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2:15:53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4043 0,'0'-21'47,"21"21"-32,0 0-15,1 0 0,-1 0 0,0-21 16,0 21-16</inkml:trace>
  <inkml:trace contextRef="#ctx0" brushRef="#br0" timeOffset="3395.35">1672 910 0,'0'-21'31,"0"0"0,0 0 1</inkml:trace>
  <inkml:trace contextRef="#ctx0" brushRef="#br0" timeOffset="4295.53">1778 931 0,'0'0'0,"21"-21"0,0 0 15,-21 0-15,21 0 16,-21 0-16,0-1 0,0 1 16,0 0-16,0 0 15,-21 21 1,-21-21-16</inkml:trace>
  <inkml:trace contextRef="#ctx0" brushRef="#br0" timeOffset="4471.43">1460 1037 0,'0'64'15,"0"-43"-15,0 21 16,0-21-16,0 22 0,0-1 0,-21-21 16,21 22-16,0-22 0,43-21 15,-1 21-15,-42 0 0,0 21 16,21-20-16,-21-1 0,42-21 16,-20 0-16,-1 0 0,21 0 15,-21 0-15,22 0 0,-22 0 16,21-21-16,-21-1 0,22-20 15</inkml:trace>
  <inkml:trace contextRef="#ctx0" brushRef="#br0" timeOffset="4905.1">2138 699 0,'0'0'0,"0"-22"15,0 1-15,0 0 0,0 0 16,0 0-16,0 42 31,0 0-15,0 0-16,0 0 0,0 22 15,0-1-15,0 0 0,0 22 16,0-22-16,0 1 0,-21 41 16,21-20-16,0-22 0,0 0 0,0 1 15,0-22-15,0 21 0,0-21 16,0 22-16,0-22 0,0 0 15,0 0-15,0 0 0,0-42 47,0 0-47,0 0 0,0 0 16,0 0-16,0-1 0,0 1 16,21-21-16,0 21 0,0-22 15,0 1-15,22 21 0,-22-21 16,21 20-16,-21 1 0,22 0 0,-22 21 15,21 0-15,-21 0 0,0 0 16,22 0-16,-22 21 0,-21 0 16,21 1-16,-21-1 0,21 0 0,-21 0 15,-21 0-15</inkml:trace>
  <inkml:trace contextRef="#ctx0" brushRef="#br0" timeOffset="5015.39">2561 4170 0,'0'21'15,"0"0"-15,0 0 0,-21-21 31,0 0-15,0 0-16,21-21 0,-22 0 16,22 0-16,-21 0 0,0 0 0</inkml:trace>
  <inkml:trace contextRef="#ctx0" brushRef="#br0" timeOffset="6595.84">1757 974 0,'0'0'0,"21"0"0,-21-21 16,21 21-16,-21-22 15,0 1-15,21 21 0,-21-21 16,0 0 0,0 0-1,0 0-15,0-1 16,0 1-16,-21 21 15,0 0-15,0 0 16,0 0-16,-1 0 0,1 0 16,0 0-16,-21 21 0,21-21 15,-1 22-15,1-1 0,-21 0 0,21 0 16,0 21-16,-1-20 0,1 20 16,0 0-16,21-21 15,0 22-15,0-1 0,0 0 0,0 1 16,0-22-16,0 21 0,0-21 15,21 22-15,0-22 0,-21 0 16,22 0-16,-1 0 0,21 1 0,-21-1 16,0-21-16,1 21 0,20-21 15,-21 0-15,0 0 0,22 0 0,-22 0 16,21 0-16,-21 0 0,22-21 16,-22 0-16,21 21 0,-21-22 15,0 1-15,22 0 0,-22 0 0,0 0 16,0-22-16,0 22 0</inkml:trace>
  <inkml:trace contextRef="#ctx0" brushRef="#br0" timeOffset="7279.66">2286 529 0,'0'0'0,"0"-21"0,-21 21 15,21-21 1,-21 21-16,-1 0 16,1 0-1,21 21 1,-21 21-16,21-20 0,0-1 15,0 21-15,0 0 0,0 1 16,0-1-16,0 0 0,0 22 16,0-22-16,0 22 0,0-22 0,-21 0 15,21 1-15,0 20 0,0-42 16,0 22-16,0-1 0,0-21 0,0 0 16,0 22-16,0-22 0,-21 0 15,21 0 1,0 0-16,-21-21 0,21 22 15,0-44 17,0 1-17,0 0-15,0 0 16,0-21-16,0 20 0,0 1 0,0 0 16,0-21-16,21 21 0,0-1 15,0-20-15,0 21 0,0 0 0,22-22 16,-22 43-16,21-21 0,-21 0 15,22 0-15,-22 21 0,21 0 16,-21 0-16,22 0 0,-22 21 16,0 0-16,0-21 0,0 21 15,1 22-15,-1-22 0,-21 0 0,0 21 16,0-20-16,0-1 0,0 21 16,0-21-16,0 0 0,0 1 0,0-1 15,0 0-15,0 0 0,0 0 16,0 0-16,0-42 47,0 0-32,0 0-15,0 0 0</inkml:trace>
  <inkml:trace contextRef="#ctx0" brushRef="#br0" timeOffset="7924.71">3323 1164 0,'21'0'31,"-21"-21"-31,0 0 0,21 21 15,-21-21-15,0 0 0,0-1 16,22 1-16,-22 0 0,0 0 16,0 0-16,0 0 0,0-1 15,-22 1-15,1 21 0,0-21 16,0 0-16,0 21 0,0 0 0,-1 0 16,-20 0-16,21 0 0,-21 21 15,20 0-15,-20 0 0,0 22 0,21-22 16,-1 21-16,1-21 0,0 22 15,0-1-15,21 0 0,-21 1 16,21-1-16,0 0 0,0-20 16,0 20-16,0-21 0,0 0 0,0 0 15,21 1-15,0-1 0,0-21 16,0 0-16,1 0 0,-1 0 16,0 0-16,0 0 0,0 0 0,0 0 15,22-21-15,-22-1 0,0 1 16,0 0-16,22 0 0,-22-21 0,0 20 15,0-20-15,0 21 0,0-21 16,-21 20-16,0-20 0,0 0 0,0 21 16,0-1-16,0 1 0,0 0 15,0 63 17,0-20-32,0-1 15,0 0-15,0 21 0,0-21 0,0 1 16,0 20-16,0-21 0,0 0 15,22 0-15,-1 1 0,-21-1 0,21-21 16,0 21-16,0-21 0,0 21 16,1-21-16,-1 0 0,0 0 15,0 0-15,21 0 0,-20-21 16,-1 21-16,0-21 0,0 0 0</inkml:trace>
  <inkml:trace contextRef="#ctx0" brushRef="#br0" timeOffset="8288.01">3916 889 0,'0'0'0,"0"-21"15,-21 21 1,-1 21-16,22 0 16,0 0-16,0 1 0,0 20 15,0-21-15,0 21 0,0 1 0,-21-1 16,21 0-16,0 1 0,0-1 15,-21 0-15,21 1 0,0 20 0,0-20 16,0 20-16,-21 1 16,21-1-16,0 1 0,-21-1 0,21 1 15,0 20-15,0-20 0,0-1 16,0 1-16,0-1 0,0 22 0,0-22 16,0 1-16,0-1 0,0 1 15,0-1-15,0 1 0,0-22 0,0 1 16,0-1-16,0-21 0,0 0 15,0 0-15,0 1 0,0-44 16,0 1-16,0 0 16,0-21-16,0-1 15,0 1-15,0-21 0,0-1 0,0 1 16,0-1-16</inkml:trace>
  <inkml:trace contextRef="#ctx0" brushRef="#br0" timeOffset="8637.82">3873 974 0,'0'0'15,"0"-43"-15,22 22 0,-1 0 0,0 0 16,0 0-16,0 21 0,0-21 0,1-1 16,20 22-16,-21 0 15,21 0-15,1 0 0,-1 0 0,0 0 16,1 22-16,-22-1 0,21 21 15,1-21-15,-22 22 0,0-1 0,-21 0 16,0 1-16,0-1 0,0 0 16,-21 1-16,0-1 0,-1-21 15,-20 21-15,21-20 0,-21 20 0,-1-21 16,22 0-16,-21 0 0,-1-21 16,22 22-16,0-22 0,0 0 0,0 0 15,0 0-15,-1 0 0,1 0 16,21-22-1,0 1 1,0 0-16,21 21 0,1-21 16,-1 0-16,0-22 0</inkml:trace>
  <inkml:trace contextRef="#ctx0" brushRef="#br0" timeOffset="8936.26">4784 423 0,'0'0'0,"0"22"31,0 20-15,0-21-16,0 21 0,0 1 0,0-1 15,0 0-15,0 1 0,0 20 16,-22 1-16,22-22 0,0 22 0,0-22 15,0 0-15,0 1 0,0-1 16,-21 0-16,21-21 0,0 22 0,0-22 16,0 0-16,0 0 0,0 0 15,21-21 1,-21-21 0,0 0-16,22 0 0</inkml:trace>
  <inkml:trace contextRef="#ctx0" brushRef="#br0" timeOffset="9348.04">4911 1080 0,'0'21'15,"21"-21"-15,0 0 16,0 0-16,0 0 0,0-21 15,1-1-15,-1 22 0,0-21 16,0 0-16,0 21 0,0-21 16,-21 0-16,22 0 15,-22-1-15,0 1 0,0 0 16,-22 21 0,1 0-16,0 0 0,0 21 0,0-21 15,0 21-15,-1 1 0,-20-1 16,21 21-16,21-21 0,-21 22 0,0-22 15,21 21-15,-22-21 0,22 22 16,0-22-16,0 21 0,0-21 0,0 0 16,0 1-16,0-1 0,22 0 15,-1 0-15,0 0 0,0-21 0,0 21 16,0-21-16,1 0 16,-1 0-16,0 0 0,0 0 0,0 0 15,0 0-15,1 0 0,-1-21 0,0 21 16,0-21-16,0 0 0,22 0 15</inkml:trace>
  <inkml:trace contextRef="#ctx0" brushRef="#br0" timeOffset="9740.32">5440 931 0,'0'0'0,"0"-21"0,21 21 47,0 21-47,0 1 0,0-22 0,-21 21 16,22 0-16,-1 0 0,0 0 15,0 22-15,0-22 0,-21 0 0,21 0 16,-21 21-16,22-20 0,-22-1 16,0 0-16,0 21 0,0-21 0,0 1 15,0-1-15,0 0 0,0 0 16,0 0-16,-22-21 0,1 0 31,21-21-15,0 0-16,0 0 15,0-22-15,0 22 16,0 0-16,0-21 0,21-1 0,1 22 16,-22-21-16,21 0 0,0 20 15,0-20-15,0 21 0,-21 0 0,21 0 16,1-1-16,-22 1 0,21 0 15,-21 0-15,0 0 0</inkml:trace>
  <inkml:trace contextRef="#ctx0" brushRef="#br0" timeOffset="10016.16">4699 656 0,'0'0'0,"21"0"31,0 0-31,0 0 0,22 0 16,-22 0-16,21-21 0,1 21 15,-1 0-15,0-21 0,1 0 0,-1 21 16,0 0-16,1-21 0,-1 21 15,0 0-15,1 0 0,-1 0 0,-21 0 16,0 0-16,0 0 0,1 0 16,-1 0-16</inkml:trace>
  <inkml:trace contextRef="#ctx0" brushRef="#br0" timeOffset="10437.19">6392 1185 0,'21'0'31,"1"0"-16,-1-21-15,0 21 0,0 0 16,0 0-16,0 0 0,1-21 0,-1 21 16,0 0-16,0 0 0,0 0 15,0 0-15,1 0 0,-1 0 16,0 0-16,0-21 16,0 21-16</inkml:trace>
  <inkml:trace contextRef="#ctx0" brushRef="#br0" timeOffset="11088.26">7281 1080 0,'0'0'0,"0"-22"0,0 1 16,0 0-16,0 0 0,0 0 15,0 0-15,21-1 16,-21-20-16,0 21 0,22-21 0,-22 20 0,0 1 16,0-21-16,0 21 15,0 0-15,0-1 0,0 1 0,0 0 16,0 0 0,0 42-1,0 0 1,0 0-16,0 22 0,0-22 0,0 21 15,0 1-15,0-1 0,0 0 16,0 22-16,0-22 0,0 0 0,0 1 16,0-1-16,0 0 15,0 1-15,0-22 0,0 21 0,21-21 0,-21 22 16,0-22-16,0 0 16,0 0-16,0 0 0,0 1 0,0-1 15,0 0-15,0 0 16,-21-21-16,-1 21 15,1-21-15,0 0 16,0 0-16,0 0 0,0 0 0,-1 0 16,1 0-16,0 0 0,0 0 15,0 0-15,0 0 0,-1 0 0,1 0 16,42 0 15,1 0-15,-1 0-16,0 0 0,21 0 15,-21 0-15,22 0 0,-22-21 0,21 21 16,-21 0-16,22 0 0,-22-21 16,21 21-16,-21 0 0,1 0 0,-1 0 15,21 0-15,-21-21 16,0 21-16,-42-21 47,0 21-47</inkml:trace>
  <inkml:trace contextRef="#ctx0" brushRef="#br0" timeOffset="11944.12">1397 2096 0,'0'0'15,"-21"0"-15,0-22 16,-1 22-16,1 0 0,21-21 31,21 21 16,1 0-47,20 0 0,-21 0 16,21 0-16,1 0 0,-1 0 15,0 0-15,22 0 0,-1 0 0,1 0 16,-1 0-16,22 0 0,0 0 16,-1 0-16,22 0 0,21 0 0,-21 0 15,21 0-15,0 0 0,-21 0 16,21 0-16,0 0 0,21 0 0,0 0 15,0 0-15,1 0 0,20-21 16,21 21-16,1-21 0,-1 0 0,22 21 16,-21-21-16,20-1 0,-20 22 15,20-21-15,-20 0 0,-1 21 0,1-21 16,-22 0-16,1 21 0,-1-21 16,-21 21-16,0-22 0,0 22 15,-42-21-15,21 21 0,-42 0 16,21-21-16,-22 21 0,1 0 0,-21 0 15,-22 0-15,0-21 0,1 21 0,-22 0 16,0 0-16,0 0 0,-42 0 47,0 0-47,0 0 0,-1 0 0,1 0 16,0 0-16,0 0 0,0 0 15</inkml:trace>
  <inkml:trace contextRef="#ctx0" brushRef="#br0" timeOffset="12991.91">2053 2900 0,'0'0'0,"0"-21"0,0 0 15,0-1-15,-21 1 16,21 0-16,0 0 15,0 0-15,0 0 16,-21 21 0,21-22-1,0 44 17,0-1-17,0 0-15,0 0 0,0 0 0,0 22 16,0-22-16,0 0 0,0 21 15,0-21-15,0 22 0,0-1 0,0-21 16,0 22-16,0-1 0,0 0 16,0 1-16,0-1 0,0-21 15,0 21-15,0-20 0,0 20 0,0-21 16,0 0-16,0 0 16,0 1-16,0-44 46,0 1-46,0 0 16</inkml:trace>
  <inkml:trace contextRef="#ctx0" brushRef="#br0" timeOffset="13731.49">2434 3090 0,'-21'0'31,"21"22"-15,0-1-16,0 0 15,0 0 1,21-21-1,0 0 1,0 0-16,1 0 16,-1 0-16,-21-21 0,21 21 15,-21-21-15,0 0 16,0-1-16,0 1 16,-21 21-1,21-21-15,-21 21 0,-1 0 31,1 0-31,21 21 16,0 0-16,0 1 16,0-1-16,0 0 15,21-21 1,1 0-16,-1 0 16,0 0-16,0 0 15,0 0-15,0 0 16,-21-21-16,22 21 0,-22-21 15,0-1 1,0 1-16,0 0 16,-22 21-1,1 0 1,0 0 0,21 21-16,-21-21 0,21 21 15,0 1 1</inkml:trace>
  <inkml:trace contextRef="#ctx0" brushRef="#br0" timeOffset="14570.01">4614 2731 0,'0'-22'0,"0"1"16,0 0-1,-21 21-15,0-21 0,0 21 16,0 0-16,-1 0 0,1 0 16,-21 0-16,21 0 0,-22 21 0,1 0 15,21 0-15,-21 1 0,20 20 16,-20-21-16,21 21 0,0 1 0,0 20 16,-1-20-16,22-1 0,0 0 15,0 22-15,0-22 0,0 0 16,0 1-16,0-1 0,22 0 0,-1-20 15,0 20-15,0-21 0,0 0 16,0 0-16,22-21 0,-22 22 0,21-22 16,1 0-16,-22 0 0,21 0 15,0 0-15,1 0 0,-1 0 0,-21-22 16,22 1-16,-1 21 0,0-21 16,-21-21-16,22 21 0,-22-1 0,21-20 15</inkml:trace>
  <inkml:trace contextRef="#ctx0" brushRef="#br0" timeOffset="14863.84">5313 2477 0,'0'0'0,"0"-22"16,0 1-1,-21 21-15,21 21 16,-22 1-16,22-1 0,-21 21 15,21 0-15,0-20 0,0 41 0,0-21 16,0 1-16,0-1 0,0 0 16,0 1-16,0 20 0,0-20 0,0-1 15,0 0-15,0 1 16,0-22-16,0 21 0,0-21 0,0 22 16,0-22-16,0 0 0,0 0 0,0 0 15,0 0-15,21-21 16,1 0-1,-1 0-15,0-21 16</inkml:trace>
  <inkml:trace contextRef="#ctx0" brushRef="#br0" timeOffset="15451.37">5969 3048 0,'0'0'0,"21"0"16,0-21-16,0 0 0,-21 0 16,0-1-1,0 1-15,0 0 0,0 0 16,0 0-16,-21 0 16,0-1-16,0 1 0,0 21 0,21-21 15,-43 21-15,22 0 0,0 0 16,0 0-16,0 0 0,0 0 0,-22 21 15,22 0-15,0 1 0,0-1 0,-22 0 16,22 21-16,0-21 16,0 22-16,21-22 0,0 21 0,-21-21 15,21 22-15,0-1 0,0-21 16,0 0-16,0 1 0,0-1 0,0 0 16,0 0-16,0 0 0,21-21 15,0 0-15,0 0 0,0 0 16,1 0-16,-1 0 0,0-21 0,21 21 15,-21-21-15,1 0 0,20 0 16,-21-22-16,0 22 0,0 0 0,1 0 16,-1-22-16,0 22 0,0-21 15,-21 21-15,21 0 0,-21-22 0,0 22 16,0 0-16,0 0 16,0 0-16,0 42 31,0 0-31,0 0 15,0 0-15,0 0 0,0 22 0,0-22 16,0 0-16,0 21 0,0-20 16,0-1-16,-21 21 0,21-21 0,0 0 15,0 1-15,0-1 0,0 0 16,0 0-16,0 0 0,0 0 0</inkml:trace>
  <inkml:trace contextRef="#ctx0" brushRef="#br0" timeOffset="15986.44">6646 2921 0,'0'0'0,"0"-21"0,0-21 16,0 20-1,0 1-15,0 0 0,0 0 16,-21 21-16,0 0 16,0 0-16,0 0 0,-1 0 15,1 0-15,0 0 0,-21 21 16,21 0-16,-1-21 0,1 21 0,0 1 16,-21-1-16,42 0 0,-21 0 15,-1 0-15,22 0 0,-21 1 0,21-1 16,0 0-16,0 0 15,0 0-15,21-21 16,1 21-16,-1-21 0,0 0 16,21 22-16,-21-22 0,1 0 0,-1 21 15,21-21-15,-21 21 0,0-21 0,1 21 16,-1-21-16,0 21 0,-21 0 16,0 1-16,0-1 15,0 0-15,-21 0 16,0 0-16,-1-21 0,-20 21 15,21-21-15,-21 0 0,20 0 16,-20 22-16,21-22 0,-21 0 0,20 0 16,1 0-16,0 0 0,-21 0 0,21 0 15,-1 0-15,1 0 16,21-22-16,-21 22 0,42-21 47,0 21-32,1 0-15,-1 0 0</inkml:trace>
  <inkml:trace contextRef="#ctx0" brushRef="#br0" timeOffset="16570.03">7239 2963 0,'0'0'0,"0"-21"16,0 0-16,0 0 15,0 0-15,0 0 16,-21 21-16,0 0 16,21-22-16,-22 22 0,1 0 0,0 0 15,0 0-15,0 0 16,0 22-16,-1-22 0,1 21 0,21 0 15,-21-21-15,0 21 0,0 0 16,0 0-16,21 1 0,0-1 16,0 0-16,0 0 0,0 0 31,21-21-31,0 21 0,0-21 16,0 0-16,0 0 0,1 0 15,-1 22-15,0-22 0,0 0 0,0 0 16,0 0-16,1 21 0,-1-21 15,0 0-15,0 0 16,-21 21-16,21-21 0,-21 21 0,0 0 16,0 0-1,-21 1-15,0-1 16,0-21-16,0 21 0,-1-21 0,1 21 16,-21-21-16,21 0 0,0 21 15,-22-21-15,22 0 0,-21 0 16,21 0-16,-22 0 0,22 21 15,0-21-15,-21 0 0,20 0 0,1 0 16,0 0-16,0 0 16,42 0 31,0 0-47,0-21 15</inkml:trace>
  <inkml:trace contextRef="#ctx0" brushRef="#br0" timeOffset="17520.18">8763 2667 0,'0'0'0,"21"-42"15,-21 21-15,0-1 16,0 1-16,0 0 0,-21 0 16,0 21-16,0-21 15,-1 21-15,1 0 0,0 0 0,0 0 16,-21 0-16,20 0 15,-20 0-15,21 0 0,-21 21 0,20 0 16,-20 0-16,21 0 0,0 22 16,-22-22-16,43 21 0,-21-21 0,21 22 15,0-22-15,0 21 0,0-21 0,0 22 16,0-22-16,0 0 0,21 0 16,1 0-16,-1-21 0,21 22 0,-21-22 15,22 0-15,-1 21 0,-21-21 16,21 0-16,1 0 0,-1 0 0,0 0 15,-20 0-15,20 0 0,-21 0 16,0 0-16,0 0 0,-63 0 31,21 0-31,-21 0 16,20 0-16,-20 0 0,0 21 0,-1 0 16,1-21-16,0 21 0,21 0 15,-22 1-15,22-22 0,0 21 0,0 0 16,0 0-16,21 0 0,-22 0 15,22 1-15,0-1 0,0 0 16,0 0 0,22-21-16,-1 0 0,0 0 15,0 0-15,0 0 0,0 0 16,1 0-16,-1 0 0,21-21 0,-21 21 16,22-21-16,-22 0 0,0 21 15,21-22-15,-21 1 0,1 0 0,-1 21 16,0-21-16,0 21 0,0-21 15,0 21-15,1 0 0,-22 21 16,0 0-16,0 0 0,0 0 16,0 1-16,0 20 0,-22 0 15,1-21-15,0 22 0,0-1 0,0 0 16,0 1-16,-1-22 0,1 21 16,0 1-16,0-22 0,0 21 0,0-21 15,21 0-15,0 22 0,-22-43 16,22 21-16,0 0 0,22-21 31,-1 0-15,-21-21-16,21 0 0,0 0 15</inkml:trace>
  <inkml:trace contextRef="#ctx0" brushRef="#br0" timeOffset="18199.8">10329 2540 0,'0'0'0,"0"-21"0,0 0 0,-21 21 15,0 0 1,0 0-16,0 0 0,-1 0 0,1 0 15,0 21-15,0 0 0,0 0 16,-22 0-16,22 22 0,0-1 0,0-21 16,0 22-16,0-1 0,-1 0 15,1 1-15,21-22 0,0 21 0,0 0 16,0 1-16,0-22 0,0 21 0,0-21 16,21 22-16,1-22 15,-1 0-15,0 0 0,21 0 0,-21-21 16,22 0-16,-1 0 0,0 0 15,1 0-15,-22 0 0,21-21 0,1 21 16,-1-21-16,0 0 0,-21 0 0,22 0 16,-1-22-16,-21 22 0,0-21 15,1 21-15,-1-22 0,-21 1 0,0 0 16,0-1-16,0 1 0,0 0 16,0-1-16,-21 1 0,-1 0 0,-20 20 15,21-20-15,-21 21 0,20 0 0,-20 21 16,0 0-16,-1 0 0,1 0 15,0 0-15,-1 0 0,1 21 16,0 0-16,21 0 0,-22 0 16,22 22-16,0-22 0,21 21 0,0-21 15,0 22-15,0-22 0,0 21 0,21-21 16,0 22-16,0-22 0,1 0 16,-1 0-16,21 0 0,-21 1 0,22-22 15,-22 0-15,21 0 0</inkml:trace>
  <inkml:trace contextRef="#ctx0" brushRef="#br0" timeOffset="19391.66">11197 2096 0,'0'0'0,"0"-22"0,0 1 15,-21 21-15,0 0 16,21 21-16,-21-21 0,21 22 16,0 20-16,0-21 0,0 21 15,0-20-15,0 20 0,0 0 0,0 22 16,0-22-16,0 0 0,0 22 16,0-22-16,0 22 0,0-22 0,0 0 15,0 1-15,0-1 0,0 0 16,0 1-16,0-1 0,0-21 15,0 0-15,0 1 0,0-1 0,0 0 16,0 0-16,0 0 0,-22-21 16,1 0-1,21-21 1,-21 21-16,21-21 16,0 0-16,0 0 0,0-1 0,0 1 15,0 0-15,0 0 0,0-21 16,0 20-16,0 1 0,21 0 0,0-21 15,1 21-15,20-1 0,-21 1 0,21 0 16,-20 0-16,20 21 16,-21-21-16,21 21 0,-20 0 0,20 0 15,-21 0-15,0 0 0,22 21 0,-22 0 16,0-21-16,0 21 0,0 0 16,0 1-16,-21-1 0,0 0 0,22 0 15,-22 21-15,0-20 0,0-1 16,0 0-16,-22 21 0,22-21 0,-42 1 15,21-1-15,0 0 0,-22 0 0,22 0 16,-21 0-16,0-21 0,20 22 16,-20-1-16,21-21 0,-21 0 0,20 0 15,1 0-15,0 0 0,0 0 0,0 0 16,0 0-16,-1 0 16,1 0-16,42 21 46,1-21-46,-1 0 16,0 0-16,0 0 0,0 0 16,22 0-16,-22 0 0,21 0 0,-21 0 15,22 0-15,-1-21 0,-21 0 0,21 21 16,1-22-16,-1 22 0,-21-21 16,22 21-16,-1-21 0,-21 0 0,21 0 15,-20 0-15,-1 21 0,0-22 0,0 1 16,0-21-16,0 21 15,1 0-15,-22-1 0,0 1 0,0 0 16,0 0-16,0 0 16,0 42 31,0 0-47,0 0 0,0 0 15,0 1-15,0-1 0,0 0 0,0 21 16,0-21-16,0 22 0,0-22 15,0 21-15,0 1 0,0 20 0,0-21 16,0 22-16,21-22 0,-21 22 16,0-1-16,0 1 0,0-1 15,0 1-15,0-22 0,21 22 0,-21-1 16,0 1-16,0-1 0,0 1 16,21-1-16,-21 1 0,21-1 0,-21 1 15,0-22-15,0 21 0,0-20 0,0-1 16,0 0-16,0 1 0,0-22 0,0 0 15,-21 0-15,21 0 0,-21 1 16,0-22-16,0 0 0,-1-22 16,1 1-16,21 0 15,-21 0-15,21-21 0,0 20 16,0-20-16,-21 0 0,21-22 0,-21 22 16,21-22-16,0 1 0,0-1 15,0 1-15,0-1 0,0 1 16,0-1-16,0 1 0,0 21 0,0-1 15,0-20-15,0 20 0,21 1 0,0 21 16,-21-21-16,0-1 0,21 1 16,0 0-16,-21-1 0,22 1 0</inkml:trace>
  <inkml:trace contextRef="#ctx0" brushRef="#br0" timeOffset="19631.53">12065 2307 0,'0'0'0,"-21"0"16,0 0-16,21 21 78</inkml:trace>
  <inkml:trace contextRef="#ctx0" brushRef="#br0" timeOffset="20028.61">12234 2858 0,'0'0'0,"21"21"0,1-21 16,-1 0-16,0 0 15,0 0-15,0 0 0,0 0 16,-21-21-16,22 21 0,-1-22 16,0 1-16,0 0 0,0 21 15,0-21-15,-21 0 0,0 0 0,22-1 16,-22 1-16,0 0 0,0 0 0,0 0 15,0 0-15,-22 21 16,1 0-16,0 0 0,0 0 16,0 0-16,0 21 0,-1-21 15,-20 21-15,21 21 0,0-21 0,0 1 16,-1 20-16,1-21 0,21 21 0,0-20 16,0 20-16,0-21 0,0 0 15,0 0-15,0 22 0,0-22 16,21 0-16,1 0 0,-1 0 15,0-21-15,0 0 16,21 0-16,-20 0 0,-1 0 0,0 0 16,21 0-16,-21 0 0,1-21 15,20 0-15,-21 21 0</inkml:trace>
  <inkml:trace contextRef="#ctx0" brushRef="#br0" timeOffset="20660.25">13166 2540 0,'-43'0'15,"22"0"-15,0 0 0,0 21 16,0 0-16,-1 1 0,1-1 0,0 0 16,0 0-16,0 21 0,0 1 15,-1-22-15,22 21 0,0-21 0,-21 22 16,21-22-16,0 21 0,0-21 0,0 1 15,0-1-15,21 0 0,1 0 16,-1 0-16,0 0 0,0-21 0,0 0 16,22 22-16,-22-22 0,21 0 0,-21 0 15,22 0-15,-1 0 0,0-22 16,-21 1-16,22 21 0,-1-21 16,0 0-16,-20 0 0,20 0 0,-21-22 15,21 22-15,-20-21 0,-1-1 16,0 1-16,0 0 0,0-1 0,0-20 15,-21 21-15,22-22 0,-22 1 16,21 20-16,0-20 0,-21 20 0,0 1 16,21 0-16,-21-1 0,21 1 0,-21 21 15,0 0-15,0 0 0,0-1 16,0 44 0,-21-1-1,0 0-15,21 0 0,-21 0 0,21 22 16,-21-1-16,-1 0 0,-41 255 31,42-234-31,21-21 16,0 1-16,0 20 0,0-20 15,0-1-15,0-21 0,0 21 0,0-20 16,0 20-16,0-21 0,0 0 0,21 0 16,0-21-16,0 22 0,0-22 15,1 0-15,-1 0 0,0 0 16,0 0-16,0 0 0,0 0 15,1-22-15,-1 22 0,21-21 16,-21 0-16,0 0 0,1 0 0,-1 0 0,0-1 16,0 1-16,0 0 15,-21 0-15,21 0 0,1-22 0,-22 22 16</inkml:trace>
  <inkml:trace contextRef="#ctx0" brushRef="#br0" timeOffset="20969.07">13504 2413 0,'21'0'16,"22"0"-16,-22 0 15,21-21-15,-21 0 0,22 21 16,20 0-16,-20-21 0,-1 21 0,0 0 15,1-22-15,20 22 0,-21 0 16,1-21-16,-22 21 0,21-21 0,-21 21 16,22 0-16,-22 0 0,-21-21 0,21 21 15,-42 0 32,0 0-47,0 0 16,-1 0-16</inkml:trace>
  <inkml:trace contextRef="#ctx0" brushRef="#br0" timeOffset="41944.48">3006 4741 0,'-22'0'31,"22"22"-15,-21-22-16,0 0 16,21 21-16,-21-21 15,0 0-15,0 0 31,-1 0-31,1 0 0,0 0 16,0-21 0,21-1-16,-21 1 15,21 0-15,0 0 16,0 0 0,0 0-16,0-1 0,21 22 15,-21-21 1,21 21-16,0 0 0,-21-21 0,21 21 15,1 0-15,-1 0 16,0 0-16,0 0 0,0 0 0,-21 21 16,21 0-16,1 1 0,-1-1 15,-21 0-15,0 0 0,21 21 0,-21 1 16,0-1-16,0 0 0,0 1 16,0-1-16,0 0 0,0 1 0,-21-1 15,0 22-15,-1-22 0,1 0 16,0 1-16,0-22 0,-21 21 0,20 0 15,-20-20-15,21 20 0,-21-21 16,20 0-16,-20 0 0,0 1 16,-1-1-16,1 0 0,21 0 15,-21-21-15,-1 0 0,22 0 16,-21 0-16,21 0 0,-22-21 0,22 0 16,-21 21-16,21-21 0,-1-22 15,1 22-15,0 0 0,0 0 0,0 0 16,21-22-16,0 22 0,0 0 15,0-21-15,0 20 0,0 1 16,0 0-16,21 0 0,0 0 0,0 0 16,22 21-16,-22 0 0,21-22 15,-21 22-15,22 0 0,-1 0 0,0 22 16,1-1-16,-1 0 16,-21 0-16,21 0 0,-20 22 0,20-22 15,-21 0-15,0 0 0,0 21 16,1-20-16,-1-1 0,0 0 0,0 0 15,-21 0-15,21 0 0,-21 1 16,21-1-16,1-21 0,-22 21 16,21 0-16,0-21 15,0 0 1,-21-21 0,21 0-16,-21 0 15</inkml:trace>
  <inkml:trace contextRef="#ctx0" brushRef="#br0" timeOffset="42308.41">3365 5292 0,'0'0'0,"22"0"31,-1 0-15,0 0 0,-21-21-16,21-1 15,-21 1-15,0 0 16,0 0 0,-21 21-1,0 0 1,21 21-16,-21-21 15,21 21-15,-22 0 0,22 1 16,-21-22-16,21 21 16,21-21 15,1 0-31,-1 0 0,0-21 16,0 21-16</inkml:trace>
  <inkml:trace contextRef="#ctx0" brushRef="#br0" timeOffset="42996.02">4826 4636 0</inkml:trace>
  <inkml:trace contextRef="#ctx0" brushRef="#br0" timeOffset="43431.61">4868 4636 0,'0'-22'0,"0"1"16,0 0 0,-21 0-16,21 0 15,0 0-15,0-1 16,0 1-16,0 0 0,-21 21 15,21-21-15,0 42 47,0 21-47,0-20 0,0 20 16,0 0-16,0 1 0,0 20 16,21 1-16,-21-1 0,0 1 0,0-1 15,0 1-15,0-22 0,0 21 16,0-20-16,0-1 0,0 0 0,0 1 15,0-22-15,0 21 0,0-21 16,0 1-16,0-1 0,0 0 16,0-42 15,0 0-31,0-1 0,0 1 0,0 0 16</inkml:trace>
  <inkml:trace contextRef="#ctx0" brushRef="#br0" timeOffset="44091.47">4551 4741 0,'0'0'0,"-21"0"0,21-21 0,0 0 0,0 0 15,0 0-15,0 0 16,21-1-16,0 1 0,0 0 0,0 0 15,0 21-15,1-21 0,20 0 16,-21 21-16,21-22 0,-20 22 0,20 0 16,0 0-16,1 0 15,-22 0-15,21 22 0,0-22 0,-20 42 16,20-21-16,-21 21 0,21 1 16,-20-1-16,-1 0 0,0 22 0,0-1 15,-21-20-15,0 20 0,21-20 16,-21 20-16,0-21 0,0 1 0,0-1 15,0-21-15,0 0 0,0 22 0,0-22 16,0 0-16,0 0 16,0-42 15,0 0-31,0 0 16,0 0-16,0-22 0,0 22 15,0-21-15,0-22 0,0 22 0,0-22 16,21 1-16,-21-1 0,22 1 15,-1-1-15,0 22 0,0 0 0,21-1 16,-20 1-16,20 0 0,-21 21 16,21-1-16,-20 22 0,20 0 0,-21 0 15,21 0-15,-20 0 0,20 22 16,-21-1-16,0 21 0,0-21 0,1 22 16,-22-1-16,0 21 0,21-20 15,-21 20-15,0-20 0,0 20 16,0 1-16,0-22 0,0 21 0,0-20 15,0-1-15,0 0 0,-21-20 16,21 20-16,0-21 0,-22 0 0,22 0 16,-21 1-16,21-1 0,-21 0 15,21 0-15,0-42 32,0 0-17,0 0-15,0-22 0,0 22 16,0 0-16</inkml:trace>
  <inkml:trace contextRef="#ctx0" brushRef="#br0" timeOffset="44491.62">5927 5207 0,'0'0'0,"0"21"0,21-21 31,0 0-31,0 0 0,0 0 16,0 0-16,1-21 0,-1 21 16,0-21-16,0 0 0,0 0 15,0-1-15,1 1 0,-1 0 0,0-21 16,-21 21-16,0-1 0,0-20 0,0 21 16,0 0-16,0 0 15,0-1-15,-21 22 16,0 0-16,-1 0 0,1 0 0,0 22 15,0-1-15,0-21 0,0 42 16,-1-21-16,1 0 0,0 22 0,21-1 16,-21-21-16,21 22 0,0-22 0,0 21 15,0-21-15,0 22 0,0-22 16,0 0-16,21 0 0,0-21 0,-21 21 16,21 0-16,1-21 15,-1 0-15,0 22 0,0-22 0,0 0 16,0 0-16,22 0 0,-22 0 0,0-22 15,21 1-15,-20 0 0,-1 0 16,21 0-16</inkml:trace>
  <inkml:trace contextRef="#ctx0" brushRef="#br0" timeOffset="45192.29">6625 4890 0,'0'0'15,"0"-22"-15,0 44 31,0-1-31,-21 0 0,21 0 16,0 0-16,0 0 16,0 1-16,0 20 0,0-21 0,0 0 15,0 22-15,0-22 0,0 0 0,0 0 16,0 0-16,-21 0 0,21 1 16,0-1-16,0 0 0,0 0 15,0-42 32,0 0-47,0 0 0,0-22 16,0 22-16,0 0 0,0-21 15,21-1-15,-21 1 0,21 0 0,0-1 16,0 22-16,1-21 0,-1-1 16,0 22-16,21 0 0,-21 0 15,1 21-15,20 0 0,-21 0 0,0 0 16,22 21-16,-22 0 0,0 0 15,-21 1-15,21 20 0,-21-21 0,21 21 16,-21-20-16,0 20 0,0-21 16,0 21-16,0-20 0,0 20 0,0-21 15,0 0-15,0 0 0,0 1 0,0-1 16,-21 0-16,21-42 47,0 0-47,0-1 15,0 1-15,0 0 0,21 0 0,0-21 16,1-1-16,-1 1 0,-21 0 16,21-1-16,21 1 0,-21 0 0,1 20 15,-1-20-15,21 21 0,-21 21 16,0 0-16,22 0 0,-22 0 0,0 0 16,0 21-16,0 0 0,-21 0 15,22 1-15,-22 20 0,21-21 0,-21 21 16,0 1-16,0-22 0,0 0 15,0 21-15,0-20 0,0-1 0,0 0 16,0 0-16,0 0 0,0 0 0,0 1 31,-21-22-31,21-22 16,0 1 0,0 0-16,0-21 15</inkml:trace>
  <inkml:trace contextRef="#ctx0" brushRef="#br0" timeOffset="45752.28">7789 4382 0,'0'0'0,"0"-22"0,-21 1 15,0 21 1,21 21-16,0 1 15,0 20-15,0-21 0,0 21 0,0 1 16,0-1-16,0 0 0,0 22 16,0-22-16,0 22 0,0-22 0,0 0 15,0 22-15,0-22 0,0 1 0,0-22 16,0 21-16,0 0 0,-21-20 16,21-1-16,0 0 0,-21 0 0,21-42 46,0 0-46,0 0 16,0-1-16,0 1 0,0-21 16,0 21-16,21-22 0,0 1 0,0 21 15,0-21-15,0-1 0,1 22 16,20-21-16,0 21 0,-21-1 0,22 1 16,-1 21-16,-21 0 0,22 0 0,-22 0 15,0 0-15,21 0 0,-21 21 16,1 1-16,-1-1 0,0 21 0,-21-21 15,0 22-15,0-22 0,0 21 16,0-21-16,0 22 0,-21-1 0,21-21 16,-21 21-16,-1-20 0,1-1 15,-21 0-15,21 0 0,-22 0 16,22 0-16,0 1 0,-21-1 0,21-21 16,-1 0-16,1 21 0,0-21 15,0 0-15,0 0 0,0 0 16,21-21-1,0 0-15,0-1 16,0 1-16,0 0 0,0-21 0</inkml:trace>
  <inkml:trace contextRef="#ctx0" brushRef="#br0" timeOffset="46166.04">8530 4974 0,'21'0'16,"0"0"-16,1-21 16,-1 0-16,0 21 0,-21-21 15,21 0-15,0-1 0,0 22 16,1-21-16,-22 0 0,0 0 0,21 0 15,-21 0-15,0-1 0,0 1 16,0 0-16,-21 21 16,-1 0-16,1 0 0,0 0 15,0 0-15,0 0 0,0 21 0,-1 0 16,22 1-16,0-1 0,-21 0 0,21 21 16,0 1-16,0-22 0,0 21 15,0 0-15,0-20 0,0-1 0,0 21 16,0-21-16,21 0 0,1 1 15,-1-1-15,0 0 0,0-21 16,0 0-16,0 0 0,22 0 0,-22 0 16,0 0-16,0 0 15,22 0-15,-22-21 0,0 21 0,21-21 16,-21-1-16</inkml:trace>
  <inkml:trace contextRef="#ctx0" brushRef="#br0" timeOffset="46555.89">9186 4741 0,'0'22'47,"0"-1"-47,21 0 16,1 0-1,-22 0-15,21 0 0,0 1 0,-21-1 16,0 21-16,21-21 0,-21 0 0,21 1 15,-21-1-15,0 0 0,0 0 16,0 21-16,0-20 0,0-1 16,0 0-16,0 0 0,0 0 15,-21-21 1,21-21 15,0 0-31,0 0 0,0 0 16,0-1-16,21-20 0,-21 21 0,21-21 15,1-1-15,-22 22 0,21-21 16,0 21-16,0-22 0,0 22 0,-21 0 16,21 0-16,1 0 0,-1 21 15,0-22-15,0 22 0,0 0 16,0 0-16,1 0 16,-1 0-16</inkml:trace>
  <inkml:trace contextRef="#ctx0" brushRef="#br0" timeOffset="47032.16">10202 4911 0,'21'-21'15,"-21"-1"-15,22 1 0,-22 0 0,21 21 16,-21-21-16,0 0 0,0 0 15,0-1-15,0 1 0,0 0 16,-21 21-16,-1 0 16,1 0-16,0 0 0,0 0 0,-21 21 15,20-21-15,1 21 0,0 1 0,-21-1 16,21 0-16,-1 0 16,1 0-16,21 0 0,0 1 0,0-1 15,0 0-15,0 0 0,0 0 16,0 0-16,0 1 0,21-22 0,1 21 15,-1-21-15,21 0 0,-21 21 0,22-21 16,-22 0-16,21 21 0,-21-21 16,0 21-16,1-21 0,-1 0 0,0 21 15,-21 1 1,0-1-16,-21 0 16,0-21-16,-22 0 0,22 21 0,-21-21 15,21 21-15,-22-21 0,1 0 16,0 21-16,20-21 0,-20 0 15,21 0-15,0 0 0,0 22 0,-1-22 16,1 0-16,0 0 0,0 0 16,0 0-16,21-22 15,0 1-15,0 0 0</inkml:trace>
  <inkml:trace contextRef="#ctx0" brushRef="#br0" timeOffset="48252.29">11938 4636 0,'0'-22'0,"0"44"0,0-65 0,0 22 16,-21 0-16,0 21 16,-1-21-1,1 21-15,0 0 0,0 0 16,0 0-16,0 21 0,-1-21 15,1 21-15,0 0 0,0 22 0,0-22 16,0 21-16,21 0 0,0 22 16,-22-22-16,22 22 0,-21-22 0,21 0 15,0 22-15,0-22 0,0-21 16,0 22-16,0-22 0,21 21 0,1-21 16,-1 1-16,0-22 0,21 0 15,-21 0-15,1 0 0,20 0 16,-21 0-16,21 0 0,1-22 0,-22 1 15,21 0-15,1 0 0,-22 0 16,21-22-16,-21 22 0,0-21 16,1 0-16,-1-1 0,-21 1 0,0 0 15,0-1-15,-21 1 0,-1 0 16,1-1-16,-21 1 0,0 21 0,-1-22 16,1 22-16,0 21 0,-1-21 15,1 21-15,21 0 0,-22 0 0,22 0 16,0 0-16,0 21 0,0-21 15,21 21-15,0 1 0,0-1 0,21 0 16,0 0-16,0-21 16,0 21-16,22-21 0,-22 0 0,21 21 15,1-21-15,20 0 0,-21 0 16,22 0-16,-1 0 0,-20-21 16,20 21-16,1-21 0,-22 0 0,0 0 15,1 0-15,-1-1 0,0 22 16,-20-21-16,-1 0 0,0 0 0,0 0 15,-21 0-15,0-1 16,0 1-16,-21 21 16,0 0-16,0 0 0,-1 0 15,22 21-15,0 1 16,-21-1-16,21 0 0,0 0 0,0 21 16,0 1-16,0-1 0,-21 22 15,21-22-15,0 21 0,0 1 0,0-1 16,0 1-16,0-1 0,0 1 15,0-1-15,0 1 0,0-1 16,0 1-16,0-1 0,0 22 0,0-21 16,0-1-16,0 1 0,-21-1 15,21 1-15,0-1 0,-21-21 0,21 22 16,-21-22-16,21 1 0,-22 20 0,1-21 16,0 1-16,0-1 0,0 0 15,0-20-15,-22 20 0,22-21 0,0 0 16,-21 0-16,20-21 0,1 0 0,-21 0 15,21 0-15,-22-21 0,22 0 16,0 0-16,0-21 0,-21-1 16,20 1-16,22 0 0,-21-1 0,0-20 15,21-1-15,0 1 0,0-22 16,0 22-16,0-22 0,0 21 0,0-20 16,21 20-16,22 1 0,-22 20 0,21-20 15,0 21-15,-20-1 0,20 1 16,0 0-16,22-1 0,-43 1 0,21 0 15,1 20-15,-1-20 0,0 21 16,-21-21-16,22 20 0,-22 1 0</inkml:trace>
  <inkml:trace contextRef="#ctx0" brushRef="#br0" timeOffset="48732.13">13843 4276 0,'0'0'15,"21"-21"-15,-21-1 0,21 22 0,-21-21 16,0 0-16,0 42 31,0 0-31,0 1 0,0 20 16,0 0-16,0 1 0,0-1 15,0 0-15,0 22 0,-21-22 0,21 22 16,-21-22-16,21 21 0,0-20 0,0-1 16,-21 22-16,21-22 15,-21-21-15,21 21 0,-22-20 0,22 20 16,0-21-16,0 0 16,0 0-16,0-42 31,0 0-31,22 0 0,-1 0 0,-21-22 15,21 1-15,0 0 0</inkml:trace>
  <inkml:trace contextRef="#ctx0" brushRef="#br0" timeOffset="49523.7">14203 4191 0,'0'0'0,"21"-21"0,-21 0 15,0 0-15,0 42 16,0 0-1,0 0-15,0 0 0,0 22 16,0-1-16,0 0 0,0 1 0,0-1 16,0 0-16,0 1 0,-21 20 15,21-21-15,0 1 0,0 20 0,0-20 16,-21-1-16,21 0 0,-22 1 0,22-1 16,-21-21-16,21 21 0,0-20 15,0-1-15,0 0 0,-21 0 16,21-42 15,0 0-31,0 0 0,0-1 16,0 1-16,0-21 0,0 21 15,0-22-15,21 1 0,0 0 0,1-1 16,-22 22-16,42-21 0,-21 0 16,0 20-16,0 1 0,22 0 0,-22 0 15,21 0-15,-21 21 0,22 0 16,-22 0-16,0 0 0,0 0 0,0 21 15,1 0-15,-1 0 0,-21 0 16,21 1-16,-21 20 0,0-21 16,0 21-16,0 1 0,0-22 0,0 21 15,-21 1-15,21-22 0,0 21 16,-21-21-16,21 0 0,0 1 0,0-1 16,0 0-16,0 0 15,21-21-15,0 0 0,0 0 0,0 0 16,0 0-16,1 0 0,20 0 0,-21-21 15,21 21-15,-20-21 0,20 0 16,-21-1-16,21 1 0,-20 0 0,20-21 16,-21 21-16,21-22 0,-20 22 15,-1 0-15,0-21 0,-21 20 16,0 1-16,21-21 0,-21 21 0,0 0 16,0-1-16,0 1 15,-21 21 1,0 21-1,0 1-15,-1-1 0,1 0 0,0 21 16,21-21-16,0 22 0,-21-1 16,21-21-16,0 22 0,0-1 0,0-21 15,0 21-15,0-20 0,21-1 0,0 0 16,-21 0-16,21 0 0,1 0 16,20-21-16,-21 0 0,0 0 0,22 0 15,-22 0-15,21 0 16,-21 0-16,22 0 0,-1-21 0,-21 0 15,21 21-15,-20-21 0,20 0 0,-21-22 16,0 22-16,0 0 0,1 0 16,-22 0-16,0-22 0,0 22 0,0 0 15,0 0-15</inkml:trace>
  <inkml:trace contextRef="#ctx0" brushRef="#br0" timeOffset="49783.55">13674 4636 0,'0'0'0,"-22"0"0,1 0 16,42 0-1,22 0 1,-22 0-16,21-22 0,1 22 0,-1 0 15,0-21-15,22 21 0,-22-21 16,22 21-16,-1 0 0,-21-21 0,1 21 16,-1 0-16,0 0 0,-20 0 15,-1-21-15,0 21 0,0 0 0</inkml:trace>
  <inkml:trace contextRef="#ctx0" brushRef="#br0" timeOffset="52364.37">16658 4890 0,'0'0'0,"-21"0"15,21-22 32,0 1-31,0 0-16,21 0 15,-21 0-15,0 0 0,21-1 0,-21 1 16,21 0-16,1-21 0,-22 21 16,21-22-16,-21 22 0,21-21 0,0-1 15,0 1-15,0 21 0,1-21 16,-1 20-16,0 1 0,0 0 0,0 21 15,0 0-15,1 0 0,-1 0 16,0 0-16,0 21 16,-21 0-16,21-21 0,-21 22 15,21-1-15,-21 0 0,0 0 32,0-42 14,0 0-46,0 0 16,0-1-16,0 1 0,-21 0 16,0 0-16,0 0 0,21 0 15,-21 21-15,0 0 16,-1 0-16,1 0 16,0 21-16,0 21 15,0-21-15,21 0 0,-21 22 0,-1-1 16,22 0-16,-21-20 15,21 20-15,-21 0 0,21 1 0,0-1 16,0 0-16,0 1 0,0-1 16,0-21-16,21 21 0,0-20 0,-21-1 15,22 0-15,-1 0 0,21-21 16,-21 0-16,0 0 0,22 0 0,-22 0 16,21 0-16,1 0 0,-22 0 0,21-21 15,0 0-15,1 0 0,-22-1 16,21-20-16,1 0 0,-22 21 0,0-22 15,21 1-15,-21-22 0,1 22 16,-1 0-16,0-22 0,0 1 0,0 20 16,-21-20-16,0-1 15,21 22-15,-21-21 0,0 20 0,0 1 16,0 21-16,0 0 0,0-1 16,0 1-16,-21 21 15,0 0-15,21 21 0,-21 1 16,0 20-16,0 0 0,21 1 0,0-1 15,-22 21-15,22-20 0,0 20 16,0 1-16,0-22 0,0 22 0,0-22 16,0 21-16,0-20 0,0-1 0,22 0 15,-1 1-15,-21-1 16,21-21-16,0 22 0,0-22 0,0 0 16,1 0-16,-1 0 0,0-21 15,0 0-15,0 0 0,0 0 0,1 0 16,-1 0-16,0 0 0,0-21 15,0 0-15,0 0 0,1 0 0,-1-22 16,21 22-16,-21-21 0,0-1 16,22 1-16,-22 0 0,21-1 0,1 1 15,-1 0-15,-21-1 0,21 1 0,1 21 16,-22 0-16,21 0 0,-21 21 16,1 0-16,-1 0 0,0 0 0,0 0 15,0 0-15,-21 21 16,0 0-16,21 0 0,-21 0 0,0 0 15,0 1-15,0-1 0,0 0 16,0 0-16,0 0 0,0 0 16,0 1-16,0-1 15,22-21 17,-22-21-17,0-1-15,0 1 0,0 0 0,0 0 16,0 0-16,0 0 15,-22-1-15,1 1 0,21 0 0,-21 21 16,0-21-16,0 21 16,0 0-16,-1 0 0,1 0 0,0 0 15,0 0-15,-21 21 0,20-21 0,1 21 16,0 0-16,-21 1 0,21-1 16,-1 0-16,1 21 0,21-21 0,-21 1 15,0 20-15,21-21 0,-21 21 16,21-20-16,0 20 0,0-21 0,0 0 15,0 0-15,0 1 0,0-1 16,0 0-16,0 0 0,21-21 0,0 21 16,0-21-16,0 0 15,1 0-15,-1 0 0,0 0 16,21 0-16,-21-21 0,1 21 0,-1-21 16,0 0-16,0 0 0,21-22 15,-20 22-15,-1 0 0,0-21 0,-21-1 16,21 22-16,0-21 0,-21-1 15,21 22-15,-21-21 0,0 21 0,0 0 16,0-1-16,0 1 0,0 0 16,0 42 15,0 0-31,0 1 0,0 20 16,0-21-16,0 0 0,-21 0 15,21 22-15,0-22 0,0 0 16,0 21-16,0-20 0,0-1 0,0 0 15,0 0-15,21 0 0,-21 0 16,22 1-16,-1-22 0,0 21 0,0-21 16,0 0-16,0 0 15,1 0-15,-1 0 0,21 0 0,-21-21 16,22-1-16,-22 1 0,21 0 16,-21 0-16,22-21 0,-22 20 0,21 1 15,-21-21-15,0 21 0,1-22 0,-1 1 16,0 21-16,0-21 0,-21 20 15,21 1-15,-21 0 16,0 0-16,-21 42 31,21 0-31,-21 0 0,21 1 16,0-1-16,0 0 0,0 0 16,0 0-16,0 22 0,0-22 15,0 0-15,0 0 0,0 0 0,21 0 16,-21 1-16,0-1 0,0 0 15,0 0-15,21-21 0,-21 21 16,0-42 31,0 0-31,-21 0-16,21 0 0,-21-1 15,0 1-15,21 0 0,-21 21 16,21-21-16,-22 21 15,22 21 1,-21-21 0,21 21-16,0 0 0,0 1 0,0-1 15,0 0-15,0 0 16,21 0-16,-21 0 0,22-21 0,-1 22 16,0-1-16,0-21 15,0 21-15,22-21 0,-22 0 16,0 0-16,21 0 0,-21 0 0,22 0 15,-22 0-15,21 0 0,-21-21 16,22 0-16,-1-1 0,-21 1 0,22 0 16,-1 0-16,-21 0 0,21-22 15,1 22-15,-22-21 0,21 21 0,-21-22 16,22 22-16,-22-21 0,0 21 16,0-22-16,0 22 0,1-21 0,-22 21 15,0 0-15,0-1 16,-22 22-16,1 0 15,21 22-15,-21-22 0,21 21 0,-21 0 16,21 0-16,0 0 16,0 0-16,0 1 0,0-1 0,0 21 15,0-21-15,0 0 0,0 1 16,0-1-16,0 0 0,0 0 16,21 0-16,-21 0 0,0 1 15,0-1-15,0 0 16,-21-21 15,0 0-31,0 0 16,-1 0-1,1 0-15,0 0 16,0 0 0,21-21 30</inkml:trace>
  <inkml:trace contextRef="#ctx0" brushRef="#br0" timeOffset="53908.49">5101 6477 0,'0'0'0,"0"-21"0,0 0 15,0 0-15,0-1 0,0 1 16,0 0 0,0 0-16,0 0 0,0 0 15,0-1-15,0 1 16,0 42 31,0 1-32,0-1-15,0 0 0,0 21 0,0 1 16,0-1-16,0 0 0,0 1 0,0-1 16,0 21-16,0-20 0,0-1 15,-21 0-15,21 1 0,0-1 0,-21 0 16,21-20-16,0 20 16,0-21-16,0 0 0,0 0 0,0 1 15,0-1-15,0 0 0,0 0 16,0-42 31,0 0-47,0 0 15,0-1-15</inkml:trace>
  <inkml:trace contextRef="#ctx0" brushRef="#br0" timeOffset="54416.2">5482 6731 0,'0'21'0,"0"0"31,0 1-15,21-22 0,0 0-1,1 0 1,-1 0-16,-21-22 31,0 1-15,0 0-1,0 0 1,-21 21 0,-1 0-1,1 0-15,21 21 16,0 0-1,-21-21-15,21 21 16</inkml:trace>
  <inkml:trace contextRef="#ctx0" brushRef="#br0" timeOffset="55211.57">6964 6329 0,'0'0'0,"0"-21"0,-21 0 16,-1 21-16,22-22 15,-21 22-15,21-21 0,0 0 16,0 0-16,0 0 15,0 0-15,21 21 16,1 0-16,-1 0 0,0 0 16,0 0-16,0 21 0,0 0 0,22 0 15,-22 21-15,0-20 0,0 20 16,0 21-16,1-20 0,-1 20 0,-21-20 16,21 20-16,-21-21 0,0 1 0,0-1 15,0 22-15,0-43 16,0 21-16,0 0 0,0-20 0,0-1 15,0 0-15,0 0 0,0 0 16,0-42 15,0 0-31,0 0 16,0-22-16,0 22 0,0 0 0,21-21 16,-21-1-16,21-20 0,0 21 15,-21-22-15,22 22 0,-1-22 0,0 1 16,0-1-16,0 22 0,0 0 15,1-22-15,-1 43 0,0-21 0,-21 20 16,21-20-16,0 42 16,-21-21-16,21 21 0,-21-21 0,0 42 31,0 0-31,0 0 16,0 0-16,0 1 15,0-1-15,0 0 0,0 0 0,22 0 16,-22 0-16</inkml:trace>
  <inkml:trace contextRef="#ctx0" brushRef="#br0" timeOffset="56865.69">7959 6773 0,'0'0'0,"21"0"16,0 0-16,-21-21 15,21 21-15,-21-21 0,21 0 0,0 0 16,-21 0-16,0-22 16,0 22-16,0 0 0,0 0 0,0 0 15,0-22-15,0 22 0,0 0 16,-21 0-16,0-22 0,0 22 0,0 21 16,0-21-16,-1 21 0,-20 0 15,21 0-15,0 21 0,0 0 0,-1 1 16,-20-1-16,21 21 0,0-21 15,0 22-15,21-1 0,-22 0 16,22 1-16,-21-22 0,21 21 0,0 0 16,0-20-16,0-1 0,0 0 15,0 0-15,0 0 0,0 0 0,21-21 16,1 0-16,-1 0 0,0 0 16,0 0-16,0 0 0,22 0 0,-22 0 15,0 0-15,0-21 0,21 21 16,-20-21-16,-1 0 0,0 0 0,0 0 15,0-22-15,0 22 0,1-21 0,-1 21 16,0-22-16,-21 22 0,0-21 16,0-1-16,0 22 0,0-21 15,0 21-15,0 0 0,0-1 16,0 44 0,0-1-1,0 0-15,0 0 0,0 0 0,0 22 16,0-22-16,0 21 0,0-21 15,0 22-15,0-22 0,0 21 0,0-21 16,0 22-16,21-22 0,-21 0 0,0 0 16,21 0-16,-21 0 0,21-21 15,-21 22-15,22-22 0,20 0 16,-21 0 0,0 0-16,0 0 0,1 0 0,-1 0 15,0 0-15,0-22 0,0 1 0,22 0 16,-22 0-16,0 0 0,0 0 15,0-1-15,0-20 0,1 21 0,-1-21 16,0 20-16,0-20 0,-21 0 16,0 21-16,0-1 0,0-20 0,0 21 15,0 0-15,-21 0 16,0 21-16,0 0 16,21 21-16,-22 0 15,22 0-15,0 0 0,0 0 16,0 1-16,22-22 0,-22 21 15,21 0-15,0 0 0,0 0 16,0 0-16,0 1 0,1-1 0,-1 0 16,0 0-16,0 0 15,-21 0-15,0 1 0,21-22 0,-21 21 16,0 0-16,21 0 0,-21 0 16,22 0-16,-1-21 15,0 0-15,0 22 0,0-22 16,0 0-16,1 0 15,-1 0-15,0 0 0,0 0 0,0 0 0,0 0 16,1 0-16,-1-22 0,21 1 16,-21 21-16,0-21 0,1 0 15,-1 0-15,21 0 0,-21-1 0,0 1 16,-21 0-16,22 0 0,-1-21 16,-21 20-16,0-20 0,0 21 0,0-21 15,0 20-15,0-20 0,0 21 16,0 0-16,-21 0 0,-1 21 0,22-22 15,-21 22-15,0 0 0,0 0 0,-21 0 16,20 0-16,1 22 0,-21-1 16,21 0-16,-22 0 0,22 0 15,-21 22-15,21-22 0,-22 21 16,22 0-16,0-20 0,0 20 0,21 0 16,0-21-16,0 1 0,0 20 0,0-21 15,0 0-15,0 0 0,21 1 16,0-1-16,0-21 15,1 0-15,-1 0 0,0 0 16,0 0-16,0 0 0,0 0 0,1 0 16,-1 0-16,0-21 0,0-1 0,0 22 15,0-21-15,1 0 0,-22 0 16,21 0-16,0 0 0,0-1 0,-21-20 16,0 21-16,21 0 15,0-22-15,-21 22 0,0 0 0,0 0 16,0 0-16,0 0 0,22-1 0,-22 44 31,0-1-15,0 0-16,-22 0 0,22 0 15,-21 0-15,21 22 0,0-22 0,0 0 16,0 21-16,0-20 0,0-1 0,0 0 16,0 21-16,0-21 0,0 1 15,0-1-15,21 0 0,1 0 16,-1-21-16,0 0 0,0 21 15,0-21-15,0 0 16,1 0-16,-1 0 0,0 0 0,0-21 16,0 21-16,0-21 0,22 0 15,-22 21-15,-21-21 0,21-1 0,0 1 16,0 0-16,1 0 0,-22 0 0,21 0 16,-21-22-16,21 22 0,-21 0 15,21 0-15,-21 0 0,0-1 16,0 44-1,0-1 1,0 0-16,0 0 0,0 0 16,0 0-16,0 1 0,0-1 15,0 0-15,0 0 16,0 0-16,0 0 16,0-42 30,0 0-46,0 0 0</inkml:trace>
  <inkml:trace contextRef="#ctx0" brushRef="#br0" timeOffset="57047.58">9821 6371 0,'0'0'0,"-21"0"16,0 0-1,0 0-15,0 0 16,42 0 31,0 0-47,0 0 0</inkml:trace>
  <inkml:trace contextRef="#ctx0" brushRef="#br0" timeOffset="57627.76">10266 6244 0,'0'-21'15,"-21"21"-15,-1 0 0,1 0 16,0 0 0,0 0-16,21 21 15,0 0-15,0 1 16,0-1-16,0 0 0,0 21 0,0 1 15,0-22-15,0 21 0,0 0 0,0 1 16,0-1-16,0-21 0,0 22 16,0-1-16,0-21 0,0 0 0,0 22 15,0-22-15,0 0 0,-21 0 16,21 0-16,-21 0 16,21 1-16,-22-22 31,1 0-31,21-22 15,0 1-15,0 0 0,0 0 16,0-21-16,21 20 16,1 1-16,-1 0 0,0-21 0,0 21 15,0-1-15,22-20 0,-22 21 16,21 0-16,-21 0 0,22-1 0,-1 22 16,-21 0-16,21 0 0,-20 0 15,-1 22-15,0-22 0,0 21 16,0 0-16,0 0 0,-21 0 0,0 0 15,0 22-15,0-22 0,0 0 16,0 0-16,0 0 0,-21 22 0,0-22 16,0 0-16,0-21 0,0 21 0,-22 0 15,22 1-15,0-22 0,0 21 16,-22 0-16,22-21 0,0 0 0,0 0 16,0 21-16,0-21 0,-1 0 0,1 0 15,21-21 1,0 0-1,0 0 1,21-1-16,1 1 0,-1 0 0,21 0 16</inkml:trace>
  <inkml:trace contextRef="#ctx0" brushRef="#br0" timeOffset="57931.63">11049 6138 0,'-42'0'16,"20"0"-16,1 22 15,21-1-15,0 0 16,-21 0-16,21 0 0,0 22 0,0-22 16,0 21-16,0 0 0,0 1 15,0-1-15,0 0 0,0 1 0,0-1 16,0-21-16,0 22 0,0-1 15,-21-21-15,21 0 0,-21 22 0,0-22 16,21 0-16,0 0 0,-22-21 0,22 21 16,-21-21-16,21 21 15,21-21 1,1 0-16,-1-21 16,0 0-16</inkml:trace>
  <inkml:trace contextRef="#ctx0" brushRef="#br0" timeOffset="58320.41">11176 6668 0,'21'0'0,"0"0"16,0 0 0,1 0-16,-1 0 0,0 0 15,0-22-15,0 1 16,0 21-16,1-21 0,-1 21 0,-21-21 15,21 0-15,0 0 0,-21-1 16,0 1-16,0 0 16,0 0-16,-21 21 31,0 0-31,21 21 0,-21 0 16,-1 0-16,1 1 0,21-1 15,0 0-15,-21 21 0,21-21 0,-21 1 16,21-1-16,0 0 0,0 0 0,0 0 15,0 0-15,0 1 0,0-1 16,0 0-16,0 0 0,0 0 16,21 0-16,0-21 15,0 0-15,1 0 16,-1 0-16,21 0 0,-21 0 16,0-21-16,22 21 0,-22-21 15,21 0-15</inkml:trace>
  <inkml:trace contextRef="#ctx0" brushRef="#br0" timeOffset="58768.15">12150 6519 0,'0'0'0,"0"-21"0,21 21 0,-21-21 16,0 0-16,0 0 16,-21 21-16,21-21 0,-22 21 15,1 0-15,0 0 0,0 0 16,0 21-16,0-21 0,-1 21 15,1 0-15,0 0 0,0 0 16,0 22-16,0-22 0,-1 0 0,22 21 16,-21-20-16,21-1 0,0 0 0,0 0 15,0 0-15,0 0 16,21-21-16,1 0 0,-1 22 0,0-22 16,21 0-16,-21 0 0,1 0 15,-1 0-15,21 0 0,-21 0 0,0 0 16,1 21-16,-1-21 0,0 0 0,0 0 15,0 0-15,-21 21 0,0 0 16,0 0 15,-21-21-31,0 0 0,21 21 16,-21-21-16,0 22 0,-1-22 0,1 0 16,-21 0-16,21 21 0,0-21 15,-1 0-15,1 0 0,0 21 0,0-21 16,0 0-16,0 0 0,-1 0 15,1 0-15,0 0 16</inkml:trace>
  <inkml:trace contextRef="#ctx0" brushRef="#br0" timeOffset="59773.4">5165 8170 0,'0'0'0,"-22"-21"0,-20-21 16,42 21-16,0 0 0,0-1 15,0 1-15,0 0 0,0 0 16,0 0-16,0 0 0,0-1 0,0 1 16,21 0-16,0 0 15,1 0-15,-1 21 0,0 0 0,0 0 16,0 0-16,0 0 0,1 0 16,-1 21-16,0 0 0,0 21 0,0 1 15,0-1-15,1 0 0,-22 1 16,0-1-16,0 0 0,0 22 15,0-22-15,-22 1 0,1-1 0,-21 0 16,21 1-16,0-22 0,-22 21 16,1-21-16,21 22 0,-22-22 0,1 0 15,0-21-15,21 21 0,-22 0 16,1-21-16,0 0 0,20 0 0,-20 0 16,21 0-16,0 0 0,0-21 0,-1 0 15,1 21-15,21-21 0,0 0 16,0-22-16,0 22 0,0 0 0,0-21 15,0 20-15,21 1 0,1-21 16,-1 21-16,0 0 0,0-1 16,0 22-16,0 0 0,1 0 0,20 0 15,-21 0-15,0 22 0,22-1 16,-22-21-16,0 21 0,0 0 0,0 0 16,0 0-16,1 1 0,-1-1 15,0 0-15,0 0 0,-21 0 0,21 0 16,0-21-16,-21 22 0,22-1 15,-22 0-15,21-21 16</inkml:trace>
  <inkml:trace contextRef="#ctx0" brushRef="#br0" timeOffset="59964.29">5757 8340 0,'0'0'0,"21"0"16,-21-21 62</inkml:trace>
  <inkml:trace contextRef="#ctx0" brushRef="#br0" timeOffset="60947.76">7472 7768 0,'-21'0'15,"-1"0"1,1 0-16,21 21 15,0 1-15,0 20 0,0-21 16,0 21-16,0-20 0,0 20 0,0 0 16,0 1-16,0-1 0,0 0 15,0 1-15,0-22 0,0 21 0,0-21 16,0 0-16,0 1 0,0-1 0,0 0 16,0 0-16,0-42 46,0 0-46,0 0 16,0-1-16,0 1 0,0 0 16,0-21-16,0 21 0,0-22 0,0 22 15,0-21-15,0-1 0,0 1 0,0 0 16,0 21-16,21-22 0,1 22 16,-1-21-16,21 21 0,-21 21 0,0-22 15,22 22-15,-22 0 0,21 0 16,1 22-16,-22-22 0,21 21 0,-21 21 15,22-21-15,-22 22 0,0-22 16,0 21-16,-21 0 0,0 1 16,0-22-16,0 21 0,0-21 0,0 22 15,0-22-15,0 0 0,0 0 16,0 0-16,-21-21 0,0 22 0,0-22 16,-1 0-1,1 0-15,21-22 16,0 1-16,0 0 15,0 0-15,0-21 0,0 20 16,0-20-16,0 21 0,21-21 0,1-1 16,20 1-16,-21 0 0,0 20 15,22-20-15,-22 21 0,21 0 16,0 0-16,-20-1 0,20 22 0,0 0 16,-21 0-16,1 22 0,20-1 15,-21 0-15,0 0 0,0 21 0,-21-20 16,0 20-16,0 0 0,0-21 15,0 22-15,0-1 0,0-21 0,0 22 16,0-22-16,0 0 0,0 0 0,0 0 16,0 0-16,0 1 0,0-1 15,-21-21-15,21-21 32,0-1-17</inkml:trace>
  <inkml:trace contextRef="#ctx0" brushRef="#br0" timeOffset="61343.53">8488 8065 0,'21'21'16,"-21"0"-16,21-21 15,0 0-15,0 0 0,1 0 16,-1 0-16,0 0 0,0-21 15,0 0-15,0 21 0,22-22 0,-22 1 16,0 21-16,0-21 0,0 0 16,1 21-16,-1-21 0,0 0 15,-21-1-15,0 1 0,0 0 16,-21 0 0,0 21-16,-1 0 0,1 0 15,-21 0-15,21 0 0,0 21 0,-1 0 16,1-21-16,0 43 0,0-22 15,21 0-15,0 21 0,-21-21 0,21 22 16,0-1-16,0-21 0,0 22 16,0-22-16,0 0 0,0 0 0,21 21 15,0-20-15,0-1 16,0 0-16,1-21 16,-1 0-16,0 0 0,0 0 0,0 0 15,22 0-15,-1 0 0,-21-21 16,21 21-16,1-21 0,-22-1 0</inkml:trace>
  <inkml:trace contextRef="#ctx0" brushRef="#br0" timeOffset="61636.36">9440 7684 0,'0'-22'15,"-21"22"-15,0 0 16,0 22-1,21-1 1,-21 21-16,21-21 0,0 0 0,0 22 16,0-22-16,0 21 0,0 1 15,0-22-15,0 21 0,0 0 0,0-20 16,0 20-16,0-21 0,0 21 0,0-20 16,0-1-16,0 0 0,-22 0 15,22 0-15,0 0 0,0 1 16,0-44 15,0 1-31,22 21 0,-1-21 16,-21 0-16,21-21 0</inkml:trace>
  <inkml:trace contextRef="#ctx0" brushRef="#br0" timeOffset="62128.6">9567 7620 0,'0'0'0,"0"-21"0,0 42 31,0 0-31,0 0 16,0 22-16,0-22 0,0 0 15,0 21-15,0 1 0,0-1 16,0 0-16,0-20 0,0 20 0,0 0 16,0 1-16,0-22 0,0 21 15,0-21-15,0 0 0,0 1 0,0-1 16,0 0-16,0 0 0,0 0 15,0-42 17,0 0-32,0 0 15,0 0-15,0-1 0,21 1 16,-21 0-16,22 0 0,-22-21 16,21 20-16,0-20 0,-21 21 0,21-21 15,0 20-15,0 1 16,1 0-16,-1 21 0,0 0 0,0 0 15,0 0-15,0 0 0,1 0 0,-1 21 16,-21 0-16,21 1 0,-21-1 16,0 0-16,0 21 0,0-21 0,0 22 15,0-22-15,0 21 0,0-21 16,0 1-16,0 20 0,0-21 0,0 0 16,0 0-16,0 1 0,0-1 15,-21-21 1,0 0-1,21-21 1,0-1-16,-22 22 16</inkml:trace>
  <inkml:trace contextRef="#ctx0" brushRef="#br0" timeOffset="62328.48">9356 7938 0,'21'-22'32,"0"22"-32,0-21 0,0 21 0,0 0 15,22 0-15,-22-21 0,0 21 0,21 0 16,-20 0-16,-1 0 16,21-21-16,-21 21 0,0 0 0,1 0 15,-1 0-15,0 0 0</inkml:trace>
  <inkml:trace contextRef="#ctx0" brushRef="#br0" timeOffset="62804.27">10393 7874 0,'0'-21'15,"-21"21"1,-1 0-16,1 21 0,0 0 16,0 0-16,21 1 15,0-1-15,-21 21 0,21-21 0,-21 22 16,21-22-16,-22 21 0,22-21 0,0 22 16,0-22-16,0 0 0,0 0 15,0 0-15,0 0 0,22 1 0,-22-1 16,21-21-16,0 0 0,0 21 0,0-21 15,0 0-15,1 0 16,-1 0-16,0-21 0,0 21 0,0-21 16,0-1-16,1 22 0,-1-21 15,0 0-15,-21 0 0,21-21 16,0 20-16,0-20 0,-21 21 0,0-21 16,0 20-16,0-20 0,22 0 15,-22 21-15,0-22 0,0 22 0,0 0 16,-22 0-16,1 21 0,0 0 15,0 0-15,0 0 0,-22 0 16,22 0-16,0 21 0,-21 0 0,21-21 16,-1 21-16,1 0 0,0 1 15,21-1-15,0 0 0,0 0 16,0 0-16,21-21 0,0 0 16,1 21-16</inkml:trace>
  <inkml:trace contextRef="#ctx0" brushRef="#br0" timeOffset="63388.66">11493 7874 0,'-21'-21'0,"21"0"15,-21 21-15,0-21 0,0 21 0,-22 0 16,22 0-16,0 0 0,-21 0 15,21 0-15,-22 0 0,1 0 0,0 0 16,20 21-16,-20 0 0,0 0 0,21 0 16,-22 0-16,22 1 0,0 20 15,0 0-15,21-21 0,0 22 0,0-22 16,0 21-16,0-21 0,0 1 0,0-1 16,0 0-16,0 0 0,21 0 15,0 0-15,0 1 0,22-22 0,-22 0 16,0 0-16,21 0 0,-21 0 15,1 0-15,20 0 0,-21 0 16,0-22-16,22 22 0,-22-21 0,0 0 16,0 0-16,0 0 0,0 0 15,1-1-15,-22-20 0,21 0 0,-21-1 16,21 22-16,-21-21 0,0 0 0,0-1 16,0-20-16,0 20 0,0 1 15,0 0-15,0-1 0,0 22 0,0-21 16,0 0-16,0 20 0,0-20 15,0 21-15,0 0 0,0 42 16,0 0 0,0 0-16,0 22 0,0-22 15,0 21-15,0 0 0,0 1 16,0-1-16,0 0 0,0 1 0,0-1 16,0 0-16,0 1 0,0-1 15,0 0-15,0 1 0,-21-22 0,21 0 16,0 21-16,0-20 0,0-1 15,0 0-15,0 0 0,21-21 16,0 0 0,0 0-16</inkml:trace>
  <inkml:trace contextRef="#ctx0" brushRef="#br0" timeOffset="63849.57">12107 7789 0,'0'0'0,"0"-21"0,0 0 16,-21 21-1,0 0-15,0 0 0,0 0 16,-1 0-16,1 0 0,0 0 16,0 0-16,0 21 0,0-21 0,-1 21 15,1 1-15,21-1 0,-21 0 0,21 0 16,0 0-16,0 0 0,0 1 15,0-1-15,21 0 0,0 0 16,1 0-16,-1-21 0,0 0 16,0 21-16,0-21 0,0 0 15,22 0-15,-22 22 0,0-22 0,21 0 16,-20 0-16,-1 21 0,0-21 16,0 21-16,-21 0 0,21-21 15,-21 21-15,0 0 0,0 1 16,0-1-1,-21-21-15,21 21 0,-21-21 16,0 0-16,0 21 0,-1-21 0,1 0 16,0 21-16,0-21 0,0 0 15,0 0-15,-1 21 0,1-21 0,0 0 16,0 0-16,0 0 16,0 0-16,-1 0 31</inkml:trace>
  <inkml:trace contextRef="#ctx0" brushRef="#br0" timeOffset="64920.28">4868 9589 0,'0'0'0,"-21"0"0,0 0 0,21-22 16,-21 22-16,21-21 0,-21 0 16,-1 0-16,22 0 15,0 0-15,0-1 16,22 1-16,-1 21 0,0-21 15,0 21-15,0-21 0,0 21 16,22 0-16,-22 0 0,0 0 0,21 0 16,-20 0-16,-1 21 0,0 0 15,-21 22-15,0-22 0,0 0 16,0 21-16,0-21 0,-21 22 0,0-1 16,-1-21-16,1 22 0,0-22 15,-21 0-15,21 21 0,-1-21 0,-20-21 16,21 22-16,0-1 0,0-21 15,21 21-15,-22-21 0,22-21 32,22 0-17,-1 21-15,0-22 0,0 1 0,0 21 16,0-21-16,22 0 0,-22 21 16,21 0-16,-21-21 0,22 21 0,-22 0 15,21 0-15,-21 0 0,1 21 16,-1 0-16,0 0 0,0 0 0,0 1 15,-21-1-15,0 0 0,0 0 0,0 0 16,0 22-16,0-22 0,-21 0 16,0 0-16,0 0 0,-22 0 0,22 1 15,0-1-15,-21 0 0,21-21 16,-22 21-16,1-21 0,21 0 16,-22 0-16,22 0 0,0 0 0,0 0 15,-21 0-15,20 0 0,1 0 16,0-21-16,0 0 0,0 0 15,0-1-15,21 1 0,0 0 16,0 0 0,21 21-1,0 0-15,0-21 0,0 21 16,0-21-16,1 21 0</inkml:trace>
  <inkml:trace contextRef="#ctx0" brushRef="#br0" timeOffset="65136.49">5757 9843 0,'-21'0'47,"0"0"-47,21-22 47</inkml:trace>
  <inkml:trace contextRef="#ctx0" brushRef="#br0" timeOffset="65764.58">7832 9165 0,'0'0'0,"0"-21"0,-22 0 16,1 21-16,0-21 0,0 21 16,0-21-16,-22 21 0,22-22 0,0 22 15,-21 0-15,21 0 0,-22 0 16,22 0-16,-21 0 0,21 0 0,-1 22 15,-20-1-15,21 0 0,0 0 0,-22 0 16,22 22-16,0-1 16,-21 0-16,21 1 0,-1-1 0,22 0 15,0 1-15,-21-1 0,21 21 16,0-20-16,0-1 0,0 0 0,0-20 16,0 20-16,0 0 0,21-21 0,1 22 15,-1-22-15,0 0 0,0 0 16,0 0-16,0-21 0,1 22 0,-1-22 15,21 0-15,-21 0 0,22 0 16,-22 0-16,21 0 0,0-22 0,-20 22 16,20-21-16,0 0 0</inkml:trace>
  <inkml:trace contextRef="#ctx0" brushRef="#br0" timeOffset="66232.14">8064 9462 0,'0'0'0,"0"-22"0,0 1 15,-21 21 1,0 0-16,0 0 0,0 0 16,0 0-16,-1 21 0,22 1 15,-21-1-15,21 0 0,-21 21 0,21-21 16,0 22-16,0-22 0,0 21 0,0 1 16,0-22-16,0 21 0,0-21 15,0 22-15,0-22 0,0 0 16,0 0-16,0 0 0,21 0 0,0 1 15,1-1-15,-1-21 0,0 0 16,0 0-16,21 0 0,-20 0 0,-1 0 16,0 0-16,21 0 0,-21-21 15,1-1-15,-1 1 0,0 0 0,0 0 16,21 0-16,-20 0 0,-1-22 0,0 22 16,-21-21-16,21 21 0,-21-22 15,0 1-15,0 21 0,0-22 0,0 1 16,0 21-16,0-21 0,-21 20 15,0-20-15,0 21 0,-1 0 0,1 0 16,0-1-16,0 22 0,0 0 16,0 0-16,-1 0 0,1 0 15,0 0-15,0 0 0,0 22 0,0-1 16,-1 0-16,22 0 0,-21 21 16,21-20-16,0 20 0,0-21 0,0 21 15,0-20-15,0 20 0,21-21 0,1 0 16,-1 0-16,0 1 0,0-1 15,0-21-15,22 0 0</inkml:trace>
  <inkml:trace contextRef="#ctx0" brushRef="#br0" timeOffset="66763.91">8890 9398 0,'0'0'0,"0"-21"15,-21 21-15,0 0 0,-1 0 16,22 21 0,-21 0-16,21 0 0,0 1 0,-21-1 15,21 0-15,0 21 0,0-21 0,0 1 16,0 20-16,0-21 0,0 0 16,0 22-16,0-22 0,0 0 15,-21 0-15,21 0 0,0 0 0,0 1 16,0-1-16,0-42 62,0-1-62,0 1 0,0 0 0,0 0 16,0 0-16,0-22 0,0 22 16,21-21-16,-21 0 0,21 20 0,0-20 15,1 0-15,20 21 0,-21-1 16,0 1-16,22 0 0,-22 0 0,21 21 15,-21 0-15,22 0 0,-22 0 16,0 21-16,21 0 0,-21 0 16,1 1-16,-22-1 0,21 0 0,-21 21 15,21-21-15,-21 22 0,0-22 0,0 21 16,0-21-16,0 22 0,0-22 16,0 0-16,-21 0 0,0 0 0,21 1 15,0-1-15,-22 0 0,1 0 16,42-42 31,1 0-47,-1 0 0</inkml:trace>
  <inkml:trace contextRef="#ctx0" brushRef="#br0" timeOffset="67240.14">9948 9398 0,'0'0'0,"0"-42"16,0 21-16,-21 21 15,0 0-15,0 0 16,0 0-16,-1 0 0,1 0 0,-21 0 16,21 0-16,0 0 0,-1 21 0,-20 0 15,21 0-15,0 0 0,0 0 16,21 1-16,0-1 0,0 0 15,0 0-15,0 0 16,0 0-16,0 1 0,21-22 16,0 0-16,0 0 0,21 21 0,-20-21 15,20 0-15,-21 0 0,21 0 16,-20 21-16,20-21 0,0 21 0,-21-21 16,22 21-16,-22-21 0,21 21 0,-21 1 15,1-22-15,-22 21 0,0 0 16,0 0-16,0 0 0,-22 0 15,-20-21-15,21 22 16,0-1-16,0-21 0,-22 0 0,22 21 16,-21-21-16,-1 0 0,1 0 15,21 0-15,-21 0 0,-1 0 16,1 0-16,0 0 0,20 0 0,1 0 16,0 0-16,0 0 0,0 0 0,21-21 15,0 0 1,21-1-16,0 1 0,0 0 15,0 0-15,1 0 0,20 0 0,0-1 16</inkml:trace>
  <inkml:trace contextRef="#ctx0" brushRef="#br0" timeOffset="67576.14">10541 8996 0,'0'0'0,"0"-21"0,-21 21 16,0 0-1,-1 0-15,1 21 0,21 0 16,0 0-16,0 22 0,-21-1 16,21 0-16,0 1 0,-21-1 15,21 0-15,0 1 0,0-22 0,0 21 16,0 0-16,0 1 0,0-1 15,0 0-15,0-20 0,0 20 0,0-21 16,0 0-16,0 0 0,0 1 0,0-1 16,0 0-1,21-21-15,0 0 0,0 0 16,1-21-16,-1 0 16,-21-1-16,0 1 0,21 0 15,-21 0-15,21 0 0</inkml:trace>
  <inkml:trace contextRef="#ctx0" brushRef="#br0" timeOffset="67776.03">10350 9377 0,'-21'0'0,"42"0"47,1 0-47,-1 0 0,0 0 0,0-21 15,0 21-15,0 0 0,1 0 0,20-21 16,-21 21-16,0 0 0,0 0 16,1-22-16,-1 22 0</inkml:trace>
  <inkml:trace contextRef="#ctx0" brushRef="#br0" timeOffset="68564.59">10943 9356 0,'0'0'0,"-21"0"16,0 0-16,0 0 15,21-21-15,0-1 16,0 1-16,0 0 16,21 21-16,0-21 0,0 0 15,0 21-15,0-21 16,22 21-16,-22 0 0,21 0 0,1 0 16,-22 0-16,21 0 0,0 0 15,-20 21-15,20 0 0,-21 0 0,21 21 16,-20-20-16,-22-1 0,0 21 0,21-21 15,-21 22-15,0-22 0,0 0 16,0 21-16,-21-21 0,21 1 0,-22-1 16,1 0-16,0-21 0,21 21 0,-21 0 15,0-21-15,0 0 16,-1 0-16,22-21 16,0 0-1,0 0-15,0 0 0,0-1 16,0 1-16,0-21 0,22 21 0,-1 0 15,-21-22-15,21 22 0,0-21 16,0 21-16,0-22 0,1 22 0,-1 0 16,0 0-16,0 0 0,-21-1 15,21 1-15,0 21 0,1 0 16,-1 0 0,0 0-16</inkml:trace>
  <inkml:trace contextRef="#ctx0" brushRef="#br0" timeOffset="69092.52">11853 9144 0,'-21'0'15,"0"0"-15,21 21 16,-21-21-16,0 21 0,-1 1 15,22-1-15,0 0 0,0 0 16,-21 0-16,21 0 0,-21 22 0,21-22 16,0 21-16,0-21 0,0 1 0,0 20 15,0-21-15,0 0 0,0 0 16,0 1-16,0-1 0,21 0 16,-21 0-16,21-21 0,1 0 0,-1 21 15,0-21-15,0 0 16,0 0-16,0 0 0,1-21 0,-1 21 15,0-21-15,21 0 0,-21 0 16,1-1-16,-1 1 0,0 0 0,0 0 16,0-21-16,0 20 0,1 1 0,-1-21 15,-21 21-15,0-22 0,21 22 16,-21 0-16,0-21 0,0 21 0,0-1 16,0 1-16,0 42 31,0 1-31,0-1 15,0 21-15,0-21 0,0 0 16,0 1-16,0-1 0,0 21 0,0-21 16,0 0-16,0 1 0,0-1 0,0 0 15,0 0-15,0 0 0,21 0 16,-21 1-16,21-22 0,0 0 16,1 0-16,-1 0 0,0 0 15,0 0-15,0 0 0,0-22 0,1 22 16,20-21-16,-21 0 0</inkml:trace>
  <inkml:trace contextRef="#ctx0" brushRef="#br0" timeOffset="69380.1">12785 9123 0,'-43'-42'15,"22"42"-15,0 0 0,0 0 16,0 0-16,-1 21 0,1 0 15,0 21-15,0-21 0,0 1 0,21 20 16,-21-21-16,21 21 0,-22-20 16,22-1-16,0 21 0,0-21 0,0 22 15,0-22-15,0 0 0,22 0 16,-1 0-16,-21 0 0,21 1 0,0-1 16,0 0-16,0-21 0,22 21 15,-22-21-15,0 0 0,0 0 16,22 0-16,-22 0 0,21 0 0,-21 0 15,0 0-15,22 0 0,-22-21 0,0 0 16,0 0-16,22-1 0,-22 1 16</inkml:trace>
  <inkml:trace contextRef="#ctx0" brushRef="#br0" timeOffset="69687.92">13420 8700 0,'0'0'0,"0"-22"0,0 1 0,-22 21 16,22 21-1,-21 1 1,21 20-16,-21-21 0,21 21 0,0 1 16,0-1-16,0 22 0,-21-22 15,21 0-15,0 1 0,0-1 0,0 0 16,0 1-16,0-1 0,-21 0 15,21-21-15,0 22 0,0-1 16,0-21-16,0 0 0,0 22 0,0-22 16,0 0-16,0 0 0,0 0 15,0 1-15,21-22 16,0 0 0,0-22-16,0 22 0,1-21 0</inkml:trace>
  <inkml:trace contextRef="#ctx0" brushRef="#br0" timeOffset="70132.92">13674 9186 0,'0'0'0,"0"-21"0,-22 42 47,22 1-47,-21-1 15,0 0-15,21 0 0,-21 0 0,21 0 16,0 1-16,-21-1 0,21 0 0,0 0 15,0 0-15,0 0 0,0 1 16,0-1-16,0 0 0,0 0 0,0 0 16,21 0-16,0 1 15,0-22-15,0 0 0,1 21 0,-1-21 16,0 0-16,0 0 0,0 0 0,0 0 16,1 0-16,-1-21 0,0 21 15,0-22-15,0 1 0,-21 0 16,21 21-16,1-21 0,-1-21 0,-21 20 15,0 1-15,0 0 0,0-21 16,0 21-16,0-22 0,0 22 0,0-21 16,0 21-16,0-1 0,-21 1 15,-1 0-15,1 0 0,0 0 0,0 21 16,0 0-16,0 0 0,-1 0 0,1 0 16,0 21-16,0 0 0,0 0 15,21 0-15,0 1 0,0-1 16,0 0-16,0 0 0,0 0 0,0 0 15,21 1 1,0-22-16,0 0 0,0 0 0,1 0 16,-1 0-16</inkml:trace>
  <inkml:trace contextRef="#ctx0" brushRef="#br0" timeOffset="70548.67">14224 9271 0,'-21'-21'0,"0"0"0,21 0 16,0-1-16,0 1 31,21 21-31,0 0 16,0 21-16,0 1 16,0-22-16,-21 21 0,22 0 0,-1 0 15,-21 0-15,0 0 0,0 1 0,0-1 16,21 21-16,-21-21 0,0 0 15,0 1-15,0-1 0,0 0 0,0 0 16,0 0-16,0 0 0,0 1 16,0-1-16,-21-21 31,0 0-15,21-21-16,0-1 0,0 1 15,0 0-15,0 0 16,0 0-16,0 0 0,0-1 15,0 1-15,21-21 0,0 21 0,-21 0 16,21-1-16,0 1 0,-21 0 0,21 0 16,1 0-16,-1 0 0,0 21 15,0-22-15,0 22 0,0-21 16,1 21-16,-1 0 0</inkml:trace>
  <inkml:trace contextRef="#ctx0" brushRef="#br0" timeOffset="71091.36">15092 9208 0,'21'0'0,"-21"-22"32,21 1-32,-21 0 15,21 21-15,-21-21 0,0 0 16,0 0-1,-21 21 1,0 0-16,0 0 0,0 21 16,-1 0-16,1 0 0,-21-21 0,21 21 15,0 0-15,-1 1 0,22-1 16,0 0-16,-21 0 0,21 0 16,0 0-16,0 1 0,0-1 0,0 0 15,21 0-15,1 0 16,-1-21-16,0 0 0,0 21 15,0-21-15,0 0 0,1 0 0,-1 0 16,21 22-16,-21-22 0,0 0 16,22 0-16,-22 0 0,0 21 0,0-21 15,-21 21 1,0 0-16,0 0 16,-21 0-16,0-21 0,0 22 15,0-22-15,-1 0 0,-20 21 16,21-21-16,0 0 0,0 21 15,-1-21-15,1 0 0,0 21 16,0-21 0,0 0-16,0 0 15,-1 0 1,1 0-16,21-21 31,0 0-31,0 0 16</inkml:trace>
  <inkml:trace contextRef="#ctx0" brushRef="#br0" timeOffset="71551.6">13102 8742 0,'21'0'31,"0"0"-31,22 0 0,-1-21 16,0 21-16,1 0 0,-1 0 0,0-21 16,22 21-16,-22 0 0,1-22 0,20 22 15,-21 0-15,1 0 16,-1 0-16,-21-21 0,22 21 0,-22 0 15,0 0-15,0 0 0,0 0 16,0 0 0,-42 0 31</inkml:trace>
  <inkml:trace contextRef="#ctx0" brushRef="#br0" timeOffset="78351.2">13779 6498 0,'-21'0'63,"0"0"-47,0 0 15,0 0-31,0 0 15,-1 0 1,1 0-16,0 0 16,0 0-16,0 0 15,0 0-15,-1 0 0,1 0 16,0 0-16,0 0 16,0 0-1,42 0 48,0 0-63,0 0 0,0 0 0,22 0 15,-22 0-15,0 0 0,0 0 16,22 0-16,-22 0 0,21 0 16,0 0-16,1-21 0,20 21 0,-20 0 15,-1 0-15,21 0 0,-20 0 16,20 0-16,-20 0 0,20 0 0,1 0 15,-22 0-15,21 0 0,-20 0 16,20 0-16,-20 0 0,20 0 0,1 0 16,-22 0-16,21 0 0,1 0 15,-1-21-15,1 21 0,-1 0 16,1 0-16,-1 0 0,1 0 0,-22 0 16,22 0-16,-22 0 0,22 0 15,-22 0-15,-21 0 0,21 0 0,1 0 16,-22 0-16,0 0 0,0 0 15,0 0-15,1 0 0,-1 0 0,0 0 32,-21-21-32,21 21 15,-21-21 32,0-1-31</inkml:trace>
  <inkml:trace contextRef="#ctx0" brushRef="#br0" timeOffset="79319.64">15515 6181 0,'-21'-21'16,"0"21"30,42 0 1,0 0-31,0 0-16,0 0 16,-21 21-16,22-21 0,-1 0 15,-21 21-15,21-21 0,0 0 0,0 21 16,0-21-16,1 21 0,-1-21 15,0 0-15,0 21 0,0-21 0,0 0 16,-21 22-16,22-22 0,-1 0 16,0 21-16,0-21 0,0 0 15,-21 21-15,21-21 16,-21 21 31,0 0-16,0 0-31,-21-21 16,0 22-16,0-22 0,0 21 15,21 0-15,-21-21 0,-1 21 0,1 0 16,0 0-16,-21 1 0,21-1 0,-1 0 16,1 0-16,0 0 15,-21 0-15,21 1 0,-1-1 0,1 0 16,0-21-16,21 21 0,-21 0 15,0-21-15,21 21 0,-21 1 16,-1-22-16,22 21 16,-21-21-16,42 0 62,1-21-62,-1 21 16,0-22-16,0 1 15,0 21-15,0-21 0,22 0 16,-22 0-16,0 0 0,21-1 16,-20 1-16,-1 0 0,0 0 0,0 0 15,0 0-15,0-1 0,-21 1 0,22 0 16,-22 0-16,21 21 0,-21-21 16,0 0-1,21 21-15,0 0 94,0 0-78,-21-22-1,21 22-15</inkml:trace>
  <inkml:trace contextRef="#ctx0" brushRef="#br0" timeOffset="80500.08">18140 5927 0,'0'0'0,"21"0"47,0 0-47,-21-21 0,21-1 16,0 22-16,1-21 0,-1 21 0,0-21 15,0 21-15,0-21 0,-21 0 16,0 0-16,21 21 0,-21-22 15,-21 22 1,0 0-16,-21 0 0,21 0 16,-1 0-16,1 0 15,-21 22-15,21-22 0,0 21 0,-22 0 16,22-21-16,0 21 0,0 0 0,0 0 16,-1 1-16,22-1 15,-21 0-15,21 0 0,0 0 16,0 0-16,21 1 15,1-1-15,-1-21 0,0 21 0,0 0 16,21-21-16,-20 21 0,20 0 16,0-21-16,1 22 0,-22-22 15,21 21-15,0 0 0,-20-21 0,20 21 0,-21-21 16,0 21-16,-21 0 16,0 1-16,0-1 15,-21-21-15,0 21 0,0 0 16,-22-21-16,22 21 0,-21-21 0,0 21 15,-1-21-15,22 0 0,-21 22 0,-1-22 16,1 0-16,21 0 0,-21 0 16,20 0-16,1 0 0,0 0 0,-21-22 15,21 1-15,-1 0 16,1 0-16,21 0 0,0 0 16,0-1-1,21 22 16,-21-21-15,22 21-16,-1 0 0,21 0 0</inkml:trace>
  <inkml:trace contextRef="#ctx0" brushRef="#br0" timeOffset="80836.39">18859 5715 0,'0'0'16,"0"-21"-16,0 0 0,-21 21 0,21-21 0,-21 21 31,21 21-15,0 21-16,0-21 0,0 22 15,0-22-15,0 21 0,0 0 0,0 1 16,0-1-16,0-21 0,0 22 0,0-1 15,0 0-15,0-21 0,-21 22 16,21-22-16,0 0 0,0 0 0,0 0 16,-21 1-16,21-1 0,0 0 15,0 0-15,21-21 32,0-21-17,0 0-15,0 21 0,-21-21 16,22-1-16</inkml:trace>
  <inkml:trace contextRef="#ctx0" brushRef="#br0" timeOffset="81272.58">19135 5969 0,'0'-21'16,"0"42"15,0 0-15,0 0-16,0 1 15,0-1-15,-22 0 0,22 0 0,-21 0 16,21 0-16,-21 1 0,21-1 16,0 0-16,0 0 0,0 0 0,0 0 15,0 1-15,0-1 0,21-21 16,0 0-16,22 0 0,-22 0 16,21 0-16,-21 0 0,22 0 0,-1 0 15,-21 0-15,22 0 0,-1-21 16,-21-1-16,0 22 0,22-21 0,-22 0 15,-21 0-15,0 0 0,21 0 0,-21-1 16,0 1-16,0-21 16,0 21-16,-21 0 0,0-1 0,-1 1 15,1 0-15,0 0 0,0 21 16,-21-21-16,20 21 0,1 0 0,-21 0 16,21 0-16,0 0 0,-22 0 0,22 21 15,0-21-15,0 21 0,0-21 16,-1 21-16,1-21 0,0 21 0,21 1 15,-21-22 1,21 21-16</inkml:trace>
  <inkml:trace contextRef="#ctx0" brushRef="#br0" timeOffset="81527.52">18775 5990 0,'0'-21'15,"21"0"1,0 21-16,0 0 0,0-21 0,22 21 16,-22 0-16,0-21 0,21 21 15,-20-22-15,20 22 0,-21 0 16,21 0-16,-20-21 0,-1 21 0,21 0 15,-21 0-15,0 0 0,1 0 16,-1 0-16,0 0 16,-21 21-1</inkml:trace>
  <inkml:trace contextRef="#ctx0" brushRef="#br0" timeOffset="81995.82">19706 5990 0,'0'0'15,"-21"0"-15,0 0 0,0 0 0,-1 0 16,22-21 0,22 21-1,-1-21-15,0 21 0,0 0 0,0 0 16,0 0-16,22 0 0,-22 0 15,0 0-15,0 21 0,0 0 0,1-21 16,-1 21-16,-21 1 0,21-1 0,-21 0 16,21 0-16,-21 0 0,0 0 15,0 1-15,0-1 0,0 0 0,0 0 16,0 0-16,0 0 16,0 1-16,0-1 15,0-42 16,0-1-15,0 1-16,0 0 16,0 0-16,0 0 0,0 0 0,0-1 15,0 1-15,0 0 0,0 0 0,0 0 16,21 0-16,-21-1 0,0-20 16,21 42-16,1-21 0,-22 0 0,0 0 15,21 21-15,0 0 16,-21-22-16,21 22 0,0 0 15,0 0-15,1 0 16</inkml:trace>
  <inkml:trace contextRef="#ctx0" brushRef="#br0" timeOffset="82364.08">20278 6096 0,'0'0'15,"0"21"-15,21-21 16,0 0-16,0 0 15,0 0-15,0 0 16,1-21-16,-1 21 0,0-21 16,0 0-16,0 21 0,22-21 0,-22-1 15,0 1-15,0 0 0,-21 0 16,21 0-16,0 21 0,-21-21 0,0-1 16,0 1-1,-21 21-15,0 0 16,-21 21-16,21-21 0,-1 22 0,-20-1 15,21 0-15,0 0 0,0 0 16,-1 0-16,1 22 0,21-22 0,0 0 16,-21 0-16,21 0 0,0 1 15,0-1-15,0 0 0,0 0 16,21 0-16,0-21 0,1 0 16,-1 0-16,0 0 0,0 0 15,0 0-15,0 0 0,1 0 0,-1 0 16,0 0-16,0 0 0,0 0 0,0-21 15,1 0-15,-1 21 0,0-21 16</inkml:trace>
  <inkml:trace contextRef="#ctx0" brushRef="#br0" timeOffset="82955.94">22077 6011 0,'0'22'15,"0"-1"-15,0 0 16,-21 0-16,21 0 0,-22 0 0,22 1 15,0-1-15,0 0 16,0 0-16,22-21 47,-22-21-47,0 0 16,0 0-16,0-1 15,0 1-15</inkml:trace>
  <inkml:trace contextRef="#ctx0" brushRef="#br0" timeOffset="83516.87">22098 5503 0,'0'0'0,"0"-21"0,0 0 15,0 0-15,0 0 0,0 0 16,0-1 0,0 44 15,0-1-31,0 0 15,0 42-15,0-41 0,0 20 0,0 21 16,0-20-16,0 20 0,0-42 0,0 22 16,0 20-16,0-42 0,0 1 0,0 20 15,0 0-15,0-21 0,0 1 0,0-1 16,0 0-16,0 0 0,0 0 0,-21 0 16,0 1-16,21-1 31,0-42 0,0-1-15,0 1-16,0-21 0</inkml:trace>
  <inkml:trace contextRef="#ctx0" brushRef="#br0" timeOffset="84468.66">21886 5927 0,'0'0'0,"-21"0"16,63 0 0,-20 0-1,-1 0-15,21 0 0,0 0 16,1-21-16,-22 21 0,21 0 0,-21 0 16,64-22-16,-64 1 0,22 21 0,41-21 15,-63 21-15,22-21 0,20 0 0,-20 21 16,-22-21-16,42-1 0,-42 1 0,1 0 15,20 0-15,-42 0 0,0 0 0,21-22 16,-21 22-16,0 0 0,0 0 0,0 0 16,0-1-16,0 1 0,-21 0 0,0 21 15,0-21-15,-1 21 16,1-21-16,0 21 0,21-21 16,-21 21-16,0 0 15,21 21-15,0 0 0,0 42 16,0-41-16,0 20 0,0 21 15,0-41-15,0 20 0,0-21 0,0 0 16,0 43-16,0-43 0,0 21 0,0-21 16,0 1-16,-21-1 0,21 0 0,0 0 15,0 0-15,-22 0 0,22 1 0,-21-1 16,21 0-16,0 0 0,-21-21 16,21 21-16,-21-21 15,21-21 16,0 0-15,0 0-16,21 0 0,-21-1 16,21 22-16,0-21 0,-21 0 0,22 0 15,20-21-15,-21 20 0,0 1 16,22 0-16,-22 0 0,0 21 0,0-21 16,0 21-16,0 0 0,1-21 0,-1 21 15,0 0-15,-21 21 0,0 0 16,21-21-16,-21 42 0,0-21 0,0 22 15,0-22-15,0 0 0,0 0 16,0 0-16,0 1 16,-21-1-16,21 0 0,0 0 15,0 0-15,0 0 0,21 1 16,0-22 0,22 0-16,-22 0 0,0 0 15,0 0-15,21 0 0,-20 0 0,-1 0 16,0-22-16,21 1 0,-21 21 0,1-21 15,-1 21-15,0-21 0,0 0 0,0 0 16,0-1-16,1 1 0,-1 0 0,-21-21 16,21 21-16,-21-1 0,0 1 15,0 0-15,0 0 0,0 0 16,-21 21 0,0 42-1,21-21-15,-22-21 0,22 21 16,-21 1-16,21-1 0,0 0 0,0 0 15,0 0-15,0 0 0,0 1 16,0-1-16,0 0 0,21 0 16,1-21-16,-1 0 15,0 0-15,-21 21 0,21-21 0,0 0 16,0 0-16,1 0 16,-1 0-16,0-21 15,-21 0 1,21 0-16</inkml:trace>
  <inkml:trace contextRef="#ctx0" brushRef="#br0" timeOffset="85196.81">24320 5503 0,'0'-21'0,"0"0"0,22 0 16,-22 0 0,0 0-1,21 21-15,0-22 16,0 22-16,0 0 0,0 0 15,1 0-15,-1 0 0,-21 22 16,21-1-16,0-21 0,0 42 0,0-21 16,1 43-16,-1-43 0,0 21 0,-21 22 15,21-43-15,0 21 0,-21-21 0,21 43 16,-21-22-16,0-21 0,0 1 0,0 20 16,0-21-16,0 0 0,0 0 15,0 1-15,0-1 0,-21 0 0,21 0 16,0 0-16,-21-21 15,0 0 1,21-21 0,0 0-16,0 0 0,0 0 15,0-1-15,0 1 0,0-42 16,0 42-16,0-1 0,21-62 0,0 63 16,0-22-16,1 1 0,-1-43 0,0 43 15,0 0-15,0-1 0,0 22 0,1-21 16,-1 21-16,-21-22 0,21 22 0,0 0 15,0 0-15,0 0 0,1 21 16,-1 0 0,-21 21-1,0 0-15,0 0 16,0 0-16,0 0 16,-21 1-16,21-1 0,-22-21 0,22 42 15,0-21-15</inkml:trace>
  <inkml:trace contextRef="#ctx0" brushRef="#br0" timeOffset="86835.49">25146 5906 0,'0'0'0,"21"0"0,21 0 15,-20 0 1,-1-43-16,0 43 0,-21-21 0,21 0 15,0 0-15,-21 0 0,0-1 16,0 1-16,0 0 0,0 0 0,0 0 16,0 0-16,0-1 0,0-20 0,-21 21 15,21 0-15,-21 0 0,0 21 0,0-22 16,-1 22-16,1 0 0,0 0 16,0 22-16,-21 20 0,20-21 15,1 0-15,0 0 0,0 43 0,0-43 16,0 21-16,-1-20 0,22 41 15,-21-42-15,21 0 0,-21 1 0,21 41 16,0-42-16,0 0 0,0 22 16,0-22-16,0 0 15,21 0-15,0-21 0,1 0 16,-1 0-16,0 0 0,0 0 16,0 0-16,0-21 15,1 21-15,-1-21 0,21 0 16,-42 0-16,21-1 0,-21 1 0,21 0 15,1 0-15,-22 0 0,21 0 16,0-22-16,0 22 0,-21-21 0,0 21 0,21-22 16,0 22-16,-21 0 0,0-21 15,0 63 32,0 0-47,0 0 0,0 21 0,0-20 16,0-1-16,0 0 0,0 21 0,-21-21 15,21 1-15,0-1 0,-21 0 0,21 0 16,0 0-16,0 0 0,0 1 0,0-1 16,0 0-16,0 0 0,21-21 15,0 0-15,1 0 16,-1 0-16,0 0 0,0 0 16,0 0-16,22 0 0,-22 0 15,0 0-15,0-21 0,0 21 0,0-21 16,22 0-16,-22-1 0,0 1 0,21 0 15,-20 0-15,-1 0 0,-21 0 0,21-43 16,0 43-16,-21 0 0,0 0 0,0-1 16,0-20-16,0 21 0,0 0 15,-21 0-15,0 21 0,0 0 0,-1 0 16,1 0 0,0 0-16,0 0 0,0 21 15,21 0-15,0 21 0,0-21 16,0 1-16,0-1 0,0 0 0,0 0 15,0 0-15,21 0 0,-21 1 0,21-1 16,-21 0-16,0 0 0,21-21 0,-21 21 16,21 0-16,1 1 0,-22-1 15,21-21-15,0 0 0,-21 21 16,21-21-16,0 0 0,0 0 0,1 0 16,20 0-16,-21 0 0,0 0 15,0 0-15,1 0 0,-1 0 0,0 0 16,21 0-16,-21 0 0,43-21 0,-43 0 15,0 21-15,0-22 0,22 1 16,-1 0-16,-21 0 0,0 0 0,1 0 16,-1-22-16,0 22 0,-21 0 0,21 0 15,-21-22-15,0 22 0,0 0 0,0 0 16,0 0-16,0-22 0,0 22 0,0 0 16,-42 0-16,21 21 15,-1 0-15,1 0 0,-21 0 0,21 0 16,0 0-16,-22 21 0,1 0 0,0 0 15,20 1-15,1-1 0,-21 21 0,21 0 16,21-20-16,-21-1 0,21 0 0,-22 21 16,22 1-16,0-22 0,0 0 0,0 0 15,0 0-15,0 0 0,0 1 16,43-1-16,-22 0 16,0-21-16,0 0 0,0 0 15,1 0-15,-1 0 0,21 0 16,-21 0-16,0-21 15,1 0-15,20-1 0,-21 1 16,0 0-16,-21 0 0,21 0 0,1 0 16,-22-1-16,0-20 0,0 0 15,0-1-15,0 22 0,21 0 0,-21 0 16,0 0-16,0 0 0,0-1 0,0 44 47,-21 20-47,21-21 0,0 0 15,-22 22-15,22-22 0,-21 0 0,21 0 16,0 21-16,0-20 0,0-1 0,0 21 16,0-21-16,0 0 15,0 1-15,21-22 0,1 21 16,-1-21-16,0 0 0,0 0 0,0 0 16,0 0-16,1 0 0,-1 0 0,0 0 15,0 0-15,0 0 0,0-21 0,1 21 16,-1-22-16,-21 1 0,21 0 0,0 21 15,0-21-15,0-21 0,-21 20 0,22 1 16,-22 0-16,0-21 0,0 21 16,0-1-16,0 1 0,0-21 0,0 21 15,0 0-15,0-1 0,0 1 16,0 42 0,0 22-16,0-22 15,0 0-15,0 21 0,0-20 0,0-1 16,0 0-16,0 0 0,0 0 15,0 22-15,0-22 0,0 0 16,0 0-16,0 0 16,0 0-1,21-21 17,-21-21-17,0 0-15,21 0 0,-21 0 16</inkml:trace>
  <inkml:trace contextRef="#ctx0" brushRef="#br0" timeOffset="87051.36">26755 5419 0,'0'0'0,"-22"0"0,-20 0 16,21-21-1,0 21 1</inkml:trace>
  <inkml:trace contextRef="#ctx0" brushRef="#br0" timeOffset="87693.52">27051 5313 0,'-21'0'16,"42"0"-16,-63 0 0,20 0 31,22 21-31,0 0 16,0 0-16,0 1 0,0-1 0,0 0 15,0 21-15,0 22 0,22-43 16,-22 21-16,0-21 0,0 1 0,0 20 16,0 0-16,0-21 0,0 1 0,0 20 15,0 0-15,0-21 0,0 1 16,0-1-16,0 0 15,-22-21-15,1 0 16,21 21-16,0-42 31,0 0-31,0 0 16,0-1-16,0 1 0,21 0 16,1 21-16,-1-21 0,21-21 0,-21 20 15,0 1-15,1 0 0,-1 0 16,21-21-16,-21 20 0,0 1 0,22 21 15,-1-21-15,-21 21 0,0 0 0,1 0 16,-1 0-16,21 0 0,-21 21 16,0 0-16,1 1 0,-22-1 0,0 0 15,0 0-15,0 0 0,0 22 0,0-22 16,0 0-16,0 0 0,0 21 0,-22-20 16,22-1-16,-42 0 0,21-21 15,0 21-15,0-21 0,-22 21 16,22-21-16,0 0 0,0 21 0,0-21 15,-22 0-15,22 0 0,0 22 0,0-22 16,0 0-16,-1 0 0,1 0 16,21 21-16,21-42 47,1-1-47,-1 1 0,21 0 15</inkml:trace>
  <inkml:trace contextRef="#ctx0" brushRef="#br0" timeOffset="88048.32">27686 5334 0,'0'0'0,"0"-42"16,21 21-1,-21-1-15,0 1 16,21 21-16,-21 21 31,0 1-31,0-1 0,0 0 16,0 21-16,0-21 0,0 43 0,0-22 15,0 1-15,0-22 0,0 21 0,0 22 16,0-22-16,-21-21 0,21 0 0,0 0 16,0 43-16,0-43 0,0 0 15,0 0-15,0 1 0,0-1 0,-21-21 16,21 21-16,-21-21 15,21-21 32,21 0-47,0 21 16,-21-22-16,21 1 0</inkml:trace>
  <inkml:trace contextRef="#ctx0" brushRef="#br0" timeOffset="88504.15">27940 5715 0,'0'21'15,"21"-21"17,0 0-17,0 0-15,1 0 16,-1 0-16,0 0 15,-21-21-15,21 21 0,0-21 0,0 0 16,-21 0-16,22-1 0,-1 1 16,-21 0-16,0 0 0,0 0 15,0 0-15,0-1 16,-21 22 0,-1 0-16,1 0 15,0 0-15,21 22 0,-42-1 16,42 0-16,0 0 0,0 0 0,-21 0 15,-1 22-15,22-22 0,-21 0 0,21 0 16,0 0-16,0 1 0,-21 20 0,21-21 16,-21 0-16,21 0 0,0 1 15,0-1-15,0 0 0,21-21 16,0 21-16,0-21 0,1 0 16,-1 0-16,0 21 0,0-21 15,0 0-15,0 0 0,1 0 0,20-21 16,-21 21-16,0-21 15,0 0-15,1 0 0,-1 21 16,-21-22-16,21 1 0,0 0 0,-21 0 16</inkml:trace>
  <inkml:trace contextRef="#ctx0" brushRef="#br0" timeOffset="89087.32">28765 5440 0,'0'0'0,"0"-21"0,0 0 16,-21 21 15,-21 0-15,21 21-16,0 0 16,-1-21-16,1 21 0,0 0 0,0 0 15,0 1-15,0-1 0,21 0 16,-22 0-16,22 21 0,0-20 15,0-1 1,0 0-16,22-21 16,-1 0-16,21 21 15,-21-21-15,0 0 0,1 0 0,-1 0 16,0 0-16,0 0 0,0 0 16,0 0-16,1 0 0,-22 21 15,21-21-15,0 0 0,-21 21 0,21-21 16,-21 22-16,0-1 0,0 0 15,0 0-15,0 0 16,-21-21 0,0 21-16,0-21 0,-1 0 0,1 22 15,0-22-15,0 0 0,21 21 16,-21-21-16,0 21 16,-1-21-1,22 21-15,-21 0 78,0-21-62,0 0 15,0 0-31</inkml:trace>
  <inkml:trace contextRef="#ctx0" brushRef="#br0" timeOffset="94713.45">13525 7726 0,'0'0'0,"-21"0"0,0 0 15,0 0 1,0 0-1,0 0 1,-1 0-16,1 0 47,42 0 0,1 0-32,-1 0-15,0 0 0,0 0 16,0 0-16,0 0 0,22 0 0,-1 0 16,0 0-16,-20 0 0,-1 0 0,21 0 15,-21 0-15,22 0 0,-1 0 0,-21 0 16,21 0-16,1 0 0,-1 0 0,0 0 16,1 0-16,-1 0 0,0 0 0,1 0 15,41 0-15,-41 0 0,-1 0 16,22 0-16,-22 0 0,43 0 0,-22 0 15,-21 0-15,1 0 0,20 0 0,1 0 16,-22 0-16,22 0 0,-1 0 0,-21 0 16,64 0-16,-42 0 0,-22 0 0,0 0 15,43 0-15,-43 0 0,1 0 0,-1 0 16,22 0-16,-22 0 0,-21 0 0,43 0 16,-22 0-16,-21 0 0,0 0 0,43 0 15,-43 0-15,0 0 0,0 0 0,0 0 16,1 0-16,-1 0 0,0 0 15,-21-21 32,-21 21-31,0 0 0,21-21-1</inkml:trace>
  <inkml:trace contextRef="#ctx0" brushRef="#br0" timeOffset="95456.01">15557 7493 0,'0'0'0,"22"0"78,-22 21-62,42-21-16,-21 21 0,21 1 16,-20-22-16,-1 0 0,0 21 15,0-21-15,21 0 0,-42 21 0,43-21 16,-22 0-16,0 0 0,21 21 16,-20-21-16,-1 0 15,-21 21-15,21-21 0,0 0 16,-21 21-1,0 1 17,0-1-17,0 0 1,-21 0-16,0-21 16,0 21-16,-1 0 0,1-21 0,0 22 15,-21 20-15,21-42 0,-1 21 16,-20 21-16,21-20 0,0-1 0,0 0 15,-22 21-15,22-21 0,0 1 0,0-22 16,21 42-16,-21-42 0,-1 21 0,22 0 16,0 0-16,-21-21 0,42 0 62,-21-21-62,22 21 16,-1 0-16,-21-21 0,21 0 15,0 21-15,0-21 0,-21 0 16,43-1-16,-43 1 16,21 21-16,0 0 0,-21-21 15,0 0-15,21 21 16,-21-21 0,0 0-1</inkml:trace>
  <inkml:trace contextRef="#ctx0" brushRef="#br0" timeOffset="108035.49">17843 7281 0,'0'-21'141,"0"0"-110,0 0-15,22 0-1,-1 0 1,-21-1-16,0 1 16,21 21-16,-21-21 0,21 0 15,-21 0 1,0 0-16,0-1 15,-21 22 1,0 0 0,0 0-16,-1 0 0,1 0 15,0 0-15,0 0 0,0 0 16,0 0-16,-1 22 0,1-1 0,-21 0 16,21 0-16,-22 0 0,22 0 15,-21 1-15,21-1 0,0 21 0,-1-21 16,22 0-16,0 1 0,0-1 15,0 0-15,0 0 0,0 0 0,0 0 16,0 1 0,43-1-16,-22-21 0,0 21 0,0-21 15,0 21-15,22-21 0,-22 21 16,0 0-16,21-21 0,-20 22 16,-1-22-16,0 21 0,0 0 0,0-21 15,0 21-15,1-21 0,-22 21 16,21 0-16,-21 1 0,0-1 15,0 0-15,0 0 16,-21-21-16,-1 21 0,1 0 0,-21-21 16,21 22-16,-22-22 0,22 0 0,-21 21 15,0-21-15,20 0 0,-20 0 16,0 0-16,21 0 0,-22 0 0,22 0 16,-21 0-16,21 0 0,-1-21 15,1 21-15,0-22 0,21 1 16,-21 0-16,21 0 15,0 0 1,0 0 0,21 21-16,0 0 15,0-22-15,1 22 0,-1 0 16</inkml:trace>
  <inkml:trace contextRef="#ctx0" brushRef="#br0" timeOffset="108388.3">18182 7154 0,'0'-21'16,"0"42"-1,0 1 1,0-1-16,0 0 0,0 0 0,0 0 16,0 22-16,0-22 0,0 21 15,0-21-15,-21 22 0,21-22 0,-21 21 16,21-21-16,0 0 0,0 22 16,-21-22-16,21 0 0,0 0 15,-22 0-15,22 1 0,0-1 0,0 0 16</inkml:trace>
  <inkml:trace contextRef="#ctx0" brushRef="#br0" timeOffset="108607.17">17970 7578 0,'0'-21'31,"22"21"-31,-1 0 0,0-22 16,0 22-16,0-21 16,0 21-16,1 0 0,-1-21 0,0 21 15,21 0-15,-21 0 0,1-21 16,-1 21-16,0 0 0,0 0 15</inkml:trace>
  <inkml:trace contextRef="#ctx0" brushRef="#br0" timeOffset="109300.29">18690 7599 0,'0'0'0,"42"-64"15,-20 43 1,-22 0-16,21 0 16,-21 0-16,0 0 0,0-1 15,0 1-15,-21 0 16,-1 21-16,1-21 0,0 21 15,0 0-15,0 0 0,0 0 16,-1 0-16,-20 0 0,21 0 0,0 21 16,-22-21-16,22 21 0,0 0 0,-21 22 15,21-22-15,-1 0 0,1 21 16,0-20-16,0 20 0,21-21 0,0 0 16,0 22-16,0-22 0,0 0 15,0 0-15,0 0 0,0 0 16,21-21-16,0 22 15,0-22-15,1 0 16,-1 0-16,0 0 0,0 0 0,0 0 16,0 0-16,1-22 0,-1 22 15,0-21-15,0 0 0,21 0 0,-20 0 16,-1 21-16,0-21 0,0-1 16,-21-20-16,21 21 0,0 0 0,-21 0 15,22-1-15,-22 1 0,0 0 0,0 0 16,0 0-16,0 0 0,0-1 15,0 1 1,0 42 15,0 1-31,0-1 16,0 0-16,0 0 0,0 0 16,0 0-16,0 1 0,0-1 15,0 0-15,0 0 0,0 0 0,0 0 16,0 1-16,0-1 0,0 0 31,21-21-31,0 0 0,0 0 16,0-21-1,0 21-15,-21-21 0,0-1 16,22 1-16,-1 0 16</inkml:trace>
  <inkml:trace contextRef="#ctx0" brushRef="#br0" timeOffset="109628.32">19029 7070 0,'0'0'0,"21"-21"16,-21-1 0,0 1-16,0 42 31,0 1-31,0-1 15,0 0-15,0 21 0,0-21 16,0 22-16,0-1 0,0 0 0,0 1 16,0-1-16,0-21 0,-21 22 15,21-1-15,0 0 0,0-21 0,-21 1 16,21 20-16,-22-21 0,22 0 16,0 0-16,0 1 0,0-1 15,0-42 16,0-1-15,22 22-16,-1-21 16</inkml:trace>
  <inkml:trace contextRef="#ctx0" brushRef="#br0" timeOffset="109912.16">19304 7324 0,'0'0'0,"0"21"32,0 0-32,0 0 15,0 0-15,0 1 0,0-1 16,0 0-16,0 21 0,0-21 0,0 1 16,0-1-16,0 0 15,0 0-15,0 0 0,0 0 16,0 1-1,0-44 17,0 1-17,0 0-15,0 0 0,0 0 16</inkml:trace>
  <inkml:trace contextRef="#ctx0" brushRef="#br0" timeOffset="110099.57">19410 7133 0,'0'0'0,"0"-21"0,21 21 47</inkml:trace>
  <inkml:trace contextRef="#ctx0" brushRef="#br0" timeOffset="110312.44">18965 7324 0,'0'0'0,"-21"0"16,42 0 15,0 0-31,1 0 0,-1-21 16,0 21-16,0 0 0,0-22 16,0 22-16,1-21 0,-1 21 0</inkml:trace>
  <inkml:trace contextRef="#ctx0" brushRef="#br0" timeOffset="110760.71">20066 7303 0,'0'0'0,"0"-22"0,0 1 15,0 0 1,-21 21-16,0 0 0,-1 0 0,-20 0 16,21 0-16,0 0 15,0 0-15,-1 21 0,-20 0 0,21 1 16,-21-1-16,20 0 0,1 0 15,0 21-15,0-20 0,0 20 0,21-21 16,-21 0-16,21 22 0,0-22 0,0 0 16,0 0-16,0 0 15,0 0-15,21-21 0,0 22 0,0-22 16,0 0-16,0 21 0,1-21 16,-1 0-16,0 0 0,0 0 0,0 0 15,0 0-15,1 0 0,-1 0 0,0 0 16,0 0-16,0 0 0,-21-21 15,21 21-15,1-22 0,-22 1 16,21 21 0</inkml:trace>
  <inkml:trace contextRef="#ctx0" brushRef="#br0" timeOffset="111013.56">20320 7662 0,'0'0'0,"0"22"15,21-22-15,-21 21 16,21 0-16,-21 0 16,0 0-16,0 0 15,-21 1 1,0-22-16,21 21 0,-21-21 15,0 0-15,-1 21 0,1-21 16,0 0-16</inkml:trace>
  <inkml:trace contextRef="#ctx0" brushRef="#br0" timeOffset="111700.2">21315 7133 0,'0'0'16,"0"-21"-1,0 0-15,0 0 0,0 0 32,0 42-1,0 0-31,0 0 0,0 0 0,-21 0 16,21 22-16,-22-1 0,22 0 15,-21 1-15,21-1 0,0 0 0,0 1 16,0-22-16,-21 21 0,21 1 15,0-22-15,-21 0 0,21 0 0,0 0 16,0 0-16,0 1 0,0-1 0,0 0 31,0-42 1,0 0-32,0-1 15,0 1-15,0 0 0</inkml:trace>
  <inkml:trace contextRef="#ctx0" brushRef="#br0" timeOffset="112030.54">21251 7112 0,'0'-21'0,"21"21"16,-21-21-16,22 21 15,-1 0 1,0 0-16,0 0 0,0 21 15,0 0-15,1 0 0,-1 0 0,0 1 16,0 20-16,0-21 0,0 21 16,22 1-16,-22-22 0,0 21 0,0-21 15,0 22-15,1-22 0,-1 0 16,0 21-16,-21-20 0,21-1 16,-21 0-16,21 0 0,-21 0 15,0-42 32,0 0-47,21 0 16,-21 0-16,0-1 0,22 1 15,-22 0-15,0-21 0</inkml:trace>
  <inkml:trace contextRef="#ctx0" brushRef="#br0" timeOffset="112316.37">21950 6943 0,'0'-21'16,"0"42"15,-21 0-31,-1 0 0,22 0 16,0 22-16,-21-22 0,21 21 15,-21 0-15,0 1 0,21 20 0,0-20 16,-21-1-16,0 0 0,21 1 0,-22-22 15,22 21-15,0-21 0,0 0 16,0 1-16,-21-1 0,21 0 0,0 0 16,0 0-1,21-42 17,-21 0-17</inkml:trace>
  <inkml:trace contextRef="#ctx0" brushRef="#br0" timeOffset="112951.5">22521 7260 0,'0'-21'16,"0"0"-16,0 0 16,21 0-1,1-1-15,-1 22 0,0-21 0,0 0 16,0 0-16,0 21 0,1-21 16,-22 0-16,21-1 0,-21 1 15,-21 21 1,-1 0-16,1 0 0,0 0 15,-21 0-15,21 21 0,-22-21 0,1 22 16,21-1-16,-22-21 16,22 21-16,0 0 0,0 0 0,0-21 15,21 21-15,-21 1 0,21-1 16,0 0-16,0 0 0,0 0 16,21 0-16,0 1 0,0-22 15,0 21-15,0 0 0,1-21 0,-1 21 16,21-21-16,-21 21 0,0 0 15,1-21-15,20 22 0,-21-22 0,0 21 16,0 0-16,1 0 16,-22 0-16,0 0 0,0 1 15,-22-1-15,1 0 16,0-21-16,-21 21 16,21-21-16,-22 0 0,1 21 0,21-21 15,-22 0-15,1 0 0,21 0 16,-21 0-16,20 0 0,1 0 0,0 0 15,0 0-15,0 0 0,0 0 0,-1 0 16,22-21 0,-21 21-16,21-21 0,0 0 15,0 0 1,21 21-16,1-22 16,-22 1-16,21 21 0,0-21 15,0 0-15,0 21 0</inkml:trace>
  <inkml:trace contextRef="#ctx0" brushRef="#br0" timeOffset="113289.31">22945 6922 0,'0'0'0,"21"0"15,-21 21 1,0 0 0,0 0-16,0 0 0,0 0 15,0 1-15,0 20 0,0-21 0,0 21 16,0 1-16,-21-22 0,21 21 16,0 1-16,0-1 0,0-21 0,-22 21 15,22-20-15,0-1 0,-21 21 16,21-21-16,0 0 0,0 1 15,0-1-15,0 0 16,21-21 0,1 0-16,-22-21 15,21 0-15</inkml:trace>
  <inkml:trace contextRef="#ctx0" brushRef="#br0" timeOffset="113523.17">22818 7281 0,'-22'0'16,"44"0"0,-1 0-16,0-21 15,0 21-15,0 0 0,0 0 16,1-21-16,-1 21 0,0 0 15,0 0-15,0-21 0,0 21 16,1 0-16,-22-21 16</inkml:trace>
  <inkml:trace contextRef="#ctx0" brushRef="#br0" timeOffset="114247.64">23558 7430 0,'0'-22'15,"0"1"1,22 0-16,-22 0 16,0 0-16,21 0 0,0-1 15,-21 1-15,0 0 16,0 0-16,0 0 0,0 0 0,0-1 16,0 1-1,0 0-15,-21 21 0,0-21 0,-1 21 16,1 0-16,0 0 15,0 0-15,-21 0 0,20 0 16,1 21-16,0 0 0,0 0 16,-21 1-16,42 20 0,-22-21 0,1 21 15,21 1-15,-21-22 0,21 21 0,0-21 16,0 22-16,0-22 0,0 0 16,0 0-16,0 0 0,0 1 0,0-1 15,0 0 1,21-21-16,0 0 0,1 0 15,-1 0-15,0 0 16,0 0-16,0-21 0,0 21 16,1-21-16,-1-1 0,0 1 0,0 0 15,0 0-15,0 0 0,1-22 16,-22 22-16,21-21 0,-21 21 0,21-22 16,-21 22-16,0-21 0,0 21 15,0 0-15,0-1 0,0 1 16,0 42-1,0 1 1,0-1-16,0 0 16,0 21-16,0-21 0,0 1 0,0 20 15,0-21-15,21 0 0,0 22 0,-21-22 16,0 0-16,21 0 0,1-21 16,-22 21-16,21 0 0,0-21 0,0 22 15,0-22-15,0 0 16,1 0-16,-1 0 15,0 0-15,0-22 0,-21 1 16,21 21-16,0-21 0</inkml:trace>
  <inkml:trace contextRef="#ctx0" brushRef="#br0" timeOffset="115315.74">24130 6795 0,'0'21'31,"0"0"-15,0 21-16,0-21 0,0 1 16,0-1-16,0 21 0,0-21 0,0 22 15,0-1-15,0-21 16,-21 21-16,21 1 0,0-1 0,0-21 15,0 22-15,0-22 0,0 21 16,0-21-16,0 0 0,0 1 0,0-1 16,0 0-16,21 0 0,-21 0 15,21-21-15,0 0 16,0 0-16,1 0 16,-1 0-16,0 0 15,-21-21-15,21 21 0,0-21 0,-21 0 16,0 0-16,21-1 0,1 1 15,-22 0-15,21-21 0,-21 21 0,0-22 16,0 22-16,21 0 16,-21 0-16,0 0 0,0-1 0,0 1 15,21 21-15,-21 21 16,0 1 0,0-1-16,0 0 0,0 21 15,0-21-15,0 1 0,0-1 16,0 0-16,0 0 0,0 0 0,0 0 15,0 1-15,0-1 0,21 0 16,0-21-16,-21 21 0,22-21 0,-1 0 16,0 0-16,0 0 15,0 0-15,0 0 0,1 0 16,-1 0-16,0-21 0,0 0 16,-21 0-16,21-1 15,0 1-15,1 0 0,-1 0 0,0-21 16,0-1-16,0 22 0,0-21 15,1 21-15,-1-22 0,-21 22 0,21 0 16,0 0-16,0 21 0,-21-21 16,21 21-16,1 0 15,-22 21 32,0-42 31,-22 21-46,1 0-32,0 0 15,0 0-15,0 0 16,0 0-16,21 21 0,0 0 15,-22-21-15,1 21 0,21 0 16,-21 22-16,21-22 0,0 0 16,0 21-16,0-21 0,-21 1 0,21 20 15,0-21-15,0 0 0,0 0 0,0 1 16,21-1-16,0 0 16,0 0-16,1-21 0,-1 0 0,0 0 15,0 0-15,21 0 0,-20 0 16,-1 0-16,0 0 0,0 0 0,0 0 15,0 0-15,1 0 0,-1-21 16,0 0-16,0 0 0,0 21 0,-21-22 16,21 1-16,-21 0 0,22 0 15,-22-21-15,21 20 0,-21 1 16,0-21-16,0 21 0,0 0 0,0-22 16,0 22-16,0 0 0,0 0 15</inkml:trace>
  <inkml:trace contextRef="#ctx0" brushRef="#br0" timeOffset="115575.59">24955 6837 0,'0'0'0,"-21"0"16,0 0-16,0 0 78</inkml:trace>
  <inkml:trace contextRef="#ctx0" brushRef="#br0" timeOffset="115877.43">24172 7070 0,'0'0'0,"21"0"32,1 0-17,-1 0-15,-21-21 0,21 21 16,0 0-16,0 0 16,0 0-16,1-22 0,-1 22 15,0 0-15,0 0 16,-21-21 15</inkml:trace>
  <inkml:trace contextRef="#ctx0" brushRef="#br0" timeOffset="134823.54">17843 8573 0,'-21'0'0,"21"-22"16,0 1-1,0 0 1,0 0 0,-21 21-16,0 21 46,21 0-46,0 0 16,0 1-16,0-1 0,0 21 16,0-21-16,0 0 0,0 1 15,0 20-15,0-21 0,-21 0 16,21 22-16,-21-22 0,21 0 16,0 0-16,0 0 0,-22 0 0,22 1 15,-21-1-15,21-42 47,0-1-47,0 1 0,0 0 16,0 0-16,0 0 0,0-22 0,0 22 15,0 0-15,21-21 0,-21 21 16,22-1-16,-1-20 0,-21 21 0,21 0 16,0 0-16,0-1 15,0 22-15,1 0 0,-1 0 16,0 0-16,0 0 0,0 22 15,0-1-15,1 0 16,-22 0-16,0 0 0,0 0 0,21 1 16,-21-1-16,0 0 0,0 0 15,0 0-15,0 0 0,0 1 0,0-1 16,0 0-16,0 0 16,0 0-16,-21-21 15,21-21 16,0 0-31,0 0 0,0-22 16,0 22-16,0 0 0,0 0 16,0-21-16,0 20 0,0 1 15,21 0-15,0 0 0,0 0 16,0 0-16,0 21 0,1 0 0,-1 0 16,0 0-16,21 0 0,-21 0 15,1 0-15,-1 21 0,21 0 0,-21 0 16,-21 0-16,21 0 0,1 22 0,-22-22 15,0 21-15,0-21 0,0 1 16,0 20-16,0-21 0,0 0 0,0 0 16,0 1-16,0-1 0,-22 0 15,22-42 32,0 0-47</inkml:trace>
  <inkml:trace contextRef="#ctx0" brushRef="#br0" timeOffset="135212.26">18584 8763 0,'0'0'0,"0"21"16,21-21-16,1 0 15,-1 0-15,0 0 0,0 0 16,0-21-16,0 21 15,-21-21-15,22 21 0,-1-21 0,0 21 16,0-21-16,0-1 0,-21 1 16,21 21-16,-21-21 0,22 21 15,-22-21-15,0 0 0,0 0 16,-22 21-16,1 0 16,0 0-16,0 0 0,0 0 15,-22 0-15,22 0 0,0 21 16,0 0-16,0 0 0,21 0 0,-21 22 15,21-22-15,-22 21 0,22-21 16,0 22-16,0-22 0,0 0 0,0 21 16,0-21-16,0 1 0,0-1 15,22-21-15,-1 21 0,0-21 16,0 0-16,0 0 0,0 0 16,1 0-16,-1 0 0,0 0 15,0 0-15,0-21 0,0 0 0,22 21 16,-22-22-16</inkml:trace>
  <inkml:trace contextRef="#ctx0" brushRef="#br0" timeOffset="135496.51">19304 8340 0,'0'0'0,"0"21"31,0 0-31,-21 0 0,21 0 16,0 1-16,0 20 0,0-21 0,0 21 16,0-20-16,0 20 0,0-21 0,0 21 15,0 1-15,-21-22 0,21 21 16,0-21-16,0 1 0,0-1 0,0 0 16,-22 0-16,22 0 0,0 0 15,0-42 16,22 0-15,-1 0-16,0 0 0</inkml:trace>
  <inkml:trace contextRef="#ctx0" brushRef="#br0" timeOffset="135995.47">19558 8319 0,'0'21'31,"0"0"-31,0 0 0,0 21 16,0-20-16,0-1 15,0 0-15,0 21 0,0-21 0,0 22 16,0-22-16,0 21 0,0-21 16,0 22-16,-21-22 0,21 0 0,0 0 15,0 0-15,0 1 0,0-1 0,0 0 16,-21-21 15,21-21-15,0 0-16,0-1 15,0 1-15,0 0 16,0 0-16,0 0 0,0-22 0,21 22 16,0 0-16,0 0 0,0 0 15,0 0-15,1-1 0,-1 1 16,0 21-16,0-21 0,0 21 0,0 0 15,1 0-15,-1 0 0,0 0 16,0 21-16,0 0 0,-21 1 16,21-1-16,-21 0 0,0 0 0,0 0 15,0 0-15,0 1 0,0-1 16,0 0-16,0 0 0,0 0 0,0 0 16,-21 1-16,0-22 15,21 21-15,0-42 47,0-1-47</inkml:trace>
  <inkml:trace contextRef="#ctx0" brushRef="#br0" timeOffset="136221.34">19283 8551 0,'21'0'15,"0"0"-15,0 0 16,0 0-16,1 0 0,-1 0 0,0 0 16,0 0-16,0 0 0,0 0 0,1 0 15,-1-21-15,0 21 16,0 0-16,0-21 0</inkml:trace>
  <inkml:trace contextRef="#ctx0" brushRef="#br0" timeOffset="136691.51">20193 8530 0,'-21'0'15,"0"0"-15,21 21 16,-22 1-16,1-22 0,21 21 16,-21 0-16,21 0 0,-21 0 0,21 0 15,0 1-15,0-1 16,0 0-16,0 0 0,0 0 0,0 0 15,0 1-15,0-1 0,0 0 16,0 0-16,21-21 16,0 0-16,0 0 0,1 0 15,-1 0-15,0 0 0,21 0 16,-21-21-16,1 21 0,-1-21 0,0 0 16,0-1-16,0 1 15,0 0-15,-21 0 0,0 0 0,0 0 16,0-1-16,0 1 0,0 0 0,0 0 15,0 0-15,0 0 0,-21-1 16,0 22 0,0 0-16,0 0 0,0 0 15,-1 0-15,1 0 0,0 0 16</inkml:trace>
  <inkml:trace contextRef="#ctx0" brushRef="#br0" timeOffset="137316.47">21018 8615 0,'0'0'0,"-21"0"0,0-21 15,21 0 1,-21 21-16,21-22 0,-21 22 16,0 0-16,-1 0 15,1 0-15,0 0 16,0 0-16,0 0 0,0 22 16,-1-22-16,-20 21 0,21 0 15,0 0-15,0 0 0,21 0 16,-22 1-16,22-1 0,-21 0 0,21 0 15,0 0-15,0 0 0,0 1 16,0-1-16,0 0 0,0 0 16,21-21-16,1 0 0,-1 0 15,0 0-15,0 0 0,0 0 0,0 0 16,1 0-16,-1-21 0,0 21 16,0-21-16,21 0 0,-20-1 0,-1 1 15,0 0-15,0 0 0,0 0 16,0 0-16,1-1 0,-22-20 0,21 21 15,-21 0-15,21-22 0,-21 22 0,0-21 16,0 21-16,0 0 16,0-22-16,0 22 0,0 0 0,0 0 15,0 0-15,-21 42 32,21 0-17,0 0-15,0 21 0,0-20 0,0 20 16,0-21-16,0 21 0,0 1 0,0-1 15,0-21-15,0 22 0,0-22 16,0 21-16,21-21 0,0 0 0,-21 1 16,21-1-16,-21 0 0,21 0 15,1-21-15,-1 0 16,0 0-16,0 0 0,21 0 16,-20-21-16,-1 0 15</inkml:trace>
  <inkml:trace contextRef="#ctx0" brushRef="#br0" timeOffset="138543.42">22585 8255 0,'0'0'0,"-21"0"0,-1 0 16,22-21-16,-21 21 15,0 0-15,0 0 0,0 0 16,0 0-16,-1 0 16,1 0-16,0 21 0,0-21 0,0 21 15,0-21-15,-1 21 0,1 1 0,0-1 16,0 0-16,0 0 0,0 0 16,21 0-16,0 1 0,-22-1 0,1 0 15,21 21-15,-21-21 0,21 1 0,0 20 16,0-21-16,0 0 0,0 22 0,0-22 15,0 0-15,0 21 0,0-21 0,0 1 16,0-1-16,21 0 0,0 0 16,1-21-16,-1 21 0,0-21 15,0 0-15,0 0 0,0 0 0,1 0 16,-1 0-16,0 0 0,0-21 16,21 21-16,-20-21 0,20 0 0,-21 21 15,21-21-15,-20-1 0,20 1 0,-21 0 16,21 0-16,-20 0 0,20-22 0,-21 22 15,0 0-15,0 0 0,1 0 0,-22 0 16,21-22-16,-21 22 0,0 0 0,0 0 16,0-22-16,0 22 0,0 0 0,-21 0 15,-1 0-15,1 0 0,0-1 0,-21 1 16,21 0-16,-1 0 0,-20 21 0,21 0 16,-21 0-16,20 0 0,-20 0 0,21 0 15,-21 0-15,-1 0 0,22 21 0,-21-21 16,21 21-16,-1 0 0,1 1 15,0-1-15,0 0 0,0 0 0,21 21 16,0-20-16,0-1 0,0 0 0,0 21 16,0-21-16,0 1 0,0-1 0,0 0 15,0 0-15,0 0 0,21 0 16,0-21-16,0 0 0</inkml:trace>
  <inkml:trace contextRef="#ctx0" brushRef="#br0" timeOffset="139027.99">22923 8509 0,'0'0'0,"0"-21"15,22 21 16,-1 0-15,0 0-16,0 21 0,-21 0 0,21-21 16,-21 21-16,21 1 0,-21-1 0,0 0 15,22 0-15,-22 0 0,0 0 0,21 1 16,-21-1-16,0 0 0,0 0 16,0 0-16,0 0 0,0 1 0,0-1 15,0 0-15,0 0 0,0-42 47,0 0-31,0 0-16,0-1 0,0 1 15,21 0-15,0 0 0,-21 0 0,21 0 16,-21-1-16,0 1 0,21 0 0,1-21 16,-22 21-16,0-1 0,0 1 15,21 21-15,0-21 0,-21 0 0,21 21 16,0 0 15,-21 21-15,0 0-1</inkml:trace>
  <inkml:trace contextRef="#ctx0" brushRef="#br0" timeOffset="139440.32">23389 8657 0,'21'0'15,"0"0"1,1 0-16,-1 0 16,0 0-16,-21-21 0,21 21 15,0-21-15,-21 0 0,21 21 0,1-21 16,-22-1-16,21 22 0,-21-21 15,21 21-15,-21-21 0,-21 21 32,0 0-32,-1 0 15,1 0-15,0 0 0,0 21 16,0 0-16,0 1 0,21-1 0,-22 0 16,22 0-16,0 0 0,0 22 15,0-22-15,0 0 0,0 0 0,0 0 16,0 0-16,0 1 0,0-1 0,22 0 15,-22 0-15,21-21 16,0 21-16,0-21 0,0 0 16,0 0-16,22 0 0,-22 0 0,0 0 15,0 0-15,22 0 0,-22 0 0,0-21 16,0 0-16,0 21 0,0-21 0,1 0 16,-1 21-16,0-22 0,-21 1 15</inkml:trace>
  <inkml:trace contextRef="#ctx0" brushRef="#br0" timeOffset="139856.6">23918 8551 0,'0'-21'16,"21"21"0,1 0-1,-1 0-15,0 0 16,0 0-16,0 0 0,0 0 0,1 21 15,-1 1-15,-21-1 0,21-21 16,0 21-16,0 0 0,-21 0 16,0 0-16,0 1 0,0-1 0,0 0 15,0 0-15,0 0 0,0 0 0,0 1 16,0-1-16,0 0 16,-21-21-1,0-21 16,21 0-31,0-1 16,0 1-16,0 0 0,0 0 16,0 0-16,0 0 0,0-1 0,0 1 15,21 0-15,-21 0 0,0 0 16,21 0-16,-21-1 0,0 1 16,21 0-16,-21 0 15,22 21-15,-22-21 0,21 21 16,0 0-16,-21-21 0,21 21 15,0 0-15,0 0 0</inkml:trace>
  <inkml:trace contextRef="#ctx0" brushRef="#br0" timeOffset="140745.71">24490 8784 0,'0'0'0,"0"21"16,-21-21-16,21 22 16,21-22-1,0 0 1,-21-22-16,21 22 0,-21-21 0,21 21 16,0-21-16,-21 0 0,22 21 0,-22-21 15,21 0-15,0-1 0,-21 1 0,0 0 16,0 0-16,21 0 0,-21 0 0,21-1 15,-21 1-15,0-21 0,0 21 16,0 0-16,0-1 0,0-20 0,0 21 0,0 0 16,0 0-16,-21-1 0,0 1 15,21 0-15,-21 21 32,0 0-32,21 21 15,0 0-15,0 1 0,0-1 0,0 0 16,-22 0-16,22 21 0,0-20 0,0-1 15,0 21-15,0-21 0,0 0 0,0 1 16,-21 20-16,21-21 0,0 0 0,0 0 16,0 1-16,0-1 0,0 0 0,0 0 15,0 0-15,0 0 0,0 1 16,21-1-16,1-21 0,-1 0 16,0 21-16,0-21 15,0 0-15,0 0 0,1 0 0,-1 0 16,0 0-16,-21-21 0,21 0 0,0 21 15,0-22-15,1 1 0,-22 0 0,21 21 16,0-21-16,-21 0 0,0 0 0,21-1 16,-21 1-16,21 0 0,-21 0 15,0 0-15,0 0 0,21 21 16,-21-22-16,0 44 31,0-1-31,0 0 16,0 0-16,0 0 0,-21 0 0,21 1 15,0-1-15,0 0 0,0 0 16,0 0-16,0 0 0,0 1 16,21-1-16,1-21 15,-1 21-15,0-21 0,0 0 16,0 0-16,0 0 0,1 0 16,-1 0-16,0-21 0,0 0 15,0 21-15,0-22 0,1 1 0,-22 0 16,21 0-16,-21 0 0,21-22 15,-21 22-15,0 0 0,0 0 16,0-21-16,0 20 0,0 1 0,0 0 16,-21 0-16,0 0 0,-1 0 0,1 21 15,0 0-15,0 0 0,0 0 16,0 0-16,-1 0 0,1 0 0,0 21 16,0 0-16,0-21 0,21 21 15,0 0-15,-21-21 0,21 21 16,-22 1-16,22-1 0,0 0 15</inkml:trace>
  <inkml:trace contextRef="#ctx0" brushRef="#br0" timeOffset="141700.07">25760 8763 0,'0'0'0,"21"0"31,-21-21-31,0 0 16,0 0-1,0-1-15,0 1 16,0 0-16,-21 0 16,0 21-16,21-21 0,-22 21 15,1 0-15,0-21 0,0 21 16,0 0-16,0 0 0,-1 0 16,1 0-16,0 0 0,0 0 15,0 0-15,0 0 0,-1 21 0,1-21 16,0 21-16,0 0 0,21 0 0,-21 0 15,21 1-15,-21-1 0,21 0 16,0 0-16,0 0 0,0 22 0,0-22 16,-22 0-16,22 0 0,0 0 15,0 0-15,0 1 0,0-1 16,22-21-16,-1 0 16,0 0-1,0 0-15,0-21 0,0 21 16,1-22-16,-1 1 0,0 0 15,0 0-15,0 0 0,0 0 16,1-1-16,-1 1 0,0 0 0,0 0 16,0 0-16,-21 0 0,21-1 0,-21 1 15,0 0-15,0 0 16,0 42 15,0 0-31,0 0 16,0 1-16,0 20 0,0-21 15,0 0-15,0 0 0,0 1 0,0-1 16,22-21-16,-1 21 0,-21 0 16,21 0-16,0-21 0,0 21 15,0-21-15,1 0 0,-1 0 0,0 0 16,0 0-16,21 0 0,-20 0 16,20 0-16,-21 0 0,21 0 0,-20-21 15,20 0-15,-21 0 0</inkml:trace>
  <inkml:trace contextRef="#ctx0" brushRef="#br0" timeOffset="142480.19">26395 8551 0,'0'0'0,"0"-21"0,0 0 0,-21 21 16,-1 0-16,1 0 16,0 0-16,0 0 0,0 0 15,0 0-15,-1 21 0,-20-21 0,21 21 16,0 1-16,-22-1 0,22 0 15,0 0-15,0 0 0,0 22 0,0-22 16,-1 0-16,22 21 0,0-21 0,0 1 16,0-1-16,0 0 0,0 0 15,0 0-15,0 0 0,22-21 0,-1 0 16,0 22-16,0-22 0,0 0 0,0 0 16,1 0-16,-1 0 15,0 0-15,0-22 0,21 22 0,-20-21 16,-1 0-16,0 0 0,0 0 0,0 0 0,0-1 15,1 1-15,-1-21 16,0 21-16,-21-22 0,0 22 0,21-21 16,0 21-16,-21-22 0,21 22 0,-21-21 15,0 21-15,0-22 0,0 22 16,0-21-16,0 21 0,0 0 0,0-1 16,0 1-16,0 0 0,0 42 31,0 0-16,0 1-15,0 20 0,-21-21 16,21 21-16,0-20 0,0 20 16,0-21-16,0 21 0,0 1 0,0-22 15,0 21-15,0-21 0,0 22 16,0-22-16,0 0 0,0 21 0,0-20 16,0-1-16,21 0 0,1 0 15,-1-21-15,0 21 16,0-21-16,0 0 0,0 0 15,1 0-15,-1 0 0,0-21 16,0 0-16,0 0 0,0 0 16,1 21-16,-1-22 0,-21-20 0,0 21 15,21 0-15,-21 0 0,21-1 16,-21 1-16,0 0 0,0 0 16,0 0-16,0 42 31,0 0-31,0 0 15,0 0-15,0 1 0,0-1 0,0 0 16,0 0-16,21 0 0,-21 0 16,0 1-16,21-22 0,-21 21 0,0 0 15,22-21-15,-1 0 16,0 0 0,0 0-16,-21-21 15,21 21-15,-21-21 16,21-1-16,-21 1 15,0 0-15,0 0 0</inkml:trace>
  <inkml:trace contextRef="#ctx0" brushRef="#br0" timeOffset="142692.16">26987 8319 0,'0'0'0,"-21"0"0,0 0 15,0 0 1,21 21 0,0 0-1,0 0-15,0 0 16,21 0 0,0-21-1</inkml:trace>
  <inkml:trace contextRef="#ctx0" brushRef="#br0" timeOffset="143240.26">27199 8551 0,'0'22'15,"0"-1"-15,0 0 16,0 0-16,0 0 15,0 0-15,0 1 16,0-1-16,0 0 0,0 0 16,0 0-16,0 0 15,-21 1-15,21-1 32,-21-21-32,21-21 31,0-1-16,0 1-15,0 0 16,0 0-16,0 0 0,0 0 16,0-1-16,0-20 0,21 21 15,0 0-15,0 0 0,0-1 0,1 1 16,-1 0-16,0 0 0,0 0 0,21 0 16,-20 21-16,-1 0 0,21 0 15,-21 0-15,0 0 0,1 0 0,-1 0 16,-21 21-16,21 0 0,-21 0 0,21 0 15,-21 0-15,0 22 16,0-22-16,0 0 0,0 0 0,0 0 0,0 1 16,0 20-16,0-21 15,-21 0-15,0 0 0,21 1 16,0-1-16,0 0 16,-21-21-16,42-21 46,0 0-46,0-1 16</inkml:trace>
  <inkml:trace contextRef="#ctx0" brushRef="#br0" timeOffset="144100.14">28194 8509 0,'0'0'0,"0"-21"0,0 0 16,-21 21-16,0-21 16,-1 21-16,1-22 15,0 22-15,0 0 0,0 0 0,0 0 16,-22 0-16,22 0 0,0 22 16,-21-22-16,20 21 0,1 0 0,0 0 15,0 0-15,0 0 0,0 1 0,-1-1 16,22 21-16,0-21 15,0 0-15,0 1 0,0-1 0,0 0 16,0 0-16,0 0 0,0 0 16,22-21-16,-1 0 0,0 22 15,0-22-15,0 0 0,22 0 0,-22 0 16,0 0-16,0 0 0,0-22 16,22 1-16,-22 21 0,0-21 0,0 0 15,-21 0-15,21 0 0,0-1 16,1 1-16,-22 0 0,0 0 15,0 0-15,21 0 0,-21-1 16,0 1-16,21 21 0,-21-21 16,0 42 31,0 0-47,0 1 15,0-1-15,0 0 0,0 0 0,0 0 16,0 0-16,0 22 0,0-22 0,0 0 15,0 21-15,0-20 0,0 20 16,0-21-16,0 21 0,0 1 0,0-22 16,0 21-16,0 1 0,0-22 0,0 21 15,0 0-15,0 1 16,0-22-16,0 21 0,0-21 0,0 22 16,0-22-16,0 21 0,0-21 0,0 22 15,0-22-15,0 0 0,0 0 16,0 0-16,0 1 0,0-1 0,0 0 15,0 0-15,0 0 0,0 0 16,-21-21 0,0 0-16,-1 0 15,1 0-15,0-21 16,0 0-16,0 21 0,21-21 16,0 0-16,-21 0 0,21-22 0,-22 22 15,22 0-15,0-21 0,0 20 16,0-20-16,0 0 0,0-1 0,22 1 15,-1 0-15,0-1 0,0 1 16,0 0-16,0-1 0,22 1 0,-22 0 16,21-1-16,-21 1 0,22 21 0,-22 0 15,0 0-15,21-1 0,-20 1 16,-1 0-16,0 0 0,0 21 0,0 0 16,0-21-16,1 21 15,-22-21-15,21 21 0,-21-22 31</inkml:trace>
  <inkml:trace contextRef="#ctx0" brushRef="#br0" timeOffset="153423.35">29083 8403 0,'0'0'0,"-21"0"0,0 0 16,-1 0-16,1 0 16,0 0-16,0 0 15,0 0 1,0 0-1,21 21 1,21-21 0,0 0-16,0 0 0,0 0 15,0 0-15,22 0 0,-22 0 0,21 0 16,1 0-16,-1 0 16,0 0-16,1 0 0,-1 0 0,0 0 15,1 0-15,-1 0 0,0 0 0,1 0 16,-22 0-16,0-21 0,21 21 15,-21 0-15,1 0 0,-1-21 16,-21 0 15,-21 21-31,21-21 16,-22 21-16,1 0 0,21-21 0</inkml:trace>
  <inkml:trace contextRef="#ctx0" brushRef="#br0" timeOffset="153804.16">29570 8213 0,'-21'0'0,"42"0"62,0 0-62,0 0 16,0 0-16,0 0 0,1 0 0,-1 0 16,0 0-16,-21 21 15,21-21-15,-21 21 0,0 0 16,0 0 0,0 1-16,-21-1 0,0 0 15,0 0-15,-1-21 0,1 21 16,0 0-16,-21 1 0,21-22 0,-1 21 15,1 0-15,0 0 0,0-21 0,0 21 16,0-21-16,21 21 16,-22-21-16,44 0 31,-1 0-31,21-21 16</inkml:trace>
  <inkml:trace contextRef="#ctx0" brushRef="#br0" timeOffset="154379.82">30543 8001 0,'0'0'0,"22"-21"15,-22 0-15,21 0 16,-21-1-16,0 1 16,0 0-16,0 0 15,-21 21 1,-1 0-16,1 0 0,0 0 16,0 0-16,-21 21 0,20-21 15,-20 21-15,21 0 0,-21 1 0,20-1 16,1 0-16,0 0 0,0 0 15,21 0-15,0 1 0,0-1 0,0 0 16,0 0-16,21 0 16,0 0-16,0-21 15,1 22-15,-1-22 0,0 21 0,21-21 16,-21 21-16,1-21 0,-1 21 16,0-21-16,0 21 0,0-21 0,0 21 15,1-21-15,-22 22 0,0-1 16,0 0-16,0 0 15,-22 0 1,1-21-16,-21 21 0,21-21 16,0 0-16,-1 0 0,1 0 15,0 0-15,0 0 0,0 0 16,0 0-16,-1 0 0,1 0 16,0 0-16,0 0 0,0 0 15,42 0 16,-21-21-15,21 21-16,0 0 0,0 0 16</inkml:trace>
  <inkml:trace contextRef="#ctx0" brushRef="#br0" timeOffset="154963.49">31009 8149 0,'0'0'0,"0"-21"0,0 0 16,0 0 0,-21 0-16,0 21 0,0 0 0,-1 0 15,1 0-15,0 0 16,0 0-16,0 0 0,0 0 0,-1 0 15,22 21-15,-21 0 0,0 0 16,0 0-16,21 0 0,0 1 16,-21-1-16,21 0 0,-21 0 15,21 0-15,0 0 0,0 1 0,0-1 16,0 0-16,0 0 0,0 0 16,0 0-1,21-21-15,0 0 0,0 0 16,0 0-16,0 0 0,1 0 15,-1 0-15,-21-21 0,21 21 0,0-21 16,0 0-16,0 0 0,1 0 16,-1-1-16,0 1 0,0 0 15,-21 0-15,0-21 0,0 20 16,21 1-16,-21 0 16,0 0-16,0 42 31,0 0-31,-21 0 15,21 1-15,0-1 0,0 21 16,0-21-16,0 0 16,0 1-16,0-1 0,0 0 0,21-21 15,-21 21-15,21-21 0,-21 21 16,22-21-16,-1 21 0,0-21 16,0 0-16,0 0 15,0 0-15,1 0 16,-1 0-16,0-21 0</inkml:trace>
  <inkml:trace contextRef="#ctx0" brushRef="#br0" timeOffset="155732.04">31284 8107 0,'0'21'0,"0"0"16,0 0-16,0 1 15,0-1-15,0 0 0,0 0 0,0 0 16,0 0-16,0 1 16,0-1-16,0 0 15,0 0-15,0 0 16,-21-21 31,21-21-32,-21 0-15,21 0 0,0 0 16,0-1-16,0 1 0,0 0 16,0 0-16,0 0 0,0 0 15,21-1-15,0 1 0,0 0 16,-21 0-16,22 21 16,-1-21-16,0 21 0,0 0 15,0 0-15,0 0 0,1 0 16,-1 0-16,-21 21 0,0 0 15,0 0-15,21 0 16,-21 1-16,0-1 0,0 0 0,0 0 16,0 0-16,0 0 0,0 1 15,0-1-15,0 0 16,0 0-16,-21-21 47,21-21-32,0 0 1,0 0-16,0-1 0,0 1 16,0 0-16,0 0 15,21 0-15,0 0 0,-21-1 0,21 1 16,0 0-16,-21 0 0,22 0 16,-1 21-16,0 0 0,0 0 15,0 0-15,0 21 16,-21 0-16,22 0 15,-22 0-15,0 1 0,0-1 0,0 0 16,0 0-16,0 0 0,0 0 16,0 1-16,0-1 15,0 0-15,0 0 16,-22-21 15,22-21 0,0 0-31</inkml:trace>
  <inkml:trace contextRef="#ctx0" brushRef="#br0" timeOffset="156101.32">31813 8255 0,'22'0'15,"-1"0"1,0 0-16,0 0 15,0 0-15,-21-21 16,0 0-16,21 21 0,1-21 16,-22-1-1,0 1 1,0 0-16,-22 21 16,1 0-16,0 0 15,0 21 1,0-21-16,21 21 0,0 1 15,0-1-15,-21 0 0,21 0 0,-22 0 16,22 0-16,0 1 0,0-1 16,0 0-16,0 0 0,0 0 15,22-21 1,-1 21-16,0-21 16,0 0-16,0 0 15,0 0-15,1-21 0,-1 21 16,-21-21-16,21 0 0,0 21 15</inkml:trace>
  <inkml:trace contextRef="#ctx0" brushRef="#br0" timeOffset="156901.04">32512 7832 0,'0'-21'31,"0"-1"-15,-21 22 0,0 0-1,-1 0-15,1 0 16,0 22-16,0-1 0,0 0 0,0 0 16,-1 0-16,1 0 0,0 1 0,0-1 15,0 21-15,0-21 0,-1 22 0,22-22 16,-21 0-16,21 21 0,-21-21 0,21 22 15,0-22-15,0 0 0,0 0 0,0 0 16,0 1-16,0-1 0,0 0 0,21 0 16,0-21-16,1 0 15,-1 21-15,0-21 0,0 0 0,0 0 16,0 0-16,22 0 0,-22 0 0,0 0 16,21 0-16,-20 0 0,-1 0 15,0-21-15,0 21 0,0-21 0,0 21 16,1-21-16,-1 0 0,0-1 0,0 1 15,-21 0-15,0 0 0,0 0 0,0-22 16,21 22-16,-21-21 0,0 21 0,0-22 16,0 22-16,0 0 0,0-21 0,-21 21 15,21-1-15,-21 1 0,0 21 0,21-21 16,-21 21-16,-1 0 0,1 0 0,0 0 16,0 0-16,0 0 0,0 0 15,-1 0-15,1 21 0,0-21 0,0 21 16,0 1-16,21-1 0,-21 0 15,21 0-15,0 0 0,0 0 0,0 1 16,0-1-16,0 0 0,0 0 16,21 0-16,-21 0 0,21-21 15,0 22-15</inkml:trace>
  <inkml:trace contextRef="#ctx0" brushRef="#br0" timeOffset="157275.51">32787 8192 0,'0'-22'0,"0"44"32,0-1-17,0 0-15,0 0 0,0 0 16,0 0-16,0 1 0,0-1 15,0 0-15,0 21 0,0-21 16,-21 1-16,21-1 0,0 0 0,0 0 16,0 0-16,0 0 0,0 1 0,0-1 15,0 0-15,0 0 0,0 0 0,0 0 16,0 1-16,-21-1 0,21 0 0,0 0 16,0 0-16,-21 0 0,21 1 15,0-44 32,0 1-47,0 0 16,0 0-16,0 0 0,0 0 0,0-22 15,21 22-15</inkml:trace>
  <inkml:trace contextRef="#ctx0" brushRef="#br0" timeOffset="157601.32">32808 8213 0,'0'-21'0,"0"-1"16,21 22-1,1 0 1,-1 0-16,0 0 0,0 0 16,0 0-16,0 0 15,-21 22-15,0-1 0,0 0 16,0 0-16,0 0 15,0 0-15,-21-21 0,0 22 16,0-22-16,21 21 0,-21-21 0,0 21 16,-1 0-16,1-21 15,21 21-15,-21-21 16,42 0 31,-21-21-47,21 21 0,1-21 15</inkml:trace>
  <inkml:trace contextRef="#ctx0" brushRef="#br0" timeOffset="157980.1">33020 8276 0,'0'-21'15,"0"0"1,21 0-16,-21 0 16,21-1-16,-21 1 15,0 0 1,0 0 0,-21 21-1,0 21 1,21 0-16,0 0 0,0 1 15,0-1-15,0 0 0,0 0 16,0 0-16,0 0 0,0 1 16,0-1-16,0 0 15,21-21 1,0 0 0,0 0-1,1 0 1,-22-21-1,21 21-15,-21-21 0</inkml:trace>
  <inkml:trace contextRef="#ctx0" brushRef="#br0" timeOffset="158419.85">33210 8149 0,'0'-21'16,"22"21"31,-1 0-47,0 0 16,-21 21-16,0 0 0,21 1 15,-21-1-15,0 0 16,0 0-16,0 0 15,0 0-15,0 1 16,-21-1-16,0-21 16,21-21 46,0-1-62,0 1 0,0 0 16,0 0-16,21 21 15,-21-21-15,21 21 0,-21-21 0,0-1 16,21 1 0,0 21-1,1 0 1</inkml:trace>
  <inkml:trace contextRef="#ctx0" brushRef="#br0" timeOffset="158940.79">33549 8170 0,'0'0'0,"0"-21"32,0 0-17,-21 21 1,0 0-1,0 0-15,-1 21 16,1-21 0,21 21-16,-21 1 0,0-1 0,21 0 15,0 0-15,0 0 16,0 0 0,0 1-1,21-22 16,-21-22-15,21 1-16,0 0 16,1 0-16,-22 0 0,0 0 15,21 21-15,-21-22 16,21 22-16,-21-21 0,0 42 47,0 1-47,0-1 15,0 0-15,0 0 16,0 0-16,0 0 31,0-42 1</inkml:trace>
  <inkml:trace contextRef="#ctx0" brushRef="#br0" timeOffset="159511.47">33613 7853 0,'0'21'31,"0"0"-31,0 0 0,0 1 16,0-1-16,0 0 0,0 0 16,0 0-16,0 0 0,0 1 0,0 20 15,0-21-15,0 0 0,0 0 0,0 1 16,0-1-16,0 0 0,0 0 16,0 0-1,21-21 32,-21-21-47,21 21 0,-21-21 16,21 0-16,0 21 15,-21-21-15,0-1 16,21 22-16,1 0 31,-22 22-15,0-1-16,0 0 15,0 0 17,21-21-17,0 0 1,0 0 15,0 0-15,-21-21-1,0 0 1,0 0-16,0-1 16</inkml:trace>
  <inkml:trace contextRef="#ctx0" brushRef="#br0" timeOffset="159769.32">33401 8043 0,'21'0'15,"0"0"1,0 0-16,1-21 0,-1 21 16,0 0-16,0 0 15,0 0-15,0-21 0,1 21 16,-1 0-16,-21-21 15,-21 21 32</inkml:trace>
  <inkml:trace contextRef="#ctx0" brushRef="#br0" timeOffset="161443.66">17949 9821 0,'0'-21'16,"-21"21"-16,21-21 16,0 42 15,0 0-31,0 1 15,0-1-15,0 0 16,0 0-16,0 0 0,0 0 16,0 1-16,0-1 0,-21-21 15,21 21-15,0 0 0,0 0 16,0 0-16,-21-21 0,0 0 16,-1 0-1,1 0 16,21-21-31,0 0 16,0 0-16,0 0 0,0 0 16,0-1-16,0 1 15,0 0-15,0 0 0,21 0 0,-21 0 16,22-1-16,-1 1 0,0 21 16,0-21-16,0 0 0,0 21 0,1 0 15,-1 0-15,0 0 0,0 0 0,0 0 16,0 21-16,-21 0 0,22 0 15,-1 1-15,0-1 0,-21 0 0,0 0 16,0 0-16,0 0 16,21 22-16,-21-22 0,0 0 0,0 0 15,0 0-15,0 1 0,0-1 16,-21-21-16,0 0 31,0 0-15,21-21-16,0-1 15,0 1-15,0 0 0,0 0 0,0 0 16,21 0-16,0-1 0,0 1 16,0-21-16,0 21 0,1-22 0,-1 22 15,0 0-15,21 0 0,-21 0 16,22 0-16,-22 21 0,0 0 16,21 0-16,-20 0 0,-1 0 0,0 21 15,0 0-15,0 0 0,-21 0 16,0 22-16,21-22 0,-21 21 0,0-21 15,0 0-15,0 22 0,0-22 16,0 0-16,0 0 0,0 0 0,0 1 16,0-1-16,0 0 0,0 0 15,22-42 32</inkml:trace>
  <inkml:trace contextRef="#ctx0" brushRef="#br0" timeOffset="161832.54">18838 9948 0,'21'0'31,"1"-21"-16,-22 0-15,21 21 0,0-21 0,0 0 16,0 0 0,0 21-16,-21-22 0,22 1 0,-1 0 15,-21 0-15,0 0 16,-21 21 0,-1 0-16,1 0 0,0 0 15,0 0-15,21 21 0,-21 0 16,0 0-16,-1 0 0,22 1 0,0-1 15,0 0-15,-21 0 0,21 21 16,0-20-16,0-1 0,0 0 0,0 0 16,0 0-16,0 0 0,21 1 0,-21-1 15,22-21-15,-1 21 0,0-21 16,0 0-16,0 0 0,0 0 16,1 0-16,-1 0 0,0 0 0,21 0 15,-21 0-15,1-21 0,20 0 16</inkml:trace>
  <inkml:trace contextRef="#ctx0" brushRef="#br0" timeOffset="162112.38">19685 9525 0,'-21'0'16,"0"0"-16,21 21 15,0 0-15,-22 1 16,22-1-16,0 0 0,0 21 0,0-21 16,0 22-16,0-1 0,0-21 15,0 22-15,0-22 0,0 21 0,-21-21 16,21 0-16,0 22 0,0-22 0,0 0 16,0 0-16,0 0 15,21-21 16,1-21-31,-1 0 0</inkml:trace>
  <inkml:trace contextRef="#ctx0" brushRef="#br0" timeOffset="162608.09">19833 9525 0,'0'0'0,"0"-21"0,0 42 31,0 0-15,0 0-16,0 22 0,0-22 0,0 0 16,0 21-16,21 1 0,-21-22 15,0 21-15,0-21 0,0 22 16,0-1-16,0-21 0,0 0 0,0 1 16,0-1-16,0 0 0,0 0 15,0 0-15,0 0 0,0 1 16,0-44 31,0 1-47,0 0 15,0 0-15,0 0 0,21 0 0,-21-1 16,22 1-16,-1-21 0,-21 21 16,21 0-16,0-1 0,0-20 15,0 42-15,1-21 0,-1 0 0,0 21 0,0 0 16,0 0-16,0 0 15,1 0-15,-1 21 0,0 0 0,-21 0 16,21 0-16,-21 1 0,21-1 16,-21 0-16,0 21 0,0-21 0,0 1 15,0-1-15,0 0 0,0 0 0,-21-21 16,21 21-16,-21 0 0,21 1 16,-21-22-16,0 0 15,-1 0 1,1-22-1</inkml:trace>
  <inkml:trace contextRef="#ctx0" brushRef="#br0" timeOffset="162795.99">19621 9800 0,'22'0'15,"-1"0"1,0 0-16,0 0 16,0-21-16,43 21 15,-64-21-15,21 21 0,0-21 0,0 21 16</inkml:trace>
  <inkml:trace contextRef="#ctx0" brushRef="#br0" timeOffset="163296.22">20426 9758 0,'0'-21'15,"-21"21"17,-1 0-32,1 21 0,21 0 15,0 0-15,-21 0 0,21 1 16,0-1-16,0 0 0,0 0 0,0 21 16,0-20-16,0-1 0,0 0 15,0 0-15,0 0 0,21-21 0,-21 21 16,21-21-16,1 0 0,-1 22 0,0-22 15,21 0-15,-21 0 16,1 0-16,-1 0 0,0 0 0,0-22 16,0 22-16,0-21 0,1 21 15,-22-21-15,21 0 0,0 21 16,-21-21-16,0 0 0,0-1 0,0 1 16,21 0-16,-21 0 0,0 0 15,0 0-15,0-1 0,0 1 0,-21 0 16,0 0-16,0 21 0,-1 0 15,1 0-15,-21 0 0,21 0 16,0 0-16,-1 0 0,1 21 0,-21-21 16,42 21-16,-21 0 0,21 1 15,0-1 1,21-21-16</inkml:trace>
  <inkml:trace contextRef="#ctx0" brushRef="#br0" timeOffset="163852.96">21230 9758 0,'0'0'0,"-63"-21"15,41 21 1,1 0-16,0 0 0,0 0 15,0 0-15,0 0 0,21 21 16,-22 0-16,1 0 0,0 0 0,21 1 16,0-1-16,0 0 0,0 0 15,0 0-15,0 0 0,0 22 0,0-22 16,0 0-16,0 0 0,21 0 16,0-21-16,1 22 15,-1-22-15,0 0 0,0 0 16,0 0-16,0 0 15,1-22-15,-1 22 0,0-21 0,0 0 16,0 21-16,-21-21 0,21 0 16,1-22-16,-1 22 0,0 0 15,-21-21-15,0-1 0,21 22 0,-21-21 16,21 0-16,-21-1 0,0 1 0,0 0 16,0-1-16,0 22 0,0 0 15,0-21-15,0 20 0,0 1 0,-21 21 16,0 0-1,21 21-15,0 1 16,0-1-16,0 0 0,0 21 16,0 1-16,0-1 0,0 0 15,0 1-15,21-1 0,-21 0 0,0-21 16,21 22-16,0-22 0,1 21 0,-22-21 16,0 1-16,21-22 0,0 21 15,0 0-15,0-21 16,0 0-16,1 0 15,-1 0-15</inkml:trace>
  <inkml:trace contextRef="#ctx0" brushRef="#br0" timeOffset="164647.74">23156 9419 0,'0'0'0,"-63"-21"16,20 21-16,22 0 16,-21 0-16,21 0 0,-22 0 15,1 0-15,0 0 0,-1 21 16,1 0-16,0 1 0,-1-1 0,1 0 16,0 21-16,-1-21 0,22 22 15,-21-1-15,21 0 0,0 1 0,-1-1 16,1 0-16,21 1 0,0-1 15,0-21-15,0 22 0,0-1 0,21-21 16,1 0-16,-1 0 0,0 1 16,0-1-16,0 0 0,22-21 0,-22 0 15,0 0-15,21 0 0,-21 0 0,1 0 16,20 0-16,-21 0 0,21 0 16,-20-21-16,20 0 0,-21-1 0,21 1 15,1 0-15,-22 0 0,21 0 16,-21-22-16,22 22 0,-22-21 15,0 0-15,0 20 0,-21-20 0,0 0 16,0-1-16,0 22 0,0-21 16,-21 0-16,0 20 0,0 1 0,0-21 15,-22 42-15,22-21 0,-21 0 16,21-1-16,-22 22 0,1 0 0,21 0 16,-22 0-16,1 0 0,21 22 15,-21-1-15,20 0 0,1 0 0,0 0 16,21 22-16,-21-22 0,21 0 0,0 21 15,0 1-15,0-22 16,21 0-16,0 21 0,22-21 0,-22 1 16,0-1-16,21 0 0,1 0 15,-22-21-15</inkml:trace>
  <inkml:trace contextRef="#ctx0" brushRef="#br0" timeOffset="165109.48">23453 9779 0,'0'0'0,"-22"-42"16,22 21-16,0-1 0,0 1 16,0 0-1,22 21-15,-1 0 16,0 0-16,0 21 0,0 0 0,-21 1 15,43-1-15,-43 0 0,21 0 16,0 21-16,0-20 0,0-1 0,-21 0 16,0 21-16,0-21 0,0 1 15,0-1-15,0 0 0,0 0 0,0 0 16,0 0-16,0-42 62,0 0-62,0 0 0,0 0 16,21 0-16,-21-1 0,22 1 0,-22 0 16,21-21-16,-21 21 0,0-1 15,0-20-15,21 21 0,-21 0 0,0 0 16,21-1-16,-21 1 0,0 0 16,0 0-16,21 21 15,0 0 1,1 21-1</inkml:trace>
  <inkml:trace contextRef="#ctx0" brushRef="#br0" timeOffset="165480.26">23939 9885 0,'22'0'16,"-1"0"-16,0 0 15,0 0-15,-21-21 16,21 0-16,0-1 16,-21 1-16,22 0 0,-22 0 15,21 0-15,-21 0 16,0-1 0,-21 22-1,-1 0-15,1 0 0,21 22 16,-21-22-16,0 21 0,0 0 0,0 0 15,-1 21-15,22-20 0,0-1 16,-21 21-16,21-21 0,0 0 0,0 1 16,0-1-16,0 0 0,0 0 0,0 0 15,0 0-15,21-21 0,-21 22 16,22-22-16,-1 0 0,0 0 0,0 0 16,0 0-16,0 0 0,1 0 0,20 0 15,-21 0-15,0 0 0,22 0 16,-22 0-16,0-22 0,0 22 15,0-21-15,0 0 0</inkml:trace>
  <inkml:trace contextRef="#ctx0" brushRef="#br0" timeOffset="165889.03">24342 9821 0,'0'0'0,"0"-21"16,0 0-1,21 0 1,0 21-16,0 0 16,0 0-16,0 0 15,1 0-15,-22 21 0,21-21 0,0 21 16,0 0-16,-21 1 0,0-1 16,21 0-16,-21 0 0,21 0 0,-21 0 15,0 1-15,0-1 16,0 0-16,0 0 0,-21 0 15,21-42 32,0 0-31,0 0-16,0 0 0,0-1 16,0 1-16,0 0 15,0 0-15,0 0 0,0 0 16,21-1-16,-21 1 0,22 21 0,-1-21 15,0 21-15,0 0 16,-21-21-16,21 21 16,0 0-16</inkml:trace>
  <inkml:trace contextRef="#ctx0" brushRef="#br0" timeOffset="166334.28">24786 9779 0,'0'0'0,"0"-21"31,0 0-15,21 21-16,0 0 16,1 0-16,-1 0 15,0 0-15,0 21 16,-21 0-16,21-21 0,-21 21 0,21 0 15,-21 1-15,22-1 0,-22 0 0,21 0 16,-21 0-16,0 0 16,0 1-16,0-1 0,0 0 15,0 0-15,0 0 16,-21-21-16,-1 21 16,22-42 15,0 0-31,0 0 15,0 0-15,0 0 16,22 21-16,-22-22 0,21 1 0,-21 0 16,0 0-16,21 0 0,-21 0 0,21-1 15,-21 1-15,21 0 0,-21 0 16,21 21-16,1-21 0,-1 0 16,0 21-16,0 0 15,-21-22-15,21 22 16</inkml:trace>
  <inkml:trace contextRef="#ctx0" brushRef="#br0" timeOffset="166576.14">25379 9673 0,'0'21'31,"0"1"-31,0-1 0,0 0 16,0 0-16,0 0 15,0 0-15,0 1 0,0-1 16,0 0-16,-21 0 0,21 0 16,0 0-16,0 1 15,0-1 1</inkml:trace>
  <inkml:trace contextRef="#ctx0" brushRef="#br0" timeOffset="166775.91">25379 9589 0,'0'0'0,"0"-22"15,-21 22 16,42 0 16</inkml:trace>
  <inkml:trace contextRef="#ctx0" brushRef="#br0" timeOffset="167707.43">26098 9906 0,'-21'0'15,"21"-21"16,0 0-31,21 0 16,-21-1-16,0 1 16,0 0-16,0 0 0,0 0 15,0 0-15,0-1 0,0 1 16,-21 0-16,0 21 16,0 0-16,0 0 0,-22 0 0,22 0 15,-21 0-15,21 0 0,-22 0 0,1 21 16,21 0-16,0-21 0,-22 43 15,22-22-15,0 0 0,21 0 0,0 22 16,-21-22-16,21 0 16,0 0-16,0 0 0,0 22 0,0-22 15,21 0-15,-21 0 0,21-21 16,0 21-16,1-21 0,-1 0 16,0 0-16,0 0 0,0 0 15,0 0-15,1 0 0,-1 0 16,21 0-16,-21-21 0,0 21 0,1-21 15,-1 0-15,0 0 0,0-1 0,-21 1 16,21 0-16,0 0 0,-21-21 16,22 20-16,-22-20 0,0 21 0,0-21 15,0 20-15,0-20 0,21 21 16,-21-21-16,0 20 0,0 1 16,0 0-16,0 0 0,0 0 0,0 0 15,0 42 16,0 0-15,0 0-16,0 21 0,0-20 0,0 20 16,0 0-16,0-21 0,0 22 0,0-1 15,0-21-15,0 22 0,0-22 16,0 0-16,21 0 0,-21 21 0,0-20 16,21-22-16,0 21 0,-21 0 15,21-21-15,1 21 16,-1-21-16,0 0 0,0 0 15,0 0-15,0 0 16,1-21-16,-1 0 0,0 0 16,0-1-16,-21 1 15,21 0-15,-21 0 0,21 0 0,-21 0 16,0-1-16,0 1 0,0 0 0,0 42 47,0 0-47,0 1 15,0-1-15,0 0 0,0 0 0,0 0 16,0 0-16,0 1 16,0-1-1,0-42 32,0-1-31</inkml:trace>
  <inkml:trace contextRef="#ctx0" brushRef="#br0" timeOffset="167888.36">26479 9631 0,'0'0'0,"0"-21"0,-21 21 0,0 0 16,21 21 46,21 0-46,0-21-16</inkml:trace>
  <inkml:trace contextRef="#ctx0" brushRef="#br0" timeOffset="168404.07">26733 9716 0,'0'21'16,"-21"-21"0,21 21-16,0 0 15,0 0-15,0 0 16,0 1-16,0-1 0,0 0 16,0 0-16,0 0 15,0 0-15,0 1 16,-21-22-16,21 21 15,-21-21-15,0 0 32,21-21-1,0-1-31,0 1 0,0 0 16,0 0-16,0 0 15,21-22-15,0 22 0,0 0 0,0 0 16,1-21-16,20 20 0,-21 1 15,21 0-15,-20 21 0,20 0 0,0-21 16,-21 21-16,1 0 0,-1 0 16,0 21-16,0 0 0,0 0 0,-21 1 15,0-1-15,0 21 0,0-21 0,0 0 16,0 1-16,0-1 0,0 0 16,0 0-16,-21 0 0,21 0 15,-21 1-15,0-1 0,21 0 16,-21-21-16,-1 21 15,44-21 17,-1 0-32,-21-21 15,21 0-15</inkml:trace>
  <inkml:trace contextRef="#ctx0" brushRef="#br0" timeOffset="169136.74">27707 9737 0,'0'0'15,"-21"-43"1,0 43-16,0 0 0,21-21 0,-22 21 16,1 0-16,0 0 0,0 0 0,0 0 15,0 0-15,-1 21 0,1 1 16,0-1-16,0 0 0,0 21 15,21-21-15,0 1 0,0-1 16,0 0-16,0 0 0,0 0 0,0 0 16,0 1-16,0-1 15,21-21-15,0 21 16,0-21-16,0 0 0,1 0 16,-1 0-16,0 0 15,0 0-15,0-21 0,0 0 16,-21-1-16,22 1 0,-22 0 15,21 0-15,-21 0 16,21 0-16,-21-1 0,0 1 0,0 0 16,0 0-16,21 0 15,-21 0-15,0 42 32,0 0-32,0 0 15,0 0-15,0 0 0,0 1 0,0-1 16,0 0-16,0 21 0,0-21 15,0 1-15,-21 20 0,21-21 0,-21 0 16,21 22-16,0-22 0,-21 21 0,21 0 16,0 1-16,0-22 0,0 21 15,0 1-15,0-1 0,0 0 0,0 1 16,0-1-16,0 0 0,21-21 0,-21 22 16,21-22-16,0 21 0,-21-21 15,0 1-15,21-1 0,-21 0 16,21-21-16,-21 21 0,0-42 31,0 0-15,0 0-16,0-1 0,0 1 0,0 0 15,0-21-15,0 21 0,0-22 16,0 22-16,0-21 0,0-1 0,0 1 16,0 0-16,0 21 0,0-22 15,0 1-15,22 21 0,-22 0 0,0-1 16,21 1-16,0 0 0,0 0 0,-21 0 15,21 0-15,0 21 16,1-22-16,-1 1 0,21 21 0,-21-21 16,0 0-16,22 21 0</inkml:trace>
  <inkml:trace contextRef="#ctx0" brushRef="#br0" timeOffset="169721.4">28469 9821 0,'0'0'0,"-21"-21"0,0 21 16,21-21 15,21 21-15,0 0-16,0 0 0,0 0 15,1 0-15,-1 0 0,0-21 0,21 21 16,-21 0-16,22 0 0,-1-21 16,-21 21-16,22 0 0,-22 0 0,0-21 15,0 21-15,0 0 0,0-22 16,-21 1-16,0 0 16,-21 21-16,0 0 15,0-21-15,0 21 16,0 0-16,-1 0 0,1 0 0,0-21 15,0 21-15,0 0 0,0 0 16,42 0 31,0 0-47,0 0 16,0 0-16,0 0 15,-21-21-15,22 21 0,-1 0 16,-21 21-1,0 0 1,0 0 0,0 21-16,0-20 0,0-1 0,-21 21 15,-1-21-15,1 0 0,21 22 0,-21-22 16,0 0-16,0 0 0,0 0 16,-1-21-16,22 22 0,0-1 0,-21-21 15,21 21-15,-21-21 16</inkml:trace>
  <inkml:trace contextRef="#ctx0" brushRef="#br0" timeOffset="170648.52">29316 9694 0,'-43'0'16,"22"0"15,0 0-15,21 22-16,0-1 15,0 0-15,0 0 16,0 0-16,0 0 0,0 1 16,0-1-16,0 0 0,0 0 15,-21 0-15,21 0 0,0 1 16,0-1-16,-21-21 16,21 21-1,0-42 32,0 0-47,0-1 16,0 1-16,0 0 0,0 0 15,0 0-15,21-22 16,0 22-16,0 0 0,0 0 0,-21 0 16,22-22-16,-1 22 0,0 21 15,0-21-15,0 0 0,0 21 16,1 0-16,-1 0 0,0 0 0,0 0 15,0 0-15,-21 21 16,21 0-16,-21 0 0,0 1 0,0-1 16,0 21-16,0-21 0,0 0 0,0 1 15,0-1-15,0 0 0,0 0 16,0 0-16,0 0 16,0 1-1,-21-1-15,0-21 31,21-21 1,0-1-32,0 1 15</inkml:trace>
  <inkml:trace contextRef="#ctx0" brushRef="#br0" timeOffset="171071.98">29697 9800 0,'21'0'47,"0"0"-31,0 0-16,0-21 0,1 21 15,-1-21-15,0 0 0,0 0 16,0-1-1,-21 1-15,0 0 16,0 0-16,0 0 16,-21 21-1,0 0-15,0 0 16,0 0-16,-1 21 0,1 0 16,0 0-16,21 0 0,0 1 15,-21-1-15,21 21 0,-21-21 0,21 0 16,0 1-16,0-1 0,0 0 0,0 0 15,0 0-15,0 0 16,21 1 0,0-22-16,0 0 0,0 0 15,1 0-15,-1 0 16,0 0-16,0 0 0,0-22 0,0 1 16,1 21-16,-1-21 0,0 0 15,0 0-15</inkml:trace>
  <inkml:trace contextRef="#ctx0" brushRef="#br0" timeOffset="171700.62">30162 9631 0,'0'0'0,"22"0"0,-22 21 47,0 0-47,0 0 15,0 1-15,0-1 0,-22 0 16,22 0-16,0 0 0,-21 0 0,21 1 15,0-1-15,0 0 0,0 0 16,0 0-16,0 0 16,0 1-1,21-44 17,1 22-17,-22-21-15,21 0 16,-21 0-16,21 21 0,0-21 0,-21 0 15,0-1-15,21 22 0,-21-21 16,21 21-16,-21-21 0,0 42 47,0 0-47,0 1 0,0-1 16,0 0-16,0 0 15,0 0-15,0 0 16,22 1-1,-1-22-15,0 0 16,0 0-16,0 0 16,0 0-16,1 0 15,-1 0-15,0-22 0,0 1 16,-21 0-16,21 21 0,-21-21 16,21 0-16,-21 0 0,0-1 0,0 1 15,0-21-15,0 21 0,0 0 16,0-1-16,0 1 0,0 0 0,0 0 15,0 0-15,-21 0 0,0 21 16,0 0 0,21 21 15,0 0-31,0 0 16,0 0-1,21-21-15</inkml:trace>
  <inkml:trace contextRef="#ctx0" brushRef="#br0" timeOffset="173323.67">30924 9610 0,'-42'0'15,"42"-21"1,0-1 0,21 1-16,0 0 15,1 21-15,-1-21 0,0 0 16,0 0-16,0 21 0,0-22 16,1 1-16,-22 0 0,21 0 0,-21 0 15,21 0-15,-21-1 0,0 1 16,0 0-16,0 0 15,-21 21 1,0 0-16,-1 21 16,1 0-16,21 0 0,0 1 15,0-1-15,0 21 0,-21-21 16,21 22-16,0-1 0,0-21 0,0 21 16,0 1-16,0-22 0,0 21 15,0-21-15,0 22 0,21-22 0,-21 0 16,0 0-16,0 0 0,0 1 15,0-1-15,0 0 0,0 0 16,-21-21 0,0 0-1,0 0-15,0 0 0,-1 0 16,1 0-16,0-21 0,0 21 16,0-21-16,21 0 15,-21 21 1,42 21 15,0-21-31,0 0 16,0 21-16,0-21 0,1 0 15,-1 0-15,0 0 0,0 0 0,0 0 16,22 0-16,-22 0 0,0 0 16,0 0-16,0-21 15,0 21-15,1-21 0,-1-1 0,0 1 16,-21 0-16,21 0 15,-21 0-15,0 0 0,0-1 16,0 1-16,21 0 0,-21 0 16,0 42 15,0 0-31,0 0 0,0 1 16,0-1-16,0 0 0,0 0 15,-21 0-15,21 0 0,0 1 16,0-1-1,-21 0-15,21-42 47,0 0-31,21 21-16,-21-22 0,21 1 16,-21 0-16,21 0 0,1 0 0,-22 0 15,21-1-15,0 1 0,-21 0 16,21 0-16,-21 0 0,21 0 0,0 21 31,-21 21-31,0 0 16,0 0-16,0 0 15,0 0-15,0 1 0,0-1 0,0 0 16,0 0-16,0 0 16,0 0-16,0 1 0,0-1 15,22 0-15,-1-21 16,0 0-16,0 0 15,0 0 1,-21-21-16,21 21 0,-21-21 16,0-1-16,22 22 0,-22-21 15,21 0-15,-21 0 0,21 0 16,-21 0-16,0-1 0,21 1 0,-21 0 16,21 0-16,-21 0 0,0 0 15,0 42 16,0 0-31,0 0 16,0 0-16,0 0 0,0 1 16,0-1-16,21 0 15,1 0-15,-1-21 0,0 21 16,0-21-16,0 0 16,0 0-16,1 0 15,-1-21-15,-21 0 16,0 0-16,21 21 15,-21-21-15,0-1 0,21 1 0,-21 0 16,0 0-16,0 0 0,0 0 16,0-1-16,0 1 0,0 0 0,0 0 15,0 42 17,0 0-17,0 0-15,0 1 0,0-1 0,0 21 16,0-21-16,0 22 0,-21-22 15,21 21-15,0-21 0,0 22 0,0-22 16,0 21-16,0-21 16,0 22-16,0-22 0,0 21 0,0-21 15,0 22-15,0-22 0,-21 0 16,21 21-16,0-21 0,0 1 0,0-1 16,0 21-16,0-21 0,-21 0 15,21 1-15,0-1 0,-22 0 0,22 0 16,0 0-16,-21 0 0,21 1 15,0-1-15,0-42 63,0-1-63,0 1 0,0 0 16,21 0-16,1-21 0,-22 20 0,21-20 15,-21 21-15,21-21 0</inkml:trace>
  <inkml:trace contextRef="#ctx0" brushRef="#br0" timeOffset="173659.48">31877 9610 0,'0'0'0,"-21"-21"0,0-22 16,21 22-16,21 0 31,0 21-31,0 0 0,21 0 15,-20 0-15,-1 0 0,0 0 0,21 0 16,-21 0-16,1 0 0,-1 0 16,-21 21-16,0 0 0,0 0 15,0 1-15,0-1 0,0 0 16,0 0-16,-21 21 0,-1-20 0,1-22 16,0 21-16,0 0 0,0 0 15,0 0-15,-1-21 0,1 21 16,21 1 15,-21-22-31,0 0 31</inkml:trace>
  <inkml:trace contextRef="#ctx0" brushRef="#br0" timeOffset="189424.78">7324 10837 0,'0'-21'32,"-22"21"-1,1 0 31,21 21-62,0 1 16,-21-22-16,21 21 0</inkml:trace>
  <inkml:trace contextRef="#ctx0" brushRef="#br0" timeOffset="190305.28">6646 11324 0,'-21'-21'0,"0"21"31,0 0-31,21-21 16,-21 21 0,-1 0-1,1 0-15,0 0 16,0 0-16,0 0 0,0 0 15,-1 0-15,1 0 16,0 0-16,0 0 16,0 0-16,0 0 15,-1 0-15,1 0 32,21-21-17,21 21 16,1 0-15,-1 0-16,0 0 0,0 0 16,0 0-16,22 0 0,-1 0 0,0 0 15,1 0-15,-1 0 0,21 0 16,-20 0-16,20-21 0,1 21 0,-1 0 16,1 0-16,-1-22 0,1 22 15,-22 0-15,22 0 0,-22-21 0,21 21 16,-20 0-16,-1 0 0,0 0 15,1 0-15,-1-21 0,0 21 0,1 0 16,-22 0-16,21 0 0,-21 0 16,1 0-16,-1 0 0,0 0 15,0 0-15,0 0 0,-21-21 78,-21 21-46,0 0-17,0 0-15,0 0 0,-1 0 16,1 0-16,21-21 0</inkml:trace>
  <inkml:trace contextRef="#ctx0" brushRef="#br0" timeOffset="191252.25">7324 10880 0,'-22'-21'16,"1"21"15,21-22-15,21 44 31,1-22-47,-22 21 15,21-21-15,0 21 0,0-21 0,0 21 16,0-21-16,1 0 0,-1 21 15,0-21-15,21 21 0,-21-21 0,22 0 16,-22 22-16,21-22 0,-21 0 16,1 21-16,20-21 0,-21 21 15,0-21-15,22 0 0,-22 21 0,0-21 16,0 0-16,0 0 0,-21 21 16,21-21-16,1 0 0,-22 21 15,0 1 1,0-1-1,0 0 1,-22-21-16,1 21 0,0-21 16,0 21-16,0 0 0,-22 1 15,22-22-15,-21 42 0,21-21 16,-22 0-16,1 0 0,0 1 0,21-1 16,-22 0-16,1 0 0,21 0 15,0 0-15,-1 1 0,1-1 0,0 0 16,0 0-16,0 0 0,0-21 15,-1 21-15,1 1 16,0-22-16,21-22 78,21 1-78,0 21 16,-21-21-16,22 0 15,-1 21-15,-21-21 0,21 21 0,0-21 16,0-1-16,0 22 0,1-21 16,-1 0-16,0 21 0,-21-21 0,21 21 15,0-21-15,0 21 0,1-21 16,-1-1-16,0 22 0,-21-21 0,21 21 16,0-21-16,-21 0 0,21 21 15,1-21-15,-1 21 16,-21-21-16,21 21 0,-21-22 0,21 22 31,-21-21-31,0 42 109,-21-21-93,21 22-16</inkml:trace>
  <inkml:trace contextRef="#ctx0" brushRef="#br0" timeOffset="196636.29">8848 11028 0,'0'-21'16,"0"0"0,0-1-1,0 1 1,0 0-1,0 42 48,0 0-63,0 1 16,0-1-16,0 0 0,0 21 15,0-21-15,0 22 0,0-1 0,0 0 16,0 1-16,0-1 15,0 0-15,0 1 0,0-1 0,0 0 16,0 1-16,0-22 0,0 21 16,-22 1-16,22-22 0,-21 21 0,0-21 15,21 0-15,-21 22 0,21-22 0,-21 0 16,21 0-16,0 0 0,-21 1 16,21-1-16,-22-21 0,22 21 0,0 0 15,0-42 16,0 0-15,-21 21-16,21-21 0,0-1 16,0 1-16</inkml:trace>
  <inkml:trace contextRef="#ctx0" brushRef="#br0" timeOffset="197040.06">8530 10964 0,'0'0'0,"21"-21"0,64-21 16,-43 42-16,-21-21 15,22 21-15,-1 0 0,22 0 0,-22 0 16,0 0-16,1 0 0,-1 0 0,-21 0 16,21 21-16,-20-21 0,20 21 15,-21 21-15,-21-20 0,0-1 0,0 0 16,0 21-16,0-21 0,0 22 16,0-22-16,-21 0 0,0 21 0,0-20 15,-22-1-15,22 0 0,0 0 16,-21 0-16,20 0 0,1-21 0,0 22 15,0-22-15,0 0 0,0 0 16,-1 0-16,22-22 47,22 1-47</inkml:trace>
  <inkml:trace contextRef="#ctx0" brushRef="#br0" timeOffset="197636.72">9567 10964 0,'0'0'0,"0"-21"16,-21 0-16,0 21 0,0 0 16,0 0-16,-1 0 0,1 0 15,0 0 1,0 0-16,21 21 0,-21-21 0,0 21 16,-1 1-16,1-1 0,0 21 15,21-21-15,-21 0 0,21 22 0,-21-22 16,0 21-16,21-21 0,0 22 0,0-22 15,0 0-15,0 0 0,0 0 16,0 1-16,21-1 16,0-21-16,0 0 15,0 0-15,0 0 0,-21-21 0,22 21 16,-1-22-16,0 1 0,0 21 16,0-21-16,0 0 0,1 0 0,-22 0 15,21-22-15,0 22 0,-21 0 16,21 0-16,-21 0 0,0-1 15,0 1-15,0 0 0,0 0 16,0 0-16,0 42 31,0 0-31,0 0 16,0 0-16,0 1 0,0-1 0,0 0 16,0 21-16,0-21 0,0 1 15,0-1-15,0 0 0,21 0 0,-21 0 16,0 0-16,21-21 0,1 0 15,-1 22-15,0-22 16,0 0 0,0-22-16</inkml:trace>
  <inkml:trace contextRef="#ctx0" brushRef="#br0" timeOffset="198071.93">9800 11007 0,'0'-21'15,"21"21"1,0 0-16,1-22 0,-1 22 16,0 0-16,0 0 0,0 0 15,0 0-15,1 0 0,-22 22 16,21-1-16,0-21 0,0 21 0,0 0 15,-21 0-15,21 0 0,-21 1 16,0-1-16,0 0 0,0 0 0,0 0 16,0 0-16,0 1 0,0-1 15,0 0-15,-21-21 16,0 0 0,21-21-1,0 0 1,0-1-16,0 1 0,0 0 15,0 0-15,0 0 0,0 0 16,0-1-16,0 1 0,21 0 0,-21 0 16,21 0-16,1 0 0,-22-1 15,21 1-15,0 0 0,0 0 0,0 0 16,0 21-16,1 0 16,-1 0-16,0 0 15,0 0-15</inkml:trace>
  <inkml:trace contextRef="#ctx0" brushRef="#br0" timeOffset="198684.36">10710 11049 0,'0'0'0,"21"-42"16,-21 21-16,0-1 0,0 1 15,0 0 1,0 0-16,0 0 0,-21 21 16,0-21-16,0 21 15,0 0-15,0 0 0,-1 21 16,1-21-16,-21 21 0,21 0 15,0 0-15,-1 0 0,1 1 0,0-1 16,21 21-16,0-21 0,-21 22 0,21-22 16,0 21-16,0-21 0,0 22 15,0-22-15,0 0 0,0 0 0,0 0 16,21 0-16,0-21 16,0 0-16,1 0 0,-1 0 15,0 0-15,0 0 0,0 0 16,0-21-16,1 21 0,-1-21 0,0 0 15,-21 0-15,21 0 0,0-1 16,0 1-16,1 0 0,-22 0 16,0 0-16,21 0 0,-21-1 0,0 1 15,0 0-15,0 0 0,0 0 0,0 0 16,0 42 15,-21-21-31,21 21 16,0 0-16,0 0 0,0 0 0,0 1 15,0-1-15,0 0 0,0 0 16,21 0-16,0 0 0,0 1 16,0-1-16,0-21 0,-21 21 15,22-21-15,-1 0 0,0 0 16,0 0-16,0 0 0,0 0 16,1 0-16,-1-21 0</inkml:trace>
  <inkml:trace contextRef="#ctx0" brushRef="#br0" timeOffset="199404.08">11155 10986 0,'0'21'32,"0"0"-17,0 0-15,0 0 0,0 0 16,0 1-16,0-1 0,0 0 0,0 0 15,0 0-15,0 0 16,0 1-16,0-1 0,0 0 16,0 0-1,0-42 17,-21 21-32,21-21 15,0 0-15,0-1 0,0 1 16,0 0-16,0 0 15,0 0-15,0 0 0,0-1 0,0 1 16,0 0-16,21 0 0,0 21 16,-21-21-16,21 0 0,0 21 0,0 0 15,1 0-15,-1 0 0,0 0 16,0 0-16,0 0 0,-21 21 16,21-21-16,1 21 0,-22 0 0,21-21 15,-21 21-15,0 0 0,0 1 16,0-1-16,0 0 0,0 0 0,0 0 15,0 0-15,0 1 0,0-1 16,0 0-16,0 0 16,0-42 31,0 0-47,0 0 0,0-1 0,0 1 15,0 0-15,21 0 0,0 0 16,0 0-16,0-1 0,-21 1 0,22 0 15,-1 0-15,0 0 0,0 0 0,0 21 16,0 0-16,1 0 0,-1 0 16,0 0-16,0 21 15,-21 0-15,0 0 16,0 0-16,0 0 0,0 1 16,0 20-16,0-21 0,0 0 0,0 0 15,0 1-15,0-1 0,0 0 16,-21 0-16,21 0 0,0 0 15,21-21 17,0-21-17,-21 0-15</inkml:trace>
  <inkml:trace contextRef="#ctx0" brushRef="#br0" timeOffset="199792.48">11853 11091 0,'21'0'0,"1"0"15,-1 0 1,0 0-16,0 0 0,0 0 0,0 0 16,1-21-16,-1 0 0,0 21 15,0-21-15,0 21 0,-21-21 16,21 0-16,-21-1 15,0 1 1,-21 21-16,0 0 16,0 0-16,0 0 0,0 0 0,-1 0 15,1 0-15,0 0 0,0 21 16,0 1-16,0-22 0,21 21 0,0 0 16,0 0-16,0 21 0,0-20 0,0-1 15,0 21-15,0-21 0,0 0 16,0 1-16,0-1 0,0 0 0,0 0 15,0 0-15,0 0 0,21 1 16,0-22-16,0 0 0,0 0 16,0 0-16,1 0 0,-1 0 0,0 0 15,0-22-15,0 1 0,0 21 16,1-21-16</inkml:trace>
  <inkml:trace contextRef="#ctx0" brushRef="#br0" timeOffset="200091.7">12509 10605 0,'0'21'16,"0"0"-16,0 0 0,0 21 15,0-20-15,0 20 0,0-21 0,0 21 16,-21-20-16,21 20 0,0 0 15,0-21-15,0 22 0,0-22 16,0 21-16,0-21 0,0 22 0,0-22 16,0 0-16,0 0 0,0 0 15,0 1-15,0-1 0,0 0 0,0 0 16,0 0-16,0-42 31,0 0-15,0 0-16</inkml:trace>
  <inkml:trace contextRef="#ctx0" brushRef="#br0" timeOffset="200291.58">12361 11028 0,'0'0'16,"21"0"15,1 0-31,-1 0 0,0 0 15,0 0-15,0 0 0,0 0 16,1 0-16,-1-21 16,0 21-16,0 0 0,-21-21 15,21 21-15,0-22 16</inkml:trace>
  <inkml:trace contextRef="#ctx0" brushRef="#br0" timeOffset="200720.35">12869 11197 0,'0'0'0,"-21"0"15,21-21 16,0 0-31,21 0 16,0 0-16,1 21 0,-22-22 0,21 1 16,0 21-16,-21-21 0,0 0 0,0 0 15,21 0-15,-21-1 16,0 1-16,0 0 0,-21 21 16,0 0-1,0 0-15,-1 0 0,1 0 16,0 21-16,21 0 0,-21 1 0,21-1 15,-21 0-15,21 21 0,0-21 16,0 1-16,0 20 0,0-21 16,0 0-16,0 0 0,0 1 15,0-1-15,21 0 0,0 0 16,0-21-16,0 0 0,1 0 0,-1 0 16,0 0-16,0 0 0,0 0 15,0 0-15,1 0 0,-1-21 0,0 21 16,0-21-16,-21 0 0</inkml:trace>
  <inkml:trace contextRef="#ctx0" brushRef="#br0" timeOffset="201092.14">13187 10964 0,'0'-21'15,"21"21"1,-21-21-16,21 21 0,0 0 15,0 0-15,1 0 0,-1 0 16,0 21-16,-21 0 0,21-21 16,0 22-16,0-1 0,1 0 0,-22 0 15,0 0-15,21 0 0,-21 1 16,0 20-16,0-21 0,0 0 0,0 0 16,0 1-16,0-1 0,-21 0 0,21 0 15,-22-21-15,1 0 16,21 21-16,-21-21 0,21-21 31,0 0-15,0 0-16,0 0 0,0-1 15,0 1-15,21 0 0,0-21 16,-21 21-16,22-1 0,-1-20 0,-21 21 16,21 0-16,0 0 0,-21-1 0,21 1 15,0 0-15,1 21 0,-22-21 16,0 0-16,21 21 0</inkml:trace>
  <inkml:trace contextRef="#ctx0" brushRef="#br0" timeOffset="202315.5">13843 10943 0,'0'21'31,"0"1"-31,0-1 16,0 0-16,0 0 0,0 0 0,0 0 16,0 1-16,0-1 0,0 0 15,0 0-15,0 0 0,0 0 0,0 1 16,-21-1-16,21 0 16,-21 0-1,21-42 16,0 0-15,0 0-16,0-1 16,0 1-16,0 0 0,0 0 0,0 0 15,0 0-15,0-1 0,21 1 0,0 0 16,-21 0-16,0 0 0,21 0 16,0-1-16,0 22 0,-21-21 0,22 21 15,-1 0-15,0 0 16,0 0-16,0 0 0,0 21 15,1-21-15,-22 22 0,21-1 0,-21 0 16,0 0-16,0 0 0,0 22 16,0-22-16,0 0 0,0 0 0,0 0 15,0 0-15,0 1 0,0-1 16,0 0-16,-21-21 16,-1 0-1,22-21 1,0 0-16,0-1 15,0 1-15,0 0 0,0 0 16,0 0-16,22 0 0,-22-1 16,21-20-16,0 21 0,0 0 15,0 0-15,0-1 0,1 1 0,-1 0 16,0 21-16,0 0 0,21-21 0,-20 21 16,-1 0-16,0 0 0,0 21 15,0-21-15,0 21 0,-21 0 0,0 1 16,22-1-16,-22 0 0,0 21 15,0-21-15,0 1 0,0-1 0,0 21 16,0-21-16,0 0 0,0 1 0,-22-1 16,22 0-16,0 0 15,22-42 17,-1 0-17</inkml:trace>
  <inkml:trace contextRef="#ctx0" brushRef="#br0" timeOffset="202547.37">14668 10943 0,'0'21'32,"0"1"-17,0-1-15,0 0 0,0 0 16,-21 0-16,21 0 15,0 1-15,-21-1 0,21 0 16,0 0 0,0-42 15</inkml:trace>
  <inkml:trace contextRef="#ctx0" brushRef="#br0" timeOffset="202729.27">14605 10816 0,'0'0'0,"-21"-21"15,42 21 48,0 0-63,0 0 0,0 0 15,1 21-15</inkml:trace>
  <inkml:trace contextRef="#ctx0" brushRef="#br0" timeOffset="203280.24">14901 10943 0,'21'0'15,"1"0"1,-1 0-16,0 0 16,0 0-16,0 0 0,0 0 15,-21 21-15,22 1 16,-22-1-16,0 0 0,0 0 16,0 0-16,-22 0 0,1 22 15,0-22-15,0 0 0,0 0 0,0 0 16,-22 1-16,22-1 0,0 0 15,0 0-15,0-21 0,21 21 16,-22-21-16,44 0 31,-1 0-15,0-21-16,0 21 0,0-21 16,0 21-16,1 0 0,-1 0 0,0 0 15,0 0-15,21 0 0,-20 21 0,-1 0 16,0-21-16,0 21 0,0 1 15,0-1-15,1 0 0,-1 0 0,-21 0 16,0 0-16,0 1 0,0-1 16,0 0-16,0 0 0,-21 0 15,-1 0-15,1 1 0,0-1 0,-21 0 16,21-21-16,-1 21 0,-20 0 16,21-21-16,0 0 0,-22 0 0,22 0 15,0 0-15,0 0 0,0 0 0,0 0 16,-1 0-1,22-21-15,0 0 16,0 0-16,0 0 16,0-1-16,0 1 0,0 0 15,22 0-15,-1-21 0</inkml:trace>
  <inkml:trace contextRef="#ctx0" brushRef="#br0" timeOffset="203599.66">15473 10986 0,'0'0'0,"0"-22"0,21 22 0,-21-21 16,0 0-16,0 0 15,-21 21-15,0 0 16,-1 0-1,1 0-15,0 0 0,0 0 0,0 0 16,0 21-16,-1 0 0,1 0 16,0 1-16,21-1 0,0 0 15,-21 0-15,21 0 0,0 0 0,0 1 16,0-1-16,0 0 0,0 0 16,21 0-16,0-21 0,0 0 15,1 0-15,20 0 0,-21 0 16,0 0-16,22 0 0,-22 0 0,21 0 15</inkml:trace>
  <inkml:trace contextRef="#ctx0" brushRef="#br0" timeOffset="204168.1">15896 10901 0,'0'0'15,"0"-21"-15,-21 21 0,0 0 16,0 0-16,-1 0 15,1 0-15,0 0 0,0 21 16,0-21-16,21 21 0,-21 0 16,-1-21-16,22 21 0,0 1 0,-21-1 15,21 0-15,0 0 0,0 0 16,0 0-16,0 1 0,0-1 16,0 0-16,21 0 15,1-21-15,-1 0 16,0 0-16,0 0 0,0 0 15,0 0-15,1 0 16,-1-21-16,-21 0 0,21 0 0,0 21 16,-21-22-16,21 1 0,-21 0 15,21 0-15,1 0 0,-22 0 0,21-22 16,-21 22-16,0 0 0,21-21 0,-21 20 16,21-20-16,-21 0 15,0 21-15,0-22 0,0 1 0,0 21 16,0-22-16,0 22 0,21 0 0,-21-21 15,0 21-15,-21 42 32,0 0-32,21 21 15,-21 1-15,0-22 0,21 21 0,-22 0 16,22 22-16,0-22 0,0 1 16,0-1-16,0-21 0,0 21 0,0 1 15,0-22-15,0 21 0,0-21 16,0 1-16,22-1 0,-22 0 0,21 0 15,0 0-15,0-21 16,0 0-16,0 21 0,22-21 0,-22 0 16,0 0-16,0 0 0,0 0 0,1 0 15,-1 0-15,0-21 0,0 21 16,0-21-16,0 0 0</inkml:trace>
  <inkml:trace contextRef="#ctx0" brushRef="#br0" timeOffset="205113.65">6773 12975 0,'0'0'0,"-21"0"0,0 0 0,0 0 0,0 0 16,-1 0-16,44 0 31,20 0-16,-21 0-15,21 0 0,22 0 0,-22 0 16,22 0-16,-1 0 0,1 0 16,-22 0-16,22-21 0,-1 21 0,1-21 15,-22 21-15,21 0 16,1-21-16,-22 0 0,22 21 0,-22 0 16,0-22-16,-20 22 0,20 0 0,-21 0 15,0 0-15,0 0 0,-21-21 16,-21 21-1,0 0-15,0 0 0,0 0 16,-22 0-16,22 0 0,-21 0 0,21 0 16,-22 0-16,22 0 0,0-21 15,0 21-15,0 0 0,21-21 0,-21 21 16,21-21-16,21 0 16,0 21-16,0 0 15,0-22-15,0 22 16,1 0-16,-1 0 0,0 0 0,0 0 15,0 0-15,0 0 0,1 22 0,-22-1 16,0 0-16,0 0 16,0 21-16,0-20 0,-22-1 0,1 0 15,0 21-15,-21-21 0,21 22 16,-1-22-16,-20 0 0,21 0 0,-21 0 16,20 1-16,1-1 0,0 0 15,0-21-15,0 21 0,42-21 31,0 0-31,0-21 0,0 0 0</inkml:trace>
  <inkml:trace contextRef="#ctx0" brushRef="#br0" timeOffset="205404.53">8530 12531 0,'0'21'16,"0"0"-16,0 0 15,-21 0-15,21 1 0,0 20 16,0-21-16,0 21 0,0 1 16,-21-1-16,21-21 0,0 22 15,-21-1-15,21-21 0,-22 21 0,22-20 16,0-1-16,0 0 0,-21 0 0,21 0 15,0 0-15,0-42 47</inkml:trace>
  <inkml:trace contextRef="#ctx0" brushRef="#br0" timeOffset="205816.34">8297 12658 0,'0'0'0,"0"-21"0,0-43 16,0 43-16,0 0 15,21 21-15,1 0 0,-1-21 0,0 21 16,0 0-16,0 0 0,0 21 0,22-21 16,-22 21-16,21 0 0,1 0 15,-1 22-15,-21-1 0,21-21 0,-20 21 16,20 1-16,-21-1 0,0-21 15,22 22-15,-22-1 0,-21-21 0,21 21 16,-21-20-16,21-1 16,-21 0-16,0 0 0,0 0 15,0-42 17,0 0-32,0 0 0,0 0 0,0-1 15,0 1-15,0-21 0,0 21 16,0-22-16,0 1 0,0 0 0,0-1 15,0 1-15,0 0 0,0-1 16,0 22-16,0-21 0,0 21 0,21-22 16,-21 22-16,21 0 0,1 21 15,-22-21-15,21 21 16,0 0-16,-21 21 16,21-21-16,-21 21 0,0 0 15</inkml:trace>
  <inkml:trace contextRef="#ctx0" brushRef="#br0" timeOffset="206545.95">9313 12658 0,'-42'0'15,"21"0"1,0 0-1,-1 21-15,22 0 0,-21 0 16,0 0-16,21 22 0,0-22 16,0 0-16,0 0 0,0 0 0,0 22 15,0-22-15,0 0 0,0 0 16,0 0-16,21-21 0,0 0 16,1 22-16,-1-22 0,0 0 15,0 0-15,0 0 16,0-22-16,-21 1 15,0 0-15,0 0 16,0 0-16,0 0 0,0-22 16,0 22-16,0 0 0,0 0 15,0 0-15,0-1 0,0-20 16,0 21-16,22 0 0,-1 0 0,0-1 16,0 22-1,0 0-15,0 0 0,1 0 16,-1 22-16,0-1 15,-21 0-15,0 0 0,21 0 0,-21 22 16,0-22-16,0 0 0,0 0 0,0 0 16,0 22-16,0-22 0,0 0 15,0 0-15,0 0 0,0 0 0,-21 1 16,21-1 0,-21-21-1,21-21 1,0-1-16,0 1 15,0 0-15,0 0 0,0 0 0,0-22 16,0 22-16,0 0 0,21-21 16,0 21-16,-21-22 0,21 22 0,0 0 15,1 0-15,-1 0 0,21-1 16,-21 22-16,0 0 0,1 0 0,-1 0 16,0 22-16,0-1 0,0 0 15,0 0-15,1 0 0,-1 0 0,-21 1 16,0-1-16,0 21 0,0-21 15,0 0-15,0 1 0,0-1 16,0 0-16,0 0 0,0 0 16,-21-21-16,-1 0 15</inkml:trace>
  <inkml:trace contextRef="#ctx0" brushRef="#br0" timeOffset="207096.43">10901 12446 0,'0'21'16,"0"0"-16,0 1 15,0 20-15,0-21 0,-21 21 0,21 22 16,0-22-16,0 22 0,-22-1 0,22 1 16,0-1-16,0 1 0,0-1 15,-21 1-15,0-1 0,0 1 16,21-1-16,-21 1 0,0-1 15,21 1-15,-22-1 0,1 1 0,0-1 16,21 1-16,-21-22 0,0 0 0,0 1 16,-1-1-16,22 0 0,0-20 15,-21-1-15,21 0 0,-21-21 0,21-21 32,0 0-32,0-22 15,0 22-15,21-21 0,-21-1 0,0 1 16,0-21-16,21 20 0</inkml:trace>
  <inkml:trace contextRef="#ctx0" brushRef="#br0" timeOffset="207388.27">10562 12785 0,'0'0'0,"0"-106"16,0 64-16,21 20 0,0-20 15,22 21-15,-1 0 0,0 0 0,1 21 16,20-22-16,-20 22 0,20 0 15,1 0-15,-22 22 0,21-22 0,-20 21 16,-1 0-16,0 21 0,-20-21 16,-1 22-16,0-22 0,-21 21 0,0 1 15,0-22-15,-21 21 0,0 0 16,-22-20-16,22 20 0,-21-21 16,-1 0-16,1 0 0,0 1 0,-1-1 15,1-21-15,21 21 0,-21-21 16,20 0-16,1 0 0,0 0 0,21-21 31,21 21-31,0-21 16,1-1-16,20 1 0</inkml:trace>
  <inkml:trace contextRef="#ctx0" brushRef="#br0" timeOffset="209246.89">11536 12573 0,'-43'0'15,"22"0"-15,0 0 16,0 0-16,0 0 16,21 21-16,-21-21 0,-1 21 0,22 1 15,-21-1-15,21 0 0,0 21 16,0-21-16,0 1 0,0-1 0,0 21 15,0-21-15,0 0 0,0 1 16,0-1-16,0 0 0,0 0 16,0 0-16,21-21 15,1 0-15,-1 0 16,0 0-16,-21-21 0,21 0 16,0 21-16,0-21 0,-21 0 0,22-1 15,-1 1-15,-21 0 0,21 0 16,-21-21-16,21 20 0,-21 1 0,0 0 15,0 0-15,0 0 0,0 0 16,0 42 15,0 0-31,0 0 16,0 0-16,0 0 0,0 1 16,0 20-16,0-21 0,0 0 15,0 0-15,0 1 0,21-1 16,0-21-16,1 21 15,-1-21-15,0 0 0,0 0 16,0 0-16,0 0 0,1 0 0,-1-21 16,0 21-16,0-21 0,0-1 15,0 1-15,1 0 0,-1 0 0,0 0 16,0 0-16,0-22 0,-21 22 16,0 0-16,0 0 0,0 0 0,0-1 15,0 1-15,0 0 0,0 0 16,0 0-16,0 42 31,0 0-31,0 0 16,0 0-16,0 22 0,0-22 15,0 0-15,0 0 0,21 0 0,1 22 16,-22-22-16,21 0 0,0 0 16,0 0-16,0 1 0,0-1 15,1-21-15,-1 0 0,0 21 16,0-21-16,0 0 0,22 0 0,-22 0 15,0 0-15,21 0 0,-21 0 0,1 0 16,-1 0-16,0-21 0,0 0 16,21 21-16,-42-22 0,22 1 0,-1 0 15,0 21-15,-21-21 16,21 0-16,-21 0 0,0-22 0,0 22 16,0 0-16,0 0 0,0 0 0,0-1 15,0 1-15,0 0 0,-21 0 16,0 21-16,0 0 0,-1 0 15,1 0-15,0 0 0,0 0 16,0 21-16,0 0 0,-1-21 16,1 21-16,21 1 0,-21-1 0,0 0 15,21 21-15,-21-21 16,21 1-16,0-1 0,0 21 0,0-21 16,0 0-16,0 1 0,0-1 15,21 0-15,0-21 0,0 0 16,0 0-16,1 0 0,-1 0 15,0 0-15,0 0 16,0-21-16,0 0 0,1-1 16,-1 1-16,-21 0 0,0 0 0,0 0 15,21 0-15,-21-1 0,0 1 16,0 0-16,0 0 0,0 0 16,0 42 15,0 0-16,0 0-15,0 0 0,0 1 16,0-1-16,0 0 0,0 0 0,0 0 16,0 0-16,21 1 0,-21-1 0,21 0 15,0-21-15,1 0 16,-1 0-16,0 0 0,0 0 0,0 0 16,0 0-16,1 0 0,-1 0 15,0 0-15,-21-21 0,21 21 0,0-21 16,0-1-16,-21 1 0,0 0 15,22 0-15,-22 0 0,0-22 16,0 22-16,0 0 0,0 0 0,0 0 16,0 0-1,0 42 17,0 0-17,0 0-15,0 0 0,0 0 0,0 1 16,-22-1-16,22 0 0,0 0 15,0 0-15,0 0 0,0 1 16,0-1-16,0 0 0,0 0 16,0-42 31,0 0-47,0 0 15,0-1-15,0 1 0,0 0 16,0 0-16,0 0 0,22 0 15,-1-1-15,0 1 0,-21 0 0,21 0 16,0 0-16,-21 0 0,21 21 0,1 0 16,-1-22-16,0 22 0,0 0 15,0 0-15,0 0 0,1 22 16,-22-1-16,21 0 0,0 0 16,0 0-16,-21 0 15,0 1-15,0-1 0,0 0 16,0 0-16,0 0 0,0 0 15,0 1-15,-21-22 16,21 21 0,-21-21-16,0 0 0,21-21 15,0-1-15,0 1 16,0 0-16,0 0 16,0 0-16,21 0 0,0-1 0,0 1 15,0 0-15,22-21 0,-22 21 16,0-1-16,21 1 0,-21 21 0,1-21 15,-1 21-15,21 0 0,-21 0 16,0 0-16,1 21 16,-22 0-16,21 1 0,-21-1 0,0 0 0,0 0 15,0 0-15,0 0 16,0 1-16,0-1 0,0 0 0,0 0 16,0 0-16,-21 0 0,21 1 15,-22-22 1,22-22 15</inkml:trace>
  <inkml:trace contextRef="#ctx0" brushRef="#br0" timeOffset="209679.65">13822 12764 0,'0'0'0,"-21"0"0,-1 0 16,1 21-16,21-42 47,21-1-47,1 22 0,-1-21 15,0 21-15,0-21 0,0 0 16,0 21-16,1-21 0,-1 0 15,0-1-15,-21 1 0,21 0 16,-21 0-16,0 0 16,0 0-16,-21 21 0,0 0 15,0 0-15,-1 0 0,1 0 16,0 21-16,0 0 0,0 0 16,0 0-16,21 0 0,0 1 0,-22-1 15,22 0-15,0 21 0,0-21 16,0 1-16,0-1 0,0 0 0,22 0 15,-22 0-15,21 0 0,0-21 16,0 22-16,0-22 16,0 0-16,1 0 0,-1 0 0,0 0 15,0 0-15,0 0 0,22 0 16,-22-22-16,0 1 0,0 0 0,0 0 16,0 0-16</inkml:trace>
  <inkml:trace contextRef="#ctx0" brushRef="#br0" timeOffset="209928.51">14457 12256 0,'0'-22'16,"0"44"-16,0-1 16,0 0-16,0 0 0,-21 21 15,21-20-15,-22 20 0,22-21 0,0 21 16,-21 1-16,21-22 0,-21 21 0,0 1 15,21-22-15,0 21 0,-21-21 16,21 0-16,0 1 0,-21-1 0,21 0 16,0 0-16,0 0 0,0 0 15,21-21 1</inkml:trace>
  <inkml:trace contextRef="#ctx0" brushRef="#br0" timeOffset="210115.4">14266 12615 0,'0'0'0,"0"-21"15,21 21 17,1 0-32,-1 0 0,0 0 15,0 0-15,0 0 0,0 0 0,1-21 16,-1 21-16,0 0 0,0 0 0,0-21 15,0 21-15,1 0 0</inkml:trace>
  <inkml:trace contextRef="#ctx0" brushRef="#br0" timeOffset="210675.5">14520 12700 0,'0'0'15,"0"-21"-15,21 21 0,-21-21 0,22 21 16,-22-21-1,21-1-15,0 1 16,-21 0 0,-21 21 15,21 21-15,0 0-16,0 1 0,0-1 15,0 0-15,0 0 0,0 0 0,0 0 16,0 22-16,0-22 0,0 0 15,0 0-15,0 0 0,0 1 16,21-22-16,0 0 16,0 0-16,0 0 15,1 0-15,-1 0 0,0-22 16,0 22-16,0-21 0,0 0 16</inkml:trace>
  <inkml:trace contextRef="#ctx0" brushRef="#br0" timeOffset="211053.28">14901 12531 0,'0'-21'16,"21"21"0,1 0-1,-1 0-15,-21 21 0,21 0 16,0-21-16,0 21 0,-21 0 0,21 0 15,1 1-15,-1 20 0,-21-21 16,0 0-16,0 0 0,21 1 0,-21-1 16,0 0-16,0 0 0,0 0 0,-21 0 15,0-21-15,-1 0 16,1 0 0,21-21-1,0 0 1,0 0-16,0 0 0,0 0 15,0-1-15,21 1 0,1 0 16,-22 0-16,21 0 0,0 0 0,-21-22 16,21 22-16,0 21 0,0-21 15,1 0-15,-1 0 0,0 21 16,0-22-16,0 22 0,0 0 16</inkml:trace>
  <inkml:trace contextRef="#ctx0" brushRef="#br0" timeOffset="211279.66">15557 12467 0,'0'21'15,"0"1"1,0-1-16,0 0 0,0 0 0,0 0 16,0 0-16,0 1 0,0 20 15,0-21-15,0 0 0,0 0 0,-21 1 16,21-1-16,0 0 15,0 0-15,-21-21 16</inkml:trace>
  <inkml:trace contextRef="#ctx0" brushRef="#br0" timeOffset="211451.56">15557 12446 0,'0'0'0,"0"-21"0,0 0 16,22 21 31,-1 0-47,0 0 15,0 0-15</inkml:trace>
  <inkml:trace contextRef="#ctx0" brushRef="#br0" timeOffset="212016.25">15938 12552 0,'22'21'78,"-22"0"-78,0 0 0,0 1 15,0-1-15,0 0 0,0 0 16,0 0-16,-22 0 0,1 1 0,0-1 16,21 0-16,-21 0 0,0 0 15,0 0-15,-1 1 0,22-1 0,-21 0 16,0-21-16,42 0 47,0 21-47,1-21 15,-1 0-15,0 21 0,0-21 0,21 21 16,-20-21-16,-1 22 0,21-1 16,-21-21-16,0 21 0,1 0 15,-1 0-15,0 0 0,0 1 0,-21-1 16,21 0-16,-21 0 0,0 0 15,0 0-15,0 1 0,0-1 0,-21 0 16,0 0-16,0 0 0,0 22 0,-22-22 16,22 0-16,0-21 0,-21 21 15,20 0-15,-20 0 0,21-21 0,-21 22 16,20-22-16,1 0 0,-21 0 16,21 0-16,0 0 0,-1 0 15,22-22-15,-21 1 0,21 0 16,0 0-16,0 0 15,0-22-15,0 22 0,0 0 0,21-21 16,1 21-16,-1-22 0,0 1 0,0 21 16,0-22-16,22 1 0</inkml:trace>
  <inkml:trace contextRef="#ctx0" brushRef="#br0" timeOffset="212364.07">16446 12742 0,'0'-21'16,"0"0"-1,22 0-15,-1 21 16,-21-21-16,21 0 0,0-1 16,0 1-1,-21 0-15,-21 21 31,0 21-31,0-21 16,21 21-16,-21 1 0,-1-1 0,22 0 16,0 0-16,-21 0 0,21 22 15,0-22-15,0 0 0,0 0 16,0 0-16,0 0 0,0 1 0,0-1 16,21 0-16,1-21 15,-22 21-15,21-21 0,0 0 16,0 0-16,0 0 0,0 0 15,1 0-15,-1-21 0,0 0 0,0 21 16</inkml:trace>
  <inkml:trace contextRef="#ctx0" brushRef="#br0" timeOffset="212911.75">16891 12637 0,'0'0'0,"0"-22"15,0 1-15,-21 21 16,21-21-16,-21 21 0,-1 0 0,1 0 15,0 0-15,0 0 16,0 21-16,0 0 16,21 1-16,0-1 0,-22 0 15,22 0-15,-21 0 0,21 0 0,0 1 16,0-1-16,0 0 0,0 0 16,0 0-16,0 0 0,0 1 15,21-1 1,1-21-16,-1 0 0,0 0 15,0 0-15,0 0 16,0-21-16,-21-1 16,22 1-16,-1 21 0,-21-21 0,0 0 15,21 0-15,0-22 0,-21 22 16,21 0-16,-21-21 0,21 21 0,-21-22 16,0 1-16,22 21 0,-22-22 0,21 1 15,-21 0-15,0 21 0,0-22 16,21 22-16,-21-21 0,0 21 0,0-1 15,0 44 17,0-1-32,0 0 0,0 21 15,0 1-15,-21-22 0,21 21 16,0 0-16,0-20 0,0 20 0,0 0 16,0-21-16,0 22 0,0-1 15,0-21-15,0 22 0,0-22 0,21 0 16,-21 0-16,21 0 0,0-21 0,0 21 15,1-21-15,-1 0 16,0 0-16,0 0 0,0 0 0,0 0 16,1 0-16,-1-21 15,0 0-15,0 0 0,0 0 0,-21 0 16</inkml:trace>
  <inkml:trace contextRef="#ctx0" brushRef="#br0" timeOffset="-202368.54">4995 14055 0,'0'-21'15,"-21"21"-15,0-22 16,21 1-16,-21 0 16,21 0-16,0 0 15,-21 21 1,21 21 15,0 0-31,0 0 16,0 0-16,0 22 0,0-22 15,0 21-15,0-21 0,0 22 0,-22-1 16,22 0-16,-21 1 0,21-1 16,-21 0-16,0 1 0,0-22 15,21 21-15,-21-21 0,-1 22 0,22-22 16,-21 0-16,0-21 16,0 0-16,21-21 31,0 0-31,0 0 15,0-1-15,21 22 16,0 0-16,-21-21 0,21 21 0,1 0 16,-1-21-16,0 21 0,0 0 0,0 0 15,0 0-15,1 0 0,-1 0 16,0 0-16,0-21 16,0 21-16,0 0 15,1-21-15,-22 0 16,0-1-16,21 1 15,-21 0-15,0 0 0,0 0 16,0 0-16,0-1 0,0 1 16,0 0-16,0 0 15,0 0 1,-21 21 0,21 21-1,0 0 1,0 0-16,0 0 0,0 1 15,0-1-15,0 21 0,0-21 0,0 22 16,-22-1-16,22-21 0,-21 21 16,21-20-16,-21 20 0,21-21 0,0 0 15,0 0-15,0 1 0,0-1 16,0 0-16,0 0 0,0 0 16,0-42 30,0 0-30,0 0-16</inkml:trace>
  <inkml:trace contextRef="#ctx0" brushRef="#br0" timeOffset="-201833.21">5397 14478 0,'0'21'31,"0"0"-15,22-21 31,-1 0-31,0-21-16,-21 0 15,0 0-15,0 0 16,0 0-1,0-1-15,0 1 16,-21 21-16,0 0 16,-1 0-1,22 21-15,-21 1 16,21-1-16,0 0 0,0 0 16,0 0-16,0 0 0,0 1 15,0-1 1,21-21 46,1-21-46</inkml:trace>
  <inkml:trace contextRef="#ctx0" brushRef="#br0" timeOffset="-183952.32">18732 12065 0,'-21'0'16,"0"0"-16,0 0 15,0 0 1,0 0-16,-1 0 16,1 0-16,0 0 15,42 0 48,0 0-63,1 0 0,20 0 15,-21 0-15,21 0 0,1 0 0,-1 0 16,0-21-16,1 21 0,20-21 16,-20 21-16,20 0 0,-21-21 0,22 21 15,-22 0-15,1 0 0,-1 0 0,0-22 16,1 22-16,-1 0 0,-21 0 16,21 0-16,-20 0 0,-1 0 15,0 0 1,-42 0 31,0 0-47,-1 0 15,1 0-15,0 0 16</inkml:trace>
  <inkml:trace contextRef="#ctx0" brushRef="#br0" timeOffset="-183509.42">19431 11811 0,'0'0'0,"-42"-21"16,20 21 15,44 0 0,-1 0-31,0 0 0,0 0 16,0 0-16,0 21 0,1-21 15,20 0-15,-21 0 0,0 0 0,0 21 16,1-21-16,-1 0 0,0 0 16,0 21-16,-21 1 15,0-1-15,0 0 16,0 0-16,-21 0 15,0 0-15,0 1 0,-22-1 0,22 0 16,0 0-16,-21 0 0,20 0 0,-20 1 16,21-1-16,-21 0 0,20-21 15,-20 21-15,21 0 0,0 0 0,0-21 16,-22 22-16,43-1 0,-21-21 16,0 21-16,0-21 0,21 21 15</inkml:trace>
  <inkml:trace contextRef="#ctx0" brushRef="#br0" timeOffset="-182976.86">20807 11599 0,'0'0'0,"0"-21"15,-21 21 1,-1 0-16,1 0 15,0 0-15,0 0 0,-21 0 16,20 21-16,1 1 0,0-1 16,-21 0-16,21 0 0,-1 0 0,1 0 15,0 1-15,0 20 0,0-21 0,21 0 16,-21 22-16,21-22 0,0 21 16,0 0-16,0-20 0,0 20 0,0-21 15,0 21-15,21-20 16,0-1-16,-21 0 0,21 0 0,0 0 0,0 0 15,-21 1-15,22-22 0,-1 21 16,0 0-16,0-21 16,0 0-16,0 0 0,1 0 15</inkml:trace>
  <inkml:trace contextRef="#ctx0" brushRef="#br0" timeOffset="-182517.4">21040 11917 0,'0'0'16,"-22"0"-1,1 21 1,0 0-16,0 0 0,21 1 0,-21-1 16,21 0-16,-21 0 0,-1 21 15,22-20-15,0-1 0,0 0 0,0 0 16,0 0-16,0 22 0,0-22 15,0 0-15,0 0 0,22-21 16,-1 21-16,0-21 0,0 0 16,0 0-16,0 0 0,1 0 15,-1 0-15,0 0 0,21 0 0,-21-21 16,1 21-16,-1-21 0,0 0 16,0 0-16,0-1 0,0 1 15,1 0-15,-22 0 0,0-21 0,0 20 16,0 1-16,0 0 0,0-21 0,0 21 15,0-1-15,0 1 0,-22 0 16,1 0-16,0 21 0,0 0 0,0 0 16,0 0-16,-1 0 15,1 0-15,0 0 0,0 21 0,21 0 16,-21-21-16,21 21 0,-21 1 16,21-1-16,0 0 0,0 0 0,0 0 15,0 0-15,0 1 0,21-1 16,0-21-16,0 0 15,0 0-15,0 0 0</inkml:trace>
  <inkml:trace contextRef="#ctx0" brushRef="#br0" timeOffset="-181992.81">21484 12002 0,'0'-22'0,"0"1"16,0 42 15,0 1-31,0-1 0,0 0 0,0 0 16,0 0-1,0 0-15,0 1 0,0-1 0,0 0 16,0 0-16,0 0 0,-21-21 16,21 21-16,0 1 0,-21-22 0,21 21 15,0 0-15,0 0 16,-21-21-16,21-21 31,0 0-15,0 0-16,0-1 15,0 1-15,0 0 0,0-21 0,0 21 16,0-1-16,0 1 0,21 0 16,0 0-16,-21 0 0,21 0 15,0 21-15,0-22 0,1 1 0,-1 21 16,0-21-16,21 21 0,-21 0 15,1 0-15,-1 0 0,0 0 0,0 21 16,21-21-16,-42 21 0,22 1 16,-1-1-16,0 21 0,-21-21 0,0 0 15,0 1-15,0-1 0,0 21 0,0-21 16,0 0-16,0 1 0,-21-22 16,21 21-16,-21 0 0,-1 0 15,22 0 1,0-42 15</inkml:trace>
  <inkml:trace contextRef="#ctx0" brushRef="#br0" timeOffset="-181545.06">22288 11959 0,'0'0'0,"0"-21"0,0 0 16,0 0-1,-21 21-15,0 0 16,0 0-16,0 0 0,0 0 16,-1 0-16,1 21 0,0-21 15,0 21-15,0 0 0,0-21 0,21 21 16,0 1-16,0-1 0,-22-21 15,22 21-15,0 0 0,0 0 16,22 0-16,-1-21 0,0 0 16,0 22-16,0-1 15,0-21-15,1 0 0,-1 21 16,0-21-16,0 21 0,0 0 16,0-21-16,-21 21 0,0 1 15,0-1 1,-21 0-1,0-21-15,0 0 16,0 0-16,0 0 0,-22 21 0,22-21 16,0 0-16,0 0 0,0 0 15,-1 0-15,1 0 0,0 0 0,21-21 32,0 0-17,21 0-15</inkml:trace>
  <inkml:trace contextRef="#ctx0" brushRef="#br0" timeOffset="-181168.28">22839 11578 0,'0'0'0,"0"-21"0,0 0 16,-21 21-1,-1 0-15,1 21 16,21 0-16,0 0 0,-21 1 16,21 20-16,-21-21 0,21 21 0,0-20 15,0 20-15,-21 0 0,0 1 0,21-1 16,-22 0-16,22 1 0,0-1 15,0 0-15,-21-21 0,21 1 0,0 20 16,-21-21-16,21 0 0,0 0 16,0 1-16,0-1 0,21-21 31,0 0-15,1 0-16,-1-21 15,-21-1-15,0 1 0</inkml:trace>
  <inkml:trace contextRef="#ctx0" brushRef="#br0" timeOffset="-180947.4">22458 12023 0,'0'0'0,"-21"0"0,-1 0 0,22-21 16,0-1-1,22 22-15,-1 0 16,0 0-16,21-21 15,-21 21-15,1 0 0,20 0 0,0 0 16,-21 0-16,22 0 0,-22 0 0,0 0 16,21-21-16,-20 21 0,-1 0 15,0 0-15,0 0 0,0 0 16</inkml:trace>
  <inkml:trace contextRef="#ctx0" brushRef="#br0" timeOffset="-180477.16">22987 12002 0,'-21'0'16,"0"-22"-1,21 1-15,0 0 16,0 0-16,0 0 15,21 21-15,0 0 0,0 0 16,0-21-16,0 21 16,1 0-16,-1 21 15,0 0-15,-21 0 16,0 0-16,0 0 0,21 1 0,-21-1 16,0 21-16,21-21 0,-21 0 0,0 1 15,0-1-15,0 0 0,0 0 16,0 0-16,0 0 0,0 1 0,0-1 15,-21 0-15,0-21 16,21-21 15,0 0-15,0-1-16,0 1 0,0 0 16,21 0-16,0-21 0,-21 20 15,0 1-15,21 0 0,1 0 16,-1 0-16,-21 0 0,0-1 0,21 1 15,0 21-15,-21-21 0,21 21 16,0 0-16,1-21 16,-1 21-16</inkml:trace>
  <inkml:trace contextRef="#ctx0" brushRef="#br0" timeOffset="-179876.33">23495 11917 0,'0'-21'15,"0"42"17,0 0-32,0 0 0,0 0 15,0 1-15,0-1 0,0 0 0,0 0 16,0 0-16,0 22 0,0-22 15,0 0-15,0 0 0,0 0 0,0 0 16,0 1-16,0-1 0,0 0 16,0 0-16,0 0 0,21-21 15,0 0 1,0 0-16,1 0 16,-1 0-16,0 0 0,-21-21 0,21 21 15,0-21-15,0 0 16,1 0-16,-1-1 0,0-20 0,0 21 15,0 0-15,0-22 0,-21 22 0,22 0 16,-22 0-16,21-21 0,-21 20 16,0 1-16,0 42 31,0 1-31,0-1 0,0 0 16,0 0-16,0 0 0,0 0 15,0 1-15,0-1 0,0 0 16,0 0-16,0 0 0,21-21 31,0 0-31</inkml:trace>
  <inkml:trace contextRef="#ctx0" brushRef="#br0" timeOffset="-179536.52">24215 12023 0,'0'-43'15,"0"22"-15,-22 21 0,1 0 16,0 0-16,0 0 0,0 0 16,0 0-16,-1 0 15,1 0-15,21 21 0,0 1 0,-21-1 16,21 0-16,0 0 16,0 21-16,0-20 0,0-1 0,0 0 15,0 21-15,0-21 0,0 1 0,0-1 16,0 0-16,0 0 0,21 0 15,-21 0-15,21-21 16,1 22-16,-1-22 16,0 0-16,0 0 0,0 0 15,0 0-15,1-22 0,-1 22 0,0-21 16,-21 0-16,21 0 0,0 0 16,0 0-16,1-1 0,-1 1 0,-21-21 15,21 0-15,0 20 0,0-20 16</inkml:trace>
  <inkml:trace contextRef="#ctx0" brushRef="#br0" timeOffset="-179276.67">24532 11684 0,'0'0'15,"0"-21"-15,0 42 32,0 0-32,0 0 0,0 1 15,-21-1-15,21 21 0,-21-21 16,21 22-16,0-1 0,0 0 0,0-21 15,-21 22-15,21-1 0,0-21 0,0 22 16,-22-22-16,22 0 0,0 21 16,0-21-16,0 1 0,0-1 15,0 0-15,0 0 0,0 0 16,22-21 15,-1 0-31,0 0 16,0 0-16,-21-21 0,21 21 0</inkml:trace>
  <inkml:trace contextRef="#ctx0" brushRef="#br0" timeOffset="-178884.64">24744 12065 0,'0'0'0,"21"0"16,-21 21 0,-21-21-1,0 21-15,-1 1 0,22-1 16,0 0-16,-21 0 0,0 0 0,21 0 15,-21 1-15,21-1 0,0 0 16,0 0-16,0 0 0,0 0 16,21 1-1,0-22-15,0 0 0,1 0 0,-1 0 16,0 0-16,0 0 16,0 0-16,0 0 0,1-22 0,-1 22 15,0-21-15,-21 0 16,21 0-16,0 0 0,-21 0 0,0-1 15,0 1-15,0-21 0,0 21 0,0 0 16,0-1-16,0-20 0,-21 21 16,21 0-16,-21 21 0,0 0 15,0 0-15,-22 0 0,22 0 16,0 21-16,0 0 0,0 0 0,-1 0 16,22 1-16,-21-1 0,21 0 15,-21 0-15,21 0 0,0 0 16,0 1-16,21-22 15,0 21-15,1-21 0</inkml:trace>
  <inkml:trace contextRef="#ctx0" brushRef="#br0" timeOffset="-178404.92">25040 12150 0,'0'0'0,"0"-21"0,0-1 15,0 1-15,0 0 16,21 21 0,0 0-16,-21-21 15,22 21 1,-1 0-16,0 0 0,0 0 16,-21 21-16,21 0 0,-21 0 15,21 1-15,-21-1 16,0 0-16,0 0 0,0 0 0,0 0 15,0 1-15,0-1 0,0 0 16,0 0-16,0 0 16,-21-21-16,0 21 0,0-21 15,21 22-15,-21-22 16,21-22 31,0 1-47,0 0 0,21 0 0,-21 0 15,21 0-15,0-1 16,-21 1-16,21 0 0,1-21 0,-1 21 16,-21-1-16,21 1 0,0 0 0,0 0 15,-21 0-15,21 0 0,1 21 16,-22-22-16,21 22 0</inkml:trace>
  <inkml:trace contextRef="#ctx0" brushRef="#br0" timeOffset="-178105.03">24363 11853 0,'0'0'0,"-21"0"0,-1 0 16,22-21 0,22 0-16,-1 21 0,0 0 15,0 0-15,21-21 0,-20 21 0,20 0 16,0 0-16,-21 0 0,22-21 16,-1 21-16,-21 0 0,22 0 15,-22 0-15,21 0 0,-21 0 16,0 0-16,1 0 0,-1 0 15,-42 0 17</inkml:trace>
  <inkml:trace contextRef="#ctx0" brushRef="#br0" timeOffset="-177252.52">26204 11811 0,'0'0'0,"0"-21"0,0 0 0,0 0 16,-21 21-16,0 0 15,0 0 1,0 0-16,-1 0 0,1 0 16,0 0-16,0 0 0,0 21 15,-22 0-15,22 0 0,0 0 0,0 22 16,0-22-16,0 21 0,-1 0 0,1 1 16,0-22-16,21 21 0,-21 1 15,21-22-15,0 21 0,0-21 0,0 22 16,0-22-16,0 0 15,0 0-15,0 0 0,42 0 0,-21-21 16,1 22-16,-1-22 0,21 0 0,0 0 16,-20 0-16,20 0 0,0 0 15,1 0-15,-1-22 0,21 1 0,-20 0 16,-1 21-16,0-21 0,1-21 16,-1 20-16,-21 1 0,22 0 0,-22-21 15,0 21-15,-21-22 0,0 1 0,0 21 16,0-22-16,0 22 0,0-21 15,-21 21-15,0-22 0,-22 22 0,22 0 16,0 0-16,-21 0 0,20 0 16,-20 21-16,21-22 0,-21 22 15,-1 0-15,22 0 0,-21 0 0,21 0 16,-1 0-16,-20 22 0,21-1 16,0 0-16,21 0 0,0 0 0,-21 22 15,21-1-15,0-21 0,0 21 0,0 1 16,0-22-16,21 21 0,0 1 15,0-22-15,0 0 0,0 0 0,1 0 16,20-21-16</inkml:trace>
  <inkml:trace contextRef="#ctx0" brushRef="#br0" timeOffset="-176828.84">26564 12044 0,'0'0'0,"0"-21"16,0 0 0,21 21-1,-21 21 1,21-21-16,-21 21 0,22 0 0,-22 0 16,21 0-16,-21 1 0,21-1 0,-21 21 15,0-21-15,21 0 0,-21 1 16,0-1-16,0 0 0,0 0 15,0 0-15,0 0 0,0 1 16,0-1 0,0-42 15,0-1-31,0 1 16,0 0-16,0 0 0,0 0 15,21 0-15,-21-1 0,0 1 16,21 0-16,1 0 0,-1-21 0,-21 20 15,21 1-15,0 0 0,0 0 16,-21 0-16,21 21 0,1-21 16,-1-1-16,0 22 0,0 0 15,0 0 1,0 0-16</inkml:trace>
  <inkml:trace contextRef="#ctx0" brushRef="#br0" timeOffset="-176444.35">27051 12277 0,'0'0'0,"0"-21"47,21-1-47,0 22 0,0-21 16,1 0-16,-1 0 0,0 21 15,-21-21-15,21 0 0,0-1 0,0 1 16,-21 0-16,-21 21 31,0 0-31,0 0 0,0 21 16,0 0-16,-1-21 0,1 22 16,0-1-16,0 0 0,0 0 0,21 0 15,-21 0-15,21 1 0,0-1 0,0 0 16,0 0-1,0 0-15,21 0 0,0-21 16,0 0-16,0 0 0,-21 22 16,21-22-16,1 0 0,-1 0 0,0 0 15,0 0-15,0 0 0,0 0 0,1 0 16,-1-22-16,0 22 16</inkml:trace>
  <inkml:trace contextRef="#ctx0" brushRef="#br0" timeOffset="-176041.07">27453 12129 0,'0'0'0,"0"-22"16,21 22 31,0 0-32,-21 22-15,22-22 0,-22 21 0,0 0 16,21 0-16,-21 0 0,0 0 16,21 1-16,-21-1 0,0 0 0,0 0 15,0 0-15,0 0 16,-21-21-16,21 22 0,-21-22 16,-1 21-1,22-42 16,0-1-31,0 1 16,22 21-16,-22-21 0,0 0 16,21 0-16,0 0 0,-21-1 0,21 1 15,0 0-15,-21 0 0,21 0 16,1 0-16,-22-1 0,21 22 0,0-21 16,0 21-16,0 0 0,0 0 15,1 0-15,-1 0 16</inkml:trace>
  <inkml:trace contextRef="#ctx0" brushRef="#br0" timeOffset="-175148.97">27771 12446 0,'0'-21'47,"21"21"-47,0-21 16,-21 0-16,21-1 0,0 22 0,-21-21 15,21 0-15,1-21 0,-22 21 16,0-1-16,21-20 0,-21 0 0,21 21 15,-21-22-15,21 1 0,-21 0 16,0 20-16,0-20 0,0 21 0,0 0 16,0 0-16,0-1 0,0 1 0,-21 21 31,0 0-15,21 21-16,-21 22 15,21-22-15,0 21 0,-22 1 0,22-1 16,-21 0-16,21-21 0,-21 22 0,21-1 15,0 0-15,0-20 0,0 20 16,0-21-16,0 0 0,0 0 0,0 1 16,0-1-16,0 0 0,0 0 15,21-21-15,0 0 0,1 0 16,-1 0-16,0 0 0,0 0 16,0 0-16,0 0 0,1 0 15,-1 0-15,0-21 0,0 21 0,0-21 0,0 0 16,1-1-16,-1 22 0,-21-21 15,21 0-15,-21-21 0,21 21 16,-21-1-16,0 1 0,0 0 16,0 0-16,0 42 31,0 0-31,0 0 16,0 1-16,-21-1 0,21 0 0,0 0 15,-21 0-15,21 0 0,0 1 16,0-1-16,0 0 0,0 0 15,0 0-15,21-21 16,0 0-16,0 0 0,0 0 16,1 0-16,-1 0 0,0 0 15,0 0-15,0 0 0,0 0 16,1 0-16,-1-21 0,0 21 0,0-21 16,0 0-16,0 0 0,1-1 0,-22 1 15,0-21-15,21 21 0,-21 0 16,0-22-16,0 22 0,0-21 0,0 21 15,0-1-15,-21 1 0,21 0 16,-22 21-16,1 0 0,0 0 0,0 0 16,0 0-16,0 0 0,-1 0 15,-20 21-15,21 0 0,0 1 16,0-1-16,-1 0 0,1 0 0,21 21 16,0-20-16,0-1 0,0 0 15,0 0-15,0 0 0,0 0 0,21 1 16,1-22-16,-1 0 15</inkml:trace>
  <inkml:trace contextRef="#ctx0" brushRef="#br0" timeOffset="-174619.96">28935 12213 0,'0'0'0,"0"-21"15,0 0-15,-21 0 0,-1 21 0,1-21 16,0 21-16,0 0 16,0 0-16,0 0 0,-1 0 15,1 0-15,0 21 0,0-21 0,0 21 16,0 0-16,-1 0 0,1 0 16,21 22-16,-21-22 0,0 0 0,0 0 15,21 0-15,-21 1 0,21-1 16,0 0-16,0 0 0,0 0 15,0 0-15,21 1 16,0-22-16,0 0 16,0 0-16,0 0 0,1 0 15,-1 0-15,0 0 0,0-22 16,0 1-16,0 21 0,1-21 0,-1 0 16,0 0-16,-21 0 0,21-1 0,0 1 15,-21 0-15,0 0 0,0 0 16,21 0-16,-21-1 0,0 1 0,0 0 15,0 42 17,0 0-32,0 1 0,0-1 15,0 0-15,-21 0 0,21 0 16,0 0-16,0 1 0,0-1 16,0 0-16,0 0 15,21-21-15,1 0 0,-1 0 16,0 21-16,0-21 0,0 0 15,0 0-15,1 0 0,20 0 0,-21 0 16,0 0-16,22-21 0,-22 21 0</inkml:trace>
  <inkml:trace contextRef="#ctx0" brushRef="#br0" timeOffset="-173848.4">29464 12171 0,'0'-21'16,"0"42"-16,-21-42 0,0 0 0,-1 21 15,1 0-15,0 0 16,0 0-16,0 0 0,0 0 0,-1 0 16,1 21-16,0-21 0,0 21 0,0 0 15,0 0-15,-1 0 0,22 1 16,-21-1-16,21 0 0,-21 0 0,21 0 16,0 0-16,0 1 0,0-1 15,0 0-15,0 0 0,21-21 16,-21 21-16,21-21 0,1 0 15,-1 0-15,0 0 0,0 0 0,0 0 16,0 0-16,1 0 16,-1 0-16,0 0 0,0 0 15,-21-21-15,21 21 0,0-21 0,1 0 16,-22 0-16,21-1 0,-21 1 16,21-21-16,-21 21 0,0-22 0,0 22 15,0-21-15,21 0 0,-21-1 16,0 1-16,0 21 0,0-22 0,21 22 15,-21-21-15,0 21 0,0 0 16,0-1-16,0 1 0,0 0 16,0 42-1,0 0 1,0 1-16,0-1 0,-21 21 16,21 0-16,-21-20 0,21 20 15,0 0-15,0 1 0,-21-1 0,21-21 16,0 21-16,-21-20 0,21 20 15,0-21-15,0 0 0,0 0 0,0 1 16,0-1-16,21 0 16,0-21-16,0 21 0,0-21 15,0 0-15,1 0 0,-1 0 16,0 0-16,0 0 16,0 0-16,0 0 0,-21-21 0,22 0 0,-1 21 15,-21-21-15,21-1 0,-21 1 16,21 0-16,-21 0 0,21 0 15,-21 0-15,0 42 32,0 0-17,0 0-15,-21 0 16,21 0-16,0 1 0,0-1 16,0 0-16,0 0 15,0 0 1,21-21-1,0 0 1,1 0-16,-22-21 16,0 0-16,21 21 15,0-21-15</inkml:trace>
  <inkml:trace contextRef="#ctx0" brushRef="#br0" timeOffset="-173629.02">29845 11980 0,'0'0'0,"-21"0"15,0 0 1,21 22 31</inkml:trace>
  <inkml:trace contextRef="#ctx0" brushRef="#br0" timeOffset="-172952.41">30099 12213 0,'0'21'16,"0"1"-16,0-1 0,0 0 16,0 0-16,0 0 15,-21 0-15,21 1 0,-21-22 16,21 21-16,-22-21 15,22-21 48,0-1-47,0 1-16,0 0 0,22 21 15,-1-21-15,0 0 0,0 0 16,0-1-16,0 1 0,22 0 0,-22 21 15,21-21-15,-21 0 0,22 21 16,-1 0-16,0 0 0,-20 0 0,20 0 16,-21 0-16,0 0 0,0 21 15,1 0-15,-22 0 0,0 0 0,0 1 16,0-1-16,0 0 0,0 0 16,0 0-16,0 0 0,-22-21 0,1 22 15,21-1-15,-21-21 0,0 0 16,0 21-16,0-21 15,-1 0-15,22 21 0,-21-21 16,21-21 31,21 21-47</inkml:trace>
  <inkml:trace contextRef="#ctx0" brushRef="#br0" timeOffset="-172165.26">30840 12192 0,'0'0'0,"0"-21"0,-21 0 16,-1 21-16,1 0 15,0-21-15,0 21 16,0 0-16,0 0 15,21 21-15,-22 0 0,1-21 0,0 21 16,0 0-16,21 0 0,0 1 16,-21-1-16,0 0 0,21 0 15,0 0-15,0 0 16,0 1-16,21-1 16,0-21-16,0 0 15,0 0-15,0 0 0,1 0 16,-1 0-16,0 0 0,0 0 15,0-21-15,-21-1 16,21 22-16,-21-21 16,0 0-16,22 21 0,-22-21 0,0 0 15,0 0-15,0-1 16,0 1-16,0 0 0,0 42 62,0 0-62,0 1 16,0-1-16,0 0 0,0 0 0,0 0 16,0 0-16,0 1 0,0-1 15,0 0-15,0 21 0,0-21 0,0 1 16,0-1-16,0 0 0,0 21 16,0-21-16,0 1 0,0 20 0,0-21 15,-22 21-15,22-20 0,0 20 16,0-21-16,0 21 0,-21-20 0,21-1 15,0 21-15,0-21 0,0 0 16,0 22-16,0-22 0,0 0 16,0 0-16,0 0 0,-21 1 0,21-1 15,-21 0-15,21 0 16,-21-21-16,0 21 0,-1-21 16,1 0-16,0 0 15,0 0-15,0 0 0,0 0 16,-1 0-16,1 0 15,21-21-15,-21 21 16,0 0-16,0-21 16,21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2:20:40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1270 0,'-21'-21'31,"0"21"-31,0 0 31,21 21 16,0 0-31,0 0-1,21-21-15,0 0 0,-21 22 16,21-22-16,0 0 16,0 0-16,1 0 15,-1 0-15,0 0 0,0 0 16,0 0-16,0 0 15,1-22-15,-1 1 0,0 0 0,0 0 16,-21 0-16,21 0 0,0-1 16,1-20-16,-1 0 0,0 21 0,-21-22 15,21 1-15,-21 0 0,21-1 16,-21 1-16,0 0 0,0-1 16,0 1-16,0 21 0,21-22 0,-21 1 15,0 21-15,0-21 0,0 20 16,0-20-16,0 21 0,0 0 15,0 0-15,0-1 16,0 44 15,0-1-31,0 0 16,0 0-16,0 0 16,22 0-1,-1-21 126,-21 22-94,0-1-47,-21 0 0,21 0 15,-22 0-15,22 0 0,-21 22 16,21-22-16,0 21 0,-21 1 16,0 20-16,21-21 0,-21 1 0,21-1 15,-21 22-15,21-22 0,-22 0 16,22-21-16,0 22 0,0-1 15,0-21-15,0 22 0,0-22 0,22 0 16,-1 0-16,0 0 0,0 0 16,0-21-16,0 0 0,1 0 0,-1 0 15,0 0-15,0 0 0,0 0 16,0 0-16,1 0 0,-1-21 0,0 0 16,0 21-16,0-21 0,0 0 15,1-22-15,-1 22 0,0 0 16,0-21-16,-21 21 0,21-22 15,-21 22-15,21 0 0,-21-21 16,0 20-16,0 1 0,0 0 0,0 0 16,0 42 15,0 0-31,0 0 0,0 1 16,0-1-16,0 0 0,0 21 15,0-21-15,0 22 0,-21-22 0,21 21 16,0-21-16,0 1 0,0-1 15,0 0-15,0 0 0,21 0 0,-21 0 16,22-21-16,-1 22 0,0-22 16,0 0-16,0 0 0,0 0 15,1 0-15,-1 0 0,21-22 16,-21 1-16,22 21 0,-1-21 0,-21 0 16,0 0-16,22-22 0,-22 22 15,0 0-15,0-21 0,-21-1 16,0 22-16,0-21 0,0 0 0,0 20 15,-42-41-15</inkml:trace>
  <inkml:trace contextRef="#ctx0" brushRef="#br0" timeOffset="648.49">3979 995 0,'0'0'0,"0"-21"16,-21 21 0,0 0-16,0 0 0,0 0 0,-1 0 15,22 21-15,-21 0 0,0 0 16,0 0-16,0 1 0,0-1 16,-1 21-16,22-21 0,-21 0 0,21 22 15,-21-22-15,21 0 0,0 21 16,0-20-16,0-1 0,0 0 0,0 0 15,0 0-15,0 0 16,21-21-16,0 22 0,1-22 0,20 0 16,-21 0-16,0 0 0,0 0 15,22 0-15,-22 0 0,21 0 0,-21 0 16,22-22-16,-22 22 0,21-21 16,-21 0-16,1 0 0,-1 0 0,0 0 15,0-1-15,0 1 0,-21 0 16,0 0-16,0 0 0,0 0 0,0-1 15,0 1-15,0 0 0,0 0 16,-21-21-16,0 42 0,0-22 0,0 1 16,-1 0-16,1 21 0,0 0 15,0 0-15,0 0 16,0 0-16,-1 0 0,1 0 16,-21 21-16,21-21 0,0 21 15,-1 1-15,-20-1 0,21-21 0,0 21 16,0 0-16,-1-21 0,1 21 15,0 0-15,0 1 0,21-1 32</inkml:trace>
  <inkml:trace contextRef="#ctx0" brushRef="#br0" timeOffset="1241.19">3365 1058 0,'0'0'16,"-21"0"-16,0 0 15,0 0-15,0 0 16,0 0-16,-1 0 0,1 0 16,0 0-16,0 22 15,21-1-15,-21 0 16,0 0-16,21 0 0,0 0 0,-22 1 16,22 20-16,0-21 0,0 0 15,0 0-15,0 1 0,0 20 16,0-21-16,0 0 0,22-21 0,-1 21 15,0 1-15,0-22 16,0 21-16,0-21 0,1 0 0,20 0 16,-21 0-16,0 0 0,22 0 15,-22-21-15,0 21 0,21-22 16,-21 1-16,1 21 0,20-21 16,-21 0-16,0 0 0,0 0 0,1-1 15,-1 1-15,-21-21 0,0 21 16,0 0-16,0-1 0,0 1 0,0-21 15,-21 21-15,-1 0 0,1 21 16,0-22-16,0 1 0,0 21 0,0 0 16,-1 0-16,1 0 0,-21 0 15,21 0-15,0 0 0,-1 21 16,1-21-16,0 22 0,0-1 0,0 0 16,21 0-16,0 0 15,0 0-15,21-21 16,0 0-1</inkml:trace>
  <inkml:trace contextRef="#ctx0" brushRef="#br0" timeOffset="3020.33">4699 1143 0,'0'0'0,"0"-21"16,0 0-1,0 0 1,0-1 0,0 1-1,0 0-15,0 0 16,-21 0-16,21 0 16,-21 21-1,21-22-15,-22 22 16,1 0-1,0 22 1,21-1-16,0 0 0,0 0 16,0 21-16,0 1 0,0-1 0,0 0 15,0 1-15,0-1 0,0 0 16,0 22-16,0-1 0,0-20 0,0 20 16,0 22-16,0-22 0,0 1 15,0-1-15,0 1 0,0-1 0,0 1 16,0-22-16,0 22 0,0-22 0,0 22 15,0-22-15,0 0 16,0 1-16,0-1 0,0 0 0,-21 1 16,21-1-16,0-21 0,0 0 15,-21 0-15,21 1 0,0-1 0,0-42 47,-21 21-47,21-22 0,0-20 16,0 21-16,0 0 0,0-22 15,0 1-15,0 0 0,0-1 0,0 1 16,0 0-16,0-1 0</inkml:trace>
  <inkml:trace contextRef="#ctx0" brushRef="#br0" timeOffset="3432.32">4424 1312 0,'0'0'16,"-21"-21"-16,21 0 0,0 0 0,0 0 0,0 0 16,0-1-16,0 1 15,0 0-15,0 0 0,0 0 0,21 0 16,21-1-16,-21 1 0,0 0 16,22 0-16,-1 0 0,0 21 0,1-21 15,-1-1-15,0 22 16,1 0-16,-1 0 0,0 0 0,1 22 15,-22-1-15,21 0 0,-21 21 16,1-21-16,-22 1 0,0 20 0,0-21 16,0 21-16,0-20 0,-22-1 15,22 21-15,-21-21 0,-21 0 0,21 1 16,0 20-16,-1-42 0,-20 21 16,21 0-16,0 0 0,0 1 0,-1-22 15,1 0-15,0 21 0,0-21 16,42-21 46,0-1-62,0 1 16,1 21-16</inkml:trace>
  <inkml:trace contextRef="#ctx0" brushRef="#br0" timeOffset="4000.07">5673 1080 0,'0'0'0,"21"-22"16,-21 1-1,0 0-15,0 0 0,-21 21 16,-1-21-16,1 21 15,0 0-15,-21 0 0,21 0 0,-1 0 16,-20 0-16,21 21 0,-21 0 16,20 0-16,1 0 0,-21 1 0,21-22 15,0 21-15,21 0 0,0 0 16,-22 0-16,22 0 0,0 1 16,0-1-1,22-21-15,-1 0 16,0 0-16,0 0 0,0 0 15,0 0-15,22 0 0,-22 0 16,0 0-16,21 0 0,-20 0 0,-1 0 16,0 0-16,0 21 0,0-21 15,0 21-15,1-21 0,-1 21 16,-21 0-16,0 1 16,0-1-16,-21-21 0,-22 21 15,22 0-15,0-21 0,0 21 16,-22-21-16,22 21 0,0-21 0,-21 22 15,21-22-15,-1 0 0,1 0 16,0 21-16,0-21 0,0 0 16,0 0-16,-1 0 0,1 0 15,0 0-15,0 0 16,0 0 46,0 21-62</inkml:trace>
  <inkml:trace contextRef="#ctx0" brushRef="#br0" timeOffset="5212.51">571 910 0,'0'0'0,"-21"0"15,21-21-15,0 0 16,0 0-1,0 0-15,0-1 16,21 22 0,1-21-16,-1 21 15,0 0-15,0-21 0,0 21 16,0 0-16,1 0 0,-1 0 16,0 0-16,0 0 0,0 0 15,0 21-15,-21 0 0,0 1 0,0-1 16,22 0-16,-22 0 15,0 0-15,0 0 0,0 22 0,-22-22 16,1 0-16,0 0 0,0 0 16,0 22-16,0-43 0,-1 21 0,1 0 15,0 0-15,0-21 0,0 21 16,0-21-16,-1 0 0,1 0 16,0 0-16,0 0 0,21-21 31,0 0-16,21 0-15,0 21 16,0-21-16,1 21 0,-22-21 0,21 21 16,21 0-16,-21-22 0,0 22 15,1 0-15,-1 0 0,0 0 16,0 0-16,0 0 0,0 0 0,1 22 16,-1-22-16,-21 21 15,0 0-15,0 0 0,0 0 0,0 0 16,0 1-16,0-1 0,0 0 15,0 0-15,0 0 0,-21 0 16,-1 1-16,1-1 0,0 0 0,0-21 16,0 21-16,-22 0 0,22 0 15,0-21-15,-21 0 0,21 22 0,-22-22 16,22 0-16,0 0 0,-21 0 16,20 0-16,1 0 0,0 0 15,0 0-15,0-22 0,0 1 16,-1 21-16,22-21 0,-21 0 15,0 21-15,21-21 0,0 0 16,0-1 0,0 1-1,21 21 1,0 0-16,1 0 16,-1 0-16,0 0 0,0-21 0,21 21 15</inkml:trace>
  <inkml:trace contextRef="#ctx0" brushRef="#br0" timeOffset="5624.03">1164 1143 0,'21'0'32,"0"0"-1,-21-21-31,0 0 16,0 0-1,-21 21 1,0 0-1,0 21 1,0 0 0,21 0-1,0 0-15,0 0 32,21-21-1,0 0-31,0-21 15</inkml:trace>
  <inkml:trace contextRef="#ctx0" brushRef="#br0" timeOffset="19136.37">2879 2053 0,'0'0'0,"-22"0"0,1 0 0,0 0 16,0 0-16,0 0 0,0 0 15,-1 0-15,1 0 0,0 0 16,0 0-16,0 0 0,0 0 0,-1 0 15,1 0-15,-21 0 0,21-21 16,0 21-16,-1 0 0,1 0 0,0 0 16,0 0-16,-21 0 0,20 0 15,1 0-15,0 0 0,0 0 0,0 0 16,0 0 0,-1 0-16,44 21 46,20-21-30,-21 0-16,21 0 0,1 0 16,-1 0-16,0 0 0,22 0 0,-1 0 15,1-21-15,-1 21 0,1 0 16,-1-21-16,1 21 0,-22-21 0,22 21 16,-1 0-16,1-21 0,-1 21 15,1 0-15,-1 0 0,22 0 0,0-22 16,-22 22-16,1 0 0,-1 0 15,22 0-15,-1 0 0,-41-21 16,41 21-16,1 0 0,0 0 0,21 0 16,-22 0-16,22 0 0,-21 0 0,-1 0 15,1-21-15,0 21 0,-1 0 16,1 0-16,-21-21 0,20 21 16,-20 0-16,-1-21 0,1 21 0,-1 0 15,-20-21-15,20 21 0,-21-22 16,22 22-16,-22 0 0,-21 0 0,22-21 15,-22 21-15,0 0 0,0 0 16,0 0-16,1 0 0,-1 0 16,-42 0 77,-1 0-93,1 0 16</inkml:trace>
  <inkml:trace contextRef="#ctx0" brushRef="#br0" timeOffset="20044.13">2667 3175 0,'0'-21'0,"0"0"15,42 0 1,-42-1-1,0 1-15,-21 0 16,21 0 0,0 0-16,-21 21 15,21 21 32,0 0-31,0 0-16,0 0 0,0 1 0,21-1 15,-21 21-15,0-21 0,21 22 16,-21-1-16,0 0 0,0 1 16,0-22-16,0 21 0,0 0 15,0 1-15,0-22 0,0 21 0,0-21 16,0 22-16,0-22 0,0 0 16,0 0-16,0 0 0,0 1 0,0-1 15,0 0 1,0-42 15,0 0-15,0-1-16,0 1 15</inkml:trace>
  <inkml:trace contextRef="#ctx0" brushRef="#br0" timeOffset="20830.25">3154 3450 0,'0'21'78,"0"1"-78,0-1 16,0 0 0,0 0-16,0 0 31,21-21-16,0 0 1,0-21 0,-21 0-1,21 21-15,-21-21 16,0 0-16,0-1 31,-21 22-31,0 0 31,21 22-15,-21-1 0,21 0-1</inkml:trace>
  <inkml:trace contextRef="#ctx0" brushRef="#br0" timeOffset="24184.48">5016 3090 0,'-21'0'32,"0"0"-17,21 22-15,0-1 16,-21-21-16,21 21 15,0 0 1,0 0 0,21-21-16,0 0 15,0 0-15,1 0 0,-1 0 0,0 0 16,21-21-16,-21 0 0,1 21 16,20-21-16,-21 0 0,0-1 0,22 1 15,-22 0-15,21 0 16,-21 0-16,0 0 0,1-1 0,-1 1 15,0 0-15,-21-21 0,0 21 0,0-1 16,0-20-16,0 21 0,0 0 16,0-22-16,0 22 0,0 0 0,0 0 15,0 0-15,0 0 0,0-1 16,-21 22 0,0 0-16,21 22 15,-22-1-15,22 0 0,0 0 0,0 21 16,-21 1-16,0-1 0,21 0 15,-21 1-15,21-1 0,-21 22 0,0-22 16,21 21-16,-22 1 16,1-1-16,21 1 0,-21 21 0,21-22 15,-21 1-15,0-1 0,21 1 16,0-1-16,-21 22 0,-1-22 0,1 1 16,21 20-16,0-20 0,-21 21 0,21-22 15,-21 22-15,0-22 0,21 1 16,0-1-16,0 1 0,0-22 0,0 0 15,0 1-15,0-1 0,0-21 0,0 0 16,0 1-16,21-22 16,0 0-16,0 0 0,0-22 15,-21 1-15,22 0 0,-1 0 16,0 0-16,0-22 0,-21 1 16,21 21-16,0-21 0,1-1 0,-1 1 15,-21-22-15,21 1 0,0 21 16,-21-22-16,0 1 0,0-1 0,0 1 15,0-1-15,0 22 0,0-22 0,0 22 16,0 0-16,0-1 0,-21 1 16,0 21-16,0-22 0,-1 22 0,1 0 15,0 0-15,0 0 0,0 0 16,0 21-16,21-22 16,21 22 15,0 0-31,0-21 15,0 0-15,22 21 0,-22-21 16,21 0-16,-21 0 0,22-1 0,-1 1 16,-21 0-16,21-21 0,1 21 15,-1-1-15,-21-20 0,22 21 0,-22 0 16,0 0-16,0-1 0,0 1 16,0 0-16,-21 0 0,0 0 15,0 0-15,-21 21 31,0 21-31,0 0 0,21 0 16,0 0-16,-21 0 16,21 22-16,-21-22 0,21 21 0,0 1 15,0-22-15,0 21 0,0-21 16,0 22-16,0-22 0,0 21 0,0-21 16,21 0-16,0 1 0,0-22 15,0 21-15,0-21 0,1 0 0,-1 0 16,0 0-16,0 0 0,0 0 0,0 0 15,1-21-15,-1-1 0,0 1 16,0 0-16,0 0 0,-21 0 0,0 0 16,21-1-16,-21 1 0,0-21 15,0 21-15,0-22 0,0 22 0,0 0 16,0-21-16,-21 21 16,21-1-16,-21 22 0,0-21 0,0 0 15,0 21-15,-1 0 0,1 0 16,0 0-16,0 0 0,0 0 15,0 0-15,-1 21 0,22 0 0,-21 1 16,21-1 0,0 0-16,0 0 0,21-21 15,1 0-15,-1 0 0,0 21 16,21-21-16</inkml:trace>
  <inkml:trace contextRef="#ctx0" brushRef="#br0" timeOffset="24628.23">6223 3217 0,'0'-21'0,"0"0"0,0 0 15,0 0-15,21 21 0,-21-21 16,21 21-16,-21-22 16,21 22-16,1 0 0,-1 0 0,0 0 15,0 0-15,0 0 16,0 0-16,1 22 0,-1-1 15,-21 0-15,21 0 0,-21 0 16,21 0-16,-21 22 0,0-22 16,0 21-16,0-21 0,0 22 0,0-22 15,0 21-15,0-21 0,0 1 16,-21-1-16,0 0 0,21 0 0,0 0 16,-21-21-16,-1 21 0,1-21 15,21-21 16,0 0-31,0 0 0,0-21 16,21 20-16,1-20 0,-1 21 0,0-21 16,0-1-16,0 1 0,0 0 15,22-1-15,-22 22 0,0-21 16,21 21-16,-20-1 0,-1 1 16,0 0-16,0 0 0,0 21 15,-21 21 16</inkml:trace>
  <inkml:trace contextRef="#ctx0" brushRef="#br0" timeOffset="26260.6">7641 3471 0,'0'0'0,"-21"0"32,21-21-1,0 0-31,0 0 15,21 0-15,-21 0 0,21-1 16,0 1-16,-21 0 0,22 0 16,-1-21-16,-21 20 0,21-20 0,0 0 15,-21-1-15,21 1 16,0 0-16,-21-1 0,0 1 0,22 0 16,-22-1-16,21 1 0,-21 0 15,0-1-15,0 1 0,0 0 0,0 21 16,0-1-16,0-20 0,-21 42 0,-1-21 15,22 0-15,-21 21 0,0 0 16,0 0-16,0 21 0,0 0 16,-1 0-16,22 0 0,-21 22 15,0-1-15,0 0 0,21 1 0,-21-1 16,0 0-16,-1 107 16,1-86-16,21-21 0,0 22 15,0-22-15,0 1 16,0-1-16,0 0 0,0 1 0,21-1 15,1-21-15,-22 0 0,21 22 16,0-43-16,21 21 0,-21 0 0,1-21 16,20 0-16,-21 0 0,21 0 0,-20 0 15,20-21-15,0 0 0,1 21 16,-22-22-16,21 1 0,-21 0 0,22 0 16,-22-21-16,0 20 0,0 1 15,0-21-15,0 21 0,-21 0 0,22-1 16,-22 1-16,0 0 0,0 0 15,0 0-15,0 0 0,0-1 16,0 44 15,0-1-31,0 0 16,0 0-16,0 0 0,0 0 16,0 1-16,0-1 0,0 21 0,0-21 15,0 0-15,0 1 0,0-1 0,0 0 16,0 0-16,0 0 15,21-21-15,0 0 0,0 0 0,0 0 16,0 0-16,1 0 16,-1 0-16,0-21 0,0 21 0,0-21 15,0 0-15,1 0 0,-1-1 16,0 1-16,-21 0 0,21 0 16,-21 0-16,21-22 0,-21 22 0,0-21 15,0 21-15,0 0 0,0-1 16,0-20-16,-21 21 0,0 0 0,0 0 15,0-1-15,-1 22 16,1-21-16,-21 21 0,21 0 0,0 0 16,-1 0-16,1 21 0,0 1 15,0-1-15,-21 0 0,20 0 0,1 0 16,21 0-16,-21 22 0,21-22 0,0 21 16,0-21-16,0 22 0,0-1 15,0-21-15,21 22 0,0-22 0,1 0 16,-1 0-16,0 0 15,0 0-15,0 1 0,22-22 0,-22 0 16,0 0-16,21 0 0,-21 0 16,22 0-16,-1 0 0,0 0 0,-20 0 15,20-22-15,0 1 0,-21 21 0,22-21 16,-1 0-16,-21 0 0,0 0 16,1-22-16,-1 22 0,0 0 0,0 0 15,0 0-15,-21-1 0,0 1 16,0 0-16,0 0 0,0 0 0,0 0 15,-21 21 17,21 21-32,0 0 15,-21 0-15,21 0 0,-21 0 16,21 1-16,0-1 0,0 21 0,0-21 16,0 0-16,0 1 0,0-1 0,0 0 15,0 0-15,0 0 0,21 0 16,0 1-16,0-22 0,-21 21 0,21-21 15,1 0-15,-1 0 0,21 0 16,-21 0-16,0 0 0,22 0 0,-22 0 16,21-21-16,1-1 0,-22 1 0,21 0 15,-21 0-15,0 0 0,1 0 16,-1-22-16,0 22 0,0-21 0,-21 21 16,0-22-16,0 22 15,0 0-15,0-21 0,0 20 0,0 1 16,-21 0-16,0 0 0,0 0 0,-1 0 15,-20 21-15,21 0 0,-21 0 16,20 0-16,-20 0 0,0 0 0,-1 0 16,1 0-16,21 21 0,-21 0 15,-1 0-15,22 0 0,0 0 0,0 1 16,0-1-16,21 0 0,0 0 16,0 0-16,0 22 0,0-22 0,0 0 15,21 0-15,0-21 0,0 21 0,0 0 16,0-21-16,22 0 0,-22 0 15,0 0-15,21 0 0,-20 0 16,20 0-16</inkml:trace>
  <inkml:trace contextRef="#ctx0" brushRef="#br0" timeOffset="26651.88">9588 3090 0,'0'0'0,"0"-21"0,0 0 16,0 0-16,0 0 0,0 0 15,-21 21-15,21-22 16,-21 22-16,0 0 16,21 22-1,-21-1-15,21 0 16,0 0-16,0 21 0,0 1 0,0-22 16,0 21-16,0 1 0,0 20 15,0-21-15,21 1 0,-21 20 0,0-20 16,0-1-16,0 21 0,0-20 15,0-1-15,0 0 0,0 22 0,0-22 16,0 22-16,0-22 0,0 0 0,0 22 16,0-22-16,0 1 0,0-1 15,-21 0-15,21-21 0,-21 22 16,21-22-16,-22 0 0,22 0 0,0 0 0,0 1 16,0-44 15,0 1-31,0 0 15,0 0-15,0 0 0,0-22 16,0 22-16,22-21 0,-1 0 0,0-22 16,-21 22-16</inkml:trace>
  <inkml:trace contextRef="#ctx0" brushRef="#br0" timeOffset="26984.69">9567 3133 0,'0'0'0,"-21"-21"15,0-43-15,0 43 16,21 0-16,0 0 16,0-1-16,0 1 15,21 21-15,0 0 0,0 0 0,22-21 16,-22 21-16,21 0 0,-21 0 16,22 0-16,-1 0 0,0 0 0,-21 0 15,22 21-15,-22 0 0,0-21 16,0 22-16,0-1 0,1 0 0,-22 0 15,0 0-15,0 0 0,0 1 16,0-1-16,-22 0 0,1 0 0,-21 0 16,21 0-16,-22 1 0,22-1 15,-21 0-15,21-21 0,-22 21 16,22-21-16,-21 21 0,21-21 0,0 21 16,-1-21-16,1 0 0,0 0 0,0 22 15,0-22 1,0 0-16</inkml:trace>
  <inkml:trace contextRef="#ctx0" brushRef="#br0" timeOffset="28034.29">2942 4826 0,'-21'0'16,"0"0"-16,21-21 16,-21 21-16,21-21 0,0 0 15,-22 21-15,22-22 16,0 1-16,0 0 16,0 0-16,22 0 15,-22 0-15,21 21 0,0 0 16,0-22-16,0 22 15,0 0-15,1 0 0,-1 0 0,0 0 16,0 22-16,0-1 0,0 21 16,1-21-16,-1 22 0,0-1 0,0 0 15,-21 1-15,0-1 0,0 21 16,0-20-16,0-1 0,0 0 0,0 1 16,-21-1-16,0 0 0,0 1 15,-1-22-15,-20 21 0,0-21 0,-1 22 16,1-22-16,0 0 0,-1 0 15,1 0-15,0 1 0,-1-22 16,1 0-16,0 0 0,-1 0 16,22 0-16,-21 0 0,21 0 0,0 0 15,-1-22-15,1 1 0,0 0 16,0 0-16,21-21 0,0 20 0,0-20 16,0 21-16,0-21 0,0 20 15,0-20-15,21 21 0,-21-21 0,21 20 16,0 1-16,22 0 0,-22 0 15,0 21-15,21 0 0,-20 0 0,20 0 16,0 0-16,-21 21 16,22 0-16,-22 0 0,21 1 0,-21-1 15,1 0-15,-1 0 0,0 0 16,-21 22-16,21-22 0,-21 0 0,21 0 16,0 0-16,-21 0 15,0 1-15,0-1 0,22-21 16,-1 21-16,0-21 47,-21-21-47</inkml:trace>
  <inkml:trace contextRef="#ctx0" brushRef="#br0" timeOffset="28280.14">3471 5144 0,'21'0'0,"1"0"109,-22-22-109,21 22 16,0 0-16,0-21 0</inkml:trace>
  <inkml:trace contextRef="#ctx0" brushRef="#br0" timeOffset="30857.69">5503 4741 0,'0'0'0,"0"-21"0,0 0 16,0 0-16,0 0 15,0 0-15,0 42 32,0 0-32,-21 21 15,21 1-15,-21-22 0,21 21 0,-21 22 16,21-22-16,0 0 0,0 1 16,-21-1-16,21 0 0,0 1 15,0-1-15,0-21 0,0 21 16,0-20-16,0-1 0,0 0 0,0 0 15,21-21 1,0-21 0,0 0-16,0 0 0,0-1 15,1-20-15,-22 21 0,21 0 16,0-22-16,0 22 0,0-21 0,0 0 16,1 20-16,-1-20 0,0 21 15,0-21-15,0 20 0,-21 1 0,21 0 16,1 21-16,-1 0 15,0 0 1,-21 21-16,21 0 0,-21 1 0,0 20 16,0-21-16,0 0 0,0 22 15,0-22-15,0 21 0,21-21 0,-21 0 16,0 22-16,21-22 0,-21 0 16,0 0-16,0 0 0,22 1 0,-1-22 15,-21 21-15,21-21 0,0 0 0,0 0 16,0 0-16,1 0 15,-1-21-15,0 21 0,0-22 16,0 1-16,0 0 0,1 0 0,-1 0 16,0 0-16,-21-22 0,21 22 15,0-21-15,0 21 0,-21-22 0,0 1 16,0 21-16,0-22 0,0 1 16,22 21-16,-22-21 0,0 20 0,0 1 15,0 0-15,0 42 31,0 0-31,-22-21 0,22 43 0,0-22 16,0 0-16,0 21 0,0 1 16,0-22-16,-21 21 0,21 1 0,0-1 15,0-21-15,0 21 16,0-20-16,0 20 0,21-21 0,-21 0 16,22 0-16,-1-21 0,0 22 0,0-22 15,0 0-15,0 0 0,1 0 16,20 0-16,-21 0 0,21-22 0,-20 1 15,20 21-15,-21-42 0,21 21 16,-20 0-16,20-22 0,-21 22 0,0-21 16,0-1-16,1 1 0,-1 0 0,0-1 15,-21-20-15,0 21 0,0-1 16,0 22-16,0-21 0,0-1 0,0 22 16,0-21-16,0 21 0,0 0 15,-21 21-15,21-22 0,-21 22 16,-1 22-1,22 20-15,0-21 16,0 0-16,0 22 0,0-1 0,0 0 16,0 1-16,0-1 0,0 0 15,0 1-15,0-1 0,0 0 0,0 1 16,0-1-16,0 0 0,0-21 0,-21 22 16,21-22-16,0 0 0,0 0 15,0 0-15,0 1 16,0-44-1,0 1-15,21 21 16,1-21-16,-22 0 0,21 0 16,-21 0-16,21-22 0,0 22 15,-21 0-15,21-21 0,-21 20 0,21 1 16,1 0-16,-22 0 0,21 0 0,-21 0 16,21 21-16,0 0 0,0 0 15,0 21 1,-21 0-16,0 21 15,0-21-15,0 1 0,0 20 0,22-21 16,-22 0-16,21 0 0,-21 1 0,21-1 16,-21 0-16,21 0 0,0 0 15,-21 0-15,21-21 0,1 0 16,-1 0-16,0 0 0,0 0 16,0 0-16,0 0 0,1 0 15,-1-21-15,0 0 0,0 21 0,0-21 16,0 0-16,1 0 0,-1-22 15,-21 22-15,21 0 0,-21-21 0,21 20 16,-21 1-16,0-21 0,0 21 0,0 0 16,0-1-16,0 1 0,0 42 47,0 1-47,0-1 0,0 0 0,0 0 15,0 0-15,-21 0 0,21 22 16,0-22-16,0 0 0,0 0 15,0 22-15,0-22 0,0 0 0,21-21 16,0 21-16,0 0 0,1-21 0,-1 0 16,21 0-16,-21 0 0,0 0 15,22 0-15,-22 0 0,21 0 0,-21 0 16,22-21-16,-22 21 0,0-21 0,21 0 16,-20 0-16,20-1 0,-21-20 15,0 21-15,0-21 0,1-1 0,-22 1 16,21 0-16,0-1 0,-21 1 15,21 0-15,-21-1 0,0 1 0,0 0 16,0-1-16,21 22 0,-21-21 16,0 21-16,0-1 0,0 1 15,-21 21 1,21 21 0,-21 1-16,21-1 0,0 0 15,0 0-15,0 21 0,-21-20 0,21 20 16,0 0-16,-21 1 0,21-1 15,0-21-15,0 21 0,0 1 0,0-1 16,0 0-16,0-20 0,0-1 0,0 21 16,21-21-16,0 0 0,0 1 15,0-1-15,0-21 16,1 0-16,-1 0 0,0 0 0,0 0 16,21 0-16,-20 0 0,-1 0 15,0 0-15,0-21 0,0-1 0,22 22 16,-22-21-16,0 0 0,0-21 0,21 21 15,-20-1-15,-1-20 0,0 21 16,0-21-16,-21-1 0,0 22 0,21-21 16,-21 21-16,0-1 0,0 1 15,0 0-15,0 0 0,-21 21 16,0 0-16,0 0 16,0 21-16,21 0 15,-22 22-15,22-22 0,0 0 16,0 21-16,0-21 0,0 22 0,0-22 15,0 21-15,0-21 0,0 1 16,0-1-16,22 0 0,-1 0 0,0 0 16,0 0-16,0-21 0,0 0 0,1 22 15,20-22-15,-21 0 0,0 0 16,22 0-16,-22 0 0,0-22 0,21 1 16,-21 21-16,1-21 0,-1 0 0,0 0 15,0 0-15,0-1 0,0 1 16,1-21-16</inkml:trace>
  <inkml:trace contextRef="#ctx0" brushRef="#br0" timeOffset="31105.29">7599 4445 0,'0'0'0,"-21"0"0,-1 21 0,1-21 15,0 0-15,21 21 32,21-21-17,0 0 1,1 0-16</inkml:trace>
  <inkml:trace contextRef="#ctx0" brushRef="#br0" timeOffset="32667.91">9821 5017 0,'0'0'0,"0"21"16,21-21 15,1 0-31,-1-21 16,0 21-16,0-22 0,0 1 0,0 0 15,22 0-15,-22-21 0,21 20 16,1-20-16,-22 0 0,21-1 0,0 1 16,-20 0-16,20-1 0,-21 1 0,21 0 15,-20-1-15,-22 1 0,0-21 16,21 20-16,-21 22 0,0-21 16,0-1-16,0 22 0,0 0 15,-21 0-15,-1 21 0,1 0 16,0 0-16,0 0 0,0 21 0,0 0 15,-1 0-15,-20 1 0,21 20 16,0 0-16,0 1 0,-1-1 0,1 0 16,0 1-16,0-1 0,0 0 15,21 1-15,0-1 0,0 21 0,0-20 16,0-1-16,0 0 0,21 1 0,0-1 16,0-21-16,0 0 0,1 22 15,20-43-15,0 21 0,-21 0 0,22-21 16,-1 0-16,0 0 0,1 0 15,-22-21-15,21 0 0,1 21 16,-1-21-16,0-1 0,-21 1 0,22 0 16,-22-21-16,0 21 0,21-1 15,-20-20-15,-1 21 0,-21 0 0,0-22 16,21 22-16,-21 0 0,0 0 0,0 0 16,0 0-16,0-1 15,-21 22 1,0 0-16,-1 22 0,22-1 15,-21 0 1,21 0-16,-21 21 0,21-20 0,0 20 0,0-21 16,0 21-16,0-20 15,0-1-15,0 21 0,0-21 0,0 0 16,21 1-16,0-1 0,1 0 16,-1-21-16,0 0 0,0 0 15,21 0-15,-20 0 0,-1 0 0,0-21 16,21 21-16,-21-21 0,1-1 0,-1 1 15,0 0-15,0 0 0,0 0 16,0 0-16,1-22 0,-22 22 0,21 0 16,-21-21-16,0 20 0,0 1 0,0 0 15,0-21-15,0 21 16,-21-1-16,-1 1 0,1 0 0,0 0 16,0 0-16,0 0 0,-22 21 15,22 0-15,0 0 0,-21 0 0,21 0 16,-1 0-16,-20 21 0,21 0 0,0 0 15,0 0-15,21 0 0,0 1 16,-22 20-16,22-21 0,0 21 0,0 1 16,0-22-16,0 21 0,22-21 0,-1 1 15,0 20-15,0-21 0,21-21 16,-20 21-16,20 0 0,-21-21 0,21 0 16,-20 0-16,20 0 0,0 0 15,1 0-15,-1 0 0,0-21 16,1 21-16,-1-21 0,0 0 0,-21 0 15,22 0-15,-1-22 0,-21 22 16,22 0-16,-22-21 0,0 20 0,0 1 16,-21-21-16,0 21 0,21 0 0,-21-1 15,0 1-15,0 0 0,0 0 16,0 0-16,-21 21 16,0 0-1,0 21-15,0 0 0,21 0 16,0 0-16,0 1 0,-22-1 0,22 0 15,0 21-15,0-21 0,0 22 16,0-22-16,0 0 0,22 21 16,-22-20-16,21-1 0,0 0 0,0 0 15,0-21-15,0 21 0,1-21 16,-1 0-16,21 0 0,-21 0 0,0 0 16,1 0-16,20 0 0,-21 0 0,0-21 15,22 0-15,-22 0 0,0 21 16,0-21-16,0-22 0,0 22 0,-21 0 15,0 0-15,22-22 0,-22 22 0,0 0 16,0-21-16,0 21 0,0-22 16,-22 22-16,1 0 0,21 0 0,-42 0 15,21-1-15,0 22 0,-1 0 16,1-21-16,-21 21 0,21 0 16,0 0-16,-22 0 0,22 0 0,0 21 15,0 1-15,21-1 16,-21 0-16,21 0 0,0 0 15,0 0-15,0 1 0,0-1 16,21-21-16,0 0 16,0 21-16,0-21 0,0 0 0,1 0 15,-1 0-15</inkml:trace>
  <inkml:trace contextRef="#ctx0" brushRef="#br0" timeOffset="33092.68">12382 4509 0,'0'0'0,"0"-22"16,0 1-1,-21 21-15,0 0 32,21 21-32,0 1 15,0-1-15,0 0 0,-21 0 0,21 0 16,0 0-16,0 22 0,0-22 0,0 21 15,0 1-15,0-1 0,0 0 16,0 1-16,0-1 0,0 0 0,-21 22 16,21-22-16,0 22 0,0-22 15,0 21-15,-21 1 0,21-22 16,0 22-16,0-1 0,0-20 0,0 20 16,-22 1-16,22-22 0,0 21 0,0-20 15,0-1-15,0 0 0,-21 1 16,21-1-16,0 0 0,-21-20 0,21-1 15,0 0-15,0 0 0,0 0 16,-21-21 0,21-21-1,0 0-15,0 0 0,0 0 16,0-1-16,0 1 0,0 0 0,0-21 16,0-1-16,0 1 15,21 0-15,-21-1 0</inkml:trace>
  <inkml:trace contextRef="#ctx0" brushRef="#br0" timeOffset="33428.49">12298 4699 0,'0'-42'16,"0"84"-16,0-105 0,0 41 16,0 1-16,-21 21 0,21-21 0,0 0 15,0 0 1,21 0-16,0 21 0,0 0 15,21 0-15,-20-22 0,20 22 16,-21 0-16,0 0 0,22 0 16,-22 0-16,0 0 0,0 0 0,21 22 15,-20-1-15,-1 0 0,-21 0 16,0 0-16,0 0 0,0 1 16,0-1-16,0 0 0,-21 0 0,-1 0 15,1 0-15,0 1 0,-21-1 0,21 0 16,-22 0-16,22 0 0,0-21 15,-21 21-15,20-21 0,1 22 0,0-22 16,0 0-16,0 0 0,0 21 16,-1-21-16,1 21 15,0-21-15,0 21 16</inkml:trace>
  <inkml:trace contextRef="#ctx0" brushRef="#br0" timeOffset="34569.08">2794 6562 0,'0'0'0,"-21"0"15,0 0-15,-1 0 16,22-21-16,0-1 16,0 1-16,0 0 15,0 0-15,22 21 16,-1-21-16,-21 0 0,42 21 0,-21-22 16,0 1-16,1 21 0,20 0 15,-21 0-15,0 0 0,22 0 0,-22 0 16,0 21-16,0 1 0,0-1 15,0 0-15,-21 21 0,0-21 0,0 1 16,0 20-16,0-21 0,0 21 0,-21-20 16,0-1-16,0 21 0,0-21 15,0 0-15,-22 1 0,22-1 0,0 0 16,0-21-16,0 21 0,-1-21 16,1 0-16,0 0 0,0 0 15,0 0 1,21-21-1,0 0 1,0 0-16,21 21 0,0-22 0,0 22 16,0-21-16,1 21 0,-1 0 15,21-21-15,-21 21 0,22 0 0,-1 0 16,-21 0-16,21 0 0,1 0 0,-22 21 16,0-21-16,0 21 0,0 1 15,1-1-15,-22 0 0,0 0 0,0 0 16,0 0-16,0 1 0,-22 20 15,1-21-15,0 0 0,-21 0 0,21 1 16,-22-1-16,22 0 16,-21-21-16,21 21 0,-22 0 0,1-21 15,0 0-15,-1 21 0,1-21 16,-22 0-16,22 0 0,0 0 0,-1 0 16,1 0-16,21-21 0,-21 0 15,-1 21-15,22-21 0,-21 21 0,21-21 16,-1 21-16,22-21 15,0-1-15,0 1 16,22 21-16,-1 0 16,0 0-16,21 0 0,-21 0 15,22-21-15,-22 21 0,0 0 0,21 0 16,1 0-16,-22-21 16</inkml:trace>
  <inkml:trace contextRef="#ctx0" brushRef="#br0" timeOffset="34852.93">3810 6773 0,'0'0'0,"21"0"156</inkml:trace>
  <inkml:trace contextRef="#ctx0" brushRef="#br0" timeOffset="36064.36">6075 6752 0,'21'-21'32,"-21"0"-32,0 0 15,21 21-15,-21-21 0,0-1 16,0 1-16,0 0 0,0 0 16,0 0-16,-21 0 15,0-1-15,0 22 0,-1-21 0,1 0 16,-21 21-16,21-21 0,-22 0 15,22 21-15,-21 0 0,21 0 16,-22 0-16,1 0 0,21 0 0,-21 21 16,-1 0-16,1 0 0,21 0 15,-22 22-15,1-1 0,21-21 0,0 22 16,0-1-16,21 0 0,0 1 0,0-22 16,0 21-16,21-21 0,0 0 15,0 1-15,21-1 0,-20 0 0,20-21 16,-21 0-16,21 0 0,1 0 15,-1 0-15,-21 0 0,22-21 0,-1 0 16,0-1-16,1 1 0,-1 0 0,-21 0 16,21 0-16,1-22 15,-1 22-15,-21-21 0,22 0 0,-1-1 16,-21 1-16,21-22 0,-20 22 16,20 0-16,-21-22 0,0 22 0,0 0 15,-21-1-15,0 1 0,0 21 0,0-22 16,0 22-16,0-21 0,0 21 15,0 0-15,-21 21 0,0 0 16,0 0-16,0 21 16,0 0-16,-1 0 0,22 0 0,0 22 15,0-1-15,-21 0 0,21 1 16,-21-1-16,21 21 0,0-20 0,0 20 16,0-20-16,0 20 0,0-21 15,0 1-15,0-1 0,0 0 16,0-20-16,0 20 0,0-21 0,21 0 15,0-21-15,1 21 0,-1-21 0,0 0 16,0 0-16,0 0 0,0 0 16,22 0-16,-22-21 0,0 21 0,21-21 15,-20 0-15,20 0 0,-21 0 16,21-1-16,-20 1 0,-1 0 0,0-21 16,0 21-16,0-22 0,-21 22 0,0 0 15,0 0-15,0-22 16,0 22-16,0 0 0,0 42 31,0 0-31,0 1 16,0-1-16,0 0 0,0 0 0,0 21 15,0-20-15,0 20 0,0-21 16,0 0-16,0 0 0,0 1 0,21-1 16,-21 0-16,22 0 0,-1-21 0,0 0 15,0 0-15,0 0 0,0 0 16,1 0-16,-1 0 0,21 0 0,-21-21 15,0 21-15,1-21 0,-1 0 0,0-1 16,0 1-16,0 0 0,0-21 16,1 21-16,-1-1 0,-21-20 0,0 0 15,0 21-15,0-22 0,0 1 16,0 21-16,0-22 0,-21 22 16,-1-21-16,1 21 0,0 21 0,0-21 15,0-1-15,-22 22 0,22 0 16,0 0-16,0 0 0,0 0 0,0 22 15,-22-1-15,22 0 0,0 0 0,0 0 16,21 0-16,0 22 0,-21-22 16,21 0-16,0 0 0,0 0 0,0 1 15,0-1-15,21-21 16,0 0-16,0 0 0</inkml:trace>
  <inkml:trace contextRef="#ctx0" brushRef="#br0" timeOffset="38188.4">8170 6308 0,'0'-21'0,"0"42"0,0-64 16,0 22-16,0 42 31,0 1-16,0 20-15,0-21 16,0 21-16,0-20 0,0 20 16,-21 0-16,21-21 0,-21 22 0,21 20 15,0-20-15,0-22 16,0 21-16,0-21 0,0 0 16,0 1-16,21-22 31,0-22-31,0 1 15,-21 0-15,22 0 0,-22 0 16,21 0-16,0-1 0,-21 1 0,0 0 16,21-21-16,0 21 0,-21-1 0,21 1 15,-21 0-15,0 0 0,0 0 16,0 0-16,22 21 0,-1 0 16,-21 21-1,0 0-15,0 0 16,0 0-16,0 22 0,0-22 0,0 0 15,21 0-15,-21 0 0,21 0 16,-21 1-16,0-1 0,0 0 0,21 0 16,0 0-16,1-21 0,-1 0 15,0 0-15,0 0 0,0 0 16,0 0-16,1 0 0,-1-21 0,0 21 16,21-21-16,-21 0 0,1 0 0,-1-1 15,0 1-15,0-21 0,-21 21 16,21 0-16,-21-22 0,21 22 15,-21-21-15,0 21 0,0-22 0,0 22 16,0 0-16,0 0 0,0 0 16,0-1-16,-21 1 15,0 21-15,21 21 16,0 1 0,-21-1-16,21 0 0,0 21 0,0-21 15,0 22-15,0-22 0,0 21 16,0-21-16,0 22 0,21-22 0,-21 0 15,21 0-15,0 0 0,1 1 0,-1-1 16,0 0-16,0-21 16,0 0-16,0 0 0,1 0 0,20 0 15,-21 0-15,0 0 0,22 0 0,-22-21 16,0 21-16,0-21 0,21-1 16,-20 1-16,-1 0 0,0 0 0,0-21 15,0 20-15,0-20 0,1 0 0,-22-1 16,21-62-1,-21 62-15,0 1 0,0 21 0,0-22 16,0 22-16,0-21 0,0 21 0,0 0 16,0-1-1,-21 22-15,21 22 16,-22-1-16,22 0 0,0 21 16,0-21-16,0 1 0,0 20 15,-21 0-15,21-21 0,0 22 0,0-1 16,0 0-16,0 1 0,0-22 0,0 21 15,0 1-15,0-22 0,0 0 16,0 0-16,0 0 0,0 0 0,0 1 16,0-1-16,0-42 47,0-1-47,21 1 0,-21 0 15,22 0-15,-22 0 0,21 0 16,-21-1-16,0 1 0,0 0 0,21 0 15,0 0-15,-21 0 16,21 21 0,0 21-1,-21 0-15,0 0 16,22 0-16,-1 0 0,0 1 16,-21-1-16,21 0 0,0 0 0,0 0 15,1 0-15,-1-21 0,0 22 0,0-1 16,0-21-16,0 0 0,22 0 15,-22 0-15,0 0 0,21 0 0,-20 0 16,-1-21-16,21 21 0,-21-22 16,0 1-16,22 21 0,-22-21 0,0 0 15,0-21-15,0 20 0,-21 1 16,22 0-16,-22 0 0,21-21 0,-21 20 16,0 1-16,0 0 0,0-21 15,0 21-15,0-1 0,0 1 16,0 42-1,0 1 1,0-1-16,0 21 16,0-21-16,0 0 0,0 1 0,0-1 0,0 21 15,0-21-15,0 0 16,0 1-16,0-1 0,21 0 0,0 0 16,-21 0-16,21-21 0,0 21 0,1-21 15,-1 0-15,0 0 16,0 0-16,0 0 0,0 0 0,1 0 15,-1 0-15,0-21 0,0 0 0,0 21 16,0-21-16,1 0 0,-1 0 16,-21-1-16,21-20 0,0 21 0,0-21 15,-21 20-15,0-20 0,21 0 0,1-1 16,-22 1-16,0 0 0,0-1 16,0 22-16,21-21 0,-21 0 0,0 20 15,0-20-15,0 21 0,0 0 0,-21 21 31,-1 0-31,22 21 16,-21 0-16,21 0 0,0 22 0,0-22 16,0 21-16,0 0 0,-21-20 15,21 20-15,0 0 0,0 1 0,0-1 16,0 0-16,0 1 0,0-22 16,0 21-16,0-21 0,0 22 0,21-22 15,-21 0-15,21 0 0,1-21 0,-1 21 16,0-21-16,21 0 0,-21 0 15,1 0-15,20 0 0,-21 0 16,0 0-16,22 0 0,-1 0 0,-21-21 16,0 0-16,22 0 0,-22 21 0,21-21 15,-21-1-15,0-20 0,1 21 16,-1 0-16,0 0 0,0-22 0,0 22 16,-21 0-16,21-21 0,-21 20 15,0 1-15,0-21 0,0 21 0,0 0 16,0-1-16,-21 22 15,0 0-15,0 0 0,0 0 16,21 22-16,-21-1 0,21 0 16,0 0-16,-22 21 0,1-20 0,21 20 15,0-21-15,-21 21 0,21 1 0,0-22 16,0 0-16,0 21 16,21-20-16,0-1 0,1 0 0,-1 0 15,0-21-15,0 21 0,21-21 0,1 0 16,-22 0-16,21 0 0,1 0 15,-1 0-15,0 0 0,1 0 0,-1 0 16,0-21-16,-21 21 0,22-21 0,-22 0 16,0 0-16,21 21 0,-20-22 15,-1-20-15,-21 21 0,21 0 0,-21 0 16,21-22-16,-21 22 0</inkml:trace>
  <inkml:trace contextRef="#ctx0" brushRef="#br0" timeOffset="38449.03">10350 5842 0,'0'0'0,"-21"0"0,0 0 16,21 21 47</inkml:trace>
  <inkml:trace contextRef="#ctx0" brushRef="#br0" timeOffset="39534.46">2921 7959 0,'0'0'0,"0"-21"16,0-1-16,0 44 31,0-1-15,0 21-16,0-21 16,0 22-16,0-1 0,-21 0 0,21 22 15,-21-22-15,-1 0 0,22 1 16,-21-1-16,0 0 0,0 1 0,0-1 15,0-21-15,-1 22 0,22-22 16,-21 0-16,21 0 0,-21-21 16,21-21 15,0 0-31,21 0 16,0-1-16,1 22 0,-1-21 0,0 21 15,0-21-15,0 0 0,22 21 16,-22 0-16,21-21 0,-21 21 0,22 0 15,-22-21-15,21 21 0,-21 0 16,0-22-16,22 22 0,-22 0 16,21 0-16,-21-21 0,1 21 0,-22-21 15,21 21-15,-21-21 16,21 21-16,-21-21 0,0 0 16,0-1-16,-21 1 0,0 21 15,-1 0-15,1-21 0,0 21 16,0 0-16,0 0 15,21 21-15,-21-21 16,21 21-16,0 22 0,-22-22 0,22 0 16,0 0-16,0 22 15,0-22-15,0 0 0,0 21 0,0-21 16,0 1-16,0-1 0,0 21 16,0-21-16,0 0 0,0 1 0,0-1 15,0 0-15,0 0 0,0 0 16,0-42 15,0 0-15,22 21-16,-1-21 0</inkml:trace>
  <inkml:trace contextRef="#ctx0" brushRef="#br0" timeOffset="39720.35">3725 8361 0,'21'0'78</inkml:trace>
  <inkml:trace contextRef="#ctx0" brushRef="#br0" timeOffset="41115.94">5609 8276 0,'0'0'16,"0"21"-16,0 1 0,0-1 0,0 0 16,0 0-1,21-21-15,0 21 0,1-21 16,-1 0-16,0 0 0,21 0 15,-21 0-15,22 0 0,-1-21 0,0 21 16,1-21-16,-1 0 0,0 0 0,1-1 16,-1-20-16,0 21 0,1 0 15,-1-22-15,0 1 0,1 21 0,-1-21 16,-21-1-16,22 22 0,-22-21 0,0 21 16,-21-1-16,0-20 0,0 21 15,0 0-15,0 0 0,0-1 0,0 1 16,0 0-16,-21 0 0,0 0 15,-1 21-15,1 0 0,0 0 16,0 0-16,0 0 0,0 0 16,-1 21-16,1 0 0,0 0 15,0 0-15,21 22 0,0-1 0,-21 0 16,21 22-16,0-1 0,0 1 0,0-1 16,0 1-16,0 21 0,0-22 15,0 1-15,0 20 0,0 1 0,0-22 16,0 22-16,0 0 0,0-1 15,21-20-15,-21 21 0,0-1 0,0-20 16,0 20-16,0-20 0,0 21 0,0-22 16,0 1-16,0-1 0,0 1 0,0-22 15,0 0-15,0 1 16,0-1-16,0-21 0,0 0 0,0 0 16,0 1-16,21-22 0,0 0 15,0 0-15,1-22 16,-1 1-16,0-21 0,0 21 0,0-22 15,22 1-15,-22 0 0,0-22 0,21 22 16,-21 0-16,1-22 0,-1 22 0,-21-22 16,0 22-16,0-22 0,0 22 15,0-21-15,0-1 0,0 22 16,-21-22-16,-1 1 0,1 20 0,-21-20 16,21 21-16,-22-1 0,1 1 15,21 0-15,-21 20 0,20 1 0,-20 0 16,21 0-16,0 21 0,0 0 0,-1 0 15,44 0 17,-1 0-17,0 0-15,0-21 0,21 21 0,-20-21 16,20-1-16,0 22 0,1-21 0,20 0 16,-21 0-16,1-21 0,20 20 15,-20 1-15,20-21 0,-21 21 16,1-22-16,-1 1 0,0 21 0,1-21 15,-22-1-15,21 22 0,-42 0 16,21-21-16,-21 20 0,0 1 16,0 0-16,-21 21 31,0 21-31,21 0 0,-21 1 16,21-1-16,-21 0 0,21 21 15,0 1-15,0-22 0,0 21 0,0 0 16,0 1-16,0-22 0,0 21 0,0-21 15,0 22-15,0-22 0,21 0 16,0-21-16,0 21 0,0-21 16,1 0-16,-1 0 0,0 0 15,0 0-15,0 0 0,0-21 16,1 0-16,-1 21 0,0-21 0,0 0 16,0-1-16,-21 1 0,21 0 0,1 0 15,-22-21-15,0 20 0,0-20 16,0 21-16,0-21 0,0 20 0,0 1 15,0-21-15,0 21 0,0 0 0,-22-1 16,1 1-16,0 0 0,21 0 16,-21 21-16,0 0 0,0 0 0,-1 0 15,1 0-15,0 0 0,0 0 16,21 21-16,0 0 0,-21 0 16,21 1-16,0-1 0,0 0 15,21 0-15,-21 0 16,21-21-16,0 0 0,0 21 0,1-21 15</inkml:trace>
  <inkml:trace contextRef="#ctx0" brushRef="#br0" timeOffset="41540.81">7578 8128 0,'0'-21'16,"21"21"15,0 0-31,0 0 16,0 21-16,0-21 15,1 21-15,-22 0 0,21 1 16,0-1-16,-21 0 0,21 0 0,-21 0 16,0 0-16,0 1 0,0-1 0,0 0 15,0 0-15,0 0 0,0 0 16,0 1-16,-21-1 0,21 0 0,-21-21 15,0 21-15,21-42 47,0 0-47,0 0 0,0-1 16,0 1-16,21 0 0,0 0 16,0-21-16,0-1 0,0 22 0,1-21 15,-1-1-15,0 22 0,0-21 0,0 21 16,0 0-16,1-1 0,-1 1 15,0 21-15,0 0 0</inkml:trace>
  <inkml:trace contextRef="#ctx0" brushRef="#br0" timeOffset="42150.97">8869 8319 0,'0'-22'31,"21"1"-16,0 21-15,0-21 0,0 21 16,1-21-16,-1 0 0,0 21 16,0-21-16,0-1 0,0 1 15,1 0-15,20 0 0,-21 0 0,0 0 16,0-22-16,1 22 0,-22 0 16,0-21-16,21 20 0,-21 1 0,0 0 15,0 0-15,0 0 0,0 0 0,-21-1 16,-1 22-16,1-21 15,0 21-15,0 0 0,0 0 0,0 0 16,-1 21-16,1 1 0,0-1 0,0 0 16,0 0-16,0 21 0,-1 1 15,22-1-15,0 0 0,0 1 0,0-22 16,0 21-16,0 1 0,0-1 16,22-21-16,-1 0 0,0 0 15,0 1-15,0-1 0,22 0 0,-22-21 16,21 0-16,-21 21 0,22-21 0,-22 0 15,21 0-15,-21 0 0,22 0 16,-22-21-16,0 21 0,21-21 0,-21 0 16</inkml:trace>
  <inkml:trace contextRef="#ctx0" brushRef="#br0" timeOffset="42652.19">9991 7938 0,'0'0'0,"0"-22"0,0 1 0,0 0 15,0 0-15,-22 0 0,1 21 16,0-21-16,0 21 0,0 0 0,0 0 16,-1 0-16,1 0 0,0 0 15,0 0-15,0 0 0,0 21 0,-1 0 16,1 0-16,0 0 0,21 0 16,-21 22-16,0-22 0,21 21 0,-21 1 15,21-1-15,0-21 0,0 21 0,0 1 16,0-22-16,0 21 0,0-21 15,0 1-15,21-1 0,0 0 0,0-21 16,0 21-16,0-21 0,1 0 16,-1 0-16,0 0 15,0 0-15,0-21 0,0 21 0,1-21 16,-1 0-16,-21-1 0,21 1 0,0 0 16,0 0-16,0 0 0,-21 0 15,22-22-15,-22 22 0,21-21 0,-21 21 16,21-22-16,-21 1 0,0 21 0,0 0 15,0-22-15,0 22 0,0 0 16,0 0-16,0 42 31,0 21-31,-21-21 16,21 1-16,0 20 0,0 0 0,0-21 0,0 22 16,0-1-16,0-21 0,0 22 15,0-22-15,0 0 0,0 0 16,0 0-16,0 0 0,21 1 0,0-22 15,0 21-15,0-21 16,1 0-16,-1 0 0,0 0 16,0-21-16</inkml:trace>
  <inkml:trace contextRef="#ctx0" brushRef="#br0" timeOffset="42976.01">10647 7853 0,'0'0'0,"0"-42"16,-21 20 0,-1 22-16,1 0 15,0 0-15,0 0 16,21 22-16,-21-22 0,21 21 16,0 0-16,-21 0 0,21 21 0,0-20 15,0-1-15,-22 21 0,22 0 0,0-20 16,0 20-16,0-21 0,0 0 15,0 22-15,0-22 0,0 0 0,0 0 16,22 0-16,-1 0 0,0 1 16,0-1-16,0-21 0,0 0 15,1 0-15,-1 0 0,0 0 16,0 0-16,21 0 0,-20-21 0,20-1 16,-21 22-16,21-21 0,-20 0 0,20 0 15,-21 0-15,21-22 0</inkml:trace>
  <inkml:trace contextRef="#ctx0" brushRef="#br0" timeOffset="43536.68">11155 7662 0,'0'0'0,"0"-42"0,0-64 15,0 85-15,0-21 16,0 21-16,0-1 16,0 44-1,0-1-15,-21 0 16,21 21-16,-22-21 0,22 22 15,0-22-15,0 21 0,0 1 0,0-22 16,0 21-16,0 0 0,0 1 0,-21-22 16,21 21-16,0 1 0,0-22 15,-21 21-15,21-21 0,0 22 0,0-22 16,0 0-16,0 0 0,0 0 0,0 0 16,0 1-16,-21-22 15,21 21-15,0-42 31,0-1-15,0 1-16,0 0 0,0 0 16,21 0-16,-21 0 0,21-1 0,0-20 15,-21 21-15,22 0 0,-1-22 16,0 22-16,0 0 0,0-21 0,22 21 16,-22-1-16,21 1 0,-21 21 0,22-21 15,-22 21-15,21 0 0,0 0 16,-20 0-16,20 0 0,-21 0 0,0 21 15,0 0-15,1-21 0,-1 22 0,0-1 16,-21 21-16,0-21 0,0 0 16,0 22-16,0-22 0,0 0 15,0 21-15,0-20 0,0-1 0,-21 21 16,0-21-16,-1 0 0,22 1 0,0-1 16,-21 0-16,21 0 0,-21-21 15,21 21-15,21-42 47,-21 0-31,21 21-1</inkml:trace>
  <inkml:trace contextRef="#ctx0" brushRef="#br0" timeOffset="43704.59">11684 8234 0,'0'21'31</inkml:trace>
  <inkml:trace contextRef="#ctx0" brushRef="#br0" timeOffset="45608.3">12594 2794 0,'0'-21'16,"0"0"0,-21 21-1,0 0 1,0 0 0,-1 0-16,1 0 15,0 0-15,0 0 0,0 0 16,0 0-16,-1 0 15,1 0 1,0 0-16,0 0 16,42 0 62,0 0-78,0 0 0,22 0 15,-1 0-15,-21 0 0,22 0 0,20 0 16,-21 0-16,22 0 0,-1 0 16,1 0-16,-1-21 0,22 21 15,0 0-15,-22 0 0,22-22 0,0 22 16,-1 0-16,-20 0 0,-1 0 16,1-21-16,-1 21 0,-20 0 0,-1 0 15,21 0-15,-41 0 0,20 0 16,0 0-16,-21-21 0,1 21 0,-1 0 15,0 0-15,0 0 0,-21-21 94,-21 0-78</inkml:trace>
  <inkml:trace contextRef="#ctx0" brushRef="#br0" timeOffset="46147.99">13801 2434 0,'-22'-21'15,"22"42"48,22 0-47,-1-21-16,0 22 0,0-22 0,0 21 15,0-21-15,1 0 0,-1 21 16,0 0-16,21-21 0,-21 0 0,1 21 15,-1-21-15,0 0 0,0 0 0,0 0 16,0 0-16,1 0 16,-22 21-16,21-21 0,-21 22 31,0-1-15,-21-21-16,-1 21 15,1 0-15,-21 0 0,21 0 16,0 1-16,-1-1 0,-20 0 0,21 0 15,-21 0-15,20 0 0,-20 1 16,21-1-16,0 0 0,0 0 0,-22 0 16,22 0-16,0 1 15,0-1-15,0-21 0,21 21 16,21-21 46,0 0-46,0 0-16,-21-21 0,21 0 16</inkml:trace>
  <inkml:trace contextRef="#ctx0" brushRef="#br0" timeOffset="61664.33">15875 2667 0,'0'0'0,"21"0"0,-21 21 16,21-21-16,0 0 16,1 0-1,-1 0-15,0 0 16,0-21-16,21 21 0,-20-21 15,-1 0-15,21 0 0,-21-1 0,22 1 16,-22 0-16,21 0 0,-21 0 16,0 0-16,22-22 0,-22 22 0,0 0 15,0 0-15,-21-22 0,0 22 16,21 0-16,-21 0 0,0 0 0,0 0 16,0-1-16,0 1 0,0 0 15,0 0-15,-21 21 16,0 0-1,0 21 1,21 0 0,0 0-16,0 22 0,-21-1 0,21 0 15,-21 22-15,21-22 0,-22 22 0,22-1 16,0 22-16,0-22 0,-21 1 16,21-1-16,-21 22 0,21-21 0,-21 20 15,21-20-15,0 20 0,0-20 16,-21 21-16,21-22 0,-21 1 0,21-1 15,0 1-15,0-22 0,0 0 0,0 1 16,0-1-16,0-21 0,0 0 16,0 0-16,21 1 0,0-22 0,0 0 15,0 0-15,22-22 0,-22 1 0,21 0 16,-21 0-16,22 0 16,-1-22-16,-21 1 0,21 0 0,1-22 15,-22 22-15,0-22 0,0 1 16,0 21-16,-21-22 0,0 22 0,0-22 15,0 22-15,-21 0 0,0-1 0,0 1 16,0 21-16,0-22 0,-1 22 16,-20 0-16,21 0 0,-21 0 0,20 21 15,-20 0-15,21-21 0,0 21 16,0 0-16,42-22 31,0 22-31,0 0 16,0-21-16,22 0 0,-1 21 15,0-21-15,1 0 0,-1 0 16,0-1-16,1 1 0,-22 0 0,21 0 16,0 0-16,1-22 0,-22 22 15,21 0-15,-21-21 0,1 21 0,-1-1 16,-21 1-16,0 0 0,21 21 0,-21-21 16,0 42 15,-21 0-31,0 0 0,-1 22 15,22-22-15,-21 0 0,21 21 0,0 1 16,-21-22-16,21 21 0,0-21 16,0 22-16,0-22 0,0 0 15,0 0-15,0 0 0,21 1 16,0-22-16,1 0 0,-1 0 16,0 0-16,0 0 0,0 0 0,22 0 15,-22-22-15,0 22 0,21-21 16,-21 0-16,1 0 0,-1 0 0,0 0 15,0-1-15,-21 1 0,0 0 0,0-21 16,0 21-16,0-1 0,0-20 16,-21 21-16,0-21 0,0 20 0,-1 1 15,1 21-15,0-21 16,0 21-16,0 0 0,-22 0 0,22 0 16,0 0-16,21 21 0,-21-21 15,0 21-15,21 1 0,-21-1 0,21 0 16,0 0-16,0 0 15,0 0-15,0 1 0,0-1 0,21 0 16,0-21-16,0 0 0,0 0 16,0 0-16,22 0 0,-22 0 15</inkml:trace>
  <inkml:trace contextRef="#ctx0" brushRef="#br0" timeOffset="62064.1">17462 2498 0,'0'0'0,"0"-21"0,0-1 16,0 1-16,22 21 15,-1-21-15,0 21 0,0-21 16,0 21-16,0 0 0,1 0 0,-1 0 16,0 0-16,0 0 0,0 21 15,0 0-15,1 0 0,-1 1 0,0-1 16,0 21-16,-21-21 0,0 22 15,0-22-15,0 21 0,0 0 0,0-20 16,0 20-16,-21-21 16,0 0-16,21 0 0,-21 1 0,-1-1 15,1-21-15,21-21 32,0-1-32,0 1 15,21 0-15,-21-21 16,22 21-16,-1-1 0,-21-20 0,0 21 15,21-21-15,-21 20 0,21-20 16,0 0-16,-21 21 0,0-1 0,21-20 16,1 21-16,-22 0 0,21 21 0,-21-21 15,21-1-15,0 1 16,0 21-16,0 0 0</inkml:trace>
  <inkml:trace contextRef="#ctx0" brushRef="#br0" timeOffset="62483.86">19071 1820 0,'0'0'0,"0"-21"0,0 0 16,0 0-16,0 0 15,-21 21-15,0 0 16,0 0-16,-1 0 16,1 0-16,0 0 0,0 21 0,0 21 15,21-21-15,-21 22 0,-1-1 16,1 0-16,0 1 0,-21-1 0,21 22 16,-1-22-16,-20 21 0,21 1 15,0-1-15,-22 1 0,22-1 0,0 1 16,0-1-16,21 1 0,0-1 15,0-20-15,0 20 0,0-20 0,0-1 16,21 0-16,0-21 0,0 22 16,22-22-16,-22 0 0,0 0 15,21 0-15,1 1 0,-1-22 0,-21 0 16,22 0-16,-1 0 0,-21 0 16,21 0-16,1 0 0,-22 0 0,21-22 15,-21 1-15,1 0 0,-1 0 0,0 0 16,0-22-16</inkml:trace>
  <inkml:trace contextRef="#ctx0" brushRef="#br0" timeOffset="63436.45">19706 2096 0,'0'0'0,"0"-22"15,0 1 1,-21 21 31,21 21-47,0 1 0,0-1 16,-21 0-16,21 0 0,0 0 15,0 22-15,0-22 0,0 0 0,0 0 16,0 21-16,0-20 0,0-1 0,0 0 15,0 0-15,0 0 16,0 0-16,0 1 0,0-1 16,0-42 15,0-1-31</inkml:trace>
  <inkml:trace contextRef="#ctx0" brushRef="#br0" timeOffset="63816.23">19452 2096 0,'0'0'0,"0"-22"0,0-20 15,0 21 1,21 0 0,0 0-16,1 21 0,-1-22 0,0 22 15,21 0-15,1 0 0,-1 0 16,0 0-16,1 0 0,20 0 0,-21 0 15,1 22-15,-1-1 0,0 21 16,1-21-16,-1 0 0,-21 22 0,22-1 16,-43-21-16,0 22 0,0-22 0,0 21 15,0 0-15,-43-20 0,22 20 16,0-21-16,-21 21 0,-1-20 0,22 20 16,-21-21-16,-1 0 0,22 0 15,-21-21-15,21 22 0,0-1 16,-1-21-16,1 0 0,0 0 15,21-21 17,0-1-17,21 22-15,0-21 0,-21 0 16,22 21-16,-1-21 0</inkml:trace>
  <inkml:trace contextRef="#ctx0" brushRef="#br0" timeOffset="64109.06">20849 2180 0,'-21'0'16,"0"-21"15,21 42 47,0 0-78,0 1 16</inkml:trace>
  <inkml:trace contextRef="#ctx0" brushRef="#br0" timeOffset="64353.92">20828 2434 0,'0'0'15,"0"21"-15,0 1 16,0-1-1,21-21-15,-21 21 16,0 0-16,0 0 16,0 0-1,-21 1-15,0-1 0,0-21 16,-1 21-16,1-21 0,0 21 0,0-21 16,0 21-16,0-21 0,-1 0 15,1 0-15,-21 0 0,21 0 0</inkml:trace>
  <inkml:trace contextRef="#ctx0" brushRef="#br0" timeOffset="65375.9">21971 2053 0,'0'0'0,"0"-21"0,0 0 15,0 0-15,0 0 0,0-1 16,0 1-16,-21 21 0,0-21 15,-1 21-15,1 0 0,21-21 0,-21 21 16,0 0-16,0 0 0,0 0 16,-22 21-16,22-21 0,0 21 0,-21 22 15,20-22-15,1 0 0,-21 21 16,21 1-16,0-22 0,-1 21 0,22 0 16,0 1-16,0-1 0,0-21 0,0 22 15,0-1-15,22-21 0,-1 21 16,0-20-16,0-1 0,21 0 15,-20 0-15,-1 0 0,21-21 16,-21 0-16,22 0 0,-22 0 0,21 0 16,0 0-16,-20 0 0,20 0 15,-21-21-15,0 21 0,0-21 0,1 21 16,-1-21-16,0 0 0,0-1 16,-21 1-16,0 0 15,21 21 1,-21-21-16,0 0 0</inkml:trace>
  <inkml:trace contextRef="#ctx0" brushRef="#br0" timeOffset="65656.74">22902 2032 0,'-21'-21'15,"0"21"1,21 21 46,0 0-46,0 0-16,0 1 16</inkml:trace>
  <inkml:trace contextRef="#ctx0" brushRef="#br0" timeOffset="65889.62">23008 2413 0,'0'21'16,"0"0"-1,0 1 1,0-1-16,-21 0 16,21 0-16,-21-21 0,0 21 15,-1 0-15,1 1 0,-21-1 0,21-21 16,-22 21-16,22 0 0,-21 0 15,21-21-15,-22 0 0,22 21 0,0-21 16</inkml:trace>
  <inkml:trace contextRef="#ctx0" brushRef="#br0" timeOffset="66324.38">23876 1588 0,'0'0'16,"0"-22"-1,0 44 17,0-1-32,0 0 0,0 0 15,0 21-15,0-20 0,0 20 0,0 0 16,0-21-16,0 22 0,0-22 15,-21 21-15,21-21 0,0 1 16,-21-1-16,-1 0 0,22 0 0,0 0 16,0 0-16,0 1 0,-21-22 15,21 21-15</inkml:trace>
  <inkml:trace contextRef="#ctx0" brushRef="#br0" timeOffset="66588.91">23622 2180 0,'0'0'0,"0"21"16,0 1-16,21-22 15,0 0-15,0 0 0,1 21 16,-1-21-16,0 0 0,21 0 15,-21 0-15,22 0 0,-22 0 0,21-21 16,-21 21-16,22 0 0,-22-22 0,0 22 16,0-21-16,0 21 0,1-21 15,-1 21-15,-21-21 0,21 0 16,-21 0-16,0-1 16,0 1-16,0 0 0,0 0 15,0 0-15</inkml:trace>
  <inkml:trace contextRef="#ctx0" brushRef="#br0" timeOffset="66839.77">23685 1630 0,'0'0'0,"0"-21"15,22 21 1,-1 0-16,0-21 15,21 21-15,-21-22 0,1 22 16,20 0-16,-21 0 0,21-21 0,-20 21 16,-1 0-16,0 0 0,0-21 15,0 21-15,0 0 0,1 0 0,-1 0 16,0 0 0,-21-21-16</inkml:trace>
  <inkml:trace contextRef="#ctx0" brushRef="#br0" timeOffset="67200.66">24490 1503 0,'0'-21'15,"-21"21"17,21 21-32,0 0 15,0 21-15,0-20 0,0 20 0,0 0 16,-22 1-16,1-1 0,21 21 16,-21-20-16,0 20 0,21-20 15,-21 20-15,0-21 0,-1 1 0,1-1 16,21-21-16,-21 22 0,0-1 15,21-21-15,-21 0 0,21 0 0,0 1 16,0-1-16,-21 0 0,21 0 16,0 0-16,21-42 31,0 0-31,-21 0 16,21 21-16</inkml:trace>
  <inkml:trace contextRef="#ctx0" brushRef="#br0" timeOffset="67492.06">24807 1884 0,'0'-21'0,"0"42"31,0 0-16,0 0-15,0 22 0,0-22 0,0 0 16,0 21-16,0-21 16,0 22-16,0-22 0,0 21 0,0-21 15,-21 1-15,21-1 0,0 0 16,-21 0-16,21 0 0,0 0 0,0 1 16,0-1-16,21-21 31,0-21-16</inkml:trace>
  <inkml:trace contextRef="#ctx0" brushRef="#br0" timeOffset="67867.85">24744 1863 0,'0'0'0,"0"-21"31,21 21-15,0 0-16,21-22 0,-20 22 15,20 0-15,0 0 0,1 0 16,-22 0-16,21 0 0,0 0 0,1 22 16,-22-1-16,0-21 0,0 21 15,0 21-15,1-21 0,-22 1 0,0-1 16,0 21-16,0-21 0,0 0 15,-22 22-15,-20-22 0,21 0 16,-21 21-16,20-20 0,-20-1 0,0 0 16,-1 0-16,1-21 0,21 21 15,-21 0-15,20-21 0,1 22 0,0-1 16,0-21-16,42 0 31,0-21-15,0 21-16,1-22 0,-1 1 15</inkml:trace>
  <inkml:trace contextRef="#ctx0" brushRef="#br0" timeOffset="68332.3">25548 1545 0,'0'0'0,"-21"0"0,0 0 0,0-21 16,21 0-16,21 21 31,0 0-15,21 0-16,-21 0 0,22 0 15,-1 21-15,-21 21 0,22-20 16,-1 20-16,-21 0 0,21 1 0,-20-1 15,-1 21-15,-21-20 0,0 20 16,0-20-16,0-1 0,0 21 0,0-20 16,-21-1-16,-1 0 0,-20 1 15,21-1-15,-21 0 0,-1-20 0,1 20 16,-22 0-16,22-21 0,-21 22 0,20-22 16,1 0-16,-22 21 0,22-20 15,0-1-15,-1 0 0,22 0 16,-21-21-16,21 21 0,0 0 15,-1-21-15,1 0 0,0 22 0</inkml:trace>
  <inkml:trace contextRef="#ctx0" brushRef="#br0" timeOffset="69616.16">13462 4763 0,'0'0'0,"-21"0"16,0 0-16,-1 0 0,1 0 31,42 0 16,1 0-47,-1 0 0,21 0 15,0 0-15,1 0 0,-22 0 0,42 0 16,-20 0-16,-1 0 0,0 0 16,22 0-16,-22 0 0,22 0 0,-22 0 15,22 0-15,-22 0 0,21 0 0,-20 0 16,20 0-16,-20 0 0,-1 0 15,-21 0-15,21-22 0,-20 22 0,-1 0 16,21 0-16,-21 0 16,0 0-16,-21-21 0,0 0 47,-21 21-47,0 0 15,0 0-15,0-21 16,0 21-1</inkml:trace>
  <inkml:trace contextRef="#ctx0" brushRef="#br0" timeOffset="70096.89">14351 4487 0,'0'0'0,"-21"0"16,21-21-16,-21 21 15,-1 0 1,44 0 31,-1 0-47,0 21 0,0-21 0,21 22 16,-20-22-16,-1 0 0,0 21 0,21-21 15,-21 21-15,1-21 0,20 0 16,-21 21-16,0-21 0,0 0 0,1 0 15,-1 21-15,0-21 0,0 0 16,0 21 0,-21 1-1,0-1 1,-21 0-16,0-21 16,0 21-16,0 0 0,-1 0 0,-20-21 15,0 43-15,21-22 0,-22 0 16,1 0-16,0 0 0,-1 22 0,22-22 15,-21 0-15,21 0 0,-1 0 0,1 1 16,0-1-16,0-21 0,0 21 16,0-21-16,42 0 47,0 0-47,0 0 15,0-21-15,-21 0 0,21 21 0</inkml:trace>
  <inkml:trace contextRef="#ctx0" brushRef="#br0" timeOffset="71296.42">16976 4466 0,'0'0'0,"0"-21"16,0 0-16,0 0 16,0 0-16,0-1 0,-22 1 15,1 0-15,0 21 16,0-21-16,0 0 15,0 21-15,-1 0 0,1 0 16,0 0-16,-21 0 0,21 0 0,-1 21 16,1 0-16,0 0 0,0 0 0,0 1 15,21-1-15,0 0 0,-21 21 16,21-21-16,-22 22 0,22-22 0,0 21 16,0 1-16,0-22 0,0 21 15,0-21-15,0 22 0,0-22 0,0 0 16,22 21-16,-1-42 0,-21 21 0,21 1 15,0-1-15,0-21 16,0 0-16,1 0 0,-1 0 16,0-21-1,0 21-15,-21-22 0,21 1 0,0 0 16,-21 0-16,22 0 0,-1 0 0,0-1 16,0 1-16,0 0 0,0-21 15,1 21-15,-1-1 0,21-20 0,-21 21 16,22-21-16,-1-1 0,0 22 15,1-21-15,-22 21 0,21-1 0,0 1 16,1 0-16,-1 21 0,0 0 16,1 0-16,-22 0 0,21 0 0,-21 0 15,22 0-15,-22 21 0,0 0 0,0 1 16,0-1-16,1 0 0,-22 0 16,0 0-16,0 0 0,0 1 15,0-1-15,0 0 0,0 0 0,0 0 16,0 0-16,-22 1 0,1-1 15,0-21-15,0 21 0,0-21 0,0 0 16,-22 21-16,22-21 0,-21 0 16,21 0-16,-22 0 0,1 0 0,0 0 15,20 0-15,-20 0 0,21 0 0,-21-21 16,20 0-16,1 21 0,0-21 16,0-1-16,0 1 0,0 0 0,21 0 15,-22 0-15,1 0 0,0-1 16,21 1-16,-21 0 0,21 0 0,-21 0 15,0 0-15,21-1 0,-22 22 16,1 0-16,0 0 16,0 0-16,0 0 0,0 0 15,-1 0-15</inkml:trace>
  <inkml:trace contextRef="#ctx0" brushRef="#br0" timeOffset="72968.82">18351 4720 0,'0'21'0,"-21"-21"16,42-21 15,1 0-16,-1 21-15,0-21 0,0 0 0,0 0 16,22-1-16,-22 1 0,0 0 16,21 0-16,-21-21 0,1 20 0,-1-20 15,0 21-15,0-21 0,0-1 16,0 1-16,-21 0 0,22 20 0,-22-20 16,0 0-16,0-1 0,0 1 0,0 21 15,0-21-15,0 20 0,0 1 16,0 0-16,0 0 0,-22 21 0,1-21 15,0 21 1,21 21 0,-21 0-16,21 0 0,-21 22 0,21-1 15,0 0-15,0 1 0,0-1 16,-21 21-16,21-20 0,0 20 0,-22-20 16,22-1-16,0 0 0,-21 1 15,21-1-15,0 0 0,0-21 0,0 1 16,0 20-16,0-21 0,21 0 15,1-21-15,-1 21 0,0-21 0,0 0 16,0 0-16,0 0 0,22 0 0,-22 0 16,0 0-16,21-21 0,-20 21 15,-1-21-15,0 0 0,0 0 0,21 0 16,-20-1-16,-1 1 16,0 0-16,-21 0 0,21 0 0,-21 0 15,21-1-15,-21 1 0,0 0 0,0 0 16,0 0-16,0 0 15,0 42 17,0 0-32,0 0 0,0 0 15,-21 0-15,21 1 0,0-1 0,-21 0 16,21 0-16,0 0 0,0 0 16,0 1-16,0-1 0,0 0 0,0 0 15,21 0-15,0-21 16,0 0-16,1 0 15,-1 0-15,0 0 0,0 0 0,0 0 16,0 0-16,22 0 0,-22-21 16,0 0-16,0 0 0,0 21 0,1-21 15,-1-1-15,0 1 0,0 0 0,-21 0 16,0-21-16,0 20 0,0 1 16,0-21-16,0 21 0,0 0 0,-21-22 15,0 22-15,0 0 0,-1 0 16,1 0-16,-21-1 0,21 22 0,0 0 15,-1 0-15,1 0 0,0 0 16,0 0-16,0 22 0,0-22 0,-1 21 16,1 0-16,21 21 0,0-21 15,0 1-15,0-1 0,0 21 16,0-21-16,0 0 0,0 1 0,0-1 16,0 0-16,0 0 0,0 0 15,21-21-15,1 0 0</inkml:trace>
  <inkml:trace contextRef="#ctx0" brushRef="#br0" timeOffset="73469.11">19960 4318 0,'0'-42'16,"0"21"-16,-21 21 0,0-22 15,0 22-15,-1 0 0,1 0 16,0 0-16,21 22 0,-21-1 16,0-21-16,0 21 0,-1 0 0,22 21 15,-21-20-15,0-1 0,21 21 16,0-21-16,0 0 0,-21 22 0,21-22 16,0 0-16,0 0 0,0 0 0,0 1 15,0-1-15,21 0 16,0 0-16,0-21 0,1 21 0,-1-21 15,0 0-15,0 0 0,21 0 0,-20 0 16,-1 0-16,0 0 0,21 0 16,-21 0-16,1-21 0,-1 0 0,0 21 15,0-21-15,0 0 0,0-1 16,1 1-16,-22 0 0,0 0 0,21 0 16,-21-22-16,0 22 0,0 0 0,0-21 15,0 21-15,0-22 0,-21 22 16,-1 0-16,1 0 0,21 0 0,-21-1 15,0 22-15,0 0 0,0 0 16,-1 0-16,1 0 0,0 0 16,0 0-16,0 0 0,0 22 0,21-1 15,-22 0-15,22 0 16,-21 0-16,21 0 0,0 1 16,0-1-16,0 0 0,21-21 15,1 21-15</inkml:trace>
  <inkml:trace contextRef="#ctx0" brushRef="#br0" timeOffset="73873.95">20405 4212 0,'0'0'15,"0"21"1,0 1-16,0-1 0,0 0 16,0 0-16,0 0 0,0 0 0,0 22 15,0-22-15,0 21 0,0-21 16,0 22-16,0-22 0,0 21 0,0 1 16,21-22-16,-21 21 0,0 0 0,0 1 15,0-1-15,0 0 0,0 1 16,0-1-16,0 0 0,0 1 0,0-1 15,0 0-15,0-20 0,0 20 16,0-21-16,0 21 0,0-20 16,0-1-16,0 0 0,0 0 15,0 0-15,0-42 47,0 0-47,0 0 0,0 0 16,0-1-16,0 1 0,0 0 15,21 0-15</inkml:trace>
  <inkml:trace contextRef="#ctx0" brushRef="#br0" timeOffset="74211.77">20447 4360 0,'0'0'0,"0"-21"0,0 0 0,-21 0 16,21 0-16,0 0 0,0-1 15,0 1-15,21 21 16,0-21-16,0 21 0,0 0 16,1 0-16,20-21 0,-21 21 0,21 0 15,1 0-15,-22 0 0,21 0 16,-21 21-16,1 0 0,-1 0 16,0-21-16,0 22 0,-21-1 0,0 21 15,0-21-15,0 0 0,0 1 16,0-1-16,0 0 0,-21-21 0,0 21 15,0 0-15,-1 0 0,1-21 16,0 22-16,0-22 0,0 0 0,0 0 16,-1 21-16,1-21 0,21 21 31,-21-21-31,0 0 16</inkml:trace>
  <inkml:trace contextRef="#ctx0" brushRef="#br0" timeOffset="90355.97">13271 6392 0,'-21'0'16,"0"0"-1,0 0-15,0 0 16,0 0-1,-1 0 1,1 0 0,0 0-1,0 0-15,0 0 0,0 0 16,-1 0 0,1 0-1,42 0 63,22 0-62,-22-21-16,0 21 16,21 0-16,1 0 0,-1 0 0,0 0 15,1-21-15,-1 21 0,22 0 16,-22 0-16,21-21 0,-20 21 0,20 0 15,-20 0-15,20 0 0,1-21 0,-1 21 16,-21 0-16,22 0 0,-1 0 16,1 0-16,-22-21 0,22 21 0,-22 0 15,0 0-15,1 0 0,-1 0 16,0 0-16,-20 0 0,20 0 0,-21 0 16,0 0-16,0 0 0,22 0 0,-22 0 15,0 0 1,0 0-16,0-22 0,1 22 15,-22-21 64,0 0-64</inkml:trace>
  <inkml:trace contextRef="#ctx0" brushRef="#br0" timeOffset="90952.95">14372 6011 0,'-21'0'0,"0"0"16,42 0 15,0 0-15,0 0-16,0 22 0,22-22 15,-22 0-15,0 21 0,0-21 0,22 0 16,-22 21-16,21-21 0,-21 0 15,0 21-15,1-21 0,-1 0 0,0 21 16,0-21-16,0 21 0,0-21 0,1 0 16,-1 0-16,0 22 0,0-22 15,0 0-15,0 0 16,-21 21 0,0 0 15,-21-21-31,0 0 15,0 21-15,0-21 0,0 0 0,-22 21 16,22 0-16,-21-21 0,21 22 0,-22-1 16,1 0-16,0 0 0,-1 0 15,1 0-15,0 1 0,20-1 0,-20 0 16,0 0-16,21 0 0,-1 0 16,1 1-16,0-1 0,0 0 0,21 0 15,-21 0-15,0-21 16,21 21-16,0 1 31,21-22 16,-21-22-47,21 1 0,0 21 16,0-21-16</inkml:trace>
  <inkml:trace contextRef="#ctx0" brushRef="#br0" timeOffset="96796.53">22945 3662 0,'0'0'0,"0"-21"0,21 21 15,-21-21-15,0-1 16,21 1-16,-21 0 15,0 0-15,0 0 16,0 0-16,0-1 16,0 1-16,0 0 15,-21 21-15,0 0 16,-1-21-16,1 21 0,0 0 16,0 0-16,-21 0 15,20 21-15,-20 0 0,21-21 0,-21 21 16,-1 1-16,22-1 0,-21 21 15,21-21-15,-22 0 0,22 22 0,0-22 16,0 21-16,0 1 0,-1-22 16,1 21-16,21-21 0,0 22 0,0-22 15,0 21-15,0-21 0,0 0 0,0 22 16,0-22-16,21 0 0,1 0 16,-22 0-16,21 1 0,0-1 15,21-21-15,-21 21 0,1-21 16,-1 0-16,0 21 0,21-21 0,-21 0 15,1 0-15,-1 0 0,0 0 0,21 0 16,-21 0-16,1 0 0,-1-21 16,0 21-16,0-21 0,0 0 0,22 21 15,-22-22-15</inkml:trace>
  <inkml:trace contextRef="#ctx0" brushRef="#br0" timeOffset="97247.99">23241 3810 0,'0'-21'16,"-21"21"0,0 0-1,-1 0-15,22 21 16,-21-21-16,0 21 0,0 0 16,21 1-16,-21-1 0,0 0 0,-1 21 15,22-21-15,0 1 0,-21-1 0,21 21 16,0-21-16,0 0 0,0 1 15,0-1-15,0 0 0,21-21 16,1 0-16,-1 21 0,0-21 16,0 0-16,0 0 0,0 0 15,1 0-15,-1 0 0,0-21 0,0 0 0,21 21 16,-20-21-16,-22-1 16,21 1-16,0 0 0,0 0 0,-21 0 15,0 0-15,21-22 0,-21 22 16,0 0-16,0-21 0,0 20 0,0 1 15,0 0-15,-21 0 0,0 21 16,0 0-16,0 0 16,-1 0-16,1 0 0,0 0 0,0 0 15,0 21-15,0-21 0,-1 21 16,1-21-16,21 21 0,0 1 16,0-1-1,0 0-15,0 0 0,21-21 16,1 0-16,-1 0 0,21 0 15,-21 0-15</inkml:trace>
  <inkml:trace contextRef="#ctx0" brushRef="#br0" timeOffset="97784.33">23812 3831 0,'-21'0'16,"0"0"-1,0 0 1,0 0-16,21 21 16,0 1-16,0-1 0,0 0 15,-21 0-15,21 0 0,0 0 16,0 1-16,0-1 0,-22 0 16,22 0-16,0 0 0,0 0 15,0 1-15,0-1 0,-21-21 16,21 21-16,-21-21 15,0 0 1,21-21 15,0 0-31,0-1 0,0 1 0,0-21 16,0 21-16,0 0 0,0-1 16,21-20-16,0 21 0,0 0 15,1 0-15,20-1 0,-21 1 0,0 0 16,22 0-16,-22 21 0,21-21 15,-21 21-15,22 0 0,-22 0 0,0 0 16,0 0-16,0 0 0,0 0 0,1 21 16,-1 0-16,0 0 0,-21 0 15,0 1-15,21 20 0,-21-21 16,0 0-16,0 0 0,0 1 16,-21-1-16,21 0 0,-21 0 0,0 0 15,21 0-15,-22-21 0,22 22 16,-21-22-16,21 21 15,21-21 17,1-21-32</inkml:trace>
  <inkml:trace contextRef="#ctx0" brushRef="#br0" timeOffset="99952.58">24765 3895 0,'0'0'0,"0"-21"0,0-1 15,0 1-15,0 0 16,-21 21-16,0 0 0,-1 0 16,1 0-16,-21 0 0,21 0 15,0 0-15,-1 0 0,1 21 16,-21 0-16,21 1 0,0-1 0,-1 0 15,1 0-15,0 0 0,0 0 16,21 22-16,0-22 0,0 0 0,0 0 16,0 0-16,0 1 0,0-1 0,0 0 15,0 0 1,21-21-16,0 0 0,0 0 0,1 0 16,-1 0-16,0 0 0,0 0 0,0 0 15,0 0-15,1-21 0,-1 21 16,0-21-16,21 0 0,-21-1 0,1 22 15,-1-42-15,0 21 0,0 0 16,-21 0-16,21-22 0,0 22 0,-21-21 16,22 21-16,-22-22 0,0 22 0,0-21 15,0 21-15,0-22 0,0 22 16,0 0-16,0 0 0,0 0 0,0-1 16,0 44 15,0-1-16,0 0-15,0 0 0,0 0 16,0 0-16,0 22 0,0-22 0,0 21 16,0-21-16,0 22 0,0-22 15,0 0-15,0 21 0,0-20 0,0-1 16,0 0-16,0 0 0,0 0 0,21 0 16,0 1-16,0-22 15,0 0-15,0 0 0,1 0 0,-1 0 16,0 0-16,0 0 0,0 0 15,0-22-15,1 1 0,-1 21 16,0-21-16,0 0 0,0 0 0,0-22 16,-21 22-16,22 0 0,-22 0 0,21 0 15,-21 0-15,0-1 0,0 1 16,0 42 15,0 1-15,0-1-16,-21 0 0,21 0 15,0 0-15,-22 0 0,22 1 0,0-1 16,0 0-16,0 0 0,0 0 16,0 0-16,22-21 15,-1 22-15,0-22 16,0 0-16,0 0 0,0 0 16,1 0-16,-1-22 0,0 22 15,0-21-15,0 0 0,-21 0 0,21 0 16,1-22-16,-1 22 0,-21 0 15,21-21-15,0-1 0,0 22 0,-21-21 16,0 0-16,0-1 0,0 22 0,21-21 16,-21-1-16,0 22 0,0 0 15,0 0-15,0 0 0,0 0 0,0 42 32,-21 0-32,21 0 15,0 0-15,0 22 0,0-22 16,0 21-16,0-21 0,0 22 15,0-1-15,0-21 0,0 21 0,-21-20 16,21-1-16,0 21 0,0-21 16,0 0-16,0 1 0,0 20 0,0-21 15,21 0-15,0 0 0,1 1 16,-1-22-16,0 0 16,0 0-16,0 0 0,0 0 0,22 0 15,-22 0-15,0-22 0,0 22 16,0-21-16,1 0 0,-1 0 0,0 0 15,0 0-15,0-1 0,0-20 0,-21 21 16,22 0-16,-1 0 16,-21-1-16,0 1 0,21 0 15,-21 42 17,0 0-32,0 1 0,-21-22 15,21 21-15,0 0 0,0 0 0,-21 0 16,21 0-16,0 1 0,0-1 15,0 0-15,0 0 0,0 0 16,0 0-16,21-21 16,0 22-16,0-22 0,21 0 15,-20 0-15,-1 0 0,0 0 0,0 0 16,0 0-16,0-22 16,1 22-16,-1-21 0,-21 0 0,21 0 15,0 21-15,0-21 0,0 0 0,-21-1 16,22 1-16,-22 0 0,21 0 15,-21 0-15,0 0 16,0 42 15,-21 0-31,21 0 0,-22 0 16,22 0-16,-21 1 0,21-1 16,0 0-16,0 0 0,0 0 15,0 0-15,0 1 16,0-1-1,21-21-15,1 0 0,-1 0 16,0 0 0,0-21-16,0 21 0,-21-22 15,21 1-15,-21 0 0,22 0 16,-22 0-16,0 0 0,0-1 16,0 1-16,0 0 0,0 0 0,0 0 15,0 0-15,0-1 0,-22 22 16,1-21-16,0 21 0,0 0 15,0 0-15,0 0 0,-1 0 16,1 0 0,42 0 15,1 0-31,-1 0 16,0 0-16,0-21 0,0 21 15,0 0-15,1 0 0,-1 0 16,0 0-16,0 0 0,0 0 0,0 0 15,1 0-15,-1 0 0,0 0 0,0 0 16,0 21 0,0-21-16,-21 21 0,0 1 15,0-1-15,0 0 0,0 0 16,0 0 0,0 0-16,0 1 0,0-1 0,0 0 15,0 0-15,0 0 16,0 0-1,-21-21 1,0 0 0,21-21-1,0 0 1,0 0-16,0 0 16,0 0-16,0-1 0,0 1 0,0 0 15,21 0-15,0 0 0,1-22 0,-1 22 16,0 0-16,0 0 15,0 0-15,0 0 0,1-1 0,-1 22 16,21-21-16,-21 21 0,0 0 16,1 0-16,20 0 0,-21 0 0,0 0 15,0 21-15,-21 1 0,0-1 0,0 0 16,0 21-16,0-21 0,0 1 16,0 20-16,-21-21 0,0 21 0,0-20 15,0-1-15,21 0 0,-21 0 16,21 0-16,-22 0 0,22 1 0,-21-22 15,21 21-15,0 0 16,0-42 31,0 0-47,0-1 16,0 1-16</inkml:trace>
  <inkml:trace contextRef="#ctx0" brushRef="#br0" timeOffset="100176.45">26437 3514 0,'0'0'0,"-21"0"16,21-21-1,-21 21 32,0 0-47</inkml:trace>
  <inkml:trace contextRef="#ctx0" brushRef="#br0" timeOffset="100404.32">25485 3704 0,'0'0'0,"21"0"31,0 0-31,0 0 16,0 0-16,0 0 0,1 0 0,-1 0 15,0-21-15,0 21 0,0-21 16,0 21-16,1 0 0,-22-21 16</inkml:trace>
  <inkml:trace contextRef="#ctx0" brushRef="#br0" timeOffset="100580.22">25400 3535 0,'0'0'0,"-21"0"0,0 0 16,-1 0-16,1 0 16,21-21-1</inkml:trace>
  <inkml:trace contextRef="#ctx0" brushRef="#br0" timeOffset="101388.45">27940 3874 0,'-21'0'16,"0"0"-16,-1 0 0,1 0 16,0 0-16,63 0 31,-20 0-31,20 0 15,0 0-15,1 0 0,20 0 0,1 0 16,-1 0-16,22 0 0,-22 0 16,1 0-16,-1 0 0,1 0 0,-1 0 15,-20 0-15,20-22 0,-21 22 16,-20 0-16,-1 0 0,0 0 16,0 0-16,-21-21 0,0 0 15,-21 21 1,0 0-16,0 0 0,-22-21 0,22 21 15,0 0-15,-21 0 0,20-21 16,1 21-16,0 0 0,0 0 0,0 0 16,21-21 15,21 21-15,0 0-16,0 0 0,0 0 15,1 0-15,-1 0 0,0 0 0,0 0 16,0 0-16,0 0 15,1 21-15,-22 0 16,0 0 0,0 0-16,-22 0 0,1 1 15,0-1-15,0 0 0,21 0 0,-21 0 16,0 0-16,-1 1 0,1-1 16,0-21-16,21 21 0,-21 0 0,0 0 15,21 0 1,21-21 15,21-21-31</inkml:trace>
  <inkml:trace contextRef="#ctx0" brushRef="#br0" timeOffset="101732.25">29464 3387 0,'0'0'16,"0"-21"-16,0-1 0,0 1 0,0 42 47,0 1-47,0-1 0,-21 21 16,21 0-16,0 1 0,-21-1 0,-1 0 15,22 1-15,-21-1 0,21 0 0,-21 22 16,0-22-16,21 1 0,-21-1 15,21 0-15,0-21 0,0 22 0,0-22 16,0 21-16,0-21 0,0 1 16,0-1-16,0 0 0,21 0 0,0-21 15,0 0-15,0 0 16,1 0-16,-1 0 16,0 0-16,0-21 0,0 21 15,0-21-15,1 0 0,-1-1 16,0 1-16,0-21 0</inkml:trace>
  <inkml:trace contextRef="#ctx0" brushRef="#br0" timeOffset="101948.17">29316 3768 0,'0'0'0,"21"0"31,0 0-31,0 0 0,0 0 16,1 0-16,-1 0 0,0 0 16,0 0-16,21 0 0,-20 0 15,-1 0-15,0 0 0,0-21 0,0 21 16,0 0-16,1 0 0,-1 0 16,0 0-16</inkml:trace>
  <inkml:trace contextRef="#ctx0" brushRef="#br0" timeOffset="102504.58">30099 3895 0,'21'-21'15,"-21"-1"-15,0 1 16,0 0-16,0 0 0,21 0 15,-21 0-15,0-1 0,0 1 16,0 0-16,-21 21 16,0 0-16,0 0 0,0 0 15,-1 0-15,1 0 0,-21 0 16,21 21-16,-22 0 0,22 1 0,0-1 16,-21 0-16,21 21 0,21-21 15,-22 22-15,22-22 0,-21 21 0,21-21 16,0 1-16,0 20 15,0-21-15,0 0 0,0 0 0,21 1 16,1-1-16,-1-21 0,0 0 16,0 0-16,0 0 0,0 0 15,1 0-15,-1 0 0,0 0 0,0-21 16,0 21-16,-21-22 0,21 1 16,1 21-16,-1-21 0,0-21 0,0 21 15,0-1-15,0 1 0,1-21 16,-22 21-16,21 0 0,0-22 0,-21 22 15,0 0-15,0 0 16,0 42 0,-21 0-1,0 0-15,21 0 16,-22 1-16,22 20 0,-21-21 0,21 0 16,0 0-16,0 1 0,0-1 15,0 0-15,0 0 0,0 0 16,21-21-1,1 0-15,-1 0 0,0 0 0</inkml:trace>
  <inkml:trace contextRef="#ctx0" brushRef="#br0" timeOffset="102976.31">30776 3768 0,'0'0'0,"0"-64"16,0 43-16,0 0 15,0 0-15,-21 21 16,0 0 0,0 0-16,0 0 0,-1 0 15,1 21-15,0 0 0,0 0 0,0 0 16,0 1-16,21-1 0,0 0 0,-22-21 16,22 21-16,0 0 0,0 0 15,0 1-15,0-1 16,0 0-16,22-21 0,-1 0 15,0 0-15,0 0 0,0 0 16,0 21-16,1-21 0,-1 0 16,0 0-16,0 0 0,0 0 15,0 0-15,1 0 0,-1 0 16,-21 21 15,-21-21-31,-1 21 16,1-21-16,0 0 15,0 22-15,0-1 0,-22-21 16,22 0-16,0 0 0,0 21 16,0-21-16,0 0 0,-1 0 0,22 21 15,-21-21-15,42-21 47,1 21-31</inkml:trace>
  <inkml:trace contextRef="#ctx0" brushRef="#br0" timeOffset="103812.84">31157 3408 0,'0'0'0,"0"-21"0,0-22 15,0 22 1,0 42 15,0 1-31,0-1 0,0 0 0,-21 21 16,21 1-16,-21-1 0,21 0 16,0-21-16,0 22 0,-21-1 0,21 0 15,-21 1-15,21-1 0,0-21 16,0 22-16,-22-22 0,22 21 15,0-21-15,-21 0 0,21 1 0,0-1 16,-21 0-16,21 0 16,0 0-16,-21-21 31,21-21-15,0 0-16,0 0 15,21 0-15,-21-1 0,21 1 0,0 0 16,1 0-16,-1-21 0,21 20 15,-21 1-15,0 0 0,22 0 0,-22 0 16,21 21-16,-21-21 16,1-1-16,20 22 0,-21 0 0,0 0 15,0 0-15,1 0 0,-1 0 16,-21 22 0,-21-22-1,-1 0-15,1 21 0,0-21 16,0 0-16,0 0 0,-22 0 15,22 0-15,-21 0 0,21 21 0,-22-21 16,22 0-16,0 0 0,0 0 16,-21 0-16,20 21 0,1-21 15,21 21-15,-21 0 0,21 1 16,0-1 0,0 0-16,0 0 0,0 0 15,0 0-15,21 1 0,0-1 16,-21 0-16,22 0 0,-1 0 15,0 0-15,0 1 0,0-22 16,-21 21-16,21-21 0,1 0 16,-1 21-16,0-21 0,0 0 15,0 0-15,0 0 16,1 0-16,-1 0 0,0 0 16,0 0-16,0-21 0,0 21 15,-21-21-15,22-1 0,-1 22 0,0-21 16,-21 0-16,0 0 0,21 0 15,-21 0-15,21 21 16,-21-22 0,-21 44 15</inkml:trace>
  <inkml:trace contextRef="#ctx0" brushRef="#br0" timeOffset="104759.05">16912 5969 0,'0'0'0,"0"-21"16,0 0-16,0 0 0,0-1 15,-21 1-15,21 0 0,-21 0 0,21 0 16,0 0-16,0-1 16,-21 22-16,21-21 0,-22 42 47,22 1-47,0-1 0,0 0 0,0 21 15,0 1-15,0-1 0,0 0 16,-21 1-16,0-1 0,0 21 0,21-20 15,0 20-15,-21-20 0,21 20 16,0-21-16,0 1 0,0-22 0,0 21 16,0-21-16,0 1 0,0-1 0,0 0 15,21-21-15,0 0 16,0 0-16,0 0 0,1 0 16,-1 0-16,0-21 0,0 0 15,0-1-15,0 1 16,1 0-16,-1 0 0,0 0 0,-21 0 15,0-1-15,0 1 0,0 0 16</inkml:trace>
  <inkml:trace contextRef="#ctx0" brushRef="#br0" timeOffset="104959.94">16637 6244 0,'0'0'0,"21"-21"47,0 21-47,0 0 0,1-21 16,20 21-16,-21-21 0,21 21 15,-20 0-15,20-21 0,0 21 0,1 0 16,-22-22-16,21 22 0,-21 0 16,22 0-16,-22 0 0,0 0 0,21 0 15</inkml:trace>
  <inkml:trace contextRef="#ctx0" brushRef="#br0" timeOffset="105544.62">17716 6308 0,'0'0'0,"22"0"16,-1 0-1,-21-21 1,0-1-16,21 22 15,-21-21-15,0 0 0,0 0 16,0 0-16,0 0 0,-21-1 16,0 1-16,-1 0 15,-20 21-15,21-21 0,0 21 0,-22 0 16,1 0-16,21 0 0,-21 0 16,-1 0-16,1 0 0,21 21 0,-22-21 15,1 21-15,21 0 0,0 1 0,0-1 16,-1 0-16,1 0 15,21 21-15,-21-20 0,21 20 0,0-21 16,0 21-16,0-20 0,0-1 16,0 21-16,0-21 0,21 0 0,0 1 15,1-22-15,-22 21 0,21-21 0,0 0 16,0 0-16,0 0 0,0 0 16,1-21-16,-1-1 0,0 22 0,21-21 15,-21-21-15,1 21 0,-1 0 16,0-1-16,0-20 0,0 21 15,0 0-15,1 0 0,-1-22 0,-21 22 0,21 0 16,0 0-16,-21-22 0,0 22 16,21 21-16,-21-21 0,0 0 15,21 21-15,-21 21 16,0 0-16,0 0 16,0 1-16,0 20 0,0-21 0,0 21 15,0-20-15,0 20 0,0 0 16,0-21-16,0 22 0,0-22 0,0 0 15,0 0-15,0 0 0,0 1 16,22-22-16,-1 0 0,0 0 16,0 0-16,0 0 0,0 0 15,1-22-15</inkml:trace>
  <inkml:trace contextRef="#ctx0" brushRef="#br0" timeOffset="105992.37">18415 6075 0,'0'0'0,"0"-21"16,0 0-16,-21 21 31,0 0-31,-1 0 0,1 0 16,-21 0-16,21 0 0,-22 21 16,22-21-16,-21 21 0,21 0 0,0-21 15,-1 21-15,1 0 0,0 1 16,21-1-16,0 0 0,0 0 15,0 0 1,21-21-16,0 21 0,1-21 16,-1 0-16,0 0 0,0 22 0,21-22 15,-20 21-15,20-21 0,-21 0 0,21 0 16,-20 21-16,-1-21 0,0 21 16,0-21-16,0 21 0,0-21 0,-21 21 15,0 1-15,0-1 16,-21 0-16,0-21 15,-21 21-15,21-21 0,-1 0 0,-20 21 16,21-21-16,-21 0 16,-1 0-16,22 0 0,-21 0 0,21 0 0,-1 0 15,1 0-15,0 0 0,0 0 16,0 0-16,0 0 16,21-21-1,0 0-15,21 0 16,0 21-16,21-21 0,-21-1 15</inkml:trace>
  <inkml:trace contextRef="#ctx0" brushRef="#br0" timeOffset="106632.52">18902 5779 0,'0'0'0,"0"-22"0,0-41 15,0 42-15,0 42 32,0 0-32,0 0 0,0 0 0,0 22 15,0-22-15,0 21 0,-21 1 16,21-1-16,0 0 0,-22 1 0,22-22 16,0 21-16,0 0 0,0 1 15,0-22-15,0 21 0,-21-21 0,21 22 16,0-22-16,0 0 0,0 21 15,0-20-15,0-1 16,0 0-16,-21-21 0,21-21 47,0 0-47,0-1 0,21 1 0,0 0 16,-21 0-16,22-21 0,-1 20 15,0 1-15,0-21 0,0 21 0,0 0 16,1-1-16,-1 1 0,0 0 0,0 21 15,0 0-15,0 0 0,1 0 16,-22 21 15,0 0-31,-22 1 16,1-22-16,0 21 0,-21-21 0,21 21 16,-1 0-16,-20-21 0,21 21 15,0-21-15,-22 0 0,22 21 0,0-21 16,0 0-1,42 0 1,0 22 0,0-22-16,1 21 15,-1-21-15,0 21 0,0-21 0,0 21 16,0-21-16,-21 21 0,22 0 0,-1-21 16,0 22-16,0-22 15,0 21-15,0-21 0,1 0 16,-1 0-16,0 0 0,0 0 15,0 0-15,0 0 0,22 0 16</inkml:trace>
  <inkml:trace contextRef="#ctx0" brushRef="#br0" timeOffset="107140.3">19748 6223 0,'22'0'32,"-1"0"-32,0 0 0,21 0 15,-21 0-15,22 0 0,-1 0 16,0 0-16,1-21 0,-1 21 0,0 0 16,1 0-16,-22 0 0,21 0 15,1-21-15,-22 21 0,21 0 0,-21 0 16,0 0-16,1 0 0,-22-21 15,0-1 1,-22 22 0,1 0-16,0-21 0,0 21 0,0 0 15,0 0-15,-22 0 16,22 0-16,21-21 0,-21 21 0,0 0 16,0 0-16,42 0 31,0 0-16,0 0-15,0 0 0,0 0 16,1 0-16,-1 0 0,0 0 0,0 0 16,0 21-16,-21 0 15,0 1 1,0-1-16,0 0 0,0 0 16,-21 0-16,0-21 0,0 21 0,0 1 15,-1-1-15,1-21 16,0 21-16,0 0 0,0 0 0,0-21 15,-1 21-15,1-21 0</inkml:trace>
  <inkml:trace contextRef="#ctx0" brushRef="#br0" timeOffset="107696.36">21844 5757 0,'0'0'15,"21"-63"-15,-21 42 16,0 0-16,0-1 0,-21 22 0,0-21 16,0 21-16,-1 0 0,1 0 15,-21 0-15,0 0 0,-1 0 0,1 21 16,0 1-16,-1-1 0,1 0 16,0 21-16,-1-21 0,22 22 15,-21 20-15,21-20 0,-1-1 16,1 0-16,0 22 0,21-22 0,0 0 15,0 1-15,0-1 0,21-21 0,0 22 16,1-22-16,-1 0 0,0 21 16,21-42-16,1 21 0,-22 1 0,21-22 15,0 0-15,1 0 0,-1 0 16,0 0-16,22-22 0,-22 1 0,1 21 16</inkml:trace>
  <inkml:trace contextRef="#ctx0" brushRef="#br0" timeOffset="108096.13">22140 6138 0,'0'0'0,"0"-21"0,0 0 16,0 0-16,0 0 0,-21 21 16,0 0-16,0 0 0,0 0 0,-1 0 15,1 0-15,0 21 0,0 0 16,0 0-16,0 0 0,-1 1 16,22-1-16,0 0 0,-21 21 15,21-21-15,0 1 0,0-1 0,0 0 16,0 0-16,21 0 0,1 0 0,-1 1 15,0-22-15,0 0 0,21 21 16,-20-21-16,20 0 0,-21 0 16,21 0-16,-20 0 0,20-21 15,-21-1-15,0 1 0,22 21 0,-22-21 16,0 0-16,0 0 0,0 0 0,-21-1 16,0 1-16,0 0 15,0 0-15,-21 0 0,0 0 0,21-1 16,-42 1-16,20 0 0,1 0 0,0 21 15,0 0-15,0 0 0,0 0 16,-1 0-16,1 0 0,0 0 0,0 0 16,21 21-16,0 0 0,-21 0 15,21 1-15,0-1 0,0 0 16,0 0-16,0 0 0,21 0 16,0-21-16,0 22 0,0-22 15,22 0-15,-22 0 0,21 0 0</inkml:trace>
  <inkml:trace contextRef="#ctx0" brushRef="#br0" timeOffset="108580.14">22796 6075 0,'0'0'0,"-21"-21"16,0 21-16,0 0 0,0 0 15,0 0 1,21 21-16,0 0 0,-22-21 0,22 21 15,0 0-15,0 1 0,0-1 0,0 0 16,0 0-16,-21 0 0,21 0 16,0 1-16,0-1 0,-21 0 15,0 0-15,21 0 16,-21-21 0,0 0-1,21-21-15,0 0 0,0 0 16,0 0-16,0-1 0,0 1 15,0 0-15,21 0 0,0 0 16,0 0-16,0-22 0,0 22 16,22 0-16,-22 0 0,21 0 0,1-1 15,-1 22-15,0 0 0,1 0 16,-1 0-16,0 0 0,1 0 0,-22 0 16,21 22-16,-21-1 0,0-21 0,1 42 15,-1-21-15,-21 0 0,0 1 16,0-1-16,0 21 0,0-21 0,0 0 15,-21 1-15,-1-1 0,1 0 16,0 0-16,0-21 0,0 21 0,0 0 16,-1-21-16,1 0 0,21 22 0,-21-22 15,42 0 17,0-22-32,22 1 0,-22 21 0</inkml:trace>
  <inkml:trace contextRef="#ctx0" brushRef="#br0" timeOffset="110716.04">23897 6011 0,'0'0'0,"-21"0"0,0 0 16,0-21-16,-22 21 0,22 0 15,0 0-15,0-21 0,0 21 16,-22 0-16,22 0 0,-21 0 0,21 0 15,-1 21-15,-20-21 0,21 21 16,0 1-16,0-1 0,-1 0 0,1 0 16,0 0-16,21 0 0,-21 22 15,21-22-15,0 0 0,0 0 0,0 0 16,0 1-16,0-1 0,21 0 16,0-21-16,0 0 0,1 0 15,-1 21-15,0-21 0,21 0 0,-21 0 16,1 0-16,20-21 0,-21 0 15,0 21-15,0-21 0,22-1 0,-22 22 16,0-21-16,0 0 0,0 0 16,-21-21-16,22 20 0,-1-20 15,-21 21-15,21-21 0,-21-1 0,0 1 16,0 0-16,0-1 0,0 1 0,0 0 16,0-1-16,0 1 0,0 21 15,0 0-15,0-1 0,0 1 0,0 42 31,0 1-15,-21-1-16,21 21 0,-21-21 16,21 22-16,-22-1 0,22 0 0,0 1 15,0-1-15,-21 0 0,21 1 0,0-1 16,0-21-16,0 21 16,0-20-16,0-1 0,21 0 0,-21 0 15,22 0-15,-1 0 0,0-21 16,0 0-16,0 0 0,0 0 15,1 0-15,-1 0 0,0 0 16,0-21-16,-21 0 0,21 21 16,0-21-16,1 0 0,-22 0 0,21-1 15,-21 1-15,21 0 0,-21 0 0,0-21 16,21 20-16,-21 1 0,21 21 16,-21-21-16,0 42 31,0 0-16,0 1-15,0-1 0,0 0 16,0 0-16,21 0 0,1 0 16,-22 1-16,21-22 0,0 21 15,0-21-15,0 0 0,0 0 16,1 0-16,-1 0 0,0 0 16,0 0-16,0 0 0,0 0 15,1 0-15,-1-21 0,-21-1 16,21 1-16,-21 0 0,0 0 15,0 0-15,0 0 0,21-22 0,-21 1 16,0 21-16,0-22 0,0 1 16,0 0-16,21-1 0,-21 22 15,0-21-15,0 0 0,0 20 0,0-20 16,0 21-16,0 0 0,21 21 16,-21-21-16,0 42 31,0 0-31,0 21 0,0-21 15,0 22-15,0-1 0,0 0 0,0 1 16,0-1-16,0 0 0,0-20 16,0 20-16,-21 0 0,21 1 0,0-22 15,0 0-15,0 0 0,0 0 16,0 0-16,0 1 0,21-1 16,1-21-16,-1 0 15,0 0-15,0 0 16,0 0-16,0 0 0,1-21 15,-1-1-15,21 22 0,-21-21 0,0 0 16,1 0-16,-1 0 0,21 0 16,-21-1-16,-21 1 0,21 0 0,1 0 15,-22 0-15,21 0 0,-21-1 16,0 44 0,0-1-1,0 0 1,0 0-16,0 0 0,-21 0 0,21 1 15,0-1-15,0 0 0,0 0 0,0 0 16,0 0-16,0 1 16,21-22-16,0 0 15,0 0-15,0 0 0,0 0 16,1 0-16,-1 0 0,0 0 0,0 0 16,0 0-16,22-22 0,-22 22 0,0-21 15,0 0-15,0 21 0,-21-21 16,21 0-16,1-22 0,-22 22 0,0 0 15,21 0-15,0 0 0,-21 0 16,21-1-16,-21 1 0,21 0 16,-21 42 15,0 0-31,0 1 0,0-1 0,0 0 16,0 0-16,0 0 0,0 22 0,0-22 15,0 0-15,0 0 0,0 0 16,0 0-16,0 1 0,0-1 15,21-21 1,1 0 0,-1 0-16,0 0 15,0 0-15,-21-21 16,21-1-16,-21 1 16,0 0-16,0 0 0,0 0 0,0 0 15,0-1-15,0 1 0,0 0 16,0 0-16,0 0 0,-21 21 15,0 0-15,0-21 0,0 21 0,-1 0 16,1 0 0,42 0 31,1 0-47,-1 0 15,0 0-15,0 0 0,0 0 16,0-22-16,1 22 15,20 0-15,-21 0 0,0 0 0,0-21 16,1 21-16,-1 0 0,0 0 16,0 0-16,0 0 0,-21 21 0,0 1 15,21-22-15,-21 21 16,0 0-16,22 0 0,-22 0 0,0 0 16,0 1-16,0-1 0,0 0 15,0 0-15,0 0 16,-22 0-16,1 1 0,21-1 15,-21-21 17,21-21 15,0-1-47,0 1 0,0 0 15,21 0-15,-21 0 0,21 0 16,1-1-16,-1 1 0,21-21 0,-21 21 15,22 0-15,-22-22 0,21 22 0,-21 0 16,22 0-16,-1 21 0,0-21 16,-21 21-16,1 0 0,-1 0 0,0 0 15,0 21-15,-21 0 0,0 0 16,0 21-16,0-20 0,0-1 16,0 21-16,0-21 0,0 0 0,0 1 15,0-1-15,-21 0 0,21 0 16,-21 0-16,21 0 0,0 1 15,-21-22-15,21 21 16,0-42 47,0-1-63,0 1 15</inkml:trace>
  <inkml:trace contextRef="#ctx0" brushRef="#br0" timeOffset="110976.89">25654 5482 0,'0'0'0</inkml:trace>
  <inkml:trace contextRef="#ctx0" brushRef="#br0" timeOffset="111274.75">24469 5779 0,'0'0'0,"21"0"16,0 0-16,0 0 15,21 0-15,-20 0 0,20 0 16,-21-22-16,21 22 0,1 0 0,-22-21 16,21 21-16,1-21 0,-22 21 15,0 0-15,21-21 0,-21 21 0,1 0 16,-22-21-1,0 0 1,-22 21-16,1 0 16</inkml:trace>
  <inkml:trace contextRef="#ctx0" brushRef="#br0" timeOffset="111520.15">24278 5588 0,'0'0'16,"0"-21"-16,0 0 0,-21 21 0,21-21 16,0-1 15,21 22-16,-21 22 1</inkml:trace>
  <inkml:trace contextRef="#ctx0" brushRef="#br0" timeOffset="112500.14">13377 8234 0,'-21'0'0,"0"0"16,21-21-16,-21 21 0,0 0 15,-1 0 1,1 0-16,0-21 15,0 21-15,42 0 47,0 0-31,0 0-16,22 0 0,-22 0 0,21 0 16,1 0-16,-1-22 0,0 22 0,1 0 15,20 0-15,-21 0 0,1 0 16,20 0-16,-20 0 0,20 0 0,-21 0 15,1 0-15,-1 0 0,0 0 0,1 0 16,-1 0-16,0 0 16,-20 0-16,-1 0 0,0 0 0,21 0 15,-21 0-15,1 0 0,-22-21 32,0 0-32,0 0 15,0 0 1,-22 21-1,22-21-15,-21 21 0</inkml:trace>
  <inkml:trace contextRef="#ctx0" brushRef="#br0" timeOffset="112957.99">14033 7916 0,'0'0'15,"-21"0"-15,0 0 16,0-21-16,0 21 0,21 21 47,21-21-47,0 22 0,0-22 16,22 21-16,-22 0 0,0-21 15,21 21-15,-21-21 0,22 21 16,-22-21-16,21 0 0,1 0 0,-22 21 15,0-21-15,0 0 0,0 0 16,0 0-16,1 0 0,-1 0 0,-21 22 47,0-1-47,-21 0 16,-1-21-16,1 21 0,-21 0 15,21 22-15,0-22 0,-22 0 0,22 0 16,-21 0-16,21 0 0,-1 1 0,1-1 15,0 0-15,0 0 0,0 0 16,0-21-16,-1 21 0,1 1 16,0-1-1,0-21 1,0 0 0</inkml:trace>
  <inkml:trace contextRef="#ctx0" brushRef="#br0" timeOffset="117411.89">16425 7874 0,'0'0'0,"0"21"16,21-21-1,1 0 1,-22-21-1,0 0-15,0 0 16,0 0-16,0-1 16,-22 22-1,1-21-15,0 21 0,0 0 16,0 0-16,0 0 0,-1 0 16,-20 0-16,21 0 0,-21 0 0,20 21 15,1-21-15,-21 22 0,21-1 16,0 0-16,-1 0 0,1 0 0,0 22 15,21-22-15,0 0 0,-21 0 16,21 21-16,0-20 0,0-1 0,0 0 16,0 0-16,21-21 0,0 21 0,0-21 15,1 0-15,-1 0 0,0 0 16,21 0-16,-21 0 0,1-21 0,20 21 16,-21-21-16,0 0 0,22 0 15,-22-1-15,0 1 0,0 0 0,0 0 16,0 0-16,1 0 0,-1-1 15,-21 1-15,0 0 16,0 0-16,0 0 0,0 0 0,0-1 16,0 44 15,0-1-31,0 0 16,0 0-16,0 0 0,0 0 15,0 22-15,0-22 0,0 0 0,21 0 16,-21 0-16,0 1 0,21-1 15,-21 0-15,0 0 0,21 0 16,0-21-16,1 0 16,-1 0-16,0 0 15</inkml:trace>
  <inkml:trace contextRef="#ctx0" brushRef="#br0" timeOffset="117828.66">16870 7811 0,'0'0'16,"-21"0"-16,-1-22 16,1 1-16,21 0 15,21 21 17,1 0-32,-1 0 0,0 21 15,0 0-15,0 1 0,-21-1 0,21 0 16,1-21-16,-1 21 0,0 21 15,0-20-15,-21-1 0,0 0 0,0 0 16,0 0-16,0 22 0,0-22 16,0 0-16,0 0 0,0 0 0,-21 0 15,0-21 1,21-21 15,0 0-31,0 0 0,0 0 16,0 0-16,0-1 0,0 1 15,21 0-15,-21-21 0,21 21 0,-21-1 16,21 1-16,0 0 0,-21 0 16,22 0-16,-1 0 0,-21-1 0,21 22 15,0 0-15,-21-21 0,21 21 0,0 0 16,1 0 0,-1 0-16,0 0 0</inkml:trace>
  <inkml:trace contextRef="#ctx0" brushRef="#br0" timeOffset="118280.4">17399 7895 0,'0'0'0,"-21"0"15,0-21-15,21 0 0,0 0 16,21 21 15,0 0-31,0 0 0,0 0 16,0 0-16,1 0 0,-1 21 0,0 0 15,0 0-15,0 0 0,0 1 16,-21-1-16,0 0 0,22 0 0,-22 0 16,0 0-16,0 22 0,0-22 15,0 0-15,0 0 0,0 0 16,0 1-16,-22-22 0,22 21 0,-21-21 31,21-21-15,0-1-1,0 1-15,0 0 0,0 0 16,0 0-16,21-22 0,1 22 0,-22 0 16,21-21-16,-21 21 0,21-1 15,0 1-15,-21 0 0,21 0 0,0 0 16,1 0-16,-1-1 0,0 22 15,0 0-15,0 0 0,0 0 16,1 0-16,-1 0 16,0 0-16,0 22 0</inkml:trace>
  <inkml:trace contextRef="#ctx0" brushRef="#br0" timeOffset="119772.13">18351 8022 0,'0'0'0,"0"-21"0,22-21 15,-22 21-15,21-1 0,-21 1 16,0 0-16,0 0 0,0 0 0,0 0 16,0-1-16,0 1 0,0 0 0,-21 0 15,-1 21-15,1 0 16,0 0-16,0 0 0,0 0 15,0 0-15,-1 0 0,1 21 16,0 0-16,0 0 0,0 1 0,0-1 16,-1 21-16,1-21 0,0 22 0,0-22 15,21 21-15,-21 0 16,21-20-16,0 20 0,0-21 0,0 0 16,0 0-16,0 1 0,0-1 0,21-21 15,0 0 1,0 0-16,0 0 0,1 0 0,-1 0 15,0 0-15,0-21 0,0-1 0,0 1 16,1 0-16,-1 0 0,0 0 16,0 0-16,-21-1 0,21 1 0,0-21 15,-21 21-15,22-22 16,-22 22-16,0 0 0,0 0 0,0 0 16,0 0-16,0 42 31,0 0-16,0 0-15,0 0 0,0 0 0,0 22 16,0-22-16,0 0 0,0 0 16,0 22-16,0-22 0,0 0 0,0 0 15,0 0-15,21-21 0,0 0 16,21 0-16,-21 0 0,1 0 16,-1 0-16,0 0 0,21 0 0,-21 0 15,1-21-15,-1 0 0,0 21 16,0-21-16,0 0 0,0-1 0,1 1 15,-1 0-15,-21 0 0,0 0 0,21 0 16,-21-1-16,21 1 16,-21 0-16,0 0 0,0 0 0,0 0 15,0 42 17,-21 0-17,0 0-15,21 0 0,0 0 16,0 1-16,0-1 0,0 0 15,0 0-15,0 0 0,0 0 0,0 1 16,0-1-16,0 0 16,21-21-16,0 0 0,0 0 15,0 0-15,1 0 0,-1 0 16,0 0-16,0-21 16,0 0-16,0 21 0,-21-22 0,22 1 15,-1 0-15,0 0 0,-21 0 0,21 0 16,0-1-16,-21 1 0,0 0 15,21 0-15,1 0 0,-22 0 16,0-1-16,0 1 16,0 42 15,0 1-31,0-1 16,0 0-16,0 21 15,0-21-15,0 1 0,-22 20 0,22-21 16,0 21-16,-21 1 0,21-1 15,0 0-15,0-20 0,0 41 16,0-21-16,0 1 0,0-1 0,0 22 16,0-22-16,0 0 0,21 22 0,1-22 15,-22 22-15,0-22 0,21 21 16,-21-20-16,21 20 0,-21-20 0,0-1 16,0 0-16,0 1 0,0-1 0,0-21 15,0 0-15,0 0 0,0 1 16,0-1-16,-21-21 0,0 0 15,-1 0-15,1 0 0,0-21 16,0-1-16,0 22 0,0-21 16,-1 0-16,1-21 15,0 21-15,21-22 0,0 1 0,0 0 16,0-1-16,0 1 0,21-22 0,0 22 16,1-21-16,20 20 0,-21-20 15,21-1-15,-20 22 0,20-22 0,0-20 16,1 20-16,-1 1 0,0-1 0,1 1 15,-1-1-15,0 22 0,1-22 16,-1 22-16,-21 21 0,0-21 0,0 20 16,1 1-16,-22 0 0,-22 21 31,1 0-31,-21 0 0,21 21 16,0 0-16,-1 1 0,1-22 15,0 21-15,21 0 0,0 0 0,0 0 16,0 0-16,0 1 0,21-1 15,0 0-15,1 0 0,-1 0 16,21 0-16,-21 1 0,0-22 0,1 21 16,-22 0-16,21 0 0,0 0 15,-21 0-15,0 1 16,0-1-16,-21-21 16,0 0-16,-1 21 0,1-21 0,0 0 15,0 0-15,0 21 16,0-21-16,-1 0 0,1 0 15,21-21 1</inkml:trace>
  <inkml:trace contextRef="#ctx0" brushRef="#br0" timeOffset="120148.13">20574 7514 0,'0'0'15,"0"-21"-15,-21 0 0,0 0 0,-1 0 16,1 21-16,0 0 16,0 0-16,0 21 15,21 0-15,0 0 0,-21 21 16,-1-20-16,22 20 0,-21 0 0,21 1 15,0 20-15,-21-21 0,0 22 0,21-1 16,-21-20-16,0 20 0,21 1 16,0-22-16,-22 22 0,1-22 0,21 0 15,0 22-15,-21-22 0,0 0 0,0-20 16,0 20-16,-1-21 0,22 21 16,-21-20-16,0-1 0,0 0 15,21 0-15,-21 0 0,21 0 0,-21-21 16,-1 22-16,22-1 0,0-42 31,0-1-15</inkml:trace>
  <inkml:trace contextRef="#ctx0" brushRef="#br0" timeOffset="121095.84">21103 7747 0,'0'-21'0,"0"0"16,-21 21-16,0-21 15,0 21-15,-1 0 16,1 0-16,0 21 0,-21 0 16,21 0-16,-1-21 0,1 42 0,0-20 15,0-1-15,0 21 0,0 0 16,-1 1-16,22-1 0,0 0 0,0 1 15,0-1-15,0-21 0,0 22 16,22-22-16,-1 21 0,0-21 0,0 0 16,0-21-16,22 22 0,-22-22 0,21 0 15,-21 0-15,22 0 0,-22 0 16,0 0-16,21 0 0,-21 0 0,22-22 16,-22 1-16,21 0 0,-21 0 15,22 0-15,-22 0 0,0-1 0,0 1 16,22 0-16,-22 0 0,-21 0 0,21 0 15,-21-22-15,21 22 16,-21 0-16,0 0 0,0 0 16,-21 21-1,0 21 1,0 0-16,21 0 0,-22 0 0,1 0 16,21 1-16,0 20 0,-21-21 15,21 0-15,-21 0 0,21 1 0,0-1 16,0 0-16,0 0 0,0 0 0,21 0 15,0-21-15,0 0 16,1 0-16,-1 0 0,21 0 16,-21 0-16,22 0 0,-22 0 0,21-21 15,-21 21-15,22-21 0,-22 0 16,0 0-16,21 0 0,-21-1 0,1-20 16,-1 21-16,0 0 0,-21-22 0,0 22 15,0-21-15,0 21 0,0-22 16,-21 22-16,0 0 0,-1 0 0,1 0 15,0 21-15,0 0 0,-21-21 16,20 21-16,1 0 0,0 0 0,0 0 16,0 21-16,0-21 0,-1 21 0,1 0 15,21 0-15,0 0 0,0 1 16,0-1-16,0 0 0,0 0 16,0 0-16,21-21 0,1 0 15,20 0-15,-21 0 0</inkml:trace>
  <inkml:trace contextRef="#ctx0" brushRef="#br0" timeOffset="121376.68">22183 7662 0,'0'0'16,"0"-21"-16,0-21 15,0 21-15,0 0 0,0-1 0,-22 22 0,22 22 31,-21-1-31,21 0 16,0 0-16,0 21 0,-21 1 0,21-22 16,0 21-16,0 1 0,-21-1 15,21 0-15,0 1 0,0-1 0,0-21 16,0 21-16,0-20 0,-21 20 0,21-21 16,0 0-16,0 0 0,0 1 15,21-22 1,0 0-16,-21-22 15,21 22-15</inkml:trace>
  <inkml:trace contextRef="#ctx0" brushRef="#br0" timeOffset="121640.53">22415 7557 0,'0'0'0,"0"-43"16,0 64-1,-21 1 1,21 20-16,0-21 0,0 21 16,-21-20-16,21 20 0,0 0 0,0-21 15,0 22-15,0-1 0,-21 0 0,21-20 16,-21 20-16,21 0 0,0-21 16,0 1-16,0-1 0,0 0 15,0 0-15,0 0 0,0 0 16,0-42 15,21 0-31</inkml:trace>
  <inkml:trace contextRef="#ctx0" brushRef="#br0" timeOffset="122052.3">22606 7938 0,'21'0'16,"0"0"-16,0 0 0,1 0 16,-1 0-16,-21-22 0,42 1 0,-21 0 15,0 21-15,1-21 0,-1 21 16,0-21-16,-21 0 0,21 21 15,-21-22-15,0 1 0,0 0 16,-21 21 0,0 0-16,0 0 15,-1 0-15,1 0 0,0 0 0,0 21 16,0 0-16,0 1 0,-1-1 16,1 0-16,21 0 0,-21 0 0,21 22 15,-21-22-15,21 0 0,0 21 0,0-21 16,0 1-16,0-1 0,0 0 15,0 0-15,21-21 0,0 21 0,0-21 16,1 0-16,-1 21 0,0-21 0,0 0 16,0 0-16,22 0 0,-22 0 15,21 0-15,0-21 0,-20 21 16</inkml:trace>
  <inkml:trace contextRef="#ctx0" brushRef="#br0" timeOffset="123664.28">23347 7705 0,'0'21'0,"0"-42"15,-21 21-15,-1 0 0,1 0 16,0 0-16,21 21 16,0 0-16,-21-21 0,21 21 0,-21 0 15,21 1-15,-21-1 0,21 0 16,0 21-16,0-21 0,0 1 15,-22-1-15,22 21 0,0-21 0,0 0 16,0 1-16,0-1 0,0 0 16,0 0-16,22 0 0,-1 0 15,0-21-15,0 0 0,0 0 16,0 0-16,1 0 0,-1 0 16,0 0-16,0 0 0,0 0 0,22-21 15,-22 0-15,0 0 0,0 0 0,0 0 16,0-1-16,1 1 0,-1-21 15,0 21-15,-21-22 0,21 22 0,-21-21 16,21 0-16,-21-1 0,0 1 16,0 0-16,0-1 0,0 22 15,0-21-15,0-1 0,0 1 0,0 0 16,0 21-16,0-1 0,0 1 16,0 0-16,0 0 0,0 42 15,0 0-15,0 22 16,-21-22-16,21 21 0,-21 0 15,21 1-15,-21-1 0,21 0 0,0 1 16,0-1-16,0 0 0,0-20 16,0 20-16,0 0 0,0-21 0,0 22 15,0-22-15,0 21 0,21-21 0,0 1 16,-21-1-16,21 0 16,0-21-16,-21 21 0,22-21 0,-1 0 15,0 0-15,0 0 0,0 0 0,0 0 16,1 0-16,-1 0 0,0 0 15,21-21-15,-21 21 0,1-21 0,-22 0 16,21-1-16,0 1 0,0 0 0,-21-21 16,0 21-16,21-1 0,-21 1 15,21-21-15,-21 21 0,0 0 0,0-1 16,0 44 15,0-1-31,0 0 16,0 0-16,0 0 15,0 22-15,0-22 0,0 0 0,-21 0 16,21 0-16,0 0 0,0 1 16,0-1-16,0 0 15,21-21-15,1 0 0,-1 0 16,0 0-16,0 0 0,0 0 16,0 0-16,1-21 0,-1 0 15,0 21-15,0-22 0,0 1 0,-21 0 16,21 0-16,1 0 0,-1 0 15,-21-22-15,21 22 0,-21 0 0,21 0 16,0 0-16,-21-1 0,0 1 16,0 42 15,0 1-31,-21-1 0,21 0 16,0 0-16,0 0 0,0 22 15,-21-22-15,21 0 0,0 0 0,0 0 16,0 0-16,0 1 0,0-1 15,0 0-15,21-21 16,-21 21-16,21-21 0,0 0 16,1 0-16,-1 0 0,0 0 15,-21-21-15,21 0 16,0 21-16,-21-21 0,0-1 16,0 1-16,0 0 0,0-21 15,0 21-15,0-1 0,0 1 16,0 0-16,0 0 0,-21 0 15,0 0-15,0 21 0,0 0 0,21-22 16,-22 22-16,1 0 16,42 0 15,1 0-15,-1 0-16,0-21 0,0 21 0,0 0 15,0-21-15,1 21 16,-1 0-16,0 0 0,0 0 0,0 0 15,0 0-15,1 0 0,-1 0 16,-21 21-16,21-21 16,-21 21-16,21 1 0,-21-1 0,0 0 15,0 0-15,0 0 0,0 0 16,0 1-16,0-1 0,0 0 16,0 0-16,0 0 0,0 0 0,0 1 15,0-1-15,0 0 0,0 0 16,0 0-1,0-42 32,0 0-47,21 0 16,-21 0-16,0-1 0,21 1 16,-21 0-16,22-21 0,-1 21 0,-21-1 15,21-20-15,0 21 0,0-21 0,0 20 16,22 1-16,-22 0 0,0-21 15,0 42-15,0-21 0,22 21 0,-22 0 16,0 0-16,0 0 0,0 21 16,-21 0-16,22 0 0,-22 0 15,0 0-15,0 1 0,0-1 16,0 0-16,0 0 0,0 0 16,0 0-16,0 1 0,-22-1 0,1 0 15,21 0-15,-21 0 0,21 0 16,0 1-16,-21-22 0,0 0 15,21 21 1,0-42 15</inkml:trace>
  <inkml:trace contextRef="#ctx0" brushRef="#br0" timeOffset="124136.17">25781 7662 0,'0'0'0,"0"-21"16,0 0-1,-21 21 1,0 0-16,-1 0 0,1 0 16,0 0-16,0 21 0,0-21 0,0 21 15,-1 1-15,1-1 0,0-21 0,21 21 16,-21 0-16,21 0 0,-21 0 15,21 1-15,0-1 0,0 0 16,0 0-16,21-21 16,0 0-1,0 21-15,0-21 0,1 0 0,-1 0 16,0 0-16,0 0 0,0 0 0,0 0 16,1 0-16,-1 0 0,0 0 15,-21 21-15,0 1 16,0-1-16,0 0 15,-21-21-15,21 21 16,-21-21-16,-1 21 0,1 0 16,0-21-16,0 22 0,0-22 15,0 21 1,-1-21-16,1 0 16,0 0-1,0 0-15,0 0 16,0-21-1,-1-1 1,1 1-16</inkml:trace>
  <inkml:trace contextRef="#ctx0" brushRef="#br0" timeOffset="124377.03">24511 7387 0,'0'-21'0,"0"42"0,-21-63 0,0 42 15,21-21-15</inkml:trace>
  <inkml:trace contextRef="#ctx0" brushRef="#br0" timeOffset="124616.22">23368 7557 0,'21'0'16,"0"0"-1,0 0-15,1 0 16,-1 0-16,0 0 0,21 0 16,-21 0-16,1-22 0,-1 22 0,0 0 15,0 0-15,-21-21 16,0 0-1</inkml:trace>
  <inkml:trace contextRef="#ctx0" brushRef="#br0" timeOffset="126284.29">762 10266 0,'0'0'0,"0"-21"0,-21 0 16,21-1-16,0 44 47,0-1-47,0 0 0,0 21 0,0 1 16,0-1-16,0 0 0,0 1 15,-21-1-15,21 0 0,-22 1 0,22-1 16,0 0-16,-21 1 0,0-22 15,0 21-15,21-21 0,-21 0 16,21 1-16,-21-1 0,21 0 16,0-42 31,21 21-32,0 0-15,0-21 0,0 21 16,0-22-16,22 22 0,-22-21 0,21 21 15,-21-21-15,22 21 0,-22-21 16,0 21-16,21-21 0,-20 0 0,-1 21 16,21-22-16,-21 1 0,0 0 15,1 0-15,-22 0 0,0 0 16,0-1 0,0 1-16,0 0 0,0 0 0,-22 0 15,1 0-15,0 21 16,0-22-16,0 22 0,0 0 15,-1 0 1,22 22-16,0-1 0,0 0 16,0 0-16,0 0 0,0 22 15,0-22-15,0 21 0,0 0 16,0-20-16,0 20 0,0-21 0,0 0 16,0 0-16,0 22 0,0-22 15,22 0-15,-22 0 16,0 0-16,0 1 15,21-22-15,0 0 32,0-22-32,0 1 0</inkml:trace>
  <inkml:trace contextRef="#ctx0" brushRef="#br0" timeOffset="126501.17">1566 10562 0,'-21'0'47,"42"-21"15</inkml:trace>
  <inkml:trace contextRef="#ctx0" brushRef="#br0" timeOffset="127028.76">4381 9821 0,'0'0'0,"-21"0"0,21-21 0,0 0 16,-21 0-16,0 0 15,0 0-15,0 21 16,-1 0-16,22 21 15,0 0-15,0 0 16,0 21-16,0 1 16,0-1-16,0 0 0,0 22 0,0-22 15,0 22-15,0-22 0,22 22 0,-22-22 16,0 21-16,21-20 0,-21 20 16,0-20-16,0-1 0,0-21 0,0 21 15,0-20-15,0-1 0,0 0 0,0 0 16,0-42 15,0 0-15,0 0-16</inkml:trace>
  <inkml:trace contextRef="#ctx0" brushRef="#br0" timeOffset="127423.49">3937 10054 0,'0'0'0,"-21"0"0,21-21 0,0 0 16,0 0-16,0 0 16,0-1-16,21 1 0,0 0 0,0 0 15,0 0-15,22 0 0,-22-1 0,21 1 16,1 0-16,-1 21 0,21 0 16,-20 0-16,20 0 0,22 21 0,-22 0 15,1 1-15,-1-1 0,1 0 16,-1 21-16,1-21 0,-22 22 0,1-22 15,-1 21-15,-21-21 0,0 22 16,-21-1-16,0-21 0,0 22 16,-21-1-16,0 0 0,0 1 0,-22-1 15,1 0-15,0 1 0,-1-22 0,-20 21 16,-1 0-16,22-20 0,-21-1 16,20 0-16,-20 0 0,20 0 0,1 0 15,0-21-15,21 0 0,-1 0 0,1 0 16,0 0-16,21-21 15,0 0 1,0 0-16,21 0 16,0 0-16,1-1 0,-1 1 15,21 0-15,0 0 0</inkml:trace>
  <inkml:trace contextRef="#ctx0" brushRef="#br0" timeOffset="127800.29">5143 10351 0,'22'0'31,"-1"0"-31,0-22 16,0 1-16,-21 0 15,0 0-15,21 0 16,0 0-16,-21-1 0,0 1 15,0 0 1,-21 0-16,0 21 16,0 0-16,0 0 0,0 0 0,-1 0 15,1 0-15,0 21 0,0 0 16,0 0-16,0 1 0,21-1 16,0 21-16,0-21 0,0 0 0,0 22 15,0-22-15,0 0 16,0 0-16,0 22 0,21-22 15,-21 0-15,21 0 0,0-21 0,0 0 16,0 0-16,1 0 16,-1 0-16,0 0 0,0 0 0,0 0 15,0-21-15,1 0 0,-1 0 0</inkml:trace>
  <inkml:trace contextRef="#ctx0" brushRef="#br0" timeOffset="128276.01">5821 10118 0,'0'0'0,"0"-21"0,0-1 0,-21 1 16,-1 21 0,1 0-16,0 0 0,0 0 15,0 21-15,0-21 0,21 22 16,-22-1-16,1 0 0,21 0 0,-21 0 16,21 22-16,-21-22 0,21 0 15,0 21-15,0-21 0,0 22 0,0-22 16,0 0-16,0 21 0,0-20 0,0-1 15,21-21-15,0 21 0,0 0 16,1-21-16,-1 0 0,0 0 0,21 0 16,-21 0-16,1 0 0,20 0 0,-21 0 15,21-21-15,-20 0 0,20 0 16,-21-1-16,0 1 0,22 0 16,-22 0-16,0 0 0,0 0 0,0-22 15,0 22-15,-21 0 0,0 0 0,0 0 16,22 21-16,-22-22 0,0 1 15,0 42 1,0 1 0,0-1-16,0 0 15,0 0-15,0 0 0,0 0 0,-22 22 16,22-22-16,0 0 0,0 0 0,0 0 16,0 1-16,0-1 15,0 0 1,0-42 15,0 0-31,0-1 16,0 1-16</inkml:trace>
  <inkml:trace contextRef="#ctx0" brushRef="#br0" timeOffset="128452.56">6159 10054 0,'0'0'0,"-21"0"15,0 0-15,0 0 16,42 0 31,0 0-31,0 0-16,-21 21 0</inkml:trace>
  <inkml:trace contextRef="#ctx0" brushRef="#br0" timeOffset="128967.91">6583 10160 0,'0'0'0,"21"0"15,0-21 1,0 0-16,-21 0 15,21-1-15,1 1 16,-44 21 0,1 0-1,0 21-15,0-21 0,0 22 0,0-1 16,-1-21-16,1 21 0,0 0 16,0 0-16,0 0 0,0 1 15,21-1-15,0 0 0,0 0 16,21 0-1,0-21-15,0 0 16,0 0-16,22 0 0,-22 0 0,0 0 16,21 0-16,-21 0 0,22 0 15,-22 0-15,0 21 0,0-21 0,22 0 16,-22 0-16,-21 22 0,0-1 31,-21-21-31,21 21 0,-22-21 16,1 21-16,-21-21 0,21 0 0,0 0 15,-1 21-15,-20-21 0,21 21 16,0-21-16,-22 0 0,22 0 16,0 0-16,-21 0 0,21 0 0,-1 0 15,1 0-15,0 0 16,42-21 15,0 21-31</inkml:trace>
  <inkml:trace contextRef="#ctx0" brushRef="#br0" timeOffset="129309.08">7218 10118 0,'0'-21'0,"-21"-1"16,-1 22-16,1 0 16,0 0-1,0 0-15,21 22 16,0-1-16,0 0 0,0 0 16,0 0-16,0 0 0,0 1 0,0-1 15,0 0-15,0 0 0,0 0 16,0 0-16,0 1 0,0-1 0,0 0 15,0 0-15,0 0 16,0 0-16,21-21 31,0 0-31,0-21 16,1 21-16</inkml:trace>
  <inkml:trace contextRef="#ctx0" brushRef="#br0" timeOffset="130088.63">7514 10118 0,'0'0'0,"-21"0"31,0 21-31,0 0 0,21 0 16,-22 0-16,22 1 0,0-1 15,0 0-15,0 0 0,0 0 16,0 0-16,0 1 0,0-1 15,0 0-15,0 0 0,22-21 16,-1 0-16,0 0 0,0 0 16,0 0-16,0 0 15,1 0-15,-1-21 16,-21 0-16,0 0 16,0-1-1,0 1-15,0 0 16,-21 21-16,21-21 0,-22 0 15,22 0-15,0-1 0,0 1 16,0 0-16,0 0 16,0 0-16,22 0 0,-1 21 0,-21-22 15,21 22-15,0-21 0,0 21 0,0 0 16,1 0-16,-1 0 16,0 0-16,0 0 0,0 0 0,0 0 0,1 0 15,-1 21-15,-21 1 0,21-1 16,-21 0-1,0 0-15,0 0 0,0 0 0,0 1 16,0-1-16,0 0 0,0 0 16,-21 0-16,21 0 0,-21 1 0,21-1 15,0 0-15,-22 0 16,1-21-16,21 21 0,0-42 47,0 0-47,0 0 15,0 0-15,0-1 0,0 1 0,0 0 16,21 0-16,1 0 0,-1 0 16,0-22-16,0 22 0,0 0 15,0 0-15,1 0 0,20-1 0,-21 1 16,0 21-16,22 0 0,-22 0 0,0 0 16,0 0-16,0 0 0,0 0 15,1 0-15,-1 21 0,-21 1 0,0-1 16,0 0-16,0 0 0,0 0 15,0 0-15,0 1 0,0-1 16,0 0-16,0 0 0,0 0 16,-21 0-16,-1 1 0,1-22 47,21-22-32</inkml:trace>
  <inkml:trace contextRef="#ctx0" brushRef="#br0" timeOffset="130324.5">7429 9885 0,'0'0'0,"-21"0"0,0 0 15,0 0-15,0 0 16,42 0 31,0 0-31</inkml:trace>
  <inkml:trace contextRef="#ctx0" brushRef="#br0" timeOffset="131229.5">9800 10012 0,'0'-21'16,"21"21"-16,0 0 15,-21-21-15,22 21 0,-22-22 16,21 1-16,0 21 0,0-21 0,0 0 16,0 21-16,1-21 0,-22 0 0,21-1 15,-21 1-15,21 0 16,-21 0-16,0 0 15,0 0-15,-42 21 0,20-22 0,1 22 16,0 0-16,0 0 0,-21 0 16,20 0-16,-20 0 0,0 0 0,21 0 15,-22 0-15,22 22 0,-21-22 0,21 21 16,-1 0-16,-20 0 0,21 0 16,0 0-16,21 1 0,0-1 0,-21 0 15,21 0-15,0 0 0,0 0 16,21 22-16,0-22 0,0 0 0,21 0 15,-20 0-15,20 1 0,0-1 0,1 0 16,-1 0-16,0 0 0,1 0 16,-22-21-16,21 22 0,-21-1 15,0 0-15,1-21 0,-22 21 0,0 0 16,0 0-16,0 1 0,-22-22 0,-20 21 16,21 0-16,-21-21 0,20 21 15,-20 0-15,0-21 0,-1 0 0,1 0 16,0 0-16,-1 0 0,1 0 0,0 0 15,-1 0-15,22 0 0,-21-21 16,21 21-16,-22-21 0,22 0 0,0 0 16,0-1-16,21 1 0,0-21 15,-21 21-15,21 0 0,0-22 0,0 22 16,0 0-16,0-21 0,0 20 0,0 1 16,21 21-16,0-21 0,0 21 15,0 0-15,1 0 0,-1 0 16,0 21-16,0 0 0,0-21 0,0 22 15,1-1-15,-1 0 0,-21 0 16,21 21-16,-21-20 0,21-1 0,-21 0 16,0 0-16,0 0 0,0 0 0,0 1 15,0-1-15,0 0 16,21-21-16,0 0 16,1 0-16,-1-21 15,0 0-15,21 21 16,-21-22-16</inkml:trace>
  <inkml:trace contextRef="#ctx0" brushRef="#br0" timeOffset="131516.34">10329 9716 0,'0'0'0,"21"-22"0,-21 1 0,0 0 0,0 0 15,0 42 1,0 0-1,0 0-15,0 1 0,0 20 16,0 0-16,0-21 0,0 22 16,0-1-16,0 0 0,0 1 0,0-1 0,0 0 15,0-20-15,0 20 0,0 0 16,0-21-16,0 22 0,0-1 16,0-21-16,-21 0 0,21 1 0,-21-1 15,21 0-15,0 0 0,0-42 47,0 0-47</inkml:trace>
  <inkml:trace contextRef="#ctx0" brushRef="#br0" timeOffset="131745.21">10139 10097 0,'0'0'0,"21"0"32,0 0-17,0-22-15,0 22 0,1-21 0,-1 21 16,0 0-16,21-21 0,-21 21 0,1-21 16,-1 21-16,0 0 0,0 0 15,0-21-15,0 21 0,-21-21 16,22 21-16</inkml:trace>
  <inkml:trace contextRef="#ctx0" brushRef="#br0" timeOffset="132688.18">11176 10245 0,'21'0'15,"0"0"-15,-21-21 0,0-1 16,0 1-16,0 0 0,0 0 16,0 0-16,0 0 15,-21-1-15,0 1 0,0 0 0,0 0 16,-1 0-16,-20 0 0,21 21 0,0-22 15,-22 1-15,22 21 0,0 0 16,-21-21-16,21 21 0,-1 0 0,1 0 16,-21 0-16,21 21 0,0 0 0,-1 1 15,1-1-15,0 0 0,0 0 16,21 21-16,0-20 0,-21 20 16,21-21-16,0 21 0,0-20 0,0 20 15,0-21-15,21 0 0,-21 0 16,21 1-16,0-1 0,0 0 0,1 0 15,-1-21-15,0 0 0,0 0 0,0 0 16,0 0-16,1 0 0,-1 0 16,0-21-16,0 0 0,0 0 0,22-1 15,-22 1-15,0 0 0,-21 0 0,21 0 16,0 0-16,0-1 0,1 1 16,-22-21-16,0 21 0,0 0 0,0-1 15,0 1-15,0 0 0,0 0 0,0 0 16,-22 21 15,22 21-31,0 0 16,0 0-16,0 0 0,0 1 15,0 20-15,0-21 0,0 0 0,0 0 16,0 22-16,0-22 0,0 0 0,0 0 16,22 0-16,-22 1 0,21-22 15,0 21-15,0 0 0,0-21 0,0 0 16,22 0-16,-22 0 0,0 0 15,0 0-15,0-21 0,1 0 16,20 21-16,-21-22 0,0 1 16,0 0-16,1 0 0,-1 0 0,0 0 15,0-22-15,0 22 0,0 0 16,1-21-16,-22 20 0,0-20 0,21 0 16,-21 21-16,0-22 0,0 1 0,0 0 15,0 20-15,0-20 0,0 21 16,0-21-16,0 20 0,0 1 0,0 0 15,-21 21 1,21 21 0,-22 0-16,22 1 0,0 20 0,0 0 15,-21-21-15,21 22 0,0-1 16,0 0-16,0 1 0,0-22 16,0 21-16,0 1 0,0-22 0,0 21 15,0-21-15,0 22 0,0-22 0,0 21 16,21-21-16,1 0 0,-22 1 15,21-1-15,0-21 0,-21 21 0,21-21 16,0 0-16,0 0 0,1 0 0,-1 0 16,0 0-16,0 0 15,0 0-15,-21-21 0,21 0 0,1-1 16,-1 1-16,-21 0 0</inkml:trace>
  <inkml:trace contextRef="#ctx0" brushRef="#br0" timeOffset="132922.04">11536 9991 0,'0'0'0,"21"0"15,0 0-15,0 0 16,22 0-16,-22 0 0,0 0 15,0-21-15,21 21 0,-20-22 0,-1 22 16,21-21-16,-21 21 0,0 0 16,1-21-16,-1 21 0,0 0 15,-21-21-15,21 21 0</inkml:trace>
  <inkml:trace contextRef="#ctx0" brushRef="#br0" timeOffset="133324.82">12044 10224 0,'21'21'0,"-42"-42"0,63 42 16,-21-21-16,0 0 0,1 0 15,-1 0-15,0-21 0,0 21 16,0-22-16,0 1 0,1 0 15,-1 0-15,-21 0 16,0 0-16,0-1 0,0 1 16,0 0-16,0 0 0,-21 21 15,-1 0-15,1 0 0,0 0 16,0 0-16,0 21 16,21 0-16,-21-21 0,21 21 0,-22 1 15,22-1-15,0 0 0,0 0 0,0 0 16,0 0-16,0 1 15,22-1-15,-22 0 0,21 0 16,0-21-16,0 21 0,0-21 16,0 21-16,1-21 0,-1 0 15,0 0-15,0 0 0,0 0 16,0 0-16,1-21 0,-1 21 0,0-21 16,0 0-16</inkml:trace>
  <inkml:trace contextRef="#ctx0" brushRef="#br0" timeOffset="134344.54">12763 9991 0,'0'0'0,"-21"0"16,21-21-16,0-1 15,-21 22-15,21 22 16,0-1-1,0 0-15,0 0 16,0 0-16,0 22 0,0-22 16,0 0-16,0 0 0,0 0 0,0 22 15,0-22-15,0 0 0,-21 0 0,21 0 16,0 0-16,0 1 16,0-44 15,-21 1-16,21 0-15,0 0 16,-21 0-16,21 0 0,0-1 0,0 1 16,0 0-16,0 0 0,0-21 15,0 20-15,0 1 0,0-21 0,21 21 16,0 0-16,0-1 0,0 1 0,0 0 16,22 0-16,-22 21 0,0 0 15,21 0-15,1 0 0,-22 21 0,21 0 16,1 0-16,-22 1 0,21-1 0,-21 0 15,0 0-15,1 0 0,-1 0 16,-21 22-16,0-22 0,21 0 0,-21 0 16,0 0-16,0 1 0,0-1 15,0 0-15,0 0 0,-21-21 16,21 21-16,-21-21 16,-1 0-16,1 0 15,21-21 1,0 0-16,0 0 0,0 0 15,0-1-15,0 1 0,21-21 16,-21 21-16,22 0 0,20-1 0,-21-20 16,0 21-16,22-21 0,-22 20 15,21 1-15,0 0 0,-20 21 0,20 0 16,-21 0-16,21 0 0,-20 0 0,-1 0 16,21 21-16,-21-21 15,-21 21-15,21 1 0,-21 20 0,22-21 0,-22 0 16,0 0-16,0 1 0,0-1 0,0 0 15,0 0-15,0 0 16,-22 0-16,22 1 0,-21-1 0,21 0 16,-21-21-16,21 21 0,0-42 47,0 0-32,0 0-15</inkml:trace>
  <inkml:trace contextRef="#ctx0" brushRef="#br0" timeOffset="134732.4">13758 10118 0,'21'21'0,"1"-21"15,-1 0-15,0 0 16,0 0-16,0 0 0,0 0 15,22-21-15,-22 21 0,0 0 0,21-21 16,-20-1-16,-1 22 0,0-21 16,0 21-16,0-21 0,0 0 0,1 21 15,-22-21-15,21 0 0,-21-1 16,0 1 0,-21 21-16,-1 0 0,1 0 15,0 0-15,0 0 0,0 0 0,0 0 16,-1 21-16,1 1 0,0-1 15,0 0-15,0 0 0,0 0 0,21 0 16,0 22-16,0-22 0,0 0 0,0 0 16,0 0-16,0 1 0,21-1 15,0-21-15,0 21 0,0 0 0,0-21 16,1 0-16,20 0 0,-21 0 0,0 0 16,22 0-16,-22 0 15,21 0-15,-21 0 0,22 0 0,-1-21 16,-21 0-16,21 21 0</inkml:trace>
  <inkml:trace contextRef="#ctx0" brushRef="#br0" timeOffset="135244.75">14626 9970 0,'0'0'0,"0"-22"0,0 1 16,-21 21 0,0 21-1,21 1 1,0-1-16,0 0 0,0 0 15,0 0-15,0 0 0,0 1 0,0-1 16,0 0-16,0 0 0,0 0 16,0 0-16,0 1 15,0-1-15,0 0 0,-21-21 16,21 21-16,-22-21 31,22-21-15,0 0-16,0 0 15,0-1-15,0 1 16,0 0-16,0-21 0,0 21 16,0-1-16,22 1 0,-1-21 0,0 21 15,0-22-15,0 22 0,22 0 16,-22-21-16,0 21 0,21 21 16,-21-22-16,22 22 0,-22 0 0,0 0 15,0 22-15,0-22 0,1 21 16,-1 0-16,0 0 0,-21 21 0,21-20 15,-21 20-15,0-21 0,0 0 0,0 22 16,0-22-16,0 0 0,0 21 16,0-21-16,0 1 0,-21-1 0,21 0 15,-21 0-15,21 0 0,-21 0 0,21 1 16,0-1 0,21-42-1,-21-1 1,21 22-16,0-21 15,0 0-15</inkml:trace>
  <inkml:trace contextRef="#ctx0" brushRef="#br0" timeOffset="135608.54">15515 9483 0,'0'-21'15,"0"42"1,-21 0-16,21 0 16,-21 0-16,21 22 0,0-22 15,0 21-15,-21 0 0,21 1 0,-22-1 16,1 0-16,21 1 0,0-1 16,0 0-16,-21 1 0,21-1 0,-21 0 15,21-20-15,0 20 0,0-21 0,0 0 16,0 0-16,0 1 0,0-1 15,0 0-15,0 0 0,0 0 16,21-21-16,0 0 0,0 0 16,1 0-16,-1 0 0,0 0 15,0 0-15,0 0 0,0-21 0,1 0 16,-1 21-16,0-21 0,0 0 16,0 21-16,-21-22 0,21 1 15,-21 0-15,22 21 0,-22-21 16,21 0-16,-21 0 0</inkml:trace>
  <inkml:trace contextRef="#ctx0" brushRef="#br0" timeOffset="135886.38">15430 9821 0,'0'0'0,"22"0"15,-1 0 1,0 0-16,0 0 0,0 0 0,0 0 16,1 0-16,-1-21 0,21 21 15,-21 0-15,0 0 0,1-21 0,-1 21 16,0 0-16,0 0 0,0-21 0,0 21 31,-21-21-31,22 21 0,-22-21 31</inkml:trace>
  <inkml:trace contextRef="#ctx0" brushRef="#br0" timeOffset="136812.6">5101 11091 0,'0'0'0,"-21"0"0,0 0 0,0 0 16,-64-21-1,64 21-15,-22 0 0,22 0 0,0 0 16,-21 0-16,21-21 0,-1 21 0,1 0 16,0 0-16,0 0 0,42 0 47,0-21-47,0 21 0,22 0 15,-1 0-15,22 0 0,-22 0 0,21-21 16,1 21-16,-1 0 0,22 0 0,-21 0 15,20-21-15,1 21 0,0 0 16,20 0-16,-20-22 0,0 22 0,21 0 16,-22 0-16,1 0 0,-22 0 0,22-21 15,0 21-15,-1 0 0,-20 0 16,-1 0-16,1-21 0,-1 21 0,1 0 16,-22 0-16,22 0 0,-22 0 0,-21 0 15,22 0-15,-22 0 0,0 0 16,0 0-1,0 0 32,0 0-47,1 0 16</inkml:trace>
  <inkml:trace contextRef="#ctx0" brushRef="#br0" timeOffset="137891.64">9292 10943 0,'0'0'0,"-21"0"16,21 21 31,21-21-32,0 0-15,0 0 0,1 0 16,-1 0-16,21 0 0,0 0 15,22 0-15,-22 0 0,22 0 0,-1 0 16,1 0-16,20 22 0,-20-22 0,21 0 16,-1 0-16,1 0 0,0 0 15,-1 0-15,1 0 0,21 0 0,0 0 16,-1 0-16,1 0 0,0 0 16,0 0-16,21 0 0,-21 0 0,21 0 15,-21 0-15,21 0 0,-22 0 16,1 0-16,21-22 0,-21 22 0,0 0 15,-21 0-15,20 0 0,-20 0 0,0-21 16,-1 21-16,22 0 0,-21 0 16,0 0-16,-1 0 0,1 0 0,0-21 15,-1 21-15,1 0 0,-22 0 0,1 0 16,-1 0-16,1 0 0,-22 0 16,22 0-16,-22 0 0,-21 0 0,22 0 15,-1 0-15,-21-21 0,0 21 0,0 0 16,1 0-16,-1 0 0,0 0 15,-21-21 110,-21 21-109</inkml:trace>
  <inkml:trace contextRef="#ctx0" brushRef="#br0" timeOffset="141301.01">5419 12171 0,'0'-21'16,"0"0"-16,0-1 16,0 1-16,0 0 15,-22 21 1,22 21 15,-21 0-31,21 22 16,0-22-16,0 0 0,0 21 0,0-20 15,0 20-15,-21 0 0,21-21 0,0 22 16,0-1-16,0-21 0,0 0 16,0 22-16,0-22 0,0 0 0,0 0 15,-21 0-15,21 1 16,0-1-16,0 0 15,0-42 17,0 0-17,0-1-15</inkml:trace>
  <inkml:trace contextRef="#ctx0" brushRef="#br0" timeOffset="141564.85">5821 12340 0,'0'0'0,"0"21"0,0-42 125</inkml:trace>
  <inkml:trace contextRef="#ctx0" brushRef="#br0" timeOffset="143052.89">7747 11938 0,'-21'0'16,"0"0"-16,-1 21 15,1-21 1,21 21-16,0 1 16,21-22-1,1 0-15,-1 0 16,0 0-16,21 0 15,-21-22-15,1 22 0,-1-21 0,0 0 16,0 0-16,21 21 0,-20-21 0,-1 0 16,0-1-16,0 22 0,0-21 15,-21 0-15,0 0 0,0 0 16,0 0-16,0-1 16,-21 22 15,0 0-31,0 0 0,21 22 0,-21-1 15,-1 0-15,22 0 16,0 21-16,0-20 0,0 20 0,0 0 16,0 1-16,0-1 0,-21 0 0,21 22 15,0-22-15,0 0 0,0 1 16,0-22-16,0 21 0,0 1 0,0-22 16,0 0-16,0 0 0,0 0 0,0 0 15,0 1-15,0-1 16,-21-21-1,0 0-15,0 0 16,0-21-16,-1 21 0,1-22 16,21 1-16,-21 21 0,0-21 0,0 0 15,0 0-15,-1 0 0,1 21 0,0-22 16,0 1-16,0 0 0,0 0 16,-1 0-16,22 42 31,0 0-31,0 0 15,22 0-15,-1 1 0,0-1 16,0 0-16,0-21 0,0 21 16,1 0-16,20 0 0,-21-21 15,0 22-15,22-22 0,-22 0 0,21 21 16,-21-21-16,22 0 0,-1 0 0,0 0 16,-21 0-16,22 0 0,-1 0 15,0-21-15,1 21 0,-22-22 0,21 1 16,1 0-16,-22 0 0,21 0 0,-21 0 15,22-22-15,-22 22 0,0-21 16,21 21-16,-21-22 0,-21 1 0,22 21 16,-22-22-16,21 1 0,-21 21 15,0-21-15,0 20 0,0 1 0,0-21 16,0 21-16,0 0 0,0-1 16,-21 22-16,-1 0 15,1 0 1,21 22-16,-21-1 0,21 0 15,0 21-15,0-21 0,0 22 16,0-1-16,-21 0 0,21 1 0,-21-1 16,21 0-16,-21 22 0,21-22 0,0 1 15,-22 20-15,1-21 0,21 1 16,-21 20-16,21-20 0,-21 20 0,21-21 16,0 22-16,0-22 0,0 22 0,-21-22 15,21 0-15,0 22 0,0-22 16,0 1-16,0-1 0,0-21 15,-21 21-15,21 1 0,0-22 0,0 0 16,0 0-16,0 0 0,0 1 0,21-22 16,0 0-1,0 0-15,0 0 0,0-22 16,1 1-16,-1 21 0,0-21 0,21 0 16,-21 0-16,1-22 0,-1 22 15,0 0-15,0-21 0,0-1 0,0 1 16,1 21-16,-22-21 0,0-22 0,21 22 15,-21-1-15,0 1 0,0 0 0,0-1 16,-21 22-16,-1-21 0,1 0 16,-21 20-16,21 1 0,-22 0 15,1 0-15,21 0 0,-21 0 0,-1 21 16,22 0-16,-21 0 0,21 0 16,-1 0-16,1 0 0,0 0 0,42 0 31,0-22-16,1 22-15,-1 0 0,0 0 16,21-21-16,-21 21 0,22-21 0,-22 21 16,21-21-16,1 21 0,-22-21 15,21 0-15,0-1 0</inkml:trace>
  <inkml:trace contextRef="#ctx0" brushRef="#br0" timeOffset="143696.2">10350 12129 0,'0'21'16,"-21"-21"-16,21 21 0,0 0 15,21-21 17,1 0-32,-1 0 15,0 0-15,0 0 16,0-21-16,0 21 0,1-21 0,-1 0 16,0 21-16,0-22 0,0 1 0,0 0 15,1 0-15,-1 0 16,-21 0-16,0-1 0,0 1 15,0 0-15,-21 21 0,-1 0 16,1 0-16,0 0 0,0 0 16,0 0-16,0 0 0,-1 0 15,1 21-15,0-21 0,0 21 16,0 1-16,0 20 0,21-21 16,-22 21-16,22-20 0,-21 20 0,21-21 15,0 21-15,0-20 0,0 20 0,0-21 16,0 21-16,0-20 0,0-1 15,0 0-15,21 0 0,1 0 0,-1 0 16,0 1-16,0-22 0,0 0 0,0 0 16,1 0-16,-1 0 0,21 0 15,-21 0-15,0 0 0,22 0 0,-22 0 16,0-22-16,21 1 0,-20 0 0,-1 21 16</inkml:trace>
  <inkml:trace contextRef="#ctx0" brushRef="#br0" timeOffset="143980.04">11134 11748 0,'0'0'0,"0"-22"0,0 1 0,-22 21 0,22-21 16,0 0-16,-21 21 0,0 0 15,0 0 1,0 21-16,21 0 0,-21 0 0,21 1 15,0 20-15,0-21 0,0 21 0,0 1 16,0-1-16,0 22 0,0-22 16,0 0-16,0 1 0,0-1 15,-22 0-15,1 1 0,21-1 0,-21 0 16,21-21-16,0 1 0,0 20 0,0-21 16,0 0-16,21-21 15,0 0 1</inkml:trace>
  <inkml:trace contextRef="#ctx0" brushRef="#br0" timeOffset="144431.79">11536 12002 0,'0'0'0,"21"0"0,-21-22 0,21 22 0,-21-21 16,0 0-1,-21 21 1,0 0-16,0 0 0,-1 0 0,1 0 16,0 21-16,0-21 0,0 21 15,0 1-15,-1-1 0,22 0 0,-21 0 16,21 0-16,-21 0 0,21 1 0,0-1 16,0 0-16,0 0 0,0 0 0,21 0 15,0-21-15,1 22 0,-22-1 16,21-21-16,0 0 0,0 21 15,0-21-15,0 0 0,1 0 0,-1 21 16,0-21-16,0 0 0,-21 21 16,21-21-16,-21 21 0,21-21 0,-21 22 15,0-1-15,0 0 16,-21-21-16,0 0 0,21 21 16,-21-21-16,0 0 0,0 21 0,-1-21 15,1 0-15,0 0 0,0 0 0,0 0 16,0 0-16,-1 0 0,1 0 15,0 0-15,0 0 16,21-21-16,0 0 16,0 0-16,21 0 15,0-1-15,0 22 16,1-21-16</inkml:trace>
  <inkml:trace contextRef="#ctx0" brushRef="#br0" timeOffset="144840.72">11959 12192 0,'0'0'0,"21"0"0,0 0 15,1 0 1,-1 0 0,0-21-16,0 0 15,0 21-15,-21-21 0,21 21 0,1-22 16,-22 1-16,21 0 15,-21 0-15,21 0 0,-21 0 16,0-1-16,0 1 0,0 0 0,0 0 16,-21 21-1,0 0-15,-1 0 0,1 0 16,0 0-16,0 21 0,0 0 0,-22 0 16,22 1-16,0-1 0,0 21 15,21 0-15,-21-20 0,21 20 0,0-21 16,0 21-16,0-20 0,0-1 15,0 0-15,0 0 0,21 0 16,0 0-16,0-21 0,0 0 0,1 22 16,20-22-16,0 0 0,-21 0 0,22 0 15,-1 0-15,0 0 0,-20-22 0,20 22 16,0-21-16,-21 21 0,22-21 16,-22 21-16,0-21 0,0 21 0,0-21 15,1 21-15</inkml:trace>
  <inkml:trace contextRef="#ctx0" brushRef="#br0" timeOffset="145840.73">4868 13568 0,'-21'-21'16,"0"21"0,21-21-16,0-1 15,-21 22-15,21-21 16,0 0-16,0 0 16,21 21-16,0 0 0,0 0 15,0 0-15,1 0 16,-1 0-16,0 21 0,0 0 0,-21 0 15,21 1-15,0 20 0,1-21 16,-22 21-16,0 1 0,0-1 0,0 0 16,0 1-16,0 20 0,0-20 15,-22-1-15,1 0 0,-21-21 0,21 22 16,-22-1-16,22-21 0,-21 22 16,0-22-16,-1 0 0,22 0 15,-21 0-15,21-21 0,-1 0 0,1 0 16,0 0-16,21-21 15,0 0 1,0 0-16,0-22 0,0 22 0,0 0 16,0-21-16,0 21 0,0-22 15,0 22-15,21-21 0,0 21 0,1-1 16,-22 1-16,21 0 0,0 0 0,0 21 16,0 0-16,0 0 0,1 0 15,-1 0-15,0 21 0,0 0 0,0 0 16,0 1-16,1-1 0,-1 21 15,0-21-15,0 0 0,0 1 16,0-1-16,-21 0 0,0 0 0,0 0 16,22 0-16,-1 1 15,-21-1-15,0 0 16,21-21-16,0 0 16,0-21-1</inkml:trace>
  <inkml:trace contextRef="#ctx0" brushRef="#br0" timeOffset="146040.6">5609 13885 0</inkml:trace>
  <inkml:trace contextRef="#ctx0" brushRef="#br0" timeOffset="147204.69">7324 13737 0,'0'-42'16,"0"84"-16,-22-105 0,22 42 16,0-1-16,0 1 0,0 0 15,0 0-15,0 0 0,0 0 0,0-1 16,0-20-16,22 21 0,-22 0 16,0 0-16,0-1 0,0 1 0,0 0 15,21 21-15,-21-21 0,0 42 31,0 0-31,0 0 0,0 1 0,0-1 16,0 21-16,0 0 0,0 1 0,0-1 16,21 0-16,-21 1 15,21-1-15,-21 0 0,0 1 0,0-1 16,0-21-16,21 22 0,-21-22 0,0 0 16,0 21-16,0-21 0,0 1 15,0-1-15,0 0 0,-21-21 16,0 0-1,0 0-15,0 0 16,-1 0-16,1 0 0,0 0 16,0-21-16,-21 21 0,20-21 15,1 21-15,0-22 0,0 22 0,0-21 16,0 21-16,-1 0 0,22-21 16,22 21 15,-1 0-31,0 21 0,0-21 0,0 0 15,0 21-15,1-21 0,20 0 0,-21 22 16,0-22-16,22 0 0,-22 0 16,21 0-16,-21 0 0,22 0 0,-1 0 15,-21-22-15,21 22 0,1-21 0,-1 0 16,-21 0-16,22 21 0,-1-21 16,-21 0-16,0-22 0,22 22 15,-22 0-15,0 0 0,-21 0 0,21-22 16,-21 22-16,21 0 0,-21-21 15,0 20-15,0-20 0,0 21 0,0 0 16,0 0-16,0-1 0,0 1 0,0 0 16,0 0-16,0 42 31,0 0-31,0 0 0,-21 1 16,21-1-16,0 21 0,0 0 15,0-20-15,0 20 0,0 0 0,0 1 16,-21-1-16,21 0 0,-21 22 0,0-22 15,21 0-15,-22 1 16,22-1-16,0 0 0,0 1 0,0 20 16,-21-20-16,21-1 0,0 0 0,0 1 15,0 20-15,0-21 0,0-20 16,0 20-16,0 0 0,0-21 0,0 1 16,21-1-16,1 0 0,-22 0 0,21-21 15,0 0-15,0 0 0,0 0 0,0 0 16,1-21-16,-1 21 0,0-21 15,0 0-15,0-1 0,0-20 0,1 21 16,-22-21-16,0 20 0,21-20 0,-21 21 16,0-21-16,0-1 0,0 22 15,0-21-15,0 21 0,-21-22 16,-1 22-16,1-21 0,0 21 0,-21-1 16,21 1-16,-22 0 0,22 0 15,0 21-15,0 0 0,0-21 0,-1 21 16,44-21 15,-1 21-31,0 0 0,0 0 16,0 0-16,0-22 0,22 22 0,-22 0 15,0-21-15,0 21 0,22-21 16,-22 21-16,0-21 0,0 21 0,0-21 16,0 21-16,1 0 0</inkml:trace>
  <inkml:trace contextRef="#ctx0" brushRef="#br0" timeOffset="148040.45">5016 14986 0,'-21'0'16,"0"0"-16,0 0 15,0-21 17,21 0-32,0 0 15,0-1 1,21 22-16,0 0 0,0 0 0,0-21 15,1 21-15,-1 0 0,0 0 0,21 0 16,-21 21-16,1-21 0,-1 22 16,0-1-16,0 0 0,0 0 0,-21 0 15,0 0-15,0 1 0,0 20 16,0-21-16,0 21 0,-21-20 0,21 20 16,-21-21-16,0 0 0,0 0 0,-1 22 15,-20-43-15,21 21 0,0 0 16,0 0-16,-1-21 0,1 0 0,0 0 15,0 0-15,0 0 0,21-21 32,0 0-32,0 0 0,21 0 15,0 21-15,0-22 0,0 22 16,1 0-16,20-21 0,-21 21 0,21 0 16,64 0-1,-85 0-15,1 21 0,-1 1 0,0-1 16,0-21-16,-21 21 0,0 0 0,0 0 15,0 0-15,0 22 0,-21-22 0,0 0 16,0 0-16,-1 0 0,1 1 16,0-1-16,-21 0 0,21-21 15,-1 21-15,1 0 0,0-21 0,0 0 16,0 0-16,0 0 0,-1 0 16,1 0-16,0 0 0,0 0 0,0-21 15,0 21-15,21-21 0,-22 21 0,1-21 16,0 0-16,21-1 15,0 1-15,0 0 16,21 0 0,0 0-16,22 21 0,-22-21 15</inkml:trace>
  <inkml:trace contextRef="#ctx0" brushRef="#br0" timeOffset="148232.37">5990 15155 0,'0'0'0,"21"0"0,0 0 0</inkml:trace>
  <inkml:trace contextRef="#ctx0" brushRef="#br0" timeOffset="149347.97">7535 15050 0,'0'0'0,"-21"0"0,-21 0 15,21 0-15,21-22 16,-22 22-16,22-21 0,0 0 16,0 0-16,0 0 0,0 0 15,0-1-15,0 1 0,0 0 0,22-21 16,-1 21-16,0-1 0,-21-20 0,21 21 15,-21 0-15,21 0 0,-21-1 16,0 44 15,-21 20-31,21-21 0,-21 0 16,21 22-16,0-1 0,0 0 16,0-21-16,0 22 0,0-1 0,0 0 15,0 1-15,0-22 0,0 21 16,21-21-16,-21 22 0,0-22 0,0 0 15,21 0-15,-21 0 0,21-21 16,-21 22-16,-21-22 47,0 0-47,0 0 0,0 0 16,0 0-16,-1 0 0,1-22 0,-21 22 15,21-21-15,0 21 16,-1 0-16,1 0 0,21 21 31,0 1-31,21-22 0,-21 21 16,43-21-16,-22 0 0,21 21 0,-21-21 15,22 0-15,-1 0 0,0 0 0,1 0 16,20 0-16,-20-21 0,-1 0 16,21-1-16,-20 22 0,-1-21 0,0-21 15,22 21-15,-43 0 0,21-1 0,1 1 16,-22-21-16,0 21 0,0 0 15,0-1-15,-21-20 0,22 21 0,-22 0 16,0-22-16,0 22 0,0 0 16,0 0-16,0 0 0,0 0 15,-22-1-15,22 1 0,-21 21 0,21-21 16,0 42 15,0 0-31,0 1 0,0-1 0,0 21 16,0 0-16,0-20 0,0 20 15,0 0-15,0 1 0,-21 20 0,21-21 16,-21 1-16,21 20 0,0-20 0,-21 20 16,21-21-16,-21 22 0,21-22 15,-22 1-15,22-1 0,0 21 0,0-20 16,0-1-16,0 0 0,0-20 16,0 20-16,0 0 0,0 1 0,0-22 15,0 0-15,0 21 0,22-21 16,-1-21-16,0 0 0,0 0 15,0 0-15,0-21 0,1 0 0,20 0 16,-21 0-16,0 0 0,0-22 16,22 22-16,-22-21 0,0-1 0,21 22 15,-20-21-15,-1 0 0,-21-1 0,0 1 16,0 0-16,0-1 0,0 1 16,0 21-16,0-22 0,-43 1 0,22 21 15,0 0-15,-21 0 0,21 21 16,-22 0-16,22-22 0,-21 22 15,21 0-15,-1 0 0,1 0 0,0 0 16,0 0-16,42 0 31,0 0-31,0 0 0,1 0 16,-1 0-16,21 0 0,-21-21 0,0 21 16,22-21-16,-22 0 0,21 0 15,1 21-15,-1-21 0,-21-1 0</inkml:trace>
  <inkml:trace contextRef="#ctx0" brushRef="#br0" timeOffset="149908.18">10054 14817 0,'0'0'0,"0"21"15,21-21 16,0 0-31,1 0 0,-1 0 16,0 0-16,21 0 0,-21-21 16,1 21-16,20-21 0,-21-1 0,21 1 15,-20 0-15,-1 21 0,0-21 0,0 0 16,0 0-16,0-1 0,-21 1 16,0 0-16,0 0 0,0 0 0,0 0 15,-21-1-15,0 22 16,0 0-16,0 0 0,0 0 15,-1 0-15,1 0 0,-21 0 0,21 0 16,0 0-16,-22 22 0,22-1 0,0 0 16,0 21-16,0-21 0,-1 22 15,1-1-15,21-21 0,0 22 0,0-1 16,0 0-16,0-21 0,21 22 16,1-22-16,-1 21 0,0-21 0,0 1 15,0-1-15,0 0 0,1 0 0,-1-21 16,0 0-16,21 21 0,-21-21 15,1 0-15,-1 0 0,0 0 0,0 0 16,0-21-16,0 21 0,1-21 16,-1 0-16,0 0 0,0-1 0</inkml:trace>
  <inkml:trace contextRef="#ctx0" brushRef="#br0" timeOffset="150216">11028 14203 0,'0'-21'0,"0"42"0,-21-63 15,-1 42-15,1 0 16,21 21 0,-21 0-16,21 0 0,0 21 15,0 1-15,0-1 0,0 0 0,0 1 16,0-1-16,0 22 0,0-22 15,0 0-15,0 22 0,0-22 0,0 0 16,0 1-16,0-1 0,-21 0 0,21 1 16,-21-22-16,21 21 0,-21-21 15,-1 1-15,22-1 0,0 0 0,0 0 16,22-21 0,-1-21-1,0 0-15</inkml:trace>
  <inkml:trace contextRef="#ctx0" brushRef="#br0" timeOffset="150680.74">11451 14669 0,'0'0'0,"42"-22"16,-20 1-16,-22 0 16,0 0-16,0 0 0,0 0 15,-22 21 1,1 0-16,0 0 15,0 0-15,0 21 0,0 0 0,-1 0 16,-20 0-16,21 0 0,0 1 16,0-1-16,-1 0 0,1 0 15,21 0-15,0 0 0,0 1 0,0-1 16,0 0-16,0 0 0,21 0 16,1-21-1,-1 0-15,21 0 0,-21 0 0,22 21 16,-22-21-16,21 0 0,-21 0 0,0 0 15,22 22-15,-22-22 0,0 0 16,0 21-16,-21 0 0,0 0 16,-21 0-1,0 0-15,0-21 0,-22 22 16,22-22-16,0 0 0,-21 21 16,21-21-16,-1 0 0,-20 0 0,21 0 15,0 0-15,0 0 0,-1 0 16,1 0-16,0 0 0,0 0 0,0 0 15,0 0-15,21-21 0,0-1 16,0 1 0,21 0-1,0 21-15,0 0 0,0-21 0,0 0 16</inkml:trace>
  <inkml:trace contextRef="#ctx0" brushRef="#br0" timeOffset="151100.59">11917 14838 0,'0'-21'16,"21"21"-1,-21-21-15,21-1 16,-21 1-16,21 0 15,-21 0-15,0 0 16,21 0-16,-21-1 0,22 1 16,-22 0-16,0 0 15,0 0-15,-22 21 16,1 0-16,0 0 0,0 0 16,0 21-16,0-21 0,-1 21 15,1 0-15,0 22 0,0-22 0,0 0 16,21 0-16,0 21 0,-21-20 0,21-1 15,0 0-15,0 0 0,0 0 16,0 0-16,0 1 0,0-1 0,0 0 16,0 0-16,21-21 0,0 0 15,0 0-15,0 0 16,0 0-16,1 0 0,-1 0 0,0 0 16,0 0-16,0-21 15,0 0-15,1 21 0,-22-21 0,21 21 16</inkml:trace>
  <inkml:trace contextRef="#ctx0" brushRef="#br0" timeOffset="152592.23">12933 14753 0,'0'0'0,"-21"0"0,21-21 47,0 0-31,0 0-16,21 21 0,0-43 15,0 22-15,0 0 0,0 0 0,1 0 16,-1-22-16,0 1 0,0 21 0,0-21 15,-21 20-15,21-20 16,-21 0-16,22 21 0,-22-22 0,0 22 16,0-21-16,0 21 0,0-1 0,0 1 15,-22 0-15,1 21 0,0 0 16,0 0-16,0 0 0,0 21 16,-1 0-16,1 22 0,21-22 15,-21 21-15,21 1 0,0-1 16,0 0-16,0 22 0,0-22 0,0 0 15,0 1-15,0-1 0,0 0 0,0 1 16,21-22-16,0 21 0,1-21 16,-22 1-16,21-1 0,0 0 0,21-21 15,-21 21-15,1-21 0,-1 0 16,21 0-16,-21 0 0,0 0 16,22 0-16,-22 0 0,21 0 0,-21-21 15,22 0-15,-22 0 0</inkml:trace>
  <inkml:trace contextRef="#ctx0" brushRef="#br0" timeOffset="154075.79">13885 14415 0,'0'0'0,"-21"-43"16,0 43-16,0 0 16,0 0-16,-1 0 0,1 0 15,0 0-15,-21 0 0,21 21 16,-1 1-16,1-1 0,0 0 0,0 0 15,0 21-15,0-20 0,-1 20 16,1-21-16,21 21 0,-21-20 0,21-1 16,0 0-16,0 21 0,0-21 0,0 1 15,0-1-15,21-21 16,0 0-16,1 0 0,-1 0 0,0 0 16,0 0-16,21 0 0,-20 0 15,-1-21-15,21 21 0,-21-22 16,0 1-16,22 0 0,-22 0 0,0 0 15,0 0-15,0-22 0,-21 22 0,0 0 16,22 0-16,-22 0 0,0-1 16,0 1-16,0 0 0,-22 42 31,22 0-15,0 1-16,0-1 0,0 0 0,0 0 15,-21 0-15,21 0 0,0 1 0,0 20 16,0-21-16,0 0 0,0 0 15,21 1-15,1-1 0,-1 0 16,0-21-16,0 21 0,0-21 0,22 0 16,-22 0-16,0 0 0,21 0 15,1 0-15,-22 0 0,21 0 16,0 0-16,1 0 0,-1-21 0,-21 0 16,22 21-16,-1-21 0,-21-1 15,21 1-15,-20 0 0,-1 0 0,0 0 16,0 0-16,-21-1 0,0 1 0,0-21 15,0 21-15,0 0 0,0-1 16,0 1-16,0 0 0,-21 21 0,0 0 16,21-21-16,-21 21 0,-1 0 0,1 0 15,0 0-15,0 21 0,0 0 16,-22 0-16,22 1 0,0-1 0,0 0 16,0 0-16,0 21 0,-1-20 0,1-1 15,21 0-15,0 21 16,0-21-16,0 1 0,0-1 0,0 0 15,0 0-15,21-21 0,1 0 16,-1 0-16,0 0 0,0 0 16,0 0-16,0 0 0,22 0 0,-22 0 15,0-21-15,21 0 0,-20 21 0,-1-21 16,0-1-16,0 1 0,0-21 16,0 21-16,1 0 0,-1-22 0,-21 22 15,0-21-15,21-1 0,-21 1 0,21 0 16,-21-1-16,0 1 0,0 21 15,0-21-15,0-1 0,0 22 0,0-21 16,0 21-16,0-1 16,0 44-1,0-1-15,-21 0 16,21 21-16,0-21 0,-21 22 0,21-1 16,0 0-16,0 1 0,0-1 15,0 0-15,0-20 0,0 20 0,0 0 16,0-21-16,0 22 0,0-22 15,21 0-15,0 0 0,-21 0 0,21 1 16,0-1-16,1 0 0,-1-21 0,0 0 16,21 0-16,-21 0 0,22 0 15,-22 0-15,21 0 0,-21 0 0,22 0 16,-22 0-16,21-21 0,1 21 16,-22-21-16,0-1 0,21 22 0,-21-21 15,1 0-15,-1 0 0,0 0 16,0 0-16,0-1 0,-21 1 0,0 0 15,0 0-15,0-21 0,0 20 0,0 1 16,-21 0-16,0 0 16,0 21-16,0 0 0,-1 0 15,1 0-15,0 21 0,0 0 0,0 0 16,0 1-16,-1-1 0,22 0 16,0 0-16,-21 0 0,21 0 0,0 1 15,0-1-15,0 0 0,0 0 0,0 0 16,0 0-1,0 1-15,21-22 0,1 0 16,-1 0-16,0 0 0,0 0 16,0 0-16,0 0 0,1 0 15,-1 0-15,0-22 0,0 1 0,0 21 16,0-21-16,1 0 0,-1 0 0,0 0 16,-21-1-16,21-20 0,-21 21 15,21-21-15,-21-1 0,0 22 0,0-21 16,0-1-16,21 1 0,-21 0 0,0 21 15,0-22-15,0 22 0,0-21 16,0 21-16,0-1 0,0 44 31,0-1-15,0 0-16,0 0 0,0 21 0,0 1 16,0-22-16,0 21 0,0 1 0,0-1 15,0 0-15,0 1 0,0-22 16,0 21-16,0-21 0,0 0 0,0 1 15,0-1-15,22 0 0,-22 0 0,0 0 16,21 0-16,0-21 0,0 0 16,0 0-16,0 0 15,1 0-15,-1 0 0,0 0 0,0 0 16,0 0 0,0-21-16,22 21 0</inkml:trace>
  <inkml:trace contextRef="#ctx0" brushRef="#br0" timeOffset="154432.09">16129 14690 0,'0'0'0,"-21"0"16,21-21-16,0-1 16,0 1-16,0 0 15,0 0 1,21 21-16,-21-21 0,21 0 15,0-1-15,-21 1 0,0 0 16,0 0-16,0 0 16,-21 21-1,0 0-15,0 0 0,0 0 0,-1 21 16,1 0-16,0 0 0,0 0 16,21 22-16,0-22 0,0 0 0,0 0 15,0 22-15,0-22 0,0 0 0,0 0 16,0 0-16,0 0 0,0 1 15,21-22-15,0 0 0,0 21 16,1-21-16,-1 0 16,0 0-16,0 0 0,0 0 0,0 0 15,1 0-15,-1-21 0,0-1 16,0 22-16</inkml:trace>
  <inkml:trace contextRef="#ctx0" brushRef="#br0" timeOffset="154856.6">16468 14542 0,'0'0'16,"0"-22"-16,0 1 0,0 0 0,0 0 15,21 21-15,0 0 16,0 0 0,0 0-16,0 0 0,1 0 15,-1 0-15,-21 21 0,21-21 16,0 21-16,-21 0 0,21 1 15,-21-1-15,21 0 0,-21 0 16,0 0-16,0 0 0,0 1 0,0-1 16,0 0-16,-21 0 15,0-21-15,21 21 0,-21-21 0,21 21 16,-21-21-16,0 22 0,-1-22 16,1 0-1,21-22 16,0 1-31,21 0 16,1 0-16,-1 0 0,0 0 16,0-1-16,21-20 0,-20 21 0,20 0 15,-21-22-15,21 22 0,-20 0 16,20-21-16,-21 21 0,0-1 0,22 1 16,-22 0-16,0 21 0,0 0 15</inkml:trace>
  <inkml:trace contextRef="#ctx0" brushRef="#br0" timeOffset="155885.23">5355 16425 0,'0'0'0,"-21"0"31,0 0-15,21 22-1,0-1-15,0 0 0,0 0 0,0 0 16,0 0-16,0 22 0,0-22 16,0 0-16,0 21 0,0-20 0,0 20 15,-21-21-15,21 0 0,0 0 16,-22 1-16,22-1 0,0 0 0,0 0 16,0-42 30,22 21-46,-1-21 16,0 21-16,0-21 0,0 21 16,0-22-16,1 22 0,20-21 0,-21 21 15,0-21-15,0 21 0,1 0 0,20-21 16,-21 21-16,0 0 0,-21-21 16,21 21-16,1 0 0,-22-21 0,0-1 15,-22 44 48,22-1-63,0 0 0,-21 0 0,21 0 15,0 0-15,0 22 16,0-22-16,0 0 0,-21 0 0,21 0 16,0 1-16,-21-1 0,21 0 15,0 0 1,21-21-16,0 0 15,-21-21-15,21 21 0,1-21 16</inkml:trace>
  <inkml:trace contextRef="#ctx0" brushRef="#br0" timeOffset="156076.12">6117 16552 0,'0'0'16,"21"0"-16,-21 22 47,21-22-32,1 0-15,-1 0 32,0 0-32,0 0 0</inkml:trace>
  <inkml:trace contextRef="#ctx0" brushRef="#br0" timeOffset="157792.85">8340 16552 0,'0'0'16,"0"-21"-1,0 0-15,0 0 16,21 0-16,-21 0 0,21-1 15,0 1-15,0 0 0,0 0 0,1 0 16,-1 0-16,0-1 0,0-20 16,0 21-16,-21 0 0,21 0 15,-21-1-15,0 1 0,0 0 0,0 0 16,-21 21-16,0-21 0,0 21 0,0 0 16,0 0-16,-22 0 0,22 0 15,0 0-15,-21 21 0,20 0 0,1 0 16,0 0-16,-21 1 0,21-1 15,-1 0-15,1 0 0,0 21 0,21-20 16,0-1-16,0 21 0,0-21 0,0 22 16,0-22-16,21 0 0,0 21 15,1-21-15,-1 1 0,0 20 16,0-21-16,0 0 0,0 22 16,1-22-16,-22 0 0,21 21 0,-21-21 15,0 1-15,0-1 0,0 0 0,0 0 16,0 0-16,-21 0 0,-1 1 15,22-1-15,-42-21 0,21 0 0,0 0 16,-22 0-16,22 0 0,-21 0 16,0 0-16,-1 0 0,1 0 0,0-21 15,-1 21-15,1-22 0,0 1 0,-1 0 16,1 0-16,0 0 0,20 0 16,-20-22-16,21 22 0,0-21 0,0 21 15,-1-1-15,1-83 16,21 83-1,21 1-15,1 21 0,-1 0 16,0 0-16,0 0 16,0 21-16,0 1 0,1-1 0,-1 0 15,0 0-15,0 21 0,0-20 16,0 20-16,1 0 0,-1 1 0,0-22 16,0 21-16,0-21 0,0 22 15,1-22-15,-1 0 0,0 0 0,0 0 16,0 0-16,0 1 0,1-22 0,-1 0 15,0 21-15,0-21 0,0 0 16,0 0-16,1 0 0,-1 0 16,21-21-16,-21-1 0,0 1 15,22 0-15,-22 0 0,0 0 0,21 0 16,-20-22-16,20 22 0,-21 0 0,0-21 16,0 20-16,-21 1 0,0-21 15,22 21-15,-22 0 0,0-1 0,0 1 16,0 0-16,0 42 31,-22-21-31,22 21 0,-21 22 16,21-22-16,0 0 0,0 0 15,-21 22-15,21-22 0,0 21 0,-21-21 16,21 22-16,0-22 0,0 0 16,0 0-16,0 0 0,0 0 15,0 1-15,21-1 16,0-21-16,0 0 15,1 0-15,-1-21 0,0-1 16,0 1-16,0 0 0,0 0 16,1 0-16,-1 0 0,0-1 15,0 1-15,0 0 0,0 0 0,1 0 0,-22 0 16,21-1-16,0 1 16,-21 0-16,0 0 0,21 21 0,0 21 31,-21 0-16,0 0-15,0 1 0,0-1 0,0 0 16,0 0-16,0 0 0,0 0 16,0 1-16,0-1 0,0 0 0,0 0 15,0 0-15,0 0 0,21-21 16,1 0 0,-1 0-16,0 0 0,0 0 15,0-42-15,0 42 16,1-21-16,-1 0 0,0 0 15,0-1-15,0 1 0,0 0 0,-21 0 0,0-21 16,22 20-16,-22 1 16,0 0-16,0 0 0,0 0 0,0 0 15,0-1-15,0 44 32,0-1-32,0 21 15,0-21-15,0 0 0,0 1 16,0 20-16,0-21 0,0 21 0,0-20 15,0-1-15,0 0 0,0 0 0,0 0 16,21 0-16,-21 1 0,21-22 16,0 0-16,0 0 0,0 0 0,1 0 15,-1 0-15,0 0 0,0 0 16,0 0-16,0-22 0,1 1 16,-1 0-16,-21 0 0,21 0 0,0 0 15,0-1-15,0 1 0,-21 0 16,0 0-16,0 0 0,0 0 0,0-22 15,0 22-15,0 0 0,0 0 16,0 0-16,0 42 16,0 0-1,0 0-15,0 0 0,0 0 16,0 1-16,0-1 0,0 0 16,0 0-16,0 0 0,0 0 0,0 1 15,-21-1 1,21 0-16,-21-21 47,21-21-47,0 0 15,0-1-15</inkml:trace>
  <inkml:trace contextRef="#ctx0" brushRef="#br0" timeOffset="157985.82">9504 16552 0,'0'-21'16,"0"0"-16,21 21 47,0 0-32,0 0 1,0 0-16,1-21 0</inkml:trace>
  <inkml:trace contextRef="#ctx0" brushRef="#br0" timeOffset="158292.84">10075 16320 0,'0'0'0,"-21"-22"16,0 22-16,0 0 15,0 0-15,21 22 16,-22-1-16,22 0 0,0 0 0,-21 0 16,21 22-16,0-1 0,0-21 15,0 21-15,0 1 0,0-1 0,0 0 16,-21 1-16,21-1 0,0 0 16,0 1-16,0-22 0,0 21 0,0-21 15,0 1-15,0-1 0,0 0 0,0 0 16,0 0-16,21-21 15,0-21 1,1 0 0,-22 0-16,0 0 15,0-1-15</inkml:trace>
  <inkml:trace contextRef="#ctx0" brushRef="#br0" timeOffset="158476.88">9821 16722 0,'0'0'0,"21"0"62,1 0-62,-1 0 0,0-21 0,0-1 16,0 22-16,0 0 0,1-21 0,-1 21 16,0 0-16,0-21 0,0 21 15,0-21-15,1 0 0,-1 21 16</inkml:trace>
  <inkml:trace contextRef="#ctx0" brushRef="#br0" timeOffset="159396.38">10583 16574 0,'0'0'15,"-21"-22"-15,21 1 0,0 0 0,0 0 16,0 0-16,0 0 15,-21 21-15,21-22 0,-21 22 16,0 0-16,21 22 16,-22-1-16,1-21 0,21 21 15,-21 21-15,0-21 0,21 22 0,-21-22 16,21 21-16,0 1 0,0-1 0,0 0 16,0-21-16,0 22 0,0-1 15,0-21-15,0 0 0,0 1 0,21-1 16,0 0-16,0-21 0,0 0 15,22 0-15,-22 0 0,0 0 0,21 0 16,1 0-16,-1-21 0,-21 0 16,22-1-16,-1 1 0,0-21 15,1 21-15,-1 0 0,0-22 0,-21 22 16,22-21-16,-22-1 0,0 22 16,-21-21-16,0 21 0,0-22 0,0 22 15,0-21-15,0 21 0,0-22 0,0 22 16,0-21-16,0 21 0,-21 0 15,0-1-15,21 1 0,0 0 0,-21 21 16,21 21 15,0 0-31,0 22 0,0-22 0,0 21 0,0-21 16,0 22-16,0-1 0,21 0 16,-21 1-16,0-22 0,0 21 15,0 1-15,0-1 0,-21-21 16,21 21-16,-22-20 0,1-1 0,21 0 15,0 0-15,-21 0 16,21-42 0,0 0-1,21 0-15,0 0 0,-21-1 16,22 1-16,-1-21 0,0 21 0,21 0 16,-21-22-16,1 22 0,-1 0 0,0 0 15,21 0-15,-21-1 0,1 22 16,-1 0-16,0 0 0,0 0 0,0 0 15,0 22-15,1-1 0,-1 0 16,-21 0-16,0 0 0,21 0 16,-21 1-16,0 20 0,0-21 0,0 0 15,0 0-15,0 1 0,0-1 0,0 21 16,0-21-16,-21 0 0,21 1 16,-21-1-16,-1 0 0,1-21 15,21 21-15,0-42 31,0 0-15,0 0-16,0-1 16</inkml:trace>
  <inkml:trace contextRef="#ctx0" brushRef="#br0" timeOffset="159864.67">12382 16298 0,'0'0'0,"0"-21"0,0 0 15,-21 21 17,0 0-32,0 0 0,-21 0 15,20 21-15,1 0 0,0-21 0,0 43 16,0-22-16,0 0 15,-1 0-15,1 22 0,21-22 0,0 21 16,-21-21-16,21 22 0,0-22 16,0 21-16,0 0 0,0-20 0,0 20 15,0-21-15,21 21 0,-21-20 0,21-1 16,1 0-16,-1 0 0,0-21 16,0 21-16,0-21 0,0 21 0,22-21 15,-22 0-15,0 0 0,0 0 16,0 0-16,22-21 0,-22 0 0</inkml:trace>
  <inkml:trace contextRef="#ctx0" brushRef="#br0" timeOffset="161357.12">12848 16531 0,'0'0'0,"0"-21"0,0 0 15,-21 0-15,0 21 16,0 0-16,-1 0 0,1 0 15,0 0-15,0 0 0,0 21 16,0 0-16,-1 0 16,22 0-16,0 1 0,-21 20 0,21-21 15,0 21-15,-21-20 0,21 20 0,0-21 16,0 21-16,0-20 16,0-1-16,0 0 0,0 0 0,0 0 15,21 0-15,0-21 16,1 0-16,-1 0 0,0 0 15,0 0-15,0 0 0,0-21 16,-21 0-16,22 0 0,-1 21 16,0-21-16,0-22 0,0 22 0,0 0 15,-21 0-15,22-21 0,-22 20 0,21 1 16,-21-21-16,21 21 0,-21 0 16,0-1-16,0 1 0,0 0 0,0 0 15,0 42 16,0 0-31,0 0 16,0 1-16,0-1 0,0 0 16,0 0-16,0 21 0,0-20 0,0-1 15,0 0-15,0 0 0,0 0 0,0 0 16,0 1-16,0-1 0,21-21 16,0 0-16,0 0 15,1 0-15,20 0 0,0-21 0,-21-1 16,22 22-16,-1-21 0,0 0 15,1 0-15,-1-21 0,0 20 0,1 1 16,-22 0-16,21 0 0,-21 0 16,1 0-16,-1-1 0,-21 1 15,0 0-15,0 0 0,-21 21 32,-1 0-32,1 0 0,21 21 15,-21 0-15,21 0 0,-21 1 0,21-1 16,0 0-16,0 0 0,0 0 15,0 0-15,0 1 0,0-1 0,0 21 16,0-21-16,0 0 0,21 1 0,-21-1 16,21 0-16,-21 0 15,21-21-15,-21 21 16,0-42 15,0 0-15,0 0-16,0 0 15,0-1-15,0 1 0,-21 0 16,0 21-16,21-21 0,0 0 0,-21 21 16,0 0-16,21 21 31,0 0-15,0 0-16,0 0 0,21 1 15,-21-1-15,21-21 0,-21 21 16,21-21-16,0 21 15,1-21-15,-1 0 0,0 0 16,0 0-16,0 0 0,0 0 16,22-21-16,-22 21 0,0-21 15,0 0-15,22 21 0,-22-22 0,21 1 16,-21 0-16,0 0 0,22 0 16,-22 0-16,0-1 0,0 1 0,-21-21 15,0 21-15,21 0 0,-21-1 0,0 1 16,0 0-16,0 0 15,-21 21-15,0 0 16,0 0-16,0 0 0,0 21 16,21 0-1,-22 0-15,22 1 0,-21-1 0,21 0 16,0 0-16,0 0 0,0 0 0,0 1 16,0-1-16,0 0 0,0 0 15,0 0-15,21-21 0,1 21 0,-1 1 16,0-22-16,21 0 0,-21 21 0,1-21 15,20 0-15,-21 0 0,0 0 16,22 0-16,-1-21 0,-21-1 0,21 22 16,-20-21-16,-1 21 0,21-21 15,-21 0-15,0 0 0,1 21 16,-22-21-16,0-1 0,21 1 0,-21 0 16,21 0-16,-21 0 0,0 0 15,0-1-15,0 1 16,-21 21-16,21-21 15,-21 21-15,-1 0 0,1 21 16,21 0 0,-21-21-16,21 22 0,0-1 0,0 0 15,0 0-15,0 0 0,0 0 16,0 1-16,0-1 0,0 0 0,0 0 16,21-21-16,0 0 0,-21 21 15,22 0 1,-1-21-16,-42 0 31,-1 22-15,1-22-16,0 21 0,0-21 15,0 0-15,0 0 0,-1 21 0,1-21 16,0 0-16,0 0 16,21-21 15</inkml:trace>
  <inkml:trace contextRef="#ctx0" brushRef="#br0" timeOffset="175280.48">19833 11980 0,'21'0'47,"0"0"-32,-42 0 48,0 0-63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2:23:37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1270 0,'0'0'0,"-21"0"16,0-21 0,0 21-16,-1 0 15,22-21 16,22 21-15,-1 0-16,0 0 16,21 0-16,-21-21 0,22 21 15,-1 0-15,0 0 0,1 0 0,-1 0 16,0 0-16,1 0 0,-22-22 16,21 22-16,-21 0 0,22 0 15,-22 0-15,0 0 0,-21 22 31,-21-22-15,0 0-16,-22 0 16,22 0-16,0 0 0,-21 0 15</inkml:trace>
  <inkml:trace contextRef="#ctx0" brushRef="#br0" timeOffset="571.66">1122 1228 0,'0'21'16,"-21"0"-16,21 0 16,-22-21-16,22 21 0,-21 1 15,21-1-15,0 0 0,0 0 16,-21 0-16,21 0 0,0 1 16,-21-1-16,21 0 0,-21 0 15,21 0-15,0 22 0,0-22 0,-21 0 16,21 0-16,0 0 15,-22-21-15,22-21 32,0 0-17,0 0-15,0 0 16,0-1-16,0 1 16,22 21-16,-1-21 0,0 21 15,0 0-15,21-21 0,-20 21 16,20-21-16,-21 21 0,21 0 15,-20 0-15,20 0 0,0 0 0,-21 0 16,22 21-16,-22 0 0,0-21 16,0 21-16,0 0 0,1 1 15,-22 20-15,0-21 0,0 0 0,0 22 16,0-22-16,-22 21 0,1-21 16,0 22-16,-21-22 0,21 21 0,-1-21 15,-20 0-15,21 1 16,0-22-16,-22 21 0,22 0 15,-21-21-15,21 0 0,0 0 0,-1 0 16,-20 0-16,21 0 0,0 0 16,0-21-16,-1 21 0,22-21 15,-21-1-15,21 1 16,0 0 0,21 21-1,1 0-15,-1-21 16,0 21-16,21-21 0</inkml:trace>
  <inkml:trace contextRef="#ctx0" brushRef="#br0" timeOffset="816.53">2117 1693 0,'-22'0'32,"44"0"30,-1 0-62,0 0 16</inkml:trace>
  <inkml:trace contextRef="#ctx0" brushRef="#br0" timeOffset="1707.94">5270 741 0,'0'0'0,"0"-21"15,0 42 1,0 0 0,0 21-16,-21-20 0,21 20 15,0 0-15,0 22 0,0-22 16,-21 0-16,21 22 0,-21-22 0,0 22 16,21-1-16,0-20 0,-21 20 15,-1-21-15,1 22 0,0-22 16,21 22-16,-21-22 0,0 22 0,0-22 15,-1 0-15,1 1 0,21-22 16,0 0-16,0 0 0,0 0 0,0-42 31,0 0-31,0 0 16,21 0-16,1-22 0,-22 1 16,21 0-16,0-1 0,-21 1 0,21 0 15,0-1-15,-21 1 0,0 0 16,21-22-16,1 22 0,-22-1 0,21-20 15,-21 21-15,0-22 16,21 22-16,0-1 0,-21-20 0,21 21 16,-21 20-16,21-20 0,1 21 15,-22 0-15,0 0 0,21-1 16,0 22-16,0 0 0,0 22 16,0 20-16,-21-21 0,22 21 15,-22 22-15,21-22 0,-21 1 0,0 20 16,21-21-16,-21 22 0,21-22 15,-21 1-15,0 20 0,0-21 0,21 1 16,-21 20-16,21-20 0,-21-1 16,0 0-16,22 1 0,-22-1 15,0-21-15,0 21 0,0-20 16,0-1-16,0 0 0,21 0 0,-21 0 16,0-42 15,0 0-31,0 0 15</inkml:trace>
  <inkml:trace contextRef="#ctx0" brushRef="#br0" timeOffset="1957.04">5101 1566 0,'0'0'0,"-21"0"0,42 0 47,0 0-47,22 0 0,-22-21 16,21 21-16,0-21 0,-20 21 0,20-21 15,0 21-15,43-21 16,-64 21-16,21 0 0,-20-21 0,-1 21 16,0 0-16</inkml:trace>
  <inkml:trace contextRef="#ctx0" brushRef="#br0" timeOffset="2640.01">6096 1418 0,'0'0'0,"-21"0"0,-22-21 16,22 0-16,0 0 16,0 21-16,21-21 15,0-1-15,0 1 16,0 0-16,21 0 15,0 21 1,0 0-16,1 0 0,-1 0 0,0 21 16,0 0-16,0 0 0,0 1 15,22 20-15,-22-21 0,0 21 0,0 1 16,-21-1-16,21 0 0,-21 22 16,0-22-16,0 1 0,0-1 0,0 0 15,0-21-15,0 22 0,0-22 16,0 0-16,0 0 0,-21 0 15,21 1-15,-21-22 16,21-22 0,0 1-16,0 0 15,0 0-15,0 0 0,0-22 0,0 22 16,0-21-16,0 0 0,21 20 16,0-20-16,-21 0 0,22-1 0,-1 22 15,-21-21-15,21 21 0,0 0 16,-21-1-16,21 1 0,0 0 0,1 0 15,-1 21 1,0-21-16,0 21 16,0 0-16,0 0 15,1 0-15,-1 21 16</inkml:trace>
  <inkml:trace contextRef="#ctx0" brushRef="#br0" timeOffset="3139.98">6752 1482 0,'0'-21'15,"0"-1"17,21 22-32,0-21 0,-21 0 15,22 21-15,-1 0 0,0-21 16,0 21-16,0 0 0,22 0 15,-22 0-15,0 0 0,0 0 16,0 21-16,22-21 0,-22 21 0,0 0 16,0 1-16,0-1 0,-21 0 15,0 21-15,21-21 0,-21 1 0,0 20 16,0-21-16,0 21 0,0-20 16,0-1-16,-21 21 0,21-21 0,-21 0 15,21 1-15,0-1 0,-21-21 16,0 21-16,21 0 0,-21-21 15,-1 0 1,22-21-16,0 0 16,0 0-16,0-1 0,0 1 15,0 0-15,0 0 0,0-21 16,0 20-16,0-20 0,22 0 0,-22 21 16,21-22-16,0 22 0,-21-21 15,21 21-15,0-1 0,0 1 0,-21 0 16,22 0-16,-1 21 0,0-21 15,0 21-15,0 0 16,0 0 0,1 21-1,-1-21-15</inkml:trace>
  <inkml:trace contextRef="#ctx0" brushRef="#br0" timeOffset="3778.37">8170 1503 0,'0'0'0,"0"-42"16,0 20-1,0 1-15,0 0 0,0 0 16,0 0-16,0 0 16,0-1-16,0 1 0,0 0 15,-21 0-15,0 21 0,0 0 16,0 0-16,-1 0 0,-20 0 0,21 0 16,0 21-16,-22 0 0,22-21 15,-21 21-15,21 1 0,-22 20 16,22-21-16,0 21 0,0-20 0,0 20 15,0 0-15,-1 1 0,22-1 16,0 0-16,0 1 0,0-22 0,0 21 16,0-21-16,0 0 0,0 1 15,22-1-15,-22 0 0,21 0 0,0-21 16,21 0-16,-21 0 0,1 0 16,-1 0-16,21 0 0,-21-21 0,0 21 15,22-21-15,-22 0 0,0-1 16,0 1-16,0 0 0,1 0 0,-1-21 15,0 20-15,0-20 0,0 21 16,-21 0-16,0-22 0,21 22 16,-21-21-16,0 21 0,0 0 15,0-1-15,0 1 0,0 0 0,0 0 16,-21 42 15,21 21-31,0-20 16,0-1-16,0 0 0,0 21 15,0-21-15,0 22 0,0-22 0,0 0 16,0 21-16,0-20 0,0-1 16,21-21-16,1 21 0,-1 0 0,0-21 15,0 0-15,0 0 16,0 0-16</inkml:trace>
  <inkml:trace contextRef="#ctx0" brushRef="#br0" timeOffset="4843.42">8763 1334 0,'0'0'15,"-21"0"-15,0 0 0,-1 0 16,1 0-16,0 0 0,0 0 0,0 0 16,0 21-16,21 0 15,0 0-15,0 0 0,-22 0 0,22 1 16,0-1-16,0 0 15,0 21-15,0-21 0,0 1 0,0 20 16,0-21-16,0 0 0,0 0 16,22 1-16,-22-1 0,21 0 0,0 0 15,0 0-15,0-21 0,0 0 16,1 0-16,20 0 0,-21 0 16,0 0-16,0 0 0,22-21 0,-22 21 15,0-21-15,0 0 0,0 0 16,1-1-16,20 1 0,-42 0 0,21 0 15,0-21-15,0 20 0,-21 1 16,0 0-16,22-21 0,-22 21 0,21-1 16,-21 1-16,21 21 15,-21-21-15,0 0 0,0 42 47,0 0-47,0 0 0,0 1 0,0-1 16,0 0-16,0 21 0,0-21 15,0 22-15,0-1 0,0 0 0,0 22 16,0-22-16,0 1 0,0 20 16,0-21-16,0 22 0,0-1 15,0-20-15,0 20 0,0 1 0,0-1 16,-21 22-16,21-22 0,-21 22 0,21-21 16,-22-1-16,22 1 0,0-1 15,0 1-15,-21-1 0,21 1 16,-21-22-16,0 0 0,21 1 0,-21-1 15,0 0-15,-1 1 0,1-22 0,0 0 16,0 0-16,0 0 0,0 0 16,-1-21-16,1 0 0,0 0 0,0 0 15,0 0-15,-22 0 0,22-21 0,0 0 16,0 0-16,0 0 0,0-22 16,21 22-16,0-21 0,0 21 0,0-22 15,0 1-15,0 0 0,0-22 16,21 22-16,0-22 0,21 1 15,-21-1-15,1-20 0,20 20 0,0-20 16,1 20-16,-1-21 0,21 1 16,-20 20-16,20-20 0,-20-1 0,20 21 15,-21-20-15,1 20 0,-1 1 16,0-1-16,1 22 0,-22 0 0,21-1 16,-21 1-16,1 0 0,-1 20 15,0 1-15,0 21 0,-21-21 0,0 0 16,-21 21-1,0 0-15,0 21 16,-1 0-16,22 0 16,-21-21-16,21 22 0,0-1 15,0 0-15,0 0 0,0 0 16,0 0-16,21 1 16,1-22-16,-22 21 0,21 0 0,0 0 15,0 0-15,0 0 0,-21 1 16,21-1-16,1 0 0,-22 0 15,0 0-15,0 0 0,0 1 16,0-1-16,0 0 0,-22 0 16,1 0-16,0 0 0,0-21 15,21 22-15,-21-22 0,0 0 0,21 21 16,-22-21-16,1 0 16,0 0-16,0 0 46,0-21-46</inkml:trace>
  <inkml:trace contextRef="#ctx0" brushRef="#br0" timeOffset="5632.16">4805 2561 0,'0'0'0,"-43"0"15,22 0 1,0 0 0,42 0 31,0 0-47,22 0 0,-1-21 0,0 21 15,22 0-15,-1 0 0,1-21 16,21 21-16,-1 0 0,1-21 0,21 21 15,21 0-15,-21 0 0,21-21 16,0 21-16,21 0 0,-21 0 0,42 0 16,0 0-16,1 0 0,-1 0 15,0 0-15,22 0 0,-22 0 0,1 0 16,20 0-16,-21 0 0,-20 0 16,-1 0-16,21-22 0,-42 22 0,21 0 15,-21 0-15,0 0 0,0 0 16,-42-21-16,21 21 0,-22-21 15,1 21-15,-21 0 0,20 0 16,-41-21-16,20 21 0,-21 0 0,1 0 16,-22 0-16,0-21 0,0 21 0,0 0 15,-42 0 32,0 0-47,0 0 16,0 0-1,0 0-15,-1 0 16,1 0 0,21 21-1</inkml:trace>
  <inkml:trace contextRef="#ctx0" brushRef="#br0" timeOffset="7683.91">4318 3895 0,'0'-21'16,"0"-1"-16,0 1 15,0 0-15,0 0 16,-21 21 15,0 21-15,21 0-16,0 22 0,0-1 16,0 0-16,-22 1 0,22 20 15,0-21-15,0 22 0,0-1 0,0-20 16,0 20-16,0-20 0,0-1 15,0 0-15,0 1 0,0-1 16,0-21-16,0 0 0,0 22 0,0-22 16,0 0-16,0 0 15,-21-21 17,21-21-17,0 0-15,0 0 0</inkml:trace>
  <inkml:trace contextRef="#ctx0" brushRef="#br0" timeOffset="8003.25">4657 4297 0,'0'0'0,"0"42"15,0-21-15,0 1 16,0-1-16,21-21 31,0 0-15,0 0-16,0-21 15,-21-1-15,21 1 16,-21 0-16,0 0 16,0 0-16,0 0 15,-21 21-15,0 0 16,0 0-1,0 0-15,0 0 16,-1 21-16,22 0 16,22-21-1</inkml:trace>
  <inkml:trace contextRef="#ctx0" brushRef="#br0" timeOffset="10243.49">6413 3874 0,'0'0'0,"0"-22"0,22-41 16,-22 42-16,0 0 0,0-1 16,0 1-16,0 0 15,0 0-15,-22 42 32,22 0-32,0 0 15,0 22-15,-21-1 0,21 0 16,0 22-16,0-22 0,-21 22 0,21-1 15,0 1-15,0-22 0,0 22 16,0-22-16,0 21 0,0-20 0,0-1 16,-21-21-16,21 22 0,0-22 15,0 0-15,0 0 0,0 0 0,-21-21 16,21-21 15,0 0-31,0 0 16,0-22-16,0 22 0,0 0 15,0-21-15,0 21 0,0-22 0,0 22 16,21-21-16,0-1 0,0 22 16,-21-21-16,21 21 0,1 0 15,-1-1-15,0 22 0,0 0 16,0 0-16,0 0 0,1 0 0,-1 22 16,-21-1-16,21 0 0,0 21 0,0-21 15,0 22-15,-21-1 0,0-21 16,22 22-16,-22-1 0,21-21 0,-21 0 15,0 22-15,0-22 0,21 0 16,0 0-16,0 0 0,0 0 16,1-21-16,-1 0 0,0 0 15,0 0-15,21 0 0,-20-21 0,-1 0 16,21 21-16,-21-21 0,0 0 16,1 0-16,20-1 0,-21 1 15,0-21-15,0 21 0,1 0 0,-22-22 16,0 22-16,21-21 0,-21 21 0,0-22 15,21 22-15,-21 0 0,0 0 16,0 42 15,0 0-31,0 0 0,0 0 0,0 22 16,0-22-16,0 21 0,0-21 16,0 1-16,0 20 0,0-21 0,0 0 15,0 0-15,0 22 0,21-43 0,-21 21 16,21 0-16,0-21 15,1 21-15,-1-21 0,0 0 16,0 0-16,0 0 0,0 0 16,1-21-16,-1 0 0,0 21 0,0-21 15,0 0-15,0-1 0,1 1 0,-1 0 16,-21 0-16,21 0 0,-21-22 16,0 22-16,0 0 0,0-21 0,-21 21 15,0-1-15,-1 1 0,1-21 16,0 21-16,-21 0 0,21 21 0,-1 0 15,-20 0-15,21 0 0,0 0 16,0 0-16,-1 0 0,1 21 0,0 0 16,21 0-16,0 0 15,0 0-15,0 1 0,0-1 16,21 0-16,0-21 0,1 21 16,-1-21-16,21 0 0,-21 0 15,22 0-15,-1 0 0,0 0 0,1-21 16,-1 0-16,0 0 0,1 21 15,-1-22-15,0 1 0,1 0 0,-1 0 16,0 21-16,1-21 0,-22 21 0,21 0 16,-21 0-16,0 0 15,-21 21 1,0 0-16,0 0 0,0 0 0,0 1 16,0-1-16,0 0 0,0 0 15,0 0-15,0 22 0,0-22 16,0 0-16,0 0 0,0 0 0,0 0 15,0 1-15,0-1 0,-21 0 16,21 0 0,-21-21-16,0 0 15,21-21 1,0 0-16,0 0 16,0-1-16,0 1 0,0 0 15,0 0-15,21 0 0,0 0 16,-21-22-16,21 22 0,1 0 15,-1 0-15,-21-22 0,21 22 0,0 21 16,0-21-16,0 21 0,1 0 16,-1 0-16,0 0 0,0 0 0,21 0 15,-20 21-15,-1 0 16,0 1-16,0-1 0,-21 0 0,0 0 16,21 0-16,-21 0 0,0 1 15,0-1-15,0 0 0,0 0 0,0 0 16,0 0-16,-21 1 0,21-1 31,-21-21-31,21-21 31,0-1-31,0 1 16,0 0-16,21 0 0,0 0 0,-21 0 16,21-1-16,1 1 0,-22 0 15,21 0-15,0 0 0,0 0 0,-21-1 16,21 22-16,0 0 0,1 0 15,-1 0-15,0 0 0,0 0 0,0 0 16,0 0-16,-21 22 0,22-1 16,-22 0-16,0 0 0,0 0 15,0 0-15,0 1 0,0-1 16,0 0-16,0 0 0,0 0 16,0 0-16,0 1 0,-22-1 0,22 0 15,22-21 1,-1 0-16,0 0 15,21 0-15,-21 0 0,1-21 16,-1 21-16,0-21 0,0-1 16,21 22-16,-20-21 0,-1 0 0,0 0 15,0 0-15,21 0 0,-20-1 0,-1 1 16,0 0-16,-21 0 0,21 0 16,-21 0-16,21-1 0,-21 1 0,-21 42 46,0 1-46,0-1 16,21 0-16,0 0 16,0 0-16,0 0 0,0 1 0,0-1 15,0 0-15,0 0 0,0 0 0,0 0 16,0 1-16,21-1 16,0-21-16,0 0 0,0 0 0,1 0 15,-1 0-15,0 0 0,0 0 16,0 0-16,0 0 0,1 0 0,-1-21 15,21-1-15,-21 1 0,0 0 16,1 0-16,-1 0 16,0 0-16,-21-1 0,0 1 0,0-21 15,0 21-15,0 0 0,0-22 0,0 22 16,0 0-16,0 0 0,-21 0 16,0 21-16,-1 0 0,1 0 0,0 0 15,0 0-15,0 0 0,0 0 16,-1 0-16,1 21 0,0 0 0,-21 0 15,21 0-15,-1 0 16,1 1-16,21-1 0,-21 0 0,21 0 16</inkml:trace>
  <inkml:trace contextRef="#ctx0" brushRef="#br0" timeOffset="13100.2">10435 4360 0,'21'0'32,"0"0"-17,1-21-15,-1 0 0,0 0 16,0 0-16,-21 0 16,21 21-16,-21-22 0,0 1 0,0 0 15,0 0-15,0 0 0,0 0 16,-21-1-16,0 1 0,-21 21 15,20-21-15,1 21 0,0 0 0,-21 0 16,-1 0-16,22 0 0,-21 21 16,0 0-16,-1 1 0,1-1 15,0 0-15,20 21 0,-20-21 0,21 22 16,-21-22-16,42 21 0,0-21 16,0 1-16,0 20 0,0-21 0,0 0 15,0 0-15,21-21 0,0 22 16,0-22-16,21 0 0,-20 0 0,-1 0 15,21 0-15,0 0 0,-20 0 0,20-22 16,-21 22-16,21-21 0,-20 0 16,20 0-16,-21 0 0,0 0 0,0-1 15,1 1-15,-1 0 0,-21 0 16,21 0-16,-21 0 0,0-1 0,0 1 16,0 0-16,0 0 15,0 42 16,0 0-31,0 0 16,0 1-16,0 20 0,0 0 0,0-21 16,0 22-16,0-1 0,0 0 0,0 1 15,21 20-15,-21-20 0,21-1 16,-21 21-16,0 1 0,0-1 0,21-20 16,1 20-16,-22 1 0,21 20 15,-21-20-15,0-1 0,0 1 0,21-1 16,-21 1-16,0-1 0,0 1 15,0-1-15,0 1 0,0-22 0,0 22 16,-21-1-16,21-20 0,-21-1 16,-1 0-16,1 1 0,0-22 0,0 21 15,0-21-15,-22 0 0,22 1 0,0-22 16,-21 21-16,21-21 0,-22 0 16,1 0-16,0 0 0,-1 0 0,1-21 15,-22-1-15,22 22 0,0-42 0,-1 21 16,1 0-16,0-22 0,21 22 0,-1-21 15,1 0-15,21-1 0,-21 1 16,21 0-16,0-1 0,0 1 0,0-22 16,21 22-16,0 0 0,22-22 15,-22 1-15,21-1 0,1 1 16,-1-1-16,21 1 0,-20-22 0,20 0 16,1 1-16,-1-1 0,1 0 15,-1 1-15,1 20 0,-1-20 0,1-1 16,-1 21-16,1-20 0,-22 20 0,0 1 15,1 20-15,-22 1 0,0 0 16,-21-1-16,0 22 0,0 0 0,0 0 16,-21 21-16,0 0 15,0 0-15,-1 0 0,-20 21 0,21 0 16,0 0-16,0 22 0,-1-22 16,22 21-16,0 1 0,-21-22 15,21 21-15,0 0 0,0 1 0,0-22 16,0 21-16,0-21 0,0 22 15,21-22-15,-21 0 0,22 0 0,-1 0 16,0-21-16,21 22 0,-21-22 16,1 0-16,20 0 0,-21 0 0,21 0 15,1 0-15,-22 0 0,21-22 0,1 22 16,-22-21-16,21 0 0,-21 0 16,0 0-16,1 0 0,-1-1 0,0 1 15,0 0-15,0-21 0,-21 21 0,0-1 16,0-20-16,0 21 15,21 0-15,-21-22 0,0 22 16,0 0-16,0 42 16,0 0-16,0 1 15,0 20-15,0-21 0,0 0 16,0 0-16,0 22 0,0-22 16,0 21-16,0-21 0,0 1 0,0-1 15,-21 0-15,21 0 0,0 0 16,0 0-16,0 1 15,0-44 17,0 1-17,0 0-15,21 0 0,1 0 16,-22-22-16,21 22 0,-21 0 16,21-21-16,0 21 0,-21-1 0,21-20 15,0 21-15,1 0 0,-1 21 16,0-21-16,0 21 0,0 0 0,0 0 15,-21 21-15,22-21 0,-22 21 16,0 0-16,0 0 0,0 0 16,0 22-16,0-22 0,0 0 0,0 0 15,0 22-15,21-22 16,-21 0-16,21 0 0,-21 0 0,0 0 0,21 1 16,0-22-16,0 21 0,1-21 15,-1 0-15,0 0 16,0 0-16,0 0 0,0 0 0,22 0 15,-22 0-15,0 0 0,0-21 0,0-1 16,1 22-16,20-21 0,-21 0 16,0 0-16,0 0 0,-21 0 0,22-22 15,-1 22-15,-21 0 0,21 0 16,-21 0-16,0-1 0,0 1 0,0 0 16,0 0-16,0 42 31,0 0-31,0 0 0,0 1 15,0-1-15,0 0 0,-21 0 16,21 0-16,0 0 0,0 1 0,0-1 16,0 0-16,0 0 0,0 0 0,0 0 15,21-21-15,0 22 0,0-22 16,0 0-16,1 0 0,-1 0 0,0 0 16,0 0-16,0 0 0,0 0 0,1 0 15,-1 0-15,0-22 0,0 1 16,0 0-16,-21 0 0,21 0 0,1 0 15,-1-1-15,-21 1 0,0-21 16,21 21-16,-21-22 0,0 1 0,0 0 16,0 21-16,0-22 0,0 1 15,-21 21-15,0 0 0,21-1 16,-22 1-16,-20 0 0,21 21 0,0 0 16,0 0-16,-22 0 0,22 0 15,-21 21-15,21-21 0,-22 21 0,22 22 16,0-22-16,0 0 0,0 21 0,-1 1 15,22-22-15,0 21 0,0-21 16,0 22-16,0-22 0,0 21 0,22-21 16,-1 1-16,0-1 0,0 0 15,0 0-15,22-21 0,-22 21 16,21-21-16,-21 0 0,22 0 0,-22 0 16,21 0-16,-21 0 0,22 0 15,-22 0-15,21 0 0,-21-21 0,22 0 16,-22 21-16,0-21 0,21 0 0,-21-1 15,1 1-15,-1-21 0,0 21 16,0-22-16,0 22 0,0-21 0,-21 21 16,0 0-16,22-22 0,-22 22 15,21 21-15,-21-21 0,0 42 32,0 0-32,0 0 15,0 22-15,0-22 0,0 0 16,0 21-16,0-20 0,0-1 15,0 21-15,0-21 0,0 0 0,0 1 16,0-1-16,0 0 0,0 0 16,21 0-16,0-21 0,0 0 15,0 0-15,1 0 0,-1 0 16,0 0-16,0 0 0,0 0 0,0-21 16,1 0-16,-1 21 0,0-21 15,0 0-15,0-1 0,0 1 0,1-21 16,-1 21-16,-21 0 0,21-22 15,-21 22-15,21-21 0,-21 21 16,0-1-16,0 1 0,0 0 0,0 0 16,0 42 15,0 0-31,0 0 0,0 1 16,0 20-16,0-21 15,0 0-15,0 0 0,-21 1 0,21-1 16,0 0-16,0 0 0,0 0 15,0 0-15,21 1 0,0-22 0,0 21 16,1-21-16,-1 0 0,21 21 0,-21-21 16,22 0-16,-22 0 0,21 0 15,-21 0-15,22 0 0,-22 0 0,21 0 16,-21-21-16,0 21 0,22-21 16,-22-1-16,0 22 0,0-21 15,22 0-15,-22 0 0,0 0 0,-21-22 16,21 22-16,0 0 0,-21-21 15,21 21-15,-21-22 0,0 22 0,0-21 16,0 21-16,0-1 0,0 1 0,0 0 16,0 0-16,-21 21 0,0 0 15,0 0-15,0 21 16,21 0-16,-21 22 0,21-22 16,0 0-16,0 21 0,0-21 0,0 22 15,0-22-15,21 0 0,0 0 0,-21 0 16,21 1-16,0-22 15,0 21-15,-21 0 0,22-21 0,-1 21 16,-21 0-16,0 0 16,0 1-16,0-1 15,0 0-15,-21-21 16,-1 0-16,22 21 0,-21-21 0,0 21 16,0-21-16,0 0 15,21 21-15,-21-21 0,-1 0 0,1 0 16,0 0-1,0 0-15,0 0 16</inkml:trace>
  <inkml:trace contextRef="#ctx0" brushRef="#br0" timeOffset="14212.16">3746 6414 0,'0'0'15,"22"0"-15,-22-43 16,0 22-16,0 0 16,0 0-1,0 0 17,0-1-17,0 1-15,21 21 31,0 0-31,0 0 0,0 0 16,0 0-16,1 21 16,-1 1-16,0-1 0,0 21 15,-21 0-15,21 1 0,-21-1 16,21 0-16,-21 1 0,0 20 0,0-20 16,0-1-16,0 0 0,-21 1 15,0-1-15,0 0 0,-21 1 0,20-22 16,1 0-16,-21 0 0,21 0 15,-22 0-15,22 1 0,-21-22 16,21 0-16,0 0 0,-22 0 0,22 0 16,0 0-16,21-22 0,-21 1 15,21 0-15,0 0 0,0-21 16,0 20-16,0 1 0,0-21 16,0 0-16,0 20 0,0-20 0,0 0 15,21 21-15,-21-1 0,21 1 16,0 0-16,0 21 0,1 0 0,-1 0 15,21 21-15,-21 0 0,0 1 0,1-1 16,20 0-16,-21 21 0,0-21 16,0 1-16,1 20 0,-1-21 15,0 21-15,-21-20 0,21-1 16,-21 0-16,21 0 0,-21 0 0,0 0 16,0 1-16,21-22 0,-21 21 0,22-21 15,-22 21 1,21-21-16,0 0 0,-21-21 15,21 0-15</inkml:trace>
  <inkml:trace contextRef="#ctx0" brushRef="#br0" timeOffset="14400.05">4551 6731 0,'0'0'0,"0"-21"94,21 21-94</inkml:trace>
  <inkml:trace contextRef="#ctx0" brushRef="#br0" timeOffset="15301.05">6265 6435 0,'21'-21'31,"1"-1"-15,-1 22-16,0-21 0,0 0 0,21 0 15,-20 0-15,20 0 16,-21-22-16,21 22 0,-20 0 0,-1 0 16,21 0-16,-42-1 0,21 1 0,-21 0 15,0 0-15,0 0 0,0 0 16,-21-1-16,0 22 0,-21 0 0,-1 0 15,1 0-15,0 0 0,-1 0 16,1 0-16,0 22 0,20-22 0,-20 21 16,0 0-16,-1 0 0,1 0 15,21 0-15,0 1 0,0-1 0,-1 0 16,22 0-16,0 0 0,0 0 0,0 1 16,0-1-16,22 21 0,-1-21 15,0 22-15,21-22 0,-21 21 0,1-21 16,20 22-16,0-22 0,-21 21 15,22-21-15,-22 0 0,21 22 16,-21-22-16,1 0 0,20 0 0,-21 22 16,-21-22-16,0 0 0,0 0 15,0 0-15,0 0 0,0 1 0,-21-1 16,0 0-16,0 0 0,-22 0 0,22 0 16,-21-21-16,-1 22 0,1-22 15,0 0-15,-1 21 0,1-21 0,21 0 16,-21 0-16,-1 0 0,22-21 0,-21 21 15,21-22-15,-1 1 0,1 0 16,0 0-16,0 0 0,0-22 0,0 22 16,21-21-16,0 21 15,0-22-15,0 1 0,0 0 0,0-1 16,0 22-16,21-21 0,0 21 0,0 0 16,21 21-16,-20 0 0,-1 0 15,21 0-15,-21 21 0,22 0 0,-1 0 16,-21 0-16,0 0 0,22 22 15,-22-22-15,0 0 0,-21 21 0,21-20 16,-21-1-16,21 0 0,-21 0 0,0 0 16,0 0-16,0 1 15,0-1-15,21-21 32,1 0-17</inkml:trace>
  <inkml:trace contextRef="#ctx0" brushRef="#br0" timeOffset="15567.9">6858 6498 0,'0'0'0,"21"0"0,0-21 0,-21 42 31,0 0-31,0 1 16,0-1-16,0 0 0,0 0 0,0 0 15,0 0-15,0 1 16,0 20-16,0-21 0,0 0 0,0 0 16,-21 1-16,21-1 0,-21 0 15,21 0-15,-21-21 32,21-21-17,0 0 1</inkml:trace>
  <inkml:trace contextRef="#ctx0" brushRef="#br0" timeOffset="15751.79">6964 6287 0,'0'0'0,"0"-22"16</inkml:trace>
  <inkml:trace contextRef="#ctx0" brushRef="#br0" timeOffset="16620.14">7239 6371 0,'0'0'0,"0"21"0,0 1 15,21-22 1,0 0-16,0 0 16,1 0-16,-1 0 15,0 0-15,0-22 0,21 1 16,-20 21-16,-1-21 0,0 21 0,0-21 15,21 0-15,-20 0 16,-1 21-16,-21-22 16,-21 44-1,-1-1 1,1 0-16,0 0 0,21 0 16,-21 22-16,0-1 0,0-21 0,21 21 15,-22 1-15,1-1 0,0 0 0,21 1 16,-21-1-16,0-21 0,21 22 15,0-22-15,-21 0 0,21 21 0,-22 1 16,1-43 0,0 21-1,0-21-15,21-21 16,-21 21-16,21-22 0,-21 1 16,21 0-16,0 0 15,0 0-15,0 0 0,0-1 0,0 1 16,0 0-16,0 0 0,0 0 15,0 0-15,0-1 0,21 1 16,0 21-16,-21-21 0,21 21 0,0 0 16,0 0-16,1 21 15,-1 0-15,0 1 0,0-1 0,0 0 16,0 0-16,-21 0 16,22 0-16,-1 1 0,0-1 0,0 0 15,0 0-15,0 0 0,22 0 16,-22-21-16,0 0 0,0 22 15,0-22-15,22 0 0,-22 0 0,21 0 16,-21 0-16,22 0 0,-22 0 0,21-22 16,-21 22-16,22-21 0,-22 0 15,21 0-15,-21 0 0,22 0 0,-22-1 16,0-20-16,0 21 0,0-21 0,-21-1 16,0 22-16,22-21 0,-22-1 15,0 1-15,0 21 0,0-21 0,0 20 16,0 1-16,-22 0 15,1 21-15,0 0 0,0 0 16,0 0-16,0 42 0,21-20 16,0-1-16,-22 21 0,22 0 15,0-20-15,0 20 0,0 0 0,0-21 16,0 22-16,22-22 0,-22 0 0,21 21 16,0-20-16,0-1 0,0 0 15,0 0-15,1-21 0,-1 0 16,0 0-16,0 21 0,0-21 0,0 0 15,1 0-15,-1 0 0,0 0 16,0 0-16,0-21 0,0 0 0,1 21 16,-1-21-16,0 0 0</inkml:trace>
  <inkml:trace contextRef="#ctx0" brushRef="#br0" timeOffset="17032.04">9673 6371 0,'0'21'32,"0"1"-32,0-1 0,0 21 15,0-21-15,0 0 0,0 22 16,0-22-16,0 21 0,0-21 0,0 1 15,-21 20-15,21-21 0,-21 0 16,21 0-16,0 1 0,-21-1 16,21 0-16,21-21 31,0 0-31,0-21 0,0 21 16</inkml:trace>
  <inkml:trace contextRef="#ctx0" brushRef="#br0" timeOffset="17447.8">10287 6414 0,'0'0'0,"0"-22"15,-21 22 1,0 0-16,-1 0 0,1 0 16,0 0-16,-21 22 0,21-1 0,-1-21 15,-20 21-15,21 0 0,0 0 16,0 0-16,21 1 0,0-1 0,0 0 15,0 0-15,0 0 0,21-21 16,0 0-16,0 21 0,0-21 16,0 0-16,22 0 0,-22 0 0,21 0 15,-21 22-15,22-22 0,-22 0 16,21 21-16,-21-21 0,1 21 16,-1-21-16,-21 21 0,0 0 0,0 0 15,0 1-15,-21-1 16,-1 0-16,1-21 0,0 21 15,0 0-15,0-21 0,-22 21 0,22-21 16,-21 0-16,21 22 0,0-22 16,-22 0-16,22 0 0,0 0 0,0 0 15,0 0-15,-1 0 16,22-22-16,0 1 16,0 0-16,0 0 15,0 0-15,0 0 16,0-1-16,0 1 0</inkml:trace>
  <inkml:trace contextRef="#ctx0" brushRef="#br0" timeOffset="17663.72">9694 6202 0,'0'0'0,"-21"0"31,0-21-31,42 21 63,0 0-63</inkml:trace>
  <inkml:trace contextRef="#ctx0" brushRef="#br0" timeOffset="19555.38">11557 6541 0,'0'0'0,"-21"0"0,21 21 16,21-21 15,0 0-31,21 0 15,-20 0-15,-1-21 0,0 21 0,21-22 16,-21 1-16,22 21 0,-1-21 16,0 0-16,-20 0 0,20 0 0,0-1 15,1 1-15,-22 0 0,0-21 0,21 21 16,-21-1-16,1 1 0,-22 0 16,0 0-16,21 0 0,-21-22 0,0 22 15,0 0-15,0 0 0,0-21 16,0 20-16,-21 1 0,21 0 0,-22 0 15,1 0-15,21 0 0,-21 21 0,0-22 16,0 22-16,0 0 16,-1 0-16,1 0 0,0 22 15,0-1-15,0 21 0,0-21 16,21 22-16,0-1 0,0 21 16,-22-20-16,22 20 0,0 1 0,0-1 15,0 22-15,0-22 0,0 22 16,-21 0-16,21-22 0,0 22 0,0-22 15,-21 22-15,21-21 0,-21 20 0,21-20 16,-21 20-16,21 1 0,0-21 16,-21-1-16,-1 22 0,22-22 0,-21 1 15,21-1-15,0 1 0,-21-1 16,21 1-16,-21-1 0,21 1 0,-21-22 16,21 0-16,0 1 0,0-22 15,0 21-15,0-21 0,0 1 0,21-1 16,0-21-16,0 0 0,0 0 15,1 0-15,-1-21 0,21-1 16,-21 1-16,0 0 0,22-21 0,-22-1 16,21 1-16,1 0 0,-1-22 0,0 22 15,-21-22-15,22 1 0,-1-1 0,-21 1 16,0-1-16,1 1 0,-1-22 16,-21 22-16,0-1 0,0-20 0,0 20 15,0 22-15,-21-22 0,-1 22 16,-20-22-16,21 22 0,-21 21 15,-1-21-15,22 20 0,-21 1 0,-1 0 16,22 21-16,-21 0 0,21 0 16,0 0-16,-1 0 0,1 0 0,0 0 15,0 0-15,21 21 32,21-21-32,0 0 0,22 0 0,-22 0 15,0 0-15,21 0 0,1-21 0,-1 21 16,-21-21-16,43 0 0,-22 0 15,0-1-15,1 1 0,-1 0 0,0-21 16,-21 21-16,22-22 0,-22 22 16,21-21-16,-21 21 0,-21-22 15,22 22-15,-22-21 0,0 21 0,0-1 16,0 1-16,0 0 0,0 0 16,0 0-16,0 42 31,0 0-16,0 21-15,0-20 0,0-1 0,0 21 16,0-21-16,0 22 0,21-22 16,-21 0-16,0 21 0,21-21 0,-21 1 15,21-1-15,-21 0 0,0 0 16,21-21 0,0 0-1,-21-21 1,22 0-16,-1 0 15,0 21-15,-21-22 0,21 1 0,0-21 16,-21 21-16,21 0 0,1-22 0,20 22 16,-21 0-16,0-21 0,22 20 15,-22 1-15,21 21 0,-21 0 0,0 0 16,1 0-16,-1 0 0,0 0 16,0 21-16,-21 1 0,0-1 0,0 0 15,0 0-15,0 21 0,0-20 0,-21 20 16,0-21-16,0 21 15,-1-20-15,-20 20 0,21-21 0,0 0 16,0 0-16,-1 1 0,22-1 0,-21-21 16,21 21-16,21-21 31,1-21-31,-1 0 16,0-1-16,0 1 0,0 0 15,22 0-15,-22 0 0,0 0 0,0-22 16,0 1-16,22 21 0,-22-22 15,0 1-15,21 21 0,-21-21 0,1 20 16,-1 1-16,0 0 0,-21 0 16,-21 42 15,0 0-15,-1 0-16,1 1 0,21-1 15,-21 21-15,0-21 0,21 22 0,-21-22 16,21 21-16,0-21 0,0 22 15,0-22-15,0 0 0,0 0 0,21 0 16,0 0-16,21 1 0,-20-1 0,-1-21 16,21 0-16,-21 0 0,22 21 15,-22-21-15,21 0 0,0 0 0,-20 0 16,20-21-16,0 21 0,-21-21 16,22-1-16,-22 1 0,21 21 15,-21-21-15,1 0 0,-1-21 0,0 20 16,0 1-16,0-21 0,0 21 15,-21-22-15,22 22 0,-22-21 0,0 21 16,0 0-16,0-1 0,0 1 0,0 0 16,-22 21-1,1 0-15,0 21 0,21 0 0,-21 1 16,21-1-16,0 0 0,0 21 16,0-21-16,0 22 0,0-22 0,0 0 15,0 21-15,0-20 0,0-1 0,0 0 16,0 0-16,21-21 15,0 21-15,-21 0 0,21-21 0,1 0 16,-1 22-16,0-22 0,0 0 0,0 0 16,0 0-16,1 0 0,20 0 15,-21 0-15,0 0 0,0 0 0,1 0 16,-1 0-16,0-22 0,0 22 0,0 0 16,0-21-16,1 0 0,-1 21 15,21-21-15,-21 21 0</inkml:trace>
  <inkml:trace contextRef="#ctx0" brushRef="#br0" timeOffset="20212.41">14753 6287 0,'0'0'0,"-21"-22"16,0 22-16,0 0 0,-1 0 15,1 0-15,0 0 0,0 0 0,-21 0 16,20 0-16,1 22 0,0-1 0,-21 0 15,21 0-15,-1 0 0,22 0 16,0 22-16,-21-22 0,21 21 0,0-21 16,0 22-16,0-22 0,0 21 0,0-21 15,0 1-15,0-1 0,21 0 16,1 0-16,-1 0 16,0-21-16,0 0 0,0 0 15,0 0-15,1 0 0,-1 0 16,0-21-16,0 21 0,0-21 0,0 21 15,1-21-15,-1 0 0,-21-1 0,21 1 16,0-21-16,-21 21 0,0-22 16,21 1-16,0 0 0,-21-1 0,0 1 15,22 0-15,-1-1 0,-21 1 16,21 0-16,-21-1 0,0-20 0,21 21 16,-21-1-16,21 1 0,-21 0 0,21-22 15,-21 22-15,0-1 0,0 1 16,0 21-16,22 0 0,-22-22 15,0 22-15,0 42 16,0 1 0,0 20-16,0-21 0,0 21 15,0 1-15,0-1 0,0 0 0,0 22 16,0-22-16,0 1 0,-22-1 0,22 0 16,-21 1-16,21 20 0,-21-21 15,21 1-15,0 20 0,0-20 0,-21-1 16,21 0-16,0 1 0,0-1 0,0-21 15,0 21-15,0-20 0,0-1 16,21 0-16,-21 0 0,21-21 16,0 21-16,1-21 0,-1 0 0,0 0 15,0 0-15,21 0 0,-20 0 16,-1 0-16,21-21 0,-21 21 0,22-21 16,-22 0-16,21 21 0,-21-21 0,22-22 15,-22 22-15,21 0 0,-21-21 16,22 20-16,-22-20 0,0 21 0,21-21 15,-21 20-15,1-20 0</inkml:trace>
  <inkml:trace contextRef="#ctx0" brushRef="#br0" timeOffset="20760.33">12785 5884 0,'0'22'0,"0"-1"16,21-21 31,0 0-32,-21-21 1,0-1 0,21 22 62,0 0-63,-21 22-15</inkml:trace>
  <inkml:trace contextRef="#ctx0" brushRef="#br0" timeOffset="27192.37">3831 8551 0,'0'0'0,"-21"0"0,0 0 0,0 0 16,-1 0 0,1 0-16,0 0 0,0 0 15,21-21-15,-21 21 0,0 0 16,21-21 0,0 0-1,0 0 1,0 0-16,21 21 15,0-22-15,0 22 0,0 0 0,22-21 16,-22 21-16,21 0 0,-21 0 16,22 0-16,-22 0 0,0 0 0,0 21 15,0-21-15,0 22 0,-21-1 0,0 0 16,0 0-16,0 21 16,0-20-16,0-1 0,-21 21 0,0-21 15,0 22-15,0-22 0,-22 21 16,22-21-16,0 0 0,-21 1 0,21 20 15,-22-21-15,22-21 0,0 21 16,-21 0-16,20-21 0,1 0 0,21-21 31,0 0-31,21 0 16,1 0-16,-1 0 0,0-1 16,21 1-16,-21 0 0,22 0 0,-1 0 15,-21 21-15,22 0 0,-22-21 16,21 21-16,-21 0 0,22 0 15,-22 0-15,0 21 0,0-21 0,0 21 16,0 0-16,1 0 0,-22 22 16,0-22-16,0 21 0,0-21 0,0 22 15,0-22-15,-22 21 0,1-21 16,0 22-16,0-22 0,0 21 0,-22-21 16,22 0-16,-21-21 0,21 22 15,-22-1-15,1-21 0,0 0 0,21 0 16,-22 0-16,1 0 0,21 0 0,-22 0 15,22 0-15,0-21 0,0 21 16,0-22-16,0 1 0,21 0 0,-22 0 16,22 0-16,-21 0 15,21-1-15,0 1 0,0 0 16,0 0 0,21 21-16,1 0 15,-1 0-15,21 0 16,-21 0-16</inkml:trace>
  <inkml:trace contextRef="#ctx0" brushRef="#br0" timeOffset="27519.66">4614 8869 0,'0'-21'31,"-21"21"-31,21-21 16,0-1 0,0 1-16,0 0 15,-21 21 32,21 21-31</inkml:trace>
  <inkml:trace contextRef="#ctx0" brushRef="#br0" timeOffset="31619.96">6011 9017 0,'0'0'0,"0"21"0,0 0 0,0 1 16,0-1-16,0 0 15,0 0-15,0 0 0,0 0 16,0 1-16,0-1 15,0 0-15,21-21 16,-21 21-16,22-21 0,-1 0 16,-21-21-1,21 0-15,-21 0 0,0-1 16,0 1-16,21-21 0,-21 21 0,21-22 16,-21 1-16,0 0 0,21-1 15,1-20-15,-1 21 0,-21-22 0,21 1 16,0 20-16,-21-20 0,21-1 0,0 22 15,1-22-15,-1 22 0,-21 0 16,21-1-16,0 22 0,0 0 0,0 0 16,1 21-1,-1 21-15,0 0 16,-21 0-16,0 1 0,0 20 16,0-21-16,0 0 0,0 22 0,0-22 15,0 0-15,0 0 0,0 0 0,0 0 16,21-21 15,-21-21-15,0 0-16,0 0 0,0 0 15,0 0-15,0-1 0,0 1 16,0 0-16,0 0 0,0 0 16,-21 0-16,0-1 0,21 1 0,-21 0 15,-1 0-15,1 21 0,0 0 16,0 0-16,0 0 0,0 0 15,21 21-15,-22 0 0,22 22 16,0-22-16,-21 21 0,21 0 0,0 1 16,-21-1-16,21 0 0,0 1 15,0-1-15,0 22 0,0-22 0,0 21 16,0-20-16,0-1 0,0 0 0,0 1 16,21-1-16,0 0 0,1-20 15,-1 20-15,0-21 0,21 0 0,-21-21 16,22 21-16,-22-21 15,21 0-15,1 0 0,-22 0 0,21 0 16,-21 0-16,22 0 0,-22 0 0,21 0 16,-21-21-16,22 0 0,-22 0 15,21 0-15,-21 0 0,22-22 0,-22 22 16,0 0-16,0-21 0,0 20 16,0 1-16,1-21 0,-22 21 0,0 0 15,21-1-15,-21 1 0,0 0 16,0 42 15,0 0-31,0 1 0,0-1 16,0 0-16,0 0 0,-21 21 15,21-20-15,0 20 0,-22-21 0,22 21 16,0-20-16,0-1 0,0 0 16,0 0-16,0 0 0,22-21 15,-1 0-15,0 0 0,0 0 0,0 0 16,0 0-16,1 0 0,-1-21 15,0 0-15,0 0 0,0 0 0,0-1 16,22 1-16,-22 0 0,0 0 16,0-21-16,0 20 0,1-20 0,-1 21 15,-21-21-15,21 20 0,-21 1 16,0-21-16,0 21 0,0-22 0,-21 22 16,0 0-16,-1 0 0,1 0 15,0 0-15,-21-1 0,21 22 16,-1 0-16,-20 0 0,21 0 0,0 0 15,-22 22-15,22-22 0,0 21 0,0 21 16,0-21-16,0 0 0,-1 22 16,1-1-16,21-21 0,0 22 0,0-1 15,0 0-15,0 1 0,21-22 16,1 21-16,-1-21 0,0 0 0,21 1 16,-21-1-16,1 0 0,20-21 0,-21 0 15,21 21-15,1-21 0,-22 0 16,21 0-16,1 0 0,-1 0 0,0-21 15,1 0-15,-1 21 0,21-21 16,-20-1-16,-22 1 0,21 0 16,1 0-16,-22 0 0,0-22 0,21 22 15,-42 0-15,21 0 0,-21-21 16,0 20-16,22 1 0,-22 0 0,0 0 16,0 0-16,0 0 15,0 42 1,0 0-16,-22 0 0,22 0 15,0 0-15,0 1 0,0-1 16,0 0-16,-21 21 0,21-21 16,0 1-16,0-1 0,0 21 0,-21-21 15,21 0-15,0 1 0,-21-22 16,21 21-16,0 0 0,0-42 47,0 0-47,0-1 0,21 1 15,-21 0-15,21 0 0,-21-21 0,21 20 16,1 1-16,-22-21 0,21 21 16,0-22-16,-21 22 0,21 0 0,0 0 15,0 0-15,-21 0 16,22 21-16,-1 0 0,0 0 16,-21 21-16,21-21 0,-21 21 15,0 0-15,0 0 0,0 22 16,0-22-16,0 0 0,21 0 0,-21 0 15,0 22-15,21-22 0,-21 0 0,22 0 16,-22 0-16,21 0 16,0-21-16,0 0 0,-21 22 0,21-22 15,0 0-15,1 0 0,-1 0 16,0 0-16,0-22 0,0 22 16,0-21-16,1 0 0,-1 0 0,0 0 15,0 0-15,0-1 16,0-20-16,-21 0 0,0 21 0,22-22 15,-22 1-15,21 0 0,-21 20 0,0-20 16,0 0-16,0-1 0,0 1 16,0 0-16,0 21 0,0-22 0,0 22 15,0-21-15,0 21 0,0-1 16,0 1-16,-21 0 0,-1 21 31,22 21-31,0 0 0,0 22 16,0-22-16,0 21 0,0 1 0,0-1 15,0-21-15,0 21 0,0 22 16,0-22-16,0 1 0,0-1 16,0 0-16,0 1 0,0-1 15,0-21-15,0 21 0,0-20 0,0 20 16,0-21-16,0 0 0,0 0 0,22 1 16,-1-1-16,0-21 15,0 0-15,0 0 0,0 0 0,1 0 16,-1 0-16,0 0 0,0-21 0,0 21 15,0-22-15,1 1 0,-1 0 16,0 0-16,0 0 0,0 0 0,0-1 16,-21-20-16,0 21 0,0 0 15,0 0-15,0-1 0,0 1 0,0 0 16,0 0-16,-21 42 47,21 0-47,-21 0 0,21 22 0,0-22 15,0 0-15,0 0 0,0 0 16,0 1-16,0-1 0,0 0 0,0 0 16,0 0-16,21 0 0,0 1 0,1-22 15,-22 21-15,21-21 0,0 0 16,21 0-16,-21 0 0,1 0 0,-1 0 16,0 0-16,21 0 0,-21-21 15,1-1-15,-1 22 0,0-21 0,0 0 16,0 0-16,0 0 0,1 0 0,-22-1 15,0-20-15,0 21 16,0 0-16,21-22 0,-21 22 0,0 0 16,0 0-16,0 0 0,0 0 0,0-1 15,0 44 17,-21-1-32,21 0 0,0 0 0,0 0 15,0 0-15,0 1 0,0-1 16,0 21-16,0-21 0,0 0 0,-22 1 15,22-1-15,-21 0 0,21 0 0,0 0 16,0 0-16,0 1 16,0-44 15,0 1-15,0 0-16,21 0 0,1 0 15,-22 0-15,0-1 0,21-20 16,0 21-16,-21 0 0,0-22 0,21 22 15,0 0-15,-21 0 0,21 21 0,-21-21 16,22 21 0,-1 0-16,-21 21 15,0 0-15,0 0 16,0 0-16,0 1 0,21-1 16,-21 0-16,0 0 0,21 0 0,-21 0 15,0 22-15,0-22 0,21-21 16,0 21-16,-21 0 0,22 0 0,-1-21 15,0 22-15,0-22 0,0 0 0,0 0 16,22 0-16,-22 0 0,21 0 16,-21 0-16,1 0 0,20 0 0,-21 0 15,0-22-15,0 1 0,1 21 0,-1-21 16,0 0-16,0 0 0,0 0 16,-21-1-16,0 1 0,0 0 0,0 0 15,0 0-15,0 0 0,0-1 16,0 1-16,-21 21 31,21 21-31,-21 1 16,21-1-16,0 0 0,0 0 15,0 0-15,0 0 0,0 1 0,0-1 16,0 0-16,0 0 0,0 0 0,0 0 16,0 1-16,0-1 0,0 0 15,21-21-15,0 0 0,-21 21 16,21-21-16,1 0 0,-1 0 0,0 0 15,0 0-15,0 0 0,0 0 16,1-21-16,-1 21 0,0-21 16,0 0-16,21 21 0,-42-22 0,22 1 15,-1 0-15,0 0 0,0 0 16,-21-22-16,0 22 0,0 0 0,0-21 16,0 21-16,0-22 0,0 22 0,0 0 15,-21 0-15,0 0 0,0-1 16,-1 1-16,1 21 0,0 0 0,-21 0 15,21 0-15,-22 0 0,22 0 0,0 0 16,0 0-16,0 21 0,-1 1 16,1-1-16,21 0 0,-21 0 0,21 21 15,0-20-15,0-1 0,0 21 16,0-21-16,0 22 0,0-22 16,21 0-16,0 0 0,1 0 0,-1 0 15,0-21-15,-21 22 0,21-1 0,0-21 16,0 0-16,22 0 0,-22 0 15,0 0-15,21 0 0,-20 0 0,20 0 16,0-21-16,-21 21 0,22-22 16,-22 1-16,21 0 0,-21 21 0,1-21 15,20 0-15,-21 0 0,0-22 0,0 22 16,-21 0-16,0 0 0,22-22 16,-22 22-16,0 0 0,0 0 0,0 0 15,0 0-15,0-1 0,0 44 47,0-1-47,0 0 0,0 0 0,-22 0 16,22 0-16,0 1 0,0 20 15,0-21-15,0 0 0,0 0 0,0 1 16,0 20-16,0-21 0,0 0 16,0 0-16,22-21 15,-1 0-15,0 0 0,0 0 16,0 0-16,0 0 0,1 0 15,20-21-15,-21 21 0,0-21 16,0 0-16,22 21 0,-22-21 0,0 0 16,0-1-16,0-20 0,1 21 15,-1 0-15,-21 0 0,21-1 16,0-20-16,-21 21 0,0 0 0,21 0 16,-21-1-16,0 44 31,0-1-16,0 0-15,0 0 0,0 0 16,-21 22-16,21-22 0,0 0 16,0 0-16,-21 0 0,21 22 0,0-22 15,-21 0-15,21 0 0,0 0 16,0 0-16,21 1 16,0-22-16,0 0 15,0 0-15,1 0 0,20 0 0,-21 0 16,21 0-16,-20 0 0,20-22 0,0 1 15,-21 21-15,22-21 0,-22 0 16,0 0-16,21 0 0,-20 21 0,-1-43 16,-21 22-16,21 0 0,-21 0 0,21 0 15,-21-1-15,0 1 0,0 0 16,0 0-16,0 0 0,0 0 0,-21 21 16,0 0-16,0 0 0,-1 0 15,1 0-15,21 21 16,0 0-16,0 0 0,0 0 15,0 0-15,0 1 0,0 20 16,0-21-16,0 0 0,0 0 16,0 1-16,0-1 0,0 0 0,0 0 15,0 0-15,0 0 0,0 1 16,0-1-16,0 0 16,0 0-16,-21-21 15,21 21-15,-21-21 0,0 0 16,0 0 15,21-21-31,-22 0 0,1 21 0,21-21 16,-21 0-16,0-1 0</inkml:trace>
  <inkml:trace contextRef="#ctx0" brushRef="#br0" timeOffset="31883.81">9927 8361 0,'0'0'0,"-21"-21"0,-21 21 15,20-21-15,1 21 0,0 0 0,0 0 16,0 0-16,0-22 0,-1 22 15,1 0 1,0 0 15,0 0-31</inkml:trace>
  <inkml:trace contextRef="#ctx0" brushRef="#br0" timeOffset="32172.64">8382 8657 0,'0'0'0,"-21"0"0,21 21 16,21-21 15,21-21-31,-21 0 0,22 21 0,-1 0 15,0-21-15,1 21 0,-1 0 0,0-21 16,22 21-16,-22 0 16,-21 0-16,22 0 0,-1-21 0,-21 21 15,0 0-15,1 0 0,-1 0 0,0 0 16,0 0 15</inkml:trace>
  <inkml:trace contextRef="#ctx0" brushRef="#br0" timeOffset="33255.74">12848 8615 0,'0'0'15,"0"-21"1,-21 21 0,0 0-1,21 21-15,-21 0 16,21 0-16,0 0 0,0 22 16,0-22-16,0 21 0,0-21 0,0 22 15,-22-22-15,22 21 0,0-21 16,0 1-16,0-1 0,-21 0 0,21 0 15,0 0-15,0 0 0,-21-42 47,21 0-47,0 0 16,-21 0-16,21 0 0,0-22 16,0 22-16,0 0 0,0-21 15,21 20-15,0-20 0,-21 21 0,21-21 16,1 20-16,-1-20 0,0 21 0,0 0 15,21 0-15,-20-1 0,-1 22 16,21 0-16,-21 0 0,22 0 0,-22 0 16,0 0-16,21 0 0,-21 22 0,1-1 15,-1 21-15,0-21 0,0 0 16,-21 22-16,0-22 0,0 21 0,0 1 16,0-22-16,0 21 0,0-21 15,0 22-15,0-22 0,-21 0 0,21 0 16,-21 0-16,0 0 0,21 1 15,-22-22 1,1 0-16,21-22 16,0 1-16,0 0 15,0 0-15,0-21 16,0 20-16,0 1 0,21-21 0,1 21 16,-1-22-16,0 1 0,21 21 15,-21-21-15,1 20 0,20-20 0,-21 21 16,21 0-16,-20 0 0,20-1 0,-21 22 15,0 0-15,22 0 16,-22 0-16,0 0 0,0 22 0,0-1 0,0 0 16,-21 0-16,0 21 0,22-20 15,-22 20-15,0-21 0,0 21 16,0-20-16,0 20 0,0-21 0,0 21 16,-22-20-16,22-1 0,0 0 0,0 0 15,-21 0-15,21 0 16,0-42 31,21 0-47,1 0 0,-22 0 15,21 0-15</inkml:trace>
  <inkml:trace contextRef="#ctx0" brushRef="#br0" timeOffset="33660.15">13991 8784 0,'0'0'0,"0"21"0,-21-21 15,21 22 1,21-22 0,0 0-16,0 0 15,1 0-15,-1-22 0,0 22 0,0-21 16,0 0-16,0 0 15,1 0-15,-1 21 0,-21-21 16,0-1-16,0 1 0,0 0 16,0 0-16,-21 21 15,-1-21-15,1 21 0,0 0 16,0 0-16,0 0 0,0 0 0,-1 21 16,1 0-16,0 0 0,0 0 0,21 1 15,0-1-15,-21 21 0,21-21 16,0 22-16,0-22 0,0 21 0,0-21 15,0 22-15,0-22 0,21 0 16,-21 0-16,21 0 0,0 0 16,0 1-16,1-22 0,-1 0 0,21 0 15,-21 0-15,22 0 0,-22 0 16,0 0-16,21 0 0,-21 0 0,1-22 16,20 1-16</inkml:trace>
  <inkml:trace contextRef="#ctx0" brushRef="#br0" timeOffset="34355.58">14563 8657 0,'0'0'0,"0"21"31,0 1-15,0-1-16,0 0 0,0 21 15,0-21-15,0 1 0,0-1 0,0 21 16,0-21-16,0 0 0,0 22 15,0-22-15,0 0 0,0 0 0,0 0 16,0 1-16,0-44 47,0 1-47,0 0 16,0 0-16,0 0 0,0 0 0,0-22 15,0 22-15,0-21 0,0 21 0,0-22 16,0 22-16,21-21 15,0 21-15,0-22 0,-21 22 0,21 0 16,0 0-16,1 0 0,-1 21 0,0 0 16,0 0-16,0 0 0,0 0 15,1 0-15,-1 0 0,0 21 0,21 0 16,-42 0-16,21 0 0,1 0 16,-1 22-16,0-22 0,-21 0 0,0 21 15,0-20-15,0-1 0,0 21 0,0-21 16,0 0-16,0 1 0,0-1 15,-21 0-15,0-21 16,-1 0 0,22-21-1,0 0-15,0-1 16,0 1-16,0 0 0,0 0 0,22 0 16,-1-22-16,0 22 0,0 0 15,0-21-15,0 21 0,1-1 0,20-20 16,-21 21-16,21 0 0,-20 21 15,-1-21-15,0 21 0,21 0 0,-21 0 16,1 0-16,-1 21 0,-21 0 16,21 0-16,-21 0 0,0 0 15,0 1-15,0 20 0,0-21 16,0 0-16,0 0 0,0 22 0,0-22 16,-21 0-16,21 0 0,0 0 15,0 1-15,0-1 0,0 0 16</inkml:trace>
  <inkml:trace contextRef="#ctx0" brushRef="#br0" timeOffset="34811.31">15833 8594 0,'-22'0'16,"1"0"-16,0 0 16,0 0-16,0 21 15,0 0-15,-1 0 0,22 0 16,-21 1-16,21-1 0,-21 21 0,21-21 16,0 22-16,0-22 0,0 21 15,0-21-15,0 0 0,0 1 0,0-1 16,0 0-16,0 0 0,0 0 15,0 0-15,21-21 0,0 0 0,1 0 16,-1 0-16,0 0 16,0 0-16,0 0 0,0-21 15,1 21-15,-1-21 0,0 0 0,0 0 16,0 0-16,-21-1 0,21-20 0,1 21 16,-22-21-16,21-1 0,-21 22 15,0-21-15,0-1 0,0 22 0,0-21 16,0 21-16,0 0 0,-21-1 0,-1 1 15,1 21-15,0 0 0,0 0 16,0 0-16,0 0 0,-1 0 0,1 0 16,0 0-16,0 21 0,0 1 15,21-1-15,0 0 0,0 0 0,0 0 16,0 0-16,0 22 0,0-22 16,0 0-16,0 0 0,0 0 15,21-21-15,0 0 0,0 22 16</inkml:trace>
  <inkml:trace contextRef="#ctx0" brushRef="#br0" timeOffset="35280.05">16277 8700 0,'0'0'0,"0"-22"16,0 1-1,0 0-15,0 0 16,21 21-16,0 0 0,1-21 16,-1 21-16,0 0 0,0 0 0,0 0 15,0 0-15,22 0 0,-22 21 16,0 0-16,0 0 0,-21 0 0,21 1 16,-21-1-16,22 0 0,-22 0 0,0 21 15,0-20-15,0-1 0,0 0 16,0 21-16,-22-21 0,1 1 0,21-1 15,-21 0-15,0 0 0,0-21 16,21 21-16,-21-21 0,-1 0 0,1 0 16,0 0-1,21-21 1,0 0-16,0 0 16,0 0-16,0-1 0,21 1 0,0-21 15,1 21-15,-1-22 0,0 22 16,0-21-16,0 21 0,22-22 0,-22 22 15,0 0-15,0 0 0,0 0 0,0 0 16,1 21-16,-1 0 0,0 0 16,0 0-1,-21 21-15,0 0 16,0 0 0</inkml:trace>
  <inkml:trace contextRef="#ctx0" brushRef="#br0" timeOffset="36108.57">16891 8700 0,'0'0'0,"21"0"0,-21-22 15,0 44 32,0-1-47,0 0 16,0 0-16,0 0 0,0 0 0,-21 1 15,21-1-15,0 0 0,0 21 16,0-21-16,0 1 0,0-1 16,0 0-16,0 0 0,21-21 15,0 0-15,0 21 0,1-21 16,-1 0-16,0 0 0,0 0 16,0 0-16,22 0 0,-22-21 0,0 0 15,0 21-15,0-21 0,0 0 0,1-1 16,-1 1-16,0-21 0,-21 21 15,21 0-15,0-22 0,-21 22 0,0-21 16,21 21-16,-21-1 0,22 1 0,-22 0 16,21 0-16,-21 0 0,0 0 15,0 42 17,0 0-32,0 0 15,-21 21-15,21-20 0,0-1 16,-22 21-16,22-21 0,-21 22 15,21-1-15,0 0 0,0 1 0,0-1 16,0 0-16,0 22 0,0-22 0,0 22 16,0-22-16,0 21 0,0 1 15,0-1-15,21 1 0,-21-1 16,22 1-16,-22-1 0,21 1 0,-21-1 16,21 1-16,-21-1 0,0 1 0,21-1 0,0 1 15,-21-1-15,21 1 16,-21-22-16,0 22 0,0-1 0,0-20 15,0-1-15,0 0 0,0 1 0,0-1 16,-21-21-16,0 0 0,0 0 16,0 1-16,0-22 0,-1 0 0,1 0 15,-21 0-15,21-22 0,-22 1 0,22 0 16,-21 0-16,21-21 0,-22 20 0,22-41 16,21 21-16,0-1 0,0-20 15,0-1-15,0 1 0,0-1 16,21-20-16,1 20 0,-1 1 0,21-22 15,-21 21-15,22-20 0,-22 20 16,21 1-16,0-1 0,1 22 0,-1-22 16,0 22-16,1 21 0,-22-21 0,21 20 15,-21 1-15,22 0 0,-22 0 16,0 0-16,0 21 0,0 0 0,1-21 16,-1 21-16,0 0 15,-42 0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2:24:50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8191 1376 0,'22'0'16,"-22"-21"-16,21 21 16,-21-21-16,0-1 15,21 22 1,-21-21-16,0 0 0,0 0 15,0 0 1,-21 21-16,0 0 16,-1 0-16,1 0 15,-21 0-15,21 0 0,0 0 0,-22 0 16,1 0-16,0 21 16,-1 0-16,-20 0 0,20 0 0,-20 1 15,21-1-15,-1 0 0,1 21 16,21-21-16,-22 22 0,22-1 0,21 0 15,-21 1-15,21-1 0,0 0 16,0-20-16,0 20 0,0 0 0,0-21 16,0 22-16,0-22 0,0 0 15,21 21-15,0-42 0,1 22 0,-1-1 16,0 0-16,21-21 0,-21 0 16,22 21-16,-22-21 0,21 0 0,1 0 15,-1 0-15,0 0 0,1-21 16,-22 0-16,21 0 0,0-1 15,1 1-15,-22 0 0,21 0 16,-21 0-16,22-22 0,-22 22 0,21-21 16,-21 0-16</inkml:trace>
  <inkml:trace contextRef="#ctx0" brushRef="#br0" timeOffset="543.63">8530 1249 0,'0'0'0,"0"-21"0,21-64 16,-21 64-16,0 0 15,0 0-15,0 42 32,0 0-32,0 0 15,-21 0-15,21 22 0,-21-1 16,21-21-16,0 21 0,0 1 0,-21-1 16,21 22-16,-21-22 0,21 0 15,0 22-15,0-22 0,-22 0 0,22 1 16,-21 20-16,21-42 0,-21 22 15,21-1-15,0-21 0,0 0 0,0 1 16,0-1-16,0 0 0,0 0 16,0-42 15,0 0-31,0 0 0,0-1 16,0 1-16,0 0 15,0 0-15,21-21 0,-21-1 0,21 22 16,1-21-16,-1-1 0,21 22 15,-21-21-15,0 21 0,22 0 0,-1-1 16,0 1-16,1 0 0,-1 21 16,0 0-16,1 0 0,-22 0 0,21 0 15,1 21-15,-22 0 0,0 1 16,0-1-16,0 0 0,0 0 0,-21 0 16,0 22-16,0-22 0,0 0 15,0 21-15,0-21 0,-21 1 0,0-1 16,0 0-16,0 0 0,0 0 15,21 0-15,-22 1 0,1-1 16,0-21 0,42 0 15,0-21-15,1-1-16</inkml:trace>
  <inkml:trace contextRef="#ctx0" brushRef="#br0" timeOffset="1079.83">9652 1651 0,'0'-42'0,"0"21"16,0-1-16,0 1 15,0 0-15,-21 0 16,0 21-16,-1 0 0,1-21 0,0 21 15,0 0-15,-21 0 0,20 0 16,1 0-16,-21 21 0,21-21 0,-22 21 16,22 0-16,0 22 0,-21-22 15,21 21-15,-1-21 0,1 22 0,0-1 16,0 0-16,21-21 0,-21 22 16,21-22-16,0 21 0,0-21 15,0 1-15,0-1 0,0 0 16,21 0-16,0-21 0,0 0 15,22 0-15,-22 0 0,0 0 0,0 0 16,21 0-16,-20-21 0,-1 0 16,21 21-16,-21-21 0,0-1 0,22 1 15,-22-21-15,0 21 0,0 0 16,-21-22-16,21 22 0,-21 0 0,22-21 16,-22 20-16,0 1 0,0 0 15,0 0-15,0 42 31,-22 0-31,22 0 16,-21 1-16,21-1 0,0 0 16,0 21-16,0-21 0,0 1 0,0-1 15,0 0-15,0 0 0,0 0 16,0 0-16,21 1 0,1-1 0,-1-21 16,0 0-16,0 21 0,0-21 15,0 0-15,1 0 0,-1 0 0,0 0 16,21 0-16,-21-21 0</inkml:trace>
  <inkml:trace contextRef="#ctx0" brushRef="#br0" timeOffset="1444.21">10181 1566 0,'0'0'0,"-21"-21"0,0 0 15,0 21-15,-1 0 16,1 0-16,0 0 15,0 21-15,0 0 16,21 22-16,0-22 16,0 0-16,0 21 0,0-20 0,0 20 15,0 0-15,0-21 0,0 22 16,0-1-16,0 0 0,0 1 0,0-1 16,0 0-16,0 1 0,-21-1 15,21 0-15,0 22 0,0-1 16,-22-20-16,1 20 0,21 1 0,0-1 15,-21 1-15,21-1 0,-21-20 16,0-1-16,21 0 0,0 1 0,0-22 16,0 0-16,0 0 0,0 0 0,0-42 31,0 0-15,0 0-16,0 0 0,0-22 0,0 1 15,21 0-15,0-1 16</inkml:trace>
  <inkml:trace contextRef="#ctx0" brushRef="#br0" timeOffset="1771.53">10096 1630 0,'0'0'0,"0"-21"0,22 0 15,-1-1-15,0 1 0,21 0 16,-21 21-16,22-21 0,-22 21 0,21 0 15,1 0-15,-1 0 16,0 0-16,1 0 0,-22 21 0,21 0 16,-21 0-16,0 1 0,1-1 15,-1 0-15,-21 21 0,0-21 0,0 22 16,0-22-16,-21 21 0,-1-21 16,-20 22-16,21-22 0,-21 0 0,20 0 15,-20 0-15,0 1 0,-1-1 16,22 0-16,-21-21 0,21 21 0,-22-21 15,22 0-15,0 0 16,42 0 0,0 0-16,1-21 15,-1 0-15,0 0 0</inkml:trace>
  <inkml:trace contextRef="#ctx0" brushRef="#br0" timeOffset="2109.34">11155 1228 0,'0'0'0,"0"-21"0,0-1 0,0 1 16,-21 21-16,-1 0 0,1 0 16,0 0-16,0 21 15,0 1-15,0-1 16,21 0-16,0 21 0,0 1 15,-22-22-15,22 21 0,-21 0 16,21 1-16,0-1 0,0 0 0,0 1 16,-21-1-16,21 0 0,0 1 15,0-1-15,0-21 0,0 22 0,0-22 16,0 0-16,0 0 0,0 0 16,0 0-16,0 1 0,21-22 15,0 0-15,1 0 16,-1 0-16,0 0 0,0 0 0,0-22 15,0 1-15,1 0 0,-1 0 0,0 21 16</inkml:trace>
  <inkml:trace contextRef="#ctx0" brushRef="#br0" timeOffset="2331.21">10816 1588 0,'21'0'16,"22"0"-1,-22 0-15,0 0 16,0 0-16,21 0 0,-20 0 0,20 0 16,-21 0-16,0 0 0,22 0 15,-22 0-15,0 0 0,0-22 0,0 22 16</inkml:trace>
  <inkml:trace contextRef="#ctx0" brushRef="#br0" timeOffset="2739.37">11239 1651 0,'22'0'16,"-1"0"-16,0 0 16,0 0-16,0 0 0,0-21 15,1 21-15,-1-21 0,0 0 16,0 21-16,-21-22 0,21 22 0,-21-21 16,21 21-16,-21-21 0,0 0 15,-21 21 16,0 0-31,0 0 16,0 0-16,0 0 0,-1 21 0,22 0 16,0 0-16,-21 1 15,21-1-15,-21 0 0,21 0 0,0 0 16,0 0-16,0 22 0,0-22 16,0 0-16,0 0 0,0 0 15,21 1-15,0-22 0,-21 21 16,22-21-16,-1 21 0,0-21 0,0 0 15,0 0-15,0 0 0,1 0 16,-1 0-16,0-21 0</inkml:trace>
  <inkml:trace contextRef="#ctx0" brushRef="#br0" timeOffset="3199.1">11726 1545 0,'0'0'0,"0"-21"15,0 0-15,0 0 0,0 0 16,21 21 0,-21-22-16,22 22 0,-1 0 15,0 0-15,0 0 16,0 0-16,0 22 0,1-22 0,-22 21 16,21 0-16,0 0 0,-21 0 15,0 0-15,0 22 0,0-22 16,0 21-16,0-21 0,0 22 15,0-22-15,0 0 0,0 21 0,0-20 16,0-1-16,0 0 0,-21 0 16,21 0-16,-21-21 0,21 21 15,-22-21 1,22-21 0,0 0-16,0 0 15,0 0-15,0 0 0,0-1 16,0 1-16,22-21 0,-22 21 0,21-22 15,0 22-15,-21-21 0,21 21 0,0-22 16,-21 22-16,21 21 16,-21-21-16,0 0 0,22 21 0,-1-21 15,0 21 17,0 0-32,0 0 15,0 0-15,1 21 0,-1-21 16,0 0-16</inkml:trace>
  <inkml:trace contextRef="#ctx0" brushRef="#br0" timeOffset="3450.96">12319 1693 0,'21'0'0,"0"0"16,0 0 0,1 0-16,-1 0 0,0 0 15,0 0-15,0 0 16,0 0-16,-21-21 16,22 21-16,-1 0 15,-21-21-15,21 21 0,-21-21 16,21 21-16</inkml:trace>
  <inkml:trace contextRef="#ctx0" brushRef="#br0" timeOffset="4295.63">13166 1524 0,'0'0'0,"-22"0"0,22-21 0,-21 21 15,0-21-15,21 0 16,0-1-16,0 1 16,0 0-16,0 0 0,21 0 15,0 0-15,1 21 16,-1-22-16,0 22 0,0-21 0,0 21 15,0 0-15,1-21 0,-1 21 16,0 0-16,0 0 0,0 0 0,0 0 16,1 0-16,-1 0 0,0 0 15,0 0-15,-21 21 0,0 0 16,0 1-16,0-1 16,0 0-16,0 0 15,0 0-15,0 0 0,0 1 0,-21-1 16,0 21-16,0-21 0,-1 0 15,-20 1-15,21 20 0,-21-21 0,20 0 16,-20 22-16,21-22 0,-21 21 16,-1-21-16,1 0 0,21 1 0,-22-1 15,22 0-15,0 0 0,0 0 0,0 0 16,0-21-16,-1 22 16,22-44 30,0 1-30,22 0-16,-22 0 16,21 21-16,0-21 0,0 21 0,0-21 15,0 21-15,1 0 16,-1-22-16,0 22 0,0 0 0,0 0 16,0 0-16,1 0 15,-1 22-15,0-22 0,0 21 0,-21 0 16,21-21-16,-21 21 0,21 0 15,1 0-15,-1-21 16,-21 22-16,21-22 0,0 0 0,-21 21 0,21-21 16,0 0-16,1 0 0,-1 0 15,0 0-15,0 0 16,0 0-16,0 0 16,1 0-16,-22-21 0,21 21 15,-21-22-15,0 1 0,21 0 16,-21 0-16,0 0 15,21 0-15,-21-1 16,-21 22 31,0 0-31</inkml:trace>
  <inkml:trace contextRef="#ctx0" brushRef="#br0" timeOffset="5365.09">8001 2307 0,'0'0'0,"-21"0"0,0 0 0,-1 0 16,1 0-16,0 0 16,0 0-1,0 0 1,21 21 31,21-21-47,0 0 15,0 0-15,0 0 0,22 0 16,-22 0-16,0 0 0,0 0 16,0 0-16,22 0 0,-22 0 0,21 0 15,1 0-15,-22 0 16,21 0-16,0 0 0,1 0 0,-1 0 15,22 0-15,-22 0 0,0 0 16,22 0-16,-1 0 0,1 0 0,-1 0 16,1 0-16,20 0 0,-20 0 15,21 0-15,-22 0 0,22 0 0,-1 0 16,1 0-16,0 0 0,-1 0 0,1 0 16,0 0-16,21 0 0,-22 0 15,22-21-15,-21 21 0,21 0 0,-22 0 16,1 0-16,0 0 0,-1 0 15,1-21-15,0 21 0,-1 0 0,1 0 16,0 0-16,-1 0 16,1-21-16,0 21 0,-1 0 0,-20 0 15,20 0-15,-20 0 0,-1 0 0,22 0 16,-21 0-16,-1-21 0,22 21 16,-22 0-16,1 0 0,20 0 0,-20 0 15,-1 0-15,1 0 0,-22 0 16,22 0-16,-1 0 0,-20 0 0,-1 0 15,0 0-15,1 0 0,-1 0 0,0 0 16,1 0-16,-22 0 0,21 0 16,-21-21-16,22 21 0,-22 0 0,0 0 15,0 0-15,0 0 0,0-22 16,1 22-16,-1 0 16,0 0-1,-21-21 1,0 0 15</inkml:trace>
  <inkml:trace contextRef="#ctx0" brushRef="#br0" timeOffset="7196.1">1905 3006 0,'0'-21'0,"-21"21"16,21-22 0,-21 22-16,-1 0 15,1 0 1,0 0-16,21 22 0,-21-1 15,0 0-15,0 0 0,-1 21 0,1 1 16,0-1-16,-21 0 0,21 1 16,-1 20-16,1-20 0,0 20 15,0-21-15,21 1 0,-21-1 0,21 0 16,0 1-16,0-1 0,0-21 16,0 22-16,21-22 0,0 0 0,0 0 15,-21 0-15,21 0 0,22-21 16,-22 0-16,0 22 0,0-22 15,22 0-15,-22 0 0,0 0 16,21-22-16,-21 22 0,1-21 16,20 0-16,-21 0 0,0 0 0,0 0 15,22-1-15,-22-20 0,0 21 16,-21-21-16,21-1 0,-21 1 0,21 0 16,-21-1-16,0 1 0,0-22 15,0 22-15,0 0 0,-21-1 0,0 1 16,0 21-16,21 0 0,-21 0 15,0-1-15,-1 1 0,1 21 16,0 0-16,0 0 0,0 0 16,-22 0-16,22 0 0,0 0 15,0 0-15,21 21 0,-21 1 16,21-1-16,0 0 0,0 0 16,0 0-16,0 0 0,0 1 0,21-1 15,0 0-15,0 0 0,0 0 16</inkml:trace>
  <inkml:trace contextRef="#ctx0" brushRef="#br0" timeOffset="7719.9">2794 3112 0,'0'0'0,"-21"0"15,0 0-15,-1-22 16,1 22-16,0 0 0,0 0 16,0 0-16,0 0 0,-1 0 15,1 22-15,0-1 0,0 0 0,0 0 16,0 0-16,-1 22 0,22-1 16,-21 0-16,0 1 0,21-1 0,0 0 15,0 1-15,0-1 16,0-21-16,0 21 0,0 1 0,0-22 15,21 0-15,0 0 0,1 0 16,-1 1-16,0-1 0,0 0 16,0-21-16,0 0 0,22 21 0,-22-21 15,21 0-15,-21 0 0,22 0 16,-22 0-16,21-21 0,-21 0 0,22 21 16,-22-21-16,21-1 0,-21 1 15,1 0-15,-1 0 0,0-21 0,0-1 16,-21 22-16,0-21 0,0-1 15,0 1-15,0 0 0,0 21 0,0-22 16,-21 1-16,0 21 0,0-22 16,-1 22-16,1 0 0,-21 0 15,21 0-15,0 21 0,-1 0 16,-20-21-16,21 21 0,0 0 0,0 0 16,-1 0-1,22 21-15,0 0 0,0 0 16,0 0-16,22 0 15,-1 1-15,0-22 0</inkml:trace>
  <inkml:trace contextRef="#ctx0" brushRef="#br0" timeOffset="8079.22">3408 3048 0,'0'-21'16,"-21"21"-16,21 21 31,0 0-31,0 0 16,0 1-16,0-1 0,0 0 15,0 21-15,0 1 0,0-1 0,0-21 16,0 21-16,21 1 0,-21-1 15,0 0-15,0-20 0,0 20 16,0 0-16,0-21 0,0 1 0,0 20 16,0-21-16,0 0 0,0 0 15,0 1-15,0-1 16,0-42 31</inkml:trace>
  <inkml:trace contextRef="#ctx0" brushRef="#br0" timeOffset="8467">3408 3217 0,'0'0'16,"-21"-21"-16,-1 21 0,22-21 0,-21 0 15,21 0-15,0 0 16,21-1-16,1 1 0,-1 21 16,21-21-16,-21 21 0,0-21 15,22 21-15,-1-21 0,-21 21 0,22 0 16,-22 0-16,0 0 16,21 0-16,-21 0 0,1 21 0,-1 0 15,0-21-15,-21 21 0,0 0 16,0 1-16,0-1 0,0 21 0,0-21 15,0 0-15,0 22 0,-21-22 16,0 0-16,-1 0 0,1 0 0,0 1 16,0-1-16,0-21 0,0 21 15,-1 0-15,1-21 0,21 21 16,-21-21 0,21-21 30,21 0-46</inkml:trace>
  <inkml:trace contextRef="#ctx0" brushRef="#br0" timeOffset="9110.93">4466 3048 0,'0'0'0,"42"-42"16,-42 21-16,0-1 15,-21 22 1,0 0-1,0 0-15,0 0 0,0 0 16,-1 0-16,1 0 0,-21 22 0,21-1 16,0-21-16,-1 21 0,1 0 15,0 0-15,0 0 0,0 1 0,0-1 16,21 0-16,0 0 16,0 0-16,0 0 0,0 1 0,0-1 15,0 0-15,0 0 0,21-21 16,-21 21-16,21-21 0,0 0 0,0 21 15,0-21-15,1 0 0,-1 0 16,0 0-16,0 0 0,0 0 0,0 22 16,1-22-16,-1 0 0,0 0 0,0 21 15,0-21-15,0 0 16,-21 21-16,22 0 0,-1 0 16,-21 0-16,0 1 15,21-22-15,-21 21 0,0 0 16,0 0-1,0 0-15,-21 0 16,0 1-16,-1-22 0,1 0 16,0 21-16,0-21 0,-21 0 15,20 21-15,1-21 0,0 0 0,-21 0 16,21 0-16,-1 21 0,1-21 16,0 0-16,0 0 0,0 0 15,0 0 1,-1 0-1,1-21 1</inkml:trace>
  <inkml:trace contextRef="#ctx0" brushRef="#br0" timeOffset="9699.59">1439 4001 0,'0'0'15,"21"0"32,1 0-47,-1 0 0,21 0 16,-21 0-16,22 0 0,-1 0 15,0 0-15,1 0 0,20 0 16,-21 0-16,22 0 0,-1 0 0,22 0 16,0-22-16,21 22 0,-22 0 15,43 0-15,-21 0 0,0 0 16,21-21-16,-21 21 0,0 0 0,-1 0 16,1 0-16,0-21 0,0 21 0,0 0 15,-22 0-15,22-21 0,-21 21 16,21 0-16,-43 0 0,22-21 0,0 21 15,-22-21-15,1 21 0,-1 0 16,-21 0-16,1 0 0,-1-22 0,0 22 16,-20 0-16,-1 0 15,0 0-15,0 0 0,-42 0 47,0 0-47,0 0 16,-1 0-16</inkml:trace>
  <inkml:trace contextRef="#ctx0" brushRef="#br0" timeOffset="10356.33">1439 4085 0,'21'0'47,"1"0"-47,20 0 0,-21 0 16,21 0-16,1 0 0,-1 0 0,22 0 15,-1 0-15,-21 0 16,43 0-16,-21 0 0,20 0 0,1 0 0,21 0 16,0 0-16,-1 0 0,1 0 15,0 0-15,0 0 0,0 0 16,0 0-16,-1-21 0,-20 21 16,21 0-16,0-21 0,-22 0 0,22 21 15,-21 0-15,-22-21 0,22 21 16,-21 0-16,-22-22 0,21 22 0,-20 0 15,-1 0-15,0 0 0,1-21 0,-22 21 16,0 0-16,21 0 0,-20 0 16,-1 0-16,0 0 15,-42 0 79</inkml:trace>
  <inkml:trace contextRef="#ctx0" brushRef="#br0" timeOffset="18584">1439 5186 0,'0'-21'31,"-21"21"-15,21-21-1,0-1 1,0 1-16,0 0 16,0 0-16,0 0 15,0 0-15,0-1 0,0 1 16,0 0-16,21 0 0,-21 0 16,0 0-16,0-1 15,0 1-15,0 0 16,0 42 31,0 0-47,0 1 0,0-1 15,0 21-15,0-21 0,0 22 16,0-1-16,0 0 0,-21-21 0,21 22 16,-21-1-16,0 0 0,21-20 15,0 20-15,0-21 0,-21 21 16,21-20-16,-22-1 0,22 0 15,0 0-15,0 0 0,0 0 16,0 1-16,0-1 16,0-42 46,0-1-62,0 1 16,22 21-16</inkml:trace>
  <inkml:trace contextRef="#ctx0" brushRef="#br0" timeOffset="19191.16">1841 5313 0,'0'21'63,"0"0"-32,22-21 0,-1 0-15,-21-21-1,0 0 1,0 0-16,0 0 16,0-1-1,0 44 48,0-1-48,0 0 1</inkml:trace>
  <inkml:trace contextRef="#ctx0" brushRef="#br0" timeOffset="22631.44">3175 4805 0,'21'21'0,"0"-21"0,0 0 15,1 0-15,-1 0 0,21 0 16,-21 0-16,0-21 0,1 21 0,20-21 15,-21 0-15,0 21 0,0-22 16,1 1-16,20 21 0,-21-21 0,-21 0 16,21 0-16,0 21 0,-21-21 15,0-1-15,0 1 0,0 0 16,0 0 15,-21 21-15,0 0-16,0 21 0,21 0 15,-21 22-15,21-22 16,-21 21-16,21 0 0,0 1 0,0 20 16,0-20-16,0-1 0,0 21 15,0-20-15,0-1 0,0 22 0,0-22 16,0 0-16,-22-21 0,22 22 16,0-22-16,0 21 0,-21-21 0,21 1 15,0-1-15,0 0 16,0 0-16,0 0 0,-21-21 15,0 0-15,0 0 16,0 0-16,-1 0 0,1 0 16,0-21-16,0 21 0,0-21 15,0 0-15,-1 0 0,1-1 0,0 1 16,0 0-16,0 0 0,0 0 16,-1 0-16,22-1 0,-21 1 15,0 21-15,21 21 31,0 1-31,0-1 16,21 0-16,0 0 0,-21 0 16,22 0-16,-1 1 0,0-1 15,0 0-15,0 0 0,0 0 0,22-21 16,-22 21-16,21 1 0,-21-22 16,22 0-16,-1 0 0,0 0 0,1 0 15,-1 0-15,0 0 0,1 0 16,-1-22-16,0 1 0,1 21 0,-1-21 15,-21 0-15,22 0 0,-22 0 16,0-1-16,0-20 0,0 21 0,0 0 16,-21 0-16,0-22 0,0 22 15,0 0-15,0 0 0,0 0 0,0-1 16,0 1-16,0 42 31,0 1-15,0-1-16,-21 0 0,21 21 15,0-21-15,-21 1 0,21 20 0,0-21 16,0 0-16,0 22 0,-21-22 16,21 0-16,0 0 0,-21 0 0,21 0 15,0 1-15,0-1 16,0-42 15,0-1-31,21 1 16,0 0-16,-21 0 0,21 0 15,0 0-15,1-1 0,-22-20 0,21 21 16,0-21-16,0 20 0,0-20 16,0 21-16,1 0 0,-1 0 0,0-1 15,-21 1-15,21 21 0,0 0 16,0 0-16,-21 21 0,0 1 16,0 20-16,0-21 15,0 0-15,0 0 0,0 22 0,0-22 16,0 0-16,0 21 0,0-20 0,0-1 15,0 0-15,0 0 0,0 0 16,22-21-16,-1 21 0,0-21 16,0 0-16,21 0 15,-20 0-15,20 0 0,-21 0 0,21-21 16,-20 0-16,20 0 0,0 0 16,-21 0-16,1-1 0,20 1 0,-21 0 15,0-21-15,0 21 0,1-22 16,-1 1-16,-21 0 0,21-1 0,-21 1 15,0 0-15,0-1 0,0 1 0,0 0 16,0-1-16,0 1 0,0 21 16,-21-22-16,21 22 0,0 0 0,-21 21 15,21-21-15,0 42 32,0 0-32,0 0 0,0 1 15,0 20-15,0 0 0,0 1 0,0-1 16,-22 21-16,1-20 0,21-1 15,-21 0-15,0 1 0,21-1 0,-21 0 16,21 1-16,-21-1 0,21-21 16,0 0-16,0 1 0,-22-1 0,22 0 15,0 0-15,0-42 47,0 0-47,0 0 16,22-1-16,-22 1 0,21 0 15,0 0-15,0-21 0,-21 20 16,21 1-16,0 0 0,1 0 0,-1 0 16,21 0-16,-21-1 0,0 22 15,1 0-15,-1 0 0,0 0 16,-21 22-16,21-1 0,-21 0 16,0 0-16,0 0 0,0 0 15,0 1-15,0-1 0,0 21 0,0-21 16,0 0-16,0 1 0,0-1 15,21 0-15,-21 0 0,0 0 0,21-21 16,1 21-16,-1-21 0,0 0 16,0 0-16,0 0 0,0 0 15,1 0-15,20 0 0,-21 0 0,21-21 16,-20 21-16,20-21 0,-21 0 16,21 0-16,-20 0 0,-1-1 0,21 1 15,-21 0-15,-21 0 0,21-21 16,-21 20-16,22 1 0,-22-21 0,0 21 15,0 0-15,0-1 0,0 1 0,0 0 16,-22 0 0,1 21-16,0 0 0,0 0 15,21 21-15,-21 0 0,0 0 16,-1-21-16,22 22 0,0 20 16,0-21-16,0 0 0,-21 0 15,21 1-15,0 20 0,0-21 0,0 0 16,0 0-16,0 1 0,0-1 15,0 0-15,21 0 0,1 0 16,-1-21-16,0 21 0,0-21 16,0 0-16,0 0 0,1 0 15,-1 0-15,0 0 0,21 0 0,-21-21 16,22 0-16,-22 21 0,0-21 16,21 0-16,-20 0 0,-1 21 15,0-22-15,0-20 0,0 21 0,0 0 16,-21 0-16,0-1 0,0 1 15,0 0-15,0 0 0,0 0 0,0 0 16,-21 21 0,0 0-1,21 21-15,-21-21 16,21 21-16,0 0 16,21-21-1,0 0 1,0 0-16,1 0 0,-1-21 15,0 21-15,-21-21 16,21 0-16,0 21 0,0-22 16,-21 44 31,0-1-47,0 0 15,0 0-15,0 0 0,0 0 16,0 1-16,0-1 0,0 0 15,0 0-15,0 0 0,0 0 0,0 1 16,0-1-16,0 0 0,0 0 16,22-21-1,-1 0-15,0 21 0,0-21 16,0 0 0,0 0-16,1 0 0,-1-21 0,0 21 15,0-21-15,0 21 0,0-21 0,1 0 16,-1-1-16,0 22 0,-21-21 15,21 0-15,-21 0 0,21 0 0,-21 0 16,0-1-16,0 1 16,0 0-16,0 0 0,0 0 15,0 0-15,0-1 16,0 1-16,0 0 31,0 42 94,0 0-78,0 1-16,0-1-15,0 0-16,0 0 0,0 0 16,0 0-16,0 1 15,0-1-15,0 0 0,0 0 16,0 0-16,0 0 0,0 1 15,0-1 1,21-21-16,1 21 16,-1-21-16,0 0 15,0 0-15,0 0 16,0 0-16,1 0 0,-1-21 0,0 21 0,0-21 16,0-1-16,0 22 15,1-21-15,-1 0 0,0-21 0,21 21 16,-21-1-16,1-20 0,-1 0 15,-21-1-15,21 1 0,0 0 0,0-1 16,-21 1-16,21 0 0,-21-1 0,22 1 16,-22 0-16,0 21 0,21-22 15,-21 22-15,0 0 0,0 0 0,0 0 16,-21 42 15,21 0-31,-22 0 16,22 21-16,-21 1 0,0-1 15,21 0-15,0 1 0,0-1 0,-21 0 16,21 22-16,-21-43 0,21 21 16,-21 1-16,21-1 0,0-21 0,0 22 15,0-22-15,0 21 0,0-21 16,0 0-16,0 1 0,21-1 16,0 0-16,0-21 0,0 0 0,-21 21 15,21-21-15,1 0 0,-1 0 16,0 0-16,0 0 0,21 0 0,-20 0 15,-1-21-15,0 21 0,0-21 16,-21 0-16,21 21 0,0-22 16,1 1-16,-1 0 0,-21-21 0,0 21 15</inkml:trace>
  <inkml:trace contextRef="#ctx0" brushRef="#br0" timeOffset="22859.31">6921 5038 0,'22'0'31,"-1"0"-31,0 0 16,0 0-16,0 0 0,0-21 0,1 21 15,-1-22-15,21 22 0,-21-21 16,0 0-16,1 21 0,-1-21 15,-21 0-15,21 21 0,-21-21 0,0-1 16</inkml:trace>
  <inkml:trace contextRef="#ctx0" brushRef="#br0" timeOffset="23060.19">6498 4826 0,'0'0'0,"0"21"31,21-21 16</inkml:trace>
  <inkml:trace contextRef="#ctx0" brushRef="#br0" timeOffset="25339.54">7747 5271 0,'0'-22'16,"0"1"-16,21 21 0,-21-21 0,0 0 16,0 0-16,0 0 15,0-1-15,0 1 16,0 0-16,0 0 0,0 0 0,-21-22 15,0 22-15,0 21 0,21-21 16,-22 0-16,1 21 0,0 0 0,0 0 16,0 0-16,0 0 0,-22 0 15,22 21-15,0 0 0,0 0 0,0 1 16,-22-1-16,22 21 0,21-21 0,-21 22 16,0-22-16,21 0 0,-21 21 15,21-21-15,0 1 0,0-1 0,0 0 16,0 0-16,0 0 0,0 0 15,21 1-15,0-1 0,0-21 16,0 0-16,0 0 0,1 0 16,-1 0-16,0 0 0,0 0 15,0-21-15,0 21 0,1-22 0,-1 1 16,0 0-16,0 0 0,0 0 16,0 0-16,1-1 0,-1 1 0,0 0 15,-21 0-15,0 0 0,0 0 0,0-1 16,0 1-16,0 0 0,0 0 15,0 42 17,-21 0-32,21 0 15,0 1-15,0-1 0,0 0 16,0 0-16,0 0 0,0 0 0,0 1 16,0-1-16,0 0 0,21-21 15,-21 21-15,21-21 0,0 0 16,0 21-16,1-21 0,-1 0 0,0 0 15,0 0-15,21 0 0,-20 0 0,-1 0 16,0 0-16,0-21 0,21 0 16,-20 21-16,-1-21 0,0 0 0,0-1 15,-21 1-15,21 0 16,-21 0-16,0 0 0,0 0 0,0-1 16,0 1-16,0 0 15,-21 21 1,21 21-1,0 0-15,0 1 16,0-1-16,-21 0 0,21 0 0,0 0 16,0 22-16,0-22 0,-21 0 15,21 0-15,0 0 0,0 0 16,0 1-16,0-44 47,21 1-32,-21 0-15,21 0 16,-21 0-16,0 0 0,0-1 16,21 22-16,-21-21 0,21 0 15,-21 0-15,0 0 0,22 21 0,-1 0 16,0 0-16,0 0 16,0 21-16,0 0 15,1 0-15,-1-21 0,-21 21 0,21 1 16,0-22-16,-21 21 0,21 0 15,0 0-15,1-21 16,-1 0 0,0 0-1,0-21-15,0 21 16,-21-21-16,21 0 16,1-1-16,-1 1 0,-21 0 15,21 0-15,0 0 0,0 0 0,0-1 16,1-20-16,-1 21 0,0 0 15,0 0-15,0 21 0,0-22 0,1 22 16,-1 0-16,0 0 0,0 22 16,-21-1-1,21 0-15,-21 0 16,0 0-16,0 0 0,0 1 16,0-44 46,0 1-62,0 0 16,0 0-16,0 0 15,0 0-15,-21-1 16,0 22 0,0 0-1,0 0-15,-1 0 0,1 0 0,21 22 16,-21-1-16,0 0 0,21 0 15,-21 0-15,21 0 0,-21 1 0,21-1 16,-22 21-16,22-21 0,0 0 0,0 1 16,0-1-16,0 0 15,0 0-15,0 0 0,22 0 16,-1 1-16,0-22 0,0 0 0,0 21 16,0-21-16,1 0 0,-1 0 15,0 0-15,21 0 0,-21 0 0,22 0 16,-22 0-16,21-21 0,-21 21 15,22-22-15,-22 1 0,0 21 0,0-21 16,22 0-16,-22 0 0,0 0 0,-21-1 16,21-20-16,-21 21 0,21 0 15,-21-22-15,0 22 0,0 0 0,0 0 16,0 0-16,0 0 0,0-1 16,0 1-16,-21 21 15,0 0 1,21 21-16,0 1 15,-21-1-15,21 0 0,-21 0 0,21 0 16,0 0-16,0 1 0,0-1 16,0 0-16,0 0 0,0 0 0,0 0 15,0 1-15,0-1 0,0 0 16,0 0-16,0 0 16,21-21-16,0 0 0,0 0 15,0 0-15,0 0 16,1 0-16,-1 0 0,0 0 15,0-21-15,0 21 0,0-21 0,22 0 16,-22 21-16,0-21 0,0-1 16,22 1-16,-22 0 0,0 0 0,0-21 15,0 20-15,0 1 0,1 0 16,-1-21-16,0 21 0,-21-1 0,0 1 16,0 0-16,0 0 0,-21 21 31,0 21-31,-1 0 15,1 0-15,0 1 0,21-1 16,0 0-16,0 0 0,-21 0 0,21 0 16,0 1-16,0-1 0,0 0 15,0 0-15,0 0 16,0 0-16,21-21 0,0 22 0,0-22 16,-21 21-16,22-21 0,-22 21 15,21-21-15,-21 21 0,-21-21 63,-1 0-63,1 0 15,0 0 1,0 0 15</inkml:trace>
  <inkml:trace contextRef="#ctx0" brushRef="#br0" timeOffset="60818.77">1482 6583 0,'0'0'0,"21"0"16,0 0 15,-21 21 47,0 0-46,0 0-17,-21-21 142,21-21-142,-21 21 1,-1-21-1,22 0 1,0 0 0,0 0-16,0-1 0,0 1 15,0 0-15,0 0 0,0 0 16,22 21 0,-1 0-16,-21-21 0,21 21 15,0 0-15,0-22 0,0 22 16,1 0-1,-1 0-15,0 22 16,-21-1-16,0 0 16,21 0-16,-21 21 0,21-20 15,-21-1-15,0 21 0,0-21 0,0 22 16,0-1-16,0-21 0,0 21 16,0-20-16,0 20 0,0-21 15,0 21-15,-21-20 0,0-1 0,0 21 16,21-21-16,-21 0 15,-1 22-15,1-22 0,-21 0 0,21 21 16,0-20-16,-1-1 0,-20 0 16,21 0-16,-21 0 0,20-21 0,1 21 15,-21-21-15,21 0 0,0 0 16,-1 0-16,1 0 0,0 0 16,0-21-16,0 21 0,0-21 0,-1 0 15,22 0-15,-21-22 0,21 22 16,0 0-16,-21 0 0,21 0 0,0-22 15,0 22-15,0 0 0,0 0 16,0 0-16,0 0 0,0-1 16,21 22-1,0 0-15,1 0 0,-1 0 16,0 0-16,21 0 0,-21 0 16,1 22-16,-1-1 0,0-21 15,0 21-15,0 0 0,0 0 16,1 0-16,-1 1 0,0-1 0,0 0 15,0 0-15,0 0 16,-21 0-16,0 1 0,22-22 0,-1 21 16,-21 0-16,0 0 15,21-21-15,0 21 16,0-21 15,0 0-31,-21-21 16</inkml:trace>
  <inkml:trace contextRef="#ctx0" brushRef="#br0" timeOffset="61339.69">1990 6964 0,'21'0'15,"0"0"32,-21-21-47,0 0 32,-21 42 30,21 0-46,0 0 15,21-21 16,0-21-32</inkml:trace>
  <inkml:trace contextRef="#ctx0" brushRef="#br0" timeOffset="61979.41">3789 6477 0,'0'-63'16,"0"41"-1,0 1-15,0 0 0,0 42 32,0 0-17,0 22-15,-21-22 0,21 21 16,0 1-16,0-1 0,0 0 0,0 22 15,0-22-15,0 0 0,-22 22 16,22-22-16,0 1 0,0-1 0,0 0 16,-21 1-16,21-1 0,-21 0 15,21 1-15,-21-22 0,21 21 0,0-21 16,0 0-16,0 1 0,-21-22 16,21-22 15,0 1-16,0-21-15,0 21 0,0 0 16,0-22-16</inkml:trace>
  <inkml:trace contextRef="#ctx0" brushRef="#br0" timeOffset="62372.19">3598 6414 0,'0'0'0,"0"-22"0,0-41 15,0 42 1,21 0-16,22-1 0,-22 1 16,21 0-16,1 21 0,-1-21 15,0 21-15,1 0 0,-1 0 0,0 0 16,1 0-16,-22 21 0,21 0 15,-21 0-15,0 22 0,-21-22 0,0 21 16,0 1-16,0-1 0,0 0 16,0 1-16,-21-1 0,0 0 0,0-21 15,-21 22-15,20-1 0,1-21 16,-21 0-16,21 1 0,0-1 16,-1 0-16,1 0 0,0 0 0,0-21 15,0 21-15,42-21 47,0 0-47,0 0 16,0 0-16</inkml:trace>
  <inkml:trace contextRef="#ctx0" brushRef="#br0" timeOffset="62899.44">4403 6710 0,'-22'-21'15,"1"21"-15,0 0 16,0 0-16,0 0 16,21 21-16,-21-21 0,21 21 0,-22 0 15,22 0-15,-21 1 16,21-1-16,0 0 0,-21 0 0,21 0 15,0 22-15,0-22 0,0 0 16,0 0-16,0 0 0,0 0 0,0 1 16,0-1-16,0 0 0,0 0 15,0 0-15,21 0 0,0 1 16,1-22-16,-1 0 0,0 0 16,0 0-16,21 0 0,-20 0 15,-1 0-15,0-22 0,0 22 0,21-21 16,-20 0-16,-1 0 0,0 0 15,0 0-15,0-1 0,0 1 0,1 0 16,-22 0-16,0 0 0,0 0 16,0-22-16,0 22 0,0 0 0,0 0 15,0 0-15,0-1 0,0 1 16,-22 0-16,1 21 0,0 0 0,0-21 16,0 21-16,0 0 0,-1 0 15,1 0-15,0 0 0,0 0 16,0 21-16,0-21 0,-1 21 0,1-21 15,21 21-15,-21-21 0,0 22 16,21-1-16,0 0 0,0 0 16,0 0-16,0 0 15,21 1-15,0-22 0,22 21 16</inkml:trace>
  <inkml:trace contextRef="#ctx0" brushRef="#br0" timeOffset="64087.87">4720 7218 0,'0'0'0,"0"21"0,21-21 32,0 0-32,1 0 15,-22-21-15,21 21 0,0-21 0,0 0 16,0-1-16,0 1 0,1 21 0,-1-21 15,0 0-15,0-21 0,0 20 16,0 1-16,1-21 0,-1 21 0,-21-22 16,21 22-16,-21-21 0,21 0 15,-21-1-15,0 1 0,0 0 16,0 20-16,0-20 0,21 0 16,-21 21-16,0-22 0,0 22 0,0 0 15,0 0-15,0 0 0,21 21 16,-21 21 15,0 0-31,0 0 0,0 21 16,0-20-16,0 20 0,0 0 0,-21 1 15,21-1-15,-21-21 16,21 21-16,0 1 0,0-1 0,0-21 16,0 22-16,0-22 0,0 21 15,-21-21-15,21 0 0,0 1 0,0 20 16,0-21-16,0 0 0,0 0 0,0 1 15,0-1-15,21-21 16,0 21-16,0-21 16,1 0-16,-1 0 15,0-21-15,0 21 0,0-21 0,0-1 16,1 1-16,-1 0 0,0 0 16,0 0-16,0 0 0,0-1 0,1 1 15,-22 0-15,0 0 0,21 0 16,0 21-16,-21-21 0,21-1 15,-21 44 17,0-1-17,0 0-15,0 0 0,0 0 16,0 0-16,0 1 0,-21-1 16,21 0-16,0 0 0,0 0 15,0 0-15,0 1 0,21-22 16,0 0-1,22 0-15,-22 0 0,0 0 16,21 0-16,-21-22 16,1 22-16,20-21 0,-21 0 0,0 21 15,0-21-15,1 0 0,-1 0 0,0-1 16,-21 1-16,0 0 0,21 0 16,0 0-16,-21 0 0,0-1 15,0 1-15,0 0 16,0 42 31,-21-21-47,21 21 0,-21 1 15,21-1-15,0 0 0,0 0 16,0 0-16,-21 0 0,21 1 16,0-1-16,-21 21 0,21-21 0,0 22 15,0-22-15,0 21 0,0 0 16,0-20-16,0 20 0,0 0 0,0 1 15,0-1-15,0 0 0,0 1 0,0-1 16,0 0-16,0-21 0,0 22 16,0-1-16,0-21 0,0 22 0,0-1 15,0 0-15,0-21 0,-22 22 16,22-22-16,0 21 0,-21-21 0,0 1 16,21-1-16,-21 0 0,21 0 0,-21 0 15,0-21-15,-1 0 0,1 0 16,0 0-16,-21 0 15,21 0-15,-1 0 0,-20 0 0,0-21 16,21 21-16,-22-21 0,22 0 0,-21 0 16,21-1-16,-1 1 0,1 0 15,21 0-15,0 0 0,-21 21 0,21-21 16,0-1-16,-21 22 0,21-21 16,0 0-16,0 0 15,0 0-15,21 0 0,0 21 16,-21-22-16,21 1 0,1 0 15</inkml:trace>
  <inkml:trace contextRef="#ctx0" brushRef="#br0" timeOffset="64894.93">6223 6858 0,'0'0'0,"-42"0"16,20 0-16,22-21 16,-21 21-16,21 21 15,0 0 1,0 0-16,0 1 0,0-1 0,0 0 16,0 0-16,0 0 15,0 0-15,0 1 0,0-1 0,0 0 16,0 0-16,0 0 0,0 0 15,0 1-15,0-1 16,-21-21 0,0 0-1,21-21 1,0-1-16,0 1 16,0 0-16,0 0 0,0 0 15,0 0-15,0-22 16,0 22-16,21 0 0,-21 0 0,21 0 15,0-1-15,1 1 0,-1 0 0,0 0 16,0 21-16,21 0 16,1 0-16,-22 0 0,0 0 15,0 0-15,0 0 0,-21 21 16,22 0-16,-1 0 0,0 1 0,-21-1 16,0 0-16,0 0 0,0 0 0,0 0 15,0 1-15,0-1 16,0 0-16,0 0 0,0 0 0,-21 0 15,0 1 1,-1-22 0,22-22-1,0 1 1,0 0-16,0 0 16,0 0-16,0 0 0,22-22 15,-1 22-15,0 0 0,0-21 0,21 20 16,-20 1-16,20-21 0,-21 21 0,21 21 15,-20-21-15,20-1 0,0 22 16,-21 0-16,1 0 0,-1 0 0,0 22 16,0-1-16,-21 0 0,0 0 15,0 0-15,0 0 0,0 1 16,0-1-16,0 0 0,0 0 0,-21 0 16,21 0-16,-21 1 0,0-1 15,-1 0-15,1 0 0,21 0 0,0 0 16,-21-21-16,21 22 0,-21-22 0,21 21 15,-21-21 1,42-21 15,0 21-31,0-22 0,-21 1 0</inkml:trace>
  <inkml:trace contextRef="#ctx0" brushRef="#br0" timeOffset="65375.88">7175 6837 0,'0'-21'15,"-21"21"17,21 21-32,-21 0 15,0 0-15,21 0 0,0 1 16,0-1-16,-21 0 0,21 0 0,-21 0 15,21 0-15,0 1 0,-22-1 0,22 0 16,0 0 0,0 0-16,0 0 0,22-21 15,-1 22-15,0-22 0,0 0 16,0 0-16,0 0 0,1 0 16,-1 0-16,0-22 0,0 1 15,0 21-15,0-21 0,-21 0 16,22 0-16,-1 0 0,0-1 0,-21 1 15,0 0-15,0 0 0,0 0 0,21-22 16,-21 22-16,0-21 0,0 21 16,0 0-16,0-1 0,0 1 0,0 0 15,-21 0-15,0 21 0,0 0 16,-1 0 0,1 0-16,0 0 0,0 21 15,21 0-15,-21 0 0,0-21 16,21 22-16,-22-1 0,22 0 0,-21 0 15,21 0-15,-21 0 0,21 1 16,0-1-16,0 0 0</inkml:trace>
  <inkml:trace contextRef="#ctx0" brushRef="#br0" timeOffset="66527.89">7641 7070 0,'0'-21'31,"21"21"-15,0-22-16,-21 1 0,22 0 16,-22 0-16,21 0 0,0 0 0,0-22 15,-21 22-15,21 0 0,0-21 0,-21 20 16,0-20-16,22 21 0,-22 0 16,0 0-16,0-1 0,0 1 0,-22 21 31,1 0-31,0 0 15,0 0-15,0 21 0,0 1 0,-1-1 16,1 0-16,0 0 0,0 0 16,21 0-16,-21 1 0,21-1 0,0 0 15,0 0-15,0 0 16,0 0-16,0 1 0,21-1 16,0-21-16,0 21 0,0-21 15,1 21-15,-1-21 0,0 0 16,-21 21-16,21-21 0,0 21 15,0 1 1,1-22-16,-1 0 16,0 0-16,0 0 15,0 0-15,0 0 16,1 0-16,-1 0 0,0 0 0,0-22 16,0 22-16,22-21 0,-22 0 0,21 21 15,-21-21-15,22 0 0,-22 0 16,0-1-16,0 1 0,21-21 15,-42 21-15,22 0 0,-1-1 0,0 1 16,-21 0-16,0 0 16,-21 21 15,21 21-15,-21-21-16,21 21 0,0 0 15,0 1-15,0 20 0,0-21 0,0 21 16,0-20-16,0 20 0,0 0 0,0 1 15,0-1-15,0 21 0,-22-20 16,22 20-16,0-20 0,-21 20 0,21-21 16,0 22-16,0-22 0,-21 22 0,21-22 15,-21 22-15,21-22 0,-21 0 16,21 1-16,0 20 0,-21-21 0,21 1 16,-22-1-16,1 0 0,21-20 0,0-1 15,0 21-15,-21-21 0,21 0 16,0-42 15,0 0-31,0 0 0,0 0 16,21-22-16,-21 22 0,0-21 15,0 0-15,21-1 0,1 1 0,-22 0 16,21-1-16</inkml:trace>
  <inkml:trace contextRef="#ctx0" brushRef="#br0" timeOffset="66895.97">8340 6964 0,'0'0'0,"0"-21"0,0 0 0,0-1 0,0 1 15,0 0-15,0 0 0,0 0 16,0 0-16,21-1 0,0 1 16,0 21-16,0-21 0,0 0 15,1 0-15,20 21 0,-21-21 0,21 21 16,-20 0-16,20 0 0,0 0 0,-21 0 15,22 0-15,-22 21 0,0 0 16,0 0-16,0-21 0,-21 21 0,22 0 16,-22 1-16,0-1 0,0 0 15,0 0-15,-22 0 0,-20 0 0,21-21 16,0 22-16,0-1 0,-1-21 16,-20 21-16,21-21 0,-21 21 15,20-21-15,1 0 0,0 0 0,0 21 16,0-21-16,0 0 0,-1 0 15,44 0 17,-1-21-17,0 21-15,0-21 0,21 21 0</inkml:trace>
  <inkml:trace contextRef="#ctx0" brushRef="#br0" timeOffset="67742.92">9356 6244 0,'0'0'0,"-22"0"0,1 0 16,0 0-16,21 21 0,0 1 15,-21-22-15,21 42 16,-21-21-16,21 0 0,-21 22 0,21-1 0,0-21 16,0 21-16,0 1 0,0-1 15,-22 0-15,22 1 0,-21-1 16,21 0-16,0-20 0,0 20 0,-21-21 16,21 0-16,-21 22 0,21-22 15,-21 0-15,21 0 0,0 0 16,-21 0-16,21-42 47,0 0-47,21 21 15,-21-21-15,21 0 16,0 0-16,-21-1 0,21 1 0,0 0 0,-21-21 16,22 21-16,-1-1 0,0 1 15,0 0-15,-21 0 0,21 0 16,0 0-16,1 21 0,-1 0 15,0 0 1,-21 21-16,0 0 16,21 0-16,-21 0 0,0 0 0,0 1 15,0-1-15,0 0 0,0 0 16,0 0-16,0 0 0,0 1 16,21-22-16,-21 21 0,0 0 0,21-21 31,-21 21-31,22-21 0,-1 0 0,0 0 15,0 0-15,0 0 0,0-21 16,1 21-16,-1-21 16,0 0-16,0 21 0,0-22 0,-21 1 15,21 0-15,1 21 0,-1-21 0,0 0 16,-21 0-16,0-1 0,21 1 16,-21 0-16,21 0 0,-21 0 15,0 42 1,0 0-1,0 0-15,0 0 0,0 1 16,0-1 0,0 0-16,0 0 0,0 0 0,0 0 15,0 1-15,21-22 16,-21 21-16,22-21 16,-1 0-1,0 0-15,0 0 16,0 0-16,0 0 15,1 0-15,-22-21 16,21 21-16,0-22 0,-21 1 0</inkml:trace>
  <inkml:trace contextRef="#ctx0" brushRef="#br0" timeOffset="67968.8">10012 6477 0,'0'0'0,"-21"-21"16,-1 21 0,1 0-1,42 0 63,1 21-78</inkml:trace>
  <inkml:trace contextRef="#ctx0" brushRef="#br0" timeOffset="68591.06">10118 6922 0,'21'0'31,"0"-22"-31,0 1 0,0 21 16,0-21-16,1 0 0,-1 21 15,0-21-15,0 0 0,0-1 0,0-20 16,1 21-16,-1 0 0,0 0 15,0-22-15,0 22 0,0 0 0,1-21 16,-1 20-16,-21 1 0,0 0 0,21 0 16,-21 0-16,-21 21 47,0 21-47,-1 0 0,1-21 15,21 21-15,-21 0 0,21 1 0,-21-1 16,21 0-16,0 0 0,0 0 15,0 0-15,0 1 0,0-1 16,0 0-16,0 0 0,0 0 16,21-21-16,0 21 0,0 1 15,1-22-15,-1 21 0,0 0 16,0-21-16,-21 21 16,21-21-16,0 21 0,-21 0 31,0 1-16,-21-22-15,0 0 16,0 0-16,0 0 0,0 0 16,-1 0-16,1 0 15,0 0-15,0 0 0,0 0 16,0 0-16,21-22 47,0 1-32</inkml:trace>
  <inkml:trace contextRef="#ctx0" brushRef="#br0" timeOffset="69583.48">10858 6562 0,'0'0'0,"-21"0"0,21-43 16,-21 43-16,21 22 46,0-1-46,0 0 16,0 0-16,0 0 0,0 0 16,0 1-16,0 20 0,0-21 15,0 0-15,0 0 0,0 1 0,-21-1 16,21 0-16,-21 0 0,21 0 16,0 0-16,0 1 15,-21-1-15,-1-21 47,22-21-31,0-1-16,0 1 15,0 0-15,0 0 0,0 0 16,0 0-16,22-1 0,-1 1 0,-21-21 16,21 21-16,0 0 0,0-22 0,0 22 15,22 0-15,-22 0 0,0 0 16,21 21-16,-20-22 0,20 1 0,-21 21 15,21 0-15,-20 0 16,20 0-16,-21 0 0,0 21 0,0 1 16,-21-1-16,22 0 0,-22 0 15,0 0-15,0 0 0,0 22 16,0-22-16,0 0 0,0 0 0,0 0 16,0 1-16,-22-1 0,22 0 15,0 0-15,-21 0 0,0 0 16,21 1-1,-21-22-15,0 0 32,21-22-1,0 1-31,0 0 16,0 0-16,0 0 0,0 0 15,0-1-15,21-20 0,0 21 16,0 0-16,0 0 0,1-22 0,-1 22 15,0 0-15,0 0 0,0 0 0,0 21 16,1-22-16,-1 1 0,0 21 16,21 0-16,-21 0 0,1 0 0,-1 0 15,0 21-15,0 1 0,-21-1 16,21-21-16,-21 42 0,21-21 0,-21 0 16,0 1-16,0-1 0,0 0 0,0 0 15,0 0-15,0 22 16,0-22-16,0 0 0,0 0 15,0 0-15,0 0 0,0 1 16,0-1 0,-21-21-16,21 21 15,0-42 48</inkml:trace>
  <inkml:trace contextRef="#ctx0" brushRef="#br0" timeOffset="76994.85">12128 6350 0,'0'21'0,"-21"-21"15,0 0 17,21 21-32,-21-21 31,0 0-31,21 22 16,-21-22-16,-1 0 15,1 0 1,42 0 62,1 0-78,20 0 0,-21-22 16,21 1-16,1 21 0,-1-21 15,0 0-15,22 21 0,-22-21 0,22 0 16,-1-1-16,1 1 0,-1 21 15,1-21-15,-1 0 0,1 0 0,-1 0 16,1-1-16,20 22 0,-20-21 16,-1 0-16,-20 0 0,20 21 0,-20-21 15,20 0-15,-42 21 0,22-22 0,-1 22 16,-21 0-16,21-21 0,-20 21 16,-1 0-16,21 0 0,-21-21 0,0 21 15,1 0-15,-1-21 16,0 21-16,0 0 0,0 0 15,-21-21 1,21 21-16,-21-21 31,0-1 16,-21 22-47,0 0 16,0 0-16,0 0 15,0 0-15,-1 0 0,1 0 16,0 0-16,0 0 16,0-21-16,0 21 0,-1 0 0,1 0 15,0 0-15,0 0 16,0 0-16,0 0 0,-1 0 16,22 21 15,22-21-31,-1 0 0,0 0 15,0 0-15,21 0 0,-20 0 16,-1 0-16,21 0 0,-21 0 0,0 0 16,1 0-16,-1-21 0,21 21 15,-21 0-15,0 0 0,1-21 16,-1 21 0,-42 0 30,21 21-46,0 0 16,-22 1-16,1-1 16,21 0-16,-21 0 0,21 0 15,-21 0-15,0 1 16,21-1-16,0 0 0,-21 0 16,-1 0-16,22 0 15,-21-21 32</inkml:trace>
  <inkml:trace contextRef="#ctx0" brushRef="#br0" timeOffset="77923.74">12213 6435 0,'-21'0'32,"21"21"14,21-21-46,0 21 16,0-21-16,1 21 0,-1-21 16,21 21-16,0 1 0,1-22 0,-1 21 15,0 0-15,22 0 0,-1-21 16,-20 21-16,20 0 0,22-21 0,-22 22 16,1-1-16,21-21 0,-22 21 15,1 0-15,20-21 0,-20 21 16,-1 0-16,-20-21 0,20 22 0,-21-22 0,1 21 15,-1-21-15,0 0 16,-20 0-16,20 21 0,-21-21 0,0 0 16,0 0-16,1 0 0,-22 21 15,21-21-15,-21-21 47,-21 21-47,-1-21 0,1 0 16,0 21-16,0-22 15,0 22-15,0-21 16,-1 21-16,1 0 16,0 0-16,21-21 15,21 21 48,0 0-63,1 0 15,-1 0-15,0 0 0,0 21 16,0-21-16,0 21 0,1-21 16,-22 22-16,21-22 0,-21 21 15,0 0-15,0 0 16,-21 0-16,-1 0 16,1-21-16,0 22 0,0-1 15,0 0-15,0 0 0,-1-21 0,-20 21 16,21 0-16,0-21 0,0 22 15,-1-1-15,1-21 0,0 0 0,21 21 16,-21-21-16,21-21 47,0 0-31,0-1-16,21 22 0</inkml:trace>
  <inkml:trace contextRef="#ctx0" brushRef="#br0" timeOffset="79398.92">14795 5207 0,'0'0'0,"22"0"0,-1 0 16,-21-21-1,21 21-15,0 0 16,-21-21-1,0 0 1,0-1 0,0 1-1,-21 0 1,0 21-16,0 0 16,-1 0-1,1 0-15,0 0 16,0 0-16,0 0 15,0 0-15,-1 0 0,1 0 0,0 21 16,-21 0-16,21 1 16,-1-1-16,1 0 0,0 0 15,0 0-15,0 0 0,0 1 0,-1-1 16,22 21-16,-21-21 0,21 22 16,-21-22-16,21 21 0,0-21 0,0 22 15,0-1-15,0-21 0,0 21 16,0-20-16,21 20 0,0-21 0,1 0 15,-1 0-15,-21 1 0,42-1 0,-21 0 16,0-21-16,1 21 0,-1-21 16,21 0-16,-21 0 0,0 0 0,1 0 15,20 0-15,-21 0 0,0 0 16,0 0-16,22-21 0,-22 21 16,0-21-16,0 21 0,-21-21 15,21 21-15,1-22 0,-1 1 16,-21 0-1,0 0 17,0 0-17,21 0-15,0 21 16</inkml:trace>
  <inkml:trace contextRef="#ctx0" brushRef="#br0" timeOffset="79754.99">15325 5228 0,'21'0'15,"0"0"1,0 0-16,21-21 16,-20 21-16,-1 0 0,21 0 0,0 0 15,-20-21-15,-1 21 0,21 0 16,-21 0-16,22 0 0,-22 0 0,0 0 16,0-21-16,0 21 0,0 0 15,-42 0 32,0 0-47,0 0 16,0 0-16</inkml:trace>
  <inkml:trace contextRef="#ctx0" brushRef="#br0" timeOffset="80119.78">15621 5207 0,'-21'21'32,"21"0"-17,-21 1-15,21-1 0,0 0 0,0 0 16,0 0-16,-22 0 15,22 22-15,0-22 0,-21 21 0,21-21 16,-21 22-16,21-22 0,0 21 16,0-21-16,-21 1 0,21-1 0,-21 0 15,21 0-15,0 0 0,0 0 0,0 1 16,0-1-16,21-21 62,0 0-46,-21-21-16,21-1 0,0 22 0,-21-21 16</inkml:trace>
  <inkml:trace contextRef="#ctx0" brushRef="#br0" timeOffset="80499.56">16256 5228 0,'0'21'15,"0"1"1,-21-22-16,21 21 0,0 0 0,0 21 15,-21-21-15,21 1 0,0 20 0,0-21 16,0 21-16,0-20 0,0 20 16,0-21-16,0 21 0,0-20 0,-22 20 15,22-21-15,0 0 0,-21 22 16,21-22-16,0 0 0,0 0 16,0 0-16,-21-21 15,21 21-15,21-21 47,0-21-47,-21 0 16,22 0-16</inkml:trace>
  <inkml:trace contextRef="#ctx0" brushRef="#br0" timeOffset="80900.34">16277 5144 0,'0'0'0,"21"-22"0,22-20 16,-1 21-16,-21 21 15,0 0-15,22-21 0,-1 21 0,-21 0 16,21 0-16,-20 0 0,20 0 15,-21 0-15,21 0 0,-20 0 0,-1 0 16,0 0-16,-21 21 0,0 0 16,0 0-16,0 0 0,0 1 0,0-1 15,-21 0-15,0 21 0,-1-21 16,1 1-16,-21-1 0,21 0 0,-22 0 16,1 0-16,0 0 0,-1 1 0,22-22 15,-21 21-15,21 0 16,0-21-16,-22 21 0,22-21 15,0 21-15,21 0 16</inkml:trace>
  <inkml:trace contextRef="#ctx0" brushRef="#br0" timeOffset="81651.41">14563 6646 0,'0'-21'0,"0"0"15,0 42 32,0 0-47,0 1 16,0-1-16,0 21 0,0-21 0,0 22 15,0-1-15,0-21 0,-22 21 0,22 1 16,-21-22-16,21 21 0,-21-21 16,21 22-16,0-22 0,-21 21 0,21-21 15,-21 1-15,21-1 0,-21 0 16,21 0-16,0 0 0,0-42 62,0 0-62,0 0 16,0 0-16</inkml:trace>
  <inkml:trace contextRef="#ctx0" brushRef="#br0" timeOffset="82283.14">14499 6646 0,'0'0'0,"0"-21"0,21-21 16,-21 21-16,21 0 16,1 21-16,-1-22 0,0 1 15,0 0-15,21 0 0,-20 21 0,-1-21 16,21 21-16,-21 0 0,22 0 15,-22 0-15,21 0 0,-21 0 0,0 0 16,22 21-16,-22 0 0,-21 0 16,21 22-16,-21-22 0,0 0 0,0 21 15,0-21-15,-21 22 0,0-22 0,0 0 16,-1 21-16,-20-20 0,21-1 16,-21 0-16,20 0 0,-20 0 0,21-21 15,0 21-15,0-21 16,-1 0-16,1 22 0,0-22 0,0 0 0,0 0 15,0 0 1,-1-22 0,22 1-16,0 0 15,0 0 1,0 42 0,0 0-1,22-21-15,-22 21 0,21 1 16,-21 20-16,0-21 0,0 0 0,21 0 15,-21 22-15,21-22 0,-21 0 16,0 21-16,0-20 0,21-1 16,0 0-16,-21 0 0,22 0 0,-22 0 15,21-21-15,0 22 0,0-22 16,0 0-16,0 0 0,1 0 16,-1 0-16,0 0 0,0 0 15,0-22-15,0 22 0,1-21 0,-1 0 16,0 0-16,-21 0 0,21 0 15,-21-1-15,0 1 16,0 0 0,21 0-16,-21 0 15,21 21-15,-21-21 16,22 21-16</inkml:trace>
  <inkml:trace contextRef="#ctx0" brushRef="#br0" timeOffset="82607.96">15367 6689 0,'0'0'0,"0"-21"16,21 21-1,0 0 1,0 0-16,1-22 0,-1 22 0,0 0 16,21 0-16,-21 0 0,1 0 15,20 0-15,-21-21 0,0 21 0,22 0 16,-22 0-16,0 0 0,0 0 0,0 0 16,0 0-1,-42 0 16,0 0-31,0 0 16</inkml:trace>
  <inkml:trace contextRef="#ctx0" brushRef="#br0" timeOffset="82927.2">15642 6646 0,'-21'0'16,"0"0"0,21 22-16,0-1 15,0 0-15,0 0 16,0 21-16,0-20 0,0-1 16,0 21-16,0-21 0,0 22 0,0-22 15,-21 21-15,21 0 0,0-20 16,-22 20-16,22-21 0,0 0 0,0 22 15,-21-22-15,21 0 0,0 0 16,-21 0-16,21 0 0,0 1 16,21-44 15,0 1-15,1 0-16</inkml:trace>
  <inkml:trace contextRef="#ctx0" brushRef="#br0" timeOffset="83303.87">16150 6625 0,'0'21'16,"-21"1"-16,21-1 0,0 0 15,0 21-15,0-21 0,0 1 0,0 20 16,0-21-16,0 21 0,0-20 16,0 20-16,0-21 0,0 0 0,0 22 15,0-22-15,0 0 0,0 21 0,0-21 16,-21 1-16,21-1 0,0 0 15,0 0-15,0 0 0,0 0 0,0 1 16,0-1 0,0-42 31,0-1-47</inkml:trace>
  <inkml:trace contextRef="#ctx0" brushRef="#br0" timeOffset="83727.13">16150 6668 0,'0'0'16,"0"-22"-16,0 1 0,0 0 15,0 0-15,0 0 16,0 0-16,21 21 0,-21-22 0,21 1 16,1 21-16,20-21 0,-21 21 0,0 0 15,22-21-15,-22 21 0,21 0 16,-21 0-16,22 0 0,-22 0 0,0 0 16,0 21-16,0 0 0,-21 0 15,0 1-15,0 20 0,0-21 16,0 0-16,0 0 0,-21 1 15,21-1-15,-42 0 0,21 0 0,-1-21 16,-20 21-16,21 0 0,-21 1 16,20-22-16,1 21 0,-21-21 15,21 0-15,0 21 0,-1-21 0,1 0 16,21 21-16,-21-21 16,0 0 15,0 0 0</inkml:trace>
  <inkml:trace contextRef="#ctx0" brushRef="#br0" timeOffset="122867.67">1249 8403 0,'0'-21'16,"-21"21"62,-1 0-62,22-21-16,0 0 15,0 0 1,0-1 0,22 22-1,-1 0-15,0-21 0,-21 0 0,21 21 16,0 0-16,0 0 16,22-21-16,-22 21 0,0 0 0,0 0 15,0 0-15,22 0 0,-22 0 16,0 0-16,0 21 0,0-21 15,-21 21-15,22 0 0,-1 1 16,-21-1-16,0 0 16,0 0-16,0 0 0,0 0 0,-21 1 15,-1-1-15,1 0 0,0 0 16,0 0-16,-21 0 0,20 1 0,-20-1 16,21 0-16,-21-21 0,20 21 15,1 0-15,0-21 16,0 0-16,0 0 0,0 0 0,21-21 62,21 21-46,0 0-16,0-21 0,0 21 0,0-21 16,1 21-16,-1 0 0,0 0 15,21 0-15,-21 0 0,1 0 0,-1 0 16,0 0-16,0 0 0,0 0 15,0 21-15,1-21 0,-22 21 0,21-21 16,-21 21-16,21-21 0,-21 21 16,0 1-16,0-1 0,0 0 15,0 0-15,0 0 16,0 0-16,-21 1 0,0-1 16,-1-21-16,22 21 0,-21 0 0,0 0 15,-21 0-15,21-21 0,-1 22 16,-20-1-16,0-21 0,-1 21 0,1 0 15,21-21-15,-21 0 0,-1 21 16,22-21-16,-21 0 0,21 0 16,-1 0-16,1 0 0,0 0 0,0 0 15,21-21-15,-21 0 16,0 0-16,21 0 16,0-1-1,0 1-15,0 0 31,21 21-15,0 0-16,0 0 16</inkml:trace>
  <inkml:trace contextRef="#ctx0" brushRef="#br0" timeOffset="123399.45">1926 8636 0,'0'-21'15,"21"21"1,-21 21 15,21 0 1,1-21-17,-1 0 1,0-21 15,-21 0-15,0 0-1,-21 21 1,0 0 15,-1 0-15,22 21-1,0 0-15,0 0 16,0 0 0,0 1-1,22-22-15,-1 0 16</inkml:trace>
  <inkml:trace contextRef="#ctx0" brushRef="#br0" timeOffset="125203.49">4064 8615 0,'0'-21'0,"0"0"16,0-1-16,0 1 15,0 0-15,0 0 16,0 0-16,0 0 0,0-1 0,0 1 16,0 0-16,0 0 0,0 0 15,0 0-15,0-1 0,0 1 16,0 0-16,0 0 15,0 42 17,0 0-32,-21 0 0,21 1 15,-21 20-15,-1-21 0,22 21 16,-21 1-16,0-1 0,0-21 16,0 22-16,0 20 0,-1-21 0,-20 1 15,21-1-15,0 0 0,-22 22 16,22-22-16,0-21 0,21 22 0,0-22 15,-21 21-15,21-21 0,0 1 16,0-1-16,21-42 31,-21-1-31,21 1 0,0 0 16,-21 0-16,22-21 0,-1 20 16,0-20-16,0 0 0,0-1 15,0 1-15,1-21 0,-1 20 0,0 1 16,0 0-16,0-1 0,0-20 0,1 20 15,-1 1-15,0 0 0,-21 21 16,0-22-16,0 1 0,21 21 16,-21 0-16,0-1 0,21 1 0,-21 42 31,0 1-15,0 20-16,0 0 0,0 1 15,0-1-15,0 0 0,0 1 0,0-1 16,0 0-16,0 22 0,0-22 15,0 0-15,0 22 0,0-22 16,0 1-16,0-1 0,0-21 0,0 21 16,0-20-16,0-1 0,0 0 15,0 0-15,0 0 0,0 0 0,0 1 16,0-44 15,0 1-31,0 0 16,0 0-16</inkml:trace>
  <inkml:trace contextRef="#ctx0" brushRef="#br0" timeOffset="125434.36">3725 8742 0,'21'0'31,"1"0"-31,-1 0 0,0 0 0,0 0 16,21-21-16,1 21 0,-22-21 16,21 21-16,1-22 0,-1 22 0,-21-21 15,21 21-15,1-21 0,-22 21 16,0 0-16,21-21 0,-20 21 0,-1 0 16,0-21-16,0 21 15</inkml:trace>
  <inkml:trace contextRef="#ctx0" brushRef="#br0" timeOffset="126011.59">4551 8255 0,'0'21'31,"0"0"-31,0 1 0,0-1 16,0 0-16,0 21 0,0-21 16,0 22-16,0-1 0,0 0 15,0-20-15,0 20 0,-21 0 0,21 1 16,-22-1-16,1 0 0,21 1 16,0-1-16,0-21 0,-21 21 0,21-20 15,-21-1-15,21 0 0,0 0 0,-21-21 16,21 21-16,0-42 31,0 0-15,0 0-16,0 0 0,0-1 15,0-20-15,0 21 0,21 0 16,0-22-16,0 22 0,0 0 16,1 0-16,20-21 0,-21 20 0,21 22 15,1-21-15,-1 0 0,0 21 16,1 0-16,-1 0 0,-21 0 0,22 0 15,-22 21-15,21 0 0,-21-21 16,0 22-16,-21-1 0,0 0 0,0 21 16,0-21-16,0 1 0,0-1 15,-21 21-15,0-21 0,0 0 0,-21 22 16,20-22-16,-20 0 0,21 0 0,-21 0 16,20 1-16,-20-22 15,21 21-15,-21-21 0,20 0 0,1 21 0,0-21 16,0 0-16,0 0 0,0 0 15,21-21 17,0 0-32,21-1 15,0 1-15</inkml:trace>
  <inkml:trace contextRef="#ctx0" brushRef="#br0" timeOffset="126577.96">5461 8721 0,'0'0'0,"0"-21"16,0-1-16,21 1 15,-21 0-15,0 0 0,0 0 16,0 0-16,0-1 15,-21 22-15,0 0 16,0 0-16,-1 0 16,1 0-16,0 22 0,0-22 0,0 21 15,0 0-15,-1 0 0,1 0 16,21 0-16,-21 1 16,21-1-16,0 0 0,0 0 15,0 0-15,0 0 16,21-21-16,0 22 0,1-22 0,-1 0 15,21 21-15,-21-21 0,22 0 16,-22 21-16,21 0 0,0-21 0,-20 21 16,20-21-16,-21 0 0,0 21 15,0 1-15,1-22 0,-22 21 0,0 0 16,0 0-16,-22 0 16,1-21-16,0 21 0,-21 1 15,21-22-15,-22 21 0,1-21 0,0 0 16,20 21-16,-20-21 0,0 0 15,-1 0-15,1 0 0,21 0 16,-21 0-16,20 0 0,-20 0 0,21 0 16,0 0-16,0 0 0,-1 0 15,22-21-15,-21 0 16,21-1-16,0 1 16,21 21-16,1 0 0,-1 0 15,0-21-15,0 21 0,0 0 0,0-21 16,1 0-16</inkml:trace>
  <inkml:trace contextRef="#ctx0" brushRef="#br0" timeOffset="126947.75">6096 8382 0,'0'0'16,"0"-21"-16,0 0 16,-21 21-1,21 21 1,0 0-16,0 0 0,0 0 16,-21 1-16,21 20 0,-22 0 15,22-21-15,-21 22 0,21-1 0,0 0 16,-21 1-16,0 20 0,21-20 15,0-1-15,-21-21 0,21 21 0,0 1 16,-21-22-16,21 0 0,0 0 16,0 0-16,0 1 0,0-1 15,21-21 17,0 0-32,-21-21 15,21 21-15,0-22 0,0 1 16</inkml:trace>
  <inkml:trace contextRef="#ctx0" brushRef="#br0" timeOffset="127155.14">5778 8763 0,'0'0'0,"-21"0"0,0 0 0,42 0 31,0 0-16,1 0-15,-1-21 0,0 21 16,21-21-16,-21 21 0,22 0 16,-22-21-16,21 21 0,-21 0 15,1 0-15,-1-22 0,0 22 0,0 0 16,0 0-16,0 0 0</inkml:trace>
  <inkml:trace contextRef="#ctx0" brushRef="#br0" timeOffset="127651.9">6244 8742 0,'0'-21'15,"0"0"1,0-1-16,21 22 15,0-21-15,1 21 0,-1-21 16,0 21-16,0 0 0,0 0 16,0 0-16,1 0 15,-1 21-15,0 0 0,0-21 0,-21 22 16,0-1-16,21 21 0,0-21 16,-21 0-16,0 1 0,0 20 0,0-21 15,0 0-15,0 22 0,0-22 0,0 0 16,0 0-16,0 0 15,0 0-15,0 1 0,0-1 16,-21-21 0,0 0-1,21-21 1,0-1 0,0 1-16,0 0 0,0 0 0,0-21 15,0 20-15,0 1 0,21-21 0,0 21 16,1-22-16,-1 22 0,-21 0 15,21 0-15,0 0 0,21 0 0,-20-1 16,-1 22-16,0-21 16,0 21-16,0 0 0,0 0 31</inkml:trace>
  <inkml:trace contextRef="#ctx0" brushRef="#br0" timeOffset="128579.62">7366 8890 0,'0'0'16,"-21"0"-16,21-21 15,0 0-15,0 0 0,0-1 16,0 1-16,0 0 16,0 0-16,0 0 15,0 0-15,0-1 0,0 1 0,-21 0 16,-1 0-16,1 21 16,0-21-16,0 21 15,0 0-15,0 0 0,-1 0 0,1 0 16,0 21-16,0-21 0,-21 21 15,20 0-15,-20 0 0,21 1 0,0-1 16,0 21-16,-1-21 0,1 0 16,0 22-16,21-22 0,-21 21 0,21-21 15,0 1-15,0-1 0,0 21 0,0-21 16,0 0-16,21-21 16,0 22-16,0-22 0,1 0 15,-1 0-15,0 0 0,0 0 16,0 0-16,22 0 0,-22 0 0,0-22 15,0 22-15,0-21 0,22 0 0,-22 0 16,0 21-16,0-21 0,0 0 16,0-22-16,-21 22 0,0 0 0,22 0 15,-22 0-15,21-1 0,-21-20 16,0 21-16,0 0 0,0 0 0,0-1 16,0 1-16,0 0 15,0 42 16,0 0-31,0 1 0,0-1 16,0 0-16,0 21 0,0-21 16,0 1-16,0 20 0,0-21 0,0 0 15,0 0-15,0 1 0,0-1 16,0 0-16,0 0 0,21 0 16,0-21-16,0 0 15,0 0-15,1 0 16,-1 0-16</inkml:trace>
  <inkml:trace contextRef="#ctx0" brushRef="#br0" timeOffset="130400">7980 8573 0,'0'0'0,"0"-22"16,-21 22-1,-1 0-15,1 0 16,0 0-16,0 0 0,0 0 0,0 0 16,-1 22-16,1-22 0,0 21 15,0 0-15,0 0 0,0 0 0,-1 0 16,22 22-16,-21-22 0,21 21 0,0-21 16,0 22-16,0-22 15,0 21-15,0-21 0,0 1 0,21-1 16,1 0-16,-1 0 0,0 0 15,0 0-15,0-21 0,0 22 0,1-22 16,20 0-16,-21 0 0,21 0 0,1 0 16,-22 0-16,21 0 0,1 0 15,-1 0-15,-21-22 0,21 1 0,-20 21 16,20-21-16,-21 0 0,0 0 0,0-22 16,1 22-16,-1 0 0,-21-21 15,21-1-15,0 1 0,-21 21 0,21-21 16,-21-1-16,21 1 15,1 0-15,-22-1 0,0 22 0,21-21 16,-21-1-16,21 1 0,-21 21 0,0 0 16,0-22-16,0 22 15,0 0-15,0 42 32,0 0-32,-21 22 0,0-22 15,21 0-15,-22 21 0,22 1 16,0-22-16,-21 21 0,0 1 0,21-1 15,-21 0-15,21 1 0,0-1 0,-21 0 16,21 1-16,0-1 0,0-21 16,0 21-16,0-20 0,0 20 15,0-21-15,0 0 0,0 0 0,0 1 16,21-22-16,-21 21 0,21-21 16,0 0-16,0 0 0,1 0 0,-1 0 15,0 0-15,0 0 16,0 0-16,0-21 0,1 21 0,-1-22 15,0 1-15,0 0 0,0 0 0,0 0 16,1 0-16,-1-22 0,0 22 16,-21-21-16,21 21 0,-21-1 0,21-20 15,-21 21-15,0 0 0,0 0 0,0-1 16,0 44 15,0-1-15,0 0-16,0 0 0,0 0 15,0 0-15,-21 1 0,21-1 0,0 21 16,0-21-16,0 0 0,0 1 16,0-1-16,0 0 0,0 0 15,21-21-15,0 21 0,1-21 16,-1 0-16,0 0 16,0 0-16,0 0 0,0 0 0,1 0 15,-1-21-15,0 21 0,0-21 16,0 0-16,0 0 15,1-1-15,-1-20 0,0 21 16,-21 0-16,21-22 0,0 22 16,0 0-16,-21-21 0,22 21 0,-22-1 15,21 22-15,-21-21 0,0 0 0,0 42 47,0 0-47,-21 1 0,-1-1 16,22 0-16,-21 0 0,21 0 15,0 22-15,0-22 0,-21 0 0,21 0 16,0 0-16,0 0 16,0 1-16,0-1 0,0 0 0,0 0 15,0 0-15,21-21 0,0 0 16,1 0-16,-1 21 0,0-21 16,0 0-16,0 0 0,0 0 15,1-21-15,-1 21 0,-21-21 0,21 0 16,0 21-16,-21-21 0,0 0 15,0-1-15,0 1 0,0-21 0,0 21 16,0 0-16,0-1 0,0-20 16,0 21-16,0 0 0,-21 0 0,0-1 15,0 1-15,-1 0 0,1 21 16,0 0 0,21-21-1,21 21 1,0 0-1,1-21-15,-1 21 0,0 0 16,0 0-16,0 0 0,22 0 0,-22 0 16,0 0-16,0 0 0,0 0 15,0 0-15,1 0 0,-1 21 16,0 0-16,0 0 16,-21 0-16,0 1 15,0-1-15,0 0 0,0 0 16,0 0-16,0 0 15,0 1-15,0-1 0,0 0 0,0 0 16,0 0-16,0 0 0,0 1 16,0-1-16,0 0 0,0 0 15,0 0 1,0-42 31,0 0-32,-21 0-15,21 0 16,0-1-16,0 1 0,0 0 0,0-21 16,0 21-16,21-1 15,-21-20-15,21 21 0,0-21 0,1 20 16,20 1-16,-21-21 0,21 21 0,1 0 16,-1-1-16,0 1 0,1 0 15,-1 0-15,0 21 0,1 0 0,-1 0 16,0 0-16,-20 0 0,20 21 0,-21-21 15,-21 21-15,0 0 0,0 1 16,0 20-16,0-21 0,0 0 0,0 0 16,0 22-16,-21-22 0,0 21 0,0-21 15,-1 1-15,1-1 0,21 21 16,-21-21-16,0-21 0,0 21 16,21 1-16,0-1 0,-21-21 0,21 21 15,-22-21-15,22 21 16,-21-21-16,21-21 47,0 0-47,21 0 15,-21-1-15,0 1 0,0 0 16</inkml:trace>
  <inkml:trace contextRef="#ctx0" brushRef="#br0" timeOffset="130650.86">9715 8065 0,'0'0'0,"-21"0"0,0 0 15,0 0-15,0 0 16,0 0-1</inkml:trace>
  <inkml:trace contextRef="#ctx0" brushRef="#br0" timeOffset="130962.74">8318 8509 0,'0'0'0,"-21"0"15,42 0 1,1 0-1,-1 0-15,21 0 0,-21 0 16,22 0-16,-22 0 0,21 0 0,0-21 16,-20 21-16,20 0 0,-21 0 0,21 0 15,-20 0-15,-1 0 0,-21-21 16,21 21-16</inkml:trace>
  <inkml:trace contextRef="#ctx0" brushRef="#br0" timeOffset="143519.67">11366 8827 0,'0'-22'16,"-21"22"-1,0 0 1,0 0 0,0 0-16,0 0 0,-1 0 15,1 0-15,0-21 16,0 21-16,0 0 0,0 0 16,-1 0-16,1 0 0,0 0 15,0 0-15,0 0 0,0 0 16,-1 0-16,22-21 0,-21 21 15,42 0 17,1 0-17,-1 0-15,21 0 16,0 0-16,1 0 0,20 0 0,1 0 16,-22 0-16,22 0 0,-1 0 15,1 0-15,-22 0 0,21 0 0,1 0 16,-1 0-16,-20 0 0,20 0 15,1 0-15,-22 0 0,22 0 0,-22 0 16,0 0-16,22 0 0,-22 0 16,-21 0-16,22 0 0,-1 0 0,-21 0 15,0 0-15,0 0 0,1 0 16,-1-21-16,0 21 16,-21-21-1,-21 21 32,0 0-47,-1 0 16,1 0-16,0 0 0,0-21 15,0 21-15</inkml:trace>
  <inkml:trace contextRef="#ctx0" brushRef="#br0" timeOffset="144091.6">12065 8530 0,'0'0'0,"-21"0"16,0 0 0,21-21-16,0 42 62,21 0-46,0 1-16,0-22 15,21 0-15,-20 21 0,-1-21 16,0 0-16,21 21 0,-21-21 0,1 21 16,20-21-16,-21 0 15,0 0-15,0 0 0,1 21 0,-1-21 16,0 0-16,0 0 31,-21 21-15,-21-21-1,0 22-15,0-22 16,-1 21-16,1-21 0,0 21 16,0-21-16,-21 21 0,20 0 0,-20 0 15,21-21-15,-21 22 0,-1-1 16,22 0-16,-21 0 0,21 0 15,-22 0-15,22 1 0,0-1 0,-21-21 16,20 21-16,22 0 0,-21 0 16,0-21-16,21 21 0,-21-21 0,21 22 15,21-22 32,0 0-31,0 0-16,1-22 0,-1 22 15,0 0-15</inkml:trace>
  <inkml:trace contextRef="#ctx0" brushRef="#br0" timeOffset="144875.2">13462 8530 0,'0'-21'16,"0"0"-1,0 42 32,-21 0-31,21 0-16,0 1 0,0-1 0,0 0 15,0 0-15,0 0 0,0 22 16,-21-22-16,21 21 0,-22 0 0,22-20 16,-21 20-16,21-21 0,0 21 15,0-20-15,-21 20 0,21-21 16,0 0-16,-21 0 0,21 1 0,0-1 16,0 0-16,0-42 62,0 0-62,21-1 0,0 22 0,0-21 16,-21 0-16</inkml:trace>
  <inkml:trace contextRef="#ctx0" brushRef="#br0" timeOffset="145602.76">13801 8636 0,'-22'21'125,"22"0"-125,0 1 16,-21-1-16,21 0 0,-21 0 16,21 0-16,-21 22 0,21-22 0,0 0 15,0 0-15,0 21 0,-21-20 16,21-1-16,0 0 0,0 0 0,0 0 16,0 0-16,0 1 15,0-1-15,21-21 16,0 0-16,0 0 15,0 0-15,1 0 0,-1 0 16,0 0-16,0 0 0,0 0 16,0-21-16,1-1 0,20 22 0,-21-21 15,0 0-15,0 0 0,1 0 16,-1-22-16,-21 22 0,21 0 0,-21-21 16,21 21-16,-21-1 0,0-20 15,0 21-15,0 0 0,0 0 0,0-1 16,0 1-16,0 0 0,-21 0 15,0 21-15,0 0 0,-1-21 16,1 21-16,0 0 0,0 0 16,0 0-16,0 0 0,-1 0 15,1 21-15,0 0 0,0 0 16,21 0-16,-21-21 16,21 22-16,0-1 0,0 0 15,0 0-15,0 0 16,0 0-16,21-21 15,-21 22-15,21-22 0,0 0 0,0 0 16</inkml:trace>
  <inkml:trace contextRef="#ctx0" brushRef="#br0" timeOffset="146179.63">14457 8657 0,'0'0'16,"42"-21"-1,-21 21 1,-42 21 15,0 0-15,0 1-16,21-1 0,0 0 15,0 0-15,-21 0 0,21 22 16,-22-22-16,22 0 0,-21 0 0,21 21 16,0-20-16,0-1 0,0 0 15,0 0-15,0 0 0,0 0 16,21-21-16,1 22 0,-1-22 16,0 0-16,0 0 0,0 0 15,0 0-15,1 0 0,20 0 0,-21 0 16,0 0-16,22 0 0,-22-22 15,0 1-15,21 0 0,-21 21 16,1-21-16,-1-21 0,0 20 0,-21 1 16,21 0-16,-21-21 0,0 21 15,21-22-15,-21 22 0,0-21 0,0 21 16,0-1-16,0 1 0,-21 0 16,0 0-16,21 0 0,-21 0 0,0 21 15,-1 0-15,1 0 0,0 0 16,0 0-16,0 0 0,-22 0 15,22 21-15,0-21 0,0 21 0,0 0 16,21 0-16,-21-21 16,-1 21-16,22 1 0,0-1 0,0 0 15,0 0-15,0 0 16,0 0-16,22-21 16,-1 0-16,21 0 0,-21 0 15</inkml:trace>
  <inkml:trace contextRef="#ctx0" brushRef="#br0" timeOffset="146536.06">15303 8636 0,'22'0'62,"-1"0"-62,-21-21 0,21 21 0,-21-21 16,0 0 15,-21 21-31,0 0 16,-1 0-16,1 0 15,0 0-15,0 0 16,21 21 15,21-21-31,0 0 16,22 0-16,-22 0 0</inkml:trace>
  <inkml:trace contextRef="#ctx0" brushRef="#br0" timeOffset="146896.51">15917 8319 0,'0'0'0,"-21"21"46,0 0-46,0 0 16,21 21-16,-21-20 0,-1-1 0,22 21 16,-21-21-16,0 22 0,0-22 0,0 21 15,0 0-15,-1 1 16,1-1-16,0 0 0,0 1 0,0-22 16,0 21-16,-1 1 0,1-22 15,21 21-15,-21-21 0,21 0 0,0 1 16,0-1-16,-21 0 0,21 0 15,21-21 17,0-21-17,0 0-15,1 21 0</inkml:trace>
  <inkml:trace contextRef="#ctx0" brushRef="#br0" timeOffset="147124.03">15981 8805 0,'0'-21'16</inkml:trace>
  <inkml:trace contextRef="#ctx0" brushRef="#br0" timeOffset="147735.49">17293 8382 0,'21'0'16,"0"0"-1,22 0-15,-22 0 0,21 0 16,1 0-16,-1 0 0,0 0 16,1-21-16,20 21 0,-21 0 15,22 0-15,-22 0 0,1-21 0,-1 21 16,21 0-16,-41 0 0,20 0 16,-21 0-16,0-21 0,0 21 0,1 0 15,-44 0 1,1 0-16,0 0 15,0 0-15,0 0 0,0 0 0,-1 0 16,1 0-16</inkml:trace>
  <inkml:trace contextRef="#ctx0" brushRef="#br0" timeOffset="147986.89">17759 8361 0,'0'21'0,"0"0"15,0 0-15,0 1 16,0-1-16,0 0 0,-21 0 16,21 21-16,0-20 0,0-1 0,-22 21 15,22-21-15,0 0 0,0 22 16,0-22-16,0 21 0,-21-21 0,21 1 16,0 20-16,-21-21 0,21 0 15,0 0-15,0 1 0,0-1 16,-21-21-1</inkml:trace>
  <inkml:trace contextRef="#ctx0" brushRef="#br0" timeOffset="148245.74">17293 9038 0,'0'0'0,"0"21"16,0 1-16,21-22 15,0 0-15,1 0 0,20 0 16,-21 0-16,21 0 0,1 0 16,-22 0-16,21 0 0,1 0 0,-1 0 15,0 0-15,1 0 0,-1 0 16,-21 0-16,0-22 0,0 22 0,1 0 15,-1 0-15,0-21 16,-21 0-16</inkml:trace>
  <inkml:trace contextRef="#ctx0" brushRef="#br0" timeOffset="148831.44">18055 8742 0,'0'42'16,"0"-21"-16,0 1 16,0-1-16,0 0 0,0 0 0,0 0 15,0 0-15,0 1 0,-21-1 16,21 0-16,0 0 0,0 0 15,0 0-15,0 1 32,-21-22-1,21-22-15,0 1-16,0 0 15,0 0-15,0 0 0,0 0 16,0-1-16,0 1 0,0 0 0,21 0 15,-21 0-15,21 0 0,0-1 16,0 1-16,1 0 0,20 0 0,0 0 16,1 21-16,-1-21 15,0 21-15,1 0 0,-1 0 0,0 0 16,1 0-16,20 0 0,-21 21 0,-20 0 16,20 0-16,-21 0 0,21 0 15,-42 1-15,22 20 0,-22-21 0,0 21 16,0-20-16,0-1 0,-22 21 15,1-21-15,0 0 0,0 1 0,0-1 16,0 0-16,-1 0 0,1-21 16,0 21-16,0-21 0,21 21 15,-21-21-15,21-21 47,21 21-47,0-21 0,0 0 16,0 0-16,1 0 0</inkml:trace>
  <inkml:trace contextRef="#ctx0" brushRef="#br0" timeOffset="149150.76">19135 8446 0,'0'21'47,"0"0"-47,0 0 0,0 0 16,0 22-16,-22-22 0,22 21 15,-21 0-15,0 1 0,0-22 0,21 21 16,0 1-16,-21-1 0,0-21 16,21 21-16,0-20 0,0-1 0,0 0 15,0 0-15,0 0 0,0 0 16,0 1-16,21-22 31,0 0-31,0 0 16,0-22-16,0 22 0,-21-21 15,22 0-15,-1 0 0,0 0 16,-21 0-16</inkml:trace>
  <inkml:trace contextRef="#ctx0" brushRef="#br0" timeOffset="149363.64">18986 8721 0,'-21'0'15,"42"0"1,1 0 0,-1 0-16,0 0 0,0 0 15,0 0-15,0 0 0,1 0 16,20 0-16,-21 0 0,0 0 0,0 0 15,1 0-15,-1-21 0,0 21 16,0 0-16,0 0 0</inkml:trace>
  <inkml:trace contextRef="#ctx0" brushRef="#br0" timeOffset="149759.64">19410 8805 0,'21'0'0,"0"0"15,0 0-15,0 0 0,1 0 0,-1 0 16,0-21-16,0 21 16,0-21-16,-21 0 0,0 0 15,0 0 1,0-1-1,-21 22-15,0 0 16,0 0-16,0 0 16,-1 22-16,1-22 0,21 21 15,0 0-15,-21 0 0,21 0 16,-21 22-16,21-22 0,0 0 0,0 0 16,0 0-16,0 22 0,0-22 15,0 0-15,21 0 0,0 0 16,0-21-16,1 21 0,-1-21 0,0 0 15,0 22-15,0-22 0,0 0 16,1 0-16,-1 0 0,0 0 0,0 0 16,0 0-16,0 0 0,1-22 15</inkml:trace>
  <inkml:trace contextRef="#ctx0" brushRef="#br0" timeOffset="150187.76">19897 8700 0,'0'0'16,"0"-22"-16,21 22 16,-21-21-1,21 21-15,0 0 0,0 0 16,0 0-16,1 0 0,-1 21 16,-21 1-16,0-1 15,21 0-15,-21 0 0,21 0 0,-21 0 0,0 1 16,0 20-16,0-21 15,0 0-15,0 0 0,0 1 0,0-1 16,0 0-16,0 0 0,0 0 0,0 0 16,-21-21-16,21 22 0,-21-22 15,0 0 1,21-22 15,0 1-31,0 0 16,0 0-16,0 0 0,21 0 0,-21-1 15,21 1-15,0-21 0,-21 21 16,21 0-16,0-22 0,1 22 0,-1 0 16,0 0-16,0 0 0,0 21 15,0 0 1,-21-22-16,22 22 0,-1 0 16,0 0-1,0 0-15</inkml:trace>
  <inkml:trace contextRef="#ctx0" brushRef="#br0" timeOffset="150963.35">20468 8805 0,'0'0'0,"21"0"15,0 0 1,1 0-16,-1 0 0,0 0 0,0 0 15,0-21-15,0 21 0,1-21 16,-1 21-16,21-21 0,-42 0 0,21 21 16,0-21-16,1-1 0,-22 1 15,0 0-15,0 0 0,0 0 0,0 0 16,0-1-16,0 1 0,0 0 0,0 0 16,0 0-16,0 0 15,0-1-15,0 1 0,-22 21 31,1 0-31,0 21 16,0 1-16,0-1 16,21 0-16,-21 0 0,-1 21 0,1-20 15,21 20-15,-21 0 0,0 1 0,0-1 16,0 0-16,-1 1 0,1-1 16,21 21-16,-21-20 0,0-1 0,0 0 15,0 1-15,-1-1 0,1 0 16,0 1-16,21-1 0,-21 0 0,0 1 15,0-1-15,-1 0 0,22 1 0,-21-1 16,0 0-16,0 1 0,21-1 16,0-21-16,0 22 0,0-1 0,0-21 15,0 21-15,0-20 0,0-1 16,0 21-16,0-21 0,0 0 16,0 1-16,21-22 0,0 21 0,-21 0 15,21-21-15,1 0 0,20 0 0,-21 0 16,0 0-16,22 0 0,-22 0 15,21 0-15,-21 0 0,22-21 0,-1 21 16,0-21-16,-21-1 0,22 1 16,-22 0-16,21 0 0,-21-21 0,1 20 15,-1-20-15,-21 21 0,0-21 0,0-1 16,0 1-16,0 0 0,-21-1 16,-1 1-16,-20 0 0,21-1 0,-21 22 15,-1-21-15,1 21 0,0-1 16,-1-20-16,1 42 0,21-21 15,0 0-15,-1 21 0,1 0 0,21-21 32,21 21-17,22 0-15,-22 0 16,21 0-16,-21-22 0,22 22 16,-1 0-16,0-21 0,1 21 0,-1-21 15,-21 21-15,22-21 16,-1 21-16,-21-21 0,21 21 0,1-21 0,-22 21 15</inkml:trace>
  <inkml:trace contextRef="#ctx0" brushRef="#br0" timeOffset="151492.06">21399 8700 0,'0'0'0,"-21"0"0,0 0 16,21-22-16,-21 22 0,0 0 16,0 0-1,-1 0-15,1 0 0,0 0 16,0 0-16,0 22 0,21-1 16,-21 0-16,-1 0 0,22 0 0,0 0 15,-21 1-15,21-1 0,-21 0 16,21 0-16,0 0 0,0 0 0,0 1 15,0-1-15,0 0 0,21-21 16,0 0 0,1 0-16,-1 0 0,0 0 15,0-21-15,0 0 16,0-1-16,-21 1 0,0 0 16,22 21-16,-1-21 0,-21 0 0,21-22 15,-21 22-15,0 0 0,21 0 16,-21 0-16,0 0 0,0 42 47,0 0-47,0 0 15,0 0-15,0 22 0,-21-22 0,21 0 16,0 0-16,0 0 0,0 22 0,0-22 16,0 0-16,0 0 15,0 0-15,0 0 0,21-21 16,0 0-16,-21 22 0,21-22 15,1 0-15,-1 0 0,0 0 16,0 0-16,0 0 0,0-22 0,1 1 16</inkml:trace>
  <inkml:trace contextRef="#ctx0" brushRef="#br0" timeOffset="151787.41">21865 8657 0,'0'0'0,"0"-21"15,-21 21 1,0-21-16,0 21 0,-1 0 16,1 0-16,0 0 15,0 21-15,21 0 0,-21-21 16,0 21-16,-1 1 0,22 20 16,0-21-16,0 0 0,-21 0 0,21 22 15,0-22-15,-21 0 0,21 0 16,0 22-16,0-22 0,0 0 0,0 0 15,0 0-15,0 0 16,21-21-16,0 0 0,1 0 16,-1 0-16,0 0 15,0 0-15,0 0 16,0-21-16,1 21 0,-1-21 16</inkml:trace>
  <inkml:trace contextRef="#ctx0" brushRef="#br0" timeOffset="152301.12">22077 8805 0,'0'0'0,"0"22"16,21-22 15,0 0-31,0 0 15,0 0-15,1 0 0,-1 0 16,0 0-16,0-22 0,0 22 16,0 0-16,-21-21 0,22 21 15,-22-21-15,21 0 0,-21 0 16,0 0-16,0-1 0,0 1 16,0 0-16,-21 21 15,-1 0 1,1 0-16,0 0 15,0 0-15,0 21 0,0 0 0,-1 1 16,1 20-16,0-21 0,0 0 16,21 22-16,0-22 0,-21 0 15,21 21-15,0-21 0,0 1 0,0-1 16,0 21-16,0-21 0,21 0 16,0 1-16,0-1 0,0-21 15,1 21-15,-1-21 0,0 0 16,0 0-16,0 0 0,0 0 15,1 0-15,-1 0 16,0 0-16,0-21 16,0 0-16,-21-1 15,0 1 1</inkml:trace>
  <inkml:trace contextRef="#ctx0" brushRef="#br0" timeOffset="160276.79">13314 10562 0,'0'-21'16,"0"0"15,21 21-16,-21-21-15,0 0 0,21 21 16,0-22-16,-21 1 0,21 21 16,-21-21-16,0 0 0,22 0 15,-22 0-15,21-1 16,-21 1-16,0 0 0,0 0 16,-21 21 30,21 21-46,-22 0 16,22 0-16,-21 1 0,21 20 0,-21-21 16,21 21-16,0-20 15,0 20-15,-21 0 0,21-21 0,-21 22 16,21-1-16,0-21 0,0 0 0,-21 22 16,21-22-16,-22 0 0,22 0 15,0 0-15,0 1 0,-21-1 0,21 0 16,0 0-1,0-42 32,21 0-47,1 21 16</inkml:trace>
  <inkml:trace contextRef="#ctx0" brushRef="#br0" timeOffset="160791.5">13801 10710 0,'-22'22'16,"22"-1"0,0 0 15,22-21 16,-1 0-47,0-21 15,-21 0 1,0-1 0,-21 22 15,0 0-31,-1 0 31,1 0-15,21 22-16,21-22 31,1 0-31,-1 0 16</inkml:trace>
  <inkml:trace contextRef="#ctx0" brushRef="#br0" timeOffset="163475.82">15494 10202 0,'0'-21'0,"0"0"15,0 0 1,21 21 0,0 0-16,0 0 15,1 0 1,-22 21-16,21-21 0,-21 21 0,0 22 16,0-22-16,21 21 0,-21-21 15,21 22-15,-21-1 0,0 0 0,0 1 16,0-1-16,21 0 0,-21 1 15,0-1-15,0-21 0,21 21 0,-21-20 16,0-1-16,0 0 0,0 0 0,0 0 16,0-42 31,0 0-47,0 0 15,0 0-15,0-1 0,22 1 0,-22-21 16,21 21-16,-21-22 0,0 22 15,21-21-15,0 0 0,-21-1 0,21 1 16,0 21-16,1-22 0,-1 1 16,0 21-16,-21-21 0,21 20 0,0 1 15,0 0-15,1 0 0,-1 0 16,0 0-16,0-1 16,-21 44 15,0-1-16,0 0-15,0 0 16</inkml:trace>
  <inkml:trace contextRef="#ctx0" brushRef="#br0" timeOffset="164946.97">16383 10583 0,'0'0'0,"21"-21"0,-21 0 0,21-21 16,-21 21-16,0-1 16,0 1-16,0 0 0,-21 0 15,0 0-15,0 0 0,0 21 16,-1 0-16,1 0 0,-21 0 0,21 0 15,0 0-15,-1 21 0,-20 0 16,21 0-16,0 0 0,0 22 0,-1-22 16,1 21-16,0 0 0,21 1 0,0-22 15,0 21-15,0-21 0,0 1 16,0-1-16,0 0 0,0 0 0,0 0 16,0 0-16,21-21 15,0 0-15,1 0 0,-1 0 16,0 0-16,21 0 0,-21 0 0,1 0 15,20-21-15,-21 21 0,0-21 16,22 0-16,-22 0 0,0 0 0,21-1 16,-21 1-16,-21 0 0,22-21 15,-22 21-15,21-1 0,-21 1 0,0-21 16,0 21-16,0 0 0,0-1 16,0 1-16,0 42 31,-21-21-31,-1 22 0,22-1 0,0 21 15,0-21-15,-21 0 0,21 22 16,-21-22-16,21 0 0,0 0 16,0 0-16,0 1 0,0-1 0,0 0 15,0 0-15,21-21 0,0 0 16,1 21-16,-1-21 0,0 0 0,0 0 16,0 0-16,22 0 0,-22 0 0,0 0 15,21-21-15,-21 0 0,22 21 16,-22-21-16,0 0 0,0-1 0,22 1 15,-22 0-15,-21-21 0,21 21 16,0-1-16,-21 1 0,0-21 0,0 21 16,0 0-16,0-1 15,0 1-15,0 0 0,0 0 0,-21 21 16,0 0 0,0 0-16,-1 21 0,1 0 15,21 0-15,0 1 0,0-1 16,0 0-16,0 21 0,0-21 0,0 1 15,0-1-15,0 0 0,21 0 0,1 21 16,-1-20-16,0-1 16,0 0-16,0 0 0,0 0 0,1-21 15,-1 21-15,0-21 16,0 0-16,0 0 0,0 0 0,22 0 16,-22 0-16,0 0 0,0 0 0,0 0 15,1 0-15,-1-21 0,0 21 16,21-21-16,-21 0 0,1 21 0,-1-21 15,0 0-15,0-1 0,0 1 16,0 0-16,-21-21 0,0 21 0,0-1 16,0 1-16,0 0 0,0 0 15,0 0-15,-21 21 0,21-21 0,-21 21 16,0 0-16,-21 0 0,20 0 0,1 0 16,0 21-16,-21 0 0,21 0 15,-1 0-15,-20 0 0,21 1 16,0-1-16,-22 0 0,22 21 15,21-21-15,0 1 0,0-1 0,0 0 16,0 0-16,0 0 0,21-21 16,1 0-16,-1 0 15,0 0-15,21 0 0,-21 0 0,1 0 16,-1 0-16,21-21 0,-21 21 16,0-21-16,1 0 0,-1 21 0,0-21 15,0-1-15,0 1 0,-21 0 0,0 0 16,0 0-16,0 0 0,21-1 15,-21 1-15,0 0 0,0 0 16,0 42 15,0 0-31,0 0 0,0 1 16,0-1-16,0 0 0,0 0 0,-21 0 16,21 0-16,0 1 0,0-1 0,0 0 15,0 0-15,21-21 16,1 21-16,-1-21 0,0 0 0,0 0 15,0 0-15,0 0 0,1 0 16,-1 0-16,0-21 0,21 0 0,-21 21 16,1-21-16,20 0 0,-21 21 0,0-22 15,0 1-15,-21 0 0,22 0 16,-22 0-16,21 0 0,-21-1 16,0 1-16,0 0 0,0 0 15,0 42 16,0 0-31,0 0 16,0 1-16,0-1 0,0 0 16,0 0-16,0 0 15,21-21 32,0-21-47,-21 0 16</inkml:trace>
  <inkml:trace contextRef="#ctx0" brushRef="#br0" timeOffset="165119.87">17970 10287 0,'0'-21'16,"-21"21"15,42 0 0,-21 21-15</inkml:trace>
  <inkml:trace contextRef="#ctx0" brushRef="#br0" timeOffset="165651.79">18457 10160 0,'0'0'16,"-21"0"-16,0 0 16,0 0-16,0 21 31,21 0-31,0 1 0,0-1 16,0 21-16,0-21 0,0 22 15,0-22-15,0 21 0,0 0 16,0-20-16,0 20 0,0-21 0,-22 21 15,22-20-15,0-1 0,0 0 0,0 0 16,-21 0-16,21 0 16,-21-21-16,21 22 0,0-44 47,0 1-47,0 0 15,0 0-15,21 0 16,0 0-16,1-1 0,-1 1 0,0 0 0,0 0 15,21 0-15,-20 21 16,20-21-16,-21 21 0,21 0 0,-20 0 16,20 0-16,-21 0 0,21 21 15,-20 0-15,-1-21 0,0 21 0,0 0 16,-21 0-16,0 1 0,0-1 0,0 0 16,-42 0-16,21 0 15,-1 0-15,-20-21 0,0 22 0,-1-1 16,1-21-16,21 0 0,-21 21 15,-1-21-15,22 0 0,-21 0 0,21 0 16,42-21 15,0 0-15,21 21-16</inkml:trace>
  <inkml:trace contextRef="#ctx0" brushRef="#br0" timeOffset="165923.64">19198 10202 0,'0'-21'15,"0"42"1,0 1-16,0-1 16,0 21-16,-21-21 0,21 22 15,0-1-15,0-21 0,-21 21 0,21 1 16,0-1-16,-21 0 0,21-20 15,0 20-15,0-21 0,0 0 0,0 0 16,0 1-16,0-1 0,0 0 16,0 0-16,21-21 47,0-21-47,0 21 0</inkml:trace>
  <inkml:trace contextRef="#ctx0" brushRef="#br0" timeOffset="166550.79">19283 10583 0,'21'0'31,"0"0"-31,0 0 16,0 0-16,1 0 0,-1 0 16,21 0-16,-21 0 0,22 0 0,-22 0 15,21-21-15,-21 21 0,22-21 16,-22 21-16,0-21 0,0 0 0,-21 0 15,0-1-15,-21 22 32,0 0-32,0 0 0,-22 0 15,22 0-15,-21 0 0,21 22 16,-22-1-16,1 0 0,21 0 0,0 0 16,-22 0-16,22 1 0,21-1 0,0 0 15,0 0-15,0 0 0,0 0 16,0 1-16,21-1 0,0-21 15,1 0-15,-1 0 0,21 0 16,-21 0-16,22 0 0,-1 0 0,0 0 16,1 0-16,-1 0 0,-21 0 15,21-21-15,1-1 0,-1 22 0,-21-21 16,22 0-16,-22 0 0,21 0 0,-21-22 16,0 22-16,1 0 0,-1 0 15,-21 0-15,0 0 0,0-1 16,0 1-16,0 0 0,-21 21 31,-1 21-31,22 0 16,0 1-16,0-1 0,0 21 0,0-21 15,0 0-15,0 1 0,0-1 16,0 0-16,0 0 0,22 0 0,-1 0 16,0 1-16,-21-1 0,21 0 0,0-21 15,-21 21-15,0 0 0,0 0 16,0 1-1,-21-22 17,0 21-32,0-21 0,0 0 15,-1 0-15,1 0 16,0 0-16,0 0 0,0 0 16,0 0-16,-1 0 0,1 0 0</inkml:trace>
  <inkml:trace contextRef="#ctx0" brushRef="#br0" timeOffset="167451.28">13102 11726 0,'0'0'0,"21"0"0,0 0 16,-21-21-1,22 21-15,-22-21 0,21 21 16,-21-21-16,0 0 0,21 21 0,0-21 15,0 21-15,0-22 0,1 22 16,-1 0-16,0 0 0,0 0 16,21 0-16,-20 0 15,-1 22-15,0-1 0,0 0 16,0 21-16,-21-21 0,0 22 0,0-1 16,0-21-16,0 22 0,0-1 15,-21 0-15,0 1 0,-21-1 0,20-21 16,-20 21-16,0 1 0,-1-22 0,1 0 15,0 0-15,-1 0 0,1-21 16,0 22-16,21-22 0,-22 0 0,22 0 16,0 0-16,0 0 0,0-22 15,-1 22-15,1-21 0,21 0 0,-21 0 16,21-21-16,0 20 0,0-20 0,0 21 16,0-21-16,21 20 0,0-20 15,22 21-15,-22 0 0,0 0 16,21 21-16,1 0 0,-22 0 15,21 0-15,-21 0 0,22 0 0,-22 21 16,0-21-16,0 21 0,0 21 0,1-21 16,-1 1-16,0-1 0,-21 21 15,21-21-15,-21 0 0,0 1 0,0-1 16,21 0-16,-21 0 0,0 0 16,0 0-16,21-21 0,1 0 15,-1 0-15,0 0 16,0-21-16</inkml:trace>
  <inkml:trace contextRef="#ctx0" brushRef="#br0" timeOffset="167639.18">14012 11917 0,'21'0'63,"1"-21"-48,-1 21-15</inkml:trace>
  <inkml:trace contextRef="#ctx0" brushRef="#br0" timeOffset="168555.18">15452 11917 0,'0'0'0,"0"42"0,0-21 0,0 22 0,0-22 16,-22 21-16,22-21 0,0 1 15,0-1-15,0 0 0,0 0 16,0-42 15,0 0-31,0 0 16,0-22-16,0 22 0,0 0 16,0-21-16,22 20 0,-22-20 0,21 21 15,0-21-15,-21 20 0,21-20 0,0 21 16,0 0-16,22 0 0,-22-1 15,0 22-15,0 0 0,22 0 0,-22 0 16,0 0-16,0 0 0,0 0 16,0 22-16,1-1 0,-1 21 0,-21-21 15,0 22-15,0-22 0,0 21 0,0-21 16,0 22-16,0-1 0,0-21 16,0 0-16,0 0 0,0 1 15,0-1-15,0 0 16,-21-21-16,-1-21 15,22 0 1,0-1-16,0 1 0,0 0 16,0-21-16,0 21 0,0-22 0,22 22 15,-1-21-15,0 21 0,0-1 16,21-20-16,-20 21 0,20 0 0,0 0 16,-21-1-16,22 22 0,-1 0 15,0 0-15,1 0 0,-22 0 16,21 22-16,-21-22 0,1 42 0,-1-21 15,-21 0-15,0 0 0,0 1 16,0 20-16,0-21 0,0 21 0,0-20 16,-21-1-16,-1 0 0,22 0 15,0 0-15,0 0 0,-21 1 0,21-1 16</inkml:trace>
  <inkml:trace contextRef="#ctx0" brushRef="#br0" timeOffset="168923.93">16552 11959 0,'0'0'0,"21"0"0,1 0 15,-1 0-15,0 0 16,0 0-16,0 0 0,22-21 0,-22 0 15,0 21-15,21-21 0,-21 0 16,1 21-16,-1-22 0,-21 1 16,0 0-16,0 0 15,-21 21-15,-1 0 16,-20 0-16,21 0 0,-21 0 16,20 21-16,-20 0 0,21 0 15,0 1-15,-22-1 0,22 0 0,21 21 16,0-21-16,-21 22 0,21-22 15,0 21-15,0-21 0,0 1 0,21-1 16,0 0-16,1 0 0,-1 0 0,0-21 16,21 0-16,-21 21 0,22-21 15,-22 0-15,21 0 0,-21 0 0,22 0 16,-22-21-16,21 21 0,-21-21 16,22 0-16,-1 0 0</inkml:trace>
  <inkml:trace contextRef="#ctx0" brushRef="#br0" timeOffset="169175.3">17505 11557 0,'0'0'0,"0"21"32,-21 0-17,21 22-15,0-22 0,0 0 16,-22 21-16,22 1 0,-21-1 0,21 0 15,-21 1-15,21-1 0,0 0 0,0 1 16,0-22-16,-21 21 16,21 1-16,0-22 0,0 0 0,0 0 15,0 0-15,0 0 16,21-21-16,0 0 16,0 0-16,1-21 0,-1 21 0</inkml:trace>
  <inkml:trace contextRef="#ctx0" brushRef="#br0" timeOffset="169663.02">17865 11557 0,'0'0'0,"0"21"31,0 0-31,0 1 0,0 20 0,-22-21 16,22 21-16,-21 1 0,21-1 15,-21 0-15,21 1 0,-21-1 0,21 0 16,0-20-16,0 20 0,-21 0 16,21-21-16,0 1 0,-21-1 0,21 0 15,0 0-15,0 0 0,0 0 16,0-42 15,0 0-31,0 0 16,0 0-16,0 0 0,21-1 15,0-20-15,0 21 0,0-21 0,0 20 16,-21 1-16,43-21 0,-22 21 16,0 0-16,0 21 0,0-22 0,1 22 15,-1 0-15,0 0 0,0 0 0,0 0 16,-21 22-16,21-1 0,1 0 16,-22 42-1,0-20-15,0-22 0,0 0 0,0 0 16,0 0-16,0 1 0,-22-1 0,22 0 15,-21 0-15,21 0 0,-21-21 0,21 21 16,21-42 31,0 0-47,1 0 16</inkml:trace>
  <inkml:trace contextRef="#ctx0" brushRef="#br0" timeOffset="170055.32">18500 11853 0,'-22'0'47,"1"0"-47,0 22 16,21-1-16,-21 0 0,0 0 0,21 0 0,-21 22 15,21-22-15,0 0 16,0 0-16,0 0 0,0 0 0,0 1 15,0-1-15,0 0 0,0 0 0,0 0 16,21-21-16,0 0 0,0 0 16,0 21-16,0-21 0,1 0 0,-1 0 15,0 0-15,21-21 0,-21 0 16,1 21-16,-1-21 0,0 0 0,0 0 16,0-1-16,0 1 0,-21-21 15,0 21-15,0-22 0,0 22 0,0 0 16,0-21-16,0 21 0,0-1 15,-21 1-15,0 21 0,0 0 16,0 0-16,0 0 0,-1 0 16,1 0-16,0 0 0,0 21 0,0-21 15,0 22-15,21-1 0,0 0 16,0 0-16,0 0 0,0 0 0,0 1 16,0-1-16,42-21 0,-21 21 15</inkml:trace>
  <inkml:trace contextRef="#ctx0" brushRef="#br0" timeOffset="170863.87">19219 12002 0,'0'0'0,"0"-22"0,0-41 16,0 42-16,0 0 0,-21-1 16,21 1-16,-21 21 0,0-21 0,0 0 15,-1 21-15,1 0 16,0 0-16,0 0 0,21 21 0,-21 0 15,0 0-15,-1 1 0,1-1 16,0 21-16,21-21 0,0 22 0,0-22 16,0 21-16,0-21 0,0 0 0,0 1 15,0-1-15,0 0 0,0 0 16,0 0-16,21-21 0,0 0 16,1 0-16,-1 0 0,0 0 15,0 0-15,0 0 0,22 0 16,-22-21-16,0 0 0,0 0 0,0 0 15,22-1-15,-22 1 0,0-21 16,0 21-16,0-22 0,-21 22 0,21-21 16,1 0-16,-22-1 0,0 22 0,0-21 15,21-1-15,-21 22 0,21-21 16,-21 0-16,0 20 0,0-20 0,0 21 16,0 0-16,0 0 0,-21 42 31,0 0-16,21 0-15,0 21 0,-22-20 16,22 20-16,-21-21 0,21 21 0,0 1 16,-21-22-16,21 21 0,0 1 15,0-1-15,0-21 0,0 21 0,0-20 16,0-1-16,0 21 0,21-21 16,0 0-16,1 1 0,-1-22 0,0 21 15,21-21-15,-21 21 0,1-21 0,-1 0 16,21 0-16,-21 0 0,0 0 15,22-21-15,-1 0 0,-21-1 0,22 1 16,-22 0-16,21 0 0,-21 0 16,22 0-16,-22-22 0,0 22 15,0 0-15,0 0 0,0 0 0,-21-1 16,0 1-16,0 0 0,0 0 16,-21 21-1,0 0 1,21 21-16,-21-21 0,21 21 0,0 0 15,0 1-15,0 20 0,0-21 0,0 0 16,0 0-16,21 1 0,-21-1 16,21 0-16,-21 0 0,0 0 0,21 0 15,-21 1-15,0-1 0,0 0 16,0 0-16,0 0 16,-21-21-1,0 0-15,0 0 16,0 0-16,0 0 15,-1-21 1,1 0-16,0 21 0,0-21 0</inkml:trace>
  <inkml:trace contextRef="#ctx0" brushRef="#br0" timeOffset="171164.69">17399 11578 0,'0'0'0,"-21"0"0,21-21 16,21 21-16,0 0 0,0 0 15,22 0-15,-1 0 0,21-21 0,-20 21 16,20 0-16,1 0 0,-22 0 15,22 0-15,-1 0 0,-21-21 0,22 21 16,-22 0-16,-21 0 0,22 0 16,-22 0-16,0 0 0,0 0 15</inkml:trace>
  <inkml:trace contextRef="#ctx0" brushRef="#br0" timeOffset="172175.24">13568 13102 0,'-21'-21'16,"21"0"-16,-22 0 0,22 0 31,0-1-31,22 22 0,-1 0 16,0 0-16,0 0 0,0 0 16,0 0-16,1 0 0,-1 0 0,0 0 15,0 22-15,0-22 0,-21 21 16,0 0-16,0 0 0,0 0 0,0 0 15,-21 1-15,0-1 0,0 0 16,-22 0-16,22 0 0,-21-21 16,0 21-16,20 1 0,-20-22 0,0 21 15,21-21-15,-1 0 0,1 0 16,0 0-16,42 0 31,0 0-31,1 0 16,-1 0-16,0 0 0,21 0 0,-21 0 15,22 0-15,-22 0 0,21 0 16,-21 0-16,22 0 0,-1 21 0,-21 0 16,0 0-16,1-21 0,-1 21 15,-21 1-15,21-1 0,-21 0 0,0 0 16,0 0-16,-42 0 0,20-21 0,1 22 16,-21-1-16,21 0 0,-22-21 15,1 21-15,0-21 0,21 0 0,-22 0 16,1 0-16,0 0 0,20 0 15,-20 0-15,21 0 0,0 0 0,0 0 16,-1 0-16,1 0 16,21-21-16,0 0 0,0 0 15,0-1-15,21 1 16,1 0 0,20 21-16,-21 0 0,0-21 0</inkml:trace>
  <inkml:trace contextRef="#ctx0" brushRef="#br0" timeOffset="172367.13">14224 13356 0,'0'0'0,"21"-21"16,-21 0 15,-21 21 0</inkml:trace>
  <inkml:trace contextRef="#ctx0" brushRef="#br0" timeOffset="173247.52">15769 12869 0,'-21'-21'15,"0"21"-15,0 0 0,-22 0 16,22 0-16,-21 0 0,-1 0 0,1 21 15,0 1-15,-1 20 0,1-21 16,0 21-16,-1 1 0,1-22 0,0 21 16,21 22-16,-1-22 0,1 0 15,21 1-15,0-1 0,0 0 0,0 1 16,0-1-16,0 0 16,21-20-16,1 20 0,-1-21 0,21 0 15,-21-21-15,22 21 0,-1-21 0,0 0 16,-21 0-16,22 0 0,-1 0 15,0 0-15,1-21 0,-1 0 0,0 21 16,-20-21-16,20-21 0,0 20 16,-21 1-16,1 0 0,-1 0 0,0 0 15,0 0-15,-21-1 0,0 1 16,0 0-16,0 0 0,0 0 16,-21 21-1,0 0-15,0 0 16,21 21-16,0 0 0,-22 0 0,1 0 15,21 1-15,-21-1 16,21 21-16,0-21 0,0 0 0,0 1 16,0 20-16,0-21 0,0 0 15,0 0-15,21 1 0,0-22 0,1 21 16,-1-21-16,0 0 0,21 0 0,-21 0 16,22 0-16,-1 0 0,0-21 15,1 21-15,-1-22 0,-21 1 0,22 0 16,-1 0-16,-21 0 0,21 0 15,-20-1-15,-22 1 0,21 0 0,-21 0 16,0 0-16,0-22 0,0 22 16,0 0-16,-21 0 0,-1 0 0,1 0 15,-21 21-15,21 0 0,0-22 16,-22 22-16,1 0 0,21 0 16,0 0-16,-22 22 0,22-1 0,0-21 15,0 21-15,0 0 0,-1-21 16,22 21-16,0 0 0,0 1 0,0-1 15,0 0-15,22 0 0,-1 0 16,0-21-16,21 0 0,-21 0 16,22 0-16</inkml:trace>
  <inkml:trace contextRef="#ctx0" brushRef="#br0" timeOffset="173715.37">16743 13335 0,'0'-21'0,"0"42"31,-21-21-15,21 21-16,0 0 0,0 1 0,0-1 15,0 0-15,-22 0 16,22 0-16,0 0 0,0 1 0,0-1 16,0 0-16,0 0 0,0 0 15,0 0-15,0 1 0,-21-22 47,21-22-47,0 1 16,0 0-16,0 0 15,0 0-15,21 0 0,-21-1 0,22-20 16,-1 21-16,0 0 0,0 0 0,0-1 16,0 1-16,22 0 0,-22 21 15,21 0-15,-21-21 0,22 21 0,-22 0 16,21 0-16,-21 21 0,1-21 15,-1 21-15,0 0 0,-21 1 0,0-1 16,0 21-16,0-21 0,0 0 16,0 1-16,0 20 0,-21-21 15,0 0-15,-1 0 0,1 1 0,0-1 16,21 0-16,-21-21 16,21 21-16,21-42 31,0 21-31,0-21 15,22 0-15</inkml:trace>
  <inkml:trace contextRef="#ctx0" brushRef="#br0" timeOffset="174123.56">17695 13356 0,'0'0'0,"43"-21"0,-22 0 16,0 0-16,0 21 0,0-21 0,-21-1 31,-21 22-31,0 0 0,-21 0 15,20 0-15,-20 0 0,21 22 0,-21-22 16,20 21-16,-20-21 0,21 21 16,0-21-16,0 21 0,-1 0 0,1-21 15,21 21-15,0 1 16,0-1-16,21-21 0,1 21 16,-1-21-16,21 0 0,0 21 15,-20-21-15,20 21 0,0 0 16,1-21-16,-22 22 0,21-22 0,-21 21 15,22 0-15,-22-21 0,0 21 16,0-21-16,-21 21 0,0 0 16,0 1-1,-21-1-15,0-21 0,-22 0 0,22 0 16,-21 21-16,21-21 0,-22 0 0,1 0 16,0 0-16,21 0 0,-22 0 15,22 0-15,0 0 0,0 0 0,0 0 16,21-21-1,0 0-15,21-1 16,-21 1-16,21 0 0,0 0 16,21 21-16</inkml:trace>
  <inkml:trace contextRef="#ctx0" brushRef="#br0" timeOffset="174388.41">18203 13081 0,'0'0'0,"21"-21"0,-21 0 16,0 42 0,0 0-1,0 0-15,0 0 0,-21 22 16,21-22-16,-21 21 0,21 1 0,-21-22 16,21 21-16,0 0 0,0-20 15,0 20-15,0-21 0,0 21 16,0-20-16,0-1 0,0 0 0,0 0 15,0 0-15,21-21 16,0 0 0,0 0-16,1 0 0,-22-21 15</inkml:trace>
  <inkml:trace contextRef="#ctx0" brushRef="#br0" timeOffset="174563.31">18013 13399 0,'0'0'16,"-21"0"-16,-1-22 0,22 1 16,22 21-1,-1 0-15,0 0 16,0 0-16,0-21 0,22 21 16,-1 0-16,-21 0 0,21 0 0,1 0 15,-1 0-15,0 0 0</inkml:trace>
  <inkml:trace contextRef="#ctx0" brushRef="#br0" timeOffset="174995.06">18605 13420 0,'0'0'15,"0"-21"-15,-21-1 0,21 1 0,0 0 16,0 0-16,0 0 16,21 21-16,1 0 0,-1 0 15,0 0-15,0 0 0,0 0 16,0 0-16,1 21 0,-1 0 16,0 0-16,0 0 0,-21 1 0,0 20 15,21-21-15,-21 0 0,0 22 16,0-22-16,0 21 0,0-21 0,0 0 15,-21 1-15,0-1 0,0-21 16,21 21-16,-21 0 0,-1-21 16,22-21-1,0 0 1,0 0-16,0-1 0,0 1 16,0 0-16,22 0 0,-1 0 15,-21 0-15,21-1 0,0 1 0,0 0 16,0 0-16,-21 0 15,22 0-15,-1-1 0,0 1 0,0 21 16,0-21-16,0 21 0,1 0 16</inkml:trace>
  <inkml:trace contextRef="#ctx0" brushRef="#br0" timeOffset="175408.16">19156 13335 0,'0'-21'0,"-21"21"16,21-21 0,-22 21-16,1 0 15,21 21 1,-21-21-16,21 21 0,0 0 16,0 0-16,0 1 0,0-1 15,0 0-15,0 21 0,0-21 0,0 1 16,0-1-16,0 0 0,0 0 0,0 0 15,21-21-15,0 21 0,1-21 16,-1 0-16,0 0 0,0 0 16,0 0-16,0 0 15,1 0-15,-1-21 0,0 0 0,0 0 16,0 0-16,-21 0 16,21-1-16,-21 1 0,0 0 15,22-21-15,-22 21 0,0-1 0,21 1 16,-21 0-16,0 0 0,0 0 15,0 0-15,0 42 32,0 0-32,0 0 15,0 0-15,0 0 16</inkml:trace>
  <inkml:trace contextRef="#ctx0" brushRef="#br0" timeOffset="175691">19875 13293 0,'0'0'0,"0"-21"0,0-1 16,-21 22-16,21-21 0,-21 21 16,0 0-16,0 0 15,0 0-15,-1 21 0,1-21 0,0 22 16,0-1-16,0 0 0,21 0 0,0 0 15,-21 0-15,21 1 0,0 20 16,0-21-16,0 0 0,0 0 16,0 1-16,0-1 0,0 0 15,21 0-15,-21 0 0,21-21 0,0 21 16,0-21-16,0 0 0,1 0 0,-1 0 16,0 0-16,0 0 0,0 0 15,0 0-15,1-21 0,20 0 0</inkml:trace>
  <inkml:trace contextRef="#ctx0" brushRef="#br0" timeOffset="175989.83">20256 13018 0,'0'0'0,"0"-22"16,0 1-16,0 0 0,0 0 15,-21 21 1,0 21-1,0 0-15,21 22 0,0-22 16,-21 21-16,21-21 0,-21 22 16,21-1-16,-22-21 0,22 21 0,0-20 15,0 20-15,-21-21 0,21 21 0,-21-20 16,21 20-16,0-21 0,-21 0 16,21 0-16,0 1 0,0-1 0,0 0 15,21-21 1,0 0-1,0 0-15,1 0 0,-1 0 0,0-21 16,0 21-16,0-21 0</inkml:trace>
  <inkml:trace contextRef="#ctx0" brushRef="#br0" timeOffset="176335.63">20489 13272 0,'0'0'0,"-21"21"31,0 0-31,21 0 15,-21 0-15,21 0 0,-21 1 16,21-1-16,0 0 0,0 0 16,0 0-16,0 0 0,0 1 15,21-1-15,0-21 16,0 0-16,0 0 0,22 0 16,-22 0-16,0 0 0,0 0 15,0 0-15,0-21 0,1-1 0,-1 1 16,-21 0-16,21 21 0,-21-21 15,0 0-15,0-22 0,0 22 16,0 0-16,0 0 0,0 0 0,0 0 16,-21-1-16,0 22 0,21-21 15,-22 21-15,1 0 0,0 0 0,0 0 16,21 21 0,-21-21-16,21 22 0,0-1 15,0 0-15,0 0 16,21-21-16,0 0 0,-21 21 15</inkml:trace>
  <inkml:trace contextRef="#ctx0" brushRef="#br0" timeOffset="176736.41">20976 13314 0,'0'0'15,"0"-21"-15,0 0 0,0-1 16,0 1-16,0 0 15,21 21 1,0 0-16,1 0 0,-1 0 16,0 21-16,0-21 15,-21 21-15,0 1 0,0-1 0,21 0 16,-21 0-16,0 0 0,0 0 0,0 1 16,0-1-16,0 0 0,0 0 15,-21 0-15,21 0 0,-21-21 0,21 22 16,0-1-16,-21-21 0,0 0 15,21-21 17,0-1-32,0 1 15,21 0-15,-21 0 16,21 0-16,0 0 0,0-1 16,0 1-16,-21 0 0,22 0 0,-1 0 15,0 21-15,0-21 0,-21-1 16,21 22-16,0-21 0,-21 0 15</inkml:trace>
  <inkml:trace contextRef="#ctx0" brushRef="#br0" timeOffset="177009.26">20002 13039 0,'0'0'0,"0"-21"15,43 21-15,-22 0 16,21 0-16,-21-22 0,22 22 16,20 0-16,-20 0 0,-1 0 0,21 0 15,-20 0-15,20 0 0,-20 0 16,-1 0-16,0-21 0,1 21 15,-1 0-15,-21 0 0,0 0 0,0 0 16,1 0-16</inkml:trace>
  <inkml:trace contextRef="#ctx0" brushRef="#br0" timeOffset="177590.89">22331 13102 0,'0'0'0,"0"-21"0,-21-21 15,21 21-15,-22-1 16,22 1-16,0 0 16,0 42 15,0 0-31,0 1 0,22 20 16,-1 0-16,0 1 0,21 20 15,-21-21-15,1 1 0,20 20 0,0-20 16,1 20-16,-1-21 0,0 22 15,1-22-15,-22 1 0,21-1 16,0-21-16,-20 21 0,20-20 0,-21-1 16,0 0-16,-21 0 0,21 0 15,1 0-15,-22-42 47,0 0-47,-22 0 16,22 0-16,-21 0 0,21-1 0,-21 1 15,21 0-15</inkml:trace>
  <inkml:trace contextRef="#ctx0" brushRef="#br0" timeOffset="177924.71">23050 13166 0,'0'0'0,"0"-21"0,0-1 0,0 1 16,0 0-16,0 0 0,0 0 0,0 0 15,-21 21 1,0 0-16,0 21 16,-21 0-16,20 0 0,-20 21 15,0 1-15,-1-22 0,1 42 0,0-20 16,-22-1-16,22 0 0,-22 1 0,22 20 16,-21-20-16,20-1 15,1 0-15,0 1 0,-1-1 0,1-21 16,0 21-16,-1-20 0,22-1 15,0 0-15,0 0 0,0-21 0,-1 21 16,1-21-16</inkml:trace>
  <inkml:trace contextRef="#ctx0" brushRef="#br0" timeOffset="200171.2">13779 14330 0,'0'-21'0,"-21"21"16,21-21-1,0-1-15,0 1 16,0 0 0,-21 0-1,21 42 48,0 0-63,-21 0 0,21 1 15,-21-1-15,21 0 0,0 21 16,0-21-16,-21 22 0,21-22 0,-22 21 16,1-21-16,21 1 0,0 20 15,-21-21-15,21 0 0,-21 0 0,21 1 16,-21-1-16,21 0 0,0 0 15,0 0 1,0 0-16,-21-21 47</inkml:trace>
  <inkml:trace contextRef="#ctx0" brushRef="#br0" timeOffset="200568.32">13166 14923 0,'0'0'0,"0"21"0,0 0 16,0 0-16,21-21 15,0 21-15,21-21 0,-21 0 16,22 0-16,-22 0 0,21 0 0,1 0 16,-22 0-16,21 0 0,0 0 15,1 0-15,-22 0 0,21 0 0,-21 0 16,22 0-16,-22 0 15,0 0-15,0 0 0,0-21 0,1 21 16,-1-21-16,0 21 16,-21-21-1,0 0 1,0-1 0,0 1-16,0 0 15,0 0-15</inkml:trace>
  <inkml:trace contextRef="#ctx0" brushRef="#br0" timeOffset="200932.11">13335 14245 0,'21'0'16,"0"0"-1,0-21-15,22 21 0,-22 0 16,21 0-16,1 0 0,-1 0 16,0-21-16,1 21 0,-1 0 0,0 0 15,1 0-15,-1-21 0,0 21 16,-21 0-16,22 0 0,-22 0 0,0 0 15,-21 21 64</inkml:trace>
  <inkml:trace contextRef="#ctx0" brushRef="#br0" timeOffset="201863.1">14414 14647 0,'22'0'16,"20"0"0,-21 22-16,21-22 0,-20 0 0,20 0 15,0 0-15,1 0 16,-1 0-16,0 0 0,1 0 0,-1 0 0,0 0 15,1 0-15,-1 0 16,0 0-16,-21 0 0,22 0 0,-22 0 16,0 0-16,0 0 0,0 0 0,1 0 15,-44 0 17,1 0-32,0 0 15,0 0-15,21-22 0,-21 22 16,0 0-16,-1 0 0,1-21 15,0 21-15,0 0 0,21-21 16,-21 21-16,21-21 0,-21 21 16,-1 0-16,22-21 15,22 21 17,-1 0-32,0 0 0,0 0 0,0 0 15,0 0-15,1 0 0,-1 0 16,21 0-16,-21 0 0,0 0 0,1 0 15,-1 0-15,0 21 0,-21 0 0,0 0 16,0 0 0,0 1-16,0-1 0,0 0 0,-21 0 15,0 0-15,-1 0 0,1 1 16,-21-1-16,21 0 0,0 0 16,-1-21-16,1 21 0,0 0 0,0 1 15,0-22-15,21 21 0,-21-21 16,21 21-16,-22-21 0,22 21 15</inkml:trace>
  <inkml:trace contextRef="#ctx0" brushRef="#br0" timeOffset="202374.67">16298 14478 0,'0'0'0,"0"-21"0,0 0 0,0 0 15,0-1-15,0 44 47,-21-1-47,0 0 0,21 0 16,0 21-16,-21-20 0,21 20 15,-21-21-15,-1 21 0,22-20 0,0 20 16,0-21-16,-21 0 0,21 22 16,-21-22-16,21 0 0,0 0 15,0 0-15,0 0 16</inkml:trace>
  <inkml:trace contextRef="#ctx0" brushRef="#br0" timeOffset="202643.56">15917 14901 0,'0'0'0,"0"43"16,0-22-1,21-21-15,1 0 0,-1 0 16,0 21-16,0-21 0,0 0 0,0 0 16,22 0-16,-22 0 0,21 0 15,-21 0-15,22 0 0,-22 0 0,21 0 16,-21 0-16,1 0 0,-1-21 0,21 21 15,-21 0-15,-21-21 0,21 21 16,1 0-16,-22-21 0,0-1 0,0 1 16,0 0-1,0 0-15,0 0 0</inkml:trace>
  <inkml:trace contextRef="#ctx0" brushRef="#br0" timeOffset="202947.06">16192 14372 0,'22'0'15,"-22"-21"1,21 21-16,0-21 0,21 21 0,-21 0 15,1 0-15,20 0 0,-21-21 16,21 21-16,-20 0 0,-1 0 0,21 0 16,-21 0-16,0 0 15,1 0-15,-22 21 47,21-21-47,0 21 16</inkml:trace>
  <inkml:trace contextRef="#ctx0" brushRef="#br0" timeOffset="203607.68">17208 14647 0,'-21'0'0,"42"0"0,-63 0 0,21 0 16,42 0 15,0 0-31,0 0 0,22 0 0,-1 0 16,-21 0-16,22 0 0,20 0 15,-21 0-15,1 0 0,-1 0 0,0 0 16,1 0-16,-1 0 0,0 0 16,1 0-16,-1 0 0,0 0 0,-20 0 15,-1 0-15,0 0 0,0 0 16,0 0-16,-21-21 16,0 0-1,-21 21 1,0 0-16,0-21 0,0 21 15,-1-21-15,1 21 0,0 0 16,0 0-16,0 0 0,0-21 16,42 21 15,0 0-31,0 0 16,0 0-16,0 0 15,1 0-15,-1 0 0,0 0 16,0 21-1,-21 0-15,0 0 16,0 0-16,0 0 16,0 1-16,0-1 0,0 0 0,-21 0 15,0 0-15,0 0 0,-1 1 16,1-1-16,0 0 16,0-21-16,0 21 0,0-21 0,21 21 15,-22-21-15,1 0 0,0 0 16,21 21-16,-21-21 0</inkml:trace>
  <inkml:trace contextRef="#ctx0" brushRef="#br0" timeOffset="205647">18881 14901 0,'0'-21'31,"21"21"-16,-21-21-15,21 21 0,0-21 16,0 21-16,0-21 0,1 0 0,-1-1 16,0 1-16,0 0 0,21 0 15,-20 0-15,-1 0 0,0-1 0,-21 1 16,0 0-16,21 0 0,-21 0 16,0 0-16,0-1 0,0 1 0,0 0 15,-21 21-15,0 0 0,0 0 0,-1 0 16,1 0-16,0 0 0,0 0 15,0 21-15,0 0 0,-1 1 16,22-1-16,-21 0 0,0 0 0,0 21 16,21-20-16,0-1 0,0 21 0,0-21 15,0 0-15,0 1 16,0-1-16,0 0 0,0 0 0,0 0 16,0 0-16,21 1 0,0-22 15,0 0-15,1 0 16,-1 0-16,0 0 0,0 0 0,0 0 15,0 0-15,1-22 16,-1 1-16,0 21 0,0-21 0,0 0 16,0 0-16,1 21 0,-1-21 15,21-1-15,-21 1 0,22 0 16,-22 0-16,0 0 0,21 21 0,-21 0 16,1-21-16,20 21 0,-21 0 15,0 0-15,-21 21 0,21-21 16,-21 21-16,0 0 0,0 0 15,0 0-15,0 1 0,-21-1 16,0-21-16,21 21 0,-21 0 0,0-21 16,0 21-16,-1 0 0,1-21 15,0 0-15,21 22 0,-21-22 0,0 0 16,21-22 15,21 22-31,0-21 16,0 0-16,0 21 0,1-21 15,-1 0-15,21 0 0,-21-1 0,0 1 16,1 0-16,20 0 0,-21 0 16,0 0-16,0-1 15,-42 44 17,0-1-32,0 0 0,0 0 0,0-21 15,-1 21-15,22 0 0,-21 1 16,0-1-16,21 0 0,0 0 0,0 0 15,0 0-15,0 1 16,0-1-16,21-21 16,0 0-16,1 0 0,20 0 15,-21 0-15,0 0 0,22 0 16,-1 0-16,-21 0 0,21 0 0,1-21 16,-22-1-16,21 1 0,-21 0 15,1 0-15,20 0 0,-21 0 0,0-1 16,0-20-16,1 21 0,-1-21 15,0-1-15,0 22 0,-21-21 0,21-1 16,-21 22-16,0-21 0,0 0 0,21 20 16,-21-20-16,0 21 0,0 0 15,0 0-15,0-1 16,0 44 0,-21-1-16,0 0 15,0 0-15,21 0 0,-21 22 16,0-22-16,21 21 0,-22 0 0,1 1 15,21-22-15,-21 21 0,0 1 16,21-22-16,0 21 0,-21-21 0,21 0 16,0 22-16,0-22 0,0 0 0,0 0 15,0 0-15,21 1 16,0-22-16,0 0 0,0 21 0,1-21 16,-1 0-16,0 0 0,21 0 15,-21 0-15,22 0 0,-1 0 0,-21 0 16,22-21-16,-22-1 0,21 22 15,-21-21-15,0 0 0,1 0 16,-1 0-16,0 0 0,0-1 0,-21 1 16,0 0-16,0 0 15,0 0-15,0 0 0,-21 21 16,0 0-16,0 0 16,-1 0-16,1 0 0,0 21 15,0 0-15,21 0 16,-21 0-16,21 0 0,0 1 0,0-1 15,0 0-15,0 0 0,21 0 16,0 0 0,0-21-16,0 0 0,1 0 15,-1 0-15,21 0 0,-21 0 16,0 0-16,22 0 0,-22 0 0,0 0 16,21 0-16,-20-21 0,-1 21 0,21-21 15,-21 0-15,0 0 0,1 0 16,-22-1-16,21 1 0,-21 0 0,21 0 15,-21 0-15,0 0 0,0-1 16,0 1-16,0 42 31,0 1-15,0-1-16,0 0 0,0 0 0,-21 0 16,21 0-16,-21 1 15,-1-1-15,22 0 0,0 0 16,0 0-16,-21 0 15,21 1-15,-21-22 16,21-22 15,0 1-15,0 0-16,21 21 16,0-21-16,1 0 0,-22 0 0,21-1 15,0 1-15,0 0 0,0 0 0,0 0 16,1 0-16,-1-1 15,42 1-15,-42 21 16,1 0-16,-1 0 0,0 0 16,-21 21-16,0 1 0,21-22 0,-21 21 15,0 0-15,0 0 0,0 0 16,0 0-16,0 1 0,0-1 0,0 0 16,0 0-16,0 0 0,0 0 15,0 1-15,0-1 16,21-21 46,0-21-62,1 21 16</inkml:trace>
  <inkml:trace contextRef="#ctx0" brushRef="#br0" timeOffset="206540.42">21865 14690 0,'0'0'0,"0"-21"0,0-1 15,0 1-15,-21 0 0,0 0 16,0 0-16,-1 21 0,1-21 16,0 21-16,0 0 0,0 0 0,0 0 15,-1 0-15,1 0 0,0 0 16,0 21-16,0 0 0,0 0 0,-1 0 15,1 0-15,0 1 0,21-1 16,-21 0-16,21 0 0,-21 0 0,21 0 16,0 1-16,0-1 0,0 0 0,0 0 15,0 0-15,0 0 16,21 1-16,0-22 16,0 0-16,0 0 15,1 0-15,-1 0 0,21 0 0,-21 0 16,0-22-16,1 22 0,-1-21 15,0 0-15,0 0 0,0 0 16,0 0-16,1-1 0,-1-20 0,0 21 16,0-21-16,-21-1 0,0 1 15,21 21-15,-21-22 0,21 1 0,-21 0 16,0-1-16,0 1 0,0 21 16,0 0-16,0 0 0,22-1 0,-22 1 15,0 0-15,0 42 31,-22 0-31,22 1 16,0 20-16,-21-21 0,0 21 0,21 1 16,-21-1-16,21 0 0,0-20 15,-21 20-15,21 0 0,0-21 16,0 22-16,0-22 0,0 21 0,0-21 16,21 1-16,0-1 0,0 0 15,0 0-15,1-21 0,-1 0 16,0 0-16,0 0 15,0 0-15,0 0 0,1 0 0,-1 0 16,21 0-16,-21-21 0,0 0 0,1 0 16,20 21-16,-21-22 0,0 1 15,22 0-15,-22-21 0,0 21 0,0-1 16,0 1-16,-21 0 16,0 0-16,21 21 0,-21-21 0,-21 21 31,0 21-31,21 0 15,0 0-15,-21 0 0,21 1 16,0-1-16,0 0 16,0 0-16,0 0 0,0 0 0,0 1 15,0-1-15,21-21 16,-21 21-16,21 0 0,0-21 16,1 21-1,-44-21 32,1 0-31,0 0-1,0 0-15,0 0 0,0-21 16,-1 0-16,1 0 0,0 21 16</inkml:trace>
  <inkml:trace contextRef="#ctx0" brushRef="#br0" timeOffset="206855.41">20172 14161 0,'0'-22'15,"0"44"-15,0-65 0,21 43 16,0-21-16,21 21 0,1 0 16,-1 0-16,0-21 0,1 21 0,20 0 15,-20 0-15,20 0 0,-21-21 16,22 21-16,-22 0 0,1 0 16,-22 0-16,21 0 0,-21 0 0,0 0 15,1 0-15,-44 0 31,1 0-31,0 21 16,0-21-16</inkml:trace>
  <inkml:trace contextRef="#ctx0" brushRef="#br0" timeOffset="207900.2">13758 15515 0,'0'0'0,"0"-21"15,0 0 1,0 0-16,0 0 16,-21 21-1,0 0-15,0 0 0,0 0 0,-1 0 16,1 0-16,0 0 0,0 21 15,-21 0-15,20-21 0,-20 21 0,21 0 16,0 0-16,-22 1 0,22-1 16,0 21-16,-21-21 0,21 0 0,21 22 15,0-22-15,0 0 0,0 21 16,0-20-16,0-1 0,0 0 16,0 0-16,21 0 0,0 0 0,0 1 15,0-22-15,0 21 0,1-21 16,-1 0-16,0 0 0,0 0 0,0 21 15,0-21-15,1 0 0,-1 0 16,0 0-16,0 0 0,0 0 16,0 0-16,1 0 0,-1-21 15,0 21-15,0-21 0,21-1 0,-20 22 16</inkml:trace>
  <inkml:trace contextRef="#ctx0" brushRef="#br0" timeOffset="208519.86">14605 15748 0,'0'0'0,"-21"0"0,0 0 15,-1 0 1,44 0 15,-1 0-31,21 0 0,-21 0 16,22 0-16,-1 0 0,21 0 0,-20 0 15,20 0-15,-20 0 0,20 0 16,1 0-16,-1 0 0,1 0 0,-1 0 16,1 0-16,-22 0 0,21 0 15,-20 0-15,-22 0 0,21 0 0,-21 0 16,1 0-16,-44-21 31,1 21-15,0 0-16,0-21 0,0 21 15,-22 0-15,22-21 0,0 21 0,0 0 16,0-22-16,0 22 0,-1 0 16,1 0-16,21-21 15,21 21 1,1 0-16,20 0 0,-21 0 15,0 0-15,0 0 0,22 0 0,-22 0 16,0 0-16,0 0 0,0 0 16,-21 21-16,0 1 15,0-1-15,-21 0 16,21 0-16,-21 0 0,0-21 16,0 21-16,-22 1 0,22-1 0,0 0 15,-21 0-15,21 0 0,-1 0 16,1 1-16,0-1 0,0-21 15,0 21-15,21 0 16,21-21 0,0 0-16,0-21 15,0 21-15,22-21 0</inkml:trace>
  <inkml:trace contextRef="#ctx0" brushRef="#br0" timeOffset="208951.61">16637 15494 0,'0'0'0,"-21"0"15,0-21-15,-1 21 0,1-21 16,0 21-16,0-21 15,0 21-15,0 0 0,-1 0 0,-20 0 16,21 0-16,0 0 0,-22 21 0,22 0 16,-21 0-16,21 0 0,-22 0 15,22 1-15,0 20 0,0-21 0,-21 0 16,42 22-16,-22-22 0,22 0 16,0 21-16,0-21 0,0 1 15,0-1-15,0 0 0,22 0 0,-1 0 16,0 0-16,0 1 0,21-1 15,1-21-15,-22 0 0,21 0 0,1 0 16,-1 0-16,-21 0 0,21 0 16,-20 0-16,20 0 0,-21 0 0,0 0 15,0-21-15,1 21 0,-1-22 16,0 1-16,-21 0 16,0 0-1,21 21-15,-21-21 16</inkml:trace>
  <inkml:trace contextRef="#ctx0" brushRef="#br0" timeOffset="209695.2">17505 15663 0,'21'0'16,"0"22"-16,0-22 0,0 0 0,1 0 15,20 0-15,-21 0 0,21 0 16,1 0-16,-22 0 0,21 0 0,-21 0 15,22 0-15,-22 0 0,21 0 16,-21 0-16,1 0 0,-1 0 0,0 0 16,0 0-16,0 0 0,-21-22 47,-21 1-32,21 0 1,-21 21-16,21-21 15,0 0 17,21 0-17,0 21-15,0 0 16,1-22-16,-1 22 0,0 0 31,-21 22-15,0-1-16,-21 0 0,0 0 15,-1 0-15,1 0 0,0 1 16,0-1-16,0 0 0,-22 0 16,22 0-16,0 0 0,0-21 15,0 22-15,-22-1 0,22 0 16,0 0-16,0-21 0,21 21 0,21-21 47</inkml:trace>
  <inkml:trace contextRef="#ctx0" brushRef="#br0" timeOffset="210223.82">18944 15939 0,'0'-22'15,"0"1"-15,21 21 0,0-21 16,1 21-16,-1-21 0,0 0 0,21 21 16,-21-21-16,1-1 0,-1 1 15,0 0-15,21 0 0,-42 0 0,21 0 16,-21-1-16,0 1 0,0 0 0,0 0 16,0 0-16,0 0 15,-21 21-15,0 0 0,0 0 0,0 0 16,0 0-16,-1 0 0,1 0 15,0 21-15,0-21 0,0 21 0,0 0 16,-1 0-16,1 22 0,21-22 0,-21 0 16,21 0-16,0 0 15,0 22-15,0-22 0,0 0 0,0 0 16,21 0-16,0 0 0,1-21 16,-1 22-16,0-1 0,0-21 0,0 0 15,0 21-15,1-21 0,20 0 0,-21 0 16,21 0-16,-20 0 0,20 0 15,-21 0-15,21-21 0,-20 0 0</inkml:trace>
  <inkml:trace contextRef="#ctx0" brushRef="#br0" timeOffset="210484.67">19748 15621 0,'0'21'31,"0"0"-15,0 1-16,0-1 0,22 0 15,-1 0-15,-21 0 0,21 0 0,0 1 16,-21-1-16,21 0 0,0 0 0,-21 0 16,22 0-16,-1 1 15,0-1-15,-21 0 16,21-21 15,-21-21-31</inkml:trace>
  <inkml:trace contextRef="#ctx0" brushRef="#br0" timeOffset="210735.52">20087 15600 0,'-21'0'0,"0"0"16,0 21-16,-1-21 0,22 21 16,-42 0-16,21 1 0,0-1 0,0 0 15,-1 0-15,-20 0 0,21 0 16,0 1-16,-22-1 0,22 21 16,0-21-16,0 0 0,0 1 0,0-1 15,-1 0-15,22 0 0,0 0 16,0 0-16,22-21 15,-1 0-15,0 0 0,0 0 0,21-21 16,-20 0-16</inkml:trace>
  <inkml:trace contextRef="#ctx0" brushRef="#br0" timeOffset="211035.35">20553 15473 0,'21'-21'16,"-21"42"0,-21 0-1,21 0-15,-21 0 0,-1 22 0,22-22 16,0 21-16,-21-21 0,0 22 16,21-22-16,-21 21 0,21-21 0,0 22 15,0-22-15,0 0 0,0 0 16,0 22-16,0-22 15,0 0-15,21-21 0,-21 21 16,21-21-16,0 0 0,1 0 16,-1 0-16,0 0 0,0-21 15,0 21-15,0-21 0,-21 0 16,22 21-16,-22-22 0,21 1 0</inkml:trace>
  <inkml:trace contextRef="#ctx0" brushRef="#br0" timeOffset="211219.25">20383 15769 0,'0'0'0,"-21"0"16,0 0-16,42 0 31,22 0-15,-22 0-16,0 0 0,21 0 15,-21 0-15,22 0 0,-1 0 16,0 0-16,-20 0 0,20 0 0,-21 0 15,21 0-15,-20-21 0</inkml:trace>
  <inkml:trace contextRef="#ctx0" brushRef="#br0" timeOffset="212055.59">20743 15812 0,'0'0'15,"0"21"-15,21-21 31,1 0-15,-1 0-16,0 0 0,0 0 16,21-21-16,-20 21 0,-1-22 0,0 22 15,0-21-15,0 21 0,0 0 0,1-21 16,-22 0-16,0 0 16,-22 21 15,1 0-31,0 0 0,0 0 0,0 0 15,0 21-15,-22-21 0,22 21 16,0 0-16,21 0 0,-21 1 16,0-1-16,21 0 0,0 0 0,0 0 15,0 0-15,0 1 0,0-1 16,0 0-16,21 0 0,0-21 0,0 21 16,0 0-16,0-21 0,22 0 15,-1 0-15,-21 0 0,22 0 0,-1 0 16,-21 0-16,21 0 0,-20 0 0,20-21 15,-21 0-15,0 21 0,22-21 16,-43 0-16,21 0 0,0-1 0,0 1 16,-21 0-16,0 0 0,0 0 15,0 0-15,0-1 16,0 1-16,0 42 47,0 1-47,0-1 15,0 0-15,0 0 0,-21-21 16,21 21-16,0 0 0,-21 1 0,21-1 16,-21-21-16,21 21 0,0 0 15,0 0-15,-22-21 16,22 21 0,-21-21 15,21-21-31,0 0 0,0 0 15,0 0-15,0 0 16,0-1-16,0 1 0,21 0 16,1 0-16,-1 0 0,0 0 0,0-1 15,0 1-15,0 0 0,1 21 0,20-21 16,-21 21-16,21 0 0,-20 0 16,20 0-16,-21 0 0,0 0 0,0 0 15,22 0-15,-43 21 0,21 0 16,-21 0-16,21 1 0,-21-1 15,0 0-15,0 0 0,0 0 16,-21 0-16,0-21 0,21 22 16,-21-1-16,-1-21 0,1 21 0,0-21 15,21 21-15,-21-21 16,42 0 0,0 0-16,0 0 15</inkml:trace>
  <inkml:trace contextRef="#ctx0" brushRef="#br0" timeOffset="212923.14">22225 15769 0,'0'0'0,"0"-21"16,0 0-16,-21 21 15,0-21-15,-1 21 0,1 0 0,21-21 16,-21 21-16,0 0 0,0 0 0,0 0 15,-1 0-15,1 0 16,0 0-16,0 0 0,0 21 0,21 0 16,-21 0-16,-1 0 0,1 0 15,21 1-15,-21-1 0,21 0 16,0 0-16,0 21 0,0-20 0,0-1 16,0 0-16,0 0 0,0 0 15,21 0-15,0-21 16,1 0-16,-1 0 0,0 0 15,0 0-15,0 0 0,0 0 16,1-21-16,-1 21 0,0-21 16,0 0-16,-21 0 0,21 0 0,0-1 15,1 1-15,-1-21 0,0 21 0,0 0 16,-21-22-16,21 22 0,0-21 16,1-1-16,-22 22 0,0-21 0,21 21 15,0-22-15,-21 1 0,0 21 16,0 0-16,21-22 0,-21 22 15,0 0-15,0 42 32,0 0-32,-21 22 15,21-22-15,0 21 0,-21-21 16,0 22-16,-1-22 0,22 21 0,0-21 16,-21 22-16,21-22 0,-21 21 15,21-21-15,0 1 0,0-1 0,0 0 16,0 0-16,0 0 0,0 0 15,0 1-15,21-1 0,0-21 16,1 0-16,-1 0 0,0 0 16,0 0-16,0 0 0,0 0 15,1 0-15,20-21 0,-21-1 0,0 22 16,22-21-16,-22 0 0,0 0 16,21 0-16,-21 0 0,1-1 0,-1 1 15,0 0-15,0 0 0,-21 0 16,0 0-16,0-1 0,0 1 15,-21 21-15,0 0 16,0 0-16,-1 0 0,1 21 16,0-21-16,21 22 0,0-1 0,0 0 15,0 0-15,0 0 0,0 0 16,0 1-16,0-1 16,0 0-16,0 0 0,0 0 0,0 0 15,0 1 1,0-1-16,0 0 15,-21-21 1,0 0-16,0 0 16,-1 0-1,1 0-15,0 0 16,0 0-16,0 0 16,0 0-16</inkml:trace>
  <inkml:trace contextRef="#ctx0" brushRef="#br0" timeOffset="213683.53">13695 16404 0,'0'-21'0,"0"0"15,21 21 1,-21 21 15,0 0-31,0 0 0,-21 1 0,21-1 16,-21 0-16,21 0 0,0 0 15,0 0-15,-22 1 0,22-1 0,0 21 16,-21-21-16,21 0 16,0 1-16,0-1 0,0 0 0,0 0 15,0 0 1</inkml:trace>
  <inkml:trace contextRef="#ctx0" brushRef="#br0" timeOffset="213956.46">13356 16870 0,'0'0'0,"0"21"0,0 21 15,0-20-15,0-1 0,0 0 16,0 0-16,0 0 15,21-21-15,0 0 0,1 0 16,-1 21-16,0-21 0,0 0 0,21 0 16,-20 0-16,-1 0 0,21-21 15,-21 0-15,22 21 0,-22-21 0,21 21 16,-21-21-16,22 0 0,-22-1 16,0 22-16,0-21 0,0 0 0,0 0 15,1 0-15,-22 0 0,21-1 16,-21-20-16,0 21 0</inkml:trace>
  <inkml:trace contextRef="#ctx0" brushRef="#br0" timeOffset="214199.32">13610 16341 0,'0'-21'31,"21"21"-31,0 0 0,1-22 16,-1 22-16,21 0 15,-21-21-15,0 21 0,1 0 16,-1 0-16,0 0 0,0 0 16,0 0-16,0 0 15,1 0-15,-1 21 16,0-21-16</inkml:trace>
  <inkml:trace contextRef="#ctx0" brushRef="#br0" timeOffset="214571.19">14732 16701 0,'0'0'0,"-21"0"16,42 0 15,0 0-31,21 0 0,-20 0 16,20 0-16,0 0 0,22 0 15,-22 0-15,22 0 0,-22 0 0,21 0 16,1 0-16,-1 0 0,1 0 16,-1 0-16,1 0 0,-22-22 0,22 22 15,-22 0-15,-21 0 0,22 0 0,-22 0 16,-21-21-16,0 0 31,-21 21-15</inkml:trace>
  <inkml:trace contextRef="#ctx0" brushRef="#br0" timeOffset="-214636.7">15579 16531 0,'21'0'47,"0"0"-32,0 0-15,0 0 0,0 0 16,1 0-16,-1 0 15,0 0-15,-21 21 0,21 1 16,-21-1-16,0 0 16,0 0-16,-21 0 15,0 0-15,0 1 0,-1-1 0,1-21 16,0 21-16,0 0 16,-21 0-16,20 0 0,1-21 0,-21 22 15,21-22-15,0 0 0,-1 21 16,1-21-16,42 0 31</inkml:trace>
  <inkml:trace contextRef="#ctx0" brushRef="#br0" timeOffset="-214162.97">16722 16425 0,'0'-21'15,"-22"21"-15,1-21 0,0 21 16,21-21-16,-21 21 0,0 0 0,0 0 15,-1 0-15,1 0 0,0 0 16,0 21-16,0 0 0,-22 0 0,22 1 16,0-22-16,0 21 15,21 21-15,-21-21 0,0 0 0,21 1 16,-22 20-16,22-21 0,-21 0 0,21 22 16,0-22-16,0 0 0,0 0 15,0 21-15,0-20 0,0-1 0,21-21 16,1 21-16,-1 0 0,0-21 15,0 0-15,0 21 0,0-21 0,1 0 16,-1 0-16,0 0 0,21 0 16,-21 0-16,1 0 0,-1-21 0,0 0 15,0 21-15,0-21 0,0 21 0,1-21 16,-1 21-16,-21-22 0,21 22 16,-21-21-16,21 21 15,-21-21-15,0 0 16,21 0-16</inkml:trace>
  <inkml:trace contextRef="#ctx0" brushRef="#br0" timeOffset="-213521.34">17843 16806 0,'0'0'0,"-21"0"0,0 0 15,21-21 1,21 21 0,0 0-16,1 0 15,20 0-15,0 0 0,-21 0 0,43 0 16,-22 0-16,1 0 0,20 0 16,-21 0-16,22 0 0,-22 0 0,22 0 15,-22 0-15,0 0 0,1 0 0,-1 0 16,-21 0-16,0 0 0,22 0 15,-22 0-15,-21-21 32,-21 21-32,0-21 15,21 0-15,-22 21 0,1-21 16,0 21-16,21-22 0,-21 22 16,0-21-16,21 0 31,21 21 0,-21 21-31,21-21 16,-21 21-16,21 1 0,-21-1 15,0 0-15,0 0 0,0 0 16,0 0-16,-21 1 16,0-1-16,0-21 0,0 21 0,-1 0 15,1-21-15,0 21 0,0-21 0,21 21 16,-21-21-16,0 0 15</inkml:trace>
  <inkml:trace contextRef="#ctx0" brushRef="#br0" timeOffset="-212157.74">19579 16785 0,'0'0'0,"-21"0"0,21-21 0,0 0 15,0 0-15,21 0 16,0-1-16,0 22 0,1-21 16,-1 0-16,0 0 0,0 0 15,0 0-15,-21-1 0,21 1 0,1 0 16,-22 0-16,0 0 15,0 0-15,0-1 0,0 1 0,0 0 16,0 42 15,-22 0-31,1 22 16,21-22-16,0 0 0,0 21 16,0 1-16,0-22 0,0 21 0,0 1 15,0-1-15,0-21 0,0 21 16,-21 1-16,21-22 0,0 0 15,-21 21-15,21-20 0,-21-1 16,21 0-16,-21 0 0,21 0 16,-22-21-16,1 0 0,0 0 15,0 0-15,0 0 16,0-21-16,-1 21 16,22-21-16,-21 0 0,0 21 0,21-21 15,-21-1-15,21 1 0,-21 0 0,0 21 16,21-21-16,-22 21 15,22 21 17,22-21-32,-1 21 15,0 0-15,0-21 0,21 22 16,-20-22-16,20 0 0,-21 0 0,21 21 16,-20-21-16,20 0 0,0 0 0,-21 0 15,22 0-15,-22 0 0,0 0 16,21 0-16,-20 0 0,-1-21 0,0-1 15,0 22-15,0-21 0,-21 0 16,0 0-16,21 0 0,-21 0 0,22-1 16,-22 1-16,0 0 0,0 0 15,0 0-15,0 0 16,0 42 0,0 0-16,0 0 15,0 0-15,0 0 0,-22 1 16,22-1-16,-21 0 0,21 0 0,0 0 15,0 0-15,-21-21 0,21 22 16,0-1-16,-21 0 0,21 0 16,0-42 31,0 0-47,0 0 15,0-1-15,0 1 0,21 0 16,0 0-16,-21 0 0,21-22 15,1 22-15,-1 0 0,0 0 0,0 21 16,0-21-16,0 21 0,1-21 16,-1 21-16,0 0 0,0 0 0,0 21 15,-21 0-15,21 0 0,1-21 16,-1 21-16,-21 0 0,0 1 0,0-1 16,0 0-16,0 0 0,0 0 15,0 0-15,0 1 0,0-1 0,-21 0 16,-1-21-16,1 21 15,0-21-15,0 0 16,21-21 0,0 0-1,0 0-15,0-1 0,0 1 16,21 0-16,-21 0 0,21 0 16,0 0-16,22-1 0,-22 1 0,0 0 15,21 0-15,-20 0 0,20 0 16,0 21-16,-21 0 0,22 0 0,-22 0 15,0 21-15,0-21 0,0 21 16,1 0-16,-22 0 0,0 22 0,0-22 16,0 0-16,0 0 0,0 21 15,0-20-15,-22-1 0,1 0 0,0 0 16,21 0-16,-21 0 0,21 1 16,-21-22-16,21 21 0,-21-21 15,42 0 1,0 0-1,0 0-15</inkml:trace>
  <inkml:trace contextRef="#ctx0" brushRef="#br0" timeOffset="-211863.88">21018 16785 0,'0'21'15,"-21"1"1,21-1-16,-21 0 0,21 0 16,-21 21-16,21-20 0,0 20 0,0 0 15,-21-21-15,0 22 0,21-1 0,-22-21 16,22 22-16,0-1 0,-21-21 16,0 21-16,21 1 0,-21-22 0,21 21 15,-21-21-15,21 1 0,0-1 16,0 0-16,0 0 0,-21 0 0,21 0 15,0-42 17,0 0-17</inkml:trace>
  <inkml:trace contextRef="#ctx0" brushRef="#br0" timeOffset="-211573.05">20934 16785 0,'0'0'0,"21"-42"0,0-43 16,0 64-16,0 0 16,1 0-16,-1 0 0,21 21 15,-21 0-15,0-22 0,22 22 0,-22 0 16,0 0-16,0 22 0,0-1 16,1 0-16,-22 0 0,0 21 15,0-20-15,0-1 0,0 21 16,-22-21-16,1 0 0,0 22 0,-21-22 15,21 0-15,-22 0 0,22-21 16,-21 21-16,21 1 0,-22-22 0,22 0 16,0 0-16,0 21 0,21-42 31,0-1-31,21 22 0,0-21 16,0 0-16</inkml:trace>
  <inkml:trace contextRef="#ctx0" brushRef="#br0" timeOffset="-209363.04">21590 16341 0,'0'-21'16,"-21"21"-16,0 0 0,21 21 15,-22 0-15,22 0 0,-21 0 0,21 22 16,-21-22-16,21 21 0,-21-21 15,21 22-15,-21-1 0,21 0 0,-21 1 16,21-1-16,0-21 0,0 21 16,0-20-16,0 20 0,0-21 15,0 0-15,0 0 0,21 1 16,0-22-16,0 21 0,0-21 0,0 0 16,1 0-16,20 0 0,-21 0 0,0 0 15,22 0-15,-22-21 0,0 21 16,21-22-16,-21 1 0,1 0 0,-1 0 15,-21 0-15,21 0 0,-21-1 16,21 1-16,-21 0 0,0 0 0,0-21 16,0 20-16,0 1 15,-21 0-15,0 21 0,0 0 0,-1 0 16,1 0-16,0 0 16,0 21-16,0 0 0,21 1 15,-21-1-15,21 0 0,-22 0 0,22 21 16,0-20-16,0-1 0,0 0 15,0 0-15,0 0 0,0 0 0,0 1 16,22-22-16,-1 21 0,0-21 16,0 21-16,0-21 0,0 0 0,1 0 15,-1 0-15,0 0 0,21 0 16,-21-21-16,1 0 0,-1 21 0,21-22 16,-21 1-16,0 0 0,22 0 15,-22 0-15,0 0 0,0-1 16,-21 1-16,21 0 0,-21-21 15,22 21-15,-22-1 0,0 1 16,0 42 0,0 1-1,0-1-15,0 0 0,0 0 0,-22 0 16,22 0-16,-21 1 0,21-1 16,-21 0-16,21 0 0,0 0 0,0 0 15,-21-21-15,21 22 0,0-1 16,-21-21-16,21 21 0,0-42 62,0 0-62,0-1 0,0 1 16,0 0-16,0 0 0,21 0 16,0 0-16,-21-1 0,21 1 0,0 0 15,1 0-15,-22 0 0,21 21 16,0-21-16,0 21 15,0 0-15,-21 21 0,0 0 16,0 0-16,0 0 16,21 0-16,-21 1 0,0-1 0,0 0 15,0 0-15,0 0 0,0 0 16,0 1-16,0-1 16,0-42 30,0-1-30,0 1-16,22 0 0,-22 0 16,21 0-16,0 21 0,0-21 15,0-22-15,-21 22 0,21 0 0,1 0 16,-1 21-16,0-21 0,0-1 16,0 22-16,0 0 15,-21 22 1,0-1-16,0 0 15,0 0-15,0 0 0,-21 0 16,21 1-16,0-1 0,0 0 16,0 0-16,0 0 0,0 0 0,0 1 15,21-1 1,1-21-16,-1 0 0,0 0 0,0 0 16,0 0-16,0 0 0,22 0 15,-22 0-15,0 0 0,21 0 0,-20-21 16,-1 21-16,0-22 0,0 1 15,0 0-15,0 0 0,-21 0 0,22-22 16,-22 22-16,21 0 16,-21-21-16,21 21 0,-21-1 0,0 1 15,0 0-15,-21 21 16,0 0 0,-1 0-16,1 21 0,0 0 0,21 1 15,0-1-15,-21 21 0,21-21 16,0 0-16,0 1 0,0 20 0,0-21 15,0 0-15,0 0 16,0 1-16,21-1 0,0-21 0,0 21 16,1-21-16,20 0 0,-21 0 15,0 0-15,0 0 0,1 0 0,20 0 16,-21 0-16,-21-21 16,21 0-16,0 21 0,1-22 0,-22 1 15,21 0-15,-21 0 0,0 0 16,0 0-16,0-1 0,21 1 0,-21 0 15,0 0-15,0 0 0,0 42 32,-21 0-32,21 0 15,0 0-15,0 1 0,-21-1 0,21 0 16,-22 0-16,22 0 0,-21 0 16,21 1-16,0-1 0,0 0 15,0 0 1,0-42 15,21 21-31,-21-21 16,0 0-16,22-1 0,-1 22 0,0-21 15,-21-21-15,21 21 0,0 0 16,0-1-16,1 1 0,-1 0 0,0 0 16,-21 0-16,21 0 0,0 21 15,-21 21 1,0 0-16,0 0 15,0 0-15,0 0 0,0 1 0,0-1 16,-21 0-16,21 0 0,0 0 16,0 0-16,0 1 0,0-1 15,0 0-15,21-21 16,0 0-16,1 21 0,-1-21 16,0 0-16,0 0 0,0 0 15,0 0-15,1 0 0,-1-21 0,0 0 16,0 0-16,0-1 15,-21 1-15,21 0 0,-21-21 0,22 21 16,-1-22-16,-21 22 0,0-21 0,21-1 16,0 22-16,-21-21 0,21 21 15,-21-22-15,21 22 0,-21 0 16,0 42 0,-21 0-1,21 1-15,-21-1 0,0 0 16,21 21-16,0-21 0,-21 22 0,21-1 15,-21-21-15,21 22 0,0-22 16,-22 0-16,22 0 0,0 0 0,0 0 16,0 1-16,0-1 0,0 0 15,22-21-15,-1 0 16,0 0-16,0 0 16,0-21-16,0 0 15,1-1-15,-1 1 0,0 0 16,0 0-1,0 0-15,-21 0 0,21 21 16,1 0 0,-22 21-16,0 0 15,0 0-15,-22-21 16,1 21-16,21 0 0,-21 1 0,21-1 16,-21 0-16,0 0 15,21 0-15,0-42 63,0 0-48</inkml:trace>
  <inkml:trace contextRef="#ctx0" brushRef="#br0" timeOffset="-209117.18">23495 16637 0,'21'0'15,"0"0"1,0 0-16,1 0 16,-1 0-16,0 0 0,0 0 0,21 0 15,-20 0-15,-1 0 0,0 0 16,0 0-16,0 0 0,0 0 0,1 0 15,-22-21 1,-22 21 0,1 0-16</inkml:trace>
  <inkml:trace contextRef="#ctx0" brushRef="#br0" timeOffset="-208163.68">14182 17251 0,'-22'0'16,"1"0"0,0 0-16,0 0 0,0 0 15,0 0-15,-1 21 0,1-21 0,-21 21 16,0 0-16,20 1 0,-20-1 16,21 0-16,-21 0 0,-1 0 0,1 22 15,0-22-15,-1 21 0,1-21 16,21 22-16,0-22 0,-1 21 0,22-21 15,0 0-15,0 1 0,0 20 16,0-21-16,0 0 0,22 0 16,-1 1-16,0-22 0,21 21 0,-21 0 15,22-21-15,-22 21 0,21-21 16,-21 0-16,22 0 0,-1 21 16,-21-21-16,22 0 0,-22 0 15,21 0-15,-21 0 0,22 0 0,-22 0 16,21 0-16,-21-21 0</inkml:trace>
  <inkml:trace contextRef="#ctx0" brushRef="#br0" timeOffset="-207613.02">14711 17717 0,'0'21'16,"21"-21"0,0 0-16,0 0 0,22 0 15,-1 0-15,0 0 0,1 0 16,20 0-16,1 0 0,-1 0 0,22-21 16,-1 21-16,1-22 0,0 22 15,-22 0-15,1 0 0,-1 0 0,1 0 16,-1 0-16,-20 0 0,-1 0 15,-21 0-15,0 0 0,0 0 0,1 0 16,-22-21 15,-22 21-31,1 0 16,0-21-16,0 21 0,-21-21 0,20 21 16,1-21-16,0 21 0,0-21 15,0 21-15,0 0 0,-1-22 0,22 1 16,22 21 15,-1 0-31,0 0 0,0 0 16,0 0-16,-21 21 0,21 1 0,1-1 15,-1-21-15,-21 21 0,0 0 16,0 0-16,0 0 0,0 22 0,0-22 16,0 0-16,0 0 15,-21 0-15,-1 1 0,1-1 0,0 0 16,0 0-16,0 0 0,0-21 15,-1 21-15,44-21 32,-1-21-17</inkml:trace>
  <inkml:trace contextRef="#ctx0" brushRef="#br0" timeOffset="-207313.23">16891 17441 0,'0'0'0,"0"-21"16,0 42 15,0 1-31,0-1 0,-21 0 0,21 0 16,0 21-16,0-20 0,-21-1 15,21 21-15,0-21 0,0 0 0,-22 1 16,22-1-16,0 0 0,0 0 16,0 0-16,0 0 0,0 1 31,-21-22 0</inkml:trace>
  <inkml:trace contextRef="#ctx0" brushRef="#br0" timeOffset="-207064.38">16552 17928 0,'-21'21'0,"21"1"16,0-1-16,0 0 31,21-21-31,0 0 0,1 0 16,-1 0-16,21 0 0,-21 0 15,22 0-15,-22 0 0,0 0 0,21-21 16,-21 21-16,1 0 0,-1-21 16,0 21-16,0-22 0,0 22 0,0 0 15,-21-21-15,0 0 16,0 0-16,0 0 16,0 0-16</inkml:trace>
  <inkml:trace contextRef="#ctx0" brushRef="#br0" timeOffset="-206828.51">16679 17526 0,'0'0'0,"0"-21"0,21 21 16,1 0-16,-1-21 0,21 21 15,-21-21-15,0 21 0,1 0 16,20-22-16,-21 1 0,0 21 0,0 0 15,1 0-15,20-21 0,-21 21 16,0 0 0</inkml:trace>
  <inkml:trace contextRef="#ctx0" brushRef="#br0" timeOffset="-206365.07">18373 17547 0,'0'0'0,"-22"-21"0,1-21 16,21 21 0,21 21-1,1 0-15,-1 0 0,21 0 16,-21 21-16,22-21 0,-1 21 15,0 21-15,1-21 0,-1 22 16,0-1-16,1-21 0,-1 22 0,0-1 16,-21-21-16,22 21 0,-22-20 15,0 20-15,0-21 0,0 0 0,-21 0 16,0 1-16,22-1 0,-22 0 16,21-21-16,-21 21 15,-21-21 16,-1-21-31,1 21 16,21-21-16,-21 21 0,0-21 16,21-1-16,0 1 0,-21 0 15</inkml:trace>
  <inkml:trace contextRef="#ctx0" brushRef="#br0" timeOffset="-206073.99">19071 17547 0,'0'0'0,"0"-42"15,-21 63 17,0 0-32,0 0 0,-1 1 15,1-1-15,-21 0 0,21 21 16,-22-21-16,1 22 0,21-22 16,-21 21-16,-1-21 0,1 1 0,21 20 15,-22-21-15,1 0 0,21 0 16,-21 1-16,20-1 0,-20 0 15,21 0-15,0-21 0,0 21 0,-1-21 16,1 0-16,21 21 16,0-42 31,21 21-47,1-21 0</inkml:trace>
  <inkml:trace contextRef="#ctx0" brushRef="#br0" timeOffset="-200447.58">974 11409 0,'0'0'0,"0"-21"0,0 0 16,0-1-16,0 1 0,0 0 15,0 0-15,0 0 0,0 0 16,0-1-16,0 1 16,0 0-16,0 0 15,-22 21 1,22 21-1,0 0 1,-21 22-16,21-22 0,0 21 0,-21-21 16,21 22-16,0-1 0,-21 0 15,0 1-15,0-1 0,-1 0 0,1 1 16,0-22-16,21 21 0,-21 0 16,0-20-16,0 20 0,-1-21 0,1 0 15,21 0-15,-21 1 0,21-1 16,-21 0-16,0-21 15,21-21 1,0 0 0,0-1-16,0 1 15,21 21 1,-21-21-16,21 21 0,0 0 16,0 0-16,1 0 0,-1 0 15,0 0-15,0-21 0,21 21 0,-20 0 16,-1 0-16,0 0 0,21-21 15,-21 21-15,1 0 0,20 0 0,-21-21 16,0 21-16,0-22 0,1 22 16,-1-21-16,0 0 15,0 21-15,0-21 0,-21 0 16,0 0-16,21 21 0,-21-43 16,0 22-16,22 0 0,-22 0 0,0 0 15,0-22-15,0 22 0,0 0 16,0 0-16,0 0 0,-22 21 15,22-22-15,-21 22 0,0 0 16,21 22-16,-21-1 16,21 0-16,-21 0 0,21 0 15,-21 22-15,21-22 0,0 21 16,0-21-16,0 22 0,0-1 0,-22 0 16,22-21-16,-21 22 0,21-1 15,0 0-15,-21 1 0,21-22 0,0 21 16,0 1-16,0-22 0,0 0 15,0 0-15,0 0 0,0 0 16,0 1-16,0-1 16,0-42 15,0-1-15,21 1-16</inkml:trace>
  <inkml:trace contextRef="#ctx0" brushRef="#br0" timeOffset="-200097.49">1609 11769 0,'0'21'15,"21"-21"16,0 0-31,0 0 16,0-21-16,0 21 16,-21-21-16,22 21 0,-22-22 0,21 22 15,-21-21-15,21 21 0,-21-21 16,0 0 0,-21 21-1,0 0 1,-1 0-16,1 0 15,0 21 1,21 0 0</inkml:trace>
  <inkml:trace contextRef="#ctx0" brushRef="#br0" timeOffset="-198556.96">3471 11028 0,'0'0'0,"-21"0"0,0 0 15,0 0-15,21 21 16,0 0-16,0 0 16,0 1-16,21-22 0,0 21 15,0-21-15,0 0 0,1 21 16,-1-21-16,21 0 0,-21 0 0,22 0 16,-1 0-16,0 0 0,1 0 15,-1 0-15,0-21 0,1 21 0,-1-21 16,0-1-16,-21 22 0,22-21 15,-1 0-15,-21 21 0,22-21 16,-22 0-16,0 21 0,-21-21 16,0-1-16,0 1 0,0 0 15,-21 21 1,-22 0-16,22 0 0,-21 0 16,21 0-16,-22 0 0,1 0 0,0 0 15,-1 21-15,-20 0 0,21 1 16,-1-1-16,-20 0 0,20 21 0,1-21 15,0 22-15,-1-1 0,1 0 16,21 1-16,0-1 0,21 0 0,0 1 16,0-22-16,0 21 15,21 1-15,0-22 0,21 0 0,1 0 16,-1 0-16,0 0 0,1 1 0,20-22 16,-20 0-16,20 0 0,-21 21 15,1-21-15,-1 0 0,-21 0 0,22 0 16,-22 0-16,0 0 0,0 0 15,-21-21 1,-21 21 0,0 0-16,0 0 0,-1 0 15,1 0-15,-21 0 0,21 0 0,-22 0 16,22 0-16,-21 21 16,0-21-16,20 21 0,-20 0 0,21 0 15,-21 0-15,20 1 0,-20-1 0,21 0 16,0 0-16,0 21 0,21-20 15,0 20-15,0-21 0,0 0 0,0 22 16,21-22-16,0 0 0,0 0 16,0-21-16,22 21 0,-22 0 0,21-21 15,-21 0-15,22 0 0,-1 0 16,0 0-16,1 0 0,-1-21 0,0 0 16,1 21-16,-1-21 0,0 0 15,1 0-15,-1-1 0,0-20 0,22 21 16,-43 0-16,21 0 0,1-1 15,-22-20-15,21 21 0,-21 0 16,-21 0-16,21-1 0,-21 1 0,0 0 16,0 0-16,0 0 15,0 0-15,-21 21 16,0 21-16,21 0 16,-21-21-16,21 21 0,-21 0 15,21 0-15,0 1 0,0-1 0,0 0 16,0 0-16,-21 21 0,21-20 15,-22-1-15,22 0 0,0 0 0,0 0 16,0 0-16,0 1 0,-21-1 0,21 0 16,0 0-1,-21-21-15,21-21 32,0 0-17,0 0-15,0-1 0,0 1 16,0 0-16,21 0 0,0-21 15,-21 20-15,22 1 0,20-21 0,-21 21 16,0-22-16,22 22 0,-1 0 16,0 0-16,1 0 0,-1 21 0,0-21 15,22 21-15,-22 0 0,0 0 0,1 0 16,-1 21-16,-21-21 0,22 21 16,-22 0-16,0 0 0,0 0 15,-21 1-15,21-1 0,-21 0 0,0 21 16,0-21-16,0 1 0,0-1 15,-21 0-15,21 0 0,-21 0 0,0 0 16,21 1-16,0-1 0,-21 0 16,-1-21-1,22-21 17,0 0-17,0-1-15</inkml:trace>
  <inkml:trace contextRef="#ctx0" brushRef="#br0" timeOffset="-197115.92">6054 11451 0,'0'-21'0,"0"0"15,0 0 1,-22 21 0,1-21-1,0 21-15,0 0 16,-21 0-16,20 0 0,1 21 0,0 0 16,-21 0-16,21 0 0,-22 0 15,22 1-15,0 20 0,-21-21 0,42 21 16,-22-20-16,22 20 0,0 0 15,0-21-15,0 22 0,0-1 16,0-21-16,22 22 0,-1-22 0,0 0 16,0 0-16,21 0 0,-20 0 0,20 1 15,-21-22-15,21 0 0,1 21 16,-22-21-16,21 0 0,1 0 0,-1 0 16,-21 0-16,21-21 0,1 21 15,-1-22-15,-21 1 0,22 0 0,-1 0 16,0 0-16,-21 0 0,22-1 0,-22 1 15,21 0-15,-21 0 0,1 0 16,-22 0-16,0-1 0,0 1 0,0 0 16,0 0-16,0 0 0,0 0 15,-22-1-15,1 1 0,0 0 16,0 21-16,0 0 0,0 0 0,-1 0 16,1 0-16,0 0 0,0 0 15,-21 0-15,20 21 0,1 0 0,0 1 16,0-22-16,0 42 0,0-21 0,-1 0 15,1 0-15,21 1 0,0-1 16,0 21-16,0-21 0,0 0 0,0 1 16,0-1-16,21 0 15,1 0-15,-1-21 0,0 0 16,0 0-16,0 0 0,22 0 16,-22 0-16,0 0 0,0 0 0,21-21 15,-20 0-15,-1 21 0,0-21 16,21-1-16,-21 1 0,1 0 15,-22 0-15,21 0 0,-21 0 16,0-1-16,0 1 16,-21 21-1,-1 0 1,1 0-16,21 21 0,0 1 16,-21-22-16,21 21 0,0 0 15,0 0-15,0 0 16,0 0-16,0 1 0,21-1 15,0 0-15,1-21 0,-1 21 16,0-21-16,0 0 0,21 0 16,-20 0-16,-1 0 0,21 0 15,-21 0-15,22 0 0,-22-21 0,0 0 16,0 21-16,0-21 0,0 21 0,1-22 16,-1 1-16,0 0 0,-21 0 15,0 0-15,0 0 0,21-1 16,-21 1-16,0 0 0,0 0 15,0 0-15,0 0 16,0-1-16,-21 22 0,21 22 31,0-1-15,0 0-16,0 0 0,0 0 0,0 22 16,0-22-16,0 21 0,0 0 15,0 1-15,0-1 0,0 0 0,0 22 16,0-22-16,0 22 0,0-22 0,0 22 15,0-1-15,0-21 0,0 22 16,0-1-16,-21 1 0,21-1 0,-21 1 16,-1-1-16,1 1 0,21-1 0,-21-20 15,0 20-15,21-20 0,-21-1 16,21 0-16,0 1 0,0-1 16,0-21-16,0 0 0,0 0 0,0 1 15,21-44 16,-21 1-31,0 0 0,21 0 0,0 0 16,-21 0-16,0-22 0,21 1 0,1 0 16,-22-1-16,21-20 0</inkml:trace>
  <inkml:trace contextRef="#ctx0" brushRef="#br0" timeOffset="-196753.13">6964 11663 0,'0'0'0,"0"-21"0,0-22 15,21 22 1,0 21-16,0 0 0,0 0 0,1 0 16,-1 0-16,0 0 0,21 0 0,-21 0 15,22 0-15,-1 21 0,-21 1 16,0-1-16,22 0 0,-22 0 0,-21 0 15,0 0-15,0 22 0,0-22 0,0 0 16,0 0-16,0 22 0,-21-22 16,-22 0-16,22 0 0,0 0 15,-21 0-15,21 1 0,-22-1 0,1 0 16,21-21-16,-22 21 0,22-21 16,0 0-16,0 0 0,0 0 0,0 0 15,21-21 16,21 21-31,0-21 0,0 0 16,0 21-16,22-22 0,-22 1 16</inkml:trace>
  <inkml:trace contextRef="#ctx0" brushRef="#br0" timeOffset="-195409.83">7768 11599 0,'21'-42'0,"-21"21"16,-21 21-1,0 0-15,0 0 16,0 0-16,-22 0 0,22 0 0,0 0 16,0 0-16,-22 21 0,22-21 15,0 21-15,0-21 0,0 21 16,0-21-16,21 22 0,-22-1 0,22 0 15,0 0 1,0 0-16,22-21 0,-1 21 16,0-21-16,0 22 0,21-1 0,-20-21 15,-1 21-15,0-21 0,21 21 16,-21 0-16,1-21 0,-1 21 0,0 1 16,0-22-16,-21 21 0,0 0 15,0 0-15,0 0 0,0 0 16,-21-21-16,21 22 0,-21-22 15,0 21-15,-1-21 16,1 0-16,0 0 0,0 0 0,0 0 0,0 0 16,-1 0-16,1 0 0,0 0 15,21-21-15,-21 21 16,21-22-16,-21 22 0,21-21 0,0 0 16,21 21 30,0 0-46,-21 21 16,21-21-16,0 0 0,1 0 0,-1 21 16,0-21-16,0 0 0,21 0 15,-20 0-15,-1 0 0,21 0 0,-21 0 16,0 0-16,22 0 0,-22-21 0,21 21 16,-21-21-16,1 0 15,-1 21-15,21-21 0,-21 0 0,0 21 16,1-22-16,-22 1 0,21 0 0,-21 0 15,21 21-15,-21-21 0,0 0 16,0-1-16,0 1 0,0 0 0,0 0 16,0 0-16,0 0 0,0 42 47,0 0-32,0 0-15,0 0 16,0 0-16,0 1 0,0-1 0,0 0 15,0 0-15,0 0 0,0 0 16,0 1-16,0-1 0,0 0 0,0 0 16,21-21-16,0 21 15,0-21-15,1 0 16,-1 0-16,0 0 0,0-21 16,0 0-16,0 21 0,-21-21 0,22 0 15,-1 21-15,-21-22 0,0 1 16,21 0-16,0 0 0,-21 0 0,0 0 15,0-1-15,21 1 0,-21 0 16,21 0-16,1 0 16,-22 0-16,0 42 31,0 0-15,0 0-16,0 0 0,0 0 0,0 1 15,0-1-15,0 0 16,0 0-16,0 0 0,0 0 0,0 1 15,0-1-15,21-21 0,0 21 0,0-21 16,0 21-16,0-21 16,1 0-16,-1 0 0,0 0 15,0-21-15,21 21 0,-20-21 16,-1 0-16,0 21 0,0-22 16,0 1-16,-21 0 0,21 0 0,1-21 15,-1 20-15,0 1 0,-21-21 16,0 21-16,0-22 0,21 1 0,-21 21 15,21-21-15,-21-1 0,0 1 0,0 21 16,0-22-16,0 1 0,21 21 16,-21 0-16,0-22 0,0 22 15,0 42 1,0 1-16,0 20 16,-21-21-16,21 21 0,-21 1 0,21-1 15,0 0-15,0 1 0,-21-1 16,21 0-16,-21-20 0,21 20 15,-21 0-15,21-21 0,0 22 0,0-22 16,0 0-16,0 0 0,0 22 16,0-22-16,0 0 0,0 0 15,0 0-15,21-21 16,0 0-16,0 0 16,0 0-16,0 0 0,1 0 15,-1 0-15,0 0 0,-21-21 0,21 21 16,0-21-16,0 0 0,1 21 15</inkml:trace>
  <inkml:trace contextRef="#ctx0" brushRef="#br0" timeOffset="-193425.36">9504 11705 0,'0'0'16,"0"-42"-16,0 21 0,0 0 16,0-1-16,0 1 0,0 0 0,-21 0 15,-1 21-15,1 0 16,0 0-16,0 0 0,0 0 16,0 21-16,-1 0 0,1-21 15,0 21-15,21 1 0,-21-1 16,0 21-16,0-21 0,-1 0 0,1 22 15,0-22-15,21 0 0,0 21 0,-21-20 16,21-1-16,0 0 0,0 0 16,0 0-16,0 0 0,0 1 15,21-22 1,0 0-16,0 0 0,1 0 16,-1 0-16,0-22 0,0 22 0,0-21 15,0 0-15,1 0 0,-1 0 16,0 0-16,0 21 0,0-22 0,-21 1 15,0 0-15,21 0 0,-21 0 16,22 0-16,-22-1 0,0 1 16,0 0-16,0 0 15,0 42 17,0 0-32,0 0 0,0 1 0,0-1 15,0 0-15,0 0 0,0 0 16,0 0-16,0 1 0,0-1 15,0 0-15,0 0 0,0 0 16,0 0-16,0 1 16,21-22-16,0 0 0,0 0 15,0 0-15,22 0 0,-22 0 16,0 0-16,0 0 0,21-22 16,-20 1-16,-1 0 0,0 0 0,21 0 15,-21 0-15,1-1 0,-22 1 0,21-21 16,0 21-16,-21 0 0,21-22 15,-21 1-15,0 21 0,0-22 0,0 1 16,21 21-16,-21-21 0,0-1 0,21 1 16,-21 21-16,0-22 0,0 22 15,0 0-15,0 0 0,0 0 16,0 42 15,0 0-31,0 0 0,0 22 16,-21-22-16,21 21 0,-21-21 15,21 22-15,-21-1 0,21 0 0,0-21 16,0 22-16,-21-22 0,21 21 0,-21 1 16,21-22-16,0 0 0,0 21 15,0-21-15,0 1 0,0-1 0,0 0 16,0 0-16,0 0 0,0 0 16,21-21-1,0 0-15,0 0 16,0 0-16,0-21 0,1 0 0,-1 21 15,0-21-15,0 0 16,0 0-16,0-1 0,1 1 0,-1 0 16,0 0-16,0 0 0,-21 0 0,21-1 15,0 1-15,-21 0 0,0 0 16,0 0-16,0 42 31,0 0-31,0 0 16,0 0-16,0 1 0,0-1 0,0 0 15,0 0-15,0 0 0,0 0 16,0 1-16,0-1 16,0 0-16,0 0 0,22-21 15,-1 21-15,0-21 16,0 0-16,0 0 0,0 0 0,1 0 16,-1 0-16,0 0 0,0-21 0,0 0 15,0 21-15,1-21 0,-1 0 16,0-1-16,0 1 0,0 0 0,0 0 15,1 0-15,-22 0 0,0-1 0,0 1 16,21 21-16,-21-21 0,0 0 16,0 42-1,-21 0-15,21 0 16,-22 1-16,22-1 16,0 0-16,-21 0 0,21 21 15,0-20-15,-21-22 0,21 21 0,0 0 16,0 0-16,0 0 0,0 0 15,21-21 1,0 0-16,1 0 16,-1 0-16,0 0 15,0 0-15,0 0 0,-21-21 0,21 21 16,-21-21-16,22 0 0,-22 0 16,0 0-16,0-1 15,0 1-15,0 0 0,0 0 0,0 0 16,-22 0-16,1-1 15,0 22-15,21-21 0,-21 21 16,0 0-16,0 0 16,21-21 15,21 21-15,0-21-16,0 21 0,0-21 15,0 21-15,22 0 0,-22 0 0,21-21 16,-21 21-16,22 0 0,-22 0 0,0 0 15,21 0-15,-20 0 16,-1 0-16,0 0 0,-21 21 0,0 0 0,21-21 16,-21 21-16,0 0 0,0 0 15,0 1-15,0-1 16,0 0-16,0 0 0,-21 0 16,21 0-16,-21 1 0,21-1 15,-21-21-15,21 21 0,0 0 16,-22-21-16,22 21 0,0 0 15,0 1 1,0-44 31,0 1-31,0 0-16,0 0 0,0 0 15,0 0-15,22-1 16,-1 1-16,0-21 0,0 21 0,0 0 15,0-1-15,1 1 0,20-21 0,-21 21 16,0 0-16,22-1 0,-22 22 16,0-21-16,0 21 0,21 0 0,-20 0 15,-1 0-15,-21 21 0,21 1 16,-21-1-16,0 0 16,0 0-16,0 0 0,0 0 0,0 1 15,0-1-15,0 0 0,-21 0 0,0 0 16,21 0-16,-22-21 15,22 22-15,0-1 0,-21-21 0,21 21 16,-21-21-16,21 21 0,-21-21 16,0 0 15,21-21 0,0 0-31,0 0 0,0-1 16</inkml:trace>
  <inkml:trace contextRef="#ctx0" brushRef="#br0" timeOffset="-193192.49">11134 11303 0,'0'0'15,"-22"0"-15,22-21 0,-21 21 16,0 0-16,0 0 15,21 21 32,-21 0-15,0-21-32,-1 0 15</inkml:trace>
  <inkml:trace contextRef="#ctx0" brushRef="#br0" timeOffset="-192929.44">9991 11494 0,'0'0'0,"-22"21"0,-41-21 16,84 0 15,0 0-31,22 0 15,-22 0-15,0 0 0,21 0 0,-21-21 16,22 21-16,-22 0 16,21-22-16,-21 22 0,1 0 0,-1 0 15,0 0-15,-42 0 47,0 0-47</inkml:trace>
  <inkml:trace contextRef="#ctx0" brushRef="#br0" timeOffset="-138364.39">15854 3556 0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2:29:45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2540 0,'21'0'15,"-21"-21"17,0 0 30,22 21-31,-1 0-15</inkml:trace>
  <inkml:trace contextRef="#ctx0" brushRef="#br0" timeOffset="853.51">2900 1207 0,'0'0'0,"-21"0"0,-22 0 16,1 0-16,0 0 0,-1 0 0,1 0 16,21 0-16,-22 0 0,22 0 15,0 0-15,0 21 0,0-21 16,42 0-1,0 0-15,21 21 16,1-21-16,20 0 0,-20 0 16,20 0-16,22 0 0,-22 0 15,22 0-15,-22 0 0,22 0 0,0 0 16,-1 0-16,-20 0 0,21 0 16,-22 0-16,1 0 0,-1 0 0,1 0 15,-22 0-15,0 0 0,-21 21 16,22-21-16,-22 0 0,-21 21 31,-21-21-31,0 0 0,-22 0 16,22 0-16,-21 21 0,-1-21 15,1 0-15,-21 0 0</inkml:trace>
  <inkml:trace contextRef="#ctx0" brushRef="#br0" timeOffset="1207.56">3323 1334 0,'-21'0'15,"0"0"1,0 0 0,-1 0-16,22 21 15,-21 0-15,21 0 16,0 0-16,0 0 0,0 22 0,0-1 15,0 0-15,0 22 0,0-22 16,0 22-16,-21-1 0,21 1 0,0-22 16,0 22-16,-21-1 0,0-21 15,21 1-15,-21 20 0,-1-20 0,22-1 16,0-21-16,-21 21 0,21-20 16,-21 20-16,21-21 0,0 0 0,0 0 15,0 1-15,0-44 47,0 1-47,0 0 16,0 0-16</inkml:trace>
  <inkml:trace contextRef="#ctx0" brushRef="#br0" timeOffset="1891.34">3514 1969 0,'0'21'15,"0"0"-15,0 0 16,0 0-16,0 0 0,0 1 0,-22-1 16,22 0-16,0 0 0,0 0 15,0 0-15,0 22 0,0-22 0,0 0 16,0 0-16,0 0 0,0 1 15,0-1-15,22-21 0,-22 21 0,21-21 16,0 0-16,0 0 0,21 0 16,-20 0-16,20 0 0,-21 0 0,21 0 15,-20-21-15,20 0 0,-21-1 16,21 1-16,-20 0 0,-1 0 16,0 0-16,0 0 0,-21-1 0,21-20 15,-21 21-15,21 0 0,-21 0 16,0-1-16,0 1 0,0 0 0,0 0 15,0 0 1,0 42 15,0 0-31,0 0 0,0 0 16,0 1-16,0-1 0,0 0 16,-21 0-16,21 21 0,0 1 0,-21-22 15,21 21-15,0 1 16,0-1-16,0 0 0,-21 22 0,21-22 0,0 22 15,0-22-15,-21 21 16,21-20-16,0 20 0,0-20 0,0-1 16,-21 21-16,-1-20 0,22-1 0,-21 0 15,0 1-15,0-1 0,21 0 16,-21 1-16,0-22 0,-1 0 0,1 0 16,-21 0-16,21-21 0,0 0 15,-22 0-15,22 0 0,-21 0 0,21 0 16,-22-21-16,22 0 0,0 0 15,0 0-15,0 0 0,-1-1 0,1 1 16,21 0-16,-21-21 0,21 21 16,0-1-16,0 1 0,0 0 15,0 0-15,0 0 0,21 0 0,0 21 16,1-22-16,-22 1 0,21 0 16,21 0-16,-21 0 0,0 0 0,1-1 15</inkml:trace>
  <inkml:trace contextRef="#ctx0" brushRef="#br0" timeOffset="2275.3">4318 2053 0,'0'-21'16,"21"42"15,-21 0-31,0 1 0,0 20 16,21-21-16,-21 21 0,0 1 0,0-1 15,0 22-15,0-22 0,0 21 16,0-20-16,0 20 0,0 1 0,0-1 16,0 1-16,0-22 0,0 22 15,0-1-15,-21-21 0,21 22 0,0-22 16,-21 1-16,0-1 0,21 0 15,-21 1-15,-1-1 0,22-21 16,0 21-16,0-20 0,-21-1 0,21 0 16,0 0-16,-21-21 0,21-21 31,0 0-15,0-22-16,0 22 0,0-21 0,0 0 15,0-1-15,0-20 0</inkml:trace>
  <inkml:trace contextRef="#ctx0" brushRef="#br0" timeOffset="2623.55">4276 2138 0,'0'0'0,"0"-42"15,0 20-15,0 1 0,21 21 0,0-21 0,0 0 16,0 0-16,0 0 0,22 21 15,-1-22-15,0 22 0,1-21 0,-1 21 16,0 0-16,1 0 0,-22 0 16,21 0-16,1 0 0,-22 21 0,0 1 15,-21-1-15,0 0 0,0 0 16,0 21-16,0-20 0,-21-1 16,0 0-16,-1 21 0,-20-21 0,21 1 15,-21-1-15,20 0 0,-20 0 16,21-21-16,0 21 0,0 0 0,-22-21 15,22 0-15,0 0 16,0 0-16,21 22 16,0-44-1,21 22 1,0-21-16,0 0 0,0 21 0</inkml:trace>
  <inkml:trace contextRef="#ctx0" brushRef="#br0" timeOffset="3012.33">4953 2159 0,'0'0'0,"21"0"0,21-21 16,-20 0-16,-1 0 16,0 21-16,0-22 0,0 1 15,0 0-15,1 0 0,-1 0 16,0 0-16,-21-1 15,0 1-15,0 0 16,-21 21 0,0 0-16,-1 0 0,1 0 15,0 21-15,0-21 0,0 21 16,0 1-16,21-1 0,-22 0 0,1 0 16,21 21-16,0-20 0,0-1 0,0 0 15,0 0-15,0 21 0,0-20 16,0-1-16,0 0 0,0 0 15,0 0-15,21 0 16,1-21-16,-1 22 0,0-22 0,0 0 16,0 0-16,0 0 0,1 0 15,-1 0-15,0 0 0,0-22 0,0 1 16,22 21-16,-22-21 0,0 0 16,0 0-16,0 0 0</inkml:trace>
  <inkml:trace contextRef="#ctx0" brushRef="#br0" timeOffset="3295.17">5757 1863 0,'0'0'0,"-21"0"16,0-21 0,0 21-16,0 0 0,-1 0 15,1 0-15,0 21 0,0 0 16,0 0-16,0 0 15,21 0-15,0 22 0,-22-22 0,22 0 16,-21 21-16,21-20 0,0-1 16,0 21-16,0-21 0,0 0 0,0 1 15,0-1-15,0 0 0,21-21 16,1 21-16,-22 0 0,21-21 0,0 0 16,0 21-16,0-21 0,0 0 15,1 0-15,-1 0 0,0 0 0,0 0 16,0-21-16,22 21 0,-22-21 0</inkml:trace>
  <inkml:trace contextRef="#ctx0" brushRef="#br0" timeOffset="3798.88">6308 1990 0,'0'0'0,"0"-21"0,0-1 15,-22 22-15,1-21 0,0 0 16,0 21-16,0 0 0,0 0 15,-1 0-15,1 0 0,0 0 16,0 21-16,21 0 0,-21 1 16,0-1-16,-1 0 0,1 0 0,21 0 15,-21 22-15,21-22 0,-21 0 0,0 21 16,21-21-16,0 1 0,0-1 16,0 0-16,0 0 0,0 0 15,0 0-15,0 1 0,0-1 16,21-21-16,0 0 15,0 0-15,0 0 0,1 0 16,-1 0-16,0-21 0,0 21 16,0-22-16,-21 1 0,21 0 0,1 0 15,-1-21-15,0 20 0,0 1 16,-21-21-16,0 21 0,21-22 0,-21 22 16,0 0-16,21 0 0,-21 0 15,0 0-15,0-1 0,0 44 31,0-1-31,-21 0 16,21 0-16,-21 0 0,21 0 0,0 22 16,0-22-16,0 0 0,-21 0 15,21 0-15,0 1 0,-21-1 0,21 0 16,0 0-16,0 0 0,0 0 16,21-21 15,0 0-31,0 0 0</inkml:trace>
  <inkml:trace contextRef="#ctx0" brushRef="#br0" timeOffset="4304.57">6858 1926 0,'0'0'16,"21"-21"-16,-21 0 15,0 0 17,-21 21-32,0 0 0,0 0 15,-1 0-15,1 21 0,0-21 16,0 21-16,0 0 0,-22 0 0,22 1 16,0-1-16,0 0 15,21 0-15,-21 0 0,0 0 16,21 1-16,0-1 0,0 0 15,21-21 1,0 21-16,0-21 0,0 0 0,0 0 16,22 0-16,-22 0 0,0 0 15,21 0-15,-20 21 0,-1-21 0,0 0 16,0 0-16,0 21 0,0 1 16,1-22-16,-1 0 0,-21 21 0,0 0 15,0 0 1,-21 0-16,-1-21 15,1 21-15,-21 1 0,21-22 0,0 21 16,-22-21-16,22 0 0,-21 21 16,21-21-16,-22 0 0,22 0 0,0 0 15,0 0-15,0 0 0,-1 0 16,1 0-16,0 0 16,0 0-16,21-21 15,0 0 1,0-1-16,0 1 15</inkml:trace>
  <inkml:trace contextRef="#ctx0" brushRef="#br0" timeOffset="5763.73">7366 1291 0,'0'0'16,"0"-21"-16,0-21 15,0 21-15,21 21 0,-21-22 0,0 1 16,0 42 31,0 1-47,-21-1 15,0 0-15,21 0 0,-21 21 0,-1-20 16,1 20-16,0 0 0,0 1 16,0 20-16,21 1 0,-21-22 0,-1 21 15,22 1-15,0-1 0,0-20 16,0 20-16,0-20 0,0-1 0,0 0 15,0 1-15,0-22 0,0 21 16,0-21-16,0 0 0,22 1 0,-1-1 16,-21 0-16,21 0 0,0-21 15,0 0-15,0 0 16,1 0-16,-1 0 0,0 0 16,0-21-16,0 0 0,0 0 15,1-1-15,-1 1 0,0 0 16,0 0-16,0 0 0,-21-22 0,21 22 15,-21 0-15,22 0 0,-22 0 16,0 0-16,0-1 0,0 1 0,0 0 16,0 0-1,0 42 1,0 0 0,0 0-16,0 1 0,0-1 0,0 0 15,0 0-15,0 0 0,0 0 16,0 1-16,0-1 0,0 0 15,0 0-15,0 0 0,0 0 16,21 1-16,0-22 16,0 0-16,0 0 0,0 0 15,22 0-15,-22 0 0,0 0 0,0 0 16,22 0-16,-22-22 0,0 1 16,0 21-16,0-21 0,0 0 0,1 0 15,-1 0-15,-21-1 0,21 1 16,-21 0-16,0 0 0,0 0 0,0 0 15,0-1-15,0 1 0,0 0 16,0 42 15,0 0-31,0 1 16,0-1-16,0 0 0,0 0 16,0 0-16,0 22 0,0-22 15,0 0-15,0 0 0,-21 0 0,21 0 16,0 1-16,0-1 0,-21 0 15,21 0-15,-22-21 16,22 21-16,0-42 47,-21 0-47,21 0 0,0 0 16,0-1-1,0 1-15,0-21 0,0 21 0,21 0 16,-21-1-16,22 1 0,-1-21 15,21 21-15,-21 0 0,0-1 0,22 1 16,-1 0-16,-21 0 0,22 0 16,-22 21-16,21 0 0,0 0 0,-20 0 15,20 0-15,-21 21 0,21 0 0,-20 0 16,-1 0-16,0 1 0,0-1 16,-21 21-16,0-21 0,0 0 0,0 1 15,0-1-15,0 0 16,0 0-16,-21 0 0,21 0 0,-21 1 0,0-22 15,21 21-15,-22 0 0,1 0 16,0-21 0,21-21 15,0 0-15,0 0-16,21 21 0</inkml:trace>
  <inkml:trace contextRef="#ctx0" brushRef="#br0" timeOffset="6556.16">9165 1863 0,'0'0'0,"-63"0"16,41 0-16,1 0 0,0 0 16,0 0-16,0 0 0,0 0 15,-22 21-15,22 0 0,0-21 16,0 21-16,0 0 0,-1 1 16,1-1-16,0 0 0,21 0 0,-21 0 0,21 0 15,-21 1-15,21-1 0,0 0 16,0 0-16,0 0 0,0 0 15,0 1-15,0-1 0,21-21 16,0 0-16,0 0 0,0 0 16,1 0-16,20 0 0,-21 0 0,0 0 15,22 0-15,-22 0 0,21-21 0,-21 21 16,22-22-16,-22 1 0,0 0 16,0 21-16,0-21 0,-21 0 0,21 0 15,-21-1-15,22 1 0,-22 0 16,0 0-16,0 0 15,0 0-15,0 42 63,0 0-63,0 0 0,0 0 16,0 0-16,0 1 0,0-1 0,0 21 15,0-21-15,0 22 0,0-22 16,0 21-16,0 0 0,0 1 0,0-1 15,0 0-15,0 1 0,0 20 0,0-20 16,0-1-16,0 0 0,-22 1 16,22-1-16,-21 21 0,21-20 15,-21-1-15,21 0 0,-21 1 0,0-1 16,21 0-16,-21 1 0,-1-1 16,1 0-16,0 1 0,0-1 0,0 22 15,0-22-15,-1 0 0,1-21 0,0 22 16,0-1-16,0-21 0,0 22 15,-1-22-15,1 0 0,0 0 0,0 0 16,0 0-16,0-21 16,-1 0-1,22-21 1,0 0-16,0 0 16,0 0-16,0 0 0,0-1 15,0 1-15,0 0 0,0 0 16,0 0-16,0 0 0,-21-1 0,21 1 15,0 0-15,0-21 0</inkml:trace>
  <inkml:trace contextRef="#ctx0" brushRef="#br0" timeOffset="6903.96">8488 1228 0,'0'0'15,"-21"-43"1,-1 43-16,1 0 15,21-21-15,-21 21 16,0 0 62,0 0-78</inkml:trace>
  <inkml:trace contextRef="#ctx0" brushRef="#br0" timeOffset="7252.06">7218 1418 0,'0'0'0,"21"0"16,0 0 0,0 0-16,0 0 0,1 0 0,-1 0 15,0 0-15,0 0 0,0 0 16,22 0-16,-22 0 0,0 0 15,0 0-15,0 0 0,0 0 16,1 0-16,-1 0 0,-42 0 47,-1 0-47,22 21 0,-21-21 16</inkml:trace>
  <inkml:trace contextRef="#ctx0" brushRef="#br0" timeOffset="9575.45">6435 2921 0,'-22'0'0,"1"21"0,-21-21 16,21 21-16,-22 1 0,1-1 0,-21 0 16,-1 0-16,1 21 0,-22-20 15,0 20-15,-21 0 0,22-21 0,-22 22 16,-21 20-16,21-20 0,0-1 15,-21 0-15,0 1 0,0-1 0,21 0 16,-21 1-16,43-22 0,-22 21 16,21-21-16,22 0 0,-1 1 0,1-1 15,20 0-15,1 0 0,21-21 0,0 21 16,0-21-16,-1 0 16,1 0-16,42 0 46,1-21-46,-1 21 0,-21-21 16,21 21-16,0-21 0</inkml:trace>
  <inkml:trace contextRef="#ctx0" brushRef="#br0" timeOffset="10023.7">4699 3260 0,'-21'21'16,"0"-21"-16,-1 21 0,1 0 16,-21 0-16,21 1 0,-22-1 0,1 0 15,21 0-15,-21 21 0,-1-20 16,1-1-16,0 21 0,-1-21 0,1 0 15,0 1-15,-1-1 0,22 0 0,0 0 16,-21 0-16,20 0 0,1-21 16,21 22-16,-21-22 0,0 0 31,42 0 0,0 0-31,0 0 0,1 0 0,-22 21 16,42-21-16,-21 0 0,0 21 0,0 0 15,22 0-15,-22-21 0,21 21 16,1 1-16,-22-1 0,21 0 0,0 0 16,1 0-16,-22 0 0,21 1 15,1-1-15,-22 0 0,0 0 0,0-21 16,0 21-16,0 0 0,1-21 16,-1 0-16,-21 22 0,21-22 15</inkml:trace>
  <inkml:trace contextRef="#ctx0" brushRef="#br0" timeOffset="10727.33">7705 3006 0,'0'21'16,"21"0"-1,21 0-15,-21 0 0,43 22 0,-22-1 16,22 0-16,-1 1 0,1 20 15,-1-20-15,1 20 0,-1-21 0,1 22 16,-1-22-16,1 1 0,20 20 0,-20-21 16,-1 1-16,1 20 0,-1-20 15,-20-1-15,20 0 0,-21 22 0,1-22 16,-1-21-16,-21 22 0,22-1 16,-22-21-16,0 21 0,0-20 0,0-1 15,0 0-15,-21 0 0,0 0 0,22 0 31,-22-42 1,0 0-32,0 0 0,0 0 15,0 0-15,0-1 0</inkml:trace>
  <inkml:trace contextRef="#ctx0" brushRef="#br0" timeOffset="11095.12">9229 3831 0,'0'0'0,"-43"0"16,43 21 15,0 1-15,0-1-16,0 0 0,21-21 16,1 21-16,-1 0 0,0-21 0,0 21 15,0 1-15,0-1 0,1 0 16,-1-21-16,-21 21 0,21 0 0,0 0 15,0-21-15,-21 22 0,0-1 16,0 0-16,0 0 0,0 0 16,0 0-16,0 1 15,-21-1-15,0 0 0,-21-21 16,20 21-16,-20 0 0,0 0 16,21 1-16,-22-1 0,1 0 0,0 0 15,-1-21-15,1 21 0,21 0 16,-22-21-16,22 22 0,-21-22 0,21 0 15,0 0-15,-1 0 0,1 0 0,0 0 16,0 0-16,0 0 16,0 0-16,-1-22 0,1 22 15</inkml:trace>
  <inkml:trace contextRef="#ctx0" brushRef="#br0" timeOffset="11788.44">1841 3810 0,'0'21'15,"0"0"-15,0 22 16,0-22-16,-21 21 0,21 1 16,0-1-16,0 21 0,0-20 0,0 20 15,0-20-15,-21 20 0,21 1 16,0-22-16,-21 0 0,21 22 0,0-22 15,0 0-15,-21 1 0,21-22 16,0 21-16,-21-21 0,21 1 0,0-1 16,0 0-16,0 0 0,0 0 15,0-42 17,0 0-32,0 0 0,-22 0 0,22-1 15,0-20-15,0 21 0,-21-21 16,21 20-16</inkml:trace>
  <inkml:trace contextRef="#ctx0" brushRef="#br0" timeOffset="12163.22">1651 3895 0,'42'-43'0,"-21"43"15,1-21-15,-1 0 0,21 21 0,-21-21 16,22 21-16,-22 0 0,21-21 16,0 21-16,-20 0 0,20 0 0,0 0 15,-21 21-15,22 0 0,-1-21 0,-21 21 16,0 22-16,1-22 0,-1 0 16,-21 21-16,0 1 0,0-1 15,-21-21-15,-1 21 0,-20 1 0,21-1 16,-21-21-16,-1 22 0,22-22 0,-21 0 15,-1 0-15,1 0 0,21 0 16,-21 1-16,20-1 0,1 0 0,0-21 16,0 0-16,0 0 0,0 21 15,42-21 17,0-21-32,0 0 15,0 21-15,0-21 0,22-1 0,-22 1 16</inkml:trace>
  <inkml:trace contextRef="#ctx0" brushRef="#br0" timeOffset="12476.05">2646 4128 0,'0'0'0,"21"0"32,0 0-32,0-22 15,22 22-15,-22 0 0,21 0 0,0 0 16,1 0-16,-1 0 0,0 0 16,1-21-16,20 21 0,-20 0 0,-1 0 15,-21 0-15,21 0 0,-20 0 16,20 0-16,-21 0 0,0 0 15,-42 0 17,0 0-32,0 0 0,0 0 15,-1 0-15</inkml:trace>
  <inkml:trace contextRef="#ctx0" brushRef="#br0" timeOffset="12734.79">3111 4085 0,'-21'0'16,"21"21"0,0 1-16,0-1 0,0 0 15,0 0-15,0 21 0,0-20 0,0 20 16,0 0-16,-21 1 0,21-1 16,-21-21-16,21 21 0,-21 1 0,21-1 15,-21-21-15,21 22 0,0-22 0,0 0 16,-22 0-16,22 0 0,0 0 15,-21 1-15,21-1 0,0 0 16,-21-21 15,21-21-31,0 0 0</inkml:trace>
  <inkml:trace contextRef="#ctx0" brushRef="#br0" timeOffset="14564.11">10139 4233 0,'21'-21'0,"-21"0"16,0 0-16,0 0 15,0 0-15,0-1 16,21 1-16,-21 0 16,0 0-1,0 0-15,0 42 47,0 0-47,0 0 0,0 0 0,-21 22 16,0-1-16,21-21 0,-21 22 15,-43-22-15,22 63 0,21-41 0</inkml:trace>
  <inkml:trace contextRef="#ctx0" brushRef="#br0" timeOffset="14691.03">9737 4868 0,'0'22'32,"0"-44"14,0 1-46,0 0 0,0 0 0,0-21 16,0 20-16</inkml:trace>
  <inkml:trace contextRef="#ctx0" brushRef="#br0" timeOffset="15111.14">10075 4128 0,'21'0'16,"1"-22"-16,-1 22 16,0 0-16,0 0 15,0 22 1,-21-1-16,21 0 16,1 0-16,-1 0 0,-21 0 0,21 1 15,0 20-15,-21-21 0,0 21 16,21-20-16,-21 20 0,21-21 0,-21 0 15,0 22-15,0-22 0,0 0 0,0 0 16,22 0-16,-22 0 0,21 1 16,-21-1-16,21 0 0,-21 0 15,21 0-15,-21 0 16,0 1 0,21-22-1,0 0 32,-21-22-47,0 1 16,0 0-1,0 0-15,0 0 16</inkml:trace>
  <inkml:trace contextRef="#ctx0" brushRef="#br0" timeOffset="15427.97">10245 4128 0,'-22'0'0,"1"0"16,0 21 0,0 0-16,0 0 0,21 0 15,-21 22-15,-1-22 0,1 21 16,0-21-16,21 22 0,-21-1 0,-43-21 15</inkml:trace>
  <inkml:trace contextRef="#ctx0" brushRef="#br0" timeOffset="15539.9">9821 4720 0,'21'-21'47,"1"0"-32,-22 0 1,0 0-16,21 21 0</inkml:trace>
  <inkml:trace contextRef="#ctx0" brushRef="#br0" timeOffset="15907.69">10202 4085 0,'0'0'0,"21"0"16,1 0-16,-1 0 16,-21 21-16,21 1 15,0-1-15,-21 0 0,21 21 0,0-21 16,1 22-16,-22-22 0,21 21 16,0-21-16,-21 22 0,21-22 0,-21 0 15,21 21-15,0-20 0,-21-1 0,0 21 16,22-21-16,-1 0 0,-21 1 15,0-1-15,21 0 0,0 0 16,-21-42 47,0 0-63,21 21 15,-21-21-15,0-1 0,0 1 0,21 21 16</inkml:trace>
  <inkml:trace contextRef="#ctx0" brushRef="#br0" timeOffset="16235.79">10816 4043 0,'0'0'0,"0"-42"16,0 63 15,0 0-15,0 0-16,0 0 0,-21 22 0,0 20 15,0-21-15,-22-20 0,64-1 0,-21 21 16,0-21-16,-21 22 0,0-22 16,-21 21-16,21 0 0,21-20 0,-22 20 15,1-21-15,0 0 0,21 0 16,-21 1-16,21-1 0,0 0 0,0 0 15,0-42 32,21 0-47,-21 0 0,21 21 16</inkml:trace>
  <inkml:trace contextRef="#ctx0" brushRef="#br0" timeOffset="16560.59">11070 4043 0,'0'0'0,"0"21"31,0 0-15,0 0-16,0 22 0,0-22 0,0 21 15,0 1-15,0-22 0,0 21 0,0-21 16,0 22-16,0-1 0,0-21 16,0 21-16,0-20 0,-21 20 0,21-21 15,0 0-15,0 0 0,0 1 16,-21-1-16,21 0 0,0 0 0,-21-21 16,21 21-16,0-42 46,0 0-46,0 0 0</inkml:trace>
  <inkml:trace contextRef="#ctx0" brushRef="#br0" timeOffset="16788.48">11091 4106 0,'0'0'0,"0"-42"16,21 21 0,1 0-16,-1 21 0,0 0 15,0-21-15,0 21 0,22 0 16,-22 0-16,0 0 0,0 0 0,0 0 16,0 0-16,1 0 0,-1 21 15,0 0-15,-21 0 0,21 0 0,-21 0 16</inkml:trace>
  <inkml:trace contextRef="#ctx0" brushRef="#br0" timeOffset="16948.39">11324 4424 0,'0'0'0,"-21"0"16,0 21-16,0-21 0,-1 0 15,1 21-15,-21-21 0,21 0 0,0 21 16,-1-21-16,1 22 0,0-22 16,0 0-16,42 0 46,0 0-46,0-22 16,1 1-16,-1 21 0</inkml:trace>
  <inkml:trace contextRef="#ctx0" brushRef="#br0" timeOffset="17283.18">11642 4191 0,'0'-21'31,"21"21"-31,0 0 0,0 0 16,0 0-16,0 0 0,1 0 0,-1 0 15,0 0-15,21 0 0,-21 0 16,22 0-16,-22 0 0,0 0 15,21 0-15,-20 0 0,-1 0 0,0 0 16,0 0-16,0 0 0,0 0 16,1 0-16,-1 0 0,-42 0 62,-1 0-62,1 0 16</inkml:trace>
  <inkml:trace contextRef="#ctx0" brushRef="#br0" timeOffset="17611">11959 4170 0,'-21'21'15,"0"-21"1,21 21-16,-21-21 0,21 21 15,0 1-15,0-1 0,-22 0 16,22 0-16,0 21 16,0-20-16,-21-1 0,21 0 0,0 0 15,0 21-15,0-20 0,-21-1 16,21 0-16,-21 0 0,21 21 0,0-20 16,-21-1-16,21 0 15,-21 0-15,21 0 0,0 0 16,0 1-1,-22-22-15,1 0 32,21-22-32,0 1 15,0 0-15,0 0 16</inkml:trace>
  <inkml:trace contextRef="#ctx0" brushRef="#br0" timeOffset="18123.72">11451 4149 0,'21'0'0,"0"0"0,1 0 16,-1 0 0,0 0-1,-21 21 1,21 0 0,-21 0-16,0 0 15,0 1-15,0-1 16,0 0-16,0 0 0,0 0 0,-21 0 15,0 1-15,0-1 0,-1 0 16,1 0-16,0-21 0,0 21 16,0-21-16,0 21 0,-1-21 0,1 0 15,0 0-15,0 0 0,0 0 0,0 0 16,-1 0-16,1 0 0</inkml:trace>
  <inkml:trace contextRef="#ctx0" brushRef="#br0" timeOffset="18840.56">10393 4212 0,'0'-21'15,"-21"21"17,-1 0-32,1 21 15,0 0-15,0-21 0,0 22 16,0-1-16,-1 0 0,-20 0 15,21 0-15,-21 0 0,20 22 0,-20-22 16,21 0-16,-21 21 0,20-20 16,-20-1-16,21 0 0,0 0 0,0 0 15,-1 0-15,1 1 0,21-1 16,0 0-16,-21-21 0,21 21 0,-21-21 16,21 21-1,-21-21 1,21-21 31</inkml:trace>
  <inkml:trace contextRef="#ctx0" brushRef="#br0" timeOffset="19837.86">2498 5228 0,'0'0'0,"0"-21"16,21 21-16,-21-21 0,21 21 0,-42 0 47,-22 21-32,22 0-15,-21-21 0,0 21 16,-1 22-16,-20-22 0,20 0 15,-20 0-15,-1 22 0,1-1 0,-1-21 16,1 21-16,-1 1 0,1-1 16,-1-21-16,1 22 0,-1-22 0,22 21 15,0-21-15,-1 0 0,1 1 16,21-1-16,-21 0 0,20-21 16,22 21-16,-21-21 0,21-21 62,0 0-46</inkml:trace>
  <inkml:trace contextRef="#ctx0" brushRef="#br0" timeOffset="20227.63">1418 5482 0,'21'-21'16,"-21"42"15,-21 0-31,21 1 0,-21-1 16,0 0-16,0 0 16,-1 0-16,1 0 0,0 1 0,0-1 15,0 0-15,0 0 0,-1 0 16,1-21-16,0 21 0,0-21 15,21 22-15,0-1 32,21 0-17,21-21-15,-20 21 0,20-21 16,0 21-16,1-21 0,-1 0 16,0 21-16,1-21 0,-1 0 0,0 22 15,1-22-15,-1 0 16,-21 21-16,0-21 0,0 0 0,1 0 0,-1 0 15,-21 21-15,21-21 16,-42 0 15</inkml:trace>
  <inkml:trace contextRef="#ctx0" brushRef="#br0" timeOffset="20747.87">720 6138 0,'0'0'0,"21"-21"16,-42 21 0,-1 21-1,1 1-15,0-1 16,0 0-16,0 0 0,0 0 16,-1 22-16,1-22 0,0 21 0,-21-21 15,21 22-15,-1-22 0,-20 21 16,21-21-16,0 22 0,0-22 0,-1 0 15,1 0-15,0 0 16,0-21-16,21 21 0,0-42 31,0 0-31,0 0 16,21 0-16,-21 0 0</inkml:trace>
  <inkml:trace contextRef="#ctx0" brushRef="#br0" timeOffset="21019.27">444 6138 0,'0'0'0,"22"-21"16,-22 0-16,21 21 15,0 0-15,0 0 16,-21 21-16,21 0 0,0 1 16,-21-1-16,22 0 0,-1 21 15,0-21-15,0 22 0,0-22 0,-21 21 16,21 1-16,1-1 0,-1-21 15,0 21-15,-21-20 0,21-1 0,0 0 16,-21 0-16,21 0 0,-21 0 16,22 1-16,-1-22 0,0 0 47,-21-22-47,0 1 15,0 0-15</inkml:trace>
  <inkml:trace contextRef="#ctx0" brushRef="#br0" timeOffset="21271.16">952 6138 0,'22'0'16,"-22"22"-16,0-1 15,0 0-15,0 0 0,0 0 16,0 0-16,-22 22 0,1-22 15,0 21-15,21-21 0,-21 22 16,0-22-16,0 21 0,21-21 16,0 1-16,-22-1 0,22 0 0,-21 0 15,21 0-15,0 0 16,21-21 0,1 0-1,-22-21-15</inkml:trace>
  <inkml:trace contextRef="#ctx0" brushRef="#br0" timeOffset="22079.73">3408 5017 0,'0'0'0,"0"-22"16,0 1 15,0 42 1,0 1-17,0-1-15,21 0 0,0 21 16,0 1-16,22-22 0,-22 21 0,21 22 15,-21-22-15,22 0 0,-22 1 16,21-1-16,-21 21 0,22-20 0,-22-1 16,0 0-16,0 1 0,0-1 15,0 0-15,1-20 0,-1 20 0,-21-21 16,0 0-16,21 0 16,-21 1-16,21-1 0,-21 0 0,-21-21 46,0 0-30,0 0-16,-1-21 0,1 21 16</inkml:trace>
  <inkml:trace contextRef="#ctx0" brushRef="#br0" timeOffset="22304.6">3641 5779 0,'0'21'31,"0"0"-15,21 0-16,0 0 0,0-21 16,0 21-16,0 1 15,1-1-15,-1-21 0,0 21 0,0-21 16,0 21-16,0-21 0,1 0 0,-22 21 16,21-21-16,0 0 0,0 0 15,0 0 1,0 0-1</inkml:trace>
  <inkml:trace contextRef="#ctx0" brushRef="#br0" timeOffset="22540.46">4191 5673 0,'0'-21'16,"-21"42"15,0 0-31,21 0 0,0 0 16,-22 0-16,1 1 0,21-1 15,0 0-15,-21 0 0,0-21 0,21 21 16,-21 0-16,21 1 16,0-1-1,-21 0 1</inkml:trace>
  <inkml:trace contextRef="#ctx0" brushRef="#br0" timeOffset="23340.02">3916 6414 0,'0'0'0,"0"-22"0,0 1 16,0 0-16,0 0 15,0 42 16,0 0-31,0 0 0,0 1 16,0-1-16,0 0 16,0 0-16,0 0 0,0 0 0,0 22 15,-21-22-15,21 0 0,-22 0 16,1 0-16,21 1 0,0-1 0,0 0 16,-21 0-16,21 0 0,-21-21 15,21-21 16,0 0-31,0 0 16,21 21-16,0-21 0,0-1 0,-21 1 16,22 0-16,-1 0 0,0 0 0,-21 0 15,21-1-15,0 22 0,0 0 16,1-21-16,-1 21 0,0 0 16,0 0-16,0 0 15,-21 21-15,21 1 0,1-1 16,-22 0-16,0 0 0,0 0 15,21 0-15,-21 1 0,21-22 16,-21 21-16,21 0 0,-21 0 0,0 0 16,21 0-16,0 1 15,1-22-15,-1 0 0,0 0 16,0 0-16,0 0 0,0 0 16,1 0-16,-22-22 0,21 1 15,0 0-15,0 0 0,0 0 0,0 0 16,1-22-16,-22 1 0,0 0 15,0-1-15,0 1 0,0 0 16,0-1-16,0 1 0,0 21 0,-22-22 16,22 22-16,-21 0 0,0 0 15,0 0-15,21 0 0,-21-1 16,21 44 31,-21-22-47,21 21 15,0 0-15,0 0 32</inkml:trace>
  <inkml:trace contextRef="#ctx0" brushRef="#br0" timeOffset="30671.49">10477 5165 0,'0'0'0,"0"-21"15,22 21-15,-22-22 0,21 22 16,-21-21-16,0 0 0,21 21 16,-21-21-16,21 21 0,-21-21 15,0 0-15,21 21 32,-21 21-1,0 0-31,0 0 15,-21 0-15,0 22 16,0-22-16,0 0 0,-1 0 0,1 0 16,-21 22-16,0-22 0,20 21 0,-20-21 15,0 22-15,-22-22 16,22 21-16,0 0 0,-22 1 0,1-22 16,20 21-16,1 1 0,-22-22 15,22 21-15,0-21 0,-1 22 0,1-22 16,0 0-16,21 0 0,-1 0 0,1 0 15,0 1-15,0-1 0,0-21 16,21 21-16,-21-21 0,21 21 16,-22-21-1,22-21 32,0 0-31,0 0-16,0-1 15</inkml:trace>
  <inkml:trace contextRef="#ctx0" brushRef="#br0" timeOffset="31112.23">9504 5609 0,'21'0'16,"-21"-21"-16,0 42 31,0 0-15,0 1-16,0-1 0,-21 0 0,0 0 15,21 0-15,-22 0 0,1 1 16,21-1-16,-21 0 0,0-21 0,21 21 16,0 0-16,-21 0 0,0 1 15,-1-22 1,22 21-16,0 0 15,22-21 1,-1 0-16,0 21 16,0-21-16,0 0 0,0 0 15,22 21-15,-22-21 0,21 0 0,-21 0 16,1 0-16,20 21 0,-21-21 16,0 0-16,22 0 0,-22 0 15,0 0-15,0 0 0,0 0 0,0 0 16,1 0-16,-1 0 15,-42 0 32,-1 0-47,22-21 16</inkml:trace>
  <inkml:trace contextRef="#ctx0" brushRef="#br0" timeOffset="31923.47">11684 4974 0,'0'0'16,"-21"-21"-16,0 21 0,21-21 15,-22 21 1,44 0 47,-1 0-63,0 21 0,0-21 0,0 21 15,22 0-15,-1 1 0,0-1 16,22 0-16,-22 0 0,22 0 15,-1 22-15,1-22 0,-1 0 0,1 21 16,-22-21-16,21 1 0,1 20 16,-22-21-16,22 0 0,-22 0 0,0 1 15,22-1-15,-22 0 0,22 0 16,-22 0-16,22 0 0,-22 1 0,0-22 16,1 21-16,-1-21 0,0 21 0,1-21 15,-1 0-15,-21 0 0,0 21 16,22-21-16,-22 0 0,0 0 15,0 21-15,-21-42 94,0 0-78,0 0-1</inkml:trace>
  <inkml:trace contextRef="#ctx0" brushRef="#br0" timeOffset="32456.88">13293 5249 0,'0'22'47,"0"-1"-47,0 0 16,21-21-16,-21 21 16,21-21-16,0 21 0,0-21 15,0 21-15,1 1 0,-1-22 16,0 21-16,0-21 0,-21 21 15,21-21-15,0 0 0,-21 21 0,22 0 16,-1 0 0,-21 1-16,0-1 15,0 0 1,0 0-16,-21 0 16,-1-21-16,22 21 0,-42-21 15,21 22-15,0-1 0,-22-21 0,1 21 16,0 0-16,21-21 0,-22 21 0,1 0 15,21-21-15,-22 22 0,22-1 16,-21-21-16,21 21 0,0-21 0,-1 21 16,1-21-16,0 0 15,0 21-15,0-21 0,0 21 16,-1-21-16,1 22 31,0-22 0,0 0-15,0 0-16,0 0 16</inkml:trace>
  <inkml:trace contextRef="#ctx0" brushRef="#br0" timeOffset="33856.47">7620 6519 0,'0'0'0,"0"-21"15,-21 0-15,21 0 0,0 0 16,0 0-16,0-1 16,0 44 15,0-1-31,0 0 15,0 21-15,0-21 0,0 22 16,0-22-16,0 21 0,0 1 0,0-1 16,0-21-16,0 21 0,0 1 0,0-22 15,0 21-15,0 1 0,0-22 16,0 0-16,21 0 0,-21 0 0,21 0 16,-21 1-16,21-22 0,0 0 15,-21 21-15,22-21 0,-1 0 16,0 0-16,0 0 0,0-21 15,0 21-15,1-22 0,-1 1 0,0 0 16,0 0-16,0 0 0,0 0 16,1-1-16,-22 1 0,21-21 0,-21 21 15,21 0-15,-21-22 0,0 22 16,0-21-16,0 21 0,0-22 0,0 22 16,0 0-16,0 0 0,0 0 15,0-1-15,0 44 47,0-1-31,0 0-1,21 0-15</inkml:trace>
  <inkml:trace contextRef="#ctx0" brushRef="#br0" timeOffset="34231.3">8255 6625 0,'0'21'16,"0"1"-16,0-1 15,0 0-15,0 0 0,0 0 16,0 0-16,0 22 0,0-22 0,0 21 15,0 1-15,0-1 0,0 0 16,0 22-16,0-22 0,-21 22 0,21-1 16,-21 1-16,21-22 0,0 21 0,0 1 15,-22-1-15,1-20 0,21 20 16,-21-20-16,21-1 0,0 21 0,-21-20 16,21-22-16,-21 21 0,21-21 0,0 22 15,0-22-15,0 0 16,0-42 15,0 0-31,0 0 0,0-1 0,21 1 16,-21-21-16,21 21 0,-21-22 15,0 1-15,0 0 0,0-1 0</inkml:trace>
  <inkml:trace contextRef="#ctx0" brushRef="#br0" timeOffset="34543.17">8191 6646 0,'0'0'0,"22"0"0,-1-21 16,0 21-16,0 0 0,0-21 0,22 21 16,-22 0-16,0 0 0,0 0 0,21 21 15,-20 0-15,-1 1 0,0-1 16,-21 0-16,0 0 0,0 21 0,0-20 15,0-1-15,0 21 0,0-21 16,-21 0-16,0 1 0,-1-1 0,1 0 16,0 0-16,0-21 0,0 21 0,0 0 15,-1-21-15,1 0 16,42-21 31,1 0-47,-1 21 0,0-21 0</inkml:trace>
  <inkml:trace contextRef="#ctx0" brushRef="#br0" timeOffset="34832">8911 6541 0,'0'0'0,"-21"0"0,0 21 16,0 0-16,-22 0 0,22 0 0,0 0 16,0 1-16,0-1 0,-1 0 0,1 21 15,21-21-15,-21 22 0,21-1 16,-21-21-16,21 22 0,0-22 0,0 0 16,0 0-16,0 21 0,0-20 15,0-1-15,21 0 0,0-21 16,0 0-16,1 0 0,-1 0 0,0 0 15,21 0-15,-21 0 0,1 0 16,20 0-16,-21-21 0,21 0 0,-20 21 16</inkml:trace>
  <inkml:trace contextRef="#ctx0" brushRef="#br0" timeOffset="35303.73">9377 6710 0,'0'-21'15,"-21"21"-15,-1 0 16,1 0-16,0 0 0,0 0 16,0 21-16,0-21 0,21 21 0,-22 0 15,1 0-15,21 1 0,0-1 16,-21 21-16,0-21 0,21 0 0,-21 1 16,21-1-16,0 0 0,0 0 15,0 0-15,0 0 0,0 1 0,0-1 16,21-21-1,0 0-15,0 0 0,0 0 16,1 0-16,-1-21 0,0 21 0,0-22 16,-21 1-16,21 0 0,0 21 15,1-21-15,-22 0 0,0 0 0,0-1 16,21-20-16,-21 21 0,0 0 16,0 0-16,0-1 0,0 1 0,0 0 15,0 0-15,0 0 0,0 42 31,0 0-31,0 0 16,0 0-16,0 1 0,0-1 0,0 21 16,0-21-16,0 0 0,0 22 15,0-22-15,0 0 0,0 0 0,0 0 16,21 1-16,-21-1 0,0 0 16,21-21-16,0 21 15,0-21-15,1 0 0,-1 0 16,0 0-16,0-21 0,0 0 15,0 21-15</inkml:trace>
  <inkml:trace contextRef="#ctx0" brushRef="#br0" timeOffset="35719.5">9991 6668 0,'0'0'0,"0"-22"0,-22 22 31,1 0-31,0 0 15,0 22-15,-21-22 0,20 21 0,1-21 16,0 21-16,0 0 0,0 0 16,0 0-16,-1 1 0,22-1 15,0 21 1,22-21-16,-1-21 16,0 0-16,0 0 0,0 21 0,22-21 15,-22 0-15,21 0 0,-21 22 16,22-22-16,-22 0 0,21 0 0,-21 21 15,0-21-15,1 0 0,-1 21 16,0-21-16,0 21 0,-21 0 16,0 0-16,-21-21 0,0 22 15,0-1-15,-22-21 0,22 21 16,-21-21-16,-1 21 0,22-21 0,-21 0 16,21 21-16,-22-21 0,22 0 0,0 0 15,0 0-15,0 0 0,0 0 16,-1 0-1,22-21 1,0 0-16,0 0 16,22 0-16,-1-1 0,0 22 15</inkml:trace>
  <inkml:trace contextRef="#ctx0" brushRef="#br0" timeOffset="36666.47">10435 6371 0,'0'0'0,"0"-21"15,0 42 17,-21 0-32,21 1 0,-21-1 0,21 21 15,0-21-15,0 22 0,0-1 16,0 0-16,-21 1 0,21-1 0,0 0 15,0 1-15,0-22 0,0 21 0,0 0 16,0-20-16,0-1 0,0 21 16,0-21-16,0 0 0,0 1 15,0-1-15,21-21 0,0 0 0,0 0 16,0 0 0,0 0-16,1 0 0,-1 0 0,0 0 15,0-21-15,0 21 0,0-22 0,1 1 16,-1 0-16,-21 0 0,21 0 15,0 0-15,0-1 0,0 1 0,-21-21 16,0 21-16,0 0 0,0-1 0,22 1 16,-22 0-16,-22 42 31,22 0-31,0 1 0,0-1 16,0 0-16,0 0 0,0 0 15,0 0-15,0 1 0,0-1 0,0 0 16,0 0-16,22 0 15,-1-21 1,0 0-16,0 0 0,0 0 0,0 0 16,1 0-16,20 0 0,-21 0 0,0 0 15,0 0-15,1-21 0,-1 21 16,0-21-16,0 0 0,-21 0 16,21-1-16,-21 1 0,0 0 15,0 0-15,0 0 16,0 42 15,0 0-31,0 0 16,0 0-16,0 1 0,-21-22 0,21 21 15,-21 0-15,21 0 0,0 0 16,0 0-16,-21 1 16,21-1-16,-21-21 0,21-21 46,21-1-30,0 1-16,0 21 0,-21-21 16,21 0-16,0-21 0,1 20 15,20 1-15,-21 0 0,0-21 16,0 21-16,1-1 0,20 1 0,-21 0 16,0 21-16,0 0 0,1 0 15,-1 0-15,-21 21 0,21 0 16,0 1-16,-21-1 0,0 21 15,0-21-15,0 0 0,0 1 16,0-1-16,0 0 0,-21 0 16,21 0-16,-21 0 0,21 1 15,0-1 1,0-42 15,0-1-15,21 22-16,0-21 0</inkml:trace>
  <inkml:trace contextRef="#ctx0" brushRef="#br0" timeOffset="37282.12">11896 6752 0,'0'0'0,"0"-21"0,0 0 15,0 0-15,0 0 16,-22 21-1,1 0-15,0 21 16,0-21-16,0 21 16,0 0-16,-1 0 0,1 0 0,0 1 15,0-1-15,0 0 0,0 0 16,21 0-16,0 0 0,0 1 0,0-1 16,0 0-16,0 0 15,21-21 1,0 0-1,0 0-15,0 0 0,0 0 0,1-21 16,-1 0-16,0 0 16,0-1-16,0 22 0,0-21 0,-21 0 15,22 0-15,-1 21 16,-21-21 0,0 42-1,0 0 1,0 0-16,0 0 15,0 1-15,0-1 0,0 0 16,-21 0-16,21 21 0,-22-20 0,22-1 16,-21 21-16,21 0 0,-21 1 15,0-1-15,21 22 0,-21-22 0,21 0 16,0 22-16,0-22 0,0 22 0,0-22 16,0 21-16,0-20 0,0 20 15,0-20-15,0-1 0,0 0 0,0 1 16,0-1-16,0 0 0,0 1 15,0-1-15,-21-21 0,21 0 0,-22 0 16,22 1-16,-21-1 0,0-21 16,21 21-16,-21 0 0,0-21 0,0 0 15,-1 0-15,1 0 0,0 0 16,21-21-16,0 0 0,0 0 16,0-1-16,0 1 0,0 0 15,0-21-15,0 21 0,0-22 0</inkml:trace>
  <inkml:trace contextRef="#ctx0" brushRef="#br0" timeOffset="37519.4">11409 6414 0,'0'0'15,"-21"-22"-15,-1-20 0,1 21 16,21 0-16,0 0 31</inkml:trace>
  <inkml:trace contextRef="#ctx0" brushRef="#br0" timeOffset="37756.79">10287 6519 0,'0'0'0,"-21"0"16,21 22-1,42-22 1,-21 0-16,0 0 0,22 0 0,-1 0 15,0 0-15,1 0 0,-1 0 16,0 0-16,22 0 0,-22-22 0,1 22 16,-1 0-16,0 0 0,1 0 15,-1 0-15,-21 0 0,0 0 0,0 0 16</inkml:trace>
  <inkml:trace contextRef="#ctx0" brushRef="#br0" timeOffset="38491.37">14393 5461 0,'0'21'15,"-21"0"-15,21 1 0,-21-1 16,21 0-16,0 21 0,0 1 16,-21-1-16,21 0 0,-21 1 0,-1-1 15,22 0-15,0-21 0,-21 22 0,21-22 16,-21 21-16,21-21 0,-21 1 15,21-1-15,0 0 0,0 0 16,0-42 15,0 0-15</inkml:trace>
  <inkml:trace contextRef="#ctx0" brushRef="#br0" timeOffset="38851.06">14076 5440 0,'0'0'16,"42"0"-16,-21 0 0,43 0 0,-22-21 15,22 21-15,-22 0 0,21 0 0,1 0 16,-1 0-16,1 21 0,-1 0 15,-20 0-15,20 0 0,-20 22 16,-1-1-16,-21-21 0,0 22 0,0-1 16,-21 0-16,0 1 0,-21-22 15,0 21-15,0-21 0,-21 22 0,-1-22 16,1 0-16,0 21 0,-22-21 16,22 1-16,-1-22 0,-20 21 0,21 0 15,-22-21-15,22 21 0,-1-21 0,22 0 16,-21 0-16,21 0 0,0 21 15,21-42 17,42 21-32,-21-21 0,21 21 15,-20-21-15,20 0 0</inkml:trace>
  <inkml:trace contextRef="#ctx0" brushRef="#br0" timeOffset="39283.82">15198 5800 0,'-22'0'15,"1"0"-15,0 0 0,0 21 0,0 0 16,0-21-16,-1 21 0,1 0 16,0 1-16,0-1 0,0 21 15,21-21-15,0 0 0,-21 1 16,21-1-16,0 0 0,0 0 0,0 0 15,0 0-15,21 1 0,0-22 16,0 0-16,0 21 0,22-21 16,-22 0-16,0 0 0,21 0 0,1 0 15,-22 0-15,21 0 0,-21-21 16,0-1-16,1 22 0,-1-21 0,0 0 16,0 0-16,-21 0 0,0 0 15,0-1-15,0-20 0,0 21 0,0 0 16,-21-22-16,0 22 0,0 0 0,-1 0 15,1 0-15,0 21 16,0-21-16,0 21 0,0 0 0,-1 0 16,1 0-16,0 0 0,0 0 15,21 21-15,0 0 0,-21-21 0,21 21 16,0 0-16,0 0 0,0 1 16,0-1-16,21 0 0,0-21 15,0 21-15,22-21 0,-22 0 16</inkml:trace>
  <inkml:trace contextRef="#ctx0" brushRef="#br0" timeOffset="39859.33">15748 5821 0,'0'0'0,"0"21"15,0 0 1,0 0-16,-21 1 0,21 20 15,0-21-15,0 0 0,0 0 0,-21 1 16,21-1-16,-22 0 0,22 0 16,0 0-16,0 0 0,0 1 31,22-22-15,-1 0-16,0 0 15,0-22-15,0 1 0,0 21 16,1-21-16,-1 0 0,0 0 0,0 0 15,-21-1-15,21 22 0,0-21 16,1 21-16,-22 21 31,0 1-31,0-1 16,0 0-16,21 0 0,-21 0 16,0 0-16,21-21 15,0 0-15,0 22 0,0-22 16,1 0-16,-1 0 0,0 0 0,0 0 15,21 0-15,-20 0 0,-1 0 16,21-22-16,-21 1 0,0 21 0,1-21 16,-1 0-16,0 0 0,-21 0 15,0-22-15,0 22 0,0-21 0,0 21 16,0-22-16,0 22 0,0-21 16,0 21-16,-21-1 0,0 1 0,-1 0 15,1 21-15,0 0 0,0 0 16,0 0-16,0 0 0,-22 0 0,22 0 15,0 21-15,0 0 0,0 1 16,21-1-16,0 0 16,21 0-1,0-21-15,0 0 0,0 0 16</inkml:trace>
  <inkml:trace contextRef="#ctx0" brushRef="#br0" timeOffset="40351.04">16764 5800 0,'0'21'0,"-21"0"16,0 0-16,21 0 16,-22 1-16,22-1 0,0 0 0,0 0 15,-21 0-15,21 0 0,0 1 16,-21-1-16,21 0 0,0 0 0,0 0 15,0 0-15,0 1 16,0-1-16,-21-21 16,21-21 15,0-1-31,0 1 0,0 0 16,0 0-16,0 0 15,21 0-15,0-22 0,0 22 0,1 0 16,-1-21-16,0 20 0,0 1 15,21 0-15,-20 0 0,20 21 16,-21 0-16,21 0 0,-20 0 0,-1 0 16,21 0-16,-21 0 0,0 21 15,-21 0-15,0 0 0,22 1 0,-22-1 16,0 0-16,0 0 0,0 0 16,0 0-16,0 1 0,-22-1 0,1 0 15,21 0-15,-21 0 0,0-21 0,21 21 16,-21-21-16,0 0 15,21 22-15,-22-22 0,22-22 47,22 1-47</inkml:trace>
  <inkml:trace contextRef="#ctx0" brushRef="#br0" timeOffset="40639.39">17589 5736 0,'0'0'0,"-21"0"16,0 0-1,0 0-15,0 0 0,0 0 0,-1 0 16,1 0-16,-21 21 0,21 1 16,0-1-16,21 0 0,-22 0 15,1 0-15,0 22 0,21-22 0,0 0 16,-21 0-16,21 21 0,-21-20 15,21-1-15,0 0 0,0 0 0,0 0 16,0 0-16,0 1 0,21-22 16,0 0-16,0 0 0,0 0 15,1 0-15,-1 0 0,21 0 0,-21 0 16,22 0-16,-1 0 0,0 0 16,1 0-16,-22-22 0,21 1 0</inkml:trace>
  <inkml:trace contextRef="#ctx0" brushRef="#br0" timeOffset="41404.01">18097 5757 0,'0'0'0,"-21"0"15,0 0-15,0 0 16,0 0-16,0 0 0,-1 22 0,1-1 16,0 0-16,0-21 0,0 21 15,-22 21-15,22-20 0,21-1 0,-21 0 16,0 0-16,0 0 0,21 0 0,0 1 15,0-1-15,0 0 0,0 0 16,0 0-16,0 0 16,21-21-1,0 0-15,0 0 16,0 0-16,1 0 0,-22-21 0,21 21 16,0-21-16,0 0 0,0 0 15,0 0-15,-21-1 0,22 1 16,-22 0-16,0 0 0,0 0 0,21 0 15,-21-1-15,0 1 0,0 0 16,0 42 0,0 0-1,0 1-15,-21-1 0,21 0 16,-22 0-16,22 0 0,0 0 0,0 1 16,0-1-16,-21-21 0,21 21 15,0 0-15,0 0 0,0 0 16,21-21-16,-21 22 15,22-22-15,-1 0 0,0 0 0,0 0 16,0 0-16,22 0 0,-22 0 16,0 0-16,0 0 0,21-22 0,-20 22 15,-1-21-15,21 0 0,-21 0 0,22 0 16,-22 0-16,21-1 0,-21 1 16,22-21-16,-22 21 0,0 0 0,0-1 15,0 1-15,-21 0 0,21 0 16,-21 0-16,-21 21 15,0 0 1,0 21-16,21 0 16,-21 0-16,21 0 0,-21 1 0,21-1 15,0 0-15,0 0 0,0 0 0,0 0 16,0 1-16,0-1 16,0 0-16,0 0 0,0 0 0,0 0 15,0 1-15,-22-22 31,1 0-31,0 0 16,0 0-16,0 0 16,0 0-1,-1 0-15,1 0 16,21-22-16,0 1 16,0 0-1,21 0-15,1 0 0</inkml:trace>
  <inkml:trace contextRef="#ctx0" brushRef="#br0" timeOffset="42519.9">18881 5440 0,'0'0'0,"-43"42"15,43-21-15,-21 22 0,21-22 16,0 21-16,0 1 0,-21-1 16,21 0-16,-21-21 0,21 22 0,-21-1 15,21 0-15,0 1 0,-22-22 0,22 21 16,-21-21-16,21 22 0,-21-22 16,21 0-16,0 0 0,0 0 15,0 1-15,21-22 47,0-22-47,1 22 0,-1-21 16,-21 0-16,21 0 0,0 21 0,0-21 15,0 0-15,1-1 0,-22 1 16,21 21-16,-21-21 0,21 21 0,0 0 16,-21 21 15,0 0-31,0 1 0,0-1 15,0 0-15,21 0 16,-21 0 0,21-21-16,1 0 15,-1 0-15,0 0 0,0 0 16,0 0-16,0 0 16,1 0-16,-1 0 0,0 0 0,0 0 15,0 0-15,0-21 0,1 21 16,-1 0-16,0 0 15,-21-21-15,21 21 16,0 0-16,0 0 16,1 0-1,-1 0-15,0 21 16,0-21-16,0 0 0,0 0 16,1 0-16,-1 0 0,0 0 0,0 21 0,0-21 15,0 0-15,1 0 16,20 0-16,-21 0 0,0 0 0,0 0 15,1 0-15,-1 0 0,0-21 0,0 21 16,-21-21-16,21 0 0,0 0 16,-21-1-16,0 1 0,0 0 15,0 0-15,0 0 0,0 0 0,0-1 16,0 1-16,-21 21 0,0 0 0,0-21 16,0 21-16,-22 0 0,22 0 15,0 0-15,0 21 0,-21-21 0,20 21 16,1 1-16,0-1 0,0-21 15,21 21-15,0 0 0,0 0 16,-21-21-16,21 21 0,0 1 0,0-1 16,21-21-1,-21 21-15,21-21 0,0 0 16,0 0-16,1 0 16,-1 0-16,0 0 31,-21 21-16,0 0-15,0 0 0,0 1 16,-21 20-16,21-21 0,-21 21 16,-1-20-16,22 20 0,-21 0 15,0 1-15,21-1 0,-21 0 0,21 1 16,0-1-16,-21-21 0,0 21 0,21 1 16,-22-1-16,22-21 0,-21 22 15,21-22-15,-21 0 0,0 21 0,21-21 16,-21 1-16,0-1 0,21 0 0,-22 0 15,22 0-15,-21 0 0,0-21 16,21-21 15,0 0-15,0 0-16,21 0 0,-21 0 0,21-22 16,-21 22-16,22-21 15,-1-1-15</inkml:trace>
  <inkml:trace contextRef="#ctx0" brushRef="#br0" timeOffset="43044.24">18754 5673 0,'0'0'0,"42"0"0,-21 0 0,21 0 0,-20 0 16,-1 0-16,0 0 0,0 0 16,0 0-16,-21-21 31</inkml:trace>
  <inkml:trace contextRef="#ctx0" brushRef="#br0" timeOffset="44000.43">8001 7726 0,'0'0'0,"-42"-21"0,-1 21 15,22 0-15,-21 0 0,21 0 16,-1 0-16,-20 0 0,21 0 0,0 0 16,0 0-16,-1 0 15,44 0 17,-1 0-32,21 0 0,0 0 0,22 0 15,-1 0-15,22 0 0,0 0 16,-1 0-16,1 0 0,21 0 0,0 0 15,21 0-15,-21 0 0,21 0 0,-22 0 16,22 0-16,-21 0 16,0 0-16,21 0 0,-21 0 0,0 0 15,0 0-15,-1 0 0,1 0 0,-21 0 16,0 0-16,-1 0 0,-20 0 16,-1 0-16,1 0 0,-22 0 0,0 0 15,1 0-15,-22 0 0,0 0 0,0 0 16,0 0-16,1 0 15,-22-21 32,21-1-15</inkml:trace>
  <inkml:trace contextRef="#ctx0" brushRef="#br0" timeOffset="44939.62">14732 6541 0,'0'0'0,"-21"0"0,0 21 15,-1-21-15,22 21 16,0 0 0,22-21-1,-1 0-15,0 0 16,0 0-16,21 0 0,-20 0 0,20 0 16,0 0-16,22 0 0,-1 0 15,1 0-15,20 0 0,1 0 0,21 0 16,-21 0-16,20 0 0,1 0 0,21 0 15,-21 0-15,42 0 0,-21 0 16,0 0-16,21 0 0,-21 0 0,22 0 16,-22 0-16,0 0 0,0 0 15,21 21-15,-42-21 0,21 0 0,0 0 16,-22 0-16,1 0 0,0 0 0,0 0 16,-21 0-16,20 0 0,-20 0 15,0 0-15,-1 0 0,1 0 0,-21 0 16,-1 0-16,1 0 0,-22 0 0,21 0 15,-41 0-15,20 0 0,-21 0 0,21 0 16,-20 0-16,-1 0 16,0 0-1,-42 0 48,0 0-48,-1 0-15,1 0 16</inkml:trace>
  <inkml:trace contextRef="#ctx0" brushRef="#br0" timeOffset="77343.34">3873 9610 0,'0'0'0,"22"-21"15,-22-1-15,0 1 0,21 0 16,-21 0-16,0 0 0,0 0 16,21-1-16,-21 1 0,21 21 15,-21-21-15,0 0 0,0 0 0,0 0 16,0 42 31,0 0-47,0 0 15,0 0-15,-21 0 0,0 22 0,21-1 16,-21 0-16,-1 1 0,1 20 16,0-20-16,0 20 0,0 1 0,-22-22 15,22 21-15,0-20 0,-21 20 16,21-20-16,-1-1 0,1 0 0,21 22 15,-21-22-15,21 0 0,-21-20 16,21 20-16,0 0 0,0-21 0,0 1 16,0-1-16,0 0 0,0-42 31,0 0-15,0-1-16,21-20 0,0 21 15,-21-21-15,21-1 0,1 1 16,-22 0-16,21-22 0,0 22 15,0-22-15,0 1 0,0 20 0,1-20 16,-22-1-16,21 1 0,0-1 16,0 1-16,-21 21 0,0-1 0,21 1 15,0 0-15,-21 20 0,0-20 0,0 21 16,22 0-16,-22 0 0,21 21 16,0 21 15,0 0-31,-21 21 0,0-21 15,21 22-15,-21-1 0,21 22 16,1-22-16,-22 0 0,0 22 0,0-22 16,21 22-16,-21-22 0,0 21 0,21-20 15,-21-1-15,0 0 0,0 1 16,0-1-16,0-21 0,21 22 0,-21-1 16,0-21-16,0 0 0,21 0 15,-21 1-15,0-1 0,0 0 0,0 0 16,0-42 15,0 0-31,0 0 16,0-1-16,-21 1 0,0 0 15</inkml:trace>
  <inkml:trace contextRef="#ctx0" brushRef="#br0" timeOffset="77575.2">3683 10097 0,'0'0'16,"-21"0"-16,42 0 16,0 0-1,0 0-15,0-22 16,22 22-16,-22-21 0,21 21 16,-21-21-16,1 21 0,20 0 0,-21-21 15,0 21-15,0 0 0,1-21 16,-1 21-16,0 0 0,0 0 0,0 0 15,0 0 1,1 0-16</inkml:trace>
  <inkml:trace contextRef="#ctx0" brushRef="#br0" timeOffset="77963.98">4784 9948 0,'0'0'0,"0"-21"0,21 0 16,-21 0 0,0 0-1,-21 21-15,-1 0 0,1 0 0,0 0 16,0 0-16,0 0 0,-22 21 15,22 0-15,0 0 0,0 0 0,-21 1 16,20-1-16,1 21 0,0-21 16,0 22-16,21-22 0,0 21 15,-21 0-15,21 1 0,0-22 16,0 21-16,0 1 0,0-22 0,0 21 16,0-21-16,0 0 0,21 1 0,0-1 15,0 0-15,0-21 0,1 0 16,-1 0-16,0 0 0,21 0 0,1 0 15,-22-21-15,21 0 0,0 21 16,-20-22-16,20 1 0,-21-21 0,21 21 16,-20 0-16,20-1 0</inkml:trace>
  <inkml:trace contextRef="#ctx0" brushRef="#br0" timeOffset="78299.31">5355 9927 0,'0'0'0,"0"-21"0,-21 21 16,0 0-16,0 0 16,-1 0-16,1 0 15,0 0-15,0 21 16,0 0-16,0 1 0,21-1 16,0 0-16,-22 21 0,22-21 0,0 1 15,0-1-15,0 21 0,0-21 16,0 0-16,0 1 0,0 20 0,0-21 15,0 0-15,0 0 0,0 1 16,22-1-16,-1 0 0,-21 0 16,21-21-16,-21 21 0,21-21 0,0 0 15,-21 21-15,21-21 0,1 0 16,-1 0-16,0 0 0,0 0 0,0 0 16,0 0-16,1 0 0,-1-21 0,0 21 15,0-21-15,21 0 0,-20 0 16,-1 0-16,0-1 0,0 1 0,0 0 15</inkml:trace>
  <inkml:trace contextRef="#ctx0" brushRef="#br0" timeOffset="78720.08">5778 10075 0,'0'0'0,"-21"0"16,21 22-1,21-22 1,1 0 0,-1-22-16,0 1 0,0 21 15,-21-21-15,21 21 0,0-21 0,1 0 16,-1 21-16,0-21 0,-21-1 16,0 1-16,0 0 15,0 0-15,-21 21 16,0 0-1,-22 0-15,22 0 0,0 0 16,-21 0-16,20 21 0,1 0 0,-21 0 16,21 1-16,0-1 0,-1 0 15,1 0-15,0 21 0,21-20 0,0-1 16,0 0-16,0 0 0,0 0 0,0 0 16,21 1-16,0-1 0,1 0 15,-22 0-15,21-21 0,0 21 0,0-21 16,0 0-16,0 21 0,1-21 15,-1 0-15,0 0 0,0 0 16,0 0-16,0 0 0,1-21 0,-1 21 16,0-21-16,0 0 0,0 21 15</inkml:trace>
  <inkml:trace contextRef="#ctx0" brushRef="#br0" timeOffset="79209.95">6392 9906 0,'0'0'16,"-21"0"15,0 0-31,0 0 0,0 0 16,-1 21-16,22 0 15,-21 1-15,21-1 0,-21-21 16,21 21-16,0 0 0,0 0 0,0 0 15,0 1-15,0-1 16,21 0 0,0-21-16,1 0 15,-1 0-15,0 0 0,0 21 16,0-21-16,0 0 0,-21 21 16,22-21-1,-22 21-15,0 1 16,0-1-1,-22-21-15,1 21 0,0 0 16,0-21-16,0 0 16,-22 21-16,22-21 0,0 0 0,0 0 15,-21 0-15,20 0 0,1 0 16,0 0-16,0 0 0,0 0 0,0 0 16,-1 0-16,1 0 15,21-21 16,21 21-15,1 0-16,-22-21 0,21 21 16,0 0-16</inkml:trace>
  <inkml:trace contextRef="#ctx0" brushRef="#br0" timeOffset="79779.14">6879 10054 0,'0'0'0,"0"-21"15,21 0-15,0 0 16,-21 0-16,0-1 16,0 1-16,-21 21 31,0 0-31,0 0 0,0 0 0,0 21 15,-1 1-15,1-22 16,0 21-16,21 0 0,-21 0 0,21 0 16,-21-21-16,21 21 0,-21 1 0,21-1 15,0 0-15,0 0 16,0 0-16,21 0 16,0-21-16,0 0 15,0 0-15,0 0 16,1 22-16,-1-22 0,0 0 0,0 0 15,0 0-15,0 0 0,1 0 16,-1 0-16,0 0 0,0 0 16,-21 21-16,21-21 15,-21 21-15,0 0 16,-21 0 0,0-21-16,0 21 0,0-21 0,-1 22 15,1-22-15,-21 21 0,21-21 0,0 0 16,-1 21-16,1-21 15,0 0-15,0 0 0,0 21 0,0-21 16,-1 0-16,1 0 0,0 0 16,0 0-1,21-21 32</inkml:trace>
  <inkml:trace contextRef="#ctx0" brushRef="#br0" timeOffset="80735.32">9102 9483 0,'21'0'0,"0"-21"16,0-1-16,0 22 15,-21-21-15,21 0 0,1 21 16,-1-21-16,-21 0 0,21 0 0,0-1 16,0 1-16,0 0 0,-21 0 0,0-21 15,22 20-15,-22 1 0,0 0 16,0-21-16,0 21 0,0-1 0,0 1 15,-22 21-15,1-21 0,0 0 16,-21 21-16,-1 0 0,1 0 0,0 0 16,-1 0-16,1 21 15,-21 0-15,-1 0 0,1 1 0,20-1 16,-20 0-16,20 0 0,1 21 0,0-20 16,-1-1-16,22 21 0,21-21 15,0 0-15,0 1 0,0-1 0,0 21 16,0-21-16,43 0 0,-22 1 15,21-1-15,0 21 0,1-21 0,-1 0 16,22 22-16,-22-22 0,21 0 16,-20 21-16,20-20 0,-20-1 0,-1 21 15,-21-21-15,0 22 0,0-22 0,-21 21 16,0-21-16,0 22 16,0-22-16,-21 0 0,0 21 0,0-21 15,-21 1-15,-1-1 0,1 0 0,0 0 16,-22 0-16,1-21 0,-1 21 15,22-21-15,-22 0 0,1 0 0,20 0 16,-20 0-16,21 0 0,-1 0 16,1-21-16,0 0 0,20 0 0,-20 0 15,21-22-15,0 22 0,0 0 0,-1-21 16,1-1-16,21 1 0,0 21 16,0-21-16,0-1 0,0 22 0,0-21 15,21 21-15,1-1 0,-1 1 16,0 21-16,0 0 15,0 0-15,0 0 0,1 0 0,-1 0 16,0 21-16,0 1 0,0-1 16,0 21-16,1-21 0,-1 0 0,0 1 15,0 20-15,-21-21 0,21 0 16</inkml:trace>
  <inkml:trace contextRef="#ctx0" brushRef="#br0" timeOffset="81120.11">9377 9694 0,'0'0'0,"0"-21"0,0 0 16,0 0-16,0 42 31,0 0-31,0 22 0,0-22 15,0 21-15,0 0 0,0 1 16,0-1-16,0 0 0,21 1 0,-21 20 16,21-20-16,-21 20 0,0 1 0,0 20 15,0-20-15,0 20 0,0-20 16,0 21-16,-21-1 0,0-20 16,0 20-16,-1-20 0,1-1 0,21 1 15,-21-1-15,21 1 0,-21-22 16,21 22-16,-21-22 0,21 0 0,0 1 15,0-22-15,0 0 0,0 0 0,0 0 16,0 1-16,-21-44 16,21 1-16,0 0 15,0 0-15,0-21 0,0-1 0,0 1 16,0-22-16,0 1 0</inkml:trace>
  <inkml:trace contextRef="#ctx0" brushRef="#br0" timeOffset="81448.07">9292 9906 0,'0'0'15,"0"-21"-15,21 0 0,-21 0 0,21-1 0,-21 1 16,22 0-16,-22 0 0,21 0 16,0 0-16,0-1 0,0 22 0,0-21 15,1 21-15,-1 0 0,21 0 0,0 0 16,-20 0-16,20 0 15,-21 21-15,21 1 0,-20-1 0,-1 21 0,0-21 16,-21 22-16,0-22 0,0 21 16,0 0-16,0-20 0,-21-1 15,0 21-15,-22-21 0,22 0 0,0 1 16,-21-1-16,20 0 0,-20 0 16,21-21-16,0 21 0,0-21 0,-1 0 15,1 0-15,0 0 16,21-21-1,21 21 1,-21-21-16,21 0 0</inkml:trace>
  <inkml:trace contextRef="#ctx0" brushRef="#br0" timeOffset="81831.85">10096 9970 0,'22'0'16,"-22"-22"-16,0 1 16,21 21-16,-21-21 15,21 0-15,-21 0 0,21 0 0,0-1 16,-21 1-16,21 0 0,1 0 16,-22 0-16,21 0 0,-21-1 0,21 1 15,-21 0-15,-21 21 31,0 0-31,-1 21 16,1 0-16,0 1 0,0-1 16,0 21-16,-22-21 0,22 0 0,0 22 15,-21-22-15,21 0 0,-1 0 0,1 22 16,21-22-16,0 0 0,0 0 16,0 0-16,0 0 0,21 1 15,1-22-15,-1 21 16,21-21-16,-21 0 0,0 0 0,1 0 15,20 0-15,-21 0 0,0 0 16,22 0-16,-22-21 0,21-1 0,-21 1 16</inkml:trace>
  <inkml:trace contextRef="#ctx0" brushRef="#br0" timeOffset="82345.57">10901 9652 0,'-21'0'16,"-1"0"-16,1 0 16,0 0-16,21 21 0,-21 0 0,0 1 15,0-1-15,-1 0 0,22 0 16,-21 21-16,0-20 0,21-1 0,-21 21 16,21-21-16,0 0 0,0 22 15,0-22-15,0 0 0,0 0 16,0 0-16,21 1 0,0-1 0,0 0 15,1 0-15,-1-21 0,0 0 16,0 0-16,21 0 0,-20 0 0,20 0 16,-21 0-16,21 0 0,1 0 0,-22 0 15,21-21-15,-21 21 0,22-21 16,-22 0-16,0-1 0,0 22 0,0-21 16,1 0-16,-1-21 0,0 21 0,-21-1 15,0 1-15,0 0 0,0-21 16,0 21-16,0-1 0,0 1 0,0 0 15,0 42 17,-21 0-32,21 1 0,0-1 15,0 0-15,0 0 0,0 21 16,0-20-16,0-1 0,0 0 0,0 0 16,0 0-16,0 0 0,0 1 0,0-1 15,0 0-15,0 0 16,21-21 15,0-21-31,-21 0 16,0 0-16,0-1 0</inkml:trace>
  <inkml:trace contextRef="#ctx0" brushRef="#br0" timeOffset="82519.46">11324 9525 0,'0'0'0,"-21"-21"16,0 21-16,42 0 63,0 0-63,0 0 15,0 0-15</inkml:trace>
  <inkml:trace contextRef="#ctx0" brushRef="#br0" timeOffset="83511.56">11642 9991 0,'0'0'15,"-22"21"-15,1 21 16,21-21-16,21-21 15,1 0 1,-1 0-16,21 0 0,-21-21 16,43-21-16,-22 21 15,0 0-15,1-1 0,-1 1 0,0 0 16,-20-21-16,20 21 0,0-22 0,-21 1 16,1 0-16,20-1 0,-42 1 15,21 21-15,-21-22 0,0 1 0,0 0 16,0 21-16,0-22 0,0 22 15,0 0-15,0 0 0,-21 0 0,0 21 16,0 0-16,-1 0 16,1 0-16,0 0 0,0 21 15,0 0-15,21 0 0,-21 0 16,21 22-16,0-1 0,0 0 0,-22 1 16,22-1-16,-21 21 0,21 1 15,0-1-15,0-20 0,-21 20 0,0 1 16,21 20-16,-21-20 0,0-1 15,-1 22-15,1-21 0,0 20 0,0 1 16,0-22-16,0 22 0,-1 0 0,1-1 16,0-20-16,0 21 0,0-1 0,0 1 15,-1-22-15,1 1 0,21-1 16,0 1-16,-21-1 0,21-20 16,0-1-16,-21-21 0,21 22 0,0-22 15,0 0-15,21-21 16,0 0-16,0 0 0,1-21 15,-1 0-15,0-1 0,21-20 0,-21 21 16,22-21-16,-22-1 0,21 1 0,1-22 16,-1 22-16,-21-21 0,21-1 15,-20 22-15,20-22 0,-21 1 0,0-1 16,0 1-16,-21-1 0,0 1 0,0-1 16,0 1-16,0-1 0,-21 22 15,0-22-15,0 22 0,-21 0 16,-1-1-16,22 22 0,-21-21 0,21 21 15,-22 21-15,22-21 0,0 21 16,0 0-16,0 0 0,-1 0 0,22-22 16,22 1 15,-1 21-31,21 0 0,-21-21 16,22 21-16,-1-21 0,-21 0 15,21 21-15,1-21 0,-1-1 0,0 1 16,1 0-16,-1 0 0,-21-21 0,22 20 15,-22 1-15,21-21 16,-21 21-16,0 0 0,1-22 0,-1 22 16,0 0-16,0 0 0,-21 0 0,0-1 15,0 1-15,0 42 32,0 1-32,0-1 15,0 0-15,0 0 0,0 0 0,0 22 16,0-22-16,0 0 0,0 0 0,0 0 15,0 0-15,0 1 0,0-1 16,0 0-16,0 0 0,0-42 47,0 0-31,0 0-16</inkml:trace>
  <inkml:trace contextRef="#ctx0" brushRef="#br0" timeOffset="83699.45">12615 9440 0,'-21'0'16,"0"0"0,21 22 15,0-1-16,0 0 1,21-21-16,-21 21 0</inkml:trace>
  <inkml:trace contextRef="#ctx0" brushRef="#br0" timeOffset="84071.74">12742 9843 0,'0'0'0,"21"0"16,1 0 0,-1 0-16,0 0 0,0-22 15,0 22-15,0-21 0,1 0 0,-1 0 16,0 0-16,-21 0 16,21-1-16,-21 1 0,21 0 0,-21 0 15,0 0-15,-21 21 31,0 0-31,21 21 0,-21-21 0,0 21 16,-1 21-16,1-20 0,21-1 16,-21 0-16,21 21 0,0-21 0,-21 1 15,21 20-15,0-21 0,0 0 0,0 0 16,0 1-16,0-1 0,21 0 16,0 0-16,0-21 15,1 0-15,-1 0 0,0 0 0,0 0 16,0 0-16,0 0 0,1 0 15,20 0-15,-21 0 0,0 0 0,0-21 16,22 21-16,-22-21 0</inkml:trace>
  <inkml:trace contextRef="#ctx0" brushRef="#br0" timeOffset="84563.79">13377 9631 0,'0'0'0,"43"0"15,-22 0-15,0 0 16,0 0-16,0 0 16,0 21-16,1-21 0,-1 21 15,0 0-15,0-21 0,0 22 16,0-1-16,-21 0 0,0 0 0,22 0 16,-22 0-16,0 1 0,0-1 0,0 0 15,0 0-15,0 0 0,0 0 16,0 1-16,-22-22 0,22 21 0,-21 0 15,0 0-15,0 0 0,0-21 16,21 21 0,-21-21-16,21-21 31,0 0-31,0 0 16,21 0-16,0-22 0,0 22 15,0-21-15,0 0 0,1 20 0,-1-20 16,21 0-16,-21-1 0,22 1 15,-22 21-15,21-21 0,-21 20 0,22 1 16,-1 21-16,-21-21 0,21 21 16,-20-21-16,20 21 0,-21 0 0,0 0 15,0 21-15,-21 0 16,0 0 0,0 1 15,-21-22-16,0 0 1</inkml:trace>
  <inkml:trace contextRef="#ctx0" brushRef="#br0" timeOffset="85567.22">3619 10816 0,'0'0'0,"-21"-21"0,0 21 0,0 0 0,0-21 16,0 21-16,-1 0 0,22-21 15,-21 21-15,21-21 0,-21 21 0,42 0 47,22 0-47,-1 0 0,0 0 0,22 0 16,-1 0-16,1 0 0,20 21 16,-20-21-16,21 0 0,-1 21 0,1-21 15,21 0-15,-22 0 0,22 0 16,-21 21-16,21-21 0,-22 0 0,1 0 15,0 0-15,-1 0 0,1 0 0,0 0 16,-22 0-16,22 0 0,-22 0 16,1 0-16,-1 0 0,-20 0 0,20 0 15,-20 0-15,-1 0 0,-21 0 16,0 0-16,0 0 0,1 0 16</inkml:trace>
  <inkml:trace contextRef="#ctx0" brushRef="#br0" timeOffset="86343.77">7832 10710 0,'-22'-21'16,"1"21"-16,0 0 15,0-21-15,0 21 16,0 0-16,-1 0 0,1-21 16,42 21 46,1 0-62,20 0 0,0 0 0,1 0 16,-1 21-16,21-21 0,1 21 15,-1-21-15,-20 0 0,20 21 0,22 1 16,-22-22-16,22 0 0,0 0 0,-1 21 16,43-21-16,-21 0 0,42 0 15,-21 0-15,22 0 0,20 0 0,0 0 16,22 0-16,-22 0 0,22 0 0,-1-21 16,22 21-16,-22 0 0,22 0 15,-22-22-15,1 22 0,-1 0 0,22 0 16,-21 0-16,-22 0 0,21 0 0,-20 0 15,-1 0-15,0 0 16,-20 0-16,20 0 0,-42 0 0,21 0 16,-42 0-16,21 0 0,-42 0 0,20 0 15,-20 0-15,0 0 0,-22 0 16,1 0-16,-22 22 0,0-22 0,1 0 16,-22 0-16,0 0 0,0 0 15,0 0-15,-21-22 63</inkml:trace>
  <inkml:trace contextRef="#ctx0" brushRef="#br0" timeOffset="86519.18">14266 10732 0,'0'21'15,"-21"-21"1</inkml:trace>
  <inkml:trace contextRef="#ctx0" brushRef="#br0" timeOffset="101379.77">3768 11938 0,'21'-21'0,"-21"0"31,0 0-15,0-1 0,0 1-1,0 0 1,-21 21 31,-1 0-32,22 21 1,0 0-16,0 1 16,-21-1-16,21 0 0,0 0 0,-21 0 15,21 0-15,0 22 0,-21-22 16,21 21-16,0 1 0,0-1 15,0 0-15,0 1 0,0-1 16,0 0-16,0 1 0,0-1 0,0-21 16,0 21-16,0-20 0,0 20 15,0-21-15,-21 0 0,21 22 0,0-22 16,0 0-16,0 0 0,0 0 16,0 0-16,0 1 0,0-1 15,0-42 79,0-1-94,21 22 0,-21-21 16</inkml:trace>
  <inkml:trace contextRef="#ctx0" brushRef="#br0" timeOffset="101879.49">4106 12446 0,'0'21'15,"0"0"1,0 1 0,21-22 15,1 0-16,-1 0 1,0-22-16,-21 1 16,21 0-1,-21 0 1,0 0 0,-21 21 46,21 21-46,0 0-16,0 0 15,-21 0 1</inkml:trace>
  <inkml:trace contextRef="#ctx0" brushRef="#br0" timeOffset="103209.65">5292 11896 0,'0'0'0,"0"-21"0,21-22 16,-21 22-16,0 0 15,0 0-15,0 0 0,0-1 16,21 22-16,-21-21 0,0 0 16,0 42 30,-21 0-46,21 1 0,0 20 16,0-21-16,0 21 0,0 1 16,0 20-16,0-20 0,-21-1 0,21 21 15,0-20-15,0 20 0,0-20 0,-22-1 16,22 0-16,-21 1 0,21-1 16,0-21-16,-21 0 0,21 22 0,0-22 15,0 0-15,0 0 16,0-42 31,0 0-47</inkml:trace>
  <inkml:trace contextRef="#ctx0" brushRef="#br0" timeOffset="103583.44">5059 11917 0,'0'0'0,"-21"-21"0,21 0 16,0-1-16,0 1 0,0 0 15,0 0-15,0 0 0,0 0 0,21-1 16,0 1-16,0 0 0,21 0 16,-20 0-16,20 21 0,-21-21 0,21 21 15,1 0-15,20 0 0,-20 0 16,-1 21-16,0 0 0,1 0 0,-22 0 15,21 0-15,-21 22 0,0-22 16,1 21-16,-22-21 0,0 22 0,0-1 16,0-21-16,-22 22 0,1-22 15,-21 21-15,21-21 0,0 0 0,-22 22 16,22-22-16,-21 0 0,21 0 16,-1 0-16,-20-21 0,21 22 15,0-1-15,0-21 0,21 21 0,-22-21 16,44 0 15,-1 0-31,0 0 16,0 0-16</inkml:trace>
  <inkml:trace contextRef="#ctx0" brushRef="#br0" timeOffset="104111.14">5757 12213 0,'0'21'31,"0"1"-15,0-1-16,0 0 0,-21 0 0,21 0 16,0 0-16,-21-21 0,21 43 0,0-22 15,0 0-15,0 0 0,-21 0 16,21 1-16,0-1 0,0 0 15,0 0-15,0 0 16,21-21 0,0 0-16,0 0 0,0 0 15,1 0-15,-1 0 0,21-21 16,-21 0-16,0 0 0,1 21 0,-1-21 16,-21-1-16,21-20 0,0 21 15,0 0-15,-21 0 0,0-1 0,0-20 16,21 21-16,-21 0 0,0 0 15,0-1-15,0 44 32,0-1-17,0 0-15,0 0 0,0 21 16,0-20-16,0-1 16,0 0-16,0 0 0,0 0 0,0 0 15,0 1-15,0-1 0,0 0 16,0 0-1,22-21-15,-1 0 0,0 0 16,0 0-16,0 0 16,0-21-16,1 21 0,-1-21 15,0 0-15,0-1 0,0 1 0,0 0 16</inkml:trace>
  <inkml:trace contextRef="#ctx0" brushRef="#br0" timeOffset="104659.82">6540 11790 0,'-21'0'0,"0"0"15,21 21-15,-21-21 0,0 21 16,21 0-16,0 22 0,0-22 0,0 21 16,0 1-16,0-1 0,0 0 0,0 1 15,0-1-15,0 0 0,-21 1 16,21-22-16,0 21 0,0 0 0,0-20 15,0-1-15,-22 0 0,22 0 16,0 0-16,0 0 0,0 1 16,0-44 15,0 1-15,0 0-16,0 0 15,0 0-15,22 0 0,-1-1 0,-21 1 16,21-21-16,0 21 0,-21 0 15,21-1-15,0 1 0,1 0 0,-1 21 16,21 0-16,-21 0 0,0 0 0,1 0 16,-1 0-16,0 0 0,0 0 15,0 21-15,0 0 0,1 1 0,-22-1 16,0 0-16,0 0 16,0 0-16,0 0 0,0 1 15,0-1-15,-22 0 0,1 0 0,0-21 16,0 21-16,0 0 0,0 1 15,-22-22-15,22 21 0,0-21 0,-21 0 16,20 21-16,1-21 0,0 0 16,-21 0-16,21 0 0,-1 0 15,1 0-15,21-21 16,0 0 0,21-1-16,1 22 0,-1-21 15,0 0-15,0 0 0,21 0 16</inkml:trace>
  <inkml:trace contextRef="#ctx0" brushRef="#br0" timeOffset="105643.85">7239 11748 0,'0'0'0,"0"-22"16,-21 22-16,0 0 15,-1 22 1,1-1-16,21 0 0,0 21 16,0 1-16,0-22 0,0 42 15,0-20-15,0-1 0,0 0 16,-21 1-16,21 20 0,0-21 0,0 1 16,-21-1-16,21-21 0,0 22 0,0-22 15,0 21-15,0-21 0,0 0 16,0 1-16,21-1 0,0-21 15,0 0-15,1 0 16,-1 0-16,0 0 16,0-21-16,0-1 0,0 1 15,-21 0-15,22 0 0,-1 0 16,0 0-16,0-1 0,-21-20 0,21 21 16,0 0-16,-21-22 0,0 22 15,22 0-15,-22 0 0,21 0 16,-21 42-1,0 0 1,21-21-16,-21 42 0,0-20 0,21-1 16,-21 0-16,0 0 0,0 0 0,0 22 15,21-22-15,-21 0 0,21 0 16,1-21-16,-22 21 0,21 0 0,0 1 16,0-22-16,0 0 0,-21 21 15,21-21-15,1 0 0,-1 0 0,0 0 16,0 0-16,0 0 0,22 0 0,-22 0 15,0-21-15,0 21 16,0-22-16,0 1 0,1 0 0,-1 21 16,0-42-16,0 21 0,0-1 0,0 1 15,1 0-15,-1-21 0,0 21 16,0-1-16,-21-20 0,21 21 0,0 0 16,1 21-16,-22-21 0,0-1 15,21 22-15,0 0 31,-21 22-31,0-1 16,0 0 0,0-42 46,-21 21-62,0 0 16,-1 0-16,1 0 15,0 0-15,0 0 16,21 21-16,-21 0 0,0 0 0,21 0 16,-22 1-16,1-1 0,21 21 15,-21-21-15,21 0 0,0 1 0,0 20 16,0-21-16,0 0 0,0 0 16,0 1-16,0-1 15,21-21-15,-21 21 0,21-21 0,1 21 16,-1-21-16,0 0 0,0 0 15,0 0-15,0 0 0,1 0 0,-1 0 16,0 0-16,0 0 0,-21-21 0,21 0 16,0 21-16,1-21 0,-1-1 15,0 22-15,-21-21 0,21 0 0,0 0 16,-21 0-16,0 0 0,0-1 16,0 1-16,0 0 0,0 0 0,0 0 15</inkml:trace>
  <inkml:trace contextRef="#ctx0" brushRef="#br0" timeOffset="105847.73">8107 11705 0,'-21'0'0,"21"-21"15,-22 21-15,1 0 16,0 0 15</inkml:trace>
  <inkml:trace contextRef="#ctx0" brushRef="#br0" timeOffset="106783.24">3852 13462 0,'0'0'0,"0"-21"15,0 0 1,0 0-16,0-1 16,0 1-16,0 0 15,21 0 1,1 21-16,-1 0 15,0 0-15,0 0 0,-21 21 16,21-21-16,0 21 0,-21 0 16,22 22-16,-1-22 0,-21 21 0,0 1 15,21-1-15,-21 0 0,0 1 16,0-1-16,0 0 0,0 1 16,0-1-16,-21-21 0,0 21 15,-1-20-15,1 20 0,0-21 0,-21 0 16,21 0-16,-22 1 0,1-1 15,0 0-15,20-21 0,-20 0 0,0 21 16,21-21-16,-1 0 0,1 0 16,0 0-16,0-21 0,21 0 15,0 0-15,0-1 0,0 1 16,0-21-16,0 21 0,0-22 0,0 22 16,21 0-16,0-21 0,-21 21 15,21-1-15,1 22 0,-22-21 0,21 21 16,0 0-16,0 0 15,0 21-15,0-21 0,1 22 16,-1-1-16,0 21 0,0-21 0,0 0 16,-21 1-16,21-1 0,1 0 15,-22 21-15,21-21 0,-21 1 0,21-1 16,0 0-16,-21 0 16,21-21-16,0 0 0,1 0 15,-1 0-15,0 0 16</inkml:trace>
  <inkml:trace contextRef="#ctx0" brushRef="#br0" timeOffset="106975.18">4466 13780 0,'0'0'0,"21"0"15,-21-22-15,21 22 63,1 0-63,-1 0 15</inkml:trace>
  <inkml:trace contextRef="#ctx0" brushRef="#br0" timeOffset="107576.83">6075 13250 0,'0'0'16,"-21"-21"-16,-1 21 15,1 0-15,0 0 16,0 0-16,0 21 15,21 1-15,0-1 0,-21 0 16,-1 0-16,22 21 0,0 1 0,0-1 16,0 0-16,-21 1 0,21-1 15,0 22-15,0-22 0,0 0 0,0 1 16,0-1-16,0-21 0,-21 21 16,21-20-16,0-1 0,0 0 15,0 0-15,0 0 0,0 0 16,21-21-1,0-21-15,-21 0 16,0 0-16</inkml:trace>
  <inkml:trace contextRef="#ctx0" brushRef="#br0" timeOffset="107923.63">5842 13081 0,'0'0'0,"42"-21"0,22-21 15,-22 42-15,0 0 16,1 0-16,-1 0 0,0 21 0,-20-21 16,20 21-16,-21 21 0,0-21 15,0 1-15,-21 20 0,0-21 0,0 21 16,0-20-16,0 20 0,-21-21 15,0 21-15,0 1 0,0-22 0,0 21 16,-22-21-16,22 22 0,-21-22 16,21 21-16,-22-21 0,22 1 0,-21-1 15,21 0-15,-1 0 0,1-21 16,0 21-16,42-21 31,0 0-31,1 0 16,20 0-16,-21 0 0,0 0 0,0 0 15</inkml:trace>
  <inkml:trace contextRef="#ctx0" brushRef="#br0" timeOffset="108595.41">6265 14034 0,'0'0'0,"21"0"15,1-22 1,-1 22-16,0-21 16,21 0-16,-21 0 0,22 0 0,-22-22 15,21 22-15,-21-21 0,22 21 16,-22-22-16,0 22 0,0-21 0,-21 21 16,0 0-16,0-1 0,0 1 15,0 0-15,-21 21 0,0 0 16,0 0-16,0 0 0,-1 0 0,1 21 15,0 0-15,0 1 0,0-22 16,0 21-16,-1 0 0,22 0 0,-21 0 16,21 0-16,0 1 0,0-1 15,0 0-15,0 0 0,0 0 0,21 0 16,1-21-16,-1 22 0,-21-1 16,21-21-16,0 21 0,0 0 0,0-21 15,1 21-15,-1 0 0,0-21 16,0 22-16,0-22 0,-21 21 0,21-21 15,1 0-15,-22 21 0,21-21 0,0 0 16,0 0 0,0 0-16,0 0 0,1 0 15,-1 0-15,0 0 0,0-21 16,0 0-16,0 21 0,1-22 0,-1 1 16,21 0-16,-21 0 0,0 0 0,1 0 15,-1-1-15,-21 1 0,21 0 16,0 0-16,-21 0 0,21 0 0,-21-1 15,0 1 1,0 42 0,0 1-1,0-1-15,-21 0 0,21 0 16,-21 0-16,21 0 0,-21 1 16,21-1-16,0 0 0,0 0 15,0 0-15,0 0 0,-21 1 16,21-1-16,21-21 47,0-21-47,-21-1 15</inkml:trace>
  <inkml:trace contextRef="#ctx0" brushRef="#br0" timeOffset="108779.3">7133 13547 0,'0'0'16,"0"-21"-16,21 42 62</inkml:trace>
  <inkml:trace contextRef="#ctx0" brushRef="#br0" timeOffset="109208.07">7281 13653 0,'21'0'0,"-21"21"16,22-21-16,-22 21 0,21 0 0,0 0 15,0 0-15,0 1 16,-21-1-16,21 0 0,1 21 0,-1-21 16,-21 1-16,0-1 0,21 0 15,-21 0-15,21 0 0,-21 0 0,0 1 16,0-1-16,0 0 16,0 0-16,0 0 15,0-42 16,0 0-15,0 0-16,0 0 0,0-1 16,0-20-16,0 21 0,0 0 15,21-22-15,0 22 0,1-21 0,-22 21 16,21-22-16,0 22 0,0 0 16,-21 0-16,21 0 0,0 21 0,1 0 15,-1 0 1,0 0-16,-21 21 15,21-21-15,-21 21 16,21 0-16,-21 0 16,0 1-16</inkml:trace>
  <inkml:trace contextRef="#ctx0" brushRef="#br0" timeOffset="110371.92">8213 13928 0,'0'0'16,"0"-21"-16,42-1 16,-21 1-16,-21 0 0,0 0 15,0 0-15,0 0 0,0-1 16,0 1-16,0 0 0,0 0 0,0 0 16,0 0-16,-21-1 0,0 22 15,0 0-15,-1 0 0,1 0 16,0 0-16,0 0 0,21 22 15,-21-1-15,0 0 0,-1 0 0,22 21 16,0-20-16,-21-1 0,21 21 16,-21-21-16,21 22 0,0-22 0,0 0 15,0 21-15,0-21 0,0 1 16,0-1-16,21 0 16,0-21-16,1 0 15,-1 0-15,0 0 16,0-21-16,0 21 0,-21-21 15,21-1-15,1 22 0,-22-21 0,0 0 16,21 0-16,0 0 0,-21 0 16,0-22-16,0 22 0,0 0 0,0 0 15,0 0-15,0-1 0,0 1 16,0 0-16,0 0 0,0 42 31,0 0-15,0 0-16,21 1 0,-21-1 0,0 0 15,0 0-15,21 0 16,-21 0-16,0 1 0,0-1 0,0 0 16,21 0-16,-21 0 0,22 0 15,-1 1-15,0-22 16,0 0-16,0 0 16,0 0-16,1-22 15,-1 1-15,0 21 0,0-21 16,0 0-16,0 0 0,1 0 15,-1-1-15,0 1 0,0 0 0,0-21 16,-21 21-16,21-22 0,1 1 0,-22 21 16,0-22-16,0 1 15,0 0-15,0 21 0,0-22 0,0 22 16,0-21-16,0 21 0,0-1 0,0 1 16,0 0-16,0 0 15,-22 21 1,22 21-16,-21 0 15,21 0-15,0 1 0,0-1 0,0 21 16,0-21-16,0 22 0,0-1 16,0 0-16,0 1 0,0-1 0,0-21 15,0 21-15,0 1 0,0-22 0,0 21 16,0-21-16,0 1 0,0-1 16,21 0-16,1 0 0,-1 0 15,0-21-15,0 0 0,0 0 16,0 0-16,1 0 0,20 0 15,-21 0-15,0 0 0,0 0 0,22-21 16,-22 21-16,0-21 0,0 0 16,0 21-16,22-21 0,-43-1 0,21 1 15,0 0-15,0 0 0,-21 0 16,21 0-16,-21-1 0,0 1 0,0 0 16,0 0-16,0 0 0,0 0 15,-21 21 1,0 0-16,21 21 15,-21-21-15,21 21 0,0 0 16,0 0-16,0 0 0,0 1 0,0-1 16,0 0-16,0 0 0,0 0 0,0 0 15,0 1-15,0-1 0,0 0 16,0 0-16,21-21 16,0 0-16,-21 21 0,21-21 15,1 0-15,-1 0 0,0 0 16,0 0-16,0 0 0,0 0 15,1 0-15,-1 0 0,0 0 16,0-21-16,0 21 0,0-21 16,1 0-16,-22 0 15,21-1-15,-21 1 0,0 0 16,21 0-16,-21 0 0,0-22 0</inkml:trace>
  <inkml:trace contextRef="#ctx0" brushRef="#br0" timeOffset="110647.76">8678 13420 0,'0'0'0,"-21"0"15,42 0 1,0-21-16,1 21 15,-1 0-15,0 0 0,0-22 0,21 22 16,-20 0-16,-1 0 0,21-21 16,-21 21-16,22 0 0,-22 0 0,0-21 15,0 21-15,0 0 0,0 0 0,1 0 16,-44 0 15</inkml:trace>
  <inkml:trace contextRef="#ctx0" brushRef="#br0" timeOffset="111763.15">3789 14923 0,'0'-22'31,"21"1"-15,-21 0-1,21 21-15,0 0 0,0 0 0,1 0 16,-1 0-16,0 0 16,0 0-16,0 0 15,0 0-15,-21 21 0,0 0 16,0 1-16,0-1 0,0 0 16,0 0-16,0 21 0,0-20 15,-21-1-15,0 0 0,0 0 0,0 0 16,0 0-16,-22 1 0,22-1 15,0 0-15,0-21 0,-22 21 0,22-21 16,0 21-16,0-21 0,0 0 16,21-21-1,0 0 1,0 0-16,21 0 16,0-1-16,0 22 15,0 0-15,1-21 0,-1 21 0,21 0 16,-21 0-16,0 0 0,1 0 15,-1 0-15,21 0 0,-21 21 0,-21 1 16,21-1-16,-21 0 0,22 0 16,-22 0-16,0 0 0,0 1 0,0-1 15,0 0-15,-22 0 0,1 0 16,0 0-16,0 1 0,0-1 0,0 0 16,-1 0-16,1-21 0,0 21 15,0-21-15,0 0 0,0 0 16,-1 21-16,1-21 0,0 0 15,0 0-15,0 0 0,0 0 16,-1 0-16,22-21 0,-21 21 0,21-21 16,-21 21-16,0-21 15,21 0 1,0 0-16,0-1 16,21 22-16,0-21 0,0 0 0</inkml:trace>
  <inkml:trace contextRef="#ctx0" brushRef="#br0" timeOffset="111967.04">4593 15261 0,'0'0'0,"21"0"0,-42 0 47,0 0-47</inkml:trace>
  <inkml:trace contextRef="#ctx0" brushRef="#br0" timeOffset="115123.21">6202 15219 0,'21'0'0,"-42"0"0,63 0 16,-21-21 0,-21 0-1,0-1 1,0 1-16,0 0 16,0 0-16,0 0 15,-21 21-15,0-21 0,0 21 16,0 0-16,-22 0 0,22 0 15,-21 0-15,21 0 0,-22 0 0,1 0 16,0 0-16,20 0 0,-20 0 16,0 21-16,21 0 0,-22 0 0,22 0 15,-21 22-15,21-22 0,-1 21 0,1-21 16,21 22-16,0-22 0,0 21 16,0-21-16,0 0 0,0 22 0,21-22 15,1-21-15,-1 21 16,0-21-16,0 0 0,21 0 0,-20 0 15,20 0-15,-21 0 0,21 0 16,-20 0-16,20-21 0,-21 0 0,21 0 16,1-1-16,-22 1 0,21 0 15,1-21-15,-22 21 0,21-22 0,-21 1 16,0 21-16,22-22 0,-22 1 16,0 0-16,0-1 0,0 1 0,-21 0 15,0 21-15,0-22 0,0 1 0,0 21 16,0 0-16,0-1 0,0 1 15,-21 0-15,21 0 0,-21 21 16,0 0-16,0 0 16,0 21-16,-1 0 0,22 0 0,-21 1 15,21 20-15,-21-21 0,21 21 16,0 1-16,0-1 0,-21 0 0,21 1 16,0-1-16,0 22 0,0-22 15,0 0-15,0 1 0,21-22 0,-21 21 16,21-21-16,0 0 0,1 1 0,-1-1 15,0-21-15,0 0 0,0 0 16,0 0-16,22 0 0,-22 0 0,21 0 16,-21-21-16,22-1 15,-1 1-15,-21 21 0,22-21 0,-1-21 16,-21 21-16,21-1 0,-20 1 16,-1-21-16,0 21 0,-21 0 0,0-22 15,0 22-15,0 0 0,0 0 0,0 0 16,0-1-16,-21 22 15,0 0-15,-1 0 0,1 0 0,0 0 16,0 22-16,0-22 0,21 21 16,-21 0-16,-1 21 0,22-21 0,0 1 15,0 20-15,0-21 0,0 0 16,0 22-16,0-22 0,22 0 16,-1 0-16,0 0 0,0 0 0,0 1 15,0-22-15,1 0 0,20 0 16,-21 0-16,0 0 0,22 0 0,-22 0 15,21 0-15,-21 0 0,22-22 16,-22 1-16,21 0 0,-21 0 0,22 0 16,-22 0-16,0-22 0,0 22 0,21-21 15,-42 21-15,22-22 0,-1 22 16,-21-21-16,0 21 0,0-22 0,0 22 16,0 0-16,0-21 0,0 20 15,0 1-15,0 0 16,0 0-16,0 42 31,0 0-31,0 0 0,0 1 0,0-1 16,0 0-16,0 21 0,0 1 15,0-1-15,0 0 0,0 1 0,0 20 16,-21-21-16,21 1 0,-22 20 16,1 1-16,21-22 0,-21 22 0,0-22 15,0 21-15,21 1 0,-21-1 0,-1-20 16,1 20-16,21 1 0,-21-1 15,0 1-15,21-22 0,0 22 0,0-22 16,0 21-16,0-20 16,0-22-16,0 21 0,0-21 0,0 1 15,0-1-15,21 0 0,0-21 0,0 0 16,1 0-16,-1 0 0,0-21 16,21 0-16,-21-1 0,22 1 0,-22 0 15,21-21-15,-21-1 0,22 22 16,-22-21-16,0 0 0,0-22 0,0 22 15,-21-1-15,0-20 0,0 21 0,0-1 16,0-20-16,0 20 0,0 1 16,-21 0-16,0-1 0,0 22 0,-21-21 15,20 21-15,-20 0 0,21-1 16,0 1-16,-22 0 0,22 21 16,0 0-16,21-21 0,-21 21 0,0 0 15,42 0 16,0 0-31,0 0 16,0 0-16,1 0 0,20 0 0,-21 0 16,21 0-16,1-21 0,-1 21 15,0-21-15,1-1 0,-1 22 0,0-21 16,1 0-16,20 0 0,-20 0 0,-1-22 16,0 22-16,1 0 0,-22 0 15,21 0-15,-21-22 0,-21 22 0,0 0 16,0 0-16,0 0 0,0 0 15,0-1-15,-21 1 16,0 21-16,0 0 0,0 0 0,-1 0 16,1 0-16,0 0 0,-21 0 15,21 0-15,-1 0 0,1 21 0,0 1 16,0-1-16,0 0 0,0 0 16,21 21-16,0-20 0,0 20 0,0-21 15,0 0-15,0 22 0,0-22 16,0 0-16,0 0 0,0 0 0,21 0 15,0 1-15,0-22 0,0 0 16,0 0-16,1 0 16,-1 0-16,0 0 0,0-22 15,0 1-15,0 21 0,1-21 16,-1 0-16,0 0 0,-21 0 0,0-1 16,21 1-16,-21 0 0,0 0 15,0-21-15,0 20 0,0 1 0,0 0 16,0 0-16,0 0 0,0 42 31,0 0-15,0 0-16,0 0 0,0 1 15,0 20-15,0-21 0,0 0 0,21 22 16,-21-22-16,0 0 0,0 21 16,21-21-16,1 1 0,-1-1 0,0 0 15,0 0-15,0-21 16,0 0-16,1 0 15,-1 0-15,0 0 0,0 0 0,0 0 16,0-21-16,1 21 0,-1-21 16,0 0-16,0-1 0,0 1 0,0 0 15,1-21-15,-1 21 0,-21-1 0,0-20 16,21 21-16,-21-21 0,0 20 16,0 1-16,0 0 0,0 0 0,0 42 46,0 0-46,0 0 0,0 1 16,0 20-16,0-21 0,0 21 16,0-20-16,0-1 0,0 21 0,0-21 15,0 0-15,0 1 0,0-1 16,21 0-16,0 0 0,0-21 16,1 0-16,-1 0 15,0 0-15,0 0 0,0 0 0,0 0 16,1 0-16,-1-21 0,0 21 0,0-21 15,0 0-15,0-1 0,-21 1 16,22 0-16,-22 0 0,21 0 16,-21 0-16,21-1 0,-21-20 15,0 21-15,0 0 0,0 0 16,0 42 15,0 0-31,0 0 0,0 0 16,0 22-16,0-22 0,0 0 15,0 0-15,0 0 0,21 0 0,-21 1 16,21-22-16,-21 21 0,21 0 0,1-21 16,-1 0-16,0 21 0,0-21 15,0 0-15,0 0 0,22 0 0,-22 0 16,0 0-16,0 0 0,0 0 16,22-21-16,-22 21 0,0-21 15,0 0-15,0-1 0,1 1 0,-1 0 16,-21-21-16,21 21 0,-21-22 15,21 1-15,-21 21 0,0-22 0,0 1 16,0 21-16,0-21 0,0-1 0,0 22 16,0-21-16,0 21 0,0-1 15,0 1-15,0 0 0,0 0 0,0 42 32,-21 0-17,21 0-15,0 22 0,0-22 16,0 0-16,0 21 0,0 1 15,0-22-15,0 21 0,0-21 0,0 22 16,0-22-16,0 21 0,0-21 0,0 1 16,21-1-16,-21 0 0,0 0 15,0 0-15,21 0 0,0-21 0,1 22 16,-1-22-16,0 0 16,0 0-16,0 0 0,0-22 15,1 22-15,-1-21 0,0 0 16,0 0-16,0 0 15,0 0-15,1-1 0,-1-20 0,-21 21 0,21-21 16,0-1-16,0 22 16,-21-21-16,0 21 0,0-22 0,0 22 15,0-21-15,0 21 0,0-22 0,0 22 16,0 0-16,0 0 0,0 0 16,0 42 15,-21 0-31,21 21 15,0-21-15,0 1 0,0-1 0,0 21 16,0-21-16,0 0 0,0 22 16,0-22-16,0 21 0,21-21 0,-21 1 15,0 20-15,0-21 0,0 0 0,0 0 16,0 1-16,21-22 16,-21 21-16,0 0 0,22 0 0,-22 0 15,21-21 1,0 0-16,0 0 15,0 0 1,-21-21 0,21 21-16,1-21 0,-22 0 0,0 0 15,21-1-15,-21 1 0,0 0 16,21 0-16,-21 0 0</inkml:trace>
  <inkml:trace contextRef="#ctx0" brushRef="#br0" timeOffset="115364.07">9842 15007 0,'0'0'0,"0"21"16,22-21 0,-1 0-16,0 0 0,0 0 0,0 0 15,22 0-15,-22 0 0,0-21 16,21 21-16,-21 0 0,1-21 0,-1 21 15,0 0-15,0-21 0,0 21 16,0 0-16,1 0 0,-1 0 0,-21-21 16,21 21-1</inkml:trace>
  <inkml:trace contextRef="#ctx0" brushRef="#br0" timeOffset="116295.65">3916 16298 0,'0'-21'31,"-21"21"-15,21 21-16,-22 1 16,22-1-16,0 0 0,0 0 15,-21 0-15,21 22 0,-21-22 16,21 0-16,0 0 0,0 21 0,0-20 16,0-1-16,-21 0 0,21 0 15,0 0-15,0 0 16,0 1-16,21-22 31,0 0-31,0 0 16,1 0-16,-1-22 0,0 22 0,0-21 15,0 0-15,0 21 16,1 0-16,-22-21 0,21 21 16,0 0-16,-21-21 15,0 42 16,0 0-31,0 0 0,0 0 16,0 1-16,0 20 0,0-21 16,0 0-16,0 0 0,0 1 15,0-1-15,0 0 0,0 0 16,21-21 31,-21-21-47,21 0 0</inkml:trace>
  <inkml:trace contextRef="#ctx0" brushRef="#br0" timeOffset="116467.55">4381 16595 0,'22'-21'0,"-1"21"46,0-22-14,0 22-32</inkml:trace>
  <inkml:trace contextRef="#ctx0" brushRef="#br0" timeOffset="116999.24">6202 16087 0,'0'0'0,"-21"-21"0,21 42 47,0 0-47,0 0 0,0 21 0,0-20 16,0 20-16,0 0 0,0 22 16,0-22-16,0 0 0,0 1 0,0-1 15,-22 22-15,22-22 0,-21 0 16,21 1-16,0-1 0,0 0 0,-21-21 15,21 22-15,-21-22 0,21 0 16,0 0-16,-21-21 0,21 21 0,0-42 31,0 0-15,0 0-16,0 0 16</inkml:trace>
  <inkml:trace contextRef="#ctx0" brushRef="#br0" timeOffset="117328.06">5927 16193 0,'0'0'0,"63"-85"16,-42 64-16,22 0 16,-22-1-16,21 22 0,0 0 15,1 0-15,-1 0 0,0 0 0,1 0 16,-1 0-16,-21 22 0,22-1 15,-1 21-15,-21-21 0,0 0 16,-21 22-16,0-22 0,0 0 0,0 21 16,0-20-16,-21 20 0,0-21 15,0 21-15,0-20 0,-22-1 0,22 0 16,0 0-16,0 0 0,0 0 16,-1-21-16,1 22 0,0-22 0,0 0 15,42 0 32,0 0-47</inkml:trace>
  <inkml:trace contextRef="#ctx0" brushRef="#br0" timeOffset="117727.83">6562 16574 0,'21'-22'32,"0"22"-17,0-21-15,0 21 16,0 0-16,1 0 0,-1 0 16,21 0-16,-21 21 0,0-21 15,22 22-15,-22-1 0,0 0 0,0 0 16,-21 21-16,0-20 0,0-1 15,0 21-15,0-21 0,0 22 0,0-22 16,-21 0-16,0 21 0,21-21 16,-21-21-16,0 22 0,21-1 0,-22-21 15,1 0 1,0 0-16,21-21 16,0-1-16,0 1 15,0-21-15,21 21 0,0 0 0,1-22 16,-1 22-16,0 0 0,0-21 15,21 20-15,-20 1 0,-1 0 16,0 0-16,21 0 0,-21 21 0,1-21 16,-1 21-16,0 0 15,0 0-15</inkml:trace>
  <inkml:trace contextRef="#ctx0" brushRef="#br0" timeOffset="118179.85">7302 16701 0,'-21'63'16,"21"-42"-16,0 0 0,-21 1 15,21-1-15,0 0 0,0 21 16,0-21-16,0 1 0,0-1 15,0 0-15,0 0 0,21-21 16,0 21-16,1-21 0,-1 0 16,0 0-16,0 0 0,0 0 15,0 0-15,1-21 0,-1 0 0,0 21 16,0-21-16,21 0 0,-20-1 16,-1 1-16,0 0 0,0 0 0,-21-21 15,0 20-15,0 1 16,0 0-16,0-21 0,0 21 0,0-1 15,-42 1-15,21 0 0,-1 0 0,-20 0 16,21 21-16,-21 0 0,20 0 16,-20 0-16,21 0 0,-21 0 0,20 0 15,1 21-15,0-21 0,0 21 16,21 0-16,0 0 0,0 1 0,0-1 16,0 0-16,0 0 0,0 0 15,0 0-15,21-21 0,21 0 0,-20 0 16,-1 0-16,21 0 0,-21 0 15,22 0-15</inkml:trace>
  <inkml:trace contextRef="#ctx0" brushRef="#br0" timeOffset="118487.67">8064 16150 0,'0'0'15,"-21"21"-15,21 1 16,0-1-16,-21 21 0,21-21 16,-21 22-16,21-22 0,0 21 0,-21 0 15,21 1-15,0-1 16,0 0-16,0 1 0,0-1 0,0 0 16,0-20-16,0 20 0,0 0 0,0-21 15,0 22-15,0-22 0,0 0 16,0 0-16,0 0 0,21-21 15,0 0 1,0-21 0,0 0-16,1 21 0,-22-21 15,0-21-15,0 20 0,21 1 0,-21 0 16</inkml:trace>
  <inkml:trace contextRef="#ctx0" brushRef="#br0" timeOffset="118680.57">7895 16531 0,'0'0'15,"0"21"-15,21-21 16,0 0-16,1 0 16,-1 0-16,21 0 15,-21 0-15,0 0 0,1 0 0,-1 0 16,21-21-16,-21 21 0,0-21 0,1 21 15</inkml:trace>
  <inkml:trace contextRef="#ctx0" brushRef="#br0" timeOffset="119079.34">8318 16701 0,'0'0'0,"22"21"16,-1-21-16,0 0 16,0 0-16,0 0 0,0 0 0,1-21 15,-1-1-15,21 1 0,-21 21 16,0-21-16,22 0 0,-22 0 0,0 0 16,0-1-16,0 1 0,-21 0 15,0 0-15,0 0 0,0 0 16,-21 21-16,0 0 15,0 0-15,0 0 0,0 0 0,-22 0 16,22 0-16,0 21 0,0 0 16,0 0-16,-1 0 0,1 0 15,21 22-15,-21-22 0,21 21 0,0-21 16,0 1-16,0 20 16,0-21-16,0 0 0,0 0 0,0 22 15,21-22-15,0 0 16,1 0-16,-1-21 0,0 0 0,0 0 15,0 0-15,0 0 0,1 0 0,-1 0 16,21-21-16,-21 0 0,22 0 16</inkml:trace>
  <inkml:trace contextRef="#ctx0" brushRef="#br0" timeOffset="119827.91">9186 16489 0,'0'0'0,"0"-21"0,-21 21 31,0 21-31,0 0 16,0 0-16,-1 0 0,1 1 0,21-1 15,-21 21-15,21-21 0,-21 0 16,21 1-16,-21 20 0,21-21 0,0 0 16,0 0-16,0 22 0,0-22 15,0 0-15,21 0 0,0-21 16,21 0-16,-20 0 0,-1 0 0,21 0 15,0 0-15,-20 0 0,20 0 16,0-21-16,-21 0 0,22 0 0,-22 0 16,21-1-16,-21 1 15,1 0-15,20 0 0,-21-21 0,0 20 16,-21-20-16,21 21 0,-21-21 16,22 20-16,-22-20 0,0 0 0,0 21 15,0-22-15,0 1 0,0 21 0,0-22 16,0 22-16,0 0 0,0 0 15,-22 42 17,22 0-32,0 0 0,-21 22 15,21-22-15,0 21 0,0-21 0,0 22 16,0-22-16,0 21 0,-21-21 16,21 22-16,0-1 0,-21 0 15,21-20-15,0 20 0,0-21 16,0 21-16,0-20 0,0-1 0,0 0 15,0 0-15,21 0 0,0 0 16,0-21-16,1 0 0,-1 0 16,0 0-16,0 0 0,0 0 0,0-21 15,1 21-15,20-21 0,-21 0 16,0 0-16,22 0 0,-22-1 0,0 1 16,0-21-16,0 21 0,-21 0 15,0-22-15,21 22 0,-21 0 0,0 0 16,0 0-16,0-1 0,-21 22 31,21 22-15,-21-1-16,0 0 15,21 0-15,-21 0 0,21 22 16,0-22-16,0 0 0,0 0 0,0 0 16,0 0-16,0 1 0,0-1 15,0 0-15,0 0 0,21-21 31,0 0-31,0 0 0,0 0 16,1 0-16,20 0 0,-21 0 0</inkml:trace>
  <inkml:trace contextRef="#ctx0" brushRef="#br0" timeOffset="120527.68">10880 16552 0,'0'0'15,"-22"0"-15,1 0 0,0 0 0,-21 0 0,21 0 16,-1 0-16,1 0 0,0 0 16,0 0-16,0 22 0,-22-1 15,22-21-15,0 21 0,0 0 16,0 0-16,0 0 0,-1 1 0,1-1 15,21 0-15,0 0 0,0 0 0,-21 0 16,21 1-16,0-1 0,0 0 16,0 0-16,0 0 0,21 0 0,0 1 15,1-22-15,-1 0 16,0 0-16,0 0 0,0 0 16,0 0-16,1 0 0,-1 0 15,0-22-15,0 1 0,0 0 0,0 0 16,1 0-16,-1 0 15,0-1-15,0 1 0,0-21 0,0 21 16,1-22-16,-1 22 0,-21-21 0,0 0 16,0 20-16,21-20 0,-21 0 15,0 21-15,0-22 0,21 1 0,-21 0 16,0 20-16,0-20 0,0 21 16,0-21-16,0 20 0,21 1 0,-21 0 15,21 21 1,-21 21-1,0 0-15,0 1 16,0-1-16,0 21 0,0-21 16,0 22-16,0-1 0,-21-21 15,21 21-15,-21 1 0,0-1 0,21 0 16,0 1-16,-21-22 0,21 21 16,-21 1-16,21-1 0,0 0 0,0-21 15,0 22-15,0-22 0,0 0 16,0 0-16,0 0 0,0 1 0,0-1 15,21 0-15,0-21 16,0 21-16,0-21 0,0 0 16,1 0-16,-1 0 15,0 0-15,0 0 0,0 0 16,-21-21-16,21 21 0,1-21 0,-1 21 16,0-21-16,0-1 0,-21 1 15,21 0-15,0 0 0</inkml:trace>
  <inkml:trace contextRef="#ctx0" brushRef="#br0" timeOffset="120880.04">9356 16383 0,'21'0'15,"0"0"-15,0 0 0,21 0 16,-20 0-16,20 0 0,0 0 15,-21 0-15,22 0 0,20-21 0,-20 21 16,-22 0-16,21 0 0,0-21 16,-20 21-16,20 0 0,-21 0 15,0 0-15,-21-21 16,21 21-16,-21-22 16</inkml:trace>
  <inkml:trace contextRef="#ctx0" brushRef="#br0" timeOffset="122256.02">10499 11938 0,'0'0'0,"-22"-21"0,1 21 16,0 0-16,0 0 0,0-21 16,0 21-16,-1 0 0,1 0 15,0 0-15,0 0 32,42 0-17,0 21 1,0-21-16,22 0 0,-22 0 15,21 0-15,1 21 0,20-21 0,-21 0 16,22 0-16,-1 0 0,22 21 0,-21-21 16,-1 0-16,22 21 0,-22-21 15,1 0-15,-1 0 0,1 22 0,-1-22 16,-20 0-16,-1 0 0,21 0 0,-20 0 16,-22 0-16,21 0 0,1 0 15,-22 0-15,0 0 0,0 0 0,0 0 16,0 0-16,-21-22 0,0 1 31,-21 21-15,0 0-16,0 0 15,0-21-15,0 21 16,-1 0-16,1-21 0,0 0 16</inkml:trace>
  <inkml:trace contextRef="#ctx0" brushRef="#br0" timeOffset="122643.77">11388 11705 0,'0'0'0,"0"-21"15,21 21 32,0 21-47,0-21 16,0 0-16,0 21 0,1-21 0,-1 0 15,0 22-15,0-22 0,0 0 16,0 21-16,1-21 0,-1 21 0,0-21 16,-21 21-16,21-21 0,-21 21 15,0 0 1,0 1-16,-21-22 0,0 21 16,0 0-16,-22 0 0,22 0 15,-21 0-15,-1 1 0,22-1 0,-21 0 16,0 0-16,20 21 0,-20-20 15,0-1-15,21 0 0,-22 0 0,22 0 16,0 0-16,0-21 0,0 22 0,-1-1 16,1-21-16,0 21 15,21-42 17,21 0-32,0-1 15</inkml:trace>
  <inkml:trace contextRef="#ctx0" brushRef="#br0" timeOffset="124940.94">13293 11705 0,'21'0'0,"0"0"16,0 0-16,0-21 16,0 0-16,-21 0 15,22 21-15,-22-21 0,0-1 16,0 1 0,-22 21-1,1 0-15,0 0 16,0 0-16,0 0 0,-22 0 0,22 0 15,0 0-15,-21 0 0,21 0 0,-22 21 16,22 1-16,-21-22 0,21 21 16,-22 21-16,22-21 0,0 0 0,0 1 15,0 20-15,-1 0 0,1-21 0,21 22 16,0-1-16,0-21 0,0 22 16,0-22-16,0 0 0,21 0 0,1 0 15,-22 0-15,21-21 0,0 0 16,0 0-16,21 0 0,-20 0 15,-1 0-15,21-21 0,-21 0 0,22 0 16,-1 0-16,0 0 0,-21-1 16,22-20-16,-1 21 0,-21-21 0,0 20 15,22 1-15,-22-21 0,-21 21 0,21 0 16,-21-22-16,0 22 0,0 0 16,0 0-16,0 0 0,-21 21 15,0 0 1,0 21-16,-1 0 15,22 0-15,0 0 0,-21 0 0,0 22 16,21-22-16,0 21 0,0-21 0,0 22 16,0-22-16,0 0 15,0 21-15,0-20 0,0-1 0,21 0 16,0-21-16,1 21 0,-1-21 0,0 0 16,21 0-16,-21 0 0,1 0 15,-1 0-15,21-21 0,-21 0 0,22 0 16,-22-1-16,0 1 0,0 0 15,21 0-15,-20 0 0,-1 0 0,-21-22 16,21 22-16,-21 0 0,21-21 0,-21 20 16,0 1-16,0 0 0,0 0 15,0 0-15,0 0 0,0 42 32,0 0-32,0 0 15,0 0-15,0 0 0,0 1 0,-21-1 16,21 0-16,-21 0 0,21 0 0,0 22 15,0-22-15,-21 0 0,21 0 16,-22 0-16,22 0 0,0 1 0,0-1 16,0 0-16,0-42 31,0 0-15,0-1-16,0 1 0,0 0 15,0 0-15,22 0 0,-1-22 0,-21 22 16,0 0-16,21 0 0,0-21 0,-21 20 15,21 1-15,0 0 16,1 0-16,-1 21 0,0 0 16,0 0-16,-21 21 15,21 0-15,-21 0 0,21 1 16,-21-1-16,0 0 0,0 0 0,0 0 16,0 22-16,0-22 0,0 0 0,22 0 15,-22 21-15,0-20 0,0-1 16,21 0-16,-21 0 0,0 0 15,21-21-15,0 21 0,0-21 16,0 0-16,1 0 0,-1 0 16,0 0-16,0-21 0,0 0 0,0 0 15,1 0-15,-1 0 16,0-1-16,21 1 0,-21 0 0,1-21 16,-1 21-16,0-1 0,0-20 0,-21 21 15,21 0-15,0 0 0,-21-1 16,22 22-16,-22-21 0,0 42 31,0 1-15,0-1-16,0 0 0,0 0 15,0 0-15,0 22 0,0-22 0,0 0 16,0 0-16,0 0 16,0 0-16,0 1 0,0-1 0,0 0 0,21-21 15,0 21-15,0-21 16,0 0-16,0 0 15,1 0-15,-1 0 0,21-21 0,-21 0 16,0 0-16,1 21 0,-1-43 16,0 22-16,0 0 0,-21 0 0,21 0 15,0-1-15,-21 1 0,0 0 0,0 0 16,0 0-16,22 0 0,-22-1 16,0 1-16,0 42 46,0 1-46,0-1 0,0 0 0,0 0 0,0 0 16,0 22-16,0-22 0,0 21 16,0 0-16,0 1 0,0-1 15,0 0-15,0 1 0,0 20 0,0-20 16,0-1-16,0 0 0,0 1 0,0 20 16,0-21-16,0 1 0,0-1 15,0 0-15,-22 1 0,22-1 0,-21-21 16,0 22-16,0-1 0,0-21 0,0 21 15,21-20-15,-22-1 0,1 0 16,0-21-16,0 21 0,0-21 16,0 0-16,-1 0 0,-20 0 0,21 0 15,0-21-15,0 0 0,-1 0 16,-20-1-16,21 1 0,0 0 0,0-21 16,-1 21-16,1-22 0,0 22 0,21-21 15,0 21-15,0-1 0,0 1 16,0 0-16,0 0 0,21 0 0,0 0 15,1-22-15,-1 22 0,0 0 0,0 0 16</inkml:trace>
  <inkml:trace contextRef="#ctx0" brushRef="#br0" timeOffset="125563.57">15367 11684 0,'0'0'0,"-21"0"16,21 21-1,-21-21-15,21 21 0,-22 1 0,22-1 16,-21 0-16,21 0 0,0 0 0,0 0 16,0 1-16,0-1 0,-21 0 15,21 0-15,0 0 0,0 0 16,0 1-1,0-44 17,21 1-32,0 21 0,-21-21 15,22 0-15,-22 0 0,21 21 0,0-21 16,-21-1-16,21 22 0,-21-21 0,21 21 16,0 0-1,-21 21 1,22 1-16,-22-1 0,0 0 15,21 0-15,-21 0 16,21 0-16,0 1 0,0-1 16,0-21-16,1 21 15,-1-21-15,0 0 0,0 0 16,0 0-16,0 0 0,22 0 0,-22-21 16,0 21-16,0-21 0,0-1 15,22 1-15,-22 0 0,0 0 0,0 0 16,-21 0-16,0-1 0,21-20 0,-21 21 15,0-21-15,0 20 0,0-20 16,0 21-16,-21 0 0,0 0 0,0-1 16,0 1-16,0 0 0,-1 21 0,1 0 15,0 0-15,0 0 0,0 0 16,0 21-16,-1 0 0,22 1 16,0-1-16,0 0 0,0 0 15,0 0-15,0 0 16,22-21-1,-1 0-15,0 0 0,0 0 0,0 0 16</inkml:trace>
  <inkml:trace contextRef="#ctx0" brushRef="#br0" timeOffset="126087.27">16341 11218 0,'0'0'0,"0"22"32,0-1-32,-22 0 0,22 0 0,0 21 15,-21-20-15,21 20 0,0 0 16,0 1-16,0-1 0,0 0 0,0 1 16,0-22-16,-21 21 0,21-21 0,-21 22 15,21-22-15,0 0 0,-21 21 16,0-21-16,21 1 0,-22-1 0,1-21 15,21 21-15,-21-21 16,21-21 15,0 0-31,0-1 16,0 1-16,0 0 0,21 0 16,0 0-16,1 0 0,-1-22 0,0 22 15,21 0-15,-21 0 0,22 0 16,-22-1-16,21 1 0,-21 21 0,22 0 15,-22 0-15,21 0 0,-21 0 0,1 0 16,-1 21-16,0 1 0,0-1 16,-21 0-16,0 0 0,0 0 0,0 0 15,0 1-15,0-1 0,0 0 0,0 0 16,-21 0-16,21 0 16,-21 1-16,0-1 0,21 0 0,-22-21 15,22 21-15,-21 0 0,0-21 16,42 0 15,0-21-31,1 0 16,-22 0-16</inkml:trace>
  <inkml:trace contextRef="#ctx0" brushRef="#br0" timeOffset="126475.26">16806 11769 0,'21'0'31,"-21"-21"-31,22 21 0,-1 0 16,-21-22-16,21 1 0,0 0 16,0 0-16,-21 0 0,21 21 15,-21-21-15,22-1 0,-22 1 0,0 0 16,0 0-16,-22 21 31,1 0-15,0 0-16,0 21 0,21 0 0,-21 0 15,0 1-15,21-1 0,-22 0 16,22 0-16,0 0 0,0 0 16,0 1-16,0-1 0,0 0 0,0 0 15,0 0-15,0 0 0,22 1 16,-1-1-16,0-21 15,0 0-15,0 21 0,0-21 16,1 0-16,-1 0 0,0 0 16,0 0-16,0-21 0,0 21 15,1-21-15</inkml:trace>
  <inkml:trace contextRef="#ctx0" brushRef="#br0" timeOffset="126876.03">17251 11621 0,'0'0'0,"21"-22"16,0 22 0,0 0-16,0 0 15,1 0-15,-1 0 16,0 0-16,0 0 0,0 0 16,0 22-16,1-22 0,-22 21 0,21 0 15,-21 0-15,21-21 0,-21 21 16,0 0-16,0 1 0,0-1 15,0 0-15,0 0 0,0 0 16,0 0-16,0 1 0,0-1 16,-21-21-16,21 21 15,-21-21-15,21-21 47,0 0-47,21-1 16,-21 1-16,21 0 0,0 0 0,0 0 15,0 0-15,1-22 0,-1 22 0,-21 0 16,21 0-16,0 0 0,0-1 16,0 1-16,-21 0 0,22 0 15,-1 21-15,0 0 0,-21-21 16,21 21-16,0 0 16</inkml:trace>
  <inkml:trace contextRef="#ctx0" brushRef="#br0" timeOffset="127339.77">18034 11748 0,'0'0'0,"21"-22"15,21 1 1,-20 0-16,-1 21 0,0-21 0,-21 0 16,21 21-16,0-21 0,-21-1 15,0 1-15,0 0 0,0 0 16,0 0-16,0 0 16,-21 21-1,0 0-15,0 0 0,0 21 0,-1 0 16,1 0-16,0 0 0,0 0 15,0 1-15,21-1 0,-21 0 16,21 0-16,-22 0 0,22 0 0,0 1 16,0-1-16,0 0 0,0 0 15,0 0-15,0 0 0,22 1 16,-1-22-16,0 0 16,0 0-16,0 0 0,0 0 15,1 0-15,-1 0 0,0 0 16,0 0-16,0 0 15,0 0-15,1 0 16,-22-22-16,21 1 16,0 21-16</inkml:trace>
  <inkml:trace contextRef="#ctx0" brushRef="#br0" timeOffset="127553.65">18309 11896 0,'0'0'16,"-21"0"-16,0 0 15,0 0 32,-1 0-31</inkml:trace>
  <inkml:trace contextRef="#ctx0" brushRef="#br0" timeOffset="128691.42">10604 13526 0,'-21'0'16,"0"0"-1,21-22 1,21 22 0,0 0-1,1 0-15,20 0 0,-21 0 16,43 0-16,-22 0 0,21 0 16,1 0-16,-1 0 0,22 0 0,0 0 0,-22 0 15,22 0-15,-22 0 16,1 0-16,-1 0 0,-20 0 0,-1 22 15,22-22-15,-22 0 0,0 0 16,-21 0-16,22 0 0,-22 0 0,0 0 16,0 0-16,0 0 0,-42 0 93,21-22-93,-21 22 16</inkml:trace>
  <inkml:trace contextRef="#ctx0" brushRef="#br0" timeOffset="129135.68">11705 13272 0,'-21'0'16,"42"0"15,0 0-31,0 21 0,1-21 0,20 21 16,-21-21-16,0 0 0,0 0 0,1 21 15,20-21-15,-21 0 0,0 0 16,0 21-16,1-21 0,-1 0 0,0 0 15,-21 21-15,21-21 0,0 0 16,-21 22-16,0-1 16,0 0-16,0 0 15,0 0-15,-21-21 16,0 21-16,0 1 0,-22-1 16,22 0-16,-21 0 0,0 0 0,-1 0 15,1 1-15,0 20 0,-1-21 16,1 0-16,0 0 0,20 22 0,-20-22 15,21 0-15,0 0 0,0-21 16,-1 21-16,1 1 0,0-1 16</inkml:trace>
  <inkml:trace contextRef="#ctx0" brushRef="#br0" timeOffset="131292.03">14012 13399 0,'43'-43'16,"-43"22"-16,0 0 0,0 0 15,0 0-15,0-1 16,0 1-16,0 0 0,-22 21 16,1 0-16,0-21 0,0 21 15,0 0-15,0 0 0,-22 0 0,22 0 16,0 21-16,0 0 0,-22 0 16,22 1-16,0-1 0,0 21 0,0-21 15,0 22-15,-1-1 0,22 0 0,0 1 16,0 20-16,0-21 0,0 1 15,0-1-15,0 0 0,0 1 16,0-1-16,0-21 0,22 22 16,-1-22-16,0 0 0,0 0 0,21-21 15,-20 21-15,20-21 0,0 0 0,-21 0 16,22 0-16,-1 0 0,0 0 16,22-21-16,-22 0 0,1 21 0,-1-21 15,0-22-15,1 22 0,-1 0 16,0-21-16,-21 21 0,1-22 0,-1 1 15,-21 0-15,0-1 0,0 1 0,0 0 16,0-1-16,0 1 0,-21 0 16,-1-1-16,-20 22 0,21-21 15,-21 21-15,-1-1 0,1 1 16,0 0-16,20 0 0,-20 21 0,0 0 16,-1 0-16,22 0 0,-21 0 0,21 21 15,-22 0-15,22 0 0,21 1 16,0 20-16,0-21 0,0 21 0,0 1 15,0-1-15,0 0 0,0 1 16,21-1-16,-21 0 0,22 1 0,20-22 16,-21 21-16,0-21 0,0 1 15,22-1-15,-1 0 0,-21-21 0,22 21 16,-1-21-16,0 0 0,-21 0 0,22 0 16,-1 0-16,0 0 15,1-21-15,-22 21 0,21-21 0,-21 0 16,22-1-16,-22 1 0,0 0 15,0 0-15,-21 0 0,0 0 0,21-1 16,-21 1-16,0 42 31,0 1-31,0-1 16,0 0-16,0 0 0,0 0 16,0 0-16,0 1 0,0-1 0,0 0 15,0 0-15,0 0 0,0 0 16,0 1-16,-21-22 15,21-22 17,21 1-17,-21 0-15,22 0 0,-22 0 16,21-22-16,-21 22 0,21 0 16,0 0-16,-21-21 0,21 20 0,0 1 15,-21 0-15,22 0 16,-1 21-16,0 21 15,-21 0-15,21-21 16,-21 43-16,21-22 0,-21 0 16,0 0-16,0 0 0,0 0 0,0 1 0,0-1 15,21 0-15,-21 0 16,22 0-16,-22 0 0,0 1 16,21-22-16,0 21 0,0-21 0,0 0 15,0 0-15,1 0 16,-1 0-16,0 0 0,0-21 0,0-1 15,0 22-15,1-21 0,-1 0 16,0 0-16,0-21 0,0 20 0,0-20 16,1 0-16,-1 21 0,0-22 0,0 1 15,0 0-15,-21-1 0,0 1 16,0 21-16,0-22 0,0 22 16,21-21-16,-21 21 0,0 0 15,0-1-15,0 44 16,0-1-1,0 0-15,-21 64 16,0-43-16,21 0 0,-21 1 16,21-1-16,0 0 0,0 1 15,0-22-15,0 21 0,0 0 0,0-20 16,0-1-16,0 0 0,0 0 16,0 0-16,0 0 0,0 1 15,21-22-15,0 0 0,0 0 16,1 0-1,-1 0-15,21 0 0,-21-22 0,0 1 16,1 21-16,-1-21 0,0 0 0,0 0 16,0 21-16,0-21 0,-21-1 15,22 1-15,-1 21 16,-21 21 15,0 1-31,0-1 16,-21-21-16,21 21 0,0 0 15,0 0-15,0 0 0,0 1 16,0-1 0,21-21-1,0 0-15,0 0 0,0 0 16,0 0-16,1 0 0,-1-21 16,0-1-16,0 22 0,0-21 0,0 0 15,1 0-15,-22 0 0,21 0 16,-21-1-16,21 1 0,-21 0 0,0 0 15,0 0-15,0 0 0,0-1 16,0 44 15,0-1-15,0 0-16,0 0 0,0 21 16,0-20-16,0 20 0,-21-21 0,21 21 15,-21 1-15,21-1 0,-22 0 16,22 1-16,0-1 0,0 0 0,0 1 15,0 20-15,-21-20 0,21 20 0,0-21 16,-21 22-16,21-22 0,0 22 16,-21-22-16,0 0 0,21 1 0,-21-1 15,-1 0-15,22 1 0,-21-22 16,0 21-16,21-21 0,-21-21 0,21 22 16,0-1-16,-21-21 0,0 0 15,-1 0-15,22-21 16,0-1-16,0 1 0,-21 0 15,21 0-15,-21 0 0,21-22 0,0 22 16,0-21-16,0 0 0,0-22 0,0 22 16,0-22-16,0 22 0,21-22 15,0 1-15,1 21 0,-1-22 0,0 22 16,21-22-16,-21 22 0,1 0 16,20-1-16,-21 22 0,21-21 0,1-1 15,-1 22-15,0 0 0,1-21 0,-1 21 16,0-1-16</inkml:trace>
  <inkml:trace contextRef="#ctx0" brushRef="#br0" timeOffset="133296.85">17230 13335 0,'0'0'16,"0"-21"-16,-43 0 0,22 0 31,0 21-31,0 0 0,0 21 16,21 0-16,-22 0 15,1 0-15,21 0 0,0 1 0,-21 20 16,21-21-16,0 21 0,-21 1 0,21-1 15,0 0-15,0-20 16,0 20-16,0 0 0,21-21 0,0 1 16,0-1-16,1 0 0,-22 0 0,42 0 15,-21-21-15,0 0 0,0 0 16,22 0-16,-22 0 0,21 0 0,-21 0 16,22 0-16,-22-21 0,21 21 15,-21-21-15,22 0 0,-1 0 0,-21-1 16,22 1-16,-22-21 0,21 21 15,-21-22-15,0 22 0,1-21 0,-1 0 16,-21-1-16,21 1 0,-21 21 0,21-22 16,-21 1-16,0 21 0,0-21 15,0 20-15,0 1 0,0 0 16,0 0-16,0 0 0,0 0 16,0 42-1,0 0 1,0 0-16,0 0 0,0 22 15,-21-22-15,21 21 0,0 0 0,-21-20 16,21 20-16,0 0 0,0 1 16,0-22-16,0 21 0,0 0 0,0-20 15,0 20-15,0-21 0,0 0 0,0 0 16,0 1-16,0-1 0,0 0 16,21 0-16,0-21 0,0 0 15,0 21-15,1-21 0,-1 0 16,0 0-16,0 0 0,0 0 0,22-21 15,-22 0-15,0 21 0,21-21 0,-21 0 16,1 21-16,-1-22 0,0 1 16,21 0-16,-42 0 0,21 0 0,-21-22 15,22 22-15,-22 0 0,0-21 16,0 21-16,0-1 0,0-20 0,0 21 16,0 0-16,0 0 0,-22 21 0,22-22 15,-21 22-15,0 0 16,0 0-16,0 0 0,0 0 15,-1 22-15,1-1 0,0 0 0,0 0 16,0 0-16,0 0 0,21 22 16,-22-22-16,1 21 0,0-21 0,21 22 15,-21-22-15,21 0 0,0 0 16,0 22-16,0-22 0,0 0 16,0 0-16,21-21 15,0 21-15,0-21 0,1 0 16,-1 0-16,0 0 0,0 0 0,0-21 15,0 21-15,1-21 0,-22 0 16,21 21-16,0-21 0,0-1 16,0 1-16,0 0 0,-21-21 0,22 21 15,-22-1-15,21-20 0,-21 21 16,21 0-16,-21-22 0,0 22 0,0 0 16,0 0-16,0 0 15,0 42 1,0 0-1,0 0-15,0 0 0,0 22 16,0-22-16,0 21 0,0-21 0,0 1 16,0 20-16,-21-21 0,21 0 15,0 0-15,0 1 0,0-1 0,0 0 16,0 0-16,21-21 16,0 0-16,0 0 0,0 0 15,1 0-15,-1 0 0,0 0 0,0 0 16,0 0-16,0-21 0,22 21 15,-22-21-15,0 0 0,0-1 0,0 22 16,22-21-16,-22 0 0,0 0 0,0 0 16,0-22-16,1 22 0,-1 0 15,-21 0-15,0 0 0,21 0 0,-21-1 16,21 22-16,-21-21 16,0 42-1,0 1-15,0-1 16,0 21-16,0-21 15,0 0-15,0 1 0,0-1 0,0 0 16,0 0-16,0 0 16,0 0-16,0 1 0,0-1 15,0 0-15,-21-21 47,0-21-31,0 0-16,21-1 15,-22 1-15,1 0 0,0 0 16,21 0-16,-21 21 31,0 0-15,21 21-16,0 0 16,0 0-16,0 0 15,21 1-15,0-22 0,-21 21 16,21 0-16,0-21 0,1 21 0,-1-21 15,0 0-15,0 0 0,0 0 16,0 0-16,1 0 0,-1 0 0,0 0 16,21 0-16,-21 0 0,22 0 0,-22 0 15,21-21-15,1 21 0,-22-21 16,21 0-16,-21-1 0,22 1 0,-22 0 16,0 0-16,0-21 15,21 20-15,-20-20 0,-22 21 0,21-21 16,-21 20-16,21 1 0,-21 0 0,0 0 15,0 0-15,0 0 0,-21 21 16,0 0-16,-1 0 16,1 0-16,0 21 0,0-21 15,0 21-15,21 0 0,0 0 0,0 22 16,0-22-16,0 0 0,0 0 0,0 0 16,0 22-16,21-22 0,-21 0 15,21 0-15,0 0 0,0 0 0,1 1 16,-22-1-16,21-21 0,-21 21 15,21-21-15,-21 21 0,0 0 16,-21 0 15,0-21-31,-1 0 0,1 0 16,0 0-16,0 0 0,0 0 16,0 0-16,-1-21 15,22 0-15,-21 21 0,0-21 16</inkml:trace>
  <inkml:trace contextRef="#ctx0" brushRef="#br0" timeOffset="134320.34">11345 15219 0,'-21'0'0,"0"0"15,0 0-15,0 0 16,-1 0-16,1 0 0,0 0 16,0 0-16,0 0 0,0 0 0,-1 0 0,1 0 15,0 0 1,21-21-16,0 0 31,21 21-31,0 0 0,1 0 16,20 0-16,-21 0 0,21 0 0,1 0 15,-1 0-15,-21 21 0,22-21 16,-1 21-16,0-21 0,-21 21 0,22-21 16,-1 21-16,-21-21 0,22 0 15,-22 21-15,21-21 0,0 22 16,-20-22-16,20 0 0,-21 0 0,21 0 15,1 0-15,-1 0 0,-21 0 16,22 0-16,-1 0 0,-21 0 0,0 0 16,0 0-16,1 0 0,-1 0 15,0 0 1,-21-22-16,0 1 16,0 0-1,-21 21-15,0-21 16,-1 21-16,22-21 0,-21 21 15,0-21-15,0-1 0,0 22 16,0-21-16</inkml:trace>
  <inkml:trace contextRef="#ctx0" brushRef="#br0" timeOffset="134772.07">11811 14944 0,'21'21'16,"0"-21"-16,0 21 15,1 0-15,-1-21 16,0 21-16,0-21 0,0 22 16,0-1-16,1-21 0,-1 21 0,0-21 15,0 21-15,21-21 0,-20 21 16,-1-21-16,0 0 0,0 21 0,0-21 15,-21 22-15,21-22 16,-21 21-16,0 0 16,0 0-1,0 0-15,-21 0 16,0-21-16,-21 22 0,21-1 0,-1 0 16,-20 0-16,21 0 0,-21 0 15,-1 1-15,22-1 0,-21 0 0,21 0 16,-22 0-16,22 0 0,0 1 15,0-1-15,0 0 0,-1-21 16,1 21-16,0 0 0,0-21 0,21 21 16,-21-21-1,42 0 17,0-21-32,0 0 15</inkml:trace>
  <inkml:trace contextRef="#ctx0" brushRef="#br0" timeOffset="142456.34">13737 15367 0,'0'0'0,"0"21"0,0 0 16,0 1-16,0-1 15,0 0 1,0-42 31,0 0-47,21-1 15,0 1-15,1-21 0,-1 21 16,0 0-16,0-22 0,0 1 16,22 0-16,-22-1 0,21 1 0,-21 21 15,0-22-15,1 1 0,-1 21 16,0-21-16,-21 20 0,0-20 0,0 21 16,0 0-16,0 0 15,-21 21-15,0 0 0,-1 0 16,1 0-16,0 21 0,-21 0 15,21-21-15,-1 21 0,1 0 0,0 0 16,21 1-16,0-1 0,-21-21 0,21 42 16,0-21-16,0 0 15,0 1-15,0-1 0,21 0 0,0 0 16,0 0-16,1 0 0,-1 1 16,0-1-16,0 0 0,0 21 0,0-21 15,1 1-15,-22-1 0,0 0 16,0 0-16,0 0 0,0 0 15,0 1-15,-22-22 0,1 0 16,0 0-16,0 0 16,0 0-16,0-22 15,21 1-15,-22 0 16,22 0-16,-21 0 0,21 0 16,-21-1-16,21 1 0,-21 21 15,21-21-15,0 0 0,0 42 47,0 0-47,21-21 0,0 21 16,0 1-16,1-1 0,-22 0 0,42 0 15,-21 0-15,0-21 0,0 21 0,1 1 16,-1-22-16,0 0 0,21 21 16,-21-21-16,1 0 0,20 0 0,-21 0 15,21 0-15,-20 0 16,-1 0-16,21-21 0,-21 21 0,0-22 15,22 1-15,-22 0 0,0 0 0,0 0 16,0 0-16,1-1 0,-22 1 16,0-21-16,0 21 0,0 0 0,0-22 15,0 22-15,0 0 0,-22 0 16,1 21-16,0-21 0,0 21 0,0 0 16,0 0-16,-1 0 0,1 0 15,-21 21-15,21 0 0,0 0 0,-1 0 16,-20 22-16,21-22 0,0 21 15,21 0-15,-21-20 0,21 20 0,0-21 16,0 21-16,0-20 0,0-1 16,21 0-16,0 0 15,0-21-15,0 0 0,0 0 0,1 0 16,-1 0-16,0 0 0,0 0 16,0 0-16,0 0 0,1-21 0,-1 0 15,21 0-15,-21 21 0,0-22 16,1 1-16,-22 0 0,21 21 0,-21-21 15,21 0-15,-21 0 0,0-1 16,0 1-16,0 0 0,0 42 31,0 0-15,0 1-16,0-1 0,0 0 16,0 0-16,0 0 0,0 0 15,0 1-15,0-1 0,0 0 0,0 0 16,21-21-16,0 21 0,0-21 15,1 0-15,-1 0 0,0 0 0,0 0 16,0 0-16,0 0 0,1 0 0,-1 0 16,21 0-16,-21-21 0,0 0 15,1 0-15,20 21 0,-42-21 0,21-1 16,0 1-16,0 0 0,-21 0 16,0-21-16,0 20 0,0 1 0,0 0 15,0 0-15,0 0 0,0 0 16,0-1-16,0 44 31,0-1-31,0 0 0,0 0 16,0 0-16,0 0 0,0 1 15,0 20-15,0-21 0,-21 0 0,21 0 16,0 1-16,-21-1 0,21 0 0,0 0 16,0-42 30,0 0-46,0 0 16,0-1-16,21 1 16,-21 0-16,21 0 0,-21 0 15,0 0-15,22-1 0,-1 1 0,0 0 16,-21 0-16,21 21 0,0 0 16,0 0-16,1 0 15,-1 0-15,-21 21 0,0 0 16,0 0-16,21 1 0,-21-1 0,0 0 15,0 0-15,0 0 0,0 0 16,0 1-16,0-1 0,21 0 0,-21 0 16,0 0-16,0 0 15,21-21 1,0 0 0,1 0-16,-1 0 15,0-21-15,0 0 0,0 21 16,0-21-16,1 0 0,-1 0 15,0-1-15,0 1 0,0 0 0,0-21 16,1 21-16,-1 21 0,-21-22 0,0 1 16,21 21-16,0 0 15,-21 21 1,0 1-16,0-1 0,0 0 16,0 0-16,0 0 0,0 0 0,0 1 15,0-1-15,0 0 16,0 0-16,0 0 0,21 0 0,0 1 15,1-1-15,-1-21 0,0 0 16,21 21-16,-21-21 0,1 0 16,-1 0-16,21 0 0,-21 0 0,0 0 15,1 0-15,20 0 0,-21-21 16,0 21-16,0-21 0,1-1 0,-1 22 16,0-21-16,0 0 0,0 0 15,-21 0-15,0-22 0,21 22 0,-21 0 16,0 0-16,0 0 0,0 0 0,0-1 15,0 1-15,0 0 0,-21 21 16,0 0-16,0 0 16,21 21-16,0 0 0,-21 22 15,21-22-15,-21 0 0,21 0 0,0 22 16,0-22-16,0 0 0,0 0 0,0 0 16,0 0-16,0 1 0,0-1 15,0 0-15,21 0 16,0-21-16,0 0 15,21 0-15,-20 0 0,20 0 16,0 0-16,1 0 0,-1 0 0,0-21 16</inkml:trace>
  <inkml:trace contextRef="#ctx0" brushRef="#br0" timeOffset="142939.2">17589 14774 0,'0'0'16,"0"-21"-1,0 42 1,0 1-16,0 20 0,-21-21 15,21 21-15,0 1 0,-21 20 16,21-20-16,0 20 0,0-21 0,-21 22 16,21-22-16,-21 1 0,21-1 15,-21 0-15,21-21 0,0 22 16,0-22-16,0 0 0,0 0 0,0 0 16,0 1-16,0-44 46,21 1-46,-21 0 0,21 0 16</inkml:trace>
  <inkml:trace contextRef="#ctx0" brushRef="#br0" timeOffset="143267.53">17484 14838 0,'0'0'0,"-43"-85"16,43 64-16,0 0 15,0 0-15,0-22 0,0 22 16,21 0-16,1 0 0,-1 0 0,0 0 16,21-1-16,1 1 0,-22 21 15,21-21-15,0 21 0,1 0 0,-22 0 16,21 0-16,1 21 0,-22 0 16,0 1-16,0-1 0,0 21 0,-21-21 15,21 22-15,-21-1 0,0-21 16,0 21-16,-21 1 0,0-22 15,0 21-15,0-21 0,-22 22 0,22-22 16,0 0-16,-21 0 0,21 0 16,-1 1-16,1-1 0,0 0 0,0-21 15,21 21-15,0 0 16,21-21 15</inkml:trace>
  <inkml:trace contextRef="#ctx0" brushRef="#br0" timeOffset="143820.21">18182 15240 0,'21'-42'15,"0"21"1,-21-1-16,0 1 0,0 0 15,0 0-15,0 0 0,0 0 16,-21-1-16,0 22 0,0-21 16,0 21-16,0 0 0,-1 0 0,1 0 15,0 0-15,0 0 0,0 21 16,0 1-16,-1-1 0,1 21 16,0-21-16,21 0 0,0 22 0,-21-22 15,21 21-15,0-21 0,-21 22 16,21-22-16,0 0 0,0 0 0,0 0 15,0 1-15,0-1 0,0 0 16,21-21-16,0 0 0,0 0 16,0 0-16,1 0 15,-1-21-15,0 0 0,0-1 0,0 1 16,0 0-16,1 0 0,-1 0 0,0 0 16,0-1-16,0-20 0,-21 21 15,0 0-15,21 0 0,-21-1 0,0 1 16,22 0-16,-22 0 15,0 42 1,0 0 0,0 0-16,0 1 15,0 20-15,0-21 0,0 0 0,0 0 16,0 1-16,0-1 0,0 0 16,0 0-16,21-21 0,-21 21 0,21 0 15,0 1-15,0-22 16,0 0-16,1 0 0,-1 0 15,0 0-15,21 0 0,-21-22 0,22 22 16,-22-21-16</inkml:trace>
  <inkml:trace contextRef="#ctx0" brushRef="#br0" timeOffset="145727.6">18796 15071 0,'0'-21'0,"0"42"0,0-64 15,0 22-15,0 0 16,-21 21-16,0 0 0,-1 0 15,1 0-15,0 21 0,0 0 16,0 1-16,21-1 0,-21 0 16,-1 0-16,1 21 0,21-20 0,0 20 15,0 0-15,0-21 0,0 22 16,0-22-16,0 0 0,0 21 0,0-20 16,21-1-16,1 0 0,-1-21 15,0 21-15,0 0 0,0-21 16,0 0-16,22 0 0,-22 0 0,0 0 15,0 0-15,22-21 0,-22 0 16,0 21-16,0-21 0,0 0 0,0-22 16,1 22-16,-1-21 0,0 21 15,0-22-15,-21 1 0,0 0 0,21-1 16,-21 1-16,0 0 0,0-1 0,0 1 16,0 21-16,0-22 0,0 22 15,21 0-15,-21 0 0,0 42 31,0 0-31,0 0 16,0 1-16,0-1 0,0 21 0,0 0 16,0 1-16,-21-22 0,21 21 15,-21 1-15,21-1 0,-21 0 0,0-21 16,21 22-16,0-22 0,-21 0 16,21 0-16,-22 0 0,22 1 0,-21-22 15,21 21-15,0-42 31,0-1-31,21 22 16,1-21-16,-1 0 0,-21 0 0,21 0 16,0 0-16,0-1 0,0 1 15,1 0-15,-1 0 0,0 0 16,0 0-16,0 21 0,0 0 0,1-22 16,-22 44 15,-22-22-31,1 21 15,0-21-15,0 21 16,0-21-16,0 0 0,-1 0 0,1 21 16,0-21-16,0 21 15,0 0 1,0 1-16,21-1 16,0 0-16,0 0 15,0 0-15,0 0 0,0 1 16,0-1-16,21 0 0,0 0 15,0 0-15,21-21 0,-20 0 16,20 21-16,-21-21 0,21 0 16,-20 0-16,20 0 0,0 0 0,1 0 15,-1 0-15,0 0 0,22 0 0,-22 0 16,0 0-16,1 0 0,-1-21 16,-21 21-16,22-21 0,-22 0 0,21 0 15,-21 0-15,0-1 16,1 1-16,-1 0 0,0 0 0,-21 0 15,21-22-15,-21 22 0,0 0 16,0-21-16,0 21 0,0-1 0,0 1 16,0 0-16,-21 21 0,0 0 15,0-21-15,-1 21 0,1 0 0,0 0 16,-21 21-16,21 0 0,-1 0 16,1 1-16,0-1 0,0 0 15,0 0-15,0 21 0,-1-20 0,22-1 16,0 0-16,0 0 0,0 0 15,0 0-15,0 1 0,0-1 0,0 0 16,22-21-16,-1 0 16,21 0-16,-21 0 15,0 0-15,1 0 0,-1 0 0,0 0 16,0 0-16,0-21 0,0 21 16,1-21-16,-1-1 0,0 1 0,-21 0 15,21 0-15,-21 0 0,21 0 16,-21-1-16,0 1 0,0 0 0,0 0 15,0 0-15,0 0 0,21 21 16,-21 21 15,-21 0-31,21 0 0,0 0 16,0 0-16,0 22 0,0-22 0,0 0 16,0 0-16,0 0 0,0 1 0,0-1 15,0 0-15,21 0 16,1-21-16,-1 0 0,0 21 15,0-21-15,0 0 0,22 0 0,-22 0 16,21 0-16,0 0 0,-20 0 0,20 0 16,0 0-16,1-21 0,-1 0 15,-21 0-15,21 21 0,1-21 0,-22-1 16,0-20-16,0 21 0,0 0 16,-21 0-16,22-1 0,-22-20 0,0 21 15,0 0 1,-22 21-16,1 0 0,0 0 15,0 0-15,0 0 0,-22 0 0,22 21 16,0 0-16,0-21 0,0 21 16,0 0-16,21 1 0,0-1 0,-22 0 15,22 0-15,0 0 16,0 0-16,22-21 16,-1 0-16,0 0 15,0 0-15,0 0 0,0 0 16,1 0-16,-1 0 0,0-21 0,0 21 15,-21-21-15,0 0 0,21 21 16,0-21-16,-21 0 16,0-1-16,0 1 15,0 42 32,0 1-47,0-1 0,0 0 0,0 0 16,0 0-16,-21 22 0,21-22 15,0 0-15,0 21 0,0 1 0,0-22 16,0 21-16,0 0 0,0 1 16,0-1-16,0 0 0,0 1 0,0 20 15,0-20-15,0-1 0,0 21 0,-21-20 16,21-1-16,-21 22 16,0-22-16,21 0 0,0 1 0,0-1 0,-21 0 15,-1 1-15,22-1 0,-21-21 16,21 0-16,0 0 0,0 1 15,-21-1-15,0-21 0,0-21 32,21-1-32,0 1 15,0 0-15,0 0 0,0-21 0,0-1 16,0 1-16,21 0 0,-21-1 16,21 1-16,0-22 0,0 22 0,22-21 15,-22-1-15,0 1 0,21 20 16,-20-20-16,20 20 0,-21-20 15,21 21-15,-20-1 0,20 1 0,-21 0 0,21-1 16,-20 22-16,20-21 16,-21 21-16,0-1 0,0 1 0,1 0 15,-1 0-15,-21 0 0</inkml:trace>
  <inkml:trace contextRef="#ctx0" brushRef="#br0" timeOffset="146103.71">21082 15367 0,'0'0'0,"0"21"16,0 0-16,21-21 15,0 0 17,0 0-32,1 0 0,-1 0 0,0-21 15,0 21-15,0-21 0,0 21 16,-21-21-16,22 21 0,-1-21 16,-21 0-16,0-1 0,0 1 15,0 0-15,0 0 16,0 0-16,-21 21 15,-1 0-15,1 21 16,0-21-16,0 42 0,0-21 0,0 1 16,-1 20-16,1 0 0,21-21 15,0 22-15,-21-22 0,21 21 0,0-21 16,0 1-16,0-1 0,0 21 16,21-21-16,0 0 15,1-21-15,-1 22 0,0-22 0,0 0 16,0 0-16,0 0 0,1 0 0,-1 0 15,0 0-15,0 0 0,0 0 16,0 0-16,1-22 0,-22 1 16,0 0-1,-22 0-15</inkml:trace>
  <inkml:trace contextRef="#ctx0" brushRef="#br0" timeOffset="147203.79">12213 16785 0,'0'0'0,"-21"0"0,-43-21 15,43 0-15,-21 21 16,21 0-16,21-21 0,-21 21 0,42 0 31,0 0-31,0 0 16,0 0-16,22 0 0,-1 0 16,-21 21-16,21-21 0,1 21 0,-1-21 15,0 0-15,1 0 0,-1 0 16,0 0-16,-20 21 0,20-21 0,0 0 15,1 0-15,-1 0 0,-21 0 16,21 0-16,-20 0 0,-1 0 0,-21-21 16,0 0-1,-21 21 1,21-21-16,-22 0 0,1 21 16,0-22-16,0 22 0,21-21 15,-21 0-15,21 0 16,21 21 31,-21 21-47,21 0 0,0 0 15,-21 22-15,0-22 16,0 0-16,0 0 0,0 0 0,0 22 16,0-22-16,-21 0 0,0 0 15,0 0-15,21 1 0,-21-1 0,-1 0 16,22 0-16,-21 0 0,0 0 15</inkml:trace>
  <inkml:trace contextRef="#ctx0" brushRef="#br0" timeOffset="149195.4">13885 17124 0,'0'0'16,"-42"21"-16,-43-21 15,64 0-15,0 0 0,0 0 0,21-21 16,-21 21-16,21-21 0,0 0 0,0-1 16,0 1-16,0-21 0,21 21 15,0 0-15,0-22 0,0 1 0,22 0 16,-22-1-16,21 1 16,0 0-16,-20-1 0,20 1 0,0 0 15,1-1-15,-22 1 0,0 21 16,0-22-16,0 22 0,-21-21 0,0 21 15,0 0-15,-21 21 16,0 0-16,0 21 16,-22 0-16,22 0 0,0 0 0,0 0 15,0 1-15,21 20 0,0-21 16,0 0-16,0 22 0,0-1 0,0-21 16,0 21-16,0-20 0,21 20 15,0-21-15,0 21 0,0-20 0,1-1 16,-22 0-16,21 21 0,-21-21 15,21-21-15,-21 22 0,0-1 16,0 0-16,0 0 16,-21-21-1,0 0-15,-1 0 0,1 0 16,0-21-16,0 0 0,0 21 16,0-21-16,-1-1 0,1 22 0,21-21 15,-21 21-15,0 0 0,0 0 16,21 21-1,0 1 1,21-1-16,0 0 0,0 0 16,0-21-16,1 21 0,-1 0 15,0-21-15,21 22 0,-21-22 16,22 0-16,-1 0 0,-21 0 0,22 0 16,-1 0-16,-21 0 0,21 0 15,1 0-15,-1-22 0,0 22 0,1-21 16,-1 0-16,0 0 0,1 0 15,-22 0-15,21-1 0,-21 1 0,1 0 16,-1 0-16,0-21 0,-21 20 16,0 1-16,0 0 0,0-21 0,0 21 15,0-1-15,0 1 0,-21 0 16,0 21-16,-1 0 0,1-21 0,0 21 16,0 0-16,0 0 0,0 21 15,-1-21-15,1 21 0,0 0 16,21 22-16,-21-22 0,0 0 0,21 0 15,-21 22-15,21-22 0,0 0 16,0 21-16,0-21 0,0 1 0,0-1 16,0 0-16,0 0 15,21-21-15,0 0 0,0 0 16,0 0-16,0 0 0,1 0 16,-1 0-16,0 0 0,0-21 15,21 0-15,-20 21 0,-1-21 0,0-1 16,-21 1-16,21-21 0,0 21 15,-21 0-15,21-1 0,-21 1 16,0 0-16,0 0 16,0 42 15,0 0-31,0 0 0,0 1 0,0-1 16,0 0-16,0 0 0,0 0 15,0 0-15,22 1 0,-22-1 0,21-21 16,-21 21-16,21 0 0,0-21 15,0 0-15,0 0 0,1 0 0,-1 0 16,0 0-16,0 0 0,0 0 16,0 0-16,22-21 0,-22 0 0,0 21 15,0-21-15,0-1 0,1 1 16,-1 0-16,-21 0 0,0 0 16,21 0-16,-21-22 0,0 22 0,0 0 15,0 0-15,0 0 16,0 42-1,0 0 1,-21 0-16,21 21 0,0-20 16,0-1-16,0 0 0,-21 0 0,21 0 15,0 0-15,-22 1 0,22-1 16,0 0-16,0 0 0,0 0 0,0 0 31,0-42 0,0 0-31,22 0 16,-22 0-16,21 0 0,0-1 16,0 1-16,0-21 0,0 21 0,1 0 15,-1-22-15,0 22 0,0 0 0,-21 0 16,21 21-16,0-21 0,1 21 16,-22 21-16,21-21 15,-21 21-15,0 0 16,0 0-16,21 0 0,-21 22 0,0-22 15,0 0-15,0 0 0,0 0 16,0 22-16,0-22 0,0 0 16,0 0-16,0 0 0,21-21 15,0 22-15,0-22 16,1 0-16,-1 0 0,0-22 16,0 1-16,21 21 0,-20-21 15,-1 0-15,0 0 0,21 0 0,-21-1 16,1 1-16,-1 0 0,0 0 15,0 0-15,0-22 0,-21 22 0,0 0 16,21 21-16,-21-21 0,0 42 47,0 0-47,0 0 0,0 1 0,0-1 16,-21 21-16,21-21 0,0 0 0,0 1 15,0 20-15,0-21 0,0 0 16,0 0-16,0 1 0,21-1 15,1-21-15,-1 0 0,21 0 16,-21 0-16,22 0 0,-22 0 0,21 0 16,-21 0-16,22 0 0,-1-21 15,-21-1-15,21 22 0,-20-21 16,20 0-16,-21 0 0,0 0 0,0-22 16,-21 22-16,0 0 0,0-21 15,0 21-15,0-1 0,0 1 0,0 0 16,0 0-16,0 0 0,-21 21 15,0 0-15,0 0 0,0 0 16,21 21-16,0 0 0,-21 0 16,21 0-16,0 1 0,0 20 0,0-21 15,0 0-15,0 22 0,0-22 16,0 0-16,0 0 0,21 0 0,0 0 16,-21 1-16,21-1 0,21-21 15,-20 21-15,-1-21 0,21 0 16,-21 0-16,22 0 0,-22 0 0,21 0 15,-21 0-15,22 0 0,-1-21 16,-21 21-16,21-21 0</inkml:trace>
  <inkml:trace contextRef="#ctx0" brushRef="#br0" timeOffset="149617.16">17589 16171 0,'0'-21'16,"0"42"-16,0-63 0,0 21 0,0 42 31,0 0-31,0 0 0,0 22 0,0-1 16,0 0-16,0 1 16,22-1-16,-22 22 0,0-22 0,0 21 15,0-20-15,0-1 0,0 22 16,0-22-16,0 0 0,0-21 0,0 22 15,0-22-15,0 21 0,0-21 0,-22 1 16,22-1-16,0-42 31,0-1-15</inkml:trace>
  <inkml:trace contextRef="#ctx0" brushRef="#br0" timeOffset="149947.69">17505 16320 0,'0'0'0,"0"-43"0,0-41 15,21 62-15,0-20 0,0 21 16,0 0-16,1 0 0,20-1 16,-21 22-16,21 0 0,1 0 0,-1 0 15,0 0-15,-20 0 0,20 22 16,0 20-16,-21-21 0,1 21 0,20 1 15,-42-1-15,0 0 0,21 1 16,-21-22-16,0 21 0,0 1 0,-21-22 16,-21 0-16,20 21 0,1-21 15,-21 1-15,0-1 0,20-21 16,-20 21-16,0 0 0,21-21 0,-22 0 16,22 21-16,0-21 0,0 0 15,0 0-15,-1 0 0,44 0 31,-1 0-31,0 0 16,0 0-16,21 0 0</inkml:trace>
  <inkml:trace contextRef="#ctx0" brushRef="#br0" timeOffset="150439.01">18373 16722 0,'0'0'0,"42"-21"0,-21-1 15,0 22-15,-21-21 0,0 0 16,0 0-16,-21 21 16,0-21-16,21 0 0,-21 21 0,0 0 15,-1-22-15,-20 22 0,21 0 16,0 0-16,0 0 0,-1 0 0,-20 22 16,21-1-16,0 0 0,0-21 15,-1 42-15,1-21 0,0 1 0,21-1 16,0 21-16,-21-21 0,21 0 15,0 22-15,0-22 0,0 0 16,0 0-16,0 0 0,0 1 16,21-22-16,0 0 15,0 0-15,1 0 0,-1 0 0,0 0 16,21-22-16,-21 22 0,1-21 16,-1 0-16,0 0 0,21 0 0,-21 0 15,1-1-15,-1 1 0,-21 0 0,21-21 16,-21 21-16,21-1 0,-21 1 15,0 0-15,0 42 32,0 0-32,0 1 15,0-1-15,0 0 0,0 0 0,0 0 16,0 0-16,0 1 0,0-1 16,0 0-16,0 0 0,21 0 15,0-21-15,1 21 16,-1-21-16,0 0 15,0 0-15,0 0 0,0-21 16</inkml:trace>
  <inkml:trace contextRef="#ctx0" brushRef="#br0" timeOffset="151939.84">18965 16552 0,'-21'0'31,"0"22"-31,0-1 0,21 0 16,-21 0-16,-1 21 0,22-20 0,0-1 16,-21 21-16,21-21 0,0 0 15,-21 22-15,21-22 0,0 0 0,0 0 16,0 0-16,0 1 0,21-22 16,0 21-16,1-21 0,-1 0 15,0 0-15,0 0 0,0 0 16,0 0-16,1 0 0,20 0 0,-21-21 15,21-1-15,-20 1 0,-1 0 16,21 0-16,-21-21 0,0-1 16,-21 22-16,22-21 0,-22-1 0,21 1 15,-21 0-15,0-1 0,0 1 16,0 0-16,0-1 0,0 22 0,0-21 16,0 21-16,0 0 0,0-1 0,0 44 31,0-1-31,0 0 0,0 0 15,0 0-15,0 22 0,0-1 16,0-21-16,0 21 0,0 1 0,0-1 16,0-21-16,0 22 0,0-1 15,0-21-15,0 0 0,0 0 16,0 1-16,0-1 0,-21 0 0,21 0 16,0-42 15,0 0-16,21 0-15,0-1 0,-21 1 16,21 0-16,0 21 0,-21-21 0,21 0 16,1 0-16,-1-1 15,-42 44 32,-1-22-31,1 21-16,0-21 0,0 0 15,0 21-15,0 0 0,-1 0 16,22 0 0,0 1-16,0-1 0,0 0 15,0 0-15,22-21 0,-1 21 16,0 0-16,0-21 0,0 22 0,22-22 16,-22 0-16,21 21 0,0-21 15,1 0-15,-1 0 0,0 0 16,1 0-16,-1 0 0,-21 0 0,22 0 15,-1 0-15,-21 0 0,21-21 0,-20 21 16,-1-22-16,0 22 0,0-21 16,0 0-16,0 0 0,-21 0 15,0 0-15,0-1 0,0 1 0,0 0 16,0 0-16,0 0 0,0 0 16,-21 21-16,0-22 0,0 22 15,0 0-15,0 22 16,-1-22-16,1 21 0,0 0 15,21 0-15,-21 0 0,21 0 16,-21 1-16,21-1 0,0 0 16,0 0-16,0 0 0,0 0 15,21-21-15,0 0 16,-21 22-16,21-22 0,0 0 0,22 0 16,-22 0-16,0 0 0,0 0 15,0 0-15,1 0 0,-1 0 0,0-22 16,0 1-16,0 21 0,0-21 15,-21 0-15,22 0 0,-1 0 16,-21-1-16,0 1 0,0 0 16,0 0-16,0 0 15,0 42 1,0 0 0,0 0-16,0 0 15,0 1-15,0-1 0,0 0 16,0 0-16,0 0 0,0 0 15,0 1-15,21-22 16,-21 21-16,21-21 0,0 0 0,22 0 16,-22 0-16,0 0 0,0 0 15,21 0-15,-20 0 0,20 0 0,-21 0 16,21 0-16,-20 0 0,20-21 0,-21-1 16,21 1-16,-20 0 0,-1 0 15,21 0-15,-21 0 0,0-1 0,-21 1 16,0-21-16,0 21 15,0 0-15,0-1 0,0 1 0,0 0 16,0 0-16,-21 21 0,0 0 0,0 0 16,0 0-16,0 0 0,-1 0 15,1 0-15,0 0 0,0 0 0,21 21 16,-21 0-16,21 0 16,0 1-16,0-1 0,0 0 15,0 0-15,0 21 16,0-20-16,0-1 0,21 0 0,-21 21 15,0-21-15,0 1 0,0 20 16,0-21-16,0 21 0,0-20 0,-21 20 16,0-21-16,-1 0 0,1 22 15,0-22-15,0 0 0,21 0 16,-21 0-16,21 0 0,-21 1 0,21-1 16,21-21 15,0-21-31,0-1 15,0 1-15,22 0 16</inkml:trace>
  <inkml:trace contextRef="#ctx0" brushRef="#br0" timeOffset="152323.31">20764 16806 0,'22'0'16,"-1"0"0,0 0-16,0 0 0,0 0 15,0-21-15,1 0 0,-1 21 16,0 0-16,0-21 0,0 0 0,0 21 16,1-21-16,-22-1 0,21 1 15,-21 0-15,0 0 16,-21 21-1,-1 0 1,1 0-16,0 0 0,0 21 0,0 0 16,0 22-16,-1-22 0,22 0 15,0 21-15,-21-21 0,21 1 0,0-1 16,0 0-16,0 21 0,0-21 16,21 1-16,-21-1 0,22-21 15,-1 21-15,21-21 0,-21 0 0,0 0 16,1 0-16,20 0 0,-21 0 15,0 0-15,22 0 0,-22 0 0,21-21 16,-21 0-16</inkml:trace>
  <inkml:trace contextRef="#ctx0" brushRef="#br0" timeOffset="153807.6">14033 17463 0,'0'0'0,"0"-22"0,-21 1 0,0 21 15,21-21-15,-21 0 0,0 21 0,0 0 16,-1-21-16,1 21 16,0 0-16,0 0 0,0 0 0,0 0 15,-1 21-15,1 0 0,0 0 16,-21 0-16,42 1 0,-21-1 16,-1 0-16,1 21 0,0-21 15,21 22-15,0-22 0,0 21 0,0-21 16,0 1-16,0-1 0,0 0 15,0 0-15,0 0 0,21-21 0,0 0 16,1 0-16,-1 0 0,0 0 16,0 0-16,0-21 0,22 21 0,-22-21 15,21 0-15,0 0 0,1-1 16,-22 1-16,21-21 0,-21 21 16,1 0-16,20-22 0,-42 22 0,0 0 15,0-21-15,0 20 0,0 1 16,0-21-16,-21 21 0,0 0 0,-1-1 15,1 1-15,0 21 0,0 0 16,-21-21-16,20 21 0,1 0 16,-21 0-16,21 0 0,0 21 0,-1 0 15,1 1-15,0-1 0,0 0 16,0 0-16,21 0 0,0 22 0,-21-22 16,21 21-16,0-21 0,0 0 15,0 22-15,21-22 0,-21 0 16,42 0-16,-21-21 0,22 21 0,-22-21 15,21 0-15,22 0 0</inkml:trace>
  <inkml:trace contextRef="#ctx0" brushRef="#br0" timeOffset="154479.22">14605 17547 0,'0'21'16,"0"1"-1,0-1-15,0 0 0,0 0 16,0 0-16,0 22 0,0-22 0,0 0 16,0 0-16,0 0 0,0 0 15,0 1-15,0-1 0,0 0 0,0 0 16,21-21 15,0-21-31,0 21 16,1-21-16,-1 0 0,0-1 0,0 1 15,-21 0-15,21 0 0,0 0 16,1-22-16,-22 22 0,0 0 0,21 0 16,-21 0-16,21 0 15,-21 42 1,0 0 0,21-21-16,-21 21 0,0 0 0,0 22 15,0-22-15,0 0 16,0 0-16,0 0 0,21 0 0,-21 1 15,0-1-15,0 0 16,21-21-16,1 0 0,-1 0 16,0 0-16,0 0 15,0 0-15,0 0 0,22-21 16,-22 0-16,0-1 0,0 1 16,0 0-16,1-21 0,-1 21 0,0-22 15,0 22-15,0-21 0,0-1 16,-21 22-16,0-21 0,0 21 0,0-22 15,0 22-15,0 0 0,0 0 16,0 0-16,0 42 16,0 0-1,0 0-15,0 0 0,0 22 16,0-22-16,0 21 0,0 1 0,0-22 16,0 21-16,-21 0 0,21 1 15,0-22-15,-21 21 0,21-21 0,0 1 16,0-1-16,0 0 0,0 0 15,0 0-15,0-42 32,21 0-32,-21 0 15,0 0-15</inkml:trace>
  <inkml:trace contextRef="#ctx0" brushRef="#br0" timeOffset="154663.12">15092 17611 0,'21'0'32,"0"0"-17,0 0-15,0 0 0,1 0 16,-1 0-16,0 0 0,0 0 0,21 0 16,-20 0-16,20 0 0,-21-21 15,21 21-15,-20 0 0,-1-22 0,21 22 16,-21 0-16</inkml:trace>
  <inkml:trace contextRef="#ctx0" brushRef="#br0" timeOffset="155139.35">15960 17632 0,'0'0'0,"21"21"15,0-21 1,-21-21 15,0 0-15,-21 21-1,0 0-15,-1 0 0,1 0 16,0 21-16,0-21 16,21 21-16,-21-21 0,21 21 0,0 0 15,0 1 1,0-1-16,0 0 0,0 0 15,21 0 1,-21 0-16,21-21 0,0 22 0,0-22 16,1 21-16,-22 0 0,21-21 15,0 21-15,-21 0 16,0 0 0,-21-21 15,0 0-31,-1 0 0,1 0 0,0 0 15,0 0-15,0 0 16,0 0-16,-1 0 0,1 0 16,42 0 31,1-21-47,-1 0 0</inkml:trace>
  <inkml:trace contextRef="#ctx0" brushRef="#br0" timeOffset="155347.24">16256 17822 0,'0'0'16,"21"0"-16,43 0 15,-43 0-15,0 0 0,-21 22 16,0-1-16,0 0 16,0 0-16,0 0 15,0 0-15,0 1 16,0-1-16,-21-21 0,21 21 0,-21-21 15,21 21-15,-22-21 16,1 0-16,0 0 16,0 0-1</inkml:trace>
  <inkml:trace contextRef="#ctx0" brushRef="#br0" timeOffset="155523.44">16298 17695 0,'0'0'0,"0"-21"16,21 21 47,1 21-63,-1-21 0,0 22 15,0-22-15</inkml:trace>
  <inkml:trace contextRef="#ctx0" brushRef="#br0" timeOffset="156299.51">16954 17928 0,'0'0'0,"0"-21"15,0 0-15,0 0 0,0 0 16,0-1-1,0 1-15,-21 0 0,0 0 0,21 0 16,-21 0-16,0 21 0,0 0 16,-1 0-16,1 0 0,0 0 15,0 21-15,0-21 0,0 21 16,21 0-16,-22 0 0,1 22 0,21-22 16,-21 0-16,21 21 0,0-21 15,0 1-15,0-1 0,0 0 0,0 0 16,0 0-16,21-21 15,0 0-15,1 0 0,-1 0 0,0 0 16,0 0-16,21-21 16,-20 21-16,-1-21 0,0 0 15,0 0-15,0-1 0,0 1 16,22 0-16,-22 0 0,0 0 0,0-22 16,0 22-16,-21-21 0,22 0 15,-22-1-15,21 22 0,-21-21 0,0-1 16,0 1-16,0 21 0,0-21 15,0 20-15,0 1 0,0 0 16,0 42 0,0 22-16,-21-22 15,21 21-15,-22-21 0,22 64 16,-21-43-16,21 1 16,-21-1-16,21 0 0,0-21 0,0 22 15,0-22-15,0 0 0,0 21 16,21-20-16,0-1 0,1-21 15,-1 0-15,0 0 0,0 0 16,0 0-16,0 0 0,1 0 0,-1 0 16,21 0-16,-21-21 0,22-1 15,-22 1-15,21 0 0,-21 0 0,0 0 16,22 0-16,-22-1 0,0 1 16,0-21-16,-21 21 0,0 0 0,0-1 15,0 1-15,0 0 0,0 0 16,-21 21-1,0 21-15,0 0 16,0 0-16,21 1 0,0-1 0,0 0 16,-22 0-16,22 21 0,0-20 0,0-1 15,0 0-15,0 0 0,0 0 16,0 0-16,22-21 0,-1 22 16,0-22-16,21 0 15,-21 0-15,22 0 0,-22 0 0,21 0 16,1-22-16,-1 22 0,0-21 15</inkml:trace>
  <inkml:trace contextRef="#ctx0" brushRef="#br0" timeOffset="156695.29">18605 17230 0,'0'0'0,"-42"0"16,21 42-1,21-21 1,0 22-16,0-22 0,0 21 0,0 0 16,0 22-16,0-22 0,0 1 15,0-1-15,0 0 0,0 1 0,0-1 16,0-21-16,0 0 0,-21 22 16,21-22-16,0 0 0,0 0 15,0-42 32,21 0-47</inkml:trace>
  <inkml:trace contextRef="#ctx0" brushRef="#br0" timeOffset="156984.13">18500 17336 0,'0'0'16,"0"-22"-16,0 1 0,21 0 0,-21 0 15,21 0-15,0 21 0,0 0 16,22-21-16,-22 21 0,0 0 0,21 0 16,-21 0-16,22 21 15,-22-21-15,0 21 0,21 0 0,-20 0 16,-1 22-16,0-22 0,0 0 16,-21 21-16,0-21 0,0 22 0,0-22 15,0 0-15,0 0 0,-21 0 16,0 1-16,-22-1 0,22 0 0,0 0 15,0 0-15,0-21 0,0 21 16,-1-21-16,1 0 0,0 0 0</inkml:trace>
  <inkml:trace contextRef="#ctx0" brushRef="#br0" timeOffset="157492.29">19346 17801 0,'0'0'0,"21"0"0,1 0 0,-22-21 15,0 0 1,0 0-16,0 0 16,-22 21-16,1-22 0,0 22 15,0-21-15,0 21 0,0 0 0,-1 0 16,1 0-16,-21 0 15,21 0-15,0 21 0,-1-21 0,1 22 16,0-1-16,0 0 0,21 0 16,0 21-16,-21-20 0,21-1 0,-21 0 15,21 0-15,0 0 0,0 0 16,0 1-16,0-1 0,21-21 16,0 0-16,0 0 15,0 0-15,22 0 0,-22 0 16,0-21-16,0 21 0,0-22 15,0 1-15,1 21 0,-1-21 16,0 0-16,-21 0 0,21 0 0,-21-1 16,21-20-16,-21 21 0,0 0 15,0 0-15,0 42 32,0 0-17,0 0-15,0 0 0,0 0 0,0 1 16,0-1-16,0 0 0,0 0 15,0 0-15,0 0 0,21 1 16,1-1-16,-1-21 16,0 0-16,0 0 15,0 0-15,0 0 0,1 0 16,-22-21-16</inkml:trace>
  <inkml:trace contextRef="#ctx0" brushRef="#br0" timeOffset="159011.4">19812 17632 0,'-21'0'15,"0"0"-15,-1 21 0,1 0 16,0 0-16,0 1 0,21-1 16,0 0-16,0 21 0,-21-21 15,21 1-15,0-1 0,0 0 0,0 0 16,0 0-16,0 0 0,0 1 15,0-1-15,21-21 16,0 0-16,0 0 16,0 0-16,1 0 0,-1 0 0,0 0 15,0-21-15,21 21 0,-20-22 16,-1 1-16,0 0 0,-21 0 0,21-21 16,0 20-16,0 1 0,-21-21 15,0 0-15,0-1 0,22 1 0,-22 0 16,0-1-16,21 22 0,-21-21 15,0 21-15,0-1 0,0 1 0,0 0 16,0 42 0,0 0-16,0 22 15,0-22-15,0 21 16,0 1-16,0-22 0,0 21 0,0 0 16,0-20-16,0 20 0,0-21 15,0 21-15,0-20 0,0-1 0,0 0 16,0 0-16,-21-21 0,21 21 15,0-42 32,0 0-47,21 21 0,-21-21 0,0 0 16,0-1-16,21 1 0,0 0 16,-21 0-16,0 0 15,21 21-15,0 0 16,-21 21 15,-21-21-15,0 21-16,0 0 15,0-21-15,21 21 0,-21 1 16,-1-1 0,22 0-16,0 0 0,0 0 15,0 0 1,22 1-16,-1-22 0,0 0 15,0 21-15,21-21 16,-20 0-16,-1 0 0,21 0 0,0 0 16,-20 0-16,20 0 0,0 0 15,1-21-15,-22 21 0,21-22 0,0 1 16,-20 21-16,20-21 0,-21 21 16,0-21-16,0 0 0,1 0 0,-22-1 15,21 22-15,-21-21 0,0 0 16,0 0-16,0 0 0,-21 0 15,-1 21-15,1 0 0,0 0 16,0 0 0,0 0-16,21 21 0,0 0 15,-21-21-15,-1 21 0,22 0 0,0 0 16,-21 1-16,21-1 16,0 0-16,0 0 0,0 0 15,21 0 1,1-21-16,-1 0 0,0 0 15,21 0-15,-21 22 0,1-22 16,20 0-16,-21 0 0,0 0 0,22 0 16,-22 0-16,0 0 0,0 0 15,0 0-15,0-22 0,1 22 0,-1-21 16,0 21-16,-21-21 16,21 0-16,-21 0 0,0 0 15,0-1-15,0 1 16,0 0-16,-21 21 15,0 0 1,0 0-16,-1 0 0,1 0 16,0 0-1,0 0-15,21 21 0,21-21 47,0 0-16,-21 21-31,21-21 16,-21 22-16,0-1 16,0 0-16,0 0 15,0 0-15,0 0 16,0 1-16,0-1 16,0 0-16,0 0 15,22-21 1,-1 21-1,0-21-15,0 0 0,0 21 32,-21 1-32,0-1 15,0 0 1,0 0-16,0 0 0,0 0 16,0 1-16,-21-22 0,0 21 15,21 0-15,-21 0 0,0 0 0,21 0 16,-22 1-16,1-1 0,21 0 15,-21-21-15,0 21 0,0-21 16,21 21-16,-21-21 16,21-21-1,21 0 1,0 0-16,0 0 0,0-1 16,0 1-16,1-21 0</inkml:trace>
  <inkml:trace contextRef="#ctx0" brushRef="#br0" timeOffset="159359.2">21188 17886 0,'0'0'15,"21"0"17,-21-21-32,21 21 15,0 0-15,-21-21 0,21-1 16,1 22-16,-1-21 15,-21 0-15,21 21 16,-21-21-16,-21 21 31,0 0-31,-1 21 16,1 0-16,21 0 16,0 1-16,-21-1 0,21 0 15,-21 0-15,21 0 0,0 0 16,0 1-16,0-1 15,21-21-15,0 0 0,0 0 16,1 0-16,-1 0 16,0 0-16,0-21 15,0 21-15,0-22 0,1 1 16</inkml:trace>
  <inkml:trace contextRef="#ctx0" brushRef="#br0" timeOffset="159875.92">21992 16743 0,'0'0'15,"0"21"1,0 0-16,0 0 16,0 1-16,0-1 0,0 21 15,0-21-15,0 22 0,0-22 0,-21 21 16,21-21-16,-21 0 0,21 1 15,0-1-15,0 0 0,0 0 0,-21 0 16,21 0-16,-22-21 16,44 0 15,-1 0-31,0-21 0,0 21 16</inkml:trace>
  <inkml:trace contextRef="#ctx0" brushRef="#br0" timeOffset="160316.67">22437 16828 0,'0'-22'16,"-22"22"0,1 0-16,0 0 15,0 0-15,0 0 0,0 22 16,-1-22-16,1 21 0,0 0 0,0 0 15,0 0-15,21 0 16,0 1-16,0-1 0,0 0 16,0 0-16,21-21 15,0 21-15,0-21 0,-21 21 0,21-21 16,1 22-16,-1-22 0,0 21 16,0-21-16,0 21 0,0 0 15,1-21-15,-1 0 0,-21 21 16,0 0-16,-21 1 31,-1-22-15,1 0-16,0 0 0,0 0 0,0 0 15,0 0-15,-1 0 0,1 0 16,0 0-16,0 0 0,0 0 0,0 0 16,-1 0-1,22-22 16,22 22-31,-1-21 0,0 21 16</inkml:trace>
  <inkml:trace contextRef="#ctx0" brushRef="#br0" timeOffset="160952.17">23241 16806 0,'0'0'15,"0"-21"-15,-21 42 47,21 1-47,-21-1 0,21 0 16,0 0-16,-22 21 0,22-20 15,-21 20-15,21-21 0,0 0 0,-21 22 16,0-22-16,21 0 0,-21 0 16,21 0-16,0 0 0,0 1 0,-21-1 15,21 0 1,-22-21-16,22-21 31,0 0-15,0-1-1,0 1-15,0 0 0,22 0 16,-1 0-16,0 0 0,-21-1 0,21 1 16,0-21-16,0 21 0,1-22 15,-1 1-15,0 21 0,0-21 0,0 20 16,0 1-16,1 0 0,-1 0 16,0 0-16,0 21 0,0 0 0,0 0 15,1 0 1,-22 21-16,0 21 0,0-21 0,0 22 15,0-22-15,0 21 0,0-21 16,0 22-16,0-22 0,0 21 0,0-21 16,0 1-16,-22-1 15,22 0-15,0 0 0,0 0 0,0 0 16,-21 1-16,21-1 0,-21-21 16,21 21-16,0-42 46,0 0-30,-21-1-16</inkml:trace>
  <inkml:trace contextRef="#ctx0" brushRef="#br0" timeOffset="161175.04">23114 17103 0,'0'-21'15,"21"21"1,0 0-16,0-22 16,1 22-16,20 0 0,-21-21 15,0 21-15,0 0 0,1 0 16,-1-21-16,0 21 0,-21-21 0,21 21 16,0 0-16,-21-21 15,-21 0 16</inkml:trace>
  <inkml:trace contextRef="#ctx0" brushRef="#br0" timeOffset="164991.29">19748 12933 0,'0'0'0,"43"-169"0,-1-1 16,-21 1-16,22 0 0,-22-1 0,0-20 16,-21-1-16,0 1 0,0-1 0,0 1 15,0-22-15,0 22 0,0-1 16,0-21-16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2:32:48.0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635 0,'0'-21'16,"0"0"0,-21 21-16,0 0 0,0 0 15,0 0-15,-1-21 0,-20 21 16,21 0-16,-21 0 0,20 0 0,-20 0 16,21 21-16,-21-21 0,20 21 15,-20 0-15,0 0 0,-1 0 0,1 22 16,-21-22-16,20 21 0,1-21 15,0 22-15,-1-1 0,22 0 16,-21 1-16,21-1 0,21 0 0,0 1 16,0-1-16,0 0 0,0 1 15,0-22-15,0 21 0,21-21 16,0 22-16,21-22 0,-21 0 16,22 0-16,-22 0 0,21-21 0,1 22 15,-1-1-15,0-21 0,1 0 16,-1 0-16,-21 0 0,21 0 0,1 0 15,-1 0-15,-21 0 0,22 0 16,-22-21-16,21 21 0,-21-22 0,0 22 16,1-21-16,-1 0 0,0 0 15,0 21-15,0-21 0,-21 0 0,21-1 16,1 1-16</inkml:trace>
  <inkml:trace contextRef="#ctx0" brushRef="#br0" timeOffset="591.94">5694 550 0,'0'0'0,"0"-21"0,0 0 0,0 0 0,21 21 16,-21-21-16,21 21 15,0 21 1,-21 0-16,0 21 15,21-20-15,-21 20 0,22-21 16,-22 21-16,0 1 0,0-1 16,0 22-16,0-22 0,0 21 0,0-20 15,0-1-15,0 22 0,0-22 16,0 0-16,0 1 0,0-1 0,0-21 16,0 21-16,0-20 0,0-1 15,0 0-15,0 0 0,0 0 16,0-42 15,0 0-15,0 0-16,0 0 0,0-22 15,0 22-15,0 0 16,0-21-16,21-1 0,-21 22 0,21-21 16,0-1-16,0 1 0,0 21 15,1-21-15,20 20 0,-21 1 0,0 0 16,22 21-16,-22 0 0,21 0 15,-21 0-15,0 21 0,1 0 16,-1 1-16,0-1 0,0 21 0,-21-21 16,0 22-16,0-1 0,0-21 15,0 21-15,0-20 0,0-1 0,0 21 16,-21-21-16,21 0 0,0 1 16,-21-1-16,0 0 0,21 0 0,-22-21 15,22 21-15,0-42 47,22 0-31</inkml:trace>
  <inkml:trace contextRef="#ctx0" brushRef="#br0" timeOffset="1187.59">6943 1101 0,'0'-43'16,"0"22"-16,0 0 16,-22-21-16,22 21 0,-21-1 0,0 1 15,0 0-15,0 0 0,0 21 16,-1 0-16,1 0 0,0 0 15,-21 0-15,21 0 0,-22 0 0,1 21 16,0 0-16,20 22 0,-20-22 16,0 21-16,21 0 0,-1 1 0,1-1 15,21-21-15,0 22 0,0-1 16,-21-21-16,21 21 0,0-20 16,0-1-16,0 0 0,0 0 0,0 0 15,21 0-15,-21 1 0,21-22 16,1 0-16,-1 0 0,0 0 0,0 0 15,0 0-15,0 0 0,1 0 16,20 0-16,-21-22 0,0 1 0,22 0 16,-22 0-16,0 0 0,21 0 15,-21-22-15,1 22 0,-1 0 0,0-21 16,-21 20-16,0 1 16,0 0-16,21 0 0,-21 0 0,0 0 15,0 42 1,0 0-1,0 0-15,21 0 16,-21 0-16,0 1 0,0-1 0,0 0 16,0 0-16,0 0 0,0 0 15,21-21-15,-21 22 0,22-1 0,-1 0 16,0 0 0,0-21-1,0 0-15,0 0 16,1 0-16,-1 0 15,0-21-15,0 21 0</inkml:trace>
  <inkml:trace contextRef="#ctx0" brushRef="#br0" timeOffset="1576.38">7408 995 0,'0'0'0,"0"-21"16,-21 42 15,21 0-15,0 0-16,0 0 0,0 1 15,0 20-15,0-21 0,0 21 0,0-20 16,-21 20-16,21 0 0,-21 1 16,21-22-16,0 21 0,0 0 0,-21 1 15,-1 20-15,22-20 0,-21-1 16,21 21-16,0-20 0,-21-1 0,21 0 15,-21 22-15,21-43 0,-21 21 16,21 1-16,0-22 0,0 21 0,0-21 16,0 1-16,0-1 0,0 0 15,0 0-15,0 0 0,0 0 16,21-42 15,-21 0-15,21 0-16,-21 0 0,21 0 15,-21-22-15,0 22 0,21-21 16,1-1-16</inkml:trace>
  <inkml:trace contextRef="#ctx0" brushRef="#br0" timeOffset="1931.18">7281 1164 0,'0'0'0,"0"-21"0,0 0 0,0 0 15,0 0-15,0-1 16,0 1-16,21 0 0,1 21 0,-1-21 16,0 0-16,0 21 0,0 0 15,0 0-15,22 0 0,-22 0 0,0 0 16,21 0-16,-20 21 0,-1 0 16,0 0-16,0 0 0,0 1 0,0-1 15,-21 21-15,0-21 0,0 0 16,0 1-16,0-1 0,0 21 0,-21-21 15,0 0-15,0 1 0,-21-1 0,20 0 16,1 0-16,-21-21 0,21 21 16,0 0-16,-22 1 0,22-22 15,0 21-15,0-21 0,0 0 16,21 21-16,0-42 31,0 0-15,21-1-16,-21 1 0,21 0 15</inkml:trace>
  <inkml:trace contextRef="#ctx0" brushRef="#br0" timeOffset="2295.96">7980 508 0,'0'0'0,"-21"0"31,21 21-15,0 22-16,0-22 0,0 21 0,0-21 16,-22 22-16,22 20 0,-21-21 15,21 1-15,-21 20 0,21-20 0,0-1 16,0 0-16,0 1 0,0-1 15,0 0-15,0-21 0,0 22 16,0-22-16,0 0 0,0 0 16,0 0-16,0 1 0,0-1 15,21-21 1,0 0-16,1 0 16,-1 0-16,-21-21 0,21-1 15,0 22-15,0-21 0,-21 0 16,21 0-16</inkml:trace>
  <inkml:trace contextRef="#ctx0" brushRef="#br0" timeOffset="2511.84">7747 1016 0,'21'0'16,"0"0"-16,0 0 0,1 0 16,-1 0-16,21 0 0,0 0 15,-20-21-15,20 21 0,-21-21 16,0 21-16,22-21 0,-22 21 0,0 0 16</inkml:trace>
  <inkml:trace contextRef="#ctx0" brushRef="#br0" timeOffset="3163.52">8234 1122 0,'0'-21'32,"21"0"-17,0 21-15,0-22 0,0 1 16,1 0-16,-1 0 15,-21 0-15,21 0 0,-21-1 16,0 1-16,0 0 0,0 0 16,0 0-16,0 0 15,-21 21 17,21 21-32,-21 0 0,-1-21 0,22 21 15,0 0-15,0 0 0,-21 22 16,21-22-16,0 0 0,0 0 0,0 22 15,0-22-15,0 0 0,0 0 16,0 0-16,0 0 0,0 1 16,21-22-16,1 21 15,-1-21-15,0 0 0,0 0 16,0 0-16,0 0 0,1 0 16,-1 0-16,0 0 0,-21-21 0,21-1 15,0 22-15,0-21 0</inkml:trace>
  <inkml:trace contextRef="#ctx0" brushRef="#br0" timeOffset="3627.5">8721 826 0,'0'0'0,"0"-22"16,0 1-1,21 21 1,0 0-1,0 0-15,0 0 0,0 21 0,1 1 16,-1-22-16,0 21 16,0 0-16,0 0 0,0 21 0,1-20 15,-22-1-15,0 21 0,21-21 16,-21 0-16,0 22 0,0-22 0,0 0 16,0 21-16,-21-20 0,21-1 15,-22 0-15,1 0 0,0 0 0,21 0 16,-21-21-16,21-21 47,0 0-32,21 0-15,-21 0 0,21-22 16,0 22-16,-21 0 16,22-21-16,-1 21 0,-21-22 0,21 22 15,0-21-15,-21 21 0,0-1 16,21 1-16,0 0 0,-21 0 0,22 0 15,-1 21-15,-21-21 16,21 21-16,0 0 16,0 0-1,0 0-15</inkml:trace>
  <inkml:trace contextRef="#ctx0" brushRef="#br0" timeOffset="3921.39">9461 1101 0,'0'21'0,"22"-21"15,-1 0-15,0 0 0,0 0 16,0 0-16,0 0 0,1 0 16,-1 0-1,0 0-15,0 0 16,-21-21-16,21 21 0,-21-21 16,21-1-1,-21 1 1,22 21-16</inkml:trace>
  <inkml:trace contextRef="#ctx0" brushRef="#br0" timeOffset="4692.63">10096 677 0,'0'-21'15,"0"0"-15,0 0 16,0 0-16,0 0 16,22 21-16,-1-22 0,0 22 0,0-21 15,0 21-15,22 0 0,-22-21 16,0 21-16,21 0 0,-21 0 15,1 0-15,-1 0 0,0 0 16,0 0-16,0 21 0,-21 0 0,0 1 16,0-1-16,0 21 0,0-21 15,0 0-15,0 22 0,-21-22 0,0 21 16,0-21-16,0 22 0,-1-22 16,-20 0-16,21 0 0,0 0 0,0 1 15,-1-1-15,1 0 0,0-21 16,0 21-16,0-21 0,21-21 47,21 0-32,0 0-15,0 21 0,0-22 16,1 22-16,-1-21 0,0 0 16,0 21-16,0 0 0,0-21 0,1 21 15,-1 0-15,0 0 0,0 0 16,0 0-16,0 0 0,1 21 15,-22 0-15,21-21 0,-21 21 16,21 1-16,-21-1 0,21 0 0,-21 0 16,0 0-16,0 0 0,0 1 15,0-1-15,0 0 0,0 0 16,0 0-16,0 0 16,-21 1-16,0-1 0,0-21 15,-1 21-15,-20-21 0,21 21 0,-21-21 16,20 0-16,-20 0 0,0 21 15,21-21-15,-22 0 0,22 0 0,-21 0 16,21 0-16,-1 0 0,-20 0 16,21 0-16,0 0 0,0 0 15,-1 0 63</inkml:trace>
  <inkml:trace contextRef="#ctx0" brushRef="#br0" timeOffset="5616.13">5186 1672 0,'-21'0'0,"42"0"0,-64 0 0,65 0 93,-1 0-93,0 0 0,0 0 0,0 0 16,22 0-16,-22 0 0,21 0 16,22 0-16,-22 0 0,21 0 0,22 0 15,0 0-15,-1 0 0,22 0 16,-21 0-16,21 0 0,0 0 0,21 0 15,0 0-15,0 0 0,0 0 16,0 0-16,0 0 0,0 0 0,0-21 16,21 21-16,0 0 15,0 0-15,0 0 0,-21-21 0,21 21 16,1 0-16,-1 0 0,0 0 16,0 0-16,-21 0 0,0 0 0,0 0 15,-21 0-15,0 0 0,-22 0 16,1 0-16,-21 0 0,20 0 0,-20 0 15,-22 0-15,22 0 0,-22 0 16,0 0-16,1 0 0,-1 0 0,0 0 16,-21 0-16,22 0 0,-22 0 15,0 0-15,0-21 0,0 21 0,1 0 16,-1 0 0,-21-21 30,-21 21-14,-1 0-32,1 0 15,0-22-15,0 22 0</inkml:trace>
  <inkml:trace contextRef="#ctx0" brushRef="#br0" timeOffset="14176.28">11493 2307 0,'0'-21'15,"0"0"1,0 0-16,0 0 15,0-1 1,0 1 0,0 0-16,-21 0 15,21 0-15,0 0 16,-21-1 0,21 1-16,-21 21 46,21 21-14,0 1-17,0-1-15,0 0 0,0 0 16,0 0-16,0 0 0,0 1 16,0-1-16,0 0 0,0 21 0,0-21 15,0 22-15,0-22 0,0 21 16,21 1-16,-21-1 0,0-21 0,21 21 15,-21 1-15,0-1 0,0-21 16,0 22-16,0-1 0,0-21 0,0 21 16,0-20-16,0 20 0,0-21 0,21 21 15,-21-20-15,0 20 16,0-21-16,0 21 0,0-20 0,0 20 16,0 0-16,0-21 0,0 22 15,0-1-15,0 0 0,0-20 0,0 20 16,0-21-16,0 21 0,0-20 15,0-1-15,0 0 0,0 0 0,0 0 16,0 0-16,0 1 16,0-44 31,0 1-47,0 0 15,0 0-15,0 0 0,0 0 16,0-22-16,0 1 0</inkml:trace>
  <inkml:trace contextRef="#ctx0" brushRef="#br0" timeOffset="15462.96">11515 2138 0,'0'-21'0,"-22"21"16,22-21 0,-21 21-1,42 0 95,1 0-110,-1 0 15,0 0-15,0 0 0,0 0 0,0 0 16,1 0-16,20 0 0,-21 0 16,21 0-16,1 0 0,-22 0 0,21 0 15,1 21-15,-1-21 0,0 0 16,1 0-16,-1 0 0,0 0 0,1 0 15,-1 0-15,0 0 16,1 0-16,20 0 0,-21 0 0,1 0 16,20 21-16,-20-21 0,-1 0 15,21 0-15,-20 0 0,20 0 0,-20 0 16,-1 0-16,21 0 0,-20 0 16,20 0-16,-20 0 0,-1 0 0,21 0 15,-20 0-15,-1 0 0,22 21 16,-22-21-16,0 0 0,1 0 0,20 0 15,-21 0-15,1 0 0,-1 0 16,0 0-16,1 0 0,-1 0 0,22 0 16,-22 0-16,0 0 0,22 0 15,-22 0-15,0 0 0,22 0 16,-22 0-16,22 0 0,-22 0 0,0 0 16,1 0-16,20 0 0,-20 0 15,-1 0-15,21 0 0,-20 0 0,20 0 16,-20 0-16,20 0 0,1 0 15,-1 0-15,1 0 0,-1 0 0,1 0 16,20 0-16,-20 0 0,-1 0 16,1 0-16,-1 0 0,1 0 0,-1 0 15,1 0-15,-22 0 0,22-21 16,-22 21-16,21 0 0,-20 0 0,20 0 16,-20 0-16,20 0 15,-21 0-15,1 0 0,20 0 0,-20 0 16,20 0-16,-21 0 0,22 0 15,-22 0-15,22 0 0,-22 0 0,22 0 16,-22 0-16,21 0 0,-20 0 16,105 0-1,-106 0-15,1 0 0,20-21 0,-21 21 0,1 0 16,20 0-16,-20 0 0,20 0 16,1 0-16,-22 0 0,21 0 0,-20-21 15,20 21-15,1 0 0,-22 0 16,22 0-16,-22 0 0,21 0 0,-20 0 15,-1 0-15,22 0 16,-22 0-16,0 0 0,1 0 0,20 0 16,-21 0-16,1 0 0,-1 0 15,0 0-15,1 0 0,-1 0 0,0 0 16,1 0-16,-1 0 0,-21 0 16,22 0-16,-1 0 0,-21 0 0,0 0 15,22 0-15,-22 0 0,0 0 16,0 0-16,21-22 0,-20 22 0,-1 0 15,0 0-15,0 0 16,0 0-16,0 0 0,1 0 0,-1 0 16,0 0-16,0 0 15,0 0 1,-42 0 62,0 0-78</inkml:trace>
  <inkml:trace contextRef="#ctx0" brushRef="#br0" timeOffset="16763.97">19135 2201 0,'21'0'0,"-21"-21"15,0 0 63,0 42 63,21 0-141,-21 1 16,0-1-16,0 21 0,0-21 15,0 0-15,0 22 0,0-1 16,0 0-16,0 1 0,0-1 0,0 22 16,0-22-16,0 0 15,0-21-15,0 22 0,0-1 0,0-21 16,0 22-16,0-22 0,0 21 15,0-21-15,0 0 0,0 22 0,0-22 16,0 0-16,0 0 0,0 0 16,0 1-16,0-1 0,0 0 15,0 0-15,0 0 0,0 0 0,0 1 16,0-1-16,0 0 16,0 0 15,0-42 16,0 0-32,-21 21 1,0-21-16,-1 21 16,1 0-16</inkml:trace>
  <inkml:trace contextRef="#ctx0" brushRef="#br0" timeOffset="20039.66">11472 3641 0,'21'0'78,"-21"-21"-78,22 21 15,-1 0-15,0 0 16,0 0 0,0 0-16,0 0 0,1 0 15,-1 0-15,0 0 16,0 0-16,0 0 15,0 0-15,1 0 0,-1 0 16,0 0-16,21 0 0,-21 0 0,22 0 16,-1 0-16,0 0 0,1 0 15,-1 0-15,0 0 0,1 0 0,-1 0 16,0 0-16,1 0 0,-1 0 16,0 0-16,1 0 0,-22 0 0,21 0 15,1 0-15,-22 0 0,21 0 16,0 0-16,1 0 0,-1 0 0,0 0 15,1 0-15,20 0 0,-20 0 16,20 0-16,-21 0 0,22 0 0,-1 0 16,1 0-16,-22 0 15,22 0-15,-1 0 0,1 0 0,-22 0 16,22 0-16,-1 0 0,-21 0 0,22 0 16,-1 0-16,1 0 0,21 0 15,-22 0-15,22 0 0,-22 0 0,22 0 16,0 0-16,-22 0 0,22 0 15,-22 0-15,1 0 0,20 0 0,-20 0 16,-1 0-16,1 0 0,-1 0 16,1 0-16,-1 0 0,-20 0 0,20 0 15,-20 0-15,20 0 0,-21 0 16,22 0-16,-22 0 0,22 0 0,-22 0 16,0 0-16,22 0 15,-22 0-15,1 0 0,-1 0 0,21 0 16,-20 0-16,-1 0 0,0 0 15,1-22-15,-1 22 0,0 0 0,1 0 16,-1 0-16,0 0 0,1 0 16,-1 0-16,0 0 0,1 0 0,-1 0 15,0 0-15,1 0 0,-1 0 16,0 0-16,1-21 0,-1 21 0,0 0 16,-20 0-16,20 0 0,0 0 15,-21 0-15,22 0 0,-1 0 0,-21 0 16,22 0-16,-22 0 0,21 0 15,0 0-15,-20 0 0,20 0 16,-21 0-16,21 0 0,1 0 0,-22 0 16,21 0-16,1 0 0,-22 0 15,21 0-15,-21 0 0,22 0 0,-22 0 16,21 0-16,0 0 0,-20-21 16,-1 21-16,21 0 0,-21 0 0,22 0 15,-22 0-15,0 0 0,0 0 16,21 0-16,-20 0 0,-1 0 0,0 0 15,21 0-15,-21-21 0,1 21 16,-1 0-16,0 0 0,0 0 0,0 0 16,22 0-16,-22 0 0,0 0 15,0 0-15,0 0 0,0 0 16,1-21-16,-1 21 0,0 0 16,0 0-16,0 0 0,0 0 15,1 0-15,-1 0 0,0 0 16,0 0-16,0 0 0,0 0 15,1 0-15,-1 0 0,0 0 16,0 0-16,0 0 16,0 0-16,1 0 15,-1 0-15,0 0 16,0 0-16,0 0 16,0 0-16,1 0 15,-1 0-15,0 0 16,0 0-16,0 0 15,0 0 1,1 0-16,-1 0 16,0 0-1,0 0-15,0 0 16,0 0 0,1 0-1,-1 0 16,0 0-31,0 0 16,0 0 0,0 0 31,1 0-1,-1 0 79,0 0-62,-21-21 62,21 21-125,-21-22 16,0 1-1,0 0-15,0 0 31,0 0-15,21 21-16,-21-21 16,0-1-1,0 1 17,0 0-17,0 0 1,0 0 15,0 0-15,0-1-1,0 1 17,0 0-32,0 0 15,21 0 1,-21 0-16,0-1 15,0 1 1,0 0-16,0 0 16,0 0-16,0 0 15,0-1-15,0 1 16,0 0-16,0 0 16,0 0-16,0 0 15,0-1 1,0 1-16,0 0 15,0 0-15,0 0 16,0 0-16,0-1 16,0 1-1,0 0-15,0 0 16,0 0-16,0 0 16,0-1-16,0 1 15,0 0-15,0 0 16,0 0-16,0 0 15,0-1 1,0 1-16,0 0 16,0 0-1,0 0 1,0 0 0,0-1-16,-21 22 15,21-21-15,-21 21 16,21-21-16,-21 21 15,21-21 1,0 0 0,-21 21-16,21-21 31,-21 21-15,21-22-1,0 1 16,0 0-15,0 0 15,-22 21-15,1 0 0,0 0-16,0 0 15,0 0-15,0 0 0,-1 0 16</inkml:trace>
  <inkml:trace contextRef="#ctx0" brushRef="#br0" timeOffset="21279.39">13356 2498 0,'0'0'0,"0"-21"0,0-1 16,21 22-16,-21-21 0,0 0 0,0 0 15,0 0-15,0 0 16,-21 21 0,0-22-16,0 22 15,0 0-15,-1 0 0,1 0 0,-21 0 16,21 0-16,-22 0 0,1 22 15,21-1-15,-21-21 0,-1 21 0,1 21 16,21-21-16,-22 1 0,1 20 16,21 0-16,-21 1 0,20-1 0,-20 21 15,21-20-15,0-1 0,0 0 16,-1 22-16,22-22 0,0 1 0,0-1 16,0 0-16,0 1 0,0-22 15,0 21-15,0 0 0,0-20 0,22-1 16,-1 21-16,0-21 15,0-21-15,21 21 0,-20 1 0,20-22 16,0 0-16,1 0 0,-1 0 16,0 0-16,1 0 0,-1 0 0,-21 0 15,21-22-15,1 1 0,-1 21 16,0-21-16,1 0 0,-22 0 0,21 0 16,-21-1-16,1 1 0,20 0 15,-21-21-15</inkml:trace>
  <inkml:trace contextRef="#ctx0" brushRef="#br0" timeOffset="21704.15">13652 2858 0,'0'-22'15,"-21"22"1,0 0 0,21 22-16,-21-1 0,0 0 15,21 0-15,-21 0 0,21 0 16,-22 1-16,22-1 0,0 0 0,0 0 15,0 0-15,0 0 0,0 1 16,0-1-16,22-21 0,-1 21 0,-21 0 16,21-21-16,0 0 0,0 21 15,0-21-15,1 0 0,-1 0 0,0 0 16,0 0-16,0-21 16,0 21-16,22-21 0,-22 0 15,0 0-15,0 21 0,-21-22 0,21 1 16,1 0-16,-22 0 0,0 0 15,0 0-15,0-1 0,0 1 0,0 0 16,0 0-16,-22 0 0,1 0 16,0-1-16,0 1 0,0 21 15,0-21-15,-1 21 0,1 0 16,-21 0-16,21 0 0,0 21 0,-1-21 16,1 21-16,-21 1 0,21-22 15,0 21-15,21 0 0,-22 0 0,22 0 16,0 0-16,0 1 15,22-22 1,-1 0-16</inkml:trace>
  <inkml:trace contextRef="#ctx0" brushRef="#br0" timeOffset="22051.95">14245 2371 0,'0'0'0,"-21"0"0,21 21 0,0 0 16,0 21-16,0-20 0,0 20 15,0 0-15,0 1 0,-21-1 0,21 0 16,0 1-16,-21 20 0,21-21 0,0 1 15,0-1-15,-22 0 0,22-20 16,-21 20-16,21 0 0,-21-21 0,21 1 16,0 20-16,0-21 0,0 0 15,0 0-15,0 1 0,0-44 32,21 22-17,0-21-15,1 0 16,-1 0-16,0-21 0,0 20 0</inkml:trace>
  <inkml:trace contextRef="#ctx0" brushRef="#br0" timeOffset="22388.8">14605 2392 0,'0'0'0,"0"42"16,0-21-16,0 1 16,-21 20-16,21 0 0,0 1 0,0-1 15,-21 0-15,-1 1 0,22-1 16,-21 0-16,21 1 0,0-1 0,-21-21 16,0 21-16,21-20 0,-21 20 15,21-21-15,0 0 0,0 0 0,0 1 16,-21-1-16,21 0 0,0 0 15,0 0-15,0 0 16,0 1-16,21-22 31,0 0-31,0-22 16,0 22-16,-21-21 16,21 0-16</inkml:trace>
  <inkml:trace contextRef="#ctx0" brushRef="#br0" timeOffset="22799.57">14668 3006 0,'0'0'0,"22"0"15,-1 0-15,0 0 16,0 0-16,0 0 15,0-21-15,1 21 0,-1-22 0,0 22 16,0-21-16,0 21 0,0-21 16,-21 0-16,0 0 0,0 0 15,0-1 1,-21 22-16,0 0 16,0 0-16,0 0 15,0 22-15,-1-22 0,1 21 16,0 0-16,0 0 0,0 0 0,21 0 15,0 1-15,-21-1 0,21 0 16,0 0-16,0 0 0,0 0 0,0 1 16,0-1-16,0 0 0,0 0 15,0 0-15,21-21 16,0 0-16,0 0 16,0 0-16,0 0 0,1 0 0,-1 0 15,0-21-15,21 21 0,-21-21 16,22 0-16,-1 21 0</inkml:trace>
  <inkml:trace contextRef="#ctx0" brushRef="#br0" timeOffset="23104.4">15409 2794 0,'-21'-21'16,"0"21"-1,0 0-15,0 0 0,21 21 0,-22 0 16,1-21-16,21 21 0,0 1 0,-21-1 16,0 21-16,0-21 0,21 0 15,0 1-15,0-1 0,0 0 0,0 0 16,0 0-16,0 0 16,0 1-16,0-1 0,0 0 15,0 0-15,21-21 16,0 0-16,0 0 0,0 0 15,1 0-15,-1 0 0,21 0 16,-21 0-16,0-21 0,22 21 0,-22-21 16,21 0-16,-21-1 0,22 1 15</inkml:trace>
  <inkml:trace contextRef="#ctx0" brushRef="#br0" timeOffset="23455.19">15896 2307 0,'0'0'15,"-21"0"-15,0 21 16,21 1-16,-21-1 16,21 0-16,0 21 0,-22-21 0,22 22 15,0-1-15,0 0 0,0 1 16,0-1-16,0 0 0,-21 1 0,21-1 15,0 0-15,0 1 0,0-22 16,0 21-16,0-21 0,0 1 0,0 20 16,0-21-16,0 0 15,0 0-15,0 1 0,0-1 16,21-21 0,1 0-16,-1 0 0,0 0 15,0 0-15,0-21 16,0 21-16,1-22 0,-1 1 0,0 21 15,0-21-15,0-21 0,0 21 0,1-1 16,20 1-16</inkml:trace>
  <inkml:trace contextRef="#ctx0" brushRef="#br0" timeOffset="23704.14">16256 2773 0,'-21'21'15,"0"0"1,21 0-16,0 1 15,-22-1-15,22 0 0,0 0 0,0 0 16,0 0-16,0 1 16,0-1-16,0 0 0,0 0 15,0 0-15,0 0 0,22 1 16,-1-22 0,0 0-16,0 0 0,0 0 15,0 0-15,1 0 0,-1 0 16,0 0-16,0-22 0,0 22 0,0-21 15,22 0-15,-22 0 0,0 0 16,0 0-16</inkml:trace>
  <inkml:trace contextRef="#ctx0" brushRef="#br0" timeOffset="24123.9">16637 2794 0,'0'0'0,"0"-21"0,0 42 47,0 0-47,0 0 15,-21 1-15,21-1 0,0 0 0,0 0 16,0 0-16,0 0 16,0 1-16,0-1 0,0 0 0,0 0 15,0 0 1,21-21 0,0 0-16,0 0 0,0 0 15,1 0-15,-1 0 16,0 0-16,0 0 0,0-21 15,-21 0-15,21 0 16,1 0-16,-22-1 0,0 1 0,0 0 16,0 0-16,0 0 0,0 0 15,0-1-15,0 1 0,0 0 0,0 0 16,-22 0-16,1 21 16,0 0-16,0 0 0,0 0 0,0 0 15,-1 0-15,22 21 16,0 0-1,22-21 17,-1 0-32,0 0 0,0-21 15,0 21-15,0-21 0,1 0 16,-1 21-16</inkml:trace>
  <inkml:trace contextRef="#ctx0" brushRef="#br0" timeOffset="24676.16">17081 2667 0,'22'42'16,"-22"-20"-16,0-1 16,0 0-16,0 0 15,0 0-15,0 0 0,0 1 0,0-1 16,0 0-16,0 0 0,-22 0 16,22 0-16,-21 1 0,21-1 15,0 0-15,0 0 16,-21 0-16,21 0 15,0-42 48,0 0-63,0 0 16,0 0-16,0 0 0,21-1 15,0 1-15,-21 0 0,22-21 0,-1 21 16,0-22-16,0 1 0,0 21 0,0-22 15,1 1-15,-1 21 0,21 0 16,-21-22-16,22 43 0,-22-21 0,0 21 16,21 0-16,1 0 0,-22 0 15,21 0-15,-21 21 0,22-21 0,-22 22 16,-21 20-16,21-21 0,-21 0 16,0 0-16,21 22 0,-21-22 15,0 0-15,0 21 0,0-20 16,0-1-16,0 0 0,0 0 0,-21 0 15,0 0-15,21 1 0,0-1 16,-21-21-16,-1 21 0,22 0 0,-21-21 16,21 21-16,-21-21 0,21-21 62,0 0-62,0 0 16,0 0-16</inkml:trace>
  <inkml:trace contextRef="#ctx0" brushRef="#br0" timeOffset="24924.02">16827 2413 0,'0'0'0,"-21"-21"16,0 21-16</inkml:trace>
  <inkml:trace contextRef="#ctx0" brushRef="#br0" timeOffset="25242.92">15833 2625 0,'21'0'15,"0"0"-15,0 0 16,0 0-16,0 0 0,22 0 0,-22 0 16,21 0-16,-21 0 0,22 0 15,-22 0-15,21 0 0,-21-21 0,1 21 16,20 0-16,-21 0 15,0 0-15,-21-22 32</inkml:trace>
  <inkml:trace contextRef="#ctx0" brushRef="#br0" timeOffset="26032.1">18394 2286 0,'0'21'63,"0"0"-63,0 1 0,0-1 15,0 0-15,0 21 0,0-21 16,0 1-16,0-1 0,0 0 0,0 0 15,0 21-15,-21-20 16,21-1-16,0 0 0,0 0 16,0 0-1</inkml:trace>
  <inkml:trace contextRef="#ctx0" brushRef="#br0" timeOffset="26323.93">18161 2752 0,'0'0'0,"0"21"0,0 0 16,21-21-16,0 0 16,0 0-16,1 0 15,-1 0-15,0 0 0,0 0 0,0 0 16,0 0-16,1 0 0,-1 0 16,0 0-16,0 0 0,0 0 0,0-21 15,1 21-15,-1-21 0,-21 0 16,0-1-1,0 1 1,0 0-16</inkml:trace>
  <inkml:trace contextRef="#ctx0" brushRef="#br0" timeOffset="26601.77">18182 2328 0,'21'0'16,"0"0"-16,1 0 15,-1-21-15,0 21 0,21 0 16,-21 0-16,1 0 0,20 0 15,-21-21-15,0 21 0,0 0 0,1 0 16,-1 0-16,0 0 0,0-21 16</inkml:trace>
  <inkml:trace contextRef="#ctx0" brushRef="#br0" timeOffset="27272.38">18288 2074 0,'0'0'0,"-21"0"0,-22 22 0,-20-1 16,42 0 0,-22 0-16,22 0 0,-21 0 0,21 22 15,0-22-15,-1 0 0,1 21 16,21 1-16,0-1 0,-21 0 0,21-20 16,0 20-16,-21 0 0,21 1 15,0-1-15,0-21 0,0 21 0,0-20 16,0-1-16,21 21 0,0-21 15,0 0-15,1 1 0,-1-1 0,0-21 16,0 21-16,0 0 0,22-21 16,-22 21-16,21-21 0,-21 0 0,22 21 15,-1-21-15,0 0 0,1 0 16,-22 0-16,21 0 0,0 0 16,1 0-16,20 0 0,-20-21 15,-1 21-15,-21-21 0,21 0 0,1 21 16,-1-21-16,-21 0 0,22-1 15,-22 1-15,0 0 0,0 0 0,0-21 16,0 20-16,-21-20 0,0 21 16,0-21-16,0-1 0,0 1 0,0-22 15,0 22-15,0 0 0,0 21 16,0-22-16,0 1 0,-42 0 0,42 20 16,-42 1-16,21-21 0,-1 21 15,-20 0-15,21-1 0,-21 22 0,-1-21 16,1 0-16,0 21 15,-1 0-15,-20 0 0,20 0 0,1 0 16,21 0-16,-21 0 0,20 0 16,-20 0-16,21 0 0,0 21 0,0-21 15,21 21-15,-22 1 16,1-1-16,21 0 0,-21-21 16,21 21-16,0 0 0</inkml:trace>
  <inkml:trace contextRef="#ctx0" brushRef="#br0" timeOffset="40895.29">4445 5186 0,'0'0'0,"0"-21"0,21 21 16,-21-21-16,0-1 0,0 1 15,0 0-15,0 0 16,0 0-16,0 0 16,0-1-16,-21 22 15,21-21-15,-21 21 16,0 21 15,21 1-15,-22-1-16,22 0 0,0 0 15,-21 21-15,21-20 0,-21 20 16,0-21-16,21 21 0,0 1 0,0-1 16,0 22-16,-21-22 0,21 21 15,0 1-15,0-1 0,-21-20 0,21 20 16,0 1-16,0-1 0,0-20 16,0 20-16,0-21 0,0 1 0,0-1 15,0 22-15,0-22 0,0 0 16,0 1-16,0-1 0,0 0 0,0 1 15,0-22-15,0 21 0,0-21 16,0 22-16,-22-22 0,22 0 0,0 0 16,0-42 15,0 0-15,0 0-16,0-22 0</inkml:trace>
  <inkml:trace contextRef="#ctx0" brushRef="#br0" timeOffset="42920.98">4572 5122 0,'21'0'16,"0"0"0,0 0-1,1 0-15,-1 0 0,0 0 0,0 0 16,0 22-16,22-22 0,-22 0 15,21 0-15,0 0 0,1 0 16,-1 0-16,22 0 0,-22 0 0,21 0 16,-20 0-16,41 0 0,-20 0 15,-1 21-15,22-21 0,-21 0 16,20 0-16,1 0 0,0 21 0,-1-21 16,1 0-16,0 0 0,-1 21 15,22-21-15,-21 0 0,21 0 0,-1 0 16,1 21-16,21-21 0,-21 0 15,-21 0-15,21 0 0,-22 21 0,1-21 16,21 0-16,-22 0 0,1 0 16,0 0-16,21 0 0,-22 22 0,1-22 15,0 0-15,-1 0 0,1 0 16,0 0-16,-1 0 0,-20 0 0,20 0 16,1 0-16,0 0 0,-1 0 15,1 0-15,0 0 0,-22 0 16,22 0-16,-22 21 0,1-21 0,-1 0 15,-20 0-15,-1 0 0,22 0 16,-22 0-16,0 0 0,1 0 0,-22 0 16,21 0-16,0 0 0,1 0 15,-22 0-15,21 0 0,-21 0 0,1 0 16,20 0-16,-21 0 0,0 0 16,0 21-16,1-21 0,-1 0 15,0 0-15,-21 21 47,0 0-31,0 0-1,0 1-15,0-1 16,0 0-16,0 0 16,0 0-16,0 0 0,0 1 0,0-1 15,-21 21-15,21-21 0,0 0 16,-21 22-16,21-22 0,0 21 0,0-21 15,-22 22-15,22-22 0,-21 21 16,0 1-16,21-22 0,0 21 16,-21-21-16,21 22 0,-21-22 0,0 21 0,21-21 15,0 0-15,-22 22 0,1-22 16,21 0-16,0 0 0,-21 22 16,21-22-16,0 0 0,0 0 15,0 0-15,0 0 0,0 1 0,0-1 16,0 0-16,0 0 0,0 0 0,0 0 15,0 1-15,0-1 16,0 0-16,0 0 0,0 0 16,-21 0-16,21 1 15,0-1-15,0 0 16,-21-21-16,21 21 16,0 0-1,-21-21 1,21 21-16,-22-21 0,1 22 15,0-22-15,0 0 16,21 21 0,-21-21-16,0 0 0,-1 0 0,1 0 15,0 0-15,0 0 16,0 0-16,0 0 0,-1 0 16,1 0-16,-21 0 0,21 21 0,0-21 15,-22 0-15,1 0 0,21 0 16,-22 0-16,1 0 0,0 0 0,-1 0 15,1 0-15,0 0 0,-1 21 16,1-21-16,0 0 0,-1 0 16,1 0-16,0 0 0,-1 0 0,1 0 15,0 0-15,-22 0 0,22 0 0,0 0 16,-22 0-16,22 0 0,-22 0 16,22 0-16,-22 0 0,22 0 0,-21 0 15,20 0-15,-20 0 0,20 0 16,-20 0-16,21 0 0,-1 0 0,-20 0 15,20 0-15,-20 0 0,21 0 0,-22 0 16,22 0-16,-22 0 0,1 0 16,20 0-16,-20-21 0,21 21 15,-22 0-15,22 0 0,-22 0 0,22 0 16,-22 0-16,22 0 0,0-21 16,-1 21-16,1 0 0,-21 0 0,20 0 15,1 0-15,0 0 0,-1 0 16,1-21-16,0 21 0,-1 0 0,1 0 15,0 0-15,-1 0 0,1 0 16,0 0-16,20 0 0,-20 0 0,0-22 16,21 22-16,-22 0 0,22 0 0,-21 0 15,21-21-15,-22 21 16,22 0-16,-21 0 0,21 0 0,-1-21 0,-20 21 16,21 0-16,-21 0 0,20 0 15,-20-21-15,21 21 0,-21 0 16,20 0-16,1 0 0,-21 0 0,21-21 15,0 21-15,-1 0 0,1 0 16,0-21-16,0 21 0,0 0 16,0 0-16,21-22 0,-22 22 15,1 0-15,0 0 0,0-21 16,0 21-16,0 0 16,-1 0-16,1-21 0,0 21 0,0 0 15,0-21-15,0 21 16,21-21-16,-22 21 0,1 0 0,0 0 15,21-21-15,-21 21 0,0 0 16,0 0-16,-1 0 16,1 0-16,0 0 0,0 0 0,0 0 15,0 0-15,-1 0 16,1 0-16,0 0 0,0 0 16,0 0-16,0 0 15,21-22-15,-22 22 16,1 0-16,0 0 15,0 0 1,0 0-16,0 0 16,-1 0-1,44-21 32,-1 21-31</inkml:trace>
  <inkml:trace contextRef="#ctx0" brushRef="#br0" timeOffset="43889.18">13102 5017 0,'0'0'16,"0"-22"-16,0 44 62,0-1-62,0 0 0,0 0 16,0 21-16,0-20 0,0 20 16,0 0-16,-21 1 0,21-1 0,-21 0 15,21 1-15,-21 20 0,21-21 16,0 22-16,0-1 0,-22-20 0,22 20 16,0 1-16,-21-22 0,21 22 15,0-22-15,0 0 0,0 1 0,0-1 16,0 0-16,0-21 0,0 22 15,0-22-15,0 21 0,0-21 0,0 1 16,0-1-16,0 21 0,0-21 16,0 0-16,0 1 15,0-44 17</inkml:trace>
  <inkml:trace contextRef="#ctx0" brushRef="#br0" timeOffset="45763.8">13483 5122 0,'0'0'0,"21"0"15,22 0-15,-1 0 0,21 0 0,-20 0 16,-1 0-16,22 0 0,-1 0 15,1 0-15,-1 0 0,22 0 16,-22 0-16,22 0 0,0 0 0,-1 0 16,-20 0-16,20 0 0,1 0 0,0 0 15,-1 22-15,22-22 0,-21 21 16,21-21-16,0 0 0,-22 21 16,22-21-16,0 0 0,-21 21 15,-1-21-15,22 0 0,-21 0 0,21 21 16,-22-21-16,22 0 0,-21 0 15,21 0-15,-22 21 0,1-21 0,21 0 16,-22 0-16,-20 0 0,21 0 16,20 0-16,-20 22 0,0-22 0,-1 0 15,22 0-15,-21 0 0,0 0 16,-1 0-16,1 0 0,0 21 0,-22-21 16,1 0-16,-1 0 0,1 0 15,20 0-15,-20 0 0,-1 0 16,1 0-16,-1 21 0,1-21 0,-1 0 15,1 0-15,-22 0 0,22 0 16,-22 0-16,21 0 0,-20 0 0,-1 0 16,0 0-16,-20 0 0,20 0 15,-21 0-15,21 0 0,-20 0 0,-1 0 16,0 0-16,0 0 0,0 0 16,0 0-16,1 0 15,-22 21 16,0 0-15,0 0 0,0 1-16,0-1 15,0 0-15,0 0 16,-22 0-16,22 22 0,-21-22 0,0 0 16,0 21-16,21-21 0,0 22 15,-21-22-15,21 21 0,-21-21 0,21 22 16,0-1-16,0-21 0,0 0 15,0 22-15,0-22 0,0 0 0,0 21 16,0-20-16,0-1 16,0 0-16,0 0 0,0 0 0,0 0 0,0 1 15,0-1-15,-22 0 16,22 0-16,0 0 0,0 0 0,0 1 16,0-1-16,0 0 15,0 0-15,0 0 0,0 0 16,0 1-16,0-1 0,0 0 15,0 0-15,0 0 16,0 0 0,0 1-16,-21-22 15,21 21-15,-21-21 0,0 21 16,0-21-16,0 21 16,-1-21-16,1 0 0,0 21 15,-21-21-15,21 0 0,-22 0 0,22 21 16,-21-21-16,-1 0 0,1 0 15,-21 22-15,20-22 0,-20 0 0,-1 0 16,22 0-16,-22 0 0,1 21 16,-1-21-16,1 0 0,-1 0 0,1 0 15,-1 0-15,-20 0 0,20 21 0,1-21 16,-22 0-16,22 0 0,-22 0 16,21 0-16,-20 0 0,-1 0 0,22 0 15,-22 0-15,0 0 16,1 0-16,-22 0 0,21 0 0,0 0 15,22 0-15,-22 0 0,1 0 0,20 0 16,1 0-16,-1 0 0,1 0 16,20 0-16,-20 0 0,-1 0 0,22-21 15,-22 21-15,1 0 0,21 0 16,-22-21-16,1 21 0,-1 0 0,1 0 16,-1-22-16,-21 22 0,22 0 15,21 0-15,-22-21 0,1 21 0,20 0 16,-20 0-16,20 0 0,1-21 0,0 21 15,-1 0-15,1 0 0,0-21 16,-1 21-16,1 0 0,0-21 16,-1 21-16,1 0 0,0 0 15,-1 0-15,1 0 0,0-21 0,-1 21 16,1 0-16,21 0 0,-21 0 0,20 0 16,-20-22-16,21 22 0,-21 0 15,20 0-15,-20-21 0,21 21 0,-21 0 16,20-21-16,-20 21 0,21 0 15,-21-21-15,20 0 0,-20 21 0,0 0 16,-1 0-16,22-21 0,-21 21 16,21 0-16,-22 0 0,22 0 0,0-22 15,0 22-15,0 0 0,0 0 16,-1-21-16,1 21 0,0 0 16,0 0-16,0-21 15,0 21-15,-1 0 0,1 0 16,0 0-1,0 0 1,0-21 15,0 21-15,-1 0 0,1 0-16,0 0 15,0 0 1,0 0-16,0 0 15,21-21-15,0 0 47,0-1-31,0 1-16,21 0 16,0 21-16</inkml:trace>
  <inkml:trace contextRef="#ctx0" brushRef="#br0" timeOffset="47404.08">21336 5165 0,'0'-21'0,"0"42"63,0 0-48,0 0-15,0 0 0,0 0 16,0 1-16,0-1 0,0 21 0,0-21 15,0 22-15,0-1 16,0 21-16,0-20 0,0 20 0,0-20 16,0 20-16,0-21 0,0 22 0,0-22 15,0 1-15,0-1 0,0 0 16,0 1-16,0-22 0,0 21 0,0 0 16,-21-20-16,21-1 0,-21 21 15,21-21-15,0 0 0,0 1 0,-22-1 16,22 0-16,-21 0 15,21 0 1,0-42 15,0 0-31,0 0 16,0 0-16,0-1 0,0 1 16,0 0-16,0 0 0,0 0 0,0 0 15,21-22-15</inkml:trace>
  <inkml:trace contextRef="#ctx0" brushRef="#br0" timeOffset="49400.32">21399 5165 0,'22'0'47,"-1"0"-47,0 0 15,0 0-15,0 0 0,0 0 16,22 0-16,-22 0 0,21 0 16,1 0-16,-1 0 0,0 0 0,1 0 15,20 0-15,-21 0 0,22 0 16,-22 0-16,1 0 0,20 0 0,1 0 16,-22 0-16,21 0 0,22 0 15,-21 0-15,20 0 0,1 0 0,0 0 16,-1 0-16,1 0 0,0 0 15,20 0-15,-20 21 0,0-21 0,21 0 16,-22 0-16,22 21 0,0-21 16,0 0-16,0 0 0,-1 0 15,-20 0-15,21 0 0,-21 21 16,-22-21-16,22 0 0,-1 0 0,1 0 16,0 21-16,-22-21 0,22 0 15,0 0-15,-1 0 0,1 0 0,-22 22 16,1-22-16,-1 0 0,1 0 15,-1 0-15,1 0 0,-1 0 0,1 0 16,-1 21-16,1-21 0,-1 0 16,22 0-16,-21 0 0,-1 0 0,1 0 15,20 0-15,-20 0 0,-1 0 16,1 0-16,-1 0 0,-20 0 0,20 0 16,1 0-16,-1 0 0,1 21 15,-1-21-15,1 0 0,-1 0 16,1 0-16,-1 0 0,22 0 0,-22 0 15,1 0-15,-1 0 0,22 0 16,-22 0-16,1 0 0,-1 0 0,-20 0 16,20 0-16,-20 0 0,-1 0 15,0 0-15,1 0 0,-1 0 0,0 21 16,-21-21-16,22 0 0,-22 0 16,0 0-16,0 0 0,0 0 15,1 0 1,-1 0-1,0 0 1,-21 21 31,0 0-31,-21-21-16,21 22 0,-21-1 15,-1 0-15,22 0 16,0 0-16,0 0 0,0 1 0,-21-1 15,21 21-15,-21-21 0,21 22 16,-21-1-16,21-21 0,-21 21 16,0 1-16,-1-1 0,1 0 15,0-20-15,21 20 0,-21 0 0,0 1 16,0-22-16,-1 21 0,22 0 16,-21-20-16,21 20 0,-21-21 0,0 21 15,21-20-15,0-1 0,0 21 0,-21-21 16,21 0-16,-21 22 0,21-22 15,0 0-15,0 0 0,0 0 0,0 1 16,-22-1-16,22 0 0,-21-21 16,21 21-16,0 0 0,0 0 0,0 1 15,0-1 1,-21-21-16,21 21 16,0 0-1,-21-21 1,21 21-16,-21-21 31,0 0-31,-1 0 16,1 0-16,0 0 15,0 0-15,0 0 0,0 0 0,-1 0 16,-20 0-16,0 0 0,21 0 16,-22 0-16,1 0 0,-22 0 0,22 0 15,-21 0-15,20 0 0,-20 0 16,-1 0-16,22-21 0,-22 21 15,1 0-15,-1 0 0,1 0 0,-1 0 16,1 0-16,-22 0 0,22-21 16,-22 21-16,22 0 0,-22 0 0,21 0 15,-20 0-15,-1 0 0,22-21 16,-22 21-16,21 0 0,1 0 0,-22-21 16,22 21-16,-22 0 0,22 0 15,-1 0-15,-21-22 0,22 22 0,-1 0 16,-20 0-16,20 0 0,22 0 0,-22 0 15,1 0-15,-1 0 0,22 0 16,-21 0-16,20 0 0,-20 0 16,-1 0-16,1 0 0,-1 0 15,22 0-15,-22 0 0,1 0 0,-1 0 16,1 0-16,-1 0 0,1 0 0,-1 0 16,22 0-16,-21 0 0,20 0 15,1 0-15,-22 0 0,22 0 0,0 0 16,-22 0-16,22 0 0,0-21 15,-22 21-15,22 0 0,-22 0 0,22 0 16,-22 0-16,22 0 0,0-21 16,-22 21-16,22 0 0,0 0 0,-1 0 15,1 0-15,0 0 0,-1 0 16,1 0-16,0 0 0,-1 0 16,1 0-16,21-21 0,-22 21 0,1 0 15,0 0-15,21 0 0,-22 0 16,1 0-16,21 0 0,-22-21 0,22 21 15,0 0-15,-21 0 0,21 0 16,-1 0-16,-20 0 0,21 0 0,0 0 16,0 0-16,-1-21 0,-20 21 0,21 0 15,0 0-15,0 0 0,-1 0 16,1 0-16,0 0 0,0-22 0,0 22 16,0 0-16,-1 0 15,22-21-15,-21 21 16,0 0-1,0 0-15,21-21 0,-21 21 32,21-21-32,-21 21 15,21-21-15,-22 21 0,22-21 16,-21 21 0,0 0-16,21-22 15,-21 22 1,0 0-1,21-21 64,21 21-64</inkml:trace>
  <inkml:trace contextRef="#ctx0" brushRef="#br0" timeOffset="51223.93">5228 5630 0,'0'-21'15,"0"0"-15,21 21 0,-21-21 0,0 0 16,0 0 0,0-1-16,0 1 15,0 42 32,0 1-31,0-1-16,0 21 0,0-21 15,0 22-15,0-1 0,-21 21 0,21-20 16,0-1-16,0 0 0,0 22 16,0-22-16,-21 1 0,21-22 0,-21 21 15,0 0-15,21 1 0,0-22 16,-22 21-16,1-21 0,0 1 0,21 20 15,-21-21-15,0 0 0,21 0 16,-21 1-16,-1-22 16,1 0-16,0 0 15,0 0-15,0 0 16,21-22-16,0 1 0,-21 0 0,-1 0 16,22 0-16,-21 0 0,0-1 15,21 1-15,0-21 0,0 21 0,-21 0 16,21-1-16,0 1 0,0 0 15,0 0-15,0 0 0,0 0 0,0-1 16,21 22-16,0 0 16,0 0-16,1 0 0,-1 0 15,0 0-15,0 22 0,0-1 16,0-21-16,1 21 0,-1 0 16,0 0-16,0 0 0,0 1 0,0-22 15,-21 21-15,22 0 0,-1 0 16,-21 0-16,21-21 0,0 0 15,0 21-15,0-21 16,1 0-16,-1 0 0,0 0 16,0 0-16,0-21 0,0 21 15,1-21-15,-22 0 0,21 21 0,0-21 16,0 0-16,-21-1 0,0 1 0,0 0 16,0 0-16,0 0 0,0 0 15,0-1-15,0 1 16,0 0-1,0 42 1,0 0 0,0 1-16,0-1 0,0 0 15,0 0-15,0 0 16,0 0-16,-21 1 0,21-1 0,0 0 16,0 0-16,0 0 0,-21-21 15,21 21-15,0 1 16,0-44 31,0 1-47,0 0 0</inkml:trace>
  <inkml:trace contextRef="#ctx0" brushRef="#br0" timeOffset="51434.69">5503 5779 0,'21'0'63,"-21"21"-63,22-21 15,-1 0 1,-21 21-16,21-21 15</inkml:trace>
  <inkml:trace contextRef="#ctx0" brushRef="#br0" timeOffset="51975.9">6202 5884 0,'0'0'0,"0"-21"0,21 21 0,-21-21 16,0 0 0,-21 21-1,0 0 1,-1 0-16,1 0 0,0 0 0,0 0 16,0 0-16,0 21 0,-1-21 15,22 21-15,-21 0 0,0 1 0,0-22 16,21 21-16,0 0 15,0 0-15,0 0 0,0 0 0,0 1 16,0-1-16,21 0 16,0 0-1,0-21-15,1 0 0,-1 0 16,0 21-16,0-21 0,0 0 16,22 0-16,-22 21 0,0-21 15,0 22-15,0-22 0,-21 21 16,0 0-1,0 0-15,-21-21 16,21 21-16,-21 0 0,0-21 16,-22 0-16,22 22 0,0-22 15,0 0-15,-21 0 0,20 0 16,1 0-16,0 0 0,0 0 0,0 0 16,0 0-16,-1 0 0,1 0 15,0 0-15,0 0 0,0 0 16,21-22-16,-21 22 0,21-21 15,0 0 1,0 0-16,21 21 0,0-21 16,21 0-16,-21 21 0</inkml:trace>
  <inkml:trace contextRef="#ctx0" brushRef="#br0" timeOffset="52355.7">6710 5546 0,'0'0'0,"0"21"32,0 0-17,0 21 1,0-20-16,0 20 0,0-21 0,0 21 15,0 1-15,0-1 0,0 0 0,-21 1 16,21-1-16,-22 0 0,22-20 16,-21 20-16,21 0 0,-21 1 0,21-22 15,-21 21-15,21-21 0,0 0 16,0 22-16,0-22 0,0 0 0,0 0 16,0 0-16,0 1 15,21-22-15,0 0 0,-21 21 0,21-21 16,1 0-16,-1 0 15,0 0-15,0 0 0,0-21 0,0 21 16,1-22-16,20 1 0,-21 0 16,0 0-16,0 0 0,1 0 15,-22-1-15</inkml:trace>
  <inkml:trace contextRef="#ctx0" brushRef="#br0" timeOffset="52588.31">6689 6033 0,'-22'0'15,"44"0"1,20 0 0,-21 0-16,0 0 0,22 0 0,-22 0 15,21 0-15,-21 0 0,22 0 0,-22 0 16,21 0-16,-21-22 0,0 22 15,22 0-15,-22-21 0,0 21 16,0-21 0</inkml:trace>
  <inkml:trace contextRef="#ctx0" brushRef="#br0" timeOffset="53172.1">9059 5398 0,'0'-22'16,"-21"22"15,21 22-15,-21-1-16,21 0 15,0 0-15,0 0 0,0 22 0,0-22 16,0 21-16,-21-21 0,21 22 0,-21-22 16,21 21-16,0-21 0,0 22 15,0-22-15,-22 0 0,22 0 0,0 0 16,0 0-16,0 1 16</inkml:trace>
  <inkml:trace contextRef="#ctx0" brushRef="#br0" timeOffset="53465.75">8784 6011 0,'0'0'0,"0"22"16,21-22 0,0 0-16,1 0 15,-1 0-15,0 0 0,0 0 0,21 0 16,-20 0-16,-1 0 0,21 0 16,-21 0-16,0 0 0,1 0 0,20-22 15,-21 1-15,0 21 0,0 0 16,-21-21-16,0 0 15,0 0 1,0 0-16,0-1 16</inkml:trace>
  <inkml:trace contextRef="#ctx0" brushRef="#br0" timeOffset="53711.82">8953 5461 0,'22'0'0,"-22"-21"0,21 21 15,0 0-15,0 0 0,0 0 16,0 0-16,1 0 0,-1 0 15,0-21-15,0 21 16,0 0-16,-21-21 0</inkml:trace>
  <inkml:trace contextRef="#ctx0" brushRef="#br0" timeOffset="54349.45">8975 5165 0,'-22'0'16,"44"0"-16,-86 21 0,43-21 0,-21 21 0,-1-21 15,22 21-15,-21 0 0,-1-21 16,22 22-16,-21-1 0,0 0 0,20 0 15,1 21-15,-21-20 0,21 20 16,0 0-16,21 1 0,-22-1 0,22 0 16,0 1-16,0-1 0,0 0 15,0 1-15,0-1 0,0 0 0,0 1 16,0-1-16,22-21 16,-1 21-16,-21-20 0,21 20 0,0-21 15,0 0-15,22 0 0,-22-21 0,0 22 16,21-1-16,-21 0 0,22-21 15,-22 0-15,21 21 0,1-21 0,-22 0 16,21 0-16,0 0 0,-20 0 16,20 0-16,0 0 0,1-21 0,-22 0 15,21 21-15,-21-21 0,22-1 0,-22 1 16,21 0-16,-21 0 0,0 0 16,1 0-16,-1-22 0,0 22 0,0-21 15,-21-1-15,0 1 0,0 0 16,0-1-16,0 1 0,0 0 15,0-22-15,0 22 0,-21 0 16,21-1-16,-21 1 0,0 0 0,-1-1 16,1 22-16,0-21 0,-21 21 15,21-22-15,-22 22 0,22 0 0,-21 0 16,-1 21-16,1 0 0,0 0 16,-22 0-16,22 0 0,-22 0 0,22 0 15,-21 21-15,20 0 0,-20 0 0,20 0 16,22 1-16,-21-1 0,21 0 15,0 0-15,21 0 0,0 0 0,0 1 16,0-1-16,0 0 0,0 0 16,0 0-16,21 0 0</inkml:trace>
  <inkml:trace contextRef="#ctx0" brushRef="#br0" timeOffset="55599.73">14520 5355 0,'0'0'0,"0"-21"16,-21 21 0,0 0-16,0 0 15,0 0-15,-1 0 0,1 21 16,0 0-16,-21-21 0,21 43 0,-22-22 16,1 0-16,0 21 0,20 1 15,-20-1-15,0 0 0,21 1 16,-1-1-16,1 0 0,0 1 15,0-1-15,21 0 0,0 1 0,0-22 16,0 21-16,0-21 0,0 22 0,0-22 16,21 0-16,0 0 0,0 0 15,1 1-15,20-22 0,-21 0 16,0 21-16,0-21 0,22 0 16,-22 0-16,21 0 0,1 0 0,-1 0 15,0-21-15,1 21 0,-1-22 16,0 1-16,1 21 0,-1-21 0,-21 0 15,21 0-15,-20 0 16,20-22-16,-21 22 0,0 0 0,0-21 16,1-1-16,-22 22 0,0-21 15,0-1-15,0 1 0,0 0 0,0-1 16,-22 1-16,1 0 0,0 21 16,-21-22-16,21 22 0,-22 0 0,22 0 15,-21 21-15,-1 0 0,1 0 16,-21 0-16,20 0 0,-20 0 0,20 0 15,-20 21-15,-1 0 0,22 0 16,0 0-16,-1 22 0,22-22 0,0 21 16,0 1-16,21-1 0,0 0 15,0-21-15,21 22 0,21-1 16,-20 0-16,20-20 0,0 20 0,1-21 16,-1 21-16,0-20 0,1-1 15,-1 21-15,0-21 0,1 0 0,-1 1 16,-21-1-16,0 0 0,22 0 15,-22 21-15,-21-20 0,0-1 0,0 21 16,0 0-16,0-20 0,0 20 16,0 0-16,-21-21 0,21 22 0,-22-22 15,1 21-15,0-21 0,-21 1 0,21 20 16,-1-21-16,1-21 0,0 21 16,0 0-16,-21-21 0,20 22 15,1-22-15,0 0 0,0 0 16,0 0-16,0 0 15,21-22-15,0 1 16,0 0-16,21-21 16,0 21-16,21-22 0,-21 1 0</inkml:trace>
  <inkml:trace contextRef="#ctx0" brushRef="#br0" timeOffset="57184.16">14922 5842 0,'0'21'16,"0"0"-16,0 1 15,0-1-15,0 0 0,0 0 0,0 0 16,0 0-16,0 1 0,0-1 15,0 0-15,0 0 0,0 0 0,0 0 16,0 1-16,0-1 16,0 0-16,0 0 0,22-21 15,-1 0-15,0 0 16,0 0-16,0 0 16,0 0-16,1 0 0,-1-21 15,0 0-15,0 21 0,0-21 16,-21-1-16,21 1 0,1 21 0,-1-21 15,-21 0-15,21 0 0,0 0 16,-21-1-16,0 1 0,21 0 0,0 21 16,-21-21-16,0 42 47,0 0-32,0 0-15,0 1 0,0-1 16,0 0-16,0 0 15,0 0-15,0 0 0,0 1 0,0-1 16,0 0 0,0 0-16,22-21 0,-1 0 15,0 0-15,0 0 0,0 0 16,0 0-16,1 0 0,-1 0 0,21 0 16,-21-21-16,22 21 0,-22-21 0,21 0 15,0 21-15,-20-22 0,-1 1 16,21 0-16,-21 0 0,0 0 15,1 0-15,-1-1 0,-21-20 16,0 21-16,0 0 0,0 0 0,0-1 16,0 1-16,0 0 15,-21 21-15,-1 0 16,1 0 0,0 0-16,0 21 0,0 0 15,21 1-15,-21-1 16,21 0-16,-22 21 0,22-21 0,-21 1 15,21-1-15,0 0 0,0 0 0,0 0 16,0 0-16,0 1 0,0-1 16,0 0-16,0 0 15,21-21-15,1 0 16,-1 0-16,-21 21 0,21-21 0,0 0 16,0 0-16,0 0 0,1 0 0,-1 0 15,0-21-15,0 21 0,21-21 16,-20 21-16,-1-21 0,21 0 0,-21-1 15,0 22-15,1-21 0,-1 0 16,0 0-16,0 0 0,0 0 0,-21-1 16,21 22-16,-21-21 15,22 21-15,-44 0 32,22 21-17,-21 1-15,21-1 16,0 0-16,0 0 0,0 0 15,-21 0-15,21 1 0,0-1 16,0 0-16,0 0 16,21 0-16,0-21 15,1 0-15,-1 0 0,0 0 16,0 0-16,0 0 16,0 0-16,1 0 0,-22-21 0,21 21 15,0-21-15,0 21 16,0-21-16,-21 0 0,21-1 0,1 22 15,-22-21-15,0 0 0,21 0 0,0 0 16,-21 0-16,0-1 16,0 1-16,21 21 0,-21-21 15,0 42 17,0 0-17,0 1-15,0-1 0,0 0 16,0 0-16,0 0 15,0 0-15,0 1 0,0-1 16,0 0-16,0 0 16,21-21-1,0 0-15,-21 21 0,22-21 0,-1 0 16,0 0-16,0 0 0,21 0 16,-20 0-16,-1 0 0,0 0 0,0 0 15,21-21-15,-20 21 0,-1-21 16,0 21-16,21-21 0,-21 0 0,1-1 15,-1 1-15,0 0 0,0 0 0,-21 0 16,0 0-16,0-1 0,0 1 16,0 0-16,0 0 0,0 0 0,0 0 15,0-1-15,0 1 0,-21 21 16,0 0-16,0 0 16,-1 0-16,1 0 15,21 21-15,-21 1 0,21-1 16,-21 0-16,21 0 0,0 0 15,0 0-15,0 22 0,0-22 0,0 0 16,0 0-16,0 0 0,0 1 0,0-1 16,0 0-16,21-21 0,0 21 15,-21 0-15,21-21 0,1 0 0,-1 21 16,0-21-16,0 0 16,21 0-16,-20 0 0,-1 0 0,0 0 15,0 0-15,0 0 0,22-21 16,-22 0-16,0 21 0,21-21 0,-21 0 15</inkml:trace>
  <inkml:trace contextRef="#ctx0" brushRef="#br0" timeOffset="57523.47">18224 5461 0,'-21'0'16,"0"0"0,21 21-16,0 0 0,0 1 15,0-1-15,0 0 0,-21 0 0,21 0 16,0 22-16,0-22 0,0 0 15,0 0-15,0 0 0,0 0 0,0 1 16,0-1-16,0 0 0,0 0 16,0 0-16,0 0 15</inkml:trace>
  <inkml:trace contextRef="#ctx0" brushRef="#br0" timeOffset="57781.76">17970 5927 0,'0'0'0,"0"21"15,0 0-15,22-21 16,-1 0-16,0 0 15,0 0-15,0 0 0,0 0 16,1 0-16,-1 0 0,0 0 0,0 0 16,0 0-16,0 0 0,1 0 15,-1 0-15,0 0 0,0 0 0,-21-21 16,21 21-16,-21-21 0,21 21 16,-21-21-16,0-1 0,0 1 15</inkml:trace>
  <inkml:trace contextRef="#ctx0" brushRef="#br0" timeOffset="58019.46">17928 5525 0,'21'0'15,"0"0"-15,1 0 16,-1 0-16,0-22 0,0 22 16,0 0-16,0 0 0,1 0 15,-1 0-15,0 0 0,0 0 0,0 0 16,0 0-16,1-21 0,-1 21 16,0 0-16</inkml:trace>
  <inkml:trace contextRef="#ctx0" brushRef="#br0" timeOffset="58683.08">18246 5292 0,'0'0'0,"-22"0"0,1 0 0,-21 0 0,21 0 16,0 0-16,-22 0 0,22 0 16,0 0-16,-21 21 0,20 0 0,1-21 15,-21 21-15,21 0 0,0-21 0,-1 22 16,1-1-16,0 21 0,0-21 16,0 0-16,21 22 0,-21-1 0,21-21 15,0 22-15,0-1 0,0-21 16,0 21-16,0 1 0,0-22 0,0 21 15,0-21-15,0 1 0,21 20 16,-21-21-16,21 0 0,0 0 0,0 1 16,0-1-16,1 0 15,-1-21-15,0 21 0,0-21 0,0 21 16,0-21-16,1 0 0,20 0 0,-21 0 16,21 0-16,-20 0 0,20 0 15,-21 0-15,21 0 0,1 0 0,-1 0 16,-21 0-16,22 0 0,-1-21 15,0 21-15,-21-21 0,22 21 0,-1-21 16,-21 0-16,0 21 0,22-22 16,-22 1-16,0 0 0,0-21 0,0 21 15,1-1-15,-22-20 0,0 0 16,21-1-16,-21 22 0,0-21 0,0 0 16,0-1-16,0 1 0,-21 0 15,-1 20-15,-20-20 0,21 21 16,-21-21-16,-1 20 0,-20 1 0,20 0 15,1 0-15,-21 0 0,20 21 16,1 0-16,0-21 0,-22 21 0,22 0 16,21 0-16,-22 0 0,1 0 15,0 0-15,20 21 0,-20 0 0,21-21 16,0 21-16,0-21 0,-1 21 16,1 0-16,0 1 0,21-1 15,-21 0-15,21 0 16,0 0-16</inkml:trace>
  <inkml:trace contextRef="#ctx0" brushRef="#br0" timeOffset="60584.62">22945 5757 0,'0'0'0,"21"0"0,0 0 15,0-21-15,0 21 0,0-21 0,22 21 16,-22-21-16,0 21 0,0-21 15,0 0-15,1 21 0,-1-22 16,0 1-16,-21 0 0,21 21 0,-21-21 16,0 0-16,-21 0 15,0 21-15,-22 0 0,22 0 16,-21 0-16,0 0 0,-1 0 16,1 0-16,0 0 0,-1 21 15,1-21-15,0 21 0,-1 0 0,1 0 16,0 0-16,20 1 0,1-22 15,21 21-15,0 0 0,0 0 0,0 21 16,0-20-16,21-1 0,1 0 16,-1 0-16,0 21 0,0-20 0,21-1 15,1 0-15,-22 21 0,21-21 16,1 1-16,-22-1 0,21 0 0,-21 0 16,22 0-16,-22 0 0,-21 1 15,0-1-15,0 0 0,0 0 16,0 0-16,-43 0 15,22-21-15,-21 0 0,0 22 16,-1-22-16,1 0 0,0 0 0,-1 0 16,1 0-16,0 0 0,-1 0 15,22-22-15,-21 1 0,21 21 0,-1-21 16,1 0-16,0 0 0,0 21 16,21-21-16,-21-1 0,21 1 0,0 0 15,0 0-15,-21 0 0,21 0 16,0-1-16,0 1 0,0 42 47,0 1-47,21-1 15,0 0-15,-21 0 0,21 0 16,0 0-16,0 1 0,1-1 0,-22 0 16,21 0-16,21 0 0,-21-21 15,0 21-15,22 1 0,-22-22 0,21 21 16,1-21-16,-22 0 0,21 0 15,0 0-15,1 0 0,-1 0 0,0 0 16,1 0-16,-1 0 0,0 0 16,1-21-16,-1 21 0,-21-22 0,22 1 15,-22 21-15,0-21 0,0 0 16,0 0-16,0 0 0,1-1 0,-22 1 16,0 0-16,0 0 0,0 0 0,0 0 15,0-1-15,0 1 16,0 0-16,0 0 0,0 0 0,-22 21 15,1 0-15,0 0 16,0 21-16,0 0 16,0-21-16,21 21 0,0 0 15,0 22-15,-22-22 0,22 0 0,0 0 16,0 0-16,0 1 0,0-1 16,0 0-16,0 0 0,0 0 0,0 0 15,0 1-15,22-22 0,-1 21 16,0-21-16,0 0 0,0 0 15,22 0-15,-22 0 0,0 0 0,0 0 16,21 0-16,-20 0 16,20-21-16,-21-1 0,21 22 0,1-21 15,-22 0-15,0 0 0,21 0 16,-20 0-16,-1-22 0,-21 22 0,21-21 16,0 21-16,-21-22 0,21 1 15,-21 0-15,0-1 0,21 22 0,1-21 16,-22-1-16,0 1 0,21 0 15,-21 21-15,21-1 0,-21 1 0,0 0 16,0 0-16,0 42 31,-21 0-15,21 0-16,0 22 0,-21-22 16,-1 21-16,1 1 0,21-1 0,-21 0 15,0 22-15,0-22 0,21-21 16,-21 22-16,21-1 0,-22 0 0,22-21 15,0 22-15,0-22 0,0 0 16,0 0-16,0 0 0,0 1 0,0-1 16,22 0-16,-1-21 0,-21 21 15,21-21-15,0 0 0,0 21 0,0-21 16,1 0-16,-1 0 16,0 0-16,0 0 0,21 0 0,-20 0 0,-1-21 15,0 21-15,0-21 0,0 0 16,0 21-16,1-21 0,-22-1 15,21 1-15,-21 0 0,21 0 16,-21 0-16,0 0 0</inkml:trace>
  <inkml:trace contextRef="#ctx0" brushRef="#br0" timeOffset="60811.5">23834 5906 0,'21'0'16,"0"0"-16,0 0 15,0 0-15,0 0 0,1 0 16,20 0-16,-21 0 0,21 0 0,-20 0 16,-1 0-16,0 0 0,21 0 15,-21 0-15,1 0 0,-1 0 0,0 0 16,0-22-16,0 22 0,0-21 15,1 21-15</inkml:trace>
  <inkml:trace contextRef="#ctx0" brushRef="#br0" timeOffset="61167.31">25717 5482 0,'-21'0'31,"21"21"-31,0 1 0,-21-22 15,21 21-15,0 21 0,0-21 0,0 0 16,-21 1-16,21-1 0,0 21 16,0-21-16,-21 0 0,21 1 0,0-1 15,0 0-15,0 0 0,0 0 16,0 0-16,0 1 0,0-1 16</inkml:trace>
  <inkml:trace contextRef="#ctx0" brushRef="#br0" timeOffset="61417.19">25400 6011 0,'0'22'16,"21"-1"-1,0-21-15,0 0 16,1 0-16,-1 0 0,0 0 0,0 0 16,0 0-16,0 0 15,1 0-15,-1 0 0,0 0 0,0 0 16,0 0-16,0 0 0,1 0 16,-22-21-16,0-1 15,21 22-15,-21-21 0,0 0 0</inkml:trace>
  <inkml:trace contextRef="#ctx0" brushRef="#br0" timeOffset="61664.05">25379 5567 0,'21'0'16,"0"0"-16,0 0 0,0 0 16,22 0-16,-22 0 0,21 0 0,-21 0 15,22 0-15,-22 0 0,21 0 16,-21-21-16,22 21 0,-22 0 0,0 0 16,0 0-16,0-21 0,1 21 15,-1 0-15,-21-22 0</inkml:trace>
  <inkml:trace contextRef="#ctx0" brushRef="#br0" timeOffset="62288.01">25717 5334 0,'-42'0'16,"21"0"-16,0 0 0,0 21 16,-1-21-16,-20 21 0,21 1 15,0-1-15,0 0 0,-1 0 0,1 0 16,0 0-16,0 22 0,-21-1 15,20-21-15,1 22 0,0-1 0,0 0 16,0 1-16,0-22 0,21 21 16,-22 0-16,22-20 0,0 20 0,0-21 15,0 21-15,22-20 0,-1-1 0,0 0 16,21 0-16,-21 0 0,1 0 16,20 1-16,0-1 0,-21-21 15,22 21-15,-22-21 0,21 21 16,1-21-16,-1 0 0,0 0 0,1 0 15,-1 0-15,0 0 0,1 0 0,-1 0 16,0-21-16,1 21 0,-1-21 16,0 0-16,1 21 0,-22-22 0,21 1 15,-21 0-15,0 0 0,1 0 16,-1-22-16,0 22 0,0-21 0,-21 0 16,0-1-16,0-20 0,0 20 15,0 1-15,0-21 0,-21 20 16,0 1-16,0 0 0,-1-1 15,-20 22-15,0 0 0,-1 0 0,1 0 16,0-1-16,-1 22 0,-20 0 16,21 0-16,-1 0 0,22 0 0,-21 0 15,-1 0-15,22 0 0,-21 0 16,21 22-16,0-22 0,-1 0 0,1 21 16,0-21-16,0 0 0,0 21 0,0-21 15,-1 21-15,1-21 0</inkml:trace>
  <inkml:trace contextRef="#ctx0" brushRef="#br0" timeOffset="63923.52">8445 5165 0,'-21'21'0,"0"-21"16,21 21-16,-21-21 0,21 21 15,-21-21-15,21 21 16,-21-21-16,21 22 15,21-22 32,0 0-47,0-22 16,0 22-16,0-21 0,1 21 16,-1-21-16,0 0 0,21 21 15,-21-21-15,22 0 0,-1 21 0,0-22 16,1 1-16,-1 0 0,0 0 15,22 0-15,-22 0 0,22-1 0,-22-20 16,22 21-16,-22 0 0,0 0 16,22-22-16,-22 22 0,0 0 0,1 0 15,-1 0-15,0-1 0,22 1 16,-22 0-16,1 21 0,20-21 0,1 0 16,-22 0-16,21-1 0,-20 1 15,20 21-15,1-21 0,-22 0 16,22 0-16,-22 0 0,0 21 15,22-22-15,-22 1 0,22 0 0,-22 0 16,21 0-16,-20 0 0,20-1 16,1 22-16,-22-21 0,22 0 0,-22 0 15,21 0-15,-20 21 0,-1-21 16,22-1-16,-22 1 0,0 21 0,1-21 16,-1 0-16,0 21 0,1-21 15,-1 0-15,0 21 0,1-22 16,-22 1-16,21 21 0,-21-21 15,0 0-15,22 21 0,-22-21 0,0 21 16,-21-21-16,21 21 0,0 0 16,1-22-16,-1 1 0,0 0 15,0 21 1,0 0-16,-21-21 0,21 21 16,1-21-16,-1 21 15,-21-21-15,21 21 0,0 0 0,-21-22 16,21 22-16,0 0 15,1 0-15,-22-21 0,21 21 16,0 0 0,-21-21-16,21 21 0,-42 0 62,0 0-46,0 0-16</inkml:trace>
  <inkml:trace contextRef="#ctx0" brushRef="#br0" timeOffset="64752.15">16383 3535 0,'0'21'32,"-21"-21"-17,21 21-15,-21 0 0,21 1 16,0-1-16,0 0 0,-22 0 0,22 21 16,0-20-16,-21 20 15,21 0-15,0 1 0,0-1 0,0 21 16,0 1-16,0-1 0,0 1 15,0-1-15,0-20 0,0 20 0,0 1 16,0-1-16,0-20 0,0 20 16,0-21-16,0 22 0,0-22 0,0 22 15,0-22-15,0 22 0,0-22 16,0 21-16,0-20 0,0-1 0,0 0 16,0 1-16,0-1 0,0-21 0,0 22 15,0-22-15,0 0 0,0 0 16,0 0-16,0 0 0,0 1 0,0-1 31,0-42 0,21-1-31,1 1 16,-1 0-16,0 0 0</inkml:trace>
  <inkml:trace contextRef="#ctx0" brushRef="#br0" timeOffset="66052.06">19579 3154 0,'-21'0'16,"42"0"31,0 0-32,0 0-15,-21 21 0,43-21 16,-22 21-16,0-21 0,0 21 16,22 1-16,-22-22 0,21 21 0,0 0 15,-20 0-15,20 0 0,0-21 16,1 21-16,20 1 0,-21 20 15,22-21-15,-1 0 0,22 0 16,-21 22-16,20-22 0,1 0 16,0 21-16,-22-20 0,22 20 0,-22-21 15,22 21-15,-22 1 0,22-22 16,-21 21-16,20 1 0,1-22 0,0 21 16,-1 0-16,1 1 0,0 20 15,-1-20-15,1-1 0,0 0 0,20-21 16,-20 22-16,0-1 0,-1 0 15,1-20-15,21 20 0,-21-21 0,-1 0 16,-20 22-16,20-22 0,1 0 16,-21 0-16,-1 0 0,-21 0 15,22 1-15,-22-1 0,22 0 16,-22 0-16,-21-21 0,22 21 0,-1 0 16,0 1-16,-21-22 0,22 21 15,-22 0-15,21-21 0,-21 21 0,1-21 16,-1 0-16,0 21 0,0-21 15,0 0-15,0 21 0,1-21 16,-1 0-16,-21 22 16,21-22-16,-42 0 62,0-22-62,-1 1 0,1 0 16,0 21-16,0-21 0</inkml:trace>
  <inkml:trace contextRef="#ctx0" brushRef="#br0" timeOffset="67223.45">20024 3069 0,'0'-21'32,"-22"21"-1,1 0-31,0 0 0,0 0 15,-21 0-15,20 0 0,-20 0 0,0 0 16,-1 0-16,1 21 0,0-21 16,-1 0-16,1 0 0,21 0 0,-21 0 15,20 0-15,1 0 0,0 21 16,0-21 0,21 22 15,0-1-31,0 0 0,21-21 15,0 21-15,0 0 0,1 0 16,-1 1-16,21-1 0,-21 0 0,0 0 16,22 0-16,-22 0 0,0 1 15,21-22-15,-20 21 0,-1 0 0,0 0 16,0 0-16,0 0 0,0 1 16,1-1-16,-1-21 0,-21 21 15,21 0 1,-21 0 15,-21-21-15,0 0-16,-1 0 0</inkml:trace>
  <inkml:trace contextRef="#ctx0" brushRef="#br0" timeOffset="68401.98">16573 3683 0,'-21'0'31,"0"0"-15,0 0-16,0 0 0,0 21 16,-1-21-16,-20 21 0,0-21 15,21 22-15,-22-1 0,1 0 16,0 0-16,20 0 0,-20 0 0,0 1 15,-1-1-15,22 0 0,0-21 16,-21 21-16,21 0 0,-1 0 0,1 1 16,42-44 31,1 1-32,-1 0-15,0 21 16,0-21-16,0 0 0,0 21 0,1-21 15,-1-1-15,0 1 16,0 21-16,0-21 0,0 0 0,1 0 16,-1 21-16,0-21 0,0 21 15,0 0-15,0-22 0,1 22 0,-1 0 16,0 0 0,0 0-1,0 22-15,-21-1 0,0 0 16,21 0-16,1 0 0,-1 0 0,-21 1 15,0 20-15,21-21 0,0 0 16,0 0-16,0 1 0,-21 20 0,22-21 16,-1 0-16,0 0 0,0 1 15,-21-1-15,21 0 16,0-21-16,1 0 16</inkml:trace>
  <inkml:trace contextRef="#ctx0" brushRef="#br0" timeOffset="69463.24">11451 3768 0,'21'0'15,"0"0"-15,1 0 0,-1 0 16,0 0-16,0 0 0,21 0 16,1 0-16,-22 0 0,21 0 15,22 0-15,-22 0 0,0-21 0,1 21 16,-1 0-16,0 0 0,1-22 16,-1 22-16,-21 0 0,0 0 0,1 0 15,-1 0-15,0 0 16,-42 22 15,0-22-31,-1 21 0,1 0 0,-21 0 16,21 0-16,0 22 15,-1-22-15,-20 21 0,21 0 0,0-20 16,0 20-16,21 0 0,-22 1 16,1-1-16,21-21 0,-21 21 0,21-20 15,0-1-15,0 0 0,0 0 16,0 0-16,0 0 0,0 1 15,0-1 1</inkml:trace>
  <inkml:trace contextRef="#ctx0" brushRef="#br1" timeOffset="78983.25">1037 3852 0,'21'0'16,"0"0"0,1-21-1,-1 21-15,-21-21 16,21 21-16,-21-21 0,21 0 15,0 21-15,-21-21 0,21 21 0,-21-22 16,22 1-16,-22 0 16,21 0-16,-21 0 15,-21 21 1,-1 0-16,1 0 0,0 0 16,0 0-16,0 0 0,-22 21 0,22 0 15,-21-21-15,21 21 0,0 0 16,-22 1-16,22-1 15,0 0-15,21 0 0,-21 0 0,21 0 16,0 1-16,0-1 16,0 0-1,21 0-15,0-21 0,0 21 16,0 0-16,1 1 0,20-22 16,-21 21-16,21 0 0,-20 0 15,20-21-15,-21 21 0,0 0 0,22 1 16,-22-1-16,0-21 0,0 21 15,-21 0-15,0 0 0,0 0 0,0 1 16,-21-1-16,-21 0 0,20 0 16,-20 0-16,0 0 15,-1 1-15,1-22 0,0 21 0,-1-21 16,1 0-16,0 0 0,-1 0 16,22 0-16,-21 0 0,21 0 0,-22 0 15,22 0-15,0 0 0,0 0 16,21-21-16,0-1 15,0 1-15,0 0 16,21 0-16,0 0 16,0 21-16,1-21 0,-1-1 0,21 1 15</inkml:trace>
  <inkml:trace contextRef="#ctx0" brushRef="#br1" timeOffset="79304.08">1524 3598 0,'0'-21'16,"0"42"0,0 1-1,0-1-15,0 0 0,-21 0 16,21 21-16,-21-20 0,21 20 0,0-21 15,-22 21-15,22 1 16,0-22-16,0 21 0,0 1 16,0-1-16,0-21 0,0 21 0,-21-20 15,21-1-15,0 0 0,0 0 16,0 0-16,-21 0 0,21 1 16,0-44 15,0 1-31</inkml:trace>
  <inkml:trace contextRef="#ctx0" brushRef="#br1" timeOffset="79511.83">1185 4085 0,'0'0'0,"21"0"31,1 0-16,-1 0-15,0-21 0,0 0 0,21 21 16,-20-21-16,20 21 0,-21-21 16,21 21-16,-20 0 0,20-22 15,-21 22-15,0 0 0,0-21 16,1 21-16,-1 0 16</inkml:trace>
  <inkml:trace contextRef="#ctx0" brushRef="#br1" timeOffset="79961.57">1757 3895 0,'0'21'32,"0"0"-17,0 0-15,0 0 16,0 1-16,0-1 0,0 0 15,0 21-15,0-21 0,0 1 0,-21-1 16,21 0-16,0 0 0,0 0 16,0 0-16,0 1 0,0-1 15,21-21-15,0 0 0,0 0 16,0 0-16,0 0 16,1 0-16,-1 0 0,0-21 0,0 21 15,-21-22-15,21 1 0,0 0 16,-21 0-16,0 0 0,22 0 0,-22-1 15,21 1-15,-21 0 0,0-21 16,0 21-16,0-1 16,0 1-16,0 0 0,-21 0 0,-1 0 15,1 0-15,0-1 16,0 22-16,0 0 0,0 0 16,-1 0-1,1 22-15,21-1 0,-21-21 0,21 21 16,0 0-16,0 0 15,0 0 1,21-21-16,0 0 0</inkml:trace>
  <inkml:trace contextRef="#ctx0" brushRef="#br1" timeOffset="80395.38">2138 3874 0,'21'0'15,"0"0"1,0 0-16,0 0 0,1 21 16,-1-21-16,-21 21 0,0 0 15,21 0-15,-21 0 16,0 1-16,0-1 0,0 0 15,0 0-15,0 0 0,0 0 16,0 1-16,0-1 0,-21 0 0,21 0 16,-21 0-16,-1-21 15,22 21-15,-21-21 32,21-21-32,0 0 0,0 0 15,0 0-15,0 0 0,0-1 16,0 1-16,0 0 0,21 0 15,1 0-15,-22 0 0,21-1 0,0 1 16,0 0-16,0 0 16,0 0-16,1 21 15,-1 0-15,-21-21 16,21 21-16,0 0 0</inkml:trace>
  <inkml:trace contextRef="#ctx0" brushRef="#br1" timeOffset="80807.19">2561 4022 0,'21'0'0,"0"0"16,1 0-16,-1 0 15,0 0-15,-21-21 0,21 21 0,0-22 16,0 1-16,1 0 16,-1 0-16,0 21 0,-21-21 0,21 0 15,0 21-15,-21-22 0,0 1 16,0 0-16,-21 21 31,0 0-31,0 0 0,0 21 16,-1-21-16,1 21 0,0 1 15,0-1-15,0 0 0,21 21 16,0-21-16,0 1 0,0 20 16,0-21-16,0 0 0,0 0 0,0 1 15,0-1-15,0 0 0,0 0 16,21-21-16,0 0 0,-21 21 0,21-21 16,0 0-16,1 0 0,-1 0 15,0 0-15,0-21 0,0 0 16,-21 0-16,21 0 15</inkml:trace>
  <inkml:trace contextRef="#ctx0" brushRef="#br1" timeOffset="81751.77">3979 4064 0,'21'0'15,"1"-21"17,-1 0-17,-21 0 1,21-1-16,0 1 0,-21 0 16,0 0-16,0 0 15,0 0-15,0-1 0,0 1 16,0 0-16,-21 0 15,0 21-15,0 0 0,-1 0 0,-20 0 16,21 0-16,-21 0 0,-1 0 16,1 0-16,0 21 0,20-21 15,-20 21-15,0 0 0,-1 1 16,22-1-16,0 0 0,0 0 0,0 21 16,21-20-16,0-1 0,0 21 15,0-21-15,0 0 0,21 1 0,0-1 16,0 0-16,0-21 0,22 0 15,-22 21-15,21-21 0,-21 0 0,22 0 16,-22 0-16,21-21 0,1 21 16,-22-21-16,21 0 0,-21-1 0,22 1 15,-22 0-15,21-21 0,-21 21 16,0-1-16,22-20 0,-22 21 0,0 0 16,0-22-16,-21 22 0,0-21 15,21 21-15,-21-22 0,0 22 16,0-21-16,0 21 0,0-22 15,0 22-15,0 0 0,0 0 0,0 0 16,-21 21-16,0 0 16,0 21-16,21 0 15,-21 0-15,21 0 0,0 22 16,0-22-16,0 21 0,-21-21 0,21 22 16,0-1-16,0-21 0,0 22 15,0-1-15,0-21 0,0 0 16,0 22-16,0-22 0,21 0 0,-21 0 15,21 0-15,0 0 0,0-21 16,0 0-16,1 0 16,-1 0-16,0 0 15,0 0-15,0-21 0,0 0 16,1 0-16</inkml:trace>
  <inkml:trace contextRef="#ctx0" brushRef="#br1" timeOffset="82247.95">4784 3810 0,'0'-21'0,"-22"21"16,1 0 0,0 0-16,0 0 0,0 0 15,0 0-15,-22 21 0,22 0 16,0-21-16,0 21 0,0 1 15,-1 20-15,1-21 0,0 0 0,21 0 16,0 1-16,-21-1 0,21 21 16,0-21-16,0 0 0,0 1 15,21-22 1,0 0-16,0 0 0,1 0 16,-1 0-16,0-22 15,0 1-15,0 0 0,0 0 16,1 0-16,-1 0 0,0-1 0,-21 1 15,21 0-15,-21 0 0,21 0 16,-21 0-16,21-1 0,-21 1 0,0 0 16,0 0-1,0 42 1,0 0-16,0 0 16,0 1-16,0-1 0,0 0 15,0 0-15,0 21 0,0-20 16,0-1-16,0 0 0,0 0 0,0 0 15,0 0-15,0 1 0,0-1 16,22 0-16,-1-21 16,0 0-1,0 0-15,0-21 16,-21 0-16</inkml:trace>
  <inkml:trace contextRef="#ctx0" brushRef="#br1" timeOffset="82544.77">5207 3514 0,'0'21'47,"0"0"-47,0 0 0,0 0 16,0 22-16,-21-22 0,21 21 0,-21-21 15,21 22-15,-22-22 0,22 21 16,0-21-16,0 22 0,-21-22 0,21 0 16,0 21-16,0-20 0,0-1 15,0 0-15,0 0 0,0 0 0,0 0 16,0 1-16,21-22 31,1 0-31,-1 0 16,-21-22-16</inkml:trace>
  <inkml:trace contextRef="#ctx0" brushRef="#br1" timeOffset="83048.5">5567 3810 0,'0'0'0,"-21"0"31,-1 0-31,1 0 0,0 0 0,0 0 16,0 0-16,21 21 16,0 0-16,-21 1 0,-1-1 0,22 0 15,-21 0-15,21 0 0,0 0 16,0 1-16,0-1 0,0 0 0,0 0 16,0 0-16,0 0 15,21-21 1,1 0-16,-22-21 15,21 21-15,0-21 16,0 0-16,0 0 16,-21 0-16,0-1 0,21 1 15,-21 0-15,0 0 0,22 0 0,-22 0 16,0-1-16,21 22 31,-21 22-15,0-1-16,0 0 15,0 0-15,0 0 0,0 0 0,0 1 16,21-1-16,-21 0 0,21 0 16,-21 0-16,21 0 0,0 1 15,1-22-15,-1 21 16,0-21-16,0 0 16,0 0-16,0 0 0,-21-21 15,22-1-15,-1 1 16</inkml:trace>
  <inkml:trace contextRef="#ctx0" brushRef="#br1" timeOffset="83336.3">5165 3683 0,'0'0'0,"21"0"16,0 0-1,0 0-15,0 0 0,0 0 16,22 0-16,-22 0 0,0-21 16,0 21-16,22 0 0,-22 0 0,0 0 15,21 0-15,-21-21 0,1 21 16,-1 0-16,0 0 0,0 0 15</inkml:trace>
  <inkml:trace contextRef="#ctx0" brushRef="#br1" timeOffset="84018.98">6667 3683 0,'0'-21'0,"0"0"16,-21 42 15,0 0-15,21 0-16,-21 0 15,21 1-15,0 20 0,0-21 0,0 0 16,0 22-16,-21-22 0,21 0 15,0 21-15,0-21 0,0 1 0,0-1 16,0 0-16,21 0 0,0 0 16,0-21-16,0 0 0,1 0 0,-1 0 15,21 0-15,-21 0 0,22 0 16,-22-21-16,21 0 0,-21 21 16,22-21-16,-22 0 0,21-1 0,-21 1 15,0 0-15,1 0 0,-1 0 16,0 0-16,-21-1 0,0 1 0,0 0 15,0 0-15,0 0 0,0 0 16</inkml:trace>
  <inkml:trace contextRef="#ctx0" brushRef="#br1" timeOffset="84387.77">7366 3620 0,'-21'0'31,"21"21"-31,-21-21 16,21 21-16,0 0 0,0 0 15,0 0-15,0 1 0,0-1 16,0 21-16,0-21 0,0 22 0,0-1 16,0 0-16,0 1 0,0-1 15,0 0-15,0 22 0,0-22 0,0 22 16,0-22-16,0 0 0,0 1 16,0 20-16,0-21 0,0 1 0,-22-1 15,1 0-15,21 1 0,-21-22 0,21 21 16,0-21-16,0 1 0,-21-1 15,21 0-15,0 0 0,0 0 0,-21-21 16,21-21 0,0 0-1,0 0-15,0 0 0,0-1 16,0 1-16,0 0 0,0-21 0,0 21 16</inkml:trace>
  <inkml:trace contextRef="#ctx0" brushRef="#br1" timeOffset="84739.58">7239 3789 0,'0'0'0,"0"-21"0,0 0 16,0-1-16,0 1 15,21 21-15,-21-21 0,21 21 16,0 0-16,1-21 0,-1 21 15,0 0-15,0 0 0,0 0 0,0 0 16,1 0-16,-1 21 0,0 0 16,0 0-16,0 1 15,-21-1-15,0 0 0,0 0 0,0 0 16,-21 0-16,0 1 0,0-22 16,0 21-16,-1 0 0,1 0 0,0-21 15,0 21-15,0-21 16,21 21-16,-21-21 0,-1 0 15,22 22-15,22-22 47,-1-22-47</inkml:trace>
  <inkml:trace contextRef="#ctx0" brushRef="#br1" timeOffset="85180.01">7705 3725 0,'0'0'0,"-22"0"31,1 0-31,0 0 0,21 22 16,0-1-16,-21 0 15,21 0-15,0 0 0,0 0 16,0 1-16,0-1 0,0 0 15,0 0-15,0 0 0,0 0 0,21 1 16,-21-1-16,21-21 0,0 21 16,1-21-16,-1 0 0,0 0 15,0 0-15,0 0 0,0 0 16,1-21-16,-1 0 16,0-1-16,0 1 0,-21 0 15,21 0-15,-21 0 0,0 0 16,0-1-16,0 1 0,0 0 0,0 0 15,0 0-15,0 0 0,-21-1 16,0 1-16,0 0 0,0 21 0,-1 0 16,1 0-16,0 0 0,0 0 15,0 0-15,0 0 0,-1 0 0,1 21 16,0 0-16,21 1 0,0-1 16,0 0-16,0 0 15,0 0-15,21-21 0,0 21 16,1-21-16,-1 0 15</inkml:trace>
  <inkml:trace contextRef="#ctx0" brushRef="#br1" timeOffset="85692.71">8191 3683 0,'-21'21'31,"21"0"-31,0 1 0,0-1 0,0 0 16,0 0-16,0 0 15,0 0-15,0 1 0,-21-22 16,21 21-16,0 0 0,0 0 16,0 0-16,0 0 0,-21 1 15,0-1-15,0-21 31,-1 0-31,1 0 16,0-21 0,21-1-16,0 1 0,0 0 15,0 0-15,0 0 0,0 0 16,0-1-16,0 1 0,21 0 0,0 0 16,1 0-16,-1 0 0,21-1 15,-21 22-15,0-21 0,22 0 16,-22 21-16,0 0 0,0 0 0,0 0 15,1 0-15,-1 0 0,0 21 16,0 0-16,-21 1 0,0-1 0,0 21 16,0-21-16,0 0 15,0 1-15,0-1 0,0 0 0,0 0 16,-21 0-16,21 0 16,-21 1-16,0-1 0,21 0 15,-22-21 1,1 0-1</inkml:trace>
  <inkml:trace contextRef="#ctx0" brushRef="#br1" timeOffset="86819.18">9038 3577 0,'0'21'0,"21"-21"15,0 0-15,1 0 0,-1 0 0,0-21 16,0 21-16,0-21 16,0 0-16,1 21 0,-1-21 0,0 0 15,0-1-15,-21 1 0,21 0 16,-21 0-16,21 0 0,-21 0 0,0-1 15,0 1-15,0 0 16,0 0-16,0 0 0,0 0 16,-21 21-1,0 21-15,21 0 16,-21 0-16,0 0 0,21 22 16,0-1-16,0 0 0,0 1 15,0-1-15,0 0 0,0 1 0,0-1 16,0 0-16,0 1 0,0-22 15,0 21-15,0-21 0,0 22 0,0-22 16,0 0-16,0 21 0,0-21 16,0 1-16,0-1 0,-21 0 15,-1-21 1,1 0-16,0 0 0,0 0 16,0-21-16,0 21 0,-1-21 15,1 21-15,-21-22 0,21 22 16,0-21-16,-1 21 0,1 0 15,0 0-15,0 0 16,21 21 15,21-21-15,0 0-16,0 0 16,22 0-16,-22 0 0,0 0 0,21 0 15,-20 0-15,20 0 0,-21 0 0,21 0 16,-20-21-16,20 0 0,-21 21 15,0-21-15,0 21 0,22-21 0</inkml:trace>
  <inkml:trace contextRef="#ctx0" brushRef="#br1" timeOffset="87287.33">9461 3747 0,'0'21'31,"0"0"-31,0 0 15,0 0-15,0 0 16,0 1-16,0-1 0,0 0 0,0 0 16,0 0-16,0 0 0,0 1 15,0-1-15,0 0 16,0 0-16,-21-42 47,21 0-32,0 0-15,0-1 0,0 1 16,0 0-16,0 0 0,0 0 16,21 0-16,-21-1 0,22 1 0,-1 0 15,0 21-15,0-21 0,21 0 16,-20 21-16,20 0 0,0-21 0,-21 21 16,22 0-16,-22 0 0,21 0 0,-21 21 15,22-21-15,-22 21 0,-21 0 16,0 0-16,21 0 0,-21 1 15,0-1-15,0 0 0,0 0 16,-21 0-16,0 0 0,0 1 0,-1-1 16,1 0-16,0 0 0,0-21 0,21 21 15,-21-21-15,42 0 32,0-21-17,0 0-15,22 0 0</inkml:trace>
  <inkml:trace contextRef="#ctx0" brushRef="#br1" timeOffset="87840.04">10372 3747 0,'0'0'0,"0"-22"0,-22 22 16,1 0-1,0 0-15,0 0 0,0 0 16,0 0-16,-1 22 0,1-1 0,0 0 16,0 0-16,0 0 0,0 0 15,-1 1-15,1-1 0,0 0 0,0 0 16,21 0-16,0 0 0,0 1 16,0-1-16,0 0 0,0 0 15,0 0-15,21-21 16,0 0-16,0 0 0,1 0 15,-1 0-15,0 0 0,0 0 0,0-21 16,0 0-16,22 0 0,-22 21 16,0-21-16,0-1 0,0-20 0,1 21 15,-22 0-15,21 0 0,0-22 0,-21 22 16,21 0-16,-21-21 0,0 20 16,0-20-16,0 21 0,0-21 0,21 20 15,-21 1-15,0 0 0,0 0 16,0 0-16,0 0 0,0 42 31,0 0-31,0 0 0,0 0 16,0 0-16,0 22 0,0-22 0,0 21 15,0-21-15,0 22 0,-21-22 16,21 0-16,0 21 0,0-20 0,-21-1 16,21 21-16,0-21 0,0 0 15,0 1-15,0-1 0,0 0 16,21-21-1,0 0 1,-21-21-16,21 0 0,1-1 16</inkml:trace>
  <inkml:trace contextRef="#ctx0" brushRef="#br1" timeOffset="88239.81">10604 3874 0,'0'21'0,"22"-21"16,-1 0-16,0 0 15,0 0-15,0 0 16,0-21-16,1 21 0,-22-22 16,21 22-16,0 0 15,-21-21-15,0 0 16,0 0-16,-21 21 31,0 0-31,-1 0 0,1 0 16,0 0-16,0 21 15,0 0-15,0 0 0,21 1 16,0-1-16,0 0 0,0 0 16,0 0-16,0 0 0,0 1 0,0-1 15,0 0-15,0 0 16,0 0-16,21-21 0,0 0 15,0 0-15,0 0 0,0 0 16,1 0-16,-1 0 16,0 0-16,0 0 0,0 0 0,0 0 15,1-21-15,-1 21 0,0-21 0</inkml:trace>
  <inkml:trace contextRef="#ctx0" brushRef="#br1" timeOffset="88508.84">11028 3789 0,'0'21'31,"0"0"-15,21 0 0,0 1-16,-21-1 0,21-21 15,0 21-15,-21 0 0,22 0 16,-1-21-16,0 21 0,0 1 0,0-22 15,0 21-15,1-21 0,-1 21 16,0 0-16,0-21 31,-21-21-15,0 0-16</inkml:trace>
  <inkml:trace contextRef="#ctx0" brushRef="#br1" timeOffset="88743.87">11366 3747 0,'-21'21'31,"0"-21"-31,0 42 0,0-21 16,0 0-16,-1 1 0,1-1 15,0-21-15,21 21 0,-21 0 0,0 0 16,0 0-16,-1 1 0,22-1 0,-21-21 15,0 21-15,0 0 0,21 0 16,-21 0 0,0-21-16</inkml:trace>
  <inkml:trace contextRef="#ctx0" brushRef="#br1" timeOffset="101335.87">889 7789 0,'-21'0'16,"0"0"-16,-1 0 0,1 0 15,0 0-15,0 0 16,0 0-16,0 0 0,-1 0 15,1 0-15,0 0 0,0 0 16,0 0-16,0 0 0,-1 0 16,1 0-1,42 0 48,1 0-63,20 0 15,-21 0-15,21 0 0,1 0 16,-1 0-16,0 0 0,1 0 0,-1 0 16,0 0-16,22 0 0,-22 0 15,1-21-15,-1 21 0,21 0 16,-20 0-16,20 0 0,1 0 0,-1-21 16,1 21-16,-1 0 0,1 0 15,-1 0-15,1 0 0,-22-21 0,0 21 16,1 0-16,-1 0 0,0 0 15,1 0-15,-1 0 0,-21-21 16,22 21-16,-22 0 0,0 0 16,0 0-16,0 0 0,0 0 0,1 0 31,-44-21 31</inkml:trace>
  <inkml:trace contextRef="#ctx0" brushRef="#br1" timeOffset="101939.53">1884 7514 0,'0'0'0,"-21"0"16,-1 0 0,22-21-1,22 42 16,-1-21-15,0 21-16,0-21 0,0 22 16,0-22-16,1 0 0,-1 21 15,0 0-15,0-21 0,0 0 0,0 21 16,1-21-16,-1 0 0,0 0 16,0 21-16,0-21 0,0 0 15,1 0-15,-1 21 16,0-21-16,0 0 15,-21 22 1,0-1 15,-21 0-31,0-21 16,0 0-16,-1 21 0,1-21 16,0 21-16,0 0 0,-21 1 15,20-22-15,1 21 0,0 0 0,0 0 16,0 0-16,0 0 0,-1 1 15,1-1-15,0-21 0,21 21 0,-21 0 16,21 0-16,-21 0 16,21 1-16,-21-22 15,21 21 1,0-42 46,0-1-62</inkml:trace>
  <inkml:trace contextRef="#ctx0" brushRef="#br1" timeOffset="108167.8">5101 6816 0,'0'0'0,"21"0"16,0 0-16,1 0 16,-1-21-16,0 21 15,0 0 1,-21-22 0,21 22-1,-42 0 32,21 22-47,-21-1 16,0-21-16,21 21 0,-21 0 15,-1-21-15,-20 21 0,21 0 16,0 1-16,-22 20 0,1-21 16,0 0-16,-1 0 0,1 22 0,0-22 15,-22 21-15,1 1 0,-1-1 0,1 0 16,-1 1-16,1-1 0,-1 0 15,1 1-15,-1-1 0,22 0 0,-22 1 16,1 20-16,-1-42 0,1 22 16,-1-1-16,1 0 0,-1 1 0,22-1 15,-21 0-15,-1 22 0,22-22 16,-22 0-16,22 1 0,-22-1 16,22 0-16,0-20 0,-1 20 0,1 0 15,0-21-15,-1 22 0,1-22 16,0 21-16,-1-21 0,22 1 0,-21-1 15,21 0-15,0 0 0,-22 0 16,22 0-16,0-21 0,0 22 0,0-1 16,-1-21-1,44 0 32,-1-21-47,0-1 0,0 22 16</inkml:trace>
  <inkml:trace contextRef="#ctx0" brushRef="#br1" timeOffset="109096.32">7091 6795 0,'0'0'0,"0"-22"15,21 22-15,-21 22 47,0-1-47,0 0 0,0 0 16,-21 21-16,21-20 0,0-1 15,0 21-15,-21 0 0,21 1 16,0-1-16,-22 0 0,22 1 0,0 20 16,0-20-16,0 20 0,0 1 0,0-22 15,0 21-15,0 1 0,0-22 16,0 22-16,0-1 0,0 1 0,0-22 15,0 22-15,0-1 0,0 1 16,0-22-16,0 21 0,-21 1 0,0-22 16,0 22-16,21-22 0,-21 0 0,0 1 15,-1-1-15,1 0 0,0 1 16,21-1-16,-21-21 0,0 22 0,0-22 16,21 21-16,0-21 0,-22 0 15,1 1-15,21-1 0,0 0 16,0-42 15,0 0-31,0-1 0,0 1 16,21 0-16,1 0 0</inkml:trace>
  <inkml:trace contextRef="#ctx0" brushRef="#br1" timeOffset="109783.77">9271 6773 0,'0'0'0,"-21"0"15,21-21-15,-21 21 16,21-21-16,-22 0 15,1 0 1,0 21 0,0 0 15,21-21-15</inkml:trace>
  <inkml:trace contextRef="#ctx0" brushRef="#br1" timeOffset="110435.4">9165 6879 0,'21'0'0,"0"0"47,1 0-15,-22 21-32,21-21 15,0 22-15,-21-1 0,21 0 16,0 0-16,0 0 15,1 0-15,-1 22 0,21-22 16,-21 21-16,22 1 0,-1 20 0,21-21 16,-20 1-16,20 20 0,22-20 0,-22-1 15,22 0-15,-21 1 0,20-1 16,1 0-16,0 1 0,-22-1 0,1 0 16,20-21-16,-20 22 0,20-1 15,-20 0-15,-1 1 0,22-1 0,-21-21 16,-1 22-16,1-1 0,-1-21 0,1 21 15,-1-20-15,-21 20 0,1-21 16,-22 0-16,21 0 0,-21 1 0,22-1 16,-22-21-16,-21 21 0,21-21 15,0 0-15,-21 21 0,21-21 32,-42-21-1,0 0-31</inkml:trace>
  <inkml:trace contextRef="#ctx0" brushRef="#br1" timeOffset="111544.22">656 9059 0,'0'-42'16,"0"21"-16,0 0 16,0 0-16,0-1 0,0 1 0,0 0 15,0 0-15,0 0 0,21 0 16,-21-1-16,0 1 0,0 0 16,0 0-16,0 0 0,0 0 15,0-1-15,0 1 16,-21 21 15,21 21-15,-21 1-16,21-1 15,-21 21-15,21 0 0,-21 1 16,-1-1-16,22 0 0,0 22 0,0-22 16,-21 22-16,21-1 0,-21 1 15,21-1-15,0 1 0,0-1 16,0 1-16,0-22 0,0 22 0,0-22 15,0 21-15,-21-20 0,21-1 16,0 0-16,0-20 0,0 20 0,0-21 16,0 0-16,0 0 15,0 1-15,-21-22 16,21-22 15,0 1-31,0 0 16,0-21-16</inkml:trace>
  <inkml:trace contextRef="#ctx0" brushRef="#br1" timeOffset="112803.21">656 8721 0,'0'0'0,"0"-21"0,21 21 47,0 0-32,1 0-15,-1 0 0,0 0 16,21 0-16,-21 0 0,22 0 15,20 0-15,-20 0 0,20 0 0,1 0 16,-1 0-16,22 0 0,-1 0 16,1 0-16,0 0 0,-1 0 15,22 0-15,-21 0 0,0 0 16,-1 0-16,22 0 0,0 0 0,0 0 16,0 0-16,21 0 0,-22-22 15,22 22-15,-21 0 0,21 0 0,0 0 16,-21 0-16,21 0 0,-21-21 15,0 21-15,0 0 0,-22 0 0,1 0 16,-22 0-16,1 0 0,-1 0 16,1 0-16,-1 0 0,-20 0 0,-1 0 15,0 0-15,1 0 0,-22 0 0,21 0 16,-21 0-16,1 0 0,20 0 16,-21 0-16,0 0 0,0 0 15,1 0-15,-1 0 16,-21 21-1,21-21-15,-21 22 16,0-1 0,0 0-16,0 0 15,0 0-15,0 0 0,0 1 16,0-1-16,0 0 0,0 21 0,21-21 16,-21 22-16,0-22 0,0 21 15,0-21-15,0 22 0,0-1 0,0-21 16,0 22-16,0-22 0,0 21 0,0 0 15,0-20-15,0 20 16,0-21-16,0 21 0,0 1 0,0-22 16,0 21-16,0 1 0,0-22 0,0 21 15,0 0-15,0-20 0,0-1 16,0 21-16,0-21 0,0 0 0,0 1 16,0-1-16,0 0 0,0 0 0,0 0 15,0 0-15,0 1 0,-21-1 16,21 0-16,-21-21 0,21 21 15,0 0-15,-21 0 16,-1-21-16,1 22 0,0-22 16,21 21-16,-21-21 0,0 0 15,0 21-15,-1-21 16,1 0-16,-21 0 0,21 21 16,0-21-16,-22 0 0,22 0 0,-21 0 15,-1 0-15,-20 0 0,21 0 16,-22 0-16,1 21 0,-1-21 0,-21 0 15,22 0-15,-1 0 0,-20 0 0,20 21 16,1-21-16,-1 0 0,22 0 16,-22 0-16,1 0 0,-1 0 0,1 0 15,-1 0-15,-20 0 0,20 0 16,-20 0-16,-1 0 0,-21 0 16,21 0-16,1 0 0,-22 0 0,21 0 15,1 0-15,-1-21 0,0 21 16,-21 0-16,22 0 0,-1-21 0,0 21 15,1 0-15,-1-21 0,0 21 16,1-21-16,-1 21 0,22 0 16,-22 0-16,21 0 0,1-21 0,-1 21 15,1 0-15,-1 0 0,22 0 16,0 0-16,-1-22 0,1 22 0,0 0 16,21 0-16,-1-21 0,1 21 15,0 0-15,0 0 0,21-21 0,-21 21 16,0 0-1,21-21-15,-22 21 0,1 0 47,0 0-47,21-21 0,-21 21 16,0 0 0,21-21-1,0-1 1,0 1-16</inkml:trace>
  <inkml:trace contextRef="#ctx0" brushRef="#br1" timeOffset="113444.5">1143 9102 0,'-21'0'16,"0"0"0,-1 21-1,22 0-15,0 0 0,0 0 0,-21 1 16,21 20-16,-21-21 0,21 21 15,-21-20-15,21 20 0,0 0 0,0 1 16,-21-22-16,21 21 0,-21 0 16,21 1-16,0-22 0,0 21 15,-22-21-15,22 1 0,0-1 0,0 0 16,-21-21-16,21 21 0,0-42 47,0 0-47,21 0 0,-21-22 15,22 22-15,-22 0 0,0-21 16,21-1-16,-21 1 0,21 0 0,0 20 16,-21-20-16,21-21 0,-21 20 15,21 1-15,1 0 0,-1 20 16,-21-20-16,21 0 0,0 21 0,-21-1 16,21 22-16,0 0 0,1 0 15,-1 22-15,-21-1 16,21 0-16,-21 0 0,0 21 15,21 1-15,-21-1 0,0 0 16,0 1-16,0-1 0,0 0 16,0 1-16,0-1 0,0 0 15,0 1-15,0-1 0,0-21 0,0 22 16,0-22-16,0 0 0,0 0 16,0 0-16,0 0 0,-21-21 46,21-21-46</inkml:trace>
  <inkml:trace contextRef="#ctx0" brushRef="#br1" timeOffset="113663.9">995 9567 0,'21'-21'16,"0"21"-16,0 0 15,0-21-15,1 21 0,-1 0 0,0-21 16,21 21-16,-21 0 0,1-21 16,-1 21-16,0-21 0,0 21 15,0 0-15,0 0 0,1 0 0</inkml:trace>
  <inkml:trace contextRef="#ctx0" brushRef="#br1" timeOffset="114124.87">1545 9504 0,'21'0'16,"-21"-21"-16,21 21 16,1 0-16,-1 0 15,0 0-15,0 0 16,0 0-16,0 0 0,1 21 16,-22 0-16,21 0 0,0 0 0,-21 1 15,0-1-15,0 0 0,0 0 16,0 0-16,0 22 0,0-22 0,0 0 15,0 0-15,0 0 0,0 0 16,0 1-16,0-1 0,0-42 47,0-1-31,0 1-16,-21 0 0,21 0 0,0 0 15,0 0-15,0-1 16,0 1-16,0-21 0,0 21 0,0 0 15,0-1-15,0 1 0,21 21 16,-21-21-16,21 0 0,0 21 16,-21-21-1,21 21-15</inkml:trace>
  <inkml:trace contextRef="#ctx0" brushRef="#br1" timeOffset="114579.61">1968 9483 0,'22'0'15,"-1"0"1,0 0-1,0 0-15,0 0 0,0 0 16,1 21-16,-1-21 0,-21 21 16,21 0-16,0 0 15,0 1-15,-21-1 0,0 0 0,0 0 16,21 0-16,-21 0 0,0 1 16,0-1-16,0 0 0,0 0 0,0 0 15,-21 0-15,21 1 16,-21-22-16,0 0 15,0 0-15,21-22 32,0 1-32,0 0 15,0 0-15,0 0 0,0 0 0,0-1 16,0 1-16,0 0 16,0 0-16,0 0 0,21 0 0,-21-1 15,21 22-15,0-21 0,0 0 16,1 21-16,-1-21 0,0 21 15,0 0-15,0 0 0,0 0 16,1 0-16</inkml:trace>
  <inkml:trace contextRef="#ctx0" brushRef="#br1" timeOffset="115867.39">2709 9546 0,'21'-21'16,"-21"0"-16,0 0 16,0 0-16,0-1 15,-21 22 1,0 0-1,0 0-15,0 0 0,0 0 16,21 22-16,-22-22 0,1 21 16,0 0-16,0 0 0,21 0 15,0 22-15,-21-22 0,21 0 16,-21 21-16,21-21 0,0 1 0,-22-1 16,22 0-16,0 0 0,0 0 15,0 0-15,0 1 16,22-22-16,-1 0 15,0 0-15,0-22 16,0 22-16,0-21 16,-21 0-16,22 0 0,-1 0 15,-21 0-15,0-1 0,0 1 16,21 0-16,-21 0 0,0 0 0,21 0 16,-21-1-16,0 1 0,0 0 15,0 0 1,0 42 15,0 0-15,0 0-16,0 1 15,0-1-15,0 0 0,0 0 0,0 0 16,0 0-16,0 1 0,0-1 16,0 0-16,21 0 0,-21 0 15,21-21-15,-21 21 16,22-21-16,-1 0 15,0 0-15,0 0 16,0 0-16,-21-21 16,0 0-16,21 21 0,1-21 0,-22 0 15,0 0-15,21-1 16,-21 1-16,21 0 0,-21 0 0,0 0 16,0 0-16,0-1 0,0 1 15,0 0-15,21 21 16,-21 21 15,0 0-15,0 1-16,0-1 0,0 0 15,21 0-15,-21 0 0,0 0 16,0 1-16,0-1 16,21-21-16,-21 21 0,22-21 0,-22 21 15,21-21-15,0 0 16,0 0-16,0 0 0,0-21 15,1 0-15,-1 21 16,0-21-16,0-1 0,0 1 0,-21 0 16,21 0-16,1 0 0,-1 0 15,-21-1-15,0 1 0,0 0 16,0 0-16,0 42 62,-21-21-62,21 21 0,0 0 16,0 1-16,-22 20 0,22-21 16,0 0-16,0 22 0,0-22 0,0 21 15,0-21-15,0 22 0,0-1 16,0-21-16,0 21 0,0 1 0,0-1 16,0 0-16,0 1 0,22-1 0,-22 22 15,0-22-15,0 21 0,0 1 16,0-22-16,0 22 0,0-22 15,0 22-15,0-22 0,0 21 0,0-20 16,-22-1-16,1 0 0,21 1 16,-21-1-16,0 0 0,0-20 0,0 20 15,-1-21-15,22 0 0,-21 0 16,0 1-16,0-1 0,0 0 0,-22-21 16,22 0-16,0 0 0,-21 0 0,21 0 15,-22-21-15,22 0 0,-21 21 16,21-22-16,-22 1 0,22 0 0,0 0 15,21 0-15,0-22 0,0 22 16,0-21-16,0 21 0,0-22 0,0 22 16,0-21-16,0 21 0,21-22 15,0 1-15,-21 0 0,21 21 16</inkml:trace>
  <inkml:trace contextRef="#ctx0" brushRef="#br1" timeOffset="116609.96">3746 9292 0,'0'0'0,"0"21"16,0 1-16,0-1 0,0 0 0,0 21 16,0-21-16,0 22 0,0-1 15,0-21-15,0 22 0,0-1 0,-21-21 16,21 21-16,-21-20 0,0 20 16,21-21-16,0 0 0,-21 0 0,21 1 15,-21-22-15,21 21 0,-22-21 16,1 0 15,21-21-31,0-1 16,0 1-16,0 0 0,0 0 15,0 0-15,0 0 0,0-1 0,0 1 16,0 0-16,0 0 16,21 21-16,1 0 15,-1 0 1,0 21-16,0 0 15,-21 0-15,0 1 0,21-1 16,0 0-16,-21 0 0,22-21 0,-22 21 16,0 0-16,21 1 0,-21-1 15,21-21-15,0 0 32,0 0-32,-21-21 15,21-1-15,-21 1 16,22 21-16,-22-21 0,21 0 0,-21 0 15,0 0-15,0-1 0,0 1 16,0 0-16,0 0 0,0 42 47,0 0-31,0 0-16,0 1 15,0-1-15,0 0 0,0 0 16,0 0-16,0 0 15,0-42 32</inkml:trace>
  <inkml:trace contextRef="#ctx0" brushRef="#br1" timeOffset="117199.73">4254 9483 0,'-21'0'31,"0"21"-31,0-21 16,21 21-16,-21 0 0,0-21 0,-1 21 16,22 1-16,-21-22 15,21 21-15,0 0 16,0 0-16,21-21 16,1 0-16,-1 21 15,0-21-15,0 21 0,0 1 16,0-22-1,-21 21-15,0 0 0,0 0 16,0 0 0,0 0-16,-21-21 15,0 22-15,0-1 0,0-21 16,21 21-16,-21-21 0,-1 0 16,22 21-16,-21-21 15,21-21 16,0 0-31,0 0 0,0-1 0,0 1 16</inkml:trace>
  <inkml:trace contextRef="#ctx0" brushRef="#br1" timeOffset="117540.11">4445 9313 0,'0'0'0,"0"22"63,0-1-63,0 0 0,0 0 16,0 0-16,0 0 0,0 22 0,0-22 15,0 21-15,0-21 0,0 1 16,0 20-16,0-21 0,0 0 0,0 22 15,0-22-15,0 0 0,0 0 16,0 0-16,0 0 0,0 1 16,0-1-16,21-21 47,-21-21-47,21-1 15,-21 1-15,0 0 16</inkml:trace>
  <inkml:trace contextRef="#ctx0" brushRef="#br1" timeOffset="117743.99">4360 9567 0,'0'-21'15,"21"21"1,1 0-16,-22-21 15,21 21-15,0 0 0,-21-21 16,21 21-16,0 0 0,0-21 0,1 21 16,-1-21-16,0 21 0,-21-22 15,21 22-15,-21-21 0,21 21 0,-21-21 16</inkml:trace>
  <inkml:trace contextRef="#ctx0" brushRef="#br1" timeOffset="118468.09">2688 8213 0,'0'-43'16,"0"22"-16,0 0 16,0 0-16,0 0 15,0 0-15,-21 21 16,0 0-1,21 21 1,42-21-16,-42 42 16,0-21-16,-21 22 0,0-1 0,0 0 15,-1 1-15,22-1 0,-21-21 16,21 21-16,-21 1 0,21-22 0,0 0 16,0 0-16,0 0 0,0 1 15,0-1-15,0 0 16,21-21-1,0 0-15,1 0 0,-1 0 16,0 0-16,21-21 0,-21 21 0,22 0 16,-1 0-16,-21 21 15,0-21-15,22 0 0,-1 0 0,0 0 16,1 0-16,-22 0 0,21 0 16,1-21-16,-1 21 0,-21 0 0,0 0 15,22 0-15,-22 0 0,0 0 0,0 0 16,0 0-1,0 0-15</inkml:trace>
  <inkml:trace contextRef="#ctx0" brushRef="#br1" timeOffset="119208.21">5715 9123 0,'0'0'16,"0"-21"-16,0 0 0,0-1 0,0 1 0,0 0 15,0 0-15,0 42 47,0 0-47,0 0 16,-42 1-16,42 20 0,0 0 0,0 22 15,0-22-15,0 22 0,0-1 0,0 1 16,0-1-16,0 1 0,0-1 16,0-21-16,0 22 0,0-1 0,0-20 15,0-1-15,0 0 0,0 1 16,0-22-16,0 0 0,0 0 0,0 0 16,0 1-16,0-1 0,0-42 46,0-1-46,0 1 16,0-21-16,0 21 0</inkml:trace>
  <inkml:trace contextRef="#ctx0" brushRef="#br1" timeOffset="119515.56">5778 9144 0,'0'0'0,"0"-21"0,22 21 31,-1 0-15,0-21-16,0 21 0,21 0 16,-20 0-16,20 0 0,0 0 0,1 0 15,20-21-15,-21 21 0,22 0 0,-1 0 16,22 0-16,0 0 0,-1 0 15,1 0-15,21 0 0,0 0 0,-22 0 16,22 0-16,0 0 0,0 0 16,0 0-16,21 0 0,-21 0 0,21 0 15,-22 0-15,1 0 0,0 0 16,-21 0-16,-22-22 0,1 22 16,20-21-16</inkml:trace>
  <inkml:trace contextRef="#ctx0" brushRef="#br1" timeOffset="120151.9">8848 9059 0,'63'0'16,"-126"0"-16,147 0 0,-63 0 0,1 0 15,20 0-15,-21 0 0,0 0 16,0 0-16,1 0 0,-1 0 16,0 0-16,0 0 15,-21 22 1,0-1 0,0 0-16,0 0 0,0 0 15,0 0-15,0 1 0,0 20 0,0-21 16,0 0-16,0 22 15,0-22-15,0 21 0,0-21 0,21 22 16,-21-22-16,0 21 0,0-21 0,0 22 16,0-22-16,0 21 0,0 0 15,0-20-15,21 20 0,-21-21 0,0 21 16,0-20-16,0-1 0,0 0 0,0 21 16,0-21-16,0 1 0,0-1 15,-21-21-15,21 21 0,0 0 0,0 0 16,-21-21-16,21 21 0,-21-21 0,21 22 15,-21-22-15,21 21 0,-21-21 16,-1 0-16,1 21 0,0-21 0,0 0 16,0 21-16,-22-21 0,1 0 15,0 0-15,-1 21 0,1-21 16,-21 0-16,20 0 0,-20 0 0,-1 21 16,1-21-16,-22 0 0,0 0 0,1 0 15,-1 0-15,-21 0 0,22 22 0,-22-22 16,0 0-16,21 0 0,-21 0 15,22 0-15,-22 21 0,0-21 0,21 0 16,-20 0-16,-1 0 0,-21 0 0,21 0 16,0 21-16,21-21 0,-20 0 15,20 0-15,0 0 0,1 0 0,-1 0 16,21 0-16,1 0 0,-1 0 0,1 0 16,21 0-16,-1 0 15,1 0-15,0 0 0,20 0 0,1 0 16,0 0-16,0 0 0,0 0 15,21-21-15,21 21 47,0 0-47,-21-21 0,21 21 0,0 0 16,1 0-16,-1 0 0,-21-22 16,21 22-16,-21-21 15</inkml:trace>
  <inkml:trace contextRef="#ctx0" brushRef="#br1" timeOffset="120684.6">6159 9525 0,'0'0'0,"0"-21"16,0-21-16,0 63 47,22-21-47,-1 42 0,0-21 15,-21 0-15,21 22 0,0-1 0,0 0 16,1 1-16,-1-1 0,0 0 0,0 1 15,0-1-15,0-21 0,-21 22 16,22-22-16,-1 21 0,0-21 0,-21 0 16,21 1-16,0-1 0,-21-42 62,0-1-62,0 1 16,0 0-16,0 0 0,0 0 0,0-22 15,0 22-15,0-21 0,0 0 16,21-1-16,-21 1 0,0 0 0,22-1 16,-22 1-16,0 0 0,21-1 0,0 1 15,0 21-15,-21 0 0,21-1 16,0 22-16,1 0 0,-1-21 0,0 21 16,0 0-16,-21 21 15,21-21-15,-21 22 0,21-1 16,-21 0-16,0 0 15,0 0-15</inkml:trace>
  <inkml:trace contextRef="#ctx0" brushRef="#br1" timeOffset="121073.32">6943 9948 0,'63'0'16,"-42"0"-16,0-21 15,1 21-15,-22-21 16,21 0-16,0 0 0,-21 0 16,0-1-16,0 1 15,-21 21 1,0 0-16,-1 0 15,1 0-15,0 21 16,0 1-16,0-22 0,0 21 0,-1 0 16,1 0-16,21 0 0,0 0 0,-21 1 15,21-1-15,0 0 0,0 0 16,0 0-16,0 0 0,0 1 16,21-22-16,0 21 15,1-21-15,-1 0 16,0 0-16,0 0 0,0 0 15,0 0-15,1 0 0,-1-21 16</inkml:trace>
  <inkml:trace contextRef="#ctx0" brushRef="#br1" timeOffset="121356.16">7429 9716 0,'0'0'0,"-21"0"15,0 21 1,0-21-16,0 21 0,21 0 16,-21 0-16,-1 0 0,22 1 15,-21-1-15,21 0 0,0 0 0,-21 0 16,21 0-16,0 1 0,-21-1 0,21 0 16,0 0-16,0 0 0,0 0 15,0 1-15,21-22 16,-21 21-16,21-21 0,0 0 0,1 0 15,-1 0-15,0 0 16,0 0-16,0 0 0,0-21 16,1-1-16,-1 1 15,0 21-15</inkml:trace>
  <inkml:trace contextRef="#ctx0" brushRef="#br1" timeOffset="121635">7832 9483 0,'0'0'0,"0"-21"16,-22 21-16,22-22 0,0 44 15,0-1-15,-21 0 16,21 0-16,-21 21 0,0-20 16,21 20-16,0-21 0,0 21 15,-21 1-15,21-1 0,-21-21 0,21 22 16,-22-1-16,22-21 0,0 21 15,0-20-15,0-1 0,0 0 0,0 0 16,0 0-16,0 0 0,0 1 16,22-22 15,-1-22-31,0 1 0</inkml:trace>
  <inkml:trace contextRef="#ctx0" brushRef="#br1" timeOffset="122035.79">8043 9843 0,'-21'21'31,"0"0"-31,21 0 16,-21 0-16,0 0 0,21 1 15,0-1-15,0 0 16,0 0-16,0 0 0,0 0 15,0 1-15,21-22 16,0 0 0,0 0-16,0 0 0,0 0 15,1-22-15,-1 22 0,-21-21 16,21 0-16,0 21 0,0-21 16,-21 0-16,0 0 0,0-1 0,0 1 15,0 0-15,0 0 0,0 0 0,0 0 16,0-1-16,0 1 15,-21 0-15,0 21 0,0 0 0,0 0 16,-1 0-16,1 0 16,21 21-16,0 0 15,-21 1-15,21-1 16,0 0-16,0 0 0,21-21 16,0 0-1</inkml:trace>
  <inkml:trace contextRef="#ctx0" brushRef="#br1" timeOffset="122396.58">8382 9779 0,'0'0'0,"21"0"31,0 0-15,-21 21-16,0 0 0,0 1 0,21-1 15,-21 0 1,0 0-16,0 0 0,0 0 0,0 1 16,0-1-16,0 0 0,0 0 15,0 0-15,0 0 16,0 1-16,0-44 47,0 1-32,0 0-15,0 0 0,0 0 16,22 0-16,-22-1 0,0 1 16,0 0-16,21 0 0,-21-21 15,21 20-15,-21 1 0,0 0 0,21 0 16,-21 0-16,0 0 16,0-1-16</inkml:trace>
  <inkml:trace contextRef="#ctx0" brushRef="#br1" timeOffset="122700.41">7641 9567 0,'21'0'31,"0"0"-15,1 0-16,-1 0 0,21 0 15,-21 0-15,22 0 0,-1 0 0,0 0 16,1 0-16,-1-21 0,-21 21 0,21-21 16,-20 21-16,20 0 0,-21 0 15,0 0-15,0 0 0,1 0 16,-22-21-1</inkml:trace>
  <inkml:trace contextRef="#ctx0" brushRef="#br1" timeOffset="123307.74">8340 9123 0,'21'0'63,"0"0"-63,0 0 0,0 0 15,22 0-15,-22 0 0,21-21 16,0 21-16,-20 0 0,20 0 15,0 0-15,-21 0 0,22 0 0,-22 0 16,21 0-16,-21 0 0,1 0 16,-1 0-16,0 0 0,0 0 0,0 0 15,0 0-15,1 0 16,-22-21 31,-22 21-47,1 0 15</inkml:trace>
  <inkml:trace contextRef="#ctx0" brushRef="#br1" timeOffset="123863.42">6773 8340 0,'-21'0'16,"21"-21"-16,21 42 62,0 0-46,1 21-16,-22-21 0,0 1 0,21 20 15,0-21-15,0 0 0,-21 22 16,21-22-16,0 0 0,-21 21 0,22-21 16,-22 1-16,21-1 0,-21 0 15,0 0-15,21 0 0,-21 0 0,0 1 16,21-1-16,-21 0 15,0-42 17,0 0-17,21 21-15,-21-22 0,21 1 0</inkml:trace>
  <inkml:trace contextRef="#ctx0" brushRef="#br1" timeOffset="125451.91">7218 8403 0,'0'21'31,"-21"-21"-31,-1 0 16,22 22-16,-21-22 15,21 21-15,-21-21 16,21 21-16,-21 0 0,0 0 16,0 0-16,-1 1 0,1-22 15,0 21-15,0 0 0,0 0 0,0 0 16,-1 0-16,1 22 0,-21-22 15,21 0-15,0 0 0,-1 0 0,1-21 16,21 22-16,0-1 0,-21-21 16,42 0 31,0 0-47,1-21 15,-1 21 1,0-22-16,0 22 0,0-21 15,-21 0-15,21 0 0,1 21 16</inkml:trace>
  <inkml:trace contextRef="#ctx0" brushRef="#br1" timeOffset="127783.3">10202 9038 0,'0'-21'16,"0"0"-1,0 0 1,0 0 0,0-1-16,0 1 15,0 0 1,0 42-1,0 0 1,0 1-16,0-1 0,0 21 0,0-21 16,0 22-16,0-1 0,0 0 15,0 1-15,0-1 0,0 21 0,0-20 16,0-1-16,0 22 0,-21-1 0,21-21 16,0 22-16,-21-22 0,0 22 15,21-22-15,-21 0 0,21 22 0,-22-43 16,22 21-16,-21 1 0,0-22 0,21 0 15,0 0-15,0 0 16,-21 1-16,0-22 31,21-22-15,0 1-16,0 0 16,0 0-16,0 0 0,0 0 0,0-1 15,0 1-15</inkml:trace>
  <inkml:trace contextRef="#ctx0" brushRef="#br1" timeOffset="128979.16">10287 8932 0,'0'0'16,"0"-21"-16,21 21 47,0 0-31,0 0-16,1 0 0,20 0 15,-21 0-15,21 0 0,22 0 16,-22 0-16,43 0 0,-22 0 0,22 0 15,0 0-15,-1 0 0,1 0 16,0 0-16,21 0 0,-22 0 0,1 0 16,0 0-16,-1 0 0,1 0 0,21 0 15,0 0-15,-1 0 0,1 0 16,0 21-16,0-21 0,0 0 0,21 0 16,-21 0-16,21 22 0,-22-22 15,22 0-15,-21 0 0,21 0 0,-21 0 16,-21 21-16,-1-21 0,1 0 0,0 0 15,-1 0-15,-20 0 16,21 0-16,-22 0 0,1 0 0,-1 0 16,1 0-16,-1 0 0,1 0 15,-22 0-15,21 0 0,-20 0 0,-1 0 16,0 0-16,-20 0 0,20 0 0,-21 0 16,21 0-16,-20 0 0,-1 0 15,0 0-15,0 0 16,-21 21-1,0 0 1,0 0-16,0 0 0,0 1 16,0-1-1,0 0-15,0 0 16,0 0-16,0 0 0,0 1 0,0-1 16,0 0-16,0 0 0,0 0 15,0 0-15,0 1 0,0-1 0,0 0 16,0 21-16,0-21 0,0 22 0,0-22 15,0 21-15,0-21 0,0 22 16,0-22-16,-21 21 0,21-21 0,0 22 16,0-22-16,0 0 0,0 21 15,0-20-15,-21-1 0,21 0 0,0 0 16,0 0-16,0 0 0,0 1 16,0-1-16,0 0 0,0 0 15,0 0 1,0 0-16,-21-21 15,21 22-15,-22-22 16,1 0-16,0 0 16,0 21-16,0-21 0,0 0 15,-1 0-15,1 0 0,-21 0 0,21 0 16,-22 0-16,1 0 0,-21 0 16,20 0-16,-20 0 0,-1 0 0,1 0 15,-22 0-15,22 0 0,-22 0 0,0 0 16,1 0-16,-22 0 15,21 0-15,-21 0 0,0 0 0,1 0 16,-1 0-16,21 0 0,-21 0 0,0 0 16,1 0-16,-1 21 0,0-21 0,-21 0 15,21 0-15,0 0 0,0 0 16,-21 21-16,22-21 0,20 0 0,-21 0 16,0 0-16,0 0 0,22 21 0,-22-21 15,21 0-15,1 0 0,-1 0 16,0 0-16,1 0 0,20 0 0,1 0 15,20 0-15,-20 0 0,20 0 16,1 0-16,0 0 0,-1 0 0,1 0 16,0 0-16,21 0 0,-1 0 15,1 0-15,0 0 0,0 0 16,0 0 0,0 0-16,-1 0 15,1 0 1,0 0 15</inkml:trace>
  <inkml:trace contextRef="#ctx0" brushRef="#br1" timeOffset="129768.06">10943 9335 0,'0'0'15,"-21"0"1,0 0-16,0 0 15,21 21 1,-22 0-16,22 0 0,0 0 16,0 22-16,0-1 0,0 0 0,-21 1 15,21-1-15,-21 0 0,0 1 16,21-1-16,-21 0 0,0 1 0,21-1 16,-22 0-16,1 1 0,0-1 0,0-21 15,0 0-15,0 0 0,-1 1 16,1-1-16,0 0 0,0-21 0,0 0 15,0 0-15,-1 0 0,1 0 16,0 0 0,21-21-16,0 0 0,-21-1 0,21 1 15,0 0-15,0 0 0,0 0 16,0 0-16,0-22 0,0 22 16,0 0-16,0-21 0,0 20 0,0 1 15,0 0-15,0 0 0,0 0 0,21 0 16,0 21-1,0 21-15,1 0 16,-22 0-16,21 0 0,0 0 16,-21 1-16,21-1 0,0 0 0,-21 21 15,21-21-15,-21 1 0,22-1 0,-1 0 16,0 0-16,0 0 16,0-21-16,0 0 15,1 0-15,-1 0 0,0 0 16,0 0-16,0-21 0,22 0 15,-22 21-15,0-21 0,0 0 0,0-1 16,0 1-16,-21 0 0,22 0 0,-22 0 16,21 21-16,-21-21 0,0-1 15,0 1-15,0 42 32,0 1-17,0-1-15,0 0 0,0 0 0,0 0 16,0 0-16,0 1 0,0-1 15,0 0-15,0 0 0,0 0 16,0 0-16,-21 1 0,21-1 16,0-42 31,21-1-47</inkml:trace>
  <inkml:trace contextRef="#ctx0" brushRef="#br1" timeOffset="129951.99">11197 9610 0,'-21'0'31,"21"21"0,0 0-15</inkml:trace>
  <inkml:trace contextRef="#ctx0" brushRef="#br1" timeOffset="130419.72">11430 9821 0,'0'0'16,"-21"22"-16,0 20 15,21-21-15,0 0 0,0 0 0,0 1 0,-22-1 16,22 0-16,0 0 0,0 0 0,-21-21 16,21 21-16,0-42 62,0 0-62,0 0 16,0 0-16,0-22 0,21 22 15,1 0-15,-22 0 0,21 0 0,0 0 16,-21-1-16,21 1 0,0 0 16,0 21-16,1-21 0,-1 21 15,0 0-15,0 0 0,-21 21 16,0 0-16,21 0 15,-21 1-15,0-1 0,0 0 0,0 0 16,0 0-16,0 0 0,0 1 16,0-1-16,0 0 0,0 0 0,0 0 15,0 0-15,-21-21 0,21 22 16,0-44 15,0 1-15</inkml:trace>
  <inkml:trace contextRef="#ctx0" brushRef="#br1" timeOffset="131211.6">11853 9398 0,'0'21'16,"0"0"-16,0 1 15,0-1-15,0 0 0,0 21 16,0 1-16,0-22 0,0 21 0,0 0 16,0 1-16,0-22 0,0 21 15,0 1-15,-21-22 0,21 21 0,-21-21 16,21 0-16,0 1 0,0-1 0,0 0 16,-21-21-16,21 21 0,0-42 46,0 0-30,0 0-16,0-1 0,0 1 0,21 0 16,-21 0-16,21 0 0,-21 0 0,21-1 15,0 1-15,-21 0 0,22 0 16,-22 0-16,21 21 0,0 0 0,-21-21 16,21 21-16,0 0 0,-21 21 46,0 0-46,-21-21 0,0 21 16,0-21-16,0 21 0,-1-21 16,1 21-16,0-21 0,21 22 15,0-1-15,0 0 16,0 0-16,0 0 16,0 0-16,0 1 15,0-1-15,0 0 0,21-21 16,0 0-16,1 0 15,-1 0-15,0 0 0,0 0 16,0 0-16,0 0 0,1 0 16,-1 0-16,0 0 0,0-21 15,0 21-15,22-21 0,-22 21 0,0-22 16,0 1-16,0 21 0,-21-21 0,21 0 16,-21 0-16,22 21 15,-22-21-15,0-1 0,0 1 0,0 0 16,0 0-16,-22 21 31,1 0-31,21 21 16,-21 0-16,21 0 0,-21-21 15,21 43-15,0-22 0,0 0 16,0 0-16,0 0 0,0 1 16,0-1-16,0 0 0,0 0 15,21-21 1,0 21-16,0-21 15,1 0-15,-1 0 0,0 0 16,0 0-16,0-21 0,0 21 0,22-21 16</inkml:trace>
  <inkml:trace contextRef="#ctx0" brushRef="#br1" timeOffset="131759.51">12763 9673 0,'0'0'16,"-42"0"0,21 0-16,0 0 0,0 0 0,-1 0 15,1 21-15,0 1 0,0-22 0,0 21 16,21 0-16,-21 0 0,-1 0 16,22 0-16,-21 1 0,21-1 0,0 0 15,0 0-15,0 0 0,0 0 0,0 1 16,0-1-16,0 0 15,21-21-15,1 0 0,-1 21 16,0-21-16,0 0 0,0 0 16,0 0-16,1 0 0,-1-21 15,0 0-15,0 0 0,0 21 16,0-22-16,1 1 0,-1 0 16,0-21-16,-21 21 0,0-1 15,21-20-15,-21 0 0,21 21 0,-21-22 16,0 1-16,0 0 0,0 20 0,0-20 15,0 21-15,0-21 0,0 20 16,0 1-16,0 0 0,0 0 0,-21 21 16,0 0-16,0 21 31,21 0-31,0 22 0,0-22 0,0 21 16,0 0-16,0-20 0,0 20 0,0 0 15,0 1-15,0-22 0,0 21 16,0-21-16,0 0 0,0 22 15,21-22-15,0 0 0,-21 0 16,0 0-16,21-21 16,0 0-1,1 0-15,-1 0 16,0 0-16,0-21 0,0 0 16</inkml:trace>
  <inkml:trace contextRef="#ctx0" brushRef="#br1" timeOffset="132463.1">13335 9440 0,'0'-21'16,"-21"21"-16,0 0 16,21 21-16,0 1 0,0-1 15,-22 0-15,22 0 0,0 0 0,0 0 16,0 22-16,0-22 0,0 0 15,0 21-15,0-20 0,0 20 0,0-21 16,-21 0-16,21 0 0,-21 22 0,0-22 16,21 0-16,-21 0 0,21 0 15,-21 1-15,-1-22 16,22 21-16,0-42 47,0-1-47,0 1 0,0 0 15,0 0-15,0 0 16,0 0-16,0-1 0,0 1 16,22 21-1,-1 0-15,0 21 16,0-21-16,-21 22 16,21-22-16,-21 21 0,0 0 0,21-21 15,-21 21-15,22 0 0,-1 0 16,0 1-1,0-22-15,0 0 16,0 0-16,1 0 0,-1 0 16,0 0-16,0 0 15,0-22-15,0 22 0,-21-21 0,22 0 16,-1 0-16,-21 0 0,0 0 16,0-1-16,0 1 0,21 0 15,-21 0-15,0 0 0,0 0 16,0-1-16,0 44 31,0-1-15,0 0-16,0 0 0,0 0 15,0 0-15,0 1 16,0-1-16,0 0 0,0 0 16,-21-21 30,21-21-30,0 0-16</inkml:trace>
  <inkml:trace contextRef="#ctx0" brushRef="#br1" timeOffset="132656">13610 9567 0</inkml:trace>
  <inkml:trace contextRef="#ctx0" brushRef="#br1" timeOffset="133127.76">13906 9589 0,'-21'0'15,"0"0"1,21 21-16,-21-21 0,0 21 0,0-21 16,21 21-16,-22 0 0,1 0 15,21 1 1,0-1-16,0 0 0,0 0 16,0 0-16,0 0 15,21-21 1,1 0-16,-1 0 0,0 22 0,0-1 15,0-21-15,0 0 0,1 21 16,-1-21-16,-21 21 16,21-21-1,-21 21-15,-21 0 16,0-21 0,-1 22-16,1-22 0,0 0 15,0 21-15,0-21 0,0 0 16,-1 0-16,1 0 0,0 0 0,0 0 15,0 0-15,21-21 47,0-1-31,21 22-16,0-21 0</inkml:trace>
  <inkml:trace contextRef="#ctx0" brushRef="#br1" timeOffset="133536.07">14203 9335 0,'0'0'0,"0"21"46,0 0-46,0 0 0,0 0 0,0 0 16,0 1-16,0-1 16,0 21-16,0-21 0,0 0 0,0 22 15,-21-22-15,21 21 0,0-21 0,0 1 16,-22-1-16,22 21 0,-21-21 16,21 0-16,0 1 0,0-1 0,0 0 15,0 0-15,0 0 16,0 0-1,0 1-15,21-22 16,1 0 0,-1 0-16,0 0 15,0 0-15,0 0 0,0-22 16,1 22-16,-22-21 0,21 21 16,0-21-16,-21 0 15,0 0-15,21 21 0</inkml:trace>
  <inkml:trace contextRef="#ctx0" brushRef="#br1" timeOffset="133779.94">14139 9716 0,'21'0'47,"1"0"-47,-1 0 0,-21-22 16,21 22-16,0 0 0,0 0 0,0 0 15,1-21-15,-1 21 0,0 0 16,0 0-16,-21-21 16,21 0-16,0 21 0,-21-21 15</inkml:trace>
  <inkml:trace contextRef="#ctx0" brushRef="#br1" timeOffset="134936.01">11430 8382 0,'0'-21'16,"0"0"-1,0 0 1,0-1 0,0 1-1,0 0 32,21 21-31,0 21-16,-21 0 15,21 1-15,1-22 0,-1 21 16,-21 0-16,21 0 0,0 0 16,0 0-16,0 1 0,1-1 0,-1 0 15,0 0-15,0 0 0,0 0 0,0 1 16,1-1-16,-1 0 0,0 0 15,0 0-15,0 0 0,0 1 16,-21-1-16,22-21 0,-22 21 0,21-21 31,-21 21-31,-21-21 63,21-21-48,-22 21-15</inkml:trace>
  <inkml:trace contextRef="#ctx0" brushRef="#br1" timeOffset="135359.74">11176 8615 0,'0'0'0,"-21"0"15,21-21 1,21 21 0,0 0-16,0 0 15,0 0-15,1 0 0,-1 0 16,0 21-16,21-21 0,-21 21 0,22 0 15,-1-21-15,-21 21 0,22 1 0,-22-1 16,21 0-16,0-21 16,-20 21-16,20 0 0,-21 0 0,0-21 15,0 22-15,1-22 0,-1 0 0,0 21 16,0-21-16,-21 21 16,21-21-16,0 0 46,-21-21-30,0 0 0,0-1-16,22 22 15,-22-21-15</inkml:trace>
  <inkml:trace contextRef="#ctx0" brushRef="#br1" timeOffset="135720.54">12150 8213 0,'0'0'0,"0"21"47,-22 0-47,22 0 0,-21 0 16,21 22-16,0-22 0,0 21 0,0-21 15,-21 22-15,21-22 0,-21 21 16,21-21-16,0 1 0,0 20 0,-21-21 16,21 0-16,-21 0 0,21 1 0,0-1 15,0 0-15,0 0 0,0 0 16,0 0-16,-22-21 0,22 22 31</inkml:trace>
  <inkml:trace contextRef="#ctx0" brushRef="#br1" timeOffset="137945.17">148 11790 0,'0'0'0,"-21"0"0,0 0 15,0 0-15,-22 0 0,22 0 16,0-21-16,21 0 16,21 21 62,43 0-63,-1 0-15,1 0 0,20 0 16,-20 0-16,20 0 0,1 0 0,0 0 16,-22 0-16,1 0 0,-1 0 15,1 0-15,-1 0 0,-20 0 0,-1 0 16,0 0-16,-21 0 0,22 0 15,-22 0-15,0 0 0,0 0 16,0 0-16,1 0 0,-44 0 78,1 0-62,0 0-16,0-22 0,21 1 15</inkml:trace>
  <inkml:trace contextRef="#ctx0" brushRef="#br1" timeOffset="138532.1">847 11409 0,'-43'0'16,"22"0"-16,21 21 31,21 0-15,0 0-16,1-21 0,-1 22 15,21-1-15,-21-21 0,22 21 16,-1 0-16,-21-21 0,21 21 15,1-21-15,-1 21 0,0-21 16,1 0-16,-22 22 0,21-22 0,-21 0 16,1 0-16,20 21 0,-21-21 15,0 0-15,0 0 0,1 0 16,-22 21 0,0 0-1,-22 0 1,1-21-16,0 21 0,-21-21 0,21 22 15,-22-1-15,22-21 0,-21 21 16,-1 0-16,1 0 0,0 0 0,-1 1 16,1-1-16,0 0 15,-1 0-15,1 0 0,0 0 0,-1 1 16,22-1-16,0 0 0,-21 0 16,21 0-16,-1 0 0,1-21 15,21 22-15,-21-22 16,0 21-16,0-21 15,42 0 64,0-21-79,0-1 15,0 22-15,1-21 0</inkml:trace>
  <inkml:trace contextRef="#ctx0" brushRef="#br1" timeOffset="158331.64">2201 11261 0,'0'0'0,"-21"0"15,0 0-15,0 0 16,0 0-16,-1 0 15,1 0 1,21 21 15,21-21-15,1 0 0,20 0-16,-21 0 0,21 0 0,1 0 15,-22 0-15,21 0 16,1 0-16,-1 0 0,0 0 0,1 0 15,-1 0-15,0 0 0,1 0 0,-22 0 16,21 0-16,-21 0 0,0 0 16,1 0-16,-1 0 0,0 0 15,0 0-15,0 0 0,-42 0 63,0 0-63,-21 0 0,20 0 0,-20 0 15,0 0-15,21 0 0,-22 0 16,1 21-16,0-21 0</inkml:trace>
  <inkml:trace contextRef="#ctx0" brushRef="#br1" timeOffset="159024.25">2159 11282 0,'0'0'0,"0"21"16,-21-21-1,21 21-15,-21 0 16,21 1-16,-22-1 16,22 0-16,0 0 15,-21 0-15,21 0 0,0 1 16,-21-1-16,21 0 15,0 0-15,0 0 0,0 0 16,0 1-16,0-1 16,0-42 46,21 21-46,0-22-16,1 1 15,-1 0-15,21 21 0,-21 0 16,0-21-16,1 21 0,20 0 16,-21 0-16,21 0 0,-20 0 0,-1 0 15,21 0-15,-21 0 0,0 0 16,1 0-16,-1 0 0,0 0 0,0 0 16,0 21-16,-21 0 0,21 0 15,-21 1-15,0-1 0,0 0 16,0 0-16,0 0 0,0 0 15,-21 1-15,0-22 0,0 21 0,0 0 16,0 0-16,-22 0 0,22 0 16,0 1-16,-21-22 0,20 21 15,1 0-15,-21-21 0,21 0 16,0 21-16,-22-21 0,22 0 0,0 0 16,0 0-16,0 0 0,-1 0 15,1 0-15,0 0 16,0-21-1,0 21-15,21-21 16,21 21 47,0 0-48</inkml:trace>
  <inkml:trace contextRef="#ctx0" brushRef="#br1" timeOffset="159807.81">3027 11494 0,'0'-22'16,"0"44"62,-21-22-78,-1 21 0,22 0 0,-21 0 16,21 0-16,0 0 0,-21 1 15,21-1-15,-21 0 0,21 0 0,-21 0 16,21 0-16,0 1 0,0 20 15,0-21-15,0 0 0,0 0 16,0 1-16,0-1 0,0 0 16,0 0-16,0 0 0,21-21 15,-21 21-15,21-21 16,0 0-16,0 0 0,1 0 16,-1 0-16,0 0 0,0 0 15,0 0-15,0 0 0,1 0 16,-1-21-16,0 0 0,0 21 15,-21-21-15,21 0 0,0 21 0,1-21 16,-1-1-16,-21 1 0,0 0 0,21 0 16,-21 0-16,21 0 0,-21-1 15,0 1-15,0 0 0,0-21 0,0 21 16,0-1-16,0-20 0,0 21 16,0 0-16,0-22 0,0 22 0,-21 0 15,0 0-15,21 0 16,-21 21-16,-1 0 0,1 0 15,0 0-15,0 0 16,0 0-16,0 0 0,-1 21 0,1 0 16,0 0-16,0 0 0,0-21 15,0 22-15,-1-1 0,22 0 0,0 0 16,-21-21-16,21 21 0,0 0 0,-21-21 16,21 22-16,0-1 15,0 0-15,21-21 16,0 0-16,1 0 15</inkml:trace>
  <inkml:trace contextRef="#ctx0" brushRef="#br1" timeOffset="160327.26">3810 11578 0,'-21'0'31,"0"0"-15,-1 21-1,1-21-15,21 22 16,0-1-16,0 0 16,21-21 15,1 0-31,-1 0 0,0 0 16,0 0-16,-21-21 15,0 0-15,21 21 16,-21-22-16,0 1 15,0 0 1,0 0 0,-21 21-16,0 0 15,0 0 1,0 0-16,-1 0 16,22 21-16,0 0 15,-21 0-15,21 1 16,21-22-1,1 0 1</inkml:trace>
  <inkml:trace contextRef="#ctx0" brushRef="#br1" timeOffset="160756.01">4403 11155 0,'-22'0'16,"1"0"0,21 21-16,-21-21 15,21 21-15,-21 0 0,21 1 0,-21-1 16,0 0-16,21 0 0,-22 0 15,1 22-15,21-22 0,-21 21 0,0 0 16,0-20-16,21 20 0,-21 0 16,-1 1-16,1-22 0,0 21 0,0 0 15,0-20-15,0 20 0,21-21 16,-22 21-16,1-20 0,0-1 0,21 21 16,0-21-16,-21 0 0,21 1 0,-21-1 15,0 0-15,21 0 16,0 0-16,-22 0 0,22 1 31,0-44 0,22 1-15,-1 0-16,-21 0 0,21 21 0</inkml:trace>
  <inkml:trace contextRef="#ctx0" brushRef="#br1" timeOffset="161135.81">4276 11875 0,'0'0'0,"21"0"16,0 0-1,0 0-15,0 0 16,-21-22-16,0 1 16,0 0-1,0 0 1,-21 21 0,0 0-16,0 0 15,0 21 1,-1-21-1,44 0 64</inkml:trace>
  <inkml:trace contextRef="#ctx0" brushRef="#br1" timeOffset="162275.7">635 12996 0,'0'0'0,"-21"0"15,0 0-15,-1 0 16,1 0-16,0 0 0,0 0 0,0 0 16,0 0-16,-1 0 0,1 0 15,0 0-15,0 0 0,0 0 16,0 0-16,-1 0 0,1 0 0,0 0 15,0 0-15,0 0 16,42 0 31,21 0-47,-21 0 0,22 0 16,-22 0-16,21 0 0,1 0 15,20 0-15,-21 0 0,1 0 16,-1 0-16,0 0 0,1 0 15,-1 0-15,0 0 0,1 0 0,-1 0 16,-21 0-16,22 0 0,-22 0 16,21 0-16,-21 0 0,0 0 15,1 0-15,-1 0 0,0 0 0,0 0 16,0 0-16,0 0 16,1 0-16,-22-21 125,0 0-110</inkml:trace>
  <inkml:trace contextRef="#ctx0" brushRef="#br1" timeOffset="162847.88">1101 12679 0,'-22'0'15,"22"-21"-15,0 42 47,22 0-31,-22 0 0,21-21-16,0 21 0,0-21 0,-21 22 15,21-22-15,0 21 16,1-21-16,-1 21 0,0-21 0,0 0 15,0 21-15,0 0 0,1-21 16,-1 21-16,0-21 16,0 22-16,0-22 15,0 0 1,-21 21-16,0 0 16,0 0-1,0 0-15,-21-21 0,21 21 16,-21-21-16,0 22 15,0-1-15,-22-21 0,22 21 0,-21 0 16,21 0-16,-22 0 0,22 1 16,-21-1-16,21 0 0,0 0 15,-22 0-15,22 0 0,0 1 0,0-1 16,0-21-16,-1 21 0,22 0 16,-21 0-16,0 0 0,21 1 15,-21-22-15,0 21 0,0-21 16,21 21-16,0 0 15,0-42 17</inkml:trace>
  <inkml:trace contextRef="#ctx0" brushRef="#br1" timeOffset="163859.87">6435 11536 0,'0'-21'16,"0"0"-16,0-1 16,-22 22-16,22-21 15,0 0 1,0 0-16,-21 42 62,21 0-62,0 0 16,0 1-16,0-1 0,0 21 0,0-21 16,0 0-16,0 22 0,0-22 15,0 21-15,0-21 0,0 1 0,0 20 16,0-21-16,0 21 0,0-20 0,0-1 16,0 0-16,0 21 0,0-21 15,0 1-15,0-1 0,0 0 16,0-42 31,0 0-32,21-1-15</inkml:trace>
  <inkml:trace contextRef="#ctx0" brushRef="#br1" timeOffset="164427.54">7112 11536 0,'0'0'0,"0"-21"16,-21 21 15,0 0-31,-1 0 16,1 0-1,0 21-15,21 0 0,-21 0 0,0 0 16,21 1-16,-21-1 0,21 0 0,-22 21 16,22-21-16,-21 1 0,21-1 15,0 0-15,0 21 0,0-21 0,0 1 16,0-1-16,0 0 0,0 0 16,0 0-16,0 0 0,0 1 0,0-1 15,21-21 1,1 0-16,-22 21 0,21-21 15,0 0-15,0 0 0,0 0 0,0 0 16,1-21-16,-1 0 0,21 21 16,-21-22-16,0 1 0,1 0 0,-1 0 15,0 0-15,0 0 0,0-1 0,0 1 16,-21 0-16,0-21 0,22 21 16,-22-1-16,0 1 0,0 0 0,0 0 15,0-21-15,0 20 0,0 1 16,-22 0-16,1 21 0,21-21 0,-21 21 15,0 0-15,0-21 0,0 21 16,-1 0-16,1 0 16,0 0-16,0 0 0,0 21 0,0-21 15,-1 21-15,1 0 0,0 0 16,21 1-16,-21-22 0,21 21 16,0 0-16,0 0 0,21-21 15,0 21-15,0-21 16,1 0-16,20 0 0</inkml:trace>
  <inkml:trace contextRef="#ctx0" brushRef="#br1" timeOffset="164963.25">7705 11578 0,'0'-21'0,"-22"21"47,1 0-47,0 21 15,0 0-15,21 1 16,0-1-16,-21 0 0,21 0 0,0 0 16,-21 0-16,21 1 0,0-1 0,0 0 15,0 0-15,0 0 0,0 0 16,0 1-16,0-1 15,21-21-15,-21 21 0,21-21 16,0 0-16,-21 21 0,21-21 0,0 0 16,1 0-16,-1 0 0,0 0 15,0 0-15,0-21 0,0 21 16,1-21-16,-1 0 0,0-1 16,0 1-16,0 21 0,-21-21 0,0 0 15,21 0-15,-21 0 0,22-1 16,-22-20-16,0 21 0,0 0 0,0 0 15,0-1-15,0 1 0,0 0 16,-22 21-16,1-21 0,0 21 0,0 0 16,0 0-16,0 0 15,-1 0-15,1 0 0,0 0 16,0 21-16,0 0 0,0-21 16,21 21-16,-22 1 0,22-1 15,0 0-15,0 0 16,0 0-1,22-21 1,-1 0-16,0 0 0,0 0 0,0 0 16</inkml:trace>
  <inkml:trace contextRef="#ctx0" brushRef="#br1" timeOffset="165405.1">8361 11599 0,'0'22'47,"0"-1"-32,21-21 32,0 0-47,0 0 16,-21-21-1,0-1 1,0 1 0,0 0-1,-21 21 16,0 0-31,21 21 16,-21-21 0,21 21-16,0 1 15,0-1 1,21-21 0</inkml:trace>
  <inkml:trace contextRef="#ctx0" brushRef="#br1" timeOffset="165860.37">9038 11282 0,'0'0'0,"0"-21"0,0-22 16,0 22-1,0 0-15,-21 21 32,21 21-32,0 0 15,-21-21-15,0 22 0,-1-1 0,22 21 16,-21-21-16,0 0 0,21 22 16,-21-22-16,0 21 0,0-21 0,-1 22 15,1-1-15,0-21 0,0 22 0,0-1 16,-22-21-16,22 21 15,0 1-15,0-22 0,0 21 0,0 1 16,-1-22-16,1 21 0,21-21 16,-21 0-16,0 1 0,21-1 0,0 0 15,0 0-15,-21 0 0,21 0 0,-21-21 16,21 22-16,0-1 0,-22-21 16,22 21-16,0-42 62,0 0-46,22 21-16,-22-22 15,21 1-15,0 21 0</inkml:trace>
  <inkml:trace contextRef="#ctx0" brushRef="#br1" timeOffset="166383.35">8996 11875 0,'0'21'16,"21"-21"31,0 0-32,-21-21 1,21 21-1,-21-22-15,0 1 16,0 0-16,-21 21 31,0 0-15,21 21-16,-21-21 16,21 21-16,-21-21 15,21 22-15</inkml:trace>
  <inkml:trace contextRef="#ctx0" brushRef="#br1" timeOffset="172351.96">2117 12488 0,'0'22'15,"0"-1"1,0 0-16,21-21 47,0 0-47,0 0 15,-21-21-15,21 21 0,0-21 0,1-1 16,-1 22-16,-21-21 16,0 0-16,21 21 0,-21-21 0,21 0 15,-21 0-15,0-1 16,0 1-16,0 0 0,0 0 15,0 0-15,0 0 16,-21 21-16,0 0 0,0 0 16,-1 0-16,1 0 0,-21 0 15,21 0-15,0 21 0,-1 0 0,-20 0 16,21 0-16,0 0 0,0 1 16,-22-1-16,22 0 0,0 21 15,0-21-15,21 1 0,0-1 0,-21 0 16,21 0-16,0 0 0,0 0 15,0 1-15,0-1 0,21-21 0,0 21 16,0 0-16,0 0 0,0 0 16,1 1-16,-1-1 0,0 0 0,0-21 15,21 42 1,-20-21-16,-1 1 0,-21-1 0,0 0 0,0 0 16,0 0-16,0 0 15,0 1-15,0-1 0,-21 0 16,-1 0-16,1-21 0,-21 21 15,21 0-15,0-21 0,-22 0 0,22 0 16,-21 0-16,21 0 0,-22 0 16,22 0-16,-21 0 0,21 0 0,-1 0 15,1 0-15,0 0 0,0-21 16,0 21-16,0-21 0,21 0 16,-22 0-16,22 0 15,0-1-15,0 1 16,22 0 46,-1 21-30,0 0-17,0 0 32,0 0-47,0 0 16,1-21-16</inkml:trace>
  <inkml:trace contextRef="#ctx0" brushRef="#br1" timeOffset="172955.61">2138 12361 0,'0'-21'16,"-21"42"31,21 1-47,-22-1 15,1 0-15,21 21 0,0-21 16,0 22-16,-21-22 0,21 21 0,-21 22 15,21-22-15,0 0 0,0 1 16,-21 20-16,21-20 0,-21-1 16,21 0-16,-22-21 0,22 22 0,-21-22 15,21 0-15,0 21 0,0-20 0,-21-22 16,21 21-16,-21 0 16,21-42 30,0 0-46,0-1 0,0 1 16,0 0-16,0-21 0</inkml:trace>
  <inkml:trace contextRef="#ctx0" brushRef="#br1" timeOffset="173299.41">1926 12467 0,'0'0'0,"0"-21"16,21 21 0,0 0-16,1 21 15,20-21-15,-21 21 0,0 1 0,22 20 16,-1-21-16,-21 21 0,21-20 16,1 20-16,-22 0 0,21 1 0,-21-1 15,1 0-15,-1-21 0,0 22 16,-21-1-16,0 0 0,0-20 15,21 20-15,-21-21 0,0 0 16,0 0-16,0 1 0,0-1 0,0 0 16,0 0-16,-21-21 15,21-21 17,0 0-32,0-22 15,0 22-15,21 0 16,0-21-16,-21 21 0</inkml:trace>
  <inkml:trace contextRef="#ctx0" brushRef="#br1" timeOffset="173571.41">2773 12361 0,'0'0'0,"-21"22"31,-1-1-16,1 0-15,21 21 0,-21-21 0,0 22 16,0-1-16,0 0 0,21 1 16,-22-1-16,1 22 0,0-22 0,21 0 15,-21 1-15,0-22 0,21 21 16,0 0-16,-21-20 0,21-1 16,-22 0-16,22 0 0,0 0 0,0 0 15,22-21 16,-1-21-31,0 0 16</inkml:trace>
  <inkml:trace contextRef="#ctx0" brushRef="#br1" timeOffset="173991.79">2836 12785 0,'0'21'15,"0"0"1,0 0-16,-21 0 0,21 1 16,-21-1-16,21 0 0,0 0 0,0 0 15,0 0-15,0 1 0,0-1 16,0 0-16,0 0 0,0 0 16,21-21-1,0 0-15,0 0 0,1 0 16,-1 0-16,0 0 0,0-21 15,0 21-15,0-21 0,-21 0 16,22 0-16,-22-1 0,21 1 16,-21 0-16,0 0 0,0 0 15,0 0-15,0-1 0,0 1 0,0 0 16,0 0-16,0 0 0,-21 21 16,-1 0-16,22-21 0,-21 21 0,0 0 15,0 0-15,0 0 16,0 21-16,-1 0 0,22 0 15,-21-21-15,21 21 0,0 0 16,0 1-16,21-22 31,1 0-31,-1 0 0,0 0 0</inkml:trace>
  <inkml:trace contextRef="#ctx0" brushRef="#br1" timeOffset="174339.62">3641 12425 0,'0'0'0,"-22"0"47,1 0-47,21 21 0,-21 0 15,21 0-15,-21 1 0,21-1 0,0 0 16,0 21-16,-21-21 0,21 22 15,-21-1-15,21-21 0,-22 22 0,22-1 16,-21-21-16,21 21 16,0 1-16,0-22 0,0 0 0,0 21 15,0-20-15,0-1 0,0 0 16,0 0-16,0 0 0,21-21 31,1 0-31,-1 0 16,0 0-16,0-21 0,0 0 15,0 0-15,-21 0 0,22-1 16,-22 1-16,21 0 0,0 0 16,-21 0-16</inkml:trace>
  <inkml:trace contextRef="#ctx0" brushRef="#br1" timeOffset="174588.06">3365 12721 0,'-21'0'16,"42"0"0,1 0-16,-1 0 15,0 0-15,0 0 0,21-21 0,-20 21 16,-1 0-16,21-21 16,-21 21-16,22 0 0,-22-21 0,0 21 15,0 0-15,0-21 0,0 21 0,1 0 16,-1 0-16,0 0 0,-21-22 15,-21 22 17</inkml:trace>
  <inkml:trace contextRef="#ctx0" brushRef="#br1" timeOffset="175216.72">2011 13589 0,'0'0'0,"0"-21"16,0 0-1,21 0-15,0-1 16,-21 1-16,21 0 0,0 21 0,1-21 16,-22 0-16,21 0 0,-21-1 15,-21 22 17,-1 0-32,1 0 0,0 22 15,-21-1-15,21 0 0,-22 0 0,22 0 16,-21 0-16,21 1 0,-22 20 15,22-21-15,0 0 0,0 22 0,0-22 16,21 0-16,-22 0 0,22 0 16,0 0-16,0 1 15,22-1-15,-1 0 0,0-21 0,0 21 16,21-21-16,-20 21 0,-1-21 16,0 21-16,0-21 0,0 22 0,0-22 15,1 21-15,-22 0 16,0 0-1,-22 0-15,1-21 16,0 0-16,0 21 0,0-21 16,0 0-16,-1 0 0,1 0 15,0 0-15,-21 0 0,21 0 0,-1 0 16,1 0-16,0 0 0,0-21 16,0 21-16,21-21 15,0 0-15,0 0 16,21 21-1,0-21-15,21 21 0,-20-22 16,-1 22-16,21-21 0,-21 21 16,22-21-16</inkml:trace>
  <inkml:trace contextRef="#ctx0" brushRef="#br1" timeOffset="175824.37">2244 13674 0,'0'0'0,"0"21"47,0 0-47,0 0 16,0 0-16,0 1 0,-22-1 15,22 0-15,0 0 0,0 0 16,0 0-16,0 1 0,0-1 16,0 0-16,0 0 0,22-21 15,-1 0 1,0 0-16,0 0 15,0-21-15,0 21 0,1-21 16,-1 0-16,0-1 0,0 1 0,0 0 16,0 0-16,1 0 0,-22 0 15,21-1-15,-21 1 0,21 0 0,-21 0 16,0 0-16,0 42 47,0 0-32,-21 0-15,21 0 0,0 1 0,-21-1 16,21 0-16,0 21 0,0-21 16,-22 1-16,22 20 0,-21-21 0,21 21 15,-21 1-15,21-22 0,0 21 16,0 1-16,-21-1 0,21 0 0,-21 1 16,0-1-16,21 0 0,0 1 15,-22-1-15,1-21 0,0 21 0,0 1 16,21-22-16,-21 21 15,0-21-15,-1 1 0,1-1 0,0-21 16,0 21-16,0-21 0,0 0 16,-22 0-16,22 0 0,0 0 15,0 0-15,0-21 0,-1 0 16,1 21-16,0-22 0,0 1 0,21 0 16,0 0-16,0 0 15,0 0-15,0-1 16,0 1-16,0 0 0,21 0 15,0 0-15,0 0 0,1-1 0,-1 1 16</inkml:trace>
  <inkml:trace contextRef="#ctx0" brushRef="#br1" timeOffset="176316.65">2794 13758 0,'-21'0'16,"21"22"-16,-21-1 0,-1 0 15,22 0 1,0 0-16,0 0 0,0 1 16,-21-1-16,21 0 0,0 0 0,-21 0 15,21 0-15,0 1 16,0-1-16,-21-21 15,21-21 17,0-1-32,0 1 15,21 0-15,-21-21 0,21 21 16,0-1-16,1 1 0,-1-21 16,0 21-16,0 0 0,0-1 0,22 1 15,-22 0-15,0 0 0,21 21 16,-21 0-16,1 0 0,20 0 0,-21 0 15,0 0-15,0 0 16,-21 21-16,0 0 0,0 0 16,0 1-16,0-1 0,0 0 0,0 0 15,0 0-15,0 0 0,0 1 16,0-1-16,-21 0 0,21 0 16,0 0-16,-21 0 15,21-42 16</inkml:trace>
  <inkml:trace contextRef="#ctx0" brushRef="#br1" timeOffset="176583.49">3408 13653 0,'-21'0'15,"-1"0"1,1 21-16,0-21 0,0 21 0,21 0 16,-21 0-16,0 0 0,21 1 15,0-1-15,0 0 0,-22 0 0,22 0 16,0 0-16,0 1 16,0-1-16,0 0 0,0 0 0,0 0 15,0 0-15,22-21 16,-1 0-16,0 0 0,0 0 15,0 0-15,0 0 0,1-21 0,-1 0 16,21 0-16,-21 21 0</inkml:trace>
  <inkml:trace contextRef="#ctx0" brushRef="#br1" timeOffset="177675.68">3789 13377 0,'0'0'0,"-21"0"15,-1 0 1,22 22 0,0-1-16,0 0 0,0 0 0,0 0 15,-21 0-15,21 22 0,0-22 0,-21 21 16,21 1-16,0-22 0,0 21 16,0-21-16,0 22 0,-21-22 0,21 21 15,0-21-15,-21 0 0,21 1 16,0-1-16,-21 0 0,21 0 15,21-42 17,0 0-17,0 21-15,-21-21 0,21-1 16,0 1-16,1 0 0,-1 0 0,-21 0 16,21 0-16,0-1 0,0 1 15,0 0-15,1 0 0,-1 21 16,0 0-16,0 0 15,-21 21 1,0 0-16,0 0 16,0 1-16,0-1 0,0 0 15,0 0-15,0 0 0,0 0 16,0 1-16,0-1 16,21 0-1,0-21-15,1 0 0,-1 0 16,0 0-16,0 0 15,21-21-15,-20 0 0,-1 21 0,0-22 16,0 1-16,0 0 0,0 0 0,1 0 16,-22 0-16,0-1 0,0 1 15,0 0-15,0 0 0,0 0 16,0 0-16,0-1 16,-22 22-1,1 0-15,21 22 16,0-1-16,0 0 15,0 0-15,0 0 16,0 0-16,0 1 0,0-1 16,0 0-16,0 0 0,0 0 15,21 0-15,-21 1 16,0-1-16,22-21 0,-22 21 16,21-21-1,0 0-15,0 0 16,0 0-16,0 0 15,1-21-15,-1 0 0,0 21 16,0-22-16,0 1 0,-21 0 16,21 21-16,1-21 0,-22 0 15,21 0-15,-21-1 0,21 22 16,-21 22 15,0-1-15,-21 0-16,0 0 0,21 0 15,0 0-15,0 1 0,0-1 16,0 0-16,0 0 16,21-21-1,0 0-15,0 0 16,0 0-16,0 0 16,1 0-16,-1-21 0,0 0 0,0 21 15,0-21-15,-21-1 0,21 1 16,1 0-16,-1 0 0,-21 0 15,0 0-15,0-1 0,0 1 0,0 0 16,0 0-16,-21 0 0,-1 21 16,1 0-16,0 0 0,0 0 0,0 0 15,0 0-15,-1 0 0,1 21 0,0-21 16,0 21-16,21 0 16,-21 0-16,21 1 0,0-1 31</inkml:trace>
  <inkml:trace contextRef="#ctx0" brushRef="#br1" timeOffset="178207.56">4995 13631 0,'-21'22'0,"0"-1"16,21 0-16,0 0 0,-21 0 16,21 0-1,-21 1-15,21-1 0,0 0 0,-22 0 16,22 0-16,0 0 0,-21-21 16,21 22-16,0-1 15,0 0-15,0-42 47,0 0-31,0-1-16,0 1 0,0 0 15,0 0-15,21 0 0,1 0 0,-1-1 16,-21 1-16,21 0 0,0 0 16,0 0-16,0 0 0,1 21 15,-1-22-15,0 22 0,0 0 16,0 0-16,0 22 15,-21-1-15,0 0 16,0 0-16,0 0 0,0 0 16,0 1-16,0-1 0,0 0 15,0 0-15,0 0 0,0 0 16,-21-21-16,21 22 16,-21-22-16,21 21 0,0-42 46,0-1-30,0 1-16,21 0 0</inkml:trace>
  <inkml:trace contextRef="#ctx0" brushRef="#br1" timeOffset="178455.62">5355 13589 0,'0'21'15,"0"0"-15,0 1 16,0-1-16,-21 0 0,21 0 16,-21 0-16,21 0 0,0 1 15,0-1-15,-21 0 0,21 0 0,-22 0 16,22 0-16,-21-21 0,21 22 16,-21-1-16,21 0 0,0 0 31,0-42-16,0 0 1,0 0-16,0-1 0</inkml:trace>
  <inkml:trace contextRef="#ctx0" brushRef="#br1" timeOffset="178627.53">5292 13420 0,'0'0'0,"-22"0"15,1 0 1,42 0 31,1 0-47</inkml:trace>
  <inkml:trace contextRef="#ctx0" brushRef="#br1" timeOffset="179233.49">5567 13674 0,'0'21'15,"21"-21"1,0 0-16,0 0 15,0 0-15,1 21 16,-1 0 0,-21 0-16,0 1 15,0-1 1,0 0-16,-21 0 0,-1-21 0,1 21 16,0 0-16,0 1 0,-21-1 0,20 0 15,-20 0-15,0 0 0,21 0 16,-22 1-16,22-1 0,0-21 0,0 21 15,42-21 32,0 0-47,0 0 0,0 0 16,1 0-16,-1 0 16,0 0-16,0 0 0,0 0 15,0 0-15,1 21 0,-1 0 16,-21 0-1,0 1-15,0-1 0,0 0 16,0 0-16,0 0 0,0 0 0,-21 1 16,21-1-16,-22 0 0,1 21 15,0-21-15,0 1 0,21-1 0,-21 0 16,0 0-16,-1 0 0,1-21 0,0 21 16,0 1-16,0-22 0,0 0 15,-1 21-15,1-21 0,0 0 16,0 0-16,0 0 15,0-21 1,21-1-16,0 1 0,0 0 16,0 0-16,21-21 0,0 20 15,0 1-15</inkml:trace>
  <inkml:trace contextRef="#ctx0" brushRef="#br1" timeOffset="179552.31">5842 13907 0,'0'-22'15,"21"22"1,-21-21-16,0 0 16,0 0-16,0 0 15,-21 21 16,21 21-31,0 0 0,-21-21 16,21 21-16,-21 0 0,21 1 16,0-1-16,0 0 0,0 0 15,0 0-15,0 0 16,0 1 0,21-22-1,0 0-15,0 0 0,0 0 16,0 0-16</inkml:trace>
  <inkml:trace contextRef="#ctx0" brushRef="#br1" timeOffset="180092.03">6244 13758 0,'0'0'0,"0"-21"0,-21 21 15,0 0 1,0 0-16,-1 0 0,1 21 15,0-21-15,0 22 0,21-1 16,-21 0-16,0 0 0,-1 0 16,22 0-16,0 1 0,-21-1 15,21 0-15,-21 0 0,21 0 0,0 0 16,0 1-16,0-1 16,21-21-1,0 0 1,1 0-16,-1-21 15,0-1-15,0 1 0,0 0 16,0 0-16,1 0 0,-22 0 16,21-1-16,0 1 0,0-21 15,0 21-15,-21-22 0,21 1 0,1 21 16,-22-21-16,0-1 0,0 1 0,21 0 16,-21-1-16,0 22 0,21-21 15,-21 21-15,0-1 0,0 1 0,0 42 31,0 1-15,0-1-16,0 0 0,-21 21 0,0 1 16,21-22-16,-22 21 0,22 0 15,0-20-15,-21 20 0,21-21 0,0 21 16,-21-20-16,21 20 0,0-21 0,0 0 16,0 0-16,0 1 15,0-1-15,0 0 0,0 0 16,21-21 15,0-21-15,1 21-16</inkml:trace>
  <inkml:trace contextRef="#ctx0" brushRef="#br1" timeOffset="181587.52">7027 12700 0,'0'0'0,"0"-21"15,0 0-15,21 21 16,-21-21-16,22-1 0,-1 1 16,0 21-16,-21-21 0,21 0 15,0 0-15,0 0 16,1-1-16,-1 1 0,-21 0 0,21 0 15,-21 0-15,21 0 0,-21-1 0,0 1 16,0 0-16,-21 21 16,0-21-16,0 21 0,-1 0 15,-20 0-15,21 0 0,0 21 16,-22-21-16,22 21 0,-21 0 0,21-21 16,-22 22-16,22-1 0,0 0 0,0 21 15,21-21-15,0 1 0,0-1 16,0 0-16,0 0 0,0 0 15,0 0-15,21 1 0,0-1 0,0 0 16,1 0-16,-1 0 0,0 0 16,0 1-16,0-1 0,-21 0 0,21 0 15,1 0-15,-22 0 0,0 1 16,0-1-16,0 0 0,0 0 16,-22 0-16,1-21 0,0 21 0,0-21 15,0 0-15,0 0 0,-22 0 16,22 0-16,-21 0 0,21 0 0,-22 0 15,22 0-15,0-21 0,-21 0 16,20 21-16,1-21 0,0 0 16,0 0-16,21-1 0,-21 1 15,21 0-15,0 0 16,0 0-16,0 42 31,21 0-31,-21 0 0,21 0 16,0-21-16,0 43 0,-21-22 0,22 0 15,-1 0-15,0-21 0,-21 21 16,21 1-16,0-1 0,0-21 0,-21 21 16,22 0-16,-1-21 0,0 0 15,0 0-15,0 0 0,0 0 16,1 0-16,-1 0 0,0 0 0,0-21 16,0 21-16,22-21 15,-22 0-15,0 21 0,0-22 0,-21 1 16,21 21-16,0-21 0,-21 0 0,0 0 15,22 21-15,-22-21 0,21 21 16,-21-22-16,0 44 31,0-1-15,0 0-16,0 0 0,0 0 16,0 0-16,0 1 15,0-1 1,21-21-16,0 0 15,0 0-15,0 0 16,1 0-16,-1 0 16,0 0-16,0 0 0,-21-21 15,21-1-15,0 22 0,1-21 0,-22 0 16,21 0-16,-21 0 16,0 0-16,0-1 15,0 44 16,0-1-31,0 0 16,0 21-16,0-21 0,0 22 16,0-1-16,0 0 0,0 1 15,0-1-15,0 0 0,0 1 0,0 20 16,0-20-16,21 20 0,-21-21 0,0 22 16,0-22-16,0 22 0,0-22 15,0 22-15,0-22 0,0 0 0,-21 22 16,0-22-16,-1-21 0,1 22 0,0-1 15,0-21-15,0 0 0,0 0 16,-1 1-16,1-1 0,0-21 0,0 0 16,0 0-16,0 0 0,-1 0 0,1 0 15,0-21-15,0-1 0,-21 1 16,20 0-16,1 0 0,0-21 16,-21 20-16,21-20 0,-1 0 0,22-1 15,-21 1-15,21 21 0,0-21 0,0-1 16,0 1-16,0 0 0,0 20 15,21-20-15,1 21 0,-1-21 0,0 20 16,21-20-16,-21 21 0,22 0 16</inkml:trace>
  <inkml:trace contextRef="#ctx0" brushRef="#br1" timeOffset="182068.25">7683 12827 0,'0'21'31,"0"0"-31,0 1 16,0-1-16,0 0 0,0 0 16,0 0-16,0 0 0,-21-21 0,21 22 15,0-1-15,0 0 0,0 0 16,0 0-1,-21-21-15,0 0 32,21-21-17,0 0-15,0 0 16,0 0-16,0-1 16,0 1-16,0 0 0,0 0 0,21-21 15,0 20-15,-21 1 0,21 21 16,1-21-16,-1 0 0,0 21 0,0 0 15,0 0-15,0 0 0,1 0 16,-1 21-16,0 0 0,-21 0 16,0 1-16,21-1 0,-21 0 0,0 0 15,0 0-15,0 0 0,0 1 16,0-1-16,-21 0 16,21 0-1,0-42 16,0 0-31</inkml:trace>
  <inkml:trace contextRef="#ctx0" brushRef="#br1" timeOffset="182327.61">8107 12764 0,'-21'0'31,"-1"0"-15,1 21-16,21 0 0,-21-21 15,21 21-15,-21 0 0,21 0 0,0 1 16,0-1-16,0 21 0,0-21 16,0 0-16,0 1 0,0-1 0,0 0 15,0 0-15,21-21 16,0 21-16,0-21 0,1 0 15,-1 0-15,0 0 16,0 0-16</inkml:trace>
  <inkml:trace contextRef="#ctx0" brushRef="#br1" timeOffset="183152.37">8530 12383 0,'0'0'16,"-21"0"-16,21-22 0,-21 22 0,0 0 15,-1 22-15,1-22 16,21 21-16,-21 0 0,21 0 16,0 0-16,0 22 0,0-22 15,0 21-15,0-21 0,-21 22 0,21-1 16,0 0-16,0-21 0,-21 22 15,21-1-15,0-21 0,0 22 0,0-22 16,-21 0-16,21 21 0,-22-21 0,22 1 16,0-1-16,-21-21 15,0 0 1,21-21 0,0-1-16,0 1 15,0 0-15,0 0 16,21 0-16,0-22 0,1 22 15,-1 0-15,0 0 0,0 21 16,0 0-16,0 0 16,1 0-16,-22 21 15,0 0-15,0 0 0,0 1 16,0-1-16,0 0 0,0 0 16,0 0-16,0 0 0,0 1 0,0-1 15,0 0-15,0 0 0,0 0 16,0 0-1,21-21-15,0 0 16,0 0-16,0 0 16,0 0-16,1-21 0,-1 0 15,0 0-15,0 0 0,0 0 0,0-1 16,1 1-16,-1 0 0,0 0 0,0 0 16,0-22-16,-21 22 0,21 0 15,-21 0-15,-21 21 31,0 0-31,0 0 0,0 0 16,0 21-16,-1-21 0,22 21 0,-21 0 16,21 1-16,0-1 15,0 0 1,21-21 0,1 21-16,-22 0 0,21-21 15,-21 21-15,21-21 0,0 22 16,-21-1-16,0 0 15,0 0 1,21-21 0,0 0-1,1 0 1,-1 0-16,-21-21 16,21 0-1</inkml:trace>
  <inkml:trace contextRef="#ctx0" brushRef="#br1" timeOffset="183517.17">8975 12933 0,'0'0'0,"0"-21"16,0 42 15,0 0-15,0 0-16,0 0 0,-22 1 16,22-1-16,0 0 15,0 0-15,0 0 16,22-21-1,-1 21-15,0-21 16,0 0-16,0 0 0,0 0 0,1 0 16,-1-21-16,0 21 0,0-21 15,0 21-15,0-21 0,1 0 16,-1 21-16,-21-21 0,0-1 0,0 1 16,0 0-16,0 0 0,0 0 0,0 0 15,0-22-15,-21 22 16,-1 0-16,22 0 0,-21 21 0,0 0 15,0 0-15,0 0 0,0 0 16,-1 0-16,22 21 0,-21 0 0,0 0 16,21 0-16,0 1 0,-21-1 0,0 0 15,21 0-15,0 0 16,0 0-16</inkml:trace>
  <inkml:trace contextRef="#ctx0" brushRef="#br1" timeOffset="184035.88">9398 12764 0,'0'21'0,"0"0"0,0 0 15,0 0-15,0 0 16,0 1-16,0-1 0,0 0 16,-21 0-16,21 0 15,0 0 1,-21-21-16,21 22 16,0-44 30,0 1-46,0 0 0,0 0 16,21 0-16,-21 0 0,21-1 16,0 1-16,-21 0 15,21 0-15,0 21 0,-21-21 0,22 0 16,-1 21-16,0 0 0,0 0 16,0 0-16,0 0 15,-21 21-15,0 0 0,0 0 16,22 0-16,-22 0 0,0 1 15,0-1-15,0 0 0,0 0 16,0 0-16,0 0 0,-22-21 16,22 22-16,0-1 15,-21-21-15,21-21 47</inkml:trace>
  <inkml:trace contextRef="#ctx0" brushRef="#br1" timeOffset="184281.27">9800 12721 0,'0'21'15,"0"1"1,0-1-16,0 0 0,-21 0 15,21 0-15,0 0 0,0 1 16,-21-1-16,21 0 0,-21-21 16,21 21-16,0 0 0,0 0 15</inkml:trace>
  <inkml:trace contextRef="#ctx0" brushRef="#br1" timeOffset="184496.14">9779 12573 0,'-42'0'15,"20"0"-15,1 0 16,42 0 46,1 21-46</inkml:trace>
  <inkml:trace contextRef="#ctx0" brushRef="#br1" timeOffset="185135.38">9991 12721 0,'21'0'16,"0"0"-16,-21 21 0,21-21 15,-21 22-15,21-22 16,-21 21-16,0 0 15,0 0-15,0 0 16,0 0-16,0 1 0,-21-1 16,0 0-16,0 0 15,0-21-15,-1 21 0,1 0 0,0 1 16,0-22-16,0 21 0,0-21 0,-1 21 16,1-21-1,42 0 16,1-21-15,-1 21-16,0-21 16,0 21-16,0 0 15,0 0 1,1 0-16,-22 21 16,0 0-16,21 0 0,-21 0 15,21-21-15,-21 21 0,0 1 16,21-1-16,-21 0 0,21-21 0,-21 21 15,21 0-15,-21 0 0,0 1 16,0-1-16,0 0 0,0 0 16,0 0-16,0 0 0,-21 1 0,0-1 15,0 0-15,0-21 0,0 21 16,-1 0-16,-20 0 0,21 1 16,-21-22-16,20 21 0,1 0 0,-21-21 15,21 0-15,-22 21 0,22-21 0,0 0 16,-21 0-16,21 0 0,-1 0 15,1 0-15,0 0 0,0 0 0,0 0 16,21-21-16,0 0 16,0 0-16,0-1 15,0 1-15,0 0 0,21 21 0,-21-21 16,21 0-16,0 0 0,22-1 16</inkml:trace>
  <inkml:trace contextRef="#ctx0" brushRef="#br1" timeOffset="185503.17">10308 12891 0,'21'-43'16,"-21"22"0,0 0-1,-21 21 1,0 0 0,21 21-16,-21-21 15,21 21-15,-21-21 0,21 21 16,0 1-16,0-1 0,0 0 0,0 0 15,0 0-15,0 0 16,0 1-16,0-1 16,21-21-16,0 0 15,0 0-15,0 0 16,0 0-16</inkml:trace>
  <inkml:trace contextRef="#ctx0" brushRef="#br1" timeOffset="186195.86">10668 12764 0,'0'0'0,"0"-22"16,0 1-1,-21 21 1,0 0-16,21 21 15,-22-21-15,22 22 0,-21-1 16,0-21-16,21 21 0,0 0 0,-21 0 16,0 0-16,21 1 0,-21-22 15,21 21-15,0 0 0,0 0 0,-22-21 16,22 21-16,-21 0 0,21 1 16,0-1-1,21-21 16,1 0-31,-1 0 16,0 0-16,0 0 0,0-21 16,0-1-16,1 1 15,-1 0-15,-21 0 16,0 0-16,21 0 0,0-1 0,-21-20 16,21 21-16,-21-21 0,0 20 15,21-20-15,-21 21 0,0-21 0,22 20 16,-22-20-16,0 21 0,0-21 0,0 20 15,0 1-15,0 0 0,0 0 16,0 0-16,0 0 0,0-1 0,0 1 16,0 42 15,0 1-15,-22-1-16,22 0 0,-21 0 0,21 0 15,0 0-15,-21 1 0,21 20 16,0-21-16,0 21 0,0-20 0,0 20 15,0 0-15,0-21 0,0 22 0,0-22 16,0 21-16,0-21 0,0 1 16,21 20-16,-21-21 0,21 0 0,-21 0 15,22 1-15,-1-22 0,0 0 16,-21 21-16,21-21 16,0 0-16,0 0 0,1 0 15,-1 0-15,0-21 16,0-1-16,-21 1 15,21 21-15,0-21 0</inkml:trace>
  <inkml:trace contextRef="#ctx0" brushRef="#br1" timeOffset="189836.3">21 15388 0,'0'0'15,"-21"-21"-15,21 0 31,0 0-15,0 0 15,0-1-15,21 22 46,43 0-62,20 0 16,1 0-16,0-21 0,-1 21 16,-20 0-16,-1 0 0,1 0 0,-1 0 15,1 0-15,-22 0 16,0 0-16,-20 0 0,20 0 0,-21 0 16,0 0-16,0 0 0,-21-21 46,0 0-46,-21 0 16,0 0-16,0 21 16,0-22-16,0 1 0,-1 21 15,-20-21-15,21 21 0,0 0 16,-22-21-16,22 21 0,0 0 0,-21 0 16,21 0-16,-1-21 0,1 21 31,42 0 0,1 21-31,-1-21 0,0 0 16,0 0-16,0 21 0,0-21 15,1 0-15,-1 0 0,0 0 16,0 21-16,0-21 0,0 0 16,1 21-16,-1 1 15,-21-1-15,0 0 16,0 0-1,0 0-15,0 0 0,-21 1 0,-1-1 16,1 0-16,0 0 0,0 0 16,-21 22-16,-1-22 0,22 0 15,-21 21-15,-1-21 0,1 1 0,21-1 16,-21 0-16,20-21 0,1 21 16,0 0-16,0-21 0,21 21 15,21-21 16,0 0-15,22 0-16,-22-21 0</inkml:trace>
  <inkml:trace contextRef="#ctx0" brushRef="#br1" timeOffset="191428.67">1672 15452 0,'-42'21'16,"42"-42"15,0 0-31,0-1 16,0 1-16,21 0 0,0 0 0,0-21 15,0 20-15,1-20 0,20 0 16,-21-1-16,21 1 0,1 0 0,-22-22 16,21 22-16,-21 0 15,1-1-15,-1 1 0,0 0 0,0-1 16,-21 1-16,0 0 0,0 20 16,0-20-16,0 21 0,0 0 0,0 0 15,-21 21 1,0 0-16,0 0 0,-1 21 0,1 0 15,0 0-15,0 21 0,-21-20 16,20 20-16,1 0 0,-21 1 16,21-1-16,0 0 0,-1 1 0,1-1 15,0 0-15,21 1 0,0 20 16,0-21-16,0 1 0,0-22 0,0 21 16,21-21-16,0 1 15,1-1-15,-1 0 0,0-21 0,0 0 16,0 0-16,22 0 0,-22 0 15,21-21-15,-21 21 0,22-21 16,-1-1-16,0 1 0,-21-21 0,22 21 16,-1-22-16,0 22 0,1 0 15,-22 0-15,21 0 0,-21 0 0,-21-1 16,0 1-16,0 0 0,0 0 16,-21 21-1,0 0-15,0 0 16,0 0-16,0 0 0,-1 21 15,1 0-15,0 0 0,0 1 16,21-1-16,0 0 0,-21 0 0,21 0 16,0 0-16,0 22 0,0-22 15,0 0-15,0 0 0,21 22 16,0-22-16,0-21 0,0 21 0,1 0 16,20-21-16,-21 21 0,21-21 15,1 0-15,-1 0 0,0 0 0,1 0 16,-1 0-16,0 0 0,1 0 15,-1-21-15,0 0 0,-20 21 0,20-21 16,0 0-16,1-1 0,-22 1 16,0 0-16,21 0 0,-21 0 15,1-22-15,-22 22 0,21 0 0,-21 0 16,0 0-16,0 0 0,0-1 16,0 1-16,-21 0 15,-1 21-15,1 0 16,0 0-16,0 0 0,0 21 0,0 0 15,-1-21-15,1 22 0,0-1 16,0 0-16,0 0 0,0 0 16,21 0-16,0 1 0,0-1 15,0 0-15,0 0 16,21-21 0,0 0-16,0 0 0,0 0 15,0 0-15,1 0 0,-1-21 16,0 21-16,0 0 0,0-21 15,0 0-15,1 21 16,-22 21 15,0 0-31,0 0 16,0 0-16,0 22 0,0-22 16,0 21-16,0 0 0,0 1 0,0-1 15,21 22-15,-21-22 0,0 21 16,0-20-16,0 20 0,0 1 0,0-1 15,0-20-15,0 20 0,0 1 16,0-1-16,0-21 0,-21 22 16,-1-22-16,1 1 0,0-1 15,0 0-15,0 1 0,0-1 0,-1-21 16,1 0-16,0 0 0,-21 1 16,21-1-16,-1-21 0,1 0 0,0 0 15,0 0-15,0-21 0,0-1 16,-1 1-16,1 0 0,21-21 0,0-1 15,0 1-15,0 0 0,0-22 16,0 1-16,0-1 0,0 1 16,0-1-16,21 1 0,22-1 0,-22 1 15,0-1-15,21 1 0,1 20 16,-1 1-16,0 0 0,-20-1 0,20 1 16,0 0-16,-21 21 0,22-22 15,-22 22-15,0 0 0,21 0 0,-20 0 16,-1-1-16,0 1 0</inkml:trace>
  <inkml:trace contextRef="#ctx0" brushRef="#br1" timeOffset="192403.79">3577 15155 0,'0'0'0,"0"-42"16,0 21-16,21 0 15,-21 0-15,0-1 16,0 1-16,0 0 0,-21 0 16,0 21-16,0 0 15,0 0-15,-1 0 0,1 0 0,0 0 16,-21 0-16,21 21 0,-1 0 16,1 0-16,-21 1 0,21-1 0,0 0 15,-1 21-15,22-21 0,0 1 16,-21-1-16,21 0 0,0 0 15,0 0-15,0 0 0,0 1 16,21-1-16,1-21 16,-1 0-16,0 0 0,0 0 15,0 0-15,0 0 0,1-21 0,20 21 16,-21-22-16,21 1 0,-20 21 16,-1-21-16,0 0 0,0 21 0,0-21 15,0 0-15,-21-1 0,0 1 16,22 0-16,-1 0 0,-21 0 15,0 0-15,0 42 47,0 0-31,0 0-16,0 0 0,0 22 16,0-22-16,0 0 0,0 0 15,0 0-15,0 0 0,0 1 0,0-1 16,21 0-1,0-21-15,0 0 16,0 0-16,1 0 16,-1 0-16,0 0 0,0-21 0,0 0 15,0 21-15,1-22 16,-22 1-16,0 0 0,21 0 0,-21 0 16,21 0-16,-21-1 0,21 1 15,-21 0-15,0 0 16,0 0-16,0 42 31,0 0-15,0 0-16,0 0 15,0 1-15,0-1 0,0 0 16,0 0-16,-21 0 0,21 0 16,-21 1-16,21-1 15,0-42 48,0-1-63,0 1 0,0 0 15,0 0-15,21 0 0,0 0 16,-21-1-16,21 1 0,-21 0 16,21 21-16,1 0 0,-1 0 31,-21 21-31,0 0 15,0 1-15,0-1 0,0 0 16,0 0-16,0 0 0,0 0 16,0 1-16,0-1 15,0 0-15,21-21 32,-21-21-17</inkml:trace>
  <inkml:trace contextRef="#ctx0" brushRef="#br1" timeOffset="193363.24">4445 15050 0,'0'-22'0,"0"1"16,-21 21-16,0 0 0,-1 0 15,1 0-15,0 0 16,0 0-16,0 0 0,0 0 15,-1 21-15,1 1 0,0-1 16,0 0-16,21 0 0,-21 0 0,0 0 16,21 22-16,0-22 0,-22 0 15,22 21-15,0-20 0,-21-1 0,21 0 16,0 0-16,0 0 0,0 0 0,21-21 16,1 0-16,-1 22 0,0-22 15,21 0-15,-21 0 16,1 0-16,-1-22 0,0 22 0,21-21 15,-21 0-15,1 0 0,-1 21 16,0-21-16,0 0 0,0-1 16,0 1-16,1 0 0,-22 0 0,0 0 15,0 0-15,0-1 0,21 1 0,-21 0 16,-21 42 31,21 0-47,-22-21 0,22 22 0,0-1 15,0 0-15,0 0 0,0 0 16,0 0-16,0 1 0,0-1 16,0 0-16,0 0 0,22-21 15,-1 0-15,0 0 16,0 0-16,0 0 0,0 0 16,1 0-16,-1 0 0,0-21 15,21 0-15,-21 21 0,1-21 0,-1-1 16,0 1-16,0 0 0,0 0 0,-21 0 15,0 0-15,21-1 0,-21 1 16,22 21-16,-22-21 0,0 0 0,21 21 16,-21-21-1,0 42 1,0 0-16,0 0 16,0 0-16,0 1 0,0-1 15,0 21-15,0-21 0,0 22 0,0-1 16,0-21-16,0 21 0,-21 1 15,21 20-15,0-20 0,0-1 0,0 0 16,0 1-16,0 20 0,0-21 0,0 22 16,0-1-16,-22-20 0,22 20 15,0-20-15,0 20 0,0 1 0,0-22 16,0 0-16,0 22 0,-21-22 16,21 0-16,-21 1 0,0-1 0,21-21 15,-21 22-15,0-1 0,-1-21 0,1 0 16,0 0-16,21 1 15,-21-1-15,0 0 0,0-21 0,21-21 16,-22 0-16,22-1 16,0 1-16,-21 0 0,21-21 15,0-1-15,0 1 0,0 0 0,0-22 16,0 1-16,0 20 0,0-41 16,0 20-16,0-20 0,21 20 0,-21-21 15,22 22-15,-1-1 0,0-20 0,0 20 16,0 1-16,0 20 15,1 1-15,20 0 0,-21-1 0,0 1 0,0 21 16,22 0-16,-22 0 0,0-1 16,0 22-16,0-21 0,1 21 15,-1 0-15,0-21 0,0 0 0</inkml:trace>
  <inkml:trace contextRef="#ctx0" brushRef="#br1" timeOffset="193857.21">7683 14647 0,'0'0'0,"22"-21"0,-1 0 16,0 0-16,0 0 0,-21 0 15,0-1-15,0 1 0,0 0 16,0 0-1,0 42 1,0 0-16,-21 0 16,0 1-16,0-1 15</inkml:trace>
  <inkml:trace contextRef="#ctx0" brushRef="#br1" timeOffset="194007.12">7599 14880 0,'-21'21'0,"42"-42"0,-106 148 16,64-106-16,0 22 15,0-1-15,-1-21 0,1 22 0,0-22 16,0 0-16,0 0 0,21 0 15,0 0-15,-21-21 0,21 22 16,0-44 0,0 1-1,0 0-15,0 0 0,21 0 16,-21 0-16,0-22 0</inkml:trace>
  <inkml:trace contextRef="#ctx0" brushRef="#br1" timeOffset="194467.86">7493 14669 0,'0'0'0,"0"-43"0,0 22 0,0-21 16,0-1-16,0 22 0,0 0 15,0 0-15,0 0 0,21 21 16,0 0 0,0 0-16,1 21 0,20 0 15,0 21-15,-21 1 0,22-1 16,-22 0-16,21 1 0,1-1 0,-1 0 15,-21 1-15,21-1 0,-20 0 16,-1 1-16,0-1 0,0 0 16,-21 1-16,0-22 0,0 21 0,0-21 15,0 22-15,0-22 0,0 0 16,0 0-16,0 0 0,0-42 31,0 0-15,0 0-16,0 0 0,0 0 0,0-22 15,0 22-15,21-21 0,-21-1 16,21 1-16,1 21 0,-22-21 0,21-1 16,0-20-16,-21 20 0,21 1 0,0 0 15,0-1-15,-21 22 16,22-21-16,-22 21 0,21 0 0,-21-1 16,0 44 15,0-1-31,0 0 0,0 0 15,0 0-15,0 0 0,0 1 16,0-1-16,0 0 0,0 0 0,0 0 16</inkml:trace>
  <inkml:trace contextRef="#ctx0" brushRef="#br1" timeOffset="194923.6">8509 14817 0,'-21'0'16,"0"0"-1,-1 0-15,1 0 0,0 21 0,0 0 16,0-21-16,0 21 0,-1 0 16,22 1-16,-21-1 0,0 0 0,0 0 15,21 21-15,-21-20 0,21-1 16,0 0-16,0 0 0,0 0 15,0 0-15,0 1 0,0-1 0,21 0 16,0-21-16,0 0 0,0 0 16,1 0-16,-1 0 0,21 0 0,-21 0 15,0 0-15,1-21 0,-1 0 16,21-1-16,-21 22 0,0-21 0,-21 0 16,0 0-16,0 0 0,0 0 0,0-1 15,0 1-15,0-21 0,0 21 16,0 0-16,-21-1 0,0 1 0,0 0 15,21 0-15,-21 21 0,0-21 16,-1 21-16,1 0 0,0 0 0,0 0 16,0 0-16,0 0 15,21 21-15,-22-21 16,22 21-16,0 0 0,-21-21 0,21 21 16,0 1-16,0-1 15,21-21-15,1 21 0,-1-21 16,0 0-16,0 0 0</inkml:trace>
  <inkml:trace contextRef="#ctx0" brushRef="#br1" timeOffset="195280.39">9165 14563 0,'0'0'0,"0"-21"0,0-1 16,0 1-16,0 0 0,0 0 15,0 42 17,-21 0-32,21 0 0,0 1 15,-21 20-15,0-21 0,-1 21 0,22-20 16,0 20-16,-21-21 0,0 21 16,0 1-16,0-22 0,21 21 0,-21-21 15,-1 1-15,22 20 0,0-21 0,-21 0 16,21 22-16,-21-22 15,21 0-15,0 0 0,0 0 16,0 0 0,21-21-16,0 0 15,1-21-15,-1 21 0,0-21 16,0 0-16,0 21 0,22-21 16,-22 0-16,0-1 0,-21 1 0,21 0 15,0 0-15</inkml:trace>
  <inkml:trace contextRef="#ctx0" brushRef="#br1" timeOffset="195520.26">8953 14753 0,'0'0'0,"-21"0"16,0 0-16,-42 0 16,84 0 15,0 0-31,0 0 0,21 0 15,-20 0-15,20 0 0,0 0 0,1 0 16,-1-21-16,0 21 0,1-21 0,-1 21 16,-21-21-16,21 21 0,-20 0 15,-1-21-15,0 21 0,0 0 0,-21-22 16</inkml:trace>
  <inkml:trace contextRef="#ctx0" brushRef="#br1" timeOffset="196144.24">7726 14542 0,'0'0'0,"21"-22"0,0 22 16,-21 22 15,0-1-31,0 0 0,0 0 0,-21 0 16,21 0-16,-21 22 15,0-22-15,-1 21 0,22 1 0,-21-22 16,0 21-16,0 0 0,0-20 15,0 20-15,21 0 0,-22-21 0,1 1 16,21 20-16,-21-21 0,21 0 0,0 0 16,0 1-16,0-1 0,0 0 15,0 0 1</inkml:trace>
  <inkml:trace contextRef="#ctx0" brushRef="#br1" timeOffset="197743.45">7429 15981 0,'0'0'0,"0"21"16,0-42 31,0 0-47,0 0 0,0-1 15,0 1 1,0 0-16,0 0 0,0 0 16,22 21-16,-22-21 0,21-1 15,-21 1-15,21 0 0,-21 0 16,0 0-16,0 0 0,0-1 16,0 1-16,0 0 0,0 0 15,0 0-15,0 0 16,-21 21 15,21 21-31,0 0 0,-21 0 16,-1 0-16,22 0 0,-21 1 0,21 20 15,-21-21-15,21 21 16,0-20-16,0 20 0,0-21 0,0 21 16,0-20-16,0 20 0,0-21 0,0 0 15,0 0-15,21 1 0,-21-1 16,21 0-16,1-21 0,-1 21 0,0-21 15,0 0-15,0 0 0,0 0 16,22 0-16,-22 0 0,0 0 0,21-21 16,-20 21-16,20-21 0,-21 0 15,0-1-15,0 1 0,1 0 0,-1 0 16,0 0-16,0-22 0,-21 22 16,0 0-16,0 0 0,0 0 0,0 0 15,0-1-15,-21 22 16,0 0-16,0 0 15,-1 0-15,1 0 0,0 0 16,21 22-16,-21-1 16,21 0-16,0 0 0,-21 0 0,21 0 15,0 1-15,0 20 0,0-21 0,0 0 16,0 0-16,0 1 0,21 20 16,0-21-16,0-21 0,-21 21 0,21 0 15,1-21-15,-1 0 16,0 22-16,21-22 0,-21 0 0,1 0 0,20 0 15,-21 0-15,21 0 16,-20-22-16,20 22 0,-21-21 0,21 0 16,-20 0-16,20 0 0,-21 0 0,0-1 15,0 1-15,1 0 0,-1-21 16,-21 21-16,21-1 0,-21 1 0,0 0 16,0 0-16,0 0 0,-21 21 15,0-21-15,-1 21 0,1 0 16,0 0-16,0 0 0,0 0 0,0 21 15,-1 0-15,1 0 0,0-21 16,21 21-16,-21 0 0,21 1 0,-21-1 16,21 0-16,0 0 15,0 0-15,0 0 0,0 1 0,0-1 16,21-21 0,0 0-16,0 0 0,0 0 15,1 0-15,-1-21 0,0-1 16,0 1-16,-21 0 15,21 21-15,-21-21 0,21 0 16,-21 0-16,0-1 16,22 22-1,-1 22 1,-21-1 0,0 0-16,0 0 0,0 21 0,0-20 15,0 20-15,0 0 0,0 22 16,0-22-16,0 0 0,0 22 0,0-22 15,-21 22-15,21-1 0,-22-20 0,1 20 16,21 1-16,-21-22 0,0 21 16,21-20-16,-21 20 0,0-20 0,-1-1 15,22 0-15,-21 1 0,0-1 16,0-21-16,0 0 0,21 0 0,0 1 16,-21-22-16,-1 0 0,1 0 15,0-22 1,0 1-16,21 0 15,-21 0-15,21 0 0,0 0 16,-21-1-16,21-20 0,0 21 0,0-21 16,0-1-16,0 1 0,21 0 0,0-1 15,0 22-15,0-21 0,22-1 16</inkml:trace>
  <inkml:trace contextRef="#ctx0" brushRef="#br1" timeOffset="198240.17">8721 16044 0,'0'0'0,"21"-21"0,-21 0 15,0 0-15,0 0 0,0 0 16,0-1-16,0 1 0,0 0 0,0 0 16,0 0-16,-21 0 15,-1 21-15,1 0 31,21 21-31,-21-21 0,21 21 16,-21 0-16,21 0 0,0 0 0,0 1 16,0-1-16,0 0 0,0 0 15,0 0-15,0 0 16,21-21 0,0 0-16,0 0 15,1-21 1,-22 0-16,21 21 0,-21-21 15,0 0-15,0 0 0,0-1 16,0 1-16,0 0 16,21 42 31,-21 0-47,21 1 0,-21-1 15,0 0-15,0 0 0,21 0 16,-21 0-16,21-21 0,-21 22 15,22-22-15,-1 0 16,-21 21-16,21-21 0,0 0 16,0 0-16,0 0 0,1 0 0,-1 0 15,0 0-15,0 0 0,0-21 0</inkml:trace>
  <inkml:trace contextRef="#ctx0" brushRef="#br1" timeOffset="199159.23">9398 15790 0,'0'0'16,"0"-21"-16,0 0 16,-21 21-1,0 0-15,-1 0 16,1 21-16,21 0 16,-21 1-16,0-1 0,0 21 15,21-21-15,0 0 16,0 1-16,0-1 0,0 0 0,0 21 15,0-21-15,0 1 0,21-22 0,0 21 16,0 0-16,0-21 16,1 0-16,-1 0 0,0 0 15,0 0-15,0 0 0,0-21 16,1 21-16,-22-21 16,0-1-16,21 1 0,0 0 0,-21 0 15,21 21-15,-21-21 0,0 0 16,0-1-16,0 1 0,0 0 0,21 0 15,-21 0-15,0 42 47,0 0-47,0 0 16,21-21-16,-21 21 0,0 1 0,22-1 16,-22 0-16,21-21 15,-21 21-15,21-21 0,0 0 16,0 0-16,0 0 15,1 0-15,20 0 0,-21 0 16,0-21-16,22 21 0,-22-21 0,0 0 16,21 21-16,-21-22 0,1 1 15,-1 0-15,-21 0 0,21 0 0,0 0 16,-21-1-16,0 1 16,-21 21 15,21 21-16,-21 1-15,21-1 0,-21-21 16,21 42-16,0-21 0,0 0 0,0 1 16,0 20-16,0-21 15,0 21-15,0-20 0,0 20 0,0-21 16,0 21-16,-22-20 0,22 20 0,0 0 16,0 1-16,0-1 0,0 0 15,22 1-15,-22-1 0,21 0 0,-21 1 16,21 20-16,-21-21 0,21 1 0,-21-1 15,0 0-15,21 1 0,-21-1 16,21 0-16,-21 1 0,0-22 0,0 21 16,0-21-16,0 22 0,0-22 15,0 0-15,0 0 0,-21 0 0,0 1 16,0-22-16,21 21 0,-21-21 0,0 0 16,-1-21 15,22-1-31,0 1 0,0-21 15,0 21-15,0-22 0,22 1 0,-22 0 16,21-1-16,0-20 0,0 21 0,-21-22 16,21 22-16,0-22 0,1 1 15,-1 20-15,21-20 0,-21 21 0,0-22 16,1 22-16,-1 21 0,0-22 16,0 22-16,-21-21 0,21 21 0,0-1 15,-21 1-15,22 21 0</inkml:trace>
  <inkml:trace contextRef="#ctx0" brushRef="#br1" timeOffset="209075.66">11684 10964 0,'0'0'0,"21"0"0,-21 22 16,21-22-1,0 0-15,1 0 16,-1 0-16,-21-22 16,21 22-16,0 0 0,-21-21 0,21 21 15,0-21-15,1 0 0,-22 0 16,21 21-16,-21-21 16,21 21-16,-21-22 0,0 1 15,0 0 1,-21 21-16,0 0 0,-1 0 0,1 0 15,0 0-15,0 0 0,-21 0 0,20 21 16,1-21-16,-21 21 16,21 1-16,0-22 0,-22 21 0,22 0 15,0 0-15,0 0 0,0-21 0,21 21 16,0 1-16,-22-1 0,22 0 16,0 0-16,0 0 15,0 0-15,0 1 16,22-1-16,-1 0 0,-21 0 0,21 0 15,0 0-15,0 1 0,0 20 0,1-21 16,-22 0-16,21 0 0,0 1 16,0-1-16,0 0 0,-21 0 0,0 0 15,21 0-15,-21 1 0,0-1 16,0 0-16,0 0 0,0 0 16,-21 0-16,0 1 0,0-1 0,0 0 15,0-21-15,-1 21 0,-20 0 0,21-21 16,-21 0-16,-1 21 0,22-21 15,-21 0-15,21 0 0,-1 0 0,-20 0 16,21 0-16,0-21 0,0 0 16,-1 21-16,1-21 0,0 0 0,0 0 15,0-1-15,21 1 0,-21 0 16,21 0-16,0 0 0,0 0 16,0-1-1,21 22-15,0 0 16,0 0-16,0 0 0,0 0 15,1 0-15,20 0 0,-21 0 0,0 0 16,22 0-16</inkml:trace>
  <inkml:trace contextRef="#ctx0" brushRef="#br1" timeOffset="210351.61">12023 11472 0,'0'0'0,"42"0"0,-21 0 0,0 0 0,0 0 15,1-21-15,-1 21 16,-21-21-16,0 0 16,21 21-16,-21-21 0,0 0 15,0-1-15,0 1 16,0 0-16,-21 21 16,0-21-16,-1 21 0,1 0 15,0 0-15,0 0 0,0 21 16,0-21-16,-1 21 0,1 0 0,0 1 15,0-1-15,0 0 0,21 0 0,-21 21 16,-1-20-16,22-1 16,-21 0-16,21 0 0,0 0 0,0 0 15,0 1-15,0-1 0,0 0 0,0 0 16,21-21 0,1 0-16,-1 0 15,0 0-15,0-21 0,0 21 16,0-21-16,1 21 0,-1-21 15,0-1-15,0 1 0,0 0 0,0 21 16,1-21-16,-22 0 0,21 0 16,-21-1-16,21 1 0,-21 0 15,0 0-15,0 0 0,21 21 0,-21 21 47,0 0-47,0 0 0,0 0 0,0 1 16,0-1-16,0 0 0,0 0 15,0 0-15,0 0 0,0 1 16,0-1-16,21 0 0,0-21 31,1 0-31,-1 0 0,0 0 16,0 0-16,0 0 0,0-21 16,1 21-16,-1-21 0,-21-1 15,21 1-15,0 0 0,-21 0 16,0 0-16,0 0 0,21-1 15,-21 1-15,0 0 0,0 0 16,21 0-16,-21 0 16,0 42-1,0 0 1,0 0-16,0 0 0,0 0 16,0 1-16,0-1 0,0 0 0,0 0 15,0 0-15,0 0 0,0 1 16,0-1-16,-21 0 15,21 0-15,-21-21 0,21 21 16,0-42 31,0 0-31,0 0-16,0 0 0,0-1 15,0 1-15,0 0 0,0 0 0,0 0 16,0 0-16,21-1 0,0 1 15,1 0-15,-22 0 0,21 0 0,0 21 16,0 0-16,0 0 16,0 0-16,1 0 0,-1 21 15,0 0-15,0 0 0,0 0 16,0 1-16,-21-1 0,22 0 16,-22 0-16,0 0 0,0 0 15,0 1-15,0-1 0,0 0 16,0 0-1,-22-21 1,22-21 15,0 0-31,0 0 16,0-1-16,0 1 16,22 0-16,-22 0 0,21 0 0,0 0 15,0-1-15,-21 1 0,21 0 16,0 0-16,1 21 0,-1 0 0,0 0 15,0 0-15,21 0 0,-20 0 16,-1 0-16,0 21 0,0-21 0,0 21 16,-21 0-16,0 1 0,21-1 15,-21 0-15,0 0 0,0 0 0,0 0 16,0 1-16,0-1 0,-21-21 0,21 21 16,-21 0-16,0 0 15,0 0-15,0 1 16,21-44 31,21 1-47,-21 0 0,21 21 15</inkml:trace>
  <inkml:trace contextRef="#ctx0" brushRef="#br1" timeOffset="210752.04">13356 11557 0,'21'0'16,"0"0"0,1 0-1,-1 0-15,-21-21 0,21 0 16,0 21-16,-21-21 0,21-1 15,0 1-15,-21 0 16,0 0 0,-21 21-1,0 0-15,0 21 0,0 0 16,0 0-16,-1-21 0,22 22 0,-21-1 16,21 0-16,-21 0 0,21 0 15,0 0-15,0 1 0,0-1 0,0 0 16,0 0-16,0 0 15,21-21 1,0 0-16,1 0 0,-1 0 0,0 0 16,0 0-16,0 0 0,0 0 15,1 0-15,-1-21 16,0 21-16</inkml:trace>
  <inkml:trace contextRef="#ctx0" brushRef="#br1" timeOffset="211687.53">12615 12234 0,'0'-21'16,"0"0"-16,0 0 16,0 0-16,0 0 0,-21-1 15,21 1 1,-21 21-16,0 0 15,-22 0-15,22 21 16,0 1-16,0-1 0,0 0 0,21 0 16,-21 0-16,-1 22 0,1-22 15,0 21-15,21 0 0,-21-20 0,21 20 0,-21-21 16,21 21-16,0-20 0,0 20 16,-21-21-16,21 21 0,0-20 0,0-1 15,0 42-15,0-42 0,0 1 0,0-1 16,0 0-16,21-21 0,-21 21 0,21-21 15,0 0-15,0 0 0,0 0 16,1 0-16,20 0 0,-21 0 0,0 0 16,0-21-16,22 0 0,-22 21 0,0-21 15,0-1-15,0 1 0,1 0 0,-1 0 16,0 0-16,0-22 0,21 1 16,-42 21-16,22-21 0,-22 20 0,0 1 15,0-21-15,0 21 0,0 0 0,0-22 16,-22 22-16,1 0 0,0-21 0,21 20 15,-21 1-15,-21-21 0,20 42 0,1-21 16,0 21-16,0 0 0,0 0 0,0 0 16,-22 0-16,22 0 0,0 21 0,0-21 15,0 21-15,-1 0 0,1 22 16,21-22-16,0 0 0,0 0 0,0 0 16,0 0-16,0 22 0,0-22 0,0 0 15,21 0-15,1 0 0,-22 1 0,21-1 16,0-21-16,0 21 0,21 0 15,-20-21-15,-1 21 0</inkml:trace>
  <inkml:trace contextRef="#ctx0" brushRef="#br1" timeOffset="212111.65">12912 12488 0,'0'0'0,"21"-21"15,0 21 1,0 0-16,0 0 16,0 0-16,1 0 0,-1 0 15,0 21-15,0-21 16,0 43-16,-21-22 0,21 0 16,-21 0-16,0 0 0,0 1 15,0-1-15,0 0 0,0 0 16,0 0-16,0 0 0,-21-21 0,21 22 15,-21-1-15,21 0 0,0-42 47,0 0-31,0-1-16,0-20 0,0 21 16,0 0-16,21 0 0,-21-1 0,21 1 15,1 0-15,-1 0 16,-21 0-16,21 21 0,0-21 0,0-1 15,0 22-15,1-21 16,-1 21-16,0 0 16,0 0-16,0 0 15</inkml:trace>
  <inkml:trace contextRef="#ctx0" brushRef="#br1" timeOffset="213151.94">13843 12594 0,'0'0'16,"0"-42"-16,0 21 15,0 0-15,-21-1 16,0 1-16,-1 21 15,1 0-15,0 0 16,0 0-16,0 21 0,0-21 0,-1 22 16,1-1-16,0-21 0,0 21 0,0 0 15,0 0-15,-1 0 0,1 1 16,21-1-16,-21 21 0,21-21 0,0 0 16,-21 1-16,21-1 0,0 0 15,0 0-15,21 0 16,0-21-16,0 0 0,1 0 15,-1 0-15,0 0 0,0 0 16,0-21-16,0 21 0,1-21 0,-1 21 16,21-21-16,0 0 0,-20-1 0,-22 1 15,21 0-15,0 0 0,0 0 0,-21 0 16,0-22-16,21 22 0,0 0 0,-21 0 16,22-22-16,-22 22 0,0-21 15,0 21-15,0-22 0,0 22 0,0-21 16,0 21-16,0 0 0,0-22 0,0 22 15,0 0-15,-22 21 16,1 0 0,21 21-16,-21 0 0,21 0 15,0 1-15,0 20 0,-21-21 0,21 0 16,-21 22-16,21-22 0,0 21 0,0-21 16,0 22-16,0-22 0,0 21 0,0-21 15,0 0-15,0 43 0,0-43 0,0 0 16,0 0-16,0 1 0,0-1 15,21 0-15,0-21 0,0 0 16,0 0-16,1 0 16,-1 0-16,21 0 0,-21 0 15,0 0-15,1-21 0,-1 0 16,0 21-16,0-22 0,0 1 16,-21 0-16,21 0 0,-21 0 0,0 0 15,0-1-15,0 1 16,0 42 15,0 1-15,0-1-16,0 0 0,0 0 15,0 0-15,0 0 0,0 1 16,0-1-16,0 0 16,22-21 15,-1 0-31,0 0 0,0 0 15,-21-21-15,21 0 0,0 21 16,1-22-16,-22 1 0,21 21 0,0-21 16,-21 0-16,21 0 0,0 0 0,-21-1 15,21 1-15,-21 0 0,22 0 16,-1 21-16,-21 21 31,0 0-31,0 0 16,0 1-16,0-1 0,0 0 15,0 0-15,0 0 0,0 0 16,0 1 0,21-22-1,0 0-15,0 0 16,-21-22-16,21 22 0,-21-21 16,0 0-16,22 21 0,-22-21 15</inkml:trace>
  <inkml:trace contextRef="#ctx0" brushRef="#br1" timeOffset="-210748.02">11515 13526 0,'-22'0'16,"1"0"0,21 21-1,0 0 1,0 0-1,21-21 1,1 0-16,-1 0 16,0 0-16,0 0 0,0 0 0,0-21 15,1 0-15,-1 21 0,0-21 0,21-1 16,-21 22-16,1-21 0,-1 0 16,0 21-16,-21-21 0,0 0 0,21 21 15,-21-21-15,0-1 0,0 1 16,0 0-16,-21 21 31,0 0-31,0 21 16,-1 0-16,22 1 15,0-1-15,0 0 0,-21 0 0,21 21 16,-21 1-16,21-1 0,0 0 16,0 1-16,0-1 0,0 0 0,-21 22 15,21-22-15,0 1 0,0-22 0,0 21 16,0 0-16,-21-20 0,21 20 15,0-21-15,0 0 0,0 0 0,0 1 16,0-1-16,-21 0 0,-1 0 16,1-21-16,0 0 15,0 0 1,0 0-16,0-21 16,-1 0-16,22 0 0,-21-1 0,0 1 15,0 0-15,0 0 0,21 0 0,-21 0 16,-1-1-16,1 1 0,0 0 15,0 0-15,0 0 0,0 21 16,21-21-16,-22 21 0,22 21 16,0 0-1,0 0-15,0 0 0,0 0 0,0 1 16,22-1-16,-22 0 0,21 0 0,0 0 16,0 0-16,0 1 15,0-1-15,1 0 0,-1 0 0,0-21 16,0 0-16,0 21 0,0-21 0,22 0 15,-22 0-15,21 0 0,-21 0 16,22-21-16,-22 21 0,21-21 0,-21 0 16,22 21-16,-22-21 0,0-1 0,21 1 15,-20 0-15,-1 0 0,0 0 16,-21 0-16,21-22 0,-21 22 0,0 0 16,21 0-16,-21 0 0,0-1 0,0 1 15,0 0-15,-21 42 31,21 0-15,-21 1-16,21-1 0,0 0 16,0 0-16,0 0 0,0 22 0,-21-22 15,21 0-15,-21 0 0,21 0 0,0 0 16,0 1-16,0-1 16,0 0-16,0-42 46,0 0-30,0-1-16,0 1 0,21 0 0,0 0 16,-21 0-16,21 0 0,0-1 15,0 1-15,1 0 0,-1 0 16,0 0-16,0 21 0,0 0 16,0 0-16,1 0 15,-22 21-15,0 0 16,0 0-16,21 0 0,-21 1 15,0-1-15,0 0 0,0 0 16,0 0-16,0 0 0,0 1 0,0-1 16,0 0-16,0 0 15,21-21 1,0 0-16,0 0 16,0 0-16,1 0 0,-1 0 0,21 0 15,-21-21-15,0 0 16,1 21-16,20-21 0,-21-1 0,0 1 15,0 0-15,22 0 0,-22 0 0,0 0 16,-21-22-16,21 22 0,-21 0 16,21 0-16,-21 0 0,-21 21 31,0 0-15,21 21-16,-21 0 0,0 0 15,21 0-15,0 0 0,-21 1 0,21-1 16,0 0-16,0 0 15,0 0-15,0 0 0,0 1 16,0-1-16,0 0 16,21-21-16,-21-21 47,0 0-32,-21-1-15,21 1 16,-22 21-16,1 0 15,21 21 17,0 1-17,0-1-15,0 0 16,0 0-16,0 0 16,21-21-16,1 0 0,-1 0 0,0 21 15,0-21-15,0 0 16,22 0-16,-22 0 0,0 0 0,21 0 15,-21-21-15,22 21 0,-22-21 0,0 21 16,21-21-16,-20 21 0,-1-21 16,0 0-16,0-1 0,0 1 0,-21 0 15,21 0-15,-21 0 0,0 0 16,0-1-16,0 1 0,0 0 16,-21 21-1,0 0 1,0 0-16,0 21 15,21 0-15,-21 1 0,-1-1 0,22 0 16,0 0-16,0 0 0,0 0 0,0 1 16,0-1-16,0 0 15,0 0-15,0 0 0,0 0 16,22-21-16,-1 0 0,0 0 16,0 0-1,0 0-15,0 0 0,1-21 0,-1 0 16,0 0-16,0 0 0,0 21 15,-21-21-15,21-1 16,1 1-16,-22 0 0,21 0 16,-21 0-16,21 21 0,-21-21 15,21 21-15,-21 21 16,0 0 0,0 0-16,0 0 0,0 0 15,0 1-15,0-1 16,0 0-16,0 0 0,0 0 15,21 0-15,0-21 16,1 0-16,-1 0 16,0 0-16,0 0 0,0 0 0,0-21 15,1 21-15,-1-21 0,0 0 16,0 0-16,0 21 0,0-21 0,1-22 16,-22 22-16,21 0 0,0-21 15,-21 20-15,0-20 0,21 0 0,-21-1 16,21 1-16,-21 0 0,0-1 15,0 22-15,0-21 0,0 0 0,0-1 16,0 22-16,0 0 0,0-21 0,-21 20 16,0 22-1,21 22-15,-21-22 0,0 21 16,21 21-16,-22-21 0,22 22 0,0-1 16,0-21-16,-21 21 0,21 1 15,0-1-15,0 0 0,0 1 16,0-22-16,0 21 0,0-21 0,0 22 15,0-22-15,0 0 0,0 0 16,0 0-16,0 1 0,21-1 0,-21 0 16,22-21-16,-1 21 0,0-21 15,0 0-15,0 0 16,0 0-16,1 0 0,-1-21 16,0 21-16,0-21 0,-21 0 0,21-1 15,0 1-15,1 0 0,-22 0 16,21 0-16,-21 0 0,21-1 15,-21 1-15,0 0 0,0 0 0,21 21 16,-21 21 15,0 0-31,0 0 16,0 1-16,0-1 0,0 0 16,0 0-16,0 0 0,0 0 15,0 1-15,0-1 16,21-21-16,0 0 15,1 0-15,-1 0 16,0 0-16,0 0 0,0 0 16,0-21-16,1 21 15,-1-22-15,0 1 0,0 21 0,0-21 16,-21 0-16,21 0 0,1 0 0,-22-1 16,21 1-16,0 21 15,-21-21-15,21 21 16,-21 21-1,0 0-15,0 1 0,0-1 16,0 0-16,0 0 0,-21 0 16,21 0-16,0 1 0,0-1 15,0 0-15,0 0 16,21-21 0,0 0-16,0 0 15,1 0-15,-1 0 0,0 0 16,0 0-16,-21-21 0,21 21 15,0-21-15,1 0 0,-22-1 16,0 1-16,0 0 0,0 0 16,0 0-16,0 0 0,0-1 15,0 1-15,0 0 0,-22 0 16,1 21-16,0 0 0,0 0 0,0 0 16,0 0-16,-1 0 15,1 0-15,21 21 16,21-21 15,1 0-15,-1 0-16,0 0 0,0 0 0,0 0 15,0 0-15,1 0 0,-1 0 0,0 0 16,0 0-16,0 0 0,0 0 16,1 0-16,-1 0 0,0 0 15,-21 21-15,21-21 16,-21 21-16,21 1 15,-21-1-15,0 0 0,0 0 16,0 0-16,0 0 16,0 1-1,-21-1-15,0 0 0,21 0 16,0-42 46,0 0-62,21 0 16,0-1-16,-21 1 0,21 0 16,1 0-16,-1-21 0,0 20 0,0 1 15,0 0-15,0-21 0,1 21 0,-1 21 16,0-22-16,0 22 0,0-21 16,0 21-16,1 21 15,-22 1-15,0-1 0,21-21 16,-21 21-16,0 21 0,0-21 0,0 1 15,0-1-15,0 0 0,0 0 16,-21 0-16,21 0 0,0 1 0,0-1 16,0 0-16,0 0 0,0 0 15,21-21 1,0 0-16,0 0 0,0 0 16,0 0-16,1 0 0,-1-21 0,0 21 15,0-21-15,0 21 0,0-21 16,1 0-16,-1-1 15,0 1-15,0 0 0,0 0 0,-21 0 16,21 0-16,-21-1 0,22 1 0,-22 0 16,0 0-16,0 0 15,0 0-15,-22 21 0,1-22 16,0 22-16</inkml:trace>
  <inkml:trace contextRef="#ctx0" brushRef="#br1" timeOffset="-210472.58">14563 13462 0,'0'0'0,"-22"0"16,1 0 78,0 0-94,0 21 15</inkml:trace>
  <inkml:trace contextRef="#ctx0" brushRef="#br1" timeOffset="-210177.07">13250 13843 0,'21'0'31,"1"0"-31,-1-21 16,0 21-16,0 0 0,21 0 0,-20-21 15,20 21-15,-21 0 0,21 0 16,-20-21-16,20 21 0,-21 0 0,0 0 16,0 0-16,1-22 0,-1 22 0,0 0 15,0 0-15</inkml:trace>
  <inkml:trace contextRef="#ctx0" brushRef="#br2" timeOffset="-193600.52">15473 6795 0,'21'0'31,"0"0"-15,0-22 0,0 22-16,1-21 15,-44 21 48,1 0-48,0 21-15,0-21 0,0 22 0,0-1 16,-22-21-16,1 21 0,21 0 0,-22 0 16,-20 0-16,21 1 0,-1-1 15,-20 0-15,20 0 0,-20 0 0,21 22 16,-1-22-16,1 21 0,-22-21 0,22 22 16,0-1-16,-22 0 0,22 1 0,-22-22 15,22 21-15,-21 0 0,-1 1 0,22-1 16,-22-21-16,1 22 0,20-1 15,-20-21-15,-1 21 0,1-20 16,21 20-16,-22-21 0,22 21 0,-1-20 16,1-1-16,21 0 0,-21 21 0,-1-21 15,22 1-15,-21-1 0,21 0 0,-1 0 16,-20 0-16,21 0 0,-21 1 0,20-1 16,1 0-16,-21-21 0,21 21 0,0 0 15,-1 0-15,-20-21 0,21 22 16,0-22-16,0 21 0,-1 0 15,1-21-15,0 0 0,21 21 16,0-42 47,21 0-63,0 0 0</inkml:trace>
  <inkml:trace contextRef="#ctx0" brushRef="#br2" timeOffset="-192765.08">13250 7684 0,'0'0'0,"0"21"0,0 0 16,0 0-1,0 0-15,0 0 0,0 1 16,0-1-16,-21 0 0,0 0 0,0 0 16,21 0-16,-21 1 0,-22-1 0,22 0 15,0 21-15,0-21 0,-22 1 0,22-1 16,0 0-16,-21 0 0,21 0 16,-1-21-16,1 21 0,-21 1 15,21-22-15,0 21 0,-1-21 0,1 0 0,0 21 16,0-21-16,21 21 15,0 0 1,21-21 0,0 21-16,0-21 0,22 0 15,-22 22-15,0-22 0,21 0 0,1 0 16,-22 21-16,21-21 0,1 0 0,-1 0 16,0 0-16,-21 0 0,22 0 0,-1 0 15,-21 21-15,22-21 0,-22 0 16,0 0-16,0 0 0,0 0 0,-21 21 15,21-21-15,1 21 16,-1-21 15</inkml:trace>
  <inkml:trace contextRef="#ctx0" brushRef="#br2" timeOffset="-191864.6">17357 6922 0,'0'0'16,"0"-22"-16,0 1 15,0 0-15,0 0 16,0 0 0,-22 21 31,22 21-47,0 0 0,0 0 0,-21 22 15,21-1-15,0 0 0,0 1 0,0-1 16,0 21-16,0 1 0,0-1 15,0 22-15,0-21 0,0-1 0,0 1 16,21-1-16,1 1 0,-1-1 0,-21 1 16,21-22-16,0 21 0,-21 1 0,0-22 15,21 22-15,-21-22 0,21 22 0,-21-22 16,0 0-16,0 1 0,0-1 16,0-21-16,0 21 0,0-20 15,0 20-15,0-21 0,-21 0 0,21 0 16,-21 1-16,21 20 0,-21-42 0,21 21 15,0 0-15,-21 0 0,0 1 0,-1-1 16,1 0 0,0-21-16,0 0 15,0 0-15,0 0 16,-1-21-16,1 21 0,21-21 0</inkml:trace>
  <inkml:trace contextRef="#ctx0" brushRef="#br2" timeOffset="-191561.36">16806 8424 0,'0'0'0,"0"-21"15,0 0 1,21 21 0,-21 21-1,22-21-15,-1 21 0,0-21 0,0 22 16,0-1-16,0 0 0,22 0 0,-22 0 15,21 0-15,-21 1 0,1-1 16,20 0-16,-21 0 0,0 0 16,0 0-16,1 1 0,-1-1 0,0 0 15,0 0-15,-21 0 0,0 0 0,0 1 16,21-22-16,-21 21 16,21-21-1,-21-21 1,0-1-16,22 1 15,-1 0-15</inkml:trace>
  <inkml:trace contextRef="#ctx0" brushRef="#br2" timeOffset="-191329.48">17653 8297 0,'0'0'16,"0"-21"-16,0 0 15,0 42 1,0 0-16,0 1 0,0-1 15,-21 0-15,0 0 0,-1 21 0,1-20 16,0 20-16,-21-21 0,21 0 0,-1 22 16,1-22-16,0 0 0,0 21 15,-21-21-15,20 1 0,1-1 0,0 0 16,0 0-16,21 0 0,-21 0 0,21 1 16,-21-22-16,21 21 0,-22-21 15,22 21 1</inkml:trace>
  <inkml:trace contextRef="#ctx0" brushRef="#br2" timeOffset="-190752.75">15600 8954 0,'0'0'0,"0"-22"0,0 1 0,0 0 16,0 0-16,-21 42 31,21 0-31,-22 0 15,22 22-15,0-1 0,0 0 0,0 1 16,0-1-16,0 22 0,-21-1 0,21-21 16,0 22-16,0-1 0,-21 1 0,21-1 15,-21 1-15,21-22 0,0 22 0,0-22 16,-21 0-16,21 1 0,-21-1 16,21-21-16,-22 22 0,22-22 0,0 0 15,0 0-15,-21 0 0,0 0 16,0-21-16,21-21 47,0 0-47,0 0 0,0 0 15,0-22-15,0 22 0,0-21 0,0 21 16</inkml:trace>
  <inkml:trace contextRef="#ctx0" brushRef="#br2" timeOffset="-189786.79">15536 9102 0,'0'0'0,"0"-21"16,0-1-16,0 1 15,21 21 1,1 0 0,20 0-16,-21 0 0,0 0 0,22 0 15,-1 0-15,21 21 0,-20-21 16,20 22-16,1-22 0,-1 21 0,22 0 15,0-21-15,-22 21 0,43-21 0,-21 21 16,-1-21-16,1 0 0,21 21 0,21-21 16,0 0-16,0 0 0,0 0 15,21 0-15,-21 0 0,21 0 16,0 0-16,0 0 0,-21 0 0,22 0 0,-1 0 16,-21 0-16,0 0 0,-21 0 15,-1 0-15,22 0 0,-21 0 16,0 0-16,-21 0 0,21 0 0,-22 0 15,22 0-15,-21 0 0,-22 0 16,22 0-16,-22 0 0,1 0 0,-1 0 16,1 0-16,-1 0 0,-20 0 0,20 0 15,-20 0-15,-22 0 0,21 0 16,-21 0-16,0 22 0,1-22 0,-1 0 16,-21 21-1,0 0 1,0 0-1,-21 0-15,-1-21 16,22 21-16,-21 1 0,21-1 0,-21 0 16,0 0-16,21 0 0,-21 0 15,21 22-15,0-22 0,-21 21 0,21-21 16,0 22-16,-22-22 0,22 21 0,0 1 16,0-1-16,0-21 0,0 21 15,0 1-15,0-1 0,0-21 0,0 22 16,0-22-16,0 21 0,0 0 0,0-20 15,0 20-15,22-21 0,-22 0 16,0 22-16,0-22 0,0 0 0,0 21 16,0-21-16,0 1 0,0-1 15,0 0-15,0 0 0,0 0 16,0 0-16,-22 1 0,1-1 16,0 0-16,0-21 0,0 0 15,0 0-15,-22 21 0,22-21 16,-21 21-16,-1-21 0,1 0 0,0 0 15,-22 0-15,1 0 0,-1 0 0,-20 0 16,-1 0-16,0 0 0,1 0 16,-22 0-16,0-21 0,0 0 0,0 21 15,-21 0-15,-21-21 0,21 21 0,-21-21 16,0 21-16,0-22 0,-1 22 16,1 0-16,-21-21 0,21 21 15,-22-21-15,22 21 0,0 0 0,21 0 16,-21 0-16,21 0 0,0 0 15,21 0-15,0 0 0,22 0 0,-1 0 16,21 0-16,1 0 0,21 0 0,-22 0 16,22 0-16,-1 0 0,1 0 0,21 0 15,-21 0-15,20 0 0,-20 0 0,21 0 16,0 0-16,0 0 0,-1-21 16,1 21-16,0 0 0,0 0 0,0 0 15,21-21-15,-21 21 0,21-21 16,0-1-1,0 1 1,0 0-16</inkml:trace>
  <inkml:trace contextRef="#ctx0" brushRef="#br2" timeOffset="-189479.96">15938 9525 0,'0'0'0,"-21"-21"0,0 21 16,0 0 0,21 21-16,-21 0 15,21 22-15,0-22 0,-21 21 16,21 0-16,0 22 0,0-22 0,0 1 15,0-1-15,0 0 0,0 1 0,0-1 16,-22 0-16,22 1 0,0-22 0,-21 21 16,21-21-16,0 0 0,0 1 15,0-1-15</inkml:trace>
  <inkml:trace contextRef="#ctx0" brushRef="#br2" timeOffset="-189169.14">15833 9546 0,'0'0'0,"0"-21"0,0 0 0,0 0 0,0 0 16,0-1-16,0 1 0,21 0 15,21 21-15,-21-21 0,0 21 16,22 0-16,-22 0 0,21 0 15,1 0-15,-1 0 0,-21 0 0,21 21 16,-20 0-16,-1 0 0,0 1 16,-21-1-16,0 21 0,0 0 0,0-20 15,0 20-15,-21 0 0,0-21 0,-22 22 16,22-1-16,-21-21 0,-1 0 0,22 22 16,-21-22-16,21 0 0,-22 0 0,22 0 15,0 1-15,42-22 47</inkml:trace>
  <inkml:trace contextRef="#ctx0" brushRef="#br2" timeOffset="-188813.05">16192 9948 0,'0'0'0,"64"-21"16,-43 21-16,21-21 0,-20 0 0,-1 21 15,0-21-15,0 21 0,0-21 0,-21-1 16,0 1-16,0 0 16,-21 21-1,0 0-15,0 0 16,0 0-16,-1 0 0,1 0 0,-21 21 15,21-21-15,0 21 0,-1 1 0,1-1 16,0 0-16,0 0 0,21 0 0,0 0 16,-21 1-16,21-1 0,0 0 0,0 0 15,0 0-15,0 0 16,21-21-16,0 0 0,0 22 16,0-22-16,1 0 0,-1 0 0,21 0 15,-21 0-15,0 0 0,1 0 16,-1 0-16,21-22 0,-21 22 0,0-21 15,1 21-15</inkml:trace>
  <inkml:trace contextRef="#ctx0" brushRef="#br2" timeOffset="-188363.67">16722 9779 0,'0'21'15,"-22"0"1,1 1-16,21-1 0,-21 0 15,21 0-15,-21 0 0,21 0 16,-21 1-16,21-1 16,0 0-16,0 0 0,0 0 0,0 0 0,0 1 15,0-1-15,0 0 16,21-21-16,0 0 16,0 0-16,0 0 0,1 0 15,-1 0-15,0 0 0,0-21 16,0 0-16,0 21 0,1-22 15,-1 1-15,-21 0 0,21 0 0,-21 0 16,0 0-16,0-1 0,0 1 0,0 0 16,0 0-16,0 0 0,0 0 15,-21 21-15,0 0 0,-1 0 16,1 0-16,0 0 0,0 0 16,0 0-16,0 0 0,-1 21 0,1 0 15,0-21-15,0 21 0,21 0 16,-21 0-16,21 1 0,0-1 15,0 0-15,21-21 16,0 0-16,0 0 0,0 21 16,1-21-16,-1 0 0,0 0 0,0 0 15,0 0-15,0 0 0,1 0 16</inkml:trace>
  <inkml:trace contextRef="#ctx0" brushRef="#br2" timeOffset="-187769.01">16891 10054 0,'0'21'16,"21"-21"31,0-21-47,0 21 0,-21-21 16,22 0-16,-1 21 0,0-21 0,-21 0 15,21-1-15,0 1 0,0 0 16,1 0-16,-1 0 0,0 0 0,-21-1 15,21 22-15,-21-21 0,0 0 0,-21 21 32,0 0-32,0 0 0,-1 0 15,1 0-15,21 21 16,-21 0-16,0-21 0,21 22 0,-21-1 16,21 0-16,0 0 0,0 0 15,0 0-15,0 1 16,21-1-16,0 0 0,0 0 15,0 0-15,-21 0 16,22-21-16,-1 22 0,0-22 16,-21 21-16,21-21 31,0 0-31,0 0 16,1 0-1,-22-21-15,21 21 0,0-22 16,-21 1-16,21 21 0,0-21 15,-21 0-15,21 0 0,1 0 0,-22-1 16,21 1-16,-21 0 0,21 21 16,0-21-16,-21 42 31,0 0-31,0 0 16,0 1-16,0-1 0,0 0 0,0 0 15,0 0-15,-21 0 0,21 1 16,0-1-1,21-21 17,-21-21-17</inkml:trace>
  <inkml:trace contextRef="#ctx0" brushRef="#br2" timeOffset="-187425.21">17462 9758 0,'0'0'0,"22"0"15,-1 0-15,0 0 0,0 0 16,-21-21-16,21 21 0,-21-21 15,21 21-15,-21-22 0,0 1 0,0 0 16,0 0-16,0 0 16,-21 21-16,0 0 0,21-21 15,-21 21-15,0 0 0,0 0 0,-1 0 16,1 0-16,0 0 0,0 21 16,21 0-16,-21-21 0,21 21 15,-21 0-15,21 0 0,0 1 16,0-1-16,0 0 0,21-21 15,0 0-15,0 0 16</inkml:trace>
  <inkml:trace contextRef="#ctx0" brushRef="#br2" timeOffset="-186652.65">17949 9377 0,'0'0'0,"-21"0"16,0 0-16,0 0 16,0 21-16,-1 0 15,1 22-15,21-22 16,0 0-16,-21 21 0,0-21 0,21 22 16,-21-1-16,21 0 0,0 1 0,-21-1 15,21-21-15,-22 22 0,22-1 0,-21-21 16,21 21-16,0-20 0,0-1 0,0 0 15,0 0-15,0 0 0,0 0 0,21-21 32,1 0-32,-1 0 15,0 0-15,0 0 0,0 0 0,0-21 16,1 21-16,-1-21 0,-21 0 0,21 0 16,0 21-16,-21-21 0,0-1 0,21 22 15,-21-21-15,21 0 0,-21 42 47,0 0-31,0 1-16,0-1 15,0 0-15,0 0 0,0 0 16,22-21 0,-1 0-16,0 0 0,0 0 15,0 0-15,0 0 0,1 0 0,-1 0 16,0 0-16,0-21 0,0 21 0,0-21 15,1 21-15,-1-21 0,0 21 16,-21-21-16,0-1 0,0 1 16,0 0-1,0 42 1,0 0 0,0 1-16,0-1 0,0 0 0,0 0 15,-21 0-15,21 0 0,-21 22 0,21-22 16,0 21-16,0-21 0,0 22 15,0-1-15,-22 0 0,22 1 16,0-1-16,-21 0 0,21 1 0,-21-1 16,21 22-16,0-22 0,0 0 0,-21 1 15,21-22-15,-21 21 0,21 0 0,-21-20 16,21 20-16,-22-21 0,22 0 0,0 0 16,-21 1-16,21-1 0,-21 0 0,0-21 15,21 21-15,-21-21 16,21-21-1,-21 21-15,21-21 0,0 0 0,0-1 16,0 1-16,0 0 0,0-21 16,0 21-16</inkml:trace>
  <inkml:trace contextRef="#ctx0" brushRef="#br2" timeOffset="-186389.15">17759 9673 0,'0'0'16,"0"-21"-16,21 21 0,0-21 16,0 0-16,0 21 0,1-21 0,-1 21 15,0-22-15,21 22 0,-21 0 16,1-21-16,20 21 0,-21 0 0,0 0 15,0 0-15,1 0 0,-1 0 16,0 0 0</inkml:trace>
  <inkml:trace contextRef="#ctx0" brushRef="#br2" timeOffset="-185689.04">18796 9462 0,'0'-22'16,"-21"22"-16,0 0 15,-1 0-15,1 0 0,0 0 16,0 0-16,0 0 0,21 22 15,-21-22-15,-1 21 0,1 21 0,0-21 16,0 22-16,0-1 0,0-21 0,21 21 16,-22 1-16,1-1 15,21 0-15,0 1 0,0-1 0,0 0 16,0-20-16,0 20 0,0-21 16,0 0-16,21 0 0,1 1 0,-1-1 15,0 0-15,21-21 0,-21 0 0,22 0 16,-22 0-16,0 0 0,21 0 15,-20 0-15,20 0 0,-21 0 0,0-21 16,22 0-16,-22-1 0,0 22 0,21-42 16,-21 21-16,1 0 0,-1-22 15,0 1-15,0 21 0,0-21 0,-21-1 16,0 1-16,0-22 0,0 22 0,0 0 16,0 21-16,0-22 0,-21 22 15,0 0-15,0 0 0,-22 0 16,22 21-16,0 0 0,-21 0 0,21 0 15,-22 0-15,1 0 0,21 21 0,-22 0 16,22 0-16,0 0 0,0 0 16,0 22-16,21-22 0,0 21 0,0 1 15,0-22-15,0 21 0,0 0 0,21-20 16,0 20-16,0-21 0,0 21 16,1 1-16,-1-22 0,0 21 0,0-21 15,0 22-15,0-22 0,1 21 0,-1-21 16,-21 1-16,0 20 0,0-21 0,0 21 15,0-20-15,0-1 0,0 21 16,0-21-16,-21 0 0,-1 22 16,-20-22-16,21 0 0,0 0 0,0 0 15,-22 1-15,22-1 0,0-21 0,-21 21 16,20-21-16,1 0 0,0 0 16,21-21-1,0 0-15,21-1 16,-21 1-16,21-21 0,22 21 15</inkml:trace>
  <inkml:trace contextRef="#ctx0" brushRef="#br2" timeOffset="-184248.92">19156 9864 0,'0'0'16,"0"-21"-1,0 42 1,0 0-16,0 0 16,0 0-16,0 0 0,0 1 0,0-1 15,0 0-15,0 0 0,0 0 0,0 0 16,0 1-16,0-1 16,0 0-16,0 0 0,0 0 15,21-21 1,0 0-1,0 0-15,0 0 0,1-21 16,-1 0-16,0 0 0,0 21 16,0-21-16,-21-1 0,21 1 15,1 0-15,-1 0 0,0 0 0,0 0 16,0 21-16,-21-22 16,0 44 15,0-1-31,0 0 15,0 0-15,0 0 16,-21 0-16,21 1 16,0-1-16,0 0 15,21-21-15,0 0 16,1 0-16,-1 0 0,0 0 16,0 0-16,0 0 0,0 0 15,1 0-15,-1-21 0,0 21 0,0-21 16,0-1-16,0 22 0,1-21 0,-22 0 15,0 0-15,21 21 0,-21-21 16,21 0-16,-21-1 0,0 1 16,0 0-16,0 0 0,0 0 15,-21 21-15,0 0 16,-1 0-16,1 0 16,0 21-16,21 0 0,0 0 15,-21-21-15,21 21 0,-21 1 0,21-1 16,-21 0-16,21 0 0,0 0 0,0 0 15,0 1-15,0-1 0,0 0 16,0 0-16,21-21 16,0 21-16,0-21 0,0 0 15,0 0-15,1 0 16,-1 0-16,0 0 16,0-21-16,0 0 0,0 0 15,1 21-15,-1-21 0,-21-1 0,21 1 16,-21 0-16,21 0 0,-21 0 15,0 42 32,0 0-47,0 0 16,0 0-16,0 1 16,0-1-16,0 0 15,21-21 32,0 0-47,1 0 0,-1 0 16,-21-21-16,21 0 0,0-1 15,0 1-15,0 0 16,1 0-16,-22 0 0,21 0 16,0 21-16,-21-22 15,21 22 1,-21 22-1,0-1 1,0 0-16,0 0 0,0 0 16,0 0-16,0 1 15,0-1-15,0 0 16,21-21 0,-21 21-16,21-21 15,1 0-15,-1 0 0,0 0 0,21 0 16,-21 0-16,1 0 15,-1 0-15,0 0 0,21 0 0,-21-21 16,1 21-16,-1-21 0,0 0 0,21 21 16,-21-22-16,1 22 0,-1-21 0,0 0 15,0 0-15,-21 0 0,21 0 16,0-1-16,-21 1 0,0 0 0,0 0 16,0 0-16,-21 21 31,0 0-16,21 21-15,-21-21 0,21 21 0,0 0 16,-21 0-16,0 1 0,21-1 16,0 0-16,-22 0 0,22 0 15,0 0-15,0 1 16,0-1-16,22-21 16,-1 0-16,0 0 15,0 0-15,0 0 16,0 0-16,1 0 0,-1 0 15,0 0 1,0 0-16,0-21 16,-21-1-1,0 1 1</inkml:trace>
  <inkml:trace contextRef="#ctx0" brushRef="#br2" timeOffset="-184085.01">20807 10097 0,'0'21'16,"0"-42"62</inkml:trace>
  <inkml:trace contextRef="#ctx0" brushRef="#br2" timeOffset="-171904.84">17526 3937 0,'0'-21'93,"0"0"-77,0 0 15,0-1-15,0 1-1,0 42 32,0 1-47,0-1 0,0 21 16,0-21-16,-21 22 0,21-1 0,0-21 16,-21 21-16,21 1 0,-22-1 0,1 0 15,21-20-15,0 20 0,0-21 16,-21 0-16,21 22 0,-21-22 0,21 0 15,-21 0-15,21 0 16,0-42 31,0 0-31,0 0-16,0 0 0,0-1 15,0 1-15,0-21 0,0 21 16,0 0-16,21-1 0,0-20 0,-21 21 15,21 0-15,0 0 0,-21-1 16,22 1-16,-1 0 0,0 0 0,0 21 16,0 0-16,0 0 0,1 0 15,-1 0 1,0 0-16,-21 21 0,0 0 16,0 0-16,21 1 0,-21-1 0,0 0 15,21 0-15,-21 0 0,0 22 0,0-22 16,0 0-16,0 0 0,0 0 0,0 0 15,0 1-15,0-1 0,0 0 0,0 0 16,0 0-16,21-21 16,1 0-16,-22 21 0,21-21 15,0 0-15,0 0 16,0 0-16,-21-21 0,21 0 16,1 21-16,-1-21 0,-21 0 0,21 21 15,0-21-15,0-22 16,-21 22-16,21 0 0,1 0 0,-1-22 15,-21 22-15,0 0 0,0 0 0,21 0 16,-21 0-16,0-1 0,0 1 0,0 0 16,-21 21-1,0 21 1,-1 0 0,22 1-16,0-1 0,0 0 15,0 0-15,0 21 0,0-20 16,0-1-16,-21 0 0,21 0 15,0 0-15,0 0 0,0 1 16,0-1-16,0 0 16,21-21-16,1 0 15,-1 0-15,0 0 16,0 0-16,0-21 0,0 0 16,1 21-16,-1-22 0,-21 1 15,21 0-15,0 21 0,-21-21 0,21 0 16,-21 0-16,21-1 0,-21 1 0,0 0 15,22 0-15,-22 0 0,0 0 16,21 21-16,-21-22 0,0 44 31,0-1-31,0 0 16,0 0-16,0 0 0,0 0 16,0 1-16,0-1 0,0 0 0,0 0 15,0 0-15,0 0 0,0 1 0,0-1 16,0 0-16,0 0 15,21-21-15,0 0 16,0 0-16,0 0 16,1 0-16,-1 0 0,0 0 0,21 0 15,-21-21-15,1 21 0,-1-21 0,0 21 16,0-21-16,0-1 0,0 1 0,1 0 16,-1 0-16,-21 0 0,21 0 15,-21-22-15,21 22 0,-21 0 16,21-21-16,-21 20 0,0-20 0,0 0 15,0 21-15,0-1 0,0 1 0,0 0 16,0 0-16,0 0 0,0 0 16,0 42 15,0 0-31,0 0 0,0 0 16,0 0-16,0 22 0,0-22 0,-21 21 15,21 1-15,0-22 0,0 21 0,0-21 16,-21 22-16,21-22 0,0 0 15,0 21-15,0-21 0,0 1 16,0-1-16,0 0 0,21 0 16,0-21-16,0 0 15,1 0-15,-1 0 0,0 0 16,0 0-16,0 0 16,0-21-16,1 21 0,-1-21 15,0 0-15,0-1 0,0 1 16,0-21-16,1 21 0,-22 0 0,21-22 15,0 22-15,-21-21 0,0 21 0,21-22 16,-21 1-16,21 21 0,-21-22 16,0 22-16,0 0 0,0 0 0,0-21 15,0 20-15,0 1 16,0 0-16,-21 21 31,0 21-31,21 0 16,0 1-16,-21-1 0,21 21 0,-21-21 15,-1 22-15,22-1 0,0 0 0,0 1 16,0-22-16,-21 21 0,21 0 0,0-20 16,0-1-16,0 21 0,0-21 15,0 0-15,0 1 0,0-1 0,21 0 16,-21 0-16,22-21 16,-22 21-16,21-21 0,0 0 15,0 0-15,0 0 16,0 0-1,1 0-15,-1 0 0,0-21 16,0 21-16,0-21 0,-21 0 0,21 21 16,1-21-16</inkml:trace>
  <inkml:trace contextRef="#ctx0" brushRef="#br2" timeOffset="-171509.07">19621 4064 0,'0'21'31,"0"0"-15,22 1-16,-1-22 0,0 21 15,-21 0-15,21 0 0,0 0 0,-21 0 16,21 1-16,1-1 0,-22 0 0,21 0 16,0 0-16,-21 0 0,21-21 15,-21 22-15,0-1 16,21-21-16,0 0 16,-21 21-16,22-21 15,-1 0 16,-21-21 1,0 0-17,0-1-15</inkml:trace>
  <inkml:trace contextRef="#ctx0" brushRef="#br2" timeOffset="-171089.31">19981 4043 0,'0'-21'0,"-21"21"47,0 21-47,21 0 15,-21-21-15,0 21 0,-1 0 0,1 1 16,0 20-16,0-21 0,0 0 0,0 22 16,-22-22-16,22 0 0,0 0 15,0 21-15,0-20 0,-1-1 0,-20 0 16,21 0-16,0 0 0,0-21 0,21 21 16,-22 1-16,1-22 0,21 21 0,-21-21 15,21 21-15,-21-21 16,0 0-1</inkml:trace>
  <inkml:trace contextRef="#ctx0" brushRef="#br2" timeOffset="-163661.04">16891 11578 0,'0'0'0,"0"21"0,0 1 16,0-1-1,21-21 48,0 0-48,0 0-15,1-21 16,-1-1-16,0 22 0,-21-21 16,21 0-16,0 21 0,-21-21 0,21 0 15,-21 0-15,0-1 16,0 1-16,0 0 0,0 0 0,0 0 16,0 0-1,-21 21 1,0 0-16,0 0 15,0 0 17,21-22-17,-21 22 32,21-21-31,0 0 31,-22 21-16,1 0-31,0 0 31,0 0-31,0 0 0,0 0 16,-1 0-1,1 0-15,0 0 16,0 0-16,0 0 0,0 0 16,-1 21-16,1-21 0,21 21 15,-21-21-15,0 22 0,0-1 16,0 0-16,-1-21 16,22 21-16,-21 0 0,21 0 15,-21-21-15,21 22 0,-21-1 0,21 0 16,-21 0-16,21 0 15,-21-21-15,21 21 0,0 1 0,-22-22 16,22 21-16,0 0 16,0 0-16,0 0 15,0 0 1,0 1 0,0-1-1,22 0-15,-1-21 16,0 0-16,0 21 0,0-21 15,0 21-15,22 0 0,-22-21 16,0 22-16,0-1 0,0 0 0,1 0 16,-1 0-16,0 0 0,0 1 0,0-1 15,0 0-15,-21 0 0,22 0 16,-22 0-16,0 1 0,0-1 16,0 0-16,0 0 0,-22 0 15,1-21-15,0 21 0,0-21 16,0 0-16,-22 22 0,22-22 0,0 0 15,-21 0-15,21 0 0,-22 0 0,22 0 16,-21 0-16,21 0 0,-1 0 16,-20 0-16,21 0 0,0 0 0,0-22 15,-1 22-15,1 0 0,0 0 0,0-21 16,21 0-16,-21 21 31,42 0-15,0 0-1,0 0-15,0 0 0,1 0 0,-1 0 16,0 0-16,21-21 0,-21 21 16</inkml:trace>
  <inkml:trace contextRef="#ctx0" brushRef="#br2" timeOffset="-163168.81">17230 11875 0,'0'0'0,"0"-22"0,-22 22 31,1 0-31,0 0 16,0 22-16,0-1 16,0 0-16,-1 0 0,22 0 0,-21 0 15,0 1-15,0-1 0,0 0 0,21 21 16,0-21-16,-21 1 0,21-1 15,0 21-15,0-21 0,0 0 16,0 1-16,0-1 0,21 0 16,0-21-16,0 0 0,0 0 15,0 0-15,1 0 0,-1 0 0,0 0 16,0 0-16,0-21 0,0 21 0,22-21 16,-22-1-16,0 1 0,0 21 15,0-21-15,-21-21 0,22 21 0,-22-1 16,21 1-16,-21-21 0,0 21 15,0 0-15,0-22 0,0 22 0,0 0 16,-21 0-16,-1 0 0,22-1 0,-21 22 16,0 0-16,0-21 0,0 21 0,0 0 15,-1 0-15,1 0 0,0 0 16,0 0-16,0 0 0,21 21 16,-21-21-16,-1 22 0,1-1 15,21 0-15,0 0 16,0 0-16,21-21 15,1 21-15,-1-21 0,0 0 16,0 0-16</inkml:trace>
  <inkml:trace contextRef="#ctx0" brushRef="#br2" timeOffset="-162707.95">17547 11896 0,'0'0'0,"-21"0"0,0 0 16,21-21-16,0-1 16,0 1-1,21 21 1,0 0-16,0 0 0,0 0 16,1 0-16,-1 0 0,0 21 0,0 1 15,0-22-15,0 21 0,1 0 16,-22 0-16,21 0 0,-21 0 0,21 1 15,-21 20-15,0-21 0,0 0 16,0 22-16,0-22 0,0 0 0,0 0 16,-21 0-16,0 0 0,-1 1 0,22-1 15,-21 0-15,0-21 16,21-21 15,0 0-31,21-1 16,-21 1-16,21 0 0,-21 0 15,22 0-15,-1 0 0,-21-1 0,21-20 16,-21 21-16,21 0 0,0-22 16,-21 22-16,21 0 0,1-21 0,-22 21 15,0-1-15,21 22 0,-21-21 0,21 21 16,-21-21-16,0 0 16,21 21-16,0 0 15</inkml:trace>
  <inkml:trace contextRef="#ctx0" brushRef="#br2" timeOffset="-162333.16">18309 11642 0,'0'0'0,"0"-21"16,0-1-16,0 44 47,0-1-47,-21 0 0,21 0 15,-21 0-15,21 0 0,-21 22 0,-1-22 16,22 21-16,-21 1 0,0-1 16,21-21-16,-21 21 0,0 1 15,0-1-15,21-21 0,0 22 0,0-22 16,0 0-16,0 0 0,0 0 0,0 0 15,0 1-15,0-1 0,0 0 16,21-21-16,0 0 16,0 0-16,0 0 0,0 0 15,1 0-15,-1-21 0,0 0 16,0-1-16,0 22 0,-21-21 16,0 0-16,21 21 0,-21-21 15,22 0-15,-22 0 0,0-1 0</inkml:trace>
  <inkml:trace contextRef="#ctx0" brushRef="#br2" timeOffset="-162101.3">18055 11917 0,'0'0'0,"21"0"31,0 0-31,1 0 15,-1 0-15,0 0 0,0-21 0,0 21 16,0 0-16,1-21 0,-1 21 16,0 0-16,0 0 0,0 0 15,0 0-15,1-22 16,-1 22-16,0 0 16</inkml:trace>
  <inkml:trace contextRef="#ctx0" brushRef="#br2" timeOffset="-161707.52">18669 12044 0,'0'0'0,"42"-21"15,-21 0-15,1 21 0,-22-22 16,0 1-16,21 0 16,-21 0-16,0 0 15,-21 21 1,-1 0 0,1 0-16,0 0 0,21 21 15,-21 0-15,0-21 0,0 21 0,21 0 16,0 1-16,-22-1 15,22 0-15,0 0 0,0 0 0,0 0 16,0 1-16,0-1 0,0 0 16,22 0-16,-1 0 15,0-21 1,0 0-16,0 0 0,0 0 16,1 0-16,-1 0 0,0 0 15,0 0-15,0 0 0,22 0 0</inkml:trace>
  <inkml:trace contextRef="#ctx0" brushRef="#br2" timeOffset="-161024.91">19452 11917 0,'0'0'0,"0"-21"0,0 0 16,0-1-16,-21 22 15,0 0-15,21-21 0,-21 21 16,-1 0-16,1 0 0,0 0 16,0 0-16,0 0 0,0 0 0,21 21 15,-22-21-15,1 22 0,0-1 0,0 0 16,0 0-16,0 0 0,-1 0 0,22 1 16,-21 20-16,21-21 0,-21 0 15,21 0-15,0 1 0,-21-1 16,21 0-16,0 0 0,0 0 0,0 0 15,0 1-15,21-22 16,0 0-16,0 21 0,1-21 16,-1 0-16,0 0 0,0 0 15,0-21-15,0-1 0,1 22 16,-1-21-16,0 0 0,0 0 0,0 0 16,0 0-16,1-1 0,-1-20 0,0 21 15,0-21-15,0-1 0,0 22 16,1-21-16,-22-1 0,0 1 0,21 21 15,-21-21-15,21-1 0,-21 1 16,21 21-16,-21-22 0,0 1 0,0 21 16,0 0-16,0-22 0,0 22 0,0 0 15,0 0-15,0 0 0,0 42 47,0 0-47,0 0 0,0 0 0,0 1 16,-21 20-16,21-21 0,0 21 0,0 1 15,0-1-15,0-21 0,0 22 0,0-1 16,0-21-16,0 21 0,0-20 0,0 20 16,0-21-16,0 0 0,0 0 0,0 1 15,21-1-15,0 0 0,0 0 16,1-21 0,-1 21-16,0-21 0,0 0 15,0 0-15,0 0 0,1 0 16,-1 0-16,0-21 0,0 0 15,0 21-15,-21-21 0,21 0 16,1-1-16,-1 1 0,-21 0 16,0 0-16</inkml:trace>
  <inkml:trace contextRef="#ctx0" brushRef="#br3" timeOffset="-150159.59">24066 7049 0,'22'0'0,"-1"-22"15,-21 1 1,21 21-16,0-21 0,0 0 15,0 21-15,1-21 16,-1 0-16,-21-1 16,21 22-16,0 0 0,-21-21 15,21 0 1,-42 42 46,0 0-46,0 1-16,0-1 0,-22 0 16,1 0-16,21 0 0,-22 22 0,-20-1 15,21 0-15,-22 1 0,1-1 16,20 0-16,-20 22 0,-1-22 0,1 0 16,20 22-16,-20-1 0,-1-20 15,22 20-15,-21-20 0,-1 20 0,1-21 16,20 22-16,-20-1 15,-1-20-15,1 20 0,-1 1 0,1-22 16,-1 22-16,1-22 0,20 0 16,-20 1-16,21-1 0,-1-21 0,1 21 15,0-20-15,20-1 0,-20 0 0,21 0 16,0 0-16,0-21 0,-1 21 16,1-21-16,0 0 15,21-21 32,21 0-47,0 0 0,22 0 0</inkml:trace>
  <inkml:trace contextRef="#ctx0" brushRef="#br3" timeOffset="-149456.97">25717 6900 0,'0'0'0,"0"-21"0,22 21 15,-22-21 1,0 42 62,0 0-78,0 1 16,0-1-16,0 21 0,0 0 15,0 22-15,0-22 0,0 22 16,-22 20-16,22-20 0,0-1 0,0 22 16,-21-21-16,21-1 0,0 1 15,0-1-15,0 1 0,0 20 0,-21-20 16,21-1-16,-21 1 0,21-1 15,-21 1-15,21-22 0,-21 22 0,-1-22 16,1 21-16,21-20 0,-21-1 16,0-21-16,21 22 0,0-1 0,0-21 15,-21 0-15,21 0 0,0 1 0,0-1 16,21-42 15,0-1-31,0 1 0,0 0 16</inkml:trace>
  <inkml:trace contextRef="#ctx0" brushRef="#br3" timeOffset="-148589.41">27093 6837 0,'0'-21'16,"-21"21"-1,42 0 48,0 21-63,1-21 0,20 21 0,0 0 16,1 0-16,-1 1 0,21-1 15,1 0-15,21 0 0,20 0 0,1 22 16,21-22-16,0 21 15,0 0-15,0 1 0,0-1 0,21 0 16,-21 1-16,22-1 0,-1 22 16,-21-22-16,21 0 0,-21 1 0,0-1 15,0 0-15,0 1 0,0-1 16,0 0-16,-21-21 0,0 22 0,-22-22 16,1 21-16,-22-21 0,22 1 15,-43-1-15,1 0 0,20 0 0,-42 0 16,22-21-16,-22 21 0,0-21 15,0 0-15,0 22 0,1-22 16,-44 0 47,1 0-48,0 0-15,0 0 0</inkml:trace>
  <inkml:trace contextRef="#ctx0" brushRef="#br3" timeOffset="-147425.41">21378 8911 0,'0'0'0,"21"-21"16,-21 0-16,0 0 31,0 42-15,0 0-1,0 0-15,0 0 0,0 22 0,0-22 16,0 21-16,0 22 0,0-22 16,0 0-16,0 22 0,0-1 0,0-20 15,-21 20-15,21 22 0,0-22 16,-21 1-16,21-1 0,0 1 0,0-1 15,0-20-15,0 20 0,0-20 16,0-1-16,0 0 0,0-21 0,0 22 16,0-22-16,0 0 0,0 0 0,0 0 15,0 1-15,0-1 16,0-42 31,0-1-47,21 1 0,-21 0 15,0 0-15,21-21 0,-21 20 16</inkml:trace>
  <inkml:trace contextRef="#ctx0" brushRef="#br3" timeOffset="-146365.5">21505 8911 0,'43'0'15,"20"0"1,-42 0-16,43 0 0,-22 0 0,0 0 0,22 0 16,-1-21-16,1 21 15,-22 0-15,43 0 0,-22 0 0,1-21 16,21 21-16,-1 0 0,1 0 16,0 0-16,-1-21 0,22 21 0,-21 0 15,-1 0-15,1-21 0,0 21 16,-1 0-16,1 0 0,0-22 0,-1 22 15,1 0-15,0 0 0,-1 0 16,-20 0-16,21 0 0,-22 0 0,1 0 16,-22 0-16,0 0 0,1 0 15,-22 0-15,21 0 0,-21 0 0,0 0 16,1 0-16,-1 0 16,0 0-1,-21 22 16,21-1-15,-21 0-16,0 0 0,0 0 16,0 0-16,0 1 0,0-1 15,21 21-15,-21-21 0,0 0 0,0 22 16,0-22-16,0 21 0,0 1 16,0-22-16,0 21 0,0-21 0,0 22 15,0-22-15,0 21 0,0 0 16,0-20-16,0 20 0,0 0 15,0-21-15,0 22 0,0-1 16,0-21-16,0 22 0,0-22 0,21 21 16,-21-21-16,0 22 0,22-22 0,-22 0 15,0 0-15,0 0 0,0 0 16,0 1-16,0-1 0,0 0 16,0 0-16,-22 0 15,1 0-15,0-21 16,21 22-16,-21-22 15,0 0-15,0 0 16,-1 0-16,1 0 16,0 0-16,0 0 15,0 0-15,-22 0 0,22 0 0,-21 0 16,0 0-16,-1 0 0,-20 0 0,20 0 16,-41 0-16,20 0 0,1 0 15,-22 0-15,0 0 0,1 0 0,-1 0 16,0 0-16,-20 0 0,-1 0 15,21 0-15,-21 21 0,0-21 0,22 0 16,-1 0-16,22 0 0,-22 0 16,21 0-16,1 0 0,-1 21 0,1-21 15,21 0-15,-22 0 0,1 0 0,-1 0 16,22 0-16,-22 21 0,22-21 16,-22 0-16,22 0 0,0 0 15,-1 0-15,22 0 0,-21 0 0,21 0 16,0 21-16,-1-21 0,1 0 15,42 0 32,1 0-47,-22-21 16,21 21-16,0 0 0,0-21 0</inkml:trace>
  <inkml:trace contextRef="#ctx0" brushRef="#br3" timeOffset="-145564.96">25104 8848 0,'0'21'47,"0"0"-47,0 0 0,0 22 0,0-22 15,0 21-15,0 0 0,0 1 16,0-1-16,0 0 0,0 22 0,21-22 16,-21 22-16,0-22 0,0 22 15,0-1-15,0 1 0,0-22 0,0 21 16,21 1-16,-21-22 0,0 1 0,0-1 15,0 0-15,0 1 0,0-1 0,0 0 16,0-21-16,0 22 0,0-22 16,0 0-16,0 0 0,0 0 0,0 1 15,0-1-15,21-21 16,-21-21 15,0-1-15,0 1-16,21-63 15</inkml:trace>
  <inkml:trace contextRef="#ctx0" brushRef="#br3" timeOffset="-144572.53">25294 8932 0,'21'0'15,"0"0"-15,1 0 0,20 0 16,0 0-16,1 0 0,-1 0 0,21 0 15,22 0-15,-21-21 0,20 21 16,22 0-16,-21 0 0,-1 0 0,22-21 16,-21 21-16,21 0 0,0 0 0,-1 0 15,22 0-15,-21 0 0,21-21 16,-21 21-16,0 0 0,21 0 0,-21 0 16,0 0-16,-1-21 0,1 21 0,0 0 15,0 0-15,0 0 0,-22-21 16,1 21-16,0 0 0,-1 0 0,-20-22 15,-1 22-15,-20 0 0,20 0 16,-20 0-16,-1 0 0,-21-21 16,0 21-16,0 0 0,1 0 0,-1 0 15,-21 21 17,0 1-17,0-1 1,0 0-16,0 0 0,0 0 15,0 0-15,0 1 0,0 20 16,0-21-16,0 0 0,0 0 16,0 1-16,0-1 0,0 21 0,0-21 15,0 22-15,0-22 0,-21 21 16,21 0-16,0 1 0,0-22 16,0 21-16,0 1 0,0-1 0,0 0 15,0 1-15,0-22 0,0 21 0,0-21 16,0 22-16,0-22 0,0 0 15,0 0-15,0 21 0,0-20 0,0-1 16,0 0-16,0 0 0,0 0 16,0 0-16,0 1 15,-22-1-15,1 0 16,21 0-16,-21-21 0,0 0 16,0 0-16,21 21 0,-21-21 15,-1 0-15,1 0 0,0 0 0,0 21 16,-21-21-16,-1 0 0,1 0 15,0 0-15,-1 0 0,-20 0 0,-1 0 16,-20 0-16,-1 0 0,0 0 16,1 0-16,-22 0 0,21 0 0,-21 0 15,0 0-15,-21 0 0,22 0 0,-22 0 16,0 0-16,21 0 0,-21 0 16,21 0-16,0 0 0,0 0 0,-21 22 15,21-22-15,1 0 0,-1 0 0,0 0 16,0 21-16,0-21 0,22 0 0,20 0 15,-21 0-15,43 21 0,-21-21 16,20 0-16,1 0 0,0 0 0,-1 0 16,22 0-16,0 0 0,0 0 15,0 0 1,42 0 31,0-21-47,0 21 0</inkml:trace>
  <inkml:trace contextRef="#ctx0" brushRef="#br3" timeOffset="-143856.77">29824 8530 0,'0'0'0,"0"43"16,0-1-16,0 0 0,0 1 0,0 20 15,0 1-15,0-1 0,0 1 16,0-1-16,0 1 0,0-1 0,0 1 16,0-22-16,0 21 0,0 1 15,0-22-15,0 22 0,0-22 16,0 0-16,0 1 0,0-1 0,0 0 15,-21-20-15,21-1 0,0 0 0,0 0 16,0 0-16,0 0 0,0-42 31,0 0-15,0-21-16,0 21 0,21-1 16,-21-20-16</inkml:trace>
  <inkml:trace contextRef="#ctx0" brushRef="#br3" timeOffset="-142888.31">29993 8488 0,'21'0'0,"0"0"0,1 0 16,20 0-16,-21 0 0,21 0 0,1 0 15,20 0-15,-20 0 0,20 0 16,22 0-16,-22 0 0,22 0 0,0 0 16,20 0-16,1 0 0,0 0 15,21 0-15,-21 0 0,21 0 0,-21 0 16,0 0-16,21 0 0,0 0 0,0 0 15,-22 0-15,22 0 0,0 0 16,0 0-16,-21 0 0,-21 0 0,21 0 16,-22 0-16,1 0 0,21 0 15,-43 0-15,22 0 0,0 0 0,-22-21 16,22 21-16,-22 0 0,-20 0 16,20 0-16,-20-21 0,-1 21 15,0 0-15,-21 0 0,1 0 0,-1 0 16,0 0-16,0 0 15,-21 21 17,21 0-17,-21 0-15,0 0 0,0 0 16,0 22-16,0-22 0,0 0 0,0 21 16,0-20-16,0 20 0,0 0 15,0 1-15,0-1 0,0 0 16,0 1-16,0-1 0,0 21 0,0-20 0,0-1 15,21 0-15,-21 1 0,0-1 0,0 0 16,0-20-16,0 20 0,0 0 16,0-21-16,0 22 0,0-22 0,0 21 15,0-21-15,0 1 0,0-1 16,0 0-16,0 0 0,0 0 0,0 0 16,0 1-16,0-1 0,0 0 15,0 0-15,0 0 16,0 0-1,0 1 1,-42-22 0,0 0-16,-1 0 15,1 0-15,0 0 0,-22 0 0,-20 0 16,20 0-16,-42 0 0,22 0 0,-22 0 16,0 0-16,0 0 0,-21 0 0,0 0 15,0 0-15,0 0 0,-21 0 0,21 0 16,-21 0-16,0 0 0,21 0 0,-22 0 15,1 0-15,21 0 0,-21 0 0,21 0 16,21 21-16,-21-21 0,21 0 16,1 0-16,-1 21 0,21-21 0,-21 0 15,22 21-15,-1-21 0,0 21 0,22-21 16,-22 0-16,22 21 0,20-21 16,-20 0-16,20 0 0,1 0 0,0 0 15,21 0-15,-1 0 0,-20 0 0,21 0 16,0 0-16,0 0 15,21-21 17,21 0-17,0 21-15</inkml:trace>
  <inkml:trace contextRef="#ctx0" brushRef="#br3" timeOffset="-142058.28">30755 7705 0,'21'42'15,"-21"-21"-15,0 0 16,0 1-16,21-1 0,-21 0 0,22-21 16,-1 21-16,-21 0 0,21 0 0,0 1 15,-21-1-15,21 0 0,0 0 0,1 0 16,-1 0-16,-21 1 0,21-1 0,0-21 16,0 21-16,-21 0 0,21-21 0,-21 21 15,22-21-15,-22 21 16,0 1-1,-22-22-15,-20 21 0,21-21 0,0 0 16,-22 0-16,1 21 0,0 0 16,-1-21-16,1 21 0,0-21 0,-22 21 15,22-21-15,21 22 0,-22-22 0,1 21 16,0-21-16,21 0 0,-1 21 0,1-21 16,0 0-16,0 0 0,0 21 0,0-21 15,-1 21 1,1-21-1</inkml:trace>
  <inkml:trace contextRef="#ctx0" brushRef="#br3" timeOffset="-141136.92">25294 8382 0,'0'21'62,"21"0"-62,-21 1 16,21-1-16,-21 0 0,0 0 0,0 21 15,22-20-15,-22-1 0,0 21 0,0-21 16,21 0-16,-21 22 0,0-22 0,0 0 16,0 0-16,0 0 0,0 1 0,0-1 15,0 0-15,21-21 0,-21 21 0,0 0 16,21-21 15,0 0-15,-21-21-16,0 0 0,0 0 0,21 0 15,1-1-15</inkml:trace>
  <inkml:trace contextRef="#ctx0" brushRef="#br3" timeOffset="-140884.08">26014 8403 0,'0'0'0,"-43"0"0,-41 85 16,63-64-16,-22 0 15,22 22-15,-21-22 0,21 0 0,-22 0 16,22 0-16,0 0 0,0 1 15,0-1-15,-1 0 0,1 0 0,0-21 16,0 21-16,21 0 0,-21-21 16,0 22-16,-1-22 15</inkml:trace>
  <inkml:trace contextRef="#ctx0" brushRef="#br3" timeOffset="-139975.52">22119 8149 0,'0'0'0,"-21"-21"15,21 42 32,0 0-47,0 1 16,0-1-16,0 21 0,0-21 16,0 0-16,0 22 0,0-22 0,0 0 15,0 21-15,0-20 0,0-1 0,0 0 16,0 0-16,0 0 0,0 0 15,0 1-15,0-1 0,0 0 16,0 0 0,21-21 15,0-21-15,0 0-16</inkml:trace>
  <inkml:trace contextRef="#ctx0" brushRef="#br3" timeOffset="-139660.2">22923 8382 0,'0'0'0,"-21"21"0,0 0 15,0-21-15,0 22 0,-22-1 0,1 0 16,0 0-16,-1-21 0,1 21 16,0 0-16,-1 1 0,1-22 0,-21 21 15,20 0-15,22-21 0,-21 21 16,-1-21-16,22 0 0,0 21 0,0-21 16,0 0-16,0 21 0,-1-21 15,22 22 1,0-1 15</inkml:trace>
  <inkml:trace contextRef="#ctx0" brushRef="#br3" timeOffset="-138640.97">21717 9250 0,'0'0'0,"-21"0"15,42 0 32,0 0-47,0 0 0,0 0 16,1 0-16,-1 0 0,0 0 16,0 0-16,21 0 0,-20 0 0,-1 0 15,0 0-15,0 0 0,21 0 16,-20 0-16,-1 0 0,0 0 15,0 0-15,-42 0 32,0 0-17</inkml:trace>
  <inkml:trace contextRef="#ctx0" brushRef="#br3" timeOffset="-138377.12">21865 9313 0,'0'0'0,"0"22"0,0-1 15,0 0-15,0 0 0,0 0 16,0 0-16,0 1 0,0-1 16,0 21-16,0-21 0,0 22 0,0-22 15,0 0-15,0 21 0,0-21 16,-21 1-16,21-1 0,-21 0 0,21 0 15,0 0-15,-21-21 0,21 21 16,0-42 15,0 0-31,21 21 16</inkml:trace>
  <inkml:trace contextRef="#ctx0" brushRef="#br3" timeOffset="-137961.36">21971 9483 0,'21'0'16,"0"0"-1,-21 21-15,21-21 0,-21 21 0,22 0 16,-22 0-16,0 1 0,21-1 0,0 0 15,-21 0-15,21 21 0,-21-20 16,0-1-16,0 0 0,0 0 0,0 0 16,0 0-16,0 1 0,0-1 15,0 0-15,0 0 0,-21 0 16,0-21 0,0 0-1,21-21-15,0 0 16,0 0-16,0 0 0,0-1 15,0 1-15,0 0 0,21-21 16,-21 21-16,21-1 0,-21 1 0,21-21 16,0 21-16,-21 0 0,21-1 15,1 22-15,-1-21 0,-21 0 0,21 21 16,0 0-16,0-21 0,0 21 16,1 0-1,-1 0-15</inkml:trace>
  <inkml:trace contextRef="#ctx0" brushRef="#br3" timeOffset="-137317.67">22500 9694 0,'0'0'0,"21"0"16,43-42-16,-64 21 16,21 21-16,0-21 0,-21 0 0,0-1 15,0 1-15,0 0 16,-21 21 0,0 0-16,0 0 0,-1 0 15,1 0-15,0 0 0,0 0 16,0 21-16,21 0 0,-21 1 0,-1-1 15,22 0-15,-21 0 16,21 0-16,0 0 0,0 1 0,0-1 16,0 0-1,21 0-15,1-21 0,-1 0 16,0 21-16,0-21 0,0 0 16,0 0-16,1 0 15,-1 0-15,0 0 0,0 0 0,0 0 16,0 0-16,1-21 0,-1 21 15,0 0-15,-21-21 0,21 0 16,0 21-16,-21-21 0,21-1 16,1 1-16,-1 0 15,-21 0-15,0 0 0,0 0 16,0-1-16,0 1 16,-21 21 15,21 21-31,-22 1 15,22-1-15,0 0 0,0 0 16,0 0-16,0 0 0,0 1 0,0-1 16,0 0-16,0 0 15,0 0-15,0 0 0,22-21 32,-1 0-17,0 0-15,0 0 0,0 0 16,0-21-16,1 21 0</inkml:trace>
  <inkml:trace contextRef="#ctx0" brushRef="#br3" timeOffset="-136892.91">23241 9356 0,'0'0'0,"-21"21"0,0 0 16,-1 0-16,22 0 0,-21 1 16,0-1-16,21 0 15,0 0-15,0 0 16,0 0-16,0 1 16,21-1-16,0-21 15,-21 21-15,22 0 0,-1-21 0,-21 21 16,21-21-16,0 21 0,-21 1 15,21-22-15,0 0 0,-21 21 16,0 0-16,0 0 16,0 0-1,-21 0-15,0-21 16,21 22-16,-21-22 0,0 0 16,0 0-16,-1 0 0,1 0 15,0 0-15,0 0 16,0 0-1,21-22 17,0 1-17</inkml:trace>
  <inkml:trace contextRef="#ctx0" brushRef="#br3" timeOffset="-136528.12">23410 9673 0,'0'0'0,"21"0"0,1-21 16,-22 0-16,0 0 16,0 0-1,0-1-15,0 1 16,-22 21-1,1 0 1,0 0-16,0 21 0,21 1 0,0-1 16,0 0-16,-21 0 15,21 0-15,0 0 0,0 1 16,0-1-16,0 0 0,0 0 16,0 0-16,21-21 15,-21 21-15,21-21 0,0 0 16,0 0-1,1 0-15,-1 0 16,0-21-16,0 0 0,0 21 16,-21-21-16</inkml:trace>
  <inkml:trace contextRef="#ctx0" brushRef="#br3" timeOffset="-136210.3">23812 9250 0,'-21'0'15,"21"21"-15,0 0 16,-21 0-16,21 1 0,0-1 0,0 0 16,0 0-16,0 0 0,0 22 0,0-22 15,0 0-15,0 21 0,0-21 16,0 22-16,0-22 0,0 0 15,0 21-15,0-20 0,0-1 0,0 0 16,0 0-16,0 0 16,0 0-16,21-21 15,0 0 1,1 0 0,-1 0-16,-21-21 0,0 0 0,21 0 15,0 21-15,-21-21 0</inkml:trace>
  <inkml:trace contextRef="#ctx0" brushRef="#br3" timeOffset="-135916.95">23707 9419 0,'21'0'15,"0"0"-15,0 0 0,0 0 16,0 0-16,1 0 0,-1 0 16,0 0-16,0-21 0,0 21 0,0 0 15,1 0-15,-1 0 0,0 0 0,-21-21 16,21 21-16,0 0 16</inkml:trace>
  <inkml:trace contextRef="#ctx0" brushRef="#br3" timeOffset="-135117.08">25506 9144 0,'0'0'0,"0"21"31,0 0-31,0 1 16,0-1-16,0 0 0,0 0 0,0 21 15,0 1-15,0-1 0,0 0 16,0 1-16,-21-1 0,-1 0 0,22 1 15,0-1-15,0 0 0,0-20 16,-21 20-16,21-21 0,0 0 0,0 0 16,0 1-16,21-22 15,1 0 1,-1 0-16</inkml:trace>
  <inkml:trace contextRef="#ctx0" brushRef="#br3" timeOffset="-134832.99">25887 9144 0,'0'0'0,"0"21"0,0 22 16,0-22-16,0 0 0,-21 21 0,21 1 15,0-22-15,0 21 0,0 0 16,0-20-16,0 20 0,0 0 0,-22 1 16,22-22-16,0 21 0,0-21 0,-21 0 15,21 1-15,0-1 0,0 0 16,0 0-16,-21-21 31,0 0-31</inkml:trace>
  <inkml:trace contextRef="#ctx0" brushRef="#br3" timeOffset="-134653.09">25548 9631 0,'21'0'0,"-42"0"16,85-21-16,-43 21 0,21 0 0,-21-21 0,22 21 15,-1 0-15,-21 0 0,21-22 16,1 22-16,-1 0 0,0-21 0,-20 21 16</inkml:trace>
  <inkml:trace contextRef="#ctx0" brushRef="#br3" timeOffset="-134121.4">26437 9419 0,'0'-21'16,"-21"21"0,0 0-1,0 0-15,-1 0 16,1 0-16,0 21 0,0 0 0,0 1 15,0-1-15,-1 21 0,1-21 0,0 0 16,0 22-16,21-22 0,0 21 16,0-21-16,0 1 0,0-1 0,0 0 15,0 0-15,0 0 0,0 0 16,21-21-16,0 0 16,0 0-16,1 0 15,-1 0-15,0-21 0,0 0 16,0 0-16,0 21 0,-21-21 15,22 0-15,-1-1 0,0-20 16,-21 21-16,21 0 0,0 0 0,-21-22 16,21 22-16,-21 0 0,0 0 15,0 0-15,22-1 0,-22 44 32,0-1-17,0 0-15,0 0 0,0 0 16,0 0-16,0 22 0,0-22 15,0 0-15,0 0 0,0 0 0,0 1 16,0-1-16,21-21 16,-21 21-16,21-21 15,0 0-15,0 0 16,0 0-16</inkml:trace>
  <inkml:trace contextRef="#ctx0" brushRef="#br3" timeOffset="-133709.64">27009 9398 0,'-22'0'16,"1"0"-16,0 0 0,0 0 0,0 21 16,0-21-16,-22 21 0,22-21 15,0 22-15,0-1 0,21 0 16,-21-21-16,21 21 0,0 0 15,0 0-15,21 1 16,0-22-16,0 0 16,0 21-16,0-21 0,1 0 15,-1 21-15,0-21 0,0 0 0,0 21 16,0-21-16,1 21 0,-1-21 16,0 21-16,-21 1 15,0-1-15,-21-21 16,0 0-16,-1 21 0,-20-21 15,21 0-15,0 0 0,-22 21 16,22-21-16,-21 0 0,21 0 16,0 0-16,-1 0 0,1 0 0,0 0 15,0 0-15,0 0 0,21-21 16,0 0 0,0 0-16,21-1 15,0 22-15,0-21 0</inkml:trace>
  <inkml:trace contextRef="#ctx0" brushRef="#br3" timeOffset="-133176.77">27157 9186 0,'0'0'0,"0"22"16,0-1-16,0 0 0,0 21 0,0-21 16,0 1-16,0 20 0,21-21 0,-21 21 15,0-20-15,0 20 0,0-21 16,0 21-16,0-20 0,0 20 0,0-21 16,0 0-16,0 0 15,0 1-15,0-1 0,0 0 16,-21-21 15,21-21-15,0 0-1,0-1-15,0 1 0,0 0 16,0 0-16,0 0 0,0 0 16,21-22-16,-21 22 0,21 0 0,0 0 15,0 0-15,1 21 0,-1-22 0,0 22 16,0 0-16,0 0 15,0 0-15,1 0 0,-1 0 16,0 22 0,-21-1-16,0 0 0,0 0 0,0 0 15,0 0-15,0 1 0,0-1 16,0 0-16,0 0 0,0 0 0,-21-21 16,21 21-16,0 1 0,-21-22 15,21 21-15,0-42 31</inkml:trace>
  <inkml:trace contextRef="#ctx0" brushRef="#br3" timeOffset="-132743.58">27728 9250 0,'-21'0'16,"0"0"-1,0 21-15,0 0 0,-1-21 16,1 21-16,21 1 0,-21-1 0,0-21 16,0 21-16,21 0 15,0 0-15,0 0 0,0 1 16,0-1-16,21 0 15,0-21-15,0 21 0,0-21 16,1 21-16,-1-21 0,0 21 16,0-21-16,0 22 0,0-1 15,-21 0-15,0 0 16,0 0 0,0 0-16,-21-21 0,0 0 15,0 22-15,0-22 0,0 0 16,-1 0-16,1 21 0,0-21 0,0 0 15,0 0 1,0 0-16,21-21 31,0-1-31,21 1 16,0 21-16</inkml:trace>
  <inkml:trace contextRef="#ctx0" brushRef="#br3" timeOffset="-132361.28">27834 9567 0,'42'-21'16,"-20"21"-1,-1-21-15,0 0 0,0 21 16,-21-21-16,0 0 15,21 21-15,-21-22 0,0 1 16,0 0 0,-21 21-1,0 0-15,0 0 0,0 21 16,21 0-16,0 1 0,-22-22 16,1 42-16,21-21 0,0 0 15,0 0-15,0 1 0,0-1 16,0 0-16,0 0 0,0 0 0,0 0 15,0 1-15,21-1 16,1-21-16,-1 0 16,0 0-16,0 0 0,0 0 15,0-21-15,1-1 16,-1 22-16,0-21 0,0 0 0,0 0 16</inkml:trace>
  <inkml:trace contextRef="#ctx0" brushRef="#br3" timeOffset="-132061.45">28300 9186 0,'0'22'31,"0"-1"-31,0 0 0,0 0 0,0 0 16,0 0-16,0 22 0,-21-22 15,21 0-15,0 21 0,0-20 0,0 20 16,0-21-16,0 21 0,-22-20 16,22-1-16,0 0 0,0 0 15,0 0-15,0 0 0,0 1 16,22-22 0,-1 0-16,0 0 0,0 0 15,0-22-15,0 1 16,1 0-16,-22 0 0,21 21 15,-21-21-15</inkml:trace>
  <inkml:trace contextRef="#ctx0" brushRef="#br3" timeOffset="-131800.58">28236 9398 0,'0'-21'15,"21"21"1,1 0-16,-1 0 16,0-21-16,0 21 0,0 0 15,0 0-15,1-21 0,-1 21 16,0 0-16,0 0 0,0 0 16,0 0-16,1-22 15,-22 1 32</inkml:trace>
  <inkml:trace contextRef="#ctx0" brushRef="#br3" timeOffset="-130665.33">30311 8784 0,'0'-21'0,"0"42"47,0 22-31,0-22-16,0 21 0,0 0 16,0 22-16,0-22 0,0 1 0,-22-1 15,1 0-15,21 1 0,-21-1 16,0 0-16,21-21 0,-21 22 0,0-22 15,-1 0-15,22 0 0,-21 0 16,21 1-16,-21-22 0,21 21 0,-21-21 16,0 0-1,21-21 1,-21-1 0,21 1-16,0 0 15,0 0-15,0 0 0,0 0 0,0-1 16,0 1-16,0 0 0,21 0 15,0 0-15,-21 0 0,21 21 0,-21-22 16,21 22-16,0 0 16,1 0-16,-22 22 0,21-1 15,-21 0-15,0 0 0,21-21 16,0 21-16,0 0 0,-21 1 16,21-1-16,-21 0 0,22 0 15,-1 0-15,0 0 0,0-21 16,0 22-16,0-22 15,1 0-15,-1 0 16,0 0-16,0 0 16,0 0-16,0-22 0,-21 1 15,0 0-15,22 0 0,-22 0 16,21 0-16,0-1 16,-21 1-16,0 0 0,0 0 0,0 0 15,21 0-15,-21-1 16,0 44 15,0-1-31,0 0 16,0 0-16,0 0 0,0 0 15,0 1-15,0-1 0,0 0 16,0 0-16,0 0 0,0 0 16,-21-21-16,21 22 15,0-44 16,0 1-15</inkml:trace>
  <inkml:trace contextRef="#ctx0" brushRef="#br3" timeOffset="-130485.45">30692 9017 0,'0'-21'15,"-22"21"1,22 21 15,0 0-15</inkml:trace>
  <inkml:trace contextRef="#ctx0" brushRef="#br3" timeOffset="-129984.72">30903 9186 0,'0'0'0,"0"22"0,0-1 16,0 0-16,0 0 0,0 0 15,0 0-15,0 1 16,0-1-16,-21-21 0,21 21 16,0 0-16,0 0 15,-21-21-15,21-21 47,0 0-31,0 0-16,0 0 0,0-1 15,0 1-15,21 0 0,0 0 16,0 0-16,-21 0 0,22-1 0,-1-20 16,21 21-16,-21 21 0,0-21 15,1 0-15,-1 21 0,21 0 16,-21 0-16,0 0 0,1 0 16,-1 21-16,0 0 0,0 0 0,-21 0 15,0 0-15,0 1 0,0-1 16,0 0-16,0 0 0,0 0 0,0 0 15,0 1-15,-21-1 0,21 0 16,-21-21-16,21 21 0,-21-21 0,21 21 16,0-42 15</inkml:trace>
  <inkml:trace contextRef="#ctx0" brushRef="#br3" timeOffset="-129425.64">31454 8890 0,'0'0'15,"0"21"-15,0 22 0,0-22 0,0 21 0,0-21 16,0 22-16,0-22 15,0 21-15,0-21 0,0 0 0,0 1 16,0-1-16,0 0 0,-22 0 16,22 0-16,0 0 0,0 1 0,-21-22 15,21 21-15,-21-21 16,21-21 15,0-1-15,0 1-16,21 0 15,0 21-15,-21-21 0,22 0 0,-1 0 16,-21-1-16,21 1 0,0 21 16,0-21-16,0 21 15,1-21-15,-22 42 47,-22 0-47,1-21 16,0 0-16,0 0 0,0 21 15,0-21-15,21 22 0,-22-22 16,22 21-16,0 0 16,0 0-16,0 0 0,0 0 15,22-21 1,-1 22-16,0-22 16,0 0-16,0 0 15,0 0-15,1 0 16,-1 0-16,0 0 15,0-22 1</inkml:trace>
  <inkml:trace contextRef="#ctx0" brushRef="#br3" timeOffset="-129060.27">31750 9229 0,'0'0'0,"21"0"0,0 0 0,0 0 16,1-21-16,-1 21 15,-21-22-15,21 22 0,-21-21 0,21 21 16,-21-21-16,21 21 0,-21-21 16,-21 21-1,0 0 1,0 0-16,0 0 0,-1 0 0,1 21 15,0 0-15,0-21 16,21 21-16,0 1 0,0-1 16,-21 0-16,21 0 0,0 0 15,0 0-15,0 1 16,21-1-16,0-21 16,0 0-16,0 0 15,1 0-15,-1 0 16,0 0-16,0 0 0,0 0 0,0-21 15</inkml:trace>
  <inkml:trace contextRef="#ctx0" brushRef="#br3" timeOffset="-128544.8">32194 9081 0,'-21'0'16,"0"0"-1,0 0-15,0 21 0,21 0 16,-21-21-16,21 21 0,-22 0 16,22 0-16,0 1 0,-21-1 0,21 0 15,0 0-15,0 0 0,0 0 16,0 1-16,0-1 0,0 0 16,21-21-1,1 0 1,-1 0-16,0 0 15,0 0-15,0 0 0,-21-21 16,0 0-16,21 21 0,-21-22 16,22 1-16,-22 0 0,0-21 0,0 21 15,0-1-15,21-20 0,-21 0 16,0 21-16,0-22 0,21 1 0,-21 0 16,0-1-16,0 22 0,0-21 15,21 21-15,-21-1 0,0 1 16,21 0-16,-21 42 15,0 0-15,0 1 16,0 20-16,0-21 0,0 21 0,0 1 16,0-1-16,0-21 15,0 22-15,0-1 0,0-21 0,0 21 16,0-20-16,0 20 0,0-21 16,0 0-16,0 0 0,0 1 15,0-1-15,0 0 16,21-21-1,1 0 1</inkml:trace>
  <inkml:trace contextRef="#ctx0" brushRef="#br3" timeOffset="-128021.06">32470 8848 0,'0'0'0,"0"21"15,0 0-15,0 21 0,0 1 16,0-22-16,0 21 0,0-21 0,0 22 16,0-22-16,0 21 0,0-21 15,0 1-15,0-1 0,0 0 16,0 0-16,-22 0 0,22 0 15,-21-21-15,21 22 16,0-44 31,0 1-47,0 0 16,0 0-16,0 0 0,21 0 15,1-1-15,-1 1 0,0 21 16,-21-21-16,21 0 0,0 21 0,0 0 15,1 0-15,-1 0 0,0 0 16,0 0-16,-21 21 16,0 0-16,0 0 15,0 1-15,0-1 0,0 0 16,0 0-16,0 0 0,0 0 16,0 1-16,0-1 15,21-21 32,0 0-31,-21-21-16,22 21 0</inkml:trace>
  <inkml:trace contextRef="#ctx0" brushRef="#br3" timeOffset="-127548.81">32956 9123 0,'0'-21'0,"-21"21"16,0-21-16,0 21 15,0 0-15,0 0 16,-1 0-16,22 21 0,-21-21 0,0 21 16,21 0-16,0 0 0,-21 0 15,21 1-15,-21-1 0,21 0 0,0 0 16,-21 0-16,21 0 0,0 1 15,0-1-15,0 0 32,21-21-32,0 0 15,0 0-15,-21-21 16,21 21-16,0-21 16,-21-1-16,22 22 0,-22-21 0,21 0 15,-21 0-15,21 0 0,-21 0 16,0-1-16,21 1 0,-21 0 0,0 0 15,0 42 17,0 0-32,0 0 15,0 1 1,0-1-16,-21-21 0,21 21 0,0 0 16,0 0-16,0 0 15,0 1-15,21-22 31,0 0-31,0 0 16</inkml:trace>
  <inkml:trace contextRef="#ctx0" brushRef="#br3" timeOffset="-127181">33316 9102 0,'-21'0'15,"0"0"-15,0 0 16,0 0-16,-1 0 0,1 0 0,0 21 16,0 0-1,21 0-15,0 0 16,0 1 0,21-1-16,0-21 15,-21 21-15,21-21 0,1 0 0,-22 21 16,21-21-16,-21 21 15,21-21-15,-21 21 16,0 1 0,-21-22-1,0 0-15,-1 0 0,1 0 16,0 0-16,0 0 16,0 0-16,0 0 0,-1 0 15,22-22 16,22 1-31</inkml:trace>
  <inkml:trace contextRef="#ctx0" brushRef="#br3" timeOffset="-126673.29">33359 8763 0,'21'0'0,"-21"21"16,0 0-16,0 1 0,0-1 0,0 21 15,0-21-15,0 0 0,0 22 16,0-22-16,0 21 0,0-21 16,0 1-16,0 20 0,-21-21 0,21 0 15,0 0-15,0 1 0,-22-1 16,22 0-16,-21-21 0,21 21 15,0 0-15,-21-21 16,21 21-16,-21-21 16,21-21 15,0 0-31,0 0 16,21 0-16,0 0 15,0 21-15,1-22 0,-1 1 0,0 0 16,0 21-16,0-21 0,0 21 15,1 0-15,-1 0 0,0 0 16,0 0-16,0 21 16,-21 0-16,0 0 15,21 1-15,-21-1 0,0 0 0,0 0 16,22 0-16,-22 0 16,21 1-16,-21-1 15,-21-21 16,-1 0-15</inkml:trace>
  <inkml:trace contextRef="#ctx0" brushRef="#br3" timeOffset="-125573.52">32427 9652 0,'-21'0'15,"42"-21"17,0 0-17,-21 0-15,0-1 16,0 1-1,-21 21-15,0 0 16,0 0-16,-21 0 0,20 0 0,1 0 16,0 21-16,0 1 0,0-22 15,0 21-15,21 0 0,0 0 16,0 0-16,21 0 16,0 1-16,0-22 0,21 21 15,-20-21-15,-1 0 0,0 21 16,21-21-16,-21 21 0,1-21 0,-1 0 15,-21 21 1,-21-21 15,-1 0-31,1 0 0,0 0 0,-21 0 16,21 0-16,-1 0 0,-20 0 16,21 0-16,0 0 0,0 0 0,-1 0 15,22 21 1,0 1 15,22-22-31,-1 0 0,0 0 0,0 0 16,0 21-16,22-21 15,-22 0-15,0 0 0,21 0 0,-21 0 16,22 0-16,-22 0 0,0 0 16,21 0-16,-20 0 0,-1 0 15,0-21-15,0 21 0,0 0 0,0-22 16,1 22-16,-22-21 0,21 0 15,-21 0-15,0 0 16,0 0-16,0-1 16,-21 22-1,-1 0 1,22 22 0,-21-22-16,21 21 0,0 0 15,-21-21-15,21 21 0,0 0 16,0 0-16,0 1 15,21-22 1,0 0-16,1 0 16,-1 0-16,0 0 15,0 0-15,0 0 0,-21-22 16,21 22-16,1-21 0,-1 0 16,0 0-16,-21 0 15,21 0-15,0-1 0,-21-20 0,0 21 16,21 0-16,-21-22 0,22 22 15,-22 0-15,0 0 0,0 0 16,0 0-16,0-1 0,0 44 47,0-1-47,0 0 16,-22 21-16,22-21 0,0 1 15,-21 20-15,21-21 0,0 0 0,0 0 16,0 1-16,0-1 0,0 0 15,0 0-15,0 0 0,0 0 16,21-21 0,1 0-16,-22 22 0,21-22 15,0 0-15,0 0 16,0 0-16,0 0 16,1-22-16,-1 22 0,0-21 0,0 0 15,0 21-15,0-21 0,-21 0 16,22 21-16,-22-21 0</inkml:trace>
  <inkml:trace contextRef="#ctx0" brushRef="#br3" timeOffset="-125278.95">32893 9631 0,'21'-21'31,"0"21"-31,0 0 16,1 0-16,-1 0 0,0 0 16,21-21-16,-21 21 0,1 0 15,20 0-15,-21 0 0,0-22 0,0 22 16,1 0-16,-1 0 0,0 0 16,0 0-16,-21-21 15,21 21-15,0 0 16,-21-21-1</inkml:trace>
  <inkml:trace contextRef="#ctx0" brushRef="#br3" timeOffset="-123493.58">21061 11515 0,'0'-21'47,"21"21"-47,0-22 0,-21 1 16,0 0-16,0 0 15,21 21-15,-21-21 0,0 0 0,0-1 16,0 1-16,0 0 16,-21 0-16,0 0 0,0 0 15,0 21-15,-1 0 0,1 0 16,0 0-16,-21 0 0,21 0 0,-1 0 16,-20 0-16,21 21 0,0 0 0,0 0 15,-1 0-15,1 0 0,0 1 16,0 20-16,0-21 0,0 21 15,21 1-15,0-22 0,0 21 16,0-21-16,0 1 0,0 20 0,0-21 16,0 0-16,0 0 0,21 1 15,0-22-15,0 0 16,0 0-16,0 0 0,1 0 0,-1 0 16,21 0-16,-21-22 0,0 1 15,1 0-15,-1 21 0,0-21 0,21 0 16,-21 0-16,1-1 0,-1 1 0,-21 0 15,21 0-15,-21 0 0,21 0 16,-21-1-16,0 1 0,0 0 0,0 0 16,0 0-16,0 0 15,0 42 17,0 0-32,0 0 0,0 0 15,0 22-15,0-22 0,0 0 0,0 21 16,0-21-16,21 1 0,-21-1 15,0 0-15,0 0 0,0 0 0,0 0 16,0 1-16,21-1 16,-21 0-16,22-21 0,-1 0 15,0 0-15,0 0 0,0-21 16,0 0-16</inkml:trace>
  <inkml:trace contextRef="#ctx0" brushRef="#br3" timeOffset="-123057.79">21759 11345 0,'0'0'0,"0"-42"15,-21 42 1,0 0-16,0 0 0,0 0 16,-1 21-16,-20 0 0,21 1 0,-21-1 15,20-21-15,1 21 0,-21 0 0,21 0 16,21 0-16,0 1 0,-21-1 15,21 0-15,0 0 16,21-21 0,0 21-16,0-21 0,0 0 15,22 0-15,-22 0 0,0 0 0,21 21 16,-21-21-16,22 0 0,-22 0 0,0 22 16,0-22-16,0 0 0,1 21 15,-22 0-15,0 0 0,0 0 16,-22-21-16,1 21 0,0-21 15,-21 22-15,21-22 16,-1 0-16,-20 21 0,21-21 0,-21 0 0,20 0 16,1 0-16,0 0 0,0 0 0,0 0 15,0 0 1,-1 0-16,22-21 16,0-1-1,22 1 1,-1 21-16,0 0 0,0 0 15,0-21-15,22 21 0</inkml:trace>
  <inkml:trace contextRef="#ctx0" brushRef="#br3" timeOffset="-122736.96">22161 11409 0,'0'-21'16,"0"0"-16,-21 21 16,0 0-16,0 0 0,0 0 15,0 0-15,-1 0 0,1 21 16,0 0-16,0 0 0,0 0 16,0 0-16,21 1 0,-22-1 0,22 0 15,-21 0-15,21 21 0,0-20 0,0-1 16,0 0-16,0 0 0,0 21 15,0-20-15,0-1 0,21 0 16,1-21-16,-1 21 0,0-21 16,0 0-16,0 0 15,0 0-15,1 0 0,-1 0 0,0 0 16,0-21-16,0 0 0,0 0 16</inkml:trace>
  <inkml:trace contextRef="#ctx0" brushRef="#br3" timeOffset="-122328.55">22225 11599 0,'0'0'0,"21"0"15,0 0 1,0 0-16,1 0 15,-1 0-15,0-21 0,0 21 0,-21-21 16,21 21-16,0-21 0,1 0 16,-22 0-1,-22 21 17,1 0-32,0 0 15,0 0-15,21 21 0,-21 0 16,0 0-16,-1-21 0,22 21 0,0 0 15,-21 1-15,21-1 0,0 0 0,0 0 16,0 0-16,0 0 0,0 1 16,21-22-16,-21 21 15,22-21-15,-1 0 0,0 0 16,0 0-16,0 0 16,0 0-16,1 0 0,-1 0 0,0-21 15,21 21-15,-21-22 0,1 22 0,-1-21 16</inkml:trace>
  <inkml:trace contextRef="#ctx0" brushRef="#br3" timeOffset="-121820.96">22818 11472 0,'0'22'0,"-22"-1"16,22 0-16,0 0 0,0 0 15,0 0-15,0 1 0,0-1 0,0 0 16,0 0-16,0 0 16,0 0-1,0 1-15,-21-22 32,0-22-1,21 1-31,0 0 15,0 0-15,0 0 0,0 0 16,0-1-16,21 1 0,-21 0 16,21-21-16,1 21 0,-1-1 0,0 1 15,0 0-15,0 21 0,22-21 16,-22 0-16,0 21 0,0 0 0,0 0 16,0 0-16,1 0 0,-1 21 15,0 0-15,0-21 0,0 21 16,0 0-16,-21 1 0,0-1 0,22 0 15,-22 0-15,0 21 0,0-20 16,0-1-16,0 0 0,-22 0 16,1 0-16,21 0 0,-21-21 0,21 22 15,-21-22-15,21 21 16,0-42 31,0-1-47,0 1 0</inkml:trace>
  <inkml:trace contextRef="#ctx0" brushRef="#br3" timeOffset="-121505.14">23474 11451 0,'0'0'0,"-21"0"15,21-21-15,-22 21 0,1 0 0,0 0 16,0 0 0,0 0-16,0 0 0,-1 0 0,1 21 15,0 0-15,21 1 0,-21-1 0,0 0 16,0 0-16,21 0 0,-22 0 16,22 1-16,0-1 0,0 0 0,0 0 15,0 0-15,0 0 16,0 1-16,22-22 15,-1 0-15,0 0 0,0 0 16,0 0-16,0 0 0,1 0 16,-1-22-16,0 22 0,0-21 0,-21 0 15,21 0-15,0 0 0</inkml:trace>
  <inkml:trace contextRef="#ctx0" brushRef="#br3" timeOffset="-121205.33">23537 11134 0,'0'0'0,"0"-21"0,0-22 16,0 22-16,0 0 0,0 0 0,0 0 16,-21 21-1,0 21 1,21 21-16,0-21 0,0 22 16,0-1-16,-21 0 0,21 1 15,0-1-15,0 0 0,0 1 0,0-1 16,0 0-16,0-21 0,0 22 15,0-1-15,0-21 0,0 0 16,0 1-16,0-1 0,0 0 0,0 0 16,21 0-16,0 0 15,0-21 1,0 0 0,1-21-1,-1 21-15,-21-21 0,21 0 0,0 0 16</inkml:trace>
  <inkml:trace contextRef="#ctx0" brushRef="#br3" timeOffset="-120960.46">23791 11430 0,'0'21'16,"0"0"-16,0 1 15,0-1-15,0 0 0,0 0 16,0 0-16,0 0 0,-21-21 0,21 22 15,0-1-15,0 0 16,0 0-16,0 0 16,0-42 31,21 0-32,0 0-15,-21 0 0</inkml:trace>
  <inkml:trace contextRef="#ctx0" brushRef="#br3" timeOffset="-120776.58">23834 11261 0,'0'0'0,"-22"0"16,1 0 0,21 21 46,21-21-46,1 21-16</inkml:trace>
  <inkml:trace contextRef="#ctx0" brushRef="#br3" timeOffset="-120268.96">24024 11451 0,'0'64'16,"0"-43"-16,0 0 16,0 0-16,0 0 0,0 1 15,0-1 1,0-42 46,0-1-62,0 1 0,0 0 16,0 0-16,21 0 16,0 0-16,-21-1 0,22-20 0,-1 21 15,0 0-15,0 0 16,0 21-16,0-22 0,1 1 0,-1 21 15,0 0-15,0 0 0,0 0 0,0 0 16,1 0-16,-1 0 0,0 21 16,-21 1-16,0-1 0,21-21 0,-21 21 15,0 0-15,0 0 0,0 0 16,0 1-16,0-1 0,0 0 0,0 0 16,0 0-16,-21 0 0,0 1 15,21-1-15,0 0 16,-21-21-16,-1 21 15,22-42 17,22 0-17</inkml:trace>
  <inkml:trace contextRef="#ctx0" brushRef="#br3" timeOffset="-119175.77">24786 11388 0,'0'0'0,"0"-21"15,-21 21-15,0 0 0,0 0 0,-1 0 16,1 0-16,0 0 16,0 0-16,0 0 0,0 0 15,-1 21-15,1 0 0,0 0 0,21 0 16,-21 0-16,21 1 0,-21-1 15,21 0-15,0 0 16,0 0-16,0 0 16,21-21-16,0 0 15,0 0-15,0 0 0,1 0 16,-1 0-16,0 0 16,0-21-16,0 0 15,0 21-15,-21-21 0,22 21 0,-22-21 16,0 0-16,21 21 0,0-22 0,-21 1 15,0 0 1,21 21-16,-21-21 16,0 42 31,0 0-32,0 0-15,0 1 16,-21-22-16,21 21 0,0 0 15,0 0-15,0 0 16,0 0-16,0 1 0,0-1 16,0 0-16,0 0 0,0 21 15,0-20-15,0-1 0,0 0 0,0 21 16,0-21-16,0 22 0,0-1 0,0-21 16,0 22-16,0-1 0,0 0 15,0 1-15,0-1 0,0 21 0,0-20 16,21-1-16,-21 0 0,0 22 0,21-22 15,-21 22-15,0-22 0,0 22 16,21-22-16,-21 21 0,22 1 0,-22-22 16,0 22-16,0-22 0,0 22 15,0-22-15,21 0 0,-21 1 16,0-1-16,21-21 0,-21 21 0,0-20 16,0-1-16,0 0 0,0 0 0,0 0 15,-21-21 1,0 0-16,-1 0 15,1 0-15,0-21 0,0 0 16,-21 0-16,20 0 0,-20-1 16,21 1-16,-43-21 0,22 0 0,0-1 15,-22 1-15,22 0 0,0-1 0,-1-20 16,22 20-16,-21-20 0,21-1 16,-1 22-16,1-21 0,21-1 15,0 22-15,0-22 0,0 22 0,0-22 16,0 22-16,0 0 0,21-1 15,1 1-15,-1-21 0,0 41 0,0-20 16,0 0-16,22-1 0,-22 1 16,0 21-16,0 0 0,0 0 0,22-1 15,-22 1-15,0 0 0,0 0 0,0 21 16,0-21-16,1 21 0,-1 0 16,-21-21-16,21 21 0,0 0 0,-21-22 15,21 22-15,-21-21 156</inkml:trace>
  <inkml:trace contextRef="#ctx0" brushRef="#br3" timeOffset="-116596.72">26543 11303 0,'0'-21'94,"21"21"-78,-21-21 328,21 21-344,0 0 15,1 0 16,-22-21-31,21 21 0,-21-22 32,0 1-17,0 0 1,0 0 0,0 0-16,0 0 15,-21 21-15,21-22 0,-22 22 16,1-21-16,0 21 0,21-21 0,-21 21 15,0 0-15,0 0 0,-1 0 16,1 0-16,0 0 0,0 0 16,0 0-16,0 0 0,-1 21 15,22 0-15,0 1 0,-21-1 16,21 21-16,-21-21 0,21 22 0,0-22 16,0 21-16,0-21 0,0 22 15,0-22-15,0 21 0,21-21 0,0 0 16,1 1-16,-22-1 0,21 0 15,0 0-15,0-21 0,0 21 16,0-21-16,1 0 0,-1 0 16,0 0-16,21 0 0,-21 0 15,1-21-15,-1 0 0,0 21 0,21-21 16,-21 0-16,1-1 0,-1 1 0,-21 0 16,21 0-16,-21 0 0,21 0 15,-21-1-15,0 1 0,0-21 0,0 21 16,0 0-16,0-1 0,0 1 15,0 0-15,-21 0 0,0 21 16,0 0 15,21 21-31,0 0 0,0 0 0,0 1 16,0 20-16,0-21 0,0 0 16,0 0-16,0 1 0,0-1 0,0 0 15,0 0-15,0 0 0,21-21 0,-21 21 16,21-21-16,0 0 15,0 0-15,0 0 0,1 0 16,-1 0-16,0 0 0,0 0 16,0 0-16,-21-21 0,21 21 0,1-21 15,-1 0-15,-21 0 0,21 0 16,-21-1-16,21 1 0,-21 0 16,0 0-16,0 0 0,0 0 15,0-1-15,0 1 0,0 42 31,0 1-15,0-1-16,0 0 0,0 0 16,0 0-16,0 0 0,0 1 0,0-1 15,0 0-15,0 0 0,0 0 16,0 0-16,21-21 0,0 22 16,1-22-16,-1 0 15,0 0-15,0 0 16,0 0-16,-21-22 0,21 1 0,1 21 15,-22-21-15,21 0 16,0 0-16,0 21 0,-21-21 0,21-22 16,-21 22-16,21 0 0,-21 0 0,22 0 15,-22-1-15,0 1 0,0 0 16,0 42 15,0 0-31,0 1 0,0-1 16,0 0-16,0 0 0,0 0 15,0 0-15,0 1 0,0-1 0,0 0 16,0 0-16,0 0 0,0 0 0,21 1 16,-21-1-16,21-21 15,0 0 1,0 0-16,0 0 0,1 0 16,-1 0-16,0-21 15</inkml:trace>
  <inkml:trace contextRef="#ctx0" brushRef="#br3" timeOffset="-116321.35">27855 10922 0,'0'0'0,"0"-63"16,0 41-16,0 44 47,0-1-47,0 21 0,0-21 15,0 0-15,0 1 0,0 20 0,0 21 16,0-20-16,0-22 0,0 21 0,0-21 16,0 1-16,-21 41 0,21-42 0,0 0 15,0 1-15,0-1 0,0 0 16,0 0-16,0 0 16,21-21-1,0 0-15,1 0 16,-22-21-16,21 21 0</inkml:trace>
  <inkml:trace contextRef="#ctx0" brushRef="#br3" timeOffset="-115940.33">28194 11113 0,'63'0'15,"-84"21"-15,-21 0 0,21 0 16,0 0-16,-1 0 0,1 1 15,21-1-15,0 0 0,-21 21 0,21-21 16,0 1-16,-21-1 0,21 0 0,0 0 16,0 0-16,0 0 15,21 1-15,0-22 0,0 0 16,1 0-16,20 0 16,-21 0-16,0 0 0,0 0 0,1-22 15,-1 1-15,21 21 0,-21-21 0,0 0 16,-21 0-16,22 0 0,-22-1 15,21 1-15,-21 0 0,0 0 0,0 0 16,0 0-16,0-1 0,0 1 16,-21 0-16,-1 0 0,1 0 0,0 21 15,0 0-15,0-21 16,0 21-16,-1 0 0,1 0 16,0 0-16,0 0 0,0 0 0,0 0 15,-1 0-15,1 0 0,0 0 16,0 0-16,21-22 15</inkml:trace>
  <inkml:trace contextRef="#ctx0" brushRef="#br3" timeOffset="-115685.77">27813 10943 0,'-21'0'15,"21"-21"1,21 21-16,0 0 0,21 0 0,-20-21 16,20 21-16,-21 0 0,21 0 0,1-21 15,-1 21-15,0 0 0,1 0 16,-1-21-16,-21 21 0,22 0 0,-1 0 16,-21 0-16,0 0 0,0 0 15,1 0-15,-1 0 0</inkml:trace>
  <inkml:trace contextRef="#ctx0" brushRef="#br3" timeOffset="-114953.17">26437 12488 0,'21'-21'0,"-42"42"0,63-63 16,-42 21-16,22 21 0,-1-21 0,-21 0 15,21-1-15,-21 1 0,0 0 16,0 0-16,0 0 15,-21 21 1,0 0-16,-1 0 16,1 0-16,0 0 0,0 0 0,0 21 15,0 0-15,-1 0 0,1-21 16,0 21-16,0 1 0,0-1 0,0 0 16,-1 0-16,22 0 0,-21-21 0,21 21 15,0 1-15,0-1 16,0 0-16,21-21 0,1 21 0,-1 0 15,0 0-15,0-21 0,0 22 16,0-1-16,22-21 16,-22 21-16,0 0 0,0 0 0,0 0 15,-21 1-15,22-1 16,-22 0-16,0 0 0,0 0 16,-22-21-16,1 21 0,-21-21 0,21 0 15,0 22-15,-22-22 0,22 0 16,-21 0-16,21 0 0,-1 0 0,-20 0 15,21 0-15,0 0 0,0-22 0,-1 1 16,22 0-16,-21 0 16,21 0-16,0 0 0,0-1 15,0 1-15,21 21 32,1 0-32,-1 0 0,0 0 0,0 0 15,0 0-15,0 0 0,1 0 16,20-21-16</inkml:trace>
  <inkml:trace contextRef="#ctx0" brushRef="#br3" timeOffset="-114849.23">26776 12594 0,'0'0'0,"0"-21"0</inkml:trace>
  <inkml:trace contextRef="#ctx0" brushRef="#br3" timeOffset="-114504.43">26755 12510 0,'-43'0'47,"86"0"-47,-107 21 0,64 0 0,-21-21 16,0 21-16,0 0 0,21 0 0,-22 1 15,22 20-15,-21-21 0,21 0 0,0 22 16,0-22-16,0 0 0,0 0 16,0 0-16,0 0 0,21 1 0,1-22 15,-1 21-15,0-21 0,0 0 16,0 0-16,0 0 0,22 0 15,-22 0-15,0 0 0,0-21 0,0-1 16,1 22-16,-1-21 0,-21 0 16,21 0-16,-21 0 0,21 0 15,-21-1-15,0 1 0,0-21 0,0 21 16,0 0-16,0-1 0,-21 1 16,0 0-16,0 0 0,21 0 0,-22 0 15,1 21-15,0 0 0,0 0 0,0 0 16,0 0-16,-1 0 15,22 21 1,0 0-16,0 0 16,22 0-16,-1-21 0,0 21 15,0-21-15,0 0 0,0 22 0</inkml:trace>
  <inkml:trace contextRef="#ctx0" brushRef="#br3" timeOffset="-114096.59">27136 12615 0,'0'0'0,"0"-21"16,-22 21-16,22-21 15,0 0-15,0 0 16,22 21-16,-1 0 16,0 0-16,0 0 15,0 0-15,0 21 0,-21 0 0,22 0 16,-22 0-16,21 1 0,-21-1 15,0 0-15,0 0 0,0 0 16,0 22-16,0-22 0,0 0 16,0 0-16,0 0 0,0 0 15,-21-21-15,21-21 47,0 0-47,0 0 0,0 0 16,0 0-16,0-1 0,0-20 15,0 21-15,0 0 0,21 0 0,-21-1 16,0 1-16,21 0 0,0 0 0,-21 0 16,21 21-16,0-21 15,1 21-15,-1 0 16,0 0-16,0 0 0,-21-22 16,21 22-16,0 0 15</inkml:trace>
  <inkml:trace contextRef="#ctx0" brushRef="#br3" timeOffset="-113805.39">27749 12298 0,'0'-42'16,"0"84"-16,0-127 0,0 64 0,0 0 16,0 0-16,0 63 31,0-21-31,0 0 15,0 22-15,0-22 0,0 21 0,0-21 16,0 22-16,0-1 0,0-21 16,0 22-16,0-22 0,0 0 0,0 0 15,0 0-15,0 0 0,0 1 16,0-1-16,0 0 0,22 0 16,-1-21-16,0 0 15,0 0 1,0 0-1,-21-21-15,21 21 0,-21-21 0</inkml:trace>
  <inkml:trace contextRef="#ctx0" brushRef="#br3" timeOffset="-113597.5">27707 12446 0,'21'0'31,"0"0"-15,1 0-16,-1 0 16,0 0-16,0 0 15,0 0-15,0 0 0,1 0 16,-1 0-16,0 0 0,0-21 16,0 21-16,0 0 15</inkml:trace>
  <inkml:trace contextRef="#ctx0" brushRef="#br3" timeOffset="-113217.72">28046 12552 0,'0'0'16,"21"0"-16,0 0 15,0 0 1,0 0-16,1 0 15,-1-21-15,-21 0 0,21-1 16,0 22-16,-21-21 0,21 21 16,-21-21-16,0 0 0,21 21 15,-21-21-15,-21 21 32,0 0-32,21 21 0,-21-21 0,0 21 15,0 0-15,-1-21 0,22 21 16,-21 1-16,21-1 0,-21 0 0,21 0 15,0 0-15,0 0 16,0 1-16,0-1 16,0 0-16,21-21 0,0 0 15,-21 21-15,22-21 16,-1 0-16,0 0 0,0 0 16,0 0-16,0 0 0,1 0 15,-1 0-15</inkml:trace>
  <inkml:trace contextRef="#ctx0" brushRef="#br3" timeOffset="-112612.55">28829 12404 0,'0'0'15,"-21"0"-15,-22 0 0,22 0 16,0 0-16,-21 0 0,21 0 0,-1 0 15,1 21-15,0-21 0,0 21 0,0 0 16,0 0-16,-1 1 0,1-1 16,0 0-16,21 0 0,-21 0 0,21 0 15,0 1-15,0-1 0,0 0 16,0 0-16,0 0 0,0 0 16,21-21-16,0 0 0,0 22 15,1-22-15,-1 0 0,0 0 16,0 0-16,0 0 0,0 0 0,1 0 15,-1-22-15,0 1 0,0 21 0,0-21 16,0 0-16,1 0 16,-1 0-16,-21-22 0,0 22 0,0 0 15,21 0-15,-21-22 0,0 22 16,21-21-16,-21 0 0,0-1 0,0 1 16,0 0-16,0 20 0,0-20 0,0 0 15,0-1-15,0 1 0,0 21 16,0-21-16,0 20 0,0 1 15,0 42 1,-21 1 0,0-1-16,21 21 0,-21 0 15,21-20-15,0 20 0,0 0 0,-22 1 16,22-22-16,0 21 0,0-21 0,0 22 16,0-22-16,0 21 0,0-21 15,0 0-15,0 1 0,0-1 0,0 0 16,0 0-16,22 0 0,-22 0 15,21-21-15,-21 22 16,21-22-16,0 0 0,-21 21 31,21-21-31,0 0 16</inkml:trace>
  <inkml:trace contextRef="#ctx0" brushRef="#br3" timeOffset="-112412.66">28998 12742 0,'-21'0'16,"42"0"62,-21-21-78</inkml:trace>
  <inkml:trace contextRef="#ctx0" brushRef="#br3" timeOffset="-111368.9">30416 10795 0,'22'0'16,"-1"0"-16,0 0 15,0 0-15,0 0 0,0 0 16,1 0-16,-1-21 0,21 21 16,-21-21-16,0 21 0,1-21 0,-1-1 15,0 22-15,-21-21 0,0 0 16,0 0-16,-21 0 16,0 21-16,-22 0 15,22 0-15,0 0 0,0 0 16,-22 0-16,22 0 0,-21 0 0,21 21 15,0 0-15,-22-21 0,22 21 16,0 0-16,21 1 0,0-1 0,0 0 16,0 0-16,0 0 0,0 0 15,0 1-15,21-1 0,0 0 16,0 0-16,1 0 0,20 0 0,0 1 16,-21 20-16,22-21 0,-1 0 15,22 0-15,-22 1 0,0-1 0,-21 21 16,22-21-16,-22 0 0,0 1 15,-21-1-15,0 21 0,0-21 0,-21 0 16,0 1-16,-22-22 0,1 21 16,0 0-16,-1-21 0,1 0 0,0 21 15,-1-21-15,1 0 0,0 0 0,-1 0 16,1 0-16,0-21 0,-1 0 16,22 0-16,0-1 0,0 1 0,0 0 15,21 0-15,-21-21 16,21 20-16,0 1 0,0-21 0,0 21 15,0-22-15,0 22 0,21 0 0,0 0 16,0 0-16,0 21 16,0 0-16,1 0 0,-1 0 0,0 0 15,0 0-15,0 0 16,0 21-16</inkml:trace>
  <inkml:trace contextRef="#ctx0" brushRef="#br3" timeOffset="-110833.7">31115 11261 0,'0'0'0,"21"0"16,21-43-16,-20 43 16,-22-21-16,0 0 0,0 0 0,0 0 15,0 0-15,0-1 16,0 1-16,-22 0 0,1 0 0,0 0 15,0 21-15,-21-21 0,20 21 16,1 0-16,0 0 0,-21 0 0,21 0 16,-1 21-16,1 0 15,0-21-15,0 42 0,0-21 0,21 1 16,-21-1-16,21 21 0,-22-21 0,22 0 16,0 22-16,0-22 0,0 0 15,0 0-15,0 0 0,22 1 0,-1-22 16,0 0-16,0 0 0,0 0 15,0 0-15,22 0 0,-22 0 0,0 0 16,21 0-16,-20-22 0,-1 1 16,0 21-16,0-21 0,0 0 0,0 0 15,1 0-15,-22-1 0,21 1 16,-21 0-16,0 0 0,0 0 0,0 0 16,0 42 15,0 0-31,0 0 15,0 0-15,0 0 0,0 1 16,0-1-16,0 0 0,0 0 0,0 0 16,21 0-16,0 1 0,0-22 15,0 21-15,1-21 0,-1 0 16,0 0-16,0 0 0,0 0 16,0 0-16,1 0 0,-1-21 0,0-1 15,0 1-15,-21 0 0</inkml:trace>
  <inkml:trace contextRef="#ctx0" brushRef="#br3" timeOffset="-110169.1">31602 11007 0,'0'21'16,"0"0"-16,0 0 16,0 0-16,0 1 0,0-1 15,0 21-15,-21-21 0,21 0 0,0 1 16,0-1-16,0 0 0,0 0 15,0 0-15,0 0 0,0 1 0,0-1 32,0-42-1,0-1-15,0 1-16,0 0 15,0 0-15,0-21 0,0 20 0,0 1 16,0 0-16,0-21 0,0 21 15,21-1-15,0 1 0,0 0 0,0 0 16,-21 0-16,21 21 0,1 0 16,-1 0-16,0 0 0,0 0 0,0 0 15,0 0-15,1 21 16,-1 0-16,-21 0 0,0 0 0,0 22 16,0-22-16,0 0 15,0 0-15,0 0 0,0 22 0,0-22 16,0 0-16,0 0 15,-21 0-15,-1-21 16,1 0 0,21-21-1,0 0 1,0 0-16,0 0 0,0 0 0,0-1 16,21 1-16,1 0 0,-1-21 15,0 21-15,-21-1 0,42 1 0,-21 0 16,1 0-16,-1 0 0,0 0 15,21 21-15,-21 0 0,1 0 0,-1 0 16,0 0-16,0 0 16,-21 21-16,0 0 0,21 0 0,-21 0 15,0 0-15,0 1 0,0 20 16,0-21-16,0 0 0,0 0 0,0 1 16,0-1-16,0 0 0,0 0 15,21-42 16,1 0-15</inkml:trace>
  <inkml:trace contextRef="#ctx0" brushRef="#br3" timeOffset="-109765.18">32448 11091 0,'0'0'0,"22"0"16,-1 0-16,0 0 16,0 0-1,0 0-15,-21-21 0,21 21 0,1 0 16,-1-21-16,0 21 0,0-21 16,0 21-16,-21-21 15,0 0-15,21 21 16,-21-22-16,0 1 15,0 0-15,-21 21 16,0 0-16,0 0 16,0 0-16,0 21 0,-1 0 0,1 1 15,0-1-15,21 0 0,-21 21 16,0-21-16,21 1 0,-21 20 0,21-21 16,0 0-16,0 0 0,0 1 15,0-1-15,21 0 16,0 0-16,0-21 0,0 0 15,0 0-15,22 0 16,-22 0-16,0 0 0,21 0 0,1 0 16,-22 0-16,21 0 0,-21-21 15,22 21-15</inkml:trace>
  <inkml:trace contextRef="#ctx0" brushRef="#br3" timeOffset="-109025.58">30692 12150 0,'0'-43'16,"-22"22"-1,1 21-15,0 0 0,0 0 16,0 0-16,0 21 0,-22 1 16,22-22-16,0 21 0,-21 21 0,20-21 15,1 22-15,0-22 0,0 21 16,0-21-16,0 22 0,21-22 15,-22 21-15,22-21 0,0 0 0,0 22 16,0-22-16,0 0 0,22 0 16,-1 0-16,0-21 0,0 0 15,0 0-15,22 0 0,-22 0 16,0 0-16,21 0 0,-21 0 0,22-21 16,-22 0-16,0 0 0,21 0 0,-20 0 15,-1 21-15,0-43 0,0 22 16,0 0-16,-21 0 0,0-22 0,0 22 15,0-21-15,0 0 0,0 20 16,0-20-16,-42 0 0,42 21 0,-21-1 16,-22-20-16,22 21 15,0 0-15,0 21 0,-21 0 0,20 0 16,1 0-16,-21 0 0,21 0 16,0 0-16,-1 21 0,1 0 0,21 0 15,0 0-15,0 1 0,0-1 16,0 0-16,0 0 0,0 0 15,21 0-15,-21 1 0,22-1 0,20-21 16,-21 21-16,0-21 0,22 0 16,-22 0-16,21 0 0</inkml:trace>
  <inkml:trace contextRef="#ctx0" brushRef="#br3" timeOffset="-108624.83">31009 12298 0,'-21'0'16,"21"-21"0,21 21 15,-21 21-31,21-21 16,0 21-16,1 0 0,-22 0 15,21 1-15,0-1 0,0 0 0,-21 0 16,0 0-16,0 0 0,0 1 0,0-1 15,0 0 1,-21 0-16,0-21 16,0 0-16,-1 0 15,1 0-15,0 0 16,21-21 0,0 0-16,0 0 0,0-1 15,0 1-15,21 0 0,0 0 16,1-21-16,-1 20 0,-21 1 15,21 21-15,0-21 0,0 0 0,0 0 16,1 21-16,-1 0 0,0 0 16,0 0-16,0 0 15,0 0-15,1 0 0,-1 0 16</inkml:trace>
  <inkml:trace contextRef="#ctx0" brushRef="#br3" timeOffset="-107627.87">31835 12488 0,'0'-21'16,"0"0"-16,0 0 16,0 0-16,0 0 0,0-1 15,0 1-15,-22 0 0,1 0 16,0-21-16,0 20 0,0 1 15,0 0-15,-1 21 0,1 0 16,0 0-16,0 0 0,0 0 0,0 21 16,-1 0-16,1 1 0,0 20 15,0-21-15,21 21 0,0-20 0,-21-1 16,21 21-16,0-21 0,0 0 16,0 22-16,0-22 0,21 0 0,0 0 15,0 0 1,0-21-16,1 0 0,-1 0 0,0 0 0,0 0 15,0 0-15,0 0 0,1 0 16,20 0-16,-21 0 0,0-21 16,0 21-16,1-21 0,-1 0 15,-21 0-15,21 0 0,0-1 0,-21 1 16,21 0-16,-21-21 0,0 21 16,0-22-16,0 1 0,0 0 0,0-1 15,0 22-15,0-21 0,0-1 16,0 1-16,0 21 0,0-21 0,0 20 15,0 1-15,0 42 32,-21-21-32,21 22 0,-21 20 15,21-21-15,0 21 0,0 1 0,0-1 16,0-21-16,0 22 0,0-1 16,0 0-16,0-21 0,0 22 0,0-22 15,0 0-15,21 21 0,0-20 16,0-1-16,-21 0 0,22-21 15,-1 0-15,0 21 0,0-21 16,0 0-16,0 0 0,1 0 16,-1-21-16,0 21 15,0-21-15,-21 0 0,21 21 0,0-22 16,-21 1-16,22 0 16,-22 0-16,21 0 0,-21 0 15,0-1-15,0 44 31,0-1-31,0 0 0,0 0 16,0 0-16,0 0 16,0 1-16,0-1 15,21-21-15,-21 21 16,21-21-16,0 0 16,0 0-16,1 0 0,-1 0 15,0 0-15,0 0 0,0-21 16,0 21-16,1-21 0,20 21 0,-21-22 15,0 1-15,0 0 16,1 21-16,-1-21 0,0 0 0,0 0 16,-21-1-16,21 22 15,-21 22 17,0-1-32,0 0 0,0 0 0,0 0 15,0 0-15,0 1 16,0-1-16,0 0 0,21-21 47</inkml:trace>
  <inkml:trace contextRef="#ctx0" brushRef="#br3" timeOffset="-104553.33">29908 13653 0,'22'-22'0,"-44"44"0,65-65 0,-22 22 0,0 0 16,0 0-16,-21 0 0,21-22 0,1 22 15,-1 0-15,-21 0 0,21 0 16,0-1-16,-21 1 0,0 0 0,0 0 16,21 21-16,-21-21 15,0 42 1,0 0-16,-21 0 15,21 0-15,0 1 0,-21 20 0,21-21 16,0 21-16,-21 1 0,21-1 16,0 22-16,0-22 0,0 0 15,0 1-15,0-1 0,0-21 0,0 21 16,0 1-16,0-22 0,0 0 16,0 0-16,0 0 0,0 1 0,0-1 15,0 0-15,0 0 0,-21-21 16,-1 0-1,1 0-15,0 0 0,0 0 0,0 0 16,-22 0-16,22 0 0,0-21 16,0 0-16,-21 21 0,20-21 0,1-1 15,0 22-15,0-21 0,0 21 16,42 21 15,0 1-15,21-1-16,-20-21 0,-1 0 15,21 21-15,-21-21 0,22 0 0,-1 0 16,-21 0-16,21 0 0,1 0 16,-1 0-16,0 0 0,1 0 0,-1-21 15,-21 0-15,0 21 0,22-22 16,-22 22-16,0-21 0,0 0 0,0 21 16,-21-21-16,0 0 0,0 0 15,0-1-15,0 1 0,0 0 0,0 0 16,0 0-16,0 42 31,-21 0-15,21 0-16,0 0 0,0 1 15,-21-1-15,21 21 0,0-21 0,0 0 16,0 1-16,0-1 0,-21-21 0,21 21 16,0 0-16,-21-21 0,21 21 15,0-42 16,0 0-15,0 0-16,21 0 0,0-1 0,0 1 16,-21 0-16,21 0 15,1 0-15,-1-22 0,0 22 0,0 0 16,0-21-16,0 21 0,1-1 16,-1 22-16,0-21 0,0 21 15,0 21-15,-21 1 16,0 20-16,0-21 0,0 0 15,0 0-15,0 22 0,0-22 16,0 0-16,0 0 0,0 0 0,0 1 16,0-1-16,0 0 0,0 0 0,21-21 15,1 21 1,-1-21-16,0 0 0,0 0 0,0 0 16,0 0-16,1 0 0,-1-21 15,0 21-15,0-21 0,0 0 16,0 21-16,1-21 0,-1-1 0,0 1 15,0 0-15,-21 0 0,21 0 16,-21 0-16,0-1 0,0 1 0,0 0 16,-21 21-1,0 0-15,0 0 16,0 0-16,21 21 0,0 0 16,0 1-16,0-1 0,0 0 0,0 0 15,0 0-15,0 0 0,0 1 16,0-1-16,0 0 0,21 0 15,0 0-15,-21 0 32,-21-21-1,21-21-31,-21 21 16,-1-21-16,1 21 15,21 21 16,0 0-31,0 1 16,21-1 0,1-21-16,-1 0 15,0 0-15,0 0 0,0 0 16,0 0-16,1 0 0,-1 0 0,21-21 16,-21 21-16,22-22 0,-22 22 15,21-21-15,-21 0 0,0 21 0,1-21 16,-1 0-16,0 0 0,0-1 15,-21 1-15,0 0 0,0 0 16,0 0-16,-21 42 31,0 0-15,21 0-16,0 0 0,0 1 16,0-1-16,0 0 15,0 0-15,0 0 16,0 0-16,21-21 31,0 0-15,0 0-16,-21-21 0,21 0 15,1 0-15,-22 0 16,21 0-16,0-1 0,0 1 16,0 21 15,0 21-16,-21 1 1,0-1 0,22-21-16,-1 0 0,0 0 0,-21 21 15,21-21-15,0 0 0,0 0 16,1 0-16,20 0 0,-21 0 0,0 0 16,0 0-16,1-21 0,-1 21 15,-21-21-15,21 21 0,-21-22 0,21 1 16,-21 0-16,0 0 0,0 0 0,0 0 15,0-1-15,0-20 0,0 21 16,0-21-16,0-1 0,0 1 0,0 0 16,0-1-16,0 22 15,0-21-15,0 21 0,0-1 0,-21 22 32,21 22-32,-21 20 0,21-21 15,0 21-15,0 1 0,-21-22 16,21 21-16,0 1 0,0-1 0,0-21 15,-22 21-15,22-20 0,0-1 16,0 0-16,0 0 0,0 0 0,0 0 16,22-21-1,-1 0 1,0 0-16,0-21 16,0 0-1,-21 0-15,0 0 16,21 0-16,1-1 0,-22 1 15,0 0-15,21 21 16,-21 21 0,0 0-16,0 1 15,0-1-15,0 0 0,0 0 16,0 0-16,0 0 0,21 1 16,0-22-1,0 0-15,0 0 16,1 0-16,-1 0 15,0 0-15,21 0 0,-21 0 0,1 0 16,-1-22-16,0 1 16,0 21-16,21-21 0,-42 0 0,22 21 15,-1-21-15,0 0 0,-21-1 16,0 1-16,21 21 16,-21 21-1,0 1 1,0-1-16,0 0 15,0 0-15,0 0 32,21-21-1,-21-21 0,0 0-31,0 0 16,0 0-1,-21-1-15,21 1 0,0 0 16,-21 21-16,21-21 16,0 0-1,21 21 1,-21-21-16,21-1 16,0 22-16,1 0 15,-1 0-15,0 0 16,0 0-1,-21 22-15,0-1 0,0 0 16,0 0-16,21-21 0,-21 21 16,0 0-16,0 1 0,0-1 15,0 0-15,0 0 16,0 0-16,0-42 78,0 0-78,0 0 16,21 0-16,1-22 0,-1 22 15,0 0-15,0 0 0,0-22 16,0 22-16,1 0 0,-1-21 16,21 42-16,-21-21 0,0 21 0,1 0 15,-1 0-15,0 0 0,-21 21 16,0 0-16,0 0 0,0 0 15,0 22-15,0-22 0,0 0 16,0 21-16,-21-21 0,21 1 0,0-1 16,-21 0-16,-1 0 15,22 0 1,-21-21 0,0 0 15,21-21-31,0 0 15,0 0-15</inkml:trace>
  <inkml:trace contextRef="#ctx0" brushRef="#br3" timeOffset="-104361.45">32597 13441 0,'0'0'0,"-22"0"0,22-21 31,-21 21 16</inkml:trace>
  <inkml:trace contextRef="#ctx0" brushRef="#br3" timeOffset="-104103.9">31517 13589 0,'0'0'0,"-21"0"15,42-21 16,0 21-31,0 0 0,1 0 0,-1-21 16,0 21-16,0 0 0,0 0 16,0 0-16,1-21 31,-22-1-31,0 1 16</inkml:trace>
  <inkml:trace contextRef="#ctx0" brushRef="#br3" timeOffset="-100665.41">24574 3535 0,'0'0'0,"0"-21"16,0 0-16,22-1 15,-22 1-15,0 0 16,0 0-16,0 0 0,0 0 15,0-1-15,0 1 16,0 0-16,0 0 16,-22 21-16,1 21 15,0 0 1,0 0-16,21 22 0,0-1 0,0-21 16,-21 43-16,21-22 15,0 0-15,0 22 0,0-22 0,0 22 16,0-1-16,0-20 0,0 20 15,21 1-15,0-1 0,0-21 0,-21 1 16,21-1-16,1 0 0,-1 1 0,21-1 16,-21-21-16,0 0 0,22 1 15,-22-1-15,21-21 0,1 0 0,-22 0 16,21 0-16,0 0 0,1-21 16,-1 21-16,0-22 0,-20 1 0,20-21 15,0 21-15,-21-22 0,1 1 16,-1 0-16,0-1 0,0 1 15,0-21-15,-21 20 0,0 1 0,0-22 16,0 22-16,0-21 0,0 20 16,0-20-16,0 20 0,0 1 0,0-21 15,0 20-15,0 22 0,0 0 16,0 0-16,0 0 0,-21 21 0,0 0 16,21 21-16,-21 0 0,21 0 15,0 21-15,-21 1 0,-1-1 0,22 0 16,0 1-16,0 20 0,0-20 15,-21 20-15,21-21 0,0 1 0,0 20 16,0-20-16,0-1 0,0 0 16,0 1-16,0-1 0,21-21 15,1 21-15,-1-20 0,0-22 16,0 21-16,0-21 0,0 0 0,1 0 16,20 0-16,-21 0 0,0 0 0,22 0 15,-22-21-15,21-1 0,-21 1 16,0 0-16,1 0 0,-1 0 0,0-22 15,-21 22-15,0 0 0,0-21 16,0 21-16,0-1 0,0 1 0,0 0 16,0 0-1,0 42 1,-21-21-16,21 21 0,-21 0 0,21 22 16,0-22-16,-22 0 15,22 21-15,0-20 0,0-1 0,0 0 16,0 0-16,0 0 0,0 0 15,0 1-15,0-1 0,22-42 47,-1 21-47,-21-22 16,21 1-16,-21 0 0,21 0 16,-21 0-16,21-22 0,0 22 0,1 0 15,-22-21-15,21 21 0,0-1 16,-21 1-16,21 0 0,0 21 0,0 0 15,1 0 1,-1 21-16,-21 0 16,0 1-16,0-1 0,0 0 0,0 21 15,21-21-15,-21 1 0,0-1 16,0 21-16,21-21 0,-21 0 0,0 1 16,21-1-16,0-21 0,-21 21 15,22 0-15,-1-21 0,0 0 0,0 0 16,0 0-16,0 0 0,1 0 15,-1 0-15,21 0 0,-21-21 0,0 0 16,1 21-16,-1-21 0,0-1 16,0 1-16,-21 0 0,21 0 0,0-21 15,-21 20-15,22-20 0,-22 21 16,0 0-16,0 0 0,0-22 16,0 22-16,0 0 0,0 0 15,0 42 16,0 0-31,0 0 0,0 0 0,0 1 16,0 20-16,0-21 0,0 0 16,0 22-16,0-22 0,0 0 0,0 21 15,0-21-15,0 1 0,0-1 16,21-21-16,0 21 0,0 0 16,0-21-16,22 21 15,-22-21-15,0 0 0,0 0 0,21 0 16,-20 0-16,20 0 0,0-21 0,1 0 15,-1 21-15,-21-21 0,21 0 16,1-1-16,-22 1 0,0 0 0,0 0 16,0 0-16,-21-22 0,0 22 15,0 0-15,0-21 0,0 21 0,0-1 16,0 1-16,-21 0 0,0 0 16,0 0-16,0 21 0,-22 0 0,22 0 15,0 0-15,0 0 0,-21 0 16,20 21-16,1 0 0,-21 0 15,21 0-15,0 1 0,-1 20 0,1-21 16,21 21-16,0-20 0,0 20 16,0-21-16,0 0 0,0 0 0,0 1 15,0-1-15,21-21 0,1 21 16,-1-21-16,0 0 0,0 0 0,0 0 16,0 0-16,1 0 0,-1 0 15,0-21-15,0 21 0,0-21 0,0 21 16,1-22-16,-1 1 0,-21 0 0,0 0 15,0 0-15,0 0 0,0-1 16,21 1-16,-21 0 0,0 0 16,0 0-16,0 42 47,0 0-47,0 0 0,0 0 0,0 1 15,0 20-15,-21-21 0,21 21 0,0-20 16,0 20-16,0-21 0,0 21 15,0 1-15,-21-22 0,21 21 0,0-21 16,-22 1-16,22 20 0,0-21 16,0 21-16,0-20 0,0 20 0,0-21 15,0 0-15,0 22 0,0-22 16,0 0-16,0 0 0,0 0 16,0 0-16,0 1 0,22-22 15,-1 0-15,0 0 16,0-22-16,0 1 15,-21 0-15,21 0 0,1 0 0,-1 0 16,-21-22-16,21 22 0,0-21 16,-21-1-16,21 1 0,0 0 0,-21-1 15,22 1-15,-22 0 0,0-1 16,21-20-16,0 21 0,-21-1 0,21 1 16,-21 0-16,0 20 0,0 1 15,21 0-15,-21 0 0,0 0 0,0 42 47,0 0-31,0 0-16,0 0 0,0 1 15,0-1-15,0 0 0,0 0 0,0 0 16,0 0-16,0 1 0,0-1 16,0 0-16,0 0 0,21 0 15,1-21-15,-1 0 16,0 0-16,0 0 15,0 0-15,0-21 16,-21 0-16,22 21 0,-1-21 0,-21 0 16,21-1-16,-21 1 0,21 0 15,0 0-15,-21 0 0,0 0 16,21-1-16,-21-20 0,22 21 0,-22 0 16,0 0-16,0-1 0,0 1 15,0 42 16,0 1-15,0-1-16,0 0 0,0 0 16,0 0-16,0 0 0,0 1 0,0-1 15,0 0-15,0 0 0,0 0 16,0 0-16,0 1 0,0-1 16,21-21-1,0 0-15,0 0 16,0 0-16,0 0 0,1 0 0,-1 0 15,21 0-15,-21-21 0,0 21 16,22-22-16,-22 1 0,0 0 0,0 0 16,0 0-16,1 0 0,-1-1 15,-21 1-15,0 0 0,0 0 0,0 0 16,0 0-16,0-1 0,0 1 16,0 0-16,0 0 0,0 0 0,-21 21 15,-1 0-15,1 0 16,0 0-16,21 21 15,-21 0-15,21 0 0,-21 0 16,21 22-16,0-22 0,0 21 16,0-21-16,0 22 0,0-22 0,0 0 15,0 0-15,21 0 0,0 1 16,0-22-16,0 21 0,1-21 0,-1 0 16,21 0-16,-21 0 0,22 0 15,-22 0-15,21 0 0,0 0 0,-20-21 16,20 21-16,-21-22 0,0 22 0,22-21 15,-43 0-15,21 21 0,0-21 16,0 0-16,-21 0 0</inkml:trace>
  <inkml:trace contextRef="#ctx0" brushRef="#br3" timeOffset="-100415.02">26860 3556 0,'0'0'0,"-21"0"0,0 0 0,0 0 16,0 0 15,21 21-31,0 0 15</inkml:trace>
  <inkml:trace contextRef="#ctx0" brushRef="#br3" timeOffset="-98208.77">28956 3979 0,'0'-21'31,"0"0"-15,0 0-16,0 0 15,0 0-15,-21-1 16,0 1-16,-1 0 16,1 21-16,0-21 0,0 0 0,0 21 15,0-21-15,-22 21 0,22 0 16,0 0-16,-21 0 0,20 0 0,1 0 15,-21 0-15,21 21 16,0 0-16,-1 0 0,1 0 0,0 0 16,0 22-16,21-1 0,0-21 15,0 22-15,0-1 0,0-21 0,0 21 16,0-20-16,0-1 0,0 0 0,21 0 16,0 0-16,0-21 0,1 0 15,-1 0-15,0 0 0,0 0 0,0 0 16,22 0-16,-22 0 0,0-21 15,0 21-15,21-21 0,-20 0 0,-1 0 16,0-1-16,0 1 16,0 0-16,0 0 0,1-21 0,-1 20 15,-21-20-15,0 0 0,21 21 16,-21-22-16,21 1 0,-21 0 0,0-1 16,0 1-16,0 0 0,0-1 15,0 1-15,0 0 0,0-1 0,0 22 16,0-21-16,0 21 0,0-1 15,0 44 1,0 20 0,-21 0-16,21 1 0,-21-1 0,21 21 15,-21-20-15,21-1 0,0 22 16,0-22-16,0 0 0,0 22 0,0-22 16,0 0-16,0-20 0,0 20 15,0 0-15,0-21 0,21 1 16,0-1-16,0 0 0,21 0 0,-20-21 15,20 21-15,0-21 0,-21 0 16,43 0-16,-22 0 0,1 0 0,-1 0 16,0 0-16,1-21 0,-1 21 15,0-21-15,1 0 0,-22 0 0,21-1 16,-21 1-16,0 0 0,1 0 16,-1 0-16,-21-22 0,0 22 0,0 0 15,0-21-15,0 21 0,0-1 16,0-20-16,0 21 0,-21 0 15,-1 0-15,1 21 16,0 0-16,0 0 0,0 21 16,0 0-16,-1 0 15,22 0-15,-21 0 0,0 1 0,21 20 16,0-21-16,-21 0 0,21 0 16,-21 22-16,21-22 0,0 0 0,0 0 15,0 0-15,0 1 16,21-22-16,0 0 15,0 0-15,0 0 16,1 0-16,-1 0 16,0-22-16,-21 1 0,0 0 0,21 21 15,0-42-15,-21 21 0,21-1 16,-21 1-16,0 0 0,22 0 0,-22-21 16,0 20-16,0 1 0,0 0 15,0 0-15,21 21 0,-21 21 31,0 0-31,0 0 0,0 1 16,0-1-16,0 0 0,0 21 16,-21-21-16,21 1 0,0-1 0,0 0 15,0 0-15,0 0 0,21 0 16,0-21-16,0 0 0,0 22 16,0-22-16,22 0 15,-22 0-15,0 0 0,21 0 16,-20 0-16,-1-22 0,0 22 15,21-21-15,-21 0 0,-21 0 0,22 0 16,-1-22-16,0 22 0,-21 0 16,0-21-16,0-1 0,0 1 0,0 0 15,0 21-15,0-43 0,0 22 16,0-1-16,0 1 0,0 0 0,0-1 16,0 1-16,0 0 0,0 21 15,0-1-15,0 1 0,0 0 0,0 42 31,0 0-31,0 1 0,0-1 0,0 21 16,0 0-16,0 1 0,0-1 16,0 0-16,-21 1 0,21-1 0,-21 0 15,21 1-15,-22-1 0,22 0 16,0 1-16,0-22 0,0 21 0,0-21 16,0 22-16,0-22 0,0 0 15,22-21-15,-1 21 0,0 0 0,0-21 16,0 0-16,0 0 0,1 0 15,-1 0-15,21 0 0,0 0 0,-20 0 16,20 0-16,0 0 0,-21-21 16,22 21-16,-22-21 0,0 0 15,21 0-15,-20 0 0,-1-1 16,-21 1-16,21 0 0,-21 0 0,21-21 16,-21 20-16,0 1 0,0 0 15,0 0-15,0 0 0,-21 21 16,0 0-16,0 0 15,-1 21-15,1 0 0,0 0 0,0 0 16,0 1-16,0-1 0,-1 21 16,1-21-16,21 0 0,0 22 15,-21-22-15,21 0 0,0 0 16,0 0-16,0 1 16,21-22-1,0 0-15,1 0 0,-1 0 16,0-22-16,0 1 15,0 0-15,0 0 16,1 0-16,-1 0 0,0-1 0,-21 1 16,21 0-16,0 0 0,-21 0 15,0 0-15,21 21 0,-21-22 0,0 44 32,0-1-32,0 0 15,0 0-15,0 0 0,0 0 16,0 1-16,0-1 0,0 0 15,0 0 1,22 0-16,-1-21 16,0 0-16,0 0 15,0 0-15,0 0 0,1 0 0,-1 0 16,0 0-16,0-21 0,0 21 16,-21-21-16,21 0 0,1 0 0,-1-1 15,-21 1-15,0 0 0</inkml:trace>
  <inkml:trace contextRef="#ctx0" brushRef="#br3" timeOffset="-97837.46">29760 3471 0,'0'0'16,"21"0"-1,1 0-15,20-21 0,0 21 16,1 0-16,20-21 0,1 21 16,-1 0-16,1-21 0,-1 21 15,1 0-15,-1-21 0,1 0 16,-22 21-16,21 0 0,-20-22 0,-22 22 15,21 0-15,-21 0 0,1-21 16,-1 21-16,0 0 0,0 0 16,-21 21 46,-21-21-62</inkml:trace>
  <inkml:trace contextRef="#ctx0" brushRef="#br3" timeOffset="-96916.14">28554 4974 0,'0'0'0,"-21"0"0,21-21 15,-22 0-15,1 0 16,21 0-16,0-1 31,0 1-31,21 21 0,1 0 16,-1 0-16,0 21 15,0 1-15,0-1 0,0 21 0,1-21 16,-1 0-16,0 22 0,0-1 16,0-21-16,-21 22 0,0-22 0,0 21 15,0-21-15,0 22 0,0-22 16,0 0-16,0 0 0,-21 0 16,0 0-16,0 1 0,0-22 0,21 21 15,-22-21-15,1 0 0,0 0 16,0-21-1,21-1 1,0 1-16,0 0 0,0 0 0,0 0 16,21 0-16,0-1 0,-21-20 15,43 0-15,-22 21 0,0-22 0,0 1 16,21 21-16,-20-22 0,-1 22 16,21 0-16,-21 0 0,0 0 15,1 0-15,-1 21 0,0 0 0,0 0 16,0 0-16,0 0 15,-21 21 1,22 0-16</inkml:trace>
  <inkml:trace contextRef="#ctx0" brushRef="#br3" timeOffset="-96529.35">29062 5228 0,'21'0'16,"0"0"-16,0 0 0,0 0 0,1-21 16,-1 21-16,0-21 0,0 0 15,0 21-15,0-21 0,-21-1 0,22 1 16,-22 0-16,21 0 16,-21 0-16,0 0 0,0-1 0,0 1 15,-21 21 1,-1 0-16,1 21 0,0-21 15,0 22-15,0-1 0,21 0 16,-21 21-16,-1-21 0,22 1 0,0-1 16,-21 21-16,21-21 0,0 0 15,0 1-15,0-1 0,0 0 16,0 0-16,21 0 0,1-21 16,-1 0-16,0 0 0,0 0 15,0 0-15,0 0 0,22 0 0,-22 0 16,0 0-16,21-21 0,-20 0 15,-1 21-15,0-21 0,0 0 0,21-1 16,-42 1-16,22 0 0,-1 0 16,0-21-16</inkml:trace>
  <inkml:trace contextRef="#ctx0" brushRef="#br3" timeOffset="-95828.74">29654 4974 0,'0'21'16,"0"-42"-1,0 42-15,0 1 0,0-1 16,0 0-16,0 0 0,0 0 0,0 0 15,0 1-15,0-1 0,0 0 16,0 0-16,-21 0 0,21 0 0,0 1 16,0-1-16,0 0 15,-21-21-15,21 21 0,0 0 32,0-42 14,0 0-46,0 0 16,0 0-16,0-1 0,0 1 0,0 0 16,0 0-16,21-21 0,0 20 15,-21 1-15,22-21 0,-1 21 0,0 0 16,0-1-16,0 1 0,0 0 16,1 21-16,-1 0 0,0 0 0,0 0 15,0 0-15,0 0 0,1 0 16,-22 21-16,21 0 0,0 1 0,0-1 15,-21 21-15,0-21 0,21 0 0,-21 1 16,0-1-16,0 0 0,0 21 16,0-21-16,0 1 15,0-1-15,-21 0 16,0-21 15,21-21-15,0 0-16,0-1 15,0 1-15,0 0 0,21 0 16,0 0-16,0 0 0,1-1 16,-1 1-16,0-21 0,0 21 0,0 0 15,0-1-15,1 1 0,-1 0 16,0 21-16,0 0 0,21 0 0,-20 0 16,-1 0-16,0 21 15,0 0-15,-21 1 0,21-1 16,-21 0-16,0 21 0,0-21 0,0 1 15,0-1-15,0 0 0,0 0 16,-21 0-16,0 0 0,21 1 0,-21-1 16,0-21-16,21 21 15,0-42 32,21 0-47,0 21 0,0-22 16</inkml:trace>
  <inkml:trace contextRef="#ctx0" brushRef="#br3" timeOffset="-95376.67">30797 4868 0,'0'0'0,"-21"22"0,0-1 0,0-21 16,0 21-16,0 0 0,-1 21 15,22-20-15,-21-1 0,0 21 0,0-21 16,21 22-16,-21-22 0,21 0 16,0 0-16,0 21 0,0-20 15,0-1-15,0 0 16,0 0-16,21-21 0,0 0 0,0 0 16,0 0-16,1 0 0,-1 0 15,0 0-15,0 0 0,0 0 0,0 0 16,1-21-16,-1 21 0,0-21 15,0 0-15,0 21 0,-21-22 0,21 1 16,-21 0-16,22-21 0,-22 21 16,0-1-16,0-20 0,0 0 0,0 21 15,0-22-15,0 1 0,-22 21 16,1 0-16,0-1 0,0 22 16,0 0-16,0 0 15,-1 0-15,1 0 0,0 22 0,0-1 16,0 0-16,0 21 0,-1-21 15,22 1-15,-21 20 0,21-21 0,0 0 16,0 0-16,0 1 0,0-1 16,21 0-16,1-21 0,-1 0 0,0 0 15,0 0-15,0 0 0,0 0 16</inkml:trace>
  <inkml:trace contextRef="#ctx0" brushRef="#br3" timeOffset="-93889.17">31200 4932 0,'0'0'0,"0"-21"0,0 42 31,0 0-15,0 0-16,0 0 0,0 1 15,0-1-15,0 21 0,0-21 16,0 0-16,0 1 0,0-1 0,0 0 15,0 0-15,0 0 0,21 0 16,0-21-16,-21 22 16,21-22-16,0 0 15,0 0-15,1 0 16,-1 0-16,0 0 0,0-22 16,0 1-16,0 0 15,1 0-15,-22 0 0,21 0 0,0-1 16,0-20-16,0 21 0,-21-21 15,21 20-15,1-20 0,-1 21 16,-21 0-16,0 0 0,0-1 0,21 22 16,-21 22 15,-21-1-31,0 21 0,21-21 16,0 0-16,0 1 0,-22 20 0,22-21 15,0 0-15,0 0 16,0 1-16,0-1 0,0 0 0,0 0 15,0 0-15,22-21 16,-1 0-16,0 0 0,0 0 16,0 0-16,22 0 0,-22 0 15,0 0-15,21 0 0,-21 0 0,1-21 16,-1 0-16,0 21 0,0-21 16,0 0-16,0-1 0,1 1 0,-1-21 15,-21 21-15,0 0 0,0-22 16,0 22-16,0 0 0,0 0 15,0 0-15,0-1 0,-21 22 16,-1 0-16,1 22 16,0-1-16,21 0 15,-21 0-15,21 0 0,0 0 0,-21 22 16,21-22-16,0 0 0,0 21 16,0-20-16,0-1 0,0 0 15,0 0-15,21 0 16,0-21-16,0 0 0,0 0 15,22 0-15,-22 0 0,0 0 16,21 0-16,-20 0 0,20 0 16,0 0-16,-21-21 0,22 21 15,-22-21-15,21 0 0,-21 0 0,1-1 16,20 1-16,-21 0 0,0 0 16,0 0-16,-21 0 0,0-1 15,0 1-15,0 42 31,0 1-31,-21-1 0,21 0 0,0 0 16,-21 0-16,0 0 0,21 1 16,-21-22-16,21 21 0,0 0 0,0 0 15,21-21 32,0 0-47,0 0 16,0-21-16,1 0 0,-1 21 15,0-21-15,0-1 0,0 1 16,0 21-16,1-21 0,-22 0 0,21 21 16,0 0-16,-21 21 31,0 0-31,0 0 16,0 1-16,0-1 15,0 0-15,0 0 16,21-21-16,0 0 0,0 0 15,1 21-15,-1-21 0,0 0 16,0 0-16,0 0 0,0 0 16,1 0-16,20 0 0,-21-21 0,0 21 15,0-21-15,1 0 0,-1 21 16,-21-21-16,21-1 0,-21 1 16,21-21-16,-21 21 0,0 0 0,0-22 15,0 22-15,0-21 0,0 21 16,0-1-16,-21 1 0,0 21 0,0 0 15,-1 0-15,1 0 0,0 0 16,0 21-16,0 1 0,0-1 16,-1 0-16,1 21 0,0-21 15,0 22-15,21-22 0,0 0 0,-21 21 16,21-20-16,0-1 0,0 0 16,0 0-16,0 0 0,0 0 15,0 1-15,0-1 0,0 0 16,0 0-16,21 0 0,-21 0 15,0 1-15,0-1 0,0 0 0,0 0 16,0 0-16,0 0 0,0 1 16,0 20-16,0-21 0,0 0 15,0 0-15,0 1 0,-21-1 0,0 0 16,21 0-16,-22 0 16,22 0-16,0 1 0,-21-22 15,42-22 32,-21 1-31,0 0-16,22 0 15,-1 0-15</inkml:trace>
  <inkml:trace contextRef="#ctx0" brushRef="#br3" timeOffset="-93664.29">32597 4678 0,'0'0'16,"0"-21"-16,0 0 0,0 42 62</inkml:trace>
  <inkml:trace contextRef="#ctx0" brushRef="#br3" timeOffset="-91952.78">29358 6837 0,'0'0'16,"-21"0"-16,21-21 0,-21 0 16,0-1-1,21 1-15,0 0 0,-22 0 16,22 0-16,0 0 0,-21-1 16,21 1-16,-21 0 0,21 0 0,-21 0 15,0 0-15,0-22 0,-1 22 0,22 0 16,-42 21-16,21-21 0,0 21 15,0 0-15,-1 0 0,-20 0 0,21 0 16,-21 0-16,-1 21 0,1-21 16,21 21-16,-22 21 0,22-20 0,-21-1 15,21 21-15,0-21 0,-1 0 16,1 22-16,21-22 0,0 0 0,0 21 16,0-20-16,0-1 0,0 0 15,43-21-15,-22 21 0,0-21 16,0 0-16,21 0 0,-20 0 0,20 0 15,0 0-15,1 0 0,-22 0 16,21-21-16,22 21 0,-22-21 0,0 0 16,-21-1-16,22 1 0,-1-21 15,0 21-15,-20-22 0,-1 1 0,0 0 16,0-1-16,-21 1 0,0 0 0,0-1 16,0 22-16,0-21 0,0 0 15,0 20-15,0-20 0,0 21 0,0 0 16,0 0-16,-21 21 31,21 21-31,-21 0 0,0 0 0,21 21 16,-22-20-16,1 20 0,21 0 15,-21 1-15,0-1 0,21 0 0,-21 1 16,21-1-16,0 0 0,0-21 16,0 22-16,0-22 0,0 0 0,21 0 15,0 0-15,0 1 0,0-1 16,1-21-16,-1 0 0,0 0 0,21 0 15,-21 0-15,1 0 0,20 0 16,-21 0-16,0-21 0,0-1 0,22 1 16,-22 21-16,0-21 0,0 0 0,-21 0 15,21 0-15,-21-1 16,22 1-16,-22 0 0,0 0 0,0 0 16,0 0-16,0-1 0,0 44 31,0-1-31,0 0 15,0 0-15,0 0 0,-22 0 16,22 1-16,0 20 0,0-21 0,0 0 16,0 0-16,0 1 0,0-1 15,22 0 1,-1-21-16,0 0 16,0 0-16,0 0 0,22 0 15,-22-21-15,0 21 0,0-21 16,0 21-16,0-22 0,1 1 15,-1 0-15,0 0 0,-21 0 16,21 0-16,-21-22 0,0 22 16,0 0-16,0 0 0,0 0 15,0-1-15,0 44 32,0-1-32,0 0 0,-21 0 0,21 0 15,0 0-15,0 1 0,0-1 16,0 0-16,0 0 0,0 0 15,0 0-15,0 1 16,21-1-16,0-21 16,0 0-16,1 0 0,-1 0 15,0 0-15,0 0 0,0 0 16,22-21-16,-22 21 0,0-22 0,0 1 16,0 21-16,0-21 0,1 0 15,-1 0-15,-21 0 0,0-22 0,21 22 16,-21 0-16,21 0 0,-21 0 15,0-1-15,0 1 0,0 0 0,0 0 16,0 42 0,0 0-16,0 0 15,0 1-15,-21-1 0,21 21 16,-21-21-16,0 22 0,21-1 16,0-21-16,0 21 0,0 1 0,-22-1 15,22-21-15,0 22 0,0-22 16,0 21-16,0 0 0,0-20 0,0 20 15,0-21-15,0 21 0,0-20 0,0-1 16,0 21-16,0-21 0,0 0 16,0 1-16,0-1 0,0-42 47,0-1-47,22 22 0,-22-42 15,0 21-15,0 0 16,21 0-16</inkml:trace>
  <inkml:trace contextRef="#ctx0" brushRef="#br3" timeOffset="-91628.45">30374 6604 0,'0'0'0,"0"-21"0,0 0 0,0-43 16,0 43-1,0 0-15,21 21 0,0-21 16,1 21-16,-1-21 0,0 21 0,0 0 15,21 0-15,-20 0 0,-1 0 16,0 0-16,0 21 0,0 0 16,-21 0-16,21 0 0,-21 0 15,0 22-15,0-22 0,0 0 0,0 21 16,0-20-16,-21-1 0,0 0 16,0-21-16,0 21 0,0 0 0,-1-21 15,1 21-15,0-21 0,0 0 0,0 0 16,0 22-16,-1-22 0,1 0 15,21-22 17,21 22-17,-21-21-15,22 0 0,-1 0 0,0 0 16</inkml:trace>
  <inkml:trace contextRef="#ctx0" brushRef="#br3" timeOffset="-91125.74">30946 6096 0,'21'-21'0,"-21"42"32,0 0-32,0 0 15,0 22-15,-21-22 0,21 21 16,0 1-16,0-1 0,-22 0 0,22 1 15,-21-1-15,21-21 0,0 21 0,0 1 16,0-22-16,0 0 0,0 21 16,0-20-16,0-1 0,0 0 15,21-21-15,1 0 0,-1 0 16,0 0-16,0 0 0,0 0 16,0 0-16,1 0 0,-1-21 15,-21 0-15,21 21 0,0-22 16,0 1-16,-21 0 0,21 0 0,-21 0 15,22 0-15,-22-1 0,0 1 16,21 0-16,-21 0 0,0 42 31,0 0-15,0 0-16,0 1 0,-21-1 0,21 0 16,-22 0-16,22 0 0,0 0 0,0 1 15,0-1-15,0 0 16,0-42 31,0 0-32,0-1 1,0 1-16</inkml:trace>
  <inkml:trace contextRef="#ctx0" brushRef="#br3" timeOffset="-90920.81">31263 6223 0,'0'-21'16,"21"21"15,-21 21 0,0 0 0,21-21-31,1 0 0,-1 0 16</inkml:trace>
  <inkml:trace contextRef="#ctx0" brushRef="#br3" timeOffset="-90597">31813 6287 0,'-21'-22'16,"0"22"0,0 0-16,0 0 15,0 0-15,-1 0 0,1 0 0,0 0 16,0 22-16,0-1 0,0-21 16,-1 21-16,22 0 0,-21 21 0,21-20 15,-21-1-15,21 21 0,0-21 16,0 22-16,0-22 0,0 0 0,0 0 15,0 0-15,21 0 0,0 1 16,-21-1-16,22-21 0,-1 21 16,0-21-16,21 21 0,-21-21 0,1 0 0,-1 0 15,0 0-15,21 0 16,-21 0-16,22 0 0,-22 0 0,21-21 16,-21 0-16,22 0 0,-1 21 15</inkml:trace>
  <inkml:trace contextRef="#ctx0" brushRef="#br3" timeOffset="-89608.88">32300 6392 0,'0'0'0,"0"-21"0,0 0 16,0 0-16,0 0 15,-21 21-15,0 0 16,0 0-16,0 0 0,-1 21 0,1-21 16,0 21-16,0 0 15,0 0-15,21 1 0,-21 20 0,-1-21 16,1 0-16,21 22 0,-21-22 15,21 0-15,0 0 0,0 0 0,0 0 16,0 1-16,0-1 16,21-21-1,0 0-15,1 0 0,-1 0 16,0 0-16,0 0 0,0-21 16,0-1-16,1 1 15,-1 0-15,0 0 0,-21 0 16,21 0-16,-21-1 0,0 1 15,0 0-15,0 0 0,0 0 16,0 0-16,0 42 31,0 0-31,0 0 16,0 0-16,0 0 0,0 1 0,0-1 16,0 0-16,0 0 0,0 0 15,0 0-15,21 1 0,0-22 0,-21 21 16,22-21-16,-1 0 0,0 0 0,21 0 15,-21 0-15,22 0 0,-22 0 16,21 0-16,-21 0 0,22 0 16,-22 0-16,0-21 0,0-1 0,0 1 15,1 0-15,-1 0 0,0 0 16,0 0-16,-21-1 0,0-20 16,0 0-16,0 21 0,21-22 0,-21 22 15,0-21-15,0 21 0,0-22 16,0 22-16,0 0 0,0 0 15,0 0-15,0 42 32,0 0-32,0 0 0,0 0 15,0 0-15,0 22 0,-21-22 16,21 21-16,0-21 0,0 22 0,0-22 16,0 21-16,0-21 0,0 22 15,0-22-15,0 0 0,0 0 16,0 0-16,0 1 0,0-1 15,21-21-15,0 0 16,1 21-16,20-21 0,-21 0 0,21 0 16,-20 0-16,20 0 0,-21 0 15,0-21-15,22 21 0,-22-21 0,21-1 16,-21 1-16,0 0 0,1 0 16,-1 0-16,0 0 0,0-1 0,-21-20 15,21 21-15,-21 0 0,0 0 16,0-1-16,0 1 15,-21 21-15,0 0 16,0 0-16,0 21 16,21 1-16,-22-1 0,22 0 0,-21 0 15,21 0-15,-21 22 0,21-22 16,0 0-16,0 0 0,0 0 0,0 0 16,0 1-16,21-1 15,0 0-15,1-21 0,-1 0 16,0 0-16,0 0 0,0 0 15,0 0-15,22 0 0,-22 0 16,0 0-16,21 0 0,-20-21 0,-1 21 16,0-21-16,0-1 0,-21 1 15,21 0-15,-21 0 16,0 0-16,0 0 0,0-1 16,0 1-16</inkml:trace>
  <inkml:trace contextRef="#ctx0" brushRef="#br3" timeOffset="-89253.59">32829 6244 0,'0'-21'0,"0"0"31,22 21-31,-1 0 0,0 0 0,21 0 16,-21-21-16,22 21 0,-22 0 15,21-21-15,1 21 0,-22 0 16,21 0-16,-21 0 0,22 0 0,-22-22 16,0 22-16,21 0 0,-21 0 15,1 0-15,-1 0 16,0-21-16,-42 21 47,0 0-47,-1 0 15,1 0-15,0 0 0,0 0 0,0 0 16</inkml:trace>
  <inkml:trace contextRef="#ctx0" brushRef="#br3" timeOffset="-67732.64">19304 13547 0,'0'-21'125,"0"-22"-125,0 22 16,0 0-16</inkml:trace>
  <inkml:trace contextRef="#ctx0" brushRef="#br3" timeOffset="41802.52">3662 14393 0,'0'-21'0,"0"0"16,-21 21-16,21-21 16,0 0-1,0 0 1,-22 21-16,22 21 31,0 0-31,0 0 0,0 0 0,0 0 16,0 1-16,0-1 0,0 21 15,0-21-15,0 0 0,0 22 0,0-22 16,0 0-16,-21 0 0,21 22 16,0-22-16,0 0 0,0 0 0,0 0 15,0 0-15,0 1 16,-21-22 0,0 0-1,21-22 1,0 1-16,0 0 15,0 0-15,0 0 0,0 0 16,0-1-16,0 1 0,0 0 0,0 0 16,21 0-16,0-22 0,-21 22 15,21 0-15,1 0 0,-1 0 0,0 0 16,0-1-16,0 22 0,0 0 16,1 0-16,-1 0 0,0 0 15,0 0-15,-21 22 0,21-1 16,-21 0-16,21 0 0,-21 0 15,0 0-15,0 1 0,0-1 16,0 0-16,0 0 0,0 0 0,0 0 16,0 1-16,0-1 0,0 0 15,0 0-15,0 0 16,22-42 31</inkml:trace>
  <inkml:trace contextRef="#ctx0" brushRef="#br3" timeOffset="42256.26">4149 14478 0,'0'-21'0,"0"0"16,-22 42 15,1 0-15,21 0-16,-21 0 0,21 1 0,0-1 15,-21 0-15,21 21 0,-21-21 0,21 1 16,0-1-16,0 0 0,0 0 16,0 0-16,0 0 0,0 1 15,0-1-15,0 0 16,21-21-1,0 0-15,0 0 0,0 0 16,1-21-16,-1 21 0,-21-21 0,21-1 16,0 22-16,0-21 0,0 0 0,1 0 15,-1 0-15,-21-22 0,0 22 16,21 0-16,-21 0 0,0 0 0,0 0 16,0-1-16,0 1 0,0 0 15,-21 0-15,0 21 0,21-21 16,-22 21-16,1 0 0,0 0 15,0 0 1,0 21-16,0-21 16,21 21-16</inkml:trace>
  <inkml:trace contextRef="#ctx0" brushRef="#br3" timeOffset="42547.11">4551 14245 0,'0'21'31,"0"1"-31,0-1 16,0 0-16,0 0 0,0 0 0,-21 22 15,21-22-15,0 0 0,0 21 16,0-21-16,0 22 0,-22-22 0,22 21 15,0-21-15,0 1 0,0-1 16,0 21-16,0-21 0,0 0 16,0 1-16,0-1 0,0 0 15,22-21 17,-1 0-32,-21-21 15,0 0-15,0-1 16,0 1-16</inkml:trace>
  <inkml:trace contextRef="#ctx0" brushRef="#br3" timeOffset="42791.97">4445 14499 0,'0'0'15,"21"0"1,0 0-1,0 0-15,22-21 16,-22 21-16,0-21 0,0 21 16,22-21-16,-22 21 0,0-21 0,0 21 15,0 0-15,0-22 0,1 22 16,-1 0-16,0 0 0,-21-21 0,21 21 16</inkml:trace>
  <inkml:trace contextRef="#ctx0" brushRef="#br3" timeOffset="43550.73">7726 14774 0,'0'0'15,"-43"0"-15,-20 0 16,42 0-16,0 0 16,42 0 15,0 0-31,21 0 0,1 0 16,20 0-16,1 0 0,-1 0 0,1 0 15,20-21-15,-20 21 0,20 0 16,-20 0-16,21-21 0,-22 0 0,22 21 15,-22 0-15,22 0 0,-22-21 16,1 21-16,-1 0 0,-20 0 0,-1 0 16,0-21-16,1 21 0,-22 0 0,0 0 15,-42 0 17,-21 21-32,20-21 0,-20 0 15,0 21-15,-1-21 0,1 0 16,-21 0-16,20 21 0</inkml:trace>
  <inkml:trace contextRef="#ctx0" brushRef="#br3" timeOffset="43890.54">7493 14965 0,'0'0'0,"-21"0"0,0 0 0,-1 0 15,1 21-15,42-21 47,1 0-47,20 0 0,0 0 0,1 0 16,20 0-16,1 0 0,20 0 0,1-21 15,-22 21-15,22 0 0,0 0 16,-22-21-16,22 21 0,-22 0 0,22-21 16,-21 21-16,-1 0 0,1 0 15,-22 0-15,0 0 0,1 0 0,-1 0 16,-21 0-16,0 0 0,0 0 0,-42 0 31,0 0-31,-21 0 0,21 21 16,-22-21-16,1 0 0,0 21 15,-22-21-15,22 21 0,-22-21 16,1 21-16,-1-21 0,1 21 0,-1 1 16,-20-22-16</inkml:trace>
  <inkml:trace contextRef="#ctx0" brushRef="#br3" timeOffset="44207.16">7451 15155 0,'-22'22'0,"171"-65"16,-276 64-16,84 1 0,43-1 16,43-21-1,-22 0-15,21 0 16,0 0-16,22 0 0,-1 0 16,22-21-16,-21 21 0,20 0 15,1-22-15,0 22 0,-1-21 0,-20 21 16,20 0-16,-20-21 0,-1 21 15,1-21-15,-1 21 0,1 0 0,-22 0 16,1 0-16,-1-21 0,0 21 16,1 0-16,-22 0 0,0 0 0,0 0 15,-42 21 17,0-21-17,-22 0-15,22 21 0,-21-21 16,0 21-16,-1-21 0,1 21 0,-22-21 15,22 22-15,-21-22 0,20 21 16,-20 0-16</inkml:trace>
  <inkml:trace contextRef="#ctx0" brushRef="#br3" timeOffset="44455.02">7599 15367 0,'21'0'15,"21"0"-15,-21 0 0,22 0 16,-1 0-16,22 0 0,-22 0 16,21 0-16,1-21 0,-1 21 0,1-21 15,-1 21-15,1 0 16,-1-21-16,1-1 0,-22 22 0,22 0 16,-22-21-16,0 21 0,1 0 0,-22 0 15,21 0-15,-21 0 0,1 0 16,-22-21-16,0 0 15,-22 21-15,1 0 16</inkml:trace>
  <inkml:trace contextRef="#ctx0" brushRef="#br3" timeOffset="51867.91">3895 15854 0,'0'-21'16,"0"42"30,0 0-30,0 0 0,0 22-16,0-22 0,0 21 0,0-21 15,0 22-15,0-22 0,-22 21 16,22-21-16,0 22 0,0-22 0,0 21 16,-21-21-16,21 0 0,-21 1 0,21-1 15,0 0-15,0 0 0,0 0 16,-21-21-16</inkml:trace>
  <inkml:trace contextRef="#ctx0" brushRef="#br3" timeOffset="52255.49">4085 16171 0,'21'0'31,"0"-21"-15,-21 0 0,0 0-16,0 42 62,-21-21-62,21 21 16,-21-21-16,21 21 0,-21-21 15,21 22-15,0-1 16,21-21 15,0 0-15,0 0-16,1-21 0</inkml:trace>
  <inkml:trace contextRef="#ctx0" brushRef="#br3" timeOffset="52994.14">4466 16087 0,'0'-21'31,"0"-1"-15,0 1-1,0 0 1,0 0-16,21 21 16,0-21-16,1 21 0,-1 0 15,0 0-15,0 0 0,0 0 16,0 0-16,1 0 0,-1 21 16,-21 0-16,21-21 15,-21 21-15,0 0 0,0 1 16,0-1-16,0 0 0,0 0 0,0 21 15,0-20-15,-21-1 0,0 21 16,-1-21-16,1 0 0,0 22 0,0-22 16,0 0-16,0 21 0,-1-20 15,-20-1-15,21 0 0,0 0 0,0 0 16,-1-21-16,1 21 0,21 1 0,-21-22 16,0 21-16,42-42 78,0 21-63,0 0-15,1 0 0,-1-22 16,0 1-16,0 21 0,21 0 0,-20 0 16,20-21-16,0 21 0,-21 0 0,1 0 15,20 0-15,-21 0 0,0-21 16,22 21-16,-22 0 0,0 0 0,0 0 15,0 0-15,0 0 16,1 0 0,-44 0 124</inkml:trace>
  <inkml:trace contextRef="#ctx0" brushRef="#br3" timeOffset="96168.41">16531 12531 0,'-21'0'16,"0"0"-16,42 0 156,0 0-156,0 0 0,0 0 16,1 0-1,-1 0-15,0 0 0,0 0 16,0 0-16,0 0 0,1 0 16,-1 0-16,0 0 15,0 21-15,0-21 0,0 0 16,1 0-16,-1 0 0,0 0 16,0 0-16,0 0 0,0 0 15,1 0-15,-1 0 0,0 21 16,0-21-16,0 0 0,0 0 15,1 0-15,-1 0 0,0 0 16,0 21-16,0-21 0,0 0 0,1 0 16,-1 0-16,0 0 0,0 21 15,0-21-15,0 0 0,1 0 16,-1 0-16,0 0 0,0 0 0,0 22 16,0-22-16,1 0 0,-1 0 15,0 0-15,0 0 0,0 0 16,0 21-16,1-21 15,-1 0-15,0 0 0,0 0 16,0 0-16,0 0 16,1 0-16,-22 21 15,21-21-15,0 0 0,0 0 16,0 0-16,0 0 16,1 0-16,-1 0 15,0 0-15,0 0 16,0 0-16,0 0 0,1 0 15,-1 0-15,0 0 0,0 0 16,0 0-16,0 0 0,1 0 16,-1 0-16,0 0 0,21 0 15,-21 0-15,1 0 0,20 0 0,-21 0 16,21 21-16,-20-21 0,20 0 16,0 0-16,-21 0 0,22 0 0,-1 0 15,-21 0-15,22 0 0,-22 0 16,21 0-16,0 0 0,-20 0 0,-1 0 15,21 0-15,-21 0 0,0 21 16,22-21-16,-22 0 0,0 0 0,0 0 16,0 0-16,1 0 0,-1 0 15,0 0 1,0 0 0,-42 0 609,21-21-610,-21 21-15</inkml:trace>
  <inkml:trace contextRef="#ctx0" brushRef="#br3" timeOffset="122567.09">18796 7980 0,'0'0'0,"-21"0"15,21-21-15,0 0 16,-21 21-16,21-22 0,-22 22 0,22-21 15,0 0 1,0 42 47,22 0-63,-1 1 0,-21-1 15,21 0-15,0 0 0,-21 21 16,21-20-16,-21-1 0,0 0 0,21 21 15,1-21-15,-22 1 0,21-1 16,-21 0-16,0 0 0,21 0 16,-21 0-16,21 1 15,-21-44 48,0 1-63,0 0 0,0 0 15,0 0-15,0 0 0</inkml:trace>
  <inkml:trace contextRef="#ctx0" brushRef="#br3" timeOffset="122778.96">19050 7853 0,'-21'0'31,"0"0"-16,-1 0-15,-20 0 0,21 21 0,0 0 16,-22 0-16,22 1 0,-21-1 16,21 0-16,-22 21 0,1-21 15,0 22-15,21-22 0,-22 21 0,1-21 16,21 22-16,-22-22 0,22 0 16,0 0-16,0 0 0,21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2:39:30.0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3704 1609 0,'0'0'0,"0"-21"0,0-1 16,-21 22-16,21-21 0,-21 21 16,21-21-16,0 0 15,0 42 32,0 0-47,0 0 0,-21 22 0,21-22 16,0 21-16,-22 1 15,22-1-15,-21 0 0,21 1 0,0-1 16,-21 0-16,0 1 0,21-1 16,-21 0-16,21 1 0,0-22 0,-21 0 15,21 21-15,-22-21 0,22 1 16,0-1-16,0 0 0,0-42 47,0 0-32,0-1-15,0-20 0,0 21 16,0-21-16,0-1 0,22 22 16,-22-21-16,21-1 0,0 1 15,0 0-15,0-1 0,-21 1 16,43 0-16,-22 21 0,0-22 0,0 22 15,0 0-15,0 21 0,1-21 16,-1 0-16,0 21 0,0 0 0,0 0 16,0 0-16,1 21 0,-1 0 15,0 0-15,0 0 0,0 0 16,-21 22-16,0-22 0,0 21 0,0-21 16,0 22-16,0-22 0,0 21 15,0-21-15,0 1 0,0 20 0,0-21 16,0 0-16,0 0 0,0 1 15,0-1-15,0 0 16,-21 0-16,0-21 31,21-21-15,0 0-16,0 0 0,0-1 16,0 1-16,0 0 0,21-21 0,0-1 15,0 1-15,1 0 0,-1-1 16,21 1-16,-21 0 0,0-1 15,22 22-15,-1 0 0,-21 0 0,22 0 16,-22 21-16,21 0 0,-21 0 16,0 0-16,1 21 0,-1 0 15,0 0-15,-21 22 0,21-22 16,-21 21-16,0-21 0,0 22 0,0-1 16,-21 0-16,0-21 0,0 22 15,21-22-15,-22 21 0,1-21 0,0 1 16,21-1-16,0 0 0,-21 0 0,0 0 15,21 0-15,-21-21 16,42 0 15,0-21-31,0 0 16,-21 0-16,21 0 0,-21 0 0</inkml:trace>
  <inkml:trace contextRef="#ctx0" brushRef="#br0" timeOffset="424.75">4572 2032 0,'0'0'15,"21"0"-15,0 0 0,0 0 0,1 0 16,-1-21-16,0 21 0,0-21 15,21 0-15,-20 21 0,-1-22 0,0 1 16,21 0-16,-21 0 16,1 0-16,-1 21 0,0-21 0,0-1 15,-21 1-15,21 0 0,-21 0 16,0 0-16,0 0 16,-21 21-16,0 0 0,0 0 15,0 0-15,-1 0 0,1 21 0,0 0 16,0 0-16,-21 0 0,20 0 15,-20 1-15,21 20 0,-21-21 0,20 21 16,1-20-16,0 20 0,0-21 16,21 0-16,0 0 0,0 1 0,0-1 15,0 0-15,0 0 0,0 0 16,0 0-16,21-21 16,0 0-16,0 0 0,1 0 0,-1 0 15,0 0-15,0 0 0,0 0 16,0 0-16,22 0 0,-22-21 0,21 21 15</inkml:trace>
  <inkml:trace contextRef="#ctx0" brushRef="#br0" timeOffset="899.29">5461 1799 0,'0'0'0,"0"-21"16,-21 21-1,0 0-15,-1 0 16,1 0-16,0 0 0,0 0 16,0 21-16,0 0 0,-1-21 0,1 22 15,0-1-15,0 0 0,21 0 16,0 0-16,-21 0 0,21 1 16,0-1-16,0 0 15,0 0-15,21-21 0,0 0 16,0 0-16,0 0 0,1 0 15,-1 0-15,21 0 0,-21 0 0,0 0 16,1 0-16,-1 0 16,21 0-16,-21 0 0,0 0 0,1 0 15,-1 21-15,-21 0 16,0 1 0,-21-1-16,-1-21 0,1 21 15,0 0-15,-21-21 0,21 0 16,-1 0-16,-20 21 0,21-21 0,0 21 15,0-21-15,-1 0 0,1 0 16,0 0-16,0 0 0,0 0 16,0 0-1,21-21 17,21 21-32,-21-21 0,21 21 15,0-21-15</inkml:trace>
  <inkml:trace contextRef="#ctx0" brushRef="#br0" timeOffset="1382.52">6011 1799 0,'0'-42'16,"0"21"-16,-21 21 15,0 0 1,0 0-16,0 0 0,-1 0 0,1 0 16,0 21-16,-21 0 0,21-21 15,-1 21-15,1 0 0,21 1 0,-21-22 16,21 21-16,0 0 0,0 0 16,0 0-16,0 0 0,21 1 15,0-1 1,1-21-16,20 21 0,-21-21 0,0 0 15,0 0-15,1 21 0,-1-21 16,21 21-16,-21-21 0,0 21 16,1 1-16,-22-1 15,0 0-15,0 0 16,-22-21-16,1 0 16,0 21-16,-21 0 0,21-21 15,-1 0-15,-20 22 0,0-22 0,21 0 16,-22 0-16,1 0 0,21 0 0,-22 0 15,22 0-15,0 0 0,0 0 16,0 0-16,0 0 0,42-22 47,0 22-47,0-21 0,0 21 16,22-21-16</inkml:trace>
  <inkml:trace contextRef="#ctx0" brushRef="#br0" timeOffset="2476.86">6604 1947 0,'0'0'0,"0"-21"16,21 0-16,-21-21 15,0 21-15,0-1 0,0 1 16,0 0-16,-21 21 16,0 0-16,0 0 0,-1 0 15,1 0-15,0 0 0,0 21 16,0 0-16,0 1 0,-1-1 16,1 0-16,0 0 0,0 0 0,0 22 15,0-22-15,-1 0 0,1 0 16,21 21-16,0-20 0,-21-1 15,21 0-15,0 0 0,0 0 16,0 0 0,21-21-16,0 0 0,1 0 15,-1 0-15,0 0 0,0 0 16,0 0-16,0-21 0,1 21 0,-1-21 16,0 0-16,21 0 0,-21 21 15,-21-21-15,22-1 0,-1 1 0,0-21 16,-21 21-16,0 0 0,21-1 0,-21 1 15,0 0-15,21 0 0,-21 0 16,-21 42 31,21 0-47,-21 0 0,21 0 16,0 1-16,0-1 0,0 0 0,0 0 15,0 0-15,0 0 0,0 1 0,0-1 16,0 0-16,21-21 15,0 21-15,0-21 0,22 0 0,-22 0 16,21 0-16,-21 0 0,22 0 16,-22 0-16,21 0 0,1 0 0,-22 0 15,21-21-15,0 21 0,-20-21 16,-1 0-16,21-1 0,-21 1 0,0 0 16,1 0-16,-1 0 0,-21-22 15,0 22-15,0 0 0,21 0 16,-21-21-16,0 20 0,0 1 15,0 0-15,-21 21 0,0 0 16,-1 0-16,1 0 0,0 0 0,-21 21 16,21 0-16,-22 1 0,22-1 15,0 0-15,-21 0 0,20 0 0,1 22 16,0-22-16,0 0 0,0 0 0,21 0 16,0 0-16,0 1 0,0-1 15,21 0-15,0-21 16,0 0-16,0 0 0,1 0 15,20 0-15,-21 0 0,0 0 16,0-21-16,1 21 0,-1-21 16,0 21-16,0-22 0,0 22 0,0-21 15,-21 42 17,0 1-32,0-1 15,0 0-15,0 21 0,0 1 16,0-1-16,0 0 0,-21 1 0,0 20 15,21-21-15,0 22 0,-21-22 0,21 22 16,-21-1-16,0-20 0,21 20 16,0-21-16,-22 1 0,1 20 0,0-20 15,21-1-15,0 0 0,-21-21 16,0 22-16,0-1 0,21-21 16,-22 0-16,1 1 0,21-1 0,-21 0 15,21 0-15,-21-21 16,21 21-16,-21-21 0,21-21 31,0 0-31,0 0 0,0 0 16,21-1-16,0-20 0,0 21 0,0-21 15,1-1-15</inkml:trace>
  <inkml:trace contextRef="#ctx0" brushRef="#br0" timeOffset="2960.55">7620 2032 0,'0'0'16,"-21"0"-16,0 0 0,42-21 62,0 21-62,0 0 0,0-21 0,0 0 16,1 21-16,-1-22 0,0 22 15,0-21-15,0 0 0,0 0 16,-21 0-16,22 0 0,-22-1 16,0 1-16,-22 21 15,1 0 1,0 0-16,0 0 0,0 0 15,0 0-15,-1 0 0,1 21 0,0 1 16,0-1-16,0 0 16,0 0-16,-1 21 0,22-20 0,-21-1 0,21 0 15,0 0-15,0 0 0,0 0 16,0 1-16,0-1 0,0 0 16,21-21-16,1 21 0,20-21 0,-21 0 15,0 21-15,0-21 0,1 0 16,20 0-16,-21 0 0,0 0 0,0 0 15,22 0-15,-22 0 0,0-21 16,0 21-16,0-21 0,1 0 16,-1 21-16</inkml:trace>
  <inkml:trace contextRef="#ctx0" brushRef="#br0" timeOffset="3720.54">8996 1990 0,'-21'0'16,"-1"0"-16,1 0 16,42 0 31,22 0-32,-22 0-15,21 0 0,1 0 0,-1 0 0,21 0 16,-20 0-16,20 0 15,1 0-15,-1 0 0,22-21 0,-22 21 16,1 0-16,-1 0 0,1 0 16,-1-22-16,-20 22 0,20 0 0,-20 0 15,-22 0-15,21 0 0,-21 0 0,0 0 16,1 0-16,-1 0 0,0 0 16,-42 0 30,0 0-30,-1 0-16,1 0 0,0 0 16,0 0-16,0 0 0,0 0 0,-22 0 15</inkml:trace>
  <inkml:trace contextRef="#ctx0" brushRef="#br0" timeOffset="4117.31">9038 2074 0,'0'0'0,"-42"0"16,21 0-16,21 22 31,21-22-15,21 0-16,0 0 0,1 0 15,-1 0-15,22 0 0,-1 0 16,1 0-16,-1 0 0,1 0 0,-1 0 16,1 0-16,20-22 0,-20 22 0,-22 0 15,22 0-15,-22 0 0,0 0 16,1-21-16,-1 21 0,-21 0 0,21 0 16,-20 0-16,-1 0 15,0 0-15,0 0 16,-21-21 31,-21 21-47,0 0 15,21-21-15</inkml:trace>
  <inkml:trace contextRef="#ctx0" brushRef="#br0" timeOffset="4668.97">9885 1630 0,'0'21'0,"0"0"0,0 0 16,21-21-16,0 22 0,0-22 16,0 21-16,1-21 0,-1 21 15,21-21-15,-21 21 0,22-21 16,-22 0-16,21 21 0,-21-21 16,0 0-16,22 0 0,-22 21 0,0-21 15,0 0-15,0 22 0,1-22 16,-1 21-16,-21 0 15,0 0-15,0 0 16,0 0 0,0 1-16,-21-1 0,-22 0 15,22 0-15,-21 0 0,21 0 16,-43 1-16,22-1 0,-1 21 16,-20-21-16,21 0 0,-1 22 0,1-22 15,0 0-15,-1 0 0,22 22 16,0-22-16,0 0 0,0 0 0,-1-21 15,1 21-15,0 0 0,0 1 16,21-1-16,-21-21 16,21 21-16,-21-21 15,42-21 48,0 0-63,0-1 0</inkml:trace>
  <inkml:trace contextRef="#ctx0" brushRef="#br0" timeOffset="27048.16">4403 4085 0,'21'-21'0,"-21"0"16,0 0-16,21 21 16,-21-21-16,0-1 0,0 1 15,0 0-15,0 0 16,0 0 0,0 42 30,0 0-46,0 0 16,0 0-16,0 1 0,0-1 16,0 21-16,-21 0 0,21-20 0,0 20 15,0 0-15,0 1 0,0-22 16,0 21-16,0-21 0,0 22 16,0-22-16,0 0 0,0 0 0,0 0 15,0 0-15,0 1 16,0-1-16,21-21 31,0 0-15,-21-21-16,21-1 0,0 1 0,1 0 15,-1 0-15,0 0 0,0 0 16,0-1-16,0 1 0,1-21 0,20 21 16,-21 0-16,0-22 0,0 22 15,1 0-15,-1 21 0,0-21 0,0 21 31,0 0-31,-21 21 32,0 0-32,0 0 0,0 22 0,0-22 15,0 0-15,0 0 0,0 21 0,0-20 16,0-1-16,0 0 0,21-21 16,1 21-16,-1 0 0,0-21 15,0 0-15,0 0 16,0 0-16,1 0 0,-1 0 0,0 0 15,0-21-15,0 21 16,0-21-16,1 0 0,-1 0 0,0-1 16,-21 1-16,21 0 0,0 0 15,-21 0-15,0-22 0,0 22 16,21-21-16,-21 0 0,0 20 0,0-20 16,0 21-16,0 0 0,0-22 15,0 22-15,0 0 0,0 0 16,-21 42 15,21 0-31,0 0 16,0 22-16,0-22 0,-21 21 0,21-21 15,0 22-15,0-1 0,0-21 16,0 22-16,0-1 0,0-21 0,0 21 16,0-20-16,0-1 15,0 0-15,0 0 0,21-21 0,0 21 16,1-21-16,-1 0 0,0 0 15,0 0-15,0 0 0,0 0 16,1 0-16,20 0 0,-21-21 0,0 0 16,0 0-16,22 0 0,-22-1 15,0 1-15,0 0 0,22-21 0,-43-1 16,21 22-16,0-21 0,-21 0 16,21-1-16,-21 1 0,0 21 0,0-22 15,0 22-15,0-21 0,0 21 16,0 0-16,-21-1 0,0 1 15,0 21-15,21 21 32,-22-21-32,22 22 0,0-1 0,0 21 15,0 0-15,0-20 0,0 20 16,0 0-16,-21 1 0,21-1 0,0 0 16,-21 1-16,21-1 0,-21-21 15,21 21-15,0-20 0,0-1 0,0 0 16,0 0-16,21-21 47,0-21-47,0 0 15,-21 0-15,22-1 0,-1 1 16,-21 0-16,21 0 16,0 0-16,-21 0 0,21 21 15,0-22-15,1 22 16,-1 22-16,0-1 15,-21 0-15,21 0 0,-21 0 16,21 0-16,0 1 16,1-1-16,-22 0 0,21-21 0,0 21 15,0-21-15,0 0 0,0 21 16,1-21-16,-1 0 0,0 0 0,0 0 16,0 0-16,22 0 0,-22 0 15,0-21-15,0 21 0,21-21 16,-20 0-16,-1 0 0,21 21 0,-21-22 15,0 1-15,1-21 0,-22 21 16,0 0-16,21-1 0,-21-20 0,0 21 16,0 0-16,0 0 0,0-1 15,0 1-15,0 0 0,-21 0 0,-1 21 16,1 0-16,0 0 0,0 0 16,0 0-16,0 0 15,-1 21-15,1 0 0,0 0 0,0 1 16,0-1-16,21 21 0,-21-21 15,21 0-15,-22 22 0,22-22 16,0 0-16,0 0 0,0 0 16,0 1-16,0-1 0,0 0 0,0 0 15,22-21 1,-1 0-16,0 0 16,0 0-16,0-21 0,0 0 15,1 0-15,-1-1 16,-21 1-16,21 21 0,0-21 0,-21 0 15,0 0-15,0 0 0,21-1 16,-21 1-16,0 0 0,21 0 0,-21 42 47,22 0-47,-22 0 0,0 1 16,0-1-16,21 0 0,-21 0 15,0 0-15,0 0 0,0 1 16,0-1-16,21-21 0,0 0 15,0 0-15,0 0 16,1 0-16,-1 0 0,0 0 16,0 0-16,0-21 0,0-1 15,22 22-15,-22-21 0,0 0 0,0 0 16,0-21-16,1 20 0,-1 1 16,-21-21-16,0 21 0,21-22 15,-21 1-15,21 21 0,-21-21 0,0-1 16,0 22-16,0-21 0,0 21 15,0-1-15,0 1 0,0 0 0,0 0 16,0 0 0,0 42-1,0 0-15,0 0 0,0 22 16,0-22-16,-21 21 0,21 0 16,-21 1-16,21-1 0,0 0 0,0-20 15,0 20-15,0 0 0,0-21 16,0 22-16,0-22 0,0 0 15,0 0-15,0 0 0,0 1 0,0-1 16,21-21-16,0 0 16,0 0-16,0 0 0,1 0 0,-1 0 15,0 0-15,0 0 0,0 0 16,0-21-16,1-1 0,20 22 0,-21-21 16,0 0-16,0 0 0,1 0 0,-1 0 15,-21-22-15,21 22 0,-21 0 16,0 0-16,0 0 0,0-1 0,0 1 15,0 0-15,0 42 32,-21-21-17,21 21-15,-21-21 0,21 22 0,0-1 16,0 0-16,0 0 16,0 0-16,0 0 15,0 1-15,21-1 0,0 0 16,-21 0-16,0 0 15,21 0-15,-21 1 16,0-1-16,0 0 31,0 0-31,-21-21 0,0 0 32,0 0-32,-1 0 15,1 0-15,0-21 16,21 0-16,-21 0 0,21-1 15</inkml:trace>
  <inkml:trace contextRef="#ctx0" brushRef="#br0" timeOffset="27288.09">6689 4085 0,'0'-21'0,"0"0"15,0 0 1,21 0-16,0 21 0,0-22 16,0 22-16,22-21 0,-22 21 15,21-21-15,-21 21 0,22 0 0,-22 0 16,0-21-16,0 21 0,21 0 0,-20 0 16,-1 0-16,0 0 15,0 0-15,0 0 16</inkml:trace>
  <inkml:trace contextRef="#ctx0" brushRef="#br0" timeOffset="27741.34">7493 4106 0,'0'0'0,"0"22"0,-21-1 16,21 0-16,0 0 0,0 0 0,0 0 16,0 1-16,0-1 0,0 0 15,0 0-15,0 0 0,21 0 16,-21 1-16,21-22 15,0 0-15,0 0 16,1 0-16,-1 0 0,-21-22 16,21 22-16,0-21 0,0 21 0,-21-21 15,21 0-15,1 0 16,-22 0-16,0-1 0,0 1 0,0 0 16,0 0-16,0 0 0,0 0 15,0-1-15,0 1 0,0 0 16,0 0-1,0 42 17,0 0-17,0 0 1</inkml:trace>
  <inkml:trace contextRef="#ctx0" brushRef="#br0" timeOffset="28144.54">8043 4001 0,'0'0'0,"0"-22"0,21 22 32,1 0-17,-22 22 1,0-1-16,21 0 0,-21 0 15,21 0-15,-21 0 0,0 1 0,0-1 16,0 0-16,0 21 0,0-21 16,0 22-16,0-22 0,0 21 0,-21 1 15,0-1-15,21-21 0,-22 21 0,1 1 16,0-1-16,21-21 0,-21 22 16,0-22-16,21 21 0,-21 0 15,-1-20-15,1 20 0,21-21 0,-21 21 16,21-20-16,-21 20 0,21-21 15,0 0-15,-21 22 0,21-22 0,-21 0 16,21 0-16,-22 0 0,44-42 47,-1 0-47,0 0 16,-21 0-16,21-22 0,0 22 15</inkml:trace>
  <inkml:trace contextRef="#ctx0" brushRef="#br0" timeOffset="28456.36">8107 4212 0,'0'0'0,"0"-42"16,0 21-16,0 0 15,0-1 1,0 1-16,0 0 15,21 21-15,0-21 0,0 21 16,0-21-16,1 21 0,-1 0 16,0 0-16,0 0 15,0 0-15,0 0 0,1 0 16,-1 0-16,-21 21 16,0 0-16,0 0 0,0 0 15,0 1-15,0-1 16,0 0-16,0 0 0,-21-21 0,-1 21 15,1 0-15,0-21 0,0 22 0,0-22 16,-22 21-16,22-21 0,0 0 16</inkml:trace>
  <inkml:trace contextRef="#ctx0" brushRef="#br0" timeOffset="29073.01">9017 4001 0,'21'0'31,"0"0"-31,0 0 0,22 0 16,-22 0-16,21-22 0,-21 22 15,22 0-15,-1 0 0,0 0 0,1 0 16,-22 0-16,21-21 0,-21 21 16,22 0-16,-22 0 0,0 0 0,0 0 15,22 0-15,-22 0 0,0 0 16,0 0-16,-42 0 62,0 0-62,21 21 0,-21-21 0,-1 0 16,1 0-16</inkml:trace>
  <inkml:trace contextRef="#ctx0" brushRef="#br0" timeOffset="29398.83">9123 4149 0,'0'0'0,"106"0"15,-64 0-15,-21 0 0,21 0 16,-20 0-16,-1 0 0,0-21 0,0 21 16,21 0-16,-20 0 15,-1 0-15,0 0 0,0 0 16,-21-22-16</inkml:trace>
  <inkml:trace contextRef="#ctx0" brushRef="#br0" timeOffset="30065.44">9948 3958 0,'-21'21'0,"21"1"16,-21-22-16,0 21 0,0 0 0,21 0 15,-22-21-15,1 21 0,0 0 16,0 1-16,0-1 0,0 0 0,-22 0 15,22 21-15,0-20 0,-21 20 16,20-21-16,1 0 0,0-21 16,0 21-16,0 1 0,21-1 15,-21-21-15,21 21 0,0 0 16,-22-21 0,1 0 30</inkml:trace>
  <inkml:trace contextRef="#ctx0" brushRef="#br0" timeOffset="31056.2">9779 3768 0,'-21'0'0,"21"-21"15,-21 21-15,-1 0 0,22-22 0,-21 22 16,0-21-16,21 0 15,-21 21-15,21-21 16,-21 21-16,0 0 0,21-21 16,21 21 46,0 0-62,0 21 16,0 0-16,0-21 15,1 21-15,-1 0 0,21 1 0,-21-22 16,0 21-16,1 0 0,-1 0 16,0 0-16,0-21 0,0 21 0,0 1 15,1-22-15,-1 21 0,-21 0 16,21-21-16,0 0 16,-21 21-16,0 0 46,0 0-46,0 1 16,-21-1 0,0 0-16,0 0 0,-1 0 15,1 0-15,0 1 0,0-22 16,0 21-16,0 0 0,-1-21 16,22 21-16,-21-21 0,0 21 15,0-21-15,21 21 16,-21-21-16,0 0 15,-1 0-15</inkml:trace>
  <inkml:trace contextRef="#ctx0" brushRef="#br0" timeOffset="32424.85">4953 2667 0,'0'21'0,"21"-21"16,0 21 0,0-21-16,1 0 0,-1 0 15,0 0-15,21 0 0,-21 0 16,22 0-16,-1 0 0,22 0 0,-1 0 15,1 0-15,20 0 16,1 0-16,0-21 0,-1 21 0,22-21 16,-21 21-16,21 0 0,-22 0 15,22 0-15,0-21 0,0 21 0,-22 0 16,1 0-16,0 0 0,-1 0 16,-20-21-16,-1 21 0,1 0 0,-22 0 15,22 0-15,-43-21 0,21 21 16,-21 0-16,22 0 0,-22-22 15,0 22-15,0 0 16,-42 0 78</inkml:trace>
  <inkml:trace contextRef="#ctx0" brushRef="#br0" timeOffset="36108.87">5757 5334 0,'0'0'0,"-21"0"0,0 0 16,0 0-1,0 0-15,63 0 63,-21 0-63,21 0 0,1 0 15,-1 0-15,22 0 0,-1 0 16,1 0-16,-1 0 0,22 0 16,-1 0-16,1 0 0,0-21 0,21 0 15,-22 21-15,1 0 0,0-21 16,-1 21-16,-20 0 0,-1 0 0,1-22 15,-1 22-15,-20 0 0,-1 0 0,0 0 16,-21-21-16,22 21 0,-22 0 16,21 0-16,-21 0 0,1 0 0,-1 0 15,0 0-15,0 0 16,-42 0 78,0 0-79,0 0-15,-22 0 0</inkml:trace>
  <inkml:trace contextRef="#ctx0" brushRef="#br0" timeOffset="36613.05">5969 5313 0,'0'21'15,"21"-21"-15,0 0 0,22 0 16,-22 0-16,21 0 0,0 0 16,22 0-16,-1 0 0,1 0 0,21 0 15,-22 0-15,43 0 0,-21 0 16,-1 0-16,1-21 0,0 21 0,-1 0 15,1 0-15,-22-21 0,1 21 16,-1 0-16,-20-21 0,-1-1 0,0 22 16,1 0-16,-22 0 0,21-21 0,-21 21 15,1 0-15,-1 0 0,0 0 16,0 0-16,0 0 0,0-21 16,-21 0 62,0 0-63,-21 21 1</inkml:trace>
  <inkml:trace contextRef="#ctx0" brushRef="#br0" timeOffset="47728.22">11324 1926 0,'0'-21'31,"0"0"-31,0 0 16,21 21-16,-21-21 0,21-1 15,-21 1-15,0 0 0,22 0 0,-22-21 16,21 20-16,-21 1 16,21-21-16,-21 21 0,0 0 0,0-1 0,0 1 15,0-21-15,21 21 0,-21 0 16,0-1-16,0 1 0,0 0 15,0 0-15,0 0 16,0 0-16,0-1 16,-21 22 15,21 22-31,-21-1 0,21 0 16,0 0-16,0 0 0,-21 0 0,21 1 15,0-1-15,-22 21 0,22-21 16,0 22-16,0-1 0,0 0 0,0 1 15,0-1-15,0 0 16,0 1-16,0-1 0,0-21 0,0 0 16,0 22-16,0-22 0,22-21 0,-1 21 15,-21 0-15,21-21 0,0 0 16,0 0-16,0 0 0,1 0 0,-1 0 16,0 0-16,21 0 0,-21-21 15,1 0-15,-1 0 0,21 21 0,-21-22 16,0 1-16,1 0 0,-1 0 15,-21 0-15,0-22 0,21 22 0,-21 0 16,0 0-16,0 0 0,0 0 16,0-1-16,0 1 15,-21 21-15,0 0 16,-1 0 0,1 21-16,21 1 0,-21-1 15,21 0-15,0 0 0,-21 0 0,21 0 16,-21 1-16,21-1 0,0 0 15,0 0-15,0 0 0,0 0 0,0 1 16,0-1-16,0 0 0,21-21 16,0 21-16,0-21 0,0 0 0,1 0 15,-1 0-15,0 0 0,0 0 16,0 0-16,0 0 0,22 0 0,-22 0 16,0 0-16,21 0 0,-20 0 15,20-21-15,-21 0 0,21 21 16,-20-21-16,20-1 0,-21 22 0,0-21 15,0 0-15,22 0 0,-22 0 16,0 0-16,0-22 0,-21 22 0,21 0 16,-21 0-16,0 0 0,22-1 15,-22 1-15,0 0 0,-22 21 32,1 0-32,0 0 0,0 0 0,0 21 15,0-21-15,-1 21 0,1 1 16,0-1-16,0 0 0,0 0 0,0 0 15,21 0-15,0 1 16,-22-1-16,1 0 0,21 0 16,21-21-1,1 0 1,-1 0-16,0 0 0,0 0 16,0 0-16,0-21 0,1 21 15,-1-21-15,0 0 0,0 21 16,-21-22-16,0 1 0,21 21 0,-21-21 15,21 21-15,-21-21 16,0 0 0,0 42 15,0 0-15,0 0-16,0 0 0,0 1 15,0 20-15,0-21 0,0 0 0,0 22 16,0-1-16,0-21 0,0 21 15,0 1-15,0-22 0,0 21 0,0 1 16,0-1-16,0 0 0,0 1 16,22-1-16,-22 0 0,0 1 0,0-1 15,21 0-15,-21 1 0,0-1 0,0 0 16,0 1-16,0-22 16,0 21-16,0-21 0,0 0 0,-21 22 15,21-22-15,-22 0 0,1 0 0,21 0 16,-21-21-1,0 0-15,0-21 0,21 0 16,0 0-16,-21 0 0,21 0 16,-22-22-16,1 1 0,21 0 0,0-1 15,0 1-15,0 0 0,0-1 16,0-20-16,0 20 0,0 1 0,21 0 16,1-1-16,-1 22 0,-21-21 0,21 21 15,0-22-15,0 22 16,0 0-16,-21 0 0,22 21 0,-1-21 0,0 0 15,0 21-15,-21-22 16,21 22-16,0 0 0,1-21 16,-1 21-16,0 0 0,-21-21 15,21 21-15</inkml:trace>
  <inkml:trace contextRef="#ctx0" brushRef="#br0" timeOffset="48280.58">12890 1757 0,'0'0'0,"0"-21"0,0 0 0,0-1 16,0 1-16,0 0 16,-21 21-16,0 0 15,0 0-15,0 0 16,0 0-16,-1 0 0,1 21 15,21 0-15,0 1 16,-21-1-16,21 0 0,-21 0 0,21 21 16,0-20-16,0-1 0,0 0 15,0 0-15,0 0 0,0 0 0,0 1 16,21-22 0,0 0-16,0 0 15,1 0-15,-1 0 16,0 0-16,0 0 0,0 0 0,0-22 15,1 22-15,-22-21 0,21 0 16,0 0-16,0 21 0,-21-21 0,0 0 16,21-1-16,-21 1 0,0 0 0,0 0 15,0 0-15,0 0 0,0-1 16,0 1-16,0 42 47,0 1-32,0-1-15,0 21 0,0-21 16,0 0-16,0 22 0,0-22 16,0 0-16,21 0 0,-21 0 0,22 1 15,-22-1-15,21 0 16,0-21-16,0 0 0,0 0 16,0 0-16,1 0 0,-1 0 15,0 0-15,0 0 0,0 0 0</inkml:trace>
  <inkml:trace contextRef="#ctx0" brushRef="#br0" timeOffset="49261.26">13674 1672 0,'0'0'0,"0"-21"0,0 0 16,0 0-16,-22 21 15,22-21-15,-21 21 0,0 0 31,0 21-31,0 0 0,21 0 16,0 0-16,0 0 0,-21 1 16,21-1-16,0 0 0,0 21 0,0-21 15,0 1-15,0-1 0,0 0 16,0 0-16,0 0 16,0 0-16,0 1 15,21-22-15,0 0 0,0 0 16,0 0-16,0 0 15,1-22-15,-1 1 0,0 21 16,0-21-16,-21 0 0,21 0 0,0 21 16,-21-21-16,0-1 0,22 1 15,-22 0-15,21 0 0,-21 0 0,0 0 16,0 42 31,0 0-47,0 0 15,-21 0-15,21 0 0,0 1 16,0-1-16,0 0 16,21-21-1,0 0-15,-21 21 0,21-21 16,0 0-16,0 0 0,1 0 0,-1 0 16,0-21-16,21 21 0,-21-21 15,1 21-15,-22-21 0,21 21 0,0-22 16,-21 1-16,0 0 0,0 0 15,0 0-15,0 0 0,0-1 16,0 1-16,0 0 16,0 0-1,0 0-15,0 42 47,0 0-31,-21 0-16,21 0 0,-21 22 15,21-22-15,0 21 0,0-21 16,-22 1-16,22 20 0,-21 0 0,21-21 16,0 22-16,-21-22 0,21 21 15,0-21-15,0 22 0,0-22 0,0 0 16,0 21-16,0-20 0,0-1 0,0 21 16,0-21-16,0 0 15,0 22-15,21-22 0,-21 21 0,21 1 16,-21-22-16,0 21 0,0-21 15,0 22-15,0-22 0,0 21 0,0-21 16,0 22-16,0-22 0,0 0 0,0 21 16,0-21-16,0 1 0,-21-22 15,0 21-15,21 0 0,-21-21 0,0 0 16,0 0-16,-1 0 0,1 0 0,0 0 16,0 0-16,0-21 15,0 0-15,21-1 0,0-20 0,-22 21 16,22-21-16,0-1 0,0 1 15,0 0-15,0-1 0,0 1 16,0 0-16,22-1 0,-22 22 0,21-21 16,0 21-16,-21-22 0,21 22 15,0 0-15,0-21 0,1 20 0,20 1 16,-21-21-16,0 21 0,22-22 16,-1 22-16,0-21 0</inkml:trace>
  <inkml:trace contextRef="#ctx0" brushRef="#br0" timeOffset="50000.83">15134 1397 0,'0'0'0,"-21"21"0,0 0 0,0 1 15,21-1-15,-22 0 0,22 0 16,-21 21-16,0-20 0,21 20 0,0 0 16,0-21-16,0 22 0,0-1 15,0-21-15,0 0 0,0 1 0,0-1 16,0 0-16,0 0 0,21 0 16,0-21-16,1 0 0,-1 0 0,0 0 15,21 0-15,-21 0 0,1 0 16,20 0-16,0-21 0,-21 21 0,22-21 15,-1 0-15,-21 21 0,22-21 16,-22-22-16,0 22 0,0 0 0,0 0 16,0-22-16,-21 22 0,22-21 15,-22 21-15,0 0 0,0-22 16,0 22-16,0 0 0,-22 0 0,1 0 16,0-1-16,-21 22 0,21 0 15,-22 0-15,22 0 0,-21 0 0,21 0 16,-22 0-16,1 0 0,21 22 15,0-22-15,-1 21 0,1 0 0,0 0 16,0 0-16,0 0 0,21 1 16,0-1-16,0 0 0,0 0 0,0 0 15,0 0-15,21-21 16,0 0-16,0 0 16</inkml:trace>
  <inkml:trace contextRef="#ctx0" brushRef="#br0" timeOffset="50332.64">15811 1185 0,'0'22'16,"0"-1"-16,0 0 15,0 21-15,0-21 0,0 1 16,0 20-16,0-21 0,0 21 16,0 1-16,0-1 0,0 0 15,0 1-15,0-1 0,0 0 0,0 1 16,0-22-16,0 21 0,0-21 16,0 22-16,0-22 0,0 0 15,0 0-15,0 0 16,22-42 31,-1 21-47</inkml:trace>
  <inkml:trace contextRef="#ctx0" brushRef="#br0" timeOffset="51036.25">16510 1588 0,'0'0'0,"0"-22"0,-21 22 16,0-21-16,-1 21 15,1 0-15,0-21 0,0 21 0,0 0 16,0 0-16,-1 0 0,1 0 15,0 0-15,0 0 0,0 21 0,0 0 16,-1 1-16,-20-1 0,21 0 16,0 21-16,0-21 0,21 1 0,-22 20 15,1-21-15,21 0 0,0 22 16,0-22-16,0 0 0,0 0 0,0 0 16,0 0-16,21-21 15,1 0-15,-1 0 16,0 0-16,0 0 15,0 0-15,0 0 0,1 0 16,20 0-16,-21-21 0,0 0 0,0 0 16,1 0-16,20 0 0,-21-1 15,0-20-15,0 21 0,1-21 0,-1-1 16,0 1-16,21-22 16,-21 22-16,-21 0 0,0-1 0,22 22 15,-22-21-15,0 21 0,0-22 16,0 22-16,0 0 0,0 0 0,0 0 15,0 0-15,0-1 0,-22 22 47,1 22-47,21-1 0,0 21 16,-21-21-16,21 0 0,0 22 16,-21-1-16,21-21 0,0 22 0,0-1 15,0 0-15,0 1 0,0-22 0,0 21 16,0-21-16,21 22 0,0-22 15,0 0-15,-21 0 0,22 0 0,-1 0 16,-21 1-16,21-22 0,-21 21 16,21-21-16,0 0 0,0 0 15,1 0 1,-1 0-16,0 0 16,-21-21-16,21-1 15,-21 1-15,21 0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2:42:24.8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3408 3598 0,'0'0'0,"-21"0"16,21 22-16,-22-22 15,22 21-15,-21-21 16,21-21 109,21-1-110,1 22-15</inkml:trace>
  <inkml:trace contextRef="#ctx0" brushRef="#br0" timeOffset="5022.16">4678 826 0,'0'-22'15,"0"1"1,0 42 46,0 1-62,0-1 16,0 0-16,0 0 16,0 0-16,21 0 0,0-21 15,-21 22-15,21-1 0,0-21 16,1 21-16,-1-21 0,0 0 16,0 0-16,21 0 0,-20 0 15,-1 0-15,21-21 0,-21 0 0,22 21 16,-22-22-16,0 1 0,21 0 15,-21 0-15,1 0 0,-1 0 0,0-1 16,0 1-16,0 0 0,-21 0 16,0 0-16,0 0 0,0-1 15,0 1-15,0 0 16,-21 21-16,0 0 16,-21 0-16,20 0 0,1 0 15,-21 0-15,21 0 0,-22 0 0,1 21 16,21-21-16,-21 21 0,-1 1 15,1-1-15,0 0 0,20 0 16,-20 21-16,21-20 0,0 20 0,0 0 16,-1 1-16,22-1 0,0 0 15,0 1-15,0-1 0,0-21 0,22 21 16,-22-20-16,21 20 16,0-21-16,21 0 0,-21 0 0,1-21 0,-1 22 15,0-1-15,21-21 0,-21 0 16,1 0-16,20 21 0,-21-21 15,0 0-15,0 0 0,1 0 16,-1 0-16,0 0 0,0 0 0,0-21 16,-21 0-1,0-1-15,-21 22 16,-21 0-16,21 0 16,-1 0-16,-20 0 0,21 0 0,-21 0 15,-1 0-15,22 22 0,-21-22 16,-1 21-16,1 0 0,21 0 0,-21-21 15,20 21-15,-20 0 16,21 22-16,0-22 0,21 0 0,0 0 16,-21 0-16,21 22 0,0-22 15,0 0-15,0 0 0,0 0 0,21 1 16,0-22-16,0 21 0,0 0 16,0-21-16,22 0 0,-22 21 0,21-21 15,-21 0-15,22 0 0,-1 0 16,-21 0-16,22 0 0,-1-21 0,-21 21 15,21-21-15,-20 0 0,20-1 16,-21 22-16,0-21 0,0 0 0,22 0 16</inkml:trace>
  <inkml:trace contextRef="#ctx0" brushRef="#br0" timeOffset="5300.01">5355 1270 0,'0'21'32,"0"0"-17,21 1-15,0-1 0,-21 0 16,22 0-16,-1 0 0,0 0 0,-21 1 16,21-1-16,0 0 15,0 0-15,1 0 0,-22 0 0,21-21 16,0 22-16,0-1 0,-21 0 15,21-21-15,-21 21 0,21-21 0,1 0 32,-1 0-32,-21-21 15</inkml:trace>
  <inkml:trace contextRef="#ctx0" brushRef="#br0" timeOffset="5566">5757 1249 0,'0'0'0,"-21"0"16,0 0-16,0 0 15,0 21-15,-1 0 0,1-21 16,0 21-16,0 1 0,0-1 16,0 21-16,-22-21 0,22 22 0,0-22 15,-21 21-15,20 0 0,-20 1 16,21-1-16,0 0 0,-22 1 0,22-1 15,0-21-15,0 22 0,21-22 16,0 0-16,-21 0 0,21 0 16,21-42 15,0 21-31,0-21 16</inkml:trace>
  <inkml:trace contextRef="#ctx0" brushRef="#br0" timeOffset="6006.28">6054 1312 0,'0'0'0,"0"22"16,0-1-16,0 0 0,0 0 16,0 0-16,0 22 0,0-22 0,0 21 15,0 0-15,0 1 0,0 20 16,-22-20-16,22 20 0,0-21 0,-21 22 16,21-1-16,-21 1 0,21-22 15,-21 22-15,0-1 0,21 1 0,-21-1 16,-1 22-16,1-22 0,0 1 0,21 21 15,-21-22-15,0 1 0,0-1 16,-1 1-16,1-22 0,21 21 16,-21-20-16,21 20 0,-21-20 0,0-1 15,21 0-15,0 1 0,0-22 16,0 0-16,-21 0 0,21 0 0,0 0 16,21-42 15,-21-21-31,21 21 0,0-22 15,0 1-15,-21 0 0,21-22 16</inkml:trace>
  <inkml:trace contextRef="#ctx0" brushRef="#br0" timeOffset="6366.1">5884 1609 0,'0'0'0,"0"-21"0,0-22 0,0 1 15,0 21-15,0 0 0,0-22 16,0 22-16,0 0 0,0 0 0,0 0 16,21-1-16,1 22 0,-1-21 15,0 0-15,0 0 0,21 21 0,1-21 16,-22 21-16,21 0 16,1 0-16,-22 0 0,21 0 0,0 0 15,-20 21-15,20 0 0,-21 0 16,0 0-16,0 22 0,-21-22 0,0 21 15,0 1-15,0-1 0,-21 0 16,0 1-16,0-22 0,-21 21 0,20 0 16,-20 1-16,0-1 0,21-21 15,-22 22-15,1-22 0,0 0 0,20 0 16,-20 0-16,21-21 0,0 21 16,0-21-16,-1 0 0,22-21 31,0 0-16,0 0-15</inkml:trace>
  <inkml:trace contextRef="#ctx0" brushRef="#br0" timeOffset="9942.78">7302 1609 0,'0'0'0,"-21"0"0,0 0 0,21 21 15,0-42 32,0 0-47,21-1 0,-21 1 16,21 0-16,1 0 0,-1 0 15,0-22-15,0 22 0,0-21 0,0 0 16,22-22-16,-22 1 0,21-1 16,1 1-16,-1-22 0,0 21 0,1-20 15,-22 20-15,0 1 0,0-1 16,0 1-16,-21 20 0,0 1 0,0 0 16,0 21-16,-21-1 0,0 1 15,0 0-15,0 21 0,-22 0 0,22 0 16,-21 0-16,21 21 0,-22 0 15,1 22-15,21-22 0,-22 21 16,22 1-16,0 20 0,-21 1 16,21-1-16,-1 1 0,1 20 0,0 1 15,0-22-15,0 22 0,0-21 16,-1-1-16,22 1 0,0-22 0,-21 0 16,21 1-16,0-1 0,0 0 15,0-21-15,0 1 0,0-1 0,0 0 16,0-42 15,0 0-31,21-1 16,-21 1-16,0-21 0,22 21 15,-1-22-15,0 22 0,0 0 0,0-21 16,0 21-16,1-1 0,-1 1 16,0 0-16,0 21 0,0 0 0,0 0 15,1 0-15,-1 0 16,-21 21-16,21 0 0,-21 1 15,21 20-15,-21-21 0,0 0 16,21 22-16,-21-22 0,0 21 0,0-21 16,0 22-16,21-1 0,1-21 15,-22 0-15,21 22 0,0-22 0,0 0 16,0 0-16,22-21 0,-22 0 16,21 21-16,-21-21 0,22 0 0,-1 0 15,0 0-15,1-21 0,-1 0 16,0 0-16,1 0 0,-1-1 15,-21 1-15,21-21 0,-20 21 0,20 0 16,-21-22-16,0 22 0,-21-21 16,0 21-16,0-22 0,0 22 0,0-21 15,0 21-15,0-1 0,0 1 16,0 0-16,-21 0 0,0 21 0,0 0 16,0 0-16,-1 0 0,1 0 15,0 0-15,-21 21 0,21 0 0,-22 0 16,22 1-16,0 20 0,0-21 15,0 21-15,-1-20 0,1 20 16,21-21-16,-21 21 0,21-20 0,0 20 16,0-21-16,0 0 0,0 22 15,0-22-15,21 0 0,0 0 16,1-21-16,-1 0 0,0 0 16,0 0-16,0 0 0,0 0 0,1-21 15,-1 21-15,0-21 0,0 0 16,0-1-16,0 1 0,1 0 0,-1 0 15,-21 0-15,0 0 0,21-22 16,-21 22-16,21 0 0,-21 0 0,0 0 16,0-1-16,0 44 47,0-1-47,0 0 0,0 0 15,0 0-15,0 0 0,0 1 0,0-1 16,0 0-16,0 0 0,0 0 15,21 0-15,-21 1 0,21-22 0,1 21 16,-1-21-16,0 0 0,0 0 16,0 0-16,0 0 0,1 0 15,20-21-15,-21-1 0,0 22 0,0-21 16,22 0-16,-22 0 0,0 0 16,0-22-16,0 22 0,1 0 0,-1 0 15,-21 0-15,0 0 16,0-1-16,0 1 0,0 0 15,0 0-15,-21 42 32,21 0-32,-22 0 0,22 1 15,0-1-15,0 0 0,0 21 16,0-21-16,0 22 0,-21-22 0,21 0 16,0 21-16,0-20 0,-21-1 15,21 0-15,0 0 0,0 0 0,0 0 16,0 1-16,0-44 47,0 1-47,0 0 15,0 0-15,0 0 0,0 0 0,0-22 16,21 22-16,-21 0 0,21-21 16,-21 20-16,0-20 0,22 21 0,-1 0 15,0 0-15,0-1 0,0 22 0,-21-21 16,21 21-16,1 0 0,-1 0 15,0 0-15,0 0 0,0 21 0,0 1 16,1-1-16,-1 0 16,0 0-16,0 0 0,-21 0 0,21 1 15,0-1-15,1 0 0,-1 0 16,0 0-16,-21 0 0,21 1 16,0-22-16,0 21 0,1-21 0,-1 0 15,0 0-15,0 0 16,0 0-16,0 0 15,-21-21-15,22-1 0,-1 22 16,-21-21-16,21 0 0,0 0 0,-21 0 16,21-22-16,0 22 0,1 0 0,-1-21 15,0 21-15,0-1 0,0 1 16,0-21-16,1 21 0,-1 21 0,0-21 16,0-1-16,21 22 0,-20 0 15,-1 0-15,0 0 0,0 22 16,0-1-16,-21 0 15,0 0-15,21 0 0,-21 0 16,0 1-16,0-1 0,0 0 0,0 0 16,0 0-16,0 0 0,22-21 15,-22 22-15,0-1 0,21-21 32,-21-21-17,0-1 1,0 1-16,0 0 15,0 0-15,0 0 16,-21 0-16,-1-1 0,1 1 16,0 0-16,0 21 0,0-21 0,0 21 15,-1 0-15,1-21 0,0 21 0,0 0 16,0 0-16,0 0 0,-1 0 16,1 0-16,0 21 0,0 0 0,0 0 15,0-21-15,-1 43 0,1-22 16,0 0-16,21 0 0,0 21 0,0-20 15,0 20-15,0-21 0,0 21 16,0-20-16,0 20 0,0-21 16,0 0-16,0 0 0,0 1 15,21-22-15,0 0 0,1 0 16,-1 21-16,0-21 0,0 0 0,0 0 16,0 0-16,1 0 0,-1-21 15,0-1-15,21 22 0,-21-21 0,1 0 16,-1 0-16,0-21 0,0 20 0,0-20 15,0 21-15,1-21 0,-1-1 16,0 1-16,-21 0 0,0-1 0,21 1 16,-21 0-16,21-1 0,-21 1 15,0-22-15,0 22 0,0 0 0,0-1 16,0-20-16,0 21 0,0-1 16,0 1-16,0 0 0,0 20 0,0 1 15,0 0-15,0 0 16,0 0-16,0 42 31,0 0-31,0 21 0,0-20 0,0 41 16,0-21-16,0 1 0,0 20 0,0-20 15,0 20-15,0 1 0,0-22 16,-21 0-16,0 22 0,21-22 0,-21 0 16,21 1-16,0-1 0,0 0 15,0 1-15,0-22 0,0 21 0,0-21 16,0 22-16,21-22 0,0 0 15,0 0-15,0 0 0,1-21 16,-1 22-16,0-22 0,0 0 0,21 0 16,-20 0-16,20 0 0,-21 0 15,21-22-15,-20 22 0,20-21 0,-21 0 16,21 0-16,-20-21 0,-1 20 16,21-20-16,-21 0 0,0-1 0,1 1 15,-1 0-15,0-1 0,0-20 0,0 21 16,0-22-16,1 22 0,-1-22 15,0 1-15,0 20 0,-21-20 0,0 21 16,0-1-16,0 22 0,0-21 16,0 21-16,0-1 0,0 1 0,-21 21 31,0 0-31,0 21 0,-1 1 16,22-1-16,0 21 0,-21 0 15,21-20-15,-21 20 0,21 21 0,-21-20 16,21-1-16,0 0 0,0 22 15,0-22-15,0 1 0,0-1 0,0 0 16,0 1-16,0-1 0,0 0 0,0-21 16,0 22-16,0-1 0,0-21 15,0 0-15,21 1 0,0-1 0,-21 0 16,43 0-16,-22-21 0,0 0 16,0 0-16,21 0 0,-20 0 0,20 0 15,-21 0-15,21 0 0,-20-21 16,20 21-16,-21-21 0,21 0 15,-20-22-15,20 22 0,-21 0 0,0 0 16,0-22-16,1 22 0,-1 0 16,-21 0-16,0 0 0,21 0 0,-21-1 15,0 1-15,0 42 32,-21-21-32,0 22 0,21-1 15,0 0-15,0 0 0,0 0 16,0 0-16,0 1 0,0-1 0,0 0 15,0 0-15,0 0 0,0 0 0,0 1 16,21-1 0,-21 0-16,21-21 0,0 0 0,-21 21 15,21-21-15,0 0 0,1 0 0,-1 0 16,0 0-16,0 0 0,0-21 16,22 0-16,-22 21 0,0-21 0,0-1 15,0 1-15,0 0 0,1-21 16,-1 21-16,0-1 0,0 1 0,-21-21 15,0 21-15,0 0 0,21-1 0,-21 1 16,0 0 0,-21 21-1,21 21-15,-21-21 16,21 21-16,-21 1 0,21-1 16,0 0-16,-21 0 0,21 0 0,0 0 15,0 1-15,0-1 0,0 0 16,0 0-16,0 0 0,0 0 15,0 1-15,0-1 16,0-42 15,0-1-15,0 1-16,0 0 0,0 0 16,0 0-16,0 0 0,0-1 15,0 1-15,21-21 0,0 21 16,0 0-16,0-22 0,0 22 0,1 0 15,-1 0-15,0 0 0,21-1 16,-21 1-16,1 0 0,20 21 0,-21 0 16,21 0-16,-20 0 0,-1 0 15,21 0-15,-21 21 0,0 0 0,1 1 16,-1-1-16,-21 0 0,0 0 0,0 0 16,0 0-16,21 1 0,-21 20 15,0-21-15,0 0 0,0 22 0,0-22 16,0 0-16,0 0 0,0 0 0,0 0 15,-21 1-15,0-1 16,21 0-16,0-42 47,21 21-47,0-21 0,0-1 16</inkml:trace>
  <inkml:trace contextRef="#ctx0" brushRef="#br0" timeOffset="10895.86">12912 1397 0,'0'0'0,"0"-21"0,0 0 0,0 0 16,0-1-16,-22 1 15,22 0-15,-21 0 0,0 21 0,21-21 16,-21 21-16,0 0 0,0 0 0,-1 0 16,1 0-16,0 0 0,0 0 15,0 21-15,-22 0 0,22 0 0,0 0 16,-21 1-16,21-1 0,-22 21 16,22-21-16,0 22 0,0-22 0,0 21 15,-1-21-15,22 22 0,0-22 16,-21 0-16,21 0 0,0 21 15,0-20-15,0-1 0,0 0 16,21-21-16,1 0 0,-1 0 16,0 0-16,21 0 0,-21 0 15,1-21-15,20 0 0,-21-1 0,21 1 16,1-21-16,-1 21 16,-21-22-16,0 22 0,1 0 0,20-21 15,-42 21-15,21-1 0,0 1 0,-21 0 16,21 0-16,-21 0 15,0 0 1,0 42 15,0 0-31,0 0 16,0 0-16,0 0 0,-21 1 16,21 20-16,-21-21 0,0 0 0,21 22 15,-21-1-15,0 0 0,-1 1 0,22-1 16,-21 21-16,21-20 0,-21 20 15,21 1-15,-21-1 0,0-20 0,21 20 16,-21 1-16,21 20 0,0-20 0,-22-1 16,1 22-16,21-22 0,-21 1 15,21 21-15,0-22 0,0 1 16,0-1-16,0-21 0,0 22 0,0-1 16,0 1-16,0-22 0,0 1 0,-21 20 15,21-21-15,0 1 0,0-1 16,0-21-16,0 22 0,0-22 0,0 0 15,0 0-15,0 0 0,-21-21 0,0 21 16,-1-21 0,1-21-16,0 21 15,0-21-15,0 0 0,21 0 0,-21-22 16,-1 22-16,-20-21 0,21-22 16,0 22-16,-22 0 0,22-22 15,0 1-15,-21-1 0,21 1 0,21-1 16,0 1-16,0-1 0,0 1 0,0-1 15,0 1-15,21-1 0,-21 22 16,21-22-16,0 22 0,-21 0 0,0-1 16,21 22-16,0-21 0,1 21 15,-22-22-15,21 22 0,0 0 0,0 0 16,0 0-16,-21 0 0,21-1 0,1 1 16,-1 0-16,0 0 0,0 21 15,0-21-15,0 0 0,1 21 0,-1-22 16,-21 1-16,21 21 0,-21-21 15,21 21-15,-21-21 16,0 0-16,0 0 0</inkml:trace>
  <inkml:trace contextRef="#ctx0" brushRef="#br0" timeOffset="11407.08">11197 974 0,'-21'42'15,"21"-21"1,0 0-16,21-21 16,0 0-1,0 0-15,1 0 0,-1 0 16,0 0-16,0 0 0,0 0 15,0 0-15,-21-21 16,0 0-16,-21 21 47,0 0-47,21 21 16,-21-21-16,21 21 15,-21-21-15,21 22 0,0-1 16,0 0-1,0 0 17</inkml:trace>
  <inkml:trace contextRef="#ctx0" brushRef="#br0" timeOffset="12798.55">4762 2265 0,'0'0'0,"-21"0"0,0 0 16,0 0-16,0 0 0,0 0 15,-1 0-15,1 0 0,0 0 0,0 0 16,0 0-16,0 0 16,-1-21-1,1 21 17,0 0-1,21-21-16,-21 21-15,42 0 63,0 0-63,0 0 0,1 0 0,-1 0 16,21 0-16,-21 0 0,22 0 15,-1 0-15,0 0 0,1-22 0,20 22 16,1 0-16,-22 0 0,21 0 15,1 0-15,-1 0 0,22 0 0,-21 0 16,20 0-16,-20 0 16,20 0-16,1 0 0,21 0 0,-21 0 15,-1 0-15,22 0 0,0 0 0,-21 0 16,42 0-16,-22 22 0,22-22 16,0 0-16,0 0 0,0 21 0,22-21 15,-22 0-15,21 0 0,0 0 16,0 0-16,21 21 0,-20-21 0,20 0 15,-21 0-15,21 0 0,1 0 16,-1 0-16,0 0 0,1 0 16,-1 0-16,22 0 0,-22 0 0,0 0 0,22 0 15,-22 0-15,0 0 0,1-21 16,-1 21-16,0 0 0,1 0 16,-1 0-16,-21 0 0,22 0 15,-22 0-15,21 0 0,-21 0 0,0-21 16,1 21-16,-22 0 0,0 0 0,0 0 15,0 0-15,-22 0 0,1 0 16,0 0-16,0 0 0,-21 0 0,-22 0 16,22 0-16,-22 0 0,1 0 15,-22 0-15,0 0 0,1 0 0,-1 0 16,-21 21-16,0-21 0,1 0 0,-1 0 16,0 0-16,-42 0 78,0 0-63,-1 0-15,1 0 0</inkml:trace>
  <inkml:trace contextRef="#ctx0" brushRef="#br0" timeOffset="12938.52">13589 2328 0,'0'0'0,"-21"0"62,21 22-62,-21-22 16,-1 0-16,1 0 0</inkml:trace>
  <inkml:trace contextRef="#ctx0" brushRef="#br0" timeOffset="33875.37">3365 3556 0,'0'-21'0,"0"0"31,0 0-31,0-1 16,0 1-16,0 0 15,0 0 1,0 0-16,0 0 16,0-1 15,0 44 0,0-1-31,0 0 16,0 0-16,0 21 0,0-20 15,0 20-15,0-21 0,0 21 16,0 1-16,0-1 0,0-21 0,0 22 16,0-1-16,0 0 15,0 1-15,0-1 0,0 0 0,0 1 16,0-1-16,0 0 0,0-21 15,0 22-15,0-1 0,0-21 0,0 0 16,0 1-16,0-1 0,0 0 16,-21 0-16,21 0 0,0-42 62,0 0-46,0 0-1,0 0-15</inkml:trace>
  <inkml:trace contextRef="#ctx0" brushRef="#br0" timeOffset="34345.82">3746 4001 0,'0'21'32,"0"0"-32,0 0 15,0 0 1,22-21-1,-1 0 1,0 0 0,-21-21-16,21 0 15,-21 0-15,0 0 16,0-1-16,0 1 0,0 0 16,-21 21-1,0 0 16,0 0-31,-1 0 0,22 21 16,0 0-16,-21 1 16,21-1-1,0 0 1,21-21 0,1 0-1</inkml:trace>
  <inkml:trace contextRef="#ctx0" brushRef="#br0" timeOffset="35158.03">5249 3408 0,'0'0'0,"0"-21"0,0 0 15,0-1 1,0 44 31,-21-22-47,21 42 16,0-21-16,-21 0 0,21 22 0,-21-1 15,21 0-15,0 1 0,0-1 16,-21 0-16,-1 22 0,1 42 15,0-64-15,0 21 0,0-20 16,21 20-16,0-20 0,0-1 0,0 0 16,0-21-16,0 22 0,0-22 15,0 0-15,0 0 0,0 0 16,21 1-16,0-22 0,0 0 16,0 0-1,1 0-15,-1 0 0,0-22 16,0 1-16,0 21 0,0-21 15,-21 0-15,22 0 0,-1 0 0,0-1 16,0 1-16,0-21 0,-21 21 0,0 0 16,0-1-16,0 1 0</inkml:trace>
  <inkml:trace contextRef="#ctx0" brushRef="#br0" timeOffset="35405.89">4932 3958 0,'21'0'31,"0"0"-31,0 0 0,0 0 16,1 0-16,-1-21 0,0 21 15,0-21-15,21 21 0,-20-21 0,-1 21 16,0 0-16,21-21 0,-21 21 15,1 0-15,-1-22 0,0 22 16,0 0-16,0 0 0,0-21 16,1 21-16,-1 0 0</inkml:trace>
  <inkml:trace contextRef="#ctx0" brushRef="#br0" timeOffset="35962.72">5715 3916 0,'0'0'0,"-21"0"0,0 0 0,-1 0 16,22-21-1,0 0-15,0-1 16,22 22-16,-22-21 15,21 21-15,0 0 0,21 0 16,-21-21-16,1 21 0,20 0 0,-21 0 16,0 0-16,0 0 0,22 0 15,-22 0-15,0 0 0,0 21 0,0 0 16,1-21-16,-22 22 0,0-1 16,21 21-16,-21-21 0,0 0 15,0 22-15,0-22 0,0 21 0,0-21 16,-21 1-16,-1 20 0,1-21 15,21 0-15,0 0 0,-21-21 0,21 22 16,-21-1-16,21-42 31,0-1-15,0 1-16,0 0 16,21 0-16,0-21 0,-21 20 0,21 1 15,1-21-15,-22 21 0,21-22 16,0 22-16,-21 0 0,21-21 0,0 21 15,-21-1-15,21 22 0,1-21 16,-1 0 0,0 21-16,0 0 0,0 0 31,-21 21-31,0 0 31</inkml:trace>
  <inkml:trace contextRef="#ctx0" brushRef="#br0" timeOffset="36738.32">6519 3810 0,'0'21'62,"-21"0"-62,21 1 0,-21-1 0,21 0 16,0 0-16,-21 21 0,21-20 15,0-1-15,0 0 0,0 21 0,0-21 16,0 1-16,0-1 0,0 0 16,0 0-16,0 0 0,21 0 15,0-21-15,0 0 0,0 0 16,1 0-16,20 0 0,-21 0 15,0 0-15,22-21 0,-22 0 0,0 0 16,21 0-16,-21 0 0,1-1 16,20 1-16,-42 0 0,21 0 0,0 0 15,-21-22-15,21 22 0,-21 0 0,0 0 16,0 0-16,0 0 0,0-1 16,0 1-1,0 42 16,0 1-31,0-1 16,0 0-16,0 21 16,0-21-16,0 22 0,-21-1 0,21-21 15,-21 22-15,21 20 0,0-21 16,-21 1-16,21-1 0,0 0 0,0 1 16,0-1-16,0 22 0,0-22 0,0 0 15,0 1-15,0-1 0,0 21 16,0-20-16,0-1 0,0 22 0,0-22 15,0 0-15,0 22 0,0-22 0,0 0 16,0 22-16,-21-22 0,0 1 16,-1-1-16,1 21 0,0-20 15,0-22-15,0 21 0,0 1 0,-1-22 16,22 0-16,-21 0 0,0-21 16,0 0-16,0 0 0,0 0 15,21-21-15,-22-21 0,1 20 16,21 1-16,-21-21 0,21 0 15,0-1-15,0 1 0,0 0 0,0-22 16,0 1-16,0 20 0,0-20 0,0-1 16,0 1-16,0 20 0,21-20 15,0 21-15,1-1 0,-1 1 0,-21 0 16,21 20-16,0-20 0,0 21 0,0-21 16,1 20-16,20 1 15,-21-21-15,0 21 0,0 0 0,1-22 16,-1 22-16,0-21 0,0 21 15</inkml:trace>
  <inkml:trace contextRef="#ctx0" brushRef="#br0" timeOffset="37426.18">8170 3641 0,'0'-43'15,"0"22"1,-21 21-16,0-21 0,0 21 0,0 0 16,-1-21-16,1 21 0,0 0 15,0 0-15,-21 0 0,20 0 0,-20 0 16,21 0-16,-21 21 16,-1-21-16,22 21 0,-21 0 0,21 22 15,-22-22-15,22 0 0,0 21 0,0 1 16,0-22-16,21 21 0,-22 1 15,22-1-15,0-21 0,0 21 0,0-20 16,0-1-16,22 0 0,-1 0 16,0 0-16,0 0 0,0 1 0,0-22 15,22 0-15,-22 0 0,21 0 0,43 0 32,-43-22-32,-21 1 0,1 0 0,20 0 0,-21 0 15,0 0-15,22-1 0,-22-20 16,0 21-16,0-21 0,-21 20 15,21-20-15,0 0 0,-21 21 0,0-1 16,0-20-16,0 21 0,0 0 16,0 42 15,0 0-31,0 0 0,0 0 0,0 22 16,0-22-16,0 21 0,0-21 15,0 22-15,0-22 0,0 21 0,0-21 16,0 22-16,22-22 0,-1 0 15,-21 0-15,21-21 0,0 21 16,0 1-16,0-22 0,1 0 0,20 0 16,-21 0-16,0 0 0,0 0 0,1-22 15,-1 1-15,0 0 0,21 0 16</inkml:trace>
  <inkml:trace contextRef="#ctx0" brushRef="#br0" timeOffset="37942.12">8699 3662 0,'-21'0'16,"0"0"-16,21 21 0,-21-21 15,21 21-15,0 0 16,0 1-16,0-1 0,0 0 16,0 0-16,0 0 0,0 0 15,0 1-15,0-1 0,0 0 0,0 0 16,0 0-16,-21 0 0,21 1 15,-21-1 1,-1-21 0,1 0-1,21-21-15,0-1 16,-21 22-16,21-21 0,-21 0 16,21 0-16,0 0 0,0 0 15,0-1-15,0 1 0,0-21 0,0 21 16,21 0-16,0-1 0,22 1 15,-22 0-15,0 0 0,21 0 0,1 0 16,-22 21-16,21-22 0,0 22 0,1 0 16,-22 0-16,21 0 0,1 0 15,-22 22-15,0-22 0,0 21 0,0 0 16,0 0-16,1 21 0,-22-20 16,0-1-16,0 21 0,0-21 0,0 22 15,0-22-15,-22 21 0,1-21 0,21 22 16,-21-22-16,0 0 0,21 0 15,0 0-15,-21 0 0,21 1 16,-21-22-16,42-22 31,0 1-15,0 0-16,-21 0 0,21 0 16</inkml:trace>
  <inkml:trace contextRef="#ctx0" brushRef="#br0" timeOffset="38606.56">9588 3747 0,'0'0'0,"22"-43"15,-22 22-15,0 0 0,0 0 16,-22 21-1,1 0-15,0 0 0,0 0 16,0 0-16,0 0 0,-22 21 16,22 0-16,0-21 0,0 21 15,0 22-15,-1-22 0,1 0 0,0 0 16,0 21-16,21-20 0,0-1 16,0 21-16,0-21 0,0 0 15,0 22-15,0-22 0,0 0 0,0 0 16,0 0-16,21 1 15,0-22-15,0 0 0,1 0 16,-1 0-16,0 0 0,0 0 0,0 0 16,0-22-16,1 1 15,-1 0-15,0 0 0,0 0 0,0-22 16,0 22-16,1-21 0,-1 21 16,-21-22-16,21 1 0,0-21 0,0 20 15,0 1-15,1-22 0,-22 22 0,0-21 16,21-1-16,-21 22 0,21-1 15,-21 1-15,0 21 0,0 0 16,0 0-16,0-1 0,0 1 16,-21 21-16,0 21 15,21 1-15,-22-1 0,22 0 16,0 21-16,0 1 0,0-1 16,0 0-16,0 1 0,0-1 0,0 21 15,0-20-15,0-1 0,0 0 16,0 1-16,0-1 0,0-21 0,22 22 15,-1-1-15,-21-21 0,21 0 0,-21 0 16,21 22-16,0-43 0,0 21 16,1 0-16,-1-21 0,0 21 15,0-21-15,0 0 0,0 0 16,1 0-16,20 0 0,-21-21 16,0 21-16,0-21 0,1 0 0,-1 0 15,0-1-15,0 1 0,0 0 0,0 0 16,1 21-16</inkml:trace>
  <inkml:trace contextRef="#ctx0" brushRef="#br0" timeOffset="40238.62">12234 3239 0,'0'0'0,"21"-22"0,-21 1 0,22 0 0,-1 0 15,-21 0-15,0 0 16,0-1-16,-21 22 16,-1-21-16,1 21 0,-21-21 15,21 21-15,-22 0 0,1 0 16,0 0-16,-1 0 0,-20 21 0,21 0 15,-1-21-15,1 22 0,0 20 16,-1-21-16,22 21 0,-21 1 0,21-1 16,-1 0-16,1 22 0,0-22 15,0 22-15,21-22 0,0 0 0,0 22 16,0-22-16,0 1 0,0-1 0,0-21 16,0 21-16,21 1 0,0-1 15,0-21-15,1 0 0,20 22 0,-21-22 16,21 0-16,1-21 0,-1 21 15,0-21-15,22 0 0,-22 0 16,22 0-16,-22 0 0,22 0 0,-22-21 16,21 0-16,1 0 0,-22 0 15,1-1-15,20 1 0,-21 0 0,-20-21 16,20 21-16,0-1 0,-21-20 16,1 21-16,-1-21 0,0 20 0,-21-20 15,0 21-15,0 0 0,0-22 16,0 22-16,0 0 0,0 0 0,0 0 15,-21 0-15,0 21 0,-1 0 0,1-22 16,0 22-16,0 0 0,0 0 16,0 0-16,-1 22 0,1-1 0,0 0 15,0 0-15,0 0 16,0 0-16,-1 22 0,1-22 0,21 21 16,-21-21-16,21 22 0,0-22 0,0 21 15,0-21-15,0 1 0,0-1 16,0 21-16,0-21 0,0 0 0,21-21 15,-21 22-15,21-22 0,1 0 16,-1 0-16,0 0 0,0 0 0,0 0 16,0 0-16,1 0 0,-1-22 15,-21 1-15,21 0 0,0 0 0,0 0 16,0 0-16,1-1 0,-1 1 0,-21-21 16,0 21-16,21-22 0,-21 22 15,0-21-15,0 0 0,21 20 16,-21-20-16,0 21 0,0 0 15,0 0-15,0 42 32,0 0-32,0 0 0,0 0 15,0 0-15,0 22 0,0-22 0,0 21 16,21-21-16,0 1 0,-21 20 16,22-21-16,-1 0 0,-21 0 0,21 1 15,0-1-15,0 0 0,0 0 16,1-21-16,-1 21 15,0-21-15,21 0 0,-21 0 0,1 0 16,-1 0-16,0 0 0,0-21 16,0 21-16,22-21 0,-22 0 0,0 0 15,0-22-15,0 22 0,-21 0 16,21-21-16,1-1 0,-1 1 0,-21 0 16,21-22-16,-21 22 0,21-22 0,-21 22 15,0-22-15,21 22 0,-21 0 16,21-1-16,-21 1 0,0 21 0,0 0 15,0 0-15,0-1 0,0 44 32,0-1-32,0 21 15,0 0-15,0 1 0,0-1 16,0 0-16,0 22 0,0-22 0,0 22 16,-21-22-16,21 0 0,0 1 15,-21-1-15,21-21 0,0 22 0,0-22 16,0 21-16,0-21 0,0 0 15,0 1-15,0-1 0,21 0 16,0-21-16,1 0 0,-1 0 16,0 0-16,0 0 15,0 0-15,0 0 0,1-21 16,-1 21-16,0-21 0,0-1 16,0 1-16,0 0 15,1 0-15,-22 0 0,0 0 0,21-1 16,-21 1-16,0 0 0,0 0 15</inkml:trace>
  <inkml:trace contextRef="#ctx0" brushRef="#br0" timeOffset="40518.46">13187 3598 0,'0'0'0,"-21"0"16,42 0-1,0 0-15,0 0 16,0 0-16,0 0 16,1-21-16,20 21 0,-21 0 0,21-21 15,-20 21-15,20 0 0,-21-21 0,21 21 16,-20 0-16,-1 0 0,0-21 16,0 21-16,0 0 0,-21-21 0,21 21 15,1 0 1</inkml:trace>
  <inkml:trace contextRef="#ctx0" brushRef="#br0" timeOffset="41386.4">14160 3450 0,'0'0'16,"0"-21"-16,0 0 0,0 0 15,0 0-15,-21 21 0,0 0 16,0-22-16,0 22 0,0 0 16,-1 0-16,1 0 0,0 22 15,0-1-15,0-21 0,0 21 0,-1 0 16,1 21-16,0-20 15,21-1-15,0 21 0,0 0 0,0-20 16,0 20-16,0-21 0,0 21 0,0-20 16,0-1-16,21 0 0,0 21 15,1-21-15,20 1 0,-21-22 0,21 21 16,-20 0-16,20-21 0,0 0 16,1 21-16,-22-21 0,21 0 0,0 0 15,1 0-15,-22 0 0,21 0 0,-21-21 16,22 21-16,-22-21 15,0 0-15,0-1 0,0 1 0,1 0 0,-1-21 16,0-1-16,0 1 0,-21 0 16,0-1-16,21-20 0,-21 21 15,21-22-15,-21 1 0,0-1 0,0 1 16,0 20-16,0 1 0,0 0 16,0-1-16,0 22 0,0 0 0,0 0 15,0 0 1,0 42-1,0 0-15,0 0 0,0 21 16,0-20-16,0 20 0,0 0 16,0 1-16,0 20 0,0-21 0,0 1 15,0-1-15,0 22 16,0-22-16,0 0 0,0-21 0,0 22 16,0-1-16,0-21 0,0 0 0,0 1 15,-21-1-15,21 0 0,0 0 16,0 0-16,-21-21 31,21-21-15,0 0-16,0 0 15,0 0-15,0-22 16,0 22-16,21 0 0,0-21 0,1 20 0,-1-20 16,0 21-16,0-21 15,21 20-15,1 1 0,-1 0 0,-21 0 16,43 0-16,-22 21 0,0 0 0,1 0 15,-1 0-15,0 0 0,-20 21 16,20 0-16,-21 0 0,0 22 0,-21-22 16,0 21-16,0-21 0,0 0 15,0 22-15,0-22 0,0 0 0,0 21 16,0-20-16,0-1 0,0 0 0,0 0 16,-21 0-16,21 0 15,-21-21-15,21 22 0,-21-22 31,21-22-15,0 1-16</inkml:trace>
  <inkml:trace contextRef="#ctx0" brushRef="#br0" timeOffset="42271.75">16764 2858 0,'0'-22'0,"0"44"0,0-65 0,-21 43 15,0 0 1,-1 0-16,22 21 16,-21 22-16,21-22 0,0 21 15,-21 1-15,21-1 0,0 0 16,0 22-16,0-1 0,0 1 15,0-1-15,0 1 0,0-1 16,0-20-16,-21 20 0,21-21 0,0 1 16,-21-1-16,21-21 0,0 22 15,0-22-15,0 0 0,-21 0 16,21 0-16,-22-21 16,1 0-1,21-21-15,-21 21 0,21-21 16,0 0-16,0 0 0,0-1 15,0 1-15,0-21 0,0 21 16,0-22-16,0 22 0,0-21 0,21 21 0,0-22 16,22 22-16,-22-21 15,0 21-15,21 0 0,1-1 0,-1 1 16,0 0-16,1 21 0,-1 0 16,22 0-16,-22 0 0,21 0 0,1 0 15,-22 21-15,1 0 0,-1 22 16,-21-22-16,0 0 0,0 21 0,-21-20 15,0 20-15,-21-21 0,0 21 16,0-20-16,-21-1 0,-22 21 0,22-21 16,-22 0-16,22 1 0,-22-1 0,22-21 15,0 21-15,-1-21 0,1 0 16,0 21-16,-1-21 0,22 0 0,0 0 16,0 0-16,0 0 0,0 0 15,21-21-15,0 0 16,0 0-16,21-1 0,0 1 15,0 0-15,21 21 16,-20-21-16,-1 0 0,0 0 0,0-1 16</inkml:trace>
  <inkml:trace contextRef="#ctx0" brushRef="#br0" timeOffset="42614.57">17738 2815 0,'0'0'0,"0"-21"0,0 0 15,0 42 17,0 0-32,0 0 0,0 22 0,-22-1 15,22-21-15,-21 43 0,21-22 16,0 0-16,-21 22 0,21-1 0,0 1 15,-21-22-15,21 22 0,-21-1 16,0-20-16,21-1 0,0 0 0,0 1 16,-22-1-16,22-21 0,0 0 15,0 0-15,0 1 0,0-1 16,0 0-16,0 0 16,22-21-1,-1-21 1,0 21-16,-21-21 0,21 0 0,0-1 15</inkml:trace>
  <inkml:trace contextRef="#ctx0" brushRef="#br0" timeOffset="43086.3">18140 3323 0,'-21'0'16,"-1"0"-1,1 21-15,0-21 16,21 22-16,-21-1 0,0 0 0,21 0 16,-21 0-16,21 22 0,-22-22 15,22 0-15,0 0 0,0 0 0,0 22 16,0-22-16,0 0 0,0 0 16,0 0-16,22-21 0,-1 21 15,0-21-15,0 0 0,0 0 16,0 0-16,1 0 0,20 0 0,-21 0 15,0 0-15,22 0 0,-22 0 0,21-21 16,-21 0-16,0 0 0,1 21 16,-1-21-16,0 0 0,0-22 15,0 22-15,-21-21 0,0 21 0,0-22 16,0 1-16,0 0 0,0 20 16,0-20-16,-21 21 0,0 0 0,0 0 15,0-1-15,-22 22 0,22 0 16,0 0-16,0 0 0,-22 0 0,22 22 15,0-1-15,-21 0 0,21 0 16,-1 21-16,1-20 0,21-1 16,-21 0-16,21 21 0,-21-21 15,21 1-15,0-1 0,0 0 0,0 0 16,0 0-16,21-21 0,0 21 0,0-21 16,1 0-16,-1 0 0,0 0 15,21 0-15</inkml:trace>
  <inkml:trace contextRef="#ctx0" brushRef="#br0" timeOffset="43431.11">18944 3239 0,'0'0'0,"0"-22"16,0-20-16,0 21 15,-21 21-15,0 0 16,0 0-16,-1 0 0,1 0 15,0 0-15,0 21 16,0 21-16,21-20 0,0-1 0,-21 21 16,-1-21-16,22 22 0,0-22 15,0 21-15,-21-21 0,21 22 0,0-1 16,0-21-16,0 21 0,0-20 16,0-1-16,0 0 0,0 0 0,21 0 15,1 0-15,-22 1 0,21-1 16,0-21-16,0 21 0,0-21 15,0 21-15,22-21 0,-22 0 0,0 0 16,0 0-16,0 0 0,22 0 16,-22-21-16,0 0 0,21 21 0,-20-21 15,-1-1-15,21 1 0,-21 0 16,0 0-16</inkml:trace>
  <inkml:trace contextRef="#ctx0" brushRef="#br0" timeOffset="44354.55">19621 2921 0,'0'0'0,"0"-21"0,0 0 16,-21 0-16,21-1 0,-21 1 15,0 21 1,21 21 0,0 1-16,0-1 15,0 21-15,0-21 0,0 22 0,0-1 16,0 0-16,0 1 0,0-1 15,0 0-15,0 22 0,-21-22 0,21 0 16,-21 1-16,21-1 0,-22 0 0,22-20 16,0 20-16,-21 0 0,21-21 15,-21 1-15,21-1 0,0 0 0,-21 0 16,21 0-16,0 0 0,0 1 16,0-1-16,0-42 62,0-1-62,0 1 16,21 0-16,0 0 0,0-21 15,-21 20-15,22 1 0,-1 0 16,0-21-16,0 21 0,0-1 0,0 1 16,22 0-16,-22 0 0,21 0 0,-21 0 15,22-1-15,-1 1 0,-21 21 16,22-21-16,-22 21 0,21 0 0,-21 0 15,0 0-15,1 0 0,-1 0 16,-21 21-16,0 0 16,0 1-1,0-1-15,-21-21 0,-1 21 0,1 0 16,0-21-16,-21 21 0,21-21 16,-22 0-16,22 21 0,0-21 0,-21 0 15,20 0-15,1 0 0,0 0 0,0 0 16,0 0-16,0 0 15,21-21-15,0 0 16,-22 21-16,1 0 31,21 21-15,0 0-16,0 1 0,0-1 16,0 0-16,0 0 0,0 0 0,0 0 15,0 1-15,0-1 0,0 0 16,0 0-16,0 0 0,0 0 0,0 1 15,0-1-15,21 0 16,-21 0-16,22-21 0,-1 21 0,21-21 16,-21 0-16,0 0 0,22 0 15,-22 0-15,0 0 0,21 0 0,-20 0 16,-1 0-16,21 0 0,-21-21 0,0 21 16,1-21-16,-1 0 0,0 0 15,0 21-15,0-22 0,0 1 0,-21 0 16,0 0-16,22 0 0,-22 0 15,0-1-15,0 1 32,0 42 30,-22-21-62,1 0 16,0 0-16</inkml:trace>
  <inkml:trace contextRef="#ctx0" brushRef="#br0" timeOffset="45578.36">5143 4847 0,'0'0'0,"-21"0"16,0 0-16,0 0 0,0-21 15,0 21-15,-1-21 16,1 21-16,0 0 0,0 0 16,0 0-16,42 0 47,0 0-32,0 0-15,22 0 0,-22 0 0,21 0 16,0 0-16,22 0 0,-1 0 15,1 0-15,21 0 0,-1 0 0,1 0 16,0 0-16,20-21 16,-20 21-16,21 0 0,-21 0 0,20-21 15,-20 21-15,0 0 0,-1 0 0,1-22 16,0 22-16,-1 0 0,-20 0 16,-1 0-16,1 0 0,-1 0 0,-20 0 15,-1 0-15,0 0 0,-20 0 0,-1 0 16,0 0-16,0 0 0,0 0 15,-42 0 17,0 0-32,0 0 15,0 0-15,-1 0 0,1 0 0,-21 0 16,21 0-16,-22 0 16,22 0-16,-21 0 0,-22 0 0</inkml:trace>
  <inkml:trace contextRef="#ctx0" brushRef="#br0" timeOffset="46046.09">4953 4868 0,'0'22'0,"21"-22"16,0 21 0,0-21-16,1 0 0,20 21 0,-21-21 15,21 0-15,1 21 0,20-21 0,1 0 16,-1 0-16,22 0 15,0 0-15,-1 0 0,1 0 0,21 0 16,0 0-16,-22 0 0,1 0 16,21 0-16,-22 0 0,22 0 0,-21 0 15,0 0-15,20 0 0,-41-21 0,21 21 16,-22 0-16,1 0 0,-1 0 16,-21 0-16,1 0 0,-1 0 0,0 0 15,-20 0-15,-1 0 0,0 0 0,0 0 16</inkml:trace>
  <inkml:trace contextRef="#ctx0" brushRef="#br0" timeOffset="48054.33">12531 4382 0,'0'0'0,"-43"0"0,22 0 16,-21 0-16,21 0 0,-1 0 16,1 0-16,0 0 0,0 0 15,21-22-15,-21 22 0,0 0 16,42 0 31,21 0-47,-21 0 15,0 0-15,22 0 0,-1 0 0,0 0 16,1 0-16,20 0 0,1 0 16,-1 0-16,1 0 0,20 0 0,1 0 15,21 0-15,-21 0 0,-1 0 16,22 22-16,-21-22 0,-1 0 15,1 0-15,0 0 0,-1 0 0,1 0 16,0 21-16,-1-21 0,-20 0 16,21 0-16,-22 0 0,1 21 0,-1-21 15,-21 0-15,22 0 0,-22 0 16,1 0-16,-22 0 0,0 0 0,0 0 16,0 0-16,0 0 0,1 0 15,-44 0 48,1 0-63,0 0 0,0 0 15,0 0-15,-22 0 0,1 0 16,0 0-16</inkml:trace>
  <inkml:trace contextRef="#ctx0" brushRef="#br0" timeOffset="48622">12382 4530 0,'-21'0'0,"21"21"16,-21-21-16,21 21 15,21 0 17,0-21-32,22 0 0,-22 0 0,21 0 15,1 0-15,-1 0 0,21 0 16,1 0-16,21 0 0,-1 0 15,1 0-15,0 0 0,20 0 0,1 0 16,-21 0-16,21 0 0,-22 0 16,22-21-16,-21 21 0,21 0 0,-22 0 15,1 0-15,0 0 0,-1 0 16,-20-21-16,-1 21 0,1 0 0,-1 0 16,-20 0-16,-1 0 0,0 0 15,-20 0-15,-1 0 0,0 0 0,0 0 16,0 0-16,-21-21 125,-21 21-110</inkml:trace>
  <inkml:trace contextRef="#ctx0" brushRef="#br0" timeOffset="52662.94">4000 5990 0,'0'0'0,"-21"0"0,0 0 31,0 0-31,0 0 0,0 0 16,-1 0-16,1 0 15,0 0 1,0 0-16,0 0 0,0 0 16,21-21-16,-22 0 0,1 0 15,21 0-15,0-1 16,0 1-16,0 0 15,0 0-15,0 0 16,21 0-16,1-1 16,-1 1-16,0 21 0,0-21 0,0 21 15,0 0-15,1 0 0,-1 0 16,0 0-16,0 0 0,0 0 16,0 21-16,1-21 15,-22 21-15,21 1 0,0 20 0,0-21 16,-21 0-16,0 22 0,0-22 15,0 21-15,0 0 0,0-20 0,0 20 16,0-21-16,0 21 0,-21 1 16,0-22-16,0 21 0,-1 1 0,1-22 15,0 21-15,-21 0 0,21 1 16,-22-22-16,22 21 0,-21-21 0,21 1 16,-22 20-16,1-21 0,21 0 15,-22-21-15,22 21 0,-21 1 0,21-22 16,-22 0-16,22 0 0,-21 0 0,21 0 15,0 0-15,-22 0 0,22 0 16,0 0-16,0-22 0,21 1 16,-21 0-16,21 0 0,-22-21 15,22 20-15,0 1 0,0-21 0,0 21 16,0-22-16,0 22 0,0 0 16,22 0-16,-1 0 0,0 0 0,0-1 15,0 22-15,0-21 0,22 21 16,-22 0-16,0 0 0,21 0 0,-20 0 15,20 0-15,-21 0 0,21 21 16,-20-21-16,20 22 0,-21-1 0,0 0 16,22 21-16,-22-21 0,0 1 15,0-1-15,-21 21 0,21-21 0,-21 0 16,21 1-16,-21-1 0,0 0 16,0 0-16,22 0 15,-22 0-15,21 1 16,-21-44 31,21 22-47,-21-21 15</inkml:trace>
  <inkml:trace contextRef="#ctx0" brushRef="#br0" timeOffset="53070.48">4445 6392 0,'21'0'62,"-21"-21"-62,0 0 0,0 0 16,-21 21 47,21 21-63,0 0 0,0 0 15,-21-21 1,21 22-16,21-22 78,-21-22-78,21 22 0,0 0 16</inkml:trace>
  <inkml:trace contextRef="#ctx0" brushRef="#br0" timeOffset="55254.07">6054 5863 0,'0'0'0,"0"-21"16,0 0-16,0 0 15,0 0-15,0-1 16,0 1 0,0 42 15,0 1-31,0-1 0,0 21 16,0-21-16,0 22 0,0-1 15,0 0-15,0 1 0,0-1 0,0 0 16,0 1-16,0-1 0,0 0 15,0 1-15,-22-1 0,22 0 0,0 1 16,-21-1-16,21 0 0,0-21 0,0 1 16,0-1-16,0 0 0,0 0 15,0 0-15,0 0 16,21-42 15,1 21-15,-22-21-16,0 0 0,21 0 15,-21 0-15,0-1 0,21 1 16</inkml:trace>
  <inkml:trace contextRef="#ctx0" brushRef="#br0" timeOffset="55497.93">5821 6287 0,'21'0'16,"0"0"-16,0 0 15,0-22-15,1 22 0,-1 0 16,21-21-16,-21 21 0,22-21 0,-22 21 16,21-21-16,-21 21 0,22-21 15,-22 21-15,21 0 0,-21 0 0,0-21 16,1 21-16,-1 0 0,0 0 15,0 0-15</inkml:trace>
  <inkml:trace contextRef="#ctx0" brushRef="#br0" timeOffset="56005.89">6477 6244 0,'-21'0'16,"21"-21"-1,0 0-15,0 0 16,21 21-16,0-21 16,0 21-16,0 0 0,1-22 15,-1 22-15,21 0 0,-21 0 16,22 0-16,-1 0 0,-21 0 0,21 0 15,1 22-15,-22-1 0,21-21 16,-21 21-16,22 21 0,-22-21 0,0 1 16,-21 20-16,0-21 0,0 21 15,0-20-15,0 20 0,0 0 0,0-21 16,-21 1-16,0-1 0,0 0 0,21 0 16,-22 0-16,1-21 0,21 21 15,-21-21 1,21-21-1,0 0-15,0 0 16,0 0-16,0 0 0,21-1 0,-21 1 16,21 0-16,-21-21 0,22 21 15,-1-22-15,-21 22 0,21-21 0,0 21 16,-21-1-16,21 1 0,0-21 16,-21 21-16,22 21 0,-22-21 0,21-1 15,0 22-15,0-21 0,0 21 16,0 0-1</inkml:trace>
  <inkml:trace contextRef="#ctx0" brushRef="#br0" timeOffset="56811.3">7408 6117 0,'0'21'47,"0"1"-47,0-1 16,0 0-16,0 0 0,0 0 16,0 0-16,-21 1 0,21 20 15,0-21-15,0 0 0,0 22 0,0-22 16,0 0-16,0 0 0,0 0 15,21 0-15,0 1 0,1-1 16,-1-21-16,0 0 0,0 0 16,21 0-16,-20 0 0,20 0 0,-21 0 15,21-21-15,-20-1 0,20 22 0,-21-21 16,21 0-16,-20 0 0,-1 0 16,21 0-16,-21-1 0,0-20 0,1 21 15,-1 0-15,-21 0 0,0-22 16,0 22-16,0 0 0,0 0 0,0 0 15,0-1-15,0 1 0,0 0 16,0 42 15,0 0-15,0 1-16,0-1 0,0 0 0,0 0 16,0 0-16,0 22 0,0-22 0,0 21 15,0 0-15,0 22 0,0-22 16,0 1-16,0 20 0,21-21 0,0 1 15,-21 20-15,21-20 0,-21 20 0,21-21 16,1 22-16,-22-1 0,21-20 16,-21 20-16,0 1 0,21-1 0,-21-20 15,0 20-15,21-21 0,-21 22 0,0-22 16,0 1-16,0-1 16,0 0-16,0 1 0,-21-22 0,0 0 15,21 21-15,-21-21 0,-1-21 0,1 22 16,0-22-16,0 0 0,0 0 15,0 0-15,-1-22 16,1 1-16,21 0 0,-21 0 0,0 0 16,0 0-16,0-22 0,21 1 0,0 21 15,0-22-15,0 1 0,0 0 16,0-22-16,0 22 0,0 0 0,0-22 16,0 22-16,21-22 0,-21 22 0,21-22 15,0 22-15,-21-21 0,21 20 16,0 1-16,1-22 0,-1 22 15,0 0-15,0-1 0,0 1 0,0 21 16,1-21-16,-1 20 0,21 1 16,-21 0-16,0 0 0,-21 0 0,22 21 15,-1-21-15,-21-1 16</inkml:trace>
  <inkml:trace contextRef="#ctx0" brushRef="#br0" timeOffset="57918.62">9758 5842 0,'0'0'0,"0"-21"15,0 0 1,0 0-16,0-1 16,0 1-1,0 0-15,0 0 0,-21 0 16,-1 21-16,1 0 16,0 0-16,0 0 0,0 0 15,-22 0-15,22 0 0,0 21 0,-21 0 16,21-21-16,-1 21 0,1 0 15,0 1-15,0 20 0,0-21 16,0 0-16,-1 0 0,22 22 16,0-22-16,0 0 0,0 21 0,0-20 15,0-1-15,0 0 0,0 0 0,22-21 16,-1 21-16,0 0 0,0-21 16,0 0-16,0 22 0,22-22 0,-22 0 15,0 0-15,21 0 0,-20 0 16,20 0-16,-21 0 0,0-22 0,0 22 15,1-21-15,-1 21 0,-21-21 16,-21 21 0,-1 0-16,1 0 0,0 0 15,-21 0-15,21 0 0,-1 0 16,-20 21-16,21-21 0,0 21 16,-22 1-16,22-1 0,0-21 0,0 21 15,21 0-15,0 0 0,-21 0 16,21 1-16,0-1 0,0 0 0,0 0 15,0 0-15,0 0 0,0 1 16,21-22-16,-21 21 0,21-21 16,0 0-16,0 0 0,1 0 15,-1-21-15,0-1 16,0 1-16,0 0 0,0 21 0,22-21 16,-22 0-16,0 0 0,0 21 15,0-22-15,1 1 0,-1 21 16,0 0-16,-21-21 0,0 42 31,0 0-31,0 1 16,0-1-16,0 0 0,-21 21 0,21-21 15,-21 22-15,21-22 0,-22 21 0,22-21 16,0 22-16,0-1 0,-21-21 16,21 0-16,0 22 0,-21-22 0,21 0 15,0 0-15,0 0 0,0 1 16,0-1-16,21-21 31,0 0-15,1-21-16,-1-1 15,0 1-15,-21 0 0</inkml:trace>
  <inkml:trace contextRef="#ctx0" brushRef="#br0" timeOffset="59214.03">10964 6181 0,'0'0'0,"-42"0"0,0 21 15,20-21-15,1 0 0,0 0 0,21 21 16,21-21 15,0 0-15,1 0-16,-1-21 0,0 0 0,21 21 15,-21-21-15,22-1 0,-22 22 16,0-21-16,21 0 0,-20 0 0,-1 0 16,21 0-16,-21-1 0,0 1 15,1-21-15,-22 21 0,21 0 0,-21-22 16,21 22-16,-21 0 0,0-21 0,0 20 15,0-20-15,0 21 0,0 0 16,0 0-16,0-1 0,0 1 0,-21 0 16,0 21-1,-1 0-15,1 0 16,0 0-16,21 42 0,0-20 16,-21 20-16,21 0 0,-21 1 0,21-1 15,0 21-15,0-20 0,0 20 0,0 1 16,-21-1-16,21 1 0,0 20 15,-22-20-15,22 21 0,-21-22 0,21 22 16,0-22-16,0 22 0,-21-22 16,21 22-16,-21-21 0,21-1 0,0 22 15,0-22-15,0 22 0,0-22 0,0 1 16,0-1-16,0 1 0,0-22 0,0 1 16,0-1-16,21 0 15,0 1-15,0-22 0,1 0 0,-1-21 16,0 0-16,0 0 0,21 0 0,-20 0 15,20 0-15,-21-21 0,21 0 16,-20-1-16,20 1 0,-21-21 0,21 0 16,-20-1-16,20 1 0,-21 0 0,0-22 15,22 1-15,-22-1 0,-21 1 0,0-1 16,0 1-16,0-1 0,0 1 16,0-1-16,-21 1 0,-1 20 0,-20-20 15,0 20-15,-1 22 0,1-21 16,0 21-16,-22 0 0,22-1 15,-22 22-15,22 0 0,-21 0 0,20 0 16,1 0-16,21 0 0,0 0 16,-1 0-16,44 0 15,-1 0 1,21 0-16,0 0 0,1 0 16,-1-21-16,0 0 0,22 21 0,-22-21 15,22 0-15,-22 0 0,22-1 16,-22 1-16,0 0 0,22-21 0,-22 21 15,0-1-15,-20 1 0,20 0 0,-21 0 16,0 0-16,0-22 0,1 22 16,-22 0-16,0 0 0,0 0 15,0 0-15,0-1 0,-22 22 16,22-21-16,-21 21 0,0 0 16,0 21-16,21 1 15,-21-1-15,21 0 0,0 0 16,0 0-16,0 0 0,0 1 0,0 20 15,0-21-15,0 0 0,0 0 16,0 1-16,0-1 0,0 0 0,0 0 16,0 0-16,21-21 31,0-21-15,-21 0-16,0 0 15,0 0-15</inkml:trace>
  <inkml:trace contextRef="#ctx0" brushRef="#br0" timeOffset="59425.91">11874 5842 0,'-21'-21'16,"0"0"-16,0 21 15,42 0 48,0 21-63,0-21 0,1 0 15,-22 21-15,21-21 0,0 0 0,0 21 16</inkml:trace>
  <inkml:trace contextRef="#ctx0" brushRef="#br0" timeOffset="59901.63">12192 5990 0,'0'0'0,"0"21"0,0 1 0,0-1 0,0 0 16,0 0-16,0 0 0,0 0 16,0 1-16,0-1 0,0 0 15,0 0-15,-21 0 16,21 0-16,-21-21 0,-1 22 15,1-22-15,0 0 16,0 0 0,21-22-1,0 1-15,0 0 0,0 0 16,0 0-16,0 0 0,21-1 0,0 1 16,0 0-16,1-21 15,-1 21-15,0-22 0,21 22 0,-21 0 16,22 0-16,-1 0 0,0-1 0,1 22 15,-1 0-15,-21 0 0,22 0 16,-22 0-16,21 0 0,-21 22 0,0-1 16,1 0-16,-1 21 0,-21-21 15,0 1-15,0-1 0,0 21 0,0-21 16,0 0-16,0 1 0,0-1 0,0 0 16,-21 0-16,21 0 0,0 0 15,-22-21-15,22 22 0,-21-22 16,0 21-16,21-42 31,0-1-15</inkml:trace>
  <inkml:trace contextRef="#ctx0" brushRef="#br0" timeOffset="61898.2">13356 5990 0,'0'0'0,"0"-42"15,0 21-15,-21 0 0,0-1 16,0 22-16,-1-21 0,22 0 15,-21 0-15,0 0 0,0 0 0,0 21 16,0 0-16,-1 0 0,1 0 16,0 0-16,0 0 0,0 0 0,0 21 15,-22 0-15,22 0 0,0 0 0,0 22 16,21-22-16,-21 21 0,-1-21 16,22 22-16,-21-22 0,21 21 0,0-21 15,0 0-15,0 22 0,0-22 16,0 0-16,0 0 15,0 0-15,21-21 0,1 0 0,-1 0 16,21 0-16,-21 0 0,0 0 16,1 0-16,20 0 0,-21 0 0,21-21 15,-20 0-15,20 21 0,-21-21 0,0 0 16,0 0-16,1-22 0,-1 22 16,0 0-16,0-21 0,-21 20 0,0-20 15,21 0-15,-21 21 0,0-22 0,0 22 16,0-21-16,0 21 15,0-1-15,0 1 0,-21 21 32,21 21-32,0 1 0,0-1 0,0 0 15,0 21-15,-21-21 0,21 22 0,0-22 16,0 21-16,0-21 0,0 22 16,0-22-16,21 0 0,-21 0 0,21 0 15,0 1-15,1-1 0,-1-21 16,0 21-16,0-21 0,0 0 0,0 0 15,22 0-15,-22 0 0,0 0 0,0 0 16,22 0-16,-22 0 0,0-21 16,21 0-16,-21 21 0,1-22 15,-1 1-15,0 0 0,0 0 0,0-21 16,0 20-16,1-20 0,-22 21 16,0-21-16,0-1 0,0 1 0,0 0 15,0-1-15,0 1 0,0 0 16,0-1-16,0 1 0,0 21 0,0 0 15,0-1-15,0 1 16,-22 21-16,1 0 16,21 21-16,0 1 0,0-1 0,-21 0 15,21 21-15,0 1 0,0-1 16,0-21-16,0 43 0,0-22 0,0 0 16,0 1-16,0-22 0,0 21 15,0 0-15,0-20 0,0-1 0,21 21 16,-21-21-16,21 0 0,-21 1 15,22-22-15,-1 21 0,-21 0 0,21-21 16,0 0-16,0 0 0,0 0 16,1 0-16,-1 0 0,0 0 15,0 0-15,0-21 0,0 21 16,1-21-16,-1-1 0,0 1 0,0 0 16,0-21-16,0 21 0,1-22 0,-1 1 15,0 0-15,0-1 0,0-20 16,-21 20-16,21-20 0,1 21 0,-22-1 15,0-20-15,0 20 16,21 22-16,-21-21 0,0 21 0,0 0 16,0-1-16,0 1 0,0 42 31,0 1-31,0 20 16,0-21-16,0 21 0,0 1 15,-21-1-15,21 0 0,0 1 0,0-1 16,0 0-16,0 1 0,0-1 0,0 0 15,-22 1-15,22-1 0,-21-21 16,21 22-16,0-22 0,0 21 0,0-21 16,0 0-16,0 1 0,0-1 15,0 0-15,21-21 16,1 21-16,-1-21 0,0 0 16,0 0-16,0 0 0,0 0 15,1 0-15,-1-21 0,0 21 0,0-21 16,21 0-16,-20 21 0,-1-22 0,0 1 15,0 0-15,0-21 0,0 21 16,1-1-16,-1 1 0,-21 0 0,21 0 16,-21 0-16,21 21 0,-21-21 15,0 42 1,0 0 0,-21 0-16,21 0 0,0 0 15,-21 1-15,21-1 0,0 0 16,0 0-16,0 0 0,0 0 15,21-21-15,0 0 16,0 22-16,0-22 0,1 0 16,20 0-16,-21 0 0,0 0 0,0 0 15,1 0-15,-1-22 0,21 1 16,-21 21-16,0-21 0,1 0 0,-1 0 16,0 0-16,0-1 0,0 1 15,-21 0-15,21 0 0,-21-21 0,0 20 16,0 1-16,0 0 0,0 0 15,0 0-15,0 0 16,0 42 31,0 0-47,0 0 0,0 0 16,0 0-16,0 1 0,0-1 15,0 0-15,-21 0 0,21 0 0,-21 0 16,21 1-16,0 20 0,0-21 0,0 21 15,0-20-15,0 20 0,0 0 16,0 1-16,0-1 0,0 0 16,0 1-16,0 20 0,0-21 0,0 22 0,0-22 15,0 22-15,0-22 0,0 22 16,0-22-16,21 21 0,0-20 16,-21 20-16,22-20 0,-22-1 0,0 21 15,21-20-15,-21-1 0,21 22 16,-21-22-16,0 0 0,0-21 0,0 22 15,0-1-15,0-21 0,0 0 0,0 1 16,-21-1-16,0 0 0,-1 0 16,1-21-16,0 0 0,-21 0 0,21 0 15,-22 0-15,1 0 0,0 0 0,20-21 16,-20 0-16,0 21 0,21-21 16,-22-22-16,22 22 0,21 0 15,-21-21-15,21-1 0,-21 1 0,21 0 0,0-1 16,0-20-16,0 20 0,0-20 15,0-1-15,0 22 0,21-21 16,0-1-16,-21 1 0,21-1 0,22 1 16,-22-1-16,0 22 0,21-22 15,-21 22-15,22 0 0,-22-1 0,21 22 16,-21 0-16,22 0 0,-22 0 16,0-1-16,21 1 0,-20 21 0,-1 0 15,0-21-15,0 21 0,0-21 16,-21 0 15,-21 0-31,0 21 16,0 0-16</inkml:trace>
  <inkml:trace contextRef="#ctx0" brushRef="#br0" timeOffset="76650.69">3746 8086 0,'0'21'16,"-21"-21"-1,0 0-15,21-21 47,0 0-31,0-1-16,0 1 15,21 0-15,0 21 16,1 0-16,-1-21 0,0 21 0,0 0 16,0 0-16,0 0 0,1 0 15,-1 0-15,0 21 0,0 0 0,0 0 16,0 1-16,1-1 0,-1 0 16,-21 0-16,0 21 0,0-20 0,0 20 15,0-21-15,0 21 0,-21 1 16,-1-22-16,1 21 0,-21-21 15,21 1-15,0 20 0,-22-21 0,22-21 16,0 21-16,-21 0 0,20-21 16,1 0-16,0 22 0,0-22 15,0 0-15,0 0 16,21-22 0,0 1-16,0 0 15,21 21-15,0-21 0,0 21 16,0 0-16,0-21 0,1 21 15,-1 0-15,0 0 0,0 0 0,0 0 16,22 0-16,-22 0 0,0 0 16,0 0-16,0 0 0,0 21 0,1-21 15,-22 21-15,21 0 0,-21 22 16,21-22-16,-21 0 0,0 21 0,0-21 16,0 22-16,0-22 0,-21 21 15,0 1-15,-1-22 0,-20 0 0,21 21 16,0-21-16,-22 1 0,1-1 0,21 0 15,-21 0-15,20-21 0,-20 0 16,0 0-16,21 0 0,-22 0 0,1 0 16,21 0-16,-22 0 0,22-21 15,-21 21-15,21-21 0,0 0 16,-1-1-16,1 22 0,0-42 0,0 21 16,21 0-16,0 0 0,-21-1 15,21 1-15,0 0 0,0 0 0,0 0 16,0 0-16,0-1 15,21 22-15,0 0 0,-21-21 0,21 21 16,0 0-16,1 0 0,-1-21 16,21 21-16</inkml:trace>
  <inkml:trace contextRef="#ctx0" brushRef="#br0" timeOffset="76894.55">4508 8530 0,'22'0'109</inkml:trace>
  <inkml:trace contextRef="#ctx0" brushRef="#br0" timeOffset="77508.36">6689 7705 0,'0'21'16,"0"21"0,-22-21-16,1 22 15,0-1-15,0 0 0,0 1 0,0 20 16,-1 1-16,-20-1 0,21 1 0,0-1 15,-22 1-15,22-1 16,0-20-16,0 20 0,0-21 0,21 1 16,0-1-16,0-21 0,0 22 0,0-22 15,0 0-15,0 0 0,0 0 16,21 0-16,0-21 16,0 0-16,0 0 15,1 0-15,-1-21 0,0 21 0,0-21 16,0 0-16,0 21 0,1-21 0,-1 0 15,0-1-15,-21 1 0,21 0 16</inkml:trace>
  <inkml:trace contextRef="#ctx0" brushRef="#br0" timeOffset="77730.24">6202 8382 0,'0'0'15,"-21"0"-15,42 0 32,0-21-32,0 21 15,0-21-15,0 21 0,1 0 0,20-21 16,0 21-16,1-22 0,-1 22 16,0-21-16,1 21 0,20-21 0,-21 21 15,1 0-15,-1-21 0,0 0 0,1 21 16,-1 0-16</inkml:trace>
  <inkml:trace contextRef="#ctx0" brushRef="#br0" timeOffset="78182.98">7006 8382 0,'0'0'0,"-21"0"0,21-21 31,0 0-15,0 0-16,0-1 0,0 1 16,21 0-16,0 21 0,0-21 15,1 0-15,-1 21 0,21-21 0,-21 21 16,0 0-16,22 0 0,-22 0 0,0 0 16,21 21-16,-20 0 0,-1 0 15,0 0-15,0 0 0,-21 1 0,0 20 16,21-21-16,-21 21 0,0-20 15,0 20-15,0-21 0,-21 21 0,21-20 16,-21 20-16,0-21 0,0 0 0,-1 0 16,1-21-16,0 22 15,0-1-15,0-21 0,0 0 0,-1 0 32,22-21-32,0-1 0,0 1 15,0 0-15,0 0 0,22 0 16,-1 0-16,-21-22 0,21 22 0,0 0 15,0-21-15,0 20 0,1 1 16,-1 0-16,0 0 0,0 0 0,21 0 16,-20-1-16,-1 22 0,21 0 15,-21-21-15,0 21 0,1 0 0,-1 0 16</inkml:trace>
  <inkml:trace contextRef="#ctx0" brushRef="#br0" timeOffset="78975.84">7832 8297 0,'0'22'15,"0"-1"1,0 0-16,0 0 16,-22 0-16,22 0 0,0 1 0,-21-1 15,21 0-15,0 21 0,0-21 16,0 1-16,0-1 0,0 0 15,0 0-15,0 0 0,0 0 0,0 1 16,21-1-16,1-21 0,-22 21 16,21-21-16,0 0 0,0 0 0,21 0 15,-20 0-15,20 0 0,-21-21 16,21 0-16,1 21 0,-22-22 0,21 1 16,-21 0-16,1 0 0,-1 0 0,0 0 15,0-1-15,0-20 0,-21 21 16,21 0-16,-21 0 0,0-22 0,0 22 15,0 0-15,0 0 0,0 0 16,0-1-16,0 44 31,0-1-31,0 0 16,0 21-16,0-21 0,0 1 16,0 20-16,0 0 0,-21-21 0,21 22 15,0-1-15,0 0 0,-21 22 16,21-22-16,0 1 0,0 20 0,0-21 15,0 22-15,0-22 0,0 22 0,0-22 16,0 22-16,0-22 0,0 21 0,0-20 16,0 20-16,0 1 0,0-22 15,0 22-15,0-22 0,0 0 0,0 1 16,0-1-16,0 0 0,0 1 0,-21-1 16,21-21-16,-21 0 15,21 0-15,0 1 0,-21-1 0,21 0 16,-22 0-16,1-21 15,0 0 1,21-21-16,-21 0 16,0 0-16,0-1 0,21 1 0,-22 0 15,-20-21-15,21-1 0,0 22 0,21-42 16,-21 20-16,21 1 0,0-21 16,0 20-16,0-20 0,0-1 0,21 22 15,0-22-15,0 1 0,0-1 0,22 1 16,-1 21-16,-21-22 0,21 22 15,1-22-15,-1 22 0,0 0 16,1-1-16,-22 22 0,21 0 0,-21-21 16,22 20-16,-22 22 0,0-21 15,0 21-15,0 0 0,1 0 0,-22-21 16</inkml:trace>
  <inkml:trace contextRef="#ctx0" brushRef="#br0" timeOffset="80473.92">10181 8361 0,'21'0'0,"0"-21"16,1 21-1,-22-21-15,0-1 0,21 22 16,-21-21-16,21 21 0,-21-21 0,0 0 15,0 0-15,0 0 16,0-1-16,0 1 0,-21 0 16,0 21-16,21-21 0,-22 21 15,1 0-15,0 0 0,0 0 0,-21 0 16,20 0-16,1 0 0,0 0 16,-21 0-16,21 21 0,-1 0 15,1 0-15,-21 22 0,21-22 0,0 21 16,-1 1-16,1-22 0,21 21 0,0 0 15,0 1-15,0-1 0,0 0 16,0 1-16,21-1 0,1-21 0,-1 22 16,21-1-16,-21-21 0,22 0 15,-1 0-15,0 1 0,1-1 0,-22-21 16,21 0-16,0 21 0,1-21 0,-1 0 16,-21 0-16,22 0 0,-1-21 15,-21 21-15,21-21 0,1-1 16,-22 1-16,21 0 0,-21 21 0,1-21 15,20 0-15,-21 0 0,0-1 16,0 1-16,1 0 0,-22-21 0,0 21 16,0-1-16,0 1 0,0 0 0,0 0 15,0 0-15,0 0 0,0-1 16,0 1-16,0 0 0,-22 21 0,1-21 16,0 21-16,0 0 15,0 0-15,0 21 0,-1 0 16,22 0-16,-21 1 15,21-1-15,0 0 0,0 21 0,-21-21 16,21 1-16,0-1 0,0 21 16,0-21-16,0 0 0,0 1 0,0-1 15,0 0-15,0 0 0,0 0 16,21-21-16,0 0 16,1 0-1,-1 0-15,0-21 0,0 0 0,0 21 16,-21-21-16,21 0 0,1-1 0,-1 1 15,-21 0-15,0-21 0,0 21 16,21-1-16,-21 1 0,0 0 16,0-21-16,0 21 0,0-1 0,0 44 47,0-1-47,0 0 0,0 0 15,0 0-15,0 22 0,0-22 16,0 0-16,21 21 0,-21-21 0,21 1 15,0-1-15,1 0 0,-1 0 0,0 0 16,0-21-16,0 0 0,0 21 16,22-21-16,-22 0 0,21 0 0,-21 0 15,22 0-15,-1-21 0,-21 0 0,22 0 16,-22 0-16,0 0 0,21-1 16,-21 1-16,1 0 0,-1-21 15,0 21-15,0-22 0,0 1 0,0 21 16,-21-22-16,0 1 0,0-21 15,22 20-15,-22 1 0,0 0 0,0-1 16,0 1-16,0 0 0,21 20 16,-21 1-16,0 0 0,0 0 0,0 42 15,0 0 1,0 0-16,0 22 0,-21-1 16,21 0-16,0 1 0,0-1 0,-22 22 15,22-22-15,0 0 0,0 1 16,0-1-16,0 0 0,0 1 15,0-22-15,0 21 0,0-21 0,0 0 16,0 22-16,22-22 0,-1-21 0,-21 21 16,21 0-16,0-21 15,0 0-15,0 0 0,1 0 16,-1 0-16,-21-21 0,21 21 16,0-21-16,0 0 0,0 21 0,1-21 15,-22-1-15,0-20 0,21 21 0,-21 0 16</inkml:trace>
  <inkml:trace contextRef="#ctx0" brushRef="#br0" timeOffset="80669.8">11388 8361 0,'0'21'0,"21"-21"15,0 0-15,0 0 16,0 0-16,22 0 0,-22 0 15,21 0-15,-21 0 0,22 0 0,-1 0 16,-21-21-16,21 21 0,1 0 0,-22-21 16,21 21-16,1-21 0,-22 21 15,0-22-15,21 22 0</inkml:trace>
  <inkml:trace contextRef="#ctx0" brushRef="#br0" timeOffset="81030.13">12404 8340 0,'0'-64'16,"-22"43"-1,1 0-15,0 0 0,0 0 16,0 21-16,-22-22 0,22 22 15,0 0-15,-21 0 0,21 0 0,-22 0 16,22 22-16,0-22 0,-21 21 16,20 0-16,22 21 0,-21-21 0,21 1 15,-21 20-15,21 0 0,0-21 0,0 22 16,0-22-16,0 21 0,21-21 16,0 22-16,1-22 0,-1 0 0,0 0 15,0 0-15,21-21 0,-20 22 0,20-1 16,0-21-16,-21 0 0,22 0 15,-1 0-15,0 0 0,1-21 0,-1-1 16,0 22-16,1-21 0,-1 0 16,-21 0-16,22 0 0</inkml:trace>
  <inkml:trace contextRef="#ctx0" brushRef="#br0" timeOffset="81514.58">12869 7916 0,'0'0'0,"0"-21"0,0 0 15,-21 21-15,0 0 16,21 21 0,0 0-16,-21 22 0,21-1 0,0-21 15,0 43-15,-21-22 0,21 0 0,0 1 16,0-1-16,0 0 0,0 1 16,0-1-16,0 0 0,0-20 15,-22 20-15,22-21 0,0 0 0,-21 22 16,21-22-16,0 0 15,0 0-15,-21 0 16,0-21 0,21-21-1,0 0-15,0 0 16,0 0-16,0-1 0,0 1 16,0 0-16,21-21 0,0 21 0,0-22 15,1 22-15,-1-21 0,0 21 0,21-1 16,-21 1-16,22 0 0,-1 0 15,-21 21-15,22 0 0,-1 0 0,-21 0 16,21 0-16,-20 21 0,20 0 16,-21 0-16,0 1 0,0-1 15,1 0-15,-22 0 0,0 21 0,0-20 16,0-1-16,0 0 0,0 0 0,0 0 16,-22 0-16,1 1 0,0-1 15,0 0-15,0-21 0,0 21 0,-1-21 16,1 0-16,21 21 0,0-42 31,0 0-31</inkml:trace>
  <inkml:trace contextRef="#ctx0" brushRef="#br0" timeOffset="82281.64">14605 7980 0,'0'0'0,"0"-21"0,0 0 0,0-1 16,-21 22-16,0 0 0,-1-21 15,1 21-15,0-21 0,0 21 16,0 0-16,0 0 0,-22 0 15,22 0-15,0 0 0,-21 0 0,20 21 16,1 0-16,0 1 0,-21-1 0,21 21 16,-1-21-16,1 22 0,21-22 15,0 21-15,-21-21 0,21 22 0,0-22 16,0 21-16,0-21 0,0 0 0,21 1 16,0-1-16,1-21 0,-1 21 15,0 0-15,21-21 0,-21 0 0,22 0 16,-22 0-16,0 0 0,21 0 15,-20 0-15,-1 0 0,0 0 16,0 0-16,0 0 0,-21-21 0,21 21 16,-21-21-16,0 0 15,-21 21 1,0 0-16,0 0 0,0 0 0,-22 0 16,22 0-16,-21 21 0,21 0 15,-22-21-15,1 21 0,21 0 0,-21 0 16,20 1-16,1-1 0,0 0 0,0 0 15,0 0-15,0 0 0,21 1 16,0-1-16,21-21 16,0 0-1,21 0-15,-21 0 16,1 0-16,-1 0 0,21 0 0,-21 0 16,22-21-16,-22 21 0,0-22 0,21 22 15,-21-21-15,1 0 0,-1 21 16,0 0-16,0-21 0,0 21 0,0 0 15,-21 21 1,0 0 0,0 0-16,0 1 0,0-1 0,-21 0 15,0 0-15,21 0 0,-21 0 0,0 1 16,0 20-16,21-21 0,-22 0 16,1 22-16,0-22 0,21 0 0,0 0 15,-21 0-15,0 0 0,21 1 16,0-1-16,0-42 47,21-1-47</inkml:trace>
  <inkml:trace contextRef="#ctx0" brushRef="#br0" timeOffset="82877.83">16595 7684 0,'0'0'16,"0"-22"-16,-22 44 31,1-22-31,0 21 0,21 21 15,-21-21-15,0 22 0,21 20 16,-21-21-16,-1 22 0,22-1 0,-21 1 16,21-1-16,-21-20 0,21 20 15,0-20-15,-21-1 0,21 0 0,0 1 16,0-22-16,0 0 0,0 0 16,0 0-16,0 0 0,0 1 15,21-44 16,-21 1-31,0 0 0,0 0 16</inkml:trace>
  <inkml:trace contextRef="#ctx0" brushRef="#br0" timeOffset="83110.69">16150 8192 0,'0'0'0,"21"0"31,0 0-31,1 0 0,-1 0 16,0 0-16,21 0 0,-21 0 0,22-22 15,-1 22-15,0 0 0,1-21 16,-1 21-16,-21-21 0,22 21 16,-22 0-16,21 0 0,-21 0 0,0 0 15,1-21-15,-1 21 0,0 0 16,0 0-16</inkml:trace>
  <inkml:trace contextRef="#ctx0" brushRef="#br0" timeOffset="83539.96">16976 8170 0,'0'-21'15,"0"0"1,0 0-16,0 0 15,0 0-15,0-1 16,0 1-16,21 21 0,0-21 16,0 21-16,0 0 0,0 0 0,1 0 15,-1 0-15,0 0 0,21 21 16,-21 0-16,1 1 0,-1 20 0,0-21 16,-21 21-16,0 1 0,0-1 0,0-21 15,0 22-15,0-1 0,0-21 16,0 0-16,-21 0 0,0 22 0,-1-43 15,1 21-15,21 0 0,-21-21 16,0 0-16,0 21 0,0-21 16,-1 0-1,22-21-15,0 0 16,0 0-16,0 0 0,0-1 0,22 1 16,-1 0-16,0 0 0,-21-21 0,42 20 15,-21-20-15,1 0 0,-1 21 16,21-22-16,-21 22 0,22 0 0,-22-21 15,21 42-15,-21-22 0,0 22 16,1 0-16,-1 0 0,0 0 16,0 0-1</inkml:trace>
  <inkml:trace contextRef="#ctx0" brushRef="#br0" timeOffset="84190.59">17589 8361 0,'0'0'0,"0"21"0,-21 0 16,21 0-16,0 1 0,0-1 15,0 0-15,0 0 0,21-21 16,1 0-16,-1 0 0,0 0 16,0 0-16,0 0 15,22 0-15,-22 0 0,21 0 0,-21-21 16,0 0-16,22 21 0,-22-21 0,0-1 15,0 1-15,0 0 0,1 0 16,-1-21-16,0 20 0,-21 1 0,0 0 16,0-21-16,0 21 0,0-1 15,21 1-15,-21 0 0,0 42 47,0 0-47,0 1 16,-21-1-16,21 21 0,-21 0 15,21-20-15,0 41 0,-21-21 16,21 1-16,-22 20 0,22-20 0,0 20 16,0 1-16,0-1 0,0 1 15,0-1-15,0 22 0,0-22 0,0 1 16,0-1-16,0 1 0,0-1 0,0 1 16,0-1-16,0 1 0,0-1 15,0 1-15,0-1 0,0 1 0,0-1 16,0-20-16,-21 20 0,0-21 0,0 1 15,0-1-15,0 0 0,-1 1 0,1-1 16,-21-21-16,21 0 0,0 22 16,-22-22-16,22-21 0,0 21 0,0-21 15,0 0-15,-1 0 0,1 0 16,0 0-16,0-21 0,0 0 0,0-22 16,-1 22-16,1-21 0,0-22 15,0 22-15,0-21 0,21-1 0,0-21 16,0 1-16,0 20 0,21-20 0,0-1 15,0 21-15,22-20 0,-22 20 16,21 1-16,0-1 0,1 1 0,-22-1 16,21 22-16,1 0 0,-22-1 0,21 1 15,-21 0-15,0 20 0,22-20 16,-22 21-16,0-21 0,0 20 0</inkml:trace>
  <inkml:trace contextRef="#ctx0" brushRef="#br0" timeOffset="84758.51">19685 7895 0,'0'0'0,"21"-21"0,-21 0 0,0 0 16,0 0-16,21-1 0,-21 1 15,0 0-15,0 0 16,-21 21-16,0 0 0,0 0 16,0 0-16,-1 0 0,-20 0 0,21 0 15,-21 0-15,-1 0 0,1 21 16,0 0-16,-1 0 0,1 22 0,0-22 15,-1 21-15,1 1 0,0 20 0,20 1 16,1-22-16,0 21 0,0-20 16,21 20-16,0-20 0,0-1 0,0 0 15,21 1-15,0-1 0,0-21 16,1 0-16,20 0 0,0 1 0,-21-1 16,22-21-16,-1 0 0,22 0 0,-22 0 15,0 0-15,1 0 16,20 0-16,-21 0 0,1-21 0,-1-1 15,0 1-15,1 0 0,-1 0 0,0 0 16</inkml:trace>
  <inkml:trace contextRef="#ctx0" brushRef="#br0" timeOffset="85540.25">20045 8213 0,'0'0'0,"0"-21"0,0-22 16,0 22-16,0 0 0,0 0 0,0 0 16,-21-1-16,-1 22 0,1 0 15,0 0-15,0 0 0,0 0 16,0 22-16,-1-1 0,1 0 0,21 0 15,-21 0-15,0 22 0,0-22 16,0 21-16,-1 0 0,22-20 16,0-1-16,0 21 0,0-21 15,0 0-15,0 1 0,0-1 0,0 0 16,22 0-16,-1-21 16,0 0-16,0 0 0,0 0 15,0 0-15,1 0 0,-1 0 0,0-21 16,0 0-16,0 21 0,0-21 0,1-1 15,-1-20-15,-21 21 0,0 0 16,21-22-16,-21 22 0,0-21 0,0 21 16,0-22-16,0 22 15,0-21-15,0 21 0,0 0 0,0 42 32,0 0-32,0 0 15,0 21-15,0-20 0,0 20 0,0-21 16,0 21-16,0-20 0,0-1 15,0 21-15,21-21 0,-21 0 0,0 1 16,21-1-16,0 0 0,1 0 16,-1-21-16,0 0 0,0 0 15,0 0-15,22 0 0,-22 0 0,0 0 16,0 0-16,0 0 0,22-21 16,-22 21-16,0-21 0,21 0 0,-21-1 15,1 1-15,-1-21 0,0 21 0,0-22 16,21 1-16,-42 0 15,22-1-15,-1 1 0,0-21 0,-21 20 16,21 1-16,0-22 0,-21 22 16,0 0-16,21 21 0,-21-22 0,22 22 15,-22 0-15,0 0 0,0 42 32,0 0-32,-22 0 0,22 0 15,-21 22-15,21-1 0,0 0 16,0 1-16,-21 20 0,21-20 0,0-1 15,-21 0-15,21 22 0,0-22 16,0-21-16,0 22 0,0-1 16,0-21-16,0 21 0,0-20 0,0-1 15,0 0-15,0 0 0,21 0 16,0-21-16,0 0 0,-21 21 16,22-21-16,-1 0 0,0 0 0,0 0 15,0 0-15,0 0 16,1 0-16,-1-21 0,0 21 0,0-21 15,0 0-15,0 21 0,-21-21 0,22 0 16,-1-1-16,-21 1 16,21 0-16,-21 0 0,0 0 0,0 0 15,0-1-15</inkml:trace>
  <inkml:trace contextRef="#ctx0" brushRef="#br0" timeOffset="85766.12">20637 8128 0,'0'0'16,"0"21"-16,22-21 31,-1 0-31,0 0 0,0 0 0,0 0 16,0 0-16,1 0 0,20 0 16,-21 0-16,21 0 0,-20 0 15,20 0-15,-21 0 0,0-21 0,0 21 16,1-21-16,-1 21 0,0 0 15,0 0-15,-21-21 0,21 21 16</inkml:trace>
  <inkml:trace contextRef="#ctx0" brushRef="#br0" timeOffset="86694.14">21802 7916 0,'0'0'0,"-22"-21"16,1 0-16,0 21 16,21-21-16,-21 21 0,0 0 0,0 0 15,-1 0-15,1 0 0,0 0 0,0 21 16,0 0-16,0 0 15,21 1-15,0-1 0,-22 21 0,22-21 16,-21 22-16,21-1 0,0 0 16,0 1-16,0-1 0,0 0 15,0-21-15,0 22 0,21-22 0,1 21 16,-1-21-16,0 1 0,0-1 16,0 0-16,22-21 0,-22 21 0,0-21 15,21 0-15,-21 0 0,22 0 0,-22 0 16,21 0-16,-21 0 0,1 0 15,20-21-15,-21 21 0,0-21 0,0 0 16,22-22-16,-43 22 0,21-21 16,0 21-16,0-43 0,0 22 0,-21-1 15,0-20-15,22-1 0,-22 22 0,21-21 16,-21 20-16,0-20 0,0 20 16,0 1-16,0 0 0,0-1 15,0 1-15,0 0 0,0 21 16,21-1-16,-21 1 0,0 42 31,0 1-31,0 20 0,0-21 16,0 21-16,0 1 0,0 20 0,0-20 15,0-1-15,0 21 0,0-20 16,-21 20-16,21-20 0,0-1 0,0 0 16,-21 1-16,21-1 0,-22 0 15,22 1-15,0-22 0,0 21 0,0-21 16,0 0-16,0 1 0,-21-22 0,21 21 15,-21 0 1,21-42 15,0 0-15,0-1-16,0 1 0,0 0 0,21 0 16,0 0-16,1-22 0,-1 1 15,0 0-15,21 21 0,1-22 0,-22 1 16,21 0-16,0 20 0,1 1 15,-1 0-15,0 0 0,1 21 0,-1 0 16,-21 0-16,0 21 0,1 0 16,-1 0-16,0 1 0,-21 20 0,0-21 15,0 0-15,0 22 0,0-22 16,0 0-16,0 21 0,0-21 16,0 1-16,0-1 0,0 0 0,0 0 15,-21 0-15,21 0 0,-21 1 0,21-1 16,-22 0-1,1 0-15,21 0 32,-21-21-32,0 0 15</inkml:trace>
  <inkml:trace contextRef="#ctx0" brushRef="#br0" timeOffset="86934.01">22945 8636 0,'0'0'0,"-22"0"16,1 0 15,0-21 16,0 21-16,0-21-31</inkml:trace>
  <inkml:trace contextRef="#ctx0" brushRef="#br0" timeOffset="89830.51">3217 10202 0,'0'0'0,"0"-21"0,21 21 16,-21-21-16,0 42 47,0 0-47,0 1 15,0-1-15,0 21 0,0 0 0,0 1 16,0-1-16,-21 0 0,0 1 15,21-1-15,-21 0 0,0 1 16,0-1-16,21-21 0,-22 22 0,1-22 16,0 0-16,21 21 0,-21-42 15,21 21-15,-21 1 0,0-22 16,21-22 0,0 1-1,0 0-15,0 0 0,0 0 16,21 21-16,-21-21 0,21 21 15,0 0-15,0-22 0,0 22 16,1 0-16,20 0 0,-21 0 16,0 0-16,0 0 0,1 0 0,-1 0 15,0 0-15,0 0 0,0 0 16,0 0-16,1 0 0,-1 0 16,0-21-16,0 21 0,0 0 0,-21-21 15,21 21-15,-21-21 16,22 0-16,-22 0 0,0-1 15,0 1-15,0 0 0,0 0 16,0 0-16,-22 0 0,1 21 16,21-22-16,-21 22 0,0 22 15,21-1 1,-21 0-16,21 0 0,0 21 0,-21-20 16,21 20-16,0-21 0,0 21 0,0 1 15,0-22-15,0 21 16,0 1-16,0-22 0,0 21 0,0-21 15,0 22-15,0-22 0,0 21 16,0-21-16,0 0 0,0 22 0,0-22 16,0 0-16,0-42 31,0 0-15,0 0-16,21-1 0,-21-20 0</inkml:trace>
  <inkml:trace contextRef="#ctx0" brushRef="#br0" timeOffset="90030.39">4043 10710 0,'21'-21'78,"0"0"-62</inkml:trace>
  <inkml:trace contextRef="#ctx0" brushRef="#br0" timeOffset="90581.76">6181 10033 0,'0'0'0,"0"-21"0,0 0 0,0 42 47,0 0-47,0 0 0,0 22 16,0-22-16,0 21 0,-22 0 0,1 1 16,21 20-16,-21 1 0,0-22 15,21 22-15,-21-22 0,21 21 0,-21-20 16,21-1-16,0 0 0,0 1 15,0-22-15,0 21 0,0-21 0,0 1 16,0-1-16,21-21 0,0 0 16,0 0-1,0 0-15,0 0 0,-21-21 16,22 21-16,-1-22 0,0 1 0,-21 0 16,0 0-16,0 0 0,0-22 15</inkml:trace>
  <inkml:trace contextRef="#ctx0" brushRef="#br0" timeOffset="90785.64">5927 10541 0,'-43'0'16,"64"0"15,1-21-31,-1 21 16,0-21-16,21 0 0,-21 21 0,22-22 15,-1 1-15,-21 21 0,22-21 16,-1 21-16,0-21 0,1 0 0,-1 21 16,0-21-16,22 21 0,-22 0 15</inkml:trace>
  <inkml:trace contextRef="#ctx0" brushRef="#br0" timeOffset="91217.72">6816 10541 0,'0'0'0,"-22"0"0,1 0 0,0 0 16,0 0-16,0-21 0,21 0 15,0 0-15,0-1 16,0 1-16,0 0 0,0 0 16,21 0-16,21 0 15,-21-1-15,1 22 0,20 0 0,-21 0 16,21 0-16,1 0 0,-22 22 0,21-1 15,-21 0-15,22 0 0,-22 21 16,0-20-16,0 20 0,0-21 0,-21 21 16,0 1-16,0-22 0,0 21 0,0-21 15,-21 22-15,0-22 16,0 0-16,21 0 0,-21 0 0,0-21 16,-1 22-16,1-22 0,0 0 15,0 0 1,21-22-16,0 1 0,0 0 15,0 0-15,0 0 0,0 0 16,0-22-16,0 22 0,0-21 0,21 21 16,0-22-16,-21 1 0,21 0 0,1 20 15,-1 1-15,0-21 0,0 21 16,0 21-16,0-21 0,1 21 0,-22-22 16,21 22-16,0 0 0,0 0 15,0 0-15</inkml:trace>
  <inkml:trace contextRef="#ctx0" brushRef="#br0" timeOffset="91934.52">7556 10478 0,'0'21'15,"0"0"-15,0 0 0,0 0 16,0 0-16,0 1 0,0-1 15,0 0-15,0 0 0,0 21 16,0-20-16,0-1 0,0 0 0,0 0 16,0 0-16,0 0 0,22 1 15,-1-22-15,-21 21 0,21-21 0,0 0 16,21 0-16,-20 0 0,-1 0 0,21 0 16,-21 0-16,22-21 0,-1-1 15,-21 1-15,21 0 0,1 0 0,-22 0 16,21 0-16,-21-22 0,1 22 0,-1 0 15,0-21-15,0 20 0,-21-20 16,0 21-16,0 0 0,0 0 0,0-1 16,0 1-1,0 42 1,0 1-16,0-1 0,0 0 16,0 0-16,0 21 0,0-20 15,0 20-15,0 0 0,0 85 16,0-84-16,0 20 0,0-21 15,0 22-15,0-1 0,21 1 16,-21-1-16,0 1 0,0-1 0,0 22 16,0-21-16,0-1 0,0 22 0,0-22 15,0 22-15,-21 0 0,21-22 0,0 22 16,0-1-16,0-20 0,0 21 16,0-22-16,0 1 0,0-1 0,-21 1 15,21-1-15,0-21 0,-21 1 16,21-1-16,-21 0 0,21-20 0,0-1 15,0 0-15,-22-21 0,1 0 16,21-21-16,-21 0 16,0-1-16,0-20 0,0 0 0,-22-1 15,1 1-15,21 0 0,-43-22 16,22 1-16,0-1 0,-1-20 0,1 20 16,0-21-16,20 1 0,1-1 0,0 0 15,21 1-15,0-1 0,0 22 16,0-22-16,0 0 0,21 22 0,0-1 15,22 1-15,-22-1 0,21 22 16,1-22-16,-1 22 0,0 0 0,1-1 16,20 22-16,1-21 0,-22 21 15,21-22-15,1 22 0,-1 0 0,-20-21 16,20 21-16,-20-1 0</inkml:trace>
  <inkml:trace contextRef="#ctx0" brushRef="#br0" timeOffset="93150.42">10541 10393 0,'0'0'0,"21"0"15,-21-21-15,0 0 0,0-1 16,0 1-16,0 0 0,0 0 15,0 0-15,0 0 0,0-1 16,-21 22-16,0-21 0,0 21 0,-1 0 16,1 0-16,-21 0 0,21 0 0,-22 0 15,22 0-15,-21 21 0,0 1 16,-1 20-16,22-21 0,-21 21 0,-1 1 16,22-1-16,-21 22 0,21-1 15,0-21-15,21 22 0,0-22 0,0 1 16,0-1-16,0 0 0,42 1 0,-21-1 15,0-21-15,0 0 0,22 0 16,-22 1-16,21-1 0,-21-21 16,22 0-16,-1 0 0,0 0 0,1 0 15,-1 0-15,0 0 0,1-21 16,-1-1-16,22 22 0,-22-21 0,0 0 16,22-21-16,-22 21 0,0-1 0,1-20 15,-22 21-15,21-21 0,-21 20 16,1-20-16,-22 21 0,0-21 0,0 20 15,0-20-15,0 21 0,0 0 0,0-22 16,-22 43-16,1-21 0,0 0 16,0 21-16,0 0 0,0 0 15,-1 0-15,1 21 0,0 0 0,0-21 16,-21 43-16,20-22 0,1 0 16,0 21-16,21-20 0,-21 20 0,21-21 15,-21 21-15,21-20 0,0 20 16,0-21-16,0 0 0,0 0 0,21 1 15,0-22-15,0 0 0,0 0 16,1 0-16,-1 0 0,0 0 16,0 0-16,0-22 0,0 1 0,22 0 15,-22 21-15,0-21 0,0-21 0,0 20 16,1 1-16,-1-21 16,0 21-16,-21-22 0,0 22 0,21-21 15,-21 21-15,0-22 0,21 22 0,-21 0 16,0 0-16,0 42 31,0 0-31,0 22 16,0-22-16,0 21 0,0 0 0,0-20 15,0 20-15,0 0 0,0-21 0,21 22 16,-21-1-16,0-21 0,22 0 16,-1 1-16,0-1 0,-21 0 0,21 0 15,0-21-15,0 0 0,1 0 0,-1 0 16,0 0-16,0 0 15,0 0-15,22 0 0,-22 0 0,0-21 16,21 0-16,-21 0 0,22-1 0,-22 1 16,0 0-16,0 0 0,22-21 15,-22-1-15,0 22 0,-21-21 0,21-1 16,0-20-16,0 21 0,-21-1 0,22-20 16,-22 20-16,21 1 0,-21 0 15,21 21-15,-21-22 0,0 22 0,21-21 16,0 21-16,-21 42 31,0 0-31,0 0 0,-21 21 0,21 1 16,-21-1-16,21 0 15,0 1-15,-21 20 0,0-20 0,21-1 16,-22 21-16,22-20 0,0-1 0,-21-21 16,21 22-16,0-22 0,0 0 15,0 0-15,0 0 0,0 0 0,21-21 16,1 0-16,-1 0 0,0 0 15,21 0-15,-21 0 16,1 0-16,-1-21 0,0 0 16,0 21-16</inkml:trace>
  <inkml:trace contextRef="#ctx0" brushRef="#br0" timeOffset="93350.3">11726 10499 0,'-21'0'16,"42"0"15,0 0-15,22 0-16,-22 0 0,21 0 0,-21 0 16,22 0-16,-1-21 0,-21 21 15,22 0-15,-1-22 0,0 22 0,1 0 16</inkml:trace>
  <inkml:trace contextRef="#ctx0" brushRef="#br0" timeOffset="94099.81">12552 10308 0,'0'0'0,"-21"0"0,-1 0 15,1 21-15,0-21 0,21 22 0,-21-1 16,0 0-16,0 21 0,21-21 15,-22 1-15,22 20 0,-21 0 0,21-21 16,0 22-16,0-22 0,0 21 0,0-21 16,0 22-16,0-22 0,0 0 15,0 0-15,21 0 0,-21 1 16,22-22-16,-1 21 0,0 0 0,0-21 16,0 0-16,0 0 0,22 0 15,-22 0-15,0 0 0,21 0 0,-20-21 16,-1 0-16,0-1 0,21 22 0,-21-42 15,1 21-15,-1 0 0,0-22 16,0 22-16,-21-21 0,21 0 0,-21-1 16,0 1-16,0-22 0,0 22 0,0 0 15,0-1-15,0 1 0,0 21 16,0-21-16,0 20 0,0 1 0,0 0 16,-21 42 15,21 0-31,0 22 0,0-22 15,0 21-15,-21 1 0,21-1 0,0 0 16,0 1-16,0-1 0,0 0 16,0 1-16,0-22 0,-21 21 0,21 0 15,0-20-15,-21-1 0,21 0 0,0 0 16,0 0-16,0 0 0,0 1 16,0-1-16,-22-21 31,22-21-16,0-1-15,0 1 16,0 0-16,22-21 0,-1 21 16,0-1-16,0-20 0,0 21 15,0-21-15,1-1 0,20 22 0,0 0 16,-21 0-16,22 0 0,-1-1 0,0 22 16,1 0-16,-1 0 0,0 0 15,-20 22-15,20-22 0,-21 21 0,0 0 16,0 21-16,1-21 0,-22 1 0,0 20 15,0-21-15,0 21 0,0-20 16,0-1-16,0 21 0,0-21 0,-22 0 16,22 1-16,-21-1 0,0 0 0,0 0 15,21 0-15,-21-21 16,21 21-16,-21-21 0</inkml:trace>
  <inkml:trace contextRef="#ctx0" brushRef="#br0" timeOffset="95222.2">14965 10859 0,'0'0'0,"-21"21"16,-1-21-16,44 0 47,20 0-47,-21-21 0,0-1 16,0 22-16,22-21 0,-22 0 0,21 0 15,-21 0-15,22 0 0,-22-1 16,21-20-16,-21 21 0,22-21 0,-22 20 15,0-20-15,0 0 0,0-1 0,-21 22 16,0-21-16,0 0 0,22 20 16,-22-20-16,0 21 0,0 0 0,0 0 15,-22 21 1,1 0-16,0 0 16,0 0-16,0 21 0,21 21 0,-21-21 15,-1 22-15,1 20 0,0-21 16,0 22-16,0-1 0,0 1 0,-1-1 15,1 1-15,0-1 0,0 1 0,0 21 16,0-22-16,-1 22 0,1-22 16,0 22-16,21 0 0,-21-22 0,21 22 15,-21-22-15,0 1 0,21 20 16,0-20-16,0-1 0,-22 1 0,22-1 16,-21 1-16,21-1 0,0-20 0,0 20 15,0-20-15,0-1 0,0 0 16,0-21-16,0 22 0,0-22 15,0 0-15,0 0 0,21-21 16,1 0-16,-1 0 0,0 0 0,0 0 16,0-21-16,0 0 0,22-21 15,-22 20-15,21-20 0,-21 0 0,22-1 16,-22 1-16,21 0 0,-21-22 0,1 1 16,-1-1-16,0 22 0,0-22 15,-21 1-15,0-1 0,0 1 0,0-1 16,0 1-16,-21-1 0,0 22 0,0-21 15,-1-1-15,-20 22 0,0-1 16,-1 1-16,1 21 0,0-21 16,-1 20-16,22 22 0,-21-21 0,0 0 15,20 21-15,1 0 0,0 0 16,42 0 15,22 0-31,-22 0 0,21-21 16,0 21-16,1 0 0,20-21 0,1 21 15,-22-21-15,22-1 0,-1 1 16,1 0-16,-22 21 0,21-21 0,-20 0 16,-22 0-16,21-1 0,-21 1 15,22 0-15,-43 0 0,21 0 0,-21 0 16,-21 21 15,0 0-15,21 21-16,-22 0 0,22 0 15,0 0-15,0 0 0,0 1 16,0-1-16,0 0 0,0 0 16,0 0-16,0 0 0,0 1 15,0-1 1</inkml:trace>
  <inkml:trace contextRef="#ctx0" brushRef="#br0" timeOffset="95430.08">15833 10435 0,'0'0'15,"0"-21"-15,0 0 16,21 21 15,-21 21-15,21-21-16,0 21 15,0-21-15,0 21 0,-21 1 16,22-22-16</inkml:trace>
  <inkml:trace contextRef="#ctx0" brushRef="#br0" timeOffset="95940.79">16319 10668 0,'0'0'0,"0"21"16,-21 0-16,21 1 0,-21-1 15,0 0-15,21 0 0,0 0 0,-21 0 16,0 1-16,-1-1 0,22 21 0,-21-42 15,0 21-15,21 0 0,-21 1 16,21-1-16,-21-21 0,21 21 16,-21-21-1,21-21 1,0 0-16,0-1 16,0 1-1,0 0-15,0 0 0,0 0 0,0 0 16,21-1-16,-21-20 0,21 0 0,0 21 15,21-22-15,-20 1 0,20 21 16,-21-22-16,21 22 0,1 0 0,-1 0 16,0 0-16,1 21 0,-1 0 15,-21 0-15,22 21 0,-22 0 0,0 0 16,0 0-16,0 1 0,-21 20 0,0 0 16,0-21-16,0 22 0,0-22 15,0 21-15,0-21 0,-21 22 0,0-22 16,21 0-16,-21 0 0,0 0 0,-1 1 15,1-22-15,21 21 16,-21-21-16,21 21 0,-21-21 16,42 0 15,0 0-31,0-21 0,1 21 0</inkml:trace>
  <inkml:trace contextRef="#ctx0" brushRef="#br0" timeOffset="97882.19">17378 10668 0,'0'-21'0,"0"42"0,0-63 16,-21 21-16,-1-1 0,1 1 15,21 0-15,-21 21 0,0-21 0,-21 21 16,20 0-16,1 0 0,0 0 0,0 0 15,-21 0-15,20 0 0,1 21 16,0 0-16,-21 0 0,21 22 0,-1-22 16,1 0-16,0 21 0,0 1 15,21-22-15,0 21 0,0-21 0,0 1 16,0 20-16,0-21 0,0 0 0,0 0 16,0 1-16,0-1 0,21 0 15,0-21-15,0 21 0,1-21 16,-1 0-16,0 0 0,21 0 0,-21 0 15,1 0-15,-1 0 0,0-21 16,21 0-16,-21 21 0,1-21 0,-1-1 16,0 1-16,0 0 0,0 0 0,0 0 15,-21-22-15,0 22 0,22-21 16,-22 21-16,21-22 0,-21 22 0,0-21 16,0 21-16,0 0 0,0-1 15,0 1-15,0 42 16,0 1-16,-21-1 15,-1 0-15,22 21 0,0-21 16,0 22-16,0-1 0,0-21 16,0 22-16,0-22 0,0 21 0,0-21 15,0 0-15,0 1 0,0-1 16,22 0-16,-1 0 0,0-21 0,0 21 16,0-21-16,22 0 0,-22 0 0,0 0 15,21 0-15,-21 0 0,22 0 16,-22 0-16,0-21 0,21 0 0,-20 21 15,-1-21-15,21 0 0,-21-1 16,0 1-16,1-21 0,-1 21 0,0-22 16,0 22-16,0-21 0,-21 0 0,21-22 15,1 22-15,-22-1 0,21-20 16,0 21-16,-21-1 0,0 1 16,21 0-16,-21-1 0,21 22 0,-21-21 15,0 21-15,0-1 16,-21 44-1,0 20-15,0-21 16,0 21-16,21 1 0,-22-1 0,22 22 16,-21-22-16,21 0 0,0 22 0,-21-22 15,21 0-15,0 1 0,0-1 16,0 0-16,0-20 0,0 20 0,0-21 16,0 21-16,0-20 0,0-1 0,21-21 15,0 21-15,-21 0 16,22-21-16,-1 0 0,0 0 0,0 0 15,21 0-15,-20 0 0,-1 0 0,21 0 16,-21-21-16,22 0 0,-22 0 16,21-1-16,-21 1 0,22 0 0,-22 0 15,0-21-15,21-1 0,-21 1 0,1 0 16,-1-1-16,-21-20 0,21 20 16,0-20-16,-21-1 0,21 22 0,-21 0 15,0-1-15,0 1 0,0 21 16,0 0-16,0 0 0,0-1 0,-21 22 15,0 22 1,0-1-16,0 0 16,-1 21-16,1-21 0,0 22 0,0 20 15,21-20-15,0-1 0,-21 0 0,21 22 16,0-22-16,0 0 0,0 1 16,0-1-16,0 0 0,0 1 0,0-22 15,0 0-15,21 21 0,-21-20 16,21-1-16,0 0 0,0 0 15,1-21-15,-1 0 0,0 0 0,0 0 16,0 0-16,0 0 16,1 0-16,-1 0 0,0-21 0,0 0 15,21 21-15,-42-21 0,43-1 16,-43 1-16,21 0 0,0 0 16,0 0-16,0 0 0,-21-1 15,22 22-15,-22-21 0,0 42 31,0 1-31,0-1 16,0 0-16,0 0 16,0 0-16,0 0 15,0 1-15,0-1 16,21-21-16,-21 21 0,21-21 0,0 0 16,0 0-16,0 0 15,1 0-15,20 0 0,-21 0 16,0-21-16,0 21 0,1-21 0,-1 21 15,0-22-15,0 1 0,0 0 16,0 0-16,1 0 0,-1 0 0,-21-1 16,21-20-16,0 21 0,-21 0 0,0 0 15,0-1-15,0 1 0,21 0 16,-21 0-16,0 0 31,-21 21-15,0 0-16,0 0 15,21 21 1,-21 0-16,-1-21 0,22 21 16,-21 0-16,21 1 0,-21-1 0,0 0 15,21 0-15,-21 0 0,0 22 16,21-22-16,0 21 0,-22 0 0,22 1 16,-21-1-16,21 22 0,0-22 0,0 21 15,0 1-15,0-1 0,0 1 0,0-1 16,0 22-16,0-21 0,21-1 15,1 22-15,-22-22 0,21 22 0,-21 0 16,21-22-16,0 22 0,-21-22 0,0 22 16,21-22-16,-21 22 0,0-21 15,0-1-15,0 1 0,0-1 0,0 1 16,0-22-16,-21 0 0,0 1 16,0-1-16,-22 0 0,22-21 0,-21 1 15,21-22-15,-22 21 0,22-21 16,-21 0-16,21 0 0,-22-21 0,22 21 15,0-22-15,0 1 0,0-21 0,-22 0 16,43 20-16,-21-20 0,0-21 16,21 20-16,-21 1 0,21-22 0,0 1 15,0-1-15,0 1 0,0-1 0,21-20 16,0 20-16,0-20 0,1-1 16,-1 21-16,21 1 0,0-22 15,-20 22-15,20 20 0,0-20 0,-21 21 16,22-22-16,-1 22 0,0-1 15,1 1-15,-1 21 0,0 0 0,1-22 16,-22 22-16,21 0 0,-21 21 0,1-21 16,20 21-16,-21 0 0,0-21 15,0 21-15,-42 0 78,0 0-78,0 0 0,21 21 16,-42-21-16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2:44:11.06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11218 2011 0,'0'0'0,"-21"0"0,0 21 0,21 0 0,0 0 16,-21 1-16,21-1 15,0 0-15,21 0 16,0-21 0,21 0-16,-20 0 0,20 0 15,0 0-15,-21 0 0,22 0 16,-1 0-16,0-21 0,1 21 16,-22-21-16,21 21 0,-21-21 0,22-1 15,-22 22-15,0-21 0,0 21 16,-21-21-16,0 0 0,0 0 15,0 0-15,-21-1 16,0 1-16,0 21 0,0 0 16,-22 0-16,22 0 0,-21 0 0,21 0 15,-22 21-15,1 1 0,0-22 16,-1 42-16,1-21 0,0 0 0,-1 0 16,22 22-16,-21-22 0,21 21 0,-1-21 15,1 22-15,21-22 0,0 21 16,0-21-16,0 1 0,21 20 15,1-21-15,-1 0 0,21 0 16,-21 1-16,22-22 0,-1 21 0,-21 0 16,21-21-16,1 0 0,-22 0 15,0 0-15,21 0 0,-20 0 0,-1 0 16,-42 0 15,-22 0-15,22 0-16,-21 0 0,21 0 0,-22 21 15,1 0-15,0 0 0,-1 1 16,1-1-16,0 0 0,-1 0 0,22 0 16,-21 22-16,21-22 15,-1 21-15,1-21 0,21 22 0,0-22 16,0 21-16,0-21 0,0 0 16,0 1-16,21 20 0,22-21 0,-22-21 15,0 21-15,21 0 0,1 1 0,-1-22 16,0 0-16,1 21 0,-1-21 15,0 0-15,1 0 0,-1 0 0,0 0 16,1 0-16,-22-21 0,21 21 16,1-22-16,-1 22 0,-21-21 0,21 0 15,1 0-15,-22 0 0,21 21 16,-21-21-16</inkml:trace>
  <inkml:trace contextRef="#ctx0" brushRef="#br0" timeOffset="283.83">12023 2646 0,'0'0'0,"0"-21"0,21 42 47,-21 0-47,0 0 0,21 0 16,0 1-16,0 20 0,-21-21 0,21 21 15,1-20-15,-1-1 0,0 0 16,-21 21-16,21-21 0,0 1 0,0-1 15,1 0-15,-1 0 0,0-21 16,0 21-16,-21 0 0,21-21 16,0 0-16,-21 22 0,22-22 0,-1 0 31,-21-22-15,21 1-16,-21 0 0,0 0 15</inkml:trace>
  <inkml:trace contextRef="#ctx0" brushRef="#br0" timeOffset="559.66">12509 2688 0,'0'0'0,"0"-21"15,-21 21 17,0 0-32,0 0 0,0 21 15,0 0-15,-1 1 0,-20 20 16,21-21-16,-21 0 0,20 22 0,-20-22 15,21 21-15,-21-21 0,-1 22 0,22-22 16,-21 21-16,21-21 0,-22 22 16,22-22-16,0 0 0,0 21 0,0-21 15,21 1-15,0-1 16,0 0-16,21-21 31,0 0-31,21 0 0,-21-21 16,1 0-16,20 21 0,0-22 15,-21 1-15</inkml:trace>
  <inkml:trace contextRef="#ctx0" brushRef="#br0" timeOffset="971.42">12721 2815 0,'0'0'16,"0"-21"-1,21 21-15,0 0 16,-21 21 0,0 0-1,0 1-15,0-1 0,0 0 0,0 0 16,0 21-16,0-20 0,0 20 0,22-21 16,-22 21-16,0 1 0,0-1 15,0 0-15,0 1 0,0 20 0,0-20 16,0 20-16,0-21 0,0 1 15,-22 20-15,1-20 0,21-1 0,0 0 16,-21 1-16,21-1 0,-21 0 16,21 1-16,-21-22 0,21 21 15,0 0-15,0-20 0,-21 20 0,21-21 16,-22 0-16,22 0 0,0 1 16,0-1-16,0 0 0,0-42 46,0 0-46,22-1 0,-22 1 16,21 0-16,-21-21 0,0 21 16,21-22-16,0 22 0</inkml:trace>
  <inkml:trace contextRef="#ctx0" brushRef="#br0" timeOffset="1311.34">12763 2921 0,'0'0'0,"0"-21"0,0 0 0,0 0 16,0-1-16,0 1 0,0 0 15,22 0-15,-1 0 0,21 0 0,-21-1 16,22 1-16,-22 21 0,21-21 16,0 0-16,1 21 0,-1 0 0,0 0 15,1 0-15,-1 0 0,0 21 16,-20-21-16,-1 21 0,0 22 15,-21-22-15,0 0 0,0 0 0,0 21 16,0-20-16,-21-1 0,-22 0 16,22 0-16,-21 0 0,21 0 0,-22 1 15,1-1-15,0 0 0,21 0 16,-22-21-16,1 21 0,21-21 0,-22 21 16,22-21-16,0 0 0,0 0 15,0 22-15,0-22 0,-1 0 0,1 0 16,0 0-16,0 0 0,0 0 15</inkml:trace>
  <inkml:trace contextRef="#ctx0" brushRef="#br0" timeOffset="1806">10858 3725 0,'0'0'0,"22"0"16,20-21-16,-21 0 15,0 21-15,0 0 0,1-21 0,-1 21 16,0 0-16,0 0 0,0-21 15,-21 42 17,-21-21-32,0 21 0,0 0 0,-22 0 15,1-21-15,0 22 0,-1-1 0,-20 21 16,-1-21-16,1 0 0,-22 22 16,1-1-16,-22-21 0,0 22 0,0-1 15,-21 0-15,0 1 0,0-1 16,21 0-16,-21 1 0,0-22 0,21 21 15,1 0-15,-1-20 0,0-1 0,21 21 16,1-21-16,-1 0 16,21 1-16,1-1 0,21 0 0,-1-21 15,1 21-15,21 0 0,0-21 16,-1 0-16,1 0 0,21 21 0,-21-21 16,21-21-1,0 0-15,21 0 16,0 0-16,1 0 0,-1-1 0</inkml:trace>
  <inkml:trace contextRef="#ctx0" brushRef="#br0" timeOffset="2228">8975 4085 0,'-22'0'15,"1"0"-15,0 21 0,0-21 0,0 22 16,0-22-16,-1 21 0,-20 0 16,21 0-16,0-21 0,-22 21 0,22 0 15,0 1-15,-21-22 0,21 21 0,-1 0 16,-20-21-16,21 21 16,0 0-16,0-21 0,-1 21 0,1-21 15,21 22-15,-21-1 16,21 0-16,0 0 15,0 0-15,0 0 0,21-21 16,0 22-16,1-1 0,20 0 0,-21-21 16,21 21-16,-20 0 0,20 0 0,0-21 15,1 22-15,-1-1 0,0-21 16,1 21-16,-1 0 0,0-21 0,1 21 16,-1 0-16,-21-21 0,21 22 15,-20-22-15,-1 21 0,0-21 0,0 21 16,0-21-16,0 0 15,1 0 1,-22-21 0,21 0-16,0-1 15</inkml:trace>
  <inkml:trace contextRef="#ctx0" brushRef="#br0" timeOffset="2959.03">13652 3641 0,'-21'-21'15,"0"21"-15,0 0 0,0-22 0,0 22 31,21 22 1,0-1-32,21 0 15,0 0-15,21 21 0,1-20 16,-1 20-16,21 0 0,1 1 0,-1-1 16,1 21-16,21-20 0,-22-1 15,22 0-15,-1 22 0,1-22 0,-21 1 16,20 20-16,-20-21 0,-1 1 0,22-1 15,-22 0-15,1 1 0,-22-1 16,22-21-16,-22 22 0,22-1 0,-22-21 16,0 21-16,-21-20 15,22-1-15,-22 0 0,21 0 0,-21 0 16,22 0-16,-22-21 0,0 0 16,0 0-16,0 0 0,1 0 15,-1 0-15,-21-21 16,0 0-16,21 21 15,-21-21-15,0 0 0,0 0 0,0-1 16,0 1-16</inkml:trace>
  <inkml:trace contextRef="#ctx0" brushRef="#br0" timeOffset="3343.81">15494 4339 0,'0'0'0,"-21"0"0,0 0 0,-1 0 16,22 21 15,0 1-31,22-1 16,-1 0-16,0-21 0,0 21 16,0 0-16,0 0 0,1 1 0,-1-1 15,0-21-15,21 21 0,-21 0 0,1 0 16,-1-21-16,-21 21 0,21-21 15,0 22-15,-21-1 0,21-21 16,-21 21-16,0 0 16,0 0-16,0 0 0,-21-21 15,0 22-15,0-1 0,-22 0 16,22-21-16,-21 21 0,0 0 0,-22 0 16,22 1-16,-1-1 0,-20 0 0,21 0 15,-22 0-15,22 0 0,-1 1 16,1-1-16,0 0 0,-1 0 0,22-21 15,0 21-15,-21-21 0,21 0 16,-1 0-16,1 0 0,0 0 0,0 0 16,0 0-16</inkml:trace>
  <inkml:trace contextRef="#ctx0" brushRef="#br0" timeOffset="4316.26">2434 4741 0,'0'0'0,"21"0"0,0 0 0,1 0 16,-22-21-16,21 21 0,-21-21 15,0 0 1,-21 21 0,-1 0-16,1 0 15,0-21-15,0 21 0,0 0 0,0 0 16,-22 0-16,22 0 0,-21 21 16,21-21-16,-22 21 0,1 0 15,0 0-15,-1 22 0,1-1 0,21-21 16,-22 22-16,22 20 0,0-21 15,0 22-15,21-22 0,0 22 16,0-22-16,0 22 0,0-22 16,0 0-16,0 1 0,21-22 0,0 21 15,0-21-15,1 0 0,-1 1 16,21-1-16,-21-21 0,22 0 0,-1 0 16,0 0-16,1 0 0,-1 0 15,21-21-15,-20-1 0,-1 1 16,22 0-16,-22 0 0,21 0 0,-20-22 15,-1 22-15,0-21 0</inkml:trace>
  <inkml:trace contextRef="#ctx0" brushRef="#br0" timeOffset="4837.29">2963 4487 0,'-21'22'15,"21"20"-15,0-21 16,0 21-16,0-20 0,0 41 16,0-21-16,0 22 0,0-22 0,0 22 15,0-1-15,0-20 0,0 20 16,-21-21-16,21 1 0,0 20 0,-21-20 16,21-22-16,0 21 15,0-21-15,0 22 0,0-22 0,-21-21 16,21 21-16,0 0 0,-22-21 15,22-21 17,0 0-32,0 0 0,0-1 0,0 1 15,0 0-15,0 0 0,0-21 16,22 20-16,-1-20 0,0 0 0,0 21 16,0-22-16,0 22 0,22-21 15,-22 21-15,21 21 0,-21 0 0,22 0 16,-1 0-16,-21 0 0,22 0 15,-22 21-15,0 0 0,0 0 16,0 0-16,-21 22 0,0-22 16,0 0-16,0 21 0,0-21 0,0 1 15,-21 20-15,0-21 0,21 0 16,-21 22-16,0-22 0,-1 0 0,1 0 16,0 0-16,0-21 0,21 21 15,-21-21-15,21 22 0,0-44 31,0 1-15,0 0-16,21 0 0</inkml:trace>
  <inkml:trace contextRef="#ctx0" brushRef="#br0" timeOffset="5248.21">3619 5271 0,'0'0'0,"22"0"16,-1 0-16,0 0 15,0 0-15,0-22 0,0 22 16,1-21-16,-1 0 16,21 21-16,-21-21 0,0 0 0,1 0 15,-1-1-15,0 22 0,-21-21 16,21 0-16,-21 0 0,0 0 0,0 0 15,0-1-15,-21 22 16,0 0-16,0 0 16,-22 0-16,22 22 0,-21-1 15,21 0-15,-22 21 0,1-21 0,21 22 16,-22-22-16,22 21 0,0-21 16,0 22-16,21-22 0,0 21 0,0-21 15,0 1-15,0 20 0,0-21 0,21 0 16,0-21-16,0 21 0,1 1 15,-1-22-15,0 0 0,0 0 16,21 0-16,-20 0 0,-1 0 16,21 0-16,-21 0 0,22-22 0,-22 22 15,21-21-15,-21 0 0,22 0 16,-22 0-16</inkml:trace>
  <inkml:trace contextRef="#ctx0" brushRef="#br0" timeOffset="5611">4424 4953 0,'0'0'0,"-21"0"0,-1 0 15,22 21 1,-21 0-16,0 1 0,21-1 0,0 0 16,0 0-16,0 21 0,0-20 15,0 20-15,0-21 0,0 21 0,0-20 16,0-1-16,0 21 0,0-21 15,0 0-15,0 1 0,21-1 0,0 0 16,-21 0-16,22 0 0,-1-21 0,0 21 16,0-21-16,0 0 0,0 0 15,22 0-15,-22 0 0,0 0 0,21 0 16,-20-21-16,20 21 16,-21-21-16,21 21 0,-20-21 0,-1 0 0,21 21 15,-21-21-15,0 21 16,-21-22-16,22 22 0,-22-21 15,0 0 32</inkml:trace>
  <inkml:trace contextRef="#ctx0" brushRef="#br0" timeOffset="6338.12">4424 5017 0,'0'0'0,"21"0"0,0-22 15,0 22-15,0 0 0,1 0 0,20-21 16,-21 21-16,0 0 0,0 0 16,1 0-16,-1 0 0,0 0 31,-21 21-16,-21-21 32,21-21-31,-21 21-16,-1-21 0,1 21 16,0 0-16,0 0 15,0 0-15,0 0 0,-1 0 0,1 0 16,0 21-16,0 0 0,21 1 15,-21-22-15,0 42 0,-1-21 0,1 0 16,0 22-16,21-1 16,0-21-16,-21 21 0,21 1 0,-21-1 15,21-21-15,0 22 0,0-22 0,0 0 16,21 0-16,0 0 0,0 0 16,0 1-16,1-22 0,-1 0 0,0 0 15,21 0-15,-21 0 0,22 0 16,-1 0-16,-21 0 0,106-64 15,-106 64-15,22-21 16,-22-21-16,21 20 0,1 1 0</inkml:trace>
  <inkml:trace contextRef="#ctx0" brushRef="#br0" timeOffset="7000.14">5186 4551 0,'-21'0'16,"21"21"-16,-22 0 0,22 0 15,0 22-15,0-1 0,0 0 16,0 1-16,0-1 0,0 22 0,0-22 16,0 21-16,0-20 0,0-1 0,0 22 15,0-22-15,0 0 16,0-21-16,0 22 0,-21-1 0,0-21 15,0 0-15,21 1 0,0-1 16,0 0-16,-21 0 0,21 0 0,-21-21 16,21-21 15,0 0-31,0 0 0,0 0 16,0-1-16,0 1 0,0 0 15,21 0-15,0-21 0,-21 20 0,21 1 16,0-21-16,0 21 0,1 0 15,-1-1-15,0 22 0,0-21 16,21 0-16,-20 21 0,-1 0 0,0 0 16,0 0-16,0 0 15,-21 21-15,0 0 16,0 1-16,-21-22 16,0 21-16,0-21 0,0 21 0,-1-21 15,1 0-15,0 21 0,-21-21 0,21 21 16,-1-21-16,1 0 0,0 0 15,0 0-15,21 21 32,0 1-32,0-1 15,21-21-15,0 21 0,-21 0 16,21-21-16,1 21 0,-22 0 16,21 1-16,0-1 0,0 0 15,-21 0-15,21 0 16,-21 0-16,21-21 0,-21 22 0,22-22 15,-1 21 1,0-21-16,0 0 16,0 0-16,0 0 15,-21-21-15,22-1 0,-1 22 0,0-21 16,-21 0-16</inkml:trace>
  <inkml:trace contextRef="#ctx0" brushRef="#br0" timeOffset="7407.73">5588 5376 0,'21'0'31,"0"0"-31,0 0 0,1 0 16,-1 0-16,0 0 0,0 0 0,0 0 15,0-21-15,1 21 0,-1-21 16,0 21-16,0-21 0,0 21 15,0-21-15,1 0 0,-22-1 16,0 1 0,0 0-16,-22 21 15,1 0-15,0 0 0,0 0 16,0 0-16,0 0 0,-1 21 16,1 0-16,0 1 0,21-1 15,-21 0-15,21 0 0,-21 0 16,21 0-16,0 1 0,0-1 0,0 0 15,0 0-15,0 0 16,0 0-16,0 1 16,21-22-1,0 0-15,0 0 0,0 0 16,1 0-16,-1 0 0,0 0 0,21 0 16,1 0-16,-1 0 0,-21-22 15,21 22-15,1 0 0</inkml:trace>
  <inkml:trace contextRef="#ctx0" brushRef="#br0" timeOffset="8075.21">6689 5144 0,'0'0'0,"0"-22"0,-22 22 16,1 0-16,0 0 0,0 0 0,0 0 15,0 0-15,-1 0 0,1 22 16,0-22-16,0 21 0,21 0 0,-21 0 16,0 0-16,-1 0 0,1 1 0,21-1 15,-21 0-15,0 0 0,21 21 16,0-20-16,-21-1 0,21 0 0,-21 0 16,21 0-16,0 0 0,0 1 15,0-1-15,0 0 0,0 0 16,21-21-1,0 0-15,0 0 16,0 0-16,0 0 0,1-21 0,-1 21 16,0-21-16,21 0 0,-21-1 15,1 22-15,-1-21 0,21 0 0,-21 0 16,0-21-16,22 20 0,-22 1 0,0 0 16,0-21-16,0-1 0,1 22 15,-22-21-15,0 0 0,21-1 0,-21 1 16,0 0-16,0-22 0,21 22 15,-21-1-15,0 1 0,0 0 0,0 21 16,0-22-16,0 22 0,0 0 16,0 0-16,0 42 31,-21 0-31,0 21 0,21-20 16,-22 41-16,1-21 0,21 1 0,-21 20 15,0-20-15,21-1 0,0 21 16,-21-20-16,0-1 0,21 0 0,-22 1 15,22-1-15,0-21 0,0 22 0,0-22 16,0 0-16,0 0 0,0 0 16,0 0-16,22 1 0,-1-1 15,0-21-15,0 0 0,0 21 0,0-21 16,1 0-16,-1 0 0,0 0 16,0 0-16,21 0 0,-20 0 0,-1 0 15,21 0-15,-21 0 0,0-21 16,1 21-16,-1-21 0,0 21 15,-21-22-15,0 1 0,21 21 0,-21-21 16,0 0-16</inkml:trace>
  <inkml:trace contextRef="#ctx0" brushRef="#br0" timeOffset="9843.62">15261 5673 0,'-21'0'0,"21"-21"0,0-1 0,0 1 15,0 0-15,0 0 16,0 0-16,0 0 0,0-1 16,0 1-16,0 0 15,0 0-15,0 0 16,-21 21 15,21 21-31,-21 0 0,-1 0 16,1 22-16,21-1 0,-21 0 15,0 1-15,0 20 0,0-21 0,-1 1 16,1 20-16,0-20 0,21-1 16,0 21-16,0-41 0,0 20 0,0 0 15,0-21-15,0 22 0,0-22 16,21 0-16,0 0 0,1-21 15,-22 21-15,21-21 0,21 0 0,-21 0 16,0 0-16,22 0 0,-22 0 16,21 0-16,-21-21 0,22 0 0,-1 21 15,-21-21-15,22 0 0,-22 0 0,21-1 16,-21 1-16,22-21 0,-22 21 16,0-22-16,0 1 0,0 21 0,0-21 15,1-22-15,-1 22 0,-21-1 16,21 1-16,-21 0 0,21-1 0,-21 1 15,21 0-15,-21-1 0,0 22 16,0-21-16,0 21 0,0 0 16,0-1-1,0 44-15,0-1 16,0 0-16,0 21 0,-21-21 16,0 22-16,21-1 0,-21 22 0,21-22 15,0 0-15,0 1 0,-21 20 0,21-21 16,0 1-16,0-22 0,0 21 15,0-21-15,0 22 0,21-22 0,-21 0 16,21 0-16,0-21 0,0 21 16,0-21-16,1 0 0,-1 0 0,0 0 15,21 0-15,-21 0 0,22 0 16,-22 0-16,21 0 0,-21-21 16,22 0-16,-1 21 0,0-21 0,-20 0 15,-1 0-15,21-22 0,-21 22 16,-21 0-16,21-21 0,-21 20 0,22 1 15,-22-21-15,0 21 0,0 0 16,0-1-16,0 44 31,0-1-31,0 0 0,0 0 16,0 21-16,0-20 0,-22-1 0,22 21 16,-21-21-16,21 0 0,0 1 15,0-1-15,-21 0 0,21 0 16,-21 0-16,21 0 0,0 1 15,-21-22 1,21 21-16,-21-21 16,21-21-1,0-1-15,0 1 16,0 0-16,0 0 16,0 0-16,0 0 0,0-22 0,21 22 15,0-21-15,0 21 0,21-22 16,-20 22-16,20 0 0,0 0 0,-21 0 15,22 21-15,-1 0 0,-21 0 16,22 0-16,-22 0 0,21 21 16,-21 0-16,0-21 0,1 42 0,-1-21 15,0 1-15,0-1 0,-21 0 16,0 0-16,0 0 0,0 0 0,0 1 16,0-1-16,0 0 0,-21 0 15,21 0-15,-21 0 0,0-21 0,21 22 16,-22-22-16,22 21 0,-21-21 15,21-21 17,21 21-32</inkml:trace>
  <inkml:trace contextRef="#ctx0" brushRef="#br0" timeOffset="10659.54">17293 5715 0,'0'0'0,"-42"0"15,21 0-15,-22 0 0,22 0 16,0 0-16,0 0 0,0 21 0,-1 0 16,1 1-16,0-1 15,0 21-15,0-21 0,0 22 0,21-22 16,-22 21-16,22-21 0,0 22 15,0-22-15,0 21 0,0-21 0,0 0 16,0 1-16,22-1 0,-1 0 0,0 0 16,0-21-16,21 0 0,-20 21 15,20-21-15,0 0 0,-21 0 0,22 0 16,-1 0-16,0 0 0,1-21 16,-1 0-16,0 21 0,1-21 0,-1 0 15,-21-1-15,22 1 0,-22 0 0,0 0 16,0-21-16,0 20 0,0-20 15,-21 0-15,0 21 0,0-22 16,0 1-16,0 0 0,0-22 16,0 22-16,0-1 0,0 22 0,0-21 15,0 21-15,0-22 0,0 22 16,0 0-16,0 42 16,0 0-16,0 1 15,0-1-15,0 21 0,0-21 16,0 22-16,0-1 0,0 0 0,0 1 15,0-1-15,0 0 0,0 1 16,0-22-16,-21 21 0,21-21 0,0 22 16,0-22-16,-21 0 0,21 0 15,-21 0-15,21 0 0,0 1 16,-21-22-16,0 0 31,21-22-15,0 1-16,0 0 15,0 0-15,21 0 0,0-22 16,0 22-16,0 0 0,0-21 0,1 21 16,-1-22-16,21 22 0,-21 0 15,22 0-15,-22 0 0,21-1 0,0 22 16,-20 0-16,20 0 0,-21 0 16,0 22-16,0-1 0,1 0 15,-1 0-15,-21 0 0,0 0 16,0 22-16,0-22 0,0 0 0,0 0 15,0 0-15,0 1 0,-21-1 0,-1 0 16,1 0-16,21 0 0,0 0 16,-21-21-16,21 22 0,-21-22 0,21 21 15,21-21 17,0-21-32,-21-1 15,21 22-15</inkml:trace>
  <inkml:trace contextRef="#ctx0" brushRef="#br0" timeOffset="11095.29">18330 5927 0,'0'21'15,"0"0"-15,21-21 16,1 0-16,-1 0 15,0 0-15,0 0 0,0 0 0,0 0 16,1-21-16,20 21 0,-21-21 16,0 0-16,0 21 0,22-22 0,-22 22 15,0-21-15,0 0 0,-21 0 16,21 0-16,-21 0 16,0-1-16,0 1 0,0 0 15,-21 21-15,0 0 0,0 0 16,0 0-16,0 0 0,-22 0 0,22 0 15,-21 21-15,21-21 0,-1 21 16,1 22-16,-21-22 0,21 0 0,21 21 16,-21-20-16,21-1 0,0 21 15,0-21-15,0 0 0,0 1 0,0-1 16,0 0-16,0 0 0,21 0 0,0-21 16,-21 21-16,21-21 15,0 0-15,0 22 0,1-22 0,-1 0 16,21 0-16,0 0 15,-20 0-15,20 0 0,-21 0 0,21 0 16,-20-22-16,-1 22 0,21-21 0,-21 0 16,0 21-16</inkml:trace>
  <inkml:trace contextRef="#ctx0" brushRef="#br0" timeOffset="12499.47">19304 5609 0,'0'0'0,"-21"0"0,0 0 16,-1 0-16,1 21 15,0 1-15,0-1 0,0 0 0,0 0 16,-1 21-16,1-20 0,21 20 0,0-21 16,-21 21-16,21-20 0,-21 20 15,21-21-15,0 0 0,0 0 0,0 22 16,0-22-16,0 0 15,21 0-15,0 0 0,0-21 16,1 22-16,20-22 0,-21 0 0,0 0 16,22 0-16,-22 0 0,21 0 15,-21 0-15,22 0 0,-22-22 16,21 1-16,0 21 0,-20-21 16,-1 0-16,21 0 0,-21 0 0,0-1 15,1-20-15,-1 21 0,-21-21 0,0-1 16,21 1-16,-21-22 0,21 22 15,-21 0-15,0-22 0,21 22 0,0 0 16,-21-22-16,22 22 0,-22 21 16,0-22-16,21 22 0,-21 0 0,0 0 15,0 0-15,21 21 0,-21 21 32,-21 0-32,0 21 15,21-21-15,-22 22 0,22-1 16,0 0-16,0 22 0,0-22 0,-21 1 15,21 20-15,0-21 0,0 1 16,-21-1-16,21 0 0,-21-20 0,21 20 16,0-21-16,0 0 0,-21 22 15,21-22-15,-21-21 0,21 21 0,-22 0 16,22-42 31,0 0-32,0 0-15,0-1 0,22 1 0,-22 0 16,21 0-16,0 0 16,0-22-16,0 22 0,0 0 0,1-21 15,-1 21-15,0-1 0,21 1 0,-21 0 16,1 0-16,-1 21 0,0 0 16,0 0-16,0 0 0,0 0 0,1 0 15,-22 21 1,0 0-16,0 0 0,0 1 15,-22-22-15,1 21 16,0-21-16,0 21 0,0-21 0,-22 0 16,22 21-16,0-21 0,-21 0 15,21 0-15,-1 0 0,1 0 0,0 0 16,0 0-16,0 0 16,21 21-16,-21-21 15,21 21-15,0 1 16,0-1-16,0 0 15,21 0-15,0 0 0,0-21 16,0 21-16,0 1 0,1-1 16,-1 0-16,0-21 0,0 21 15,0-21-15,22 0 0,-22 0 0,0 21 16,0-21-16,0 0 16,0 0-16,1 0 0,-1 0 0,0 0 15,0 0-15,0 0 0,0 0 0,1-21 16,-1 21-16,0-21 0,0 21 15,-21-21-15,21 0 0,0 21 0,-21-22 16,22 1-16,-22 0 16,21 0-16,0 0 0,-21 0 31,21 21-15,-21 21-1,21-21-15,-21 21 16,21-21-1,1 0-15,-1 0 16,0 0-16,0 0 0,0 0 16,0 0-16,1 0 0,-1 0 15,0 0-15,0 0 16,-21-21-16,21 0 0,-21-1 16,0 1-16,0 0 15,0 0-15,0 0 0,0 0 16,0-1-16,-21 22 0,0-21 15,0 21-15,0 0 0,-22 0 16,22 0-16,0 21 0,0 1 0,0-22 16,-22 21-16,43 0 15,-21 0-15,0 21 0,0-20 0,21-1 16,0 0-16,0 0 0,0 0 16,0 0-16,0 1 0,0-1 0,0 0 15,0 0-15,0 0 0,21 0 16,0-21-16,0 22 15,0-22-15,1 0 0,-1 0 0,0 0 16,0 0-16,0 0 0,0 0 16,1 0-16,20 0 0,-21 0 0,21 0 15,1-22-15,-22 22 0,21 0 0,22-21 16</inkml:trace>
  <inkml:trace contextRef="#ctx0" brushRef="#br0" timeOffset="13144.1">21653 5906 0,'-63'-64'15,"63"43"-15,-21 0 16,0 21-16,-22-21 0,22-1 16,0 1-16,0 21 0,0 0 0,-22 0 15,22 0-15,0 0 0,-21 0 0,20 0 16,-20 21-16,21-21 0,-21 22 15,20-1-15,1 21 0,-21-21 16,21 0-16,0 1 0,-22 20 16,22-21-16,21 21 0,0-20 0,-21-1 15,21 21-15,0-21 0,0 0 0,0 1 16,0-1-16,21 0 0,0 0 16,0-21-16,1 21 0,-1-21 15,0 0-15,0 0 0,0 0 16,22 0-16,-22 0 0,0 0 0,0 0 15,0 0-15,0 0 0,1-21 0,-1 21 16,0-21-16,0 0 0,0 0 16,0-1-16,1 1 0,-1 0 0,0-21 15,0-1-15,0 1 16,-21 0-16,21-1 0,1 1 0,-1-21 16,0 20-16,0-20 0,0 20 0,0-20 15,-21 21-15,22-1 0,-1 1 16,0 0-16,0 20 0,-21-20 0,0 21 15,0 0-15,-21 42 16,0-21 0,0 42-16,-1-21 0,1 1 15,0 20-15,0 21 0,0-20 0,0 20 16,-1-20-16,22 20 0,0-21 16,-21 1-16,21 20 0,0-20 0,0-1 15,0-21-15,0 21 0,0-20 16,0 20-16,0-21 0,0 0 15,0 0-15,0 1 0,0-1 0,0 0 16,21 0-16,1-21 16,-1 21-16,0-21 15,0 0-15,0 0 0,0 0 0,1 0 16,-1 0-16,0 0 0,0 0 16,0 0-16,0-21 0</inkml:trace>
  <inkml:trace contextRef="#ctx0" brushRef="#br0" timeOffset="14192.27">15303 6583 0,'0'0'0,"-21"0"0,0 0 0,0 0 16,0 0-16,0 0 0,-22 0 15,22 0-15,0 0 0,0 0 16,0 0-16,-1 0 15,22 21 17,0 0-17,22-21-15,-1 0 0,0 21 0,21-21 16,1 0-16,-1 0 16,21 22-16,1-22 0,21 0 0,-1 0 15,1 0-15,0 0 0,20 0 16,1 0-16,21 0 0,0 0 0,21 0 15,1 0-15,-22 0 0,21 0 0,21 0 16,0 0-16,-20 0 0,20 0 16,0 0-16,-21 0 0,1 0 0,20 0 15,-21 0-15,0 0 0,0 0 16,-21 0-16,0 0 0,0 0 0,0 21 16,-21-21-16,0 0 0,0 0 15,-21 0-15,-1 0 0,1 0 16,0 0-16,-22 0 0,1 0 0,-22 0 15,21 0-15,-20 0 0,-1 0 16,-21 0-16,22 0 0,-22 0 0,0-21 16,0 21-16,0 0 15,0 0-15,-21-22 32,-21 1-1,0 21-31,0 0 15,0 0-15</inkml:trace>
  <inkml:trace contextRef="#ctx0" brushRef="#br0" timeOffset="14344.18">19960 6625 0,'-21'0'16,"0"0"-16,0 0 46,-1 0-30,1 0 0,0 0-16</inkml:trace>
  <inkml:trace contextRef="#ctx0" brushRef="#br0" timeOffset="15563.82">2265 6202 0,'0'0'0,"-21"0"15,-1 0-15,1 0 0,0 0 16,0 0-16,0 0 0,0 0 16,-1 0-16,1 0 15,0 0-15,0 0 31,42 0 16,0 0-47,0 0 0,43 0 0,-22 0 16,43 0-16,0 0 0,-1 0 16,22 0-16,0 0 0,21 0 0,0 0 15,0 0-15,21 0 0,0 0 16,22 0-16,-22 0 0,21 0 0,0 0 15,22 0-15,-22 0 0,1-21 16,-1 21-16,-21 0 0,0 0 0,0 0 16,1 0-16,-22 0 0,0 0 15,0 0-15,-22 0 0,1 0 16,-21 0-16,-22 0 0,22 0 0,-21 0 16,-22 0-16,0 0 0,1-21 15,-1 21-15,-21 0 0,21 0 0,-20 0 16,-1 0-16,0 0 0,0 0 15,-42 0 79,0 0-94,0 0 16,-1 0-16,1 0 15,0 0-15</inkml:trace>
  <inkml:trace contextRef="#ctx0" brushRef="#br0" timeOffset="22375.99">2582 7578 0,'-21'0'0,"0"0"0,0 0 16,0 0-16,-1 0 0,1 0 0,0 0 15,0 0-15,0 0 16,-22 0-16,22 0 0,0 0 0,0 0 16,0 0-16,0 0 15,-1 0-15,1 0 0,42 0 47,1 0-47,-1 0 16,21 0-16,0 0 0,1 0 15,20 0-15,1 0 0,-1 0 0,22 0 16,-22 0-16,22 21 0,0-21 16,-22 0-16,22 0 0,0 0 0,-1 0 15,-20 0-15,20 0 0,-20 0 16,21 0-16,-22 0 0,-21 0 16,22 0-16,-22 0 0,1 0 0,-22 0 15,0 0-15,0 0 0,-21-21 47,-21 21-47,0 0 16,0 0-16,-1 0 0,1 0 15,0 0-15,0-21 0,-21 21 0,20 0 16,1 0-16,0 0 0,-21-22 0,21 22 16,-1 0-16,-20 0 0,21-21 15,-21 21-15,20 0 0,1 0 16,0-21-16,0 21 0,0 0 15,0-21-15,21 0 0,-22 21 16,22-21 0,22 21 15,-1 0-31,0 0 0,21 0 0,-21 0 16,22 0-16,-22 0 0,21 21 15,1-21-15,-22 21 0,21-21 0,0 0 16,-20 21-16,20-21 0,-21 21 15,0-21-15,0 21 0,-21 1 16,0-1-16,0 0 16,0 0-16,0 0 0,0 0 15,-21 1-15,0-1 0,0-21 0,0 21 16,-22 0-16,22 0 0,-21 0 16,0 1-16,20-1 0,-20 0 0,0 0 15,21 0-15,-22 0 0,1 1 16,21-1-16,0-21 0,-1 21 0,1 0 15,0 0-15,0 0 16,21 1 0,21-22 15,0-22-31,0 22 0</inkml:trace>
  <inkml:trace contextRef="#ctx0" brushRef="#br0" timeOffset="24173.02">5249 7324 0,'21'0'0,"-21"-21"16,0-1-1,22 1-15,-1 21 16,-21-21-16,21 0 16,-21 0-16,21 21 0,-21-21 15,0-1 1,21 22-16,-21-21 0,0 0 16,0 0-1,0 0 1,-21 21-1,0 0-15,0 0 0,0 0 16,-1 0-16,1 0 0,0 0 0,0 0 16,0 21-16,-22 0 0,22 0 15,-21 0-15,21 1 0,-22-1 0,22 21 16,-21-21-16,0 22 0,20-1 16,-20 0-16,21 1 0,-21-1 0,20 0 15,22 1-15,0-1 16,0 0-16,0 1 0,0-22 0,0 21 15,0-21-15,22 0 0,-1 1 0,21-1 16,-21 0-16,0-21 0,22 21 16,-1-21-16,-21 0 0,22 0 0,-1 0 15,0 0-15,-21 0 0,22 0 16,-1 0-16,-21 0 0,22 0 0,-22-21 16,21 21-16,-21-21 0,22 21 15,-22-21-15,0-1 0,0 22 0,21-21 16,-20 21-16</inkml:trace>
  <inkml:trace contextRef="#ctx0" brushRef="#br0" timeOffset="24640.42">5778 7451 0,'0'0'0,"-21"0"31,0 0-31,0 0 15,0 21-15,0 0 0,21 0 16,-22 0-16,1 1 0,0-1 0,0 21 16,21-21-16,0 0 0,-21 1 15,21-1-15,0 0 0,0 0 16,0 0-16,0 0 0,0 1 16,21-22-16,0 0 0,0 21 15,0-21-15,1 0 0,-1 0 0,21 0 16,-21 0-16,22 0 0,-22 0 0,21-21 15,0 21-15,-20-22 0,-1 1 16,21 21-16,-21-21 0,0 0 0,1 0 16,-1 0-16,0-1 0,-21 1 15,0 0-15,0 0 0,0 0 0,0 0 16,0-1-16,0 1 0,-21 0 0,0 0 16,-1 21-16,1-21 15,0 0-15,0 21 0,-21 0 0,20 0 16,1 0-16,-21 0 0,21 0 15,0 0-15,-1 21 0,-20 0 0,21-21 16,21 21-16,0 0 0,-21 0 0,21 1 16,0-1-16,21 0 15,0 0-15,0-21 0,22 0 16,-22 0-16,0 0 0,21 0 16,1 0-16</inkml:trace>
  <inkml:trace contextRef="#ctx0" brushRef="#br0" timeOffset="25415.49">6371 7408 0,'-21'0'0,"0"22"15,0-1-15,21 0 0,0 0 16,0 0-16,0 0 0,0 1 15,0-1-15,0 21 0,0-21 0,0 0 16,0 1-16,0-1 0,0 0 16,0 0-16,0 0 0,0 0 0,0 1 15,0-1-15,0 0 32,0-42-1,0 0-31,0-1 15,0 1-15,0 0 0,0 0 16,0 0-16,0 0 0,0-1 16,0 1-16,0 0 0,0-21 0,0 21 15,21-1-15,0-20 0,0 21 16,0 0-16,0 0 0,22-1 0,-1 1 16,0 21-16,1 0 0,-1 0 0,0 0 15,1 0-15,-1 0 16,0 0-16,1 21 0,-22 1 0,21-1 15,-21 0-15,1 0 0,-22 21 16,0-20-16,21-1 0,-21 0 0,0 0 16,0 0-16,0 0 0,-21 1 0,21-1 15,-22 0-15,1-21 0,0 21 16,0-21-16,0 21 0,0-21 16,-1 0-1,22-21 1,0 0-1,22 21-15,-22-21 0,21 0 0,0-1 16,0 1-16,21 0 0,-20-21 16,-1 21-16,0-1 0,21 1 0,-21 0 15,22 0-15,-22 0 0,21 21 16,-21 0-16,22 0 0,-22 0 0,0 0 16,0 21-16,0-21 0,1 21 15,-22 0-15,21 22 0,-21-22 0,0 0 16,0 0-16,0 0 0,0 22 0,0-22 15,0 0-15,0 0 0,0 0 16,-21 0-16,21 1 0,-22-1 16,22 0-1,22-21 17,-1-21-17,0 0-15,0-1 16</inkml:trace>
  <inkml:trace contextRef="#ctx0" brushRef="#br0" timeOffset="25815.41">7620 7281 0,'0'0'0,"-21"0"15,0 0 1,21 22-16,0-1 0,0 0 16,0 0-16,0 0 0,0 22 15,0-22-15,0 21 0,0 0 0,0-20 16,0 20-16,21 0 0,-21 1 0,21-1 16,-21 0-16,0 1 0,0-1 15,21 0-15,-21 1 0,0-1 0,0 21 16,0-20-16,0-1 0,0 22 15,0-22-15,0 0 0,0 1 16,-21-1-16,0 0 0,21 1 0,0-22 16,-21 21-16,21-21 0,-22 22 0,22-22 15,-21 0-15,0 0 16,21 0-16,0-42 31,0 0-31,0 0 16,0 0-16,0-1 0,0 1 0,0-21 15,21 0-15,-21 20 0</inkml:trace>
  <inkml:trace contextRef="#ctx0" brushRef="#br0" timeOffset="26170.21">7514 7472 0,'0'0'0,"-21"-21"0,21-43 16,0 43-1,0 0-15,0 0 0,0 0 16,21-1-16,0 1 0,0 21 0,1-21 16,-1 21-16,21 0 0,-21-21 15,22 21-15,-1 0 0,-21 0 0,21 0 16,-20 21-16,20-21 0,-21 21 16,0 0-16,0 1 0,-21 20 0,0-21 15,0 0-15,0 22 0,0-22 16,-21 0-16,0 21 0,0-21 15,0 1-15,-22-1 0,22-21 0,0 21 16,-21 0-16,21 0 0,-1-21 16,1 0-16,0 21 0,0-21 0,0 0 15,0 0-15,21-21 32,21 21-17,0-21-15,0 0 0,0 0 16</inkml:trace>
  <inkml:trace contextRef="#ctx0" brushRef="#br0" timeOffset="27047.67">8128 6837 0,'0'0'0,"-21"0"15,0 0-15,-1 21 16,22 0-16,-21 0 0,21 1 0,0-1 16,0 0-16,0 21 0,0 1 15,0-1-15,0 0 0,0 1 0,0-1 16,0 0-16,0 1 0,0-1 16,0 0-16,0 1 0,21-1 15,1-21-15,-1 21 0,0-20 0,-21-1 16,21 0-16,0 0 0,0 0 15,1 0-15,-1-21 0,0 0 16,0 0-16,0 0 0,0 0 16,1 0-16,-1 0 0,0-21 15,0 0-15,-21 0 16,21 0-16,0 0 0,-21-1 16,22-20-16,-22 21 0,0-21 15,0 20-15,0-20 0,21 21 0,-21-21 16,0 20-16,21 1 0,-21 0 15,0 0-15,0 42 32,0 0-32,0 0 15,0 1-15,0 20 0,0-21 16,0 0-16,0 22 0,0-22 0,0 0 16,0 21-16,0-21 0,21 1 15,-21-1-15,21 0 0,0-21 0,1 21 16,-22 0-16,21-21 0,0 0 0,0 21 15,0-21-15,0 0 16,22 0-16,-22 0 0,0 0 0,21 0 16,-20 0-16,20 0 0,-21-21 0,0 0 15,22 21-15,-22-21 0,0 0 16,21 0-16,-21-1 0,1-20 0,-1 21 16,0 0-16,-21-22 0,0 22 15,21-21-15,-21 21 0,0-22 0,0 22 16,0 0-16,0 0 0,0 0 0,0 0 15,0-1 1,-21 22-16,0 0 16,0 22-16,-1-1 0,22 0 15,-21 0-15,21 0 0,0 0 16,0 22-16,0-22 0,0 0 0,0 21 16,0-20-16,0-1 0,0 21 15,0-21-15,0 0 0,0 1 0,0-1 16,21-21-16,1 21 0,-1 0 15,0-21-15,0 0 0,0 21 0,0-21 16,1 0-16,-1 0 0,0 0 0,0 0 16,21 0-16,-20 0 0,-1-21 15,0 0-15,0 21 0,0-21 0,0 21 16,1-21-16,-1-1 0,0 1 0,0 0 16,-21 0-16,0 0 15,21 0-15,-21-1 0,0 1 0,0 0 16,0-21-16,0 21 0</inkml:trace>
  <inkml:trace contextRef="#ctx0" brushRef="#br0" timeOffset="27475.43">8763 6752 0,'0'43'16,"0"-22"-16,0 0 15,21-21 1,0 0-16,0 0 15,1 0-15,-1 0 0,-21-21 16,21 21-16,0-21 0,-21-1 16,0 1-1,0 0-15,0 0 16,0 0-16,-21 21 31,0 0-15,21 21-1,0 0-15,0 0 16,0 0-16,-21 1 16,21-1-16,-22-21 0</inkml:trace>
  <inkml:trace contextRef="#ctx0" brushRef="#br0" timeOffset="32960.04">15494 7853 0,'0'0'0,"-21"0"0,21-21 32,21 21-1,0 0-31,21 21 15,-20-21-15,20 0 0,0 0 0,1 21 16,-1-21-16,0 0 0,22 21 16,-1-21-16,1 0 0,-1 0 0,22 21 15,-22-21-15,22 0 0,-21 0 16,-1 0-16,1 0 0,-1 0 16,-21 0-16,1 0 0,-1 0 15,0 0-15,-20 0 0,-1 0 0,0 0 16,-42 0 31,0-21-47,-1 21 0,1 0 0,0-21 15,0 21-15,0 0 0,-22-21 16,22 21-16,0 0 0,-21-21 0,21 0 16,-1 21-16,1 0 0,0-22 0,0 22 15,0 0-15,0 0 16,21-21-16,-22 21 0,1 0 15,42 0 32,1 0-47,-1 0 0,0 0 16,0 0-16,21 0 0,-20 0 0,-1 0 16,0 0-16,0 0 0,0 21 15,22-21-15,-22 0 0,0 0 16,0 22-16,-21-1 15,0 0-15,0 0 16,-21 0-16,0 0 16,0 1-16,-1-1 0,1 0 0,-21 0 15,21 0-15,-22 0 16,1 1-16,21-1 0,-21 0 0,20-21 16,-20 21-16,21 0 0,0-21 0,0 21 15,-1-21-15,1 0 0,21 22 16,21-22 15,1 0-31,20 0 0,0 0 0</inkml:trace>
  <inkml:trace contextRef="#ctx0" brushRef="#br0" timeOffset="33348.06">17441 7472 0,'0'0'0,"0"-21"0,0 0 0,0-1 31,-21 44-15,21-1-16,-21 0 15,21 0-15,0 21 0,0-20 0,-21 20 16,0 0-16,21 1 0,-22-1 16,22 0-16,-21 22 0,0-22 15,21 22-15,-21-22 0,21 0 0,0 1 16,0-1-16,0 0 0,-21-21 16,21 22-16,0-22 0,0 0 0,0 0 15,0 0-15,0 1 16,21-22 15,-21-22-31,21 1 16,0 0-16,-21 0 0</inkml:trace>
  <inkml:trace contextRef="#ctx0" brushRef="#br0" timeOffset="34863.19">17293 7557 0,'0'0'0,"-21"-64"15,21 43-15,0 0 0,0 0 0,0-1 16,0 1-16,21 0 0,0 0 16,22 0-16,-22 0 0,21 21 15,0-22-15,1 22 0,-1 0 0,0 0 16,1 0-16,-22 0 0,21 22 15,1-1-15,-22 0 0,0 0 16,0 21-16,0-20 0,-21 20 0,0 0 16,0 1-16,0-22 0,-21 21 0,0-21 15,0 22-15,-22-22 0,1 21 16,0-21-16,-1 0 0,1 1 0,0-1 16,-1-21-16,1 21 0,0-21 15,21 0-15,-22 0 0,22 0 0,-21 0 16,21 0-16,-1 0 15,1 0-15,0-21 16,21 0-16,0-1 31,21 44-15,-21-1 0,21-21-16,-21 21 0,0 21 0,22-21 15,-1 1-15,0 20 0,-21-21 16,21 21-16,0-20 0,-21 20 0,21-21 15,1 0-15,-1 0 0,21 1 0,-21-1 16,0-21-16,1 21 0,-1-21 16,21 0-16,-21 0 0,0 0 15,1 0-15,20 0 0,-21 0 16,0 0-16,0 0 0,1-21 0,-1 0 16,21-1-16,-42 1 0,21 0 15,0 0-15,1 0 0,-1 0 0,-21-22 16,21 22-16,-21-21 0,21 21 15,-21-1-15,0-20 0,0 21 0,21 0 16,-21 0-16,0 42 31,0 0-15,0 0-16,0 0 0,0 0 16,0 1-16,0-1 0,-21 21 15,21-21-15,0 0 0,0 1 16,0-1-16,0 0 0,0 0 0,0 0 15,0 0-15,21 1 16,0-22 0,1 0-16,-1 0 0,0 0 15,0-22-15,0 1 16,0 21-16,1-21 0,-1 0 0,0 0 16,-21 0-16,21-22 0,0 22 15,0 0-15,1 0 0,-22-22 0,0 22 16,21 0-16,-21 0 15,21 0-15,-21 0 0,-21 42 32,21 0-17,-21 0-15,21 0 0,0 0 0,0 1 16,-22-1-16,22 0 0,0 21 16,0-21-16,0 1 0,0-1 0,0 0 15,0 0-15,0 0 0,22 0 16,-22 1-16,21-22 0,0 0 15,0 21-15,21-21 0,-20 0 0,20 0 16,-21 0-16,21 0 0,1 0 16,-22-21-16,21 21 0,-21-22 15,22 1-15,-22 0 0,0 21 16,0-21-16,0 0 0,1 0 0,-1-22 16,0 22-16,-21 0 0,0 0 15,0 0-15,0-1 0,0 1 0,0 0 16,0 0-16,-21 21 31,0 21-15,-1 0-16,22 0 15,0 1-15,0 20 0,0-21 0,0 0 16,0 0-16,0 1 0,-21-1 16,21 0-16,0 0 0,0 0 15,0 0-15,-21 1 0,21-44 63,0 1-48,0 0-15,0 0 0,0 0 16,0 0-16,0-1 0,21-20 0,-21 21 16,21 0-16,1-22 0,-1 22 15,0 0-15,0 0 0,-21 0 0,42 0 16,-20-1-16,-1 1 0,0 21 0,0 0 15,0 0-15,0 0 16,1 0-16,-1 21 0,0 1 16,-21-1-16,0 0 0,0 0 15,21 21-15,-21-20 0,0-1 0,0 21 16,0-21-16,0 22 0,0-22 16,0 0-16,0 0 0,0 0 0,0 0 15,0 1-15,-21-1 0,21 0 0,0 0 16,-21-21-1,21 21-15,0-42 32,0 0-17,21 0-15</inkml:trace>
  <inkml:trace contextRef="#ctx0" brushRef="#br0" timeOffset="36634.21">19579 8149 0,'0'0'16,"0"21"-16,-21-21 0,42-21 31,0 21-16,-21-21-15,21 0 0,1 21 0,-1-21 16,-21 0-16,21-1 0,0 1 16,-21-21-16,21 21 0,0 0 0,-21-22 15,22 22-15,-22-21 0,0 21 0,21-22 16,-21 1-16,0 21 0,0-22 16,0 1-16,0 21 0,0-21 0,0-1 15,0 1-15,0 21 0,0 0 16,0-22-16,0 22 0,0 0 15,-21 21 1,-1 21-16,22 0 16,0 22-16,-21-22 0,21 21 15,-21 0-15,21 1 0,0-1 0,0 0 16,0 1-16,0-1 0,0 0 0,0 1 16,0-1-16,0 0 0,0-20 15,0 20-15,0 0 0,0-21 0,21 22 16,-21-22-16,21 0 0,-21 0 15,22 0-15,-1 1 0,0-22 16,0 0-16,0 0 16,0 0-16,1 0 0,-1 0 15,0-22-15,0 22 0,-21-21 0,21 0 16,0 0-16,1 0 0,-1 0 16,0-22-16,-21 22 0,21 0 0,-21 0 15,21 0-15,-21-1 0,0 1 16,0 0-16,0 42 31,0 0-31,0 1 16,0-1-16,0 21 0,0-21 15,0 0-15,0 1 0,0-1 0,0 0 16,0 0-16,0 0 0,21 0 16,1 1-16,-1-1 0,0-21 0,0 0 15,21 21-15,-20-21 0,-1 0 0,0 0 16,21 0-16,-21 0 15,1 0-15,-1-21 0,0 0 0,0-1 16,0 22-16,0-21 0,-21-21 0,0 21 16,22 0-16,-1-22 0,-21 22 15,0-21-15,0 21 0,0-1 0,21-20 16,-21 21-16,0 0 16,0 0-16,0 42 31,0 0-31,0 0 15,0 0-15,0 0 0,0 1 0,0 20 16,-21-21-16,21 0 0,0 22 16,0-22-16,0 0 0,0 0 0,0 0 15,0 0-15,0 1 16,0-1 0,0-42-1,0-1 1,0 1-16,0 0 15,0 0-15,0 0 0,21 0 0,-21-1 16,21 1-16,0-21 0,0 21 16,1 0-16,-1-1 0,0 1 15,0 0-15,0 0 0,0 0 0,1 21 16,-1 0-16,0-21 0,0 21 16,0 0-16,0 0 0,1 0 15,-1 21-15,-21 0 0,21-21 16,-21 21-16,0 0 0,21 0 0,-21 1 15,21-1-15,-21 21 0,0-21 16,21 0-16,-21 1 0,22-1 16,-22 0-16,0 0 15,21-21 17,-21-21-17,21 21-15,-21-21 0,0 0 16,21-1-16,0 1 15,-21 0-15,21-21 0,1 21 0,-22-1 16,21 1-16,0 0 0,0 21 16,0-21-16,0 0 0,1 0 0,-1 21 15,0-22-15,0 22 0,0 0 16,-21 22 0,0-1-1,0 0-15,0 0 0,0 0 16,0 0-16,0 1 0,0-1 0,0 0 15,0 0-15,0 0 0,0 0 16,0 1-16,0-1 0,0 0 16,21 0-16,1 0 0,-1 0 0,0 1 15,0-1-15,0-21 16,0 0-16,1 21 0,20-21 0,-21 0 16,0 0-16,0 0 0,1 0 15,-1 0-15,0 0 0,0-21 0,21 21 16,-20-21-16,-1-1 0,0 1 15,0 0-15,0 0 0,0 0 0,1 0 16,-1-1-16,0-20 0,0 21 0,-21-21 16,21 20-16,0 1 0,-21-21 15,0 21-15,0 0 0,0-1 16,0 1-16,0 0 16,-21 21-1,0 21-15,21 0 16,-21 1-16,0-1 0,0 0 0,-1 21 15,1-21-15,21 1 0,0 20 16,-21-21-16,21 0 0,0 22 0,0-22 16,0 0-16,0 0 0,0 0 0,21 0 15,0-21-15,1 22 0,-1-1 16,0-21-16,21 21 0,-21-21 0,22 0 16,-22 0-16,0 0 0,21 0 15,-20 0-15,-1 0 0,0 0 16,0 0-16,0-21 0,0 21 15,1-21-15,-22-1 0,21 22 0,0-21 16,0 0-16,-21 0 0,0-21 0,21 20 16,0 1-16,-21 0 0,0 0 15,0 0-15,0 0 0,0-1 0,0 1 16,0 0-16,0 0 0</inkml:trace>
  <inkml:trace contextRef="#ctx0" brushRef="#br0" timeOffset="36940.04">21188 7366 0,'0'0'0,"-21"-21"0,21 0 32,-22 21-32,22-21 31,-21 21 16,21 21-32</inkml:trace>
  <inkml:trace contextRef="#ctx0" brushRef="#br0" timeOffset="37263.86">19727 7599 0,'0'0'0,"-21"0"0,-21 0 0,21 0 0,-1 0 16,44 0-1,-1 0 1,0 0-16,21 0 0,-21 0 16,22 0-16,-1 0 0,0 0 0,-20 0 15,20-21-15,0 21 0,-21 0 16,22 0-16,-22 0 0,0 0 15,0-21-15,0 21 0,1 0 0,-1 0 16,-42 0 31,-1 0-31,1 0-16</inkml:trace>
  <inkml:trace contextRef="#ctx0" brushRef="#br0" timeOffset="70323.24">4741 10224 0,'0'0'0,"-21"-22"0,0 22 16,0 0-16,0 0 0,-1-21 0,1 21 15,0 0-15,0 0 16,0 0-16,0 0 16,42-21 15,0 21-31,21 0 16,1 0-16,-1 0 0,21 0 15,1 0-15,21 0 0,-22 0 0,1 0 16,-1 0-16,22-21 15,-22 21-15,1 0 0,-1 0 0,1 0 16,-22 0-16,22 0 0,-22 0 0,0 0 16,1 0-16,-1 0 0,-21 0 15,21 0-15,-20 0 0,-1 0 16,-42 0 15,-1 0-31,1 0 0,-21 0 0,0 0 16,20 0-16,-20 21 0,0-21 15,-1 0-15,1 0 0,0 0 0,-1 0 16</inkml:trace>
  <inkml:trace contextRef="#ctx0" brushRef="#br0" timeOffset="70676.14">5186 10139 0,'0'0'0,"-21"0"15,21-21-15,-22 21 16,1 0 15,21 21-31,0 0 16,0 0-16,0 0 0,0 22 16,0-1-16,0 0 0,0 1 0,0-1 15,0 22-15,-21-22 16,21 21-16,-21-20 0,21 20 0,0-20 15,-21-1-15,0 0 0,-1 1 0,22-1 16,-21 0-16,21-21 0,0 1 16,-21-1-16,21 0 0,-21 0 0,21 0 15,0-42 32,0 0-47,0 0 0,21 0 16,0-1-16,0 1 0</inkml:trace>
  <inkml:trace contextRef="#ctx0" brushRef="#br0" timeOffset="71271.33">5524 10202 0,'0'0'16,"0"-21"-16,-21 21 15,0 0-15,21 21 16,0 1 0,0-1-16,0 21 0,0-21 15,0 22-15,0-1 0,0 0 0,0 1 16,0 20-16,0-21 16,0 1-16,0-1 0,0 0 0,0 1 15,0-1-15,-21-21 0,21 22 0,-21-22 16,21 0-16,-21 0 0,21 0 15,0 0-15,0 1 0,-22-22 0,22 21 16,-21-21-16,0 21 0,0-21 31,0-21-15,21 0-16,0-1 0,0-20 16,0 21-16,0 0 15,0 0-15,21-22 0,0 22 0,0 0 16,0-21-16,22 20 0,-1 1 15,-21 0-15,22 0 0,-1 0 0,0 0 16,1-1-16,-1 22 0,0 0 16,-21 0-16,22 0 0,-22 0 0,0 0 15,0 0-15,0 22 0,1-1 0,-22 0 16,21 0-16,-21 0 0,0 22 16,0-22-16,0 0 0,-21 21 0,-1-21 15,1 1-15,21-1 0,-21 0 0,0 0 16,0 0-16,0 0 0,-1 1 15,22-1-15,0 0 16,-21-21-16,0 0 0,21 21 16,0-42 15,0 0-15,21 0-16,0 21 0</inkml:trace>
  <inkml:trace contextRef="#ctx0" brushRef="#br0" timeOffset="71747.58">6054 10774 0,'0'-42'16,"0"20"-16,0 1 15,21 0-15,-21 0 16,21 0-16,0 21 15,0 0-15,0-21 0,1 21 0,-1 0 16,0 0-16,0 0 0,0 0 0,22 0 16,-22 0-16,21 21 0,-21 0 15,0-21-15,22 21 0,-22 0 0,0 0 16,0 1-16,0-1 0,-21 21 0,0-21 16,0 0-16,0 1 0,0-1 15,0 0-15,0 0 0,0 0 16,-21 0-16,0-21 0,0 22 0,0-1 15,0-21-15,-1 0 0,22 21 16,-21-21-16,0 0 16,21-21-1,0 0-15,0-1 16,0 1-16,0 0 0,0 0 0,21 0 16,-21-22-16,21 22 0,1 0 15,-1-21-15,-21 21 0,21-1 0,0-20 16,0 21-16,0 0 0,1 0 15,-1 21-15,0-22 0,0 1 16,0 21-16,0 0 0,1 0 0,-1 0 16,0 0-16,0 0 15</inkml:trace>
  <inkml:trace contextRef="#ctx0" brushRef="#br0" timeOffset="72284.27">7154 10605 0,'0'0'0,"21"-22"16,-21 1-16,0 0 15,-21 21 16,0 0-31,0 0 0,0 21 16,0-21-16,-1 21 16,22 1-16,-21 20 0,0-21 0,21 0 15,0 0-15,0 22 0,-21-22 0,21 21 16,0-21-16,0 1 0,0-1 16,0 0-16,0 0 0,0 0 15,0 0-15,0 1 0,0-1 0,21-21 16,-21 21-16,21-21 0,0 0 15,1 0-15,-1 0 0,0 0 0,0 0 16,0 0-16,22 0 0,-22 0 0,0 0 16,0-21-16,0 21 0,0-21 15,1-1-15,-1 1 0,-21 0 0,21 0 16,0 0-16,-21 0 0,21-22 16,-21 22-16,0-21 0,0 21 0,0-22 15,0 1-15,0 21 0,0 0 0,0-22 16,-21 22-16,0 0 0,0 21 15,0-21-15,-22 21 0,22 0 16,0 0-16,0 0 0,0 0 0,-1 21 16,1 0-16,0 0 0,0-21 15,0 43-15,0-22 0,-1 0 0,22 0 16,-21 0-16,21 0 0,-21-21 0,0 22 16,21-1-16,0 0 15</inkml:trace>
  <inkml:trace contextRef="#ctx0" brushRef="#br0" timeOffset="73180.75">7916 10520 0,'0'0'16,"21"0"-16,-42 0 47,0 21-47,0-21 15,21 21-15,-21 0 0,21 1 0,-21-1 16,-1 21-16,22-21 0,0 0 15,-21 1-15,21 20 0,-21-21 0,21 0 16,-21 0-16,21 1 0,0-1 16,0 0-16,0 0 15,0 0-15,0 0 16,21-21 0,0 0-1,0-21-15,1 0 0,-1 0 16,0 0-16,0 0 15,-21-1-15,21 1 0,0 0 0,-21 0 16,22 0-16,-1 0 0,0-1 0,-21 1 16,21 0-16,0 0 15,0 21-15,1 0 0,-1 0 16,0 0 0,-21 21-16,0 0 0,0 0 15,0 1-15,0-1 0,21 0 0,-21 0 16,0 0-16,0 0 0,0 1 0,0-1 15,0 0-15,21 0 16,0-21-16,-21 21 0,22-21 16,-1 0-16,0 0 15,0 0-15,0 0 0,0 0 0,1 0 16,-1-21-16,0 0 0,0 21 16,-21-21-16,21 0 0,-21-1 15,21 1-15,-21 0 0,0 0 0,0 0 16,0 0-16,0-1 0,0-20 15,0 21-15,0 0 0,0 0 16,0-1-16,0 1 0,0 0 16,-21 21 15,21 21-15,0 0-16,0 1 15,0-1-15,0 0 16</inkml:trace>
  <inkml:trace contextRef="#ctx0" brushRef="#br0" timeOffset="73717.46">9123 10520 0,'0'0'0,"21"-21"0,-21 0 16,0-1-1,0 1-15,-21 21 16,0 0 0,-1 0-16,1 0 0,0 21 15,-21 1-15,-1-22 0,22 21 0,-21 0 16,21 0-16,-22 0 0,22 0 0,-21 1 15,21-1-15,0 0 0,21 0 16,0 0-16,0 0 0,0 1 16,0-1-16,0 0 15,21-21-15,0 21 0,0-21 16,0 0-16,0 21 0,1-21 0,-1 0 16,21 0-16,-21 0 15,0 0-15,1 21 0,-1-21 0,0 0 16,0 0-16,0 0 0,-21 22 0,21-22 15,-21 21 1,0 0-16,0 0 16,-21-21-16,0 0 0,0 0 15,21 21-15,-21-21 0,0 21 16,-1-21-16,1 0 0,0 0 0,0 0 16,21 22-16,-21-22 0,0 0 0,-1 0 15,1 0-15,0 0 16,0 0-16,0 0 0,0 0 31,-1 0-31</inkml:trace>
  <inkml:trace contextRef="#ctx0" brushRef="#br0" timeOffset="74512.58">5228 11240 0,'0'0'16,"-21"21"-1,21 0 17,21-21-32,0 0 0,0 0 15,1 0-15,-1 0 0,21 0 16,-21 0-16,43 21 0,-22-21 15,22 0-15,20 0 0,-20 0 0,20 0 16,22 0-16,-21 0 0,0 0 16,20 0-16,1 0 0,0 0 0,0 0 15,21 0-15,-21 0 0,0 0 16,21 0-16,-22 0 0,1 0 0,0 0 16,-21 0-16,21 0 0,-1 0 0,1 0 15,-21 0-15,21 0 0,0 0 16,-22 21-16,1-21 0,0 0 0,-22 0 15,1 0-15,-1 0 0,1 0 0,-22 0 16,0 0-16,1 0 0,-1 0 16,-21 0-16,21 0 0,-20 0 15,-1 21-15,0-21 0,0 0 0,0 0 16,0 0 0,1 0-1,-22 22-15,-22-22 63,1 0-32</inkml:trace>
  <inkml:trace contextRef="#ctx0" brushRef="#br0" timeOffset="80108.42">10710 10774 0,'0'0'0,"-21"-21"15,0 21-15,0 0 16,0 0-16,-1 0 0,1 0 0,0 0 16,0 0-16,0 0 0,0 0 15,-1 0-15,1 0 0,0 0 0,0 0 16,42 0 15,21 0-15,1 0-16,-1 21 0,0-21 15,22 0-15,21 0 0,-1 0 0,1 0 16,0 0-16,-1 0 0,-20 0 0,20 0 16,1 0-16,-21 0 0,-1 0 15,1 0-15,-22 0 0,21 0 0,-20 0 16,-1 0-16,-21 0 0,22 0 16,-22 0-16,0 0 0,0 0 15,-42 0 16,0 0-31,0 0 16,-1 0-16,1 0 0,0 0 16,0-21-16,0 21 0,0 0 0,-1-21 15,1 21-15,21-22 0,-21 1 0,0 21 16,0-21-16,0 0 16,-1 0-16,22 0 0,-21-1 15,0 1-15,21 0 0,-21 21 0,21-21 16,0 0-1,21 42 48,0-21-63,0 21 0,1-21 16,-1 21-16,0-21 0,0 21 0,21-21 15,-20 22-15,20-22 0,-21 21 16,21-21-16,-20 21 0,-1-21 0,0 0 15,21 21-15,-21 0 0,-21 0 16,22 1-16,-22-1 0,0 0 16,0 0-16,0 0 0,-22 0 0,1 1 15,0-1-15,0 21 0,-21-21 16,-1 0-16,1 1 0,0 20 0,-1-21 16,1 0-16,-22 22 0,22-22 15,0 0-15,-1 0 0,1 0 16,21 0-16,-21 1 0,20-1 0,1 0 15,0-21-15,0 21 0,42-42 32,0 0-17,0 0-15</inkml:trace>
  <inkml:trace contextRef="#ctx0" brushRef="#br0" timeOffset="81246.33">14118 10414 0,'0'0'0,"42"-42"16,-42 21-16,22-1 16,-1 1-16,0 21 0,-21-21 0,0 0 15,21 21-15,-21-21 0,21 0 16,-21-1 0,-21 22-16,0 0 15,0 0-15,0 0 0,-1 0 0,-20 0 16,21 22-16,-21-22 0,20 21 15,-20 0-15,0 0 0,-1 0 16,22 22-16,-21-1 0,0 0 0,-1 1 16,22-1-16,-21 21 0,-1-20 0,22-1 15,-21 22-15,21-22 0,21 0 16,0 1-16,-21-22 0,21 21 0,0-21 16,0 22-16,0-22 0,21 0 15,-21 0-15,21 0 0,21 0 0,-21 1 16,1-22-16,20 0 0,-21 21 15,21-21-15,1 0 0,-1 0 16,0 0-16,1-21 0,-1 21 0,0-22 16,1 1-16,-1 21 0,0-21 0,1 0 15,-1 0-15,0 0 0,-20-1 16,20 1-16,-21 0 0,0-21 0,0 21 16,1-1-16,-1-20 0,0 21 15,-21 0-15,0-22 0,0 22 0,0 0 16,0 0-16,0 0 0,0 0 0,-21 21 31,0 0-31,-1 0 0,1 21 16,0 0-16,0-21 0,0 42 15,-22-21-15,22 1 0,0-1 16,0 21-16,-21-21 0,20 22 0,1-22 16,21 0-16,-21 21 0,21-21 15,-21 1-15,21-1 0,0 0 0,0 0 16,0 0-16,21-21 15,0 0-15,0 0 16,1 0-16,20 0 0,-21 0 0,0-21 16,0 0-16,22 0 0,-22 0 0,0-1 15,0 1-15,22 0 0,-22 0 16,0 0-16,-21-22 0,21 22 0,0 0 16,-21 0-16,0-21 15,0 20-15,21 1 0,-21 42 47,0 1-47,-21-1 0,21 0 0,-21 0 16,21 0-16,0 0 0,0 22 15,0-22-15,0 0 0,0 0 0,0 0 16,0 1-16,0-1 0,0 0 0,0 0 16,21-21-16,0 21 0,1-21 15,-1 0-15,0 0 0,0 0 0,0 0 16,0 0-16,1 0 0,-1 0 15,0 0-15,21-21 0,-21 0 16,1 21-16,-1-21 0,0 0 0,21-22 16,-21 22-16,1 0 0,-1-21 15,0 20-15,-21-20 0,21 0 0,0-1 16</inkml:trace>
  <inkml:trace contextRef="#ctx0" brushRef="#br0" timeOffset="81480.56">15071 10520 0,'0'-21'0,"0"42"0,21-85 0,-21 22 15,21 21-15,-21 0 0,0 0 0,0 42 31,0 0-31,0 21 0,0-21 16,0 22-16,0-1 0,-21 0 16,0 1-16,21-1 0,0 0 15,-22 1-15,1-1 0,0 0 0,0 1 16,21-22-16,0 21 0,-21-21 16,21 22-16,0-22 0,-21 0 0,21 0 15,0 0-15,0 1 0,0-1 16,0 0-16,21-21 15,0 0-15,0 0 0,0 0 16,0-21-16,1 0 0,-1-1 16,0 1-16,21 0 0,-21-21 0,1 21 15</inkml:trace>
  <inkml:trace contextRef="#ctx0" brushRef="#br0" timeOffset="81771.41">15515 10372 0,'0'0'0,"21"0"16,-21 21 0,0 0-16,0 21 15,0-20-15,0 20 0,0 0 16,0 1-16,-21-1 0,0 0 0,21 1 16,-21-1-16,0 0 0,-1 1 15,22-1-15,-21-21 0,0 21 0,0-20 16,21 20-16,-21-21 0,21 0 0,0 0 15,0 1-15,0-1 16,0 0-16,0 0 0,21-21 31,0-21-15,0 21-16,0-21 0,-21 0 0,22-1 16,-1-20-16,0 21 0</inkml:trace>
  <inkml:trace contextRef="#ctx0" brushRef="#br0" timeOffset="82164.7">15663 10922 0,'0'21'0,"21"-21"16,1 0-1,-1 0 1,0 0-16,0 0 0,-21-21 15,21 21-15,0-21 0,1 0 0,-1 21 16,-21-21-16,21-1 0,0 1 16,0 0-16,-21 0 0,0 0 15,0 0-15,0-1 16,-21 22 0,0 0-16,0 0 0,0 22 0,-1-1 15,1-21-15,0 42 16,0-21-16,0 0 0,0 1 0,-1 20 15,22-21-15,0 0 0,-21 0 0,21 1 16,0-1-16,0 0 0,0 0 16,0 0-16,0 0 0,21-21 15,1 0-15,-1 22 0,0-22 16,0 0-16,21 0 0,-20 0 0,20 0 16,-21 0-16,21 0 0,1 0 0,-22-22 15,21 22-15,-21 0 0</inkml:trace>
  <inkml:trace contextRef="#ctx0" brushRef="#br0" timeOffset="82561.47">16235 10901 0,'0'0'0,"0"-21"0,-21-22 16,21 22-16,0 0 16,0 0-16,21 21 15,0-21-15,0 21 16,0 0-16,0 0 0,1 0 0,-1 0 15,0 21-15,21-21 0,-21 21 0,1 0 16,-1 0-16,0 1 0,0-1 16,0 21-16,-21-21 0,0 0 15,21 1-15,-21-1 0,0 21 0,0-21 16,0 0-16,0 1 0,0-1 16,-21 0-16,0 0 0,21 0 15,-21-21-15,0 0 16,21-21-1,0 0-15,0 0 0,0 0 16,21-1-16,0-20 16,0 21-16,0 0 0,-21 0 0,22-1 15,-1-20-15,0 21 0,0 0 0,0 0 16,-21-1-16,21 22 0,1-21 16,-1 21-16,0 0 15,0 0-15,0 0 0,0 0 16,1 0-16,-1 0 0,0 0 15,0 0-15</inkml:trace>
  <inkml:trace contextRef="#ctx0" brushRef="#br0" timeOffset="83539.27">17886 10774 0,'0'0'0,"0"-64"16,0 43-1,-21 21-15,-1 0 16,1 0-16,0 0 0,0 21 16,0-21-16,0 22 0,-1-1 15,1 0-15,0 0 0,0 0 0,21 0 16,-21 22-16,21-22 0,0 0 0,0 0 15,0 0-15,0 1 0,0-1 16,21 0-16,0 0 0,0 0 0,0-21 16,1 21-16,-1-21 0,21 0 0,-21 0 15,0 0-15,1 0 16,-1 0-16,0 0 0,0 0 0,0-21 16,0 21-16,1-21 0,-22 0 0,0 0 15,21 0-15,-21-1 0,0 1 16,0 0-16,0-21 0,0 21 0,0-22 15,0 1-15,0 21 0,0-22 16,-21 22-16,21 0 0,0 0 0,-22 0 16,22 0-16,-21 21 0,21-22 15,21 22 1,1 0 0,-1 0-16,0-21 0,21 21 15,-21 0-15,22 0 0,-22 0 16,21-21-16,1 0 0,-22 21 0,21 0 15,-21-21-15,22 21 0,-22 0 16,0-21-16,0 21 0,0-22 0,-21 1 16,0 0-1,-21 21 17,0 21-17,21 0-15,-21 1 0,21 20 16,0-21-16,0 0 0,-21 22 0,21-1 15,-22 0-15,22 1 0,-21-22 16,21 21-16,0 0 0,-21 1 0,0 20 16,0-20-16,0-1 0,-1 21 15,1-20-15,0 20 0,0-20 0,0 20 16,0-21-16,-1 22 0,1-1 0,0-20 16,0 20-16,0 1 0,0-22 15,-1 22-15,1-1 0,21 1 0,-21-22 16,0 21-16,21 1 0,0-1 0,0-20 15,-21 20-15,21 1 0,0-22 16,0 0-16,0 1 0,0-1 0,0 0 16,0-20-16,0-1 0,0 21 0,0-21 15,0 0 1,0-42 0,0 0-16,0 0 15,0 0-15,0 0 0,0-1 16,0-20-16,0 0 0,0-1 0,-21 1 15,21-21-15,-22-1 0,22 22 0,0-22 16,-21 1-16,21-1 0,-21 1 16,21-1-16,0 22 0,0 0 0,0-1 15,0 1-15,0 0 0,21-1 0,0 22 16,1 0-16,-1-21 0,0 20 16,0 1-16,21-21 0,-20 21 0,-1 0 15,0-1-15,21-20 0,-21 21 16</inkml:trace>
  <inkml:trace contextRef="#ctx0" brushRef="#br0" timeOffset="84503.58">19897 10583 0,'0'0'16,"0"-21"-16,0 0 15,-22 21 16,22 21-15,0 0-16,-21 1 0,21-1 16,-21 21-16,21-21 0,-21 0 0,21 22 15,-21-22-15,21 0 0,0 21 0,-21-20 16,-1-1-16,22 0 0,0 0 16,0 0-16,-21 0 0,21 1 15,0-44 16,0 1-31,0 0 16,0 0-16,0 0 16,0 0-16,0-22 0,21 22 0,1-21 15,-1 21-15,0-22 0,0 22 0,0-21 16,0 21-16,22-22 0,-22 22 16,21 0-16,-21 0 0,22 0 0,-22 21 15,0 0-15,21 0 0,-20 0 16,-1 0-16,0 21 0,0-21 15,0 42-15,0-21 0,1 0 16,-22 22-16,0-1 0,0-21 0,0 22 16,0-22-16,0 21 0,0-21 0,0 22 15,-22-22-15,1 0 0,0 0 16,0 0-16,21 0 0,-21-21 0,0 22 16,21-44 15,0 1-31,0 0 0,0 0 0,0 0 15,0 0-15,21-1 0,0 1 16,21-21-16,-21 21 0,1-22 0,20 22 16,0-21-16,1 21 15,-1-22-15,0 22 0,1 0 0,-1 0 16,0 21-16,1 0 0,-1 0 0,0 0 16,-21 0-16,22 21 0,-22 0 15,0 0-15,0 22 0,-21-22 0,0 21 16,0-21-16,0 22 0,0-22 15,0 0-15,-21 21 0,21-20 0,-21-1 16,0 0-16,0 0 0,-1 0 0,22 0 16,0 1-1,22-22 1</inkml:trace>
  <inkml:trace contextRef="#ctx0" brushRef="#br0" timeOffset="84907.38">21124 10753 0,'0'21'16,"21"-21"0,1 0-16,-1 0 15,0 0-15,0 0 0,0 0 16,0-21-16,22 21 0,-22-21 0,21 21 15,1-22-15,-22 22 0,0-21 16,21 0-16,-21 21 0,1-21 16,-22 0-16,0 0 0,0-1 15,-22 1-15,1 21 16,0 0-16,0 0 0,-21 0 0,20 0 16,1 0-16,-21 0 0,21 0 0,0 21 15,-1 1-15,1-1 0,0 0 16,0 21-16,21-21 0,-21 22 0,21-1 15,0-21-15,0 0 0,0 22 16,0-22-16,0 0 0,0 0 0,21 0 16,0 1-16,0-1 0,0-21 0,1 21 15,20-21-15,-21 0 16,0 0-16,22 0 0,-1 0 0,0 0 16,1 0-16,-1-21 0,0 21 0,1-21 15,-1-1-15</inkml:trace>
  <inkml:trace contextRef="#ctx0" brushRef="#br0" timeOffset="85211.77">22352 10266 0,'0'0'16,"0"-42"-16,0-1 16,0 22-16,-21 42 31,0 22-16,-1-22-15,22 21 0,-21 0 0,21 22 16,0-22-16,-21 22 0,21-22 16,-21 22-16,21-22 0,0 21 0,0-20 15,-21-1-15,21 0 0,-21 1 16,21-22-16,0 21 0,-22-21 0,22 1 16,0-1-16,0 0 0,0 0 0,0 0 15,0-42 16,22 0-15,-1 0-16,0 0 0,0-1 16</inkml:trace>
  <inkml:trace contextRef="#ctx0" brushRef="#br0" timeOffset="85731.98">22712 10308 0,'0'21'16,"0"1"-16,0-1 16,0 0-16,0 21 0,-21 1 0,21-1 15,-22-21-15,22 21 16,0 1-16,-21-1 0,21 0 0,-21 1 16,0-1-16,21-21 0,-21 22 0,21-22 15,0 21-15,-21-21 0,21 0 16,0 1-16,-22-1 0,22 0 0,0 0 15,0 0 1,0-42 0,0 0-1,22 21-15,-1-21 0,0 0 16,0-1-16,-21-20 0,42 21 0,-20 0 16,-1-22-16,0 22 0,21-21 15,-21 21-15,22 0 0,-22-1 16,21 1-16,-21 0 0,1 21 0,-1 0 15,21 0-15,-21 0 16,0 0-16,-21 21 0,0 0 0,0 1 16,0-1-16,0 0 0,0 0 15,0 0-15,0 22 0,-21-22 0,0 0 16,0 0-16,21 0 0,-21 0 0,0-21 16,-1 22-16,22-1 0,0 0 15,-21-21-15,21 21 0,21-42 47,1 21-31,-1-21-16,0 0 0,0 21 15</inkml:trace>
  <inkml:trace contextRef="#ctx0" brushRef="#br0" timeOffset="86163.73">23516 10710 0,'0'0'0,"-21"0"16,0 22-1,0-22-15,21 21 0,-22 0 16,1 0-16,0 0 0,21 0 16,-21 1-16,21-1 15,-21 0-15,21 0 0,0 0 0,0 0 16,0 1-16,0-1 0,0 0 15,21-21-15,0 0 16,0 0-16,0 0 0,1 0 0,-1 0 16,0 0-16,21 0 0,-21 0 0,1-21 15,20 21-15,-21-21 0,0-1 16,0 22-16,1-21 0,-1 0 16,-21-21-16,0 21 0,0-1 15,0 1-15,0-21 0,0 21 0,0 0 0,0-1 16,0 1-16,-21 0 0,-1 21 15,1 0-15,0 0 0,0 0 16,-21 0-16,20 0 0,1 21 16,0-21-16,21 21 0,-21-21 15,0 22-15,21-1 0,-21-21 0,21 21 16,0 0-16,0 0 0,0 0 16,21-21-16,0 22 0,0-22 15,21 0-15,-20 0 0,-1 21 0</inkml:trace>
  <inkml:trace contextRef="#ctx0" brushRef="#br0" timeOffset="86827.85">24363 10795 0,'0'0'0,"0"-21"0,0 0 0,0 0 15,0-1-15,-21 22 0,21-21 0,-22 21 16,1 0-16,21-21 0,-21 21 15,0 0-15,0 0 0,0 0 0,-1 0 16,1 21-16,0-21 0,0 21 0,0 1 16,0-1-16,21 0 15,0 0-15,-22 0 0,22 0 0,0 1 16,-21-1-16,21 0 0,0 0 16,0 0-16,0 0 0,21 1 15,-21-1-15,22-21 0,-1 21 0,0-21 16,0 0-16,0 0 15,0 0-15,1 0 0,-1 0 0,0 0 16,0 0-16,0 0 0,0 0 16,1-21-16,-1 0 0,-21-1 0,21 1 15,0 0-15,-21 0 0,21-21 0,-21-1 16,0 22-16,21-21 0,-21-1 16,22 1-16,-22-21 0,0 20 15,0 1-15,21 0 0,-21-1 16,21 22-16,-21-21 0,0 21 0,21-1 15,-21 1-15,0 0 0,0 0 0,0 42 32,0 0-17,0 0-15,0 22 0,-21-22 16,21 21-16,-21 1 0,21-1 0,-21 0 16,21 22-16,0-22 0,0 0 0,-22 1 15,22-1-15,0-21 0,0 22 16,-21-1-16,21-21 0,0 0 0,0 22 15,0-22-15,0 0 0,0 0 16,21 0-16,1-21 16,-1 0-16,0 0 0,0 0 0,0 0 15,22 0-15,-22 0 0,0 0 16,21 0-16,-21 0 0,1-21 0,20 21 16,-21-21-16,0 21 0,0-21 0,1 21 15,-1 0-15,0-21 0,0 21 16,-21-22-16</inkml:trace>
  <inkml:trace contextRef="#ctx0" brushRef="#br0" timeOffset="87259.74">21738 10478 0,'-21'0'15,"42"0"-15,0 0 0,0 0 16,22-22-16,20 22 0,-20 0 0,20 0 16,1 0-16,-22-21 0,21 21 15,1 0-15,-1 0 0,1 0 0,-1 0 16,-20 0-16,20 0 0,-42 0 15,22 0-15,-22 0 0,0 0 16,0 0-16,0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893F-32DA-41C9-954E-25E002B95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42A41-7645-470A-BC1C-389EF3B0D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46CB2-D49E-4081-A373-0FCCB001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3F885-BCA4-4029-8138-62D94A95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062F-22FA-4444-914C-D0324D0D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7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5FDB-975A-4B4F-8609-C5D49DCD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0EE42-843C-44A1-B3F2-DA9864C77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C006-D26F-4368-BF03-2C4A9336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A5FB-B657-41DA-99E6-CD8433C5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9C08-B5C7-4433-A489-7C568500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4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4DEE-EE47-4D50-9DC4-68DFF8A4B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312E6-18C9-4605-AB60-AA7A3D17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A7A4-7271-4181-B26F-D7B954D9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5BBD9-5EA9-4A1A-99A6-75CDA0E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0053-7C51-4854-94CD-0F0CD3FC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1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61E6-57FA-4AC4-9038-B98D68A5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D620-3941-4F0B-9598-B5C1A79E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873F-1F86-46F6-8EFA-0821B046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D8C3-E02C-440E-BAED-7C80DFD8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5C8F-AB06-4370-9EC9-F50E4F6D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1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07A0-7497-4E7B-B165-9B7BEE2D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89290-9084-4C7E-BA7C-9F7AFEA2D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683C-901C-4F0D-966E-B970C718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A177-AA57-42A8-B720-AAD8F355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95A2-DFE0-446B-9AD5-1887D005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9B9A-2F9A-4384-B3D4-D1617E08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A588-C405-4286-8E44-AA28D1B0A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B289-D3A5-4CE4-B70E-70A2433D5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4725-A4FF-4A60-8325-52CFB705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D65B7-89FD-4472-8DE5-62CEBFE6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55E57-060E-4770-AC07-E3F3507E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1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55F4-0C98-4B22-9953-4B22B60F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630E7-83E0-4DE1-AF6C-A1AAC192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55E29-C10C-4330-B253-1D6812C5C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B4216-3E6F-4616-9E44-F528DAA41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97D29-1754-4A49-956A-BCB6B19B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D62EF-818A-4B39-A123-AC2B5A68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2BE18-3ECC-4149-B12A-E285089F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8BC17-F73A-4C1F-A87C-061A1290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2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9ABB-FB8F-41C9-946E-B3825638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F30F0-22CD-44C3-8396-49F63A3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EF9CB-9770-456C-9085-326A9965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60F92-B5F6-4065-932B-1CB66027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4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E638B-6308-48FA-A122-6126BCB6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E9EEE-A1DD-4345-B83B-48C4C4F5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8632E-DF19-4DFD-B0DE-C98745B9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1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0C07-3D91-45EE-A755-A754655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4B30-98CE-409E-A939-D004B3A8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AF860-4630-4D0C-83DC-3452D841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E2D1D-B302-4A00-B329-5274EEFA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3B977-A35B-48D7-96D1-5E86F73E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7733D-05FA-4611-A743-EE886272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5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DFF8-4996-4ADA-A630-EF817A67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4DC22-98E3-42AD-8634-D06ECDBDA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91439-5C5A-4C0D-BDCE-76564B807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8B948-3E40-46CD-85F0-B3424AC3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24F7-22A9-4330-82B7-3C5E159B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717E7-6129-468A-A8D4-C18AAF97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3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D2820-9B44-49DC-858D-31F811F0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9797-32E5-450C-ACD3-D9598269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A852-AE8A-42A3-91E5-23625367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1F75-1BD8-4F9A-8FCD-179C2C33783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C1F3-98B4-456B-A858-CC963EC62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03FF-B56E-400F-81B8-D5A0C262F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9DF7-4513-4179-8BB9-689113F1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3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53D4-6476-4278-85B3-638DC262E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7A2DD-3E19-4C5F-9427-73BE2578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463678-33A5-467B-AE14-CE95DFEFC619}"/>
                  </a:ext>
                </a:extLst>
              </p14:cNvPr>
              <p14:cNvContentPartPr/>
              <p14:nvPr/>
            </p14:nvContentPartPr>
            <p14:xfrm>
              <a:off x="472320" y="152280"/>
              <a:ext cx="11704680" cy="515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463678-33A5-467B-AE14-CE95DFEFC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42920"/>
                <a:ext cx="11723400" cy="51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42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53D4-6476-4278-85B3-638DC262E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7A2DD-3E19-4C5F-9427-73BE2578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068E75-FB50-48C6-AE20-13945295FEF9}"/>
                  </a:ext>
                </a:extLst>
              </p14:cNvPr>
              <p14:cNvContentPartPr/>
              <p14:nvPr/>
            </p14:nvContentPartPr>
            <p14:xfrm>
              <a:off x="99000" y="152280"/>
              <a:ext cx="11255040" cy="600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068E75-FB50-48C6-AE20-13945295FE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42920"/>
                <a:ext cx="11273760" cy="60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4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53D4-6476-4278-85B3-638DC262E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7A2DD-3E19-4C5F-9427-73BE2578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F13684-AE30-42FA-8778-B19221B548C3}"/>
                  </a:ext>
                </a:extLst>
              </p14:cNvPr>
              <p14:cNvContentPartPr/>
              <p14:nvPr/>
            </p14:nvContentPartPr>
            <p14:xfrm>
              <a:off x="335160" y="259200"/>
              <a:ext cx="6066000" cy="360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F13684-AE30-42FA-8778-B19221B54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49840"/>
                <a:ext cx="6084720" cy="36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41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53D4-6476-4278-85B3-638DC262E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7A2DD-3E19-4C5F-9427-73BE2578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5E690D-2284-4F84-AC57-AC0083F72F23}"/>
                  </a:ext>
                </a:extLst>
              </p14:cNvPr>
              <p14:cNvContentPartPr/>
              <p14:nvPr/>
            </p14:nvContentPartPr>
            <p14:xfrm>
              <a:off x="221040" y="388800"/>
              <a:ext cx="8405280" cy="611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5E690D-2284-4F84-AC57-AC0083F72F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379440"/>
                <a:ext cx="8424000" cy="61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76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53D4-6476-4278-85B3-638DC262E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7A2DD-3E19-4C5F-9427-73BE2578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1232E0-FFCD-427F-A859-358CB6C22559}"/>
                  </a:ext>
                </a:extLst>
              </p14:cNvPr>
              <p14:cNvContentPartPr/>
              <p14:nvPr/>
            </p14:nvContentPartPr>
            <p14:xfrm>
              <a:off x="91440" y="419040"/>
              <a:ext cx="835200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1232E0-FFCD-427F-A859-358CB6C225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409680"/>
                <a:ext cx="837072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36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53D4-6476-4278-85B3-638DC262E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7A2DD-3E19-4C5F-9427-73BE2578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0509E5-C660-4606-8381-52ABE9049D8B}"/>
                  </a:ext>
                </a:extLst>
              </p14:cNvPr>
              <p14:cNvContentPartPr/>
              <p14:nvPr/>
            </p14:nvContentPartPr>
            <p14:xfrm>
              <a:off x="0" y="167760"/>
              <a:ext cx="1218456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0509E5-C660-4606-8381-52ABE9049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1220328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16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53D4-6476-4278-85B3-638DC262E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7A2DD-3E19-4C5F-9427-73BE2578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C6435E-B27D-4976-B019-1092DE9FF952}"/>
                  </a:ext>
                </a:extLst>
              </p14:cNvPr>
              <p14:cNvContentPartPr/>
              <p14:nvPr/>
            </p14:nvContentPartPr>
            <p14:xfrm>
              <a:off x="1257120" y="426600"/>
              <a:ext cx="4800960" cy="149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C6435E-B27D-4976-B019-1092DE9FF9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417240"/>
                <a:ext cx="4819680" cy="15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986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53D4-6476-4278-85B3-638DC262E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7A2DD-3E19-4C5F-9427-73BE2578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CC83F6-8122-49F8-954C-2707A08BB448}"/>
                  </a:ext>
                </a:extLst>
              </p14:cNvPr>
              <p14:cNvContentPartPr/>
              <p14:nvPr/>
            </p14:nvContentPartPr>
            <p14:xfrm>
              <a:off x="1082160" y="137160"/>
              <a:ext cx="7178400" cy="45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CC83F6-8122-49F8-954C-2707A08BB4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127800"/>
                <a:ext cx="7197120" cy="45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1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53D4-6476-4278-85B3-638DC262E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7A2DD-3E19-4C5F-9427-73BE2578A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A87AD8-0A48-4C9A-9462-1BE9840C9DE6}"/>
                  </a:ext>
                </a:extLst>
              </p14:cNvPr>
              <p14:cNvContentPartPr/>
              <p14:nvPr/>
            </p14:nvContentPartPr>
            <p14:xfrm>
              <a:off x="685800" y="693360"/>
              <a:ext cx="8283240" cy="38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A87AD8-0A48-4C9A-9462-1BE9840C9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684000"/>
                <a:ext cx="830196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84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2021-02-26T02:03:03Z</dcterms:created>
  <dcterms:modified xsi:type="dcterms:W3CDTF">2021-02-26T02:46:35Z</dcterms:modified>
</cp:coreProperties>
</file>