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5T03:03:48.6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4445 635 0,'0'0'0,"0"-21"0,-21 21 16,0 0-16,-1-21 16,1 21-16,0 0 0,-21 0 0,21 0 15,-1 0-15,-20 0 0,21 0 16,-21 0-16,-1 0 0,1 0 0,0 0 16,-1 0-16,1 0 0,0 0 15,-1 0-15,1 0 0,0 0 16,-1 21-16,1-21 0,21 0 15,0 0-15,42 0 32,21 0-32,0 0 0,1 0 15,20 0-15,1 0 0,-1 0 16,1 0-16,-1 0 0,22 0 0,0 0 16,-1 0-16,22 0 0,-21 0 15,21 0-15,-22 0 0,22 0 0,-42-21 16,20 21-16,-20 0 0,-1 0 15,1 0-15,-22 0 0,0 0 16,1 0-16,-22 0 0,0 0 16,0 0-16,0 0 0,-42 0 31,0 0-15,0 0-16,0 0 0,0 21 15,-1-21-15,1 0 0,0 21 16,0-21-16</inkml:trace>
  <inkml:trace contextRef="#ctx0" brushRef="#br0" timeOffset="354.79">4784 741 0,'-22'-21'16,"1"21"-16,21-21 15,-21 21-15,21-22 0,0 1 16,-21 21 0,21 21-1,0 1 1,0-1-16,0 21 0,0 0 0,0 1 16,0-1-16,0 0 15,0 22-15,0-1 0,0-20 0,0 20 16,0 1-16,0-1 0,0 1 0,0-22 15,-21 22-15,21-22 0,-21 21 16,21-20-16,0-1 0,-22 0 0,22 1 16,0-1-16,-21-21 0,21 0 15,0 1-15,0-1 0,-21-21 32,21-21-32</inkml:trace>
  <inkml:trace contextRef="#ctx0" brushRef="#br0" timeOffset="1085.24">5038 1249 0,'0'0'16,"0"-21"-16,21 21 15,-21 21 1,21-21-16,-21 21 15,0 0-15,0 0 0,0 1 0,0-1 16,0 0-16,0 21 0,0-21 16,0 1-16,21-1 0,-21 21 0,0-21 15,21 0-15,-21 1 16,0-1-16,0 0 0,21 0 0,1 0 16,-1-21-16,0 0 15,0 0-15,0 0 0,0 0 0,1-21 16,-1 0-16,0 0 0,0 0 0,0-1 15,22 1-15,-22-21 0,0 21 16,0 0-16,0-22 0,0 22 0,1-21 16,-22 21-16,21-1 0,-21 1 15,21 0-15,-21 0 0,0 0 0,0 0 16,0-1 0,0 44-1,0-1 1,0 0-16,0 21 0,0 1 15,0-1-15,0 0 0,0 1 16,0-1-16,0 21 0,0-20 0,0 20 16,0 1-16,0 20 0,0-20 0,21 21 15,-21-22-15,21 22 0,-21-1 16,0 1-16,0 0 0,0-1 0,0 107 16,0-106-16,0-1 15,0 1-15,0-22 0,0 22 16,0 42-16,0-63 0,0-22 0,0 0 15,-21 1-15,21-22 0,-21-21 16,0 0-16,0 0 16,-1-21-16,-20-1 0,21-20 0,0 21 15,0-43-15,-22 22 0,22-21 16,0 20-16,0-41 0,0 20 0,-1-21 16,1 22-16,21-22 0,-21 1 15,21-1-15,0 21 0,0-20 0,0 20 16,0-20-16,21 20 0,0 1 0,1-1 15,20-21-15,-21 22 0,0 21 16,22-22-16,-1 1 0,-21 20 16,21 1-16,1 21 0,-1-22 0,-21 22 15,22 0-15,-22 21 0,0-21 0,0 21 16,0 0-16</inkml:trace>
  <inkml:trace contextRef="#ctx0" brushRef="#br0" timeOffset="1489.01">6096 1376 0,'0'0'0,"0"-21"16,0 0-16,0-1 15,0 1-15,0 0 0,-21 21 31,0 0-31,21 21 16,0 0-16,0 1 0,0 20 16,0 0-16,0 1 0,0 20 0,0 1 15,0 20-15,0 1 0,0 0 0,0-1 16,0 1-16,0 0 0,0-1 16,0 1-16,0 0 0,0-1 0,0 1 15,0 0-15,0-22 0,0 22 16,0-22-16,0 1 0,0-1 0,-22-20 15,1 20-15,21-21 0,-21 1 16,21-1-16,0 0 0,0-20 16,0-1-16,-21 0 0,21 0 0,0-42 15,0 0 1,0-22-16,0 22 0,0-21 16,0 21-16,0-43 0,0 22 0,0 0 15,21-22-15,-21-21 0,0 22 0</inkml:trace>
  <inkml:trace contextRef="#ctx0" brushRef="#br0" timeOffset="1853.8">6032 1397 0,'-21'-42'16,"21"21"-16,0-1 0,0 1 15,21 21-15,1-21 0,-1 0 0,0 21 16,0-21-16,0 21 0,22-21 16,-22 21-16,21 0 0,-21 0 0,22 0 15,-1 0-15,-21 0 0,21 0 16,-20 21-16,-1 0 0,0 0 0,0 0 16,-21 0-16,0 22 0,0-22 15,0 21-15,0-21 0,-21 22 16,0-1-16,-22 0 0,22-20 0,-21 20 15,21 0-15,-22-21 0,1 22 16,21-22-16,0 0 0,-22 0 0,22 0 16,0 1-16,42-44 47,0 1-47,1 21 15</inkml:trace>
  <inkml:trace contextRef="#ctx0" brushRef="#br0" timeOffset="2253.57">6773 1651 0,'21'0'15,"1"0"1,-1 0-16,0-21 15,0 0-15,0 0 0,0-1 0,22 1 16,-22 0-16,21 0 0,1 0 16,-22 0-16,0-1 0,21 1 0,-42-21 15,21 21-15,-21 0 16,0-1-16,-21 22 16,0 0-16,0 0 0,0 0 15,0 0-15,-1 0 0,1 22 16,0-1-16,-21 0 0,21 21 0,-1 1 15,1-22-15,21 21 0,-21 22 0,21-22 16,-21 0-16,21 1 0,0-1 16,0 0-16,0 1 0,0-22 0,0 21 15,0-21-15,0 0 0,21 1 16,0-22-16,0 21 0,1-21 0,-1 0 16,21 0-16,-21 0 0,22 0 15,-22-21-15,21 21 0,-21-22 16,22 1-16,-1 0 0,-21-21 0</inkml:trace>
  <inkml:trace contextRef="#ctx0" brushRef="#br0" timeOffset="2613.14">7705 1461 0,'0'-22'0,"0"44"0,0-65 16,0 22-16,0 0 16,-22 21-16,1 0 15,0 0-15,-21 21 0,21 0 0,-1-21 16,1 21-16,0 1 0,0-1 15,0 21-15,21-21 0,-21 0 16,21 1-16,0-1 0,0 21 0,0-21 16,21 0-16,0 1 15,0-1-15,21 0 0,-20-21 0,-1 21 16,21 0-16,-21-21 0,0 21 16,1-21-16,-1 22 0,0-1 0,0-21 15,-21 21-15,0 0 0,0 0 16,0 0-16,-21 1 15,0-22-15,0 21 0,-22-21 0,22 0 16,-21 21-16,21-21 0,-22 0 16,22 0-16,0 0 0,0 0 0,0 0 15,-1 0-15,1 0 0,0 0 0,0 0 16,0 0 0,21-21-16,0 0 15,0-1-15,42 1 0</inkml:trace>
  <inkml:trace contextRef="#ctx0" brushRef="#br0" timeOffset="3924.39">9610 1461 0,'0'0'0,"0"-22"0,0 1 16,0-21-16,0 21 0,0 0 16,0-1-16,0 1 0,-22 21 15,1-21-15,0 21 0,0 0 16,0 0-16,0 21 0,-1 0 15,1 1-15,0-1 0,0 21 16,0-21-16,21 22 0,-21-1 16,-1 21-16,1-20 0,21-1 15,0 22-15,-21-22 0,21 0 0,0 1 16,0-1-16,0 0 0,0 1 16,21-22-16,-21 21 0,21-21 0,22 0 15,-22-21-15,21 0 0,1 0 0,-1 0 16,0 0-16,1 0 0,-1 0 15,0-21-15,1 0 0,-1 0 0,-21 0 16,21 0-16,-20-22 0,-1 1 0,0 21 16,0-22-16,-21 1 0,0 0 15,0-22-15,0 22 0,0 0 0,-21-1 16,-21 1-16,20 0 0,1 20 16,-21-20-16,0 21 0,20 0 15,-20 0-15,0-1 0,21 22 16,-22 0-16,22 0 0,0 0 0,0 0 15,0 0-15,21 22 0,0-1 16,0 0-16,0 0 0,0 0 16,21 0-16,0-21 0,21 22 15,-21-22-15,22 0 0,-1 0 16,0 0-16,22 0 0,-22 0 0,43-22 16,-22 22-16,1-21 0,21 0 15,-22 0-15,1-21 0,-1 20 0,1 1 16,-1-21-16,-21 0 0,22 20 15,-22-20-15,-21 21 0,1 0 16,-1-22-16,-21 22 0,0 0 0,0 0 16,0 0-16,0 0 15,-21 21-15,-1 0 0,1 0 16,0 21-16,21 0 0,0 0 16,-21 0-16,21 0 0,-21 22 0,21-1 15,-21 0-15,21 1 0,0-1 16,0 22-16,0-22 0,0 21 0,0 1 15,0-1-15,0 22 0,0-21 16,0 20-16,0-20 0,0 20 0,0-20 16,0 21-16,0-22 0,0 22 0,21-1 15,-21 1-15,0-21 16,0 20-16,0 1 0,0 0 0,0-1 16,0-20-16,0 20 0,0 1 0,0 0 15,0-1-15,0 1 0,0-21 16,0 20-16,0-20 0,0-1 0,0 1 15,0-22-15,0 0 0,0 1 0,0-22 16,0 0-16,-21 0 0,21 0 16,-22-21-16,1 0 0,0 0 15,0-21-15,0 0 0,0-21 0,-1 21 16,1-22-16,0 1 0,0-22 16,-21 22-16,20-21 0,1-22 0,0 21 15,21-20-15,-21-64 16,21 42-16,0 21 0,0 0 0,0-20 15,0 20-15,21 0 0,0 1 16,22-1-16,-22 21 0,21-20 0,0 41 16,1-20-16,-22 21 0,21-22 15,1 22-15,-1 21 0,-21-22 0,21 22 16,-20 0-16,20 0 0,-21 0 16,0-1-16,22 22 0,-22 0 0,-21-21 15,21 21-15,0 0 0,-21 21 63</inkml:trace>
  <inkml:trace contextRef="#ctx0" brushRef="#br0" timeOffset="4656.97">12700 1482 0,'0'0'0,"0"-21"16,0-43-1,21 43-15,-21-21 0,21 20 0,0 1 16,-21 0-16,22 0 0,-1 0 16,0 0-16,0-1 0,0 22 0,0 0 15,1 0-15,-1 0 0,0 0 16,0 0-16,0 43 0,22-22 0,-22 21 16,0 1-16,21-1 0,-21 0 0,1 22 15,-1-1-15,0 1 0,0-1 16,0 1-16,-21 20 0,0-20 15,21-1-15,-21 1 0,0-22 0,0 22 16,0-22-16,0 0 0,0 1 0,0-1 16,0-21-16,0 22 15,-21-22-15,21 0 0,0 0 0,-21-21 16,21-21 0,0 0-16,0 0 0,0-1 15,0-20-15,0 21 0,0-43 16,0 22-16,0 0 0,21-22 0,0 1 15,1-1-15,-1-20 0,0 20 0,0 1 16,0-22-16,22 21 0,-22 1 16,0 21-16,0-22 0,21 22 15,-20-1-15,-1 22 0,-21-21 16,21 21-16,0 0 0,-21-1 0,21 22 16,-21-21-16,0 42 46,0 1-46,0-1 16,0 0-16,21 0 0</inkml:trace>
  <inkml:trace contextRef="#ctx0" brushRef="#br0" timeOffset="6468.63">14457 2011 0,'0'0'16,"0"-21"-16,0 0 0,21-22 16,-21 1-16,0 21 0,0 0 15,0-1-15,0 1 0,0-21 0,0 21 16,0 0-16,0-1 0,-21 1 15,0 0-15,21 0 0,-22 0 0,1 21 16,0 0-16,0 0 0,0 0 0,0 0 16,-1 0-16,1 21 0,-21 0 15,21 0-15,-22 0 0,22 22 16,-21-22-16,21 21 0,0 1 16,-1-1-16,1 0 0,0 1 0,0-1 15,21 0-15,0-21 0,0 22 0,0-22 16,0 21-16,0-21 0,0 1 15,0-1-15,21 0 0,0-21 0,0 21 16,1-21-16,-1 0 16,0 0-16,0 0 0,21 0 0,-20-21 15,-1 0-15,0 21 0,0-21 0,0-1 16,0 1-16,22 0 0,-22 0 16,0-21-16,0 20 0,0-20 15,-21 21-15,22-21 0,-1-1 0,0 1 16,-21 21-16,21-22 0,-21 1 15,0 21-15,0 0 0,0 0 16,21-1-16,-21 1 0,0 42 31,0 1-31,0-1 16,0 0-16,0 0 0,0 21 0,-21 1 16,21-22-16,0 21 0,0 1 0,0-1 15,0-21-15,0 21 0,0-20 16,0 20-16,0-21 0,0 0 0,21 0 15,0 1-15,1-22 0,20 0 16,-21 21-16,0-21 0,22 0 16,-22 0-16,21 0 0,-21 0 0,0-21 15,22-1-15,-22 1 0,21 21 16,-21-21-16,1 0 0,20 0 16,-21-22-16,0 22 0,22-42 0,-22 20 15,-21 22-15,0-21 0,21 0 16,-21-1-16,0 22 0,0-21 0,0 21 15,0-1-15,0 1 0,0 0 16,-21 21-16,0 0 0,-1 0 16,1 0-16,0 21 15,21 0-15,0 1 0,0-1 16,0 0-16,0 0 0,0 0 16,21 22-16,0-22 0,1 0 15,-1 0-15,0 0 0,0 22 0,0-22 16,-21 0-16,21 0 0,1 0 0,-1 0 15,0 1-15,0-1 0,0 0 16,-21 0-16,21 0 0,-21 0 0,22 1 16,-1-22-16,-21 21 0,0 0 15,21-21-15,0 0 0,-21 21 0,21-21 16,0 0-16,1 0 0,-1 0 16,0 0-16,0 0 0,0 0 0,0-21 15,22 21-15,-22-21 0,0 0 16,21-1-16,-20 1 0,-1 0 0,21 0 15,-21-21-15,0 20 0,1-20 16,-1 21-16,-21-21 0,0-1 16,0 22-16,21-21 0,-21 21 0,0-1 15,0 1-15,0 0 0,0 0 0,-21 0 16,0 0-16,-1 21 0,1 0 16,-21 0-16,21 21 0,0 0 15,-22 0-15,22 0 0,0 22 0,-21-22 16,20 21-16,1 0 0,0 1 15,0-22-15,0 21 0,21 1 0,-21-22 16,21 0-16,0 21 0,0-21 16,0 1-16,0-1 0,21-21 15,0 21-15,0-21 0,0 0 16,0 0-16,1 0 0,-1 0 0,0 0 16,0 0-16,0 0 0,0-21 15,1 0-15,-1-1 0,0 1 0,0 0 16,0 0-16,-21-21 0,21 20 15,1-20-15,-22 21 0,0-21 0,21 20 16,-21-20-16,21 0 0,-21 21 0,0-1 16,21 1-16,-21 0 15,0 0-15,0 42 32,0 0-32,0 22 0,0-22 15,0 21-15,0 0 0,-21 1 0,21-22 16,0 21-16,0 1 0,0-1 15,0-21-15,0 21 0,0-20 0,0-1 16,0 0-16,21 0 0,-21 0 16,21-21-16,0 21 0,1-21 0,-1 0 15,0 0-15,0 0 0,21 0 0,-20 0 16,-1 0-16,0 0 0,21-21 16,-21 0-16,1 21 0,-1-21 15,21 0-15,-21 0 0,0-1 0,1-20 16,-1 21-16,0-21 0,-21 20 15,21-20-15,0 21 0,0-21 0,1 20 16,-22-20-16,0 21 0,21 0 16,0 0-16,-21 42 15,0 0 1,0 0-16,0 0 0,0 22 16,-21-22-16,21 21 0,-21-21 0,21 0 15,-22 22-15,22-22 0,0 0 0,0 0 16,0 0-16,-21 1 0,21-1 15,0 0-15,0 0 16,21-21 15,1-21-31,-22 0 16,21 0-16,-21-1 0,0 1 16,0 0-16,21-21 0</inkml:trace>
  <inkml:trace contextRef="#ctx0" brushRef="#br0" timeOffset="6821.36">16552 1524 0,'0'0'0,"-21"0"0,0 0 15,0 0-15,0 0 0,-1 0 16,1 0-16,0 21 0,21 0 0,0 1 16,0-1-16,0 0 15,0 0-15,0 0 0,21-21 16,0 0-16,1 0 15,-1 0-15,0 0 0,0 0 16,-21-21-16,21 0 0,-21 0 0,21 0 16,-21-1-16,0 1 15,0 0-15,0 0 0,0 0 0,0 0 16,0-1-16,-21 22 0,0 0 16,0 0-16,0 0 0,0 0 0,-1 0 15,1 0-15,0 22 0,0-22 16,0 21-16,0 0 0,21 0 15,0 0-15,-22 0 0,22 1 16,0-1-16,0 0 16,22-21-16,-1 0 0,0 0 0,0 0 15,0 0-15,22 0 0,-22 0 16</inkml:trace>
  <inkml:trace contextRef="#ctx0" brushRef="#br0" timeOffset="7437">16912 1249 0,'0'-21'0,"0"42"0,0-63 16,0 20-16,-21 22 31,21 43-15,-21-22-16,21 0 0,0 21 15,0-20-15,-21 20 0,21 0 0,-22 1 16,22-1-16,-21 21 0,21-20 0,0-1 15,0 22-15,-21-22 0,21 21 16,-21-20-16,0 20 0,21-20 0,0-1 16,-21 0-16,-1 1 0,22-1 15,-21-21-15,21 21 0,0-20 0,-21-1 16,21 0-16,0 0 0,-21-21 16,21 21-16,0-42 31,0 0-16,0 0-15,0 0 0,0-1 16,0 1-16,0 0 0,0-21 0,0 21 16,21-1-16,0-20 0,0 21 0,1-21 15,-1 20-15,0 1 0,21 0 16,-21 0-16,22 0 0,-22 21 0,21 0 16,-21-21-16,22 21 0,-1 0 15,0 0-15,-20 0 0,20 21 0,0 0 16,-21 0-16,1 0 0,20 0 15,-42 1-15,21 20 0,-21-21 16,0 0-16,0 22 0,0-22 0,0 0 16,0 0-16,-21 21 0,0-20 0,-22-1 15,22 0-15,-21 0 0,0 0 16,-1-21-16,22 21 0,-21 1 0,-1-22 16,22 21-16,-21-21 0,21 0 0,0 0 15,-1 0-15,1 0 0,0 0 16,0 0-1,21-21 1,0-1-16,0 1 16,21 0-16,0 0 0,0 0 15,1 0-15,-1-1 0</inkml:trace>
  <inkml:trace contextRef="#ctx0" brushRef="#br0" timeOffset="7809.79">17738 1312 0,'0'0'0,"0"-21"0,0 0 0,0 0 0,0-21 16,0 20 0,0 44 15,0 20-31,-22-21 0,22 21 0,0 1 15,-21 20-15,21-20 0,-21 20 0,21 1 16,0-1-16,0 1 0,-21-1 16,21 1-16,-21-1 0,21-21 0,-21 22 15,21-22-15,0 1 0,0-1 16,0 0-16,0-21 0,-22 22 0,22-22 16,0 0-16,0 0 0,-21 0 15,21 1-15,0-1 0,0 0 16,0-42 15,0 0-15,0-1-16,21-20 0,1 21 15,-22 0-15</inkml:trace>
  <inkml:trace contextRef="#ctx0" brushRef="#br0" timeOffset="8570.02">17865 2053 0,'21'0'15,"0"-21"-15,0 21 16,0-21-16,0 0 0,1 0 16,-1-1-16,-21 1 15,21 0-15,0 0 0,-21 0 0,0 0 16,0-1-16,0 1 15,0 0-15,-21 21 32,0 21-17,21 0-15,-21 1 0,-1-1 16,22 0-16,-21 21 0,0-21 16,21 22-16,-21-22 0,0 0 0,21 21 15,0-20-15,-21 20 0,21-21 16,0 0-16,0 0 0,0 1 0,0-1 15,0 0-15,0 0 0,0 0 0,21-21 16,0 21-16,0-21 16,21 0-16,-20 22 0,20-22 0,0 0 15,-21 0-15,22 0 0,-1 0 0,-21-22 16,22 22-16,-1-21 0,0 21 16,-21-21-16,22 0 0,-22 0 0,21 0 15,-21-1-15,1 1 0,20 0 16,-21-21-16,0 21 0,0-22 15,1 22-15,-1 0 0,-21-21 0,0 20 16,0 1-16,0 0 16,-21 21-16,-1 0 15,1 0-15,0 21 0,0 0 0,0 1 16,0-1-16,-22 0 0,22 21 16,0-21-16,21 1 0,-21-1 0,21 0 15,-21 0-15,21 0 0,0 0 16,0 1-16,0-1 0,21 0 15,0 0-15,0-21 0,0 21 16,0-21-16,1 21 16,-1-21-16,-21 22 0,21-22 0,0 21 15,-21 0 1,0 0 0,-21-21-1,0 0-15,0 0 0,-1 0 16,1 0-1,0 0-15,0 0 16,0 0 0,0 0-1,21-21-15,-22 21 0,1 0 16</inkml:trace>
  <inkml:trace contextRef="#ctx0" brushRef="#br0" timeOffset="9605.18">4657 2794 0,'-22'0'0,"44"21"62,-1-21-62,21 0 0,-21 0 16,0 0-16,22 21 0,-1-21 0,0 0 16,1 0-16,-1 22 0,22-22 15,-1 0-15,1 0 0,-1 21 0,22-21 16,-1 0-16,22 0 0,0 21 16,0-21-16,0 0 0,0 0 15,21 0-15,0 21 0,0-21 0,21 0 16,0 0-16,0 0 0,21 0 15,22 0-15,-1 0 0,1 0 0,21 0 16,-1 0-16,1 0 0,21 0 0,-22 0 16,22 0-16,0 0 0,21 0 15,0 0-15,-21 0 0,21 0 0,0 0 16,0 21-16,-21-21 0,21 0 16,-21 0-16,21 21 0,-22-21 0,1 0 15,0 0-15,0 22 0,21-22 0,-21 0 16,-22 0-16,22 21 0,0-21 15,0 0-15,-21 0 0,-1 21 16,1-21-16,0 0 0,-1 0 0,-20 0 16,-1 21-16,-20-21 0,-1 0 15,0 0-15,-21 0 0,1 0 0,-22 0 16,0 21-16,-22-21 0,1 0 0,-21 0 16,-22 0-16,1 0 0,-22 0 15,1 0-15,-22 0 0,0 0 0,0 0 16,0 0-16,-42 0 78,0 0-78,0 0 16,0 0-1</inkml:trace>
  <inkml:trace contextRef="#ctx0" brushRef="#br0" timeOffset="17877.37">3387 3747 0,'0'-22'16,"0"1"-16,0 0 16,0 0-16,0 0 15,0 0-15,0-1 16,0 1-16,0 0 0,0 0 16,0 0-16,0 0 15,0 42 16,0 0-31,-22 0 0,22 21 0,0 1 16,-21-1-16,21 0 0,-21 22 16,21-1-16,-21 1 0,0 21 15,0-1-15,-1 1 0,1-22 16,0 22-16,-21-21 0,21 20 0,-1-20 16,1-1-16,0 22 0,0-22 15,21 1-15,-21-22 0,0 22 0,-1-22 16,22 0-16,0-20 0,-21-1 15,21 0-15,-21 0 0,21 0 0,-21-21 16,21-21 0,0 0-16,0 0 0,0 0 0,-21-22 15,21 1-15,0 0 0,0-1 16,-21 1-16,21-22 0,0 22 0,0 0 16,0-22-16,0 22 0,0 0 15,0-1-15,21 1 0,0 21 16,0-22-16,0 22 0,0 0 15,-21 0-15,22 21 0,-1 0 0,0 0 16,0 0-16,-21 21 16,21 0-16,0 0 0,-21 1 0,22 20 15,-22-21-15,21 21 0,-21-20 16,21 20-16,0-21 0,-21 21 0,21 1 16,0-22-16,-21 21 0,22-21 15,-22 22-15,21-22 0,0 0 0,0 0 16,0-21-1,0 0-15,1 0 0,-1 0 16,0-21-16,0 0 0,0 0 16,0 0-16,1-1 0,-1 1 0,0 0 15,0-21-15,0 21 0,0-22 16,1 22-16,-1-21 0,0 21 0,0-22 16,0 22-16,0 0 0,-21 0 15,0 0-15,22-1 0,-22 44 31,0-1-31,0 0 16,0 21-16,0-21 0,0 1 0,0 20 16,0-21-16,0 21 0,0-20 15,0 20-15,0 0 0,0-21 16,0 22-16,0-22 0,0 0 16,0 0-16,0 22 0,21-22 15,-21 0-15,21-21 0,0 0 16,0 0-16,0 0 0,1 0 15,-1 0-15,0-21 0,0 0 0,21-1 16,-20 1-16,-1 0 0,0 0 16,0-21-16,0 20 0,0-20 0,1 21 15,-1-21-15,-21-1 0,0 1 16,0 0-16,0-1 0,0 1 0,0 0 16,0-1-16,-21 22 0,-1-21 15,1 21-15,0-22 0,-21 43 16,21-21-16,-1 21 0,-20 0 0,21 0 15,0 0-15,0 0 0,-1 21 16,1 0-16,0 1 0,21-1 16,0 0-16,0 21 0,-21-21 0,21 1 15,0 20-15,0-21 0,0 0 0,0 0 16,0 1-16,0 20 0,21-42 16,-21 21-16,21 0 0,0 0 0,1-21 15,-1 0-15,0 0 0,0 0 16,21 0-16,-20 0 0</inkml:trace>
  <inkml:trace contextRef="#ctx0" brushRef="#br0" timeOffset="18215.16">4657 4360 0,'21'-21'0,"-42"42"0,63-63 0,-21 21 0,0 0 15,0 0-15,-21-1 16,0 1-16,-21 21 31,0 0-31,0 21 0,0-21 16,0 22-16,-1-1 0,1 21 0,0-21 0,-21 0 15,21 22-15,-1-22 0,1 21 16,0-21-16,0 22 0,0-1 16,0-21-16,21 22 0,0-22 15,-22 21-15,22-21 0,0 22 0,0-22 16,0 0-16,0 0 0,0 0 15,0 0-15,22 1 0,-1-22 0,0 0 16,0 21-16,0-21 0,0 0 0,22 0 16,-22 0-16,21 0 0,1-21 15,-1-1-15,0 22 0,1-21 0,-22 0 16,21 0-16,0 0 0,1-22 16</inkml:trace>
  <inkml:trace contextRef="#ctx0" brushRef="#br0" timeOffset="19065.68">5228 4487 0,'0'0'0,"21"-21"0,-21 0 0,0 0 0,0 0 16,0 0-16,0-1 16,-21 22-16,0 0 15,0 0-15,0 0 0,-1 0 16,1 0-16,0 22 0,0-1 16,0 0-16,21 0 0,-21 21 0,-1-20 15,1-1-15,21 21 0,0-21 16,-21 0-16,21 22 0,0-22 0,0 0 15,0 21-15,0-20 0,0-1 16,0 0-16,0 0 0,0 0 16,21-21-16,0 0 15,1 0-15,-1 0 16,0 0-16,0-21 0,-21 0 0,21 0 16,0 0-16,1-1 0,-1 1 0,0 0 15,0 0-15,0 0 0,-21-22 16,21 22-16,-21-21 0,22 21 0,-22 0 15,0-22-15,21 22 0,-21 0 16,21 0-16,-21 0 0,0-1 16,0 44 15,0-1-31,0 0 0,0 0 0,0 0 16,0 0-16,0 1 0,0 20 15,0-21-15,0 21 0,0-20 0,-21 20 16,21-21-16,0 21 0,0-20 15,0-1-15,0 21 0,0-21 0,0 0 16,21 1-16,-21-1 0,21-21 16,0 0-16,0 0 0,1 0 0,-1 0 15,21 0-15,-21 0 0,0-21 0,22-1 16,-22 1-16,21 0 0,-21 0 16,22-21-16,-22 20 0,0 1 15,21-21-15,-20 0 0,-1-1 0,0 22 16,0-21-16,0-22 0,0 22 15,1 0-15,-1-64 0,-21 42 16,21 22-16,-21-22 0,21 22 16,-21 0-16,0-1 0,0 22 0,0-21 15,0 21-15,0 0 0,0-1 0,0 1 16,0 0-16,-21 21 16,0 0-1,21 42-15,0-20 16,0 20-16,0-21 0,0 21 0,-21 1 15,21 20-15,-22-20 0,22-1 16,-21 0-16,21 22 0,0-22 16,-21 0-16,21 1 0,-21-1 0,21 0 15,0 1-15,0-22 0,0 21 0,0-21 16,0 22-16,0-22 0,0 0 16,0 0-16,0 0 0,21 1 0,0-1 15,-21 0-15,21 0 0,1 0 16,-1-21-16,-21 21 0,21-21 15,0 0-15,0 0 0,0 0 16,1-21-16,-1 21 0,0-21 16,-21 0-16,21 0 0,0 0 0,-21-1 15,0 1-15,21 0 0</inkml:trace>
  <inkml:trace contextRef="#ctx0" brushRef="#br0" timeOffset="19777.28">6900 4022 0,'0'0'0,"0"-21"0,21-1 0,-21 1 0,0 0 15,22 21-15,-22-21 0,21 21 16,-21-21-16,21 21 16,0 0-16,0 0 15,0 21-15,1 0 0,-1 0 16,0 0-16,0 22 0,0-1 0,0 22 16,1-22-16,-1 21 0,0-20 15,0 20-15,0-20 0,-21 20 0,21-21 16,-21 22-16,0-22 0,0 1 15,0 20-15,0-21 0,0 1 0,-21-1 16,21-21-16,-21 22 0,21-22 0,-21 0 16,21 0-16,0 0 0,0-42 31,0-21-15,0 21-16,0-22 0,0 1 15,0 0-15,0-22 0,0 22 0,0-22 16,0 1-16,21-1 0,-21-20 15,21 20-15,0-21 0,-21 22 0,22-1 16,-1 1-16,0 21 0,0-22 16,0 43-16,0-21 0,1 20 0,-1 1 15,-21 0-15,21 21 16,0 0 0,-21 21-1,21-21 1,-21 21-16,21-21 0,-21 22 15,22-22-15,-22 21 0,21 0 0,0-21 16,0 21-16</inkml:trace>
  <inkml:trace contextRef="#ctx0" brushRef="#br0" timeOffset="21541.81">7980 4699 0,'0'0'0,"21"-21"0,0 21 15,-21-21-15,21 21 0,0-21 16,-21-1-16,22 22 0,-1-21 16,-21 0-16,21 21 0,0-21 0,0-21 15,-21 20-15,21 1 16,-21 0-16,0 0 0,0 0 0,0 0 15,0-1-15,0 1 0,-21 0 0,0 21 16,0-21-16,0 0 0,-22 21 16,22 0-16,-21 0 0,21 0 0,-22 0 15,1 0-15,0 0 0,-1 21 16,1 0-16,21 21 0,-21-20 0,-1 20 16,22 0-16,0 1 0,0-1 15,0 0-15,21 1 0,0 20 16,0-21-16,0 1 0,0-1 0,0 0 15,0-20-15,21 20 0,0-21 16,0 0-16,0 0 0,0 1 0,1-22 16,20 0-16,-21 0 0,0 0 15,0-22-15,1 22 0,-1-21 16,0 0-16,21-21 0,-21 21 0,1-1 16,-1-20-16,0 21 0,0-21 15,-21 20-15,0-20 0,21 21 0,-21-43 16,0 22-16,0 21 15,0-21-15,0 20 0,0 1 16,0 0-16,0 0 0,0 42 31,0 0-31,0 22 16,0-22-16,0 21 0,0-21 16,21 22-16,-21-22 0,22 21 15,-22 0-15,0 1 0,42 20 0,-42-42 16,21 1-16,0-1 0,0 0 15,1 0-15,-1-21 0,0 0 16,0 0-16,0 0 0,0 0 0,1 0 16,-1 0-16,21-21 0,-21 0 15,0 0-15,22-1 0,-22 1 0,21 0 16,-21-21-16,1 21 0,20-22 16,-21 1-16,0 21 0,0-22 0,-21 1 15,0 21-15,0-21 0,0 20 0,0 1 16,0-21-16,0 21 15,-21 21-15,0 0 0,0 0 0,0 0 16,0 0-16,-1 21 16,1 0-16,21 0 0,0 0 15,0 22-15,0-22 0,0 0 0,21 0 16,-21 0-16,22 1 0,-1-1 16,0 0-16,0 0 0,-21 21 15,21-20-15,0-1 0,1 0 16,-1 0-16,0 0 0,0 0 0,-21 1 15,21-1-15,0 0 0,-21 0 0,22-21 16,-1 21-16,-21 0 0,21-21 16,0 22-16,0-22 0,0 0 15,1 0-15,-1 0 0,21 0 0,-21 0 16,0 0-16,1-22 0,20 22 16,-21-21-16,0 21 0,22-21 0,-22 0 15,0 0-15,0-22 0,0 22 16,0 0-16,1-21 0,-1 21 0,-21-22 15,21 22-15,-21-21 0,0 21 16,0-22-16,0 22 0,0-21 16,0 21-16,-21-1 0,21 1 0,-21 21 15,-1-21-15,1 21 0,0 0 0,0 0 16,0 0-16,0 0 0,-1 21 16,1 0-16,0 1 0,0-1 0,0 21 15,21-21-15,-21 22 0,-1-22 16,22 21-16,-21 0 0,21 1 0,0-1 15,0 0-15,0-20 0,0 20 0,0-21 16,0 0-16,0 0 0,0 1 16,21-1-16,1 0 0,-1-21 15,0 0-15,0 0 0,0 0 16,0 0-16,1 0 0,-1-21 16,0 0-16,0-1 0,0 1 0,0 0 15,22 0-15,-22-21 0,0 20 0,-21-20 16,21 21-16,0-21 0,1 20 15,-22-20-15,21 21 0,-21-21 0,0 20 16,0 1-16,0 0 0,21 0 16,-21 0-16,0 42 31,0 0-31,0 0 0,0 0 16,0 1-16,0 20 0,-21 0 15,21 1-15,0-1 0,0 0 0,-21 1 16,21-22-16,0 21 0,0 0 15,0-20-15,0-1 0,0 0 0,21 0 16,0-21-16,0 21 0,0-21 16,0 0-16,22 0 0,-22 0 0,0 0 15,21-21-15,-20 0 0,20 21 0,-21-21 16,21-22-16,1 22 0,-22 0 16,21 0-16,-21-21 0,1 20 0,-1-20 15,0 21-15,0-21 0,-21 20 0,0-20 16,0 21-16,0 0 0,21 0 15,-21 42 17,0 0-32,0 21 15,0-21-15,0 1 0,0-1 0,0 21 16,0-21-16,0 0 0,0 1 0,0-1 16,0 0-16,0 0 0,0 0 15,0-42 16,0 0-15,0 0-16,0 0 0,21-1 0,-21 1 16</inkml:trace>
  <inkml:trace contextRef="#ctx0" brushRef="#br0" timeOffset="21909.6">9927 4191 0,'0'0'0,"-21"21"0,0-21 16,0 21-16,21 1 0,0-1 0,0 0 16,0 0-16,0 0 0,0 0 0,0 1 15,0-1-15,21 0 0,0-21 16,0 0-16,0 21 0,0-21 0,22 0 16,-22 0-16,0 0 0,0-21 15,0 0-15,1 21 0,-1-21 16,0-1-16,0 1 0,-21 0 0,0 0 15,0 0-15,0 0 0,0-1 16,0-20-16,-21 21 0,0 0 0,0 0 16,-1-1-16,1 1 0,0 21 0,0 0 15,0 0-15,0 0 0,-1 21 16,1-21-16,0 22 0,0-1 16,0 0-16,21 0 0,0 21 15,-21-20-15,21-1 0,0 0 0,0 21 16,0-21-16,0 1 0,21-1 0,0-21 15,0 21-15,0-21 0,0 0 16,22 0-16,-22 0 0</inkml:trace>
  <inkml:trace contextRef="#ctx0" brushRef="#br0" timeOffset="22519.3">10710 3895 0,'0'0'0,"-21"0"16,0 0 0,21 21-16,-21 0 15,21 21-15,-21-20 0,21 20 16,-22 0-16,22 22 0,0-22 0,0 22 16,0-22-16,0 0 0,0 22 15,0-22-15,0 22 0,-21-22 0,21 0 16,0 22-16,-21-22 0,21 0 15,-21 1-15,21-1 0,-21 0 0,21 1 16,0-22-16,0 21 0,-21-21 0,21 1 16,0-1-16,0 0 15,-22-21-15,22-21 16,0 0 0,0-1-16,0 1 0,0-21 15,0 21-15,0 0 0,0-22 16,22 22-16,-1-21 0,0-1 0,0 22 15,0-21-15,0 21 0,22 0 16,-22-22-16,21 22 0,1 21 0,-1-21 16,-21 0-16,21 21 0,1 0 0,-1 0 15,0 0-15,-20 0 0,20 21 16,-21 0-16,0 0 0,0-21 0,1 21 16,-22 1-16,0 20 0,0-21 0,0 0 15,0 0-15,0 1 0,0 20 16,-22-21-16,1 0 0,-21 22 0,21-22 15,-22 0-15,1 0 0,0 21 16,-1-20-16,1-1 0,0-21 16,-1 21-16,1 0 0,21-21 0,-21 0 15,20 0-15,1 0 0,-21 0 0,21 0 16,0 0 0,21-21-16,0 0 15,0 0-15,0-1 16,21 1-16,0 0 0,0-21 15,0 21-15,0-1 0</inkml:trace>
  <inkml:trace contextRef="#ctx0" brushRef="#br0" timeOffset="22847.59">11557 3852 0,'0'-21'16,"0"42"0,0 1-16,0 20 0,-21-21 0,21 43 15,0-22-15,0 0 0,-21 22 0,21-1 16,-22 1-16,1-22 16,21 22-16,-21-1 0,0-21 0,21 1 0,-21 20 15,0-20-15,-1-1 0,1 21 0,0-20 16,0-1-16,21-21 15,-21 22-15,21-22 0,-21 21 0,21-21 16,0 0-16,0 1 0,0-1 16,21-21-16,0 0 15,0-21-15,0-1 0,0 22 16,22-21-16,-22-21 0,0 21 0,0-22 16,0 22-16,22-21 0</inkml:trace>
  <inkml:trace contextRef="#ctx0" brushRef="#br0" timeOffset="23273.35">11663 4593 0,'0'0'0,"0"21"15,0 1 1,21-22 0,0 0-16,21 0 15,-20 0-15,20 0 0,-21 0 16,21 0-16,1-22 0,-1 22 0,0-21 15,1 21-15,-22-21 0,21 0 0,-21 0 16,1 21-16,20-64 16,-42 43-16,0-21 15,0 21-15,0-1 0,0 1 0,-21 0 16,0 21-16,-1 0 0,1 0 16,0 0-16,-21 0 0,21 0 15,-22 21-15,1 0 0,0 1 0,20 20 16,-20 0-16,21-21 0,-21 22 0,20-1 15,1 0-15,21 1 0,0-1 16,-21 0-16,21 1 0,0-22 0,0 21 16,0-21-16,0 22 0,0-22 0,0 0 15,21 0-15,0 0 0,1 1 16,20-22-16,-21 0 0,0 0 16,22 0-16,-22 0 0,21 0 0,-21-22 15,22 22-15,-22-21 0,0 0 16,21 21-16,-21-21 0,-21 0 15,0-22-15,22 22 0,20 0 0,-21 0 16</inkml:trace>
  <inkml:trace contextRef="#ctx0" brushRef="#br0" timeOffset="24885.28">15938 3450 0,'0'-21'0,"0"42"0,0-63 0,0 21 0,0 0 16,0-1-16,0 1 16,0 0-16,0 0 0,0 0 31,0 42 0,0 0-31,0 0 0,0 0 16,0 22-16,0-1 0,-21 0 15,21 1-15,0-1 0,0 0 0,-21 22 16,21-22-16,0 22 0,0-22 16,0 22-16,0-1 0,-21 1 0,21-1 15,0 1-15,0-1 0,-21 1 0,21-1 16,0 1-16,0-1 0,-21-21 15,-1 22-15,22-1 0,-21 1 0,0-1 16,21-20-16,-21 20 0,0 1 16,21-22-16,0 22 0,-21-1 15,21-21-15,-22 1 0,22-1 0,0 0 16,0 1-16,0-1 0,0 0 0,0 1 16,0-1-16,0 0 0,0-20 15,0 62-15,0-41 0,0-1 16,0 0-16,0 1 0,0-1 15,0 0-15,-21-21 0,21 22 0,0-1 16,0 0-16,0 1 0,0-1 0,0 0 16,0 1-16,0-1 0,0 0 15,21 1-15,-21 20 0,0-20 0,0 20 16,22-21-16,-22 22 0,21-22 16,-21 22-16,0-22 0,0 0 0,21 22 15,-21-22-15,0 1 0,21 20 16,-21-21-16,0 22 0,0-22 0,0 22 15,0-22-15,0 22 0,21-1 0,-21-21 16,0 22-16,0-1 0,0-20 16,0 20-16,0 1 0,21-22 0,-21 22 15,0-1-15,0 1 0,0-1 0,0 1 16,0-1-16,0 1 0,0-1 16,0 1-16,0-1 0,0 1 0,0-1 15,0 1-15,0-1 0,0 1 0,0-1 16,0 1-16,0 20 15,0-20-15,0-1 0,0 22 0,0-22 16,0 1-16,0-1 0,0 22 0,0-21 16,0 20-16,-21-20 0,21 20 15,0-20-15,0 21 0,-21-22 0,21 22 16,0-22-16,0 22 0,0-22 0,0 22 16,0-21-16,0 20 0,-21-20 0,21 20 15,0-20-15,-21 21 0,21-22 16,0 1-16,0 20 0,0-20 15,0 20-15,-21-20 0,21 21 0,0-22 0,-22 22 16,22-1-16,0-20 16,0 21-16,0-22 0,-21 22 0,21-22 15,0 22-15,-21 0 0,21-22 0,-21 22 16,21-1-16,0-20 0,0 21 0,-21-22 16,21 22-16,-21-1 0,21-20 15,-22 21-15,22-1 0,0 1 0,-21-22 16,0 22-16,21-21 0,-21 20 0,21 1 15,-21-22-15,21 22 0,-21 0 16,-1-22-16,22 22 0,-21 0 0,0-22 16,21 22-16,-21-22 0,21 22 15,-21 0-15,0-22 0,21 22 0,0-1 16,-22-20-16,1 21 0,21-22 16,0 22-16,0-22 0,-21 22 0,21-22 15,-21 1-15,21 21 0,-21-22 0,21 22 16,0-22-16,0 22 0,-21-22 0,21 1 15,-22 21-15,22-22 0,-21 1 16,21 20-16,-21-20 0,21-1 0,0 22 16,-21-22-16,21 1 0,-21 21 0,21-22 15,0 1-15,0-1 0,-21 1 0,21-1 16,0 1-16,-22-1 0,22 1 16,0-1-16,0 1 0,0-1 0,0-21 15,0 22-15,0-1 0,0-20 0,0 20 16,0-20-16,0 20 15,0-21-15,0 1 0,0 20 0,0-20 16,0-1-16,0 21 0,0-20 0,0-1 16,0 0-16,0 1 0,0-1 15,0 0-15,0 1 0,0-22 0,0 21 16,0-21-16,0 1 0,0-1 0,0 0 16,0-42 15,0 0-31,0-22 0,0 22 15</inkml:trace>
  <inkml:trace contextRef="#ctx0" brushRef="#br0" timeOffset="26542.16">17653 3789 0,'21'0'16,"0"-21"-16,0 21 0,-21-21 15,22-1-15,-1 1 0,-21 0 16,0 0 0,0 0-16,0 0 0,0-1 15,-21 22 1,-1-21-16,1 21 0,0 0 0,0 0 16,-21 0-16,-1 0 0,22 0 15,-21 21-15,-1 1 0,1-1 0,21 0 16,-21 0-16,-1 21 0,22-20 15,-21 20-15,21 0 0,-1 1 0,1 20 16,21-21-16,-21 85 0,0-63 16,21-22-16,-21 22 0,21-22 15,0 0-15,0 1 0,0-1 0,0-21 16,21 22-16,0-22 0,0 0 16,0-21-16,1 21 0,-1-21 15,21 0-15,-21 0 0,22 0 0,-1 0 16,-21 0-16,21 0 0,1-21 15,-1 0-15,0 0 0,-20-1 0,20 1 16,-21 0-16,0 0 0,0 0 0,1-22 16,-22 22-16,0 0 0,0-21 15,0 21-15,0-1 0,-22 1 0,1 0 16,0 21-16,0-21 0,0 21 16,-22 0-16,22 0 0,0 0 15,0 0-15,0 0 0,0 0 0,-1 0 16,1 0-1,42 0 17,1 0-32,-1 0 15,0 0-15,0 0 0,0 0 16,0 0-16,1 0 0,-1 0 16,0 21-16,0 0 0,0-21 0,0 21 15,-21 1-15,0-1 0,22 21 16,-22-21-16,21 0 0,-21 22 15,0-1-15,0-21 0,0 22 0,0-1 0,0 0 16,0 1-16,-21-1 16,21 0-16,-22 1 0,22 20 0,-21 1 15,0-22-15,21 21 0,-21-20 0,0 20 16,21-20-16,0-1 0,-21 0 16,-1 1-16,22-22 0,-21 21 0,21-21 15,0 0-15,0-42 31,0 0-31,0 0 16,0 0-16,0-22 0,21 1 0,1 0 16</inkml:trace>
  <inkml:trace contextRef="#ctx0" brushRef="#br0" timeOffset="27908.95">17992 4466 0,'-22'21'0,"22"-42"47,0 0-47,0 0 16,0 0-16,22 0 0,-1-1 16,-21-20-16,21 21 0,0-21 0,0-1 15,0 1-15,1-22 0,-1 22 16,0 0-16,0-1 0,0 1 15,-21 0-15,21-1 0,-21 1 0,22 21 16,-22-21-16,0 20 0,0 1 16,0 0-16,0 0 0,-22 21 31,1 21-31,0-21 0,21 42 0,-21-20 16,0-1-16,21 21 0,-21 0 15,21 1-15,0-1 0,-22 22 0,22-1 16,-21 1-16,21-22 0,0 21 0,0 1 15,0-22-15,0 1 0,0-1 16,0 0-16,0-21 0,0 1 0,0-1 16,21 0-16,1 0 0,-1-21 15,0 0-15,0 0 16,0 0-16,0 0 0,1 0 0,-1-21 16,0 0-16,0 0 0,0-1 15,22 1-15,-22 0 0,0 0 0,0-21 16,0 20-16,0-20 0,1 21 0,-1-21 15,-21 20-15,0 1 0,0 0 16,0 0-16,21 21 0,-21 21 31,0 0-31,0 0 0,-21 22 16,21-22-16,0 0 0,0 21 16,0-20-16,-21 20 0,21-21 15,0 21-15,0-20 0,0-1 0,0 0 16,0 0-16,0 0 0,21 0 0,0-21 15,0 0-15,0 22 0,0-22 16,1 0-16,-1 0 0,0 0 0,0 0 16,43-43-16,-43 22 0,0 0 15,21 0-15,-21 0 0,1-1 16,-1-20-16,0 21 0,0-21 0,0-1 16,-21 22-16,0-42 0,0 20 15,0 1-15,0 0 0,0-1 16,-21 22-16,0-21 0,0 21 0,0-1 15,-1 1-15,1 21 0,-21 0 16,21 0-16,-22 0 0,22 0 0,0 21 16,-21 1-16,21-1 0,-1 0 15,1 21-15,21-21 0,-21 22 0,21-22 16,-21 21-16,21-21 0,0 43 16,0-43-16,0 21 15,0-20-15,21-22 0,0 21 0,0-21 16,22 0-16,-22 0 0,0 0 15,21 0-15,-20 0 0,20-21 16,0-1-16,1 1 0,-1 0 0</inkml:trace>
  <inkml:trace contextRef="#ctx0" brushRef="#br0" timeOffset="28453.48">19367 3683 0,'0'0'0,"0"-21"0,0 0 16,-21 21-1,0 21 1,21 0-16,0 0 0,-21 0 16,21 22-16,-21-22 0,21 21 15,-21 1-15,21 20 0,0 22 16,0-22-16,0-20 0,0-1 16,-22 0-16,22 1 0,0-1 0,-21 0 15,21 1-15,0-22 0,0 0 0,0 0 16,0 0-16,0 0 0,0 1 15,0-44 17,0 1-17,0 0-15,0 0 0,0 0 0,0-22 16,0 22-16,0 0 0,21-21 16,1 21-16,-1-22 0,0 22 0,0 0 15,0 0-15,22-22 0,-22 43 16,21-21-16,-21 21 0,22 0 15,-1 0-15,-21 0 0,21 0 0,-20 21 16,20 1-16,-21-1 0,0 0 0,0 0 16,1 21-16,-22-20 0,0-1 15,0 21-15,0-21 0,0 0 0,0 1 16,0-1-16,-22 0 0,-20 0 16,21 0-16,0 0 0,-22 1 0,22-1 15,0-21-15,-21 21 0,21-21 0,-22 0 16,22 0-16,0 0 0,0 0 15,0 21-15,-1-21 0,1 0 16,21-21 15,21 0-31,1 0 16,-1 21-16,0-22 0</inkml:trace>
  <inkml:trace contextRef="#ctx0" brushRef="#br0" timeOffset="29320.95">20214 4191 0,'0'0'0,"21"-21"0,0 0 0,-21 0 15,0-1-15,0 1 16,0 0-16,0 0 0,0 0 0,-21 0 16,0 21-16,0 0 15,0 0-15,0 0 0,-1 21 16,1 0-16,0 0 0,0 0 15,0 22-15,0-22 0,-1 21 0,22 0 16,-21 1-16,21-22 0,-21 21 0,21-21 16,0 22-16,0-22 0,0 0 15,0 21-15,0-20 0,0-1 16,0 0-16,21-21 16,0 0-16,1 0 15,-1 0-15,0-21 0,0 21 16,0-21-16,0-1 0,1 1 15,-1 0-15,0 0 0,0-21 16,0 20-16,0-20 0,-21 21 0,22-21 16,-1-1-16,-21 1 0,21 21 0,-21-22 15,0 22-15,21-21 0,-21 21 16,0 0-16,21 21 0,-21 21 31,0 0-31,0 0 0,0 0 16,0 22-16,-21-1 0,21-21 0,-21 21 15,21 1-15,0-22 0,0 21 16,0-21-16,0 1 0,0 20 0,0-21 16,0 0-16,0 0 0,0 1 15,0-1-15,21-21 16,0 0-16,-21 21 0,21-21 16,1 0-16,-1 0 0,0 0 0,0 0 15,0-21-15,0 0 0,1-1 16,-1 1-16,0 0 0,21 0 0,-21 0 15,1 0-15,-1-22 0,0 1 0,0 0 16,0-1-16,-21 1 0,21-22 16,-21 22-16,22-21 0,-22 20 0,0 1 15,0 0-15,0 20 16,0-20-16,0 21 0,0-21 0,0 20 16,0 1-16,0 42 31,0 1-31,0-1 0,-22 21 15,1-21-15,21 43 0,-21-22 16,21 0-16,0 22 0,-21-22 0,21 22 16,-21-22-16,21 0 0,0 22 0,0-22 15,0-21-15,0 22 0,0-1 16,0-21-16,0 0 0,0 1 0,0-1 16,0 21-16,21-42 0,0 21 15,0-21-15,0 0 16,1 0-16,-1 0 15,0 0-15,0 0 0,0 0 16,-21-21-16,0 0 0,21 21 0,1-21 16,-1 0-16,-21-1 15,0 1-15</inkml:trace>
  <inkml:trace contextRef="#ctx0" brushRef="#br0" timeOffset="31389.83">21696 3831 0,'0'0'0,"-21"-21"0,-1 0 15,22 0-15,0 0 0,0-1 16,0 1 0,0 64 15,0-22-31,22 21 16,-1 22-16,0-22 0,-21 21 15,21 1-15,-21 21 0,21-22 0,-21-21 16,0 22-16,0-1 0,0-20 0,0-1 15,0 0-15,0-20 0,0 20 16,0-21-16,0 0 0,0 0 0,0-42 47,0 0-47,0 0 0,0 0 16,0-22-16,21 22 0,1-21 0,-1 0 15,-21-1-15,21-20 0,0-1 0,0 1 16,0 20-16,1-20 0,-1-1 15,0 1-15,21 21 0,-21-22 16,1 22-16,-1-22 0,21-20 16,-21 62-16,0 1 0,-21 0 15,0 0-15,22 21 0,-1 0 16,-21 21-16,0 0 0,0 0 16,0 1-16,0 20 0,0-21 0,0 21 15,0 1-15,0-22 0,0 21 16,0-21-16,0 22 0,0-22 0,0 21 15,0 1-15</inkml:trace>
  <inkml:trace contextRef="#ctx0" brushRef="#br0" timeOffset="32805.8">22437 4382 0,'21'0'16,"-42"0"-16,63-22 0,-21 1 15,0 0-15,-21 0 0,21 21 0,-21-21 16,0-22-16,0 22 0,0 0 16,0 0-16,0-21 0,0 20 0,-21-41 15,-21 42 1,21 0-16,0 21 0,-1 0 16,1 0-16,0 0 0,-21 21 0,21 0 15,-1 0-15,1 0 0,-21 22 0,21-1 16,0 0-16,21-21 0,-22 22 15,22-1-15,-21 0 0,21 1 0,0-22 16,0 21-16,0-21 0,0 1 16,0 41-16,43-63 15,-1 0 1,-21 0-16,0 0 0,0 0 0,22-21 16,-22 0-16,21 0 0,-21-1 15,22 1-15,-22 0 0,21 0 0,-21-21 16,1-1-16,-1 22 0,0-21 15,-21-1-15,0 1 0,21-43 16,-21 64-16,21-21 0,-21 21 16,0 0-16,0 42 31,0 0-31,0 0 0,-21 21 0,0-20 16,21 20-16,0 0 0,0-21 0,0 22 15,0-1-15,0-21 0,0 22 16,0 20-16,21 1 15,0-64-15,0 21 16,22-21-16,-22 0 0,21 0 16,-21 0-16,22 0 0,-22 0 0,21 0 15,1 0-15,-22-21 0,21-1 16,-21 1-16,43-21 0,-43 21 16,0-22-16,0 1 0,0 21 0,1-21 15,-1-1-15,-21 1 0,0-22 16,0 22-16,0 21 0,0-21 15,0 20-15,0 1 0,-21 21 16,-1 0 0,1 21-16,0 1 0,21-1 0,-21 21 15,0 0-15,21-20 0,-21 20 16,21 0-16,0 1 0,0-22 0,0 21 16,0 0-16,21-20 0,0-1 15,0 0-15,-21 0 0,21 0 0,0 0 16,22 1-16,-22-22 0,0 21 0,21-21 15,-20 0-15,-1 0 0,21 0 16,-21 0-16,0 0 0,22 0 0,-22 0 16,0-21-16,0-1 0,0 22 0,1-21 15,-1 0-15,-21 0 0,0 0 16,21 0-16,-21-22 0,0 22 0,0 0 16,0-21-16,0 20 15,0 1-15,-21-42 16,0 63-16,-1 0 15,1 0-15,0 21 0,0 0 16,0 0-16,0 22 0,-1-22 0,1 0 16,0 21-16,0-21 0,21 22 0,0-22 15,0 0-15,0 0 0,0 22 16,0-22-16,0 0 16,0 0-16,21-21 15,0 0-15,0 0 0,1 0 16,-1-21-16,0 0 15,0 0-15,0-1 16,0 1-16,-21 0 0,22 0 0,-1-21 16,-21 20-16,21 1 0,-21-21 0,0 21 15,0 0-15,0-1 0,0 1 16,0 0-16,0 0 0,0 42 31,0 0-31,0 0 0,0 1 0,0 20 16,0-21-16,0 0 0,0 22 0,0-22 15,0 0-15,0 0 0,0 0 16,0 0-16,0 1 0,42 20 16,1-21-16,-22-21 15,0 0-15,0 0 16,0 0-16,0 0 0,1 0 0,-1-21 16,0 21-16,0-21 0,0 21 0,0-21 15,1-1-15,-22 1 0,21 0 16,0-21-16,-21 21 0,21-22 15,-21 22-15,0 0 16,0 0-16,0 42 16,0 0-1,0 0-15,0 0 0,0 1 16,0-1-16,0 21 16,0-21-16,0 0 0,-21 1 0,21-1 15,0 0-15,0-42 63,21 0-63,-21-1 0,21 1 15</inkml:trace>
  <inkml:trace contextRef="#ctx0" brushRef="#br0" timeOffset="32989.51">24130 4022 0,'0'0'0,"0"-21"0,0-1 15,0 1-15,-21 21 16,0 0-16,-1 0 16,44 0 46,-1 0-62</inkml:trace>
  <inkml:trace contextRef="#ctx0" brushRef="#br0" timeOffset="33522.19">24342 3789 0,'-22'0'31,"22"21"-31,-21-21 16,21 21-16,0 0 0,0 22 0,0-22 15,0 21-15,0 1 0,-21-1 16,21 0-16,0 1 0,0 20 0,0-21 16,0-20-16,0 20 0,0 0 15,0 1-15,0-22 0,-21 21 0,21-21 16,0 0-16,0 1 0,0-1 0,0 0 16,-21-21-16,21 21 0,0 0 15,-21-21 1,21-21-1,0 0 1,0 0-16,0 0 0,0-1 16,21 1-16,0 0 0,0 0 15,0 0-15,0-22 0,22 1 16,-1 21-16,-21 0 0,0 21 0,22-21 16,-22 21-16,0 0 0,0 0 0,0 21 15,1-21-15,-22 21 0,0 0 16,0 0-16,0 22 0,0-22 15,0 21-15,0 0 0,-22-20 16,1-1-16,0 0 0,0 0 16,0 0-16,0-21 0,-1 21 0,1 1 15,-21-22-15,21 21 0,0-21 16,-1 0-16,-20 0 16,21 0-16,0 0 15,21-21 1,0-1-16,0 1 15,21 0-15,0 0 0,0 0 0</inkml:trace>
  <inkml:trace contextRef="#ctx0" brushRef="#br0" timeOffset="33838.33">24977 3747 0,'0'-22'16,"0"44"-16,0-65 0,0 22 0,0 42 31,0 0-31,-22 22 16,22-22-16,0 21 0,-21 1 0,21 20 15,-21-21-15,21 22 0,0-1 16,-21 43-16,0-63 16,21-1-16,0 0 0,0 1 0,0-1 15,-21 0-15,21-21 0,0 1 0,-22 20 16,22-21-16,0 0 15,0 0-15,0 1 16,0-1-16,0-42 31,0-1-15,22 22-16,-1-21 0,0 0 0,0 0 16</inkml:trace>
  <inkml:trace contextRef="#ctx0" brushRef="#br0" timeOffset="34263.6">25040 4445 0,'0'0'0,"21"0"31,0-21-31,1 21 16,-1 0-16,0 0 0,-21-21 16,21 21-16,0-21 0,0 21 0,-21-22 15,22 22-15,-22-21 0,21 21 16,-21-21-16,0 0 0,0 0 0,0 0 15,0-1-15,0-20 0,0 21 16,-21 21 0,-1 0-1,1 0-15,-21 21 0,21 21 16,-22-20-16,22-1 0,-21 21 16,21 0-16,-22 1 0,22-22 0,-21 64 15,21-64-15,21 0 16,0 21-16,0-21 0,0 1 0,0-1 15,0 0-15,21-21 0,0 21 0,0-21 16,0 0-16,22 21 0,-22-21 16,0 0-16,0 0 0,0 0 0,22 0 15,-22 0-15,0 0 0,0 0 0,22 0 16,-22 0-16,0 0 0,0-21 16,0 21-16,0-21 0,1 21 0,-22-21 15,0 0 1,0-1-1</inkml:trace>
  <inkml:trace contextRef="#ctx0" brushRef="#br0" timeOffset="35385.14">4276 5292 0,'0'0'15,"-22"0"-15,-20 0 16,0 0-16,21 0 0,-1 0 0,1 0 16,0 0-16,0 0 0,0 0 15,21 21-15,21-21 47,0 0-47,0 0 0,0 0 16,22 0-16,-22 0 0,21 0 15,1 0-15,20 0 0,-21 0 16,22 0-16,-1 0 0,1 0 0,-1 21 16,1-21-16,-1 0 0,22 0 0,-21 21 15,-1-21-15,1 0 0,20 0 16,-20 21-16,20-21 0,1 0 0,21 0 16,-21 0-16,20 22 0,1-22 15,0 0-15,21 0 0,-21 0 0,21 0 16,0 0-16,21 0 0,0 0 0,0 0 15,22 0-15,-22 0 0,21 0 16,1 0-16,-1 0 0,0 0 0,-21 0 16,22 0-16,-1 0 0,-21 0 15,22 0-15,-1 0 0,-21 0 0,0 0 16,0 0-16,1 0 0,-1 0 0,0 0 16,0 0-16,0 0 0,-21 0 15,0 0-15,-21 0 0,0 0 16,0 0-16,-22 0 0,-20 0 0,-1 0 15,1 0-15,-22 0 0,-21 0 16,1 0-16,-1 0 0,0 0 0,0 0 16,-21-22 62,21 22-78,0-21 15</inkml:trace>
  <inkml:trace contextRef="#ctx0" brushRef="#br0" timeOffset="36285.62">17124 4847 0,'-64'0'16,"43"0"-16,0 0 15,0 0 1,0 0-16,21 21 31,21 1-15,0-22-16,21 0 15,-21 21-15,22-21 0,-22 0 16,21 0-16,22 21 0,-22-21 0,22 0 16,-22 0-16,21 21 0,1-21 15,-1 0-15,-20 21 0,20-21 0,1 0 16,-1 21-16,-20-21 0,20 0 0,1 0 15,20 22-15,1-22 0,21 0 16,21 0-16,0 0 0,42 0 0,0 0 16,1 0-16,41 0 0,-20 0 15,21 0-15,20 0 0,1 0 16,-21 0-16,21 0 0,0 0 0,-1 0 16,1 0-16,-21 21 0,21-21 15,-22 21-15,1-21 0,0 0 0,-1 21 16,1-21-16,-21 0 0,-1 21 0,1-21 15,-1 0-15,-21 0 0,-20 21 16,-1-21-16,0 0 0,-21 0 0,0 22 16,-21-22-16,-22 0 0,1 0 15,-21 0-15,-22 0 0,0 0 0,-21 0 16,1 0-16,-44 0 31,1 0-31,0 0 0,0 0 16,0 0-16,-22 0 0,22 0 0,-21 0 15,21 0-15,-22 0 0,1 0 16,0 0-16,-1 0 0,1 0 0</inkml:trace>
  <inkml:trace contextRef="#ctx0" brushRef="#br0" timeOffset="37625.19">1968 6731 0,'0'-21'31,"0"0"-15,22 0-16,-1-1 16,-21 1-16,0 0 15,0 0-15,0 0 0,0 0 0,0-1 16,0 1-16,0-21 0,0 21 15,0 0-15,-21-1 0,-1 1 0,1 0 16,-21 0-16,21 0 0,-22 0 16,22-1-16,-21 22 0,0 0 15,-1-21-15,22 21 0,-21 0 0,-1 0 16,22 0-16,-21 0 0,21 21 16,-22 1-16,22-1 0,0 0 0,0 21 15,0-21-15,21 22 16,0 20-16,0-20 0,0 20 0,0-21 15,0 1-15,0-1 0,21 0 16,0 1-16,-21-1 0,21-21 0,0 22 16,1-22-16,-1 0 0,0-21 15,0 21-15,0-21 0,0 0 0,1 0 16,-1 0-16,0 0 16,0 0-16,0 0 0,0-21 0,1 0 15,-1 21-15,0-21 0,0-1 16,0 1-16,0-21 0,1 21 0,-22 0 15,21-1-15,0-20 0,0 21 16,-21-21-16,21 20 0,-21 1 16,0-21-16,0 21 0,0 0 15,0-1-15,0 1 0,0 0 0,0 0 16,0 42 15,0 0-31,0 0 16,0 1-16,0 20 0,0-21 15,0 21-15,0 1 0,0-22 0,0 21 16,0-21-16,0 1 0,0 20 16,0-21-16,0 0 0,0 0 15,21 1-15,1-22 16,-1 0-16,0 0 16,0 0-16,0 0 0,0-22 0,-21 1 15,22 0-15,-1 0 0,0 0 16,0 0-16,0-1 0</inkml:trace>
  <inkml:trace contextRef="#ctx0" brushRef="#br0" timeOffset="38112.92">2307 6414 0,'0'21'15,"0"0"-15,0 0 0,0 0 16,-21 0-16,21 22 0,0-22 15,-21 21-15,21-21 0,-21 22 16,21-22-16,0 21 0,-22-21 0,22 1 16,-21 20-16,21-21 0,-21 0 15,21 0-15,0 1 0,0-1 16,0-42 15,0-1-15,0 1-16,0 0 0,21-21 15,0 21-15,1-1 0,-22 1 16,21-21-16,0 21 0,0-22 16,0 22-16,0 0 0,1 0 15,20 0-15,-21 0 0,0 21 0,22 0 16,-22 0-16,0 0 0,21 0 0,-21 0 16,1 21-16,-1 0 0,-21 0 15,21 0-15,-21 22 0,21-22 0,-21 0 16,0 21-16,0-21 0,0 22 15,0-22-15,0 0 0,0 0 0,0 0 16,0 1-16,0-1 0,0 0 16,0 0-1,0-42 17,0 0-32,21 0 15,0-1-15</inkml:trace>
  <inkml:trace contextRef="#ctx0" brushRef="#br0" timeOffset="38824.58">2942 6646 0,'0'0'0,"0"-21"0,21 21 0,0 0 15,-21 21 32,0 1-47,0-1 0,0 0 16,-21 0-16,21 0 15,0 0-15,0 1 0,0-1 0,0 0 16,0 0-16,0 0 0,0 0 16,21 1-16,1-22 15,-1 0-15,0 0 16,0 0-16,0 0 0,0 0 16,1-22-16,-1 1 0,21 21 0,-21-21 15,0 0-15,1 0 0,-1 0 16,0-1-16,0 1 0,0 0 0,-21 0 15,0 0-15,21 0 0,-21-1 16,0 1-16,0 0 16,0 42 31,0 0-47,0 1 0,0-1 0,0 0 15,22 21-15,-22-21 0,0 22 16,21-1-16,-21 0 0,0 1 0,0-1 15,21 0-15,0 64 0,0-42 16,-21-1-16,0 1 0,21-1 16,-21 1-16,22-1 0,-22 1 0,21-1 15,-21-20-15,0 20 0,0 1 16,0-1-16,0 1 0,0-1 16,0 1-16,0-22 0,0 21 0,-21 1 15,-1-22-15,22 1 0,-21 20 0,0-21 16,21-20-16,-21 20 0,0-21 15,0 21-15,-1-42 0,22 22 0,-21-22 16,0 0-16,0 0 0,0 0 0,0-22 16,-1 1-16,1 0 0,0 0 15,0-21-15,-21-1 0,20 1 0,1-22 16,0 22-16,0-43 0,21 22 0,-21-22 16,0 22-16,21-22 15,0 0-15,0 1 0,0-1 0,0 0 16,0 1-16,21 20 0,0 1 15,0-1-15,21 1 0,-20-1 0,20 22 16,-21 0-16,21 20 0,22-41 16,-22 42-16,-21 0 0,1-1 15,20 1-15,-21 21 0,0-21 16,0 0-16,1 21 0</inkml:trace>
  <inkml:trace contextRef="#ctx0" brushRef="#br0" timeOffset="39525.18">4889 6456 0,'0'0'0,"0"-21"0,0 0 16,22-1-16,-22 1 0,21 0 15,0 21-15,0 0 16,0 0 0,0 0-16,1 21 0,-1 0 15,0 1-15,0 20 0,-21 0 0,21 1 16,0-1-16,1 0 15,-1 1-15,0-1 0,0 0 0,-21 1 16,21-1-16,-21 0 0,21-21 16,-21 22-16,0-22 0,0 0 0,0 0 15,0 0-15,0 1 0,0-44 47,0 1-47,0-21 0,0 21 16,0 0-16,0-22 0,0 1 15,0 21-15,22-43 0,-22 22 0,21 0 16,0-22-16,0 22 0,0-1 16,-21-20-16,43 21 0,-22 20 15,0-20-15,0 21 0,0-21 0,0 42 16,1-22-16,-22 1 0,21 21 16,0 0-16,0 21 15,-21 1 1,0-1-16,0 0 15,0 0-15,0 21 0,21-20 0,-21-1 16</inkml:trace>
  <inkml:trace contextRef="#ctx0" brushRef="#br0" timeOffset="41081.75">5927 6879 0,'21'-21'0,"0"0"0,0 21 16,-21-21-16,0 0 0,21-1 16,-21 1-16,0 0 0,21 0 0,-21 0 15,0-22-15,0 22 0,0 0 0,0 0 16,0-21-16,-21 20 0,0 1 16,0 0-16,0 0 15,0 21-15,-1 0 0,1 0 0,0 21 16,0-21-16,0 21 15,21 0-15,0 1 0,-21 20 0,21-21 16,0 21-16,-22 1 0,22-22 16,0 21-16,0-21 0,0 22 0,0-22 15,0 21-15,0-21 0,0 1 0,0-1 16,0 0-16,0 0 0,0 0 16,22-21-1,-1 0-15,0 0 16,0-21-16,-21 0 0,21 21 15,0-21-15,1 0 0,-22-1 16,21 1-16,0-21 0,0 21 0,-21 0 16,21-22-16,0 22 0,-21 0 15,0-21-15,0 20 0,22 1 0,-22 0 16,0 0-16,0 0 0,21 21 0,-21 21 31,0 0-15,0 0-16,0 0 0,0 1 0,0 20 15,0-21-15,0 21 0,0-20 16,0 20-16,0-21 0,0 0 16,0 22-16,0-22 0,0 0 0,21 0 15,0-21-15,0 21 0,-21 0 0,21-21 16,1 0-16,-1 0 0,0 0 16,21 0-16,-21 0 0,1 0 0,20-21 15,-21 0-15,21 0 0,-20 0 16,20 0-16,-21-1 0,0 1 0,22 0 15,-22-21-15,0 21 0,0-22 16,-21 22-16,0-21 0,0 21 0,0-43 16,0 22-16,0 21 0,-21-1 15,0 22-15,0 0 16,-1 0-16,1 0 0,0 22 16,21-1-16,0 0 15,0 0-15,0 0 16,0 22-16,21-22 0,0 0 0,1 0 15,-1 0-15,0 0 0,-21 1 0,21-1 16,0 0-16,0-21 0,1 21 16,-1 0-16,0 0 0,0 1 15,0-1-15,0-21 0,1 21 16,-1-21-16,0 0 0,0 0 16,0 0-16,0 0 0,1 0 15,-1 0-15,0 0 0,0 0 16,0 0-16,0 0 15,1 0-15,-1-21 0,-21 0 0,21 21 16,0-22-16,0 1 0,0 21 0,-21-21 0,22 0 16,-22 0-16,21 0 15,-21-22-15,0 22 0,0 0 0,0 0 16,0-22-16,0 22 0,0 0 0,0 0 16,-21 0-16,-1 0 0,1 21 15,0 0-15,0 0 16,0 0-16,0 0 0,-1 21 0,22 0 15,-21 0-15,0 0 0,0 0 16,21 22-16,0-22 0,-21 21 0,21-21 16,-21 1-16,21 20 0,0-21 15,0 0-15,0 0 0,0 1 16,0-1-16,0 0 0,0 0 16,21-21-16,0 0 15,0 0-15,0 0 16,0 0-16,1-21 0,-1 0 15,0 0-15,0-1 0,0 1 16,-21 0-16,21 0 0,1-21 16,-1 20-16,-21 1 0,21-21 0,-21 21 15,21-22-15,0 22 0,-21-21 0,0 21 16,0 0-16,21-1 16,-21 44-1,0-1 1,0 21-16,0-21 0,0 0 15,0 22-15,0-22 0,0 21 0,0-21 16,0 22-16,0-22 0,0 0 16,0 21-16,0-20 0,22-1 0,-22 0 15,21 0-15,0-21 0,0 0 16,0 0-16,0 0 16,1 0-16,-1 0 0,0-21 15,0 21-15,0-21 0,0 0 0,1 21 16,-1-22-16,0 1 0,0-21 15,0 21-15,0 0 0,1-1 16,-22 1-16,21-21 0,-21 21 0,21 0 16,-21-1-16,0 44 31,0-1-31,0 0 16,0 0-16,0 21 0,0-20 15,0-1-15,0 0 0,0 0 16,0 0-16,0 0 0,0-42 62,0 0-62,0 0 16,0 0-16</inkml:trace>
  <inkml:trace contextRef="#ctx0" brushRef="#br0" timeOffset="41264.64">7768 6392 0,'0'0'0,"0"-21"0,-21 21 16,42 0 62,0 0-78,0 0 15,1-21-15</inkml:trace>
  <inkml:trace contextRef="#ctx0" brushRef="#br0" timeOffset="41830.32">8128 6138 0,'0'-21'16,"-21"21"-1,21 21 1,-21 1-16,21-1 0,0 0 16,0 0-16,0 21 0,0 1 0,0-1 15,0 0-15,0 1 0,0 20 16,0-20-16,0-1 0,0 0 0,0 22 16,0-22-16,0 0 0,-22 1 0,22-22 15,-21 21-15,21 1 0,0-22 16,0 0-16,0 0 0,0 0 15,0 0-15,-21-21 16,21-21 0,0 0-16,0 0 15,0 0-15,0 0 0,0-1 16,0 1-16,0 0 0,21 0 16,-21-21-16,21 20 0,1 1 15,-1-21-15,0 21 0,0 0 0,0-1 16,0 1-16,1 0 0,20 0 0,-21 21 15,21 0-15,-20 0 0,20 0 16,-21 0-16,0 0 0,0 21 0,1 0 16,-1 0-16,21 1 0,-42 20 0,21-21 15,-21 0-15,21 0 0,-21 22 16,0-22-16,0 0 0,-21 0 0,0 0 16,0 1-16,0-1 0,0 0 0,-1 0 15,-20 0-15,21 0 0,0-21 16,-22 22-16,22-22 0,0 0 15,0 21-15,0-21 0,0 0 0,-1 0 16,1 0-16,0 0 0,21-21 31,0-1-31,0 1 0,0 0 16,21 0-16</inkml:trace>
  <inkml:trace contextRef="#ctx0" brushRef="#br0" timeOffset="42134.16">8805 6181 0,'0'0'0,"-21"-21"16,0 21-16,0 0 15,21 21-15,0 0 0,0 0 16,0 21-16,0 1 0,0-1 0,0 0 15,0 1-15,0 20 0,0-20 16,0 20-16,0-21 0,0 22 0,-21-22 16,21 1-16,0-1 0,0 0 0,-22-21 15,1 22-15,21-22 0,-21 0 16,21 0-16,0 0 0,0 1 16,0-44 15,0 1-31,21 0 0,0 0 15</inkml:trace>
  <inkml:trace contextRef="#ctx0" brushRef="#br0" timeOffset="42517.94">8911 6773 0,'0'22'0,"0"-1"15,21-21-15,0 0 16,1 0-16,-1 0 15,0 0-15,0 0 16,0 0-16,0-21 0,1 21 0,-1-22 16,0 1-16,0 21 0,0-21 0,0 0 15,1 0-15,-1 0 0,-21-1 16,21-20-16,-21 21 0,21 0 0,-21 0 16,0-1-16,0 1 0,0 0 15,-21 21-15,0 0 16,0 0-16,-1 0 0,1 21 15,0 0-15,0 1 0,0 20 0,0-21 16,-1 21-16,1 1 0,0-22 0,21 21 16,0 1-16,0-1 0,0-21 15,-21 21-15,21-20 0,0-1 0,0 0 16,0 0-16,0 0 0,0 0 0,21-21 16,0 0-16,0 22 0,1-22 15,-1 0-15,0 0 0,0 0 0,21 0 16,-20-22-16,-1 22 0,0-21 0,21 0 15,-21 0-15,1 0 0</inkml:trace>
  <inkml:trace contextRef="#ctx0" brushRef="#br0" timeOffset="43366.46">11155 6625 0,'0'0'0,"21"0"0,0-21 15,0 0 1,-21 0-16,0 0 0,0-1 0,0 1 15,0 0-15,0 0 16,0 0-16,-21 0 0,0-1 16,0 1-16,0 0 0,-22 21 0,22 0 15,0-21-15,-21 21 0,20 0 0,-20 0 16,21 21-16,-21 0 0,20 0 16,-20 1-16,21-1 0,0 21 0,0-21 15,21 22-15,0-1 0,-22 0 0,22-21 16,-21 22-16,21-1 0,0 0 15,0 1-15,0-22 0,0 0 0,21 0 16,1 22-16,-1-43 0,-21 21 0,21 0 16,0-21-16,0 0 0,22 0 15,-22 0-15,0 0 0,0 0 16,0 0-16,22-21 0,-22 0 0,21 21 16,-21-22-16,22-20 0,-22 21 15,21 0-15,-21-22 0,22 1 0,-22 0 16,0-1-16,21-20 0,-21 21 0,1-22 15,-1 22-15,0-22 0,0 22 16,-21 0-16,0-1 0,0 1 0,0 0 16,0-1-16,0 22 0,0-21 0,0 21 15,0-1-15,-21 22 16,21 22 0,-21-1-16,21 0 0,0 0 0,0 21 15,0 1-15,-21-1 16,21 22-16,0-1 0,0-21 0,0 22 15,0-1-15,0 1 0,0-22 0,0 1 16,0 20-16,0-42 0,0 22 16,21-1-16,-21-21 0,0 0 0,0 0 15,21-21-15,0 22 0,0-22 16,0 0-16,1 0 16,-1-22-16,0 1 15,0 0-15,0 0 0</inkml:trace>
  <inkml:trace contextRef="#ctx0" brushRef="#br0" timeOffset="43737.25">11832 6456 0,'0'21'16,"21"-21"15,0-21-16,1 0-15,-1 21 16,0-21-16,0-1 0,0 22 0,-21-21 16,21 0-16,1 0 0,-1 0 15,-21 0-15,0-1 16,-21 22 0,-1 0-16,1 0 0,0 0 0,0 22 15,0-1-15,0 0 0,-1 0 16,1 0-16,0 22 0,0-1 0,21 0 15,0-21-15,-21 22 0,21-1 0,0 0 16,0 1-16,0-22 0,0 21 16,0-21-16,0 1 0,0-1 0,21 0 15,0 0-15,0-21 0,0 21 0,1-21 16,20 0-16,-21 0 0,21 0 0,-20 0 16,20 0-16,0-21 0,-21 21 15,22-21-15,-1 0 0</inkml:trace>
  <inkml:trace contextRef="#ctx0" brushRef="#br0" timeOffset="44018.1">12700 6414 0,'0'0'0,"0"-22"16,0-20 0,-21 42-16,0 0 15,-1 0-15,1 0 0,0 0 16,0 21-16,0 0 0,0 1 0,-1-1 15,22 21-15,-21-21 0,0 22 16,21-22-16,0 21 0,-21 22 16,21-22-16,0-21 0,0 21 15,0-20-15,0-1 0,0 0 16,0 0-16,0 0 0,0 0 0,21 1 16,0-22-16,0 21 0,22-21 15,-22 0-15,0 0 0,21 0 0,-20 0 16,-1-21-16,21 21 0,0-22 15,-20 1-15,20 0 0</inkml:trace>
  <inkml:trace contextRef="#ctx0" brushRef="#br0" timeOffset="44333.91">13187 6287 0,'0'0'0,"0"-43"0,21 1 0,-21-43 15,0 64-15,0-21 16,0 21-16,0-1 0,-21 22 15,0 0-15,-1 0 0,1 0 16,21 22-16,-21-1 0,0 0 16,0 0-16,0 0 0,-1 22 0,1 41 15,21-20-15,-21-22 0,21 22 16,-21-22-16,21 21 0,-21 1 16,21-22-16,0 22 0,-21-22 15,21 0-15,0 22 0,0-22 16,0 1-16,0-22 0,0 0 15,0 0-15,0 0 0,21-21 16,0 0-16,0 0 0,0 0 0,0 0 16,1 0-16,-1 0 0,21-21 0,-21 0 15,22 0-15,-1 0 0,-21-1 16,21 1-16,1 0 0,-22-21 0</inkml:trace>
  <inkml:trace contextRef="#ctx0" brushRef="#br0" timeOffset="45757.06">13547 6562 0,'0'-21'0,"0"42"0,0-64 15,0 22-15,0 0 16,-22 21-16,1 0 16,0 0-16,0 0 0,0 0 0,0 21 15,-1-21-15,1 21 0,21 1 0,-21-1 16,0 0-16,0 0 0,0 21 16,21-20-16,-22 20 0,22-21 0,-21 21 15,21-20-15,-21-1 0,21 21 0,0-21 16,0 0-16,0 1 0,0-1 15,0 0-15,21-21 16,0 0-16,1 0 0,-1 0 16,0 0-16,0 0 0,0-21 15,0 0-15,-21-1 16,22 1-16,-1 0 0,0 0 0,0 0 16,-21 0-16,21-22 0,0 1 0,-21 21 15,0-22-15,0 22 0,22-21 16,-22 21-16,0 0 0,0-1 0,0 44 31,0-1-31,0 0 16,0 0-16,0 21 0,-22-20 0,22 20 15,0-21-15,0 21 0,0-20 0,0-1 16,0 0-16,0 0 0,0 0 0,0 0 16,0 1-16,22-1 15,-1-21-15,0 0 16,0 0-16,0 0 0,0 0 0,1 0 15,-1 0-15,0 0 0,0-21 16,0-1-16,0 1 0,1 21 0,-1-21 16,0 0-16,0 0 0,0 0 15,0-1-15,1-20 0,-22 21 16,21 0-16,0 0 0,0-1 0,0 1 16,0 21-16,1 0 0,-1 0 15,-21 21-15,0 1 16,0-1-16,0 0 15,0 0-15,0 0 0,0 0 0,0 1 16,0-1-16,0 0 0,0 0 16,0 0-16,0 0 15,0 1-15,21-22 0,-21 21 16,21-21-16,0 0 16,0 0-16,1 0 0,-1 0 15,0-21-15,0-1 0,0 22 16,0-21-16,1 0 0,-1 0 0,0-21 15,0 20-15,0 1 0,-21 0 16,0 0-16,0 0 0,0 0 16,0-1-16,0 1 0,0 0 0,-21 21 31,0 21-15,21 0-16,-21 1 0,21 20 15,0-21-15,-21 0 0,21 0 0,0 1 16,0 20-16,-22-21 0,22 0 0,0 0 15,0 1-15,0-1 16,0 0-16,22-21 0,-1 21 0,0-21 16,0 0-16,0 0 0,0 0 0,22 0 15,-22 0-15,21 0 0,-21 0 16,22 0-16,-22 0 0,0 0 0,21 0 16,-20-21-16,-1 0 0,0 21 0,0-21 15,0-1-15,0 1 0,-21 0 16,0 0-16,22 0 0,-22-22 15,0 22-15,0 0 0,0-21 0,0 21 16,0-1-16,0 1 0,-22 0 0,1 21 16,0 0-16,0 0 15,0 0-15,0 21 0,-1 0 16,22 1-16,-21-1 0,0 0 0,0 21 16,0-21-16,0 1 0,-1-1 15,22 21-15,0-21 0,0 0 0,0 1 16,0-1-16,0 0 15,0 0-15,22-21 16,-1 0 0,0 0-16,0 0 0,0 0 0,0 0 15,1-21-15,-1 21 0,0-21 16,0 0-16,0-1 0,-21 1 16,21 0-16,1-21 0,-1 21 0,-21-22 15,0 1-15,0 0 0,21-22 0,-21 1 16,0 20-16,0-20 0,0 20 0,0-20 15,0 21-15,0 20 0,0-20 16,0 21-16,0 0 0,0 0 0,0-1 16,-21 44-1,21-1 1,0 0-16,-21 21 0,21-21 0,-22 22 16,22-1-16,0 22 0,-21-22 0,21 21 15,0-20-15,0-1 0,0 0 16,0 1-16,0-1 0,0 0 0,0 1 15,0-22-15,21 0 0,1 21 0,-1-20 16,0-22-16,-21 21 0,21 0 16,0-21-16,0 0 0,1 21 0,-1-21 15,0 0-15,0 0 0,0 0 0,22 0 16,-22 0-16,0 0 0,0-21 0,0 21 16,0-21-16,-21 0 0,22 21 15,-1-22-15,-21 1 0,21 0 16,-21 0-16,0 0 0,0 0 0</inkml:trace>
  <inkml:trace contextRef="#ctx0" brushRef="#br0" timeOffset="46636.57">952 8149 0,'0'21'16,"0"1"-1,0-1-15,0 21 16,0-21-16,0 0 0,0 22 0,0-22 16,0 21-16,0-21 0,0 22 15,0-22-15,0 0 0,0 21 16,0-20-16,0-1 0,0 0 16,0 0-16,0 0 15,0-42 1,0 0-1</inkml:trace>
  <inkml:trace contextRef="#ctx0" brushRef="#br0" timeOffset="46845.5">1016 7959 0,'0'0'0,"-21"0"16,0 0-16,-1 0 31,44 0 16,-1 0-47,0 0 16,0 0-16</inkml:trace>
  <inkml:trace contextRef="#ctx0" brushRef="#br0" timeOffset="47302.24">1439 8128 0,'0'0'0,"0"64"16,0-43-16,0 21 0,-21-21 0,21 22 15,0-22-15,0 21 0,-21 0 16,21-20-16,0 20 0,0-21 0,0 0 15,0 22-15,0-22 0,0 0 16,0 0-16,0 0 0,0 0 16,-21-21 31,21-21-47,0 0 0,0 0 15,0-21-15,0 20 0,0-20 16,0 21-16,21-21 0,-21-1 0,21 1 15,21 0-15,-20-22 0,-1 22 16,21-1-16,0 22 0,1 0 0,-1 0 16,-21 0-16,22 21 0,-1 0 15,-21 21-15,21 0 0,-20 21 0,20-20 16,-21 20-16,0 0 0,-21 1 16,0-1-16,0 0 0,0 1 0,0-1 15,0-21-15,0 21 16,0-20-16,0 20 0,0-21 0,-21 0 15,21 0-15,0 1 16,0-44 0</inkml:trace>
  <inkml:trace contextRef="#ctx0" brushRef="#br0" timeOffset="47846.56">2434 8361 0,'21'0'16,"0"0"-16,1-21 0,-22 0 15,21 21-15,0-22 0,0 22 0,0-21 16,-21 0-16,21 21 0,-21-21 16,22 0-16,-22 0 0,-22 21 31,1 0-31,0 0 0,-21 0 0,21 0 15,-1 21-15,-20 0 0,21 0 16,-21 0-16,20 0 0,-20 1 0,21 20 16,0-21-16,0 0 0,-1 0 15,1 22-15,21-22 0,0 0 16,0 0-16,0 0 0,21-21 16,22 22-16,-22-22 15,0 0-15,21 0 0,-20 0 0,20 0 16,0 0-16,1 21 0,-22-21 15,21 0-15,0 0 0,-20 21 0,-1 0 16,0-21-16,0 21 0,-21 0 16,0 1-16,0-1 15,-21 0-15,0 0 0,0-21 0,-1 21 16,1 0-16,-21 1 0,21-22 16,-22 21-16,1-21 0,21 0 0,-21 0 15,20 0-15,-20 0 16,21 0-16,0 0 0,0 0 0,-1 0 15,1 0-15,0 0 0,21-21 16,-21 21-16,21-22 0,-21 1 16,21 0-1,21 0-15,0 21 16,0-21-16,22 21 0,-22-21 16,0 21-16</inkml:trace>
  <inkml:trace contextRef="#ctx0" brushRef="#br0" timeOffset="48111.41">2963 8446 0,'0'0'0,"0"21"32,0 0-17,0 0-15,0 21 16,0-20-16,0-1 0,0 0 0,0 0 15,0 0-15,0 22 0,0-22 16,0 0-16,0 0 0,0 0 16,0 0-16,0 1 15,0-44 17,0 1-17,0 0-15</inkml:trace>
  <inkml:trace contextRef="#ctx0" brushRef="#br0" timeOffset="48296.67">3006 8297 0,'-22'0'0,"44"0"16,-44-21-16,1 21 16,0 0-1,42 21 32,0-21-31,1 0-16,-1 22 0</inkml:trace>
  <inkml:trace contextRef="#ctx0" brushRef="#br0" timeOffset="49158.37">3895 8573 0,'0'-22'0,"0"1"15,-22 21-15,22-21 0,-21 0 0,0 21 16,21-21-16,-21 0 0,0-1 16,-22 1-16,22 0 0,0 21 0,0-21 15,-21 21-15,20 0 0,1 0 0,0 0 16,-21 21-16,21-21 0,-1 21 15,1 0-15,21 1 0,-21 20 0,0-21 16,0 0-16,21 22 0,-21-22 0,21 21 16,-22 0-16,22-20 0,-21-1 15,21 21-15,0-21 0,0 0 0,0 1 16,0-1-16,21 0 16,1-21-16,-1 0 0,0 0 15,0 0-15,0 0 0,0 0 0,22 0 16,-22-21-16,0 0 0,0 21 15,22-43-15,-22 22 0,0 0 0,0 0 16,0-22-16,0 1 0,1 21 0,-1-21 16,0-1-16,-21-20 0,0 20 15,0-20-15,0 21 0,0-22 0,0 22 16,0-22-16,0 1 0,0 20 16,0 1-16,0 0 0,0-1 0,0 22 15,0 0-15,0 42 31,0 22-31,0-22 16,0 21-16,0 0 0,0 1 16,0 20-16,0-20 0,0 20 0,0-21 15,0 22-15,21-22 0,-21 1 0,0-1 16,21 0-16,-21 1 0,0-1 0,0 0 16,21-21-16,1 1 0,-1-1 15,-21 0-15,21 0 0,0 0 0,0-21 16,0 0-16,1 21 0,-1-21 15,0 0-15,0 0 0,0 0 0,0 0 16,1 0-16,-1-21 0,0 0 0,0 21 16,-21-21-16,21 0 15,0 0-15,-21-1 0,0 1 0,22 0 16,-22 0-16,0 0 0,0 0 0,0-22 16,0 22-16,0 0 0,0 0 15,0 0-15,0-1 0,-22 22 16,22 22-1,-21-1-15,21 0 16,0 21-16,0-21 0,-21 1 16,21-1-16,0 0 0,0 21 0,0-21 0,0 1 15,0-1-15,0 0 0,0 0 16,21-21-16,0 21 0,1-21 16,-22 21-16,21-21 0,0 0 0,0 0 15,0 0-15,0 0 16,1 0-16,-1-21 15,0 0-15,0 0 16,0 0-16,-21 0 0</inkml:trace>
  <inkml:trace contextRef="#ctx0" brushRef="#br0" timeOffset="49945.1">6223 8615 0,'0'0'0,"0"-21"0,0 0 15,21-1-15,-21 1 0,0 0 16,0 0-16,0 0 0,-21 0 0,0-22 16,0 22-16,-1 0 0,1 0 15,0-22-15,0 22 0,0 0 16,0 21-16,-1-21 0,-20 21 0,21 0 16,0 0-16,0 0 0,-1 21 15,-20 0-15,21 0 0,-21 1 0,20 20 16,1 0-16,-21 1 0,21-1 0,0 0 15,-1 22-15,22-22 0,0 0 16,0 1-16,0-1 0,0 0 0,22-20 16,-1 20-16,0-21 0,0 0 0,0-21 15,0 21-15,22-21 0,-22 0 16,0 0-16,21 0 0,-20 0 0,-1-21 16,21 0-16,-21 0 0,0 0 0,1 0 15,-1-1-15,0 1 0,0 0 0,0-21 16,0 21-16,1-22 15,-1 22-15,-21-21 0,0 21 0,0-22 16,0 1-16,0 21 0,0 0 0,0-22 16,0 22-16,0 42 31,0 0-31,0 1 0,0 20 0,0-21 16,0 21-16,0 1 0,0-22 15,21 21-15,-21 1 0,21-1 0,0-21 16,-21 21-16,21-20 0,1-1 15,-1 0-15,0 0 0,21 0 0,-21-21 16,1 0-16,-1 0 0,0 0 0,0 0 16,0 0-16,0 0 0,1 0 15,-1-21-15,0 0 0,0 0 0,-21 0 16</inkml:trace>
  <inkml:trace contextRef="#ctx0" brushRef="#br0" timeOffset="53052.12">7408 8319 0,'0'-22'15,"21"1"-15,-21 0 16,0 0-16,22 21 16,-22-21-16,0 42 31,0 0-31,0 0 0,0 0 15,0 22-15,0-22 0,0 0 16,0 21-16,-22-20 0,22 20 16,-21-21-16,21 21 0,0-20 0,-21-1 15,21 0-15,0 0 0,0 0 0,0 0 16,0 1-16,-21-22 16,21-22 15,0 1-31,0 0 0,0 0 15,0 0-15,0-22 0,21 22 16,-21 0-16,21-21 0,0-1 0,-21 22 16,22-21-16,-1 21 0,0-22 15,0 22-15,0 0 0,0 0 16,1 0-16,-1 21 0,0 0 0,0 0 16,0 21-16,0 0 15,1 21-15,-22-20 0,0-1 0,21 21 16,-21-21-16,21 0 0,-21 22 0,21-22 15,-21 0-15,0 0 0,0 0 16,0 1-16,0-1 0,0 0 0,0 0 16,21-21 15,-21-21-31,21 0 16,1 0-16,-1-1 0,0 1 15,-21 0-15,21-21 0,0 21 16,22-22-16,-22 22 0,0-21 15,0-1-15,0 22 0,22 0 0,-22 0 16,0 0-16,0 0 0,0 21 0,0 0 16,1 0-16,-1 0 15,0 21-15,-21 0 0,0 21 16,0-21-16,0 1 0,21 20 0,-21-21 16,0 0-16,0 22 0,0-22 15,0 0-15,0 21 0,21-21 0,-21 1 16,21-1-16,-21 0 0,22 0 15,-22 0-15,21-21 0,-21 21 16,21-21-16,0 0 0,0 0 0,0 0 16,1 0-16,-1 0 0,0 0 0,21 0 15,-21-21-15,22 0 0,-22 21 0,21-21 16,-21 0-16,1 0 0,20-1 16,-21-20-16,0 21 0,0 0 0,1-22 15,-1 22-15,-21 0 0,0-21 0,21 21 16,-21-22-16,0 22 0,0 0 15,0 0-15,0 0 0,-21 21 16,0 0-16,-1 0 16,1 0-16,0 21 15,0 0-15,0 0 0,21 21 0,0-20 16,-21-1-16,21 21 0,-22-21 16,22 22-16,0-22 0,0 0 15,0 0-15,0 21 0,0-20 0,0-1 16,0 0-16,0 0 0,22 0 15,-1 0-15,0-21 0,0 0 16,0 0-16,22 0 0,-22 0 16,0 0-16,0 0 0,21 0 0,-20-21 15,-1 21-15,21-21 0,-21 0 0,22 0 16,-22 0-16,0-1 0,21 1 16,-21 0-16,1-21 0,-1 21 15,0-22-15,0 22 0,-21-21 0,21-1 0,0 1 16,-21 21-16,0-21 0,0-1 15,22 1-15,-22 0 0,21 20 16,-21-20-16,0 21 0,0 0 0,0 0 16,0-1-16,21 22 0,-21 22 31,0-1-31,0 0 0,0 21 0,0-21 16,-21 22-16,21-1 0,0 0 0,0 1 15,0-1-15,0 0 0,0 1 16,0-1-16,-21 0 0,21-20 15,0 20-15,0-21 0,0 21 0,0-20 16,0-1-16,0 0 0,21 0 0,0 0 16,0-21-16,0 0 15,0 0-15,1 0 0,-1 0 0,0 0 16,0 0-16,0 0 0,0 0 0,1 0 16,-1-21-16,0 0 0,21 0 15,-21 0-15,1-1 0,-1 1 0,0 0 16,0-21-16,0 21 0,-21-22 0,21 1 15,1 0-15,-22-1 0,0 1 16,0-22-16,0 22 0,0 0 0,0-1 16,0 1-16,0 0 0,0 21 15,0-1-15,0 1 0,0 0 16,0 42 0,0 0-16,0 1 0,0-1 15,0 21-15,-22 0 0,22 1 0,0-1 16,-21 0-16,21 1 0,0-1 15,0 0-15,0 1 0,-21-1 0,21 0 16,-21-20-16,21 20 0,0-21 0,0 21 16,-21-20-16,21-1 0,0 0 15,0 0-15,0 0 0,21-21 47,0-21-47,-21 0 0,21 0 16,0 0-16,1-1 0,-1 1 15,0 0-15,0-21 0,0 21 0,-21-22 16,21 22-16,22-21 0,-22 21 16,0-1-16,0 1 0,0 21 15,1 0 1,-22 21-16,0 1 0,0-1 16,0 0-16,0 0 0,0 0 15,0 0-15,0 1 0,0-1 0,0 0 16,0 0-16,21 0 0,-21 0 15,21 1-15,0-1 0,0-21 16,0 21-16,1-21 16,-1 21-16,0-21 0,0 0 15,0 0-15,0 0 0,1 0 0,-1-21 16,-21 0-16,21 21 0,0-21 16,0-1-16,0 1 0,1 21 0,-1-21 15,0 0-15,0 0 0,0 0 16,0-22-16,22 1 0,-22 21 15,0 0-15,0-1 0,0 1 0,-21 0 16,0 42 15,0 0-31,0 1 0,0-1 0,0 0 0,-21 0 16,21 21-16,-21-20 16,21-1-16,-21 0 0,21 0 0,0 0 15,0 0-15,0 1 0,0-1 16,0 0-16,21-21 15,0 0-15,0 0 0,1 0 16,-1 0-16,21 0 0,-21 0 16,0 0-16,1 0 0,-1-21 0,0 0 15,0 21-15,0-22 0,0 22 0,-21-21 16,0 0-16,0 0 0,0 0 16,0 0-16,0-1 0,0 1 0,0 0 15,0 0-15,-21 0 0,21 0 16,-21-1-16,0 1 0,0 0 0,0 21 15,-1 0-15,1 0 0,0 0 16,0 0-16,0 0 0,21 21 16,0 0 15,21-21-31,0 22 0,21-22 0,-20 0 16,20 0-16,0 0 0,-21 0 0,22 0 15,-1 0-15,0 0 0,1 0 0,-1 0 16,0-22-16,1 22 0,-1 0 15,22 0-15,-22-21 0,0 21 0,1 0 16,-22 0-16,21 0 0,-21 0 16,0 0-16,1 0 15,-44 0 17,1 0-32,0 0 0,0 21 0,0 1 15,-22-1-15,22-21 0,-21 21 16,21 0-16,0 0 0,-1 22 0,1-22 15,0 0-15,0 0 0,0 0 0,21 0 16,0 1-16,0-1 0,0 0 16,0 0-16,0 0 0,0 0 15,0 1-15,21-22 16,0 0-16,0 0 0,0 0 16,1 21-16,-1-21 15,0 0-15,0 0 0,0 0 0,0 0 16,1 0-16,-1-21 0,0 21 0,0-22 15,0 1-15,0 21 0,1-21 0,-1 0 16,-21 0-16,21-22 0,0 22 16,0 0-16,-21-21 0,21-1 0,1 1 15,-1 0-15,-21-1 0,21 1 0,21-64 16,-21 43-16,1 20 0,-1-20 16,0 21-16,-21-1 15,21 1-15,-21 21 0,21-22 0,-21 22 0,0 0 16,0 0-16,0 42 31,-21-21-31,21 21 16,-21 22-16,21-22 0,0 21 15,-21 0-15,21-20 0,0 62 0,0-41 16,-21-1-16,-1 0 16,22 1-16,-21-1 0,21 0 0,-21 43 15,21-64-15,0 21 0,-21 1 16,21-1-16,0-21 0,0 0 15,0 1-15,0-1 0,0 0 16,0 0-16,0 0 0,0 0 0,21-21 16,0 0-16,0 22 0,1-22 15,-1 0-15,0 0 0,0 0 16,0 0-16,0 0 0,1 0 16,-1 0-16,0-22 0,0 1 0,0 21 15,0-21-15,1 21 0,-1-21 0,0 0 16,0 0-16,-21-1 0,21 1 15,-21 0-15,0 0 16,0 0-16,0 0 0,0-1 16,-21 1-16</inkml:trace>
  <inkml:trace contextRef="#ctx0" brushRef="#br0" timeOffset="53527.63">9377 8192 0,'0'21'16,"21"-21"-16,0 0 15,0 0-15,0 0 16,22-21-16,-22 21 0,0 0 16,21 0-16,1-22 0,-22 22 0,21 0 15,-21 0-15,22-21 0,-22 21 0,21 0 16,-21 0-16,1 0 0,20 0 16,-21 0-16,0 0 0,0 0 0,1 0 15,-1 0-15,0 0 31</inkml:trace>
  <inkml:trace contextRef="#ctx0" brushRef="#br0" timeOffset="55801.97">17081 6371 0,'0'0'0,"0"21"0,22-21 16,-1 0-16,0 0 15,0 0 1,0-21-16,-21 0 15,21 21-15,-21-21 0,0 0 0,0 0 16,0-1-16,0 1 16,0 0-16,0 0 0,-21 0 15,0 0-15,0 21 0,0-22 16,0 1-16,-1 21 0,1-21 16,0 21-16,0 0 0,0 0 0,0 0 0,-1 0 15,1 0-15,0 0 0,0 21 16,0 0-16,0 1 0,-1-1 0,1 21 15,0-21-15,0 22 0,0 62 16,21-62-16,-21-1 16,21 22-16,0-22 0,0 0 0,0 1 15,0-22-15,0 21 0,21-21 0,-21 0 16,21 1-16,0-1 0,0-21 16,0 0-16,1 0 0,-1 0 0,0 0 15,0 0-15,21 0 0,-20 0 0,-1-21 16,21-1-16,-21 1 0,22 0 15,-1-21-15,-21 21 0,21-22 0,-20 22 16,41-64-16,-42 43 0,0 0 16,1-1-16,-1 1 0,-21 21 15,0-21-15,0 20 0,0-20 16,0 21-16,0 0 0,0 42 31,0 0-31,0 0 16,-21 0-16,21 22 0,0-1 0,-22 0 15,22-20-15,0 20 0,0 0 16,0 1-16,0-1 0,22-21 0,-1 0 16,0 22-16,0-22 0,0 0 0,0-21 15,1 21-15,-1-21 0,0 0 16,0 0-16,0 0 0,0 0 0,1 0 16,-1 0-16,0-21 0,0 0 0,0 0 15,0-1-15,1 1 16,-1 0-16,-21-21 0,0 21 0,21-22 15,-21 1-15,0 21 0,21-22 0,-21 22 16,0-21-16,0 21 0,0 0 16,0-1-16,0 44 15,0-1 1,0 0-16,0 0 0,0 0 16,0 22-16,0-22 0,0 21 15,0 0-15,0-20 0,0 20 0,0-21 0,0 0 16,0 0-16,-21 1 15,21-1-15,0 0 0,0 0 0,0-42 47,21 0-47,-21 0 0,21-1 16,0 1-16,-21 0 0,22 0 0,-1 0 16,0-22-16,-21 22 0,21-21 15,0 21-15,-21-22 0,21 22 0,1 0 16,-22 0-16,21 0 0,0 21 15,-21 21 1,0 0-16,21 0 16,-21 0-16,0 22 0,0-22 15,0 21-15,0-21 0,0 22 0,0-22 16,21 21-16,-21-21 0,21 1 16,-21-1-16,22 0 0,-1 0 0,0 0 15,0 0-15,0-21 0,22 0 16,-22 0-16,0 0 0,21 0 15,-21 0-15,1 0 0,20 0 0,-21 0 0,21-21 16,-20 0-16,-1 21 0,21-21 16,-21 0-16,0 0 0,1-1 0,-1 1 15,0-21-15,0 21 0,-21-22 0,21 22 16,0-21-16,-21 21 0,0 0 16,22-1-16,-22 1 0,21 0 0,-21 42 31,0 0-31,0 1 15,0-1-15,0 0 16,0 0-16,0 21 0,0-20 0,0-1 16,0 0-16,0 0 0,0 0 15,21 0-15,0-21 16,0 0-16,0 0 0,1 0 16,-1 0-16,0 0 0,0 0 15,0 0-15,0-21 0,-21 0 16,22 0-16,-1 21 0,-21-21 15,0-22-15,21 22 0,-21 0 0,21 0 0,-21 0 16,0 0-16,0-1 0,0 1 16,0 0-16,0 0 0,0 42 31,0 0-15,0 0-16,0 1 0,0-1 0,0 21 15,0-21-15,0 22 0,-21-1 0,21 0 16,0 22-16,0-22 0,0 22 15,0-22-15,0 21 0,0-20 0,0 20 16,0 1-16,0-1 0,0 1 0,0-1 16,0 1-16,0-1 0,0 1 15,0-1-15,0 1 0,0-22 16,0 22-16,0-1 0,0 1 0,-21-22 0,21 21 16,-21-20-16,-1-1 0,1-21 15,0 0-15,0 1 0,0-1 16,-22 0-16,1-21 0,0 0 0,-1 0 15,22 0-15,-21-21 0,0 0 0,20-1 16,-20-20-16,21 21 0,0-21 0,21-43 16,0 43-16,0-22 15,0 1-15,0-1 0,0 1 0,21-86 16,0 86-16,0-1 0,0-20 16,1 20-16,20 1 0,0-1 15,-21 1-15,22 20 0,-1-20 16,-21 21-16,22-1 0,-1 1 0,0 0 15,22-43-15,-22 64 16,0-22-16,1 22 0,-22 0 0,21-21 16,-21 21-16,22-22 0</inkml:trace>
  <inkml:trace contextRef="#ctx0" brushRef="#br0" timeOffset="56469.38">20193 6223 0,'0'0'0,"0"-21"0,0 0 15,0 0-15,0-1 0,0 1 16,21 0-16,0 0 15,0 21-15,1-21 0,-1 21 16,0 0-16,0 0 0,0 21 0,-21 0 16,21 0-16,1 22 0,-1-1 15,0 0-15,-21 22 0,0-1 0,21-20 16,-21 20-16,21 1 0,-21-22 0,0 21 16,0-20-16,0-1 0,0 0 15,0 1-15,0-1 0,0-21 16,0 0-16,0 1 0,0-1 0,0 0 15,0-42 17,0 0-32,0-22 15,0 22-15,21-21 0,1 21 16,-1-43-16,-21 22 0,21-22 0,0 1 16,0-1-16,22 1 0,-22-1 0,0 1 15,21-1-15,-21 22 16,22-22-16,-1 22 0,-21 0 0,22-1 15,-22 22-15,0 0 0,0 0 0,0 21 16,0 0-16,1 0 16,-22 21-16,0 0 0,0 0 0,0 1 15,0-1-15,0 0 0,0 0 16,0 0-16,0 22 0,0-22 0,21 0 16,-21 0-16,0 21 0</inkml:trace>
  <inkml:trace contextRef="#ctx0" brushRef="#br0" timeOffset="59076.36">21399 6668 0,'0'0'0,"64"-22"16,-22 1-16,-21-21 15,1 21-15,-1 0 0,-21-22 0,0 22 16,0 0-16,0-21 0,0 20 15,0-20-15,-21 21 0,-1 0 0,1 0 16,0 21-16,0 0 0,0 0 0,0 0 16,-22 0-16,22 0 0,0 0 15,-21 21-15,20 0 0,1 21 0,0-21 16,0 22-16,0-1 0,0 0 16,-1-20-16,22 20 0,-21 0 0,21 1 15,0-1-15,0-21 0,0 21 0,0-20 16,0-1-16,21 0 0,1 0 15,-22 0-15,21 0 0,21-21 16,-21 0-16,0 0 0,1 0 0,-1 0 16,21 0-16,-21 0 0,0 0 0,1 0 15,-1-21-15,0 0 0,0 0 16,0 0-16,0 0 0,1-1 0,-22 1 16,21 0-16,0-21 0,-21 21 0,21-22 15,-21 1-15,21 0 0,-21 20 16,0-20-16,0 21 0,0 0 0,0 0 15,0-1-15,0 44 32,0-1-32,0 0 0,0 21 15,0-21-15,0 1 0,0 20 16,0-21-16,0 21 0,0-20 0,0 20 16,0-21-16,0 0 0,0 0 0,0 1 15,0-1-15,0 0 0,21 0 16,1-21-16,-1 21 0,0-21 15,0 0-15,21 0 0,-20 0 0,-1 0 16,21-21-16,-21 21 0,22-21 16,-22 0-16,21 21 0,-21-21 0,0-1 15,22 1-15,-22 0 0,0-21 0,0 21 16,0-22-16,-21 22 0,22-21 16,-22 21-16,0-22 0,21 22 15,-21-21-15,0 21 0,0-1 16,-21 22-1,-1 0-15,1 22 0,0-1 0,0 0 16,21 0-16,-21 0 0,21 22 0,-21-22 16,21 21-16,0-21 0,0 22 15,0-22-15,0 21 0,0-21 0,0 0 16,0 1-16,21-1 0,0 0 0,0 0 16,0 0-16,0-21 15,22 21-15,-22-21 0,0 0 0,21 0 16,-20 0-16,20 0 0,-21 0 0,21 0 15,-20 0-15,20 0 0,-21 0 16,21-21-16,-20 0 0,-1 21 0,0-21 16,21 0-16,-21 0 0,1-1 0,-1 1 15,0 0-15,0 0 0,-21 0 16,0 0-16,0-22 0,0 22 0,0 0 16,0 0-16,0 0 0,-21-1 0,0 22 15,0 0-15,-1 0 0,-20 0 16,21 0-16,-21 22 0,20-1 15,-20 0-15,21 0 0,-21 0 0,20 22 16,1 20-16,21-42 0,-21 0 16,21 1-16,0-1 0,0 0 15,0 0-15,0 0 0,0 0 0,21-21 16,0 22-16,1-22 16,-1 0-16,0 0 0,0 0 0,0 0 15,0 0-15,1 0 0,-1 0 0,0 0 16,0-22-16,0 1 0,0 21 15,1-21-15,-1 0 0,-21 0 0,21 0 16,-21-1-16,21 1 0,-21 0 0,0 0 16,0 0-16,0-22 15,0 22-15,0 0 0,0 0 16,0 42 0,0 0-16,0 0 15,0 1-15,0 20 0,0-21 0,0 0 16,0 0-16,0 1 0,0-1 0,0 0 15,0 0-15,21 0 0,0-21 16,1 21-16,-1-21 0,0 22 16,0-22-16,21 0 0,-20 0 0,-1 0 15,0 0-15,21 0 0,-21 0 16,1 0-16,-1-22 0,0 22 0,0-21 16,0 0-16,0 0 0,1 21 15,-1-21-15,0 0 0,-21-22 16,21 22-16,-21 0 0,21 0 0,-21 0 15,21-1-15,-21 1 0,0 0 0,0 42 32,0 0-32,0 1 15,0-1-15,0 0 0,-21 42 16,21-41-16,0-1 0,0 0 16,0 0-16,0 0 0,0 0 15,0 1-15,21-22 0,1 21 16,-1-21-16,0 0 15,0 0-15,0 0 0,0 0 16,1 0-16,-1 0 0,0 0 0,0-21 16,0 21-16,-21-22 0,21 1 15,1 0-15,-1 0 0,0 0 0,-21-22 16,21 22-16,0-21 0,-21 0 0,21-64 16,-21 63-16,22-20 15,-22 21-15,21-22 0,-21 22 0,0-1 16,0 1-16,21 21 0,-21 0 0,0 0 15,0-1-15,21 22 16,-21 22-16,0-1 0,0 0 16,0 21-16,0 1 0,0-1 0,0 0 15,0 1-15,0 20 0,0-21 16,0 1-16,0-1 0,0 0 16,-21 1-16,21-1 0,-21 0 0,0-20 15,21-1-15,0 21 0,0-21 16,-22 0-16,22 1 0,-21-22 0,21 21 15,-21 0-15,21-42 47,0 0-47,0-1 16,21 1-16,-21 0 16,21 0-16,1 0 0,-1 0 15,0-1-15,0 1 0,21 0 0,-20 0 16,-1 0-16,0 21 0,0 0 0,0 0 15,0 0-15,1 0 0,-1 0 16,0 0-16,21 42 16,-21-42-16,-21 21 0,22 0 0,-22 1 15,21-1-15,-21 0 0,0 0 16,0 0-16,0 0 0,0 1 16,0-1-16,-21 0 0,-1-21 15,1 0-15,0 0 0,0 21 16,0-21-16,0 0 0,-1 0 0,1 0 15,0 0-15,0 0 0,0 0 16,0 0-16,-1 0 16,44 0 15,-1 0-31,0 21 16,0-21-16,0 0 0,0 0 0,22 0 15,-22 0-15,0 0 0,21 0 0,-20 0 16,-1 0-16,21 0 0,-21 0 15,0-21-15,1 21 0,20-21 0,-21 21 16,0-21-16,0 0 0,1-1 0,-22 1 16,21 0-16,0 0 0,0-21 15,0 20-15,-21-20 0,21 0 16,1-22-16,-22 22 0,0-22 0,21 22 16,0-21-16,-21 20 0,0 1 15,21 0-15,-21 20 0,21-20 0,-21 21 16,0 0-16,0 42 31,-21 0-31,0 0 0,0 22 0,0-22 16,21 21-16,-22 0 0,1 1 0,0-1 15,21 22-15,-21-22 0,21 0 16,-21 1-16,21-22 0,-21 21 0,21 0 16,0-20-16,0 20 0,0-21 0,0 0 15,0 0-15,0 1 16,21-1-16,0 0 0,0-21 0,0 21 15,0-21-15,1 0 0,-1 0 0,0 0 16,21 21-16,-21-21 0,22 0 16,-1 0-16,-21 0 0,22 0 0,-22 0 15,0 0-15,0-21 0,0 21 0,0-21 16,1 0-16,-1 0 0,-21-1 16,0 1-16,0 0 0,21 0 15,-21 0-15,0 0 0,0-1 16,0 44-1,-21-22 1,21 21-16,0 0 0,-21 0 16,21 0-16,-22-21 0,22 21 15,0 1-15,0-1 0,0 0 16,0 0-16,22-21 0,-1 0 16,0 0-16,0 21 0,0-21 15,0 0-15,1 0 0,-1 0 16,21 0-16,-21 0 0,0 0 0,1 0 15,-1 0-15,0-21 0,0 21 16,0-21-16,0 21 0,-21-21 0,22 0 16,-1 21-16,-21-22 0,0 1 0,0 0 15,0 0-15,0 0 0,0 0 16</inkml:trace>
  <inkml:trace contextRef="#ctx0" brushRef="#br0" timeOffset="59349.2">23220 6223 0,'-21'0'16,"21"21"47,-22-21-63,-20 0 0</inkml:trace>
  <inkml:trace contextRef="#ctx0" brushRef="#br0" timeOffset="62777.79">17484 8340 0,'0'0'0,"21"-21"16,-21-1 0,0 1-16,0 0 15,0 0-15,-21 0 0,-1 0 16,1 21-16,21-22 0,-42 1 16,21 0-16,0 0 0,-1 0 0,-20 21 15,0-21-15,21 21 0,-22 0 0,1 0 16,21 0-16,-22 0 0,1 21 15,21-21-15,0 21 0,0 0 0,-1 21 16,1-20-16,21 20 0,-21-21 16,21 21-16,0 1 0,0-1 0,0-21 15,0 22-15,0-1 0,0-21 0,0 0 16,0 22-16,0-22 0,0 0 16,0 0-16,0 0 15,21-21-15,0 21 0,1-21 0,-1 0 16,0 0-16,21-21 0,-21 0 15,1 21-15,-1-21 0,21 0 16,-21 0-16,22-1 0,-22 1 0,21-21 16,-21 21-16,22-22 0,-22 22 0,0-21 15,21 0-15,-21-1 0,-21-20 16,22 20-16,-1 1 0,-21 0 16,21-43-16,-21 43 0,0-1 15,0 22-15,0-21 0,0 21 16,0 0-16,0-1 0,0 1 15,0 42 1,0 1-16,0-1 0,0 0 16,0 21-16,-21 1 0,21-1 0,-21 0 15,-1 22-15,22-22 0,0 0 16,0 1-16,0 20 0,0-20 0,0-22 16,0 21-16,0 0 0,0-20 0,0-1 15,0 0-15,22 0 0,-1-21 16,0 21-16,0-21 0,0 0 15,22 0-15,-22 0 0,0 0 0,0 0 16,21 0-16,-20-21 0,-1 21 0,21-21 16,-21 0-16,0 0 0,22-1 15,-22 1-15,-21 0 0,21 0 0,0 0 16,-21-43-16,0 43 0,0-21 16,0 21-16,0-1 0,0 1 15,0 0-15,-21 21 16,0 0-1,21 21-15,0 22 0,-21-22 0,21 0 16,0 21-16,0-21 0,0 22 0,0-1 16,0-21-16,0 0 0,0 22 15,0-22-15,0 0 0,0 0 0,0 0 16,21 1-16,0-22 0,0 21 16,0-21-16,1 0 0,-1 0 0,0 0 15,0 0-15,0 0 0,22 0 16,-22 0-16,0 0 0,0-21 0,0 21 15,0-22-15,1 1 0,-1 0 0,21-21 16,-21 21-16,0-22 16,1 22-16,-1-21 0,0 21 0,0-22 15,0 22-15,0-21 0,1 21 0,-22-1 16,21 1-16,0 21 16,0 0-1,-21 21 1,0 1-16,0-1 15,0 0-15,0 0 16,0-42 31,0 0-47,0 0 16,0-1-1,0 1-15,-21 21 0,0-21 16,0 21-1,-1 0 1,1 0-16,21 21 0,-21-21 0,0 21 16,21 1-16,-21 20 0,0-21 0,21 21 15,-22-20-15,1 20 0,21-21 16,-21 21-16,21-20 0,0 20 0,0-21 16,0 21-16,0-20 0,0-1 15,0 0-15,21-21 0,0 21 16,1-21-16,-1 0 0,0 0 15,21 0-15,-21 0 0,1 0 0,-1 0 16,21 0-16,-21 0 0,0-21 16,22 0-16,-22 21 0,0-21 15,21-22-15,-20 22 0,-1 0 0,0-21 16,0-1-16,0 1 0,0 0 16,22-1-16,-22-20 0,0 20 0,0-20 15,0 21-15,-21-22 0,22 22 0,-1-1 16,0 1-16,-21 0 0,0-1 15,0 22-15,21 0 0,-21 0 0,0 0 16,-21 42 15,21 21-31,-21-21 0,21 22 16,0-22-16,-21 42 0,21-20 0,-22-1 16,22 0-16,-21 22 15,21-22-15,0 1 0,0 20 0,0-21 0,0 1 16,0-1-16,0 0 0,0-20 15,0 20-15,0-21 0,0 21 16,0-20-16,21-1 0,-21 0 0,22 0 16,-1-21-16,0 21 0,0 0 15,0-21-15,22 0 0,-22 0 0,0 0 0,0 0 16,0 0-16,22 0 0,-22 0 16,0-21-16,0 21 0,0-21 0,0 0 15,1 21-15,-1-21 0,0 0 0,-21-1 16,0 1-16,0 0 0,0-21 15,0 21-15,0-1 0,0-20 0,0 21 16,0-21-16,0 20 0,0 1 16,0 0-16,-21 21 15,0 0-15,-1 0 0,1 0 0,0 21 16,0-21-16,0 21 0,0 1 16,21-1-16,-22 21 0,22-21 15,-21 0-15,21 1 0,-21-1 0,21 21 16,0-21-16,0 0 0,0 1 0,0-1 15,0 0-15,0 0 0,0 0 16,21-21-16,0 21 16,1-21-1,-1 0-15,0 0 0,0 0 16,0 0-16,0-21 16,1 0-16,-22 0 0,21 0 15,0 0-15,-21-1 0,0 1 16,21 0-16,-21 0 0,21 0 0,-21 0 15,0-1-15,21 22 0,-21-21 16,22 21-16,-22 21 31,0 1-31,0-1 0,0 0 16,0 0-16,0 0 0,0 0 16,0 1-16,0-1 0,0 0 15,0 0-15,0 0 0,21-21 16,-21 21-16,21-21 0,0 0 15,0 0-15,0 0 16,1 0-16,-1 0 0,0 0 16,0 0-16,0-21 0,0 0 15,1 0-15,-1 0 0,0 0 16,0-1-16,0 1 0,0 0 16,22-21-16,-43 21 0,21-1 15,-21 1-15,21 21 0,-21 21 47,0 1-47,0-1 16,0 0-16,0 0 0,0 0 0,0 0 15,0 1-15,0-1 0,0 0 0,0 0 16,0 0-16,21-21 16,0 21-16,1 1 0,-1-22 0,0 0 15,0 0-15,0 0 0,0 0 16,1 0-16,-1 0 15,0 0-15,0-22 0,0 22 0,-21-21 16,21 0-16,1 21 0,-1-21 0,-21 0 16,21 0-16,-21-1 0,21 1 15,-21 0-15,21 0 0,-21 0 16,0 0-16,0-1 0,0 1 0,0 0 16,0 42 15,0 0-31,-21 1 0,21-1 15,0 0-15,-21 0 0,21 0 0,0 0 16,-21 1-16,21-1 16,0 0-16,0 0 0,0 0 15,21-21-15,0 21 0,0-21 0,0 22 16,1-22-16,20 0 0,0 21 16,1 0-16,-1-21 0,21 0 15,-20 0-15,-1 0 0,0 0 0,1 0 0,-1-21 16,-21 0-16,22 21 0,-22-22 15,21 22-15,-21-21 0,0 0 16,1 0-16,-1 0 0,0 0 0,-21-22 16,0 22-16,0 0 0,0-21 0,0 20 15,0 1-15,0 0 16,-21 21-16,0 0 16,-1 0-16,22 21 0,-21 0 15,0 1-15,0-1 0,0 0 16,0 0-16,-1 0 0,1 0 15,0 1-15,0-1 0,21 0 0,0 0 16,-21 0-16,21 0 0,0 1 16,0-1-16,21-21 15,0 0 1,0 0-16,0 0 0,1 0 16,-1 0-16,0 0 0,0 0 0,21-21 15,-20-1-15,-1 22 0,0-21 0,0 0 16,0-21-16,0 21 0,1-22 15,-1 22-15,0-21 0,0-1 0,-21-20 16,0 21-16,21-22 0,-21 1 16,0 20-16,21-84 0,-21 85 0,0 0 15,0-1-15,0 22 0,0 0 16,0 0-16,0 0 0,0 42 16,0 0-1,-21 21-15,21 1 0,-21-1 16,0 0-16,21 22 0,-21-22 0,0 22 15,21-1-15,-22-21 0,22 22 0,0-22 16,0 1-16,0-1 0,0 0 16,0 1-16,0-22 0,0 21 0,0-21 15,22 0-15,-1-21 0,0 22 0,-21-1 16,42-21-16,-21 0 0,1 21 16,20-21-16,-21 0 0,0 0 15,22 0-15,-22 0 0,0-21 0,0 21 16,0-21-16,22-1 0,-22 1 15,0 21-15,0-21 0,0 0 0,22 0 16</inkml:trace>
  <inkml:trace contextRef="#ctx0" brushRef="#br0" timeOffset="65981">22796 8361 0,'0'0'16,"22"-21"-16,20-43 15,-21 43-15,-21 0 0,21 0 0,-21 0 16,0-1-16,0-20 0,0 21 0,0 0 16,0 0-16,-21-1 0,0 22 0,0-21 15,0 0-15,-1 21 0,1 0 16,0 0-16,-21 0 0,21 21 0,-22 0 16,22 1-16,-21-1 0,21 0 15,-22 21-15,22 1 0,0-1 16,0 0-16,0 1 0,21-1 0,0 21 15,-22-20-15,22-1 0,0-21 16,0 22-16,0-1 0,0-21 0,0 0 16,0 22-16,0-22 0,22 0 0,-1 0 15,0-21-15,21 0 16,-21 0-16,1 0 0,-1 0 0,21 0 16,-21 0-16,22-21 0,-1 0 0,-21 21 15,21-21-15,1-1 0,-22 1 16,21 0-16,-21 0 0,22-21 0,-22 20 15,0-20-15,21 0 0,-42-1 0,22 1 16,-22 0-16,21-1 16,-21 1-16,0-21 0,0 20 0,0 1 15,0 0-15,-21 20 0,-1-20 0,1 21 16,0 0-16,0 21 0,0 0 16,0 0-16,-1 0 0,-20 0 0,21 21 15,0 0-15,0 21 0,-1 1 16,1-22-16,0 21 0,0 22 0,21-22 15,-21 0-15,21 1 0,-21-1 0,21 0 16,0 1-16,0-1 0,0-21 16,0 22-16,0-22 0,0 0 15,0 21-15,21-21 0,0 1 0,0-22 0,0 21 16,0 0-16,1-21 16,-1 0-16,21 0 0,-21 0 0,0 0 15,22 0-15,-22 0 0,0 0 0,21 0 16,-20-21-16,-1 0 0,21-1 15,-21 1-15,0 0 0,43-21 16,-43 21-16,0-1 0,-21-20 0,21 21 16,1 0-16,-1-22 0,-21 22 15,0 0-15,0 0 0,0 0 0,21 21 16,-21-21-16,0 42 16,0 0-1,0 0-15,0 0 0,0 22 16,0-22-16,0 0 0,0 0 15,0 0-15,0 22 0,0-22 16,0 0-16,0 0 0,0 0 16,21 0-16,0-21 15,0 0-15,1 0 16,-1 0-16,0 0 0,0 0 16,0-21-16,0 21 0,1-21 15,-1 0-15,-21 0 0,42-22 16,-42 22-16,0 0 15,21 0-15,-21-21 0,21 20 0,-21 1 0,0 0 16,0 0-16,0 0 0,0 0 16,0 42-1,0 0 1,0 0-16,0 0 0,0 0 0,0 1 16,0-1-16,0 21 0,0-21 15,0 0-15,0 1 0,0-1 0,0 0 16,22 0-16,-1 0 0,0-21 15,0 21-15,0-21 16,0 0-16,1 0 16,-1 0-16,0 0 0,0 0 0,0 0 15,0-21-15,1 0 0,-1 21 16,0-21-16,0 0 0,0 0 0,0-22 16,1 22-16,-22-21 0,21-1 15,0 1-15,-21 0 0,21-22 16,-21 22-16,21-22 0,-21 22 0,0 0 15,0-22-15,0 22 0,0-22 16,0 43-16,0 0 16,0 0-16,0 42 15,0 0-15,0 0 16,0 22-16,0-22 0,0 21 16,-21 43-16,0-22 15,0-20-15,21-1 0,0 0 0,0 1 16,-21-22-16,21 21 0,0 1 15,0-22-15,0 0 0,0 0 0,0 0 16,0 0-16,0 1 0,21-1 0,0-21 16,-21 21-16,21-21 0,0 0 15,0 0-15,1 0 0,-1 0 16,0 0-16,0 0 0,0-21 16,0 21-16,1-21 0,-1-1 0,0 22 15,0-21-15,0 0 0,0 0 16,-21 0-16,22 0 0,-22-1 0,0 1 0,0 0 15,0 0-15,-22 21 32,1 0-32,0 21 15,21 0-15,-21 0 0,21 1 16,0-1-16,0 0 0,0 0 0,0 0 16,0 0-16,0 1 0,0-1 0,0 0 15,0 0-15,0 0 0,0 0 16,21-21-16,-21 22 0,21-22 15,-21 21-15,0-42 47,-21-1-47,0 1 16,0 21-16,21-21 16,0 42 15,0 0-16,21-21-15,-21 22 16,21-22-16,0 0 0,0 0 16,1 0-16,-1 0 0,0 0 0,0 0 15,0 0-15,0 0 16,1 0-16,-1 0 0,0 0 0,-21-22 16,21 22-16,0-21 0,-21 0 0,21 21 15,-21-42-15,22 21 16,-1-1-16,-21 1 15,0 0-15,0 0 0,0 0 16,21 21-16,-21 21 31,0 0-15,0 0-16,0 0 0,0 1 16,0-1-16,0 0 15,0 0-15,0 0 0,0 0 16,21 1-16,0-1 15,0-21-15,1 0 0,-1 0 16,0 0-16,0 0 16,21 0-16,-20 0 0,-1-21 0,0 21 15,0-22-15,0 22 0,0-21 16,22 0-16,-22 0 0,0 0 0,0 0 16,0-1-16,1 1 0,-22 0 0,21 0 15,-21 0-15,21-22 0,-21 22 16,0 0-16,0 0 0,0 0 15,-21 21-15,0 0 0,-1 0 16,1 0-16,0 0 0,0 21 16,-21 0-16,20 0 0,1 0 0,0 1 15,0 20-15,0-21 0,0 0 16,-1 0-16,22 1 0,-21-1 16,21 0-16,0 0 0,0 21 15,0-20-15,21-1 0,1-21 16,-1 0-16,0 21 0,0-21 15,0 0-15,0 0 0,1 0 16,-1 0-16,0 0 0,0-21 0,0 0 16,0-1-16,1 1 15,-22 0-15,21 0 0,0 0 0,-21 0 16,21-22-16,-21 1 0,21 0 0,0-1 16,-21 1-16,22 0 0,-22-1 15,21 1-15,0-22 0,-21 22 16,0 0-16,0 21 0,21-22 0,-21 22 15,0 0-15,21 0 0,-21 0 16,0 42 0,0 0-16,-21 21 15,21-21-15,-21 22 0,0-1 16,21 0-16,0 1 0,-21-1 0,21 0 16,-22 1-16,22-1 0,-21-21 15,21 22-15,0-1 0,0-21 0,0 0 16,0 22-16,0-22 0,0 0 0,0 0 15,0 0-15,0 0 16,21 1 0,1-22-16,-1 0 0,0 0 15,0 0-15,0 0 0,-21-22 16,21 1-16,1 21 0,-1-21 16,0 0-16,0 0 0,0 0 15,-21-1-15,0 1 16,-21 21 15,0 21-31,21 1 16,-21-22-16,21 21 0,0 0 15,-21 0-15,21 0 0,0 0 16,0 1-16,0-1 0,0 0 16,0 0-1,21-21-15,0 0 16,0 0-16,0 0 15,0 0-15,1 0 0,-1 0 16,-21-21-16,21 0 0,0 21 16,0-21-16,0-1 0,1 1 15,-44-127 32,1 148-31,0-21-16,0 0 0,0 21 0,0-21 15,-22-1-15,22 1 0,-42 0 16,-1-21-16,22 21 0,-22-22 16,22 1-16,0 0 15,20 42-15,22-22 0,-21 1 0,21 0 16,0 0-16,-21-43 16,0 64-16,21-21 0,-21 0 15,21 21-15,-21 0 0,-1 0 16,1 0 93,0 0-109</inkml:trace>
  <inkml:trace contextRef="#ctx0" brushRef="#br0" timeOffset="66258.36">24109 8107 0,'0'0'0,"0"21"16,21-21-1,0 0-15,0 0 0,0 0 16,1 0-16,20 0 0,-21 0 16,0 0-16,0 0 0,1 0 0,20 0 15,-21 0-15,0-21 0,0 21 16,1 0-16,-1 0 0,0 0 16,-42 0 15,0 0-16</inkml:trace>
  <inkml:trace contextRef="#ctx0" brushRef="#br0" timeOffset="67232.84">17822 9673 0,'0'21'15,"0"1"1,21-22-1,1 0 1,-1-22-16,0 22 0,-21-21 16,21 0-16,0 21 0,0-21 0,-21 0 15,22 0-15,-22-1 0,21 1 16,-21 0-16,0 0 0,0 0 0,0 0 16,0-1-16,0 1 0,-21 0 0,-1 0 15,1 21-15,0-21 0,0 21 16,0 0-16,0 0 0,-22 0 15,22 0-15,0 0 0,-21 21 0,20 0 16,-20 0-16,21 22 0,-21-22 0,20 21 16,1 0-16,0 1 0,0-22 15,0 21-15,21 1 0,0-1 0,0 0 16,0-21-16,0 1 0,0 20 16,0-21-16,21 0 0,0 0 15,0-21-15,0 0 0,1 0 0,-1 0 16,0 0-16,0 0 0,0-21 15,0 0-15,1 21 0,20-21 0,-21 0 16,0 0-16,0-22 0,1 22 16,20-42-16,-21 41 15,0-20-15,0 0 0,-21 21 0,0-1 16,0-20-16,22 21 0,-22 0 16,0 0-16,0 42 31,0 0-31,0 0 0,0 21 15,0-20-15,21 20 0,-21 0 0,0-21 16,21 22-16,-21-22 0,21 21 0,0-21 16,-21 1-16,0-1 0,21 0 15,1 0-15,-1 0 0,0-21 16,0 0-16,0 0 16,0 0-16,1 0 0,-1-21 15</inkml:trace>
  <inkml:trace contextRef="#ctx0" brushRef="#br0" timeOffset="70277.08">19516 9525 0,'0'0'0,"-22"0"0,1 0 16,21-21-16,-21 21 15,21-21 1,0 0-16,0-1 0,21 1 16,0 0-16,1 0 15,-1 0-15,0 21 0,0-21 16,0 21-16,0 0 0,22 0 0,-22 0 15,0 0-15,0 0 0,0 21 0,1 0 16,-1 0-16,0 21 0,0 1 16,-21-1-16,21 0 0,-21 1 0,21-1 15,-21 0-15,0-20 0,0 20 0,0 0 16,0 1-16,0-22 0,-21 21 16,0-21-16,21 0 0,0 1 0,-21-1 15,0-21-15,21 21 0,-21-21 16,-1 0-1,22-21 1,0 0-16,0-1 0,0 1 0,0 0 16,0 0-16,0 0 0,0-22 15,0 1-15,22 0 0,-1-1 0,-21 22 16,21-21-16,0 0 0,0-1 16,0 1-16,1 21 0,-1 0 0,21-1 15,-21 1-15,0 21 0,1 0 0,-1 0 16,0 0-16,0 0 0,0 21 15,0 1-15,1-1 16,-22 21-16,21-21 0,-21 22 0,21-22 16,-21 21-16,0 0 0,0-20 0,0 20 15,0-21-15,0 0 0,0 22 16,0-22-16,0 0 0,0 0 0,0 0 16,0 0-1,0-42 16,0 0-31,0 0 0,0 0 16,0 0-16,0-22 0,0 22 16,0 0-16,0-21 0,21-1 0,0 22 15,-21-21-15,21-1 0,1 22 16,-1-21-16,0 21 0,0 0 0,0-1 16,0 1-16,22 21 0,-22 0 15,0-21-15,0 21 0,0 0 16,1 0-16,-22 21 0,21-21 0,-21 21 0,21 22 15,-21-22-15,0 0 0,0 21 16,0 1-16,0-22 0,0 21 0,0 1 16,0-22-16,0 21 0,0-21 0,0 0 15,0 22-15,0-22 0,0 0 16,0 0-16,21 0 0,-21 1 16,21-1-16,0-21 0,1 0 15,-1 0-15,0 0 0,0 0 16,0 0-16,0 0 0,22 0 0,-22 0 15,21 0-15,-21 0 0,22-21 0,-1-1 16,-21 1-16,22 21 0,-22-21 16,21 0-16,-21-21 0,0 20 0,1 1 15,-22-21-15,0 0 0,21 20 16,-21-20-16,0 0 0,0 21 0,0-1 16,0-20-16,0 21 0,0 0 15,-21 42 1,-1 0-1,1 0-15,21 0 0,0 22 16,-21-22-16,21 21 0,-21-21 0,21 22 16,0-1-16,0-21 0,0 22 15,0-22-15,0 21 0,0-21 0,0 0 16,0 1-16,0-1 0,21-21 0,0 21 16,0 0-16,1-21 15,-1 0-15,0 0 0,0 0 0,21 0 16,-20 0-16,-1 0 0,0-21 0,21 0 15,-21 0-15,1-1 0,20 1 16,-21 0-16,0 0 0,0-21 0,22 20 16,-22-20-16,0 0 0,0-1 0,0 1 15,1-21-15,-1 20 16,0 1-16,0 0 0,0-1 0,-21 22 16,21-21-16,-21 21 0,22-1 0,-22 1 15,0 0-15,0 0 0,0 42 31,-22 0-15,1 22-16,0-22 0,21 21 16,0 0-16,-21 1 0,0-1 0,21 22 15,0-22-15,0 0 0,0 1 0,-21-1 16,21-21-16,0 21 0,0-20 16,0 20-16,0-21 0,0 0 0,0 0 15,21 1-15,0-22 0,0 21 16,0-21-16,0 0 0,1 0 0,-1 0 15,0 0-15,0 0 0,21 0 16,-20 0-16,-1-21 0,21-1 0,-21 1 16,0 0-16,22 0 0,-22 0 0,0 0 15,0-22-15,0 1 0,1 0 16,-1-1-16,0-41 0,-21 41 16,21 1-16,-21 0 0,0-1 15,0 22-15,0-21 0,0 21 0,0-1 16,0 1-16,0 0 15,0 42 1,0 0 0,-21 1-16,21 20 0,0 0 0,-21 1 15,21-1-15,0 0 0,0 1 16,0-1-16,0 0 0,0 1 0,0-1 16,0 0-16,0-21 0,0 22 0,0-22 15,-21 0-15,21 0 0,0 0 16,0 1-16,0-1 0,0 0 15,0-42 17,21 0-17,0 21-15,-21-22 0,21 1 0,0 0 16,-21-21-16,21 21 0,1-1 16,-1 1-16,0-21 0,0 21 15,0 0-15,0 21 0,22-43 16,-22 43-16,0 0 15,0 0-15,-21 21 0,0 1 16,0-1-16,0 0 0,21 21 0,-21-21 16,0 1-16,0-1 0,22 0 0,-22 0 15,0 0-15,0 0 0,0 1 16,0-1-16,21-21 0,-21 21 0,21 0 16,0-21-16,0 0 15,0 0-15,1 0 16,-1 0-16,0 0 0,0 0 15,0 0-15,0-21 0,1 0 0,-1 21 16,0-21-16,0-1 0,0 1 16,0 0-16,1 0 0,-1 0 0,0-22 15,0 22-15,-21 0 0,21-21 0,-21 21 16,21 21-16,-21-22 0,0 1 16,0 42-1,0 1-15,0-1 16,0 0-16,0 0 0,0 0 15,-21 0-15,21 22 0,-21-22 0,21 0 16,-21 0-16,21 0 0,0 1 16,0-1-16,0 0 15,0 0-15,0 0 0,21-21 16,0 0-16,0 0 0,1 0 16,-1 0-16,0 0 0,0 0 15,0 0-15,0 0 16,-21-21-16,0 0 0,22 0 15,-22 0-15,0-1 0,0 1 0,0 0 16,0 0-16,0-21 0,0 20 16,0-20-16,0 21 0,0 0 0,0 0 15,0-1-15,-22 1 0,1 0 16,0 21-16,0-21 16,0 21-16,42 0 31,0 0-31,0 0 0,0 21 0,1-21 15,20 0-15,-21 0 0,0 21 0,0-21 16,22 0-16,-22 0 0,21 0 16,-21 0-16,1 0 0,20 0 0,-21 0 15,0 0-15,22 0 0,-22 0 0,0 0 16,0 0-16,0 0 0,0 0 16,1 0-16,-44 0 46,1 21-46,0-21 0,0 22 16,-21-1-16,20 0 0,-20 0 0,21 0 16,0 0-16,-22 22 0,22-22 0,0 0 15,0 21-15,0-20 0,21-1 16,0 0-16,0 0 0,-21 0 0,21 0 16,0 1-16,0-1 0,0 0 15,21-21 1,0 0-16,0 0 15,0 0-15,0 0 0,1 0 16,-1 0-16,0-21 0,0 0 16,0 21-16,0-22 0,1 1 15,-1 0-15,0 0 0,0-21 0,0 20 16,0-20-16,1 0 0,-1-1 0,0 1 16,-21-21-16,21 20 0,0-20 15,-21 20-15,21-20 0,-21 21 0,0-1 16,0-41-16,22 62 0,-22 1 15,0 0-15,0 0 0,0 0 16,0 42 0,0 0-1,0 0-15,0 22 0,-22-22 16,22 21-16,-21 0 0,21 1 16,0-1-16,0 22 0,0-22 0,0 0 15,0 22-15,0-22 0,0 0 16,0-20-16,0 20 0,0 0 0,0-21 15,0 1-15,21-1 0,1 0 16,-1 0-16,0-21 0,0 21 16,0-21-16,0 0 0,1 0 15,-1 0-15,0 0 0,0 0 16,21 0-16,-20 0 0,-1-21 16,0 21-16,0-21 0,0 0 0,0 0 15,1 21-15,-1-22 0,0 1 16,21-21-16,-21 21 0,1 0 15,-22-1-15,0 1 16</inkml:trace>
  <inkml:trace contextRef="#ctx0" brushRef="#br0" timeOffset="70642.13">21717 9589 0,'21'0'31,"0"0"-31,0 0 0,1 0 0,-1 0 16,21 0-16,-21 0 0,22-22 15,-1 22-15,-21 0 0,21 0 16,-20 0-16,20 0 0,-21-21 0,0 21 16,0 0-16,-42 0 46</inkml:trace>
  <inkml:trace contextRef="#ctx0" brushRef="#br1" timeOffset="80709.03">1460 9885 0,'-21'0'16,"0"0"-16,0 0 15,21 21 17,0 0-17,0 0 1,0 1-1,21-22-15,0 0 0,0 0 16,22 0-16,-22 0 0,0 0 16,21 0-16,-20 0 0,20 0 0,-21 0 15,0 0-15,22-22 0,-22 22 16,0-21-16,21 0 0,-21 21 0,1-21 16,-1 0-16,-21 0 15,21-1-15,-21 1 0,0 0 16,0 0-1,-21 21-15,0 0 0,-1 0 0,-20 0 16,21 0-16,-21 0 0,-1 21 16,22 0-16,-21-21 0,-1 21 0,1 22 15,0-22-15,-1 0 0,1 0 16,21 22-16,-21-22 0,20 21 16,-20-21-16,42 22 0,-21-22 0,21 21 15,0-21-15,0 0 0,0 22 16,0-22-16,21 0 0,0 0 0,0 0 15,1 1-15,-1-1 0,21 0 16,-21-21-16,22 21 0,-22-21 16,21 0-16,-21 0 0,22 0 15,-22 0-15,21 0 0,-21 0 0,0 0 16,1-21-16,-1 21 0,0-21 16,0 0-16,-21-1 0,0 1 15,-21 21 1,0 0-16,0 0 0,-22 0 0,22 0 15,-21 0-15,-1 0 0,22 21 16,-21-21-16,0 22 0,20-1 16,-20 0-16,21 0 0,0 21 0,-22-20 15,22-1-15,0 21 0,21-21 16,0 0-16,-21 1 0,21 20 0,0-21 16,0 0-16,0 0 15,0 1-15,0-1 0,21-21 0,-21 21 16,21 0-16,0-21 0,1 21 15,-1-21-15,0 0 0,0 0 16,0 0-16,0 0 0,1 0 16,-1 0-16,0 0 0,0 0 0,0 0 15,0 0-15,1-21 0,-1 21 16,0-21-16,0 0 0,0 21 0</inkml:trace>
  <inkml:trace contextRef="#ctx0" brushRef="#br1" timeOffset="81528.59">2413 10266 0,'0'0'0,"0"-21"0,0 0 31,-21 21-31,0 0 0,-1 0 16,1 0-16,0 0 0,0 0 15,0 0-15,0 0 16,-1 21-16,22 0 0,-21 0 0,21 0 16,-21 0-16,21 1 0,-21-1 15,21 21-15,0-21 0,0 0 0,0 1 16,0-1-16,0 0 0,0 0 16,0 0-16,0 0 0,21-21 0,0 0 15,-21 22-15,21-22 0,1 0 16,-1 0-16,0 0 0,0 0 0,0-22 15,0 1-15,1 21 0,-1-21 16,21 0-16,-21 0 0,0 0 16,1-1-16,-1 1 0,0 0 0,-21 0 15,21 0-15,-21 0 0,21-1 16,-21 1-16,0 0 16,0 0-16,0 42 46,0 0-30,21 0-16,-21 1 0,0-1 0,0 0 16,22 0-16,-22 0 0,0 0 0,0 22 15,0-22-15,0 21 0,0 1 16,0-22-16,21 21 0,-21 0 0,0 1 16,0-1-16,0 0 0,0 1 15,0-1-15,0 22 0,0-22 16,0 0-16,0 22 0,0-22 15,0 22-15,0-22 0,0 21 0,0-20 16,0-1-16,0 0 0,0 1 0,0-1 16,0 0-16,-21 1 0,-1-22 15,1 21-15,0-21 0,21 1 0,-21-1 16,0 0-16,0 0 0,-1 0 16,-20-21-16,21 0 0,0 0 0,-22 0 15,22 0-15,-21 0 16,21 0-16,-22 0 0,1 0 0,0-21 0,21 0 15,-22-21-15,1 20 0,21 1 16,-22-21-16,22 0 0,-21-1 16,21 1-16,0 0 0,-1-1 0,1 1 15,21 0-15,0-1 0,0 1 16,0 0-16,0-1 0,0 22 0,0-21 16,0 21-16,0-22 0,0 22 15,0 0-15,21 0 0,1 0 0,-22-1 16,21 1-16,0 0 0,-21 0 15,21 0-15,0 21 0,-21-21 0,21-1 16</inkml:trace>
  <inkml:trace contextRef="#ctx0" brushRef="#br1" timeOffset="81824.42">2900 10266 0,'21'0'94,"0"21"-78,-21 0-1,0 0-15,0 1 16</inkml:trace>
  <inkml:trace contextRef="#ctx0" brushRef="#br1" timeOffset="82053.28">2984 10774 0,'0'0'0,"0"21"0,0-42 110,0 0-110</inkml:trace>
  <inkml:trace contextRef="#ctx0" brushRef="#br1" timeOffset="82709.33">4995 10012 0,'0'0'15,"0"-21"-15,0 0 16,0-1 0,0 44 15,0-1-31,0 0 0,0 0 15,0 21-15,0 1 0,0-22 16,21 21-16,-21 22 0,0-22 0,0 22 16,0-22-16,0 21 0,0 1 0,0-1 15,0 1-15,0-1 0,0-20 16,0 20-16,0 1 0,0-22 16,0 22-16,-21-22 0,21 21 0,0-20 15,0-1-15,-21 0 0,21 1 16,0-22-16,-21 21 0,21-21 0,0 1 15,0-1-15,0-42 32,0-1-32,-21 1 15,21 0-15,0 0 0,-21 0 16,21-22-16,0 1 0,-22 0 16</inkml:trace>
  <inkml:trace contextRef="#ctx0" brushRef="#br1" timeOffset="83093.3">4741 10245 0,'0'0'0,"0"-21"0,-21-1 0,0 1 16,21 0-16,0 0 0,0 0 0,0 0 16,0-1-16,0 1 0,0 0 15,0 0-15,21 0 0,21 0 16,-20 21-16,20-22 0,0 22 0,1 0 15,-1 0-15,0 0 16,1 0-16,20 0 0,-21 0 0,1 0 16,-1 22-16,0-1 0,1 0 15,-22 0-15,21 21 0,-42-20 0,0-1 16,0 0-16,0 21 0,0-21 0,-21 22 16,0-22-16,0 21 0,0-21 15,-22 22-15,22-22 0,0 0 0,-21 21 16,20-20-16,1-1 0,0-21 15,0 21-15,0-21 0,0 0 0,21 21 16,-22-21-16,22-21 31,22 0-15,-22 0-16,21-1 0,0 22 16,0-21-16</inkml:trace>
  <inkml:trace contextRef="#ctx0" brushRef="#br1" timeOffset="83607.32">5630 10012 0,'0'21'47,"0"0"-47,0 0 16,0 22-16,0-22 15,0 0-15,0 0 0,0 0 0,0 1 16,21-1-16,-21 21 0,0-21 16,22 0-16,-22 1 0,0-1 0,0 0 15,21 0-15,-21 0 0,21-21 16,0 21-16,0-21 16,0 0-16,1 0 0,-1 0 15,0 0-15,0-21 0,-21 0 16,21 21-16,0-21 0,1 0 15,-1 0-15,0-22 0,0 22 0,-21 0 0,21 0 16,0-22-16,-21 22 16,0-21-16,22 21 0,-22-22 0,0 22 15,0 0-15,0 0 0,0 0 0,0 0 16,0-1-16,0 44 31,0-1-15,0 0-16,0 0 0,0 0 0,0 22 15,0-22-15,0 0 0,0 21 0,0-21 16,0 1-16,0 20 0,0-21 16,0 0-16,0 22 0,0-22 0,0 0 15,0 0-15,0 0 0,21-21 16,0 0 0,0-21-1,0 0-15</inkml:trace>
  <inkml:trace contextRef="#ctx0" brushRef="#br1" timeOffset="84185">6392 9694 0,'0'0'0,"0"-21"0,0 0 0,0 42 47,0 0-47,0 1 0,0-1 15,0 21-15,0 0 0,0-20 16,0 20-16,0 0 0,0 1 0,0-22 16,0 21-16,0 0 0,0-20 0,0 20 15,0-21-15,0 21 0,0-20 16,0-1-16,0 0 0,0 0 0,0 0 16,0 0-16,0 1 0,-21-22 46,21-22-46,0 1 16,0 0-16,-21 21 0,21-21 0,0 0 16,0 0-16,0-1 15,0 1-15,21 0 0,0 0 16,0 21-16,1-21 0,-1 0 0,0-1 16,0 22-16,21-21 0,-20 21 0,-1 0 15,21 0-15,-21 0 0,0 0 16,22 0-16,-22 0 0,0 21 0,0 1 15,0-22-15,1 21 0,-1 0 16,-21 0-16,21 0 0,-21 0 0,0 1 16,0-1-16,-21 0 0,0 21 0,-1-21 15,1 1-15,-21-1 0,21 21 16,0-21-16,-22 0 0,22 1 16,-21-1-16,21-21 0,-22 21 0,22 0 15,0-21-15,0 0 0,0 0 16,-1 0-16,1 0 15,21-21-15,0 0 0,0 0 16,0-1 0,0 1-16,0 0 0,21 0 15,1 0-15</inkml:trace>
  <inkml:trace contextRef="#ctx0" brushRef="#br1" timeOffset="84549.06">7070 9694 0,'0'0'0,"0"-21"0,0-21 15,0 21-15,0 42 47,0 0-47,0 0 0,0 22 16,0-1-16,0-21 0,0 21 15,0 1-15,0-1 0,0 0 16,0 1-16,0-1 0,0-21 0,0 22 16,0-1-16,0-21 0,0 21 15,0-20-15,0-1 0,0 21 0,0-21 16,0 0-16,0 1 0,0-1 0,0 0 16,21-21-1,0 0-15,0 0 16,0 0-16,0-21 0,-21 0 0,22 21 15,-1-22-15,0 1 0,0 0 16,0 0-16,-21-21 0,21 20 0,1 1 16,-22 0-16,0 0 0</inkml:trace>
  <inkml:trace contextRef="#ctx0" brushRef="#br1" timeOffset="84748.94">7345 10033 0,'0'0'0,"0"21"31,0 0-15,0 1-16,0-1 0,0 0 0,0 0 15,0 0-15,0 0 0,0 1 0,0-1 16,0 0-16,0 0 0,0 0 16,0 0-16,0 1 0,0-1 0,0 0 15,0 0-15,0-42 47,0 0-47,0 0 16</inkml:trace>
  <inkml:trace contextRef="#ctx0" brushRef="#br1" timeOffset="84920.85">7451 9843 0,'0'0'0,"-22"0"0</inkml:trace>
  <inkml:trace contextRef="#ctx0" brushRef="#br1" timeOffset="85322.61">8022 10033 0,'0'-21'16,"0"0"-1,0 0-15,0-1 0,-21 22 16,21-21-16,-21 21 0,0 0 15,-1 0-15,1 0 16,0 0-16,0 0 0,0 0 0,0 21 16,-1 1-16,1-1 0,0 0 0,0 21 15,21-21-15,-21 22 0,0-22 16,-1 21-16,22 1 0,-21-22 0,21 21 16,0 0-16,0-20 0,0-1 0,0 21 15,0-21-15,21 0 16,1-21-16,-1 22 0,0-22 0,0 0 15,21 0-15,-20 0 0,20 0 0,-21 0 16,21 0-16,-20 0 0,20-22 16,-21 1-16,0 21 0,0-21 0,1 0 15,-1 21-15,-21-21 0,0 0 0,0-1 16</inkml:trace>
  <inkml:trace contextRef="#ctx0" brushRef="#br1" timeOffset="85885.14">9123 9885 0,'0'0'0,"0"-21"0,0 0 0,0-1 16,21 44 31,-21 20-47,21-21 0,-21 0 15,0 22-15,21-1 0,0-21 16,-21 21-16,22-20 0,-22 20 0,0 0 16,0 22-16,0-43 15,21 21-15,-21-21 0,0 1 0,0-1 16,0 0-16,0 0 0,0 0 16,21-42 15,-21 0-31,21 0 0,-21 0 15,21-1-15</inkml:trace>
  <inkml:trace contextRef="#ctx0" brushRef="#br1" timeOffset="86138">9525 9885 0,'0'0'16,"0"-21"-16,0 0 0,0-1 15,-21 22 1,21 22-16,-21-1 15,-1 0-15,1 0 0,21 0 0,-21 0 16,0 22-16,21-22 0,-21 0 16,0 21-16,21-20 0,0 20 15,-22-21-15,1 0 0,21 22 0,-21-22 16,21 0-16,-21 0 0,21 0 16,0 0-16,0 1 0,0-44 46</inkml:trace>
  <inkml:trace contextRef="#ctx0" brushRef="#br1" timeOffset="86610.29">9758 9948 0,'0'0'0,"-21"0"31,-1 22-15,1-1-16,0 0 15,0 0-15,21 0 0,0 0 0,-21 1 16,21-1-16,-21 0 0,21 21 0,-22-21 16,22 22-16,0-22 0,0 0 15,0 21-15,0-20 0,0-1 16,0 0-16,0 0 0,0 0 0,0 0 15,22-21-15,-1 0 0,0 0 0,0 0 16,0 0-16,0 0 16,1 0-16,-1 0 0,0 0 0,0-21 15,0 0-15,0 0 0,1 0 16,-1 0-16,0-1 0,0 1 0,-21-21 16,0 21-16,21 0 0,-21-22 0,0 22 15,0 0-15,0-21 0,0 20 16,-21 1-16,0-21 0,0 21 0,0 0 15,-1 21-15,1-22 0,0 22 16,0 0-16,0 0 0,0 0 16,-1 0-16,1 22 0,21-1 15,-21-21-15,21 21 0,0 0 0,0 0 16,0 0 0,0 1-16,0-1 0,0 0 15,21-21-15,0 0 0</inkml:trace>
  <inkml:trace contextRef="#ctx0" brushRef="#br1" timeOffset="86876.92">10287 10033 0,'0'21'16,"0"0"-1,0 1-15,-21-22 0,21 21 16,0 0-16,0 21 0,-21-21 0,21 1 16,0-1-16,0 0 0,0 0 15,0 21-15,0-20 0,-22-1 0,22 0 16,-21 0-16,21 0 0,0-42 47</inkml:trace>
  <inkml:trace contextRef="#ctx0" brushRef="#br1" timeOffset="87068.81">10223 9927 0,'0'-21'15,"22"21"48,-1 0-48,0 0 1</inkml:trace>
  <inkml:trace contextRef="#ctx0" brushRef="#br1" timeOffset="87681.46">10964 10075 0,'0'0'0,"0"-21"0,-21 0 16,0 21-1,0 0-15,0 0 0,-1 0 16,1 0-16,0 0 0,0 0 16,0 21-16,0 0 0,-1-21 15,22 22-15,-21-1 0,0 0 0,0 21 16,21-21-16,0 1 0,-21-1 0,21 0 16,-21 21-16,21-21 0,0 1 15,0-1-15,0 0 0,0 0 0,0 0 16,0 0-16,21-21 15,0 0-15,0 0 16,0 0-16,0 0 0,1 0 16,-1-21-16,0 0 0,0 21 0,0-21 15,0 0-15,1 0 0,-1-1 16,0 1-16,0-21 0,0 21 0,22-22 16,-22 22-16,0-21 0,0 0 0,0-1 15,0 1-15,1-22 0,-1 22 16,0 0-16,-21-1 0,21-20 0,-21 21 15,0 20-15,0-20 0,0 21 0,0-21 16,0 20-16,-21 22 16,0 0-16,0 0 0,21 22 15,-22-1-15,1 0 0,21 21 16,-21 1-16,21-1 0,0 21 16,0-20-16,-21-1 0,21 22 0,0-22 15,0 0-15,0 22 0,0-22 16,0-21-16,0 22 0,0-1 0,0-21 15,21 0-15,0 0 0,22 22 16,-22-43-16,0 0 0,0 0 16,0 0-16,0 0 0,1 0 15,-1 0-15</inkml:trace>
  <inkml:trace contextRef="#ctx0" brushRef="#br1" timeOffset="88522.98">12277 10266 0,'0'0'0,"21"0"0,0 0 16,0-21-16,0 0 15,0 21-15,1-22 0,-22 1 16,21 0-16,-21 0 0,0 0 16,0 0-16,0-1 15,0 1-15,-21 0 0,21 0 16,-22 21-16,1 0 0,0-21 16,0 21-16,0 0 0,0 0 15,-1 0-15,1 21 0,0 0 0,0 0 16,0 0-16,0 1 0,-1-1 0,1 21 15,21-21-15,0 22 0,0-22 16,0 21-16,0 0 0,0-20 0,0 20 16,0-21-16,0 0 0,0 0 15,0 1-15,21-1 0,1 0 0,-1-21 16,0 0-16,0 0 0,0 0 16,0 0-16,1 0 0,-1 0 15,21-21-15,-21 0 0,0-1 0,1 1 16,-1 0-16,0 0 0,0 0 15,0-22-15,0 22 0,1-21 0,-1 21 16,0-22-16,0 1 0,-21 0 16,0-1-16,0 1 0,21 0 0,-21-1 15,0 1-15,0 0 0,0-1 16,0 1-16,0 0 0,0-1 0,0 22 16,0 0-16,0-21 0,0 21 15,0 42 1,0 0-16,-21 21 15,21 1-15,0-1 0,0 0 16,0 22-16,0-22 0,0 0 0,0 22 16,0-22-16,0 22 0,0-22 15,0 0-15,0 1 0,0-22 0,0 21 16,0-21-16,0 22 0,0-22 16,0 0-16,0 0 0,0 0 15,21-21-15,0 0 16,1 0-1,-22-21-15,21 21 0,-21-21 0</inkml:trace>
  <inkml:trace contextRef="#ctx0" brushRef="#br1" timeOffset="88922.75">12848 10202 0,'21'0'15,"0"0"1,1 0-16,-1 0 16,0 0-16,0 0 15,0 0-15,0-21 0,1 21 16,-1-21-16,0 21 0,-21-21 0,21 21 16,-21-21-16,0 0 15,0-1 1,-21 22-16,0 0 15,0 0-15,-1 0 0,1 0 0,0 0 16,0 0-16,0 22 0,0-1 16,-1 0-16,22 21 0,0-21 15,0 22-15,-21-22 0,21 21 0,0-21 16,0 1-16,0 20 0,0-21 16,0 0-16,0 0 0,0 1 0,0-1 15,21 0-15,1-21 0,-1 21 16,0-21-16,0 0 15,0 0-15,0 0 16,1-21-16,-1 21 0,0-21 16,0 0-16</inkml:trace>
  <inkml:trace contextRef="#ctx0" brushRef="#br1" timeOffset="89671.57">13356 10139 0,'0'21'16,"-21"0"0,21 0-16,0 1 15,0-1-15,-21 0 0,21 0 16,0 0-16,0 0 0,0 1 16,0-1-16,0 0 0,0 0 0,0 0 15,0 0-15,0 1 0,-21-22 16,21 21-16,0-42 47,0-1-32,0 1-15,0 0 0,0 0 16,0 0-16,0 0 0,0-1 16,0-20-16,0 21 0,0 0 0,21 0 15,0 21-15,-21-22 0,21 1 16,0 0-16,0 21 0,-21-21 0,22 21 15,-1-21-15,0 21 0,0 0 0,0 0 16,0 0-16,1 21 0,-22 0 16,21 0-16,0-21 0,-21 21 0,0 1 15,21 20-15,-21-21 0,0 0 0,0 0 16,0 1-16,0-1 0,0 0 16,0 21-16,0-21 0,0 1 0,0-1 15,-21 0-15,21 0 0,0 0 16,-21-21-1,21-21 17,0 0-17,0 0-15,0 0 0,0-1 16,0 1-16,0 0 0,0-21 0,21 21 16,-21-1-16,0 1 0,21-21 15,0 21-15,0 0 0,1-1 0,-22 1 16,21 0-16,0 21 0,0 0 0,0-21 15,0 21-15,1 0 16,-22 21-16,21 0 0,-21 0 16,21-21-16,-21 22 0,0-1 0,0 0 15,0 0-15,0 21 0,0-20 16,0-1-16,0 0 0,0 0 16,0 0-16,0 0 0,-21 1 15,0-1-15,21 0 0,0-42 63</inkml:trace>
  <inkml:trace contextRef="#ctx0" brushRef="#br1" timeOffset="90141.3">14055 10139 0,'0'0'0,"0"21"31,-22 0-15,1 0-16,21 1 0,-21-1 0,0 0 16,21 0-16,-21 0 0,21 0 15,-21 22-15,-1-22 0,22 0 0,0 0 16,0 0-16,0 1 0,0-1 15,0 0-15,0 0 0,0 0 0,0 0 16,22-21 0,-1 0-16,0 0 0,0 0 15,21 0 1,-20 0-16,-1 0 0,0-21 0,0 0 16,0 0-16,0 0 0,1 0 0,-1-1 15,0 1-15,0-21 0,-21 21 16,0-22-16,0 22 0,0-21 0,0 21 15,0 0-15,0-1 0,0 1 0,-21 0 16,21 0-16,-21 0 0,0 21 16,-1 0-16,1 0 0,0 0 0,0 0 15,0 0-15,0 0 0,-1 0 16,1 21-16,21 0 16,-21-21-16,21 21 15,0 0-15,0 1 16,21-22-1</inkml:trace>
  <inkml:trace contextRef="#ctx0" brushRef="#br1" timeOffset="90456.12">14499 9991 0,'0'0'0,"0"-21"15,0 42 17,-21 0-32,0-21 0,21 21 0,-21 0 15,-1 0-15,22 22 0,0-22 16,0 0-16,-21 0 0,21 0 0,-21 22 16,21-22-16,-21 0 0,21 0 0,0 0 15,0 1-15,0-1 0,0 0 16,0 0-16,0 0 0,0 0 15,0 1-15,0-1 0,21 0 16,0-21-16,0 0 16,1 0-1,-1 0-15,0 0 0,-21-21 0,21 0 16,0 21-16</inkml:trace>
  <inkml:trace contextRef="#ctx0" brushRef="#br1" timeOffset="90790.45">14711 9991 0,'0'-21'0,"21"21"16,0 0 0,0 0-1,0 0-15,-21 21 0,22 0 0,-22 0 16,21 0-16,-21 0 15,21 1-15,-21-1 0,0 0 16,0 0-16,0 0 0,0 22 0,0-22 0,0 0 16,0 0-16,0 0 0,0 0 15,0 1-15,0-1 0,-21 0 0,0 0 16,-1 0-16,22 0 0,-21 1 0,0-1 16,0 0-16,21 0 15,-21 0-15,0-21 0,-1 21 16,22-42 15,0 0-15</inkml:trace>
  <inkml:trace contextRef="#ctx0" brushRef="#br1" timeOffset="91649.25">15303 9970 0,'0'0'0,"0"-22"16,0 1 0,0 0-1,-21 42 16,21 0-31,-21 1 0,0-1 16,0 0-16,0 0 0,-1 0 16,1 0-16,0 1 0,0-1 0,0 0 15,21 0-15,-21 0 0,-1 0 16,22 1-16,0-1 16,0 0-1,22-21 1,-1 0-16,0 0 0,0 21 15,0-21-15,0 0 16,1 21-16,-22 0 0,21 1 16,-21-1-16,0 0 15,0 0-15,0 0 16,0 0-16,-21 1 16,-1-1-16,1-21 0,21 21 0,-21 0 15,0-21-15,0 21 16,0-21-16,21 21 0,-22-21 0,22 22 15,-21-22-15,0 0 0,42 0 63,0-22-63,1 22 0,-1 0 16,0 0-16,0 0 15,0 22 16,-21-1-31,0 0 16,0 0-16,-21 0 16,0 0-16,0 1 0,0-1 0,21 21 15,-22-21-15,1 0 0,21 22 16,-21-22-16,0 21 0,0-21 0,21 1 16,0 20-16,-21-21 0,21 0 0,-22 0 15,22 1-15,-21-1 0,21 0 16,0 0-1,21-21 17,1 0-32,-1 0 15,-21-21-15,21 21 0,0 0 16,0 0-16,-21-21 16,21 21-1,1-21-15,-22-1 31</inkml:trace>
  <inkml:trace contextRef="#ctx0" brushRef="#br1" timeOffset="93181.43">11409 14838 0,'0'-21'0,"-21"21"15,-1-21 1,1-1 0,21 1 15,0 0-31,0 0 16,21 21-16,22-21 0,-22 0 15,42-1-15,-41 22 16,-1 0-16,21-21 0,-21 21 0,0 0 15,1 0-15,-1 0 0,0 0 16,0 0-16,-21 21 16,0 1-16,0-1 15,0 0-15,0 0 0,-21 0 16,21 0-16,-21 22 0,0-22 0,-1 21 0,1-21 16,0 22-16,0-1 15,0-21-15,0 22 0,21-1 0,0 0 16,-22-21-16,22 22 0,0-22 15,0 0-15,0 21 0,0 1 16,22-22-16,-1-21 0,0 21 16,0-21-16,0 0 15,0 0-15,1 0 0,-1 0 16,0-21-16,0 0 0,0 0 16,-21-1-16,21 1 15,-21 0-15,-21 0 16,0 21-1,0 0-15,0 0 16,21 21-16,-21 0 0,-1-21 16,22 21-16,-21 1 0,21 20 15,0-21-15,0 0 0,0 0 0,0 22 16,0-22-16,0 21 0,0-21 16,0 22-16,0-22 0,0 21 0,0-21 15,0 22-15,0-22 0,0 0 0,0 21 16,0-20-16,0-1 0,0 21 15,0-21-15,0 0 0,0 1 0,0-1 16,0 0-16,0 0 0,0 0 0,0 0 16,-21 1-1,0-1-15,0-21 0,0 0 0,-1 0 16,1 0 0,0 0-16,0 0 15,0 0-15,0 0 16,-1 0-16,22-21 15,-21 21-15,0 0 16,21-22-16,-21 1 16,0 0-16,21 0 15</inkml:trace>
  <inkml:trace contextRef="#ctx0" brushRef="#br1" timeOffset="95081.47">8213 11875 0,'0'-22'15,"0"44"32,0-1-47,0 0 16,0 0-16,0 0 0,0 0 0,0 22 16,0-22-16,0 0 0,0 21 15,0-20-15,0-1 0,0 0 0,0 0 16,0 21-16,0-20 0,0-1 15,0 0-15,0 0 16,0-42 15,0 0-15,0 0-16</inkml:trace>
  <inkml:trace contextRef="#ctx0" brushRef="#br1" timeOffset="95529.22">8128 11409 0,'0'0'0,"-21"0"0,0 0 16,-1 0-1,22 21-15,0 0 0,0 0 16,0 1-16,0-1 0,0 0 16,0 0-16,0 0 15,22-21-15,-1 0 0,0 0 16,0 0-16,0 0 16,0 0-16,1-21 15,-22 0-15,21 0 0,-21 0 16,0-1-16,0 1 15,0 0-15,0 0 0,-21 0 16,-1 21 0,1-21-16,0 21 0,0 0 15,0 0-15,0 0 0,-1 0 16,22 21-16,-21-21 16,21 21-16,-21 0 0,21 0 0,0 0 15,0 1-15,0-1 0,0 0 0,0 0 16,21 0-16,0 0 15,1 1-15,-1-22 0,21 21 0,-21 0 16,0-21-16</inkml:trace>
  <inkml:trace contextRef="#ctx0" brushRef="#br1" timeOffset="96093.41">8763 11726 0,'0'0'0,"0"22"0,0-1 0,-21 0 16,21 0-16,0 0 0,0 0 16,0 1-16,0-1 0,0 0 0,0 0 15,0 21-15,0-20 0,0-1 0,0 0 16,0 21-16,0-21 15,0 1-15,0-1 0,0 0 0,0 0 16,0 0-16,0 0 16,-21-21-1,-1 0 1,22-21-16,0 0 16,0 0-16,0 0 15,0-22-15,0 22 0,0 0 16,0 0-16,0-21 0,0 20 0,0-20 15,22 21-15,-1-21 0,0 20 16,0 1-16,0 0 0,0 0 16,22 21-16,-22-21 0,21 21 0,1 0 15,-22 0-15,21 0 0,-21 21 16,22 0-16,-22 0 0,0 0 0,0 1 16,0 20-16,0-21 0,-21 0 0,0 22 15,0-22-15,0 21 0,0-21 16,0 0-16,0 22 0,0-22 0,-21 0 15,0 0-15,21 0 0,-21 1 0,0-1 16,21 0-16,-21-21 16,21 21-16,-22-21 0,22-21 31,0 0-15,0 0-16,0-1 0</inkml:trace>
  <inkml:trace contextRef="#ctx0" brushRef="#br1" timeOffset="96441.23">9610 11536 0,'0'0'0,"0"-21"0,0 42 46,0 0-46,-22 0 16,22 0-16,0 22 0,-21-22 0,21 21 16,0 1-16,0-1 0,0 0 0,0 1 15,-21-1-15,21 0 0,-21 1 16,21-1-16,0 0 0,-21 1 0,21-22 16,0 21-16,0-21 0,0 0 0,0 1 15,0-1-15,0 0 0,0 0 16,21-21-1,0 0 1,0-21 0,0 0-16,1 0 0,-1-1 0,0 1 15,0 0-15,-21 0 0,21 0 0</inkml:trace>
  <inkml:trace contextRef="#ctx0" brushRef="#br1" timeOffset="96725.07">9483 11811 0,'0'-21'16,"21"21"0,-21-21-16,21 21 0,0 0 15,0-21-15,0 21 0,1 0 16,-1 0-16,0-22 0,0 22 0,21-21 15,-20 21-15,-1 0 0,0 0 16,0 0-16,-21-21 0,21 21 16</inkml:trace>
  <inkml:trace contextRef="#ctx0" brushRef="#br1" timeOffset="97582.58">11282 11938 0,'0'0'0,"21"-42"15,-21 21 1,0-1-16,0 1 0,0 0 16,0 0-16,-21 0 0,21 0 0,-21 21 15,-1-22-15,1 1 0,0 0 16,21 0-16,-21 21 0,0-21 0,0 21 15,-1 0-15,1 0 0,0 0 0,0 0 16,0 0-16,0 21 0,-1 0 16,1 0-16,0 22 0,0-22 0,21 21 15,-21 0-15,0 1 0,-1-1 0,22 0 16,0 1-16,0-1 0,0 0 16,0 1-16,0-22 0,0 21 15,0-21-15,0 1 0,0-1 0,0 0 16,0 0-16,22-21 0,-1 0 15,-21 21-15,21-21 0,0 0 0,0 0 16,0 0-16,1-21 0,20 21 16,-21-21-16,0 0 0,0 0 15,1-1-15,20 1 0,-21 0 0,0-21 16,0 21-16,1-22 0,-1 1 16,0 21-16,-21-22 0,21 1 0,-21 21 15,0-21-15,0 20 0,0 1 0,0 0 16,0 0-16,0 42 31,0 0-15,0 0-16,0 1 0,0 20 0,0-21 15,0 21-15,21 1 0,-21-22 16,0 21-16,21 1 0,-21-22 0,0 21 16,0-21-16,22 0 0,-1 1 0,-21-1 15,0 0-15,21-21 0,0 21 16,0-21-16,0 0 0,1 0 15,-1 0-15,0 0 16,0 0-16,0-21 16,0 21-16,1-21 0,-22 0 15,21 21-15,0-22 0,0 1 0,0 0 16,0 0-16,1 0 0</inkml:trace>
  <inkml:trace contextRef="#ctx0" brushRef="#br1" timeOffset="97845.43">12107 11896 0,'21'0'0,"1"0"16,-1-21-1,0 21-15,0 0 0,0 0 16,0 0-16,1 0 0,-1 0 0,0-22 15,0 22-15,0 0 16,0 0-16,1 0 0,-1 0 0,0 0 16,0 0-16,-42 0 47</inkml:trace>
  <inkml:trace contextRef="#ctx0" brushRef="#br1" timeOffset="98070.3">12150 12086 0,'0'0'0,"-22"21"16,22 1-16,0-1 16,22-21-16,-1 0 15,0 0-15,0 0 16,0 0-16,0 0 0,1 0 0,-1 0 15,21 0-15,-21 0 0,0 0 0,1 0 16,-1-21-16,0 21 16,0 0-16,-21-22 0,21 22 15,0-21-15</inkml:trace>
  <inkml:trace contextRef="#ctx0" brushRef="#br1" timeOffset="98417.1">12848 11790 0,'0'0'0,"0"-21"0,0 0 0,0-1 16,0 1-1,0 42 16,0 1-31,0-1 16,0 0-16,0 0 0,0 0 16,0 22-16,-21-22 0,21 21 0,0 0 15,0-20-15,-21 20 0,21-21 0,0 21 16,-21-20-16,21 20 0,0-21 16,0 0-16,0 0 0,0 1 0,-22-1 15,22 0 1,0-42 15,22 0-31,-1-1 16</inkml:trace>
  <inkml:trace contextRef="#ctx0" brushRef="#br1" timeOffset="98936.81">13271 11769 0,'0'-21'16,"-21"21"15,0 0-31,21 21 16,0 0-16,-21 0 0,0 0 15,0 0-15,21 1 0,-22 20 0,1-21 16,21 21-16,-21-20 0,21 20 15,0-21-15,-21 21 0,21-20 0,0-1 16,-21 0-16,21 0 0,0 0 0,0 0 16,0 1-16,0-1 0,0 0 15,21-21-15,0 21 0,0-21 16,0 0-16,1 0 16,20 0-16,-21 0 0,0 0 15,0-21-15,1 0 0,-1 21 0,0-21 16,0-1-16,0 1 0,-21 0 0,21 0 15,1 0-15,-1 0 0,-21-22 16,21 22-16,-21-21 0,0 21 0,0-22 16,0 1-16,0 21 0,0 0 0,0-22 15,-21 22-15,0 0 0,-1 0 16,1 0-16,0 21 0,0 0 0,21-22 16,-21 22-16,0 0 0,-1 0 0,1 22 15,0-22 1,21 21-16,0 0 0,0 0 15,-21-21-15,21 21 16,0 0-16,21-21 16,0 22-1</inkml:trace>
  <inkml:trace contextRef="#ctx0" brushRef="#br1" timeOffset="99201.17">13843 11875 0,'-21'0'16,"21"21"77,0 0-77,0 0-16</inkml:trace>
  <inkml:trace contextRef="#ctx0" brushRef="#br1" timeOffset="99488.03">13864 12531 0,'0'21'15,"0"0"1,0 0-16,0 0 15,0 1-15,0-1 16,0 0-16,-21 0 16,21 0-16,-21-21 0,0 21 15,21 1-15,-22-1 0,1 0 0,0 0 16,0 0-16,0 0 0,-22-21 16,1 22-16,21-1 0,-21 0 0,-1-21 15,1 21-15,0 0 0</inkml:trace>
  <inkml:trace contextRef="#ctx0" brushRef="#br1" timeOffset="101161.13">16679 12446 0,'0'21'47,"0"0"-47,0 22 0,0-22 0,0 21 15,0 1-15,0-1 0,0 0 0,0 1 16,0 20-16,0-21 0,0 1 16,0 20-16,0-20 0,0-1 0,0 0 15,0 1-15,0-22 0,0 21 0,0-21 16,0 0-16,0 22 16,0-22-16,0 0 0,0 0 15,-21-21 16,0 0-31,21-21 0,0 0 16,0 0-16,-21 0 0,21-1 0</inkml:trace>
  <inkml:trace contextRef="#ctx0" brushRef="#br1" timeOffset="101533.11">16468 12531 0,'0'0'0,"0"-21"0,0-1 16,0 1-16,21 0 15,0 0-15,0 0 16,0 21-16,22 0 0,-22 0 0,0 0 16,21 0-16,-21 0 0,22 0 15,-1 21-15,-21-21 0,0 21 0,22 21 16,-22-20-16,0-1 0,0 21 15,-21-21-15,0 22 0,0-1 0,0-21 16,0 21-16,0-20 0,-21 20 16,0-21-16,0 0 0,0 22 15,-1-22-15,1-21 0,0 21 0,0 0 16,0-21-16,21 21 0,-21-21 16,-1 0-16,22-21 31,0 0-31,0 0 15,0 0-15,22 21 0,-1-22 16,-21 1-16,21 0 0</inkml:trace>
  <inkml:trace contextRef="#ctx0" brushRef="#br1" timeOffset="102032.82">17293 12404 0,'0'0'0,"0"-21"0,0 42 47,0 0-47,0 0 0,0 0 0,0 0 15,0 1-15,0 20 0,0-21 0,0 21 16,0-20-16,0 20 0,0-21 16,0 21-16,0-20 0,0 20 0,0-21 15,0 0-15,0 0 0,0 1 16,0-1-16,0 0 0,21-21 15,0 0-15,1 0 0,-1 0 16,0 0-16,0 0 0,0-21 16,0 21-16,1-21 0,-1-1 15,-21 1-15,21-21 0,0 21 0,0-22 16,0 22-16,-21-21 0,22 21 0,-22-22 16,21 1-16,-21 21 0,21-21 15,-21 20-15,0-20 0,0 21 0,0 0 16,21 21-1,-21 21 1,0 0-16,0 0 16,0 0-16,0 22 0,0-22 15,0 0-15,0 0 0,0 22 0,0-22 16,0 0-16,0 0 0,0 0 0,0 0 16,0 1-16,0-1 0,0 0 15,21-21-15,0 0 16,1 0-16,-1-21 15,0 0 1,0-1-16,-21 1 0</inkml:trace>
  <inkml:trace contextRef="#ctx0" brushRef="#br1" timeOffset="102548.99">17928 12150 0,'0'-64'16,"0"128"-16,0-107 31,0 86-31,0-22 0,0 21 16,0-21-16,0 22 0,0-1 15,0 0-15,0 1 0,0-1 0,0 0 16,0 1-16,0-1 0,0-21 16,0 22-16,0-1 0,0-21 0,0 0 15,0 0-15,0 1 0,0-1 16,0 0-16,0 0 0,0-42 31,0 0-15,0 0-16,0-1 0,0 1 15,0 0-15,0 0 0,0 0 16,0 0-16,0-1 0,0-20 0,21 21 16,0 0-16,1 0 0,-1-1 15,0 1-15,0 0 0,0 21 0,0 0 16,1 0-16,20 0 0,-21 0 15,21 21-15,-20 0 0,-1 1 0,21-1 16,-21 0-16,0 0 0,-21 0 0,0 0 16,0 1-16,0 20 0,0-21 15,0 0-15,0 0 0,0 1 16,-21-1-16,0 0 0,0 0 0,-21-21 16,20 21-16,1 0 0,0 1 0,-42-1 15,41-21-15,1 0 16,0 0-16,0 0 0,0 0 0,21-21 15,0-1 1,0 1-16,0 0 0,0 0 16,0 0-16,0 0 0</inkml:trace>
  <inkml:trace contextRef="#ctx0" brushRef="#br1" timeOffset="103494.29">18563 12065 0,'0'0'0,"0"-21"0,21 21 16,-21-21-16,0 42 31,0 0-31,0 21 0,0-20 0,0 20 16,0 0-16,-21 1 0,21-1 0,0 0 16,0 1-16,-21-1 0,21 0 15,0 1-15,-21-1 0,21 43 16,0-64-16,0 21 0,0-21 15,0 0-15,0 1 0,0-1 16,0 0-16,0 0 0,21-21 16,0 21-16,0-21 15,0 0-15,1 0 0,-1 0 0,0-21 16,0 0-16,0 0 0,0 0 0,22-1 16,-22 1-16,0 0 0,0 0 15,-21 0-15,21-22 0,-21 22 0,22 0 16,-22 0-16,21 0 0,-21 0 0,0-1 15,0 1 1,0 42 0,0 1-16,0-1 15,0 0-15,0 0 0,0 0 16,0 0-16,0 1 0,0 20 0,0-21 16,0 0-16,0 0 0,0 1 0,0-1 15,21 0-15,0 0 16,0-21-16,0 0 0,1 0 15,-1 0-15,0 0 16,0 0-16,0-21 0,0 21 16,1-21-16,-1 0 0,0-1 0,0 1 15,21 0-15,-20-21 0,-1 21 16,21-22-16,-21 22 0,0-21 16,22 21-16,-22-22 0,0 22 0,0 0 15,0 0-15,1 0 0,-1 21 16,0 0-1,-21 21 1,0 0 0,0 0-1,0-42 17,0 0-17,0 0 1,0-1-16,0 1 15,-21 21 1,0 0 0,-1 0-16,1 21 15,0 1-15,0-1 0,0 21 0,0-21 16,-1 22-16,1-22 0,0 21 0,0-21 16,21 22-16,-21-22 0,0 21 15,21-21-15,-22 0 0,22 1 0,0-1 16,0 0-16,0 0 0,0 0 0,22 0 15,-1-21-15,0 0 16,0 0-16,0 0 16,0 0-16,1 0 0,-1 0 0,0 0 15,0 0-15,0-21 0,22 0 16,-22 21-16,0-21 0,0 0 0,0 21 16,-21-21-16,21-1 0,-21 1 0,22 21 15,-22-21-15,0 0 0</inkml:trace>
  <inkml:trace contextRef="#ctx0" brushRef="#br1" timeOffset="103709.69">19198 12171 0,'0'0'0,"-21"0"0,0 0 15,21-21 17,21 21-1</inkml:trace>
  <inkml:trace contextRef="#ctx0" brushRef="#br1" timeOffset="104264.46">20256 12383 0,'0'0'0,"0"-22"16,22 22-1,-22 22-15,21-1 16,-21 0-16,21 0 0,-21 21 15,0-20-15,21 20 0,0 0 0,-21 1 16,0-1-16,0-21 0,21 21 0,-21 1 16,22-22-16,-22 21 0,0-21 15,0 1-15,0-1 0,0 0 16,0 0-16,21-21 31,-21-21-15,21 21-16,-21-21 0,21 0 0,-21-1 15,21 1-15</inkml:trace>
  <inkml:trace contextRef="#ctx0" brushRef="#br1" timeOffset="104493.34">20743 12488 0,'0'0'0,"21"-42"0,43-21 16,-64 41-16,-21 22 31,21 22-15,-21-1-16,-1 0 0,1 0 15,0 0-15,-21 22 0,21-22 0,-1 21 16,1 0-16,-21-20 0,21 20 16,0 0-16,-1-21 0,1 22 15,0-22-15,0 0 0,21 0 0,0 0 16,0 1-16,0-1 16,21-21-16,0 0 15,0 0-15,1-21 0,-1 21 0,21-22 16</inkml:trace>
  <inkml:trace contextRef="#ctx0" brushRef="#br1" timeOffset="104921.08">21061 12446 0,'0'21'15,"0"0"1,-21 1-16,21-1 0,-22 21 0,22-21 15,-21 0-15,21 22 0,0-22 16,0 21-16,-21-21 0,21 22 0,0-22 16,-21 21-16,21-21 0,0 1 0,0-1 15,0 0-15,0 0 0,21-21 16,0 21-16,0-21 0,1 0 0,-1 0 16,21 0-16,-21 0 0,0 0 15,22 0-15,-22-21 0,0 21 0,21-21 16,-20 0-16,-1 0 0,0-1 15,0 1-15,0 0 0,-21-21 16,0 21-16,0-22 0,0 1 0,0 21 16,0-22-16,0 1 0,-21 0 0,0 21 15,0-22-15,0 22 0,-1 0 16,1 0-16,0 0 0,0 21 0,-21 0 16,20 0-16,1 0 0,0 21 0,21 0 15,-21 0-15,0 0 0,21 0 16,-21 1-16,21-1 0,-22 21 0,22-21 15,0 0-15,0 1 0,0-1 16,0 0-16,0 0 0,22 0 16,-1-21-16</inkml:trace>
  <inkml:trace contextRef="#ctx0" brushRef="#br1" timeOffset="105177.94">21717 12510 0,'0'21'32,"0"0"-32,0 0 15,0 0-15,0 0 0,-21 1 16,21 20-16,0-21 0,0 0 0,0 22 16,-21-22-16,21 0 0,0 21 15,-22-21-15,22 1 0,0-1 16,0 0-16,0-42 47,0 0-47,22-1 0,-22 1 0</inkml:trace>
  <inkml:trace contextRef="#ctx0" brushRef="#br1" timeOffset="105355.84">21738 12425 0,'0'0'0,"0"-42"0,0 20 0,0 1 0,0 0 15,0 0-15,0 0 0,0 42 63,0 0-63,0 0 16,0 0-16,21-21 0,0 22 0</inkml:trace>
  <inkml:trace contextRef="#ctx0" brushRef="#br1" timeOffset="105923.03">22225 12658 0,'21'0'16,"0"0"-1,-21-21-15,0-1 16,0 1-16,0 0 15,0 0-15,-21 21 16,0 0 0,0 0-16,0 0 0,-1 0 15,1 21-15,21 0 0,-21 0 16,0 1-16,0-1 0,0 21 16,-1-21-16,22 22 0,0-1 0,-21-21 15,21 21-15,-21-20 0,21-1 0,0 0 16,0 0-16,0 0 0,0 0 15,21-21-15,0 22 0,1-22 16,-1 0-16,0 0 0,0 0 16,0-22-16,0 1 0,1 21 15,-1-21-15,0 0 0,0 0 0,0 0 16,22-22-16,-22 22 0,0-21 16,0-1-16,0 1 0,0 21 0,1-43 15,-1 22-15,0 0 0,0-1 16,-21-20-16,0 21 0,0-1 15,0 1-15,0 0 0,0 20 0,0-20 16,0 21-16,-21 21 16,0 21-16,21 0 15,-21 0-15,21 22 0,-22-1 0,1 0 16,21 1-16,0-1 0,0 0 0,0 1 16,0-1-16,0 0 0,0 1 15,0-1-15,0 0 0,0-20 0,0 20 16,0-21-16,0 0 0,21 0 15,1 1-15,-1-22 0,-21 21 16,21-21-16,0 0 0,0 0 0,0 0 16,1 0-16</inkml:trace>
  <inkml:trace contextRef="#ctx0" brushRef="#br1" timeOffset="106629.14">23728 12848 0,'0'0'0,"21"-21"15,0 0-15,-21 0 0,0 0 0,0-1 16,0 1-16,0 0 0,0 0 16,0 0-16,0-22 0,0 22 15,-21 0-15,21 0 0,-21 21 0,0-21 16,-1 21-16,1 0 0,-21 0 0,21 0 15,0 21-15,-22 0 0,22-21 16,0 42-16,-21-20 0,20 20 0,1-21 16,21 21-16,-21 1 0,21-1 15,0 0-15,0 1 0,0-22 0,0 21 16,0-21-16,21 1 0,-21-1 0,21 0 16,1 0-16,-1-21 0,21 0 15,-21 0-15,0 0 0,1 0 0,20 0 16,-21 0-16,0 0 0,22-21 0,-22 0 15,0 0-15,0-1 16,21 1-16,-20-21 0,-1 0 0,0 20 16,0-20-16,0-21 0,0 20 0,1 1 15,-22 0-15,21-1 0,-21-20 16,21 20-16,-21 1 0,0 0 0,0-1 16,0 1-16,0 21 0,0-21 15,0 20-15,0 1 0,0 42 16,0 1-16,0-1 15,-21 0-15,21 21 0,0 1 16,-21-1-16,21 0 0,-22 22 0,22-22 16,0 22-16,0-22 0,0 21 0,0-20 15,0-1-15,0 0 0,0 1 16,0-1-16,0-21 0,0 0 16,0 1-16,22-1 0,-22 0 0,21-21 15,0 0-15,0 0 16,0 0-16,0-21 0</inkml:trace>
  <inkml:trace contextRef="#ctx0" brushRef="#br1" timeOffset="107036.47">24236 12764 0,'0'21'0,"0"0"0,0 0 31,21-21-31,0 0 16,0 0-16,0 0 16,1 0-16,-22-21 0,21 21 0,0-21 15,0 0-15,-21-1 0,21 22 16,-21-21-16,0 0 0,0 0 16,0 0-16,0 0 0,0-1 15,-21 22-15,0 0 16,0 0-16,0 0 0,21 22 15,-22-1-15,1 0 0,0 21 0,0-21 16,21 22-16,0-1 0,0-21 16,-21 22-16,21-22 0,0 21 15,0-21-15,0 0 0,0 1 0,0-1 16,21 0-16,0 0 0,0 0 16,0-21-16,1 0 0,-1 0 15,0 0-15,0 0 0,0 0 0,0 0 16,1 0-16,-1-21 0,21 0 15,-21 0-15,0 0 0,1-1 0,-1 1 16,0 0-16,0 0 0</inkml:trace>
  <inkml:trace contextRef="#ctx0" brushRef="#br1" timeOffset="107681.61">24680 12785 0,'0'-43'0,"0"149"0,0-233 0,0 191 16,0-107 15,0 65-31,0-1 0,0 0 16,0 0-16,0 0 0,0 0 15,0 22-15,0-22 0,0 0 0,0 0 16,0 0-16,-21 1 0,21 20 16,0-21-16,0 0 15,0-42 32,0 0-47,0 0 0,0 0 16,0-1-16,0 1 0,0 0 15,0-21-15,0 21 0,21-22 16,0 22-16,1-21 0,-22 21 0,21-1 16,0 1-16,0 0 0,0 0 15,0 0-15,22 21 0,-22 0 0,0 0 16,0 0-16,0 0 0,1 21 0,-1 0 16,0 0-16,0 0 0,0 1 15,0 20-15,-21-21 0,0 0 0,0 22 16,0-22-16,0 0 0,0 0 15,0 0-15,0 0 0,0 1 16,-21-22-16,0 0 0,21 21 16,-21-21-16,0 0 15,21-21 1,0-1 0,0 1-16,0 0 0,0 0 15,21 0-15,-21 0 0,21-22 0,0 22 16,0-21-16,22 21 0,-22-22 0,0 22 15,21 0-15,-20 0 0,-1 0 16,21 21-16,-21 0 0,0 0 0,1 0 16,-1 21-16,-21 0 0,21 0 15,-21 0-15,21 0 0,-21 22 0,0 20 16,0-42-16,0 1 16,0 20-16,0-21 0,0 0 15,0 0-15,0 1 0,0-1 0,0 0 16,-21-21-1,21 21-15,0-42 32,0 0-32,21 21 15</inkml:trace>
  <inkml:trace contextRef="#ctx0" brushRef="#br1" timeOffset="108058.4">25675 12721 0,'-21'0'16,"0"0"0,0 21-16,21 1 0,-22-1 0,1 0 15,21 0-15,-21 21 0,21-20 16,-21-1-16,21 0 0,0 21 0,0-21 16,0 1-16,0-1 0,0 0 15,0 0-15,0 0 16,21-21-16,0 0 15,0 0-15,1 0 16,-1 0-16,0 0 0,0-21 16,0 0-16,0 21 0,-21-21 0,22 0 15,-1-1-15,-21 1 0,21-21 16,-21 21-16,0-22 0,21 22 0,-21-21 16,0 21-16,0 0 0,0-1 0,0 1 15,0 0-15,-21 21 16,0 0-16,0 0 15,-1 21-15,22 0 16,-21 1-16,0-1 16,21 0-16</inkml:trace>
  <inkml:trace contextRef="#ctx0" brushRef="#br1" timeOffset="108342.25">26077 12637 0,'0'0'0,"0"-22"0,0 1 16,0 0-16,0 0 0,-21 42 31,0 0-31,0 0 16,0 22-16,-1-22 15,1 21-15,0-21 0,0 22 0,0-1 16,21-21-16,-21 22 0,-1-22 15,22 21-15,-21-21 0,21 0 0,0 1 16,0-1-16,0 0 0,0 0 0,0 0 16,0 0-16,21-21 15,1 0-15,-1 0 0,0 0 16,0 0-16,0 0 0,0 0 16</inkml:trace>
  <inkml:trace contextRef="#ctx0" brushRef="#br1" timeOffset="108621.08">26247 12615 0,'0'22'32,"0"-1"-17,21 0-15,-21 21 0,0-21 16,21 1-16,-21 20 0,0-21 15,0 21-15,0-20 0,0 20 0,0-21 16,0 21-16,0-20 0,0-1 16,-21 0-16,0 0 0,21 0 0,-22 0 15,1 1-15,0-22 0,21 21 0,-21 0 16,0-21-16,21 21 16,-21-21-16</inkml:trace>
  <inkml:trace contextRef="#ctx0" brushRef="#br1" timeOffset="109222.76">26606 12721 0,'0'-21'0,"-21"21"15,0 0 1,0 0-16,0 21 16,0 0-16,21 1 0,-22-1 0,1 0 15,0 0-15,0 0 0,0 0 0,21 1 16,-21-1-16,21 0 0,0 0 16,0 0-16,0 0 0,0 1 0,21-1 15,0-21 1,0 0-16,0 0 0,0 0 15,1 21-15,-1-21 0,0 0 16,-21 21 0,0 0-16,0 0 15,-21-21 1,0 22-16,-1-22 16,22 21-16,-21-21 0,0 0 15,42 0 32,0 21-16,-21 0-15,0 0-16,0 0 0,-21 1 16,0-1-16,0 0 15,0 0-15,0 0 0,-1-21 16,1 21-16,0-21 0,0 22 0,0-1 15,0-21-15,-1 0 0,22 21 16,-21-21-16,42 0 31,1 0-15,-1 0-16,-21-21 0,21 21 16,-21-21-16</inkml:trace>
  <inkml:trace contextRef="#ctx0" brushRef="#br1" timeOffset="109949.29">23516 15219 0,'0'0'0,"0"-21"0,0 0 15,0-1-15,0 1 16,21 0-16,0 21 0,1-21 0,-1 0 16,21 21-16,-21-21 0,0-1 15,22 22-15,-22 0 0,0 0 16,0 0-16,0 0 0,1 0 0,-22 22 16,0-1-1,-22 21-15,1-21 0,0 0 16,0 1-16,0 20 0,-22-21 0,22 21 15,-21-20-15,21 20 0,0-21 16,-1 0-16,1 22 0,0-22 0,21 0 16,-21 0-16,21 0 0,0 0 0,0 1 15,0-1-15,0 0 16,21-21-16,0 0 16,0 0-16,1 0 0,-1 0 0,0 0 0,0 21 15,0-21-15,0 0 16,1 0-16,-1 0 0,-21 21 15,0 0-15,0 1 16,0-1-16,0 0 16,0 0-16,0 0 0,0 22 0,0-22 15,0 0-15,0 21 0,0 1 0,0-22 16,0 21-16,0-21 0,0 22 16,0-22-16,0 21 0,0 0 0,0-20 15,0 20-15,0-21 0,-21 0 0,-1 0 16,1 1-16,0-1 0,0 0 15,-21 0-15,20-21 0,1 21 16,0-21-16,-21 0 0,21 0 0,-1 0 16,1 0-16,0 0 0,0 0 0,0-21 15,0 0-15,21 0 0,-22-22 16,1 1-16</inkml:trace>
  <inkml:trace contextRef="#ctx0" brushRef="#br1" timeOffset="110430.1">23050 14351 0,'-21'0'0,"21"-21"15,21 21-15,1 0 16,20 0-16,-21-21 0,21 21 16,-20 0-16,20 0 0,0-21 0,1 21 15,20 0-15,-21 0 0,22-22 16,-22 22-16,22 0 0,-22 0 0,22 0 16,-22 0-16,0-21 0,1 21 0,-22 0 15,21 0-15,-21 0 0,0 0 16,1 0-16,-44 0 31,1 0-31,0 21 0,-21-21 0,-1 0 16,1 0-16,0 22 0,-1-22 15</inkml:trace>
  <inkml:trace contextRef="#ctx0" brushRef="#br1" timeOffset="110719.94">23029 14626 0,'0'0'0,"21"0"15,22 0-15,-22 0 0,0 0 16,21 0-16,-20 0 0,20 0 0,0 0 16,1 0-16,-1 0 0,21 0 15,-20 0-15,20-21 0,-20 21 16,-1 0-16,21 0 0,-20 0 0,-1 0 15,0-21-15,-20 21 0,-1 0 0,0 0 16,0 0-16,0 0 16,-42 0-1,0 0-15,0 0 0,-22 0 16,1 0-16,21 0 0,-21 21 16,-22-21-16</inkml:trace>
  <inkml:trace contextRef="#ctx0" brushRef="#br1" timeOffset="110956.8">23072 14859 0,'21'0'0,"42"0"16,-20 0-16,-22 0 0,0 0 15,21 0-15,-21 0 0,22 0 0,-1 0 16,-21-21-16,22 21 0,-1 0 0,0 0 15,-21 0-15,22 0 16,-22 0-16,0 0 0,0 0 0</inkml:trace>
  <inkml:trace contextRef="#ctx0" brushRef="#br1" timeOffset="111321.29">23241 14097 0,'21'0'15,"0"0"1,0 0-16,1 0 0,-1 0 0,0 0 16,0-21-16,21 21 0,-20 0 0,20 0 15,-21 0-15,0 0 16,22-21-16,-22 21 0,0 0 0,0 0 15,0 0-15,-21-21 16,-21 21 15,0 0-15</inkml:trace>
  <inkml:trace contextRef="#ctx0" brushRef="#br1" timeOffset="112277.11">17738 11367 0,'0'0'0,"-22"0"0,22-22 16,0 44-1,0-1 1,0 0-16,0 0 0,0 0 15,0 0-15,0 1 0,0-1 0,0 0 16,0 0-16,0 0 0,0 0 16,0 1-16,0-1 0,0 0 15,0 0-15,-21-21 0,21 21 16,0-42 31,0 0-32,0 0-15,0 0 16,0-1-16</inkml:trace>
  <inkml:trace contextRef="#ctx0" brushRef="#br1" timeOffset="112641.91">17695 11049 0,'0'21'16,"0"0"-16,0 1 16,0-1-1,21-21 1,1 0 0,-1 0-16,0 0 0,0-21 15,0-1-15,-21 1 16,0 0-16,0 0 15,0 0-15,-21 21 16,0-21-16,0 21 0,0 0 16,-1 0-16,1 0 15,0 0-15,0 0 0,0 21 16,21 0-16,0 0 16,0 0-16,0 0 15,21 1-15,0-1 0,-21 0 16,21-21-16,0 21 0,22-21 0,-22 0 15,0 21-15</inkml:trace>
  <inkml:trace contextRef="#ctx0" brushRef="#br1" timeOffset="113136.84">18161 11218 0,'0'22'0,"0"-1"0,-21-21 15,21 21-15,0 0 0,0 0 0,0 0 16,-21 22-16,21-22 0,0 0 16,0 0-16,0 0 0,0 1 0,0 20 15,0-21-15,0 0 0,0 0 0,0 1 16,0-1-16,-22 0 16,22 0-16,-21-21 31,21-21-16,0 0-15,0 0 16,0-1-16,0 1 16,0-21-16,0 21 0,0 0 15,0-22-15,0 22 0,21-21 0,-21-1 16,22 22-16,-1-21 0,0 21 0,0 0 16,21-1-16,-20 1 0,-1 21 15,0 0-15,21 0 0,-21 0 0,22 21 16,-22 1-16,0-1 0,0 0 0,0 21 15,1-21-15,-1 22 0,-21-22 16,21 21-16,-21-21 0,0 22 0,0-22 16,0 21-16,0-21 0,0 1 15,-21-1-15,21 0 0,-21 0 16,-1 0-16,22 0 0,-21 1 16,21-44 15,0 1-31,0 0 15,0 0-15</inkml:trace>
  <inkml:trace contextRef="#ctx0" brushRef="#br1" timeOffset="113448.45">18923 10901 0,'0'21'16,"0"0"-16,0 0 16,0 1-16,0-1 0,0 21 15,0 0-15,0 1 0,-21-1 0,21 0 16,-21 1-16,21-1 0,0 0 0,0 1 16,-22-1-16,22 0 0,-21 1 15,21-22-15,-21 21 0,21-21 16,0 1-16,0-1 0,0 0 0,21-21 47,0 0-47,-21-21 0,22 0 15,-1-1-15,-21 1 0,0 0 16,0 0-16</inkml:trace>
  <inkml:trace contextRef="#ctx0" brushRef="#br1" timeOffset="113660.33">18732 11303 0,'22'0'31,"-1"0"-31,-21-21 16,21 21-16,0 0 0,0 0 16,0-21-16,1 21 0,-1-21 15,0 21-15,0 0 0,0 0 0,22-22 16,-22 22-16,0 0 0,0 0 0,0 0 15,0 0-15,1 0 16</inkml:trace>
  <inkml:trace contextRef="#ctx0" brushRef="#br1" timeOffset="114362.01">20108 11557 0,'21'-21'16,"1"21"-16,-22-21 15,0 0-15,0-1 0,0 1 16,0 0-16,0 0 15,0 0-15,0-22 0,0 22 16,0 0-16,0 0 0,-22-21 0,1 20 16,0 1-16,21-21 0,-21 21 0,0 0 15,0 21-15,-1-22 0,1 22 16,0 0-16,0 0 0,0 0 0,0 0 16,-1 22-16,1-1 0,0 0 0,0 0 15,0 21-15,0 1 0,-1-1 16,1 0-16,21 1 0,-21-1 0,21 0 15,0 1-15,0-1 0,0 0 0,0-20 16,0 20-16,0-21 0,0 0 16,0 0-16,0 1 0,0-1 15,21 0-15,0-21 0,1 0 16,-1 0-16,0 0 16,0 0-16,0 0 0,0 0 15,1-21-15,-1 0 0,0-1 0,0 1 16,0 0-16,0 0 0,1 0 15,-1-22-15,0 22 0,0-21 0,0 21 16,0-22-16,1 1 0,-22 0 0,0 21 16,21-22-16,-21 22 0,0 0 15,21 21-15,-21-21 0,0 42 16,0 0-16,0 0 16,0 0-16,0 22 0,0-1 15,0-21-15,-21 22 0,21-1 16,0-21-16,0 21 0,0-20 0,0-1 15,0 21-15,0-21 0,0 0 0,0 1 16,0-1-16,21 0 16,0-21-16,0 0 0,0 0 15,1 0-15,-1 0 0,0 0 0,0 0 16,0 0-16,0 0 0,1-21 16,20 0-16,-21 21 0,0-22 0,0 1 15,22 0-15,-22 0 0</inkml:trace>
  <inkml:trace contextRef="#ctx0" brushRef="#br1" timeOffset="114657.2">20976 11367 0,'21'0'16,"0"0"0,1 0-16,-1 0 15,0 0-15,0 0 16,0 0-16,0 0 16,1 0-16,-22-22 0,21 22 15,-42 0 32</inkml:trace>
  <inkml:trace contextRef="#ctx0" brushRef="#br1" timeOffset="114881.1">20849 11642 0,'0'0'0,"0"21"15,21-21 1,0 0-16,1 0 16,-1 0-16,0 0 15,0 0-15,0 0 16,0-21-16,1 21 16,-1 0-16,0 0 15,-21-21 1</inkml:trace>
  <inkml:trace contextRef="#ctx0" brushRef="#br1" timeOffset="115481.18">21886 11240 0,'0'0'0,"0"-22"0,0 1 16,0 42 31,0 1-47,0 20 0,0-21 15,0 21-15,0 1 0,0-1 0,0 0 16,0 1-16,0-1 0,0-21 15,-21 22-15,21-22 0,0 21 16,0-21-16,-21 0 0,21 1 0,0-1 16,0 0-16,0 0 15,0-42 17,21 0-32,0 0 15</inkml:trace>
  <inkml:trace contextRef="#ctx0" brushRef="#br1" timeOffset="115964.93">22352 11176 0,'0'0'0,"0"21"47,-21 0-47,0 1 0,-1 20 0,22-21 15,0 21-15,-21-20 0,21 20 16,-21 0-16,21-21 0,-21 22 0,21-22 16,0 21-16,0-21 0,0 1 0,0 20 15,0-21-15,0 0 0,0 0 16,0 1-16,0-1 0,21-21 16,0 0-16,-21 21 0,43-21 15,-22 0-15,0 0 0,0 0 0,0 0 16,22 0-16,-22 0 0,0-21 15,21 0-15,-21 21 0,1-22 0,-1 22 16,0-21-16,0 0 0,0 0 16,0 0-16,-21 0 0,0-22 15,0 1-15,0 0 0,0 20 16,0-20-16,0 0 0,0 21 16,-21-22-16,0 22 0,0-21 0,0 21 15,21-1-15,-21 22 0,-1 0 0,1 0 16,0 0-16,0 0 15,0 0-15,0 22 0,21-1 16,-22 0-16,1-21 0,0 21 0,0 0 16,0 0-16,21 1 0,0-1 15,0 0-15,0 0 0,21-21 32</inkml:trace>
  <inkml:trace contextRef="#ctx0" brushRef="#br1" timeOffset="116454.65">23114 11282 0,'-21'21'31,"0"0"-31,-1 0 16,1 22-16,0-22 0,0 21 15,21-21-15,-21 1 0,0 20 16,21-21-16,-22 21 0,22-20 0,0-1 16,0 21-16,0-21 0,0 0 15,0 1-15,0-1 0,0 0 16,22 0-16,-1-21 0,0 0 16,0 21-16,0-21 0,0 0 15,1 0-15,20 0 0,-21 0 16,0 0-16,0-21 0,1 0 0,-1 21 15,0-21-15,0 0 0,0-1 0,0 1 16,1 0-16,-22 0 0,0 0 16,21-22-16,-21 22 0,0-21 0,0 0 15,0-1-15,0 22 0,0-21 0,0-1 16,-21 22-16,-1 0 0,22 0 16,-21 0-16,0 21 0,0 0 0,0 0 15,0 0-15,-1 0 0,1 0 16,0 21-16,0 0 0,21 0 15,-21 0-15,21 1 0,-21-1 16,21 0-16,0 0 0,0 0 16,0 0-16,21-21 31,0 0-31</inkml:trace>
  <inkml:trace contextRef="#ctx0" brushRef="#br1" timeOffset="116729.5">23855 11345 0,'0'-21'15,"0"42"79,0 1-78,0-1-1</inkml:trace>
  <inkml:trace contextRef="#ctx0" brushRef="#br1" timeOffset="117244.2">23834 11726 0,'0'0'0,"0"22"16,0-44 203,21 22-188,-21 22-16,21-1-15,-21 0 0,0 0 16,0 0-16,0 0 0,0 1 16,0-1-16,0 0 0,0 0 0,-21 0 15,0 0-15,-1 1 0,1-1 0,0 0 16,0 0-16,-21-21 0,20 21 16,1 0-16,0-21 0,0 0 0,0 0 15,0 0-15,-1 0 0</inkml:trace>
  <inkml:trace contextRef="#ctx0" brushRef="#br1" timeOffset="117852.85">23855 11345 0,'0'22'16,"0"-1"-1,0 0-15,0 0 16,21-21 31,-21-21-32,21 21-15,-21-21 0,21 21 16,-21-21-16,0-1 0,0 1 16,0 0-1,-21 21 1,0 0-16,0 0 15,0 21-15,21 0 0,-22 1 0,22-1 16,0 0-16,0 0 0,-21 0 16,21 0-16,0 1 0,0-1 15,0 0 1</inkml:trace>
  <inkml:trace contextRef="#ctx0" brushRef="#br2" timeOffset="147032.88">1312 16552 0,'0'0'16,"-21"0"-16,0 0 0,0 0 15,0 0-15,-1 0 0,1 0 16,0 0-16,0 0 16,0 0-16,0 0 0,-1 0 15,1 0-15,0 0 0,0 0 0,0 0 16,0 0-16,-1 0 15,1 0-15,0 0 0,0 0 16,0 0-16,0 0 16,-1 0 15,44 0 0,-1 0-31,0 0 16,0 0-16,21 0 0,-20 0 15,20 0-15,0 0 0,1 0 0,-1 0 16,0 0-16,1 0 0,20 0 16,-21 0-16,22 0 0,-22 0 15,1 0-15,-1 0 0,0 0 16,22 0-16,-22 0 0,0 0 0,1 0 16,-1 0-16,0 0 0,1 0 15,-1 0-15,0 0 0,1 0 0,-22 0 16,21 0-16,-21 0 0,1 0 15,-1 0-15,0 0 0,0 0 0,0 0 16,0 0 0,-21-21-1,0 0 1,0 0 0,-21 0-16,0 21 15,0-21-15,0-1 0,0 22 16,-1-21-16,1 0 0,0 21 0,0-21 15,-21 0-15,20 21 0,-20-21 16,21 21-16,0 0 0,0-22 0,-1 22 16,1 0-16,0 0 15,42 22 32,0-22-47,1 21 16,-1-21-16,0 0 0,0 0 0,0 21 15,0-21-15,1 0 0,20 0 16,-21 0-16,0 0 0,0 0 16,22 0-16,-22 0 0,0 0 0,0 0 15,0 0-15,1 0 0,-1 0 16,0 0-16,0 21 16,-21 0-1,0 0-15,-21 1 0,0-1 16,0 0-16,-22 0 0,22 0 15,-21 0-15,-22 22 0,22-22 0,0 21 16,-1 1-16,-20-1 16,20-21-16,1 21 0,21-20 0,-21 20 15,20-21-15,1 0 0,21 0 16,0 1-16,0-1 0,-21-21 0,21 21 16,21-21 30,-21-21-46,21 0 0,1-1 16,-1 1-16,0-21 0</inkml:trace>
  <inkml:trace contextRef="#ctx0" brushRef="#br2" timeOffset="147809.53">3641 15600 0,'0'0'0,"21"0"15,0 0 1,0 0-16,0 0 0,-21-21 15,21 21-15,-21-21 0,22 21 16,-22-22-16,21 1 0,-21 0 16,0 0-1,-21 0 1,-1 21-16,-20 0 0,21 0 0,-21 0 16,-1 0-16,22 0 0,-21 21 15,-1 0-15,1 0 0,0 0 16,-1 1-16,22-1 0,-21 21 0,21-21 15,0 0-15,-1 22 0,22-22 16,-21 0-16,21 21 0,0-20 0,0-1 16,21 21-16,1-21 0,-1 0 15,21 1-15,-21-1 0,22 0 16,-1 0-16,-21 0 0,21 0 16,1 1-16,-1-1 0,0 0 0,1 0 15,-1 0-15,-21 0 0,0 1 16,1-1-16,-1 0 0,-21 0 15,0 0-15,0 0 0,0 1 16,-21-1-16,-22 0 0,22 0 0,-21 0 16,-1 0-16,22-21 0,-21 0 15,0 22-15,-1-22 0,1 0 0,0 0 16,-1 0-16,22 0 0,-21 0 16,21 0-16,-1-22 0,-20 1 0,21 21 15,21-21-15,-21 21 0,21-21 16,-21 21-16,21-21 15,21 21 1,0 0 0,0 0-16,0 0 0,0 0 15,1-21-15</inkml:trace>
  <inkml:trace contextRef="#ctx0" brushRef="#br2" timeOffset="148521.18">4127 15939 0,'0'-22'0,"0"44"0,0-65 0,0 22 0,0 0 16,-21 21-16,0-21 16,0 21-16,0 0 0,0 0 0,-1 0 15,1 21-15,0 0 0,0 0 16,0 0-16,0 1 0,-1-1 0,1 21 15,21-21-15,0 22 0,-21-22 16,21 21-16,0 0 0,0-20 0,0-1 16,0 21-16,0-21 0,0 0 15,21 1-15,0-1 0,1 0 16,-1-21-16,0 0 0,0 0 16,0 0-16,0 0 0,1 0 15,20 0-15,-21 0 0,0 0 0,0-21 16,22 0-16,-22-1 0,21 22 15,-21-21-15,1 0 0,-1 0 0,21 0 16,-21 0-16,0-1 0,1-20 16,-22 21-16,0 0 0,21 0 0,-21-1 15,0 1-15,0 0 16,-21 42 15,21 0-31,0 1 0,0-1 16,-22 0-16,22 0 0,0 0 15,-21 22-15,21-22 0,0 0 16,0 0-16,0 0 0,0 0 16,0 1-16,0-1 0,0 0 15,21 0-15,1-21 16,-1 0-16,0 0 0,0 0 16,0 0-16,0 0 0,1-21 0,-1 0 15,0 21-15,0-21 0,0-1 16,0 22-16,1-21 0,-22 0 0,0 0 15,0 0-15,0 0 16,0-1-16,0 1 0,0 0 0,0 0 16,-22 0-16,1 0 0,0-1 15,0 1-15,0 21 0,0 0 16,21-21-16,-22 21 0,1 0 0,0 0 16,0 0-16,21 21 15,-21 0-15,21 1 16,0-1-1,21-21-15</inkml:trace>
  <inkml:trace contextRef="#ctx0" brushRef="#br2" timeOffset="148932.94">4741 16023 0,'0'0'16,"21"0"0,-21 21-1,22 1 1,-1-1-16,-21 0 0,21 0 15,-21 21-15,0 1 0,0-1 16,21 0-16,-21 1 0,0-1 0,0 0 16,0 1-16,0-1 0,0 22 15,0-22-15,0 21 0,0 1 0,0-22 16,0 22-16,0-22 0,-21 0 0,21 1 16,-21-1-16,21-21 0,0 22 15,0-22-15,0 0 0,0-42 31,0 0-15,0-1-16,0 1 0,0 0 16,0-21-16,0 21 0,0-22 15,0 1-15</inkml:trace>
  <inkml:trace contextRef="#ctx0" brushRef="#br2" timeOffset="149260.75">4826 16235 0,'0'0'15,"0"-21"-15,-21 0 0,21-1 0,0 1 0,0 0 16,0 0-16,0 0 16,0 0-16,0-1 0,21 1 0,-21 0 15,21 21-15,0-21 16,22 0-16,-22 21 0,0 0 0,0 0 16,0 0-16,22 0 0,-22 0 15,0 0-15,0 0 0,0 21 0,0 0 16,-21 0-16,0 0 0,22 1 15,-22-1-15,0 0 0,0 0 16,0 0-16,-22 0 0,1 1 0,21-1 16,-21 0-16,0-21 0,0 21 15,0 0-15,21 0 0,-22-21 0,22 22 16,-21-22-16,21 21 16,0-42 15,0-1-31,21 1 15,1 21-15</inkml:trace>
  <inkml:trace contextRef="#ctx0" brushRef="#br2" timeOffset="149620.54">5313 16193 0,'0'0'0,"21"0"15,21 0 1,-21 0-16,1 0 0,-22-22 0,21 22 15,0-21-15,0 21 0,0-21 16,0 0-16,1 0 0,-1 0 16,0 21-16,-21-22 0,0 1 0,0 0 15,21 0-15,-21 0 0,0 0 0,0-1 16,0 1 0,-21 21-16,0 0 0,0 0 15,-1 21-15,1 1 0,21-1 16,-21 21-16,21-21 0,-21 0 0,21 22 15,0-22-15,0 21 0,0-21 16,0 22-16,0-22 0,0 0 0,0 0 16,0 0-16,0 1 0,21-1 0,0-21 15,0 0-15,-21 21 16,22-21-16,-1 0 0,0 0 0,0 0 16,0 0-16,0 0 15,1-21-15,-1 0 0,0-1 16,0 1-16</inkml:trace>
  <inkml:trace contextRef="#ctx0" brushRef="#br2" timeOffset="150789.39">6837 15939 0,'0'0'0,"21"-22"0,-21 1 0,0 0 16,21 0-16,-42 21 31,0 0-31,0 21 16,-1 0-16,1 0 0,21 1 15,-21-1-15,0 21 0,21-21 0,0 22 16,-21-1-16,21-21 0,-21 21 15,21-20-15,0-1 0,0 21 0,0-21 16,0 0-16,0 1 0,21-1 16,0-21-16,0 0 0,0 0 15,0 0-15,1 0 0,20 0 16,-21 0-16,0 0 0,22-21 16,-22 21-16,0-22 0,21 1 0,-21 0 15,1-21-15,-1 21 0,0-1 16,-21-20-16,0 21 0,0-21 0,0 20 15,0-20-15,0 0 0,-21 21 0,0-1 16,-1 1-16,-20 0 0,21 21 16,0 0-16,0-21 0,-1 21 0,1 0 15,0 0-15,0 0 16,21 21-16,0 0 16,21-21-16,21 21 15,-20-21-15,-1 0 0,21 0 16,0 0-16,1 0 0,-22 0 15,21-21-15,1 0 0,-1 21 16,0-21-16,1 0 0,-22 0 0,21-1 16,-21 1-16,22 21 0,-22-21 15,0 0-15,0 0 0,-21 0 0,0-1 16,0 1-16,21 21 0,-21-21 16,0 0-16,-21 21 31,21 21-31,0 0 15,0 0-15,0 1 0,0-1 0,0 0 16,0 21-16,0 1 0,0-1 16,0 0-16,0 1 0,0 20 15,0-21-15,0 22 0,0-1 0,0-20 16,0 20-16,0 1 0,0-22 16,0 22-16,0-1 0,0 1 0,0-22 15,0 21-15,0 1 0,0-1 16,0-20-16,0 20 0,0 1 0,0-22 15,0 22-15,21-22 0,0 0 16,-21 1-16,22-1 0,-22 0 16,21 1-16,-21-22 0,0 0 0,0 21 0,0-21 15,0 1-15,0-1 16,-21-21-16,-1 0 0,1 0 16,0 0-16,0 0 15,0 0-15,0 0 0,-22-21 0,22-22 16,0 22-16,-21 0 0,20-21 0,1-1 15,0 1-15,0-22 0,0 22 16,0-21-16,21 20 0,-22-20 0,22 20 16,0-20-16,0 21 0,0-1 15,22-20-15,-1 42 0,0-22 0,0 1 16,0 21-16,22-22 0,-22 22 16,0 0-16,0-21 0,0 21 15,0 21-15,1-22 0,-1 1 0,0 0 16,0 21-16,-21-21 15,21 21-15,0-21 0,-21 0 16,0-1-16,22 22 16</inkml:trace>
  <inkml:trace contextRef="#ctx0" brushRef="#br2" timeOffset="151545.35">9059 3408 0,'0'0'0,"21"-254"0,-21 0 0,22 42 15,-22 43-15,21 42 16,-21 21-16,0 21 0,21 43 0,-21 0 16,0-1-16,0 22 0,0 0 0,0 0 15,0 0 1,-21 21-16,21 190 15,-21 64-15,21 0 16,-22-42-16,22-43 0,-21-42 0,21-21 16,0-21-16,-21-22 0,0-20 15,0-22-15,21 21 0,-21-42 0,-1 21 16,1-21-16,0 0 16,0 0-16,0 0 15,0 0-15,21 21 16,-22-21-1,1 0-15,0 0 16,21 22-16,-21-22 16,21 21 15,21-21-15,0 0-1,0 0-15,1 0 0,-1 0 16,0 0-16,0 0 0,0 0 15,0 0-15,1 0 0,-1-21 0,0 21 16,0 0-16,0 0 16,0 0-16,1 0 0,-1 0 15,0 0-15,0 0 16,0 0-16,0 0 0,1 0 16,-1 0-16,0 0 15</inkml:trace>
  <inkml:trace contextRef="#ctx0" brushRef="#br2" timeOffset="160505.01">8551 15981 0,'0'-21'16,"0"0"-1,0-1 1,0 1-16,0 0 15,0 0-15,0 0 0,0 0 0,0-1 16,0 1-16,0 0 0,0 0 16,0 0-16,0 0 0,0-22 0,0 22 15,0 0-15,0 0 0,0-22 16,0 22-16,0 0 0,0 0 16,-21 21-1,21 21 1,0 0-16,-21 0 0,21 22 15,0-1-15,-21 22 0,0-1 16,-1-21-16,22 1 0,-21 20 16,0 1-16,0-22 0,0 22 0,21-1 15,-21-21-15,-1 22 0,1-22 16,0 1-16,0-1 0,0-21 0,0 21 16,21-20-16,0-1 0,-22-21 15,22 21-15,-21-21 16,21-21-1,0 0-15,0-1 0,0 1 0,0 0 16,0 0-16,0-21 0,0 20 16,0-20-16,0 21 0,0 0 15,21 0-15,-21-1 0,22 1 0,-22 0 16,21 21 0,0 0-16,0 21 15,-21 0-15,0 1 0,21-1 16,0 21-16,-21-21 0,0 0 15,22 22-15,-22-22 0,21 0 0,0 0 16,-21 0-16,21 1 0,0-1 16,0 0-16,1 0 0,-1-21 0,0 0 15,0 0-15,0 0 0,0 0 16,22 0-16,-22 0 0,0 0 0,21-21 16,-20 0-16,20 21 0,-21-21 15,0-22-15,22 22 0,-22 0 0,0-21 16,0 20-16,0-20 0,0 21 15,1-21-15,-1 20 0,-21 1 0,0 0 16,0 0-16,21 0 0,-21 42 31,0 0-31,0 21 16,0-20-16,0-1 0,0 0 16,0 21-16,0-21 0,0 1 0,0 20 15,0-21-15,0 0 0,0 22 16,21-22-16,-21 0 0,21 0 15,0-21-15,-21 21 0,22-21 0,-1 0 16,0 21-16,0-21 0,0 0 16,0 0-16,1 0 0,-1-21 15,0 21-15,0-21 0,0 0 16,-21 0-16,21 0 0,-21-1 0,22-20 16,-22 21-16,0-21 0,0-1 15,0 1-15,0 21 0,0-22 0,-22 1 16,1 0-16,0 21 0,0-1 0,0 1 15,0 21-15,-1 0 0,-20 0 16,21 0-16,0 0 0,-22 21 0,22 1 16,-21-1-16,21 21 15,0-21-15,-1 22 0,1-1 0,21-21 16,0 21-16,0 22 0,0-43 16,0 0-16,0 0 0,21 1 15,1-1-15,-1-21 0,21 0 16,-21 0-16,0 0 0</inkml:trace>
  <inkml:trace contextRef="#ctx0" brushRef="#br2" timeOffset="161469.96">9821 16108 0,'0'0'0,"0"-21"0,0 0 16,-21 21 15,0 21-31,0 0 0,0 0 16,21 0-16,-22 22 0,1-22 15,21 0-15,0 21 0,-21-21 0,21 22 16,-21-1-16,21-21 0,0 22 16,0-22-16,0 0 0,0 0 0,0 0 15,21 0-15,0 1 16,-21-1-16,21 0 0,22-21 0,-22 0 15,0 21-15,0-21 0,22 0 0,-22 0 16,21 0-16,-21 0 0,22-21 16,-22 21-16,21-21 0,0 0 0,-20-1 15,20 1-15,-21 0 0,21 0 16,-20 0-16,-1 0 0,21-1 0,-42-20 16,21 21-16,0 0 0,1-22 0,-22 22 15,21 0-15,-21 0 0,0 0 16,0 0-16,-21 21 31,-1 21-31,1-21 16,21 21-16,-21 0 0,21 21 15,-21-20-15,0-1 0,21 0 0,0 0 16,-21 0-16,21 0 0,-22 1 0,22-1 16,0 0-16,0 0 0,0 0 15,22-21 16,-1 0-31,0 0 0,0-21 0,-21 0 16,21 0-16,0 21 0,1-21 0,-22-1 16,21 1-16,0 0 0,-21 0 15,21 0-15,-21 0 0,0-1 16,21 22-16,0 0 0,1 0 16,-1 0-1,-21 22-15,0-1 16,0 0-16,0 0 0,0 0 0,0 0 15,21 1-15,-21-1 0,0 0 16,21 0-16,-21 0 0,0 0 16,21-21-16,0 0 15,1 0-15,-1 0 16,0 0-16,0-21 16,0 21-16,0-21 0,-21 0 15,22 0-15,-1 0 0,0-22 16,0 22-16,0-21 0,-21-1 0,0 1 0,21 0 15,-21-1-15,22-20 16,-22 21-16,0-22 0,0 22 0,0-1 16,0 22-16,0-21 0,0 21 15,-22 21-15,22 21 16,0 0-16,-21 0 0,0 22 0,0-1 16,21 0-16,0 1 0,0 20 15,-21-21-15,21 22 0,0-22 0,0 1 16,0-1-16,0 0 0,0 1 15,21-1-15,0-21 0,0 0 0,0 22 16,22-22-16,-22 0 16,0 0-16,0-21 0,0 0 15,1 0-15,20 0 0,-21 0 0,0 0 16,0-21-16,22 0 0,-22 0 16,0-1-16,21 1 0</inkml:trace>
  <inkml:trace contextRef="#ctx0" brushRef="#br2" timeOffset="162093.59">11917 15960 0,'0'-21'0,"0"42"0,0-64 16,0 22-16,21 21 0,-21-21 15,21 0-15,0 21 0,0 0 16,1 21 0,-1 0-16,0 0 0,-21 22 0,21-1 15,0 0-15,0 1 0,1-1 0,-22 22 16,21-22-16,-21 0 0,21 1 15,-21-22-15,0 21 0,0-21 16,0 22-16,0-22 0,0 0 16,0 0-16,21-21 15,-21-21 1,21 0-16,-21 0 16,0-22-16,21 22 0,-21-21 15,22-1-15,-22 1 0,0 0 16,0-1-16,21-20 0,-21 21 0,21-22 15,-21 22-15,0-1 0,21 1 16,0 21-16,-21-21 0,21 20 0,1 22 16,-1 0-1,0 22 1,-21-1-16,21 0 0,0 21 0,-21-21 16,21 1-16,1 20 0</inkml:trace>
  <inkml:trace contextRef="#ctx0" brushRef="#br2" timeOffset="163436.82">12912 16320 0,'0'0'16,"21"-22"-16,-21 1 0,0 0 16,0 0-16,0 0 0,0 0 0,0-22 15,0 22-15,0 0 16,0 0-16,-21 0 0,-1-1 0,1 1 15,0 0-15,0 21 0,0 0 16,0 0-16,-1 0 0,1 21 0,0 0 16,0 1-16,0-1 0,0 0 15,-1 21-15,1 1 0,0-1 0,21 0 16,0-21-16,-21 22 0,21-1 16,0 0-16,0-20 0,0-1 0,0 21 15,0-21-15,0 0 0,21-21 16,0 0-16,0 0 15,1 0-15,-1 0 0,0 0 0,0-21 16,0 21-16,0-21 16,-21 0-16,22 0 0,-1 0 0,0-22 15,0 22-15,-21-21 0,0-1 0,21 22 16,-21-21-16,0 0 0,0 20 16,0 1-16,0 0 0,0 0 0,0 0 15,0 42 1,0 0-16,0 21 15,0-20-15,0 20 0,0-21 16,0 21-16,0 1 0,0-22 0,0 21 16,0 1-16,21-22 0,-21 0 15,22 0-15,-1 0 0,0 0 0,21 1 16,-21-1-16,1-21 0,20 0 16,-21 0-16,0 0 0,22 0 15,-22 0-15,0 0 0,0-21 0,21-1 16,-20 1-16,-1 0 0,0 0 0,0 0 15,0-22-15,-21 22 0,21-21 16,-21 21-16,22-22 0,-22 1 0,0 21 16,0 0-16,0 0 0,0-1 15,0 1-15,0 42 32,0 1-32,0-1 0,0 21 15,0-21-15,0 0 0,0 1 0,0-1 16,0 0-16,0 21 15,21-21-15,-21 1 0,21-1 0,0 0 16,-21 0-16,21-21 0,0 21 16,1 0-16,-1-21 0,0 0 15,0 0-15,0 0 0,0 0 0,1 0 16,-1 0-16,0-21 16,0 21-16,0-21 0,0 0 15,-21 0-15,22 0 0,-22-1 16,0 1-16,0-21 0,0 21 0,0 0 15,0-1-15,0-20 0,0 21 16,0 0-16,0 0 0,-22 21 16,1 0-16,0 0 15,0 0-15,0 21 16,0 0-16,21 21 0,-22-21 0,22 1 16,-21-1-16,21 21 0,-21-21 15,21 0-15,0 1 0,0-1 0,0 0 16,0 0-16,0 0 15,0 0-15,21-21 0,0 0 16,1 0-16,-1 0 16,0-21-16,-21 0 15,21 0-15,-21 0 0,21 0 16,-21-1-16,0 1 0,0 0 0,0 0 16,0 0-16,0 0 0,0-1 15,0 44 16,0-1-31,0 0 16,0 0-16,0 0 0,21 0 16,-21 1-16,0-1 0,22-21 0,-22 21 15,0 0-15,21 0 0,0-21 16,0 0-16,0 0 0,0 0 16,1 0-16,-1 0 15,0 0-15,0-21 0,0 21 16,0-21-16,1 0 0,-1 0 15,-21-1-15,0 1 0,21 0 0,-21 0 16,21 0-16,-21 0 0,0-1 16,0 1-16,0 42 31,0 1-31,0-1 0,0 0 16,0 0-16,0 0 0,0 0 0,0 1 15,0-1-15,0 0 0,0 0 16,21 0-16,-21 0 15,0-42 32,0 0-47</inkml:trace>
  <inkml:trace contextRef="#ctx0" brushRef="#br2" timeOffset="163605.72">14012 16002 0,'0'0'16,"-21"0"-16,0 0 15,0 0-15</inkml:trace>
  <inkml:trace contextRef="#ctx0" brushRef="#br2" timeOffset="164105.44">14541 15769 0,'-21'21'15,"21"1"1,-21-1-16,21 0 0,0 21 15,0 1-15,0-22 0,0 21 0,0 0 16,0 1-16,0-1 0,0 0 16,-21 1-16,21-22 0,0 21 0,0-21 15,0 22-15,-21-22 0,21 0 0,0 0 16,0 0-16,0 1 16,-21-22 15,21-22-31,0 1 15,0 0-15,0 0 0,0 0 16,0 0 0,21-1-16,0 1 0,0 0 0,0 21 15,0-21-15,1 21 0,-1 0 16,0 0-16,0 0 0,21 0 0,-20 21 16,-1 0-16,-21 0 0,0 1 15,0-1-15,0 21 0,0-21 16,0 0-16,0 1 0,-21-1 0,-1 0 15,1 0-15,0-21 0,0 21 16,0 0-16,0-21 0,-1 22 0,1-22 16,0 0-16,0 21 0,0-21 15,21-21 17,21-1-17,0 1-15</inkml:trace>
  <inkml:trace contextRef="#ctx0" brushRef="#br2" timeOffset="164380.79">15092 15833 0,'0'0'0,"0"42"31,0-21-31,-21 0 0,21 22 0,-22-1 16,1 0-16,21 1 15,-21-1-15,0 0 0,0 1 0,0-1 16,21 0-16,-22 1 0,1-22 0,21 21 16,0-21-16,0 1 0,-21-1 15,21 0-15,0 0 0,0 0 16,21-21 15,0 0-31,-21-21 16,22 0-16,-1 0 0,-21 0 0</inkml:trace>
  <inkml:trace contextRef="#ctx0" brushRef="#br2" timeOffset="164752.57">15049 16362 0,'0'21'32,"0"0"-17,22-21-15,-1 0 0,0 0 16,0 0-16,0 0 0,0 0 15,1 0-15,-1 0 0,0 0 16,0-21-16,0 21 0,22-21 0,-22 21 16,-21-21-16,21 0 0,-21-1 15,0 1-15,0 0 0,0 0 16,-21 21-16,0 0 16,-22 0-16,22 0 0,0 0 15,0 21-15,-22 0 0,22 0 16,0 1-16,0 20 0,0-21 0,0 0 15,-1 22-15,1-22 0,21 0 0,0 0 16,0 0-16,0 0 0,0 1 16,0-1-16,0 0 0,21-21 0,1 21 15,-1-21-15,0 0 0,21 0 16,-21 0-16,22 0 0,-22 0 0,0 0 16,21 0-16,-20 0 0,-1-21 0,0 21 15,0-21-15,0 0 16,-21-1-16,0 1 0</inkml:trace>
  <inkml:trace contextRef="#ctx0" brushRef="#br2" timeOffset="166048.89">6181 17145 0,'0'0'0,"0"-21"16,-22 0 0,1 21-16,21 21 15,-21 0 1,21 0-16,-21 0 0,21 1 0,0 20 16,0 0-16,0 1 0,0-1 15,0 0-15,0 1 0,-21-1 0,21-21 16,-21 21-16,21 1 0,0-22 15,0 21-15,0-21 0,-22 1 0,22-1 32,0-42-17,0-1-15,0 1 16,0-21-16,22 21 0,-22 0 0,0-1 16,21 1-16,-21-21 0,21 21 15,-21 0-15,0-1 0,21 22 16,0 0-1,-21 22-15,21-1 16,1 0-16,-1 21 0,-21-21 0,21 1 16,0 20-16,0-21 0,-21 0 15,21 22-15,1-22 0,-1 0 0,0 0 16,0-21-16,0 21 16,0-21-16,1 0 0,-1 0 0,21 0 15,-21 0-15,0 0 0,1 0 16,-1-21-16,0 0 0,0 0 0,0 0 15,0-1-15,1-20 0,-1 21 16,0-21-16,-21-1 0,0 22 0,0-21 16,0-1-16,0 22 0,0 0 15,0-21-15,0 21 0,0-1 16,0 44 0,-21-1-1,21 0-15,0 0 0,0 0 16,0 22-16,0-22 0,0 21 15,21 0-15,0-20 0,-21 20 16,21 0-16,0-21 0,1 1 0,-22 20 16,21-21-16,0-21 0,0 21 15,0-21-15,0 0 0,1 0 16,-1 0-16,0 0 0,0 0 16,0-21-16,0 0 0,-21 0 15,0 0-15,0-1 0,22 1 0,-22-21 16,0 21-16,0 0 0,0-1 15,0 1-15,0 0 0,0 42 32,0 0-32,0 1 15,0-1-15,0 0 0,0 0 16,0 0-16,0 0 0,0 1 0,21-1 16,-21 0-16,0 0 0,0 0 15,0-42 32,0 0-47,0 0 16,-21 0-16,21-1 0</inkml:trace>
  <inkml:trace contextRef="#ctx0" brushRef="#br2" timeOffset="166240.78">7048 17293 0,'0'0'0,"0"21"109,22-21-93</inkml:trace>
  <inkml:trace contextRef="#ctx0" brushRef="#br2" timeOffset="166514.72">7556 17187 0,'0'-21'16,"-21"21"15,21 21-16,0 1-15,0-1 0,0 21 16,0-21-16,0 22 0,-21-1 0,21 0 16,0 1-16,0-1 0,0 0 15,0 1-15,0-1 0,-21 0 16,21-21-16,0 22 0,-21-22 0,21 0 16,0 0-16,-21 0 0,21 1 15,-22-22-15,1 0 16,0 0-16,0 0 15</inkml:trace>
  <inkml:trace contextRef="#ctx0" brushRef="#br2" timeOffset="167797.08">7091 17590 0,'0'0'0,"21"0"31,0 0-31,0 0 0,0 0 15,1 0-15,-1 0 0,0-22 16,21 22-16,-21-21 0,22 21 0,-1-21 16,0 0-16,1 0 0,-1 21 15,0-21-15,1-1 0,-1 1 0,0 0 16,1 0-16,-22 0 0,0 0 16,0-1-16,0-20 0,1 21 0,-22 0 15,21 0-15,-21-1 16,0 1-16,0 0 0,0 42 31,0 0-15,0 22-16,0-22 15,0 0-15,0 21 0,0 1 0,0-22 16,0 21-16,0 1 0,0-1 16,0 0-16,-21 1 0,21-22 0,0 21 15,0-21-15,0 22 0,0-22 16,0 0-16,0 0 0,0-42 62,21 0-62,-21 0 0,21-1 0,0 1 16,-21 0-16,21 0 0,0-21 16,-21 20-16,22 1 0,-1 0 0,-21 0 15,21 21-15,0 0 16,0 0-1,-21 21-15,21 0 0,-21 0 16,0 1-16,0-1 0,0 0 16,22 0-16,-22 0 0,21 0 0,-21 1 15,21-1-15,-21 0 0,21-21 16,0 21-16,-21 0 0,21-21 16,1 0-16,-1 0 0,-21 21 0,21-21 15,0 0-15,0 0 0,0 0 16,1-21-16,-1 0 0,0 21 15,-21-21-15,21 0 0,-21 0 16,21-1-16,-21 1 0,0 0 16,0 0-16,0 0 0,21 0 0,-21-1 15,0 1-15,0 42 47,0 1-47,0-1 0,0 0 16,0 0-16,0 0 15,22 0-15,-1 1 0,-21-1 16,21-21-16,-21 21 0,21-21 16,0 21-16,0-21 0,1 0 0,-1 0 15,0 0-15,0 0 0,0 0 16,0 0-16,1 0 0,-1-21 0,0 21 16,0-21-16,0 0 0,0-1 15,1 22-15,-22-21 0,0 0 0,0 0 16,0 0-16,0 0 0,0-1 15,0 1-15,0 42 32,0 1-17,0-1-15,0 0 0,-22 0 16,22 0-16,0 0 0,-21 1 16,21-1-16,0 0 0,0 0 15,-21 0-15,21 0 16,-21-21-1,21-21 17,0 0-17,0 0-15,0 0 0,0 0 0,0-1 0,0 1 16,0-21-16,0 21 16,0 0-16,0-22 0,21 22 0,0 0 15,0 0-15,-21 0 0,22-1 16,-1 22-16,0 0 0,0 0 0,0 0 15,0 0-15,1 0 0,-1 22 16,0-1-16,-21 0 0,21 0 0,0 0 16,-21 0-16,0 1 0,0 20 15,0-21-15,0 0 0,0 0 0,0 1 16,0-1-16,0 0 0,0 0 16,0 0-16,0 0 0,0 1 15,0-1-15,-21-21 47,0-21-47,0-1 16</inkml:trace>
  <inkml:trace contextRef="#ctx0" brushRef="#br2" timeOffset="167988.97">8572 17314 0,'0'0'16,"-21"0"-16,0 0 16,42 0 46</inkml:trace>
  <inkml:trace contextRef="#ctx0" brushRef="#br2" timeOffset="169929.12">9842 17505 0,'0'0'0,"0"-21"15,0 42 17,0 0-32,0 0 15,22 22-15,-22-22 0,21 0 16,-21 21-16,0-21 0,0 22 0,0-22 16,0 0-16,0 0 0,0 0 15,0 1-15,0-1 0,0 0 0,0 0 16,0-42 15,0 0-15,0 0-1,0-1-15,0 1 0,0-21 0,0 21 16,0 0-16,0-22 0,0 22 16,0-21-16,0 21 0,21-22 0,0 22 15,0 0-15,0 0 0,1 0 16,20 21-16,-21 0 0,0 0 0,0 0 15,22 0-15,-22 0 0,0 21 16,21 21-16,-20-21 0,-1 0 16,0 22-16,0-22 0,-21 0 0,21 21 15,-21-20-15,21 41 16,1-42-16,-22 0 0,0 1 16,0-1-16,0 0 0,21-21 15,0 0-15,0 0 31,0-21-31,0 0 0,-21-1 16,0 1-16,22 0 0,-1 0 16,0-21-16,-21 20 0,21-20 15,0 21-15,0-21 0,1 20 0,-1-20 16,-21 21-16,21 0 0,0 0 16,0-1-16,0 22 15,1 0 1,-22 22-16,0-1 0,0 0 15,0 0-15,0 21 0,0-20 16,0-1-16,0 21 0,0-21 0,0 0 16,21 22-16,-21-22 0,21 0 15,-21 0-15,21 0 0,-21 1 16,21-1-16,0-21 0,1 21 0,-1-21 16,0 0-16,0 0 0,0 0 0,0 0 15,1 0-15,-1 0 0,0 0 16,0 0-16,0-21 0,0 21 15,1-21-15,-1-1 0,0 1 16,-21 0-16,0 0 0,0 0 0,0 0 16,0-1-16,0 1 0,0 0 15,0 0-15,0 0 0,0 0 0,0-1 16,-21 22-16,0 0 16,-1 0-1,22 22-15,0-1 0,-21 0 16,21 0-16,0 0 0,0 0 15,0 1-15,0-1 0,0 21 16,0-21-16,0 0 0,0 1 0,0-1 16,21 0-16,1 0 0,-1-21 15,0 21 1,0-21-16,0 0 0,0 0 16,1 0-16,-1 0 15,0 0-15,0-21 0,-21 0 0,21 21 16,0-21-16,-21 0 0,22-1 15,-22 1-15,21-21 0,-21 21 0,0-22 16,21 22-16,-21-21 0,21 0 16,-21 20-16,21-20 0,-21 0 0,0 21 15,0-1-15,0-20 0,21 42 16,-21-21-16,0 0 0,0 42 47,0 0-47,0 0 15,0 22-15,0-22 0,0 21 0,0 0 16,0-20-16,0 20 0,0-21 16,0 21-16,-21 1 0,21-22 0,0 0 15,0 21-15,0-20 0,0-1 16,0 0-16,0 0 0,0 0 16,0 0-16,21-21 0,1 0 15,-1 0-15,0 0 16,0 0-16,0 0 15,0 0-15,-21-21 0,22 0 16,-1 21-16,0-21 0,0 0 16,-21 0-16,21-22 0,0 22 15,1-21-15,-1 21 0,0-22 0,0 1 16,0 0-16,0-1 0,-21 22 16,0-21-16,22 21 0,-22-1 0,0 1 15,0 0-15,0 0 0,0 42 31,0 0-15,0 0-16,0 22 0,0-22 16,0 0-16,0 21 0,0-20 0,0-1 15,0 21-15,0-21 0,0 0 0,0 22 16,-22-22-16,22 0 16,0 0-16,-21-21 0,21 21 0,0 1 15,-21-1-15,0 0 16,21-42 31,0 0-47,0-1 15,0 1-15,0 0 0,0 0 16,21 0-16,0 0 0,0-1 16,1 22-16,-22-21 0,21 0 0,0 0 15,21 0-15,-21 21 0,1 0 16,-1 0-16,0 0 15,0 21-15,0 0 16,-21 0-16,0 0 0,0 1 0,0-1 16,0 0-16,0 0 0,0 0 15,0 0-15,0 1 0,0-1 16,0 0-16,0 0 0,0 0 16,-21-21-16,21 21 15,-21-21 16,21-21-15,0 0-16,-21 0 16,0 21-16,21-21 15</inkml:trace>
  <inkml:trace contextRef="#ctx0" brushRef="#br2" timeOffset="170196.97">11409 17484 0,'21'0'31,"0"0"-15,21 0-16,-20 0 0,-1 0 15,21 0-15,0 0 0,-20 0 16,20 0-16,-21-21 0,21 21 0,-20 0 15,-1 0-15,0 0 0,0 0 32,0 0-32,0 0 15</inkml:trace>
  <inkml:trace contextRef="#ctx0" brushRef="#br2" timeOffset="170701.24">12488 17611 0,'0'-21'15,"0"-1"-15,-21 44 47,21-1-47,0 0 0,-21 0 16,21 21-16,-21-20 0,21-1 0,-21 21 15,21-21-15,0 22 0,0-22 16,0 0-16,0 0 0,0 0 0,0 0 16,0 1-16,0-1 0,21-21 15,0 0-15,0 0 16,0 0-16,0 0 0,1 0 15,-1 0-15,0-21 0,0-1 16,0 22-16,0-21 0,-21 0 16,22 0-16,-1-21 0,-21 20 0,0 1 15,0-21-15,0 21 0,0-22 0,0 22 16,0-21-16,0 21 16,0 0-16,0-1 0,-21 22 0,21-21 15,-22 21-15,1 0 0,0 0 16,0 0-16,0 0 0,0 0 15,-1 21-15,1-21 16,21 22-16,0-1 31,21-21-31,1 0 16,-1 0-16</inkml:trace>
  <inkml:trace contextRef="#ctx0" brushRef="#br2" timeOffset="171416.83">13208 17653 0,'0'0'0,"21"0"15,-21-21-15,21 21 0,0 0 16,1-21-16,-1 21 16,0 0-16,-21-21 0,21-1 15,-21 1-15,0 0 16,-21 21-1,0 0-15,0 0 0,-1 0 16,1 0-16,0 21 0,0-21 16,0 21-16,0 1 15,-1-1-15,1 0 0,0 0 16,21 0-16,-21 0 0,21 1 16,0-1-16,0 0 0,0 0 0,0 0 15,0 0-15,0 1 16,21-22-1,0 0-15,0 0 0,1 0 16,-1 0-16,0 0 0,0 0 16,0-22-1,0 22-15,-21-21 0,22 0 0,-1 0 0,-21 0 16,0-22-16,21 22 16,0-21-16,-21 0 0,0-1 0,21 1 15,-21 0-15,21-1 0,-21 1 16,0 0-16,22-1 0,-1 1 0,-21 0 15,21 20-15,-21-20 0,0 21 0,0 0 16,0 0-16,21 21 16,-42 21-1,21 0 1,-21 0-16,0 0 0,-1 22 0,22-22 16,-21 0-16,0 21 15,21-21-15,0 22 0,-21-22 0,21 21 0,0-21 16,0 22-16,0-1 15,0 0-15,0-20 0,0 20 0,21-21 16,-21 21-16,21-20 0,0-1 16,1 0-16,-1 0 0,0 0 0,0-21 15,21 21-15,-20-21 0,-1 0 16,0 0-16,0 0 0,0 0 0,0 0 16,1 0-16,-1 0 0,-21-21 15,21 21-15,0-21 0,-21 0 16,21 21-16,-21-21 0,0 0 15,21-1-15,-21 1 16,22 0-16,-22 0 0,0 0 16</inkml:trace>
  <inkml:trace contextRef="#ctx0" brushRef="#br2" timeOffset="175537.56">8488 12615 0,'0'0'0,"-21"0"16,-1 0-16,1 0 0,0 0 16,0 0-16,0 0 15,0 0 1,-1 0-16,1 0 31,0 0-31,42 0 94,0 0-94,1 0 16,-1 0-16,0 0 15,0 0-15,0 0 0,0 0 0,1 0 16,-1 0-16,0 0 0,0 0 15,21 0-15,-20 0 0,20 0 16,0 0-16,-21 0 0,22 0 0,-1 0 16,0 0-16,1 0 0,-22 0 15,21 0-15,1 0 0,-1 0 16,0 22-16,1-22 0,-1 0 0,0 0 16,1 0-16,-22 0 0,21 0 0,0 21 15,-20-21-15,20 0 0,-21 0 16,21 0-16,-20 0 0,20 0 0,-21 0 15,0 0-15,22 0 0,-22 0 16,21 0-16,-21 0 0,0 0 16,22 0-16,-22 0 0,0 0 0,0 0 15,0 0-15,22 0 0,-22 0 16,21 0-16,-21 0 0,22 0 0,-22 0 16,21 0-16,1 0 0,-1 0 15,0 0-15,1 0 0,-1 0 0,0 0 16,-21 0-16,22 0 0,-1 0 0,-21 0 15,22 0-15,-22 0 0,0 0 16,0 0-16,0 0 0,0 0 0,1 0 16,-1 0-16,0 0 0,0 0 15,0 0-15,0 0 0,1 0 16,20 0-16,0 0 0,-21 0 16,22 0-16,-1 0 0,0 0 0,1 0 15,-1 0-15,0 0 0,1 0 16,-1 0-16,0 0 0,1 0 15,-22 0-15,21 0 0,-21 0 0,1 0 16,20 0-16,-21 0 0,21 0 16,-20 0-16,20 0 0,0 0 0,22 0 15,-22 0-15,22 0 0,-22 0 0,21 0 16,1 0-16,-22 0 0,22 0 16,-22 0-16,0 0 0,1 0 0,-1 0 15,-21 0-15,0 0 0,22 0 16,-22-21-16,0 21 0,0 0 0,22 0 15,-22 0-15,21 0 0,-21 0 16,0-22-16,22 22 0,-22 0 16,0 0-16,0 0 0,0 0 0,1 0 15,-1 0-15,-42 0 78,-1 0-78,1 0 16,0 0-16,0 0 0,0 0 0</inkml:trace>
  <inkml:trace contextRef="#ctx0" brushRef="#br2" timeOffset="176306.12">8805 12721 0,'0'0'16,"-21"0"-16,-64 0 15,64 0-15,0 0 16,0 0-16,0 0 16,21 21-1,21-21 17,0 0-32,0 0 0,0 0 0,1 0 15,20 0-15,-21 0 0,21 0 16,1 0-16,-1 0 0,22 0 0,-22 0 15,21 0-15,1 0 0,-1 0 16,1 0-16,-1 0 0,1 0 0,21 0 16,-1 0-16,22 0 0,0 0 15,0 0-15,0 0 0,-1 0 0,1 0 16,0 0-16,0 0 16,21 0-16,-21 0 0,0-21 0,-1 21 15,1 0-15,0 0 0,0-21 0,0 21 16,-22 0-16,1 0 0,0-21 15,-1 21-15,1-21 0,0 21 0,-1 0 16,-20 0-16,-1 0 0,22 0 16,-21 0-16,-22 0 0,21 0 0,-20 0 15,-22 0-15,21 0 0,-21 0 16,1 0-16,-1 0 0,0 0 16,0 0-16,0 0 31,-42 0 16,0 0-47,0 0 15</inkml:trace>
  <inkml:trace contextRef="#ctx0" brushRef="#br2" timeOffset="178704.5">7175 11091 0,'22'0'0,"-22"-21"15,21 21-15,0 0 16,0-21 0,0 21-1,-21-21-15,21 21 16,1 0-16,-22-21 16,21 21-16,-21-21 0,0-1 15,0 1 16,-21 21 1,-1 0-32,1 0 0,0 0 15,0 0-15,0 0 0,0 0 16,-22 21-16,22-21 0,0 22 16,-21-22-16,-1 21 0,22 0 15,-21-21-15,-1 21 0,1 0 0,0 22 16,-1-22-16,1 0 0,21 0 15,-21 21-15,20-20 0,-20-1 0,21 21 16,0-21-16,0 0 0,-1 1 16,22-1-16,0 0 0,-21 0 0,0 21 15,21-20-15,0-1 0,0 0 16,0 0-16,0 0 16,0 0-16,0 1 0,21-22 15,0 21-15,-21 0 0,22-21 16,-1 21-16,0-21 0,21 0 15,-21 21-15,1-21 0,-1 0 16,21 21-16,-21-21 0,0 22 0,22-22 16,-22 21-16,21-21 0,-21 21 0,1-21 15,-1 21-15,0-21 0,21 21 16,-21-21-16,1 21 0,-1 1 0,0-22 16,-21 21-16,21 0 0,0 0 15,0 0-15,1 0 0,-22 1 0,21-1 16,0 0-16,-21 0 0,21-21 0,0 21 15,-21 0-15,21 1 0,-21-1 16,0 0-16,22 0 0,-22 0 16,0 0-16,0 1 15,0-1-15,0 0 0,0 0 16,-22 0-16,22 0 0,-21-21 16,21 22-16,-21-1 0,21 0 15,-21-21-15,0 21 0,21 0 0,-21 0 16,-1-21-16,1 22 15,0-1-15,0-21 0,0 21 16,0-21-16,-1 21 0,1 0 16,0-21-16,0 21 0,0-21 15,0 22-15,-1-22 0,1 21 0,0-21 16,0 21-16,0-21 16,0 21-16,-1-21 0,1 0 15,0 21-15,0-21 16,0 0-1,0 0 1,21-21 15,0 0 1,21 21-32,0 0 15,0 0 1,0 0-16,0 0 0,1-21 15,-1 21-15,0 0 16,0 0-16,0 0 0,0 0 16,1 0-1,-1 0-15,0 21 16,-21 0 0,0 0-16,21 0 15,-21 1-15,0-1 0,0 0 16,0 0-16,0 0 0,0 0 15,0 1-15,0-1 16,0 0-16,0 0 0,0 0 0,-21 0 16,21 1-16,-21-1 0,21 0 15,-21 0-15,21 0 16,0 0-16,-22 1 0,1-1 16,21 0-16,0 0 0,0 0 15,-21-21-15,21 21 0,-21 1 0,21-1 16,-21 0-16,21 0 0,0 0 15,-21 0-15,21 1 0,-22-1 16,1 0-16,21 0 0,0 0 16,0 0-16,-21 1 0,0-1 15,21 0-15,0 0 0,-21 0 16,21 0-16,0 1 0,0-1 16,0 0-16,0 0 15,0 0-15,0 0 0,0 1 16,0-1-16,0 0 0,0 0 0,0 0 15,0 0-15,0 1 16,0-1-16,0 0 0,0 0 0,0 0 16,0 0-16,0 1 0,0-1 15,21 0-15,0 0 16,-21 0-16,0 0 16,21 1-16,-21-1 0,21-21 15,1 21-15,-22 0 0,0 0 16,21 0-16,-21 1 0,21-22 0,-21 21 15,0 0-15,21 0 0,0-21 16,-21 21-16,21-21 0,-21 21 0,22 1 16,-1-22-16,-21 21 15,21 0 1,0-21-16,-21 21 0,21-21 16,-21 21-16,21-21 0,1 21 15,-22 1-15,21-22 16,0 0-16,-21 21 0,21-21 0,-21 21 15,21-21-15,0 0 16,1 0-16,-22 21 0,21-21 16,0 0-16,0 0 15,0 0-15,0 21 16,1-21 0,-1 0-16,0 0 0,0 0 15,0 0-15,0 0 0,1 0 16,-1 0-16,0-21 15,0 21-15,0 0 16,-21-21 0,21 21-16,1 0 0,-1-21 31,0 21-15,0 0 30,-21-21-46,21 21 16,-21-22 15,0 1-15</inkml:trace>
  <inkml:trace contextRef="#ctx0" brushRef="#br2" timeOffset="205865.69">16743 16129 0,'0'-21'15,"-21"21"17,-1 0-32,1-21 0,0 21 15,0 0-15,0 0 0,0 0 16,-1 0-16,1 0 15,0 0 1,21 21 15,21-21-31,0 0 0,22 0 0,-1 0 16,0 21-16,1-21 0,20 0 16,1 0-16,-1 0 0,1 0 0,20 0 15,1 0-15,0 0 0,-22 0 0,22 0 16,-22 0-16,1 0 0,-1 0 15,1 0-15,-22 0 0,1 0 0,-22 0 16,21 0-16,-21 0 0,0 0 16,-21-21-16,0 0 15,0 0 1,-21-1-16,0 22 16,0-21-16,0 0 15,0 0-15,-1 21 0,1-21 16,0 21-16,0-21 0,21-1 15,0 1 1,21 21 0,-21-21-16,42 21 15,-20 0-15,-1 0 0,0 0 16,0 0-16,21 0 0,-20 0 0,-1 21 16,0-21-16,0 21 0,0 1 15,0-1-15,-21 0 0,0 0 16,0 0-16,0 0 0,0 22 0,0-22 15,-21 21-15,0-21 0,-21 1 16,21 20-16,-22-21 0,22 0 0,-21 22 16,21-22-16,-22 0 0,22 0 0,0-21 15,0 21-15,0 0 0,-1 1 16,1-22-16,21 21 0,21-42 31,1-1-31</inkml:trace>
  <inkml:trace contextRef="#ctx0" brushRef="#br2" timeOffset="206564.74">19156 15727 0,'0'0'0,"0"-21"16,21 21-1,0-21-15,0-1 0,0 22 0,1-21 16,-1 21-16,21-21 0,-21 0 16,22 0-16,-22 0 0,21 21 0,-21-22 15,0 1-15,-21 0 0,0 0 16,0 0-16,-21 0 16,0-1-16,-21 22 0,-1 0 15,1 0-15,-21 0 0,20 0 16,1 0-16,0 0 0,-1 22 0,1-1 15,0-21-15,-1 21 0,22 0 16,0 0-16,0 0 0,0 1 0,21-1 16,0 0-16,0 0 0,0 0 15,21 0-15,0 1 0,0 20 0,0-21 16,22 0-16,-22 0 0,21 22 16,0-22-16,1 0 0,-1 21 0,0-20 15,1-1-15,-1 21 0,0-21 0,-20 22 16,-1-22-16,0 0 0,-21 0 15,0 21-15,0-20 0,-21-1 0,0 0 16,-1-21-16,-20 21 16,0 0-16,-1-21 0,1 0 0,0 21 15,-22-21-15,22 0 0,0 0 0,-1 0 16,1 0-16,0-21 0,-1 21 16,1-21-16,0 0 0,20 0 0,1 0 15,0-1-15,0 1 0,0 0 16,0 0-16,21 0 0,0 0 15,0-1-15,21 22 16,0-21-16,0 21 0,0 0 16,0-21-16,22 21 0,-22 0 0,21-21 15,1 21-15</inkml:trace>
  <inkml:trace contextRef="#ctx0" brushRef="#br2" timeOffset="207236.38">19854 15790 0,'0'-21'15,"-21"0"-15,0 21 16,0 0-16,0 0 0,-1 0 16,1 0-16,0 21 0,0 0 0,0-21 15,0 22-15,21 20 16,-22-21-16,22 21 0,-21-20 0,21 20 15,0 0-15,0-21 0,0 22 0,0-1 16,0-21-16,0 22 0,21-22 16,1 0-16,-1 0 0,0 0 0,0 0 15,0-21-15,0 0 0,22 22 16,-22-22-16,21 0 0,-21 0 16,1 0-16,20-22 0,-21 1 0,0 21 15,0-21-15,22 0 0,-22 0 0,0 0 16,0-22-16,0 22 0,1 0 0,-22-21 15,0 20-15,21-20 0,-21 21 16,21 0-16,-21 0 0,0-1 16,0 1-16,0 42 31,-21 1-15,21-1-16,0 0 0,-21 0 0,21 0 15,0 22-15,0-22 0,0 0 0,0 21 16,0-21-16,0 1 0,21-1 15,0 0-15,0 0 0,0 0 0,0-21 16,1 21-16,-1-21 0,0 0 16,21 0-16,-21 0 0,1 0 0,-1 0 15,0 0-15,21-21 0,-42 0 0,21 0 16,1 21-16,-22-21 16,0 0-16,0-22 0,0 22 0,0 0 15,0-21-15,0 20 0,-22-20 16,1 21-16,21-21 0,-42 20 0,42 1 15,-42 0-15,20 21 0,1-21 16,0 21-16,0 0 0,0 0 16,0 21-16,-1 0 0,1 0 15,21 1-15,0-1 16,0 0-16,0 0 0,0 0 0,0 0 16,0 1-16,21-1 15,1-21-15,-1 0 0</inkml:trace>
  <inkml:trace contextRef="#ctx0" brushRef="#br2" timeOffset="207585.17">20828 15875 0,'0'-21'16,"0"42"15,0 0-31,0 0 15,0 1-15,0-1 0,0 21 16,0 0-16,0-20 0,0 20 0,0 0 16,0 22-16,0-22 0,0 0 15,0 22-15,0-22 0,-21 22 0,21-22 16,-21 22-16,-1-22 0,1 21 16,0 1-16,21-22 0,-21 22 0,0-22 15,-22 64-15,22-64 0,21 1 16,0-22-16,-21 0 0,21 21 15,-21-21-15,21 1 0,0-44 32,0 1-32,0-21 15,0 21-15,0-22 0,0 1 0,0 0 16,0-1-16,21 1 16</inkml:trace>
  <inkml:trace contextRef="#ctx0" brushRef="#br2" timeOffset="207908.99">20659 16171 0,'0'0'0,"0"-42"0,0-43 16,0 64-16,0 0 0,0 0 15,21-21-15,-21 20 0,21 1 0,-21 0 16,21 0-16,0 21 0,0-21 0,22 0 16,-22 21-16,0 0 0,21 0 15,-20 0-15,20 0 0,-21 21 0,21 0 16,-20 0-16,-22 21 15,21-20-15,-21-1 0,0 21 0,0-21 16,0 22-16,-21-22 0,21 0 0,-22 0 16,1 21-16,0-20 0,0-22 15,0 21-15,0 0 0,-1-21 0,1 21 16,21 0-16,-21-21 16,0 0-16,21-21 31,0 0-31,0 0 15,21 21-15,0-21 0,0-1 0,1 22 16,-1-21-16</inkml:trace>
  <inkml:trace contextRef="#ctx0" brushRef="#br2" timeOffset="208265.33">21167 16087 0,'21'0'15,"0"21"-15,21-21 16,-21 0-16,1 0 15,-1 0-15,0 0 0,21 0 16,-21-21-16,1 21 0,-1-21 0,0-1 16,0 1-16,0 0 0,0 0 15,1 0-15,-22-22 0,21 22 16,-21 0-16,0 0 0,0 0 0,0 0 16,0-1-16,-21 1 0,-1 21 15,1 0-15,0 0 0,0 0 0,0 0 16,0 21-16,-22 1 0,43-1 15,-21 0-15,0 0 0,21 21 0,-21-20 16,21 20-16,0-21 0,0 21 0,0-20 16,0 20-16,0-21 0,21 0 15,0 22-15,0-22 0,-21 0 0,21-21 16,1 21-16,-1 0 0,0-21 16,0 0-16,0 0 0,0 0 15,1-21-15,-1 0 16,-21 0-16,0 0 15,21-1-15,0 1 0</inkml:trace>
  <inkml:trace contextRef="#ctx0" brushRef="#br2" timeOffset="209313.46">22627 15727 0,'0'0'0,"0"-21"0,21 0 16,0 21-1,-21-22-15,-21 44 47,0-1-31,21 0-16,0 0 0,-21 0 15,21 0-15,-21 1 0,21 20 16,0-21-16,0 0 0,0 0 0,0 1 16,0-1-16,0 0 15,21-21-15,0 21 0,0-21 0,0 0 16,22 0-16,-22 0 0,0 0 16,21 0-16,-20 0 0,20-21 0,-21 21 15,21-21-15,-20 0 0,-1-1 0,21 1 16,-42-21-16,21 21 15,-21 0-15,0-22 0,0 22 0,0 0 16,0-21-16,0 20 0,-21 1 0,21 0 16,-21 0-16,0 0 0,0 0 15,-1 21-15,1-22 0,0 22 0,0 0 16,21-21 0,21 0 15,0 21-31,0 0 0,1 0 0,-1-21 15,0 0-15,21 21 0,-21 0 16,1-21-16,20 21 0,-21 0 16,0-22-16,22 22 0,-22 0 0,0 0 15,0 0-15,0 0 0,-21 22 32,0-1-32,0 0 15,0 21-15,0-21 0,-21 22 16,21-1-16,-21-21 0,21 22 0,0 20 15,0-21-15,0 22 0,0-1 0,0 1 16,0-1-16,0 1 0,0-1 16,0 22-16,0-21 0,0-1 0,0 1 15,0 20-15,0-20 16,0-1-16,0 1 0,0-1 0,0 1 16,0-22-16,0 22 0,0-22 0,0 0 15,0 1-15,0-1 0,0-21 16,0 21-16,0-20 0,0-44 31,-21 1-31,21 0 0,-21-21 16,-1 21-16,22-43 0,0 22 0,0-22 15,0 22-15,0-22 0,0 1 16,0-1-16,0 1 0,0-1 0,0 1 16,0-1-16,22 22 0,-1-21 15,0 20-15,-21 1 0,21 0 16,0-1-16,0 1 0,-21 0 0,22 20 15,-22-20-15,21 21 0,-21 0 16,0-22-16,21 22 0,0 0 0,-21 0 16,21 21-16,-21-21 0,21 0 15,1 21-15,-1 0 0</inkml:trace>
  <inkml:trace contextRef="#ctx0" brushRef="#br2" timeOffset="210176.24">25104 15473 0,'0'0'0,"21"-21"16,-21 0-16,0-1 0,0 1 0,0 0 16,0 0-16,0 0 0,0 0 15,-21 21-15,-1 0 0,1 0 16,-21 0-16,0 0 0,-1 0 0,1 21 16,0 0-16,-22 0 0,22 21 15,-1-20-15,1 20 0,0 21 16,-1-20-16,22-1 0,0 22 0,0-22 15,0 0-15,21 1 0,0-1 16,0 0-16,0 43 0,21-64 16,0 0-16,0 0 0,0 1 15,1-22-15,20 0 0,-21 0 0,21 0 16,-20 0-16,20 0 0,-21 0 16,21-22-16,-20 22 0,20-21 0,-21 0 15,0 0-15,0 0 0,1 0 16,-22-1-16,0 1 0,0 0 0,0 0 15,0 0-15,0 0 0,0-1 16,-22 22 15,22 22-15,0-1-16,0 0 0,0 0 16,0 0-16,0 22 0,0-1 0,0-21 15,0 64-15,0-43 16,0 22-16,0-22 0,0 0 0,0 22 15,0-22-15,-21 22 0,0-22 0,21 21 16,0 1-16,-21-22 0,0 22 16,21-22-16,-21 22 0,-1-22 15,22 0-15,-21 22 0,0-22 0,21-21 16,-21 22-16,21-1 0,-21-21 16,0 0-16,21 0 0,0 1 0,0-1 15,-22-21 1,22-21-1,0-1 1,-21 1-16,21 0 0,0 0 16,0 0-16,0-22 0,0 22 0</inkml:trace>
  <inkml:trace contextRef="#ctx0" brushRef="#br2" timeOffset="211150.31">25104 16002 0,'0'21'16,"21"-21"15,0-21-15,0 0-16,0 0 15,0 0-15,1-22 0,-1 22 0,0 0 16,0 0-16,0-22 0,0 22 16,1-21-16,-22 21 0,0-22 15,21 1-15,-21 21 0,0-21 0,0 20 16,0 1-16,0 0 0,-21 0 15,-1 21-15,1 0 0,0 0 16,0 0-16,0 21 16,0 0-16,21 22 0,-22-22 0,22 21 15,0-21-15,0 22 0,0-22 0,0 21 16,0 0-16,0-20 0,0 20 16,0-21-16,0 21 0,0-20 0,0-1 15,0 0-15,22 0 0,-1 0 16,0-21-16,0 0 0,0 0 0,0 0 15,1 0-15,-1 0 0,0 0 16,21 0-16,-21 0 0,1-21 16,-1 0-16,0 0 0,0 0 0,0-1 15,0-20-15,-21 21 0,0 0 16,0 0-16,0-1 0,0 44 47,0-1-47,0 0 0,0 0 15,0 0-15,0 0 0,0 22 16,0-22-16,0 0 0,0 0 16,0 0-16,22 1 0,-1-22 15,0 0-15,0 0 16,0 0-16,0 0 0,1 0 16,-1 0-16,0-22 0,0 1 15,0 0-15,-21 0 0,0 0 0,21 0 16,-21-1-16,0-20 0,0 21 0,0 0 15,0 0-15,-21-22 0,0 22 16,0 0-16,0 0 0,0 0 0,-22 21 16,22 0-16,0 0 0,0 0 15,0 0-15,-1 0 0,1 0 16,21 21-16,0 0 0,0 0 0,0 0 16,0 0-16,0 1 0,0-1 15,0 0-15,0 0 0,21 0 16,1-21-16,-1 0 0,0 0 0,21 0 15,-21 0-15,1 0 0,20 0 16</inkml:trace>
  <inkml:trace contextRef="#ctx0" brushRef="#br2" timeOffset="211612.74">26056 15685 0,'0'-22'0,"0"44"0,0-65 0,0 1 16,0 21-16,0 0 0,0-22 15,0 22-15,0 0 16,0 63 15,0-21-31,0 1 0,0-1 0,0 21 16,0-21-16,0 22 0,-21-1 15,21-21-15,0 21 0,0-20 0,0 20 16,-21-21-16,21 21 0,0-20 16,0-1-16,0 0 0,0 0 0,0 0 15,-21-21-15,21 21 0,-22-21 31,22-21-31,0 0 16,0 0 0,0 0-16,0 0 0,0-1 0,22 1 15,-1 0-15,-21 0 0,21 0 0,0 0 16,0-1-16,0 22 0,1 0 16,-1-21-16,0 21 0,0 0 0,0 0 15,0 0-15,-21 21 16,22 1-16,-22-1 0,0 0 15,0 0-15,0 0 16,0 0-16,-22-21 0,22 22 16,-21-1-16,0-21 0,0 21 0,0-21 15,21 21-15,-21-21 16,-1 0-16,1 21 0,0-21 0</inkml:trace>
  <inkml:trace contextRef="#ctx0" brushRef="#br2" timeOffset="212359.15">26564 15790 0,'0'0'0,"0"-21"15,-21 21 1,0 0-1,0 21-15,-1 1 0,1-22 0,21 21 16,-21 0-16,0 0 0,0 0 0,21 0 16,0 1-16,0-1 0,-21 0 15,21 0-15,0 0 0,0 0 0,0 1 16,0-1 0,21-21-1,0 0-15,0-21 16,0-1-16,0 1 15,-21 0-15,22 0 0,-1-21 16,-21 20-16,0 1 0,0 0 16,0 0-16,21 0 0,-21 0 15,0 42 17,0 0-32,0 0 0,0 0 15,0 0-15,0 1 0,0-1 16,0 0-16,0 0 0,0 0 15,0 0-15,21-21 16,-21 22-16,21-22 0,0 0 16,1 0-16,-1 0 0,0 0 15,0-22-15,0 1 16,0 0-16,-21 0 0,0 0 16,22 0-16,-1-1 0,-21-20 0,21 21 15,-21-21-15,0 20 0,0-20 16,21 0-16,-21-1 0,21 22 0,-21-21 15,0 0-15,0 20 0,0-20 16,0 21-16,0 0 0,0 42 31,0 0-31,0 0 0,-21 22 16,21-22-16,-21 21 0,21 0 0,0 1 16,0-1-16,-21 0 0,21 1 15,0-1-15,0-21 0,0 22 0,0 41 16,0-63-1,0 1-15,21-1 0,-21 0 16,21 0-16,0-21 0,22 21 16,-22-21-16,0 0 0,0 0 15,0 0-15,0 0 0,1-21 16,-22 0-16,0 0 0,0 0 16,0-1-16,0 1 15</inkml:trace>
  <inkml:trace contextRef="#ctx0" brushRef="#br2" timeOffset="213324.37">16129 16933 0,'-21'0'15,"42"0"-15,-63 0 0,42-21 0,-22 21 0,22-21 16,0 0-16,-21 0 16,21 0-16,0-1 15,0 1 1,21 21-1,1 0-15,-1 21 16,0 1-16,0 20 0,0 0 16,22 1-16,-22-1 0,0 0 0,21 1 15,-21-1-15,1 21 0,-1-20 0,0-1 16,-21 0-16,0-20 16,0 20-16,21 21 0,-21-20 15,0-22-15,0 0 0,0 0 16,0 0-16,21-42 31,-21 0-31,21 21 0,-21-42 16,22 21-16,-22-22 0,0 22 15,21-21-15,0-1 0,0-20 0,-21 21 16,21-1-16,-21-20 0,21 20 16,1-20-16,-22 21 0,0-22 0,0 22 15,0-1-15,0 22 0,0-21 16,0 21-16,0 0 0,21 21 31,0 21-15,-21 0-16,21 0 0,0 21 0,0-20 15,1-1-15,-1 21 0,0-21 16</inkml:trace>
  <inkml:trace contextRef="#ctx0" brushRef="#br2" timeOffset="-214656.26">17357 17145 0,'0'0'0,"0"-21"16,0 0-16,0 0 0,0-1 0,-22 1 15,1 21-15,0-21 0,0 0 16,0 21-16,-22 0 0,22-21 0,0 21 15,0 0-15,0 0 0,-22 0 16,22 21-16,0 0 0,0 0 0,0 0 16,0 1-16,-1 20 0,22-21 15,0 21-15,-21-20 0,21 20 16,0-21-16,-21 21 0,21 22 16,0-22-1,0 1-15,0-22 0,21 0 16,0-21-16,1 0 0,-1 0 15,0 0-15,0 0 0,0 0 16,22-21-16,-22 0 0,0-1 0,0 1 16,0 0-16,0 0 0,1-21 15,-1 20-15,0 1 0,-21-21 0,21-22 16,-21 43-16,0 0 16,0 0-16,0 0 0,0 0 0,0 42 46,-21 0-46,21 0 0,0 21 16,0-20-16,0 20 0,0-21 16,0 21-16,0-20 0,0 20 0,0-21 15,0 21-15,0-20 0,21 20 16,0-21-16,43 43 16,-22-64-1,-21 0-15,0 0 0,1 0 0,-1 0 0,0 0 16,0 0-16,21-22 15,-42 1-15,43 0 0,-22-21 16,0 21-16,0-22 0,-21 22 16,0-21-16,0 21 0,0-22 0,0-41 15,-21 20 1,21 43-16,-21 0 0,0 21 16,0 0-1,21 21-15,0 0 16,0 0-16,0 0 0,0 1 15,0-1-15,0 0 0,0 0 16,0 0-16,21 22 0,0-43 16,0 21-16,0 0 0,-21 0 15,21 0-15,1 0 0,-1 1 16,0-1-16,-21 0 16,21 0-16,-21 0 0,0 0 0,21 1 15,-21-1-15,21-21 0,-21 21 16,22 0-16,-22 0 0,21-21 15,-21 21-15,21-21 16,0 0-16,0 0 0,0 0 16,1 0-16,-1 0 15,0-21-15,0 21 0,0-21 0,22 0 16,-22 0-16,0 21 0,0-21 16,0-22-16,-21 22 0,0 0 0,21-21 15,-21-43 1,0 64-16,0 0 15,-21-1-15,0 1 0,21 0 16,-21 0-16,0 21 0,0 0 16,-1 0-16,1 21 15,21 0-15,-21 22 16,21-22-16,-21 0 0,21 21 16,0-21-16,0 22 0,-21-22 0,21 0 15,0 0-15,0 22 0,0-22 16,0 0-16,0 0 0,21-21 15,0 0 1,0 0-16,0 0 0,1 0 16,-1 0-16,-21-21 15,21 0-15,-21 0 0,21-1 0,-21 1 16,21 0-16,-21 0 0,0 0 16,0 0-16,0-22 0,0 22 0,0 0 15,0 0-15,0 0 0,0-1 16,0 1-16,0 42 31,0 1-31,0-1 0,0 0 16,0 21-16,21-21 0,-21 22 0,22-22 15,-22 0-15,0 21 16,21-20-16,0-1 0,-21 0 0,21 0 16,0 0-16,0 0 15,1-21-15,-1 0 0,0 0 0,0 0 16,0 0-16,0 0 0,1-21 15,-1 21-15,0-21 0,0 0 16,-21 0-16,0 0 0,21-1 16,-21 1-16,0 0 0,21 0 0,-21-21 15,0 20-15,0 1 0,0 0 16,0 0-16,0 42 31,0 0-31,0 0 16,0 1-16,0-1 0,0 0 0,0 0 15,0 0-15,0 0 0,0 1 16,0-1-16,0 0 16,0-42 31</inkml:trace>
  <inkml:trace contextRef="#ctx0" brushRef="#br2" timeOffset="-214459.85">18648 17209 0,'-21'0'16,"-1"-22"-16,1 22 16,0 0-16,0 0 15,42 0 32,0 0-47</inkml:trace>
  <inkml:trace contextRef="#ctx0" brushRef="#br2" timeOffset="-213955.23">18965 16976 0,'0'21'31,"-21"0"-31,21 0 16,0 22-16,0-22 0,0 21 0,0 0 15,0-20-15,0 20 0,0 0 16,0 1-16,0-1 0,0 0 0,0-21 16,0 22-16,0-1 15,0-21-15,0 0 0,0 22 0,0-22 16,0 0-16,0 0 0,0 0 31,0-42-15,0 0-1,0 0-15,0 0 0,0 0 16,0-22-16,21 22 0,0 0 0,1-21 16,-22 20-16,21 1 0,0 0 15,0 0-15,0 0 0,0 0 16,1 21-16,-1 0 0,0 0 15,0 0-15,0 0 0,22 42 16,-22-21-16,-21 0 0,0 0 16,0 22-16,0-22 0,0 0 0,0 21 15,-21-20-15,-1-1 0,1 21 16,0-21-16,0 0 0,0 1 0,0-22 16,-1 21-16,1 0 0,0-21 15,21 21-15,-21-21 0,0 0 0,0 0 16,21-21-1,0 0 1,0 0-16,0-1 0</inkml:trace>
  <inkml:trace contextRef="#ctx0" brushRef="#br2" timeOffset="-213683.38">19537 17039 0,'0'0'0,"21"-21"0,-21 0 0,21 21 15,-21 21 1,0 0 0,0 22-16,0-22 0,0 0 0,0 21 15,0 1-15,0-1 0,0-21 16,0 21-16,0 1 0,0-1 0,0 0 16,0 1-16,0-22 0,0 21 15,0-21-15,0 22 0,0-22 16,0 0-16,0 0 0,0 0 15,0 1-15,0-1 0,0-42 32,21 21-17,0-22-15,1 1 0</inkml:trace>
  <inkml:trace contextRef="#ctx0" brushRef="#br2" timeOffset="-213303.6">19748 17505 0,'0'-21'16,"22"21"15,-1 0-31,0-21 16,0 21-16,-21-22 15,21 22-15,0-21 0,1 21 0,-22-21 16,21 21-16,0-21 0,-21 0 16,0 0-16,0-1 15,0 1-15,-21 21 16,0 0-1,-1 0-15,22 21 0,-21-21 16,0 22-16,0-1 0,0 0 0,21 21 16,-21-21-16,-1 22 0,22-1 15,0-21-15,0 22 0,0-22 0,0 21 16,0-21-16,0 0 16,0 1-16,0-1 0,22 0 0,-1 0 15,0-21-15,0 0 0,0 21 16,0-21-16,1 0 0,-1 0 0,0 0 15,0 0-15,0 0 0,-21-21 16,21 0-16,1 0 0,-22 0 16,0-1-16,0 1 0,21 0 15,-21 0-15,21 0 0,-21 0 0</inkml:trace>
  <inkml:trace contextRef="#ctx0" brushRef="#br2" timeOffset="-212795.89">21188 17039 0,'0'0'15,"0"-21"-15,0 0 0,0 0 0,0 0 16,21-1-16,-21 1 0,0 0 16,0 0-16,-21 42 31,21 0-31,-21 22 0,21-1 16,0 0-16,0 1 0,0-1 15,0 21-15,0-20 0,0 20 0,-22-20 16,22-1-16,0 0 0,-21 1 15,21-1-15,0 0 0,0-21 0,0 1 16,0-1-16,0 0 0,0 0 16,0-42 15</inkml:trace>
  <inkml:trace contextRef="#ctx0" brushRef="#br2" timeOffset="-210738.06">20997 17420 0,'0'0'0,"0"-21"32,21 21-17,22 0-15,-22-21 16,0 0-16,21 21 0,-20-21 0,20 21 16,0-22-16,1 1 0,20 0 15,-21 21-15,-20-21 0,20 0 0,0-22 16,-21 22-16,1 0 0,-1 0 15,-21-21-15,0 20 0,0 1 16,0-21-16,0 21 0,0 0 16,0 42-1,0 21 1,0-21-16,-21 22 0,21-22 16,0 21-16,0 0 0,0 1 15,-22-1-15,22 0 0,0 1 0,0-1 16,-21 0-16,21-20 0,0 20 15,-21-21-15,21 21 0,0-20 0,0-1 16,0 0-16,0 0 16,0-42 15,0 0-15,0 0-16,0-1 15,21-20-15,0 21 0,-21 0 0,22 0 16,-1-22-16,-21 22 0,21 0 15,0 0-15,0 21 0,0-21 16,1 21-16,-22 21 16,0 0-1,21-21-15,-21 21 0,0 0 0,0 22 16,0-22-16,0 0 0,21 0 16,-21 0-16,0 0 0,0 1 0,21-1 15,0 0-15,0-21 0,-21 21 16,22 0-16,-1-21 0,0 0 15,0 0-15,0 0 0,0 0 16,1 0-16,-1 0 0,0 0 0,0-21 16,-21 0-16,21 0 0,0 0 15,-21-1-15,0 1 0,0-21 0,0 21 16,0 0-16,0-22 0,0 22 16,0 0-16,0 0 0,0 0 0,0 42 46,0 0-46,0 0 16,0 0-16,0 0 0,0 1 16,0-1-16,0 0 0,0 0 15,0 0-15,22 0 0,-22 1 16,0-1-16,0 0 0,21-21 16,-21 21-16,21-21 0,0 0 15,0 0 1,0 0-16,1 0 15,-1 0-15,-21-21 0,21 0 16,0 21-16,-21-21 0,21-1 16,-21 1-16,21 0 0,-21 0 0,0 0 15,22 0-15,-22-1 0,0 1 16,21 21-16,-21-21 16,0 42-1,0 0 1,0 1-16,-21-1 15,21 0-15,0 0 0,0 0 0,0 0 16,0 1-16,0-1 0,0 0 16,21 0-16,0 0 15,0-21-15,0 0 16,0 0-16,1 0 0,-1 0 16,0 0-16,0-21 0,0 0 15,-21 0-15,21 0 0,-21-1 16,0 1-16,0 0 15,0-21-15,0-1 0,0 22 16,0-21-16,-21 21 0,0 0 16,0-1-16,0 22 0,0-21 15,-1 21-15,1 0 16,0 0-16,0 21 0,0 1 0,0-1 16,21 0-16,0 0 0,-22 0 15,22 0-15,0 22 0,0-22 0,0 0 16,0 0-16,0 0 0,0 1 15,22-1-15,-1-21 0,0 0 16,0 0-16,0 0 16,0 0-16,1 0 0,-1 0 15,0 0-15,0-21 0,0-1 16,0 1-16,-21 0 0,22 21 0,-1-21 16,0 0-16,-21-22 0,0 22 15,21 21-15,0-21 0,-21 0 0,21 21 31,-21 21-15,0 0 0,0 0-16,0 1 0,0-1 0,0 0 15,0 0 1,0 0-16,0 0 0,0 1 16,22-22-16,-1 0 15,0 0-15,0 0 16,0 0-16,0 0 15,1 0-15,-22-22 0,21 22 16,0-21-16,0 0 0,0 0 0,0 0 16,-21 0-16,22-1 0,-1 1 15,-21 0-15,21 0 0,0 21 16,-21 21 15,0 0-31,0 0 16,0 1-16,0-1 0,0 0 15,0 0-15,0 0 16,0 0-16,0 1 0,0-1 16,0 0-16,21-21 15,0 21-15,1-21 0,-1 0 16,0 0-16,0 0 0,0 0 16,0-21-16,1 0 0,-1 0 15,0-1-15,-21 1 0,21 0 16,-21 0-16,21 0 0,-21 0 0,0-1 15,0-20-15,0 21 0,0 0 16,0 0-16,0-1 0,-21 22 31,0 0-31,21 22 16,-21-22-16,21 21 0,-21-21 16,21 21-16,0 0 0,0 0 0,0 0 15,0 1-15,0-1 16,0 0-1,0 0 1,0 0 0,21-21-16,-21 21 0,0 1 15,0-1 1,21 21-16,-21-21 0,0 0 0,0 22 16,0-1-16,0-21 0,0 22 15,0-1-15,0 0 0,-21 43 16,21-43-16,-21 1 0,-1-1 15,1 0-15,21 1 0,-21-22 0,0 21 16,21 0-16,0 1 0,-21-22 16,21 0-16,-21 21 0,21-20 15,0-1-15,0 0 0,0 0 16,0-42 15,0 0-15,0 0-16,0-1 0,0 1 0,0 0 15</inkml:trace>
  <inkml:trace contextRef="#ctx0" brushRef="#br2" timeOffset="-209103.81">23643 17230 0,'-21'0'31,"0"0"-31,0 21 0,-1 0 0,1-21 16,0 21-16,0 0 0,21 1 15,-21-1-15,21 21 0,-21-21 16,21 0-16,0 22 0,0-22 16,0 0-16,0 0 0,0 0 0,0 1 15,21-1-15,0-21 0,-21 21 16,21-21-16,0 0 0,22 0 0,-22 0 16,0 0-16,0 0 0,21 0 15,-20-21-15,-1 0 0,21 21 0,-21-22 16,0 1-16,1 0 0,-1 0 15,-21 0-15,0 0 0,0-1 16,0 1-16,0 0 0,0 0 16,0 0-16,0 0 0,-21-1 0,-1 22 15,1-21-15,0 0 0,0 21 0,0 0 16,0 0-16,-1 0 0,-20 0 16,21 0-16,0 21 0,21 0 15,-21 1-15,-1-1 0,22 21 16,-21-21-16,21 0 0,0 22 0,0-22 15,0 0-15,0 0 0,0 0 16,21 1-16,1-1 0,-1-21 16,0 21-16,0-21 0,0 0 15,0 0-15,1 0 0,-1 0 0,0-21 16,0 21-16,21-21 0,-20-1 16,-1 22-16,0-21 0,0 0 0,0 0 15,0 0-15,1 0 0,-1-1 16,-21 1-16,0 0 15,21 0-15,-21 0 0,21 21 16,-21 21 15,0 0-31,0 0 0,0 0 0,0 1 16,0-1-16,0 0 0,0 0 16,0 0-16,0 0 0,0 1 15,21-1-15,-21 0 0,21 0 0,-21 0 16,22-21-1,-1 0-15,0 0 16,0 0-16,0-21 16,0 0-16,-21 0 0,0 0 15,22-1-15,-1 1 0,-21 0 16,0 0-16,0 0 0,0 0 0,21-1 16,-21 1-16,0 0 0,0 42 46,0 0-46,0 1 0,0-1 16,0 0-16,0 0 0,0 21 0,0-20 16,0-1-16,0 0 0,0 0 15,0 0-15,21 0 0,0-21 16,-21 22 0,21-22-16,1 0 0,-1 0 15,0-22-15,0 22 16,-21-21-16,21 0 0,0 0 0,1 0 15,-22 0-15,0-22 0,21 22 16,0-21-16,-21-1 0,21 22 0,-21-21 16,0 0-16,0-1 0,21 22 15,-21-21-15,0 21 0,0-22 0,0 22 16,21 21-16,-21-21 0,0 42 31,0 0-31,0 0 16,0 1-16,0 20 0,0-21 15,-21 21-15,21 1 0,-21-1 16,21-21-16,0 22 0,0-1 16,-21 21-16,21-20 0,0-22 15,0 0-15,0 0 0,0 0 16,0 1-16,0-1 0,0 0 0,0-42 62,0 0-62</inkml:trace>
  <inkml:trace contextRef="#ctx0" brushRef="#br2" timeOffset="-208919.5">24320 17484 0,'0'-21'16,"22"21"-1,-1 0-15,0 0 0,0-22 16,0 22-16,0 0 0,1 0 0,20-21 16,-21 21-16,21 0 0,-20 0 15,20-21-15,-21 21 0,21 0 0,-20 0 16</inkml:trace>
  <inkml:trace contextRef="#ctx0" brushRef="#br2" timeOffset="-207263.91">25379 17357 0,'0'0'0,"-21"-21"0,-1 21 0,1 0 15,0 0 1,0 0-16,0 0 0,0 21 15,-1 0-15,1 0 0,21 0 16,-21 0-16,21 22 0,-21-22 0,21 21 16,0-21-16,-21 22 0,21-22 15,0 21-15,0-21 0,0 1 0,0-1 16,0 0-16,0 0 0,21 0 16,0-21-16,0 0 15,0 0-15,1 0 0,-1 0 16,0 0-16,0-21 0,0 21 15,0-21-15,1 0 0,20 0 0,-21-1 16,0 1-16,0-21 16,1 0-16,20 20 0,-21-20 0,21-43 15,-20 43-15,-22 0 16,21 21-16,-21-22 0,21 1 0,-21 0 16,21 20-16,-21-20 0,0 21 15,0 0-15,0 0 0,-21 42 31,0 0-31,0 21 16,21 1-16,0-22 0,-22 21 16,1 0-16,21 1 0,-21-1 0,21 0 15,0 1-15,0-1 0,0-21 16,0 22-16,0-22 0,0 21 16,0-21-16,0 0 0,21 1 15,-21-1-15,21 0 0,1-21 0,-1 0 16,0 21-16,0-21 0,0 0 15,0 0-15,22 0 0,-22 0 16,0 0-16,0-21 0,0 0 0,1 21 16,-22-21-16,21-1 0,-21 1 15,21 0-15,-21-21 0,0 21 0,0-1 16,0-20-16,0 21 0,0 0 16,0 0-16,0-1 0,-21 1 0,0 21 15,-1 0-15,1 0 16,0 21-16,0-21 0,21 22 15,-21-1-15,0 0 0,21 21 16,-22-21-16,22 1 0,0 20 0,0-21 16,0 0-16,0 0 0,0 1 15,0-1-15,0 0 0,22-21 16,-1 0-16,-21 21 0,21-21 16,0 0-16,0 0 0,0 0 15,1 0-15,-22-21 0,21 21 16,-21-21-16,21 0 0,-21-1 0,0 1 15,0 0-15,21 0 16,-21 0-16,0 0 0,0-1 0,21 1 16,-21 0-16,0 0 0,0 0 15,0 42 1,0 0-16,0 0 16,0 0-16,0 1 0,0 20 15,0-21-15,0 0 0,0 0 16,0 1-16,0-1 15,0 0-15,0 0 0,21-21 16,1 0 0,-1 0-16,0 0 15,0 0-15,-21-21 16,21 21-16,0-21 0,-21 0 16,22 21-16,-1-22 0,-21 1 15,21 0-15,0 0 0,0 0 0,-21 0 16,21 21-16,1-22 0,-1 22 15,-21 22 17,0-1-32,0 0 0,0 0 0,0 0 15,0 0-15,0 1 16,0-1-16,0 0 0,0 0 16,-21-21-16,21 21 15,-22-21 1,1 0-16,0 0 15,0 0 1,21-21 15,21 21 32,0 0-63,0 0 15,1 0-15,-1 0 16,0 0-16,0 0 0,0 0 16,0 0-16,1 0 15,-1 0-15,0-21 0,0 0 0,0 21 16,22-21-16,-22-1 0,0 22 16,0-21-16,0 0 0,22 0 0,-22 0 15,0-22-15,0 22 0,-21 0 16,0 0-16,0-21 0,0 20 0,0 1 15,-21 0-15,0 21 16,0 0-16,-1 0 0,1 21 16,0 0-16,21 1 15,-21-1-15,21 0 0,0 21 0,0-21 16,0 1-16,0-1 16,0 0-16,0 0 0,0 0 0,0 0 15,0 1-15,0-1 16,21 0-16,-21 0 0,0 0 31,-21-21-15,0 0-1,0 0-15,-1 0 16,1 0-16,0-21 16,0 0-16,0 21 15,0-21-15</inkml:trace>
  <inkml:trace contextRef="#ctx0" brushRef="#br2" timeOffset="-205446.78">17865 11790 0,'0'0'0,"-22"0"15,1 0 1,0 0 0,0-21-16,0 21 15,42 0 48,0 0-48,0 0-15,0 0 0,1 0 16,-1 0-16,0 0 0,0 0 16,0 0-16,22 0 0,-22 0 0,0 0 15,21 0-15,1 0 0,-22 0 16,21 0-16,0 0 0,-20 0 0,20 0 16,0 0-16,1 0 0,-1 0 0,0 0 15,1 0-15,-1 0 0,0 0 16,1 0-16,-1 0 0,0 0 0,1 0 15,62 0-15,-41 0 16,-1 0-16,1 0 0,-1 0 0,1 0 16,-1 0-16,1 0 0,21 0 0,-22 0 15,1 0-15,20 0 16,-20 21-16,-1-21 0,1 0 0,-1 0 16,1 0-16,-22 0 0,22 0 0,-22 0 15,21 0-15,1 21 0,-22-21 16,22 0-16,-1 0 0,1 0 0,-22 0 15,22 0-15,-1 0 0,-21 0 0,22 0 16,-22 0-16,22 0 0,-22 21 16,0-21-16,1 0 0,-1 0 0,0 0 15,-20 0-15,20 0 0,-21 0 16,21 0-16,-20 0 0,20 0 0,-21 0 16,21 0-16,-20 0 0,-1 0 0,21 0 15,-21 0-15,22 0 0,-1 0 16,-21 0-16,21 0 0,1 0 15,-1 0-15,0 0 0,1 0 0,-1 0 16,0 0-16,1 0 0,-1 0 16,0 0-16,1 0 0,-22 0 0,21 0 15,1 0-15,-1 0 0,-21 0 0,21 0 16,1 0-16,-1 0 0,0 0 16,1 0-16,-22 0 0,21 0 15,1 0-15,-22 0 0,21 0 0,-21 0 16,22 0-16,-22 0 0,0 0 0,0 0 15,0 0-15,0 0 0,1 0 0,-1 0 16,0 0 0,0 0-16,0 0 15,0 0 1,-21-21 31,-21 21-16,0 0-31,0 0 0,0 0 16,-22 0-16,1 0 0</inkml:trace>
  <inkml:trace contextRef="#ctx0" brushRef="#br2" timeOffset="-204295.91">18436 11896 0,'0'0'0,"-21"0"0,0 0 0,0 0 15,-1 0-15,-20 0 0,21 0 16,0 0-16,0 0 0,-22 0 0,22-21 15,0 21-15,0 0 0,0 0 0,-1 0 16,1 0-16,0 0 16,0-22-16,0 22 15,0 0 1,-1 0 0,1 0-1,0 0-15,0 0 16,0 22-16,0-22 15,42 0 32,0 0-47,0 0 16,0 0-16,0 0 0,1 0 0,20 0 16,-21 0-16,21 0 0,1 0 0,-1 0 15,22 0-15,-22 0 0,0 0 16,22 0-16,-1 0 0,-20 0 15,20 0-15,-21 0 0,22 0 0,-1 0 16,-20 0-16,-1 0 0,22 21 16,-1-21-16,1 0 0,-1 0 0,1 21 15,20-21-15,1 0 0,0 0 16,-1 0-16,-20 21 0,20-21 0,1 0 16,0 0-16,-22 0 0,22 0 15,-22 0-15,22 0 0,-21 21 0,20-21 16,-20 0-16,-1 0 0,22 0 15,-22 0-15,1 0 0,21 21 16,-22-21-16,1 0 0,-1 0 0,1 0 16,-1 0-16,-21 0 0,22 0 0,-22 0 15,22 0-15,-22 0 0,0 0 16,1 22-16,20-22 0,-20 0 0,-1 0 16,0 0-16,1 0 0,-1 0 15,0 0-15,1 0 0,-1 0 0,0 0 16,1 0-16,-1 0 0,21 0 0,-20-22 15,-1 22-15,0 0 0,-20-21 16,41 42-16,-21-21 0,22 0 0,-22 0 16,1 0-16,-1 0 0,43 0 0,-64 0 15,21 0-15,0 0 0,-20 0 16,20 0-16,-21 0 0,0 0 0,0 0 0,1 0 16,-1 0-16,21 0 0,-21 0 15,0 0 1,1 0 46,-22-21-62,21 21 16</inkml:trace>
  <inkml:trace contextRef="#ctx0" brushRef="#br2" timeOffset="-204139">22775 12023 0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5T04:04:51.8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 1757 0,'0'-21'15,"0"0"-15,0-1 16,0 1-16,0 0 0,0 0 0,0 0 15,0 0-15,0-1 16,0 1-16,0 0 0,0 0 16,0 0-16,0 42 31,0 21-15,0-21-16,0 22 0,0 20 0,0-20 15,0 20-15,21 1 0,-21-1 16,0 1-16,0-1 0,0 1 15,0-1-15,0 1 0,0-1 0,0-21 16,0 1-16,0 20 16,0-20-16,0-22 0,0 21 0,0-21 15,0 0-15,21-21 32,-21-21-32,21 0 15,0-21-15,-21 21 0,21-1 16</inkml:trace>
  <inkml:trace contextRef="#ctx0" brushRef="#br0" timeOffset="298.82">2582 2180 0,'0'0'0,"0"21"16,21-21-16,-21 22 0,22-1 16,-22 0-16,0 0 0,0 0 15,21-21-15,0 0 16,0 0-16,0 0 15,0 0 1,1 0-16,-22-21 0,0 0 16,21 0-16,-21 0 0,0-1 15,0 1-15,-21 0 16,-1 21 0,1 0-16,0 0 0,0 0 15,0 21-15,0-21 0,21 21 16,-22-21-16,22 22 15,22-1 1,20-21-16,-21 0 0</inkml:trace>
  <inkml:trace contextRef="#ctx0" brushRef="#br0" timeOffset="1115.53">5440 1757 0,'0'0'0,"0"-21"0,0 0 0,0-1 16,0 1-16,-21 21 0,21 21 31,-22 1-31,22-1 0,0 21 16,0 0-16,0 1 0,0-1 15,0 22-15,0-22 0,0 21 0,-21 1 16,0-22-16,21 22 0,-21-22 16,0 22-16,0-22 0,21 21 15,-22-20-15,22-22 0,-21 21 0,21-21 16,0 1-16,-21-22 0,21-22 31,21 1-31,0 0 16,-21-21-16,22 21 0,-1-22 0,-21 1 15,21 0-15,0-1 0,-21 22 16,21-21-16,0-1 0,-21 22 0,22 0 16,-1 0-16,0 21 15,0 0-15,0 21 0,0 0 16,1 0-16,-22 1 16,21 20-16,-21-21 0,21 21 0,-21 1 15,21-22-15,0 21 0,0 1 16,-21-1-16,22-21 0,-1 21 0,0-20 15,21-1-15,-21 0 0,1 0 16,20-21-16,0 0 0,-21 0 0,22 0 16,-1 0-16,0-21 0,-20 0 15,20 0-15,0-22 0,-21 1 0,1 0 16,20-1-16,-21 1 0,-21 0 16,0-1-16,0-20 0,0 20 15,0 1-15,0-21 0,-21 20 0,0 1 16,0 0-16,-1-1 0,1 1 15,0 21-15,0 0 0,0 21 16,0 0-16,-1 0 16,22 21-16,-21 21 15,21-21-15,0 0 0,0 1 16,0-1-16,0 21 0,21-21 0,1-21 16,-1 21-16,0 1 0,0-22 15,21 0-15</inkml:trace>
  <inkml:trace contextRef="#ctx0" brushRef="#br0" timeOffset="1651.3">6964 1884 0,'0'0'0,"0"-21"0,0 0 0,0-1 16,-21 1 0,-1 21-16,1 0 15,0 0-15,21 21 0,0 1 16,-21-1-16,21 0 0,0 0 0,-21 21 15,21 1-15,0-1 0,0 0 16,0 1-16,0-1 0,0 0 16,-21 22-16,21-22 0,-22 1 0,22 20 15,-21-21-15,21 1 0,0-1 16,-21 0-16,21-20 0,-21-1 0,21 0 16,0 0-16,0 0 0,0-42 31,0 0-31,0 0 15,0-22-15,21 22 0,0-21 0,-21 0 16,21-22-16,1 22 0,-22-22 16,21 22-16,0-22 0,0 1 0,0-1 15,0 1-15,1 21 0,20-1 16,-21 1-16,0 21 0,22 0 16,-22-1-16,21 22 0,-21 0 15,0 22-15,22-1 0,-22 21 0,0-21 16,0 22-16,0-1 0,1 0 15,-22 22-15,0-22 0,0 22 0,0-22 16,0 21-16,0 1 0,0-1 0,0-20 16,0 20-16,0-20 0,0-1 15,0 0-15,0 1 0,0-22 0,0 0 16,0 0-16,0-42 31,0 0-15,-22 0-16,1-1 0,0 1 15,-21-21-15,21 21 0,-22-22 0</inkml:trace>
  <inkml:trace contextRef="#ctx0" brushRef="#br0" timeOffset="1860.19">6731 2434 0,'0'0'0,"21"0"31,0 0-31,0 0 0,22 0 16,-1 0-16,0-21 0,1 0 0,-1 21 15,0-21-15,1 21 0,-1-21 16,0-1-16,1 22 0,-1-21 0,0 0 16,-20 21-16,-1 0 15,21-21-15,-21 21 0,0 0 0,1-21 16,-1 21-16,0-21 16,0 21-16,-21-22 0,21 22 0,0-21 15</inkml:trace>
  <inkml:trace contextRef="#ctx0" brushRef="#br0" timeOffset="2159">7853 1905 0,'0'0'15,"0"-21"-15,0 0 0,0 0 16,0 42 0,0 0-1,0 21-15,21-21 0,-21 22 16,0-22-16,21 21 0,-21 1 0,21-1 15,-21 0-15,0 1 0,0 20 0,0-21 16,0 22-16,0-22 0,0 22 16,-21-1-16,0-20 0,0-1 0,21 0 15,0 1-15,-21-1 0,21-21 16,-22 0-16,22 0 0,0-42 31,0 0-31,0 0 16,22-21-16,-22 20 0,0-20 0,0 0 15,0-22-15,21 22 16,-21 0-16</inkml:trace>
  <inkml:trace contextRef="#ctx0" brushRef="#br0" timeOffset="2431.85">7832 2032 0,'0'0'0,"0"-42"0,0-1 16,0 1-16,0 21 0,0 0 15,0 0-15,0-22 0,21 43 0,0-21 16,0 0-16,21 21 0,-20 0 15,20 0-15,0 0 0,22 21 0,-22-21 16,0 21-16,1 0 16,-22 1-16,21 20 0,-21-21 0,-21 0 0,0 22 15,0-22-15,0 0 16,0 21-16,0-21 0,-21 1 0,0 20 16,0-21-16,-21 0 0,20 0 0,-20 1 15,0-1-15,-1 0 0,1 0 16,21 0-16,-21-21 0,20 21 0,1-21 15,0 0-15,42 0 32,0-21-32,1 0 0</inkml:trace>
  <inkml:trace contextRef="#ctx0" brushRef="#br0" timeOffset="2891.58">9969 1672 0,'0'0'0,"-42"-21"15,-21-21 1,41 42-16,1-21 0,21-1 0,21 22 31,1 0-31,20 0 0,0 0 16,22 0-16,-22 0 0,22 0 15,-1 0-15,1 0 0,-1 0 0,1 0 16,-1 0-16,-21-21 0,43 21 0,-21 0 16,-1 0-16,-21 0 0,22 0 15,-1 0-15,-20-21 0,-1 21 16,0 0-16,-20 0 0,-1 0 16,-42 0-1,-1 0-15,-20 21 16,21-21-16,-21 0 0,-1 21 0,1-21 15</inkml:trace>
  <inkml:trace contextRef="#ctx0" brushRef="#br0" timeOffset="3164.53">10541 1609 0,'0'0'16,"-21"0"0,21 21-1,0 0-15,-21 0 16,21 0-16,0 22 0,0-1 15,0 0-15,0 1 0,0-1 0,-22 22 16,22-22-16,0 21 0,-21-20 16,21 20-16,0-20 0,0 20 0,0-21 15,-21 1-15,21 20 0,-21-20 16,21-22-16,0 21 0,0 0 0,0-20 16,0-1-16,0 0 0,0 0 0,21-42 46,0 0-46,0 0 0,1-1 16,-1 1-16,0-21 0</inkml:trace>
  <inkml:trace contextRef="#ctx0" brushRef="#br0" timeOffset="3519.33">10964 2096 0,'0'0'15,"0"21"1,0 0-16,0 0 0,-21 0 0,0 0 15,21 1-15,-21 20 0,0 0 16,-1-21-16,22 22 0,0-1 16,0 0-16,0-20 0,0 20 0,0-21 15,0 21-15,22-20 0,-1-1 16,0-21-16,21 21 0,-21-21 0,22 0 16,-22 0-16,21 0 0,1-21 15,-1 0-15,0-1 0,1 1 0,-1 0 16,-21 0-16,21-21 0,-20 20 0,-1-20 15,-21 21-15,0-21 0,0-1 16,0 22-16,0-21 0,-21-1 0,-1 22 16,1-21-16,-21 21 0,21 0 15,-22 21-15,1 0 0,0 0 0,-1 0 16,1 0-16,21 0 0,-21 21 16,-1 0-16,1 0 0,21 0 15,0 0-15,21 1 0,0-1 0,0 0 16,42 0-16,-21 0 15,43-21-15</inkml:trace>
  <inkml:trace contextRef="#ctx0" brushRef="#br0" timeOffset="3984.92">13525 2053 0,'0'0'0,"0"-42"0,0 21 0,0 0 16,0-22-16,0 22 0,0 0 15,0-21-15,0 20 0,0 1 0,0 64 31,0-22-15,0 21-16,0 0 0,22 22 0,-1-22 16,-21 22-16,0 20 0,0-20 15,0 21-15,0-22 0,0 22 16,0-1-16,0 1 0,0 0 16,0-1-16,-21 1 0,-1 0 0,22-1 15,-21 1-15,0 0 0,0-1 0,0 1 16,0-21-16,21-1 0,0 1 15,-22-1-15,22-21 0,-21 1 0,21-22 16,0 21-16,0-21 0,0-42 31,0 0-31,0 0 16,0-21-16,0-1 0,0 1 0,0 0 0,0-22 16,0 1-16,0-1 15</inkml:trace>
  <inkml:trace contextRef="#ctx0" brushRef="#br0" timeOffset="4281.75">13166 2455 0,'0'0'0,"-22"-63"0,1 21 16,-21-64-1,42 63-15,0-41 0,0 41 0,21 1 16,21 0-16,-20 21 0,20-22 16,0 22-16,22-21 0,-22 21 0,22 21 15,-1 0-15,-21 0 0,22 0 16,-22 21-16,22 0 0,-22 0 0,-21 21 15,0 1-15,1-1 0,-22 0 16,0 1-16,0-22 0,0 21 16,-22 1-16,1-1 0,0 0 0,0-21 15,0 22-15,-22-22 0,22 0 16,-21 21-16,21-20 0,0-1 0,-1-21 16,1 21-16,0 0 0,42-21 31,0 0-31,1-21 15,-1 0-15,0 21 0</inkml:trace>
  <inkml:trace contextRef="#ctx0" brushRef="#br0" timeOffset="5632.01">14033 2582 0,'0'0'0,"0"22"15,22-22 1,-22-22-16,0 1 15,21 21-15,0-42 0,0 21 0,0 0 16,0-22-16,22 1 0,-22 21 16,21-22-16,-21 1 0,22 0 0,-22-22 15,0 22-15,0 0 0,-21-22 0,21 22 16,-21-1-16,0 22 16,0-21-16,0 21 0,-21 21 0,0 0 15,0 0-15,0 0 0,0 21 16,-1-21-16,1 21 0,0 21 0,0-20 15,21-1-15,0 0 0,0 21 16,0-21-16,0 1 0,0-1 0,0 21 16,21-21-16,21 0 0,-20 1 0,-1-1 15,0 0-15,0-21 0,21 21 16,-20 0-16,-1 0 0,0 1 0,0-1 16,0 0-16,0 0 0,-21 0 15,0 0-15,22 1 0,-1-1 16,0 0-1,0-21-15,0 0 16,0 0-16,1 0 0,-1-21 0,0 0 16,21-1-16,-21 1 0,1 0 15,20 0-15,-21 0 0,0 0 0,0-22 16,1 22-16,-1-21 0,-21 21 16,21-22-16,-21 22 0,0 0 0,0-21 15,0 20-15,0 1 0,0 42 31,0 1-31,0-1 0,0 0 16,0 0-16,-21 21 16,21-20-16,0 20 0,0-21 0,0 21 15,0-20-15,0 20 0,0-21 0,0 0 16,0 0-16,21 1 0,0-1 16,21-21-16,-20 0 0,-1 0 0,21 0 15,-21 0-15,22 0 0,-1 0 16,0-21-16,-21 21 0,22-22 0,-1 1 15,-21-21-15,22 21 0,-22 0 16,0-1-16,0-20 0,-21 21 0,0-21 16,21 20-16,-21-20 0,0 21 0,0 0 15,0 0-15,0-1 0,0 1 16,0 42 0,0 1-16,0-1 15,0 0-15,-21 0 0,21 21 0,0-20 16,-21 20-16,0-21 0,21 21 0,-21-20 15,-1-1-15,22 21 0,-21-21 16,21 0-16,0 1 0,0-1 0,0 0 16,-21-21-16,21-21 31,21 21-31,-21-43 0,21 22 16,1 0-16,-1 0 0,0-21 0,0 20 15,-21-20-15,21 21 0,0-21 0,1 20 16,-1 1-16,0 0 15,0 0-15,0 0 0,0 21 16,1 0-16,-1 0 16,-21 21-16,0 0 0,0 0 15,0 0-15,0 1 0,0-1 0,0 21 16,0-21-16,0 22 0,0-22 16,0 21-16,0-21 0,0 22 0,0-22 15,0 0-15,21 0 0,0 0 16,0 0-16,0 1 0,1-22 0,-1 0 15,0 0-15,0 0 0,21 0 0,-20-22 16,-1 1-16,0 0 0,21 0 16,-21 0-16,1-22 0,20 1 15,-21 0-15,0 21 0,0-43 16,1 22-16,-1-1 0,0-20 0,0-1 16,0 1-16,-21-1 0,0 1 15,0-22-15,0 22 0,21-1 0,-21 22 16,0-22-16,0 43 0,0-21 0,0 21 15,0 0-15,22 21 16,-22 21-16,0 21 0,0 0 16,0 1-16,0-1 0,0 0 15,0 22-15,0-1 0,0 1 0,0-1 16,0 1-16,0-1 0,-22 1 16,1-1-16,0 1 0,0-1 15,21-20-15,0 20 0,-21-20 0,21-1 16,0 0-16,0-21 0,0 22 15,0-22-15,21-21 0,0 0 0,0 0 16,0 0-16,1 0 0,-1 0 16,21-21-16,0 0 0,-20-1 0,20 1 15,-21 0-15,21-21 0,1 21 0,-22-1 16,21-20-16,-21 21 0,1 0 16,-1 0-16,0-1 0,0 1 0,-21 0 15,0 0-15,0 0 16,0 0-16</inkml:trace>
  <inkml:trace contextRef="#ctx0" brushRef="#br0" timeOffset="5851.86">16319 2074 0,'0'0'0,"22"0"31,-22-21-31,42 21 0,-21-21 0,0 21 16,0-21-16,22 21 0,-1-21 15,-21 0-15,22 21 0,-1-22 0,-21 1 16,21 21-16,-20-21 0,-1 21 0,-21-21 16,21 21-16,-21-21 15,-21 21 1,0 0-16,-1 0 16,1 0-16,0 0 0</inkml:trace>
  <inkml:trace contextRef="#ctx0" brushRef="#br0" timeOffset="6027.76">15557 1799 0,'0'0'0,"-21"0"0,-42 0 16,42 0-16,-1 0 16</inkml:trace>
  <inkml:trace contextRef="#ctx0" brushRef="#br0" timeOffset="6931.46">18669 2180 0,'0'0'16,"-21"0"-16,0-42 16,21 21-16,0 0 0,0-22 0,0 22 15,0 0-15,0 0 0,21 0 16,0-22-16,0 22 0,0 0 16,0 21-16,22-21 0,-22 21 0,21 0 15,1 0-15,-22 21 0,21 0 16,-21 0-16,0 22 0,1-22 0,-1 21 15,0-21-15,-21 22 0,0-1 16,0-21-16,0 21 0,0 1 0,0-22 16,-21 21-16,0 1 0,21-22 15,0 0-15,0 0 0,0 0 0,0 0 16,21-21 0,0 0-16,0-21 15,0 0-15,22 0 16,-22-21-16,21 20 0,-21 1 0,22-21 15,-22 0-15,21 20 0,-21-20 0,0 0 16,1 21-16,-1-22 0,0 22 16,0 0-16,-21 0 0,21 0 0,-21-1 15,0 44 1,0-1 0,0 0-16,0 0 0,0 21 15,0 1-15,0-1 0,0 0 0,0 1 16,0 20-16,0 1 15,0 20-15,0-20 0,21 21 0,1-1 16,-22 1-16,0 21 0,21-22 0,-21 1 16,0 21-16,21-21 0,-21 20 15,0 1-15,0-21 0,0 21 0,0-22 16,0 22-16,-21-21 0,0 0 0,-1-1 16,-20 1-16,21-22 0,0-20 15,0-1-15,-22 0 0,22-20 16,0-1-16,-21-21 0,20 0 0,-20-21 0,0-1 15,21-20-15,-22 0 0,1-1 16,-22-20-16,22-1 0,0-20 16,-1 20-16,-41-84 0,63 85 15,-1-1-15,1-21 0,21 22 16,0-1-16,0 1 0,21-1 0,1 1 16,-1-22-16,0 22 0,21-1 15,-21 1-15,64-85 0,-43 84 16,1-21-16,20 22 0,1-1 15,-1 1-15,1-1 0,-1 22 0,1 0 16,-1-1-16,1 22 0,-1-21 16,1 21-16,-1 0 0</inkml:trace>
  <inkml:trace contextRef="#ctx0" brushRef="#br0" timeOffset="8251.93">20214 1884 0,'0'0'0,"0"-21"0,0 0 16,-21 21-16,0 0 15,0 0-15,-1 0 0,1 0 16,0 21-16,0 0 0,-21 0 0,20 0 16,1 22-16,0-22 0,0 21 15,0 0-15,0 1 0,-1-1 0,1 0 16,21 1-16,0-22 0,0 21 16,0 1-16,0-22 0,0 21 0,0-21 15,21 22-15,1-22 0,-1 0 16,21-21-16,-21 21 0,0-21 15,22 0-15,-22 0 0,21 0 16,-21 0-16,22-21 0,-22 0 0,21 0 16,-21-1-16,1 1 0,20 0 0,-21-21 15,0 21-15,0-22 0,-21 22 16,0-21-16,0-1 0,0 1 0,0 0 16,-21-1-16,-21-20 15,0 42-15,20-22 0,-20 22 0,0 21 16,21 0-16,-22 0 0,22 0 15,-21 0-15,21 0 0,-22 21 0,22 1 16,0 20-16,0-21 0,0 21 16,-1 1-16,1-1 0,21 0 15,-21 1-15,21-1 0,0 0 16,0 1-16,0-1 0,0 0 0,21 1 16,0-22-16,1 0 0,-1 21 15,21-42-15,-21 22 0,22-1 0,-1-21 16,0 0-16,-21 0 0,43 0 0,-22-21 15,1-1-15,-1 1 0,0 0 16,1 0-16,-1 0 0,0-22 0,1 22 16,-1-21-16,-21 21 0,0-22 15,0 22-15,1-21 0,-22 21 0,0-22 16,0 22-16,0 0 16,0 0-16,0 0 0,0 0 15,0 42 1,0 0-16,0 0 15,0 21-15,0-20 0,0-1 16,0 21-16,0-21 0,0 0 16,0 22-16,0-22 0,0 0 0,0 21 15,0-20-15,0-1 0,0 0 16,21-21-16,0 21 0,0-21 0,0 0 16,0 0-16,1 0 0,20 0 15,-21-21-15,0 0 0,0 21 0,22-21 16,-22-22-16,0 22 0,0 0 15,0 0-15,1-22 0,-22 22 16,0-21-16,21 0 0,-21 20 0,21-20 16,-21 21-16,0-21 0,0 20 15,0 1-15,0 0 0,0 42 32,0 22-17,0-22-15,0 0 0,0 21 16,-21-21-16,21 1 0,0 20 0,-21-21 15,21 21-15,0-20 0,0 20 16,0-21-16,0 0 0,0 22 0,0-22 16,0 0-16,21-21 0,0 21 15,0-21-15,0 0 16,22 0-16,-22 0 0,0 0 0,0-21 16,21 21-16,-20-21 0,-1 0 15,21-22-15,-21 22 0,0 0 0,1-21 16,20 20-16,-42-20 0,21 21 15,-21-21-15,0 20 0,0-20 0,0 21 16,0 0-16,0-22 0,0 22 16,-21 21-16,0 0 0,0 0 15,-1 0-15,1 21 16,0-21-16,21 22 0,-21-1 0,21 0 16,0 0-1,21-21 1,0 0-16,0 0 0,1 0 0,-1 0 15,0 0-15,0 0 0,0-21 16,22 0-16,-22 21 0,0-21 0,0 21 16,0-22-16,0 22 0,1-21 15,-1 21-15,-21 21 32,0 1-32,0-1 0,0 0 15,0 21-15,-21-21 0,-1 22 16,1-22-16,0 21 0,21 1 15,0-22-15,0 21 0,0 0 0,0-20 0,0-1 16,0 21-16,0-21 16,21 0-16,0 1 0,1-1 15,-1-21-15,0 0 0,0 0 16,0 0-16,0 0 0,1 0 0,-1-21 16,-21-1-16,21 1 0,0 0 0,-21 0 15,0 0-15,21-22 0,0 22 16</inkml:trace>
  <inkml:trace contextRef="#ctx0" brushRef="#br0" timeOffset="8683.96">23347 1863 0,'0'0'0,"0"-21"0,21-22 15,-21 64 1,0 1-16,0 20 16,0-21-16,0 21 0,0 22 15,0-22-15,-21 1 0,21 20 0,-21-21 16,21 22-16,0-22 0,-22 1 16,1-1-16,0 0 0,21 1 0,-21-1 15,21 0-15,-21-21 0,0 1 16,21-1-16,0 0 0,0 0 0,-22-21 15,1 0 17,21-21-32,0 0 0,-21 0 0</inkml:trace>
  <inkml:trace contextRef="#ctx0" brushRef="#br0" timeOffset="9140.87">22712 2138 0,'0'-21'15,"0"42"-15,0-63 0,0 20 0,0 1 0,0 0 16,0 0-16,21 0 0,0 0 16,21-1-16,-20 1 0,20 0 15,0 0-15,22 0 0,-22 21 16,22 0-16,-22 0 0,21 0 0,1 21 16,-1 0-16,-20 0 0,20 22 15,1-1-15,-22 0 0,22 1 0,-22 20 16,0-21-16,1 22 0,-22-22 0,0 1 15,0 20-15,0-21 0,0 1 16,-21-1-16,0 0 0,0-20 0,0 20 16,0-21-16,0 0 0,0 0 15,0-42 17,0 0-32,0-21 15,0 21-15,0-22 0,0 1 0,0 0 16,0-22-16,0 22 0,0-22 15,0 22-15,22-22 0,-22 1 0,0-1 16,21 22-16,-21 0 0,0-1 16,0 1-16,0 21 0,21 0 0,-21 0 15,0-1-15,21 22 16,0 0-16,0 0 16,1 22-1,-1-1-15,0 0 16,-21 0-16,21 0 15</inkml:trace>
  <inkml:trace contextRef="#ctx0" brushRef="#br0" timeOffset="10548.07">24405 2477 0,'21'0'0,"0"0"15,-21-22-15,22 22 0,-1-21 0,0-21 16,-21 21-16,21 0 0,-21-1 16,0-20-16,0 21 0,0-21 15,0 20-15,0 1 0,-21 0 16,0 0-16,0 0 0,-1 21 16,1 0-16,0 0 0,-21 0 0,21 21 15,-1 0-15,1 0 0,0 22 16,0-22-16,0 21 0,0 0 0,-1 1 15,1-1-15,21 0 0,-21 1 16,21-22-16,-21 21 0,21 1 0,0-22 16,0 0-16,0 0 0,0 0 0,21-21 15,0 21-15,0-21 16,1 0-16,-1 0 0,21-21 16,-21 21-16,0-21 0,22 0 0,-22 0 15,21 0-15,-21-22 0,1 22 16,20-21-16,-21 21 0,0-22 15,0 1-15,1 0 0,-22-1 0,21 1 16,-21 21-16,0 0 0,0-1 16,0 1-16,0 0 0,0 42 15,0 0 1,0 1-16,0 20 0,0-21 16,0 21-16,0-20 0,0 20 0,0-21 15,21 21-15,0-20 16,-21-1-16,21 0 0,0 0 0,1 0 0,-1 0 15,0 1-15,0-22 16,0 0-16,0 0 0,22 0 0,-22 0 16,21-22-16,-21 22 0,22-21 0,-22 0 15,0 0-15,21 0 0,-20 0 16,-1-22-16,-21 22 0,0-21 0,21 21 16,-21-22-16,0 22 0,0-21 15,0 21-15,0-1 0,0 44 31,0-1-31,0 0 16,0 21-16,0-21 16,0 22-16,0-22 0,0 21 0,0-21 15,-21 22-15,21-22 0,0 0 16,0 0-16,0 0 0,-21 1 0,21-1 16,0-42 15,21-1-31,-21 1 0,21 0 0,0 0 15,0 0-15,-21 0 0,21-22 16,1 1-16,-1 21 0,-21-22 0,21 22 16,0 0-16,-21 0 0,21 0 15,-21 0-15,21 21 0,1 0 16,-1 0 0,-21 21-16,0 0 0,0 0 15,0 21-15,0-20 0,0-1 16,0 0-16,0 21 0,0-21 0,0 1 15,21-1-15,-21 0 0,0 0 0,21 0 16,-21 0-16,0 1 0,21-1 16,0-21-16,1 0 15,-1 0-15,0 0 16,0 0-16,0-21 0,22-1 16,-22 1-16,0 0 0,0-21 15,0 21-15,22-22 0,-22 1 0,0 0 16,0-1-16,0 22 0,0-21 15,1-1-15,-1 1 0,0 21 16,0 0-16,-21 0 0,0 42 31,0 0-31,0 21 16,0-21-16,0 22 0,0-22 16,0 21-16,0-21 0,0 22 0,0-22 15,0 21-15,0-21 0,0 1 16,0-1-16,21 21 0,0-42 0,-21 21 15,43 0-15,-22-21 0,0 0 16,0 0-16,22 0 0,-22 0 0,21 0 16,-21 0-16,0 0 0,22 0 15,-22-21-15,21 0 0,-21 0 16,1 0-16,-1 0 0,0-22 0,0 22 16,0-21-16,0-1 0,-21 22 15,0-21-15,22 0 0,-22-1 0,0 22 16,0-21-16,0 21 0,-22 21 15,1 0 1,21 21-16,-21 0 0,0 21 16,21-21-16,-21 22 0,0-1 0,21 0 15,-22 1-15,22-1 0,0 0 16,0-20-16,0 20 0,0-21 0,0 0 16,0 0-16,0 1 0,0-1 15,22-21-15,-1 0 0,-21 21 16,21-21-16,0 0 0,0 0 0,0 0 15,1-21-15,-1 0 16,0 21-16,21-22 0,-21 1 0,1 0 16</inkml:trace>
  <inkml:trace contextRef="#ctx0" brushRef="#br0" timeOffset="10967.83">28046 2328 0,'0'0'0,"-21"0"0,-22 0 16,22 0-16,42 0 16,0 0-16,1 0 15,20 0-15,0 0 16,22 0-16,-1 0 0,-20-21 0,41 21 16,-20 0-16,-1 0 0,1 0 15,-1 0-15,1-21 0,-22 21 0,22 0 16,-22 0-16,-21 0 0,21 0 0,-20 0 15,-1 0-15,0 0 0,-21-21 32,-21 21-32,-22 0 0,22 0 15,0 0-15,-21 0 0,-1 0 0,-20 0 16,21 0-16,-1 0 0</inkml:trace>
  <inkml:trace contextRef="#ctx0" brushRef="#br0" timeOffset="11197.21">27940 2371 0,'0'0'0,"0"21"16,42-21 0,-21 0-16,22 0 15,-1 0-15,0 0 0,1 0 16,20 0-16,-20 0 0,20 0 0,1 0 16,-22 0-16,21 0 0,1 0 15,-22 0-15,1 0 0,-1-21 0,0 21 16,-21 0-16,1 0 0,-1 0 15,0 0-15,0-21 0,0 21 16,-21-22-16,21 1 16,1 0-16,-22 0 15,0 0-15</inkml:trace>
  <inkml:trace contextRef="#ctx0" brushRef="#br0" timeOffset="11582.79">28850 1926 0,'0'21'31,"21"1"-15,0-22-16,1 0 0,-1 21 0,21-21 15,-21 0-15,22 21 0,-1-21 16,-21 0-16,21 0 0,1 0 0,-1 0 15,-21 0-15,0 21 0,22-21 16,-22 0-16,-21 21 0,0 0 16,0 1-16,0-1 15,0 0-15,-21 0 0,0 0 0,-22 0 16,22 22-16,-21-22 0,21 21 16,-22-21-16,1 22 0,21-1 0,-22-21 15,22 22-15,-21-22 16,21 21-16,-22-21 0,22 0 0,0 1 15,0-1-15,21 0 0,-21-21 16,42 0 0,0 0-1,0-21-15,0 21 0,22-21 16</inkml:trace>
  <inkml:trace contextRef="#ctx0" brushRef="#br0" timeOffset="11940.58">30289 1926 0,'0'0'0,"0"-21"0,0 0 15,0 0-15,0 42 32,0 0-32,-21 0 0,21 22 15,0-22-15,0 21 0,0 0 0,0 1 16,-21-1-16,21 0 16,0 1-16,-21-22 0,21 21 0,0 1 15,0-22-15,-21 0 0,21 21 16,-21-21-16,21 1 0,-22-1 0,22 0 15,22-21 17,-1 0-32,0-21 15</inkml:trace>
  <inkml:trace contextRef="#ctx0" brushRef="#br0" timeOffset="12703.68">30776 2117 0,'0'0'0,"21"-43"16,-21 22-16,-21 21 31,0 0-31,0 21 0,0 1 16,0-1-16,21 0 0,-22 0 16,22 21-16,-21-20 0,21-1 0,0 21 15,-21-21-15,21 0 0,0 22 16,0-22-16,0 0 0,0 0 0,0 0 15,0 1-15,21-1 16,0 0-16,1-21 0,-1 0 16,0 0-16,0 0 15,0 0-15,0 0 0,1 0 0,-1 0 16,-21-21-16,0 0 0,21 21 16,-21-22-16,0 1 0,0 0 0,0 0 15,0 0-15,0-22 0,0 22 16,-21 0-16,21 0 0,-21-21 0,21 20 15,0 1-15,-22 0 0,22 0 16,0 0-16,0 0 0,0-1 16,0 1-16,0 0 15,22 21-15,-1-21 16,0 0-16,0 21 0,0 0 16,0-21-16,1 21 0,-1 0 0,0 0 15,0 0-15,0-22 0,0 22 16,1 0-16,-44 0 62,1 0 157,0 0-203,0 0-16,0 0 15,0 0-15,-1 0 0,1 0 16</inkml:trace>
  <inkml:trace contextRef="#ctx0" brushRef="#br0" timeOffset="15568.06">31432 2646 0,'0'0'0,"-21"0"0,21 21 0,-21-21 15,21-21 1,0 0 0,0 0-16,0-22 15,0 22-15,0 0 0,21-21 16,0 20-16,1-20 0,-22 0 0,21-1 16,-21 1-16,21-21 0,0 20 15,-21-20-15,0 20 0,21-20 0,-21-1 16,21 22-16,-21-21 15,0 20-15,0 22 0,0-21 0,0 21 16,0-1-16,0 44 16,0 20-1,-21 0-15,0 1 0,21 20 0,-21-21 16,21 22-16,0-1 0,0 1 16,-21-1-16,21 1 0,-21-1 0,21-20 15,0 20-15,0 1 0,0-22 16,0 0-16,0 1 0,0-22 0,21 0 15,0 0-15,0 0 0,0 1 16,0-22-16,22 0 0,-22 0 16,0 0-16,21 0 0,-20-22 15,20 1-15,-21 0 0,0 0 16,22-21-16,-22 20 0,0-20 0,0 0 16,0-1-16,-21 1 0,0 0 15,0 21-15,0-22 0,0 22 0,0 0 16,21 21-16,-21 21 31,-21 0-31,0 22 0,21-22 16,0 21-16,0 0 0,0-20 15,0 20-15,0-21 0,0 21 0,0-20 16,0-1-16,21 0 0,0-21 16,1 21-16,-1-21 0,21 0 15,-21 0-15,22 0 0,-22 0 16,21 0-16,-21-21 0,22 0 0,-22 21 15,21-21-15,-21-22 0,0 22 16,1 0-16,-1-21 0,-21 20 16,0-20-16,0 21 0,0 0 0,0-22 15,0 22-15,0 42 32,-21 1-32,-1-1 15,22 0-15,0 21 0,-21-21 16,0 22-16,21-22 0,-21 0 0,21 21 15,0-20-15,0-1 16,-21 0-16,21 0 0,0-42 47,0 0-47,0 0 16,0-1-16,21 1 0,-21 0 15,21-21-15,0 21 0,-21-22 0,21 1 16,1 21-16,-1-22 0,0 22 15,0 0-15,0 0 0,0 21 16,1 0-16,-1 0 0,0 21 16,0-21-16,-21 21 15,0 22-15,21-22 0,-21 0 16,21 21-16,-21-21 0,0 22 0,0-22 16,0 0-16,0 21 0,0-20 15,0-1-15,0 0 0,0 0 0,0 0 16,0-42 15,0 0-31,22 0 16,-1 0-16,0-22 0,0 22 15,0-21-15,0-1 0,1 22 16,-1-21-16,0 21 0,0-22 16,-21 22-16,21 0 0,0 21 15,1 0-15,-22 21 16,0 22-1,0-22-15,0 0 0,0 0 16,0 21-16,-22-20 0,22 20 0,-21-21 16,21 0-16,0 0 0,0 22 15,0-22-15,0 0 16,0 0-16,21-21 0,1 0 0,-1 21 16,0-21-16,21 0 0,-21 0 15,22 0-15,-22-21 0,21 21 0,-21-21 16,22 0-16,-22 0 0,0 0 15,21-1-15,-20-20 16,-1 21-16,0-21 0,-21-1 0,0 22 16,21-21-16,-21 21 0,0-22 15,0 22-15,0 0 16,-21 21-16,0 21 16,0 0-16,-1 0 0,22 1 15,-21-1-15,0 21 0,21-21 16,-21 22-16,21-22 0,0 21 0,0-21 15,0 0-15,0 1 0,0-1 16,21 0-16,0-21 0,0 0 16,1 0-1,20 0-15,-21-21 0,0 21 16,0-21-16,1-1 0,20 1 0,-21 0 16,21-21-16,-20 21 0,-1-22 15,21 1-15,-21 21 0,0-22 16,1 22-16,-1 0 0,0 0 0,-21 0 15,21 21-15,-21 21 16,0 0-16,0 0 16,0 0-16,0 1 0,-21 20 0,21-21 15,-21 21-15,21 1 0,0-22 16,0 0-16,0 21 0,0-20 0,0-1 16,0 0-16,0 0 15,0-42 32,0 0-47,0 0 0,0-1 16,0 1-16,0-21 0,-21 21 15,-1-22-15</inkml:trace>
  <inkml:trace contextRef="#ctx0" brushRef="#br0" timeOffset="15761.95">32999 1947 0,'0'0'0,"-43"-21"16,22 21-16,0 0 16,0 0 15,0 0-15,21 21-16,-21-21 15,-1 0-15,1 0 0,0 22 0,0-22 16,0 21-16</inkml:trace>
  <inkml:trace contextRef="#ctx0" brushRef="#br0" timeOffset="15987.87">31750 2180 0,'-21'21'0,"42"-42"0,-21 42 31,21-21-31,0 0 0,0 0 15,1 0-15,-1 0 0,21 0 0,-21 0 16,22 0-16,-22 0 0,21 0 16,-21 0-16,0 0 0,1 0 0,-22 22 15,0-1 1,-43-21-16,1 0 16,0 21-16,-22 0 0,1-21 0,-43 21 15</inkml:trace>
  <inkml:trace contextRef="#ctx0" brushRef="#br0" timeOffset="17352.09">2159 4974 0,'-21'-21'15,"0"0"1,-1 0 0,22 0-16,0-1 0,0 1 0,0-21 15,0 21-15,22 0 0,-1-1 16,0 1-16,21 0 0,1 0 0,-22 21 15,21 0-15,22 0 0,-22 21 16,0 0-16,1 22 0,-1-1 0,0 0 16,1 22-16,-22-1 0,0 1 15,-21 20-15,0-20 0,0-1 16,-21 1-16,0 21 0,-22-22 0,1 1 16,0-22-16,-1 21 0,-20-20 15,20-1-15,1-21 0,-21 22 0,20-22 16,1 0-16,0-21 15,-1 0-15,22 0 0,0-21 0,0 0 16,0-22-16,21 22 0,-22-21 16,22-1-16,0 1 0,0 0 0,0-1 15,0 1-15,0 0 0,22 21 16,-1-1-16,0 1 0,0 21 16,21 0-16,-20 0 0,20 21 15,0 1-15,1-1 0,-1 21 0,0 0 16,1 1-16,-1-1 0,-21 0 0,21-20 15,-20 20-15,-1 0 0,0 1 16,0-22-16,0 21 0,-21-21 0,21 0 16,-21 1-16,22-22 15,-22 21-15,21-21 16,0 0-16,-21-21 0,21-1 16,0 1-16,0-21 0</inkml:trace>
  <inkml:trace contextRef="#ctx0" brushRef="#br0" timeOffset="17563.09">3302 5334 0,'0'0'0,"21"-21"0,0 21 78,0 0-62,1 0-16,-1 0 15,0 0 17,0 0-17</inkml:trace>
  <inkml:trace contextRef="#ctx0" brushRef="#br0" timeOffset="18331.65">5546 4932 0,'0'0'0,"-22"0"0,1 0 0,-21 0 16,21-21-16,0 0 0,21-1 15,-22 1-15,22-21 0,-21 21 16,21 0-16,-21-22 0,21 22 0,0-21 16,0 21-16,0-1 0,0-20 0,0 21 15,0 0-15,0 0 16,21 42 0,0 21-16,1-21 15,-1 43-15,0-22 0,0 43 0,-21-22 16,0 22-16,0-22 0,0 22 15,0-21-15,0 20 0,0-20 0,-21-1 16,0-20-16,0 20 0,-1-21 16,1 1-16,21-22 0,0 0 0,-21 0 15,21 0-15,0-42 16,0 0-16,0 0 16,0 0-16,0-22 0,0 22 15,0-21-15,0 0 0,21-1 16,-21 1-16,0-22 0,21 22 0,1 0 15,-1-1-15,-21 22 0,21-21 16,0 42-16,0 0 0,0 0 0,22 0 16,-22 21-16,0 21 0,21-20 15,-20 20-15,20-21 0,-21 21 0,21 1 16,-20-22-16,20 21 0,-21-21 0,21 1 16,1-1-16,-1 0 0,-21 0 15,22-21-15,-1 0 0,0 0 0,1 0 16,-22 0-16,21 0 15,0-21-15,-20 0 0,20 0 0,-21-22 16,0 22-16,0 0 0,1-21 0,-1-1 16,-21 1-16,0 0 0,0-1 15,0-20-15,0 20 0,-21-20 16,-1-1-16,1 22 0,-21-21 0,0 20 16,-1 1-16,1 0 0,0 20 0,20 1 15,-20 0-15,21 0 0,0 21 16,-22 0-16,43 21 0,-21 0 15,21 0-15,0 1 0,0-1 16,0 0-16,21 0 0,1 21 0,-1-20 16,21-1-16,-21 0 0,22 0 15,-1-21-15,0 0 0,22 0 16</inkml:trace>
  <inkml:trace contextRef="#ctx0" brushRef="#br0" timeOffset="18811.38">7260 4487 0,'-21'-21'0,"42"42"0,-63-42 16,21 21-16,-1 0 0,1 0 15,0 0-15,21 21 0,-21 1 0,21 20 16,-21-21-16,21 21 0,0 1 16,0-1-16,0 22 0,0-22 15,-21 21-15,21 1 0,-22-22 0,22 22 16,0-1-16,0-20 0,-21-1 15,21 0-15,-21 1 0,21-22 0,0 0 16,0 0-16,0-42 31,0 0-31,0 0 0,0-1 16,0-20-16,0 0 0,0-1 16,0 1-16,0-21 0,21-1 0,-21 1 15,21-22-15,1 21 0,-22 22 0,21-21 16,0 20-16,0 22 15,21 0-15,-20 0 0,-1 21 0,0 0 16,0 0-16,0 21 0,0 0 16,22 21-16,-22 1 0,0-1 0,0 0 15,0 1-15,-21 20 0,0-20 16,22 20-16,-22-21 0,0 107 16,0-107-16,0 0 0,0 1 15,0-22-15,0 0 0,0 0 16,0 0-16,0 0 0,-22-21 0,1 0 15,0 0-15,0 0 16,0 0-16,0 0 0,-1 0 16,1-21-16,0 21 0,-21-21 15</inkml:trace>
  <inkml:trace contextRef="#ctx0" brushRef="#br0" timeOffset="18984.07">6773 5186 0,'0'0'15,"-21"0"-15,21-21 0,0 0 16,21 21-16,0 0 0,22-22 15,-1 22-15,0 0 0,1-21 0,-1 21 16,22-21-16,-22 0 0,0 21 16,22-21-16,-22 0 0,22-1 0,-22-20 15,0 21-15,22 0 0,-22 0 16,0-22-16,1 22 0,-1 0 0,0 0 16,-20 0-16,-1-22 0,21 22 15</inkml:trace>
  <inkml:trace contextRef="#ctx0" brushRef="#br0" timeOffset="19445.4">7832 4551 0,'0'0'0,"0"-21"16,0 42 0,0 0-16,0 0 0,0 0 0,0 1 15,0 20-15,0 0 0,0 1 16,0-1-16,0 0 0,0 22 0,0-22 16,0 0-16,0 22 0,0-22 15,0 1-15,-22-1 0,22 0 16,-21 1-16,21-22 0,0 0 0,0 21 0,-21-21 15,21 1 1,0-44 15,0 1-31,0 0 0,0 0 16,0 0-16,0-22 0,0 22 0,0-21 16,0 0-16,-21-1 0,21-20 15,-21 20-15,21-20 0,0 21 0,0-22 16,0 22-16,0-1 0,0-20 0,21 42 15,0-22-15,0 1 0,22 21 16,-1 0-16,-21 0 0,21-1 16,1 22-16,-1 0 0,0 0 15,-20 0-15,20 0 0,-21 22 0,0-1 16,0 0-16,1 0 0,-22 0 16,21 22-16,-21-22 0,0 21 0,0-21 15,-21 22-15,-1-22 0,1 0 0,0 21 16,0-21-16,0 1 0,-22-1 15,22 0-15,0 0 0,-21 0 16,21-21-16,-22 21 0,22-21 0,-21 0 16,21 0-16,-1 0 0</inkml:trace>
  <inkml:trace contextRef="#ctx0" brushRef="#br0" timeOffset="19771.21">9356 4636 0,'0'0'0,"0"-22"16,21 1-1,0 21-15,21 0 0,-21-21 16,22 21-16,-1-21 0,0 21 0,22-21 16,-22 0-16,22 21 0,-22-22 15,22 22-15,-22 0 0,0-21 0,-21 21 16,22 0-16,-22 0 0,0 0 16,0 0-16,-63 0 15,21 21-15,0-21 16,-22 22-16,1-22 0,0 0 15,-1 21-15</inkml:trace>
  <inkml:trace contextRef="#ctx0" brushRef="#br0" timeOffset="20004.08">9694 4551 0,'-21'21'32,"21"0"-32,-21 0 15,21 1-15,0-1 0,0 21 0,0 0 16,0 1-16,0 20 0,0-20 15,0 20-15,0 1 0,0-22 0,0 21 16,0 1-16,0-22 0,-21 22 0,0-22 16,21 0-16,-22 1 0,1-1 15,21-21-15,0 22 0,-21-22 0,21 0 16,0 0-16,0 0 0,21-21 31,0-21-31,22 0 0,-22 0 16,21 0-16</inkml:trace>
  <inkml:trace contextRef="#ctx0" brushRef="#br0" timeOffset="20339.88">10181 4995 0,'0'0'0,"0"-21"0,0 0 0,21 0 0,-21 42 16,0 0 0,0 0-16,0 1 0,-21 20 15,21-21-15,-21 21 0,21-20 0,-21 20 16,21 0-16,0-21 0,0 22 0,0-22 15,0 0-15,0 21 16,0-20-16,21-22 0,0 21 0,0-21 16,0 0-16,1 0 0,-1 0 0,21 0 15,0-21-15,-20-1 0,20 1 16,-21 0-16,21 0 0,-20 0 0,-1-22 16,0 22-16,0-21 0,-21 21 15,0-22-15,0 1 0,0 0 0,0 21 16,-21-1-16,0-20 0,0 42 0,-1-21 15,1 21-15,0 0 0,0 0 16,0 0-16,-22 21 0,22-21 0,0 21 16,21 0-16,0 1 0,-21-1 15,21 0-15,0 0 0,21 0 16,0 0-16,22-21 0</inkml:trace>
  <inkml:trace contextRef="#ctx0" brushRef="#br0" timeOffset="20783.63">12023 4974 0,'0'0'0,"0"-21"0,0-21 16,0-1-16,0 22 15,0-21-15,0 21 0,0-22 0,0 22 16,0 0-16,0 0 0,0 42 31,21 0-31,-21 22 0,21 20 16,-21 1-16,21-1 0,-21 22 0,21-22 15,-21 22-15,0 0 0,0-22 16,0 22-16,0-1 0,0 1 16,0 0-16,0-1 0,0-20 0,0 21 15,-21-1-15,0-20 0,0-1 0,21 1 16,-21-1-16,21 1 0,-22-22 16,22 22-16,0-22 0,0 0 0,0-21 15,0 1-15,0-1 0,0-42 31,0-22-31,0 1 0,0 21 16</inkml:trace>
  <inkml:trace contextRef="#ctx0" brushRef="#br0" timeOffset="21079.49">11874 5630 0,'0'0'0,"0"-84"0,-21-1 16,21 22-16,-21-22 0,21 0 15,0 22-15,0-22 0,21 22 0,0-1 16,1 22-16,20-22 0,0 22 15,-21 21-15,22-22 0,-1 43 16,22-21-16,-22 21 0,0 0 0,1 21 0,-22 1 16,21-1-16,-21 21 0,0 0 15,1 1-15,-22-1 0,0 0 0,0 1 16,0-1-16,0 0 16,-22-20-16,-20 20 0,21 0 0,0-21 15,-22 1-15,22-1 0,-21 0 0,21 0 16,0 0-16,-22-21 0,22 21 15,0-21-15,42 0 32,0 0-17,22 0-15,-22 0 0,21 0 0,-21 0 16</inkml:trace>
  <inkml:trace contextRef="#ctx0" brushRef="#br0" timeOffset="22323.7">12636 5376 0,'0'0'0,"22"-21"16,-1 0-16,-21 0 16,21 0-16,-21 0 0,21-1 0,-21 1 15,21-21-15,0 21 0,-21-22 0,0 1 16,22 0-16,-22-1 0,0-20 0,0 21 16,0-1-16,0 22 0,0-21 15,0 21-15,-22-1 0,1 22 16,0 0-16,21 22 15,-21-22-15,21 42 0,0-21 16,-21 0-16,21 22 0,0-22 0,0 21 16,0 0-16,0-20 0,0 20 15,0-21-15,0 21 0,21-20 0,-21-1 16,21 0-16,0 21 0,0-42 16,1 21-16,-1 1 0,0-1 0,0 0 15,0-21-15,0 0 0,22 21 16,-22-21-16,0 0 0,21 0 0,-20 0 15,20 0-15,0-21 0,-21 0 0,22 21 16,-1-21-16,-21-1 0,22 1 16,-22 0-16,21-21 0,-21 21 0,0-22 15,1 22-15,-1-21 0,0 21 16,-21-22-16,0 22 0,0-21 0,0 21 16,0-1-16,0 1 0,0 42 31,0 22-31,0-22 15,21 0-15,-21 21 0,0 1 16,0-22-16,21 21 0,0-21 0,-21 22 16,22-22-16,-1 0 0,0 0 0,0 0 15,0 1-15,0-22 0,1 0 16,-1 0-16,21 0 0,-21 0 0,0 0 16,1 0-16,20 0 0,-21-22 15,0 1-15,0 0 0,1 0 0,20 0 16,-21 0-16,-21-1 0,21 1 15,0-21-15,-21 21 0,22-22 16,-22 22-16,0 0 0,0-21 0,0 21 16,0-1-16,0 44 15,0-1 1,0 0-16,0 0 0,0 21 0,0-20 16,0-1-16,0 21 0,0-21 15,0 0-15,0 1 0,0-1 0,0 0 16,0 0-16,0 0 0,0 0 15,0-42 17,0 0-32,0 0 15,21 0-15,0 0 0,0-1 16,0 1-16,-21-21 0,21 21 0,1 0 16,-1-22-16,0 22 0,0 0 15,0 0-15,0 21 0,1 0 16,-1 0-1,-21 21-15,0 0 0,0 0 0,0 0 16,21 1-16,-21 20 0,0-21 0,21 0 16,-21 0-16,21 1 0,0-1 15,1 0-15,-1-21 0,0 21 0,0-21 16,0 0-16,22 0 0,-22 0 16,0 0-16,0 0 0,0 0 0,22-21 15,-22 0-15,0 0 0,0-1 16,-21 1-16,21 0 0,0 0 15,1-21-15,-1 20 0,-21-20 0,0 0 16,21-1-16,-21 1 0,0-21 16,0 20-16,0-20 0,0 20 0,0-20 15,0 21-15,0-22 0,0 22 0,0-22 16,0 22-16,0 21 0,0-22 16,0 22-16,0 42 15,-21 1 1,21-1-16,0 21 0,0 0 0,0 1 15,0 20-15,0-20 0,-21-1 16,21 21-16,0-20 0,-22-1 16,22 22-16,0-22 0,0 0 0,0 1 15,0-1-15,0-21 0,0 21 16,0-20-16,0-1 0,0 21 0,0-21 16,0 0-16,0 1 15,22-22 1,-1 0-16,-21-22 0,21 22 15,0-21-15,0 0 0,0 0 16,1 0-16,-1-22 0,-21 22 16,0 0-16,21 0 0,-21-21 0,0 20 15,0 1-15</inkml:trace>
  <inkml:trace contextRef="#ctx0" brushRef="#br0" timeOffset="22561.56">14711 4614 0,'0'0'15,"-21"0"-15,21-21 16,21 0 0,21 0-16,-21 21 15,0 0-15,22-21 0,-22 21 16,21-21-16,-21 21 0,22 0 0,-1-22 16,-21 1-16,22 21 0,-22 0 0,0-21 15,0 21-15,0 0 16,0-21-16,1 21 0,-22-21 15,-22 0 17,1 21-32,0 0 0,0 0 0</inkml:trace>
  <inkml:trace contextRef="#ctx0" brushRef="#br0" timeOffset="22735.46">13779 4509 0,'-21'0'0,"42"0"0,-63 0 16,21 0-16,0 0 0,21 21 16</inkml:trace>
  <inkml:trace contextRef="#ctx0" brushRef="#br0" timeOffset="23204.19">16976 4487 0,'0'0'15,"0"-21"-15,21-42 0,-21 42 16,0-1-16,0 1 0,0 42 16,0 1-1,0-1-15,0 21 0,0 0 0,0 1 16,0 20-16,0 1 0,0-1 16,0 1-16,0-1 0,0 1 0,0-1 15,0 1-15,-21-1 0,21-20 0,0-1 16,0 0-16,-22 1 15,22-22-15,-21 0 0,21 0 0,0 0 16,0 0-16,21-42 31,1 0-31,-1-21 0,21 21 16</inkml:trace>
  <inkml:trace contextRef="#ctx0" brushRef="#br0" timeOffset="23504.51">18161 4297 0,'0'0'0,"21"-21"0,-21 0 0,0-1 15,0 44 1,0-1 0,0 21-16,0-21 0,0 43 15,0-22-15,0 0 0,0 22 0,0-1 16,0-20-16,0 20 0,0 1 0,0-1 15,0 1-15,0-1 0,0-20 16,0 20-16,-21-21 0,21 1 0,-21-1 16,0-21-16,21 22 0,0-22 15,0 0-15,0 0 0,42-21 32,-21-21-32,0 0 15,22 0-15,-1-22 0,0 22 0,-21-21 16,22-1-16</inkml:trace>
  <inkml:trace contextRef="#ctx0" brushRef="#br0" timeOffset="23871.58">18754 4741 0,'0'0'0,"21"-42"0,-21 21 15,0 42 1,0 0-16,0 0 16,0 1-16,-21 20 0,-1 0 15,1-21-15,0 22 0,21-1 16,-21 0-16,21-20 0,-21 20 0,21-21 15,0 0-15,0 22 0,0-22 0,0 0 16,0 0-16,21-21 16,0 0-16,0 0 0,0 0 15,1 0-15,-1-21 0,0 0 0,21 21 16,-21-21-16,22-1 0,-22 1 16,0 0-16,0-21 0,0 21 0,1-1 15,-1-20-15,-21 21 0,0-21 0,0 20 16,0-20-16,0 21 0,0-21 15,0 20-15,-21 1 0,-1 0 0,1 0 16,0 21-16,0-21 16,0 21-16,0 0 0,-1 0 0,1 0 15,0 0-15,21 21 0,-21-21 16,0 0-16,0 21 0,-1-21 16,1 0-16,0 0 15</inkml:trace>
  <inkml:trace contextRef="#ctx0" brushRef="#br0" timeOffset="24161.42">18076 4593 0,'0'0'0,"-21"0"0,21-21 0,21 0 15,0 21-15,22 0 16,-1-21-16,0 21 0,1 0 15,20 0-15,1-21 0,-1 21 0,1-22 16,-1 22-16,1 0 0,-1 0 16,1-21-16,-1 21 0,-20 0 0,-1 0 15,0 0-15,-21-21 0,1 21 16,-1 0-16,0 0 0,0 0 16,-42 0 15,0 0-31,0 0 15,21 21-15</inkml:trace>
  <inkml:trace contextRef="#ctx0" brushRef="#br0" timeOffset="24995.46">20066 4593 0,'0'0'16,"0"-21"-16,0 0 15,21 21-15,21 0 16,-20 0-16,-1 0 0,21-21 16,0 21-16,1 0 0,-1 0 0,0 0 15,22-21-15,-22 21 0,1 0 0,-1 0 16,0 0-16,1-22 0,-22 22 16,0 0-16,0 0 0,0 0 15,-42 0 16,0 0-31,0 0 0,-22 0 16,22 0-16,0 0 0,-21 0 0,21 0 16,-22 0-16,22 0 0,0 0 0,-21 0 15,20 0-15,1 0 0,0 0 16,0 0-16,21 22 0,-21-22 0,0 21 16,21 0-16,-22-21 0,1 21 15,21 0-15,0 0 0,-21 1 16,0 20-16,0-21 0,21 0 0,0 0 0,-21 22 15,21-22-15,-22 0 16,22 0-16,0 0 0,0 1 16,22-44 15,-1 22-31,0-21 16,0 21-16,0-21 0,0 21 0,22-21 15,-22 21-15,21 0 0,1 0 0,-1 0 16,-21 0-16,21 0 0,1 0 15,-1 0-15,0 21 0,-20 0 0,20-21 16,-21 21-16,21 1 0,-20-1 16,-1 21-16,0-21 0,-21 0 15,0 1-15,0 20 0,0-21 0,0 0 16,-21 22-16,0-22 0,-22 0 16,1 0-16,0 21 0,-1-20 0,1-22 15,0 21-15,-22 0 0,43-21 16,-21 0-16,-1 21 0,22-21 0,0 0 15,0 0-15,0 0 0,-1 0 0,1 0 16,0 0-16,21-21 16,-21 21-1,21-21 1,21 0 0,0 21-16,0-22 15,1 1-15,20 21 0</inkml:trace>
  <inkml:trace contextRef="#ctx0" brushRef="#br0" timeOffset="25453.2">21548 4614 0,'-22'0'15,"1"0"-15,0 0 0,0 22 16,0-22-16,0 21 0,-1 0 15,1 0-15,0 21 0,0-20 16,0 20-16,0-21 0,-22 21 0,22 1 16,0-1-16,0 0 0,0 1 15,21-22-15,0 21 0,-22 1 0,22-1 16,0-21-16,0 0 0,0 22 0,0-22 16,22-21-16,-1 21 0,-21 0 15,21-21-15,0 0 0,0 0 0,0 0 16,22 0-16,-22 0 0,0 0 15,0 0-15,0-21 0,22 0 0,-22 0 16,0-1-16,0 1 0,22 0 0,-22 0 16,0 0-16,0 0 15,0-22-15,0 22 0,1-21 0,-1 21 16,-21-22-16,0 1 0,0 0 0,0-1 16,0 1-16,0 0 0,-21-1 15,-1 22-15,1 0 0,0 0 0,0 0 16,-21 21-16,20 0 0,1 0 15,0 0-15,0 0 0,0 0 0,0 0 16,-1 0-16,1 21 0,0 0 0,0-21 16,21 21-16,-21 0 0,0 0 15,21 1-15,-22-1 0,1 21 0</inkml:trace>
  <inkml:trace contextRef="#ctx0" brushRef="#br0" timeOffset="26604.83">2371 7811 0,'0'0'0,"-43"0"0,22-22 0,0 22 16,0-21-16,0 21 0,-1-21 0,22 0 16,0 0-16,0 0 15,22-1-15,-1 1 0,0 0 0,21 21 16,1-21-16,-1 0 0,21 21 16,-20 0-16,-1 0 0,22 0 0,-22 0 15,0 21-15,-21 0 0,1 0 16,-1 22-16,-21-22 0,0 21 0,0-21 15,0 22-15,-21-1 16,-1-21-16,-20 21 0,0 1 0,21-1 0,-22-21 16,1 22-16,0-22 0,-1 0 15,1 0-15,0-21 0,20 21 16,-20-21-16,21 0 0,0 0 16,0 0-16,21-21 0,0 0 15,21 21-15,0-21 0,21 0 16,1-1-16,-1 22 0,21 0 0,1 0 15,-1 0-15,1 0 0,-1 0 16,1 22-16,-1-1 0,-20 0 16,-1 0-16,0 21 0,-20-20 0,-1 20 15,-21-21-15,0 21 0,0 1 0,-21-22 16,-1 21-16,1-21 0,-21 22 16,0-22-16,-1 0 0,1 21 0,-22-20 15,1-22-15,-1 21 16,1 0-16,-1-21 0,1 0 0,-1 0 15,22 0-15,-21 0 0,20 0 16,22 0-16,-21-21 0,21 21 0,-1-21 16,1-1-16,21 1 15,0 0-15,21 0 0,22 0 16,-22 21-16,21-21 0,22-1 16,-22 22-16,22-21 0</inkml:trace>
  <inkml:trace contextRef="#ctx0" brushRef="#br0" timeOffset="26803.26">3852 7916 0,'0'0'0,"21"0"0,1 0 47,-1 0-32,-21 22-15,21-22 0,0 0 16,0 0-16,22 0 16,-22 0-16</inkml:trace>
  <inkml:trace contextRef="#ctx0" brushRef="#br0" timeOffset="27535.85">5905 7493 0,'0'0'0,"-21"-21"0,21 0 0,0 0 16,0 42 0,21 0-1,1 21-15,-22 1 0,21-1 0,0 0 16,0 1-16,-21-1 0,0 0 0,0 22 16,0-22-16,0 0 0,0 22 15,0-22-15,-21 1 0,0-1 0,0 0 16,-1 1-16,1-22 0,0 0 0,21 0 15,0 0-15,-21-21 16,0 0-16,0-21 0,-1 0 16,22 0-16,0 0 0,0-22 15,-21 1-15,21 0 0,0-1 0,0 1 16,0 0-16,0-1 0,0 1 0,21 21 16,1-22-16,-1 22 0,0 21 15,0 0-15,0 0 0,22 0 0,-22 0 16,21 0-16,-21 21 0,22 22 0,-22-22 15,21 0-15,-21 21 0,0 1 16,22-1-16,-22-21 0,0 22 0,21-1 16,-20-21-16,20 21 0,0-20 15,-21-1-15,22 0 0,-1-21 16,0 0-16,1 0 0,-1 0 0,0-21 16,1 21-16,-22-21 0,21-1 15,1-20-15,-1 21 0,-21-21 0,0-1 16,22 1-16,-43 0 0,0-1 0,0 1 15,0 0-15,0-1 0,-22-20 16,1 20-16,-21 1 0,0 0 0,-1-1 16,1 1-16,-22 0 0,22 21 0,0-1 15,-1 22-15,1 0 0,21 0 16,0 0-16,0 0 0,-1 22 0,22-1 16,0 0-16,0 21 0,0-21 15,0 1-15,0 20 0,22-21 16,-1 0-16,21 0 0,-21 1 0,22-1 15,-1 0-15,0-21 0,1 0 16,20 0-16</inkml:trace>
  <inkml:trace contextRef="#ctx0" brushRef="#br0" timeOffset="27987.41">7472 7345 0,'0'0'15,"0"-21"-15,0 0 0,-21 21 16,-1 0-16,22 21 15,0 0-15,0 0 0,-21 0 16,21 22-16,0-1 0,0 0 16,0-21-16,0 22 0,0-1 0,0 0 15,0 1-15,0-1 0,0 0 0,0 1 16,0-1-16,0-21 0,0 22 16,0-22-16,0 0 0,0 0 0,0-42 46,0-21-46,0 20 0,0 1 0,0-21 16,0 0-16,0-1 0,0 1 16,21-22-16,-21 22 0,0-21 15,22-1-15,-1-42 0,0 43 16,-21 42-16,21-22 0,0 22 16,0 21-16,1 0 0,-1 21 0,21 0 15,-21 1-15,0 20 0,1 0 16,-1 1-16,0-1 0,0 21 0,0-20 15,-21-1-15,0 22 0,21-22 0,-21 0 16,22 1-16,-22-1 0,0 0 16,0 1-16,0 20 15,0-42-15,0 0 0,-22-42 32,1 21-32,0-21 15,21 0-15</inkml:trace>
  <inkml:trace contextRef="#ctx0" brushRef="#br0" timeOffset="28163.87">7345 7726 0,'-21'0'0,"42"0"0,-64 0 0,43 21 31,22 0-15,-1-21-16,0 0 0,0 0 0,0 0 15,22 0-15,-22 0 16,21 0-16,64-42 0,-64 21 15,22 21-15,-22-21 0,22-1 0,-22 1 16,21 0-16,-20 0 0</inkml:trace>
  <inkml:trace contextRef="#ctx0" brushRef="#br0" timeOffset="28647.79">8382 7218 0,'0'0'0,"0"21"16,0 0-16,-21 0 15,21 22-15,0-22 0,0 21 16,0 1-16,0-1 0,0 0 0,0 22 16,0-22-16,0 0 0,0 1 0,0-1 15,0 0-15,0-20 16,0 20-16,0 0 0,0 1 0,0-1 16,0-21-16,0 21 0,0-20 0,0-1 15,0 0-15,0 0 16,0-42-1,0 0-15,0 0 16,0-1-16,0 1 0,0-21 16,0 21-16,0-22 0,0 1 0,0 21 15,0-21-15,0-1 0,-21 1 16,-1 0-16,22-22 0,0 22 0,0-1 16,0 1-16,0 0 0,0-1 15,22 22-15,-1-21 0,0 21 0,21 0 16,1-1-16,-1 1 0,0 0 15,1 21-15,-1 0 0,-21 0 0,21 0 16,1 21-16,-22 0 0,0 1 0,0-1 16,-21 21-16,0-21 0,0 22 15,0-1-15,-21 0 0,0-21 0,0 22 16,0-1-16,-22 0 0,22-20 0,-21 20 16,21-21-16,-22 0 15,22 22-15,0-43 0,0 21 0,0 0 16,-1-21-16,22-21 15,0 0-15</inkml:trace>
  <inkml:trace contextRef="#ctx0" brushRef="#br0" timeOffset="28978.72">10287 7049 0,'0'0'16,"-42"0"-16,20 0 0,1 0 0,0 0 0,42 0 16,0 0-16,1-22 15,20 22-15,-21 0 0,43-21 16,-22 0-16,0 21 0,22-21 0,-1 21 15,1-21-15,-1 0 0,-20 21 16,20-22-16,1 22 0,-22 0 0,0 0 16,-21 0-16,1 0 0,-1 0 0,-42 0 31,-1 22-31,1-1 0,-21-21 0,0 21 16,20-21-16</inkml:trace>
  <inkml:trace contextRef="#ctx0" brushRef="#br0" timeOffset="29215.75">10604 7027 0,'-21'0'0,"42"0"0,-63 0 16,42 22 15,0-1-15,0 0-16,0 21 0,21 1 16,-21-1-16,0 0 0,21 1 0,-21 20 15,22-21-15,-22 1 0,0 20 0,0-20 16,0-1-16,0 0 0,0 22 15,0-1-15,0-20 16,0-1-16,0-21 0,0 0 0,0 0 16,0 1-16,21-22 15,0 0 1,0-22-16,0 1 0,22 0 0</inkml:trace>
  <inkml:trace contextRef="#ctx0" brushRef="#br0" timeOffset="29562.72">11261 7260 0,'0'0'0,"0"-21"0,0 42 31,0 0-31,-22 1 0,22 20 0,-21 0 16,21-21-16,0 22 0,0-1 0,0 0 16,0 1-16,0-1 15,0-21-15,0 43 0,21-22 0,1-21 16,20-21-16,-21 21 0,21-21 0,-20 0 15,20 0-15,0 0 0,1-21 16,-1 21-16,0-21 0,-21 0 0,22-21 16,-1 20-16,-21-20 0,22 21 15,-22-21-15,0-1 0,-21-63 16,0 64-16,0-21 0,-21 20 16,0-20-16,-22 42 0,22-22 0,0 22 15,-21 0-15,20 0 0,1 21 16,-21 0-16,21 0 0,0 21 0,-1 0 15,1 0-15,-21 0 0,21 1 0,0 20 16,21-21-16,0 0 16,0 0-16,0 1 0</inkml:trace>
  <inkml:trace contextRef="#ctx0" brushRef="#br0" timeOffset="29971.66">13271 6879 0,'-21'0'16,"42"0"-16,-42 21 15,21 1 1,0-1-16,0 21 0,0 22 16,21-22-16,1 21 0,-1 22 0,0-21 15,0 20-15,-21 1 0,21 0 16,-21-1-16,21 1 0,-21 0 16,0-1-16,0 22 0,0-21 0,-21-1 15,0 1-15,0 0 0,0-1 0,0-20 16,-1-1-16,1 1 0,0-22 15,0 1-15,0-22 0,0 21 0,21-63 32,0 0-32,0-22 0,0 22 15,0-21-15,0 0 0,0-22 16,-22 1-16,1-64 16,21 63-16</inkml:trace>
  <inkml:trace contextRef="#ctx0" brushRef="#br0" timeOffset="30245.64">13081 7366 0,'0'0'0,"0"-42"0,0-1 16,0 1-16,21-43 16,0 43-16,22 0 0,-22-1 0,21 22 15,-21-21-15,22 21 0,20-22 0,-21 22 16,1 0-16,20 21 0,-20 0 16,-1 0-16,21 0 0,-41 0 0,20 0 15,-21 21-15,0 0 0,-21 22 16,0-22-16,0 21 0,-21-21 0,0 22 15,0-1-15,0 0 0,-22 1 16,1-22-16,0 21 0,-1-21 16,1 22-16,21-22 0,-22 0 0,22 0 15,0 0-15,21 1 0,21-22 32,0 0-32,1 0 0,-1 0 0,21 0 15,-21 0-15,22 0 0</inkml:trace>
  <inkml:trace contextRef="#ctx0" brushRef="#br0" timeOffset="31222.46">13885 7408 0,'21'0'16,"1"-21"-16,-22 0 16,21-21-16,0 21 0,0-22 15,0 22-15,0-21 0,1-1 0,-1 1 16,0 0-16,21 21 0,-21-22 15,1 1-15,-22 21 0,0 0 0,0-1 16,0 1-16,-22 21 16,1 0-16,0 0 15,0 21-15,-21 1 0,20-1 16,1 0-16,0 21 0,0-21 0,21 1 0,0 20 16,0-21-16,0 21 15,0-20-15,21 20 0,0-21 0,0 0 16,1 0-16,20 1 0,-21-1 0,21 0 15,1 0-15,-22-21 0,21 0 16,1 21-16,-22-21 0,21 0 0,22 0 16,-43 0-16,21 0 0,-21-21 15,0 0-15,1 21 0,-1-21 16,0 0-16,0-1 0,0 1 0,0-21 16,1 21-16,-22-22 15,21 1-15,0 0 0,-21 21 16,0-1-16,0 44 31,0-1-31,0 0 0,0 0 16,0 0-16,0 22 0,0-22 0,0 0 15,0 42-15,0-41 16,0-1-16,0 0 0,21 0 16,-21 0-16,21-21 0,0-21 31,1 0-31,-22 0 0,21 0 0,0-1 15,0 1-15,-21 0 0,21 0 16,0-21-16,-21 20 0,0 1 16,22 0-16,-22 0 0,21 21 0,-21-21 15,21 21 1,-21 21-16,0 0 16,0 0-16,21 0 0,-21 1 15,0-1-15,0 21 0,0-21 16,21 0-16,0 1 0,-21-1 0,22 0 15,-1 0-15,0-21 0,0 21 16,0-21-16,0 0 0,1 0 0,20 0 16,-21 0-16,64-21 15,-64 0-15,21 0 0,-21 0 0,22-1 16,-22-20-16,21 21 0,1-64 16,-22 43-16,0 0 0,0-1 15,-21 1-15,0-22 0,0 1 0,0-1 16,0 1-16,0-22 0,0 22 15,-21 20-15,21-20 0,-21 21 0,21 20 16,-21 1-16,-1 0 0,1 42 16,21 0-16,-21 22 15,21-1-15,-21 0 0,21 1 0,0 20 16,0 1-16,0-22 0,0 22 16,0-1-16,0 1 0,0-22 0,0 21 15,0 22-15,0-43 0,0 1 16,0-1-16,0-21 15,0 0-15,0 1 0,0-1 0,0 0 16,21-21-16,0 0 0,0 0 16,1 0-16,-1-42 15,0 20-15,0 1 0,21-21 16,-42 21-16,0 0 0,0-22 16,0 22-16</inkml:trace>
  <inkml:trace contextRef="#ctx0" brushRef="#br0" timeOffset="31429.36">15409 6922 0,'0'0'0,"-21"0"0,42 0 31,0 0-31,22 0 16,-22 0-16,21 0 0,-21 0 0,22 0 16,-1-22-16,-21 22 0,22-21 0,-22 0 15,21 21-15,0-21 0,-20 0 16,-1 21-16,0-21 0,0 21 0,0-22 15,-21 1-15,0 0 16,-21 21-16,0 0 16,0 0-16</inkml:trace>
  <inkml:trace contextRef="#ctx0" brushRef="#br0" timeOffset="31611.25">14753 6646 0,'0'0'0,"-21"0"0,0 0 16,-22 0 0,43 22-1,22-1 17,-1-21-32,0 0 15</inkml:trace>
  <inkml:trace contextRef="#ctx0" brushRef="#br0" timeOffset="32395.13">17484 6900 0,'-22'0'15,"44"0"-15,-22 0 31,21 0-31,0 0 0,0 0 0,21 0 16,-20 0-16,20 0 0,0 0 0,1-21 16,-1 21-16,0-21 0,22 21 15,-22-21-15,0 0 0,1 21 0,-1-21 16,0-1-16,1 1 0,-1 21 16,-21-21-16,0 0 0,1 0 15,-22 0-15,-22 42 31,-20 0-31,21 0 0,-21 0 0,20 22 16,-20-1-16,0-21 0,-1 43 16,1-22-16,0 0 0,-1 22 0,-20-22 15,21 0-15,-1 22 0,1-22 0,0 1 16,20-1-16,-20 0 0,0 1 16,21-22-16,-1 0 0,1 0 0,0 0 15,21-42 16,0 0-31,0 0 0,0 0 0,0-1 16,0-20-16,0 21 16,21-21-16,-21-1 0,21 22 0,-21-21 15,22 21-15,-1-22 0,0 22 0,0 21 16,0 0-16,0 0 16,22 21-16,-22 0 0,0 22 15,0-22-15,0 21 0,22-21 0,-22 22 16,21-22-16,-21 21 0,22-21 15,-22 1-15,21-1 0,43 21 16,-43-21-16,1-21 16,-1 0-16,-21 0 0,21 0 0,1 0 15,-22 0-15,0 0 0,0 0 0,0-21 16,1 21-16,-1-21 0,-21 0 16,0 0-16,0-1 0,0 1 15,0 0-15,21 0 0,-21 0 16,21 0-16,0-1 0,0 1 15,1-21-15</inkml:trace>
  <inkml:trace contextRef="#ctx0" brushRef="#br0" timeOffset="32683.97">19262 6519 0,'0'0'0,"0"-21"0,-43-42 15,22 42-15,0 21 16,0 0-16,0 21 16,21 0-16,-22 0 0,22 21 0,0 22 15,0-22-15,0 22 0,0-22 16,-21 22-16,21-1 0,-21 1 0,21-22 16,0 21-16,-21 1 0,21-22 15,-21 22-15,0-22 0,21 0 0,0 1 16,0-22-16,0 0 0,0 21 0,0-20 15,0-1 1,21-42 0,0-1-16,0 1 0</inkml:trace>
  <inkml:trace contextRef="#ctx0" brushRef="#br0" timeOffset="33087.74">19685 6773 0,'-21'22'31,"0"-1"-15,21 21-16,-22-21 0,1 22 15,0-22-15,21 21 0,-21 0 16,0 1-16,21-1 0,-21 0 0,21 1 16,0-1-16,0 0 0,0-20 15,0 20-15,0-21 0,0 0 0,0 0 16,0 1-16,21-1 0,0-21 0,0 0 15,21 0-15,-20 0 0,-1 0 16,21-21-16,-21 21 0,0-22 0,22 1 16,-22 0-16,0 0 0,0 0 0,0-22 15,1 22-15,-1 0 16,-21-21-16,21-1 0,-21 22 0,0-21 16,0 21-16,0-22 0,0 1 0,-21 21 0,0 0 15,-1 0-15,1-1 16,0 1-16,0 21 0,-21 0 0,20 0 15,1 0-15,-21 0 0,21 0 16,0 0-16,-1 0 0,1 0 0,0 21 16,0-21-16,0 0 15</inkml:trace>
  <inkml:trace contextRef="#ctx0" brushRef="#br0" timeOffset="33343.11">19113 6689 0,'0'-21'16,"22"-1"0,-1 22-16,21-21 0,0 21 15,1 0-15,-1-21 0,22 21 0,-1-21 16,1 21-16,-1 0 0,1-21 0,-1 21 15,1 0-15,-1 0 0,-21 0 0,1 0 16,-1 0-16,-21-21 0,22 21 16,-22 0-16</inkml:trace>
  <inkml:trace contextRef="#ctx0" brushRef="#br0" timeOffset="34079.15">21124 6816 0,'0'0'0,"0"-21"0,21-1 0,-21 1 15,0 0-15,0 0 0,0 0 16,0 0-16,0-1 0,0 44 31,-21-1-15,21 0-16,-21 21 0,21-21 0,0 22 15,0-1-15,-21 0 0,21 1 0,-21 20 16,0-20-16,21-1 0,-22 0 16,1 22-16,0-22 0,0 0 0,21 1 15,-21-22-15,21 21 0,-21-21 16,21 1-16,0-1 0,0 0 15,0-42 1,0 0 0,21-1-16,-21 1 0,21-21 15,0 21-15,-21-22 0,21 22 0,0-21 16,1 0-16,-22-22 0,21 22 16,0-1-16,0-20 0,0-1 0,22 1 15,-22-1-15,0 1 0,0 21 16,0-22-16,22 22 0,-22 21 0,0-22 15,0 22-15,0 21 0,0 0 16,1 0-16,20 21 0,-21 0 0,0 22 16,0-22-16,1 42 0,-1-20 0,0-1 15,0 22-15,-21-22 0,0 21 16,21-20-16,-21-1 0,0 0 0,0 22 16,0-22-16,0 1 0,0-22 15,0 21-15,0-21 0,0 22 16,0-22-16,0 0 0,0 0 0,-21 0 15,0-21 17,21-21-32,-21 21 0,0-21 15,21 0-15,-22 0 0,1-1 16</inkml:trace>
  <inkml:trace contextRef="#ctx0" brushRef="#br0" timeOffset="34320.01">21061 7112 0,'21'-21'31,"0"21"-31,0 0 0,0 0 16,22-21-16,-22 21 0,21-21 0,-21 21 16,22 0-16,-1 0 0,0-22 0,-20 22 15,20 0-15,0 0 0,-21 0 16,1-21-16,-1 21 0,0 0 0,-42 0 47,-22 21-47,22-21 15,-21 22-15</inkml:trace>
  <inkml:trace contextRef="#ctx0" brushRef="#br0" timeOffset="35527.65">2498 9948 0,'0'-21'0,"0"0"0,0 0 15,0 0-15,-22 21 32,22 21-17,0 0-15,0 21 16,0 1-16,0-22 0,0 42 0,-21-20 16,21-1-16,-21 22 0,21-1 15,-21-21-15,21 22 0,0-1 0,0-20 16,0-1-16,0 0 0,0 1 15,0-22-15,0 0 0,21 0 0,-21 0 16,21-21-16,0 0 0,1 0 16,-1 0-16,0-21 0,0 0 0,0-21 15,0 21-15,1-22 0,-1 22 16,0-21-16,0-1 0,0 1 16,-21 21-16,21-21 0,1 20 0,-22 1 15,0 0-15,21 21 16,0 0-16,-21 21 15,0 0-15,21 22 16,-21-22-16,0 21 0,21 1 0,-21-1 16,0 0-16,0 1 0,0-1 15,0-21-15,0 21 0,0-20 0,0-1 16,0 21-16,0-21 0,0 0 16,-21 1-16,0-22 15,21-22 16,0 1-31,0-21 0,0 21 0</inkml:trace>
  <inkml:trace contextRef="#ctx0" brushRef="#br0" timeOffset="35719.79">3302 10224 0,'0'0'0,"21"-22"15,0 22 63,0 0-62,1 0-16,-1 0 0,21 0 16</inkml:trace>
  <inkml:trace contextRef="#ctx0" brushRef="#br0" timeOffset="36519.78">5440 9673 0,'0'21'16,"0"1"-16,0-1 0,0 21 16,0-21-16,0 22 0,0-1 0,21 0 15,-21 1-15,0-1 0,0 0 0,0 1 16,0-1-16,0 0 0,0 1 16,-21-1-16,0-21 0,-1 21 0,22-20 15,0-1-15,-21 0 16,0-21-16,21-21 15,0 0-15,0-1 16,0 1-16,0 0 0,0 0 16,0-21-16,0 20 0,0-20 0,0 21 15,0-21-15,0 20 0,0 1 16,0 0-16,21 0 0,0 21 0,1 0 16,-1 0-16,0 21 0,0 0 15,21 0-15,-20 1 0,20-1 16,0 21-16,-21-21 0,22 22 15,-1-22-15,-21 21 0,22-21 0,-1 0 16,0 22-16,1-22 0,20 0 16,-21 0-16,1-21 0,-22 0 0,21 0 15,1 0-15,-22-21 16,21 0-16,0 0 0,-20 0 0,20-22 16,-21 22-16,21 0 0,-20-21 0,-1-1 15,0 22-15,0-21 0,-21-1 16,0-20-16,0 21 0,0-1 0,0-20 15,-42 20-15,21-20 0,-22 21 0,22-1 16,-21 1-16,-1 0 0,22 20 16,-21 1-16,0 0 0,20 21 0,1 0 15,0 0-15,0 0 0,0 21 16,0 0-16,21 1 0,0-1 16,0 0-16,0 21 0,0 1 0,0-22 0,21 21 15,0-21-15,0 0 16,0 22-16,22-22 0,-22 0 0,21-21 15,0 21-15</inkml:trace>
  <inkml:trace contextRef="#ctx0" brushRef="#br0" timeOffset="37027.08">7175 9610 0,'0'0'15,"0"-21"-15,0-1 0,-21 22 16,0 0-16,0 0 0,0 22 15,0-1-15,-1 0 0,22 0 16,0 21-16,-21-20 0,21 20 16,0 0-16,0 1 0,0-1 0,0 0 15,0 1-15,0-1 0,0 0 0,0-21 16,0 22-16,0-1 0,0-21 16,-21 0-16,21 22 0,0-22 0,0 0 15,-21 0-15,21-42 31,0 0-31,0 0 0,0 0 16,0-22-16,0 22 0,21 0 16,0-21-16,-21-1 0,21-20 15,-21 20-15,22 1 0,-1-21 0,0-1 0,0 22 16,0-1-16,0 1 16,1 21-16,-1 0 0,0 0 0,21 21 15,-21 0-15,1 0 0,20 21 0,-21 0 16,0 21-16,22 1 0,-22-22 15,0 21-15,0 0 0,0 1 0,0-1 16,-21 0-16,0 1 0,0-1 0,0 0 16,0 1-16,0-1 0,0 0 15,0-20-15,0 20 0,0-21 0,-21 21 16,21-20-16,0-1 16,-21-21-16,0 0 15,0-21 1,0 21-16,21-22 0,-22 1 15,1 0-15,0 0 0</inkml:trace>
  <inkml:trace contextRef="#ctx0" brushRef="#br0" timeOffset="37251.96">6900 10118 0,'0'0'0,"0"-21"31,21 21-31,1 0 0,20 0 0,-21-22 16,21 22-16,1 0 0,-22-21 0,21 0 15,1 21-15,-1-21 16,0 0-16,1 21 0,-1-21 0,0 21 16,1-22-16,-1 22 0,-21-21 0,21 21 15,-20 0-15,-1-21 0,0 21 16,0-21-16,0 21 0,0 0 31,1 0-15</inkml:trace>
  <inkml:trace contextRef="#ctx0" brushRef="#br0" timeOffset="37547.79">8022 9631 0,'0'0'0,"-21"0"0,0 0 16,21 21 15,0 0-31,0 0 0,21 1 16,-21 20-16,21-21 0,-21 21 0,21 1 15,-21-1-15,0 0 0,0 1 16,0-1-16,0 0 0,0 1 0,0-1 16,0 0-16,0 1 0,0-22 0,0 21 15,-21-21-15,21 22 16,0-22-16,0 0 0,0-42 31,0 0-31,21 21 0,-21-21 16</inkml:trace>
  <inkml:trace contextRef="#ctx0" brushRef="#br0" timeOffset="37851.62">8043 9652 0,'0'0'0,"0"-21"0,0 0 15,-21 0-15,21-1 0,0 1 16,21 21 0,0-21-16,1 0 0,20 21 0,-21 0 15,0 0-15,22-21 0,-1 21 16,0 0-16,1 0 0,-22 0 0,21 0 16,0 0-16,1 21 0,-22 0 0,0 0 15,0 0-15,0 1 0,-21-1 16,0 21-16,0-21 0,0 22 0,-21-22 15,0 21-15,0-21 0,0 22 16,0-22-16,-22 21 0,22-21 0,-21 0 16,21 1-16,-22-1 0,22 0 0,0 0 15,0-21-15,0 21 0,-1-21 0,1 0 16,0 0 0</inkml:trace>
  <inkml:trace contextRef="#ctx0" brushRef="#br0" timeOffset="38716.15">10287 10372 0,'0'-21'16,"0"-1"-16,-21 1 0,21 0 0,0 0 16,0 0-16,0 0 0,0-1 0,0-20 15,0 21-15,0-21 0,0-1 0,21-20 16,0 20-16,-21-20 15,21-1-15,0 22 0,-21-21 0,0-1 16,0 1-16,0 20 0,0 1 16,0 0-16,0-1 0,0 22 0,0-21 15,0 21-15,-21 21 0,0 0 16,0 0-16,0 0 16,0 21-16,21 21 0,0 0 0,-22 1 15,22 20-15,0 1 0,0-1 0,0 1 16,0-1-16,0 1 0,0-1 15,0 1-15,0-22 0,0 22 16,22-22-16,-22 0 0,0 1 0,21-22 0,0 21 16,0-21-16,0 0 15,0-21-15,22 0 0,-22 22 0,0-22 16,21 0-16,-20 0 0,20-22 0,-21 1 16,21 0-16,-20 0 0,20 0 15,0 0-15,-21-1 0,1 1 0,20-21 16,-21 21-16,0-22 0,0 22 0,1-21 15,-1 21-15,-21 0 0,21-1 16,-21 1-16,0 42 31,0 1-31,0 20 0,-21-21 16,21 21-16,0-20 0,-21 20 0,21-21 16,0 21-16,0-20 0,0 20 15,0-21-15,21 0 0,0 0 16,0 1-16,0-22 0,0 0 0,1 0 15,20 0-15,-21 0 0,0 0 0,22 0 16,-22 0-16,0-22 0,0 1 16,0 0-16,0 0 0,1 0 0,-1 0 15,0-22-15,-21 22 0,21 0 0,-21 0 16,0-22-16,0 22 0,0 0 16,-21-21-16,0 21 0,0-22 0,-1 22 15,1 0-15,0 0 0,-21 0 0,21-1 16,-1 22-16,1 0 15,-21-21-15,21 21 0,0 0 0,-1 0 16,1 0-16,0 0 0,-21 0 0,21 21 16,-1-21-16,1 0 0,0 22 15,0-22-15,0 0 0,0 0 0,-22 21 16,22-21-16,0 0 0</inkml:trace>
  <inkml:trace contextRef="#ctx0" brushRef="#br0" timeOffset="38963.54">10181 9821 0,'-21'0'0,"42"0"16,-42-21-16,21 0 15,21 0-15,0 21 16,22-21-16,-22 0 0,21 21 0,0-22 16,1 22-16,20-21 0,1 0 15,-22 21-15,22-21 0,-1 0 0,22 21 16,-22-21-16,1 21 0,-1-22 0,1 22 15,-22 0-15,0 0 0,1-21 16,-1 21-16,-21 0 0,22 0 0,-22 0 16,0 0-16,0 0 15</inkml:trace>
  <inkml:trace contextRef="#ctx0" brushRef="#br0" timeOffset="39447.28">12827 9800 0,'0'21'0,"0"-42"0,0 0 0,0-21 16,-21 21-16,21-22 0,0 22 0,0-21 16,0 21-16,0-1 0,0 1 15,-21 0-15,21 63 31,0 1-31,0-1 0,0 22 16,0-1-16,0 1 0,21 20 0,0 1 16,-21 0-16,21-1 0,0 1 15,-21 21-15,0-22 0,0 1 16,21 21-16,-21-43 0,0 22 0,0 0 16,0-22-16,0 1 0,0-1 0,0 1 15,0-22-15,0 22 0,0-22 0,0 0 16,0-21-16,0 22 0,0-22 15,0 0-15,0-42 16,0 0 0,0-22-16,0 22 0,0-21 15,0 0-15,0-1 0</inkml:trace>
  <inkml:trace contextRef="#ctx0" brushRef="#br0" timeOffset="39748.11">12742 10139 0,'0'0'0,"0"-42"0,0-85 16,21 105-16,1-20 16,-1 21-16,21-21 0,-21 20 15,22-20-15,-1 21 0,0-21 0,1 20 16,-1 1-16,0 21 0,1 0 0,-1 0 16,0 0-16,-21 0 0,22 21 15,-22 1-15,0-1 0,-21 21 0,0-21 16,0 22-16,0-1 0,0-21 15,0 21-15,0 1 0,-21-22 16,-21 21-16,20-21 0,1 1 0,-21 20 16,21-21-16,-22 0 0,22 0 0,0 1 15,0-22-15,0 21 0,0-21 16,42 0 0,0-21-1,0-1-15,0 22 0</inkml:trace>
  <inkml:trace contextRef="#ctx0" brushRef="#br0" timeOffset="41059.25">13525 10139 0,'22'0'16,"-1"0"-1,-21-21-15,21 0 16,0-1-16,0 1 0,0 0 15,1-21-15,-1 21 0,0-22 0,0 1 16,0 0-16,22-1 0,-22 1 0,-21 0 16,21-1-16,-21 1 0,0 21 15,0 0-15,0-1 0,0 1 0,0 0 16,-21 21-16,0 0 16,-1 0-16,1 21 0,0 0 15,0 1-15,21-1 0,-21 21 0,21-21 16,-21 22-16,21-22 0,0 21 15,0 0-15,0-20 0,0 20 0,21-21 16,-21 0-16,21 0 0,0 1 0,21-1 16,-20 0-16,-1 0 0,21-21 15,-21 0-15,22 21 0,-1-21 0,21 0 16,-20 0-16,-22 0 0,21 0 16,-21 0-16,22 0 0,-22 0 15,0-21-15,21 0 0,-20 21 0,-1-21 16,0 0-16,0-1 0,-21 1 15,21 0-15,-21 0 16,0 0-16,0 0 0,0-1 0,0 1 16,0 0-16,0 0 0,0 0 0,0 42 47,0 0-47,0 0 0,0 22 15,0-22-15,0 0 0,0 21 0,21-21 16,1 1-16,-1-1 0,-21 0 0,21 0 15,0 0-15,0 0 0,0-21 16,1 0-16,-1 0 0,0 0 16,0 0-16,0 0 0,22 0 0,-22 0 0,0 0 15,0 0-15,0-21 16,0 0-16,1 21 0,-1-21 0,0 0 16,0 0-16,-21-1 0,21 1 0,-21 0 15,21-21-15,-21 21 0,22-1 16,-22-20-16,0 21 0,0 0 0,0 0 15,0 42 17,0 0-32,0 21 0,0-21 0,0 1 15,0-1-15,-22 21 0,22-21 0,0 0 16,0 1-16,0-1 0,0 0 16,0 0-16,22-21 46,-22-21-46,21 0 16,-21 0-16,21-1 0,0 1 0,-21 0 16,0 0-16,21 0 0,0 0 15,-21-1-15,22 1 0,-22 0 16,21 21-16,0 0 16,0 21-1,-21 0-15,21 1 0,-21-1 0,21 0 16,-21 0-16,22 0 15,-1 0-15,-21 1 0,21-1 16,0-21-16,0 21 0,0-21 0,1 0 16,-1 0-16,0 21 0,21-21 15,-21 0-15,1 0 0,-1 0 0,0 0 16,0-21-16,0 0 0,0 21 0,1-21 16,-1-1-16,0 1 0,0 0 15,-21 0-15,21 0 0,0 0 0,-21-22 16,22 1-16,-1 21 0,-21-22 0,0-20 15,21 21-15,0-1 0,0-63 16,-21 43-16,0 21 0,0-1 16,0 1-16,0 0 15,0 20-15,0 1 0,0 0 0,-21 21 16,0 21-16,0-21 16,21 21-16,0 22 0,0-22 15,0 21-15,0-21 0,0 22 0,0-1 16,0 0-16,-21 1 0,21-1 0,0 0 15,0 1-15,0-22 0,0 21 16,0 1-16,0-1 0,0 0 0,0-21 16,0 1-16,0 20 0,0-21 15,0 0-15,0 0 0,0 1 0,0-1 16,0 0-16,21-21 0,0 0 31,0 0-31,0 0 16,0 0-16,1-21 15,-1 0-15,0-1 16,0 1-16,0 0 0,-21 0 16,21 21-16,1-21 0,-22-22 0</inkml:trace>
  <inkml:trace contextRef="#ctx0" brushRef="#br0" timeOffset="41335.64">15811 9462 0,'0'0'0,"22"0"31,-1 0-31,0 0 16,0 0-16,0-22 0,22 22 16,-22-21-16,21 21 0,-21-21 0,22 21 15,-22-21-15,21 21 0,0-21 0,-20 21 16,20-21-16,0 21 0,-21-22 15,22 22-15,-22-21 0,0 21 0,0 0 16,0-21-16,-42 21 47,0 0-47,-21 0 0</inkml:trace>
  <inkml:trace contextRef="#ctx0" brushRef="#br0" timeOffset="41764.57">14647 9229 0,'0'0'0,"-21"0"0,0 21 16,0 21-1,21-21-15,0 1 16,0-1-16,21-21 0,0 0 16,0 0-16,0 0 0,1 21 15,-1-21-15,0 0 0,0 0 0,0 0 16,0-21-16,1 21 0,-22-21 16,0-1-16,0 1 15,0 0-15,0 0 16,-22 0-1,1 21-15,0 0 0,0 0 16,0 0-16,0 0 16,-1 0-16,22 21 15,0 0-15,0 0 0,-21-21 16,21 21-16,0 1 0,0-1 16,0 0-16,0 0 15,0 0-15,21 0 16,1-21-16,-1 0 0</inkml:trace>
  <inkml:trace contextRef="#ctx0" brushRef="#br0" timeOffset="47512">13737 9737 0,'-21'21'0,"0"-21"0,0 0 16,-1 21-16,1-21 15,0 0-15,21 21 16,-21-21-16,42 0 31,21 0-15,1 0-16,-1 0 0,22 0 15,-1-21-15,22 21 0,-1-21 0,22 0 16,-21 21-16,21-21 0,-22-1 16,22 22-16,0-21 0,-21 0 0,21 21 15,-1-21-15,1 0 0,0 21 0,0 0 16,-21-21-16,-1 21 0,-20 0 15,20 0-15,-41 0 0,-1 0 0,0 0 16,1 0-16,-22 0 0,0 0 16,-21 21-1,-21-21 1,0 0-16,0 21 0,-1-21 0,-20 0 16,0 0-16,-1 21 0,1-21 15,0 0-15,-1 0 0,-20 21 16,-1-21-16,1 21 0,-1-21 0</inkml:trace>
  <inkml:trace contextRef="#ctx0" brushRef="#br0" timeOffset="47884.79">13462 10054 0,'0'0'0,"-85"21"16,64-21-16,0 22 15,21-1 1,21-21-16,21 0 16,-20 0-16,41 0 0,-21 0 15,22 0-15,21 0 0,-22 0 0,43 0 16,-21-21-16,-1 21 0,22 0 16,0-22-16,0 22 0,0 0 0,-22-21 15,22 21-15,0 0 0,0 0 0,0-21 16,-22 21-16,1 0 0,0-21 15,-1 21-15,-20 0 0,-1 0 0,-20 0 16,-1 0-16,-21 0 0,21 0 16,-20 0-1,-44 0 1,-20 0-16,21 21 0,0-21 16,-22 0-16,1 0 0,0 0 15,-22 0-15,22 0 0,-22 0 0,1 0 16,-1 0-16,1 0 0</inkml:trace>
  <inkml:trace contextRef="#ctx0" brushRef="#br0" timeOffset="48259.57">13293 10097 0,'21'0'16,"0"0"0,21 0-16,1 0 0,-1 0 15,21-22-15,1 22 0,21-21 0,-1 21 16,1-21-16,0 21 0,20-21 16,-20 21-16,21-21 0,-21 21 0,20-21 15,-20 21-15,0 0 0,-1-22 0,1 22 16,-21 0-16,-1-21 0,1 21 15,-1-21-15,1 21 0,-22 0 0,0 0 16,1 0-16,-22 0 0,0 0 16,-21-21-16,21 21 15,-42 0 17,0 0-32,0 0 15,-1 0-15,1 0 0,-21 0 16,21 0-16,0 0 0</inkml:trace>
  <inkml:trace contextRef="#ctx0" brushRef="#br0" timeOffset="51819.21">18457 9335 0,'-21'-22'16,"0"1"-16,21 0 16,-21 21-16,0-21 0,21 0 15,-22 21-15,22-21 0,-21 21 16,21 21 0,0 0-1,0 21-15,0-21 16,0 1-16,0 20 0,0-21 15,0 21-15,0 1 0,0-22 0,0 21 16,0 1-16,0-22 0,0 21 0,0-21 16,0 22-16,0-22 0,0 0 15,0 0-15,0 0 0,0-42 47,21 0-47,-21 0 0,0 0 0,22-1 16,-1 1-16,-21 0 0,21-21 15,-21 21-15,21-1 0,0-20 0,-21 21 16,0 0-16,21 0 0,-21-1 16,22 22-16,-1 0 15,0 0-15,-21 22 16,21-22-16,-21 42 0,0-21 0,21 0 16,-21 0-16,21 1 0,-21 20 15,0-21-15,22 0 0,-1 22 0,-21-22 16,21 0-16,0 0 0,-21 0 0,21-21 15,0 21-15,1-21 16,-1 0-16,0 0 0,0 0 16,0 0-16,0 0 0,1-21 0,-1 0 15,21 0-15,-21 0 0,0 0 0,1-1 16,-1-20-16,0 21 0,0-21 16,0-1-16,0 1 0,1 21 15,-22-22-15,0 1 0,0 0 0,0 21 16,0-43-16,0 22 0,0 21 15,0-1-15,0 44 32,0-1-32,0 0 15,-22 21-15,22-21 0,0 22 0,0-1 16,0 0-16,0 1 0,0-1 0,0 0 16,0-20-16,0 20 15,0 0-15,22 1 0,-22-22 0,21 0 16,0 0-16,0 0 0,0 0 0,0 1 15,22-22-15,-22 0 0,21 0 16,1 0-16,-1 0 0,0-22 0,1 1 16,-1 0-16,0 0 0,1 0 0,-1 0 15,-21-22-15,21 1 0,1 21 16,-22-22-16,0 1 0,0 0 0,0-1 16,1-20-16,-22 21 0,0-1 0,0 1 15,0-22-15,0 22 0,0 0 16,0-1-16,0 1 0,0 0 0,0-1 15,0 22-15,-22 21 16,1 0-16,0 21 16,21 1-16,0 20 0,-21 0 15,0 1-15,0-1 0,21 21 16,0-20-16,-22 20 0,1-20 0,0 20 16,21-21-16,0 22 0,-21-22 0,21 1 15,-21-1-15,21 0 0,0 1 16,0-22-16,0 21 0,0-21 0,0 0 15,0 1-15,21-44 32,0 1-17,-21 0-15,21 0 0,0 0 0,1 0 16,-22-1-16,21-20 0,0 21 16,0-21-16,0 20 0,0 1 0,-21 0 15,22 0-15,-1 0 0,0 0 0,0 21 16,0 0-1,0 21-15,1 0 16,-22 0-16,0 0 0,21 0 0,0 22 16,-21-22-16,21 0 0,-21 0 15,21 0-15,0 1 0,1-1 0,-22 0 16,21 0-16,0-21 0,0 21 16,0-21-16,22 0 0,-22 0 0,0 0 15,21 0-15,-21 0 0,22-21 16,-22 21-16,21-21 0,-21 0 0,22 0 15,-22-22-15,21 22 0,-21-21 16,1 21-16,20-22 0,-21 1 0,0 0 16,-21 20-16,21-20 0,1 0 0,-22 21 15,21-1-15,-21 1 0,0 0 16,0 0-16,0 42 16,0 0-16,0 0 15,0 1-15,0 20 0,0-21 16,0 21-16,0-20 0,0 20 15,0-21-15,0 21 0,0-20 0,0-1 0,0 0 16,0 21-16,0-21 16,21 1-16,21-22 0,-21 21 0,1 0 15,20-21-15,-21 0 0,21 0 0,-20 0 16,20 0-16,0 0 0,-21-21 16,22 0-16,-22-1 0,21 1 0,-21-21 15,1 21-15,-1-22 0,0 1 0,0 0 16,0 21-16,0-43 0,-21 22 15,0-1-15,0 1 0,22-21 0,-22 20 16,0-20-16,21-1 0,-21 1 16,0 20-16,0-20 0,0 21 15,0-1-15,0 1 0,0 21 0,0-22 16,0 22-16,0 42 16,0 1-1,-21-1-15,21 21 0,-22 0 0,1 1 16,21 20-16,0-20 0,0 20 15,-21-21-15,21 22 0,-21-22 0,21 1 16,0 20-16,0-21 0,0 1 0,0-1 16,0 0-16,0 1 0,0-22 15,0 21-15,0 1 0,0-22 0,0 0 16,21 0-16,0 0 0,0 0 16,22-21-16,-22 0 0,0 22 15,21-22-15,-20 0 0,62 0 16,-41 0-16,-1 0 0,0-22 15,1 1-15,-1 21 0,0-21 0,-21 0 16,22 0-16,-22-22 0,0 22 0,21 0 16,-20 0-16,-1-21 0,-21 20 0,21-41 15,-21 21-15,0 20 16,0 1-16,0 0 0,0 0 0,0 0 16,0 0-16,-21 21 0,0 0 0,-1 21 15,1 0-15,21 0 16,0 0-16,-21 0 0,0 1 15,21 20-15,-21-21 0,21 21 0,0-20 16,0 20-16,0-21 0,0 0 16,0 0-16,0 1 0,0-1 0,0 0 15,0 0-15,42-21 0,-21 21 16,0-21-16,1 0 0,20 0 16,-21 0-16,21 0 0,1 0 0,-22 0 15,21 0-15,-21-21 0,22 21 0,-22-21 16,21 0-16,-21 0 0,22-1 15,-22 1-15,0 0 0,0 0 0,22 0 16,-43 0-16,21-1 0,0 1 0,-21-21 16,0 21-16,0 0 0,0-1 15,0 1-15</inkml:trace>
  <inkml:trace contextRef="#ctx0" brushRef="#br0" timeOffset="52259.53">20828 8932 0,'-21'22'0,"42"-44"0,-85 65 0,43-22 16,21 0-16,-21 0 0,21 0 0,0 1 16,0-1-16,21-21 15,0 0-15,1 21 0,-1-21 0,0 0 16,0 0-16,21 0 0,-20 0 0,-1 0 16,0 0-16,0-21 0,0 21 15,0-21-15,-21-1 0,0 1 16,0 0-16,0 0 15,0 0-15,-21 21 0,0-21 16,-21 21-16,21 0 0,-1 0 0,1 0 16,0 0-16,0 0 0,0 0 15,0 0-15,-1 0 0,22 21 0,0 0 16,-21-21-16,21 21 0,0 0 0,0 0 16,0 1-16,21-22 15,1 21-15,-1-21 0,0 0 16,21 0-16</inkml:trace>
  <inkml:trace contextRef="#ctx0" brushRef="#br0" timeOffset="54025.53">24109 9546 0,'-21'0'15,"42"0"-15,-85 21 0,43-21 0,0 0 16,21-21-1,0 0-15,21 0 16,0 0-16,0 0 16,-21-1-16,22 1 0,-1 0 0,0-21 15,0 21-15,0-22 0,0 1 0,1 0 16,-1-1-16,0 1 0,0-22 16,-21 22-16,0-21 0,21-1 0,-21 1 15,0-1-15,0 22 0,0-1 16,0-20-16,0 42 0,-21-22 15,0 22-15,0 0 0,0 0 0,21 0 16,-22 21-16,1 0 0,21 21 16,-21 0-16,0 21 0,21 1 15,0-1-15,0 0 0,0 22 16,0 21-16,0-22 0,0 1 0,0-1 16,0 22-16,0-22 0,0 1 0,0-22 15,0 22-15,0-22 0,0 21 16,0-41-16,21 20 0,0 0 0,-21-21 15,21 1-15,1-1 0,-1-21 0,0 0 16,0 0-16,0 0 0,22 0 16,-22 0-16,0 0 0,21-21 15,-21-1-15,22 1 0,-22 0 0,21 0 16,-21-21-16,22 20 0,-22-20 16,0 21-16,0-21 0,0-1 0,1 22 15,-22-21-15,0 21 0,0-1 16,0 1-16,0 0 0,0 42 15,0 0 1,0 1-16,0-1 0,0 0 16,0 21-16,0-21 0,0 22 0,0-22 15,0 21-15,0 1 0,0-22 0,0 21 16,0-21-16,0 22 0,0-22 16,0 0-16,21 0 0,0-21 15,0 21-15,0-21 0,0 0 0,1 0 16,-1 0-16,21 0 0,-21-21 15,22 21-15,-22-21 0,0 0 0,21 0 16,-21-1-16,1-20 0,-1 21 0,0 0 16,-21-22-16,0 1 0,0 21 15,0-21-15,0-1 0,0 1 0,0 21 16,-21-22-16,0 22 0,-22-21 16,22 21-16,-21 21 0,21-21 0,-22 21 15,1 0-15,0 0 0,-1 21 0,22-21 16,-21 21-16,21 0 0,-1 21 15,1-20-15,0-1 0,21 0 16,-21 21-16,21-21 0,0 1 0,0-1 16,0 0-16,21 21 0,0-42 15,0 21-15,1 1 0,20-1 0,-21-21 16,21 21-16,1-21 0,-1 0 0,0 0 16,1 0-16,-1 0 0,22 0 15,-22 0-15,0 0 0,1-21 0,-1 0 16,0 21-16,1-22 0,-1 1 15,0 0-15,-21 0 0,22 0 16,-22 0-16,0-1 0,0 1 0,0 0 16,-21 0-16,22 0 0,-22 0 0,0-1 15,-22 22 17,1 22-32,21-1 0,-21 0 15,21 0-15,0 21 0,-21-20 0,0-1 16,21 21-16,-21-21 0,21 22 0,0-22 15,0 21-15,0-21 0,0 22 16,0-22-16,0 0 0,0 0 0,21-21 16,0 21-16,0 0 0,21-21 0,-20 0 15,-1 0-15,21 0 0,-21 0 16,22 0-16,-1-21 0,-21 0 0,21 0 16,1 0-16,-22 0 0,21-1 0,-21 1 15,22-21-15,-22 21 16,0-22-16,-21 22 0,0-21 0,0 0 15,0-1-15,0 1 0,0 0 0,0-1 16,-21 22-16,0-21 0,0 21 16,-1-22-16,-20 43 0,0-21 0,21 21 15,-22 0-15,1 0 0,0 21 0,-1 0 16,22 1-16,-21-1 0,21 0 16,-1 21-16,1 1 0,21-22 0,0 21 15,0 0-15,0-20 0,0-1 16,0 21-16,0-21 0,43 0 15,-22 1-15,0-1 0,21 0 0,1 0 0,-1-21 16,21 0-16,-20 21 0,20-21 16,1 0-16,-22 0 0,22 0 15,-1-21-15,-21 0 0,22 0 0,-22 0 16,1-1-16,-1 1 0,0 0 16,1 0-16,-22-21 0,21 20 15,-21-20-15,0 21 0,1-43 0,-22 22 16,21 21-16,-21 0 0,21 0 15,-21-1-15,0 44 32,0 20-32,0-21 15,0 0-15,0 22 0,0-22 0,0 21 0,0 0 16,0 1-16,-21-1 0,0 22 16,-1-22-16,1 21 0,0 1 15,0-1-15,0 1 0,0-1 0,-1 1 16,1-1-16,21 22 0,-21-21 0,0 20 15,0 1-15,0 0 0,-1-22 16,1 22-16,0-22 0,0 22 0,21-22 16,0 1-16,0-1 0,0-20 0,0-1 15,0 0-15,0 1 0,0-22 16,0-42 0,21 0-1,0-1-15,0 1 0,-21 0 16,22-21-16,-1-1 0,-21 1 0,21 0 15,0-22-15</inkml:trace>
  <inkml:trace contextRef="#ctx0" brushRef="#br0" timeOffset="54344.46">26416 9377 0,'0'0'0,"0"-42"0,-21 20 16,21-20-16,0 21 0,0 0 0,0 0 15,21-1-15,0 1 16,0 21-16,0-21 0,1 0 0,20 0 16,0 21-16,1-21 0,20 21 0,-21 0 15,1 0-15,20 0 0,-20 0 16,-1 21-16,-21 0 0,0 0 0,0 21 16,-21 1-16,0-22 0,0 21 15,0 1-15,-21-1 0,0 0 0,0 1 16,-21-1-16,-1-21 0,1 21 0,0 1 15,-22-22-15,22 21 16,-1-21-16,1 1 0,0-1 0,-1 0 0,22-21 16,-21 21-16,21-21 0,0 0 15,-1 0-15,1 0 0,0 0 16,0 0-16,0 0 0,-22 0 0,1 0 16</inkml:trace>
  <inkml:trace contextRef="#ctx0" brushRef="#br0" timeOffset="55200.01">2625 12340 0,'21'0'0,"0"0"16,0 0-16,0 0 0,22 0 16,-22 0-16,21 0 0,-21 0 0,22-21 15,-22 21-15,21 0 0,0 0 0,-20 0 16,-1-21-16,21 21 0,-21 0 15,0 0-15,1-21 16,-1 21-16,-21-21 16,-21 21-1</inkml:trace>
  <inkml:trace contextRef="#ctx0" brushRef="#br0" timeOffset="55667.74">2688 12446 0,'-21'21'0,"42"-42"0,-63 63 16,42-20-16,-21 20 0,-1-21 0,22 21 15,0 1-15,0-22 0,-21 21 16,21-21-16,0 1 0,0-1 16,0 0-16,0 0 0,0 0 15,0-42 16,21 21-31,1-21 0,-22 0 16,21 21-16,0-21 0,0 21 0,0-22 16,0 22-16,22-21 0,-22 21 15,21 0-15,-21 0 0,22 0 0,-1 21 16,-21 1-16,22-1 0,-1 0 16,-21 0-16,0 21 0,0-20 0,1 20 15,-22 0-15,0-21 16,0 22-16,0-1 0,0-21 0,-22 22 15,1-22-15,0 21 0,0-21 16,-21 0-16,20 1 0,-20-1 0,21 0 16,-21-21-16,20 0 0,-20 0 0,21 0 15,0 0-15,0 0 0,-1 0 16,1-21-16,0 21 0,0-21 0,0-1 16,0 22-16,21-21 0,-22 0 15,22 0-15,0 0 16,22 21-1,-1 0-15,0 0 0,0-21 0,0 21 16,22-22-16</inkml:trace>
  <inkml:trace contextRef="#ctx0" brushRef="#br0" timeOffset="55867.63">3768 12827 0,'0'0'15,"21"0"-15,0 0 0,0 0 0,0 0 16,-21 21 15,0 0 1,21-21-32,1 0 15,-1 0-15,0 0 0</inkml:trace>
  <inkml:trace contextRef="#ctx0" brushRef="#br0" timeOffset="56663.47">5821 12425 0,'0'0'15,"0"-64"-15,0 43 16,0 0-16,0 0 0,0 0 15,0 0-15,0 42 16,0 21 0,0-21-16,0 22 0,21-1 0,-21-21 15,21 21-15,-21 22 0,0-22 16,0 1-16,0-1 0,0 21 0,-21-20 16,0-1-16,0 0 0,-1 1 15,22-22-15,0 21 0,-21-42 0,21 21 16,-21-42-1,21 0 1,0 0-16,0-21 0,0 20 0,0-20 16,0 0-16,0-1 0,0 1 15,0 21-15,0-21 0,0 20 16,21-20-16,0 21 0,1 0 0,-22 0 16,21 21-16,0 0 0,0 0 15,0 21-15,0 0 0,1 0 0,-1 21 16,21-20-16,-21 20 0,0 0 0,1 22 15,-1-22-15,0 0 0,0 1 16,21-1-16,-20 0 0,-1 1 0,0-22 16,21 21-16,1-21 0,-22-21 0,21 0 15,22 0-15,-22 0 0,0 0 16,22 0-16,-22-21 0,22 0 0,-22-21 16,0-1-16,1 1 0,-1 0 15,0-1-15,1-20 0,-22 21 16,0-22-16,-21 1 0,0-1 0,0 22 15,-21-22-15,0 1 0,-22-1 16,1 22-16,0-22 0,-1 22 0,-20 0 16,20-1-16,1 1 0,-21 21 0,20 0 15,1 21-15,0 0 0,-1 0 16,22 0-16,-21 0 0,21 42 0,-1-21 16,1 0-16,21 22 0,0-1 15,0 0-15,0 1 0,0-22 0,21 21 16,22 1-16,-1-22 0,0 21 0,1-21 15,20 0-15,-20 1 16,20-22-16,22 0 0</inkml:trace>
  <inkml:trace contextRef="#ctx0" brushRef="#br0" timeOffset="57141.19">7578 12107 0,'0'0'0,"0"-42"0,0 21 16,-22 0-16,1 0 0,0-1 0,0 1 15,0 21-15,0 21 16,21 1-16,0-1 0,0 0 16,0 21-16,0 1 15,0 20-15,0-21 0,0 1 0,0 20 16,21-20-16,-21-1 0,0 0 0,0 22 16,0-22-16,0 0 0,0-20 15,0 20-15,0-21 0,0 0 0,0 0 16,0 1-16,0-1 0,0-42 31,0-1-31,0 1 0,0 0 0,0-21 16,0 21-16,0-22 0,0 1 0,0-22 15,0 22-15,0-21 0,0-1 16,0 1-16,21 20 0,0-20 0,0-1 16,0 22-16,1 0 0,-1 20 15,21 1-15,-21 0 0,22 21 16,-22 0-16,21 21 0,0 0 0,-20 22 15,20-22-15,-21 21 0,21 1 16,-20-1-16,-1 0 0,0 1 0,0 20 16,0-21-16,-21 1 0,0-1 0,21 0 15,-21-20-15,0 20 0,0 0 16,0-21-16,0 1 0,0 20 0,-21-21 16,0 0-16,21 0 0,-21-21 15,0 0-15,0 0 0,-1 0 16,1 0-16,-21 0 15</inkml:trace>
  <inkml:trace contextRef="#ctx0" brushRef="#br0" timeOffset="57316.09">7366 12552 0,'0'0'0,"0"-21"16,21 21 0,0 0-16,0-21 0,22 21 0,-1-22 15,0 22-15,1-21 0,20 0 16,-20 21-16,20-21 0,1 0 0,-22 0 15,21-1-15,-20 1 0,20 0 0,-20 0 16,-1 0-16,0 0 0,-21-1 16,22 1-16,-22 0 0,0 0 15,21-21-15</inkml:trace>
  <inkml:trace contextRef="#ctx0" brushRef="#br0" timeOffset="57779.83">8445 11917 0,'22'0'0,"-44"0"0,44 21 16,-22 0-16,0 0 0,0 22 15,0-1-15,0 0 0,0-20 0,0 20 16,0 21-16,0-20 0,0-1 0,0 0 16,0 1-16,0-1 0,0-21 15,0 22-15,0-1 0,0 0 0,0-21 16,0 22-16,0-22 0,0 0 0,0 0 16,0 0-16,-22 22 15,22-22-15,0-42 31,0 0-31,0-1 16,0 1-16,0 0 0,0-21 16,0 21-16,0-22 0,0 22 0,0-21 15,0-1-15,0 1 0,0 0 0,0-22 16,0 22-16,0 0 0,0-22 16,0 22-16,22-1 0,-1 1 0,0 0 15,-21 21-15,42-1 0,-21 1 0,1 0 16,-1 21-16,21 0 0,0 0 15,-20 21-15,20-21 0,-21 21 16,0 22-16,0-22 0,1 0 0,-1 21 16,-21-20-16,0 20 0,0-21 15,0 21-15,0-20 0,0 20 0,-21-21 16,-1 0-16,1 22 0,0-22 16,0 0-16,0 0 0,-22 0 0,22 0 15,0 1-15,-21-1 0,21 0 16,-1-21-16,1 0 0,21 21 0,0-42 31</inkml:trace>
  <inkml:trace contextRef="#ctx0" brushRef="#br0" timeOffset="58193.4">10880 11917 0,'0'-42'0,"0"84"0,-22-106 0,22 43 16,0 0-16,0 0 0,0 0 15,0 42 17,0 21-32,22 1 0,-1-1 15,-21 0-15,21 22 0,-21-1 0,0 1 16,0-1-16,0 1 0,0-1 0,0-20 16,0 20-16,0-21 0,0 22 15,0-22-15,0 1 0,0-1 0,0-21 16,0 21-16,0-20 0,0-1 15,0 0-15,21-21 16,0 0-16,0-21 16,1 0-16,-1-1 0,0 1 0,21-21 15,-21 21-15</inkml:trace>
  <inkml:trace contextRef="#ctx0" brushRef="#br0" timeOffset="58528.71">11409 12171 0,'0'0'16,"0"-21"-16,0 0 0,0 42 31,0 0-31,0 0 0,0 21 0,0-20 16,0 20-16,0 0 0,0 1 15,0-22-15,0 21 0,0 0 16,21 1-16,-21-22 0,21 21 0,0-21 16,-21 1-16,21-1 0,1 0 0,-1 0 15,0-21-15,0 0 16,0 0-16,0 0 0,1 0 0,-1-21 15,0 0-15,0 0 0,0-1 0,0 1 16,1 0-16,-22 0 0,0-21 16,21 20-16,-21 1 0,0-21 0,0 21 15,0-22-15,-21 1 0,21 21 0,-22-21 16,-20-1-16,21 22 0,0-21 16,0 21-16,-1-1 0,1 1 0,0 0 15,0 21-15,0-21 0,0 0 16,-1 21-16,-20 0 0,21-21 15,0 21-15,-22 0 0,22 0 0</inkml:trace>
  <inkml:trace contextRef="#ctx0" brushRef="#br0" timeOffset="58767.57">10668 11959 0,'0'0'0,"21"0"15,0-21-15,22 0 16,-1 21-16,0-21 0,1 0 0,20-1 0,1 1 15,-1 0-15,1 0 0,20 0 16,-20 0-16,20-22 0,-20 22 16,-1 0-16,22 0 0,-21 0 0,-1-1 15,1 22-15,-1-21 0,-21 21 16,1-21-16,-22 21 0,21 0 0,-21 0 16,1 0-16,-22 21 15,0 0 1,-22-21-16,1 22 0</inkml:trace>
  <inkml:trace contextRef="#ctx0" brushRef="#br0" timeOffset="59803.71">14478 12446 0,'0'0'0,"-21"-21"0,21 0 15,0 0-15,0-1 16,0 1-16,0 0 0,0 0 15,0-21-15,-21 20 0,21-20 0,0 21 16,-22 0-16,22-22 0,0 22 0,-21 0 16,21 0-16,-21 0 0,0 21 15,21-21-15,-21 21 0,0 0 16,-1 0-16,22 21 0,-21 0 16,0 0-16,0 21 0,0-20 0,0 20 15,21 0-15,-22 1 0,1-1 16,21 21-16,-21-20 0,21-1 15,0 0-15,0-20 0,0 20 0,0-21 0,0 0 16,21 0-16,0 1 0,1-1 16,-1-21-16,0 0 0,0 0 15,0 0-15,0 0 0,22 0 0,-22-21 16,0-1-16,0 1 0,22 0 0,-22-21 16,0 21-16,0-22 0,0 1 15,0 0-15,22-1 0,-43-20 0,21 20 16,0-20-16,0-1 0,-21 1 0,0-1 15,0 1-15,0-1 0,21 22 16,-21-21-16,0 20 0,0 1 0,0 0 16,0 20-16,0 1 0,0 0 15,0 42 1,0 0-16,0 22 0,0-1 16,0 0-16,0 22 0,0-1 15,0 1-15,-21-1 0,21 1 0,0-1 16,0 1-16,0-1 0,0 1 0,0-22 15,0 1-15,0-1 0,21 0 16,1-21-16,-1 1 0,-21-1 0,42 0 16,-21 0-16,0-21 0,1 0 0,20 0 15,-21 0-15,21-21 0,-20 0 16,-1 0-16,21-1 0,-21 1 16,22 0-16,-22-21 0,0 21 0,0-22 15,0 22-15,0-21 0,1-1 16,-22 1-16,0 0 0,0 21 0,21-22 15,-21 22-15,0 0 0,0 0 0,0 42 32,0 21-32,0-21 0,0 22 15,0-1-15,0 0 0,21 1 16,-21-22-16,0 21 0,21 1 0,0-1 16,-21-21-16,21 0 0,1 0 0,-1 1 15,21-1-15,-21-21 0,0 0 16,22 0-16,-22 0 0,21 0 0,-21 0 15,1-21-15,20 21 0,-21-22 0,0 1 16,0-21-16,1 21 0,-1 0 16,-21-22-16,21 1 0,-21 0 15,0-1-15,0 1 0,-21 0 0,0-1 16,-1-20-16,1 20 0,-21 1 0,21 21 16,-22-21-16,1 20 0,21 1 15,-21 21-15,20 0 0,-20 0 0,21 0 16,-21 21-16,20 1 0,1-1 15,21 0-15,0 21 0,-21-21 0,21 22 16,0-22-16,0 0 0,0 21 0,21-20 16,0-1-16</inkml:trace>
  <inkml:trace contextRef="#ctx0" brushRef="#br0" timeOffset="62491.81">17272 12361 0,'0'0'0,"0"22"0,-21-1 15,42-21 17,0-21-17,0-1-15,0 22 0,22-21 0,-22 0 16,0 0-16,21-21 0,1 20 0,-22-20 16,21 0-16,-21-1 0,22 1 15,-22 0-15,0-22 0,21 22 0,-42 0 16,22-22-16,-1 22 0,-21-22 0,0 22 15,0 0-15,0-1 0,0 1 16,0 0-16,0 20 0,-21 1 16,-1 0-16,1 21 0,0 0 15,0 0-15,0 0 0,0 21 16,21 0-16,-22 1 0,22 20 16,0-21-16,0 0 0,0 0 15,0 1-15,0 20 0,0-21 0,0 0 16,0 0-16,0 1 0,0-1 15,0 0 345,0 0-360,0 0 15,0 0-15,0 22 0,0-22 0,0 21 16,0-21-16,0 22 16,0-1-16,0 0 0,0 1 0,0-1 15,0-21-15,0 22 0,0-22 0,0 0 16,0 0-16,0 0 0,0 0 16,0 1-16,0-1 15,22-21-15,-1 0 16,0 0-16,-21-21 0,21 21 15,0-22-15,0 1 0,1 0 0,-1 0 16,0-21-16,0 20 0,0-20 0,0 0 16,1 21-16,-1-22 0,0 1 15,0 0-15,0-1 0,0 1 0,1 21 16,-1 0-16,0-1 0,0 1 16,0 21-16,0 0 15,1 0-15,-1 0 16,-21 21-16,21 22 0,-21-22 0,0 0 15,0 21-15,0-20 0,21 20 16,-21-21-16,0 21 0,0-20 0,0 20 16,0-21-16,0 0 0,0 0 0,0 1 15,21-1-15,-21 0 0,21 0 16,1-21-16,-1 0 16,0 0-16,0 0 15,0-21-15,0 0 0,1 0 16,-1-1-16,0 1 0,0 0 15,0-21-15,0 21 0,1-22 0,-1 1 16,-21-22-16,21 22 0,-21 0 16,21-1-16,-21 1 0,0-21 0,0 20 15,0 1-15,0 21 0,0-22 16,0 22-16,0 0 0,0 42 31,0 22-31,-21-22 0,21 21 16,-21 0-16,21 1 0,0-1 0,-21 0 15,21 22-15,-22-22 0,22 1 0,0 20 16,0-21-16,0 1 16,0-22-16,0 21 0,0-21 0,22 1 15,-1-1-15,0 0 0,0 0 0,0 0 0,0-21 16,22 0-16,-22 0 16,21 0-16,-21 0 0,22 0 0,-22-21 15,21 0-15,-21 0 0,22 0 0,-22-1 16,0-20-16,21 0 0,-20 21 15,-1-22-15,-21 1 0,0-22 0,21 22 16,-21 0-16,0-22 0,0 22 0,0-22 16,0 22-16,0 0 0,0 21 15,0-22-15,0 22 0,0 0 0,-21 21 16,21 21-16,0 21 16,0-20-16,0 20 0,0 0 15,0 1-15,0-1 0,0 0 16,0 1-16,-21 20 0,21-21 0,0 1 15,-22-1-15,22 0 0,0 1 16,0-22-16,0 21 0,0-21 0,0 1 16,0-1-16,0 0 0,0 0 15,22-21 1,-1-21-16,-21 0 16,21 0-16,0-1 0,0 1 15,0-21-15,1 21 0,-1-22 0,0 22 16,0-21-16,0 21 0,22 0 15,-22-1-15,0 22 0,0 0 16,0 22 0,0-1-16,-21 0 0,22 21 0,-22-21 15,0 1-15,21 20 0,-21-21 0,21 0 16,-21 22-16,21-22 0,0 0 16,-21 0-16,21-21 0,1 21 0,-1-21 15,21 0-15,-21 0 0,0 0 0,1 0 16,20 0-16,-21 0 0,0 0 15,22-21-15,-22 0 0,0 0 0,0 0 16,21-1-16,-20 1 0,-1 0 16,0-21-16,0-1 0,-21 22 15,21-21-15,-21 0 0,21 20 0,-21-20 16,22 21-16,-22 0 0,0 0 0,0-1 16,0 44-1,0-1-15,0 21 0,0-21 16,0 22-16,0-22 0,0 21 0,0 0 15,0-20-15,0 20 0,0-21 16,0 21-16,0-20 0,0-1 0,0 0 16,21 0-16,0-21 0,-21 21 0,21-21 15,0 0-15,0 0 0,1 0 16,-1 0-16,0 0 0,0-21 16,0 0-16,0 0 0,1 21 0,20-21 0,-21-22 15,0 22-15,0-21 16,1 21-16,20-22 0,0-63 15,1 43-15,-22 21 0,0-22 0,-21 1 16,21 20-16,0-20 0,-21-1 0,21 1 16,-21-1-16,0 22 0,0 0 15,0-1-15,0 22 0,0 0 0,0 42 16,-21 21 0,21 1-16,-21-1 0,0 0 15,21 22-15,-21-1 0,0-20 0,21 20 16,-22 1-16,22-1 0,0 1 15,0-22-15,0 22 0,0-22 16,0 0-16,0 1 0,0-22 0,0 21 16,0-21-16,22 0 0,-1 22 0,0-43 15,21 21-15,-21 0 0,1-21 16,-1 0-16,21 0 0,-21 0 0,22 0 16,-22-21-16,21 0 0,-21 0 0,22-1 15,-22 1-15,21 0 0,-21 0 16,22-21-16,-22 20 0,0-20 0,0 21 15,0-21-15,0 20 0,1-20 0,-22 21 16,21 0-16,-21 0 0,0-1 0,-21 22 31,-1 0-31,1 22 0,0-1 0,0 0 16,0 21-16,0-21 0,-1 22 0,22-22 16,-21 21-16,21-21 0,-21 22 15,21-22-15,0 0 0,0 0 0,0 0 16,0 1-16,0-1 0,21-21 0,0 0 15,1 0-15,-1 0 0,0 0 16,0 0-16,0 0 0,0 0 0,1 0 16,-1-21-16,21-1 0,-21 22 0,0-21 15,1 0-15,-1 0 0,0 0 0,0 0 16,-21-1-16,21 1 16,-21 0-16,0 0 0,0 0 15,0 0-15,0-1 0</inkml:trace>
  <inkml:trace contextRef="#ctx0" brushRef="#br0" timeOffset="62675.7">20151 11472 0,'-43'0'15,"86"0"-15,-107 22 0,43-22 0,-21 0 0,20 0 16,1 0-1,21-22 17,21 22-32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5T03:08:29.67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13758 762 0,'21'0'63,"-21"-21"-47,0 0-16,0 0 31,0 42 31,0 0-46,0 0-16,0 0 16,0 0-16,0 1 15,0-1-15,22 0 0,-22 0 0,0 0 16,0 0-16,0 1 0,0-1 15,0 0-15,0 0 0,0 0 0,0 22 16,21-22-16,-21 0 16,0 0-16,0 0 0,0 0 0,0 1 0,21-1 15,-21 0-15,0 0 0,21 0 16,-21 0-16,0 1 0,0-1 16,0 0-16,0 0 0,0 0 0,21 0 15,-21 1-15,0-1 0,0 0 16,0 0-16,0 0 0,0 0 15,0 1-15,0-1 0,0 0 0,0 0 16,0 0-16,0 0 16,0 1-16,0-1 0,0 0 0,0 0 15,0 0 1,0 0-16,0 1 0,0-1 16,0 0-16,0 0 0,0 0 0,0 0 15,0 1 1,0-1-16,0 0 0,0 0 15,0 0-15,0 0 16,0 1-16,0-1 0,0 0 16,0 0-16,0 0 0,0 0 15,0 1-15,0-1 16,0 0-16,0 0 16,0 0-16,0 0 0,0 1 0,0-1 15,0 0 1,0 0-16,0 0 0,0 0 0,-21 1 15,21-1-15,0 0 0,0 0 16,0 0-16,0 0 0,0 22 16,-21-22-16,21 0 0,0 0 0,0 0 15,0 1-15,0-1 0,0 0 16,0 0-16,0 0 0,0 0 0,0 1 16,0-1-16,0 0 0,0 0 15,0 0-15,0 0 0,0 1 16,0-1-16,0 0 0,0 0 15,0 0-15,0 0 0,0 1 16,0-1 0,0 0-16,0 0 0,0 0 0,0 22 15,0-22-15,0 0 0,0 0 16,0 0-16,0 0 0,0 1 0,0-1 16,0 21-16,0-21 0,0 0 0,0 1 15,0-1-15,0 0 0,0 0 16,0 0-16,0 0 0,0 1 0,0-1 15,0 0-15,0 0 0,0 0 0,0 0 16,0 1-16,0-1 0,0 0 16,0 0-16,0 0 0,0 0 0,0 1 15,0-1-15,0 0 0,0 0 0,0 0 16,0 0-16,0 1 16,0-1-16,0 0 0,0 0 0,0 0 15,0 0-15,0 1 0,0-1 16,0 0-16,0 0 0,0 0 0,0 0 15,0 1-15,0-1 0,0 0 0,0 0 16,0 0-16,0 0 16,0 1-16,0-1 0,0 0 15,0 0-15,0 0 0,0 0 16,0 1-16,0-1 16,0 0-1,0 0 16,0 0-15,-21-21 15,21 21-15,0 1 15,0-1 16,-21-21-47,21 21 31,0 0-15,0 0-16,0 0 16,0 1-16,0-1 15,-22 0-15,22 0 0,0 0 16,0 0-16,0 1 0,0-1 15,0 0-15,0 0 0,0 21 16,0-20-16,0-1 0,0 0 0,0 0 16,0 0-16,0 0 0,0 1 0,0 20 15,0-21-15,0 0 0,0 0 16,0 1-16,0-1 0,0 0 16,0 0-16,0 0 0,0 22 0,0-22 15,0 0-15,0 0 0,0 0 16,0 0-16,0 22 0,0-22 0,0 0 15,0 21-15,0 1 16,0-22-16,0 0 0,0 0 0,0 0 16,0 1-16,0 20 0,0-21 0,0 0 15,0 0-15,0 1 0,22-1 16,-22 0-16,0 0 0,0 0 0,0 0 16,0 22-16,0-22 15,0 0-15,0 0 0,0 0 0,0 1 16,0-1-16,21 0 0,-21 0 15,0 0-15,0 0 0,0 1 0,0-1 16,0 0-16,0 21 0,0-21 16,0 1-16,0-1 0,0 0 0,0 0 15,0 21-15,0-20 0,0-1 0,0 0 16,0 0-16,0 0 0,0 22 16,0-22-16,0 0 0,0 0 0,0 0 15,0 0-15,0 1 0,0-1 0,0 0 16,0 0-16,0 0 0,0 0 15,21 1-15,-21-1 0,0 0 0,0 0 16,0 0-16,0 0 0,0 1 0,0-1 16,0 0-16,0 0 15,0 0-15,0 0 0,0 1 0,0-1 16,0 0-16,0 0 0,0 0 0,0 0 16,0 1-16,0-1 0,0 0 15,0 0-15,0 0 0,0 22 16,0-22-16,0 0 0,0 0 0,0 0 15,0 0-15,0 1 0,0-1 16,0 0-16,0 0 0,0 21 16,0-20-16,0-1 0,0 0 15,0 0-15,0 0 0,0 0 16,0 1-16,0-1 0,0 0 0,0 0 16,0 0-16,0 0 0,0 1 0,0-1 15,0 0-15,0 21 0,0-21 16,0 1-16,0-1 0,0 0 0,0 21 15,0-21-15,0 1 0,0 20 0,0-21 16,0 0-16,21 22 0,-21-22 0,0 0 16,0 0-16,0 21 0,0-20 15,0-1-15,0 21 0,0-21 0,0 0 16,0 43-16,0-43 0,0 21 16,0-20-16,0-1 15,0 21-15,21-21 0,-21 22 0,0-22 16,0 21-16,0-21 0,0 22 0,0-22 15,0 21-15,0-21 0,0 22 16,0-22-16,0 0 0,0 21 0,0-21 16,0 22-16,0-22 0,0 0 0,0 21 15,0-20-15,0 20 0,0-21 0,0 0 16,0 22-16,0-22 0,0 0 16,0 21-16,0-21 0,0 22 0,0-22 15,0 21-15,0-21 0,0 22 0,0-22 16,0 21-16,0-21 0,0 22 15,0-22-15,0 21 0,0-21 16,0 1-16,0 20 0,0-21 0,0 21 16,0-20-16,0-1 0,0 21 15,0-21-15,0 0 0,0 22 0,0-22 16,0 21-16,0-21 0,0 22 0,0-22 16,0 0-16,0 21 0,0-20 0,0 20 15,0-21-15,0 21 0,21-20 16,-21 20-16,0-21 0,0 43 15,0-22-15,0-21 0,0 0 0,0 22 16,0-22-16,0 21 0,0-21 16,0 0-16,0 22 0,0-22 0,0 21 15,0-21-15,0 1 0,0 20 16,0-21-16,0 21 0,0-20 0,0 20 16,0-21-16,0 21 0,22-20 15,-22 20-15,0-21 0,0 21 0,0-20 16,0-1-16,0 21 0,0-21 0,0 0 15,0 22-15,0-22 0,0 0 0,0 0 16,0 0-16,0 22 0,0-22 16,0 0-16,0 0 0,21 0 0,-21 1 15,0-1-15,0 21 0,0-21 16,0 0-16,0 1 0,0-1 0,0 0 16,0 0-16,0 0 0,0 0 0,0 1 15,0-1-15,0 0 0,0 0 16,0 21-16,0-20 15,0-1-15,0 0 0,0 0 0,0 0 16,0 0-16,0 1 0,0-1 0,0 0 16,0 0-16,0 0 0,0 0 15,0 1-15,0-1 0,0 0 0,0 0 16,0 21-16,0-20 0,0-1 0,0 0 16,0 21-16,0-21 0,0 1 15,0-1-15,0 21 0,0-21 0,0 22 16,0-22-16,0 0 0,0 21 0,0-21 15,0 22-15,0-22 0,0 21 16,0-21-16,0 1 0,0 20 16,0-21-16,0 21 0,0-20 0,0-1 15,0 21-15,0-21 0,21 22 16,-21-22-16,0 21 0,0-21 0,0 0 16,0 22-16,21-22 0,-21 64 15,0-64-15,0 21 0,0-21 16,0 22-16,0-22 0,0 0 0,0 21 15,0-21-15,0 1 0,0 20 0,0-21 16,0 0-16,0 22 16,0-22-16,21 0 0,-21 0 0,0 43 15,0-43-15,0 0 0,0 0 0,0 0 16,0 22-16,0-22 16,0 0-16,0 21 0,0-21 0,0 1 15,0 20-15,0-21 0,0 21 0,0-20 16,0 20-16,0 0 0,0-21 15,0 22-15,0-1 0,0-21 0,0 22 16,0-1-16,0-21 0,0 21 0,0 1 16,0-1-16,0-21 0,0 22 15,0-1-15,0 0 0,0 22 0,0-22 16,0 0-16,0 1 0,0-1 16,0 0-16,0 1 0,0-1 0,0 0 15,21 1-15,-21-1 0,0 22 0,0-22 16,0 0-16,22 1 0,-22-1 15,0 0-15,0 1 0,0-1 16,0 21-16,0-20 0,0-1 0,0 0 16,0 22-16,0-22 0,0 1 0,21-1 15,-21 0-15,0 1 0,0-1 16,21 0-16,-21 1 0,0-1 0,0 0 16,0 1-16,0-1 0,0 0 0,21 1 15,-21-1-15,0 0 0,21-21 16,-21 64-16,0-43 0,0-20 15,0 20-15,21-21 0,-21 21 16,0-20-16,0-1 0,22 0 0,-22 0 16,0 21-16,0-20 15,0-1-15,0 0 0,0 0 16,0 0 0,0 0 15,0 1 16,0-1-32,0 0 17,0 0-17,0 0 16,0 0-15,0 1-16,0-1 16,0 0-1,0 0-15,-22-21 0,22 21 16,0 0-16,-21 1 16,21-1-16,0 0 0,-21 0 15,21 0-15,0 0 16,0 1-16,0-1 15,-21-21-15,21 21 0,-21 0 16,21 0-16,0 0 16,-21 1-16,21-1 0,-22 0 15,22 0-15,0 0 16,-21 0-16,21 1 16,0-1-16,-21-21 15,21 21-15,0 0 16,0 0-16,0 0 15,0 1-15,0-1 16,0 0 0,-21-21 15,21-21-15,0 0-16,0-1 15,-21 22-15,21-21 0,0 0 0</inkml:trace>
  <inkml:trace contextRef="#ctx0" brushRef="#br0" timeOffset="4509.52">677 1693 0,'-21'-21'15,"0"21"1,0 0-16,0 0 0,-1 0 15,1 0-15,0-21 0,-21 21 0,21 0 16,-22 0-16,22 0 0,0 0 16,-21-21-16,20 21 0,1 0 15,0 0-15,0 0 16,21 21 15,21-21-31,0 0 0,22 0 16,-22 0-16,0 21 0,21-21 15,1 0-15,20 0 0,-21 0 0,22 0 16,-22 0-16,22 0 0,-1 0 16,-20 0-16,20 0 0,1 0 15,-1 0-15,1 0 0,-22 0 16,21 0-16,1 0 0,-22 0 16,1 0-16,20 0 0,-21 0 0,1 0 15,-1 0-15,-21 0 0,22 0 16,-22-21-16,0 21 0,0 0 0,0 0 15,-21-21-15,21 0 16,1 21-16,-22-21 16,0-1-16,0 1 15,0 0-15,-22 0 16,1 21-16,0-21 0,0 21 16,0 0-16,-22 0 0,22-21 15,-21 21-15,21 0 0,-22 0 0,22 0 16,0 0-16,0 0 0,0 0 15,0 0-15,-1 0 16,1 0-16,21 21 31,21-21-31,1 0 16,-1 0-16,21 0 16,-21 0-16,0 0 0,22 21 15,-22-21-15,0 0 0,21 0 16,-20 0-16,20 0 0,-21 0 15,0 0-15,0 0 0,1 0 0,-1 0 16,0 0-16,0 21 16,-21 0-16,0 0 15,0 1-15,-21-1 16,0 0-16,0 0 0,-1 0 16,1 22-16,-21-1 0,21-21 0,-22 21 15,22 1-15,-21-1 0,21-21 16,-22 22-16,22-22 0,0 21 0,-21-21 15,21 0-15,21 1 0,-22-1 16,22 0-16,-21-21 0,21 21 16,0 0-1,0-42 32,0 0-31,21 21-16</inkml:trace>
  <inkml:trace contextRef="#ctx0" brushRef="#br0" timeOffset="5742.84">3281 1334 0,'0'-64'16,"0"43"-16,0 0 0,0 0 15,0-1-15,0 1 0,0 0 16,0 0 0,0 42-1,0 21 1,-21-20-16,21 20 0,0 0 16,0 1-16,0-1 0,-22 21 0,22 1 15,0-1-15,-21 1 0,0-1 16,0 1-16,0-1 0,0 1 0,-1-1 15,1-20-15,0-1 0,0 0 16,0 1-16,21-1 0,-21 0 16,-1-20-16,1-1 0,21 0 0,-21 0 15,0-21-15,21-21 32,-21 21-32,21-21 0,-21 0 0,21-1 15,-22-20-15,22 0 0,0 21 16,0-22-16,0 1 0,0 0 0,0-1 15,0 22-15,0 0 0,0 0 16,0 0-16,0-1 0,22 22 16,-1 0-16,0 0 0,-21 22 15,21-1-15,0 0 0,0 0 0,1 0 16,-1 22-16,-21-22 0,21 21 16,0-21-16,-21 0 0,21 22 0,0-22 15,-21 0-15,22 0 16,-1 0-16,0 1 0,0-22 0,0 0 15,0 21-15,1-21 0,-1 0 16,0 0-16,0 0 0,0 0 0,0-21 16,22-1-16,-22 1 0,0 21 15,0-21-15,0 0 0,1-21 0,-1 20 16,0 1-16,0-21 0,0 21 0,-21-22 16,0 22-16,0 0 15,21-21-15,-21 21 0,22-1 0,-22 44 47,0-1-31,0 0-16,0 21 0,0-21 0,0 1 0,0-1 15,0 21-15,0-21 16,0 0-16,-22 22 0,22-22 0,0 0 16,0 0-16,0 0 0,0 1 15,0-1-15,22-21 0,-1 21 16,0-21-16,0 0 15,0 0-15,0 0 0,1-21 0,-1 21 16,0-21-16,0-1 0,0 1 16,0 0-16,1 0 0,-1 0 0,0-22 15,-21 22-15,0-21 0,0 21 16,0-22-16,0 1 0,0 0 16,0 21-16,0-22 0,-21 1 0,0 21 15,21 0-15,-22-1 0,1 22 16,0 0-16,0 0 0,0 0 0,0 0 15,-1 0-15,1 0 0,0 22 16,21-1-16,-21-21 0,0 21 0,21 0 16,-21 0-16,21 0 0,0 1 15,0-1-15,0 0 0,0 0 16,0 0-16,21-21 16,0 21-16,0-21 0,0 0 0,0 0 15,22 0-15</inkml:trace>
  <inkml:trace contextRef="#ctx0" brushRef="#br0" timeOffset="6810.97">4508 1609 0,'0'0'16,"0"-21"-16,0-1 0,-21 22 31,0 0-31,0 0 0,0 22 15,0-22-15,-1 21 0,1 21 16,0-21-16,21 0 0,-21 22 0,0-1 16,0-21-16,21 22 15,0-1-15,0 0 0,-22-21 0,22 22 16,0-1-16,0-21 0,0 22 16,0-22-16,0 0 0,0 0 0,22 0 15,-22 0-15,21-21 0,0 22 16,0-22-16,0 0 0,22 0 0,-22 0 15,21 0-15,-21 0 0,22 0 0,-22-22 16,21 22-16,0-21 0,-20 0 16,20 21-16,-21-21 0,21 0 15,-20 0-15,-1-1 0,0-20 0,0 21 16,0 0-16,0 0 0,-21-43 16,0 43-16,0 0 0,0 0 15,0-1-15,0 1 0,0 0 16,-21 21-1,0 0-15,0 21 16,0-21-16,21 21 0,-21 1 0,21-1 16,-22 0-16,1 0 0,21 21 15,0-20-15,0-1 0,-21 0 0,21 0 16,0 0-16,0 0 0,0 1 0,0-1 16,0 0-16,0 0 15,21-21 1,0 0-16,1 0 15,-1 0-15,-21-21 0,21 0 16,0 0-16,0-1 0,0 1 0,1 0 16,-1 0-16,0 0 0,-21 0 15,21-22-15,-21 22 0,21 0 0,-21-21 16,21 20-16,-21 1 0,0 0 16,0 42 15,0 0-31,0 1 0,0-1 15,0 0-15,0 0 0,0 0 16,0 22-16,0-22 0,0 0 16,0 0-16,0 0 0,0 0 0,22 1 0,-1-1 15,0 0 1,-21 0-16,21-21 0,0 0 0,0 21 16,1-21-16,-1 0 0,21 0 15,-21 0-15,0 0 0,1-21 0,-1 0 16,0 0-16,0 21 0,0-43 0,0 22 15,1 0-15,-1-21 0,0 21 16,-21-22-16,21 1 0,-21 0 0,21-22 16,-21 22-16,0-1 0,0-20 15,0 21-15,0-22 0,0 22 16,0 21-16,0-22 0,0 1 16,0 21-16,0 0 0,0-1 15,0 44 1,0-1-16,0 0 15,0 0-15,0 21 0,0-20 0,0 20 16,-21 21-16,21-20 0,0-1 16,-21 22-16,21-22 0,0 0 0,0 22 15,0-22-15,0 0 0,0-20 16,0 20-16,0 0 0,0-21 0,0 1 16,0 20-16,0-21 15,21 0-15,0-21 0,0 0 16,1 0-16,-1 0 0,0 0 0,0 0 15,0-21 1,0 21-16,1-21 0,-22 0 0,0 0 16,21-1-16,-21 1 0,0 0 0</inkml:trace>
  <inkml:trace contextRef="#ctx0" brushRef="#br0" timeOffset="7631.5">6900 1482 0,'-21'0'16,"42"0"-16,-63 0 0,42-21 0,-21 21 0,0-22 15,21 1 1,-22 21-16,22-21 0,0 0 0,0 0 15,0 0-15,0-1 16,22 22-16,-22-21 0,21 21 0,0 0 16,0-21-16,21 21 0,-20 0 15,-1 21-15,21 0 0,0 1 0,1-1 16,-1 21-16,0 22 0,1-22 16,-22 21-16,21 1 0,1-1 0,-22 1 15,0-22-15,0 22 0,0-1 16,-21-20-16,0-1 0,0 0 0,0 1 15,0-22-15,0 21 0,0-21 16,0 0-16,0 1 16,0-44 15,0 1-31,0 0 0,0 0 0,0 0 16,0-22-16,0 1 0,0 0 15,0-1-15,0-20 0,21-1 16,1 1-16,-1-1 0,-21 22 0,21-21 15,0-1-15,0 22 0,-21-1 16,21 1-16,1 0 0,-1-1 0,-21 22 16,0 0-16,21 0 0,0 21 15,0 21 1,0 0 0,-21 0-16,22 1 15,-22-1-15,0 0 0,21 0 0,-21 0 16,21 0-16</inkml:trace>
  <inkml:trace contextRef="#ctx0" brushRef="#br0" timeOffset="9178.04">8213 1990 0,'21'-43'16,"-21"22"-16,0 0 16,0 0-16,0 0 0,0 0 15,0-1-15,-21 1 0,-1-21 0,1 21 0,0-22 16,0 22-16,-21-21 0,20 21 16,1 0-16,0-1 0,-21 22 0,21 0 15,-1 0-15,1 0 0,-21 0 16,21 0-16,0 22 0,-1-1 0,1 21 15,21-21-15,0 22 0,-21-1 16,21 0-16,0 22 0,-21-22 16,21 0-16,0 1 0,0-1 15,0 0-15,0 1 0,0-22 0,0 0 16,0 21-16,0-20 0,21-22 0,0 21 16,-21 0-16,21-21 0,1 0 15,-1 0-15,0 0 0,0 0 16,0-21-16,0 0 0,1-1 15,-1 22-15,0-42 0,0 21 0,0 0 16,-21 0-16,21-22 0,1 22 0,-22-21 16,21 21-16,-21-22 0,0 1 15,0 21-15,0-22 0,0 22 0,0 0 16,0 0-16,0 0 0,0 0 16,0 42 15,0 0-31,0 21 0,21-21 0,-21 1 15,0 20-15,0-21 0,0 21 0,0-20 16,0 20-16,21-21 0,-21 0 16,21 22-16,-21-22 0,0 0 0,21 0 15,1 0-15,-1-21 16,0 0-16,0 0 0,0 0 16,0 0-16,22 0 15,-22 0-15,0-21 0,0 0 16,0 0-16,22 0 0,-22-1 0,0 1 15,0-21-15,0 21 0,1-22 16,-1 22-16,0-21 0,-21 21 0,0-22 16,0 22-16,0-21 0,0 21 15,0 0-15,0-1 0,0 1 0,-21 21 16,0 0-16,-1 0 16,1 0-16,0 21 15,21 1-15,0-1 0,0 0 0,0 0 16,0 21-16,0-20 0,0-1 15,21 0-15,0 0 0,1 21 16,-22-20-16,21-1 0,-21 0 16,21 0-16,0 0 0,-21 0 0,21-21 15,0 22-15,1-1 0,-1 0 16,0-21-16,0 0 16,0 21-16,0-21 0,1 0 0,-1 0 15,0 0-15,0 0 0,0 0 0,0 0 16,1 0-16,-1-21 15,0 21-15,0-21 0,0 21 0,0-21 16,1-1-16,-22 1 0,21 0 16,-21 0-16,21 0 0,-21-22 0,0 22 15,0 0-15,0-21 0,0 21 16,0-1-16,0 1 0,0 0 0,0 0 16,-21 21-16,0 0 0,-22 0 15,22 0-15,0 0 16,0 21-16,0 0 0,-1 0 0,1 22 15,0-22-15,0 21 0,0-21 16,21 22-16,0-22 0,-21 21 0,21-21 16,0 1-16,0 20 0,0-21 0,0 0 15,0 0-15,0 1 16,21-22-16,0 0 0,-21 21 0,21-21 16,0 0-16,0 0 0,1 0 15,-1 0-15,-21-21 16,21-1-16,0 22 0,0-21 0,0 0 15,-21 0-15,22 0 0,-1 0 16,-21-22-16,0 22 0,21 0 0,-21-21 16,21 20-16,-21 1 0,0 0 0,0 0 15,0 0-15,21 21 16,-21 21 0,21 0-16,-21 0 0,0 0 15,0 1-15,0-1 0,0 21 0,0-21 16,0 0-16,0 1 0,0-1 0,0 0 15,0 0-15,22 0 16,-22 0-16,21-21 0,0 0 16,0 0-16,0 0 15,0 0-15,1 0 0,-1 0 16,0-21-16,0 0 0,0 21 16,0-21-16,1 0 0,-22 0 15,21-1-15,0 1 0,-21-21 0,21 21 16,-21 0-16,21-1 0,-21 1 15,21 21 1,-21 21 0,0 1-16,0-1 15,0 0-15,0 0 0,0 0 0,0 0 16,0 1-16,0-1 0,0 0 16,0 0-16,0 0 15,22-21 16,-1 0-31,0-21 16,-21 0-16,21 0 16</inkml:trace>
  <inkml:trace contextRef="#ctx0" brushRef="#br0" timeOffset="9514.85">9652 1588 0,'0'0'0,"-21"21"16,-22 42-16,43-42 16,-21 1-16,0-1 0,21 0 15,0 0-15,0 0 0,21-21 32,0 0-17,1-21-15,-1 0 16,0 0-16,-21 0 0,21-1 0,-21 1 15,0 0-15,0 0 16,0 0-16,0 0 0,-21-1 16,0 22-16,0 0 15,-1 0-15,1 0 16,21 22-16,-21-22 0,21 21 16,-21-21-16,21 21 0,0 0 15,0 0 1</inkml:trace>
  <inkml:trace contextRef="#ctx0" brushRef="#br0" timeOffset="10179.67">10160 1355 0,'0'0'0,"-21"0"15,21-21-15,-21 21 0,-1 0 16,22 21 0,0 0-1,0 0-15,0 0 0,0 22 16,0-22-16,0 21 0,0 0 15,0 1-15,-21-1 0,21 22 0,-21-22 16,21 0-16,-21 1 0,21-1 16,0-21-16,0 21 0,0-20 0,-21-1 15,21 21-15,0-21 0,0 0 16,0 1-16,0-44 47,0 1-47,0 0 0,0 0 15,21-21-15,0 20 0,-21 1 0,21-21 16,0 21-16,1 0 16,-1-1-16,0-20 0,0 21 0,0 21 15,0-21-15,1 0 0,20 21 16,-21 0-16,0 0 0,0 0 0,22 21 16,-22 0-16,0-21 0,0 21 0,0 0 15,1 0-15,-22 22 0,0-22 16,0 0-16,0 21 0,0-20 0,0-1 15,0 21-15,-22-21 0,1 0 16,0 22-16,-21-22 0,21 0 0,-22 0 16,22 0-16,-21-21 0,21 22 15,-1-1-15,-20-21 0,21 0 0,0 21 16,0-21-16,-1 0 0,1 0 16,0 0-16,0 0 15,21-21 16,0 0-31,21-1 0,0 22 16,0-21-16,-21 0 0,22 0 16,-1 0-16</inkml:trace>
  <inkml:trace contextRef="#ctx0" brushRef="#br0" timeOffset="10494.49">10816 1249 0,'0'0'0,"0"-21"16,0 42-1,0 0-15,0 0 0,-21 0 16,21 1-16,-21 20 0,21 0 0,0 1 16,0 20-16,-21-21 0,21 1 15,-22 20-15,22-20 0,-21 20 0,21-21 16,-21 1-16,0-1 0,21 0 0,-21 1 15,21-22-15,0 21 0,-21-21 16,21 1-16,0-1 0,0 0 16,0 0-16,0 0 0,21-21 31,-21-21-15,21 0-16,0 21 0,0-21 15,0 0-15,1-1 0</inkml:trace>
  <inkml:trace contextRef="#ctx0" brushRef="#br0" timeOffset="10935.23">10943 1884 0,'0'21'32,"21"-21"-1,0 0-16,1 0-15,-1 0 0,0 0 16,0-21-16,0 21 0,0-21 16,1 0-16,-1 21 0,0-22 0,0 1 15,-21 0-15,0 0 0,21 0 0,-21 0 16,21-1-16,-21 1 0,0 0 16,-21 21-1,0 0-15,0 21 16,0 0-16,21 1 0,-21-1 15,-1 0-15,1 21 0,0 1 0,0-22 16,21 21-16,0-21 0,-21 22 16,21-22-16,0 0 0,0 21 0,0-21 15,0 1-15,0-1 0,21 0 16,-21 0-16,21-21 0,0 0 16,0 0-16,1 0 0,-1 0 0,21 0 15,-21 0-15,0 0 0,1 0 0,-1 0 16,21 0-16,-21-21 0,0 21 15,-21-21-15,22 21 0,-1-21 0,-21-1 16,21 22-16,-21-21 0,0 0 16</inkml:trace>
  <inkml:trace contextRef="#ctx0" brushRef="#br0" timeOffset="14251.51">1587 3048 0,'0'0'0,"22"-63"16,-22 41-16,0 1 16,0 0-16,-22 21 0,1-21 15,0 21-15,0 0 0,0-21 16,0 21-16,-1 0 0,1 0 15,-21 0-15,21 0 0,0 21 16,-1 0-16,-20 0 0,21 0 0,-21 22 16,-1-1-16,22 0 15,0 22-15,0-22 0,0 43 0,-1-22 16,1 1-16,21-1 0,0 1 16,0-1-16,0 1 0,0-22 0,0 22 15,0-22-15,21 0 0,1 1 16,-1-1-16,0 0 0,0 1 15,21-22-15,-20 0 0,20 0 0,0 0 16,1-21-16,-1 0 0,21 0 16,-20 0-16,20 0 0,1-21 0,-22 0 15,22 0-15,-1-21 0,1 20 16,-22 1-16,21-21 0,-20 0 16,-1 20-16,0-20 0,1 21 15,-1-21-15,-21 20 0,-21-20 0,0 21 16,0-21-16,0 20 0,0 1 15,-21-21-15,0 21 0,0 21 0,0-21 16,-1-1-16,1 22 0,0 0 16,0 0-16,0 0 0,0 0 15,-22 22-15,22-1 0,0-21 0,0 21 16,0 21-16,-1-21 0,1 1 16,0 20-16,21-21 0,0 21 0,0-20 15,0-1-15,0 21 0,0-21 16,0 0-16,0 1 0,21-1 15,0-21-15,-21 21 0,22-21 16,-1 0-16,0 0 0,0 0 0,0 0 16,0 0-16,1-21 0,-1 0 15,0 21-15,0-22 0,0 1 0,0 0 16,1 0-16,-1 0 0,0 0 16,0-1-16,-21 1 0,0-21 0,0 21 15,0 0-15,0-1 0,0 1 16,0 0-16,0 0 15,0 42 17,0 0-32,0 0 0,0 1 0,0 20 15,0-21-15,21 0 16,-21 22-16,21-22 0,1 0 0,-22 0 16,21 0-16,0 0 0,0 1 15,0-1-15,0 0 0,22-21 0,-22 0 16,0 21-16,21-21 0,-20 0 15,20 0-15,-21 0 0,21 0 0,-20-21 16,-1 21-16,21-21 0,-21 0 16,0-1-16,22 1 0,-22 0 0,0 0 15,-21 0-15,21 0 0,-21-1 16,21 1-16,-21-21 0,0 21 16,0 0-16,0-1 0,0-20 0,0 21 15,0 0-15,-21 21 16,21 21-1,0 0-15,0 0 16,0 0-16,0 22 0,0-22 0,0 0 16,0 21-16,0-20 0,0-1 15,-21 21-15,21-21 0,0 0 0,0 1 16,0-1-16,0 0 0,0 0 16,0 0-16,0-42 46,0 0-30,0 0-16,0 0 0,0-1 0,0 1 16,0 0-16,21 0 0,-21 0 15,0-22-15,21 22 0,1 0 0,-22 0 16,21 0-16,0 0 0,0-1 16,0 22-16,0 0 0,1 0 15,-1 0-15,0 22 0,0-22 16,0 21-16,0 0 0,-21 0 0,22 0 15,-1 0-15,-21 1 0,0-1 16,21 0-16,-21 0 0,21 0 16,0 0-16,0 1 0,1-1 15,-1-21-15,0 0 16,0 0-16,0 0 0,0 0 0,1 0 16,-1 0-16,0 0 0,0 0 15,0-21-15,0-1 0,1 22 0,-1-21 16,0 0-16,-21 0 0,21 0 15,-21 0-15,21-1 0,-21-20 0,0 21 16,0 0-16,0 0 0,0-22 16,0 22-16,0 0 0,0 0 15,0 42 1,0 0-16,0 0 16,0 0-16,0 1 0,0 20 15,0-21-15,0 0 0,0 22 16,0-22-16,0 0 0,-21 0 0,21 0 15,0 0-15,-21 1 0,21-1 16,0 0-16,0 0 0,0 0 0,0 0 16,0-42 15,0 0-15,0 0-16,0 0 0,0 0 15,0-1-15,0 1 0,21 0 16,0 0-16,-21 0 0,21 0 15,1-22-15,-1 22 0,-21 0 0,21 0 16,0 0-16,0-1 0,0 22 16,1 0-16,-1 0 0,0 0 15,0 0-15,-21 22 0,0-1 0,21 0 16,0 0-16,-21 0 0,0 0 16,0 1-16,0-1 0,0 0 0,0 0 15,0 0-15,22 0 0,-22 1 16,0-1-16,21 0 0,-21 0 0,0 0 15,21-21-15,-21 21 0,21-21 16,0 0-16,0 0 16,1 0-16,-1 0 0,0 0 15,0-21-15,0 21 0,-21-21 16,21 0-16,1 0 0,-1 0 0,0-1 16,0 1-16,-21 0 0,21 0 0,0 0 15,-21-22-15,22 22 0,-22 0 16,0 0-16,0 0 0,21 0 15,-21-1-15,0 44 32,0-1-32,0 0 15,0 0-15,0 21 0,0-20 16,-21-1-16,21 0 0,-22 0 0,22 0 16,0 22-16,0-22 0,0 0 15,0 0-15,0 0 0,0 0 0,0 1 16,22-22-1,-1 0-15,0 0 0,0 0 16,0 0-16,22 0 0,-22 0 16,0 0-16,21-22 0,-21 1 0,1 0 15,-1 21-15,0-21 0,0 0 0,0 0 16,0-1-16,1 1 0,-22 0 16,0-21-16,0 21 0,0-1 0,0-20 15,0 21-15,-22-21 0,-20 20 16,21 1-16,0 0 0,0 0 15,-1 0-15,-20 21 0,21 0 0,0 0 16,0 0-16,-1 0 0,1 21 16,0 0-16,21 0 0,-21 0 0,21 1 15,-21 20-15,21-21 0,-21 0 16,21 22-16,0-22 0,0 21 0,0-21 16,0 0-16,0 1 0,0-1 15,0 0-15,21 0 0,0-21 0,0 21 16,0-21-16,0 0 0,1 21 15,-1-21-15,0 0 0,21 0 16,-21 0-16,1-21 0,-1 21 16,21-21-16,-21 21 0,22-21 0,-1 0 15,-21 0-15,21-1 0,-20 1 16,-1 0-16,42-42 0,-42 41 16,1-20-16,-22 0 0,21-1 15,0 1-15,-21 0 0,21-1 0,-21 1 16,0 0-16,0-1 0,0 1 15,0 21-15,0 0 0,0-22 0,0 22 16,0 0-16,0 42 31,0 0-31,0 1 0,0 20 16,0 0-16,0-21 16,0 22-16,0-1 0,0 0 0,0 1 15,0-1-15,0 0 0,0 1 0,-21-1 16,21-21-16,0 22 0,0-22 15,0 0-15,0 0 0,0 21 0,0-20 16,0-1-16,21 0 16,0-21-16,0 0 15,1 0-15,-1 0 0,21 0 0,-21 0 16,0 0-16,1 0 0,-1 0 16,0-21-16,0 21 0,0-21 0,0-1 15,-21 1-15,22 0 0,-22 0 0</inkml:trace>
  <inkml:trace contextRef="#ctx0" brushRef="#br0" timeOffset="14523.35">4762 3366 0,'0'21'15,"0"-42"-15,0 63 16,22-42-1,-1 0-15,21 0 0,-21-21 0,22 21 16,-1-21-16,0 21 0,1-22 16,-22 22-16,21-21 0,0 21 15,1-21-15,-22 21 0,21 0 16,-21-21-16,1 0 0,-1 21 0,0 0 16,0 0-16,-21-21 15,21 21-15</inkml:trace>
  <inkml:trace contextRef="#ctx0" brushRef="#br0" timeOffset="15699.19">6604 3133 0,'0'0'0,"0"-21"0,0-1 15,0 1-15,0 42 31,0 1-31,0 20 16,0-21-16,0 21 0,0 1 16,0 20-16,0-20 0,0-1 15,0 21-15,0-20 0,0-1 16,0 22-16,0-22 0,0 0 0,0-21 16,-42 64-16,42-64 0,-22 0 15,22 1-15,-21-1 0,21 0 16,0-42 15,0 0-31,0-1 16,0 1-16,0 0 0,21 0 0,-21 0 15,22-22-15,-1 22 0,0 0 16,0 0-16,0 0 0,0 0 16,1-1-16,20 1 0,-21 0 15,21 21-15,-20 0 0,20 0 0,-21 0 16,21 0-16,-20 21 0,-1-21 0,0 21 15,0 1-15,0-1 0,-21 0 16,21 0-16,-21 21 0,0-20 0,0-1 16,0 21-16,-21-21 15,0 0-15,0 1 0,0-22 0,0 21 16,-43 0-16,43-21 0,0 21 16,0-21-16,-1 0 0,1 0 15,0 0-15,0 0 0,0 0 16,0 0-16,-1-21 0,1 0 0,0 0 15,0 21 1,21-22-16,21 44 47,0-22-47,0 21 0,-21 0 16,22-21-16,-1 21 0,0 0 0,0-21 15,21 21-15,-20-21 0,-1 0 0,21 22 16,-21-22-16,22 0 0,-1 0 15,0 0-15,1 0 0,-1 0 0,0 0 16,1-22-16,-1 22 0,0-21 16,1 0-16,-1 0 0,0 0 15,22 0-15,-22-1 0,-21 1 0,22-21 16,-1 21-16,0 0 0,-21-22 16,1 22-16,-1-21 0,0-1 0,-21 22 15,0-21-15,0 0 0,0-1 16,0 22-16,-21 0 15,0 21-15,-1 0 0,1 0 16,0 21-16,0 0 0,0 0 16,0 22-16,-1-22 0,1 21 15,21 1-15,-21-1 0,21 0 0,0-21 16,0 22-16,0-22 0,0 21 0,0-21 16,21 1-16,0-1 0,1 0 15,-1 0-15,21-21 0,-21 21 16,22-21-16,-22 0 0,21 0 0,-21 0 15,22 0-15,-22 0 0,21 0 0,-21 0 16,0-21-16,1 21 0,-1 0 16,0-21-16,0 21 0,-21-21 0,0 0 15</inkml:trace>
  <inkml:trace contextRef="#ctx0" brushRef="#br0" timeOffset="19503.06">2498 4890 0,'0'0'0,"0"-22"0,0 1 15,0 0 1,0 0-16,0 0 0,0 0 16,0-1-16,0 1 0,0 0 15,0 0-15,0 0 0,0 0 16,-22 21-16,1-22 15,0 22-15,0 0 0,0 0 16,0 0-16,-1 22 0,1-1 16,0 0-16,0 0 0,0 21 15,21 1-15,0-1 0,-21 0 0,21 22 16,0-22-16,0 22 0,0-1 16,0 1-16,0-22 0,0 22 0,0-22 15,21 0-15,0 1 16,0-1-16,0 0 0,0-21 0,1 1 15,-1-1-15,0 0 0,21-21 16,-21 0-16,1 0 0,20 0 0,-21 0 16,21 0-16,1 0 0,-22-21 15,21 0-15,1-1 0,-1 1 0,0 0 16,1-21-16,-1 21 0,0-22 16,1 1-16,-22 0 0,21-1 0,0-20 15,1 20-15,-22-20 0,0 21 16,0-22-16,0 1 0,-21 20 15,22 1-15,-22 0 0,0-1 0,0 1 16,0 21-16,0 0 0,0-1 16,0 1-16,-22 21 15,1 21 1,21 22-16,0-22 0,0 21 16,0 1-16,0 20 0,0 1 0,0-22 15,0 21-15,0 1 0,0-1 16,0-20-16,0 20 0,0-20 15,0-1-15,21 0 0,-21 1 0,22-22 0,-1 21 16,0-21-16,0 0 16,0 1-16,0-1 0,22-21 0,20 0 15,-42 0-15,22 0 0,-22 0 16,21 0-16,-21 0 0,22-21 16,-22-1-16,21 1 0,-21 0 15,22 0-15,-22-21 0,21 20 0,-21 1 16,1-21-16,-22 21 0,0-22 0,0 1 15,0 21-15,0-21 0,0-1 16,0 22-16,0-21 0,-22 21 0,1-22 16,21 22-16,-21 0 0,0 0 15,0 21-15,0 0 0,-1 0 0,1 0 16,0 0-16,0 21 0,0 0 16,0 21-16,-1-20 0,22 20 0,-21 0 15,21 1-15,-21-1 0,21 0 16,0 1-16,0-1 0,0-21 15,21 21-15,-21-20 0,21-1 0,1 0 16,-1 0-16,0 0 0,0-21 16,0 0-16,0 0 0,1 0 15,-1 0-15,0-21 0,0 21 16,-21-21-16,21 0 0,0 21 0,1-21 16,-22-1-16,0 1 0,21-21 0,-21 21 15,21 0-15,-21-1 0,0-20 16,0 21-16,0-21 0,0 20 0,0 1 15,0 0-15,0-21 0,0 21 16,0-1-16,0 44 31,0-1-31,0 0 0,0 0 16,0 0-16,0 22 0,0-22 0,0 21 16,0-21-16,0 0 0,0 22 15,0-22-15,0 0 0,21 0 0,-21 0 16,0 1-16,21-1 0,0 0 15,1-21-15,-22 21 0,21-21 0,0 0 16,0 0-16,0 0 0,0 0 0,1 0 16,-1 0-16,0-21 0,21 0 15,-21 21-15,1-21 0,20-1 16,-21 1-16,0 0 0,0-21 0,22 21 16,-22-22-16,0 1 0,0 21 15,-21-22-15,21 1 0,1 0 0,-22-1 16,0 22-16,21-21 0,-21 21 15,0 0-15,0 42 16,0 0 0,0 0-16,0 0 0,0 22 0,0-22 15,-21 21-15,21 0 0,0-20 0,0 20 16,0-21-16,0 0 0,0 22 16,0-22-16,0 0 0,0 0 0,21 0 15,-21 0-15,0 1 16,21-1-16,0-21 15,-21 21-15,21-21 16,-21-21 15,0 0-31,-21-1 0,0 22 16,0-21-16,21 0 0,-21 21 16,21-21-16,-22 0 0,1 21 15,0 0 1,21 21-1,0 0-15,0 0 16,0 0-16,0 1 0,0-1 16,21 0-16,0-21 0,-21 21 15,22 0-15,-1-21 0,-21 21 16,21-21-16,0 0 0,0 0 0,0 0 16,1 0-16,-1 0 0,0 0 0,21 0 15,-21 0-15,1 0 0,20 0 16,-21-21-16,21 0 0,-20 0 15,-1 0-15,21 0 0,-21-1 0,0 1 16,1-21-16,-1 21 0,0-22 0,0 1 16,-21 21-16,0-21 0,21-22 15,-21 22-15,0 21 0,0-1 16,0 1-16,0 42 31,-21 1-31,21-1 0,0 0 16,0 21-16,0-21 0,0 1 0,0 20 15,0-21-15,0 21 0,0-20 16,0-1-16,0 0 0,0 0 0,0 0 16,0 0-16,0 1 0,0-1 0,0 0 15,21-21-15,-21 21 0,-21-21 63,21-21-63,-21 21 15,21-21-15,-21 21 16,21-21-16,-21 21 0,21 21 31,0 0-15,0 0-16,21-21 0,0 21 16,0-21-16,0 0 0,0 21 15,1-21-15,-1 0 0,0 0 16,0 0-16,21 0 0,-20 0 0,20 0 15,-21 0-15,21 0 0,1-21 16,-22 21-16,21-21 0,-21 0 0,22 0 16,-22 0-16,0-1 0,21 1 15,-20-21-15,-1 21 0,0-22 16,0 1-16,0 0 0,-21-1 0,0 1 16,21 0-16,-21-22 0,0 22 0,0 0 15,0-1-15,0 1 0,0 21 16,0 0-16,0-1 0,0 1 0,0 0 15,-21 63 1,21-20-16,0-1 16,0 21-16,-21 0 0,21 1 15,-21 20-15,0-20 0,21 20 0,0-21 16,0 22-16,0-1 0,0 1 16,0-22-16,21 22 0,0-1 0,0 1 15,0-1-15,1 1 0,-1-1 16,0 1-16,0-1 0,0 1 15,0-1-15,-21 1 0,0-1 0,22 1 0,-22-1 16,0 1-16,0-1 0,0 1 16,0-1-16,-22-20 0,22-1 0,0 0 15,-21 1-15,0-22 0,21 0 0,-21 0 16,21 0-16,0-42 31,0 0-31,0 0 0,0 0 0,21-1 0,0-20 16,0 21-16,-21-21 0,22-1 15,-1 22-15,0-21 0,0-1 16,0 1-16,0 0 0,1-1 0,-1-20 16,-21 21-16,0-1 0,0-63 15,0 64-15,0 0 0,0-22 16,0 22-16,-21-22 0,21 22 0,-22 0 16,1-1-16,0 1 0,0 0 0,21 21 15,-21-1-15,0 1 16,21 0-16,0 0 0,0 0 31,21 0-15,0 21-1,0-22-15,0 22 0,22-21 16,-22 0-16,0 21 0,0-21 0,0 0 16,22 0-16,-22-1 0,0 1 0,-21 0 15,21 0-15,0 21 0,-21-21 16,0 0-16,0-1 15,0 44 32,0-1-47,0 0 16,0 0-16,0 21 0,0-20 0,0-1 0,0 0 16,21 0-16,-21 0 0,22 0 15,-22 1-15,21-1 0,0 0 16,0-21-16,0 0 0,0 21 15,1-21-15,20 0 0,-21 0 0,0 0 16,22 0-16,-22 0 0,21-21 16,-21 21-16,22-21 0,-22 21 15,0-21-15,21-1 0,-21 1 0,1 0 16,-1 0-16,0 0 0,-21 0 0,0-1 16,21 1-16,-21 0 0,0 0 0,0-21 15,0 20-15,0 1 16,0 0-16,-21 0 0,0 21 15,0 0-15,-1 21 16,22 0-16,0 0 0,0 1 16,-21 20-16,21-21 0,0 21 0,0-20 15,0 20-15,0-21 0,0 21 0,0-20 16,21-1-16,1 0 0,-1 0 16,0 0-16,0 0 0,0 1 15,22-22-15,-22 0 0,21 21 0,-21-21 16,22 0-16,-22 0 0,21 0 0,0 0 15,1 0-15,-22-21 0,0-1 16,21 22-16,-20-21 0,-1 0 16,0 0-16,21 0 0,-21 0 15,-21-1-15,22 1 0,-1-21 0,0 21 16,-21 0-16,0-22 0,0 22 0,0-21 16,0 21-16,0-1 0,0 1 15,0 0-15,0 0 0,0 0 0,-21 21 16,0 0-1,-1 0-15,22 21 0,0 0 0,-21 0 16,0 0-16,21 1 0,-21 20 0,0-21 16,21 0-16,0 22 0,0-22 15,-21 0-15,21 0 0,-22 0 0,22 0 16,0 1-16,0-1 0,0 0 16,0 0-1,22-21 1,-1 0-16,0 0 0,0-21 15,0 0-15,0 21 0,1-21 16,-22-1-16,21 1 0,0 0 0,0 0 16,-21 0-16,21-22 0,-21 22 0,21-21 15,-21 0-15,0-1 0,0 1 16,0-22-16,0 22 0,22 0 0,-22-22 16,0 22-16,0 0 0,0-1 0,0 1 15,0 0-15,21 20 0,-21 1 16,0 0-16,0 0 0,0 42 31,0 0-31,0 0 0,-21 22 16,21 20-16,-22 1 0,22-22 0,-21 43 15,21-22-15,0 1 0,0-22 16,0 22-16,0-22 0,0 21 16,0-20-16,0-1 0,21-21 0,-21 22 0,22-22 15,-1 0-15,-21 0 0,21 0 16,0 0-16,0-21 0,-21 22 0,21-22 15,1 0-15,-1 0 0,0 0 0,0 0 16,0 0-16,0 0 0,1-22 16,-1 22-16,0-21 0,0 0 15,0 0-15,0 21 16,-21-21-16,22-22 0,-22 22 16,0 0-16,0 0 15,0 0-15,0 0 0,-22-1 0,22 1 16</inkml:trace>
  <inkml:trace contextRef="#ctx0" brushRef="#br0" timeOffset="19744.91">6329 4847 0,'0'0'0,"-21"0"0,-1 0 0,22 21 16,22-21 15,-1 0-31,0 0 16,0 0-16,0 0 16,0 0-16,1 0 0,-1 0 15</inkml:trace>
  <inkml:trace contextRef="#ctx0" brushRef="#br0" timeOffset="22398.86">8848 5249 0,'0'22'0,"0"-1"16,21 0-16,0 0 15,-21 0-15,0 0 32,0-42 14,0 0-46,21 0 16,0 0-16,0 0 0,-21-1 0,22-20 16,-1 21-16,0-21 0,0-1 15,0-41-15,0 41 0,1 1 16,-1 0-16,0-1 0,-21 1 16,0 0-16,21 20 0,-21-20 0,21 21 15,-21 0-15,0 0 16,-21 21-1,0 21-15,0 0 16,0 0-16,21 0 0,-22 22 0,1-1 16,0 0-16,21 1 0,-21-1 15,21 21-15,0-20 0,0-1 0,0 0 16,0-20-16,0 20 0,21 0 0,0-21 16,0 1-16,-21-1 0,22 0 15,-1 0-15,-21 0 0,21-21 16,0 0-16,-21-21 47,0 0-32,-21 0-15,0 21 0,21-21 16,-21-1-16,-1 1 16,22 42 15,0 1-31,22-1 15,-1 0-15,0 0 16,0 0-16,0-21 0,0 21 0,1-21 16,-1 0-16,21 22 0,-21-22 15,0 0-15,1 0 0,-1 0 16,21 0-16,-21 0 0,22 0 16,-1-22-16,-21 1 0,0 21 0,22-21 15,-22 0-15,0 0 0,0 0 16,21-1-16,-20-20 0,-1 21 0,0-21 15,0-1-15,0 1 0,0 0 0,1-22 16,20 22-16,-21-22 0,0 22 16,0 0-16,1-1 0,-1 1 0,0 0 15,-21-1-15,21 1 0,-21 21 16,21-22-16,-21 22 0,0 0 0,0 0 16,0 42 15,-21 0-31,21 0 0,-21 1 0,0 20 15,0-21-15,21 21 0,0 1 0,0 20 16,-22-20-16,22 20 0,0-21 16,-21 22-16,21-22 0,0 1 0,0 20 15,0-21-15,0-20 0,0 20 16,21 0-16,1-21 0,-1 1 0,0-1 16,0 0-16,21 0 0,-20-21 0,20 21 15,-21-21-15,21 0 0,-20 0 16,20 0-16,-21 0 0,21 0 15,-20 0-15,-1 0 0,21-21 0,-21 0 0,0 21 16,1-21-16,-1 0 0,0-1 16,0 1-16,-21 0 0,0 0 15,21-21-15,-21 20 0,21-20 0,-21 21 16,0-21-16,0 20 0,0-20 16,0 0-16,0 21 0,0-1 0,-21 1 15,0 0-15,0 21 0,0 0 16,0 0-16,-1 0 0,1 21 15,0-21-15,0 43 0,0-22 0,0 0 16,-1 21-16,1-21 0,0 22 16,21-22-16,0 21 0,0-21 15,0 22-15,0-22 0,0 0 0,0 21 16,0-20-16,0-1 16,0 0-16,21-21 0,0 0 15,1 0-15,-1 0 16,0 0-16,0-21 15,0 21-15,0-21 0,1-1 0,-1 22 16,-21-21-16,21 0 0,0 0 0,0 0 16,-21-22-16,0 22 0,0 0 15,21 0-15,-21 0 0,0-22 0,0 22 16,0 0-16,0 0 0,0 0 16,0 0-16,0 42 31,0 0-16,0 0-15,0 21 0,0-20 0,0-1 16,0 21-16,0-21 0,0 22 0,22-22 16,-22 0-16,21 21 15,0-21-15,-21 1 0,21-22 0,0 21 0,0 0 16,1 0-16,-1-21 0,0 0 16,0 0-16,0 0 15,0 0-15,1 0 0,-1 0 0,0-21 16,0 21-16,0-21 0,0 0 0,1-22 15,-1 22-15,0 0 0,0-21 16,0-1-16,0 1 0,1 0 0,-1-22 16,0 22-16,0-1 0,0 1 15,0-21-15,-21 20 0,0 1 16,0 21-16,0-22 0,22 1 0,-22 21 16,0-21-16,0 20 0,0 1 15,0 0-15,0 0 0,0 0 0,0 0 16,0 42-1,0 0 1,0 0-16,-22 21 0,1 1 0,21-22 16,0 42-16,-21-20 0,0-1 0,21 22 15,-21-22-15,0 21 0,21-20 16,0-1-16,-22 0 0,22 1 0,0-1 16,0 0-16,0-20 0,0-1 15,0 21-15,0-21 0,0 0 16,0 1-16,22-1 0,-1-21 15,0 0-15,0 0 16,0 0-16,0 0 0,1 0 16,-1-21-16,0-1 0,0 22 0,0-21 15,0 0-15,1 0 0,-22 0 16,21 0-16,0-1 0,-21 1 0,21-21 16,-21 21-16,0 0 0,0-1 0,0-20 15,0 21-15,0 0 0,0 42 47,0 0-47,0 0 0,0 22 16,0-22-16,0 21 0,0-21 0,0 0 15,0 1-15,0 20 0,0-21 0,21 0 16,-21 0-16,0 1 0,21-22 16,1 21-16,-1 0 0,0-21 0,0 0 15,0 0-15,0 0 0,1 0 16,-1 0-16,0 0 15,0-21-15,0 21 0,0-21 0,1-1 16,-1 1-16,0 0 0,0 0 16,0 0-16,0-22 0,1 22 15,-1-21-15,0 21 0,-21-22 0,21 22 16,0-21-16,0 21 0,1 0 0,-22-1 16,0 1-16,21 0 0,0 21 15,0 0 1,-21 21-16,0 0 0,21-21 15,-21 22-15,0-1 0,0 0 16,0-42 47,0 0-48,0-1-15,0 1 0,0 0 16,0 0-16,0 0 15,0 0-15,-21 21 16,0 0 0,0 21-16,0 0 0,-1 0 15,1 0-15,21 0 0,-21 22 0,0-1 16,0-21-16,0 22 0,-1-1 16,1-21-16,21 21 0,0 1 0,-21-22 15,21 0-15,0 21 0,0-20 0,0-1 16,0 0-16,21 0 0,0-21 15,1 21 1,-1-21-16,0 0 0,0 0 0,0 0 16,22 0-16,-22 0 0,0 0 0,0 0 15,0 0-15,0-21 0,22 21 0,-22-21 16,0 21-16,0-21 0,0 0 16,1 21-16,-1-22 0,-21 1 0,21 0 15,0 0-15,-21-21 0,0 20 0,0 1 16,21-21-16,-21 0 0,0 20 15,0-20-15</inkml:trace>
  <inkml:trace contextRef="#ctx0" brushRef="#br0" timeOffset="22675.65">12171 4360 0,'0'0'0,"-21"0"15,-1 0 1,22 22 31,-21-22-32,0 0 1</inkml:trace>
  <inkml:trace contextRef="#ctx0" brushRef="#br0" timeOffset="22940.49">11070 4720 0,'0'0'0,"0"21"15,21-21 1,0 0-16,1 0 0,20 0 16,0 0-16,1 0 0,-1 0 0,0 0 15,1-21-15,-1 21 0,0 0 16,1-21-16,-22 21 0,21 0 0,-21 0 15,22-21-15,-22 21 0,0 0 0,0 0 16,0-21-16,-21 0 0,0-1 31</inkml:trace>
  <inkml:trace contextRef="#ctx0" brushRef="#br0" timeOffset="23267.41">9800 4720 0,'0'0'0,"21"0"15,0 0 1,1 0-16,-1 0 0,0 0 16,21 0-16,-21 0 0,1 0 0,20 0 15,-21 0-15,0 0 0,0 0 16,1 0-16,-1-21 0,0 21 0,0 0 16,-42 0 15,0 0-31,-22 0 15</inkml:trace>
  <inkml:trace contextRef="#ctx0" brushRef="#br0" timeOffset="25750.96">2371 6795 0,'0'-22'31,"21"22"-31,0-21 0,-21 0 16,21 0-16,0 21 0,-21-21 16,0 0-16,21-1 0,-21-20 0,22 21 15,-22 0-15,0 0 16,0-22-16,0 22 0,0 0 0,-22 0 16,1-22-16,0 22 0,0 21 15,0-21-15,0 0 0,-22 21 0,22 0 16,-21 0-16,21 0 0,-22 0 15,1 21-15,21-21 0,-22 21 16,22 0-16,-21 22 0,21-22 0,0 21 16,-1-21-16,1 22 0,0-1 15,21 0-15,-21 1 0,21-1 0,0 0 16,0 1-16,0-1 0,0-21 16,0 22-16,0-22 0,0 0 0,0 0 15,21 0-15,-21 0 16,0 1-16,21-22 0,0 0 0,1 0 15,-1 0-15,0 0 0,0 0 16,0 0-16,0 0 0,22-22 0,-22 1 16,21 0-16,1 0 0,-22-21 15,21 20-15,0 1 0,-20-21 0,20 21 16,-21-22-16,0 22 0,0-21 16,1 21-16,-22-22 0,21 22 0,-21 0 15,0 0-15,21 21 16,-21-21-16,0 42 15,0 0-15,0 0 16,0 0-16,0 1 0,0 20 16,0-21-16,0 21 0,0-20 0,0 20 15,0-21-15,0 21 0,21-20 16,0-1-16,0 0 0,1 0 0,-1 0 16,0-21-16,0 21 0,0-21 15,0 0-15,22 0 0,-22 0 0,0 0 16,0 0-16,22 0 0,-22-21 15,0 0-15,0 0 0,0 21 16,22-21-16,-22 0 0,0-1 0,-21-20 0,21 21 16,-21 0-16,21 0 0,-21-1 15,0-20-15,0 21 0,0 0 0,0 0 16,0-1-16,0 1 16,-21 21-1,21 21-15,-21-21 16,21 22-16,0-1 0,0 0 0,0 0 15,0 21-15,0-20 0,0-1 16,0 0-16,-21 0 0,21 0 0,0 22 16,-21-22-16,21 0 0,0 0 0,-22 0 15,22 0-15,-21-21 16,21 22-16,0-44 31,0 1-15,0 0-16,0 0 15,0 0-15,0 0 0,0-1 16,0 1-16,0-21 0,21 21 0,-21 0 16,22-22-16,-22 22 0,21 0 15,-21 0-15,21 0 0,21-22 16,-21 43-16,22 0 16,-22 0-16,0 21 0,0 1 0,0-1 15,22-21-15,-22 21 0,0 0 16,0 21-16,0-20 0,1-1 0,-1 0 15,0 0-15,0 0 0,0 0 0,0-21 16,1 22-16,-1-1 0,-21 0 16,21-21-16,0 0 15,0 0 1,0 0-16,1 0 16,-22-21-16,21 21 0,-21-21 0,21-1 15,0 1-15,0 0 0,0-21 16,1 21-16,-1-1 0,0-20 0,0 0 15,0 21-15,0-22 0,1 22 0,-1-21 16,0 21-16,21-1 0,-21 22 16,1-21-16,-1 21 0,0 0 15,0 0-15,0 0 0,0 21 0,1 1 16,-1-1-16,-21 0 0,21-21 0,0 21 16,-21 0-16,21 0 0,-21 1 15,0-1-15,0 0 0,0 0 16,0 0-16,21-21 0,-21 21 0,0-42 62,0 0-62,0 0 16,0 0-16,-21 0 0,21-1 16,-21 1-16,0 0 0,0 0 15,21 0-15,-21-22 0,-1 43 0,1-21 16,0 0-16,0 0 0,0 21 0,0 0 15,-1 0-15,1 0 16,0 0-16,0 21 0,0 0 0,0 0 16,-1 1-16,1-1 0,0 0 15,21 21-15,0-21 0,-21 1 0,21 20 16,0 0-16,0-21 0,0 22 16,0-22-16,0 0 0,0 0 0,0 22 15,0-22-15,0 0 0,0 0 0,21-21 16,-21 21-16,21-21 0,0 0 0,1 21 15,-1-21-15,0 0 0,0 0 16,0 0-16,0 0 0,1 0 0,20-21 16,-21 21-16,0-21 15,0 0-15,1 0 0,20 0 0,-21-1 16,0 1-16,0 0 0,-21 0 0,22-21 16,-1 20-16,0-20 0,-21 0 15,0-1-15,0 1 0,21 0 0,-21-1 16,0 1-16,0 0 0,0-1 0,0 1 15,0 0-15,0-1 0,0 22 16,0 0-16,0-21 0,0 21 0,0-1 16,-21 44 15,21-1-31,0 21 0,0-21 16,0 22-16,0 20 0,0-21 15,0 1-15,0-1 0,0 22 0,0-22 16,0 0-16,0 1 0,0-1 15,21 0-15,-21 1 0,21-22 0,-21 21 16,21-21-16,1 0 0,-1 1 0,-21-1 16,21-21-16,0 21 0,0 0 15,0-21-15,1 0 0,-1 0 16,0 0-16,0 0 0,0 0 16,0 0-16,1 0 0,-1-21 15,0 0-15,0 0 16</inkml:trace>
  <inkml:trace contextRef="#ctx0" brushRef="#br0" timeOffset="27383.73">6562 6710 0,'0'0'0,"0"-64"16,0 43-16,0 0 16,0 0-16,-22 0 0,22 0 0,0-1 15,0 1-15,0 0 16,-21 21 0,21 21-1,-21 0-15,21 22 0,0-22 0,0 21 16,0 22-16,0-22 0,0 0 15,0 1-15,0-1 0,-21-21 16,21 22-16,0-1 0,0-21 0,0 0 16,0 0-16,0 1 0,0-1 0,0 0 15,0-42 17,0 0-32,0-1 15,0 1-15,21 0 0,0-21 16,-21 21-16,21-1 0,-21-20 0,22 0 15,-1 21-15,-21-22 0,21 1 16,-21 21-16,21-22 0,0 1 0,-21 21 16,0 0-16,21 0 0,1 21 15,-1 0-15,0 0 16,0 21-16,0 21 16,-21-21-16,21 22 0,1-1 0,-1-21 15,0 21-15,0 1 0,0-22 16,0 21-16,1-21 0,-22 1 0,21-1 15,0 0-15,0 0 0,0 0 0,0-21 16,1 21-16,-1-21 16,0 0-16,0 0 0,0 0 15,0-21-15,1 21 0,-1-21 16,0 0-16,-21 0 0,21 0 0,0-1 16,0 1-16,1 0 0,-22 0 15,21-21-15,-21 20 0,21 1 0,-21-21 16,0 21-16,0 0 0,0-1 15,0 1-15,0 0 0,0 42 32,0 0-32,0 1 0,0-1 15,0 0-15,0 21 0,0-21 0,0 1 16,0 20-16,21-21 0,-21 0 16,0 0-16,21 1 0,-21-1 0,21 0 15,-21 0-15,22-21 16,-1 0-16,0 0 0,0 0 15,0 0-15,0 0 16,1 0-16,-1-21 0,0 0 0,0 0 16,-21-1-16,21 1 15,-21 0-15,0 0 0,0 0 0,0 0 16,0-1-16,-21 1 0,0 0 16,0 0-16,0 0 0,-1 0 0,1-1 15,-21 22-15,21 0 0,0-21 0,-1 21 16,1 0-1,21-21-15,21 21 16,1-21-16,-1 21 16,0-21-16,0 0 0,0 21 0,22-22 15,-22 1-15,21 21 0,0-21 16,1 21-16,-22-21 0,21 21 16,1 0-16,-1 0 0,0 21 0,-21 0 15,1 0-15,20 1 0,-21-1 0,0 0 16,0 0-16,-21 0 0,0 0 15,22 1-15,-22 20 0,21-21 0,-21 0 16,0 22-16,0-22 0,0 0 16,0 0-16,0 0 0,0 0 0,0 1 15,0-1-15,0 0 0,0 0 16,0 0-16,0 0 16,0-42 15,0 0-31,0 0 15,0 0-15,0-22 16,0 22-16,0 0 0,21-21 0,0 21 16,21-64-16,-20 64 0,-1-22 15,0 1-15,0 21 0,0 0 16,0 0-16,22-1 0,-22 22 0,0 0 16,21 22-16,-20-1 0,20 0 15,-21 0-15,-21 21 16,21-20-16,0 20 0,-21 0 0,22 1 15,-22-22-15,0 21 0,0 0 16,0 1-16,0-22 0,0 0 16,0 0-16,0 0 0,0 1 15,0-1-15,-22-21 16,22-21 15,0-1-31,0 1 16,0 0-16</inkml:trace>
  <inkml:trace contextRef="#ctx0" brushRef="#br0" timeOffset="28479.18">9334 7006 0,'0'0'16,"-21"21"0,0-21-16,21-21 15,0 0 1,0 0-16,0 0 16,21 0-16,0-1 0,1 1 0,-1-21 15,0 21-15,0-22 16,0 1-16,0 0 0,1-1 0,-1 1 15,0 0-15,0-1 0,0 1 0,0 0 16,1 21-16,-22-1 0,0 1 16,0 0-16,0 42 15,-22 0 1,1 22-16,0-22 0,21 21 0,-21-21 16,21 22-16,0-22 0,0 64 15,0-64-15,21 21 0,0-21 16,0 0-16,-21 1 0,22-1 0,-1 0 15,0 0-15,0 0 0,0 0 0,-21 1 16,21-1-16,1 0 0,-22 0 31,-22-21-15,1 0 0,0 0-16,0 0 0,21-21 15,-21 21-15,0-21 0,-1 21 0,1-21 16,0-1-16,0 22 0,21-21 0,-21 21 15,0-21-15,21 42 32,21 0-17,0-21-15,0 22 0,0-22 16,0 21-16,1 0 0,-1-21 0,21 21 16,-21-21-16,0 0 0,22 0 15,-22 21-15,0-21 0,0 0 0,22 0 16,-22 0-16,0 0 0,21 0 15,-21-21-15,1 21 0,-1-21 0,21 0 16,-21 0-16,0 21 0,1-22 0,-1-20 16,0 21-16,0 0 0,0-22 15,22-20-15,-22 21 0,-21-1 16,21 1-16,-21 0 0,21-1 0,-21 1 16,0 0-16,0-1 0,0 1 15,0-22-15,0 43 16,0 0-16,0 0 0,0 42 31,0 21-15,0-20-16,0 20 0,0 0 15,0 1-15,0 20 0,0-21 0,0 1 16,0-1-16,0 0 0,0 1 0,-21-1 16,21 0-16,-21-20 0,21 20 15,0-21-15,0 0 0,0 0 0,0 1 16,0-1-16,0 0 0,21-21 47,0 0-32,-21-21-15,21 0 0,0 21 0,-21-22 16,0 1-16,22 0 0,-22 0 16,21 0-16,-21 0 0</inkml:trace>
  <inkml:trace contextRef="#ctx0" brushRef="#br0" timeOffset="28795">10223 6541 0,'0'0'0,"22"0"32,-1 0-17,0 0-15,0-22 0,0 22 0,0 0 16,1-21-16,-1 0 0,0 21 15,0 0-15,0-21 0,0 21 16,1 0-16,-1-21 0,0 21 16,0 0-16,0-21 15,-21 42 79</inkml:trace>
  <inkml:trace contextRef="#ctx0" brushRef="#br0" timeOffset="30423.06">11176 6773 0,'21'-21'16,"-21"0"0,0 0-16,0 0 0,0 0 15,0-1-15,0 1 16,-21 0-16,0 0 0,0 0 0,-1 0 15,1-1-15,0 1 0,0 0 0,0 21 16,0 0-16,-1 0 0,1 0 16,0 0-16,0 0 0,0 21 0,0 0 15,-1 1-15,1-1 0,0 21 16,0 0-16,0-20 0,21 20 16,-21-21-16,21 21 0,-22 1 0,22-22 15,0 21-15,0-21 0,0 1 0,0-1 16,0 0-16,0 0 0,0 0 15,22-21-15,-1 0 16,0 0-16,0 0 0,0 0 16,0 0-16,1-21 0,-1 0 0,0 21 15,0-21-15,0 0 0,0-1 16,1 1-16,-1 0 0,0-21 0,0 21 16,0-1-16,-21-20 0,21 21 15,-21-21-15,22-1 0,-22 22 16,0-21-16,0 21 0,0-1 0,0 1 15,0 0-15,0 0 0,0 42 16,0 0 0,0 0-16,0 1 0,0-1 0,0 0 15,0 21-15,21-21 0,-21 22 16,21-22-16,-21 21 0,21-21 0,-21 1 16,0-1-16,21 0 0,0 0 0,1 0 15,-22 0-15,21 1 0,0-22 16,0 0-16,0 0 0,22 0 15,-22 0-15,0 0 0,0 0 0,0 0 16,0-22-16,1 1 0,20 0 16,-21 0-16,0 0 0,0 0 15,1-22-15,-1 22 0,-21-21 0,21-1 16,0 1-16,-21 0 0,0-22 16,0 22-16,0-22 0,21 22 0,-21 0 15,0-22-15,0 22 0,0 0 0,0-1 16,0 22-16,0-21 0,21 42 15,-21-21-15,0-1 0,0 44 16,0-1-16,0 0 16,0 21-16,0-21 0,-21 22 15,21-1-15,-21 0 0,21 1 0,-21-1 16,21 0-16,0 22 16,0-22-16,0 1 0,0-1 0,0 0 15,0 1-15,0-1 0,0 0 0,0 1 16,0-22-16,0 0 0,0 0 15,21 0-15,0 0 0,0 1 0,-21-1 16,22-21-16,-1 0 0,0 0 0,0 0 16,0 0-16,0 0 0,1 0 15,20 0-15,-21-21 0,0-1 0,0 1 16,1 0-16,-1 0 0,0 0 0,0 0 16,0-22-16,0 22 0,1-21 0,-1-1 15,-21 22-15,0-21 0,21 21 16,-21-22-16,21 22 0,-21 0 15,0 42 17,0 0-32,0 1 0,0 20 0,0-21 15,0 0-15,0 22 0,0-22 0,0 0 16,0 21-16,0-21 0,0 1 16,0-1-16,0 0 0,0 0 0,0 0 15,0 0-15,21 1 16,0-22-1,1 0-15,-1 0 16,0 0-16,0 0 0,-21-22 0,21 22 16,0-21-16,1 0 15,-1 0-15,0 0 0,0-22 0,0 22 16,0-21-16,22 0 0,-22 20 0,0-20 16,-21 0-16,21 21 0,0-1 15,1-20-15,-1 42 0,-21-21 0,0 0 16,21 21-16,0 0 0,-21 21 31,0 0-15,0 0-1,0 0 1,0-42 31,0 0-32,0 0-15,0 0 16,-21 21 15,0 0-31,21 21 0,0 0 16,-21 0-16,21 0 16,-22 1-16,22-1 0,0 21 0,0-21 15,0 0-15,-21 1 0,21 20 0,0-21 16,0 21-16,0-20 15,0-1-15,0 0 0,0 0 16,21 0-16,1 0 0,-1-21 16,0 0-16,0 0 0,0 0 15,0 0-15,22 0 0,-22 0 16,0 0-16,0 0 0,0-21 16,1 21-16,-1-21 0,0 21 0,0-21 15,0 0-15,0 0 0,-21-1 16,22 1-16,-1 0 0,-21 0 0,0 0 15,0-22-15,21 22 0,-21-21 0,0 21 16,0-22-16,0 22 0</inkml:trace>
  <inkml:trace contextRef="#ctx0" brushRef="#br0" timeOffset="30820.65">12763 5969 0,'0'0'0,"0"21"0,-21 22 15,21-22 1,21-21 15,-21-21-15,0-1-16,22 22 15,-22-21-15,0 0 16,0 0-16,0 0 0,-22 0 16,1 21-16,0 0 31,0 0-16,21 21 1,0 0-16,-21-21 0,21 21 16,0 0-16,-21-21 0,21 21 0,-22 1 15</inkml:trace>
  <inkml:trace contextRef="#ctx0" brushRef="#br0" timeOffset="31182.64">11663 6350 0,'-21'21'0,"42"-21"31,0 0-31,0 0 0,0 0 16,0-21-16,22 21 0,-22-21 0,0 21 16,21 0-16,-20 0 0,20-21 15,-21 21-15,21 0 0,-20 0 0,-1 0 16,0-21-16,21 21 0,-21 0 16,1 0-16,-1 0 15</inkml:trace>
  <inkml:trace contextRef="#ctx0" brushRef="#br0" timeOffset="33206.31">15219 974 0,'0'0'0,"21"0"0,-21-21 16,0-1-16,0 1 0,0 0 15,0 0-15,0 0 16,0 0-16,0-1 0,0 1 16,0 0-16,0 0 0,0 0 15,-21 0-15,0 21 0,-1 0 16,1 0-16,0 0 0,0 0 0,0 0 15,0 0-15,-1 0 0,-20 21 16,21 0-16,-21 0 0,20 21 0,1 1 16,-21-1-16,21 22 0,0-22 15,-1 21-15,22 1 0,0-22 0,-21 22 16,21-22-16,0 22 0,0-22 16,0 0-16,0 1 0,0-1 0,0 0 15,0 1-15,21-22 0,-21 21 16,22-21-16,-1 0 0,0 1 15,0-1-15,0-21 0,0 0 0,1 0 16,20 0-16,-21 0 0,0 0 16,22 0-16,-22-21 0,21 21 15,0-22-15,-20 1 0,20 0 0,-21 0 16,0 0-16,0 0 0,1-1 0,-22 1 16,0 0-16,0 0 0,0 0 15,0 0-15,0-1 0,-22 22 0,1-21 16,-21 0-16,21 21 0,0 0 0,-1-21 15,1 21-15,-21 0 0,21 0 16,0 0-16,-1 0 0,1 0 16,42 0 31,1 0-32,-1 0-15,0 0 0,21 0 0,-21 21 16,1 0-16,-1 0 0,21 1 15,-21-1-15,0 21 0,1-21 0,-22 22 16,0-1-16,0 0 0,0 1 16,0-1-16,0 0 0,0 1 15,0-1-15,-22 0 0,-20 64 16,21-64-16,0 1 0,0-1 0,-1-21 16,1 22-16,0-22 0,0 21 15,0-21-15,21 0 0,0 1 0,-21-22 16,21 21-16,0-42 31,0-1-31,0 1 16,0 0-16,21 0 0,-21 0 15,21 0-15,0-22 0,0 22 0</inkml:trace>
  <inkml:trace contextRef="#ctx0" brushRef="#br0" timeOffset="35396.48">15706 1672 0,'-22'0'0,"1"-21"32,21 0-32,-21 0 0,21 0 15,0-1-15,0 1 16,0 0-16,0 0 0,21-21 0,0 20 15,-21-20-15,22 21 0,-1-21 16,-21-1-16,21 1 0,0 0 0,0-22 16,0 22-16,-21 21 0,22-22 15,-22 1-15,21 21 0,-21 0 16,0-1-16,-21 22 16,-1 43-1,1-22-15,0 21 0,21 1 0,-21-1 16,0 21-16,0-20 0,21 20 15,-22-20-15,1 20 0,21-21 0,-21 1 16,21 20-16,0-20 0,0-1 16,0 0-16,0-21 0,0 22 0,42-22 15,-20-21-15,-1 21 0,0-21 0,0 0 16,21 0-16,-20 0 16,-1 0-16,21-21 0,-21 21 0,22-21 15,-22 0-15,21-1 0,-21 1 0,22 0 16,-22-21-16,0 21 0,0-1 15,0 1-15,0-21 0,-21 21 0,0 0 16,0-1-16,0 1 0,0 0 16,0 0-16,-21 21 15,0 0 1,0 21-16,21 0 0,0 0 0,-21 1 16,0 20-16,21-21 0,0 21 0,0-20 15,0 20-15,0-21 0,0 21 16,0-20-16,0-1 0,0 0 15,21 0-15,0 0 0,0-21 0,0 0 16,0 21-16,1-21 0,20 0 16,-21 0-16,0 0 0,22-21 0,-22 21 15,0-21-15,21 0 0,-21 21 16,1-21-16,-1 0 0,0-1 0,0-20 16,0 21-16,0 0 0,-21-22 15,22 22-15,-22-21 0,0 21 0,0-22 16,0 22-16,-22-21 0,-20 21 15,21-22-15,0 22 0,-22 0 0,22 0 16,-21 21-16,0 0 0,20 0 0,-20 0 16,0 0-16,21 0 15,-22 21-15,22 21 0,-21-20 0,21-1 16,21 21-16,0 0 0,-22-20 0,22 20 16,0 0-16,0 1 0,0-22 15,22 0-15,-22 21 0,42-21 0,-21 1 16,0-22-16,0 21 0,22-21 15,-22 0-15,21 0 0,1 0 0,-1 0 16,0-21-16,-21 21 0,22-22 16,-1 1-16,0 0 0,-20 0 0,20-21 15,-21 20-15,0-20 0,0 21 16,1-21-16,-1-1 0,-21 1 0,21 0 16,-21-1-16,0 1 0,0 0 15,0-1-15,0 22 0,0-21 16,0 21-16,0-1 0,21 1 0,-21 42 31,0 22-31,0-22 0,0 21 0,0-21 16,0 22-16,0-1 0,0 0 15,0 1-15,0-1 0,0 0 0,0 1 16,0-1-16,0 0 0,0-20 0,0 20 16,0-21-16,0 21 0,-21-20 15,21-1-15,0 0 0,0 0 16,0-42 15,0 0-31,0 0 0,0-1 16,0 1-16,0 0 0,21-21 15,0 21-15,0-1 0,1 1 0,-22-21 16,21 21-16,0 0 0,0 21 16,0-22-16,0 22 0,1 0 0,-1 0 15,0 0-15,0 0 0,0 22 16,0-1-16,1 0 0,-1 0 0,-21 0 15,0 0-15,21 1 0,-21 20 0,0-21 16,0 0-16,0 0 0,0 1 16,-21-1-16,0 0 0,21 0 0,-22 0 15,1 0-15,0-21 16,0 22-16,-21-22 0,20 0 0,1 0 16,0 0-16,0 0 0,0 0 15,0-22-15,-1 1 0,22 0 16,-21 0-16,21 0 0,-21 0 15,21-1-15,0 1 0,0 42 32,0 1-17,0-1 1,0 0-16,21 0 0,-21 0 0,21 0 16,1 1-16,-1-22 0,-21 21 15,21 0-15,0-21 0,0 0 0,22 21 16,-22-21-16,0 0 0,21 0 0,1 0 15,-22 0-15,21 0 0,0-21 16,1 0-16,-1 21 0,0-21 0,22-1 16,-22 1-16,-21-21 0,22 21 15,-1 0-15,-21-22 0,22 22 0,-22-21 16,0-1-16,0 22 0,-21-21 0,0 21 16,0 0-16,0-1 0,0 1 15,0 0-15,0 0 0,-21 21 16,0 0-16,0 0 15,-1 0-15,1 0 0,0 21 0,0 0 16,0 0-16,0 1 0,-1 20 0,1-21 16,0 21-16,21-20 0,-21 20 15,21-21-15,0 21 0,0-20 0,0-1 16,0 0-16,0 0 0,0 0 16,0 0-16,21-21 0,0 0 15,0 0-15,1 0 0,-1 0 16,21 0-16,-21-21 15,0 0-15,1 0 0,-1 0 0,-21 0 16,21-1-16,0 1 16,0 0-16,-21-21 0,0 21 0,21-22 15,-21 22-15,0 0 0,22-21 0,-22 20 16,0 1-16,0 0 16,0 42-1,0 0 1,0 1-16,0 20 0,0-21 0,0 21 15,0-20-15,0 20 0,0-21 0,0 21 16,0-20-16,0 20 0,0-21 16,0 0-16,21 0 0,-21 1 0,21-1 15,0-21-15,0 21 0,0-21 16,1 0-16,41 0 16,-42 0-16,0 0 0,22-21 0,-22 21 15,21-21-15,-21-1 0,22 1 16,-22 0-16,0-21 0,21 21 0,-20-22 15,-1 22-15,21-21 0,-21-1 16,0 1-16,1 0 0,-1-1 16,0-20-16,-21 21 0,0-1 0,21 1 15,-21-43-15,0 43 0,0 21 16,0 0-16,0-1 0,0 1 0,-21 21 16,0 0-16,0 21 15,-1 1-15,22 20 0,-21 0 0,0 1 16,0-1-16,21 0 15,-21 1-15,0-1 0,21 21 0,0-20 16,0-1-16,-22 0 0,22 22 16,0-43-16,0 21 0,0 1 0,0-22 15,22 21-15,-22-21 0,21 1 0,0-22 16,0 21-16,0 0 0,22-21 16,-22 0-16,0 0 0,0 0 0,0 0 15,0 0-15,22 0 0,-22 0 0,0-21 16,0 0-16,0-1 15,1 1-15</inkml:trace>
  <inkml:trace contextRef="#ctx0" brushRef="#br0" timeOffset="36111.07">20320 1439 0,'0'0'0,"42"-42"16,-21 21-16,-21 0 0,0 0 15,22-1-15,-1 1 0,0 21 16,0-21-16,0 21 0,0 0 16,1 0-16,20 0 0,-21 21 15,0 0-15,0 1 0,22 20 0,-22 0 16,0 1-16,0-1 0,0 21 16,1-20-16,-22-1 0,21 22 0,-21-22 15,0 0-15,0 1 0,0-22 16,-21 21-16,-1-21 0,22 0 0,-21 1 15,0-1-15,0 0 0,21 0 0,-21-21 32,21-21-17,0 0-15,0 0 16,21-22-16,0 22 0,-21-21 0,21-1 16,0 1-16,22 0 0,-22-22 15,0 22-15,0-22 0,22 22 0,-22-21 16,21-1-16,-21 22 0,0-1 15,22 1-15,-22 0 0,0 21 0,0-1 16,0 1-16,1 0 0,-22 42 31,0 0-31,0 1 16,0-1-16,0 0 0,0 0 0,0 0 16,0 0-16,0 22 0,0-22 15</inkml:trace>
  <inkml:trace contextRef="#ctx0" brushRef="#br0" timeOffset="38762.78">21484 1820 0,'0'-21'31,"0"0"-31,0 0 0,0 0 16,0 0-16,0-1 0,0 1 15,0 0-15,0-21 0,-21 21 16,21-1-16,0 1 0,-21 0 0,0 21 16,-1-21-16,1 0 15,0 21-15,0 0 0,0 0 16,0 21-16,21 0 0,-22 21 16,1-20-16,0 20 0,21-21 0,0 21 15,-21 1-15,0-1 0,21 0 16,-21 1-16,21-1 0,0-21 0,0 22 15,0-22-15,0 0 0,0 0 0,0 0 16,0 0-16,21-21 16,0 0-16,0 0 15,0 0-15,0 0 0,1-21 16,-1 21-16,0-21 0,0 0 16,0 0-16,0 0 0,1-1 0,-1-20 15,0 21-15,0-21 0,0 20 16,0-20-16,1 0 0,-22-1 0,0 22 15,21-21-15,-21 0 0,21 20 16,-21 1-16,0 0 0,0 42 31,0 0-31,0 1 0,0 41 16,0-42-16,0 22 0,0-1 16,0-21-16,0 21 0,0 1 15,0-22-15,0 0 0,0 0 0,21 22 16,0-43-16,0 21 0,-21 0 15,43-21-15,-22 0 0,0 0 0,0 0 16,0 0-16,1 0 0,20 0 16,-21 0-16,0 0 0,0-21 0,22 0 15,-22-1-15,0 1 0,0 0 0,22-21 16,-22 21-16,0-22 0,0 22 16,0-21-16,0 21 0,1-22 0,-1 1 15,-21 21-15,21 0 16,-21-1-16,21 1 0,-21 0 0,0 42 31,0 0-31,0 1 0,0-1 16,0 21-16,0-21 0,0 22 15,0-22-15,0 0 0,0 21 0,0-21 16,0 1-16,21-1 0,0 0 16,1 0-16,-1 0 0,0 0 0,0-21 15,0 22-15,0-22 0,22 0 0,-22 0 16,21 0-16,-21 0 0,1 0 15,20 0-15,-21-22 0,21 22 0,-20-21 16,-1 0-16,21 21 0,-42-21 16,21 0-16,0 0 0,1-1 15,-22-20-15,21 21 0,-21 0 0,0-22 16,0 1-16,0 21 0,0-21 16,0 20-16,0 1 0,0 0 0,0 0 15,0 0-15,-21 21 16,-1 0-16,1 0 0,0 21 0,-21 0 15,21 0-15,-1 0 0,1 1 0,0 20 16,-21-21-16,42 21 0,-21-20 16,21 20-16,-22-21 0,22 0 15,0 0-15,0 1 0,-21-1 0,21 0 16,0 0-16,0 0 16,21-21-16,1 0 0,-1 0 15,0 0-15,0 0 16,0-21-16,0 0 0,1 21 0,-1-21 15,0 0-15,0-1 0,0-20 16,0 21-16,1 0 0,-1-22 0,-21 22 16,21-21-16,-21 21 0,21 0 15,-21-22-15,21 43 0,-21-21 0,0 42 32,0 0-32,0 1 15,0-1-15,0 0 0,0 21 0,-21-21 16,21 22-16,-21-1 15,21-21-15,0 22 0,0-22 0,0 0 16,0 0-16,0 0 0,0 0 16,21 1-16,-21-1 0,21-21 0,22 21 15,-22-21-15,0 0 0,21 0 0,-21 0 16,22 0-16,-22 0 0,21 0 16,-21-21-16,22 21 0,-22-21 0,0-1 15,0 1-15,22 0 0,-22 0 16,0-21-16,-21 20 0,21-20 0,0 21 15,-21-21-15,21-1 0,-21 22 16,0 0-16,0 0 0,0 0 0,0-1 16,22 22-16,-22 22 31,0-1-31,0 0 0,0 0 0,0 0 16,0 22-16,-22-22 0,22 0 15,0 0-15,0 0 0,0 0 0,0 1 16,0-1-16,0 0 0,0 0 0,22-21 15,-1 21-15,0-21 0,0 21 16,0-21-16,0 0 0,1 0 16,-1 0-16,0 0 0,0 0 15,0-21-15,0 21 0,1-21 0,-1 0 16,0 0-16,0 0 0,-21-22 16,21 22-16,0-21 0,-21-1 15,22 1-15,-22 0 0,0-1 0,0 1 16,21 0-16,-21-1 0,21 1 15,-21 0-15,0 21 0,0-1 0,0 1 16,0 0-16,0 42 16,0 0-1,0 22-15,-21-22 16,21 21-16,-21 1 0,-1-1 0,22 0 16,-21 1-16,0-1 0,21 0 0,-21 1 15,0-1-15,21 0 0,0-21 16,-21 22-16,-1-22 0,22 0 0,0 0 15,0 0-15,0 1 16,-21-1-16,21-42 47,21-1-47,1 1 0,-22 0 16,21 0-16,21 0 0,-21 0 15,0-22-15,1 22 0,20-21 0,-21 21 16,21-22-16,-20 22 0,20 0 15,-21 21-15,21-21 0,-20 21 0,-1 0 16,21 0-16,-42 21 0,21-21 0,0 21 16,-21 0-16,0 0 0,0 1 15,0-1-15,0 0 0,0 21 16,0-21-16,0 1 0,0-1 16,-21-21-16,0 21 0,21 0 0,-21 0 15,0 0-15,0-21 0,-1 22 16,1-1-16,0-21 0,0 0 0,0 21 15,-43-21-15,43 0 0,0 0 16,0 0-16,0 0 16,-1-21-16,22 0 0,0-1 15,22 44 32,-22-1-31,21-21-16,0 21 0,0-21 15,-21 21-15,21-21 0,0 0 0,1 0 16,-1 0-16,0 0 0,0 0 16,21 0-16,-20 0 0,-1 0 0,21 0 15,-21 0-15,22-21 0,-22 0 16,0 21-16,21-21 0,-21-1 0,1 1 16,-1 0-16,0-21 0,0 21 15,0-22-15,0 1 0,1 0 16,-1-1-16,0 1 0,0 0 0,-21-1 0,0 1 15,21 0-15,0-1 16,-21 1-16,0 21 0,0-22 0,0 22 16,0 0-16,0 0 0,0 42 31,0 0-31,0 0 16,-21 22-16,21-22 0,-21 21 0,0 1 15,0-1-15,21 0 0,-21 1 0,-1 20 16,1-21-16,21 1 0,0-22 15,-21 21-15,21 1 0,0-22 16,0 0-16,0 0 0,0 0 0,0 0 16,21-21-16,-21 22 0,21-22 0,22 0 15,-22 0-15,0 0 16,21 0-16,-20 0 0,20 0 16,-21-22-16,21 22 0,1-21 0,-1 0 15,-21 0-15,22 0 0,-1 0 16,0-22-16,1 22 0,-22 0 0,21-21 15,-21 20-15,0-20 0,-21 21 16,0 0-16,0 0 0,-21 21 16,0 0-16,0 21 15,-21 0-15,20 0 0,1 0 16,0 0-16,0 1 0,0 20 16,0-21-16,-1 0 0,1 0 0,21 22 15,0-22-15,0 0 0,0 0 16,0 0-16,0 1 0,21-22 15,1 21-15,-1-21 16,21 0-16,-21 0 0,22 21 0,-1-21 16,-21 0-16,21 0 0,1 0 15,-22 0-15,21 0 0,-21 0 0,1-21 16,-1 21-16,0-21 0,0 21 16,0-22-16,-21 1 0,21 0 15,-21 0-15,0 0 16,0 0-16,0-1 0</inkml:trace>
  <inkml:trace contextRef="#ctx0" brushRef="#br0" timeOffset="39056.61">23685 1185 0,'0'0'0,"-21"0"94,0 0-94,0 22 0,0-22 16</inkml:trace>
  <inkml:trace contextRef="#ctx0" brushRef="#br0" timeOffset="43455.29">15007 3196 0,'0'0'0,"21"0"31,-21-21-31,21 0 16,1 21-16,-1-21 15,0 0-15,0-1 0,0 1 16,-21 0-16,21 21 16,-21-21-16,0 0 0,0 0 15,0-1-15,0 1 0,0 0 0,0 0 16,0 0-16,-21 0 15,0 21-15,0-22 0,0 22 0,0 0 16,-22 0-16,22 0 16,0 0-16,0 0 0,0 0 15,-22 22-15,22-1 0,0 21 0,0-21 16,0 22-16,-1-1 0,22 0 16,0 1-16,-21 20 0,21 1 0,0-22 15,0 21-15,0-20 0,0 20 16,0-20-16,21-1 0,-21-21 0,22 21 15,-1-20-15,0-1 0,0 0 0,0 0 16,0 0-16,1-21 0,20 0 16,-21 0-16,0 0 0,22 0 0,-1 0 15,0 0-15,1-21 0,-1 0 16,21 0-16,-20-22 0,-1 22 0,22 0 16,-22-21-16,0-1 0,1 22 15,-1-21-15,0 0 0,1-1 16,-22-20-16,0 20 0,0 1 0,0-43 15,-21 43-15,0 21 16,0-21-16,0-1 0,0 22 0,0-21 16,0 21-16,0-1 0,0 44 31,-21-1-31,21 21 16,0-21-16,-21 22 0,21-1 15,0 0-15,0 22 0,-21-22 0,21 22 16,-21-22-16,21 0 15,0 22-15,0-22 0,0 0 0,0 1 16,0-22-16,0 21 0,21-21 0,0 1 16,0-1-16,0 0 0,22-21 15,-22 0-15,21 21 0,-21-21 0,22 0 16,-1 0-16,-21 0 0,21-21 16,22 0-16,-22 21 0,1-21 0,-1-1 15,0 1-15,1 0 0,-1 0 0,0 0 16,1-22-16,-22 22 0,0 0 15,0-21-15,-21 21 0,21-1 16,-21-20-16,0 21 0,0-21 0,0 20 16,-21 1-16,-21 0 0,21 0 15,-1 0-15,1 0 0,0 21 0,0 0 16,-21 0-16,20 0 0,1 0 16,0 21-16,0 0 0,-21 0 0,20 0 15,1 22-15,21-1 0,-21 0 16,21-21-16,-21 22 0,21-1 0,0 0 15,0-20-15,0 20 0,0-21 0,0 0 16,0 0-16,21 1 0,0-1 16,0-21-16,1 0 0,-1 0 15,0 0-15,0 0 0,0 0 0,0 0 16,1-21-16,-1 21 0,42-43 16,-42 43-16,1-21 0,-1 0 15,0 0-15,0 0 0,-21-22 16,21 22-16,-21 0 0,21 0 0,-21 0 15,0-22-15,0 22 0,0 0 16,0 0-16,0 0 0,0-1 0,0 1 16,0 42-1,0 1-15,0-1 16,0 21-16,0-21 0,0 22 0,0-1 16,0-21-16,0 21 0,0-20 15,0 20-15,0-21 0,0 0 0,0 0 16,22 1-16,-1-1 0,0 0 15,0-21-15,21 0 16,-20 0-16,-1 0 0,0 0 0,0 0 16,21 0-16,-20 0 0,-1-21 15,21 0-15,-21-1 0,0 22 0,1-21 16,20-21-16,-21 21 0,0 0 0,0-1 16,1-20-16,-1 21 0,0-21 15,-21 20-15,0-20 0,21 21 16,-21 0-16,0 0 0,0-1 0,0 1 15,0 42 1,0 1-16,0-1 16,0 0-16,0 0 0,0 21 15,0-20-15,0 20 0,0-21 0,0 0 16,0 22-16,21-22 0,-21 0 16,21 0-16,-21 0 0,0 0 0,22 1 15,-22-1-15,21-21 0,-21 21 0,-21-42 63,-1 21-63,22-21 0,-21 21 0,21-22 15,-21 1-15,0 21 0,21-21 16,-21 0-16,0 0 0,21 42 47,0 0-47,0 0 0,0 0 15,21 1-15,0-1 0,0 0 16,0 0-16,0-21 16,1 0-16,20 0 0,-21 0 0,0 0 15,22 0-15,-1 0 0,-21 0 16,21 0-16,1 0 0,-1 0 0,0-21 16,1 21-16,-22-21 0,21 0 0,1-1 15,-22 1-15,21 0 16,-21 0-16,0 0 0,1 0 0,-1-22 0,-21 22 15,0 0-15,0 0 16,0 0-16,0-1 0,0 1 0,-21 21 16,-1 0-1,1 0-15,21 21 0,0 1 16,0-1-16,0 0 0,0 0 0,0 21 16,0-20-16,0 20 0,0-21 15,0 0-15,0 0 0,0 1 0,21-1 16,-21 0-16,22 0 0,-22 0 15,21-21-15,-21 21 0,0 1 16,21-22 0,-42 0 15,21-22-31,-21 22 0,-1 0 16,22-21-16,-21 0 0,0 21 15,21 21 16,0 0-15,21 1 0,0-22-16,1 0 0,-1 0 15,0 0-15,0 0 0,0 0 0,0 0 16,1 0-16,-1 0 16,21 0-16,-21 0 0,0-22 0,22 22 15,-22-21-15,21 0 0,-21 21 0,1-21 16,-1 0-16,21 0 0,-21-1 15,-21 1-15,21 0 0,1 0 0,-22-21 16,21 20-16,-21 1 0,0-21 16,0 21-16,0 0 0,0-1 15,0 44 1,0-1 0,0 0-16,0 0 0,0 21 15,0-20-15,0-1 16,0 0-16,0 0 0,0 0 0,0 0 15,0 1-15,0-1 0,0 0 16,21-21-16,0 0 0,0 0 16,0 0-16,1 0 0,-1 0 15,21 0-15,-21 0 0,0 0 16,22 0-16,-22-21 0,21 21 0,-21-21 16,1-1-16,-1 1 0,0 0 0,0 0 15,0-21-15,0 20 16,1-20-16,-1 21 0,0-21 0,-21-1 15,0 1-15,0 0 0,0 20 0,21-20 16,-21 21-16,0-21 0,0 20 16,0 1-16,21 0 0,-21 0 0,0 0 15,0 42 17,-21 0-32,0 0 15,0 22-15,21-1 0,-21 0 0,-1 1 16,1-1-16,0 0 0,0 1 15,0-1-15,0 0 0,-1 22 0,1-43 16,21 21-16,-21 1 0,0-1 0,0 0 16,0-21-16,21 22 0,-22-1 15,1-21-15,21 85 0,0-64 16,0 1-16,0 20 0,0 1 16,0-22-16,0 22 0,0-22 15,0 21-15,0-20 0,21-1 0,1 43 16,-1-43-16,-21-21 0,21 22 15,-21-22-15,21-21 0,-21 21 16,21-21-16,0 0 0,1 0 0,-1 0 16,-21-21-16,42 21 0,-21-21 0,0-1 15,1 1-15,-1 0 0,0-21 16,0 21-16,0-1 0,0-20 0,1 0 16,-1-1-16,0 1 0,0-21 15,-21 20-15,0-20 0,0 20 0,0-20 16,0 21-16,0-1 0,0 1 15,-21 0-15,21-1 0,-21 22 16,0-21-16,-1 21 0,1-1 0,21 1 16,-21 0-16,0 21 15,21-21 17,21 21-17,0-21 1,0 0-16,1 21 0,-1-22 15,0 1-15,21 21 0,1-42 16,-22 21-16,21 0 0,-21-22 16,0 22-16,1 0 0,-1 0 15,0 0-15,-21-1 0,0 1 0,21 0 16,-21 0-16,0 0 16,0 42 15,0 0-31,0 0 15,0 22-15,0-22 0,0 0 0,0 21 16,0-21-16,0 1 0,0 20 16,0-21-16,0 0 0,0 0 0,0 1 15,21-1-15,0-21 16,1 0-16,-1 21 0,0-21 16,0 0-16,0 0 0,22 0 0,-22 0 15,0 0-15,21-21 0,-21 21 16,22-21-16,-22 21 0,21-22 0,-21 1 15,1 0-15,20 0 0,-21-21 16,0 20-16,0 1 0,-21 0 0,0-21 16,22 21-16,-22-1 0,0-20 0,0 21 15,0 0-15,0 0 16,-22 21-16,1 0 16,0 21-16,21 0 15,-21 0-15,21 0 0,0 0 16,0 22-16,0-22 0,-21 0 0,21 21 15,0-20-15,0-1 0,0 0 16,0 0-16,21 0 0,-21 0 0,21 1 16,0-1-16,22-21 0,-22 21 15,0-21-15,21 0 0,22 0 16,-22 0-16,-21 0 0,22 0 16,-22 0-16,21 0 0,-21-21 0,22 0 15,-22 21-15,21-22 0,-21 1 0,22 0 16,-22 0-16,0 0 0,21-22 15,-42 22-15,21 0 0,1-21 0,-22 21 16,0-22-16,0 22 16,0 0-16,0 0 0,0 0 0,0-1 15,-22 22-15,1 0 0,0 0 16,0 0-16,0 0 0,0 0 16,-1 22-16,1-1 0,0 21 0,0-21 15,0 0-15,0 22 0,-1-22 16,1 0-16,21 43 0,-21-43 15,21 0-15,0 0 0,0 0 16,0 0-16,0 1 0,0-1 16,21-21-1,0 0-15,1 0 16,-1 0-16,0 0 0,0 0 16,0 0-16,0-21 0,1-1 0,-1 1 15,0 0-15,-21 0 0,21 0 16,0-22-16,0 22 0,1-21 0,-1 0 15,-21-1-15,0 1 0,0 0 16,21-1-16,-21 1 0,0-22 0,0 22 16,0 0-16,21 21 0,-21-22 0,0 1 15,0 21-15,0 0 0,0-1 16,0 1-16,0 0 0,0 0 0,0 42 31,0 0-31,-21 22 16,0-1-16,21 0 15,-21 1-15,21 20 0,0-21 0,0 22 16,0-1-16,0-20 0,0-1 0,0 0 16,0 1-16,0-1 15,0 0-15,0-20 0,0-1 0,21 21 0,0-21 16,0 0-16,0 1 16,0-22-16,1 0 0,-1 0 0,0 0 15,0 0-15,0 0 0,0 0 0,1 0 16,-1 0-16,0 0 0,0-22 15,0 1-15,0 21 0,1-21 16,-1 0-16,-21 0 0,21 0 16,-21-1-16,21 1 0,-21 0 15,0 0-15,0-21 0,0 20 0</inkml:trace>
  <inkml:trace contextRef="#ctx0" brushRef="#br0" timeOffset="43722.14">19516 2879 0,'-22'0'15,"44"0"-15,-65 0 78,22 0-62,0 0-16,0 0 0</inkml:trace>
  <inkml:trace contextRef="#ctx0" brushRef="#br0" timeOffset="43913.03">18457 2858 0,'-42'21'16,"21"-21"-16</inkml:trace>
  <inkml:trace contextRef="#ctx0" brushRef="#br0" timeOffset="45710.92">22204 3514 0,'0'0'0,"21"0"0,21 0 16,-21 0 0,1 0-1,-22-21-15,0-1 0,0 1 16,0 0-16,21 0 0,-21 0 0,0 0 16,0-1-16,21-20 0,-21 21 0,0-21 15,0-1-15,0 22 0,0-21 16,0-1-16,0 22 0,0 0 0,0-21 15,0 21-15,0-1 16,0 44 0,0-1-1,0 0-15,0 0 0,0 0 16,0 22-16,-21-22 0,21 21 0,0 0 16,0 1-16,0-22 0,0 21 15,0-21-15,0 22 0,0-22 0,0 0 16,0 0-16,21-21 0,-21 21 0,21 1 15,0-22-15,0 0 0,1 0 16,-1 0-16,0 0 0,0 0 16,0-22-16,0 1 0,1 21 15,-1-21-15,0 0 0,0 0 0,0 0 16,0-1-16,1-20 0,-1 21 16,-21-21-16,0 20 0,21-20 15,-21 21-15,0-21 0,0 20 0,0 1 16,0 0-16,-21 42 31,21 22-31,0-22 16,0 0-16,0 21 0,-21 1 15,21-22-15,-22 21 0,22-21 0,-21 22 16,21-22-16,0 0 0,0 0 16,0 0-16,-21 0 0,21 1 0,0-1 15,-21-21 1,21-21-1,0-1 1,0 1-16,0 0 16,21 0-16,0 0 0,0 0 0,1-1 15,-1-20-15,0 21 0,0-21 16,0-1-16,0 22 0,22-21 0,-22 21 16,21-1-16,-21 1 0,1 0 15,41 0-15,-42 21 0,0 0 16,1 0-16,-22 21 0,21-21 0,-21 21 15,21 22-15,-21-22 0,0 0 16,21 21-16,-21 1 0,21-22 16,-21 21-16,21-21 0,-21 0 0,22 1 15,-22 20-15,21-21 0,0 0 16,0 0-16,0-21 16,0 0-16,1 0 0,-1 0 15,0 0-15,0 0 0,0 0 16,0 0-16,1-21 0,-22 0 15,21 0-15,0 0 0,-21 0 0,21-1 16,-21-20-16,21 0 0,0 21 0,-21-22 16,22 1-16,-1 0 0,-21-22 15,21 22-15,-21-1 0,21 1 0,-21 0 16,21-1-16,-21 1 16,0 0-16,0 21 0,0-1 0,0 1 15,0 0-15,0 42 16,-21 0-1,0 22-15,21-22 0,-21 21 0,21-21 16,0 22-16,-21-1 0,-1 0 16,22 1-16,-21-1 0,21 0 0,0 1 15,0-1-15,0 0 0,0 1 16,0-22-16,0 21 0,0-21 0,0 1 16,0 20-16,0-21 0,0 0 15,21 0-15,1-21 0,-1 0 16,0 0-16,0 0 15,0 0-15,0 0 0,1-21 16,-1 21-16,0-21 0,0 0 0,21 0 16,-20 0-16,-1-1 0,0 1 0,0-21 15,0 21-15,0 0 0,1-22 16,-1 22-16,0 0 0,-21 0 16,21 0-16,-21 42 15,0 0 1,-21 21-16,21-21 15,-21 1-15,21-1 0,-21 21 16,21-21-16,0 0 0,0 1 0,0 20 16,0-21-16,0 0 15,0 0-15,21 1 0,0-22 16,0 0-16,0 0 0,0 0 16,1 0-16,-1 0 0,0 0 0,21 0 15,-21 0-15,1-22 0,-1 1 0,0 0 16,0 0-16,0 0 0,0 0 15,1-22-15,-22 1 0,21 21 0,-21-22 16,0 1-16,0 21 0,0-21 16,0 20-16,0-20 0,0 21 0,-21 0 15,-1 21-15,22-21 0,-21-1 0,0 22 16,0 0-16,0 0 16,0 0-16,-1 0 0,1 22 0,0-1 15,0 0-15,0-21 16,21 21-16,-21 0 0,-1 0 0,1 1 15,0-1 1,0-21 0,0-21 15,0 21-31</inkml:trace>
  <inkml:trace contextRef="#ctx0" brushRef="#br0" timeOffset="45991.76">23389 2942 0,'21'0'31,"0"0"-15,1 0-16,20-21 0,0 21 15,1-21-15,-1 21 0,0-21 0,1 21 16,-1-21-16,0 21 0,-21 0 0,22-22 15,-1 22-15,0 0 0,-20 0 16,-1-21-16,21 21 0,-21 0 16,0 0-16,-21-21 31,-21 21-15,-21 0-16,21 0 15,0 0-15</inkml:trace>
  <inkml:trace contextRef="#ctx0" brushRef="#br0" timeOffset="46211.5">22648 2794 0,'0'0'0,"-21"0"16,0 0 46,0 0-46,0 0-16</inkml:trace>
  <inkml:trace contextRef="#ctx0" brushRef="#br0" timeOffset="49039.27">14436 5609 0,'-22'21'0,"44"-42"0,-65 64 0,43-22 16,21-42 15,1-1-15,-1 1-16,0 0 0,0 0 15,0 0-15,0-22 0,22 22 0,-22-21 16,21 0-16,-21 20 0,22-41 0,-1 21 16,-21-1-16,22-20 0,-1-1 15,-21 22-15,21-22 0,-20 1 16,-1 21-16,0-1 0,0 1 0,-21 0 15,0 20-15,0 1 0,0 0 16,-21 21-16,0 0 0,0 21 16,-22 0-16,22 1 0,0 20 15,0-21-15,-22 21 0,43 1 0,-21 20 16,21-20-16,0-1 0,0 0 16,0-21-16,0 22 0,0-1 0,0-21 15,21 0-15,1 22 0,-1-22 0,0 0 16,0 0-16,0 0 0,0-21 15,1 22-15,-1-1 0,-21 0 0,21 0 16,-21 0 0,-21-21-1,0 0 1,-1-21-16,1 21 16,0-21-16,0 21 0,0-21 0,0 0 15,-1-1-15,1 1 0,0 0 0,0 0 16,0 0-16,21 0 15,0 42 17,0 0-32,0 0 0,0 0 15,21 0-15,0 1 0,-21-1 0,21 0 16,0-21-16,1 21 0,20 0 16,-21 0-16,0 1 0,22-22 0,-22 21 15,21-21-15,0 0 0,1 0 0,-22 0 16,21 0-16,1 0 15,-1 0-15,0-21 0,1-1 0,-1 1 16,0 21-16,1-21 0,-1-21 0,0 21 16,-21-22-16,22 22 0,-1-21 15,-21-1-15,0 1 0,1-21 0,-1 20 16,0-20-16,-21 20 0,21-20 16,-21 21-16,0-22 0,0 22 0,0 21 15,0-22-15,0 22 0,0 0 16,0 0-16,0 0 0,0 42 15,0 0 1,0 0-16,0 21 0,0 1 16,-21-1-16,21 0 0,-21 22 15,21-22-15,0 1 0,0 20 0,-21-21 16,21 22-16,0-22 0,0 1 16,0-1-16,0 0 0,0 1 0,0-22 15,0 21-15,21-21 0,0 0 16,0 1-16,0-1 0,0-21 0,1 21 15,20-21-15,-21 0 0,0 0 0,22 0 16,-22 0-16,21 0 0,-21 0 16,22 0-16,-22 0 0,21-21 15,-21 0-15,0 21 0,22-22 0,-22 1 16,0 0-16,-21 0 0,21-21 0,-21 20 16,21 1-16,1-42 15,-22 20-15,0 1 0,0 21 16,0-21-16,0 20 0,0-20 15,-22 42-15,1 0 0,0 0 16,0 0-16,0 0 16,0 21-16,21 0 0,-22 1 0,1 20 15,0-21-15,21 0 0,-21 22 0,21-22 16,-21 0-16,21 21 0,-21-21 16,21 1-16,0-1 0,0 0 15,0 0-15,0 0 0,0 0 0,0 1 16,0-1-16,0 0 0,21-21 31,0 0-31,0 0 0,0 0 16,0-21-16,1 0 0,-1 21 15,0-22-15,0 1 0,0 0 0,0 0 16,-21 0-16,22 0 0,-1-1 16,-21-20-16,0 21 0,0 0 0,21-22 15,-21 22-15,0 0 0,0 0 0,0 0 16,0 0-16,0 42 31,0 0-15,0 0-16,0 0 0,0 0 15,0 22-15,0-22 0,0 0 0,0 21 16,0-20-16,0-1 0,21 0 16,-21 0-16,21 0 0,0 0 0,1 1 15,-1-1-15,0-21 0,0 0 0,0 21 16,0-21-16,1 0 0,-1 0 15,0 0-15,0 0 0,21-21 0,-20 21 16,-1-21-16,0-1 0,0 1 0,0 21 16,0-21-16,1-21 0,-1 21 15,-21-1-15,21-20 0,0 21 0,0-21 16,-21-1-16,0 1 16,21 0-16,1-22 0,-22 22 0,0-1 15,0-20-15,21 21 0,-21-1 0,21 1 16,-21 0-16,0 20 0,0-20 15,0 21-15,0 0 0,0 42 32,0 0-32,0 0 15,0 22-15,0-1 0,0 0 0,0 1 16,-21-1-16,21 21 0,-21-20 16,21 20-16,0-20 0,0-1 0,-22 0 15,22 1-15,0-1 0,0 0 16,0-21-16,0 22 0,0-22 15,0 0-15,0 0 0,22 0 0,-22 1 16,21-22-16,0 0 0,-21 21 16,21-21-16,0 0 0,0 0 0,1 0 15,-1 0-15,0-21 0,0-1 0,0 22 16,0-21-16,1 0 0,-1 0 16,0 0-16,-21 0 0,21-1 0,0 1 15,-21-21-15,21 21 0,-21-43 16,0 43-16,0 0 0,22 0 15,-22 42 17,0 0-32,0 0 0,0 0 15,0 1-15,0-1 0,0 0 0,0 0 16,0 21-16,0-20 0,21-1 0,-21 0 16,0 0-16,21 0 0,-21 0 15,21-21-15,0 22 0,-21-1 0,21-21 16,1 0-16,-1 21 0,0-21 15,0 0-15,0 0 0,0 0 0,1 0 16,-1 0-16,0 0 0,0 0 0,0-21 16,0 0-16,1 21 0,-1-22 15,0 1-15,0 0 0,0 0 0,0 0 16,-21 0-16,22-22 0,-1 22 16,0-21-16,0 21 0,0-1 15,-21-20-15,21 21 0,1 0 0,-22 0 16,21-1-16,0 22 15,-21 22 1,0-1 0,0-42 46,0-1-46,21 22-16,-21-21 0,0 0 15,0 0-15,0 0 16,-21 21 0,0 0-1,21 21 1,-21 0-16,21 0 0,-22 0 0,1 1 16,21 20-16,0-21 0,-21 21 15,21-20-15,-21-1 0,21 21 0,-21-21 16,21 0-16,0 22 0,0-22 15,0 0-15,0 0 0,0 0 16,0 1-16,21-22 0,0 0 0,0 21 16,0-21-16,1 0 0,-1 0 15,0 0-15,0 0 0,0 0 16,22-21-16,-22 21 0,0-22 0,0 22 16,21-42-16,-20 42 0,20-21 15,-42 0-15,21 0 0,0-1 16,0 1-16,-21 0 0,22-21 0,-22 21 15,21-1-15,-21-20 0,0 21 0,0-21 16</inkml:trace>
  <inkml:trace contextRef="#ctx0" brushRef="#br0" timeOffset="49275.13">18034 4593 0,'0'0'0,"-21"0"16,0 0-16,-1 0 31,1 0 32,0 0-48</inkml:trace>
  <inkml:trace contextRef="#ctx0" brushRef="#br0" timeOffset="49521">16976 4932 0,'0'0'0,"0"21"0,21-21 31,0 0-31,0 0 16,0-21-16,0 21 0,1-21 15,-1 21-15,0 0 0,0-21 0,0 21 16,0 0-16,1-22 0,-1 22 16,0 0-16,0 0 0,-21-21 0,21 0 15,-42 0 1,0 21-16,0 0 15</inkml:trace>
  <inkml:trace contextRef="#ctx0" brushRef="#br0" timeOffset="49795.84">16002 4974 0,'21'0'31,"0"0"-31,0 0 0,1 0 16,-1 0-16,0 0 0,21 0 16,-21 0-16,1 0 0,-1 0 15,0-21-15,21 21 0,-21 0 16,1 0-16,-1 0 0,0 0 15,0 0-15,0-21 0,0 0 16,1 21-16</inkml:trace>
  <inkml:trace contextRef="#ctx0" brushRef="#br0" timeOffset="50829.08">20320 4784 0,'0'0'16,"21"-21"-16,0 21 0,-21-22 0,0 1 15,21 21-15,-21-21 0,0 0 16,0 0-16,0 0 0,-21 21 16,0-22-16,0 1 15,-21 21-15,20 0 0,1 0 16,0 0-16,-21 0 0,21 0 15,-22 21-15,1 1 0,21-1 16,-22 0-16,22 0 0,-21 0 0,21 22 16,-22-1-16,43 0 0,-21-21 15,21 22-15,0-1 0,0 0 0,0-20 16,0-1-16,0 21 0,21-21 16,-21 0-16,22-21 0,20 22 0,-21-1 15,0-21-15,0 0 0,22 0 0,-22 0 16,21 0-16,-21 0 0,22 0 15,-22 0-15,0 0 0,0 0 0,0 0 16,1 0-16,-22-21 16,-22 21-1,1 0 1,0 0-16,0 0 0,-21 0 16,20 21-16,1-21 0,0 21 0,-21-21 15,21 21-15,-1 0 0,1-21 16,0 21-16,0 1 0,0-1 0,21 0 15,0 0-15,0 0 16,21-21 0,0 0-1,0 0-15,0 0 0,1 0 16,-1-21-16,0 21 0,0-21 16,0 21-16,0-21 0,1 21 0,-1 0 15,0-21-15,-21 42 31,0 0-15,-21 0-16,0 0 0,-1 0 16,22 1-16,-21 20 0,0 0 0,-21 22 15,21-22-15,-1 0 0,1 1 16,0-1-16,0 0 0,0 22 16,0-43-16,-1 21 0,1 1 0,0-1 15,21-21-15,-21 0 0,21 1 16,-21-1-16,21 0 0,-21 0 15,21-42 17,21 21-32,-21-21 15,21 0-15,0-43 0</inkml:trace>
  <inkml:trace contextRef="#ctx0" brushRef="#br0" timeOffset="52331.09">21230 4868 0,'21'-21'0,"-42"42"0,42-63 0,-21 21 15,0 0-15,0 0 0,0 42 31,0 0-15,0 21-16,0 1 0,0-1 16,0 0-16,0 1 0,0-1 0,-21 0 15,21 1-15,-21-22 0,21 21 0,-21 0 16,21-20-16,0-1 0,-21 0 16,21 42-1,-22-63-15,22-21 31,0 0-15,0 0-16,22-21 16,-1 20-16,-21 1 0,21-42 15,0 20-15,0 1 0,0 0 0,1-1 16,-1 1-16,0 0 0,0 21 16,0-1-16,0-20 0,1 42 15,-22-21-15,21 21 0,0 0 16,0 0-16,-21 21 0,0 0 0,21 0 0,0 43 15,-21-22-15,0 1 16,0-1-16,0-21 0,0 21 16,0-20-16,0 20 0,0-21 0,0 0 0,0 0 15,0 1-15,0-1 16,22 0-16,-1-21 0,-21 21 16,21-21-16,0 0 0,0 0 15,0 0-15,1-21 0,-1 21 16,0-21-16,21 0 0,-21-1 0,1 1 15,-1 0-15,0 0 0,21-21 0,-21 20 16,1-20-16,-1 21 0,0-21 16,0 20-16,-21-20 0,0 21 0,21-21 15,-21 20-15,21 1 0,-21 42 32,0 1-17,0 20-15,0-21 0,-21 21 16,21 1-16,-21-1 0,21 0 15,0-20-15,0 20 0,0 0 0,0-21 16,0 1-16,0-1 0,0 0 0,0 0 16,0 0-16,21-21 0,0 0 15,1 0-15,-1 0 0,0 0 16,0 0-16,0 0 0,0-21 16,-21 0-16,22 21 0,-1-21 0,-21 0 15,0-1-15,21 1 0,-21 0 16,0 0-16,0-21 0,0 20 15,0 1-15,0-21 0,-21 21 16,0 0-16,21-1 0,-22 1 0,1 0 16,0 0-16,0 21 0,0-21 15,0 21-15,21-21 32,21 21-17,0-22-15,0 22 16,0-21-16,0 21 0,1-21 0,20 0 15,-21 21-15,21-21 0,1 0 0,-1 21 16,0 0-16,1-22 0,-1 22 16,0 0-16,-20 0 0,20 0 15,-21 22-15,0-1 0,0 0 0,1 21 16,-1 22-16,-21-22 16,21-21-16,-21 22 0,0-1 0,0 0 15,0-21-15,0 22 0,-21-22 0,0 21 16,-1-21-16,22 1 0,0-1 0,-21-21 15,21 21-15,-21 0 0,0-21 16,21 21-16,0-42 47,0 0-47,0 0 0,0 0 16,0-1-16,21-20 0,0 21 15,0-21-15,1-1 0,-1 22 0,0-21 16,0-1-16,64-41 0,-64 41 15,21 1-15,1 21 0,41-21 16,-63 42-16,22 0 0,-22 0 16,21 21-16,-21 0 0,1 0 15,-1 21-15,0 1 0,-21-22 16,0 64-16,0-43 0,0 0 0,0-21 16,0 22-16,0-22 15,0 0-15,0 43 0,0-43 16,0 0-16,0 0 0,0 0 15,-21-21-15,0 0 32,-1 0-17,1 0 1</inkml:trace>
  <inkml:trace contextRef="#ctx0" brushRef="#br0" timeOffset="53462.64">18838 6710 0,'21'21'0,"-42"-42"0,42 63 16,-21-21-16,0 1 0,22-22 47,-1 0-47,-21-22 16,0 1-16,21 0 0,0 0 0,-21 0 15,42-43-15,-20 22 16,-1 0-16,0-22 0,0 22 15,0-1-15,0-20 0,1 21 0,20-1 16,-42 1-16,42-22 16,-42 22-16,0 21 0,0 0 15,-21 42 1,0 0-16,0 0 0,0 0 16,-1 1-16,1 20 0,0-21 15,0 21-15,21 1 0,0-1 0,-21 22 16,21-22-16,0 0 0,0 1 0,0-1 15,0 0-15,0 1 0,0 41 16,0-63-16,21 1 16,-21-1-16,0 0 0,21-21 15,-21 21-15,0-42 32,0 0-17,-21 21-15,21-21 0,-21-1 0,0 1 16,-1 0-16,1-21 15,0 42-15,0-21 0,0-1 0,21 44 32,0-1-17,0 0-15,0 0 16,0 21-16,21-20 0,0-1 0,0 21 16,0-21-16,1-21 15,-1 21-15,0 1 0,21-22 0,-21 0 16,1 0-16,-1 0 0,21 0 0,-21 0 15,22 0-15,-22 0 0,21-22 0,-21 1 16,22 21-16,-22-21 0,21 0 16,-21-21-16,22 20 0,-22 1 0,0-21 15,0 21-15,21-22 0,-42 1 16,22 0-16,-1-22 0,0 22 0,-21 0 16,0-1-16,21 1 0,-21 0 0,21-1 15,-21 1-15,0 0 16,0 20-16,21 1 0,-21 0 0,0 42 31,0 0-31,0 22 16,0-1-16,0 0 0,0 1 0,-21-1 15,0 22-15,0-22 0,21 21 0,-21-20 16,21-1-16,0 22 0,-21-22 16,21-21-16,0 21 0,0-20 0,0 20 15,0-21-15,0 0 0,0 0 16,21-21-1,0 0-15,0 0 0,0 0 16,0-21-16,-21 0 16,22 21-16,-22-21 0,21 0 15,-21 0-15,0-22 0,0 22 0,0 0 16,0-21-16</inkml:trace>
  <inkml:trace contextRef="#ctx0" brushRef="#br0" timeOffset="53714.5">19452 6414 0,'0'0'16,"21"0"15,0 0-31,1 0 0,-1 0 16,0 0-16,21 0 0,-21 0 15,22 0-15,-22-22 0,21 22 0,-21 0 16,1 0-16,-1 0 0,0 0 0,0 0 15,0 0-15,0 0 0,1 0 32,-1 0-17</inkml:trace>
  <inkml:trace contextRef="#ctx0" brushRef="#br0" timeOffset="55358.21">20616 6858 0,'0'0'0,"21"0"0,-21-21 16,0 0-16,22 0 15,-22-1-15,0 1 0,0 0 0,0 0 16,0 0-16,0-22 0,0 22 16,0 0-16,0-21 0,0-1 15,0 22-15,0-21 0,-22 21 0,22 0 16,-21-1-16,0 1 0,0 21 16,0 0-16,0 0 15,-1 0-15,1 21 0,0 1 16,0-1-16,-21 0 0,20 0 0,-20 21 15,21-20-15,0 20 0,0 0 0,-22-21 16,43 22-16,-21-1 0,0-21 16,21 22-16,0-22 0,-21 21 0,21-21 15,0 0-15,0 1 0,0-1 0,21 0 16,0-21-16,0 0 16,0 0-16,1 0 15,-1 0-15,0 0 0,0 0 0,0-21 16,22 21-16,-22-21 0,0-1 0,0 1 15,0 0-15,0 0 0,1 0 16,-1 0-16,0-22 0,0 22 0,0-21 16,0-1-16,1 22 0,-22-21 15,21 0-15,0 20 0,-21-20 0,0 21 16,0 0-16,21 21 16,-21 21-1,0 0-15,0 0 0,0 0 0,0 1 16,0-1-16,0 21 0,0-21 15,0 22-15,0-22 0,0 21 16,0-21-16,0 0 0,21 22 0,-21-22 16,21 0-16,-21 0 0,22-21 0,-1 21 15,0-21-15,0 0 16,0 22-16,0-22 0,1 0 0,-1 0 16,0 0-16,0-22 0,21 22 0,-20-21 15,-1 0-15,0 21 0,0-21 16,0 0-16,0-22 0,1 22 0,-1-21 15,0 21-15,-21-22 0,21 1 0,0 0 16,-21-1-16,0-20 0,21 21 16,-21-1-16,22-20 0,-22 20 15,0 1-15,0 21 0,0-21 0,21-1 16,-21 22-16,0 0 0,0 0 16,0 42-1,0 0 1,0 21-16,0-20 0,-21 20 15,21 0-15,0 1 0,0-1 0,-22 0 16,22 22-16,-21-22 0,21 0 16,-21 1-16,21 20 0,0-42 0,0 22 15,0-1-15,0 0 0,0-20 0,0-1 16,0 0-16,0 0 0,21 0 16,0 0-16,1-21 0,-1 22 15,0-22-15,0 0 0,0 0 16,22 0-16,-22 0 0,0 0 0,0-22 15,21 1-15,-20 0 0,-1 21 16,0-21-16,0 0 0,0 0 0,0-22 16,1 22-16,-1 0 0,-21-21 0,0 20 15,0 1-15,0 0 0,0 0 16,0 0-16,0 42 31,0 0-31,0 0 16,0 0-16,0 1 0,0-1 15,0 0-15,0 0 0,0 0 0,0 0 16,0 1-16,0-1 0,0 0 16,21 0-16,0-21 15,0 0-15,0 0 0,1 0 16,-1 0-16,0 0 0,0 0 16,0 0-16,0 0 0,22-21 0,-22 0 15,0 0-15,0 21 0,22-43 16,-22 22-16,0 0 0,21-21 0,-21 20 15,1-20-15,-1 21 0,0-21 16,0 20-16,0-20 0,0 21 0,1 0 16,-1 21-16,-21 21 31,0 0-15,0 0-16,0 0 15,0 1 1,0-44 15,0 1-15,21 21-16,-21-21 0,0 0 15,0 0-15,0 0 16,0-1 0,-21 22-1,0 0-15,21 22 16,-22-1-16,1 0 0,0-21 0,0 42 15,21-21-15,-21 1 0,0-1 16,21 21-16,0-21 0,-22 0 0,1 1 16,21 20-16,-21-21 0,21 0 0,0 0 15,0 1-15,0-1 0,0 0 16,0 0-16,0 0 16,21-21-16,0 0 0,1 0 15,-1 0-15,0 0 0,0 0 0,0 0 16,0 0-16,1 0 0,-1 0 15,21 0-15,-21-21 0,22 21 0,-22-21 16,0 21-16,21-21 0,-21 0 16,22-1-16,-22 22 0,21-21 0,-21 0 15,1 0-15,-1 0 0,0 0 0,-21-1 16,0 1-16,0 0 0,0 0 16,0 0-16,0 0 0</inkml:trace>
  <inkml:trace contextRef="#ctx0" brushRef="#br0" timeOffset="55751.01">22204 6011 0,'0'0'0,"-21"0"0,21 22 16,-22-22-16,1 21 0,0-21 0,21 21 15,0 0-15,-21-21 0,21 21 16,0 0-16,0 1 0,21-22 47,0 0-31,0-22-16,1 1 15,-22 0-15,0 0 16,0 0-16,0 0 15,0 42 32,0 0-31,0 0 0,-22-21-16,1 0 15,0 21-15</inkml:trace>
  <inkml:trace contextRef="#ctx0" brushRef="#br0" timeOffset="56085.8">21188 6414 0,'0'0'16,"-21"0"-16,-1 21 15,44-21 1,-1 0-16,0 0 16,21-21-16,-21 21 0,1 0 15,41-43-15,-42 43 0,22 0 16,-22 0-16,21-21 0,-21 21 0,22 0 16,-22 0-16,0 0 0,0 0 15,0 0-15,0-21 16,-42 21 46,0 0-62,0 0 16</inkml:trace>
  <inkml:trace contextRef="#ctx0" brushRef="#br0" timeOffset="74383.08">1228 10033 0,'0'21'31,"-22"-21"-31,1 0 0,0 0 16,0 0-16,0 0 16,0 0-16,-1 0 15,1 0-15,0 0 0,0 0 16,0 0-16,0 0 0,-1 0 15,1 0-15,-21 0 0,21 0 0,0 0 16,-1 0-16,1 0 0,0 0 16,0 0-16,0 0 0,0 0 15,-1 0-15,1 0 16,0 0-16,0 0 16,42 0 46,0 0-62,22 0 0,-22 0 16,21 0-16,-21 0 0,22 0 15,-1 0-15,0 0 0,22 0 0,-22 0 16,22 0-16,-1 0 16,1 0-16,-1 0 0,1 0 0,20 21 15,-20-21-15,-1 0 0,1 0 16,-1 0-16,1 0 0,-1 0 0,1 0 15,-1 0-15,1 0 0,-1 0 16,1 0-16,-22 0 0,22 0 0,-1 0 16,-21 0-16,1 0 0,-1 0 15,0 0-15,1 0 0,-1 0 0,-21 0 16,0 0-16,1 0 0,-1 0 0,0 0 16,-21-21 15,0 0-16,-21 21 1,0-21 0,-1 21-16,1-21 0,0 21 0,0 0 15,0-21-15,0 21 0,-1-22 0,1 22 16,-21-21-16,21 0 0,0 21 16,-1-21-16,-20 21 0,21-21 15,0 21-15,0-21 0,-1 21 0,1-22 16,0 22-16,0 0 0,0 0 15,0-21-15,-1 21 16,44 0 47,-1 0-63,0 0 0,0 0 0,0 0 15,0 21-15,1-21 0,20 0 16,-21 22-16,21-22 0,1 0 0,-1 0 15,-21 0-15,22 21 0,-1-21 16,-21 0-16,21 0 0,-20 0 0,-1 0 16,21 0-16,-21 0 0,0 21 15,1-21-15,-1 0 16,0 0-16,-21 21 16,0 0-1,0 0 1,-21 1-16,0-22 0,-1 21 15,1 0-15,0 0 0,-21 0 16,21 0-16,-22 1 0,1-1 0,0 0 16,-1 0-16,1 0 0,0 22 15,20-22-15,-20 0 0,0 42 16,21-41-16,-1-1 0,22 0 0,-21 0 16,21 0-16,0 0 0,0 1 15,-21-1-15,21 0 16,-21-21-16</inkml:trace>
  <inkml:trace contextRef="#ctx0" brushRef="#br0" timeOffset="77567.34">4572 9800 0,'21'0'0,"0"0"15,0 0 1,1 0 0,-1 0 15,-21-21-16,0 0 1,0 0-16,0 0 16,0-1-16,-21 22 15,21-21-15,-22 21 0,1-21 0,0 21 16,0-21-16,0 21 16,0 0-16,-1 0 0,1 0 15,0 0-15,0 0 0,0 0 16,0 0-16,-1 0 0,1 0 15,21 21-15,-21 0 16,21 0-16,-21-21 0,21 22 16,-21-1-16,21 0 0,0 0 0,0 0 15,-21 0 1,21 1-16,0-1 0,-22 0 0,22 0 16,0 0-16,0 0 0,0 1 15,0-1-15,0 0 0,0 0 16,0 0-16,0 0 0,0 1 0,22-1 15,-22 0-15,21-21 16,0 21-16,-21 0 16,21-21-16,0 0 0,-21 21 15,21-21-15,1 0 16,-1 0-16,0 0 0,0 0 16,0 0-16,0 0 15,1 0-15,-1-21 0,0 21 16,0 0-16,0-21 0,0 0 0,1 21 15,-22-21-15,21 0 0,0-1 16,0 22-16,0-42 0,0 21 0,1 0 16,-22 0-16,21-22 0,0 22 15,-21-21-15,21-1 0,-21 1 0,0 0 16,21-1-16,-21 1 0,21 0 16,-21-1-16,0 22 0,0-21 0,22 0 15,-22 20-15,21-20 0,-21 21 16,0-21-16,0 20 0,21 1 15,-21 0-15,0 0 0,21 0 0,-21 0 16,0-1-16,0 1 0,-21 42 47,0 1-31,21-1-16,0 21 0,0-21 0,-21 22 15,-1-22-15,22 21 0,-21 0 16,21 1-16,-21 20 0,21-20 0,0-1 15,0 0-15,0 1 0,-21 20 0,21-21 16,0 1-16,0-22 16,0 21-16,0 1 0,0-22 0,0 21 15,0-21-15,21 0 0,0 1 16,-21-1-16,21-21 0,-21 21 0,22 0 16,-1-21-16,0 21 0,0-21 15,0 0-15,0 0 16,1 0-16,-1 0 0,0 0 0,0 0 15,0-21-15,0 0 16,1 0-16,-1 0 16,-21-1-16,0 1 0,21 21 0</inkml:trace>
  <inkml:trace contextRef="#ctx0" brushRef="#br0" timeOffset="78050.06">5376 9906 0,'21'0'32,"1"0"-32,-1 0 0,0 0 15,0 0-15,0 0 0,-21-21 16,21 0-16,1 21 0,-1-21 15,0 21-15,-21-22 0,21 22 16,-21-21-16,21 0 0,-21 0 16,0 0-16,0 0 0,0-1 15,0 1 1,-21 21 0,0 0-16,0 0 0,0 0 15,-1 21-15,1 1 0,0-1 16,0-21-16,21 21 0,-21 21 15,21-21-15,-21 1 0,21-1 0,0 21 16,0-21-16,0 0 0,0 1 16,0-1-16,0 21 0,0-21 15,0 0-15,0 1 0,0-1 0,21 0 16,0-21-16,-21 21 16,21-21-16,0 0 15,0 21-15,1-21 0,-1 0 16,0 0-16,0 0 0,0 0 15,0 0-15,1 0 0,-1-21 16,0 21-16,21-21 0,-21 0 0</inkml:trace>
  <inkml:trace contextRef="#ctx0" brushRef="#br0" timeOffset="80031.99">6138 9716 0,'0'0'0,"21"-22"0,-21 1 16,0 0-16,0 0 16,-21 21 15,21 21-31,-21-21 0,0 21 0,21 0 16,-21 1-16,21-1 0,-21 21 0,-1-21 15,22 22-15,0-22 0,0 0 16,-21 21-16,21-21 0,0 22 15,0-22-15,0 0 0,0 0 0,0 0 16,0 1-16,0-1 0,21 0 16,1-21-16,-1 21 15,0-21-15,0 0 0,0 0 16,0 0-16,1 0 0,-1 0 0,0 0 16,0 0-16,0 0 0,22-21 0,-22 0 15,0 21-15,0-21 0,0-1 16,0 1-16,1 0 0,-22-21 0,21 21 15,0-22-15,0 1 0,-21 0 16,21-1-16,-21 1 0,21-22 0,-21 22 16,22 0-16,-22-1 0,0-41 15,21 41-15,-21 1 0,0 21 16,0 0-16,0-22 0,21 22 16,-21 0-16,0 0 0,0 42 46,0 0-46,-21 0 0,21 1 0,-21 20 16,21-21-16,-22 21 0,22 1 16,0-1-16,-21 0 0,21 1 0,-21 20 15,21-20-15,0-1 0,0 0 0,-21 1 16,21-1-16,0-21 0,0 21 16,0-20-16,0 20 0,0-21 15,0 0-15,21 0 0,-21 1 0,21-22 16,0 21-16,-21 0 0,22-21 15,-1 0-15,0 21 0,21-21 0,-21 0 16,22 0-16,-22 0 0,21 0 0,-21 0 16,22 0-16,-1 0 0,0-21 15,-20 0-15,20 21 0,-21-21 0,21-1 16,-20 22-16,-1-21 0,0 0 16,0 0-16,-21 0 0,0 0 0,21-1 15,-21 1-15,0-21 0,0 21 0,0 0 16,0-1-16,0-20 0,0 21 15,0 0-15,-21 0 0,0-1 16,0 1-16,0 21 0,-1 0 16,1 0-16,0 0 15,0 0-15,0 0 0,0 0 0,-1 0 16,1 21-16,0 1 0,21-1 0,-21 0 16,21 21-16,-21-21 0,21 1 15,-21-1-15,21 21 0,0-21 0,0 0 16,0 1-16,0-1 0,0 0 0,0 0 15,0 0-15,0 0 0,0 1 16,0-1-16,0 0 0,21-21 16,0 0-16,0 21 0,0-21 15,0 0 1,1 0-16,-1 0 0,0 0 16,0 0-16,0-21 15,0 21-15,-21-21 0,0 0 16,22-1-16,-1 22 0,-21-21 0,0 0 15,21 0-15,0-21 0,-21 20 0,21 1 16,-21-21-16,0 21 0,0-22 16,21 22-16,-21 0 0,0 0 0,0 0 15,0 0-15,22 21 0,-22-22 16,0 44 15,0-1-15,0 0-16,0 0 0,0 0 0,0 0 15,0 1-15,0-1 0,0 0 0,0 0 16,0 0-16,0 0 0,0 1 16,0-1-16,0 0 0,0 0 15,0 0-15,0 0 0,0 1 16,0-1 0,21-21-16,0 0 15,0 0-15,0 0 0,0 0 16,1 0-16,-1 0 15,-21-21-15,21-1 0,0 22 16,0-21-16,-21 0 0,21 0 0,1 0 16,-1 0-16,0-1 0,-21 1 15,0 0-15,21-42 0,-21 41 16,21 1-16,-21 0 0,0 0 16,0 0-16,-21 21 31,21 21-16,0 0-15,0 0 16,0 0-16,0 1 0,0-1 16,0 0-16,21-21 15,-21 21-15,0 0 16,0 0-16,0 1 0,21-1 16,-21 0-1,0 0-15,0 0 16,0 0-16,0 1 31,0-1-31,22-21 0,-1 0 0,0 0 16,-21 21-16,21-21 0,0 0 0,0 0 15,1 0 1,-1 0-16,0 0 16,0 0-16,0 0 15,0-21-15,-21 0 16,22 21-16,-22-22 0,21 22 0,0-21 15,-21 0-15,0 0 0,21 21 0,0-21 16,0 0-16,-21-1 0,0 1 16,22 0-16,-1 0 0,-21 0 0,0 0 15,0-1-15,21 22 0,-21-21 16,0 0-16,21 0 0,-21 0 16,0 0-1,-21 42 16,0 0-31,0 0 16,21 0-16,0 0 0,-22 1 16,1-1-16,0 0 0,21 0 0,0 0 15,-21 0-15,0 1 0,21-1 0,-21-21 16,21 21-16,0 0 0,0 0 16,0 0-16,0 1 15,0-1 1,21-21-16,0 0 15,0 0-15,0 0 0,0 21 16,22-21-16,-22 0 0,21 0 0,-21 0 16,1 0-16,-1 0 0,0 0 0,0 0 15,0 0-15,0 0 16,1 0-16,-22-21 16,21 21-16,-21-21 15,0-1 1,0 1-1</inkml:trace>
  <inkml:trace contextRef="#ctx0" brushRef="#br0" timeOffset="81116.75">9377 9779 0,'0'-21'16,"0"0"-16,0 0 16,0-1-16,0 1 0,0 0 15,0 0-15,0 0 16,0 42 15,0 0-31,0 21 0,0-20 16,0 20-16,0-21 0,0 21 0,0 1 15,0-1-15,0 0 0,0-20 0,0 20 16,0-21-16,0 0 0,0 0 16,0 1-16,0-1 0,0 0 0,0 0 15,0 0-15,-21-21 500,21-21-484,0 0 0,0 0-16,0 0 15</inkml:trace>
  <inkml:trace contextRef="#ctx0" brushRef="#br0" timeOffset="81903.3">9356 9991 0,'0'63'0,"0"-126"0,0 42 0,0-1 0,0 1 16,0 0-16,0 0 16,0 0-16,0 0 0,-22-1 0,22 1 15,0 0-15,-21 0 0,0 21 16,21-21-16,-21 0 0,0-1 16,0 22-16,-1-21 15,1 21-15,0 0 16,0 0-1,0 0-15,21 21 0,-21-21 0,21 22 16,0-1-16,-22 0 16,22 0-16,0 0 0,0 0 15,0 1-15,0-1 0,0 0 16,0 0-16,0 0 16,0 0-16,0 1 0,22-22 15,-22 21-15,21-21 16,0 0-16,-21 21 0,21-21 15,0 0-15,0 0 0,1 0 16,-1 0-16,0 0 16,0 0-16,0 0 0,0 0 15,1 0-15,-1 0 0,0 0 16,0 0 0,0 0-1,-42 0 16,0 0-15,0 0-16,0 0 0,-1 21 0,1-21 16,0 21-16,0 0 0,0-21 15,0 22-15,-22-1 0,22 0 0,0-21 16,0 21-16,0 0 0,21 0 16,-22 1-16,22-1 0,-21 0 15,21 0-15,0 0 0,21 0 16,1-21-1,-1 0-15,0 0 0,0 0 0,0 0 16,0 0-16,1 0 0,20-21 0,-21 21 16,0-21-16,0 21 0,22-21 15,-22 21-15,0-21 0,0 21 0,0 0 16,-21-21-16,22 21 0,-22 21 47,-22 0-32,22 0-15,-21 0 0,21 22 16,0-22-16,-21 0 0,21 21 0,-21-21 16,21 22-16,-21-22 0,21 21 0,0-21 15,0 1-15,0-1 0,-21 0 16,21 0-16,0 0 0,0 0 0,0 1 16,0-44 15,21 1-31,-21 0 15,21-21-15,0 21 0</inkml:trace>
  <inkml:trace contextRef="#ctx0" brushRef="#br0" timeOffset="83682.21">10075 9694 0,'21'0'16,"1"0"-16,-1-21 15,0 21-15,0-21 0,0 0 16,0 0-16,1 0 0,-1-1 16,0 1-16,0 0 15,0 0-15,0 0 0,-21 0 0,0-22 16,22 22-16,-22 0 0,0 0 0,0 0 15,0-1-15,0 1 0,0 0 16,0 0-16,0 0 16,-22 21-16,1 0 15,21 21-15,-21 0 0,0 0 16,21 0-16,0 1 0,-21 20 16,0 0-16,21 22 0,-22-22 0,22 22 15,-21-1-15,0-21 0,21 22 0,-21-1 16,21-20-16,0-1 0,-21 0 15,21 1-15,0-1 0,0 0 16,-21-20-16,21 20 0,0-21 0,0 0 16,0 0-16,0 1 0,-22-22 31,1 0-31,0 0 16,21-22-16,-21 22 0,0-21 15,21 0-15,-21 0 0,-1 0 16,1 0-16,21-1 0,-21 22 0,21-21 15,0 0-15,-21 0 0,0 21 16,0 0 0,21 21-1,0 0-15,0 0 16,21 1-16,0-1 0,-21 0 16,21 0-16,0-21 0,0 21 0,1-21 15,-1 21-15,21-21 0,-21 0 16,22 0-16,-22 0 0,21 0 0,-21 0 15,22 0-15,-1 0 0,-21 0 0,0 0 16,22-21-16,-22 21 0,0-21 16,0 0-16,0 0 0,0 0 0,1-1 15,-22 1-15,0 0 0,21 0 0,-21 0 16,0-22-16,21 22 0,-21 0 16,0 0-16,0 0 0,0 42 46,0 0-46,0 0 0,0 0 0,0 1 16,0-1-16,0 0 0,0 21 0,0-21 16,0 1-16,0-1 0,0 0 15,0 0-15,0 0 0,0 0 16,0-42 31,0 0-47,21 21 15,0-21-15,-21 0 0,0 0 16,21-1-16,1 1 0,-1 0 0,-21 0 16,21 0-16,-21 0 0,21-1 15,0 1-15,0 21 0,1 0 16,-1 0-16,-21 21 16,21 1-16,-21-1 15,0 0-15,21 0 0,-21 0 0,0 0 16,0 1-16,21-22 0,-21 21 0,0 0 15,0 0-15,21 0 16,1 0-16,-1-21 16,0 0-16,0 0 0,0 0 15,0 0-15,1 0 16,-1 0-16,0-21 0,0 0 16,0 21-16,-21-21 0,21 0 0,1 0 15,-22-1-15,21 1 16,0-21-16,-21 21 0,21 0 0,-21-1 15,0 1-15,0 0 0,0 0 0,21 21 16,-21 21 15,0 0-31,0 0 0,0 1 16,0-1-16,0 0 16,0 0-16,-21 0 0,21 0 0,0 1 15,0-1-15,0 0 0,0 0 0,0 0 16,21-21-16,0 21 0,1-21 15,-1 22-15,0-22 0,0 0 16,0 0-16,0 0 0,1 0 16,-1-22-16,0 22 0,0-21 15,0 21-15,0-21 0,1 0 0,-22 0 16,21 0-16,0-1 0,0-20 0,0 0 16,-21 21-16,21-22 0,1 1 15,-22 0-15,0-22 0,0 22 0,21-1 16,-21 1-16,0-21 0,0 20 15,21 1-15,-21 21 0,0-22 16,0 22-16,0 0 0,0 0 0,0 0 16,0 42-1,0 0 1,0 21-16,0 1 0,0-1 0,0 0 16,0 1-16,-21 20 0,21-20 15,-21-1-15,21 21 0,-22-20 0,22-1 16,0 0-16,0-20 0,0 20 0,0-21 15,0 0-15,0 0 0,0 1 16,0-1-16,0 0 0,0 0 16,0 0-16,22-21 15,-1 0-15,0 0 16,0 0-16,0-21 16,0 0-16,1 21 0,-22-21 0,21 0 15,0-1-15,0 1 0,0 0 16,0 0-16,-21 0 0,22 0 15,-22 42 17,0 0-32,0 0 15,0 0-15,0 0 0,0 1 16,0-1-16,0 0 0,0 0 16,0 0-1,21-21 32,0 0-47,-21-21 16,21 0-16,-21 0 0</inkml:trace>
  <inkml:trace contextRef="#ctx0" brushRef="#br0" timeOffset="83899.21">11959 9716 0,'0'0'0</inkml:trace>
  <inkml:trace contextRef="#ctx0" brushRef="#br0" timeOffset="84149.46">11472 9800 0,'0'0'0,"21"0"16,1 0-16,-1 0 0,0 0 16,0 0-16,0 0 0,0 0 0,1-21 15,-1 21-15,0-21 0,0 21 16,0-21-16,0 21 0,1 0 16,-1 0-16,-21-21 0,21 21 0,-21-22 31,-21 22-16</inkml:trace>
  <inkml:trace contextRef="#ctx0" brushRef="#br0" timeOffset="84342.34">11239 9694 0,'0'0'0,"-21"0"16,21 22 15,0-1 0,21-21-15,1 0-16</inkml:trace>
  <inkml:trace contextRef="#ctx0" brushRef="#br0" timeOffset="86191.75">12425 10012 0,'0'0'0,"0"-21"16,0 0-16,-21 21 0,21-22 15,0 1-15,-22 21 0,22-21 16,-21 0-16,0 0 0,0 0 15,0 21-15,0 0 16,-1 0-16,1 0 0,-21 0 0,21 0 16,0 0-16,-22 21 0,22 0 0,-21 0 15,21 0-15,-1 0 0,1 1 16,0 20-16,0-21 0,21 0 0,0 0 16,0 22-16,-21-22 0,21 0 15,0 0-15,0 0 0,0 1 16,21-22-16,0 0 15,0 0-15,0 0 16,1 0-16,-1 0 0,0 0 16,0-22-16,0 1 0,0 21 15,-21-21-15,22 0 0,-1 0 0,0 0 16,-21-1-16,0 1 0,0 0 16,21 0-16,-21-21 0,0 20 0,0 1 15,0-21-15,0 21 0,0 0 0,0-1 16,0 1-16,0 0 0,0 42 31,0 0-15,0 1-16,0-1 15,0 21-15,0-21 0,0 0 0,0 22 16,0-22-16,0 0 0,0 0 0,0 0 16,0 1-16,21-1 0,-21 0 15,21 0-15,1-21 0,-1 21 16,0-21-16,0 0 0,0 0 15,0 0-15,1 0 0,-1 0 16,0-21-16,0 0 0,0 21 0,0-21 16,-21 0-16,22-1 0,-1-20 0,0 21 15,0-21-15,0 20 16,-21-20-16,0 0 0,21-1 0,-21 1 16,22 0-16,-22-22 0,0 22 0,0 0 0,0-1 15,0 1-15,0 21 16,0 0-16,0-1 0,0 1 0,0 42 31,0 1-31,0 20 16,0-21-16,0 21 0,-22 1 0,22-1 15,-21 0-15,21 1 0,-21-1 16,21 0-16,0 1 0,0-1 0,0-21 16,0 22-16,0-22 0,0 21 15,0-21-15,0 0 0,0 1 16,21-1-16,0-21 0,1 21 0,-1 0 15,0-21-15,0 0 0,0 0 16,0 0-16,1 0 0,-1 0 16,-21-21-16,21 21 0,0-21 15,0 21-15,-21-21 0,21-1 0,1 22 16,-1-21-16,-21 0 0,0 0 0,21 21 16,-21-21-16,21 21 0,-21 21 31,-21 0-16,0 0-15,21 0 16,-21-21-16,21 22 0,0-1 16,0 0-16,0 0 15,21-21 17,0 0-17,-21-21-15,21 21 0,0-21 16,0 21-16,1-21 0,-1 21 0,0 0 15,0-22-15,0 22 0,0 0 16,1 0-16,-1 0 16,-21 22-16,21-1 15,-21 0-15,0 0 0,0 0 16,0 0-16,0 1 0,0-1 16,0 0-16,-21 0 0,0 0 15,21 0-15,-22 1 0,1-1 0,21 0 16,-21 0-16,-21 0 0,21 0 15,-1-21 1,1 0-16,21 22 0,-21-22 16,21-22 15,21 22-15,0 0-16,1 0 0,-1 0 15,0 0-15,0 0 16,0 22-16,0-22 0,1 21 0,-22 0 15,21-21-15,0 21 0,-21 0 16,0 0-16,21-21 0,-21 22 16,0-1-16,0 0 0,0 0 0,0 0 15,0 0-15,-21 1 0,0-1 0,0 0 16,-1-21-16,1 21 0,-21 0 16,21 0-16,0-21 0,-22 22 0,22-22 15,0 0-15,0 21 0,0-21 0,-1 0 16,1 0-16,0 0 0,21-21 15,0-1 1,0 1-16,21 0 16,0 0-16,1-21 0,20 20 0,-21-20 15,21 0-15,1-1 0,-22 1 16,42-21-16,-20 20 0,-1-20 0,0 20 16,1 1-16,-1 0 0,0-22 0,-20 43 15,20-21-15,-21-1 0,0 22 16,0 0-16,-21 0 0,0 0 0,22 0 15,-44 42 1,1 0 0,0 0-16,0 0 0,0 0 0,0 1 15,21-1-15,0 0 0,-22 0 16,22 0-16,0 0 0,0 1 16,0-1-16,0 0 0,0 0 0,0 0 15,0 0-15,22-21 16,-1 0-16,0 0 0,0 22 15,0-22-15,0 0 0,1 0 16,-1 0-16,0-22 0,0 22 0,0-21 16,0 0-16,1 21 0,-1-21 15</inkml:trace>
  <inkml:trace contextRef="#ctx0" brushRef="#br0" timeOffset="86767.8">13864 10075 0,'-21'0'16,"0"0"-16,0 0 16,-1 0-16,1 0 0,0 22 15,21-1-15,-21-21 0,21 21 16,-21-21-16,0 21 0,21 0 0,0 0 16,0 1-16,-22-1 15,22 0 1,0 0-16,22-21 15,-1 0-15,0 0 16,0 0-16,0-21 16,-21 0-16,21 0 15,1 21-15,-22-22 0,21 1 0,-21 0 16,0-21-16,21 21 0,-21-22 0,21 1 16,-21 0-16,21-1 0,-21-20 15,0 20-15,0-20 0,0-1 0,0 22 16,21-21-16,-21 20 0,0 1 15,0 0-15,0 20 0,0 1 0,0 0 16,0 0-16,0 42 16,0 0-1,0 22-15,0-22 0,-21 21 16,0 0-16,0 1 0,21-1 16,0 22-16,-21-22 0,0 0 15,21 1-15,-22 20 0,22-21 0,0 1 16,0-22-16,0 21 0,0 1 0,0-22 15,0 0-15,0 0 0,0 0 16,0 0-16,0 1 0,0-1 0,0 0 16,22-21-16,-22 21 0,21-21 15,0 0-15,0 0 0,0 0 16,0 0-16,1 0 0,-1-21 16,0 0-16,0 21 0,0-21 0,0 21 15,-21-22-15,22 1 16,-1 0-16,0 0 0,0 21 0</inkml:trace>
  <inkml:trace contextRef="#ctx0" brushRef="#br0" timeOffset="87051.63">13102 9610 0,'0'0'0,"-21"0"0,-21 0 16,42-21-16,-22 21 15,1 0-15,21 21 78,21 0-62,-21 0-16,0 0 16</inkml:trace>
  <inkml:trace contextRef="#ctx0" brushRef="#br0" timeOffset="88635.3">1693 11769 0,'0'0'0,"0"-21"0,0-22 15,0 22-15,0 0 0,0 0 16,21 0-16,-21-1 16,0 44 15,0-1-31,-21 0 0,21 0 15,0 21-15,0 1 0,0-22 16,-21 21-16,21 1 0,0-1 0,0 0 16,0 1-16,0-1 0,-21 0 15,21 1-15,0-22 0,0 21 0,0-21 16,0 22-16,0-22 0,0 0 16,0-42 15,21 0-31,0-1 15,0-20-15,1 21 0,-1-21 16,0-1-16,0 1 0,0 21 16,0-22-16,1 1 0,-1 0 15,0 21-15,0-1 0,0 1 0,-21 0 16,21 21 0,-21 21-1,0 0-15,22 22 0,-22-22 16,0 21-16,0 1 0,0-22 0,0 21 15,0 0-15,21 1 0,-21-22 16,0 21-16,0-21 0,21 1 0,0-1 16,0 0-16,-21 0 0,21 0 15,1-21-15,-1 0 0,0 0 16,0 0-16,21 0 16,-20 0-16,-1-21 0,0 0 0,0 0 15,21 0-15,-20-1 0,-1 1 16,0 0-16,21 0 0,-21-21 0,1 20 15,-1-20-15,-21 21 0,21-21 0,-21 20 16,21-20-16,-21 21 0,0-21 16,0 20-16,0 1 0,0 0 0,0 0 15,0 0-15,0 0 0,0-1 16,0 44 15,0-1-31,0 21 16,0-21-16,0 22 15,0-22-15,0 21 0,0 0 0,0 1 16,-21-1-16,21 0 0,0 1 16,0-22-16,0 21 0,0-21 0,0 1 15,21-1-15,0 0 0,0 0 16,1-21-16,-1 0 0,21 0 0,-21 0 16,22 0-16,-22 0 0,21 0 0,-21-21 15,22 0-15,-22 21 0,21-21 16,-21-1-16,22 1 0,-22-21 0,0 21 15,0 0-15,0-22 16,0 22-16,1 0 0,-22-43 0,0 22 16,0 21-16,0 0 15,0-22-15,0 22 0,0 0 0,-22 21 16,1-21-16,0 21 16,0 0-16,0 21 15,21 0-15,0 0 0,0 22 0,0-22 16,0 21-16,0 1 0,0-1 15,0 0-15,0-21 0,0 22 0,21-1 16,-21-21-16,21 0 0,0 1 16,-21-1-16,21 0 0,1 0 0,-1 0 15,21-21-15,-21 0 0,0 21 0,1-21 16,-1 0-16,21 0 0,-21 0 16,0 0-16,1 0 0,-1 0 15,0-21-15,0 0 0,0 21 16,0-21-16,22 0 0</inkml:trace>
  <inkml:trace contextRef="#ctx0" brushRef="#br0" timeOffset="89942.85">4593 11642 0,'0'-21'0,"0"42"0,21-42 0,-21-1 0,0 1 16,0 0-16,0 0 16,0 0-16,-21 21 15,0 0-15,0 0 0,0 0 0,-1 0 16,1 21-16,-21 0 0,21 0 16,-22 0-16,22 1 0,-21 20 0,21-21 15,0 21-15,-1 1 0,1-22 16,0 21-16,21 1 0,0-1 0,0 0 15,0 1-15,0-1 0,0 0 16,0-21-16,21 22 0,-21-22 16,21 21-16,22-21 0,-22 1 0,0-1 15,21 0-15,1 0 0,-1 0 16,0-21-16,22 0 0,-22 21 0,22-21 16,-1 0-16,-20 0 0,20 0 0,1 0 15,-1 0-15,-21-21 0,22 0 16,-22 0-16,1 21 0,20-21 0,-21 0 15,-20-22-15,20 22 0,-21 0 0,0-21 16,0 20-16,-21-20 0,22 21 16,-22-21-16,0-1 0,0 22 0,0-21 15,-22 21-15,22-1 0,-21 1 0,0 0 16,0 0-16,-21 21 0,20 0 16,-20 0-16,21 0 15,-21 0-15,20 21 0,1 0 0,0 0 16,0 22-16,0-22 0,0 21 15,21-21-15,0 22 0,-22 20 16,22-20-16,0-22 0,0 21 16,0-21-16,0 0 0,0 1 0,22-22 15,-22 21-15,21-21 0,0 0 16,0 0-16,0 0 0,0 0 0,1 0 16,-1 0-16,21 0 0,-21 0 0,0-21 15,1-1-15,-1 1 0,0 0 0,0 0 16,0 0-16,0 0 15,1-1-15,-22 1 0,0-21 0,0 21 16,0 0-16,0-1 0,0-20 0,0 21 16,0 0-16,0 0 15,21 21 1,-21 21-16,0 0 0,21 0 16,-21 0-16,0 22 0,0-22 15,0 0-15,21 21 0,-21-21 0,0 1 16,0 20-16,21-21 0,0 0 15,1 0-15,-1-21 0,0 22 0,0-22 16,0 0-16,0 0 0,1 0 0,-1 0 16,21 0-16,-21 0 0,22 0 15,-1 0-15,-21 0 0,21-22 16,-20 1-16,-1 21 0,0-21 0,0 0 16,-21 0-16,0 0 0,21-1 15,-21-20-15,0 21 0,21 0 0,-21-22 16,0 22-16,0 0 0,0 0 0,0 0 15,0 42 17,-21 0-32,21 0 0,0 0 0,0 1 15,-21-1-15,21 0 0,0 0 16,0 0-16,0 0 0,0 22 0,0-22 16,-21 0-16,21 0 0,-21 0 15,21 1-15,0-1 16,0 0-16,-21 0 15,-1-21 1,22-21 15,0 0-31,0 0 0,0-1 16,0 1-16,0 0 0,0 0 16,0-21-16,22 20 0,-1-20 0,0 0 15,0 21-15,21-22 0,22-20 16,-43 42-16,21-1 15,1 22-15,-22 0 0,0 0 0,21 0 16,-20 0-16,-1 0 0,0 22 0,0-1 16,0 0-16,0 0 0,-21 0 15,0 0-15,0 1 0,0-1 0,0 0 16,0 21-16,0-21 0,0 1 0,0-1 16,-21 0-16,0 0 0,21 0 15,-21-21-15,21 21 0,0 1 0,-21-1 16,0-21-1,-1 0 1,22-21 0,0-1-1</inkml:trace>
  <inkml:trace contextRef="#ctx0" brushRef="#br0" timeOffset="91547.36">7683 12213 0,'0'-21'31,"22"0"-31,-22 0 16,0 0-16,21-1 0,0 1 0,0 0 15,-21 0-15,21-21 0,-21 20 16,21-20-16,1 21 0,-22-21 0,21-1 16,-21 1-16,21 0 0,-21-1 0,0 1 15,0 21-15,0-22 0,0 1 16,0 21-16,0 0 0,0 0 0,0-1 16,0 1-16,-21 21 15,0 0-15,21 21 16,0 1-16,-22-1 0,1 0 0,21 21 15,-21 1-15,21-1 0,0 0 0,0 1 16,0-1-16,0 21 0,0-20 16,0-1-16,0 22 0,0-22 15,0 0-15,0 1 0,0-22 0,21 21 16,0-21-16,1 0 0,-1-21 16,0 22-16,0-22 0,0 0 0,22 0 15,-22 0-15,0 0 0,21 0 16,-21-22-16,1 1 0,20 21 0,-21-21 15,0-21-15,22 21 0,-22-1 0,0-20 16,0 0-16,-21 21 0,21-22 16,-21 1-16,21 0 0,-21-1 0,22 1 15,-22 0-15,0-1 0,0 1 16,0 0-16,0 20 0,0-20 0,0 0 16,0 21-16,0-1 0,0 1 0,0 42 31,0 1-16,0-1-15,0 21 0,0-21 0,0 22 16,0-1-16,0 0 0,0-21 0,0 22 16,0-1-16,0 0 0,0 1 15,0-1-15,0 0 0,0-20 0,0 20 16,21-21-16,-21 21 0,21-20 16,-21-1-16,21 0 0,0 0 15,0-21-15,1 0 0,-1 0 16,0 0-16,0 0 15,0 0-15,0 0 0,1-21 0,20 0 0,-21 0 16,0-1-16,22 1 0,-22 0 16,21 0-16,0-21 0,-20-1 15,20 22-15,-21-21 0,0 21 0,22-22 16,-22 22-16,-21-42 0,21 41 16,-21 1-16,-21 42 31,0 1-31,21-1 15,-22 0-15,22 21 0,0-21 16,0 1-16,0 20 0,0-21 16,0 0-16,0 22 0,0-22 0,0 0 15,0 0-15,0 0 0,22 0 16,-22 1-16,0-1 0,21 0 16,-21 0-1,21-21-15,-42-21 47,0 0-47,-1 0 16,22-1-16,-21 22 0,0-21 0,21 0 15,-21 0-15,0 21 16,0 0 0,21 21-1,0 0 1,0 0-16,0 1 15,21-22-15,0 21 0,0-21 0,0 21 16,0-21-16,1 21 0,-1-21 16,21 0-16,-21 21 0,22-21 0,-1 0 15,0 0-15,1 0 0,-1 0 16,-21 0-16,21 0 0,1 0 0,-1-21 16,-21 21-16,22-21 0,-1 0 0,-21 21 15,21-21-15,-20-1 0,-1 22 0,21-21 16,-21 0-16,0-21 15,1 21-15,-1-1 0,0-20 0,0 21 16,0-21-16,0 20 0,1-20 0,-22 21 16,0 0-16,0-22 0,0 22 15,0 0-15,0 0 0,-22 21 16,1 0 0,0 21-16,0 0 0,0 0 15,0 1-15,-1-1 0,22 21 0,0-21 16,0 22-16,-21-1 0,21-21 0,0 0 15,0 22-15,0-22 0,0 0 16,0 0-16,21 0 0,-21 0 0,22-21 16,-1 22-16,0-22 0,0 0 15,0 0-15,0 0 16,1 0-16,-1 0 0,0 0 0,21 0 16,-21 0-16,1 0 0,-1-22 0,0 22 15,0-21-15,0 21 0,0-21 16,1 21-16,-1-21 0,-21 0 15,0 0-15,0-1 16</inkml:trace>
  <inkml:trace contextRef="#ctx0" brushRef="#br0" timeOffset="94175.11">3535 13293 0,'0'-21'16,"0"-1"-16,21 1 47,0 21-31,0 0-1,0-21-15,22 0 0,-22 21 16,0-21-16,0 0 0,0 21 15,1-22-15,-1 1 0,0 21 0,-21-21 16,0 0-16,0 0 0,0 0 16,0-1-16,0 1 0,0 0 15,0 0 1,-21 21 0,21 21-1,-21 0-15,21 0 0,0 22 16,0-1-16,0 0 0,0 1 15,0-1-15,0 22 0,0-1 16,0-21-16,0 22 0,21-1 0,-21 1 16,0-1-16,0-20 0,0 20 15,0-20-15,0-1 0,0 0 0,0-21 16,0 1-16,0-1 0,0 0 16,0 0-16,-21-21 15,-1 0-15,1 0 0,0 0 16,0 0-16,0-21 0,0 0 15,-1 0-15,-20-1 0,21 1 0,0 0 16,-22-21-16,22 21 16,0-1-16,0 1 0,0-21 0,-22 21 0,43 0 15,-21 21-15,21-22 16,-21 22-16,21 22 16,0-1-16,21 21 15,0-21-15,1 0 0,-1 1 16,0-1-16,0 0 0,21 0 15,-20 0-15,20 0 0,-21 1 0,21-1 16,1-21-16,-1 0 0,0 0 0,1 0 16,-1 0-16,0 0 0,1 0 15,-1 0-15,-21 0 0,22-21 16,-1-1-16,0 1 0,-21 0 0,22 0 16,-22 0-16,0 0 0,21-22 15,-20 22-15,-22 0 0,21-21 16,-21 20-16,21-20 0,-21 21 0,0-21 15,0 20-15,0 1 0,0 0 0,0 0 16,0 42 0,0 0-1,0 0-15,0 1 0,-21 20 16,21 0-16,-21-21 0,21 22 16,0-1-16,0 0 0,-22 1 15,22-22-15,-21 21 0,21-21 0,0 1 0,0-1 16,0 0-16,0 0 15,0 0 1,0-42 0,0 0-16,0 0 15,0 0-15,0-1 0,0-20 16,21 21-16,-21 0 0,22-22 16,-22 22-16,0-21 0,21 0 0,0 20 15,-21 1-15,21 0 0,-21 0 16,0 0-16,21 0 0,0 21 15,-21 21-15,22 0 16,-22 0-16,21 0 0,-21 0 16,0 1-16,21 20 0,0-21 0,-21 0 15,0 22-15,0-22 0,21 0 16,-21 21-16,21-21 0,-21 1 0,22-1 16,-22 0-16,21-21 15,-21 21-15,21-21 16,0 0-16,-21-21 15,21 21-15,-21-21 0,21 0 16,1-1-16,-22 1 0,21 0 0,0 0 16,0 0-16,-21-22 0,21 22 15,0-21-15,1 21 0,-22-22 16,21 22-16,-21 0 0,21-21 0,0 21 16,-21-1-16,0 44 31,21-1-31,-21 0 0,0 21 15,0-21-15,0 22 0,0-22 16,0 21-16,0 1 0,0-22 0,21 21 16,-21-21-16,0 0 0,22 1 0,-1-1 15,0 0-15,-21 0 0,21 0 0,0-21 16,0 0-16,22 0 0,-22 0 16,0 0-16,0 0 0,0 0 0,22 0 15,-22-21-15,0 21 0,21-21 16,-20 0-16,-1 0 0,21-1 15,-21 1-15,0 0 0,-21-21 0,22 21 16,-22-1-16,21-20 0,-21 21 16,0-21-16,0 20 0,0 1 0,0 0 15,0 0-15,0 0 0,0 0 0,-21 21 16,-1 0 0,22 21-16,0 0 0,-21 0 15,21 21-15,0-20 0,-21 20 16,21 0-16,0-21 0,-21 22 0,21-1 15,0-21-15,0 22 0,0-22 16,0 0-16,-21 0 0,21 0 16,0 0-16,-21 1 0,21-44 47,0 1-47,0 0 15,0 0-15,0 0 0,21 0 16,0-1-16,-21 1 0,21 0 0,-21-21 15,0 21-15,21-1 0,0 1 16,-21-21-16,22 21 0,-1 0 16,0 21-16,0 0 15,0 21-15,0 0 0,-21 0 16,22 0-16,-22 0 0,21 22 16,-21-22-16,0 0 0,21 0 0,-21 22 15,0-22-15,21 0 0,-21 0 16,0 0-16,0 0 0,0 1 15,0-1-15,21-21 0,0 0 16,1 0 0,-1 0-16,0-21 0,0 21 15,0-22-15,-21 1 0,21 0 16,1 0-16,-1 0 0,0 0 0,0-22 16,0 22-16,0-21 0,-21 21 15,22-22-15,-1 22 0,0-21 0,-21 21 16,21-1-16,-21 1 0,21 0 15,-21 42 1,21 0 0,-21 1-16,0-1 0,0 0 0,0 21 15,0-21-15,22 22 0,-22-22 16,0 0-16,0 21 0,0-20 0,0-1 16,0 0-16,21 0 0,0 0 0,0 0 15,-21 1-15,21-1 0,0-21 16,1 21-16,-1-21 0,0 0 0,21 0 15,-21 0-15,1 0 0,20 0 16,-21 0-16,0 0 0,22-21 0,-22 0 16,0-1-16,0 22 0,21-21 15,-20 0-15,-1 0 0,0-21 16,0 20-16,-21 1 0,21-21 0,-21 21 16,0 0-16,0-1 0,0-20 0,0 21 15,0 0-15,-21 21 16,0 0-16,0 21 0,0 0 15,-1-21-15,22 42 0,0-20 0,-21-1 16,21 0-16,0 21 0,0-21 16,0 1-16,0 20 0,0-21 0,0 0 15,0 0-15,0 1 0,21-1 16,-21 0-16,22-21 0,-1 0 16,0 21-16,0-21 15,0 0-15,0 0 0,1 0 0,-1 0 16,0 0-16,0 0 0,0 0 15,0 0-15,1-21 0,-1 0 16,-21 0-16,21-1 0,0 22 0,-21-21 16</inkml:trace>
  <inkml:trace contextRef="#ctx0" brushRef="#br0" timeOffset="97167.53">7429 13991 0,'0'0'0,"64"-21"16,-43 21-1,0-21-15,0 21 16,1-21-16,-22 0 0,21 21 15,-21-22-15,21 1 0,-21 0 16,0 0-16,0 0 0,0 0 16,0-1-16,-21 1 0,0 0 0,-1 0 15,1 0-15,0 0 16,0-1-16,0 22 0,0-21 0,-1 21 16,1 0-16,0 0 0,0 0 0,0 0 15,-22 21-15,22 1 0,0-1 16,0 0-16,-21 0 0,20 21 0,1-20 15,0 20-15,0 0 0,21 1 16,0-22-16,0 21 0,0-21 0,0 0 16,0 22-16,0-22 0,0 0 15,0 0-15,21-21 0,0 0 16,0 0-16,1 0 0,-1 0 16,0 0-16,21 0 0,-21-21 0,1 0 15,-1 0-15,21 0 16,0-1-16,-20 1 0,20-21 0,-21 21 15,21-22-15,-20 1 0,20 0 0,-21-1 16,0-20-16,0-1 0,1 22 16,-1-21-16,-21 20 0,21 1 0,-21 0 15,0-1-15,0 1 0,0 0 16,0 20-16,0 1 0,0 0 0,0 0 16,-21 21-16,0 21 15,21 0-15,-22 0 16,22 1-16,0 20 0,-21 0 0,0 1 15,0-1-15,0 21 0,21 1 16,-21-22-16,-1 22 0,1-22 16,21 22-16,0-22 0,0 0 0,0 1 15,0-1-15,0-21 0,0 21 16,0-20-16,21-1 0,1-21 0,-1 21 16,0-21-16,21 0 0,-21 0 0,22 0 15,-22 0-15,21 0 0,1 0 16,-22-21-16,21 0 0,0 21 0,1-22 15,-22 1-15,21-21 0,1 21 0,-22 0 16,0-1-16,0-20 0,0 21 16,0-21-16,-21 20 0,22 1 0,-22-21 15,0 21-15,0 0 0,0-1 16,-22 44 15,22-1-31,0 0 16,0 0-16,-21 0 0,21 22 0,0-22 15,0 21-15,0-21 0,0 0 0,0 22 16,0-22-16,0 0 0,0 0 16,0 0-16,21 1 0,1-22 0,-22 21 15,21 0-15,0-21 0,0 0 0,21 0 16,-20 0-16,-1 0 0,21 0 16,0 0-16,-20 0 0,20-21 0,0 21 15,1-21-15,-1-1 0,0 1 0,1 0 16,-1 0-16,0 0 15,22-22-15,-43 22 0,0-21 16,-21 21-16,0 0 0,0-22 0,0 22 16,0 0-16,0 0 0,0 0 15,-21 21-15,0 0 0,0 0 16,-1 0-16,1 0 0,0 0 16,0 21-16,0 0 0,-22 0 0,22 0 15,0 22-15,0-22 0,0 21 0,0-21 16,21 22-16,-22-22 0,22 21 15,0-21-15,0 22 16,0-22-16,0 0 0,22-21 0,-1 0 16,0 0-1,0 0-15,0 0 0,0 0 0,1 0 16,-1 0-16,0-21 0,21 0 16,-21-1-16,1 1 0,-1 0 15,0 0-15,-21 0 0,21 0 0,0-1 16,0-20-16,-21 21 0,0-21 0,0 20 15,0 1-15,22 0 0,-22 0 16,0 0-16,0 0 0,0 42 31,0 0-15,0 0-16,-22 21 0,22-20 0,0-1 16,0 21-16,0-21 0,0 22 15,0-22-15,0 0 0,0 0 0,0 0 16,0 0-16,0 1 0,22-1 0,-1 0 15,0-21-15,0 0 0,0 0 16,0 0-16,1 0 0,-1 0 0,0 0 16,0 0-16,0 0 0,22 0 0,-22-21 15,21 0-15,-21-1 0,0 1 16,22 0-16,-22 0 0,0-21 0,0 20 16,0-20-16,-21 0 0,22-1 15,-22 1-15,21 0 0,-21-1 16,0-20-16,0 21 0,0-1 0,0 22 15,0-21-15,0 21 0,0-22 16,0 22-16,0 0 0,0 42 31,-21 0-31,21 0 0,-22 1 16,22 20-16,0-21 0,0 21 0,-21 1 16,21-1-16,-21 0 0,21 1 15,0-1-15,0 0 0,0-20 0,0 20 16,0-21-16,0 21 0,0-20 0,0-1 15,0 0-15,0 0 0,21 0 16,0-21-16,-21 21 16,22-21-16,-1 0 0,0 0 0,0 0 15,0 0-15,0 0 0,1-21 16,-1 0-16,0 0 0,0 21 0,0-21 16,0 0-16,-21-1 0,22 1 0,-1 0 15,-21-21-15,21 21 0,-21-1 16,0 1-16,0-21 0,0 21 0,0 0 15,0-1-15,-21 22 16,0 0 0,21 22-16,-22-1 0,22 0 0,0 0 15,0 0-15,0 0 0,0 1 16,0-1-16,-21 0 0,21 21 16,0-21-16,0 1 0,0-1 15,0 0-15,0 0 0,0 0 0,21-21 16,-21 21-16,22-21 0,-1 22 15,0-22-15,0 0 0,0 0 16,0 0-16,1 0 0,-1 0 0,0 0 16,0 0-16,0-22 0,0 22 15,1-21-15,20 0 0,-21 0 0,0 0 16,0 0-16,1-1 0,-1-20 16,0 0-16,0 21 0,0-22 0,0-20 15,1 20-15,-22 1 0,0-21 0,21 20 16,-21 1-16,0 0 15,0-1-15,0 1 0,0 0 0,0-1 16,0 22-16,0 0 0,0 0 0,0 42 31,0 0-15,0 0-16,-21 22 0,21-22 0,-22 21 16,22 0-16,0 1 0,0-1 15,0 0-15,0 1 0,0-1 0,0 0 16,0 1-16,0-1 15,0 0-15,0 1 0,0-22 0,0 21 0,0-21 16,0 1-16,0-1 0,0 0 0,0 0 16,22-21-16,-1 0 15,0 21-15,0-21 0,0 0 16,0 0-16,22 0 0,-22 0 16,0-21-16,0 21 0,0-21 15,1 0-15,-1 0 0,0-1 0,0 1 16,0-21-16,0 21 0,1 0 0,-1-43 15,0 43-15,-21 0 16,0 0-16,0 42 31,0 0-31,0 0 16,0 0-16,-21 0 0,21 1 16,0-1-16,0 0 0,0 0 15,0 0-15,0 0 16,0 1-16,21-22 15,0 0 1,0 0-16,0 0 16,1 0-16,-1 0 0,0 0 0,0-22 15,0 22-15,0-21 0,1 0 0,-1 21 16,0-21-16,-21 0 0,0 0 16,21-1-16,-21 1 0,21 0 15,-21 0-15,0 0 0,0 0 0,0-1 16,0 1-1,0 0-15,0 42 32,0 0-17,0 1-15,0-1 0,0 21 0,0 0 16,0-20-16,0 20 0,21 0 0,-21 1 16,22 20-16,-22-21 0,0 22 0,21-22 15,0 22-15,0-1 0,-21 1 16,0-1-16,21 1 0,0-1 15,-21 1-15,22-1 0,-22-20 0,0 20 16,0 1-16,0-22 0,0 21 0,0-20 16,0-1-16,0 0 0,-22 1 15,1-22-15,0 0 0,-21 43 16,21-64-16,-1 21 0,1 0 0,0-21 16,0 0-1,0 0-15,0 0 16,21-21-16,0 0 0,-22-1 0,22 1 15,0 0-15,0-21 0,0 21 16,0-22-16,0 1 0,0 0 0,0-1 16,0-20-16,22 20 0,-1-20 0,0-1 15,0 1-15,0-1 0,0 22 0,1-21 16,-1 20-16,0 1 16,0 0-16,0-1 0,0 22 0,1-21 15,-1 21-15,-21-1 0,21 1 16,-21 0-16,0 0 0,21 21 15,-21-21-15,0 0 0,0-1 0,0 1 16,-21 0-16</inkml:trace>
  <inkml:trace contextRef="#ctx0" brushRef="#br0" timeOffset="97515.35">8869 13526 0,'42'0'15,"-21"-22"-15,0 22 0,1 0 16,20-21-16,-21 0 0,21 21 0,1-21 15,-1 21-15,0-21 0,-20 21 16,20-21-16,0 21 0,1-22 0,-22 22 16,21-21-16,-21 21 0,0 0 15,1-21-15,-1 21 0,0 0 16,0 0-16,-21-21 16,-42 21 15,21 0-31,-1 0 0</inkml:trace>
  <inkml:trace contextRef="#ctx0" brushRef="#br0" timeOffset="98015.1">8509 13145 0,'0'21'15,"0"0"1,0 0 0,21-42 31,0 0-47,0 0 15,-21-1 1,0 1-16,0 0 15,-21 21 1,0 0 31,21 21-47,-21 0 16,0 1-1,21-1-15,-21 0 16,-1 0-16</inkml:trace>
  <inkml:trace contextRef="#ctx0" brushRef="#br0" timeOffset="104520.23">15600 9970 0,'21'0'0,"0"0"15,0 0 1,0 0-16,1 0 16,-1 0-1,0 0-15,-21-22 0,21 1 16,0 21-16,-21-21 0,21 21 16,-21-21-16,0 0 15,0 0-15,0-1 0,0 1 16,0 0-16,0 0 15,-21 21-15,0-21 0,0 21 16,0-21-16,-22 21 0,22 0 0,0 0 16,-21 0-16,21 0 0,-22 21 15,22 0-15,0-21 0,-21 21 0,20 0 16,1 0-16,-21 22 0,21-22 16,0 0-16,21 21 0,-22-20 0,22-1 15,-21 21-15,21-21 0,0 0 16,0 1-16,0-1 0,0 0 15,0 0-15,0 0 0,0 0 0,21 1 16,1-22-16,-1 0 0,0 0 16,0 0-16,21 0 0,-20 0 0,-1 0 15,0 0-15,21 0 0,-21-22 0,1 22 16,20-21-16,-21 0 0,0 0 16,0 0-16,22 0 0,-22-1 0,0 1 15,21-21-15,-20 0 16,-1 20-16,0-20 0,0 0 0,-21 21 15,21-22-15,0 1 0,1 0 0,-1-1 16,-21 1-16,21 0 16,0-1-16,-21 1 0,0 21 0,0-22 15,21 22-15,-21 0 0,0 0 0,0 0 16,0 0-16,0-1 16,-21 22-1,0 0 1,0 22-16,21-1 0,-21 0 0,-1 0 15,1 21-15,21-20 0,-21 41 16,0-21-16,21 1 0,-21 20 0,0-20 16,21 20-16,0-21 0,0 1 0,-22-1 15,22 0-15,0 1 0,0-1 16,0-21-16,0 0 0,22 1 0,-1-1 16,0 0-16,0 0 0,0-21 15,22 0-15,-22 0 0,0 0 16,21 0-16,-21 0 0,22 0 0,-1 0 15,0-21-15,-20 0 0,20 0 16,0 21-16,-21-22 0,22 1 16,-22 0-16,0 0 0,0 0 0,0 0 0,1-22 15,-22 22-15,0 0 0,0-21 16,0 20-16,0 1 0,0-21 16,0 21-16,0 0 0,-22 21 31,22 21-31,-21 0 0,21 0 0,-21 0 15,21 22-15,0-22 0,0 21 16,0-21-16,0 22 0,0-22 0,0 42 16,0-42-16,21 1 0,0-1 15,1 0-15,-1-21 16,0 0-16,0 0 0,0 0 0,0 0 16,1 0-16,-1 0 0,21 0 0,-21 0 15,0-21-15,22 0 0,-22-1 16,0 1-16,0 0 0,0 0 0,1 0 15,-1 0-15,0-1 0,0-20 16,0 21-16,0 0 0,-21-22 0,22 22 16,-1 0-16,-21 0 0,21 21 15,0 0 1,-21 21 0,0 0-16,0 0 15,21-21 1,0 0 15,-21-21-15,0 0-16,0 0 15,0 0 1,0 0-16,0-1 0,0 1 16,0 0-1,-21 21-15,0 0 16,0 0-16,21 21 0,-21 0 0,0 1 15,21-1-15,-22 0 0,1 21 16,21 1-16,-21-22 0,21 21 0,-21-21 16,21 22-16,0-22 0,0 21 0,0-21 15,0 0-15,0 1 0,0-1 16,21 0-16,0-21 0,0 21 0,1-21 16,-1 0-16,0 0 0,21 0 15,-21 0-15,22 0 0,-22 0 16,21 0-16,1 0 0,-1-21 0,-21 0 0,21 0 15,1-1-15,-22 1 16,21 0-16,-21-21 0,22-1 0,20-20 16,-42-1-16,1 22 0,-1 0 15,0-22-15,0 22 0,-21 0 16,21-1-16,-21 1 0,21 0 0,-21-1 16,0 1-16,0 21 0,22-22 15,-22 22-15,0 0 0,21 0 16,-21 42-1,0 0 1,-21 0-16,-1 22 0,22-22 0,-21 21 16,0 1-16,21 20 0,-21-21 15,0 22-15,21-22 0,0 22 16,-21-22-16,21 0 0,-22 1 0,22-1 16,0 0-16,0 1 0,0-22 15,0 0-15,0 21 0,22-20 0,-1-22 16,0 21-16,0 0 0,21-21 0,-20 0 15,20 21-15,-21-21 0,21 0 16,1 0-16,-22 0 0,21 0 0,1-21 16,-1 21-16,0-21 0,-21 0 0,22 21 15,-22-22-15,21 1 16,-21-21-16,1 21 0,-1 0 0,0-22 16,0 22-16,-21-21 0,21 21 0,-21-22 0,0 22 15,0 0-15,0 0 16,0 0-16,-21 21 0,0 0 0,0 0 15,0 0-15,-1 0 0,1 0 16,0 0-16,-21 21 0,21 0 0,-1 21 16,-20-21-16,21 1 0,0 20 15,0 0-15,21-21 0,0 22 16,-22-22-16,22 21 0,0-21 0,0 1 0,0-1 16,0 0-16,0 0 0,0 0 0,22-21 15,-22 21-15,21-21 16,0 0-16,0 0 0,0 0 0,0 0 15,1 0-15,-1 0 0,0 0 16,-21-21-16,21 21 0,0-21 16,0 0-16,1 21 0,-22-21 0,21 0 15,0-1-15,-21-20 0,0 21 0,0 0 16,21 0-16,-21-22 0,21 22 16,-21-21-16,0 21 15,21 21 1,-21 21-16,0 0 15,0 0-15,0 0 0,0 22 16,0-22-16,0 0 0,0 0 16,0 21-16,0-20 0,0-1 0,0 0 15,22-21-15,-22 21 0,0 0 16,21-21-16,-21 21 0,21-21 16,0 0-16,0 0 0,0 0 15,1 0-15,-1 0 0,0 0 0,0 0 16,0 0-16,0-21 0,1 21 15,-1-21-15,0 0 0,0 0 0,0 21 16,0-43-16,1 22 0,-1 0 16,-21 0-16,21 0 0,0 0 0,-21-22 15,21 22-15,0 0 0,-21 0 0,22 0 16,-22 42 15,0 0-31,0 0 0,0 0 16,0 0-16,0 1 0,0-1 15,0 0-15,0 0 0,0 0 0,0 0 16,0 1-16,0-1 16,0 0-16,0 0 0,0 0 15,21-21-15,0 0 0,0 0 16,0 0-16,0 0 0,1 0 16,-1 0-16,0 0 0,21 0 0,-21 0 15,1 0-15,20 0 0,-21-21 0,21 21 16,-20-21-16,-1 0 15,0 0-15,21-1 0,-21 1 0,1-21 16,-22 21-16,21 0 0,0-22 0,-21 22 16,21-21-16,-21 21 0,0-1 15,0 1-15,0 0 0,0 0 0,-21 21 32,0 0-32,0 21 0,-1 0 0,1 0 15,0 1-15,0 20 0,0-21 0,0 21 16,21-20-16,-22-1 0,22 21 15,0-21-15,0 0 0,0 1 0,0-1 16,0 0-16,0 0 16,0 0-16,22-21 15,-1 0-15,0 0 0,0 0 16,0 0-16,0 0 0,1 0 0,-1 0 16,0 0-16,0 0 0,0 0 15,0 0-15,1 0 0,-1-21 0,0 0 16,0 0-16,0 21 0,0-21 0,22-1 15</inkml:trace>
  <inkml:trace contextRef="#ctx0" brushRef="#br0" timeOffset="105335.1">21103 9546 0,'0'-42'15,"-21"21"-15,21 0 16,-21 21-16,21-22 0,-21 1 0,21 0 16,0 0-1,-22 21-15,1-21 0,0 21 16,0 0-16,0 0 15,0 0-15,-1 0 0,-20 21 16,0-21-16,-1 21 0,1 0 0,0 0 16,-1 22-16,1-22 0,0 21 15,-1-21-15,22 22 0,-21-22 0,21 0 16,0 21-16,-1-20 0,22-1 16,0 0-16,0 0 0,0 0 0,0 0 15,0 1-15,22-22 0,-1 21 0,0-21 16,21 21-16,-21-21 0,22 0 15,-1 0-15,-21 0 0,22 0 16,-1 0-16,-21 0 0,21 0 0,1 0 16,-22 0-16,0 0 0,0 0 0,-21-21 15,-21 21 1,-21 21 0,21-21-16,-1 21 0,-20-21 15,21 21-15,-21 0 0,-1-21 0,22 22 16,0-22-16,-21 21 0,20 0 15,1-21-15,21 21 0,-21-21 16,21 21 0,21-21-1,0 0-15,1 0 0,-1 0 16,21-21-16,-21 0 0,22 21 16,-22 0-16,21-21 0,-21 21 0,0 0 15,22 0-15,-22-21 0,0 21 0,0 0 16,-21 21-1,0 0-15,0 0 0,0 0 16,0 0-16,-21 22 0,21-22 16,-21 0-16,0 0 0,0 22 0,-1-22 15,1 21-15,-21-21 0,0 43 16,20-43-16,-20 21 0,21-21 16,0 22-16,0-22 0,-1 0 15,1 0-15,0 0 0,21 1 0,0-1 0,-21-21 16,21 21-16,-21-21 0,21 21 15,0-42 17,0 0-32,0 0 15,21-1-15,0-20 0,0 21 16,0-21-16</inkml:trace>
  <inkml:trace contextRef="#ctx0" brushRef="#br0" timeOffset="107091.23">21907 9716 0,'22'0'15,"-1"0"-15,0 0 16,0 0-16,-21-22 0,21 1 0,0 21 16,22-21-16,-22 0 0,0 21 15,0-21-15,0 0 0,1-22 0,20 22 16,-21 0-16,-21 0 0,21 0 0,0-22 16,-21 22-16,22 0 15,-22-21-15,0 20 0,0 1 0,0 0 16,0 0-16,0 0 0,0 0 0,0-1 15,-22 22 1,1 0-16,0 0 0,0 22 16,0-1-16,21 21 0,0 0 15,-21 1-15,21-1 0,-22 22 0,22-1 16,0 1-16,0-1 0,0-21 16,0 22-16,0-1 0,0-20 0,0-1 15,0 0-15,0 1 0,0-22 0,0 21 16,0-21-16,0 1 0,-21-1 15,21 0-15,0 0 0,0 0 16,-21-21-16,0 0 16,0 0-1,0-21-15,-1 21 0,1-21 16,21 0-16,-21 0 0,0-1 0,0 1 16,21 0-16,-21 0 0,-1-21 15,22 20-15,-21 22 0,0 0 16,21 22-1,0-1 1,0 0-16,0 0 0,21 0 16,0 0-16,1-21 0,-1 22 15,0-1-15,0-21 0,0 0 16,22 21-16,-22-21 0,0 0 0,0 0 16,21 0-16,-20 0 0,20 0 15,-21 0-15,21-21 0,1 0 0,-22 21 16,21-22-16,1 1 0,20 0 15,-42-21-15,0 21 0,1-1 16,-1 1-16,0 0 0,-21 0 0,0-21 16,0 20-16,0 1 15,0 0-15,0 42 16,0 0 0,0 1-16,0-1 0,-21 21 0,21-21 15,-21 0-15,21 1 0,-22-1 16,1 21-16,21-21 0,-21 0 15,21 1-15,-21-22 0,21 21 0,0 0 16,-21-21-16,21 21 0,0-42 47,21 0-47,0 21 0,0-21 0,-21-1 16,43 1-16,-22 0 0,0-21 15,0 21-15,0-22 0,22 22 0,-22-21 16,21 21-16,-21-1 0,0-20 15,1 42-15,-1-21 0,21 21 16,-21 0-16,0 21 16,-21 0-16,0 0 0,0 1 15,0-1-15,0 0 0,0 0 0,0 21 16,0-20-16,0-1 0,0 21 16,0-21-16,0 0 15,0 1-15,0-1 0,22-21 0,-1 21 16,0 0-16,0-21 0,0 0 15,0 0-15,22 0 0,-22 0 0,0 0 16,0 0-16,22 0 0,-22-21 0,0 0 16,0 0-16,0 21 0,0-22 15,1 1-15,-1 0 0,0-21 16,0 21-16,-21-1 0,0-20 0,21 21 16,-21-21-16,21 20 0,-21 1 15,0 0-15,0 0 0,0 0 0,0 42 31,0 0-31,0 0 0,0 0 16,0 22-16,0-22 0,0 21 0,0-21 16,0 1-16,0 20 0,0-21 15,0 0-15,0 0 0,0 1 0,0-1 16,22 0-16,-1-21 16,0 21-16,0-21 0,0 0 15,0 0-15,1 0 0,20 0 0,-21 0 16,0-21-16,0 0 0,1 21 15,-1-21-15,0-1 0,0-20 16,0 21-16,0 0 0,1-22 0,-1 1 16,21-43-16,-42 22 0,21 21 15,-21-1-15,21-20 0,-21-22 16,22 43-16,-22-1 0,21 1 16,-21 21-16,0 0 0,21 0 15,-21-1-15,0 44 16,-21-1-16,0 0 15,-1 0-15,22 21 0,-21 1 16,0 20-16,21-20 0,-21 20 0,21-21 16,-21 22-16,0-22 15,21 1-15,0-1 0,0 0 0,0 1 16,0-22-16,0 0 0,0 0 0,0 21 16,0-20-16,21-1 15,0-21-15,0 0 0,0 0 0,0 0 16,1 0-16,-1 0 0,0 0 15,21 0-15,-21 0 0,1-21 16,-1-1-16,0 22 0,0-21 0,0 0 16,0 0-16,-21 0 0,0 0 15,22-1-15,-22 1 0,0 0 0,0 0 16</inkml:trace>
  <inkml:trace contextRef="#ctx0" brushRef="#br0" timeOffset="107313.1">23897 9673 0,'21'0'15,"0"0"-15,1 0 16,-1 0-16,21 0 16,-21-21-16,0 21 0,1 0 15,20-21-15,-21 21 0,0-21 0,0 21 16,22-21-16,-22 21 0,-21-22 15,0 1 17,-21 21-32,0 0 0,-22 0 0</inkml:trace>
  <inkml:trace contextRef="#ctx0" brushRef="#br0" timeOffset="107512.98">23410 9504 0,'0'0'0,"-21"0"0,0 0 16,0 0 0,0 0-16,42 21 62,0-21-62,0 21 16,0-21-16,0 21 0</inkml:trace>
  <inkml:trace contextRef="#ctx0" brushRef="#br0" timeOffset="109675">24363 10012 0,'0'0'0,"21"0"0,0 0 15,0 0-15,0 0 16,1 0-16,-1-21 0,-21 0 16,21 21-16,-21-22 0,21 1 15,-21 0-15,0 0 0,0 0 0,0 0 16,0-1-16,0 1 0,0-21 0,0 21 16,0 0-16,-21-1 0,0 22 15,0 0-15,-1 0 0,1 0 16,0 0-16,-21 0 0,21 22 0,-22-1 15,22 0-15,0 0 0,-21 21 16,20 1-16,1-22 0,0 21 0,0-21 16,0 22-16,21-22 0,-21 0 15,21 0-15,0 0 0,0 1 0,0-1 16,21 0-16,0-21 16,0 0-16,0 0 0,0 0 15,1 0-15,-1 0 0,0 0 0,0-21 16,0 0-16,0 21 0,1-22 0,-1 1 15,0 0-15,-21 0 0,21 0 16,0-22-16,0 22 0,-21 0 16,0-21-16,22 21 0,-22-1 0,21 1 15,-21 0-15,0 0 0,0 42 32,0 0-32,0 0 15,-21 1-15,21 20 0,-22-21 0,22 0 16,0 0-16,0 22 0,0-22 0,0 0 15,0 0-15,0 0 0,0 1 16,0-1-16,22-21 0,-22 21 16,21-21-16,0 0 0,0 0 0,0 0 15,0 0-15,1 0 0,-1 0 16,21 0-16,-21 0 0,0-21 16,1 0-16,-1 21 0,0-22 15,0-20-15,0 21 0,0 0 0,1-22 16,-1 1-16,0 0 0,0-1 0,-21-20 15,21 21-15,0-1 0,1-20 16,-1 20-16,-21 22 0,0-21 16,21 21-16,-21 0 0,0-1 0,0 1 15,0 42 1,-21 1-16,0-1 0,-1 0 16,1 21-16,0 1 0,0-1 15,0 21-15,0-20 0,-1-1 16,1 0-16,21 1 0,0-1 0,-21 0 15,21-20-15,0 20 0,0-21 16,0 0-16,0 0 0,0 1 0,0-1 16,21-21-16,0 21 15,1-21-15,-1 0 0,0 0 0,0 0 16,0 0-16,0 0 0,22-21 0,-22 21 16,0-21-16,0-1 0,0 22 15,1-21-15,-1 0 0,0 0 0,0 0 16,-21 0-16,0-1 0,21 1 15,-21 0-15,0 42 32,-21 0-32,0-21 15,21 22-15,-21-1 0,0 0 0,21 0 16,0 0-16,-22-21 16,22 21-1,22-21 1,-1 0-16,0 0 0,0 0 15,0 0-15,22 0 0,-22 0 0,21 0 16,-21 0-16,0 0 0,1 0 0,-1 0 16,0 0-16,0 0 0,0 0 15,-21 22 1,0-1-16,-42 0 16,42 0-16,-21-21 15,0 21-15,-1 0 0,-20-21 0,21 22 16,0-1-16,0-21 0,-1 21 15,-20 0-15,21-21 0,0 21 16,42-21 31,0 0-47,0 0 16,0 0-16,1 0 0,-1 0 0,21 21 15,-21 1-15,22-1 0,-22 21 0,21-21 16,0 22-16,-20-1 15,20-21-15,0 21 0,-21 1 0,1-1 16,-1 0-16,0-20 0,-21 20 0,0 0 16,0-21-16,0 22 0,-21-22 15,0 0-15,-22 0 0,22 0 0,-21-21 16,21 22-16,-22-1 0,1-21 0,21 0 16,-22 0-16,1 0 0,0 0 15,21 0-15,-22 0 0,1 0 0,21 0 16,0 0-16,-22 0 0,43-21 15,-21-1-15,21 1 0,0 0 16,0 0-16,0-21 0,21 20 0,0-20 16,1 0-16,20-22 15,0 22-15,1-22 0,-1 1 0,0 21 16,1-22-16,-1 1 0,64-43 16,-64 63-16,22 1 0,-43 0 15,21-1-15,0 22 0,-20 0 0,-1 0 16,-21 0-16,0 0 0,-21 21 31,-1 21-15,1 0-16,0-21 0,0 21 15,21 0-15,0 0 0,0 1 0,0-1 16,0 0-16,0 0 0,0 0 16,0 0-1,21-21-15,0 22 0,0-22 0,1 0 16,20 0-16,-21 0 0,21 0 0,1 0 15,-1 0-15,0 0 0,1 0 16,-1 0-16,-21 0 0,22 0 0,-1-22 16,-21 22-16,21-21 0,-20 0 15,-1 0-15,0 0 0,0 0 16,-21-1-16,0 1 0,0 0 0,0 0 16,-21 21-1,0 0-15,0 0 0,-22 0 16,22 0-16,0 21 0,0-21 15,0 21-15,-1 0 0,1 1 0,0-1 16,0 0-16,0-21 0,21 21 0,-21 0 16,21 0-16,0 1 15,0-1-15,0 0 0,21-21 16,0 0-16,0 0 16,0 0-16,0 0 0,1 0 15,-1 0-15,0 0 0,0 0 0,0-21 16,0 0-16,1-1 0,-1 1 15,0 0-15,0 0 0,0 0 0,0-22 16,1 22-16,-22-21 0,21 0 16,0-1-16,-21 22 0,0-21 0,21 21 15,-21-22-15,21 22 0,-21 0 16,0 0-16,21 0 0,-42 42 31,0 0-15,21 21-16,-21-21 0,0 22 0,0-1 15,-1-21-15,1 22 0,21-1 0,-21-21 16,21 21-16,-21-20 0,21 20 16,0-21-16,0 0 0,0 0 0,0 22 15,0-22-15,0 0 16,21-21-16,0 0 0,0 21 16,1-21-16,-1 0 0,0 0 15,0 0-15,21 0 0,-20-21 16,-1 21-16,0-21 0,0 0 0,0 0 15,0-1-15,-21 1 16,22 0-16,-22 0 0,0 0 0,0 0 16</inkml:trace>
  <inkml:trace contextRef="#ctx0" brushRef="#br0" timeOffset="109906.87">25548 9737 0,'0'0'16,"-21"0"-16,-21 0 15,42-21-15,-22 21 16,1 0 31,0 0-32,0 0-15,0 0 0</inkml:trace>
  <inkml:trace contextRef="#ctx0" brushRef="#br0" timeOffset="111367.68">14372 11853 0,'0'0'0,"0"-21"0,21 0 16,-21 0-16,21 0 0,-21 0 16,0-1-16,0 1 0,22 0 15,-22 0-15,21 0 0,-21 0 0,0-22 16,0 22-1,0 42 1,0 0 0,-21 1-16,-1 20 0,1-21 15,0 21-15,21 1 0,-21-1 16,0 0-16,0 1 0,-1 20 0,1-20 16,21-1-16,0 0 0,-21-21 15,21 22-15,-21-1 0,21-21 16,0 0-16,21-42 31,0 0-31,0 0 16,-21 0-16,22 0 0,-1-1 15,0 1-15,0-21 0,0 21 0,0-22 16,22-20-16,-22 42 16,0-22-16,0 22 0,-21 0 15,21 0-15,1 21 0,-22 21 16,21 0-1,-21 22-15,0-22 0,0 42 16,21-42-16,-21 22 0,0-22 16,0 21-16,0-21 0,21 1 15,-21-1-15,21 0 0,-21 0 0,0 0 16,21-21-16,1 0 0,-1 0 16,0 0-16,0 0 0,43 0 15,-43-21-15,21-21 16,-21 21-16,0-1 15,1 1-15,-1 0 0,-21 0 16,21-21-16,0 20 0,0-20 0,0 21 16,-21-21-16,0-1 15,22 1-15,-22 21 0,0 0 0,0-1 16,21 22-16,-21 22 31,0-1-31,-21 0 16,21 0-16,0 21 15,-22-20-15,22 20 0,0 0 0,0-21 0,0 22 16,0-22-16,0 0 0,0 21 0,22-20 16,-1-1-16,0-21 0,0 21 15,0 0-15,0-21 0,1 0 16,41 0-16,-42 0 0,22 0 16,-22 0-16,21 0 0,-21-21 15,22 0-15,-1 0 0,21-22 16,1-20-16,-43 42 15,0-22-15,0 22 0,1-21 0,-1-1 16,-21 22-16,0-21 0,0 21 0,0 0 16,0-1-16,0 1 15,-21 21-15,-1 0 16,1 21-16,0 1 16,0-1-16,21 21 0,0-21 15,-21 22-15,21-22 0,-21 42 16,21-20-16,0-1 0,0-21 15,0 0-15,0 0 0,0 22 0,0-22 16,21-21-16,0 21 0,-21 0 0,21-21 16,0 0-16,0 21 0,22-21 15,-22 0-15,0 0 0,0 0 16,0 0-16,1 0 0,20 0 0,-21-21 16,0 0-16,22 21 0,-22-21 15,0 0-15</inkml:trace>
  <inkml:trace contextRef="#ctx0" brushRef="#br0" timeOffset="113886.97">17187 11853 0,'0'0'0,"0"-21"0,0 0 16,21 0-16,1 21 0,-22-21 15,21 0-15,0 21 0,0-22 16,0 1-16,0 0 0,1 0 0,-22 0 16,21 0-16,0-1 0,0 1 15,-21 0-15,21-21 16,-21 21-16,0-1 0,-21 22 15,0 0-15,0 0 0,-22 0 16,22 22-16,0-22 0,-21 21 0,-1 21 16,22-21-16,-63 64 15,62-43-15,-20 1 0,21-1 16,0 21-16,0-20 0,21 20 0,0-20 16,0-1-16,0 0 0,21 43 15,0-43-15,-21-21 0,42 1 0,-21-1 16,22 0-16,-22 0 0,21-21 15,1 0-15,20 0 0,-21 0 16,1 0-16,20 0 0,-20-21 0,20 21 16,-21-21-16,22 0 0,21-22 15,-43 22-15,0-21 0,-21 21 16,22-1-16,-22-20 0,-21 21 16,0-21-16,0 20 0,0-20 0,0 21 15,0-21-15,0 20 0,-21 1 16,0 21-16,-1 0 0,1 0 15,0 0-15,-21 0 0,21 0 16,-22 0-16,22 21 0,0 1 0,-21-1 16,20 21-16,1-21 0,0 0 15,0 22-15,0-22 0,21 21 0,0-21 16,-21 1-16,21-1 0,0 0 16,0 0-16,0 0 15,21-21-15,0 0 0,0 0 16,0 0-16,22 0 0,-22-21 15,0 21-15,0-21 0,21 0 0,-20 21 16,-1-21-16,0-1 0,0-20 0,0 21 16,0 0-16,1 0 15,-22-22-15,0 22 0,0 0 0,0 0 16,0 42 15,0 0-31,0 0 0,0 0 16,0 22-16,0-22 0,0 0 15,0 64-15,0-64 16,0 0-16,21 0 0,0-21 16,21 0-16,-21 0 15,1 0-15,-1 0 0,0 0 0,0 0 16,21 0-16,-20 0 0,-1-21 16,0 0-16,21 0 0,-21 0 0,1-22 15,20-20 1,-42 20-16,0 22 0,0-42 15,0 20-15,0 22 0,0 0 16,0 0-16,0 0 0,0 0 0,0 42 31,0 0-31,0 0 0,0 21 16,0-20-16,0 20 0,0-21 0,0 43 16,0-22-1,-21-21-15,0 43 0,21-43 0,0 0 16,0 0-16,0 0 15,0-42 32,0 0-47,0 0 16,0 0-16,0-1 0,0-20 0,21 21 16,0 0-16,0-22 0,-21 1 15,21 21-15,0-21 0,1 20 0,-1 1 16,21-21-16,-21 21 0,0 21 15,1-21-15,-1 21 0,0 0 0,0 0 16,0 0-16,0 0 0,1 21 0,-22 0 16,21 0-16,0 21 15,0 22-15,-21-43 0,0 21 16,21 1-16,0-22 0,-21 0 16,22 21-16,-1-20 0,0-1 15,-21 0-15,21 0 0,0-21 0,0 21 16,1-21-16,-1 0 0,0 0 15,21 0-15,-21 0 0,1 0 0,-1 0 16,21 0-16,0-42 0,-20 42 16,-1-21-16,0 0 0,0-22 15,0 22-15,-21 0 0,21-21 0,-21-1 16,22 22-16,-22-21 0,0 21 0,0-22 16,0 22-16,0 0 15,0 0-15,0 42 31,-22 0-31,1 0 0,21 0 16,-21 1-16,0 20 0,21-21 0,-42 64 16,20-22-1,22-42-15,-21 1 0,21-1 16,0 0-16,0 0 0,-21-21 16,21-21 15,0 0-16,0 0-15,21-1 16,0 1-16,-21 0 0,22 0 0,-1-21 16,0 20-16,0-20 0,0 0 15,0 21-15,1-22 0,-1 22 0,21 0 16,-21 0-16,0 0 0,22 21 0,-22 0 16,0 0-16,0 0 0,0 0 15,-21 21-15,0 0 0,22 0 0,-22 0 16,0 22-16,21-22 0,-21 21 0,0-21 15,0 22-15,0-22 0,0 42 16,0-42-16,0 1 0,0-1 16,21 0-16,0 0 0,0 0 15,-21 0-15,21-21 0,1 0 0,-1 22 16,0-22-16,0 0 0,0 0 0,0 0 16,1 0-16,-1 0 15,0-22-15,0 22 0,0-21 0,0 0 16,1 0-16,20-21 0,-21 20 15,0-20-15,0 21 0,-21 0 16,22-22-16,-22 22 0,21 0 0,-21-21 16,21 42-16,-21-21 0,0-1 15,0 44 1,0-1-16,0 21 16,0-21-16,0 0 0,-21 22 15,21-22-15,-21 0 0,21 21 16,0-20-16,0-1 0,0 0 15,0 0-15,0 0 0,0 0 16,21-21-16,0 0 0,0 22 0,0-22 16,0 0-16,1 0 15,-1 0-15,21 0 0,-21 0 0,0-22 16,1 22-16,-1-21 0,0 0 0,-21 0 16,21 0-16,0 0 0,0-1 15,-21-20-15,22 21 0,-22-21 16,0 20-16,0-20 0,0 0 0,0 21 15,0-1-15,0-20 0,-22 21 0,1 0 16,0 21-16,0-21 0,0 21 16,0 0-16,-22 0 0,22 0 15,-21 0-15,21 21 0,-22-21 0,22 21 16,0 21-16,0-21 0,21 22 16,0-1-16,0-21 0,0 22 0,0-1 15,0-21-15,0 21 0,0-20 16,0-1-16,21 21 0,0-42 0,0 21 15,0 0-15,1-21 0,-1 0 0,0 22 16,21-22-16,-21 0 0,22 0 0,-22 0 16,0 0-16,21 0 0,-20-22 15,20 22-15,-21-21 0,21 0 0,-20 0 16,20 0-16,-21 0 0,21-1 16,1-20-16,-22 0 0,0 21 15,21-22-15,-20 1 0,20 0 0,-21-1 16,0 22-16,0-21 0,1-1 15,-1 22-15,0-21 0,-21 21 0,0 0 16,0-22-16,0 64 31,-21 1-31,0 20 16,-1-21-16,22 21 0,-21-20 16,0 20-16,0 0 0,0 1 0,21-22 15,-21 21-15,21 0 0,-22 1 16,22-22-16,0 21 0,0-21 15,0 1-15,0 20 0,0-21 0,22 0 16,-1 0-16,0-21 16,0 22-16,0-22 0,0 0 15,1 0-15,-1 0 0,0 0 16,0-22-16,0 22 0,0-21 16,1 21-16,-1-21 0,-21 0 0,21 0 15,0 0-15,0-1 0,-21-20 16,0 21-16,0 0 0</inkml:trace>
  <inkml:trace contextRef="#ctx0" brushRef="#br0" timeOffset="114138.82">20722 11769 0,'-21'0'0,"42"0"0,-21 21 31,21-21-31,22 0 15,-22 0-15,21 0 0,0 0 16,-20 0-16,20 0 0,0 0 0,-21 0 16,22 0-16,-22 0 0,0 0 0,0 0 15,0 0-15,1 0 16,-1 0-16</inkml:trace>
  <inkml:trace contextRef="#ctx0" brushRef="#br0" timeOffset="116646.72">22225 12023 0,'0'-21'47,"0"-1"-47,0 1 15,0 0-15,0 0 0,0 0 16,0-22-16,0 22 0,0 0 16,0-21-16,0 21 0,21-22 0,-21 1 15,21 21-15,0-22 0,1 1 16,-1 0-16,0-1 0,0-20 15,0 21-15,0 20 0,-21 1 16,0 0-16,0 0 0,0 42 16,0 0-1,0 0-15,-21 1 0,21 20 16,-21 0-16,21 1 0,-21-1 16,0 0-16,21 1 0,0-1 0,-21 0 15,21 1-15,-22-1 0,22 0 16,0 1-16,0-1 0,0-21 0,0 21 15,22-20-15,-1-1 0,0 0 16,0 0-16,0-21 0,0 0 0,1 0 16,20 0-16,-21 0 0,21 0 15,-20 0-15,20-21 0,0 21 0,-21-21 16,22 0-16,-22-1 0,21-20 0,-21 21 16,1 0-16,-1-22 0,0 1 15,0 21-15,0-21 0,-21-1 0,21 1 16,1 21-16,-22-22 0,0 1 15,0 21-15,21-21 0,-21 20 16,0 1-16,0 42 31,-21 22-31,21-22 0,-22 21 16,1 1-16,21-22 0,-21 21 0,21 0 16,0 1-16,-21-1 0,21 0 15,0-20-15,0 20 0,0-21 0,0 21 16,0-20-16,0-1 0,0 0 15,21 0-15,0-21 0,0 0 16,1 0-16,-1 0 0,0 0 16,0-21-1,0 0-15,0 0 0,1-1 0,-1 1 16,21 0-16,-21 0 0,0-21 16,1 20-16,-1 1 0,0-21 0,0 21 15,21 0-15,-20-1 0,-1 1 0,0 0 16,21 21-16,-21 0 0,1 0 15,-1 0-15,0 21 0,-21 0 16,21 1-16,-21-1 0,0 0 0,0 0 16,0 0-16,0 22 0,0-22 15,0 0-15,0 0 0,-21 0 0,0 0 16,0 1-16,21-1 0,-22 0 16,1-21-16,21 21 0,-21-21 15,0 0-15,21 21 0,-21-21 16,0 0-16,21-21 15,-22 0-15,1 0 16,21 0-16,0-1 0,0 1 16,0 0-16,-21 0 0,21 0 15,0 0-15,0-1 0,0 1 0,0 42 47,0 1-47,0-1 0,0 0 16,0 0-16,0 0 0,21 0 15,-21 1-15,21-1 0,1-21 16,-22 21-16,21-21 0,0 0 16,21 21-16,-21-21 0,1 0 0,20 0 15,0 0-15,1 0 0,-1 0 0,0 0 16,1-21-16,-1 0 0,0 21 16,-21-21-16,22-1 0,-22 1 0,21 0 15,-21-21-15,1 21 0,-1-1 16,0 1-16,0-21 0,-21 21 0,0 0 15,21-22-15,-21 22 0,0 0 16,-21 42 15,0-21-31,21 21 16,-21 0-16,21 22 0,-21-22 0,-1 0 16,22 21-16,0-20 0,0-1 0,0 0 15,0 21-15,0-21 0,0 1 16,0-1-16,0 0 0,22 0 15,-1 0-15,21-21 0,-21 0 16,0 21-16,22-21 0,-22 0 0,21 0 16,1 0-16,-22 0 0,21 0 0,0 0 15,-20-21-15,20 0 0,-21 21 16,21-21-16,-20 0 0,20 0 16,-21-1-16,0 1 0,0 0 0,1 0 15,-22 0-15,0-22 0,21 22 16,-21 0-16,0 0 0,0 0 0,0 0 15,-21 21 1,-1 0 0,1 0-16,-21 0 0,21 21 15,0-21-15,-1 21 0,1 0 16,0 0-16,0 0 0,0 1 0,0-1 16,-1 0-16,1 0 0,21 0 15,0 0-15,0 1 0,0-1 16,0 0-16,0 0 0,0 0 0,0 0 15,21 1 1,1-22-16,-1 0 0,0 0 16,0 0-16,0 0 0,0 0 15,1 0-15,-1-22 0,0 22 16,-21-21-16,21 0 0,0 0 0,0 0 16,1 0-16,-1-1 0,0-20 15,-21 21-15,21-21 0,0 20 16,-21-20-16,21 21 0,-21-21 0,22-1 0,-22 22 15,0-21-15,21-1 16,-21 22-16,21-21 0,-21 21 0,0-22 0,0 22 16,0 0-16,0 0 15,-21 42 1,0 0 0,-1 22-16,1-22 0,0 21 15,0 0-15,21 1 0,-21-1 0,0-21 16,21 22-16,-22-1 0,22 0 15,0-21-15,0 22 0,0-22 0,0 21 16,0-21-16,0 1 0,0-1 0,0 0 16,0 0-16,0 0 0,0 0 15,22-21-15,-1 0 0,-21 22 16,21-22-16,0 0 16,0 0 15,0 0 16,1 0 250,-1 0-172,-21-22-110,21 22 16</inkml:trace>
  <inkml:trace contextRef="#ctx0" brushRef="#br0" timeOffset="118015.46">24596 11811 0,'-22'0'0,"44"0"47,-1 0-47,0 0 15,0 0-15,0-21 0,0 21 16,1 0-16,-1-21 0,0 21 16,0 0-16,0-21 0,0-1 0,-21 1 15,-21 21 16,0 0-31,0 0 0,0 0 16,0 0-16,-1 0 0,-20 0 0,21 21 16,0 1-16,0-22 0,-1 21 0,1-21 15,21 21-15,0 0 16,0 0 0,21-21-16,1 0 0,-1 0 15,0 21-15,0-21 16,0 0-16,0 0 0,1 0 0,-1 0 15,-21 22-15,0-1 16,0 0-16,-21-21 16,-1 21-16,1 0 0,0-21 15,0 21-15,-21 1 0,20-22 16,1 21-16,0 0 0,0-21 0,0 21 16,0 0-16,-1-21 0,22 21 15,22-21 16,-1 0-31,0 0 0,0 0 16,0 0-16,0 0 0,1-21 16,-1 21-16,0-21 0,-21 0 0,21 0 15,-21 0 1,-21-1 0,0 22-16,0 0 0,-1 0 15,-20 0-15,21 0 0,0 0 16,0 0-16,-22 0 0,22 22 0,0-22 15,0 21 1,0-21-16,42 0 47,0 0-47,0 0 0,0-21 0,0-1 16,1 22-16,-1-21 0,21 0 15,-21 21-15,0-21 0,1 0 0,-1 0 16,0-1-16,0 1 0,-21 0 15,0 0-15,0 0 0,0 0 16,0-1-16,-21 22 16,0 0-16,0 0 15,-1 22-15,1-1 0,-21 0 0,21 0 16,0 0-16,-1 22 0,1-22 0,0 0 16,21 0-16,-21 0 0,21 0 15,0 1-15,0-1 0,0 0 0,0 0 16,21-21-16,0 21 0,0-21 15,1 0-15,-1 0 16,0 0-16,0 0 0,0 0 0,0 0 16,1 0-16,-1-21 15,0 21-15,0 0 16,-21-21-16,0 0 0,0 0 16,-21 21 15,0 0-31,0 0 0</inkml:trace>
  <inkml:trace contextRef="#ctx0" brushRef="#br0" timeOffset="118632.11">14965 13526 0,'0'0'0,"0"-22"15,0 1-15,0 0 16,-21 42 31,21 0-47,0 1 0,-22-1 15,22 0-15,0 21 0,0-21 16,0 22-16,-21-22 0,21 0 0,-21 21 16,0-20-16,21-1 0,-21 0 0,21 0 15,0 0-15,-21 0 0,-1 1 16,22-44 15,0 1-31,0 0 16,22 0-16</inkml:trace>
  <inkml:trace contextRef="#ctx0" brushRef="#br0" timeOffset="118982.96">14922 13250 0,'0'0'0,"-21"0"15,-21 22-15,21-22 16,21 21-16,-21 0 0,21 0 15,0 0-15,21-21 32,0 0-32,0 0 0,0 0 15,0 0-15,1-21 0,-1 0 0,0 21 16,0-21-16,0 0 0,0 21 16,-21-22-16,0 1 0,0 0 0,0 0 15,0 0-15,-21 21 16,0-21-16,0-1 0,0 22 15,0 0-15,-1 0 0,1 0 16,21 22-16,0-1 16,0 0-16,-21-21 0,21 21 0,0 0 0,0 0 15,0 1-15,0-1 16,0 0-16,0 0 0,21-21 16,-21 21-16,43-21 0</inkml:trace>
  <inkml:trace contextRef="#ctx0" brushRef="#br0" timeOffset="119294.31">15515 13102 0,'0'0'0,"0"-21"16,0 0 0,0 42-1,0 0-15,0 0 0,0 1 16,0 20-16,-21-21 0,21 21 15,0 1-15,-21-1 0,21 22 0,0-22 16,-21 21-16,-1 1 0,22-22 16,-21 22-16,21-22 0,0 0 0,-21 1 15,21-1-15,0 0 0,0-20 0,0-1 16,0 0-16,0 0 0,0 0 16,21-21-1,0 0-15,1 0 0,-1 0 16,0-21-16,-21 0 15,21 0-15,0 0 0,-21-1 0,0 1 16,0-21-16,0 21 0,0 0 0</inkml:trace>
  <inkml:trace contextRef="#ctx0" brushRef="#br0" timeOffset="119522.8">15325 13547 0,'0'0'0,"21"0"15,0 0 1,0 0-16,0 0 0,0 0 0,1 0 16,-1 0-16,0-21 15,21 21-15,-21-22 0,22 22 0,-22-21 16,21 21-16,-21 0 0,22-21 0,-22 21 16,0 0-16,0-21 0,0 21 15,1 0-15,-22-21 0,21 21 16,0 0-16,0-21 15,0 21-15</inkml:trace>
  <inkml:trace contextRef="#ctx0" brushRef="#br0" timeOffset="122606.54">17187 13483 0,'0'-21'16,"0"0"-1,21 0-15,1 0 16,-1 21-16,0-22 0,0 1 16,0 0-16,-21 0 0,21 0 15,1 0-15,-1-1 0,-21 1 0,0 0 16,21 0-16,-21 0 0,21-22 16,-21 22-16,0 0 0,0 0 0,0 0 15,0 0-15,0-1 0,0 44 31,0-1-31,-21 21 0,21-21 16,0 22-16,-21-1 0,21 0 16,0 22-16,0-22 0,0 22 0,0-22 15,0 21-15,-21-20 0,21 20 16,-22-20-16,22-1 0,0 0 16,0 1-16,-21-1 0,21-21 0,0 0 15,-21 0-15,21 1 0,0-1 16,0 0-16,-21-21 0,0 0 15,0 0-15,-1 0 16,1-21-16,0 21 16,21-21-16,-21-1 0,0 1 0,21 0 15,-21-21-15,-1 21 0,22-1 16,0-20-16,-21 21 0,0 0 0,21-22 16,-21 22-16,21 0 15,-21 21 1,21 21-16,0 0 15,0 1-15,0-1 0,0 21 16,21-21-16,-21 0 0,21 1 0,0 20 16,22-21-16,-22 0 0,21-21 15,0 21-15,-20 1 0,20-22 0,0 0 16,1 0-16,-1 0 0,21 0 0,-20 0 16,-1-22-16,0 22 0,1-21 15,-1 0-15,0 21 0,1-21 0,-22 0 16,0 0-16,21-1 0,-20-20 15,-22 21-15,21 0 0,-21-22 0,21 22 16,-21 0-16,0-21 0,21 21 0,-21-1 16,0 1-1,0 42 1,0 1-16,0-1 0,0 0 16,0 0-16,0 21 0,0-20 0,0 20 15,-21-21-15,21 21 0,-21-20 0,21-1 16,-21 21-16,21-21 0,-22 0 15,22 1-15,0-1 0,0 0 0,-21-21 16,21 21-16,0-42 47,0 0-47,0 0 0,0-1 16,0-20-16,21 21 0,-21 0 15,0-22-15,22 22 0,-1-21 16,-21 21-16,21-22 0,-21 22 0,21 0 15,-21 0-15,21 21 0,0 0 16,1 0-16,-22 21 16,21 0-16,-21 22 0,21-22 15,-21 0-15,0 0 0,0 21 16,0-20-16,0 20 0,21-21 0,-21 0 16,21 0-16,-21 1 0,21-1 15,-21 0-15,22-21 0,-1 21 0,-21 0 16,21-21-16,0 0 0,0 0 0,0 0 15,1 0-15,-1 0 16,0 0-16,0 0 0,21-21 0,-20 0 16,-1 0-16,0 21 0,21-21 0,-21-1 15,1 1-15,-1 0 0,21-21 16,-21 21-16,-21-1 0,21 1 0,-21-21 16,22 21-16,-22 0 0,0-1 15,0 1-15,0 0 0,0 42 16,0 0-1,0 22-15,0-22 16,-22 0-16,22 0 0,0 22 0,0-22 16,0 0-16,0 21 15,0-21-15,0 1 0,0-1 0,22 0 16,-1-21-16,0 21 0,0 0 0,21-21 16,-20 0-16,-1 0 0,21 0 15,-21 0-15,22 0 0,-22 0 0,21 0 16,-21-21-16,22 0 0,-22 0 15,21 21-15,-21-21 0,0-1 0,1 1 16,-22 0-16,0 0 0,21 0 0,-21 0 16,0-22-16,0 22 15,0 0-15,0 0 0,0 0 0,0-1 16,0 44 0,0-1-1,-21 0-15,21 21 0,0-21 16,0 1-16,-22 20 0,1-21 15,21 0-15,-21 22 0,21-22 0,0 0 16,0 0-16,-21 0 0,21 0 16,0-42 31,0 0-47,21 0 15,0 0-15,-21 0 0,0-1 16,21 1-16,-21-21 0,22 21 15,-22 0-15,21-1 0,0 1 0,-21 0 16,21 0-16,0 0 0,0 21 0,1 0 16,-1 0-1,-21 21-15,21 0 0,-21 0 16,21 0-16,-21 1 0,0-1 16,0 0-16,0 0 0,21 0 0,-21 0 15,0 1-15,0-1 0,21 0 0,-21 0 16,22-21-1,-1 0-15,0 0 16,0 0 0,0 0-16,0-21 0,1 0 0,-1 21 15,0-21-15,0-1 0,0 1 0,0 0 16,1 0-16,-1 0 0,0-22 16,0 22-16,0 0 0,0-21 15,1 21-15,-1-1 0,0 1 16,0 0-16,-21 42 15,0 0-15,0 1 16,0-1-16,0 21 0,0-21 16,0 0-16,0 22 0,0-22 15,0 0-15,0 0 0,0 0 0,21 1 16,0-1-16,1 0 0,-1 0 0,21 0 16,-21-21-16,0 0 15,1 0-15,20 0 0,-21 0 16,0 0-16,22 0 0,-22 0 0,21-21 15,-21 0-15,22 0 0,-22 21 0,0-21 16,0-1-16,0-20 0,0 21 16,1 0-16,-22 0 0,21-22 0,-21 22 15,0 0-15,0-21 0,0 20 16,0 1-16,-21 21 0,-1 0 16,1 0-16,0 0 15,0 21-15,0 1 0,21-1 0,0 0 16,-21 21-16,21-21 0,-22 1 0,22-1 15,0 21-15,0-21 0,0 0 16,0 1-16,0-1 0,0 0 16,22-21-16,-1 21 0,0 0 0,0-21 15,21 21-15,-20-21 0,20 0 16,-21 0-16,21 0 0,1 0 0,-1 0 16,0 0-16,1 0 0,20 0 0,-20 0 15,-1 0-15,0-21 0,1 0 16,-1 21-16,0-21 0,-21 0 0,22 0 15,-22-1-15,0-20 0,0 21 16,0 0-16,1 0 0,-22-22 0,0 22 16,0 0-16,0 0 0,0 0 0,0-1 15,-22 22-15,1 0 16,0 0-16,0 0 0,0 0 0,0 22 16,-1-22-16,1 21 0,0 0 0,0 21 15,0-21-15,-22 1 0,22 20 16,0-21-16,21 0 0,-21 22 0,21-22 15,-21 0-15,21 0 0,0 0 16,0 0-16,21 1 16,0-22-16,0 0 15,0 0-15,1 0 16,-1 0-16,0 0 0,0 0 0,0-22 16,0 22-16,1-21 0,20 0 0,-21 0 15,0 0-15,0-22 0,1 22 16,-1-21-16,0 0 0,-21-1 0,21 1 15,-21-22-15,21 22 0,-21 0 16,0-1-16,21 1 0,-21 0 0,0-1 16,22 1-16,-22 21 0,0-21 0,0 20 15,0 1-15,0 0 16,0 42 0,0 0-16,-22 1 15,1-1-15,21 21 0,0-21 16,-21 22-16,0-1 0,21 21 0,0-20 15,-21-1-15,21 0 0,-21 1 16,21 20-16,0-42 0,0 22 0,0-1 16,0-21-16,0 22 0,0-22 15,0 0-15,0 0 0,21 0 0,0 0 16,0-21-16,0 0 16,0 0-16,1 0 0,-1 0 15,0 0-15,0 0 0,21-21 0,-20 0 16,-1 21-16,0-21 0,21 0 15,-21 0-15,1-1 0,-1 1 0,0 0 16,21 0-16,-21 0 0,-21 0 16,22-1-16,-1 22 15,-21 22 1,0-1-16,0 0 16,0 0-16,0 0 0,-21 0 15,-1 1-15,22-1 0,0 0 16,-21-21-16,21 21 0,-21 0 15,21 0-15,0-42 63,0 0-63,0 0 16,0 0-16,0 0 0</inkml:trace>
  <inkml:trace contextRef="#ctx0" brushRef="#br0" timeOffset="122811.42">21569 13462 0,'0'0'15,"-21"-21"-15,-1 21 16,44 0 78</inkml:trace>
  <inkml:trace contextRef="#ctx0" brushRef="#br0" timeOffset="125010.46">22352 13864 0,'-21'21'15,"42"-21"32,0-21-47,0 0 16,-21 0-16,21 0 0,-21 0 15,0-1-15,0-20 16,0 21-16,0 0 0,0 0 0,0-1 16,0 1-16,-21 0 0,0 0 0,0 0 15,0 21-15,0 0 0,-1 0 16,1 0-16,0 0 0,0 21 0,0 0 16,0 0-16,-1 0 0,1 22 15,0-1-15,0-21 0,0 22 0,0-1 16,-1-21-16,22 21 0,0-20 15,-21 20-15,21-21 0,0 0 16,0 0-16,0 1 0,21-22 31,1 0-31,-1 0 0,0 0 16,0 0-16,0-22 0,22 1 0,-22 21 16,0-21-16,0 0 0,0 0 15,0 0-15,1-1 0,-1-20 0,-21 21 16,0 0-16,21-22 0,-21 22 15,21 0-15,-21 0 0,0 0 16,0 0-16,0-1 0,0 44 31,0-1-31,0 0 0,0 0 16,0 21-16,0-20 0,21-1 0,-21 21 16,0-21-16,0 0 0,21 1 15,1 20-15,-1-21 0,0 0 16,0 0-16,0-21 0,0 0 15,22 0-15,-22 0 0,21 0 0,-21 0 16,22 0-16,-1 0 0,-21-21 0,22 21 16,-1-21-16,0 0 0,-21 0 15,22 0-15,-22-1 0,21 1 0,-21-21 16,1 21-16,-1-22 0,0 1 16,-21 0-16,21-1 0,0 1 15,0-43-15,-21 43 0,0 0 16,0-1-16,22 22 0,-22-21 15,0 21-15,21 0 0,-21-1 0,0 1 16,0 42 0,-21 1-1,-1-1-15,1 21 0,0-21 16,0 22-16,0-1 0,0 0 0,21 22 16,0-22-16,-22 0 0,22 1 15,0-1-15,0 0 0,0 1 0,0-1 16,0-21-16,22 0 0,-1 1 0,-21-1 15,21 0-15,0-21 16,21 21-16,-20-21 0,-1 0 0,21 0 16,-21 0-16,0 0 0,22 0 0,-22 0 15,21-21-15,-21 21 0,1-21 16,-1 0-16,0-1 0,21 1 0,-21 0 16,1-21-16,-1-1 15,-21 22-15,21 0 0,-21 0 0,0 0 16,0 0-16,-21 21 31,0 0-31,21 21 0,-22-21 0,1 21 16,0 0-16,21 0 0,0 0 15,-21 1-15,21-1 0,0 0 16,0 0-16,0 0 0,0 0 0,0 1 16,0-1-16,0 0 15,21-21-15,0 21 0,0 0 16,1-21-16,20 0 0,-21 0 0,0 21 15,0-21-15,1 0 0,20 0 16,-21 0-16,0 0 0,0 0 0,1 0 16,-1 0-16,0 0 15,0-21-15,0 21 0,0 0 0,1-42 16,-1 42-16,0-21 0,0 0 16,0-1-16,0 1 15,1 0-15,-1 0 0,0-21 0,0 20 16,0 1-16,0-21 0,1 0 15,-22-1-15,21 22 0,0-21 0,-21-1 16,21 1-16,-21 21 0,0-21 0,0 20 16,21-20-16,-21 21 0,0-21 15,0 20-15,0 1 0,0 0 16,0 0-16,0 0 0,0 42 31,-21 0-15,0 0-16,21 22 0,-21-1 0,0 0 15,-1 1-15,1-1 0,21 21 0,-21-20 16,0 20-16,21-20 0,-21 20 16,21-21-16,0 1 0,0 20 15,0-20-15,0-22 0,0 0 16,21 21-16,0-42 0,0 21 0,0 1 16,1-22-16,-1 0 0,0 21 0,0-21 15,21 0-15,-20 0 0,-1 0 16,0 0-16,0-21 0,0 21 0,22-22 15,-22 1-15,0 0 0,0 0 16,0 0-16,-21 0 16,21-1-16,-21 1 0,0 0 0,0 0 15,0 42 17,0 0-32,0 0 15,0 1-15,0-1 16,0 0-16,0 0 0,0 0 15,22-21 1,-1 0-16,-21 21 0,21-21 0,0 0 16,0 0-16,0 0 0,1 0 0,-1 0 15,21 0-15,-21-21 0,0 21 16,1-21-16,-1 0 0,0 0 16,0 21-16,0-21 0,-21-1 0,21-20 15,1 21-15,-22 0 0,0 0 16,21-1-16,-21 1 0,21 0 0,-21 0 15,0 0-15,21 21 0,-21-21 16,0 42 15,-21 0-31,21 0 0,-21 0 16,0 0-16,-1 1 0,22-1 0,-21 21 16,0-21-16,21 22 0,-21-22 15,0 21-15,21 0 0,-21 1 0,-1-22 16,1 42-16,0-20 0,21-1 15,-21 0-15,0 22 0,0-22 16,-1 22-16,1-22 0,0 22 0,0-1 16,21 1-16,-21-1 0,21 22 0,-21-22 15,-1 1-15,22-1 0,0 22 16,0-22-16,-21 1 0,21-1 0,0 1 16,0-1-16,0 1 0,0-22 0,-21 1 15,21-1-15,0 0 0,0-21 0,0 1 16,0-1-16,-21-21 0,0 0 15,21-21 1,-21-1 0,21 1-1,0 0-15,0 0 0,0 0 0,0 0 16,-22-1-16,22 1 0,0 0 0,0 0 16,0-21-16,-21 20 0,21 1 15,-21-21-15,0 0 0,21 20 16,-21-20-16,0 0 0</inkml:trace>
  <inkml:trace contextRef="#ctx0" brushRef="#br0" timeOffset="125370.41">23029 13780 0,'0'-22'16,"21"22"-16,1-21 16,-1 21-16,0-21 0,0 21 15,21-21-15,-20 21 0,20-21 16,-21 21-16,21 0 0,1-21 0,-1 21 15,-21 0-15,22 0 0,-1 0 16,-21 0-16,0 0 0,0 0 0,1 0 16,-1 0-16,0 0 31,0 0-15,-21 21-1,21-21-15,0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5T03:36:52.7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4022 6011 0,'21'0'31,"0"0"-31,0 0 16,0-21-16,0 21 16,1 0-16,-1 0 0,0 0 15,0 0-15,0-21 0</inkml:trace>
  <inkml:trace contextRef="#ctx0" brushRef="#br0" timeOffset="2680.83">4995 1926 0,'0'21'15,"-21"-21"-15,21 22 16,0-1 0,0 0-16,0 0 15,0 0 1,21-21 0,0 0-1,1 0-15,-1-21 16,-21 0-16,21 0 0,-21 0 15,21-1-15,0-20 0,0 21 16,-21-21-16,22-22 0,-1 22 16,0-22-16,-21 22 0,21-22 0,0 1 15,0-1-15,-21 1 0,0-1 16,0 22-16,22-21 0,-22-1 0,0 1 16,0 20-16,0 1 0,0 0 15,0-1-15,0 1 0,0 21 16,-22-22-16,22 22 0,0 0 15,-21 21 1,21 21 0,0 0-16,-21 22 0,21-22 15,0 21-15,0 1 16,0 20-16,0-21 0,0 1 0,0 20 16,0-20-16,0 20 0,0 1 15,0-22-15,0 21 0,0 1 0,0-1 16,21 1-16,0-1 0,-21 1 15,22-1-15,-22-20 0,21 20 0,0-20 16,0-22-16,0 21 0,-21-21 16,21 22-16,1-22 0,-1-21 15,0 21-15,0-21 0,21 0 16,-20 0-16,-1 0 0,0 0 0,0-21 16,0 21-16,0-21 0,1-1 0,20-20 15,-21 21-15,0-21 0,0 20 16,22-20-16,-22 0 0,0-1 15,0-20-15,0 21 0,1-1 0,-1 1 16,-21 0-16,0 20 0,21-20 16,-21 21-16,0 0 0,21 0 15,-21 42 17,0 0-32,0 0 0,0 0 0,0 0 15,0 22-15,0-1 16,0-21-16,0 22 0,0-1 0,0 0 15,0-21-15,0 22 0,0-22 16,0 21-16,21-21 0,0 1 0,-21-1 16,22 0-16,-1-21 0,0 21 15,0-21-15,0 0 0,0 0 0,1 0 16,-1 0-16,0 0 0,0 0 16,0-21-16,0 0 0,1 0 0,-1-1 15,0 1-15,0 0 0,0-21 16,0 21-16,-21-22 0,0 1 15,0 21-15,0-22 0,0 1 0,0 0 16,0 21-16,-21-22 0,0 22 16,0-21-16,0 21 0,-22 21 15,22-22-15,0 22 0,-21 0 0,21 0 16,-1 0-16,1 0 0,0 22 16,0-22-16,0 21 0,0 0 0,21 21 15,0-21-15,-22 22 0,22-1 16,0 0-16,0-20 0,0 20 0,0 0 15,0-21-15,0 22 0,22-22 16,-1 0-16,0 0 0,0 0 0,0 1 16,0-22-16,1 0 0,-1 21 15,0-21-15,21 0 0,-21 0 0,22 0 16,-1-21-16,-21 21 16,22-22-16,-1 1 0,0 0 0,1 0 15,-1 0-15,0 0 0,-21-1 16,22 1-16,-22-21 0,0 21 0,0 0 15,0-22-15,1 22 0,-22 0 16,0 0-16,0 0 0,0-1 0,0 1 16,0 42 15,0 1-15,0 20-16,-22-21 0,22 0 15,-21 0-15,21 22 0,-21-22 16,21 21-16,0-21 0,0 1 0,0 20 15,0-21-15,0 0 16,0 0-16,0 1 0,0-1 0,0 0 16,21 0-16,0 0 0,1 0 15,-1-21-15,0 0 0,21 0 16,-21 0-16,1 0 0,20 0 0,-21 0 16,0 0-16,22 0 0,-22 0 15,0-21-15,21 0 0,-21 0 0,1 0 16,-1 0-16,0-1 0,0 1 15,-21 0-15,0 0 0,0-21 0,0 20 16,0-20-16,0 21 0,0-21 16,0-1-16,-21 22 0,0-21 0,0-1 15,-1 22-15,1 0 16,0 0-16,-21 0 0,21 0 0,-1 21 16,-20 0-16,21 0 0,-21 0 15,20 0-15,1 21 0,0 0 0,-21 0 16,21 0-16,-1 22 0,1-22 15,21 21-15,-21 0 0,21 1 16,-21-1-16,21 0 0,0 1 0,0-1 16,0 0-16,0-20 0,21 20 0,0-21 15,0 0-15,1 0 0,20-21 16,-21 22-16,21-22 0,1 21 0,-22-21 16,21 0-16,1 0 15,20 0-15,-21 0 0,1-21 0,-1-1 16,0 22-16,1-21 0,-22 0 15,21 0-15,1 0 0,-22 0 0,21-22 16,-21 22-16,0-21 0,1-1 16,-1 22-16,0-21 0,-21 0 0,21-1 15,-21 22-15,0 0 0,0-21 16,0 20-16,0 1 0,0 42 47,0 1-47,0 20 0,0-21 0,0 21 15,0-20-15,0 41 0,0-21 16,0 1-16,0 20 0,0 1 0,0-1 16,0 1-16,0-1 0,0 22 15,0-22-15,0 22 0,0 0 0,0-1 16,0 1-16,0 0 0,0-1 0,0 1 16,0-21-16,0 20 0,0-20 15,0-1-15,0 1 0,0-1 0,0-20 16,0 20-16,0-21 0,0 1 15,0-22-15,0 21 0,0-21 0,0 1 16,-21-1-16,21 0 0,-21-21 31,21-21-31,0 0 16,0-1-16,0-20 0,0 21 16,0-21-16,0 20 0,0-20 15,0-21-15,0 20 0,0-20 0,0-1 16</inkml:trace>
  <inkml:trace contextRef="#ctx0" brushRef="#br0" timeOffset="3088.59">7599 1969 0,'-64'-85'0,"64"64"15,-21-22-15,0 22 0,21-21 16,0 21-16,0 0 0,0-22 0,0 22 15,0-21-15,0 21 0,0-1 16,21 1-16,0 0 0,0-21 0,22 42 16,-22-21-16,21-1 0,-21 22 15,22 0-15,-1 0 0,0 0 0,1 0 16,-1 0-16,0 0 0,1 22 16,-22-1-16,21 21 0,1-21 0,-22 0 15,0 22-15,-21-22 0,0 21 16,0-21-16,0 22 0,0-1 0,-21-21 15,0 22-15,-22-1 0,1-21 16,21 0-16,-22 22 0,1-22 16,0 0-16,21 0 0,-22 0 0,22-21 15,-21 21-15,21-21 0,-1 0 16,22 22-16,-21-22 0,0 0 16,42 0 15,0-22-31,1 1 15,-1 21 1,0 0-16</inkml:trace>
  <inkml:trace contextRef="#ctx0" brushRef="#br0" timeOffset="3616.44">8594 1693 0,'0'0'0,"21"-21"0,0 0 16,0 0-16,0 0 0,-21 0 0,0-1 16,0 1-16,21 21 0,-21-21 0,0 0 15,-21 21 1,0 0-16,0 0 0,0 0 0,0 0 16,-1 0-16,1 21 0,0 0 15,0 0-15,0 1 0,-22-1 16,43 0-16,-21 0 0,0 0 15,21 22-15,-21-22 0,21 0 0,0 0 16,0 0-16,0 0 0,0 1 16,0-1-16,21 0 0,0-21 15,0 0-15,-21 21 0,43-21 16,-22 0-16,0 21 0,0-21 0,0 21 16,22-21-16,-22 22 0,0-22 0,0 21 15,0-21-15,1 21 16,-22 0-16,21-21 0,-21 21 15,0 0-15,-21 1 16,21-1-16,-43-21 0,22 21 16,0-21-16,0 0 0,-22 21 15,22-21-15,0 0 0,-21 0 0,21 0 16,-1 0-16,1 21 0,0-21 0,0 0 16,0 0-1,0 0 1,-1 0-1,1 0 1,0 0-16,0 0 16,0 21-16,0-21 0,-1 0 15</inkml:trace>
  <inkml:trace contextRef="#ctx0" brushRef="#br0" timeOffset="4245.08">4530 2858 0,'-43'-22'15,"43"1"1,-21 21-16,0 0 16,0 0-16,0 0 15,-1 0 1,44 0 15,-1 0-31,21 0 16,0 0-16,22 0 0,-1 0 15,22 0-15,0 0 0,-1 0 0,22 0 16,0-21-16,0 21 0,21 0 16,0-21-16,21 21 0,-21 0 0,21-21 15,0 21-15,1 0 0,20-21 16,0 21-16,1-22 0,-22 22 0,21 0 15,0 0-15,1-21 0,-1 21 16,0 0-16,-20 0 0,-1 0 16,0-21-16,-21 21 0,-21 0 0,21 0 15,-43 0-15,22 0 0,-42 0 16,-1 0-16,-20 0 0,-1 0 0,0 0 16,-21 0-16,1 0 0,-22-21 31,-22 21-16,1 0-15,-21 0 0,21 0 16,-64 0-16,43 0 0,-1 0 16,1 0-16,-21 0 0,-1 0 15</inkml:trace>
  <inkml:trace contextRef="#ctx0" brushRef="#br0" timeOffset="4884.13">4593 3069 0,'0'0'0,"-42"0"0,-43 0 16,64 0-16,-21 0 0,20 0 15,1 0-15,0 0 0,0 0 0,0 0 32,42 0-1,0 0-15,0 0-16,22 0 0,-22 0 15,21 0-15,0 0 0,22 0 0,-1 0 16,1 0-16,21 0 0,-1 0 15,1 0-15,21 0 0,0 0 16,-1 0-16,1 0 0,21-21 0,0 21 16,0 0-16,0 0 0,0 0 15,0 0-15,21 0 0,1 0 0,-22-21 16,21 21-16,0 0 0,0 0 16,0 0-16,0-21 0,22 21 0,-22 0 15,0 0-15,0 0 0,-21 0 16,21 0-16,-21-21 0,-21 21 0,21 0 15,-21 0-15,0 0 0,-21 0 0,20 0 16,-41 0-16,21-22 0,-22 22 16,-21 0-16,1 0 0,-1 0 0,-21 0 15,0 0-15,1 0 0,-22-21 16,21 21-16,-21-21 16,0 42 77,0 0-77</inkml:trace>
  <inkml:trace contextRef="#ctx0" brushRef="#br0" timeOffset="13916.65">4381 4149 0,'0'-21'31,"0"-1"-15,0 1-1,0 0-15,0 0 16,0 0-16,0 0 16,0-1-16,0 1 15,0 0-15,0 0 16,0 42 46,0 0-62,0 0 0,0 1 16,0-1-16,0 21 0,0-21 0,0 22 16,0-1-16,0 0 0,0 1 15,22-1-15,-22 0 0,0 1 0,0-1 16,0 0-16,0 22 0,0-22 16,0 0-16,0 1 0,0-1 15,0 0-15,0 1 0,0-1 16,0 0-16,0-20 0,0-1 0,-22 21 15,22-21-15,0 0 0,0 1 16,0-1-16,0-42 47,0-1-31,0 1-16,0 0 0,0 0 0,0 0 15</inkml:trace>
  <inkml:trace contextRef="#ctx0" brushRef="#br0" timeOffset="14932.67">5101 4551 0,'-21'0'78,"21"21"-47,0 0-15,0 0-1,0 1 1,0-1 0,0 0-16,21-21 46,0 0-46,0 0 16,1-21 0,-1 21-16,-21-21 0,0-1 15,21 22-15,-21-21 0,0 0 16,0 0-16,0 0 16,0 0-16,-21-1 15,0 22 1,-1 22-1,22-1 1,0 0-16,-21 0 16,21 0-16,0 0 15,0 1 1,0-1 0,0 0 15,21-21-31</inkml:trace>
  <inkml:trace contextRef="#ctx0" brushRef="#br0" timeOffset="16569.41">6519 4974 0,'0'0'0,"0"21"0,0 1 15,21-22-15,1 0 16,-1 0-16,0 0 0,0 0 15,0 0-15,0-22 16,1 22-16,20-21 0,-21 0 0,0 0 16,22 0-16,-22 0 0,21-22 15,0 22-15,1-21 0,-22 21 0,21-22 16,1 1-16,-22 21 0,21-22 16,-21 1-16,0 0 0,22-1 0,-43 1 15,21 21-15,0-21 0,-21-1 0,21-20 16,-21 20-16,0 1 15,0 0-15,0-1 0,0 22 0,0-21 16,0 0-16,0 20 0,0-20 16,0 21-16,0 0 0,-21 0 0,21-1 15,-21 22-15,21-21 16,-21 42 0,21 1-16,0-1 0,-21 0 15,21 21-15,0-21 0,0 22 0,0 20 16,0-20-16,0-1 0,0 21 15,0-20-15,0 20 0,-22 1 0,22-1 16,-21-20-16,21 41 0,0-20 16,0 20-16,0-20 0,-21 21 15,21-1-15,-21 1 0,21-22 0,-21 234 32,21-213-32,0 1 0,0-21 0,0 20 15,0 1-15,0-22 0,0 22 16,0-21-16,0 20 0,0-20 0,0 20 15,0-20-15,0 21 0,0-22 0,0 1 16,0-1-16,0 1 0,0-22 16,21 0-16,-21 1 0,21-22 0,-21 0 15,21 0-15,0-21 0,1 0 16,-1 0-16,0-21 0,0 0 16,0 0-16,22-1 0,-22-20 15,0 0-15,21-1 0,-21 1 0,22 0 16,-1-22-16,-21 1 0,22 20 15,-22-20-15,21-1 0,-21 1 16,0-1-16,1 1 0,-1-1 0,0 1 0,-21-1 16,0-20-16,0 20 0,0 1 15,0-1-15,-21 1 0,0 20 0,-1-20 16,1 21-16,-21-22 0,21 22 16,-22-1-16,1 22 0,21-21 15,-21 0-15,20 20 0,-20 1 0,21 0 16,0 21-16,0-21 0,-1 21 15,1 0-15,21-21 16,0 0 0,0-1-1,21 22-15,1-21 16,-1 0-16,0 21 0,0-21 0,21 0 16,-20 0-16,20-1 0,-21 1 15,21 0-15,1 0 0,-1 0 0,0-22 16,1 22-16,-1 0 0,0 0 15,-20 0-15,20-22 0,0 22 0,1 0 16,-22-21-16,0 21 0,21-1 16,-21 1-16,1 0 0,-1 0 15,-21 0-15,0 0 0,21-1 16,-21 1-16,0 42 47,0 1-47,-21-1 0,21 0 0,-21 21 15,21-21-15,0 22 0,-22-1 16,22-21-16,0 22 0,0-1 0,0 0 16,0 1-16,0-22 0,0 21 15,0 0-15,22-20 0,-22-1 0,21 0 16,0 0-16,0 0 0,0 0 0,0-21 16,1 0-16,-1 0 0,0 0 15,0 0-15,0 0 0,0 0 16,1 0-16,-1-21 0,0 0 15,0 0-15,0 0 0,0 0 0,1-22 16,-1 22-16,0-21 0,0-1 16,-21 1-16,0 21 0,21-21 0,-21-1 15,0 1-15,0 0 0,0 20 0,0-20 16,0 0-16,0 21 0,0-1 16,-21 1-16,-21 0 15,21 21-15,-1 0 0,-20 0 16,21 0-16,0 0 0,-22 21 0,22-21 0,-21 21 15,21 1-15,0-1 16,-22 0-16,22 0 0,0 0 0,21 0 16,0 1-16,-21-1 0,21 0 15,0 0-15,0 0 0,0 0 0,0 1 16,21-1-16,-21 0 0,21-21 16,0 21-16,0-21 0,1 0 15,-1 21-15,0-21 0,0 0 0,21 0 16,-20 0-16,-1 0 0</inkml:trace>
  <inkml:trace contextRef="#ctx0" brushRef="#br0" timeOffset="17064.18">8805 4551 0,'0'-21'15,"0"0"-15,0-1 16,0 1-16,21 21 15,1 0-15,-1-21 0,0 21 16,0 0-16,21 0 0,-20 0 0,-1 0 16,0 0-16,21 0 0,-21 0 15,1 0-15,-1 21 0,0 0 0,0 1 16,0-1-16,-21 0 16,0 21-16,21-21 0,-21 22 0,0-22 15,0 21-15,0 1 0,0-1 16,0-21-16,-21 21 0,0 1 0,21-22 15,-21 0-15,0 0 0,21 0 0,0 1 16,-21-1-16,-1 0 16,22-42 15,0 0-31,0-1 0,0 1 16,0 0-16,0 0 0,22-21 15,-1-1-15,0 1 0,0 0 16,-21-1-16,21 1 0,0 0 0,22-22 15,-22 22-15,0 21 16,-21-22-16,21 22 0,0 0 16,-21 0-16,22 21 15,-22-21-15,21 21 47,-21-22-47,21 22 16</inkml:trace>
  <inkml:trace contextRef="#ctx0" brushRef="#br0" timeOffset="18984.63">10202 4890 0,'0'0'0,"-21"21"0,-21 0 16,21 0-16,-1-21 16,22 21-16,-21-21 0,21 21 0,0 1 15,21-22 16,1-22-31,20 1 0,-21 0 16,0 0-16,22 0 0,-1 0 16,0-22-16,-21 22 0,22-21 0,-1-1 15,0 1-15,-20 0 0,20-1 16,0 1-16,-21-21 0,22-1 0,-22 22 16,0-43-16,21 22 0,-20-1 15,-1 1-15,0-1 0,0 1 0,0-1 16,-21 22-16,0-22 0,0 22 15,0 21-15,0-22 0,0 22 16,0 0-16,0 0 0,-21 21 0,0 0 16,0 0-16,0 0 0,-1 21 15,1 0-15,0 0 0,0 22 0,-21-1 16,20 0-16,1 22 0,0-1 16,-21 22-16,21-21 0,-1-1 0,1 22 15,0-22-15,0 22 0,21-22 16,0 1-16,0-1 0,0 1 0,0-1 15,21 1-15,0-22 0,0 1 16,1-1-16,-1 0 0,21-21 0,-21 1 16,0-1-16,22 0 0,-22 0 15,21-21-15,-21 0 0,22 0 16,-22 0-16,21 0 0,1-21 0,-1 0 16,-21 0-16,21-1 0,-20 1 15,20-21-15,0 21 0,-21-22 0,22 1 16,-22 0-16,0-1 0,0 1 15,0 0-15,1-1 0,-1 1 0,0 0 16,0 21-16,-21-22 0,21 22 0,-21 0 16,0 0-16,0 42 31,0 0-31,0 0 0,0 0 16,0 22-16,-21-22 0,0 21 15,0-21-15,21 22 0,0-1 0,-21-21 16,21 22-16,-22-1 0,22-21 15,0 0-15,0 22 0,0-22 0,0 0 16,22 0-16,-1-21 0,0 21 16,0-21-16,21 0 0,-20 0 15,-1 0-15,0 0 0,0 0 16,0-21-16,0 21 0,22-21 0,-43 0 16,42 0-16,-42-1 0,21 1 0,0 0 15,1-21-15,-22 21 0,0-22 16,0 22-16,0 0 0,0-21 15,0-1-15,0 22 0,0-21 16,0 21-16,-22-1 0,1-20 0,0 42 16,0-21-16,0 21 0,-22 0 15,22 0-15,0 0 0,0 21 16,0 0-16,0 0 0,-1 1 0,1 20 16,21-21-16,0 21 0,-21 1 15,21-1-15,-21 0 0,21 1 0,0-1 16,0 0-16,0 1 0,0-22 15,21 21-15,0-21 0,0 1 0,1 20 16,-1-42-16,21 21 0,-21 0 16,22-21-16,-1 0 0,0 0 15,1 0-15,-1 0 0,0 0 0,1 0 16,-1-21-16,-21 0 0,21 0 16,1 0-16,-1-1 0,0 1 0,-20 0 15,20-21-15,-21-1 0,0 22 0,0-21 16,1 21-16,-1-22 0,0 1 15,0 21-15,-21 0 0,0-22 0,0 22 16,0 0-16,21 21 16,-21 21-1,0 0 1,0 1-16,-21 20 0,21-21 0,-21 0 16,21 22-16,0-22 0,0 0 15,0 21-15,0-21 0,0 1 16,0-1-16,0 0 0,0 0 0,0 0 15,0 0-15,21-21 0,0 22 16,0-22-16,1 0 0,-1 0 16,0 0-16,0 0 0,21-22 0,-20 22 15,-1-21-15,0 0 0,0 0 16,21 0-16,-20 0 0,-1-1 0,0-20 16,0 21-16,-21-21 0,0-1 15,21 22-15,-21-21 0,0-1 0,0 22 16,0-21-16,0 21 0,-21-22 15,0 22-15,0 0 0,0 21 16,-1 0-16,1-21 0,0 21 0,-21 0 16,21 0-16,-22 21 0,22 0 15,-21 0-15,21 1 0,-1-1 0,1 21 16,0-21-16,21 22 0,-21-22 16,21 21-16,0 0 0,0-20 0,0 20 15,0-21-15,21 21 0,0-20 16,22 20-16,-22-21 0,0 0 15,21-21-15,-21 0 0,1 21 0,20-21 16,-21 0-16,21 0 0,-20 0 16,20-21-16,-21 0 0,21 21 15,1-21-15,-1 0 0,0-22 16,-20 22-16,20 0 0,0-21 0,-21-1 16,22 22-16,-1-21 0,22-22 15,-43 22-15,21 21 0,-21 0 16,0-22-16,1 22 0,-22 0 0,21 0 15,-21 42 17,-21 0-32,21 22 15,-22-22-15,22 0 0,-21 21 0,0 1 16,0-1-16,0 0 0,0 1 0,-1 20 16,1 1-16,21-1 15,-21 1-15,0-1 0,0 1 0,0-1 16,-1 1-16,1 20 0,0-20 0,0 20 15,0-20-15,21 21 0,-21-22 16,21 1-16,-22 20 0,22-20 0,0-1 16,0-20-16,0 20 0,0-21 0,-21 1 15,21-1-15,0 0 0,0 1 16,0-1-16,0-21 0,0 0 0,0 1 16,21-44 15,-21 1-31,22 0 15,-1 0-15,0-21 0,-21 20 0,21-20 16,0 21-16,0-21 0,1-1 16,-1-20-16,0 20 0</inkml:trace>
  <inkml:trace contextRef="#ctx0" brushRef="#br0" timeOffset="19308.72">13060 4763 0,'0'0'0,"0"-22"0,0 1 0,0 0 0,0-21 16,0 21-16,0-1 0,21 1 16,0 0-16,0 21 0,22-21 15,-22 0-15,21 0 0,0 21 0,1 0 16,20 0-16,-20 0 0,-1 0 16,0 0-16,1 0 0,-1 21 0,-21 0 15,21 0-15,-20 0 0,-1 0 16,0 1-16,-21 20 0,0-21 0,0 21 15,0-20-15,-21 20 0,0-21 16,-1 21-16,-20-20 0,21 20 0,-21-21 16,20 0-16,-20 0 0,0 1 15,-1-1-15,22 0 0,-21 0 0,21-21 16,-22 21-16,22-21 0,0 0 0,0 21 16,0-21-16,0 0 15,-1 0-15,1 0 0,-21 22 0</inkml:trace>
  <inkml:trace contextRef="#ctx0" brushRef="#br0" timeOffset="20448.66">4085 6371 0,'0'0'0,"0"-21"0,0 0 15,0 0-15,0 0 16,0-1-16,0 1 16,21 21-16,-21-21 0,21 0 0,1 21 15,-1 0-15,21 0 16,-21 0-16,0 0 0,1 0 0,20 0 16,-21 21-16,21 0 0,-20 0 15,20 1-15,-21 20 0,21-21 0,-20 21 16,-1 22-16,0-22 0,0 22 15,-21-1-15,0-20 0,0 20 0,-21 1 16,-21-1-16,20 1 0,-20-22 16,0 21-16,-22 1 0,22-1 15,0-20-15,-22-1 0,-21 43 16,43-43-16,0-21 0,-1 22 16,22-22-16,-21-21 0,21 21 0,0-21 15,-22 0-15,22 0 16,0-21-16,0 0 0,0-22 15,21 22-15,0-21 0,0 21 16,0-22-16,0 1 0,0 0 0,0-43 16,0 43-16,0 20 15,0-20-15,21 21 0,-21 0 0,21 0 16,0-1-16,21 1 0,-20 21 0,-1 0 16,21 0-16,0 21 15,-20 1-15,20-1 0,-21 0 0,21 0 16,1 21-16,-22-20 0,21 20 15,-21 0-15,1-21 0,-1 22 0,0-1 16,0-21-16,-21 0 0,0 22 16,21-22-16,-21 0 0,21 0 0,-21 0 15,0 1-15,0-1 16,22-21-16,-22 21 16,21-21-16,0 0 15,0 0-15,0 0 16,0-21-16,1 0 0,-1 21 15</inkml:trace>
  <inkml:trace contextRef="#ctx0" brushRef="#br0" timeOffset="20760.48">5038 7218 0,'21'-21'31,"0"0"-15,-21-1-1,21 22 1,-21-21-16,21 21 62,0 0-30,1 0-17</inkml:trace>
  <inkml:trace contextRef="#ctx0" brushRef="#br0" timeOffset="23946.48">6837 7387 0,'0'21'0,"0"1"15,0-1 1,0 0-16,0-42 141,0 0-126,0-1 16,21 1-15,0 0-16,-21 0 16,0 0-16,21 0 0,-21-1 15,21 1-15,-21-21 0,0 21 16,0 0-16,0-22 0,0 22 0,0-21 16,22 21-16,-22-22 0,0 22 15,0-21-15,0-1 0,0 22 16,0-21-16,0 21 0,0-22 0,0 22 15,0 0-15,0 0 0,0 0 16,0 0-16,0 42 31,0 0-31,0 21 16,21-21-16,-21 22 0,0-1 0,0 0 16,0 1-16,0-1 0,0 0 15,0 1-15,0 20 0,0-20 0,0-1 16,0 0-16,0-21 0,0 22 15,0-22-15,0 21 0,0-21 0,0 1 16,0-1-16,21-21 16,0-21-1,0-1-15,0 1 16,1 0-16,-22 0 0,21 0 16,0 0-16,0-22 0,0 22 0,0-21 15,1 21-15,-1-22 0,0 22 0,-21-21 16,21 21-16,0-1 0,0-20 15,-21 21-15,0 0 0,22 0 16,-1 21 0,-21 21-1,0 0-15,21 0 0,-21 64 32,21-43-32,-21-21 0,0 22 0,0-22 0,21 21 15,0-21-15,-21 22 16,22-22-16,-1 0 0,-21 0 0,21 0 15,0 0-15,0 1 0,0-22 0,1 0 16,-1 0-16,21 0 16,-21 0-16,0-22 0,1 1 0,-1 0 15,21 0-15,-21 0 0,0 0 16,1-22-16,20 22 0,-21-21 0,0-1 16,-21 22-16,21-21 0,1 0 0,-22 20 15,0-20-15,21 0 16,-21-1-16,0 22 0,0-21 0,0 21 15,0 0-15,0-1 0,0 1 16,0 0-16,0 42 16,0 0-1,0 1-15,0-1 0,0 21 16,0-21-16,0 22 0,0-22 0,0 21 16,0 0-16,0 1 0,0-22 15,0 21-15,0 1 0,0-22 0,0 21 16,0-21-16,21 22 0,0-22 0,0 0 15,0 0-15,1-21 16,20 0-16,-21 0 0,0 0 16,22 0-16,-22-21 0,21 0 0,0 0 15,-20-1-15,-1 1 0,21 0 16,-21 0-16,22-21 0,-22 20 0,0-20 16,21 21-16,-21-21 0,1-1 15,-22 1-15,21 21 0,-21-22 0,0 1 16,0-21-16,0 20 0,0 1 0,0 0 15,0-1-15,0 22 0,0-21 16,0 21-16,-21-1 0,-1 44 31,22-1-31,0 0 0,-21 21 0,21-21 16,0 22-16,0-1 16,-21 0-16,21 22 0,0-22 0,0 1 15,-21-1-15,21 0 0,-21 1 0,21-1 16,0 0-16,-21 1 0,21-1 15,0-21-15,0 21 0,-22-20 0,22-1 16,0 0-16,0 0 0,0 0 16,0 0-16,22-21 15,-1 0-15,0-21 16,0 0-16,0 0 16,0 0-16,1 0 0,-1-22 15,0 22-15,0 0 0,-21 0 16,21-22-16,0 22 0,1 0 15,-22 0-15,21 21 0,0-21 16,0 21 0,0 21-16,-21 0 0,21 0 15,-21 0-15,0 1 0,0-1 0,22 0 16,-1 0-16,-21 0 0,21 0 16,0 1-16,-21-1 0,21 0 0,0-21 15,1 21-15,-1 0 0,0 0 16,0-21-16,0 0 0,0 0 15,1 0-15,-1 0 0,0 0 0,0 0 16,0-21-16,0 0 0,1 0 0,-1 0 16,0 0-16,-21-1 15,21 1-15,0-21 0,-21 21 0,0-22 16,0 22-16,21 0 0,-21-21 16,0 21-16,22-22 0,-22 22 15,0 0-15,0 0 0,0 0 0,0-1 16,0 44 15,0-1-31,0 0 0,0 0 0,0 0 16,0 0-16,0 22 0,0-22 15,0 0-15,0 0 0,0 22 0,0-22 16,21 0-16,-21 21 0,21-21 0,0 1 16,0-1-16,0 0 15,1 0-15,-1-21 0,0 0 16,21 0-16,-21 0 0,1 0 0,20 0 15,-21 0-15,21 0 0,-20-21 16,20 0-16,-21 0 0,21-1 0,1 1 16,-22 0-16,0-21 0,21 21 0,-20-22 15,-1 1-15,0 0 0,0-1 16,0 1-16,0-22 0,-21-20 16,22 20-16,-22 22 0,21-22 15,-21 1-15,0 21 0,0-1 0,0 1 16,0 0-16,0-1 0,0 22 0,0 0 15,0 0-15,-21 21 32,21 21-32,-22 21 0,22-21 15,-21 22-15,21-1 0,-21 0 16,21 1-16,-21-1 0,21 22 0,0-22 16,0 0-16,-21 1 0,21-1 0,0 0 15,0 1-15,0-1 0,0 0 16,0-21-16,0 22 0,0-1 0,0-21 15,21 0-15,-21 22 0,21-22 0,0 0 16,-21 0-16,21 0 0,1-21 16,-1 22-16,0-22 0,0 0 15,0 0-15,0 0 0,1 0 0,20 0 16,-21 0-16,0 0 0,0 0 16,1-22-16,-1 22 0,21-21 0,-21 0 15,0 0-15,1 0 0,-1 0 16,0-1-16,0 1 0,0-21 0,0 0 15,1-1-15,-1 22 0,0-21 16,-21 21-16,0-1 0,0 1 16,0 0-16,-21 21 31,0 21-31,21 0 0,-22 1 16,22-1-16,-21 0 0,21 0 15,0 0-15,-21 22 0,21-22 0,0 0 16,0 21-16,-21-21 0,21 1 15,0-1-15,0 21 0,0-21 0,0 0 16,21 1-16,0-22 0,0 21 0,1-21 16,20 0-16,-21 0 0,21 0 15,1 0-15,-1 0 0,-21 0 0,22 0 16,-1 0-16,-21-21 0,21-1 0,1 1 16,-22 0-16,21 0 0,-21 0 15,1 0-15,20-1 0,-21-20 0,0 21 16,0-21-16,1 20 0,-1-20 15</inkml:trace>
  <inkml:trace contextRef="#ctx0" brushRef="#br0" timeOffset="24409.18">9186 6498 0,'0'0'0,"21"21"16,1-21-16,-1 0 0,0 0 16,0 0-16,0 0 15,0-21-15,1 0 0,-22 0 16,0 0 0,0 0-16,0-1 0,0 1 0,0 0 15,0 0-15,-22 0 0,1 0 16,0 21-1,0 0 1,0 21 0,21 0-16,0 0 0,0 0 15,0 0-15,0 1 0,0-1 0,0 0 16,-21 0-16,21 0 0,0 0 16,0 1-16,0-1 0</inkml:trace>
  <inkml:trace contextRef="#ctx0" brushRef="#br0" timeOffset="25480.63">4508 9123 0,'0'0'0,"-21"0"0,0-21 15,0 21-15,0-21 16,21-1-1,0 1-15,0 0 0,0 0 16,21 0-16,0 21 16,0-21-16,0-1 0,1 22 0,20 0 15,-21 0-15,0 0 0,22 0 0,-22 0 16,21 22-16,-21-1 0,0 0 16,1 21-16,-1-21 0,-21 22 0,0-1 15,0-21-15,0 22 0,-21-1 16,-1 0-16,1-21 0,0 22 0,-21-22 15,21 21-15,-22-21 0,22 1 16,-21 20-16,21-21 0,-22-21 0,1 21 16,21 0-16,-22 1 0,22-22 15,0 0-15,-21 0 0,21 0 16,-1 0-16,22-22 16,0 1-1,0 0-15,22 0 0,-1 0 16,0 21-16,0 0 0,21-21 15,1 21-15,-22 0 0,21 0 0,22 0 16,-22 0-16,0 21 0,1-21 0,-1 21 16,0 0-16,1 0 0,-1 22 15,-21-22-15,0 21 0,-21-21 0,0 22 16,0-1-16,0 0 0,0-21 16,-21 22-16,-21-1 0,21-21 15,-22 22-15,22-22 0,-21 0 0,0 0 16,-1 0-16,1 0 0,0-21 15,-1 0-15,1 22 0,0-22 0,-1 0 16,22 0-16,-21 0 0,-1 0 0,1-22 16,21 1-16,-21 0 0,20 21 15,1-21-15,-21 0 0,21 0 0,0-1 16,-1 1-16,1 0 0,0 0 16,21 0-16,0 0 0,0-1 0,0 1 15,0 0-15,0 0 16,21 0-16,0 21 0,22 0 15,-22 0-15,0-21 0,21 21 16,1 0-16,-22 0 0,21 0 16,1-22-16</inkml:trace>
  <inkml:trace contextRef="#ctx0" brushRef="#br0" timeOffset="25716.01">5397 9525 0,'0'0'0,"22"0"0,20-21 16,-21 21 0,-42 0 31,21 21-16,21-21-16,0 0 1,0 0-16</inkml:trace>
  <inkml:trace contextRef="#ctx0" brushRef="#br0" timeOffset="27092.89">7662 9800 0,'0'0'0,"21"0"0,1 0 0,-1 0 0,-21-21 16,0 0-16,21 21 16,-21-21-16,0 0 0,0-1 15,0 1-15,0 0 0,0 0 0,0-21 16,-21 20-16,21 1 0,-21 0 16,-1-21-16,-20 21 0,21-22 0,-21 22 15,20 0-15,-20-21 0,0 20 16,21 1-16,-22 0 0,1 0 0,0 21 15,20 0-15,-20 0 0,0 0 0,21 0 16,-22 0-16,1 21 0,21 0 16,0 0-16,-22 22 0,22-22 0,21 21 15,-21 22-15,21-22 0,-21 0 16,21 22-16,0-22 0,0 1 16,0-1-16,0 0 0,0 1 0,0-22 15,21 0-15,0 0 0,-21 0 16,21 0-16,0-21 0,1 0 0,-1 0 15,0 0-15,0 0 0,0 0 0,0 0 16,1-21-16,20 0 0,-21 0 16,21 0-16,-20-22 0,20 22 0,-21-21 15,21 0-15,1-1 0,-1 1 16,-21 0-16,22-1 0,-22 1 0,21-22 16,-21 22-16,22-21 0,-22-1 0,0 22 15,-21-22-15,0 1 0,0 20 16,0-20-16,0-1 0,0 22 15,0 0-15,0-1 0,0 1 16,0 0-16,0 21 0,0-1 0,-21 22 16,21 22-1,-21 20-15,21 0 16,0 1-16,0-1 0,0 21 0,0 1 16,0-1-16,0-20 0,0 20 15,0 1-15,0-22 0,0 22 0,0-1 16,0-21-16,0 22 0,0-22 15,0 22-15,0-22 0,0 0 0,0 1 16,0-1-16,21-21 0,0 0 0,0 22 16,0-22-16,0-21 15,1 21-15,-1-21 0,21 0 0,-21 0 16,0 0-16,22 0 0,-22 0 0,21 0 16,-21-21-16,1 0 0,20 0 15,-21-1-15,0 1 0,0 0 0,22 0 16,-22-21-16,0 20 0,0-20 15,-21 0-15,21 21 0,1-22 0,-22 1 16,21 21-16,-21 0 0,0-1 0,0 1 16,0 0-16,0 42 31,0 0-31,0 1 0,0-1 16,0 0-16,-21 21 15,21-21-15,0 22 0,0-22 0,0 21 16,0-21-16,0 22 0,0-22 0,21 0 15,0 0-15,-21 0 0,21 1 16,0-1-16,0-21 0,1 0 0,-1 0 16,0 0-16,0 0 0,0 0 15,22 0-15,-22 0 0,0 0 16,0-21-16,0-1 0,22-20 0,-1 21 16,-42 0-16,21 0 0,0-22 15,-21 22-15,0-21 0,0 21 16,0-22-16,0 1 0,0 21 0,-21-22 15,0 1-15,0 0 0,0 21 16,-1-1-16,-20-20 0,21 21 0,0 21 16,0 0-16,-22 0 0,22 0 0,0 0 15,0 0-15,0 21 0,-1 0 16,1 0-16,0 1 0,0-1 0,0 0 16,21 21-16,-21-21 0,21 1 15,-22 20-15,22-21 0,-21 0 0,21 0 16,0 22-16,0-22 0,0 0 15,21-21 1,1 0-16</inkml:trace>
  <inkml:trace contextRef="#ctx0" brushRef="#br0" timeOffset="29612.51">9588 9313 0,'22'-63'16,"-1"42"-1,-21 0-15,0-1 0,0 1 16,21 0-16,-21-21 0,21 21 0,-21-1 16,21 1-16,-21 0 0,0 0 15,21 21 1,-21 21-16,0 21 15,0-20-15,0 20 0,-21 0 16,0 1-16,21-1 0,0 21 0,-21-20 16,0-1-16,0 22 0,21-22 0,-22 0 15,22 1-15,0-1 0,0 0 16,0-21-16,0 1 0,0-1 16,0 21-16,0-21 0,22-21 31,-22-21-31,21 0 15,0 0-15,0 0 0,0-1 16,0-20-16,1 21 0,-1-21 0,0-1 16,21 22-16,-21-21 0,1 21 0,-1-22 15,0 22-15,0-21 0,0 21 16,0-1-16,1 22 0,-1 0 16,0 0-16,-21 22 15,0-1-15,21 0 16,-21 21-16,21-21 0,-21 1 15,0 41-15,21-21 0,-21-20 16,22-1-16,-1 21 0,-21-21 16,21 0-16,-21 1 0,21-22 0,0 21 15,0-21-15,1 0 16,-1 0-16,0 0 0,0-21 16,0-1-16,22 1 0,-22 0 0,0 0 15,0 0-15,0 0 16,22-43-16,-22 22 0,0 21 15,0-22-15,-21 22 0,21-21 0,-21-1 16,0 22-16,0-21 0,0 21 0,0-22 16,0 22-16,0 0 15,0 0-15,-21 21 16,0 21-16,21 0 0,-21-21 16,21 43-16,0-22 0,0 0 0,0 21 15,0-21-15,0 22 0,0-22 16,0 21-16,0 1 0,0-1 0,0-21 15,0 21-15,0-20 0,0 20 16,0-21-16,21 21 0,21 22 16,1-64-16,-22 21 0,0-21 15,21 0-15,1 0 0,-1 0 16,0 0-16,1 0 0,-1-21 16,0 0-16,1 21 0,-1-21 0,0-22 15,1 22-15,-1 0 0,-21-21 16,21 20-16,-20-20 0,-1 0 0,21-1 15,-21 1-15,22-106 16,-43 106-16,0-22 0,21 22 16,-21-22-16,0 22 0,0-22 0,0 22 15,0 21-15,0-21 0,0 20 16,-21 22-16,21-21 0,-22 21 0,22 21 16,-21 1-16,0-1 15,0 0-15,21 21 0,-21 1 0,21-1 16,0 21-16,0-20 0,-21 63 15,21-64-15,0 0 0,0 1 16,0-1-16,-22 21 0,22-20 16,0-1-16,0-21 0,0 22 0,0-22 15,0 21-15,0-21 0,0 0 16,0 1-16,0-1 0,22-42 47,-1-1-47,-21 1 0,21 21 0,0-21 15,-21 0-15,42-43 0,-42 43 16,22 0-16,-1 0 0,0 0 16,-21 0-16,21-1 0,0 1 15,0 21-15,1 0 0,-1 0 16,0 0 0,0 21-16,-21 1 0,0-1 15,21 0-15,-21 0 0,21 0 0,1 0 16,-22 1-16,0-1 0,21-21 15,0 21-15,-21 0 0,21 0 0,0-21 16,0 21-16,1-21 0,-1 0 16,0 0-16,0 0 15,0 0-15,0-21 0,1 0 0,20 0 16,-21 0-16,0 0 16,22-22-16,-22 22 15,0 0-15,-21 0 0,21-22 0,0 22 16,0 0-16,1-42 15,-1 20-15,0 43 16,-21 21 0,0 1-16,0-1 15,0 21-15,0-21 16,0 0-16,0 1 0,0-1 0,0 0 16,0 21-16,0-21 0,0 1 0,0-1 15,21 0-15,0 0 16,0 0-16,1-21 15,-1 0-15,0 0 0,0 0 0,0 0 16,0 0-16,1-21 16,-1 21-16,0-21 0,0 0 0,0 0 15,0-1-15,1 1 0,-1-21 0,0 21 16,0-22-16,0 22 0,-21-21 16,21 0-16,1-1 0,-22 1 0,0 0 15,0-1-15,0-20 0,0 20 16,0-20-16,0 21 0,0-1 0,0 1 15,0-64 1,0 85-16,0 42 31,0 21-31,0-20 16,0 20-16,-22 0 0,22-21 0,-21 43 16,21-22-16,0 1 0,0-1 0,0 0 15,-21 1-15,21-1 0,0-21 16,0 21-16,0 1 0,0-22 0,0 21 15,0-21-15,0 22 0,0-22 0,0 0 16,0 21-16,21-20 0,-21-1 16,21 0-16,22 0 0,-22-21 0,0 21 15,21 0-15,1-21 0,-22 0 0,21 0 16,1 0-16,-1 0 16,0 0-16,1 0 0,-22 0 0,21-21 15,-21 21-15,22-21 0,-22 0 0,21 0 16,-21 0-16,0-1 0,1-20 15,-1 21-15,0 0 0,0-22 0,0 1 16,-21 21-16,0-43 0,0 22 16,0 21-16,0 0 0,0 0 15,-21 21-15,0 0 16,0 0-16,0 21 0,-1 0 16,22 0-16,0 0 0,-21 22 15,21-22-15,-21 0 0,21 21 0,0-21 16,-21 1-16,21 20 0,0-21 15,0 0-15,0 22 0,0-22 16,0 0-16,0 0 0,21-21 0,0 21 16,0 0-16,1-21 0,-1 0 0,0 22 15,0-22-15,21 0 0,-20 0 16,-1 0-16,21 0 0,-21-22 0,0 1 16,22 21-16,-22-21 0,21 0 15,-21 0-15,22-22 0,-1 22 16,-21 0-16,0 21 0,-21-21 0,22 0 15,-22 0-15,21-1 0,-21 1 16,0 0-16,0 0 0,0 0 16,0 0-16,-21-1 0</inkml:trace>
  <inkml:trace contextRef="#ctx0" brushRef="#br0" timeOffset="29979.92">11917 8657 0,'0'0'0,"-21"21"0,21 1 0,0-1 16,-22 0-16,22 0 0,0 21 15,0-20-15,22-22 16,-1 0-16,0 0 16,0-22-16,0 1 0,0 21 15,-21-21-15,0 0 0,0 0 16,0 0-16,0-1 0,0 1 16,0 0-16,0 0 0,-21 21 15,21-21-15,-21 21 31,0 0-31,21 21 16,-21 0-16,0 0 16,21 0-16</inkml:trace>
  <inkml:trace contextRef="#ctx0" brushRef="#br0" timeOffset="31041.54">4614 11409 0,'0'0'16,"0"-21"-16,-21 0 0,0-22 16,21 22-1,-21 21-15,0 0 16,21 21-16,-22 0 0,22 1 0,0 20 15,-21 0-15,0 1 0,0-1 16,21 21-16,-21-20 0,0-1 0,-1 0 16,1 22-16,0-22 0,21 1 15,-21-1-15,0 0 0,0-21 16,-1 22-16,22-22 0,-21 0 16,21 0-16,-21-21 15,42-21 16,0 21-31,1 0 0,-1 0 16,21-21-16,-21 21 0,22 0 16,-1 0-16,0-21 0,1 21 0,-1-21 15,0 21-15,1-22 0,20 22 16,-21-21-16,1 21 0,-22-21 0,21 21 16,-21-21-16,22 0 0,-22 0 15,-21-1-15,0 1 16,0 0-16,0 0 0,0 0 15,0 0-15,0-1 0,-21 1 16,0 21-16,-1-21 0,1 21 16,0 0-16,0 21 15,0 0-15,21 1 0,-21-1 0,-1 21 16,22 0-16,0 1 0,-21-1 16,0 0-16,21 1 0,-21-1 0,21 0 15,0 1-15,0-1 0,0 0 16,0 1-16,0-22 0,0 21 0,0-21 15,0 1-15,0-1 0,0 0 16,0 0-16,0 0 16,21-21 15,-21-21-31,21 0 16,-21 0-16,0 0 0,21-1 15</inkml:trace>
  <inkml:trace contextRef="#ctx0" brushRef="#br0" timeOffset="31293.42">5313 11938 0,'0'21'46,"21"-21"17</inkml:trace>
  <inkml:trace contextRef="#ctx0" brushRef="#br0" timeOffset="32984.81">6202 11959 0,'0'0'0,"-43"0"0,1 0 0,0 0 16,21 0-16,-1 0 0,1 0 15,42 0 1,1 0-1,20 0-15,-21 0 0,0 0 16,22 0-16,-1-21 0,0 21 16,1-21-16,-1 0 0,0 0 15,22-1-15,-22 1 0,22-21 0,-1 21 16,-21-22-16,22 1 0,-22 0 0,22-1 16,-22 1-16,0 0 0,1-1 15,-22-20-15,21 21 0,-21-22 0,-21 22 16,0-1-16,0 1 0,0 0 15,0-1-15,0 1 0,0 21 0,-21 0 16,0 0-16,0-1 0,0 1 0,0 0 16,-1 21-16,1 0 0,0 0 15,-21 0-15,21 21 0,-1 0 0,1 1 16,0 20-16,0 21 0,0 1 16,0-1-16,21 22 0,-22 21 15,1-21-15,0 20 0,0 1 0,21 0 16,0 0-16,-21 0 0,21 0 15,-21-1-15,21 1 0,0 0 0,0 21 16,0-21-16,0 0 0,0 0 16,0-1-16,0 1 0,0 0 0,0 0 15,-22-21-15,22 20 0,0-20 0,0 0 16,0-1-16,0 1 0,0-21 16,0-1-16,0-21 0,0 22 0,0-43 15,0 21-15,0-20 16,22-22-16,-1-22 0,0 1 15,0 0-15,0-21 0,0-1 16,1 1-16,20-21 0,-21-1 0,21-21 16,-20 22-16,20-22 0,-21 1 0,21-1 15,-20 0-15,-1 1 0,0-1 16,-21 0-16,0-21 0,0 22 0,0-1 16,0 0-16,-21 22 0,0-1 15,-22 1-15,1-1 0,0 22 0,-1 0 16,1-1-16,21 22 0,-22 0 0,1 0 15,21 0-15,-21 21 0,20-21 16,1 21-16,0 0 0,42 0 47,0 0-47,1 0 16,20 0-16,-21-22 0,21 1 15,1 0-15,-1 0 0,22 0 0,-22 0 16,0-22-16,22 1 0,-22 21 15,0-22-15,1 1 0,-1 0 0,0 21 16,-20-22-16,20 22 0,-21-21 0,0 21 16,0-1-16,-21 1 0,0 0 15,0 0-15,0 0 16,0 42 0,0 0-1,0 0-15,-21 22 0,21-22 0,0 21 16,0-21-16,0 22 0,0-1 15,0 0-15,0 1 0,0-1 0,21-21 16,-21 21-16,22-20 0,-1 20 0,-21-21 16,21-21-16,0 21 0,0 0 15,0-21-15,22 0 0,-22 0 0,0 0 16,0 0-16,0 0 0,1 0 16,-1-21-16,0 0 0,0 0 0,0 0 15,0 0-15,-21-1 0,22 1 16,-22-21-16,21 21 0,-21 0 15,0-22-15,0 22 0,0-21 0,0 21 16,-21-1-16,-1-20 0,1 21 0,0 0 16,-21 0-16,21-1 0,-1 1 15,1 21-15,-21 0 0,21 0 0,0 0 16,-1 0-16,1 0 0,0 21 16,0 1-16,21-1 0,0 0 0,0 0 15,0 21-15,0-20 0,0 20 0,0-21 16,0 21-16,0-20 0,0 20 15,0-21-15,21 0 0,0 0 0,0 1 16,1-1-16,-1-21 16,0 0-16,0 0 0,21 0 15,-20 0-15,-1 0 0,0 0 0,21-21 16,-21-1-16,22 1 0,-22 0 16,21 0-16,-21 0 0,22-22 0,-22 22 15,21 0-15,1-21 0,-1 21 16,-21-1-16,21-20 0,-20 42 0,20-21 15,-21 0-15,0 21 0,0 0 0,1 0 16,-1 0-16,0 0 0,0 21 0,-21 0 16,0 0-16,21 22 0,-21-22 15,21 21-15,-21 0 0,0-20 0,0 20 16,0 0-16,0 1 0,0-22 16,0 21-16,-21-21 0,21 22 15,-21-22-15,21 0 0,0 0 16,0-42 15,0 0-31,0 0 0,0-1 16,0 1-16,0-21 0,0 21 15,0-22-15,0 1 0,21 0 0,0-1 16,1 1-16,-22 0 0,21-1 0,0 22 16,0-21-16,0 0 0,0 20 15,1 1-15,-1 0 0,0 21 0,-21-21 16,21 21-16,0 0 0,0 0 15,1 0-15,-1 0 16,0 0-16,-21 21 16</inkml:trace>
  <inkml:trace contextRef="#ctx0" brushRef="#br0" timeOffset="34848.81">8953 12234 0,'0'0'0,"-21"0"15,0 22-15,0-22 0,42 0 32,0-22-32,0 22 15,22-21-15,-22 0 0,21 0 16,1 0-16,-1 0 0,-21-1 0,21-20 16,1 21-16,-1-21 0,0 20 15,-20-20-15,-1 21 0,21-21 16,-21 20-16,-21-20 0,0 21 0,0 0 15,0-22-15,0 22 0,-21 0 16,0 21-16,0 0 16,-22 0-16,22 0 0,0 0 0,0 0 15,-21 21-15,20 22 0,1-22 16,0 21-16,0-21 0,0 22 16,21-1-16,-21 0 0,21 22 0,0-22 0,0 0 15,0 1-15,21-22 0,0 21 16,0 1-16,0-22 0,0 0 15,22 0-15,-22 0 0,21 0 0,1 1 16,-22-22-16,21 0 0,0 0 16,1 0-16,-1 0 0,22 0 0,-22-22 15,21 22-15,-20-21 0,20 0 16,-20 0-16,20 0 0,1 0 0,-22-1 16,21 1-16,-20 0 0,-1-21 0,0 21 15,-20-1-15,20-20 0,-21 21 16,-21-21-16,0-1 0,0 22 0,0-21 15,0 21-15,0-1 0,0 1 0,0 0 16,0 0-16,-21 21 16,0 0-16,0 0 15,-1 0-15,1 21 0,0 0 0,0 0 16,0 1-16,0 20 0,-1-21 16,1 21-16,0 1 0,0-1 0,0-21 15,0 22-15,-1-1 0,1-21 16,21 0-16,0 22 0,0-22 0,0 0 15,0 0-15,0 0 0,21-21 16,1 0-16,-1 0 16,0 0-16,0 0 0,21-21 0,-20 0 15,-1 0-15,0 0 0,0-1 0,21 1 16,-20 0-16,-1-21 16,0-1-16,0 22 0,-21-21 0,21 0 15,0 20-15,-21-20 0,22 21 0,-22 0 16,0 0-16,21 42 31,-21 0-31,0 0 0,0 0 16,0 22-16,0-22 0,0 21 15,21 0-15,-21-20 0,21 20 0,0-21 16,-21 21-16,21-20 0,1-1 16,-22 0-16,21 0 0,0 0 0,0-21 15,0 0-15,0 0 0,1 0 16,-1 0-16,0 0 0,21 0 15,-21-21-15,1 0 0,-1 0 0,21 0 16,-21-1-16,0 1 0,22-21 0,-22 0 16,21 20-16,-21-20 0,1 0 15,20-1-15,-21 22 0,0-21 0,0 21 16,1 0-16,-1-1 0,-21 1 0,21 21 16,0 0-16,0 0 15,-21 21 1,21 1-1,-21-1-15,0 0 16,0-42 31,0 0-47,0-1 16,0 1-16,-21 0 15,21 0-15,-21 21 16,0 0-16,0-21 0,0 21 15,-1 0-15,1 0 0,0 0 16,0 21-16,0 0 0,0 0 16,21 0-16,-22 22 0,1-1 0,0 43 15,21-64-15,0 21 16,-21 1-16,21-1 0,0 0 16,0-21-16,0 22 0,21-22 0,0 21 15,0-21-15,1-21 0,20 22 16,-21-1-16,0-21 0,22 0 0,-1 0 15,-21 0-15,21 0 0,1 0 0,-1-21 16,0-1-16,1 1 0,-22 0 16,21 0-16,1-21 0,-22 20 0,21-20 15,-21 0-15,22-1 0,-22-20 0,0 21 16,0-1-16,0-20 0,0-1 16,-21 22-16,22-22 0,-22 1 15,0-1-15,0 22 0,0-21 0,0 20 16,0 1-16,0 0 0,0 20 15,0 1-15,0 0 0,-22 21 0,1 21 16,21 0-16,-21 1 0,21 20 16,0-21-16,0 21 0,-21 1 15,21-1-15,-21 0 0,21 1 0,0-1 16,0 0-16,-21 22 0,21-22 16,-22 1-16,1-1 0,21 0 0,-21 1 15,21-1-15,0 0 0,-21-21 0,21 22 16,-21-22-16,21 21 0,0-21 15,0 1-15,0-1 0,0-42 47,21-1-47,0 1 16,0 0-16,0-21 0,1 21 0,-1-22 16,21 1-16,-21 21 0,22-22 15,-22 22-15,21-21 0,-21 21 0,22 0 16,-22 21-16,0 0 0,0 0 15,0 0-15,-21 21 0,21 0 16,-21 0-16,0 0 0,0 22 0,0-22 16,0 0-16,0 21 0,-21-21 0,21 22 15,-21-22-15,0 21 0,21-21 16,0 1-16,-21 20 0,0-21 0,21 0 16,-22-21-16,22 21 0,0 1 15,0-44 16,0 1-15,22 0-16,-22 0 0,21 0 0</inkml:trace>
  <inkml:trace contextRef="#ctx0" brushRef="#br0" timeOffset="35368.51">13716 10478 0,'0'21'15,"0"0"-15,0 21 16,0 1-16,-21 20 0,21-21 0,-21 22 15,-1-1-15,1 22 0,0-21 0,-21 20 16,21 1-16,-22 21 0,22-22 16,-21 1-16,-1 0 0,-20-1 0,21 22 15,-1-21-15,-20 0 0,20 20 0,1-20 16,-21 0-16,20-1 0,1 1 16,0-21-16,20-1 0,1 1 0,-42 20 15,63-41-15,-21-1 16,21-21-16,-22 0 0,22 0 15,0 1-15,0-44 32,0 1-32,0 0 15</inkml:trace>
  <inkml:trace contextRef="#ctx0" brushRef="#br0" timeOffset="39084.98">14605 11875 0,'0'0'0,"-21"0"0,-43 21 15,64-42 17,21 21-32,1-22 15,-1 1-15,0 0 0,0 21 16,-21-21-16,21 0 0,0 0 16,-21-1-16,22 1 0,-22 0 0,0 0 15,0 0-15,-22 0 16,1-1-16,0 1 0,0 21 0,0 0 15,-22-21-15,22 21 0,0 0 0,-21 0 16,21 21-16,-22 0 0,22 1 16,-21-1-16,-1 0 0,22 21 0,-21 1 15,0-22-15,-1 21 0,22 0 16,0 1-16,0 20 0,0-20 0,21-22 16,0 21-16,0-21 0,0 22 0,0-22 15,0 0-15,21-21 0,0 21 16,0-21-16,0 0 0,22 0 15,-22 0-15,0 0 0,21 0 0,-21-21 16,22 0-16,-22 0 0,21-1 16,-21 1-16,1 0 0,20-21 0,-21 21 15,0-1-15,0-20 0,22 0 0,-22 21 16,-21-22-16,21 22 0,0-21 16,0 21-16,-21-1 0,0 1 0,0 0 15,22 21-15,-1 0 16,-21 21-1,21 0-15,-21 1 0,0-1 16,21 21-16,-21-21 0,0 22 16,0-22-16,21 21 0,0-21 0,-21 22 15,22-22-15,-22 21 0,21-21 0,0 0 16,0 1-16,0-22 0,22 21 16,-22-21-16,21 0 0,0 0 0,1 0 15,-1 0-15,0 0 0,1-21 0,20-1 16,-20 1-16,-1 0 0,21 0 15,-20 0-15,-1 0 0,0-22 0,-20 22 16,20-21-16,-21 21 0,0-1 0,0-20 16,-21 21-16,0-21 0,0 20 15,0-20-15,0 21 0,-42-21 16,42 20-16,-42 1 0,21 21 0,-1-21 16,1 21-16,0 0 0,0 0 15,0 21-15,0 0 0,-1 1 0,1-1 16,0 0-16,0 21 0,0 1 15,0-1-15,21-21 0,0 21 0,0 1 16,0-1-16,0-21 0,0 22 0,0-22 16,0 0-16,0 0 0,0 0 15,0 0-15,21-21 0,0 0 0,0 0 16,0 0-16,22 0 0,-22-21 16,21 21-16,-21-21 0,22 0 15,-22 0-15,21 0 0,-21-22 0,22 1 16,-22 21-16,21-22 0,0 1 0,-20 0 15,20-22-15,-21 1 0,0 20 16,0-20-16,1-22 0,-22 22 0,0-1 16,0-20-16,0 20 0,0 1 0,0-1 15,0 1-15,0-1 16,0 22-16,0-1 0,0 1 0,0 21 0,0 0 16,0 0-16,0 42 15,0 0-15,-22 0 16,1 21-16,0 1 0,0-1 0,21 22 15,-21-1-15,0 1 0,-1 20 16,1-20-16,21-1 0,-21 22 0,21-22 16,0 1-16,0-1 0,0-20 0,0 20 15,0-20-15,0 20 0,0-21 16,21 1-16,0-1 0,1-21 0,-1 22 16,0-22-16,0 0 0,0 0 15,0-21-15,1 0 0,-1 21 0,21-21 16,-21 0-16,0 0 0,1-21 0,20 21 15,-21-21-15,0 0 0,22 0 16,-22-1-16,0 1 0,0-21 0,0 21 16,0 0-16,1-22 0,-1 22 15,0 0-15,0 0 0,-21 0 16,0-1-16,21 1 0,0 21 0,1 0 16,-1 21-1,-21 1-15,0-1 16,0 0-16,0 0 0,0 0 15,21 0-15,-21 1 0,0-1 0,0 0 16,21-21-16,-21 21 0,0 0 16,21 0-16,0-21 15,1 0-15,-1 0 16,0 0-16,0-21 0,0 0 16,0 0-16,1 0 0,20 0 0,-21-1 15,0 1-15,22 0 0,-22 0 16,0 0-16,21-22 0,-21 22 0,1 0 15,-1 0-15,0 21 0,0-21 0,0 21 16,-21 21 15,0 0-31,0 0 0,0 0 16,0 1-16,0-1 0,0 0 16,0 0-16,0 0 0,0 0 15,0 1-15,0-1 0,21 0 0,-21 0 16,22-21-16,20 21 15,-21 0-15,21-21 0,-20 22 0,20-22 16,0 0-16,22 0 0,-22 0 0,0 0 16,1 0-16,-1-22 0,-21 1 15,22 0-15,-1 0 0,-21 0 0,21 0 16,-20-1-16,-1-20 0,0 21 0,0-21 16,-21-1-16,0 1 0,0 0 15,0-1-15,0 1 0,0 21 0,0-22 16,-21 22-16,0 0 0,0 0 15,-1 0-15,1 21 0,-21 0 0,0 0 16,20 0-16,-20 21 0,0 0 16,-1 0-16,22 22 0,-21-22 15,21 21-15,0 0 0,-1 1 0,1-22 16,0 21-16,21 1 0,0-22 0,0 21 16,0-21-16,0 22 0,0-22 15,0 0-15,0 0 0,0 0 0,21 0 16,0-21-16,1 0 0,20 0 15,-21 0-15,0 0 0,0 0 16,22 0-16,-22-21 0,0 0 0,21 0 16,-20 0-16,-1 0 0,0-1 0,0 1 15,0 0-15,-21 0 16,21-21-16,-21 20 0,0 1 0,22 0 0,-22 0 16,0 0-16,0 0 15,0 42 16,0 0-31,-22 0 0,22 0 16,0 0-16,0 1 0,0-1 16,0 0-16,0 0 0,0 0 0,0 0 15,0 1-15,0-1 0,0 0 16,22-21-16,-22 21 0,21-21 0,0 21 16,0-21-16,0 0 0,0 0 15,1 0-15,-1 0 16,0 0-16,0 0 0,0 0 0,0-21 0,1 21 15,20-21-15,-21 0 0,0 0 0,0-1 16,1 1-16,20 0 16,-42 0-16,21 0 0,0 0 0,0-1 15,-21-20-15,22 42 0,-22-21 0,0 0 16,0 42 15,0 0-31,0 0 16,-22 0-16,1 1 0,21-1 15,-21 0-15,21 0 0,0 0 16,-21 0-16,21 1 0,-21-1 16,0 0-16,21 0 15,0-42 32,0 0-47,21 0 0,-21-1 16,21 1-16,0 0 0,0 0 0,0-21 15,1 20-15,-1 1 0,0 0 16,0 0-16,0 0 0,0 0 0,1 21 16,-1 0-16,0 0 15,-21 21-15,0 0 16,0 0-16,0 0 16,0 0-16,0 1 0,0-1 15,0 0-15,21 0 0,0 0 16,0 22-16,1-22 0,20-21 0,-21 21 15,21 0-15,-20 0 0,20-21 0,-21 0 16,21 21-16,1-21 0,-22 0 16,0 0-16,0 0 0,0 0 0,1-21 15,-1 0-15,0 0 0,0 0 16,0 0-16,0-1 0,-21 1 0,22-21 16,-1 21-16,0-22 0,0 22 0,0-21 15,-21 21-15,21-22 0,1 22 16,-1 0-16,0 0 0,0 0 15,-21 0-15,21 21 0,0 0 16,-21 21 0,0 0-16,0 0 15,0 0-15,0 0 0,0 1 16,0-1-16,22 0 16,-1-21-1,-21-21 16,0 0-31,0-1 16,0 1-16,0 0 16,0 0-16,0 0 15,0 0-15,-21 21 16,-1 0 0,1 0-16,0 21 15,0 0-15,0 0 0,0 0 0,21 0 16,-22 1-16,1-1 0,21 0 15,-21 21-15,21-21 0,0 1 0,0-1 16,0 0-16,0 0 0,0 0 16,0 0-16,0 1 0,0-1 0,21 0 15,0 0-15,1 0 0,-1 0 16,21 1-16,0-1 0,22 0 0,-22 0 0,22-21 16,-1 21-16,-20 0 15,20-21-15,1 0 0,-22 0 0,21 0 16,-20 0-16,-1-21 0,-21 0 0,22 0 15,-22 0-15,0-22 0,0 22 16,0-21-16,0 0 0,1 20 0,-22-20 16,0 0-16,0 21 0,0-22 15,0 22-15,0 0 0,0 0 16,0 0-16,-22-1 0,1 22 0,0 0 0,0 0 16,0 22-16,0-1 15,-1-21-15,22 21 0,0 21 16,-21-21-16,21 1 0,0-1 0,0 0 15,0 21-15,0-21 0,0 1 16,0-1-16,0 0 0,21 0 0,1 0 16,-1 0-16,0 1 0,21-1 15,-21 0-15,1-21 0,20 21 0,0 0 16,1-21-16,-1 21 0,0-21 0,22 0 16,-22 0-16,0 0 0,1 0 15,-1 0-15,0 0 0,1 0 0,-1-21 16,0 0-16,1 0 0,-22 0 0,21 0 15,-21-22-15,22 22 0,-22-21 16,0-1-16,-21 1 0,21 21 16,-21-21-16,0-1 0,0 1 0,0 21 15,0 0-15,0-1 0,0 1 16,-21 0-16,0 21 0,0 0 16,-22 21-16,22-21 0,0 21 15,0 1-15,0-1 0,-22 21 0,22-21 16,0 0-16,0 22 0,0-22 0,0 21 15,-1-21-15,22 1 0,0 20 16,-21-21-16,21 0 0,0 22 0,0-22 16,0 0-16,0 0 0,0 0 15,0 0-15,21 1 0,1-22 16,-1 0-16,0 0 16,0 0-16,21 0 0,-20 0 0,-1 0 15,0-22-15,0 1 0,21 0 16,-20 0-16,-1 0 0,0-22 0,21 22 15,-21-21-15,1 0 0,-1-1 16,0-20-16,0 20 0,0-20 0,-21 21 16,21-22-16,1-63 0,-22 85 15,0-22-15,21 22 0,-21 21 16,0-22-16,0 22 0,0 0 0,-21 42 31,-1 0-31,1 1 16,0 20-16,-21 0 0,21 1 15,-1-1-15,1 0 0,0 1 16,-21 20-16,42-21 0,-21 22 0,21-22 16,0 1-16,0 20 0,0-21 0,0 1 15,0-1-15,0 0 0,21-20 16,0 20-16,0-21 0,21 0 0,-20 0 16,20 1-16,0-1 0,-21-21 15,22 0-15,-22 0 0,0 0 0,21 0 16,-20 0-16,-1-21 0,0-1 0,0 22 15,0-21-15,0 0 0</inkml:trace>
  <inkml:trace contextRef="#ctx0" brushRef="#br0" timeOffset="40940.83">22013 12044 0,'0'-21'15,"0"0"1,0-1-16,0 1 0,0-21 16,0 21-16,0 0 0,21-22 15,1 1-15,-1 0 0,0-1 0,0 1 16,0-22-16,0 1 0,1-1 15,-1 1-15,0-1 0,21 1 0,-42-1 16,21 1-16,1-1 0,-22 22 16,0 0-16,0-1 0,0 22 15,0 0-15,0 0 0,0 0 0,-22 21 16,1 21 0,0 0-16,0 21 0,0 1 0,0-1 15,-1 22-15,22-1 0,-21 1 0,0-1 16,21 1-16,-21-1 0,21 1 15,0-22-15,0 21 0,0-20 0,0-1 16,0 0-16,0-20 0,0 20 16,0-21-16,21 0 0,0 0 0,0 1 15,1-22-15,-1 0 0,0 0 16,0 0-16,21 0 0,-20 0 0,20 0 16,0-22-16,1 22 0,-1-21 0,0 0 15,-21 0-15,22 0 0,-1 0 16,-21-22-16,0 22 0,1 0 15,-1 0-15,0 0 0,-21-1 0,0 1 16,0 0-16,0 0 0,0 42 31,0 0-31,-21 0 0,0 1 16,21 20-16,0-21 0,-22 0 16,1 22-16,21-22 0,0 21 0,0-21 15,0 0-15,0 1 0,0-1 16,0 0-16,0 0 0,21 0 0,1 0 15,-1-21-15,21 0 16,-21 0-16,0 0 0,1 0 16,-1 0-16,21 0 0,-21-21 0,0 21 15,22-21-15,-22 0 0,0 0 0,0 0 16,0-1-16,1 1 0,-22 0 16,21-21-16,-21 21 0,0-22 0,0 22 15,0-21-15,-21 21 0,-1-1 0,1-20 16,0 21-16,0 21 0,0-21 15,0 21-15,-1 0 0,1 0 0,0 0 16,-21 0-16,21 21 0,-1 0 16,1-21-16,0 21 0,21 0 15,-21 1-15,21-1 16,21-21 0,0 0-16,22 0 15,-22 0-15,0 0 0,21 0 0,1-21 16,-1 21-16,0-22 0,1 22 15,-1-21-15,0 0 0,1 21 0,-1-21 16,0 21-16,-21 0 0,22-21 16,-22 21-16,0 0 0,0 0 0,0 0 15,-21 21-15,0 0 16,0 0-16,0 0 0,0 1 16,0-1-16,0 0 0,0 0 15,0 0-15,-21 22 0,21-22 0,0 0 16,0 0-16,0 0 0,0 0 15,0 1-15,0-1 0,0 0 0,21 0 16,1-21-16,-1 21 0,0-21 16,0 0-16,0 0 0,0 0 15,1 0-15,-1 0 0,0-21 0,21 0 16,-21 0-16,1 21 0,20-21 16,-21-1-16,0 1 0,0 0 0,1 0 15,-22-21-15,21 20 0,-21 1 0,0-21 16,0 21-16,-21-22 15,-1 1-15,1 21 0,0 0 0,-21 0 16,21-1-16,-22 1 0,22 21 0,-21 0 16,21 0-16,-22 0 0,22 0 15,0 21-15,0 1 0,0-22 0,-1 21 16,22 0-16,-21 0 0,21 0 0,0 0 16,0 1-16,43-1 15,-22-21-15,0 0 0,0 21 0,21-21 16,-20 0-16,20 0 0,0 0 15,1 0-15,-1 0 0,0 0 0,1-21 16,-1 0-16,0 21 0,1-22 0,-1 1 16,-21 21-16,21-21 15,1 0-15,-22 0 0,0 0 0,0-1 16,0 1-16,1 0 0,-1 21 0,-21-21 16,0 0-16,21 21 15,-21 21 1,0 0-16,0 21 15,0-20-15,0 20 0,0 0 0,0 1 16,0-1-16,0 0 0,0 1 0,-21-1 16,21 21-16,-21-20 0,21 20 15,0 1-15,-22-1 0,1 1 0,21-1 16,-21 1-16,0-1 0,0 1 0,0 20 16,-1-20-16,1 21 0,0-1 15,0-20-15,0 20 0,0-20 16,21 21-16,-22-22 0,1-21 0,0 22 15,0-22-15,0 1 0,0-1 0,-1-21 16,1 0-16,0 0 0,0 1 16,21-1-16,-21-21 15,21-21-15,0-1 16,0 1-16,0 0 16,21 0-16,-21-21 0,21 20 15,0 1-15,0-21 0,43-43 0,-43 43 16,0 0-16,22-1 0</inkml:trace>
  <inkml:trace contextRef="#ctx0" brushRef="#br0" timeOffset="41312.69">24130 11515 0,'0'-43'0,"0"86"0,0-107 0,0 43 16,21 0-16,21 0 0,-20 0 16,20 21-16,43-22 0,-64 22 15,21 0-15,0 0 0,1 0 16,-1 22-16,-21-1 0,22 0 0,-22 21 16,0-21-16,0 22 0,-21-22 0,0 21 15,0-21-15,0 22 0,0-22 16,0 21-16,-21-21 0,-21 1 0,20-1 15,-20 0-15,21 0 0,-21 0 16,-1 0-16,22 1 0,-21-22 0,-1 21 16,22-21-16,-21 21 0,21-21 0,0 0 15,-1 0-15,1 0 0,21 21 16,0-42 15,43 0-15,-22 21-16,-21-21 0</inkml:trace>
  <inkml:trace contextRef="#ctx0" brushRef="#br0" timeOffset="66369.53">23812 8721 0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5T04:03:21.50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7789 13314 0,'21'0'93,"1"0"-93,-1 0 16,0 0-16,0 0 0,0 0 16,0 0-16,22 0 15,-22 0-15,21 0 0,-21-21 0,22 21 16,-1 0-16,0 0 0,1 0 16,-22-21-16,42 21 0,-20 0 0,-1 0 15,22-22-15,-22 22 0,21 0 16,1 0-16,-1-21 0,64 0 15,-63 21-15,-1-21 0,1 21 0,-1-21 16,1 21-16,-1-21 0,-20 21 16,20-22-16,1 1 0,-1 21 0,64-42 15,106 0 1,-148 20-16,-22 1 0,22 0 16,-22 0-16,22 0 15,-21 0-15,-1-1 0,22 22 0,-22-21 0,22 0 16,0 0-16,-1 0 15,1 0-15,-22-1 0,22 1 0,0 0 16,-1 21-16,1-21 0,-21 0 16,20 0-16,1-1 0,0 22 0,-1-21 15,1 0-15,21 21 0,0-21 0,-22 0 16,22 0-16,-21 21 0,21-22 16,-22 22-16,1-21 0,0 0 0,20 21 15,-20-21-15,0 21 0,21-21 16,-1 21-16,-20-21 0,21-1 15,-21 22-15,-1-21 0,22 21 0,-21-21 16,21 0-16,-1 21 0,1-21 16,0 0-16,0-1 0,0 22 0,0-21 0,-1 0 15,1 0-15,0 0 16,106 0-16,-106-1 0,-1 1 16,1 21-16,0-21 0,0 0 15,0 0-15,0 21 0,-1-21 0,1-1 16,0 1-16,0 0 0,21 21 15,0-21-15,-21 0 0,0 0 0,21-1 16,-22 22-16,22-21 0,-21 0 16,21 0-16,0 21 0,-21-21 15,21 0-15,-21 21 0,211-64 16,-190 64-16,-21-21 16,21 0-16,-21 21 0,21-21 0,-21-1 15,0 22-15,0-21 0,21 0 16,-22 21-16,22-21 0,0 0 15,0 0-15,0 21 0,0-22 0,0 1 0,-21 0 16,21 0-16,0 0 0,0 21 16,0-21-16,0-1 0,0 1 0,0 0 15,-21 21-15,21-21 0,0 0 16,-21 21-16,21-21 0,0-1 0,-21 22 16,21-21-16,-21 0 0,-1 21 15,22-21-15,-21 0 0,21 21 0,-21-21 16,21-1-16,0 22 0,-21-21 15,0 21-15,0 0 0,-22-21 16,1 21-16,0-21 0,-22 21 0,1 0 16,-22 0-16,-21 0 0,0 0 15,-42 0-15,0 0 16</inkml:trace>
  <inkml:trace contextRef="#ctx0" brushRef="#br0" timeOffset="922.63">12552 14182 0,'0'0'0,"0"-21"0,0-1 0,-21 1 16,21 0-16,0-21 15,0 21-15,-22-1 0,22 1 0,0 0 16,-21-21-16,21 21 0,-21 21 16,21-22-16,0 44 31,0-1-31,0 0 16,0 0-16,0 21 0,0-20 0,0 20 15,0 0-15,21 1 0,-21-1 16,21 0-16,-21 22 0,22-22 0,-22 22 15,0-22-15,21 0 0,-21 1 16,0-1-16,0 0 0,21 1 0,-21-1 16,0-21-16,0 0 0,0 0 0,0 1 15,0-1-15,0 0 0,21-21 32,0 0-32,-21-21 15,0 0-15,21-1 0,1-20 0</inkml:trace>
  <inkml:trace contextRef="#ctx0" brushRef="#br0" timeOffset="1224.74">13187 14288 0,'0'0'0,"0"21"0,0 0 15,21-21-15,-21 21 16,21-21-16,0 0 0,0 0 15,1-21-15,-1 21 16,-21-21-16,0 0 0,21 21 16,-21-22-16,0 1 0,0 0 15,-21 0 1,0 21-16,-1 0 0,1 0 0,0 0 16,0 0-16,0 0 0,21 21 15,-21-21-15,21 21 16,0 0-16,0 1 15,0-1-15,21-21 16,0 0 0</inkml:trace>
  <inkml:trace contextRef="#ctx0" brushRef="#br0" timeOffset="4189.1">14880 13843 0,'0'0'0,"0"-21"47,21 0-31,0 0-16,1-1 0,-22 1 0,21 0 15,-21 0-15,21 0 0,-21-22 16,0 22-16,0 0 0,0 0 0,0-21 16,-21 20-16,0 1 0,-1 21 15,-20-21-15,21 21 0,0 0 0,-22 0 16,22 0-16,-21 0 0,21 21 15,-22 0-15,22 22 0,-21-22 0,21 21 16,0 1-16,-1 20 0,1-21 16,0 22-16,21-1 0,0-20 15,0 20-15,0-20 0,0-1 0,0 0 16,0 1-16,0-1 0,21-21 16,0 0-16,-21 0 0,22 1 0,-1-1 15,0-21-15,0 0 0,0 0 16,22 0-16,-22 0 0,0-21 0,0-1 15,0 1-15,22 0 0,-22-21 16,0 21-16,0-22 0,0 22 0,0-21 16,1-1-16,-1 1 0,-21 0 15,0-1-15,0 1 0,0 0 0,0-1 16,0 22-16,0-21 0,0 21 16,0 0-16,-21 42 31,21 0-31,0 0 0,0 0 15,0 22-15,0-1 0,0-21 0,0 21 16,0 1-16,0-1 0,0-21 16,21 22-16,0-1 0,-21-21 0,0 21 15,21-20-15,0-1 0,0 0 16,1 0-16,-1 0 0,21-21 0,-21 0 16,0 0-16,22 0 0,-22 0 15,21 0-15,-21-21 0,22 21 0,-22-21 16,21 0-16,-21 0 15,1-1-15,20 1 0,-21 0 0,0 0 16,0-21-16,1-1 0,-1 1 0,-21 21 16,0-22-16,0 1 0,0 0 15,0-1-15,0 22 0,0 0 0,0 0 16,0 0-16,-21 0 0,-1 21 16,1 0-16,0 0 0,0 0 15,0 0-15,21 21 0,-21 0 16,21 0-16,0 0 15,21-21-15,-21 21 16,21-21-16,21 0 0,-21 0 16,1 0-16,-1 0 0,21 0 15,-21 0-15,22 0 0,-22 0 0,0 0 16,0 0-16,0 22 0,-21-1 16,21 0-16,-21 0 15,0 0-15,0 0 0,0 1 0,0-1 16,0 0-16,0 0 0,-21 0 15,21 0-15,0 1 0,0-1 0,0 0 16,0 0-16,21 0 16,1-21-16,-1 0 0,0 0 0,0 0 15,0 0-15,22 0 0,-22 0 16,21-21-16,0 21 0,-20-21 16,20 0-16,0 0 0,1-1 0,-22 1 15,21-21-15,-21 21 0,0 0 16,1-22-16,-22 1 0,0-22 15,0 22-15,0-21 16,-22 41-16,1 1 0,0 0 0,0 0 16,0 21-16,-22 0 0,22 0 15,0 0-15,0 0 0,-21 0 0,42 21 16,-22 0-16,22 0 0,0 1 16,0-1-16,0 0 0,22 0 15,-1 0-15,0-21 0,0 21 16,21 1-16,-20-22 0,20 21 15,0 0-15,-21-21 0,1 21 0,20 0 16,-21-21-16,0 21 0,0 1 16,1-1-16,-22 0 0,0 0 0,21 0 15,-21 0-15,21 1 0,-21-1 16,21 0-16,-21 0 0,21 0 16,0-21-1,1 0 1,-1 0-16,0-21 0,0 0 15,0 0-15,0 0 0,-21-1 16,22 1-16,-1-21 0,0 0 0,0-1 16,21 1-16,-20 0 15,20-22-15,0 22 0,1-1 0,-1 1 16,0 21-16,1 0 0,-22 0 0,21-1 16,-21 22-16,0 0 0,1 0 15,-1 0-15,-21 22 0,0-1 0,0 21 16,0-21-16,0 0 15,0 1-15,0-1 0,0 0 0,0 0 16,0 21-16,0-20 16,0-1-16,21 0 0,0 0 15,0-21 1,0-21 0,1 0-16,-22 0 0,0-1 15,0 1 1,0 0-16,0-21 0,0 21 0,-22-1 15,1 1-15,0 0 0,0 0 16,0 0-16,0 0 0,-22 21 0,22 0 16,0 0-16,0 0 0,0 0 15,-1 21-15,1 0 0,0 0 0,0 0 16,0 0-16,0 22 0,-1-1 16,22-21-16,0 22 0,-21-1 0,21 0 15,-21-21-15,21 22 0,0-1 16,0-21-16,0 0 0,0 22 15,0-22-15,0 0 0,21 0 16,0 0-16,1-21 0,-1 0 16,0 0-16,0 0 0,0 0 15,0 0-15,1-21 0,-1 0 0,0 0 16,0 0-16,0 0 0,0-1 16,1 1-16,-22-21 0,21 0 0,-21 20 15,21-20-15,0 0 0,-21-1 16,21 1-16,-21 0 0,21 21 0,-21-1 15,22 1-15,-22 0 0,0 42 32,0 0-17,0 1-15,0-1 0,0 21 16,0-21-16,0 0 0,21 22 0,-21-22 16,21 0-16,-21 21 0,0-20 15,21-1-15,0 0 0,0 0 0,-21 0 16,22-21-16,-1 21 0,21-21 0,-21 0 15,0 0-15,1 0 0,20 0 16,-21 0-16,0-21 0,22 21 0,-22-21 16,0 0-16,0 0 0,0 0 15,0-1-15,-21-20 0,0 21 0,22-21 16,-22 20-16,0-62 16,21 63-16,-21-1 0,0-20 15,0 21-15,0 0 0,0 42 31,0 0-31,0 0 16,0 0-16,0 1 0,0-1 0,0 0 16,0 0-16,0 21 0,21-20 15,-21-1-15,0 0 0,0 0 0,0 0 16,21 0-16,0 1 16,0-22-16,1 0 0,-1 0 15,0 0-15,0 0 0,0 0 16,0-22-16,1 22 0,20-21 15,-42 0-15,21 0 0,0-21 0,0 20 16,-21 1-16,22-21 0,-22 21 16,0-22-16,0 22 0,0-21 0,0 21 15,0-22-15,0 22 0,0 0 16,0 0-16,0 42 31,0 0-15,0 0-16,0 1 0,0-1 0,0 21 15,0-21-15,0 22 0,0-22 0,0 21 16,0 0-16,0 1 0,0-1 16,0 0-16,0 1 0,21 20 15,0-20-15,0 20 0,0-21 0,-21 22 16,21-1-16,1 1 0,-1-1 16,0 1-16,-21-1 0,21-20 0,0 20 15,22 64-15,-43-84 0,21 20 16,0-21-16,-21 1 0,0 20 15,0-20-15,0-1 0,0 0 0,0 1 16,0-22-16,-21 21 0,0-21 0,-1 0 16,1 1-16,-21-1 0,21 0 15,0-21-15,-22 0 0,22 0 16,-21 0-16,21 0 0,-1 0 0,1 0 0,0-21 16,0 0-16,0-1 0,21 1 15,0 0-15,-21-21 0,21-1 16,0 1-16,0 0 0,0-1 0,0 1 15,0 0-15,21-22 0,0 1 16,0 20-16,0-20 0,0-22 0,22 22 16,-22-1-16,21-20 0,1-1 15,-1 21-15,0-20 0,1-1 0,-1 22 16,0-22-16,1 0 0,-22 1 16,21 20-16,-21 1 0,0-1 0,1 22 15,-1-1-15,-21 1 0,0 21 0,0 0 16,0 0-16,0-1 15,-21 22-15,-1 0 16,-20 0-16,21 22 0,0-1 0,0 0 16,-1 0-16,-20 0 0,42 0 15,0 1-15,-21-1 0,21 0 0,0 0 16,0 0-16,21 0 16,0 1-16,0-22 0,22 21 0,-22 0 15,0-21-15,0 21 0,22 0 16,-22-21-16,0 21 0,0 1 0,0-1 15,-21 0-15,21-21 0,-21 21 16,0 0 0,0 0-16,0 1 0,0-1 15,-21-21-15,0 21 0,0 0 0,0-21 16,0 21-16,-1-21 16,1 21-16,0-21 0,0 0 15,0 22-15,0-22 0,-1 0 16,-20 0-16,21 0 0,-21 0 0,-1 0 15</inkml:trace>
  <inkml:trace contextRef="#ctx0" brushRef="#br0" timeOffset="5372.49">12933 15685 0,'0'0'0,"-43"21"15,22-21-15,0 0 0,0 0 0,0 0 16,0 0-16,-1 0 15,1 0-15,0-21 16,21-1-16,0 1 16,0 0-16,0 0 0,21 0 15,0 0-15,22-1 0,-22 1 16,0 0-16,21 21 0,1 0 16,-1 0-16,0 0 0,1 21 0,-22 0 15,21 1-15,1-1 0,-1 21 16,-21 0-16,0 1 0,0-1 0,-21 0 15,0 22-15,0-22 0,0 22 16,-21-22-16,0 22 0,-21-22 0,21 21 16,-1-20-16,-20-1 15,0-21-15,21 22 0,-22-22 0,22 0 16,0 0-16,0 0 0,0-21 16,-1 0-16,1 0 0,0 0 0,0 0 15,0-21-15,0-21 16,21 21-16,-22-1 0,1-20 0,21 21 15,0-21-15,0-1 0,0 22 0,0-21 16,0 21-16,0-1 0,0-20 0,0 21 16,21 21-16,1 0 15,-1 0-15,0 21 0,0 0 0,21 0 16,-20 1-16,-1-1 0,0 0 16,21 21-16,-21-21 0,1 22 15,-1-22-15,0 0 0,0 0 0,0 22 16,0-22-16,-21 0 0,22 0 0,-1-21 15,0 21-15,0-21 0,0 0 16,0 0-16,1 0 0,-1 0 0,0 0 16,0 0-16,-21-21 0,21 0 15,0 0-15,1 0 0</inkml:trace>
  <inkml:trace contextRef="#ctx0" brushRef="#br0" timeOffset="5533.39">13716 15981 0,'0'0'0,"0"-21"94,21 21-94,-21-21 0,21-1 0,0 1 15</inkml:trace>
  <inkml:trace contextRef="#ctx0" brushRef="#br0" timeOffset="6428.75">15833 15134 0,'0'-21'0,"0"42"0,0-63 0,0 21 16,0 0-16,0-1 0,0 1 0,0 0 16,-22 21-1,1 0-15,0 0 0,0 21 0,-21-21 16,20 43-16,-20-22 0,0 21 0,-1 0 16,-20 1-16,21 20 0,-1 1 15,1-1-15,0 1 0,20-22 16,-20 22-16,21-1 0,21 1 0,0-1 15,0-21-15,0 22 0,0-1 16,0-20-16,0-1 0,21 0 0,21-20 16,-20 20-16,20-21 0,-21-21 0,21 21 15,1-21-15,-1 0 0,0 0 16,22 0-16,-22-21 0,1 0 0,-1 0 16,21 0-16,-20-22 0,-1 22 15,22-21-15,-22 21 0,0-22 0,1 1 16,-1 21-16,-21-22 0,21 22 15,-20-21-15,-1 21 0,0-22 0,-21 22 16,0-21-16,0 21 0,0-22 16,-21 43-1,0 0-15,-1 0 0,1 0 16,0 22-16,0-1 0,21 0 0,-21 0 16,0 0-16,-1 22 0,22-22 0,0 21 15,0 0-15,0 1 0,0-22 16,0 21-16,0 1 0,0-22 0,0 21 15,22-21-15,-1 0 0,0 1 0,0-1 16,21 0-16,-20-21 0,20 0 16,0 0-16,-21 0 0,22-21 0,-1 0 15,0-1-15,1 1 0,-1-21 0,0 21 16,-20-22-16,20 22 0,-21-21 16,0 21-16,0-22 0,-21 22 15,0-21-15,0 21 0,0-22 0,-21 22 16,0-21-16,-21 21 0,-1 0 15,1-1-15,0 1 0,-1 21 0,1 0 16,0 0-16,-1 0 0,1 0 0,0 21 16,-1-21-16,1 22 0,21-1 15,-21 0-15,20 0 0,1 0 0,21 22 16,0-22-16,0 0 0,0 0 16,43-21-16,-22 0 0,0 0 15,21 0-15,1 0 0,-1 0 0,0-21 16,1 21-16</inkml:trace>
  <inkml:trace contextRef="#ctx0" brushRef="#br0" timeOffset="6732.86">17103 14986 0,'0'0'15,"0"-21"-15,-22 21 0,1 0 16,0 0-1,21 21-15,-21 0 0,21 0 16,0 22-16,0-1 0,0 0 0,0 22 16,0-22-16,0 22 0,0-1 15,0 1-15,0-22 0,0 22 0,0-22 16,0 21-16,0-20 0,0-1 16,0 0-16,0 1 0,0-22 0,0 21 15,0-21-15,0 1 0,0-1 0,21-21 31,0 0-31,0 0 0,1-21 16,-1-1-16,0-20 0,0 21 0,0-21 16,22 20-16,-22-20 0</inkml:trace>
  <inkml:trace contextRef="#ctx0" brushRef="#br0" timeOffset="6984.49">17441 14880 0,'0'0'0,"0"-21"15,0 42 1,0 0-16,0 1 0,0 20 16,0 0-16,0 22 0,0-22 15,0 22-15,0-1 0,0 1 0,0-1 16,0 1-16,-21-1 0,21-21 0,-21 22 16,21-22-16,0 1 0,0-1 15,-21 0-15,21 1 0,0-22 0,0 21 16,0-21-16,0 0 0,0 1 0,0-1 15,0 0-15,21-21 16,0 0-16,0 0 16,0-21-16,-21 0 0,22 21 0,-1-43 15</inkml:trace>
  <inkml:trace contextRef="#ctx0" brushRef="#br0" timeOffset="7504.19">17907 15748 0,'0'0'15,"0"-21"-15,21 0 16,0 21 0,0-21-16,1-1 0,-1 1 0,0 0 15,0 0-15,0 0 16,-21 0-16,21-1 15,-21 1-15,0 0 0,0 0 16,-21 21-16,0 0 0,0 0 16,0 0-16,0 21 0,-1 0 15,-20 0-15,21 1 0,0-1 0,0 0 16,-1 21-16,1-21 0,0 22 0,21-22 16,0 21-16,0 1 0,0-1 15,0-21-15,0 21 0,0-20 16,0 20-16,0-21 0,21 0 0,0 0 15,-21 1-15,22-1 0,-1-21 16,0 0-16,0 0 0,21 0 0,-20 0 16,-1 0-16,21 0 0,0-21 0,-20-1 15,20 1-15,0-21 0,1 21 16,-22 0-16</inkml:trace>
  <inkml:trace contextRef="#ctx0" brushRef="#br0" timeOffset="9096.51">18605 15600 0,'22'-21'15,"-44"42"-15,44-63 0,-22 20 0,0-20 16,0 21 0,-22 21-1,1 0-15,0 0 0,21 21 16,-21 0-16,0-21 0,21 43 16,-21-22-16,21 0 0,-22 0 0,22 21 15,0-20-15,0 20 0,0-21 0,0 21 16,0-20-16,0 20 0,0 0 15,0-21-15,0 22 0,0-22 0,22 0 16,-1 0-16,-21 0 0,21 1 0,0-1 16,0-21-16,0 0 0,1 0 15,-1 0-15,0 0 0,0-21 16,0 21-16,22-22 0,-22 1 16,0 0-16,0-21 0,21 21 0,-20-22 15,-1 22-15,0-21 0,21-1 16,-21 1-16,1 0 0,-1-22 0,0 22 15,0-22-15,-21 1 0,0 21 16,21-22-16,-21 22 0,0-22 0,0 22 16,0 0-16,0 20 0,0 1 0,0 0 15,0 0-15,0 0 0,-21 21 16,0 21 0,21 0-16,0 0 0,0 22 0,0-1 15,0 0-15,0 1 0,0-1 16,0 0-16,0 22 0,0-22 15,0 0-15,0 1 0,0-1 0,0 0 16,21 1-16,-21-1 0,21-21 16,-21 22-16,21-22 0,1 0 0,-1 0 15,-21 0-15,21 0 0,0-21 0,0 0 16,0 0-16,1 0 0,-1 0 16,0 0-16,21 0 0,-21 0 0,1-21 15,-1 0-15,0 0 0,21 0 0,-21 0 16,1-1-16,-1 1 0,-21 0 15,0 0-15,21 0 0,-21 0 16,0-1-16,0 1 0,0 0 0,0 0 16,0 42 15,0 0-15,-21 0-16,21 1 0,0-1 15,0 0-15,0 0 0,0 0 16,0 0-16,0 1 0,21-1 0,-21 0 15,21-21-15,-21 21 0,21 0 0,0-21 16,1 0-16,-1 0 16,0 0-16,0 0 0,21 0 0,-20-21 15,-1 0-15,0 0 0,0 21 0,0-21 16,0-1-16,1 1 0,-1 0 16,0 0-16,-21 0 0,0 0 15,0-1-15,0 1 0,0 0 0,0 0 16,0 0-16,0 0 0,0 42 31,0 0-15,0 0-16,0 0 0,0 0 0,0 1 15,0-1-15,0 0 0,0 0 16,0 0-16,0 22 0,0-1 16,0-21-16,0 0 0,0 0 0,21-21 15,-21 22-15,21-22 0,0 0 16,-21 21-16,22-21 0,-1 0 15,0 0-15,0 0 0,0 0 0,0-21 16,1-1-16,-1 1 0,0 0 16,-21 0-16,0 0 0,0 0 15,0-22-15,0 22 0,0 0 0,0 0 16,-21 0-16,0-1 0,-1 1 16,1 0-16,0 21 0,0-21 0,0 21 15,0-21-15,-1 21 0,1 0 16,0 0-16,42 0 47,0 0-47,1 0 0,-1-21 15,0 21-15,0-22 0,0 22 16,22-21-16,-1 21 0,-21 0 0,21 0 16,1-21-16,-22 21 0,21 0 15,1 0-15,-1 0 0,0 0 0,-21 0 16,1 0-16,-1 0 0,0 0 0,0 0 15,0 21-15,0-21 0,-21 21 0,22 1 16,-22-1-16,0 0 16,0 0-16,0 0 0,0 0 0,0 1 15,0-1-15,0 0 0,0 0 0,0 0 16,0 0-16,0 1 0,0-1 16,0 0-16,0 0 0,0 0 15,0-42 32,0 0-31,0 0-16,0 0 0,0-1 0,0-20 15,21 21-15,0-21 0,-21-1 16,21 1-16,0 0 0,0-1 0,22 1 16,-22 0-16,0-1 0,21 1 15,-20 21-15,20 0 0,-21-1 0,0 22 16,0 0-16,22 0 0,-22 0 0,21 22 15,-21-1-15,1 0 0,-1 21 16,0-21-16,-21 22 0,0-22 0,0 21 16,0 1-16,0-1 0,21-21 15,-21 21-15,0 1 0,0-22 0,0 21 16,0 1-16,0-1 0,0-21 0,0 21 16,0-20-16,0-1 0,0 0 15,0 0-15,0 0 0,21-21 16,-21-21-1,21 0-15,-21 0 16,0 0-16,0-22 0,22 22 0,-1-21 16</inkml:trace>
  <inkml:trace contextRef="#ctx0" brushRef="#br0" timeOffset="9555.95">21844 15388 0,'0'0'15,"21"-21"1,-21 0-16,0 0 0,0 0 16,-21 21-16,0 0 0,21-22 0,-21 22 15,-1 0-15,1 0 0,0 0 16,0 0-16,0 22 0,0-22 16,-1 21-16,1 0 0,0 21 0,0-21 15,21 1-15,0 20 0,0-21 16,-21 0-16,21 0 0,0 1 0,0-1 15,0 0-15,0 0 0,21 0 16,0-21-16,0 0 16,0 21-16,1-21 0,-1 0 0,0 0 15,0 0-15,0 0 0,0 22 0,1-22 16,-1 0-16,-21 21 16,21-21-16,-21 21 0,0 0 15,0 0-15,-21 0 0,0-21 16,-1 22-16,1-1 0,0-21 15,0 21-15,0 0 0,0 0 16,-22-21-16,22 21 0,0-21 0,0 0 16,-22 22-16,22-22 0,0 0 15,0 0-15,0 0 0,0 0 16,-1 0-16,1 0 0,0 0 16,0-22-16,0 22 0,0-21 0,-1 0 15,1 0-15,0 0 16,0 0-16,21-1 0</inkml:trace>
  <inkml:trace contextRef="#ctx0" brushRef="#br0" timeOffset="9871.29">20172 14923 0,'0'0'16,"-21"0"-16,-1-22 0,1 22 0,0-21 15,0 21-15,0-21 16,21 0 0,0 42 46,-21-21-62,-1 21 16,1 0-1,0-21-15</inkml:trace>
  <inkml:trace contextRef="#ctx0" brushRef="#br0" timeOffset="10200.37">18796 15409 0,'0'0'0,"-21"22"0,0-22 0,21 21 16,0 0-16,21-21 16,0 0-1,0 0-15,21 0 0,-20 0 0,20 0 16,0 0-16,1-21 0,-1 0 15,21 21-15,-20-22 0,-1 22 0,22 0 16,-43-21-16,21 21 0,-21 0 0,0 0 16,1 0-16,-1 0 15,-21-21-15,0 42 47,-21-21-47,-1 0 0,22 21 16,-21-21-16,0 0 15</inkml:trace>
  <inkml:trace contextRef="#ctx0" brushRef="#br0" timeOffset="35587.37">14774 4106 0,'-21'0'31,"0"0"0,21-21-31,-21 21 0,0 0 16,-1 0-1,1 0-15,0 0 16,0 0-16,0 0 0,0 0 0,-1 0 16,1 0-16,0 0 15,0 21-15,0-21 0,0 0 0,-1 0 31,22 22-31,22-22 32,-1 0-32,0 0 15,0 0-15,21 0 0,-20 0 16,20 0-16,0-22 0,1 22 0,20-21 16,-21 21-16,22-21 0,-1 21 15,1-21-15,21 21 0,-22-21 0,22 0 16,-22 21-16,1-22 0,20 22 0,-20-21 15,-1 21-15,1-21 0,-1 21 16,1-21-16,-22 21 0,22 0 0,-22-21 16,0 21-16,-20 0 15,20 0-15,-21 0 0,0 0 0,0-21 16,1 21-16,-22-22 16,0 1-1,-22 0 1,1 0-1,0 21-15,0-21 0,0 21 0,-22-21 16,22 21-16,0 0 0,-21-22 16,21 22-16,-1 0 0,-20 0 0,21-21 15,0 21-15,0 0 0,-1 0 16,1 0-16,0 0 16,42 0 30,0 0-30,22 0-16,-22 0 0,0 0 0,0 0 16,22 0-16,-1 0 0,-21 0 15,21 0-15,1 0 0,-22 0 16,21 0-16,-21 0 0,1 0 0,20 0 16,-21 0-16,0 0 0,0 21 15,-21 1-15,0-1 16,0 0-16,0 0 0,-21 0 0,0 0 15,0 1-15,-21 20 16,-1 0-16,1 1 0,0-1 0,-1 0 16,1 22-16,21-22 0,-22 0 15,1 1-15,21-1 0,0-21 0,-22 22 16,43-22-16,-21 0 0,21 0 0,-21-21 16,21 21-16,0-42 46,0 0-46,21 21 0,0-42 16,-21 20-16,22 1 0</inkml:trace>
  <inkml:trace contextRef="#ctx0" brushRef="#br0" timeOffset="36889.66">17357 3344 0,'0'0'16,"-22"0"-16,22 22 0,22-22 31,-1 0-15,0-22-16,0 1 16,0 21-16,0-21 0,1 0 0,-1 0 15,0 0-15,0-22 16,21 22-16,-20 0 0,-1-21 0,-21-1 15,21 22-15,0-21 0,-21-1 16,0 1-16,0 0 0,0-1 0,0 1 16,0 21-16,0-21 0,0 20 15,0-20-15,0 21 0,0 0 0,-21 21 16,0-21-16,0 21 16,-1 0-16,1 21 15,21 0-15,-21 0 0,21 21 16,0 1-16,0-1 0,-21 0 0,21 1 15,0 20-15,0 1 0,0-1 16,0 1-16,0-1 0,0 1 16,0 20-16,0-20 0,0 21 15,0-22-15,0 1 0,0 20 0,0-20 16,0 20-16,0-20 0,0 21 16,0-1-16,0 1 0,0-22 0,0 22 15,0-21-15,0-1 0,0 1 0,0-1 16,0 1-16,0-22 0,0 21 15,0-20-15,0-1 0,21-21 0,-21 22 16,0-22-16,0 0 16,21-21-16,0 0 15,-21-21-15,22 0 0,-1-1 0,-21 1 16,21-21-16,0 0 16,-21-1-16,21 1 0,0-22 0,1 22 15,-1-21-15,0-1 0,-21-21 16,21 22-16,-21-1 0,0-20 0,0 20 15,0 22-15,0-22 0,0 1 16,-21 21-16,0-1 0,0 22 0,-22-21 16,22 21-16,-21-1 0,-1 1 0,1 0 15,21 21-15,-21 0 0,20 0 16,-20 0-16,21 0 0,0 0 0,0 0 16,63 0 15,-21-21-31,0 21 15,0-21-15,22 21 0,-1-21 0,-21-1 16,22 1-16,-22 0 0,21 0 16,0 0-16,-20-22 0,20 22 0,-21 0 15,21-21-15,-20 21 0,-1-22 16,0 22-16,0 0 0,0 0 0,-21 0 16,21-1-16,-21 44 31,-21-22-31,21 21 15,-21 21-15,0-21 0,21 22 0,-21-22 16,21 21-16,0 0 0,0-20 16,0 20-16,-21 0 0,21-21 15,0 22-15,0-22 0,0 0 16,0 0-16,21 0 0,0 1 0,0-1 16,0-21-16,0 0 0,1 21 15,-1-21-15,0 0 0,21 0 0,-21 0 16,22 0-16,-22-21 0,21 0 0,-21 21 15,1-22-15,-1 1 0,0 0 16,0-21-16,-21 21 0,21-1 0,-21-20 16,0 0-16,0 21 0,0-22 15,-42 1-15,21 0 0,0 20 0,-1 1 16,1-21-16,-21 21 0,21 21 16,0-21-16,-22 21 0,22 0 15,0 0-15,0 0 0,0 0 16,-1 21-16,22 0 0,-21 0 15,21 0-15,0 0 0,-21 1 16,21-1-16,0 0 0,0 0 16,21 0-16,0-21 15,1 0-15,-1 0 0,0 0 0,0 0 16,0 0-16</inkml:trace>
  <inkml:trace contextRef="#ctx0" brushRef="#br0" timeOffset="37320.37">18500 3281 0,'0'0'0,"0"-21"15,0 0-15,0-1 0,21 22 16,0-21-16,0 21 16,0-21-16,0 21 15,1 0-15,-1 0 0,0 21 16,0 0-16,0 1 0,0-1 0,1 0 15,-1 0-15,0 0 0,-21 22 16,21-22-16,-21 21 0,21 0 0,-21-20 16,0 20-16,0-21 0,0 21 15,0-20-15,0-1 0,0 21 16,-21-21-16,0 0 0,21 1 0,-21-1 16,0-21-1,-1 0-15,22-21 16,0-1-1,0 1-15,0 0 0,0-21 0,0 21 16,0-22-16,0 1 0,0 0 16,0-1-16,22 22 0,-22-21 0,21-1 15,0 22-15,-21-21 16,21 21-16,-21 0 0,0-1 0,21 22 16,-21-21-16,21 21 0,1 0 15,-1-21 1,0 21-1,0-21-15,0 0 0</inkml:trace>
  <inkml:trace contextRef="#ctx0" brushRef="#br0" timeOffset="37712.19">19981 2413 0,'0'-21'0,"0"42"0,0-63 0,0 21 15,-21-1-15,0 1 0,0 21 16,0 0 0,-1 0-16,1 0 0,0 21 15,21 1-15,-21-1 0,0 21 16,-22 0-16,22 22 0,0-22 0,0 43 15,0-22-15,0 22 0,-1 0 16,-20-22-16,21 22 0,0 0 16,0-1-16,-1 1 0,22-22 0,0 1 15,0-1-15,0-20 0,0 20 16,0-20-16,0-22 0,0 21 0,0-21 16,0 0-16,22 1 0,-1-1 15,0-21-15,0 0 0,-21 21 0,21-21 16,0 0-16,1 0 0,-1 0 15,0 0-15,-21-21 0,21 0 0,21-22 16,-20 22-16</inkml:trace>
  <inkml:trace contextRef="#ctx0" brushRef="#br0" timeOffset="37993.04">20235 3133 0,'0'0'0,"-21"0"16,0 21-1,21 0-15,0 0 16,0 0-16,0 1 0,0-1 16,0 21-16,0-21 0,0 0 0,0 1 15,0-1-15,0 0 0,0 0 16,-21 0-16,21 0 15,0-42 17,0 0-17,0 0-15</inkml:trace>
  <inkml:trace contextRef="#ctx0" brushRef="#br0" timeOffset="38172.44">20214 2963 0,'0'0'0,"0"-21"0,-21 0 15,0 21-15,0-21 16,-1 21 0,1 0-1,21 21 1,0 0 0,0 0-1,21-21-15,1 22 0,-1-22 0,0 0 16</inkml:trace>
  <inkml:trace contextRef="#ctx0" brushRef="#br0" timeOffset="38670.15">20510 3027 0,'0'21'31,"0"0"-31,0 0 0,0 1 15,0-1-15,0 0 16,0 0-16,0 0 0,0 0 0,0 22 16,0-22-16,0 0 0,0 0 15,0 0-15,0 1 0,0-1 0,0 0 16,0 0-16,-21-21 31,21-21 0,0 0-31,0 0 0,0-1 0,0-20 0,21 21 16,-21-21-16,22 20 16,-1-20-16,0 21 0,0-21 0,0 20 15,0 1-15,1 0 0,20 21 16,-21 0-16,0 0 0,0 0 0,1 0 16,-1 0-16,0 0 0,-21 21 0,0 0 15,21 1-15,-21-1 0,0 21 16,0-21-16,0 0 0,0 22 0,0-22 15,0 21-15,0-21 0,0 1 16,0-1-16,0 0 0,0 0 16,0 0-16,0 0 15,0 1-15,21-22 16,0 0 0,1-22-16,-22 1 15,21 21-15,-21-21 0,21 0 0</inkml:trace>
  <inkml:trace contextRef="#ctx0" brushRef="#br0" timeOffset="39018.94">21167 2709 0,'0'0'0,"0"-21"16,0 0-16,0 0 0,-22 0 0,22 0 15,-21 21 1,21 21 0,0 0-16,0 21 0,0 1 15,0-1-15,-21 0 0,21 1 0,0-1 16,0 0-16,0 1 0,0-1 16,-21 0-16,21 1 0,-21-1 0,21-21 15,0 21-15,0 1 0,0-22 16,0 0-16,0 0 0,0 0 15,0 1-15,0-1 0,0 0 0,21-21 32,0 0-32,0-21 15,-21 0-15,21 21 0,1-22 16,-22 1-16,0 0 0,21-21 0,-21 21 16</inkml:trace>
  <inkml:trace contextRef="#ctx0" brushRef="#br0" timeOffset="39223.83">20976 3027 0,'0'0'0,"21"0"47,0 0-47,1 0 16,-1 0-16,0-21 0,21 21 0,-21 0 15,1 0-15,20-21 0,-21 21 16,0 0-16,0-22 0,1 22 0,-1-21 15,0 21 1,-21-21 0,21 21-16</inkml:trace>
  <inkml:trace contextRef="#ctx0" brushRef="#br0" timeOffset="39581.29">21844 2942 0,'0'21'125,"0"1"-110</inkml:trace>
  <inkml:trace contextRef="#ctx0" brushRef="#br0" timeOffset="39788.17">21844 3281 0,'0'0'0,"0"21"15,0 0-15,0 0 16,0 1-16,0-1 0,-21 0 16,21 0-16,-21 0 0,21 0 15,-22 1-15,22-1 0,0 0 0,0 0 16,-21-21-16,21 21 16,-21-21-16</inkml:trace>
  <inkml:trace contextRef="#ctx0" brushRef="#br0" timeOffset="41028.26">22754 2836 0,'0'0'0,"0"-21"15,0-42-15,0 42 16,0-1-16,-21 22 0,0-21 16,0 21-16,-1 0 0,1 0 0,0 0 15,-21 0-15,21 0 0,-1 21 16,-20 1-16,21 20 0,0-21 0,0 21 15,-1 1-15,1-1 0,21 0 16,0 1-16,0-1 0,0 0 0,0 1 16,0-1-16,0 0 0,0 1 15,0-1-15,21-21 0,1 22 0,-1-22 16,21 0-16,-21 0 0,0-21 16,22 21-16,-22-21 0,21 0 15,-21 0-15,22 0 0,-1 0 0,-21-21 16,22 0-16,-1 0 0,0 0 15,-21-1-15,22-20 0,-1 21 0,-21-21 16,0 20-16,1-20 0,-1 21 16,0-21-16,-21 20 0,0 1 0,0 0 15,0 0-15,0 0 0,-21 21 32,0 21-32,21 0 15,-22 0-15,1 0 0,21 1 0,-21 20 16,21-21-16,0 0 0,-21 0 0,21 22 15,0-22-15,0 0 16,0 0-16,0 0 0,0 1 16,21-22-1,0 0-15,0 0 0,1-22 16,-1 1-16,0 21 0,0-21 16,0 0-16,0 0 0,-21 0 0,0-1 15,0 1-15,0 0 0,0 0 16,0 0-16,0 0 0,0-1 0,-21 1 15,0 21-15,0 0 16,0-21-16,0 21 0,-1 0 16,22-21 15,22 21-31,-1 0 16,0 0-16,0-21 0,21 21 15,-20 0-15,-1 0 0,21 0 0,-21 0 16,22 0-16,-22 0 0,0 0 15,21 21-15,-21-21 0,1 21 0,20 0 16,-21 0-16,0 1 0,-21-1 16,0 0-16,21 0 0,-21 0 0,0 0 15,0 1-15,0-1 0,0 0 16,0 0-16,0 0 0,-21 0 0,0-21 16,21 22-16,-21-22 0,21 21 0,-21-21 31,0 0-31,21-21 15,0-1-15,0 1 0,0 0 16,0 0-16,0-21 0,0 20 0,0-20 16,21 21-16,0-21 0,0 20 15,0 1-15,0 0 0,1 0 0,-1 0 16,21 21-16,-21 0 0,0 0 16,22 0-16,-22 0 0,21 21 15,-21-21-15,1 21 0,-1 0 0,0 0 16,-21 1-16,21-1 0,-21 0 0,0 0 15,0 0-15,0 0 0,0 1 0,0-1 16,0 0-16,-21 0 16,21 0-16,-21 0 0,0 1 15,21-44 17,0 1-32,0 0 0</inkml:trace>
  <inkml:trace contextRef="#ctx0" brushRef="#br0" timeOffset="42920.11">24320 3112 0,'0'-22'15,"0"1"1,0 0-1,0 0-15,-21 0 16,21 0-16,-21 21 0,0-22 16,0 1-16,0 21 0,21-21 0,-22 21 15,1 0-15,0 0 0,0 0 16,0 0-16,0 0 0,-1 21 16,1 0-16,0 1 0,0 20 0,0-21 15,21 21-15,0-20 0,0 20 16,0 0-16,0 1 0,0-22 0,0 21 15,0-21-15,0 0 0,0 1 16,21-1-16,0-21 0,0 0 0,0 0 16,1 0-16,-1 0 0,0 0 15,0 0-15,0 0 0,0-21 0,22-1 16,-22-20-16,0 21 0,21 0 16,-20-22-16,-1 22 0,0-21 15,21 21-15,-21-22 0,1 1 0,-1 0 0,0-1 16,-21 1-16,0 0 15,0-1-15,0 1 0,0 0 0,0 21 16,0-22-16,0 22 0,0-21 16,0 21-16,0 42 31,-21 0-31,21 0 0,-21 0 0,21 22 16,0-1-16,0 0 0,-22 1 15,22-1-15,0 0 0,0 1 0,0-22 16,0 21-16,0 0 0,0 1 15,0-22-15,0 21 0,22-21 0,-1 1 16,0-1-16,0 0 0,0 0 0,0-21 16,1 0-1,-1 0-15,0 0 0,0 0 0,0-21 16,0 21-16,1-21 0,-1 0 16,0-1-16,0-20 0,0 21 0,0 0 15,-21 0-15,0-1 0,0 1 16,22-21-16,-22 21 0,0 0 15,0-1-15,0 44 32,0-1-32,0 0 0,0 0 15,-22 0-15,22 0 0,0 1 16,0-1-16,0 0 0,0 21 0,0-21 16,0 1-16,0-1 15,0 0-15,0 0 0,22-21 16,-1 0-16,0 0 0,0 0 15,0 0-15,0 0 0,1-21 16,-1 0-16,0 0 0,0-1 0,0 1 16,0 0-16,1-21 0,-1 21 15,0-22-15,0 1 0,0 21 0,0-22 16,-21 1-16,22 0 0,-22-1 16,0 1-16,0 0 0,0-1 15,0 1-15,0 21 0,0 0 0,0 0 16,0 42-1,0 0 1,0 21-16,0-21 0,0 22 16,-22-1-16,22 0 0,-21 1 0,21-1 15,-21 0-15,21 1 0,0-1 16,0 0-16,0-20 0,0 20 0,0-21 16,0 21-16,0-20 0,0-1 15,0 0-15,21-21 0,0 21 0,1-21 16,-1 0-16,0 0 15,0 0-15,0-21 0,-21 0 0,21 21 16,1-21-16,-1-1 0,0 1 0,-21 0 16,0 0-16,21-21 0,0 20 15,-21 1-15,0 0 0,0 0 16,0 0-16,0 42 31,0 0-15,0 0-16,0 0 0,0 1 0,0-1 15,0 21-15,0-21 0,0 0 0,0 1 16,0-1-16,0 0 0,0 0 16,0 0-16,21-21 0,1 0 15,-1 0-15,0 0 16,0 0-16,0 0 0,-21-21 0,21 0 16,1 21-16,-1-21 0,0 0 15,0-1-15,0 1 0,0 0 16,-21 0-16,0 0 0,0 0 0,0-1 15,22 22-15,-22-21 0,-22 42 47,22 1-47,-21-1 0,0 0 16,0 0-16,0 0 0,21 0 16,0 1-1,0-44 16,0 1-15,0 0-16,0 0 0,0 0 16,21 0-16,-21-1 0,21 1 15,-21 0-15,0 0 0,0 0 0,21 0 16,0 21 0,1 0-1,-1 0 1,0 21-16,-21 0 0,0 0 15,21 0-15,-21 0 16,0 1-16,0-1 16,0 0-16,0 0 0,0 0 0,0 0 15,0 1 1,0-1-16,0 0 0,0 0 31,0-42-15,0 0-1,0 0-15,0-1 0,0 1 16,0 0-16,0 0 0,0 0 0,21 0 16,0-1-16,-21-20 0,22 21 0,-1-21 15,0 20-15,0 1 0,21 0 16,-20 0-16,-1 0 0,0 21 16,0 0-16,0 0 0,0 21 15,-21 0-15,0 0 0,22 0 0,-22 1 16,0-1-16,0 0 0,0 21 0,0-21 15,0 22-15,0-22 0,-22 21 16,22-21-16,-21 1 0,21-1 0,0 0 16,-21 0-16,21 0 0,-21-21 15,21 21-15,-21-42 32,21 0-32,0 0 15,0-21-15,0 20 0,0-20 16</inkml:trace>
  <inkml:trace contextRef="#ctx0" brushRef="#br0" timeOffset="43104">25971 2604 0,'0'0'0,"-42"-22"16,21 22-16,0 0 16,0 0-1,21 22 1,-22-22-16,1 21 31,0-21-15,0 0-16,0 0 0</inkml:trace>
  <inkml:trace contextRef="#ctx0" brushRef="#br0" timeOffset="43304.9">25167 2836 0,'0'0'0,"-21"0"0,21 22 16,21-22 0,0 0-16,0 0 15,1-22-15,-1 22 0,0 0 16,0-21-16,0 21 0,0 0 16,1 0-16,-1-21 0,-42 21 31,-1 0-31</inkml:trace>
  <inkml:trace contextRef="#ctx0" brushRef="#br0" timeOffset="43440.82">25019 2794 0,'-42'0'16,"63"0"31,0 0-32,0 0-15</inkml:trace>
  <inkml:trace contextRef="#ctx0" brushRef="#br0" timeOffset="43804.61">26776 2963 0,'0'0'0,"0"-21"0,-21 21 0,21-21 16,0 0-1,0 0-15,0 0 16,0 42 31,0 0-31,0 0-16,0 0 15,0 0-15,0 1 0,21-22 16,-21 21-16,0 0 0</inkml:trace>
  <inkml:trace contextRef="#ctx0" brushRef="#br0" timeOffset="44002.45">26839 3175 0,'0'21'16,"0"0"0,0 1-16,0-1 15,0 0-15,0 0 0,0 0 16,-21 0-16,0 1 0,0-1 0,21 0 15,-21 0-15,-1 0 16,1 0-16,0 22 0,0-43 0,0 21 16,21 0-16,-21-21 0,21-21 15,0 0 1</inkml:trace>
  <inkml:trace contextRef="#ctx0" brushRef="#br0" timeOffset="44723.91">27580 2540 0,'0'0'0,"0"-21"16,-21 0-16,0 0 15,21-1-15,-21 1 16,21 0-16,0 0 0,0 0 0,-22 0 15,22-1-15,-21 1 16,0 21 15,21 21-31,-21 1 0,21-1 0,0 0 16,0 0-16,0 21 0,0-20 16,0-1-16,0 21 0,0-21 0,0 0 15,0 1-15,0-1 0,0 0 16,0 0-16,0 0 0</inkml:trace>
  <inkml:trace contextRef="#ctx0" brushRef="#br0" timeOffset="44907.8">27474 2223 0,'0'0'0,"0"-22"0,0-20 15,-21 21-15,0 21 16,21-21-16,-21 21 16,0 0-1,42 0 17,0 21-32,0-21 0,0 0 15</inkml:trace>
  <inkml:trace contextRef="#ctx0" brushRef="#br0" timeOffset="45893.16">27855 2223 0,'0'21'0,"0"21"16,0-21-16,0 0 0,0 22 16,0-1-16,0 0 15,0-20-15,0-1 0,0 21 0,0-21 16,0 0-16,-21 1 0,21-1 15,0 0-15,-21 0 0,21-42 47,0 0-47,0 0 16,0-1-16,0 1 0,0 0 16,0 0-16,0-21 0,21 20 0,-21 1 15,21-21-15,0 21 0,1 21 16,-1-21-16,0-1 0,0 22 0,0 0 15,0 0-15,1 0 16,-22 22-16,0-1 0,21 0 0,-21 0 16,21 0-16,-21 0 15,0 1-15,0-1 0,0 0 0,0 0 16,0 0-16,0 0 16,21-21 15,0 0-16,0 0-15,-21-21 0,22 0 16,-1 0-16,0 0 0,0 0 0,0-1 16,0 1-16,1-21 0,-22 21 15,21 21-15,0-21 0,0-1 16,0 22-16,0 0 16,-21 22-1,0-44 63,-21 22-46,0 0-17,0 0-15,0 22 16,0-1-16,-1 0 0,22 21 15,-21-21-15,21 1 0,0 20 0,0-21 16,0 0-16,0 0 0,0 1 16,0-1-16,0 0 0,0 0 15,21-21-15,-21 21 0,22-21 16,-1 0-16,0 0 0,0 0 0,0 0 16,0 0-16,22 0 0,-22-21 15,0 0-15,0 21 0,22-21 0,-22 0 16,0-1-16,0 1 0,0-21 15,0 21-15,1 0 0,-22-1 0,21-20 16,-21 21-16,0 0 0,0 0 16,-21 21-1,-1 0-15,22 21 16,-21 0-16,21 0 0,0 0 16,0 0-16,0 1 0,0-1 0,0 0 15,0 0-15,0 0 0,0 0 16,0 1-16,0-1 0,21-21 15,1 0-15,-1 0 32,0 0-17,-21-21-15,21 21 16,0-22-16,0 1 0,22 21 16</inkml:trace>
  <inkml:trace contextRef="#ctx0" brushRef="#br0" timeOffset="46145.02">29358 2180 0,'-21'0'31,"0"21"-31,0 1 16,-1-1-16,1 0 0,0 0 0,-21 21 15,21-20-15,-1 20 0,-20 0 16,21 1-16,-21-22 0,20 21 0,-20 0 15,21 1-15,-21-22 0,-1 21 16,22-21-16,0 22 0,-21-22 16,20 0-16,1 0 0,0 0 15,0 1-15,21-1 0,0 0 0,-21-21 16,21 21-16,-21-21 0,21 21 16</inkml:trace>
  <inkml:trace contextRef="#ctx0" brushRef="#br0" timeOffset="46795.97">28236 3471 0,'0'0'0,"21"0"16,-21-21-16,43 0 15,-22 0-15,-21 0 0,21 0 16,-21-1 0,0 1-16,0 0 15,-21 21-15,0 0 16,0 0-16,-1 0 0,1 0 15,-21 21-15,21 0 0,0 1 0,-1-1 16,-20 0-16,21 0 0,0 21 16,0-20-16,21-1 0,-22 0 0,22 21 15,0-21-15,0 1 0,0-1 16,0 0-16,22-21 16,-1 0-16,0 0 15,0 0-15,0-21 0,0 21 0,1-21 16,-1-1-16,21 1 0,-21 0 15,0 0-15,1-21 0,-1 20 0,0-20 16,0 0-16,-21 21 0,21-22 16,-21 1-16,21 0 0,-21-1 15,0 1-15,0 0 0,0 20 0,0 1 16,0 0-16,0 42 31,0 22-31,0-22 16,0 21-16,0 0 0,0 1 0,0-1 15,0 0-15,0 1 0,0-1 16,0 0-16,0-20 0,0 20 0,0-21 16,0 0-16,0 0 0,0 1 15,22-22-15,-1 0 0,0 21 0,0-21 16,0 0-16,0 0 16,1-21-16,-1-1 0,0 1 15,0 21-15,0-21 0,0 0 0,1 0 16</inkml:trace>
  <inkml:trace contextRef="#ctx0" brushRef="#br0" timeOffset="47588.28">28744 3344 0,'0'-42'15,"0"21"-15,0 0 16,-21 21-16,0 0 16,0 21 15,21 0-31,-21 0 0,21 22 15,-22-22-15,22 0 0,0 0 16,0 21-16,0-20 0,0-1 0,0 0 16,0 0-16,0 0 15,22-21-15,-1 21 0,0-21 16,0 0-16,0 0 16,0 0-16,1 0 0,-1-21 0,0 0 15,0 21-15,0-21 0,0 0 0,1 0 16,-1-1-16,-21 1 0,21 0 15,0-21-15,0 21 0,0-1 0,1 1 16,-1 0-16,0 21 16,0 0-16,-21 21 31,0 0-31,0 1 16,0-1-1,21-21 16,-21-21-31,0-1 16,0 1-16,0 0 16,0 0-16,0 0 15,-21 21 1,0 0 0,0 21-16,0 0 15,21 0-15,0 0 0,0 1 16,-22-1-16,22 21 0,0-21 0,-21 0 15,21 1-15,0-1 0,0 0 0,0 0 16,0 0-16,0 0 16,21 1-16,1-22 0,-1 0 0,0 0 15,0 0-15,0 0 16,0 0-16,1 0 0,-1 0 0,0 0 16,0-22-16,-21 1 0,21 21 15,0-21-15,1 0 0,-1 0 0,-21 0 16,21-22-16,-21 22 15,21 0-15,-21 0 0,0 0 0,21-1 16,-21 44 0,0-1-1,0 0-15,0 0 0,0 0 0,0 0 16,0 1-16,0-1 0,0 0 16,21 0-16,-21 0 15,22-21 1,-1 0-16,0 0 0,-21-21 15,21 21-15,0-21 0,-21 0 16,21 0-16,1-1 0</inkml:trace>
  <inkml:trace contextRef="#ctx0" brushRef="#br0" timeOffset="48085.09">29718 2350 0,'0'0'0,"-21"-22"16,0 1-16,21 0 16,-22 21-16,22-21 0,-21 21 15,21 21 16,0 0-15,21 0-16,1 1 0,-1 20 0,21 0 16,-21 1-16,0-1 0,22 0 15,-22 22-15,21-1 0,1-20 0,-22 20 16,21 1-16,-21-22 0,0 21 16,1 1-16,-22-22 0,0 22 0,0-1 15,0-20-15,0 20 16,-43 1-16,22-22 0,-21 21 0,-1-20 15,1-1-15,-21 22 0,20-22 16,1-21-16,0 21 0,-1 1 0,1-22 16,0 21-16,20-21 0,-20 1 0,21-1 15,0-21-15,0 21 0,21 0 16,-22-21-16,22 21 0,-21-21 62,21-21-62,-21 21 16,0 0-16</inkml:trace>
  <inkml:trace contextRef="#ctx0" brushRef="#br0" timeOffset="49799.9">13949 6689 0,'0'0'0,"-21"0"0,-1 0 16,1 0-16,0 0 0,0 0 0,0 0 0,0 0 15,-1 0 1,1 0-16,21 21 47,43-21-47,-22 0 15,21 0-15,-21 0 0,22 21 16,20-21-16,-21 0 0,22 0 0,-22 0 16,22 0-16,-1 0 0,1 0 15,-1 0-15,1 0 0,-1 0 0,1 0 16,-1 0-16,1 0 0,-1 0 16,1 0-16,-1-21 0,1 21 0,-1 0 15,-20-21-15,-1 0 0,21 21 16,-41 0-16,20 0 0,-21-22 15,0 22-15,0 0 0,-21-21 16,0 0 0,-21 21-16,21-21 0,-42 21 15,21-21-15,0 21 0,-22 0 0,22-21 16,-21 21-16,21 0 0,-22 0 16,22-22-16,0 22 0,0 0 0,0 0 15,-1 0-15,1 0 16,0 0-16,42 0 47,22 0-47,-22 0 15,0 0-15,21 0 0,-21 0 16,22 0-16,-22 0 0,21 0 0,-21 0 16,22 0-16,-22 0 0,21 0 15,-21 0-15,1 0 0,-1 0 0,0 22 16,-21-1-16,21 0 15,-21 0-15,0 0 16,0 0-16,-21 22 0,0-22 16,0 0-16,-22 21 0,22-20 0,-21-1 15,-1 21-15,1-21 0,0 22 16,21-22-16,-22 0 0,22 0 0,0 0 16,0 0-16,0 1 0,-1-1 15,1 0 1,21 0-16,-21-21 109,21-21-109,-21 21 0,21-21 16</inkml:trace>
  <inkml:trace contextRef="#ctx0" brushRef="#br0" timeOffset="51233.07">16637 5757 0,'0'-21'16,"0"0"-1,0 0-15,21 0 16,-21 0 0,0-1-16,0 1 15,0 0-15,0 0 16,0 0-16,0 0 15,-21 21 1,0-22-16,0 22 0,-1 0 16,1 0-16,0 0 15,0 22-15,21-1 0,-21 0 16,21 0-16,-21 21 0,21 1 0,-22-1 16,22 0-16,0 1 0,0-1 15,0 0-15,0 1 0,0-1 0,0 0 16,0 1-16,0-1 0,0 0 0,0-20 15,22-1-15,-22 21 0,21-21 16,0-21-16,0 21 0,-21 1 16,21-22-16,0 0 0,1 0 0,-1 0 15,0 0-15,0 0 0,21 0 0,-20-22 16,-1 1-16,0 0 0,0 21 16,0-21-16,0 0 0,1 0 0,-1-22 15,0 22-15,0 0 0,0 0 16,-21 0-16,0-1 0,0 1 0,0 0 15,0 0-15,0 42 47,0 0-47,0 0 16,0 1-16,0-1 0,0 0 0,0 0 16,0 0-16,0 0 0,0 1 15,0-1-15,0 0 0,21-21 16,1 0-16,-1 0 15,0 0-15,0 0 0,0 0 16,0 0-16,1-21 0,-1 0 0,0 21 16,0-22-16,-21 1 0,21 21 15,-21-21-15,21 0 0,-21 0 0,0 0 16,0-1-16,0 1 16,-21 21-16,0-21 0,0 21 15,0 0-15,0-21 0,-1 21 16,1 0-16,0 0 0,0 0 0,21-21 31,21 21-15,0 0-16,0-21 0,22 21 0,-22-22 15,21 22-15,-21 0 0,22 0 16,-22 0-16,21 0 0,1 0 0,-22 0 16,0 0-16,21 22 0,-21-1 15,1 0-15,-1-21 0,0 21 0,-21 0 16,0 0-16,21 1 0,-21-1 15,0 0-15,0 0 16,0 0-16,0 0 0,0 1 16,-21-22-16,21 21 15,-21-21 1,21-21 0,0-1-16,0 1 15,0 0-15,0 0 0,0 0 0,21 0 16,-21-1-16,21 1 0,0-21 15,-21 21-15,21 0 0,1-1 0,-1 22 16,0-21-16,0 21 0,21 0 16,-20 0-16,-1 0 0,0 0 15,0 0-15,-21 21 0,21 1 0,0-1 16,-21 0-16,0 0 0,0 0 16,0 0-16,0 1 0,0-1 15,0 0-15,0 0 0,0 0 16,0 0-16,-21-21 0,0 22 15,42-44 17,0 22-32</inkml:trace>
  <inkml:trace contextRef="#ctx0" brushRef="#br0" timeOffset="53106">18394 5884 0,'0'0'0,"21"0"16,-21-21-16,0 0 0,0 0 15,-21 0 1,0 21-16,-1-21 0,1 21 0,21-22 16,-42 22-16,21 0 0,0 0 0,-1 0 15,1 0-15,0 0 0,0 0 16,0 0-16,0 22 0,-1-1 15,1 0-15,21 0 0,0 0 16,-21 22-16,21-22 0,0 0 0,0 0 16,-21 21-16,21-20 0,0-1 15,0 0-15,0 0 0,0 0 0,21 0 16,-21 1-16,21-22 0,0 0 0,1 0 16,-1 0-16,0 0 15,0 0-15,0 0 0,0-22 0,1 22 16,-1-21-16,0 0 0,0 0 15,0 0-15,0 0 0,1-1 0,-1-20 16,0 21-16,0-21 0,0-1 0,-21 1 16,0 0-16,21-1 15,-21 1-15,0 0 0,0-1 0,0 1 16,0 0-16,0 20 0,0 1 16,0 0-16,0 0 0,0 42 31,0 0-31,0 0 15,0 1-15,0 20 0,0-21 0,0 21 16,0 1-16,0-1 0,0 0 16,0 1-16,0-1 0,0 0 0,0 1 15,0-1-15,0-21 0,0 22 16,0-22-16,0 0 0,0 0 0,0 0 16,0 0-16,22-21 15,-1 0-15,0 0 0,0 0 16,0 0-16,0 0 0,1-21 15,-1 21-15,0-21 0,0 0 16,0 0-16,0 0 0,1-1 0,-1 1 16,0 0-16,-21-21 0,0 21 15,0-1-15,0 1 0,0 0 0,0 0 16,0 42 15,0 0-31,0 0 0,0 1 16,0-1-16,0 0 0,0 0 15,0 0-15,0 0 16,0 1-16,0-1 0,21 0 0,-21 0 16,21-21-16,-21 21 0,21-21 0,1 0 15,-1 0-15,0 0 16,0 0-16,0 0 0,0 0 0,1-21 16,-1 0-16,0 21 0,0-21 15,0 0-15,0-1 0,1-20 0,-1 21 16,0-21-16,0 20 0,0-20 0,0 0 15,-21-1-15,0 1 0,0 0 16,0-43-16,0 43 0,0-1 16,0 22-16,0-21 15,0 21-15,0 0 0,0-1 16,0 44 0,0-1-16,0 0 15,0 21-15,0-21 0,0 22 0,-21-1 16,21 0-16,0 1 0,-21-1 15,21 0-15,0 22 0,0-43 0,0 21 16,0 1-16,0-22 0,0 21 16,0-21-16,0 1 0,0-1 0,0 0 15,21-21-15,0 21 0,1-21 0,-1 0 16,0 0-16,0 0 0,0 0 16,0 0-16,1-21 0,20 0 15,-21 0-15,0-1 0,0 1 0,1 0 16,-1 0-16,0 0 0,0 0 15,-21-1-15,0-20 0,21 21 0,-21 0 16,21 0-16,-21-1 16,0 1-16,0 42 15,0 1 1,0-1-16,0 0 0,0 0 16,0 0-16,0 0 0,0 1 0,0 20 15,0-21-15,0 0 0,0 0 16,0 1-16,0-1 0,0 0 15,22-21-15,-1 21 16,0-21 0,0 0-16,0 0 0,0-21 0,1 0 15,-1 0-15,0 21 0,0-22 16,-21 1-16,21 0 0,0 0 16,1 0-16,-22-22 0,21 43 0,-21-21 15,0 0-15,0 0 0,-21 21 47,-1 0-47,1 0 16,0 0-16,0 0 0,0 0 15,0 0 1,42-21 31,0 0-47,0-1 0,0 22 15,0-21-15,1 21 0,-1-21 16,0 21-16,0 0 0,0 0 16,0 0-16,-21 21 15,22-21-15,-22 21 16,0 1-16,0-1 0,0 0 16,0 0-16,0 0 15,0 0-15,0 1 0,0-1 0,0 0 16,21 0-16,-21 0 0,0 0 0,0 1 15,0-1-15,0 0 16,0-42 31,0 0-47,0-1 0,0 1 16,0 0-16,21-21 0,-21 21 15,21-22-15,0 1 0,-21 21 16,21-22-16,1 1 0,20 21 0,-21-21 15,0 20-15,0 22 0,22 0 16,-22 0-16,0 0 0,0 0 0,0 0 16,1 22-16,-22-1 0,0 0 15,21 0-15,0 21 0,-21-20 0,0 20 16,0-21-16,0 21 0,0-20 0,0 20 16,0-21-16,0 0 0,0 0 15,0 1-15,0-1 0,-21-21 0,21 21 16,-21 0-16,21-42 31,-22 0-15,22 0-16,-21-1 0,21 1 0</inkml:trace>
  <inkml:trace contextRef="#ctx0" brushRef="#br0" timeOffset="53319.39">20151 5376 0,'-64'0'16,"43"0"0,0 0-16,21 22 31,-21-22 0,21 21-31,-22-21 16,1 0-16,0 21 15</inkml:trace>
  <inkml:trace contextRef="#ctx0" brushRef="#br0" timeOffset="53504.29">19198 5715 0,'0'0'16,"0"21"-16,21-21 31,0 0-31,1 0 0,-1 0 0,0 0 0,21 0 15,-21-21-15,1 0 0,20 21 16,-21 0-16,0-21 0,0 21 16,1 0-16,-22-21 0,21 21 0,-21-22 15,-21 22 1,-1 0-16</inkml:trace>
  <inkml:trace contextRef="#ctx0" brushRef="#br0" timeOffset="53667.61">18965 5609 0,'0'0'16,"-21"0"-16,0 21 0,0-21 16,42 0 31,0 0-32,0 0-15,0 0 0</inkml:trace>
  <inkml:trace contextRef="#ctx0" brushRef="#br0" timeOffset="54488.38">21844 5630 0,'0'0'0,"21"-42"15,-21 21 1,21 0-16,0 0 0,-21-1 16,0 1-16,0 0 0,22 0 0,-22 0 15,0 0-15,0-1 0,0 1 0,0 0 16,-22 0-16,1 0 16,0 21-16,-21 0 0,21 0 0,-22 0 15,1 0-15,0 21 0,-1 0 16,1 0-16,0 0 0,-1 1 0,1-1 15,21 0-15,0 0 0,-1 21 16,22-20-16,0-1 0,0 0 0,0 21 16,0-21-16,22-21 0,-1 22 15,0-1-15,0-21 0,21 0 16,-20 21-16,20-21 0,-21 0 0,21 0 16,-20 0-16,20 0 0,-21 0 15,0-21-15,0 21 0,1 0 0,-44 0 31,1 0-31,0 21 16,-21 0-16,21 0 0,-22 0 16,1 1-16,0-1 0,-1 0 0,22 0 15,-21 0-15,21 22 0,21-22 0,-22 0 16,22 0-16,0 0 16,22-21-1,-1 0-15,0 0 16,0 0-16,0 0 0,0-21 0,22 0 15,-22 21-15,0-21 0,21 21 0,-20-21 16,-1 21-16,0 0 0,0 0 16,0 0-16,-21 21 15,0 21-15,0-21 16,0 0-16,0 22 0,-21-22 0,21 21 16,-21-21-16,21 22 0,-21-1 15,21-21-15,0 0 0,0 22 16,-21-22-16,21 0 0,0 0 0,0 0 0,0 1 15,21-22 1,0 0 0,0 0-16,0 0 0,0 0 15,1-22-15</inkml:trace>
  <inkml:trace contextRef="#ctx0" brushRef="#br0" timeOffset="54904.48">22945 5419 0,'0'0'15,"-22"-21"-15,1-1 0,21 1 0,-21 21 16,0-21-16,21 0 0,-21 21 0,21 21 31,0 0-31,0 0 0,0 22 0,0-1 16,0 22-16,0-1 0,0 1 16,0-1-16,0 1 0,0-1 15,0 1-15,0 20 0,0-20 0,0-22 16,-21 22-16,-1-1 0,1 1 15,0-22-15,21 21 0,-21-20 0,21-1 16,-21 0-16,21-20 0,0 20 0,0-21 16,0 0-16,21-21 15,0-21 1,-21 0-16,0 0 16,0 0-16,0-22 0,0 1 15</inkml:trace>
  <inkml:trace contextRef="#ctx0" brushRef="#br0" timeOffset="56476.06">22733 5990 0,'0'0'0,"-21"-42"0,0-22 0,21 22 0,0 0 16,0-1-16,0 1 0,0 0 15,0 21-15,21-22 0,0 22 0,21 0 16,-21 0-16,22 0 0,-1 21 16,0 0-16,1 0 0,-1 0 0,0 0 15,1 21-15,-1 0 0,-21 0 16,0 0-16,-21 22 0,0-22 0,0 21 15,0-21-15,0 0 0,0 22 0,-21-22 16,0 0-16,0 0 0,0 0 16,0 1-16,-22-1 0,22-21 0,0 21 15,-21-21-15,20 0 16,22 21-16,-21-21 0,21 21 31,21-21-31,1 0 16,-1 0-16,0 0 0,0 0 0,0 0 15,0 0-15,22 0 0,-22 0 16,0-21-16,0 21 0,22-21 0,-22 0 16,0 21-16,21-21 0,-21-1 15,22 1-15,-22 0 0,0 0 0,21 0 16,-20-22-16,-1 22 0,0 0 0,-21-21 16,0 21-16,21-1 15,-21 1-15,0 0 0,0 0 0,0 0 16,-21 21-1,21 21-15,-21 21 16,21-21-16,-21 1 0,21 20 0,-22-21 16,22 21-16,0-20 0,0 20 15,0-21-15,0 0 0,0 0 0,0 1 16,0-1-16,0 0 0,22-21 16,-1 0-16,0 0 0,0 0 0,0 0 15,22 0-15,-22-21 16,0 0-16,0-1 0,0 1 15,0 0-15,1 0 0,-1 0 0,0 0 16,0-22-16,-21 22 0,21 0 16,-21 0-16,21 0 0,-21-1 15,0 44 1,0-1 0,0 0-16,0 0 0,0 0 0,0 0 15,0 1-15,0-1 0,0 0 16,22-21-16,-22 21 0,0 0 0,21 0 15,0-21-15,0 22 0,21-22 16,-20 0 0,-1 0-16,0 0 0,0-22 0,21 1 15,-20 0-15,20 0 0,-21 0 16,21 0-16,-20-22 0,20 22 0,-21-21 16,0 21-16,0-22 0,1 1 0,-1 0 15,-21-1-15,0 22 0,0-21 16,0-1-16,0 22 0,0-21 15,0 21-15,0 0 0,0-1 16,-21 22-16,-1 0 16,22 22-16,0-1 0,0 0 15,-21 0-15,0 0 0,21 22 0,-21-1 16,0 0-16,21 1 0,0-1 16,-21 21-16,21-20 0,0 20 15,-22 1-15,22-22 0,0 22 0,0-22 16,0 21-16,0 1 0,0-22 0,0 22 15,0-22-15,0 22 0,0-22 16,0 0-16,0 22 0,0-22 0,0 0 16,0 1-16,0-1 0,0 0 15,0-20-15,22-1 0,-22 0 0,0 0 16,21-21-16,0 0 16,0 0-16,0-21 0,-21 0 15,21 0-15,1-1 0,-1-20 0,0 21 16,0-21-16,0-1 0,0 1 15,1 0-15,-22-1 0,0 1 0,0-22 16,0 22-16,0 0 0,0-1 16,0 1-16,-22 0 0,1-1 0,0 1 15,0 21-15,0 0 0,0 0 16,-1 21-16,1 0 0,21-22 16,-21 22-16,42 0 31,0-21-31,1 21 15,20-21-15,-21 21 16,0-21-16,22-21 16,-22 20-16,21 1 0,-21 0 0,0 0 15,22 0-15,-22 0 0,0-1 16,0 1-16,0 0 0,1 0 0,-22 42 47,0 0-47,0 0 0,-22 22 15,22-22-15,0 0 0,0 0 16,0 0-16,0 1 0,0-1 0,0 0 16,22 0-16,-1-21 0,0 21 15,0-21-15,0 0 0,0 0 16,1 0-16,-1 0 0,0 0 16,0 0-16,0-21 0,0 0 15,1 0-15,-1 0 0,-21-1 0,0 1 16,0 0-16,0-21 0,0 21 0,0-22 15,0 22-15,0-21 0,-21 21 16,-1-1-16,1 1 0,0 0 0,0 21 16,0 0-16,0 0 0,-1 0 15,1 0-15,-21 0 0,42 21 16,-21 0-16,21 1 0,0-1 0,0 0 16,0 0-16,0 0 0,0 0 15,21 1-15,0-1 0,0 0 0,0-21 16,1 0-16,-1 0 0,21 21 15,-21-21-15,0 0 0,1 0 16,-1 0-16,0-21 0,0 0 0,0 21 16,0-21-16,1-1 0</inkml:trace>
  <inkml:trace contextRef="#ctx0" brushRef="#br0" timeOffset="57499.47">25125 5609 0,'21'-63'16,"-42"126"-16,63-147 0,-42 62 0,0 1 16,21 21-16,-21-21 15,21 21-15,1 0 0,-22 21 16,21-21-16,0 21 0,-21 1 15,0-1-15,21 0 0,0 21 16,-21-21-16,21 1 0,-21 20 16,0-21-16,0 0 0,0 22 0,0-22 15,0 0-15,0 0 0,0 0 16,0 0-16,0 1 0,-21-22 31,21-22-31,0 1 16,0 0-16,0 0 0,0 0 15,0-22-15,0 1 0,0 21 16,0-21-16,0-1 0,21 22 0,-21-21 16,0 21-16,22-1 0,-1 1 0,0 0 15,0 21 1,0 0-16,0 0 31,-21 21-31,22-21 0,-22 21 0,21 1 16,-21-1-16,0 0 0,0 0 0,21 0 15,0 0-15,-21 1 0,0-1 16,0 0-16,21 0 0,-21 0 0,0 0 16,21 1-16,-21-1 0,0 0 0,0 0 15,22-21 1,-1 0 0,-21-21-16,21 0 0,0 21 0,0-21 15,0-1-15,1-20 0,-1 21 16,0 0-16,0-22 0,0 22 15,0-21-15,1 21 0,-1 0 0,0-1 16,0 1-16,0 0 0,-21 42 31,0 0-15,0 1-16,0-1 0,0 21 0,0-21 16,0 0-16,0 22 0,0-22 0,-21 0 15,21 21-15,0-20 0,-21-1 16,21 0-16,0 0 0,0 0 0,0 0 15,0 1-15,0-44 47,0 1-31,0 0-16,0 0 0,21 0 16,-21-22-16,21 22 0,0-21 0,1 21 15,-1-22-15,-21 22 0,21-21 16,0 21-16,0 0 0,0 21 0,1 0 15,-1 0-15,-21 21 16,21-21-16,-21 21 16,0 21-16,0-21 0,0 1 0,0-1 15,0 0-15,0 0 0,0 0 0,0 22 16,0-22 0,0 0-16,0 0 0,0 0 15,-21-21 1,21-21-1,0 0 1,0 0-16,0 0 0,21-1 16,0 1-16,-21-21 0,21 21 0,0-22 15,1 22-15,-1-21 0,0 21 0,0 0 16,0-1-16,0 22 0,1 0 16,-1 0-16,-21 22 15,0 20-15,0-21 0,0 0 16,0 0-16,0 22 0,0-22 0,0 0 15,0 21-15,0-20 0,0-1 16,-21 0-16,21 0 0,-22-21 16,22 21-16</inkml:trace>
  <inkml:trace contextRef="#ctx0" brushRef="#br0" timeOffset="58124.73">27495 5461 0,'0'0'0,"22"-21"0,-22 0 16,0 0-16,21-1 0,-21 1 0,0 0 15,0 0-15,-21 21 16,-1 0-16,1 0 0,-21 0 15,21 0-15,-22 0 0,22 21 0,-21 0 16,0 0-16,20 22 0,-20-22 0,0 21 16,21 1-16,-1-1 0,1 0 15,0 22-15,21-22 0,0 0 0,0 1 16,0-1-16,0-21 0,0 0 16,21 1-16,22-1 0,-22 0 0,0-21 15,21 0-15,-21 0 0,22 0 16,-1 0-16,0-21 0,-20 0 0,20 21 15,0-43-15,1 22 0,-1 0 16,-21-21-16,21 20 0,-20-20 16,-1 0-16,-21-1 0,0 1 0,0 21 15,-21-21-15,-22-1 0,22 22 16,-21-21-16,-1 21 0,1-1 0,0 1 16,-1 0-16,1 21 0,0 0 0,21 0 15,-22 21-15,22 0 0,0 1 16,0-1-16,21 0 0,0 21 0,0-21 15,0 64-15,21-64 16,0 22-16,0-22 0,0 0 16,22 0-16,-22 0 0,21 0 0,1-21 15,-22 0-15,21 0 0,22 0 16</inkml:trace>
  <inkml:trace contextRef="#ctx0" brushRef="#br0" timeOffset="58433.69">28067 5440 0,'0'-21'0,"0"42"0,0-85 15,0 43-15,0-21 0,0 21 16,0 0-16,-21-1 0,0 1 0,-1 21 16,1 21-1,21 1-15,0-1 0,-21 21 0,21 0 16,0 1-16,0-1 0,0 22 0,0 63 16,0-64-1,0 1-15,0 20 0,0-20 0,0-1 16,0 22-16,0-22 0,0 1 0,0 21 15,0-22-15,0 22 0,-21-22 16,21 1-16,-21-1 0,21-20 0,0 20 16,-21-21-16,21 1 0,-22-1 15,22-21-15,0 0 0,-21-21 0,21-21 32,0-21-32,0 21 0,21-22 0,-21 1 15,0 0-15,22-1 0,-22-20 16,0-1-16,0 1 0</inkml:trace>
  <inkml:trace contextRef="#ctx0" brushRef="#br0" timeOffset="60760.37">27898 5715 0,'0'0'0,"0"-63"0,0 20 15,0-20-15,0-1 16,0 22-16,21 21 0,0 0 0,0-1 16,0 1-16,0 21 0,22 0 15,-22 0-15,0 0 0,0 0 0,0 0 16,1 0-16,-1 21 0,0-21 0,0 22 15,-21-1-15,21 0 0,-21 0 16,0 0-16,0 0 16,-21 1-16,-21-1 0,21 0 15,-1 0-15,1-21 0,-21 21 0,21 0 16,0-21-16,-22 22 0,22-22 0,0 21 16,21 0-16,0 0 15,0 0-15,21-21 16,21 21-1,-20-21-15,-1 0 0,21 0 0,-21 0 16,22 0-16,-1 0 0,-21 0 0,21-21 16,1 21-16,-22-21 15,64 0-15,-64 0 0,21 0 16,0-1-16,-20 1 0,20-21 16,-21 21-16,0 0 0,-21-1 0,0 1 15,0 0-15,0-21 0,0 21 16,0-1-16,-21 22 15,0 0-15,0 0 16,21 22-16,-21-1 16,21 0-16,-22 0 0,22 0 0,0 22 15,0-22-15,0 0 0,0 0 16,0 0-16,0 0 0,0 1 0,0-1 16,22 0-16,-1-21 0,0 0 15,-21 21-15,21-21 0,0 0 16,0 0-16,1 0 0,-1 0 0,0-21 15,0 0-15,0 21 0,0-21 0,-21-1 16,22 1-16,-1 0 0,0 0 16,0 0-16,0 0 0,-21-1 15,21 1-15,-21 0 0,22 0 0,-1 0 16,0 42 0,-21 0-1,0 0-15,0 0 0,0 1 16,0-1-16,0 0 0,0 0 15,0 0-15,0 0 0,0 1 0,0-1 16,0 0-16,21 0 0,0 0 16,0-21-16,1 21 0,-1 1 15,21-22-15,-21 0 0,43 21 16,-43-21-16,0 0 0,21 0 16,-20 0-16,20-21 0,-21-1 0,43 1 15,-43 0-15,0 0 0,0 0 16,0 0-16,-21-1 0,0 1 15,21 0-15,-21-21 0,0 21 0,0-22 16,0 22-16,0 0 0,-21-21 16,21 20-16,-21 22 0,0 0 15,0 0-15,0 0 0,-1 0 16,1 22-16,0-1 0,0 0 16,0 0-16,0 0 0,21 22 0,-22-22 15,22 21-15,-21-21 0,21 0 16,0 22-16,0 20 15,0-42-15,0 1 0,0-1 16,21-21-16,1 0 0,-1 0 16,0 0-16,0 0 0,0-21 15,0-1-15,1 1 16,-22 0-16,21 0 0,0-21 16,-21-1-16,0 22 15,21 0-15,-21 0 0,0 0 0,0-1 16,0 1-16,0 0 0,0 42 31,0 0-31,0 1 0,0 20 16,0-21-16,0 0 0,0 0 15,0 22-15,0-22 0,0 0 0,0 0 16,21 0-16,-21 1 0,21 20 16,1-42-16,-1 0 0,-21 21 15,21-21-15,0 0 0,0 0 0,0 0 16,1 0-16,-1-21 0,0 0 15,21 0-15,-21-1 0,1 1 16,-1 0-16,0-21 0,0-1 16,0 1-16,0 0 0,-21-1 0,22 1 0,-22-21 15,21-1-15,-21-42 16,0 43-16,0 20 0,0-20 16,0 42-16,0-22 0,0 22 0,0 0 15,0 0-15,0 42 16,0 0-16,-21 22 0,21-22 15,-22 21-15,22 0 0,-21 1 16,21 20-16,0-20 0,0-1 0,0 0 16,0 1-16,0-1 0,0 0 15,0 85-15,21-63 16,1-43-16,-22 0 0,21 0 16,0 0-16,0-21 15,0 0-15,0 0 0,1 0 0,-1 0 16,0-21-16,0 0 15,0 21-15,0-42 0,1 21 16,-1-1-16,-21-20 0,42-21 16,-42 41-16,21-20 0,0 21 15,-21 0-15,0 0 0,0 42 32,0 0-32,0 0 0,0 21 15,0-20-15,0-1 0,0 0 16,0 21-16,0-21 0,0 1 15,0-1-15,0 0 0,0 0 0,0 0 16,0 0-16,22-21 16,-1 0-16,0 0 0,21 0 0,-21 0 15,1 0-15,-1 0 0,0 0 16,0-21-16,0 0 0,-21 0 0,21 0 16,22-22-16,-22-20 15,-21 42-15,21 0 0,-21-1 16,0 1-16,0 42 31,0 1-31,0-1 16,0 0-16,0 0 15,0 0-15,-21 0 0,21 22 0,0-22 16,0 0-16,0 0 0,0 0 16,0 1-16,0-1 0,21-21 15,-21 21-15,21-21 16,0 0-16,22 0 15,-22 0-15,0-21 0,0 0 16,-21-1-16,0 1 16,0 0-16,0-21 0,0 21 0,0-22 15,0 22-15,0-21 0,0 21 16,0-43-16,-21 43 0,0 0 16,0 21-1,0 0-15,21-21 16,-22 21-16,44 0 31,-1 0-31,0 0 16,0 0-16,0 0 0,0 0 15,22 0-15,-22 21 0,0-21 0,0 21 16,0-21-16,1 21 0,-1-21 16,0 21-16,-21 0 0,21 1 15,-21-1-15,0 0 0,21 0 16,-21 0-16,0 0 0,0 1 15,0-1-15,0 0 0,0 0 0,0 0 16,0 0-16,0 1 16,0-1-16,0 0 15,-21-21-15,0 0 16,0 0-16,21-21 16,0 0-1,0-1-15,0 1 0,0 0 0,0 0 16,0-21-16,0 20 0,21-20 0,0 0 15,21 21-15,-20-22 0,-1 22 16,21 0-16,0 0 0,-20 0 16,20 21-16,0 0 0,-21 0 15,22 0-15,-22 21 0,21-21 0,-21 21 16,-21 0-16,0 21 0,0-20 16,0-1-16,0 0 0,0 21 0,0-21 15,0 1-15,0-1 0,0 0 16,-21 0-16,21 0 0,0 0 0,-21 1 15,0-22-15,21-22 47,0 1-47,0 0 16,-21 0-16,21-21 0</inkml:trace>
  <inkml:trace contextRef="#ctx0" brushRef="#br0" timeOffset="60968.35">31200 4995 0,'-22'0'15,"44"0"-15,-65 0 0,22 0 0,0 0 16,0 0-16,0 0 0,-1 0 0,1 0 31,21-21 16,-21 21-31</inkml:trace>
  <inkml:trace contextRef="#ctx0" brushRef="#br0" timeOffset="61218.37">29866 5228 0,'-21'0'0,"42"0"0,-63 21 0,63-21 31,0 0-31,0 0 0,22 0 16,41 0 0,-63 0-16,22 0 0,-1 0 0,-21 0 15,0 0-15,22 0 0,-43-21 16,21 21-16,-42 0 15,0 0 1,-1 0-16</inkml:trace>
  <inkml:trace contextRef="#ctx0" brushRef="#br0" timeOffset="62632.7">15092 8763 0,'0'0'0,"-43"0"0,22 0 0,-42 0 16,20 0-1,22 0-15,0 0 0,-21 0 0,21 0 0,-1 0 16,1 21-16,0-21 0,21 21 16,21 1-1,0-22-15,1 21 0,20-21 16,0 0-16,22 0 16,-1 0-16,-20 0 0,41 0 0,-20 0 15,63 0-15,-64 0 16,1-21-16,-22 21 0,22-22 0,-1 22 15,-21 0-15,1-21 0,-1 21 0,0 0 16,-20-21-16,20 21 0,-21 0 16,0 0-16,-21-21 0,0 0 31,-21 21-31,0-21 16,0 21-16,0 0 0,-1 0 15,-20-22-15,21 22 0,0 0 0,0 0 16,-1 0-1,22-21-15,22 21 16,-1 0 0,0 0-16,0 0 0,21-21 15,-20 21-15,20 0 0,-21 0 0,21 0 16,1 0-16,-22 0 0,21 0 0,-21 0 16,22 21-16,-22 0 0,-21 22 15,0-22-15,0 0 0,0 21 16,0-20-16,-21 20 15,0 0-15,-1-21 0,1 22 0,-21-22 0,21 21 16,0-21-16,-1 1 0,-20-1 0,42 0 16,-21 0-16,21 0 15,-21-21-15</inkml:trace>
  <inkml:trace contextRef="#ctx0" brushRef="#br0" timeOffset="63376.31">17674 8403 0,'0'-21'15,"0"0"1,0 0-16,21 0 16,-21-1-16,21 1 0,-21 0 0,0 0 15,0 0-15,22 0 16,-22-1-16,21-20 0,-21 21 0,0-21 16,0 20-16,0 1 0,0 0 0,0 0 15,0 0-15,0 0 0,-21 21 16,-1 21-1,22 0-15,0 0 0,0 21 16,-21 22-16,21-22 0,-21 22 0,21-1 16,0 1-16,0 20 0,0-20 15,0 21-15,0-1 0,0 1 0,0-22 16,0 22-16,0 0 0,0-22 0,0 22 16,0-22-16,0 1 0,0-1 15,0 1-15,0-22 0,-21 22 16,21-22-16,0 0 0,0 1 0,0-22 15,0 0-15,0 0 0,0 0 16,0 1-16,21-22 16,-21-22-16,0 1 0,0 0 0,0-21 15,0 21-15,0-22 0,0 1 16</inkml:trace>
  <inkml:trace contextRef="#ctx0" brushRef="#br0" timeOffset="65847.71">17632 8805 0,'0'0'0,"-21"-42"0,21-21 15,0 20-15,0 1 0,0 21 16,0-22-16,0 22 0,0-21 16,0 21-16,21 0 0,0 21 0,42-43 15,-41 43-15,20 0 16,-21 0-16,21 0 0,-20 0 0,20 0 16,-21 21-16,0-21 0,22 22 15,-22-1-15,-21 0 0,0 0 0,0 0 16,0 0-16,0 1 0,0-1 0,-21 0 15,-1 21-15,1-21 0,0-21 16,0 22-16,0-1 0,-22 0 16,22-21-16,0 21 0,0-21 0,0 0 15,0 0-15,-1 0 0,1 0 16,0 21-16,21 0 31,21-21-31,0 22 0,1-22 16,-1 21-16,0-21 0,0 0 15,0 21-15,22-21 0,-22 0 0,21 0 16,-21 0-16,22 0 0,-22 0 0,21 0 16,-21 0-16,22-21 15,-1 0-15,0 21 0,1-22 0,-1 1 0,0-21 16,-21 21-16,22 0 0,-22-1 16,21-20-16,-21 21 0,1 0 15,-22-22-15,0 22 0,0 0 0,0-21 16,0 21-16,0-1 15,-22 22 1,22 22-16,0-1 0,-21 0 16,21 0-16,-21 0 0,21 0 15,0 22-15,0-22 0,0 21 16,0 1-16,0-22 0,0 0 16,0 0-16,21-21 0,0 21 0,1-21 15,-1 0-15,0 0 0,0 0 16,0 0-16,0 0 15,1-21-15,-1 0 0,0 0 0,0 0 16,0-1-16,0 1 0,-21 0 0,22 0 16,-22 0-16,21 0 0,-21-1 15,0 1-15,0 0 0,0 0 0,0 0 16,21 21 0,-21 21-1,21 0-15,-21 0 0,21 0 16,-21 22-16,0-22 0,21 0 15,1 0-15,-22 0 0,21 1 16,0 20-16,0-21 0,0 0 16,0-21-16,1 0 0,-1 0 15,0 0-15,0 0 0,43-21 16,-22 0-16,-21 0 0,21 0 16,1-1-16,-22 1 0,21-21 0,-21 21 15,22-22-15,-22 22 0,0-21 0,0 0 16,0-22-16,-21 22 0,0-1 15,0-20-15,0 21 0,0-1 16,0 1-16,0 0 0,0-1 0,0 22 16,0 0-16,-21 21 15,21 21-15,0 0 16,-21 0-16,21 22 0,0-1 16,0 0-16,0 1 0,-21 20 15,21 1-15,-21-1 0,0-20 0,21 20 16,0 22-16,-22-22 0,1 1 15,21-1-15,-21 22 0,21-22 0,0 1 16,0 21-16,0-22 0,0-21 0,0 22 16,0 63-16,0-85 15,0 22-15,0-22 0,0 0 0,0 1 16,0-1-16,0-21 0,21 0 0,-21 1 16,21-1-16,1-21 15,-1 0-15,0 0 0,0 0 0,0 0 16,0-21-16,1-1 0,-1 1 0,0 0 15,0-21-15,0 21 0,-21-22 16,21 22-16,-21-21 0,0-1 16,0 1-16,0 0 0,0-1 0,0 1 15,-21 0-15,0-1 0,0-20 0,0 21 16,0-1-16,-22 1 0,22 0 16,0-1-16,-21 22 0,20 0 0,1 0 15,21 0-15,0-1 31,21 22-31,1 0 16,-1-21-16,21 0 0,-21 21 16,22-21-16,-22 0 0,21 21 15,0-21-15,-20-1 0,20 1 0,-21 0 16,21 0-16,-20 0 0,-1 0 16,0-22-16,0 22 0,0 21 0,-21-21 15,0 0-15,0 0 0,0 42 47,-21-21-47,21 21 0,-21 0 0,21 21 16,0-20-16,0-1 0,0 21 15,0-21-15,0 0 0,0 22 0,0-22 16,0 0-16,21 0 0,0 0 0,-21 1 16,21-22-16,1 0 0,-1 21 15,0-21-15,0 0 16,0 0-16,0-21 0,1-1 0,-1 22 15,0-21-15,-21 0 0,21 0 16,21-21-16,-42-1 0,0 22 16,0 0-16,0-21 0,0 20 15,0 1-15,0-21 0,-21 21 0,21 0 16,-21-1-16,0 1 0,0 0 0,0 21 16,-1 0-16,1 0 0,0 0 15,0 0-15,-21 42 16,20-20-16,1-1 0,21 21 0,0-21 15,0 0-15,0 22 0,0-22 16,0 21-16,0-21 0,0 1 0,0-1 16,0 0-16,0 0 0,21 0 0,22 22 15,-22-43-15,0 0 16,0 0-16,0 0 0,1 0 0,-1 0 16,0 0-16,21 0 0,-21-22 0,1 1 15,-1 0-15,0 0 0,21 0 16,-21 0-16,1-1 0,-1 1 0,0 0 15,-21 0-15,21 0 0,0 0 16,-21-1-16,0 1 0,0 0 16,21 21-16,1 0 15,-22 21 1,0 0-16,0 1 0,0-1 16,0 0-16,0 0 0,21 0 0,-21 0 15,0 1-15,0-1 0,21 0 0,0 0 16,0-21-16,-21 21 0,21 0 15,1-21-15,-1 0 0,21 0 0,-21 0 16,22 0-16,-22 0 0,0 0 16,21 0-16,-21-21 0,1 21 0,-1-21 15,0 0-15,0 0 0,0 0 0,-21-1 16,0 1-16,21-21 0,-21 21 16,0 0-16,0-1 0,0 1 15,0 0-15,0 0 0,0 0 0,0 42 47,0 0-47,-21 0 0,21 0 0,0 22 16,0-22-16,0 0 0,0 0 15,-21 0-15,21 1 0,0 20 0,-21-42 16,21 21-16,0 0 0,0 0 16,0 1-16,0-44 46,0 1-30,0 0-16,0 0 0,0 0 0,0 0 16,0-22-16,21 22 0,0 0 0,0-21 15,-21 20-15,22 1 0,-1 0 16,0 21-16,0 0 0,-21-21 0,21 21 16,0 0-16,1 0 0,-22 21 0,0 0 15,21 0-15,-21 1 0,0-1 16,0 0-16,0 0 0,0 0 0,0 0 15,0 1-15,0-1 0,0 0 0,0 0 16,0 0-16,0 0 0,0 1 16,0-44 31,0 1-47,0 0 0,0 0 15,0 0-15,21-22 0,0 22 0,0 0 16,0-21-16,1 21 0,-1-22 15,0 22-15,0 0 0,21 0 16,-20 0-16,-1 21 0,21 0 0,-21 0 0,0 0 16,1 21-16,-1-21 0,0 21 15,-21 0-15,0 0 0,0 0 0,0 1 16,0-1-16,0 21 0,0-21 0,0 0 16,0 1-16,-21-1 15,21 0-15,-21-21 0,21 21 0,-22 0 16,22 0-16,0 1 15,22-22 1,20 0-16,-21 0 0,0 0 16</inkml:trace>
  <inkml:trace contextRef="#ctx0" brushRef="#br0" timeOffset="69220.44">22415 8255 0,'0'0'0,"-21"0"0,0 0 0,0-21 15,0 21-15,0 0 0,-1 0 0,1 0 16,0 0-16,-21 0 0,21 21 16,-1 0-16,1 0 0,-21 1 0,21 20 15,0-21-15,21 21 0,-22 1 0,22-22 16,0 21-16,0 1 0,0-1 16,0-21-16,0 21 0,0-20 0,0 20 15,22-21-15,-22 0 0,21 0 16,0-21-16,0 22 0,21-22 15,-20 0-15,20 0 0,-21 0 0,21 0 16,1-22-16,-22 1 0,21 0 16,1 0-16,-1 0 0,-21 0 0,21-1 15,-20 1-15,20 0 0,-21-21 16,-21 21-16,0-1 0,0-20 0,0 21 16,0-21-16,0 20 0,-21 1 0,0-21 15,0 21-15,-22 0 0,1-1 16,21 1-16,-22 0 0,1 21 15,0 0-15,-1 0 0,22 0 16,-21 0-16,21 21 0,0 0 0,-1 1 16,1 20-16,21-21 0,-21 21 0,21-20 15,0 20-15,0 0 0,0-21 16,0 1-16,21 20 0,0-21 0,1 0 16,-1 0-16,0-21 0,21 22 0,1-22 15,-1 0-15,0 0 0,1 0 16,-1 0-16,0 0 0,22-22 0,-22 1 15,0 0-15,1 21 0,-1-21 16,0 0-16,1 0 0,-1-1 16,-21 1-16,0 0 0,1 0 0,-1 0 15,-21 0-15,0-1 0,0 1 16,0 0-16,0 0 0,0 0 16,0 42-1,0 0-15,0 21 16,0-20-16,0 20 0,0 0 0,0 1 15,0-1-15,0 21 0,0 1 16,0-22-16,0 22 0,0-1 0,0 1 16,0-1-16,0 1 0,0-1 0,0 1 15,0-1-15,0 1 0,0-22 16,21 22-16,-21-1 0,0-21 0,0 1 16,0-1-16,0 0 0,0-20 0,0 20 15,0-21-15,0 0 16,0-42-1,0 0-15,0 0 16,0-22-16,0 1 0,0 21 0,0-21 16,0-22-16,0 22 0,0-22 15,0 1-15,0-1 0,0 1 16,0-22-16,0 0 0,0 1 0,0-1 0,0 22 16,0-22-16,0 21 0,21 1 15,-21-1-15,21 22 0,0-21 0,1 41 16,-1-20-16,0 21 0,21 0 15,-21 0-15,1 21 0,-1 0 16,0 0-16,0 21 0,0 0 0,0 0 16,-21 0-16,22 0 0,-22 1 15,0-1-15,0 0 0,0 0 0,0 0 16,0 0-16,0 1 0,-22-1 16,1-21-16,0 0 0,0 0 15,0 0-15,0 0 0,-1 0 16,1 0-16,0 0 15,0 0-15,0-21 0,0 21 16,-1 0-16,22-22 0,-21 22 16,21 22-1,0-1 1,0 0-16,21 0 0,1-21 16,-1 21-16,-21 0 0,21 1 15,0-22-15,0 21 0,0 0 0,1-21 16,-1 0-16,0 0 0,21 0 15,-21 0-15,1 0 0,20 0 0,-21 0 16,0 0-16,22-21 0,-22 21 0,42-43 16,-42 43-16,1-21 15,-1 0-15,-21 0 0,21 0 0,-21 0 16,0-1-16,0 1 0,0 0 16,0 0-16,0 0 0,0 0 15,-21 42 1,21 0-1,0 0-15,0 0 0,0 0 16,0 1-16,0-1 0,0 0 0,0 0 16,0 21-16,0-20 0,21-1 15,-21 0-15,21 0 0,0-21 16,-21 21-16,21-21 0,1 0 16,-1 0-16,0 0 0,0 0 15,0-21-15,0 0 0,1 0 0,-1 21 16,0-21-16,0-1 0,0 1 15,0 0-15,1 0 0,-1-21 16,-21 20-16,0 1 0,21 0 0,-21 0 16,21 0-16,-21 42 31,0 0-31,0 0 16,0 0-16,0 1 0,21-1 0,-21 0 15,21 0-15,-21 0 16,22 0-16,-1 1 0,0-22 0,-21 21 15,21-21-15,0 0 0,0 21 0,22-21 16,-22 0-16,0 0 0,0 0 16,22 0-16,-22 0 0,0-21 15,21 21-15,-21-21 0,22-1 16,-22 1-16,-21 0 0,0 0 16,21 0-16,-21 0 0,0-1 0,0 1 15,0-21-15,0 21 0,0-22 16,0 22-16,-21 0 0,0 21 15,0 0-15,-1 0 0,1 0 16,0 0-16,0 21 0,0 0 16,0 1-16,-1 20 0,22-21 15,0 0-15,0 0 0,-21 22 0,21-22 16,0 0-16,0 0 0,0 0 16,0 1-16,0-1 15,21-21-15,1 0 0,-1 21 16,0-21-16,0 0 15,0 0-15,-21-21 0,21 0 0,1 21 16,-1-22-16,-21 1 0,21 0 16,-21 0-16,0 0 0,0 0 15,0-1-15,0 1 0,0 0 0,0 0 16,0 42 15,0 0-31,0 0 0,0 1 0,0-1 16,0 0-16,0 0 0,0 0 15,0 0-15,21 1 0,-21-1 16,0 0-16,21 0 0,0-21 16,1 21-16,-1-21 0,0 0 15,0 0-15,0 0 16,0 0-16,1-21 0,-1 0 0,21 0 16,-21 21-16,0-21 0,1-1 0,-1-20 15,-21 21-15,21 0 0,0-22 16,-21 1-16,21 0 0,-21-1 0,0 1 15,0 0-15,0-22 0,0 22 0,0-22 16,0 22-16,0 0 0,0-1 16,0 22-16,0-21 0,0 21 15,0 42 1,0 0-16,-21 0 16,21 22-16,-21-1 0,21 0 0,0 1 15,0-1-15,0 0 0,0 22 16,-21-22-16,21 0 0,0 22 15,0-22-15,0-21 0,0 22 0,0-22 16,0 0-16,0 0 0,0 0 16,0 1-16,21-22 0,0 0 0,0 0 15,0 0-15,1 0 0,-1 0 16,0 0-16,0-22 16,0 22-16,0-21 0,1 0 0,-1 0 15,0 0-15,0 0 0,0-1 0,0 1 16,-21-21-16,22 21 0,-22 0 15,21-1-15,-21 1 0,0 0 0,0 42 32,0 0-32,0 1 15,0-1-15,0 0 0,0 0 0,0 0 16,0 0-16,0 1 0,0-1 0,0 0 16,0 0-16,0 0 0,0 0 15,21-21-15,0 22 0,0-22 16,0 0-16,1 0 15,-1 0-15,0 0 0,0 0 16,0 0-16,0 0 0,1 0 0,-1-22 16,0 1-16,0 21 0,0-21 0,-21 0 15,21 0-15,1 0 0,-22-1 16,0 1-16,21 0 0,0 0 16,-21 42 15,0 0-31,0 0 15,0 1-15,0-1 0,0 0 16,0 0-16,0 0 16,0 0-1,21-21 1,0 0-16,0 0 16,1 0-1,-22-21-15,21 21 0,-21-21 0,0 0 16,0 0-16,0 0 15,0-1-15,0 1 0,0 0 0,-21 0 16,-1 0-16,1 0 0,0-1 16,0 22-16,0 0 15,0 0-15,-1 0 16,44 0 15,-1 0-15,0-21-16,21 0 0,-21 21 0,22 0 15,-22 0-15,0-21 0,21 21 16,-20 0-16,-1 0 0,21 0 0,-21 0 16,0 0-16,-21 21 0,22 0 0,-1 0 15,0 1-15,-21-1 16,21 0-16,-21 0 0,0 0 0,0 0 16,0 1-16,0 20 15,0-21-15,0 0 0,0 0 0,0 1 16,0-1-16,0 0 0,0 0 15,0-42 32,0 0-47,0 0 16,0-1-16,0 1 0,0 0 16,0 0-16,21-21 0,0 20 0,1-20 15,-1 0-15,0-1 0,0 22 0,21-21 16,-20 21-16,20-22 0,-21 22 15,0 21-15,0 0 0,22 0 16,-22 0-16,0 0 0,0 21 0,0 1 0,-21-1 16,0 0-16,0 21 0,0-21 15,0 1-15,0-1 0,0 0 16,0 21-16,0-21 0,0 1 0,0-1 16,0 0-16,0 0 0,-21-21 15,21 21-15,-21-21 0,21 21 16,-21-42 15,21 0-15</inkml:trace>
  <inkml:trace contextRef="#ctx0" brushRef="#br0" timeOffset="69432.32">26120 8001 0,'0'0'0,"-22"0"16,1 0-1,0 0 17,0 0-1,21-21-31,-21 21 0</inkml:trace>
  <inkml:trace contextRef="#ctx0" brushRef="#br0" timeOffset="69692.17">24490 8340 0,'0'0'0,"-43"0"0,22 21 0,0-21 0,42 0 32,0 0-32,22 0 0,-1 0 0,22-21 15,-22 21-15,21-21 0,1 21 0,21-22 16,-22 22-16,-21-21 0,22 21 16,-1 0-16,-20-21 0,-1 21 15,-21 0-15,22 0 0,-22 0 0,0-21 16,0 21-1</inkml:trace>
  <inkml:trace contextRef="#ctx0" brushRef="#br0" timeOffset="70600.16">28025 8128 0,'0'0'0,"0"-21"16,21 21-16,-21-21 0,0 0 15,0-1-15,0 1 16,-21 0-16,-1 21 0,22-21 16,-21 21-16,0 0 0,0 0 0,-21 0 15,20 0-15,1 0 16,-21 21-16,21 0 0,0 0 0,-22 1 16,22-1-16,0 21 0,0-21 0,0 22 15,21-22-15,-22 21 0,22-21 16,0 0-16,0 22 0,0-22 0,22-21 15,-1 21-15,0 0 0,0-21 16,0 0-16,22 0 0,-22 21 0,21-21 16,-21 0-16,22 0 0,-22 0 15,21 0-15,-21 0 0,0-21 0,1 21 16,-1 0-16,0 0 0,-42 0 31,0 0-31,-1 21 16,-20-21-16,0 22 0,21-1 15,-22 0-15,1 0 0,21-21 0,0 21 16,-22 0-16,22 1 0,21-1 16,-21-21-16,21 21 15,21-21 1,0 0 0,0 0-16,1 0 0,20-21 15,-21 0-15,0 21 0,22-22 16,-22 22-16,0 0 0,0-21 15,0 21-15,0 0 16,-21 21-16,0 1 16,0-1-16,0 0 0,0 21 15,0-21-15,0 22 0,-21-22 0,0 21 16,21 1-16,-21-22 0,21 21 0,0-21 16,-21 0-16,21 1 0,0-1 15,0 0-15,0 0 0,0-42 63</inkml:trace>
  <inkml:trace contextRef="#ctx0" brushRef="#br0" timeOffset="74223.92">27241 9673 0,'0'0'0,"0"-21"0,0 0 16,0 0 0,0 0-16,0-1 15,0 1-15,0 0 0,0 0 16,0 0-16,0 0 16,0-1-16,-21 22 0,0 0 15,21-21 1,-21 21 78,0 0-94,0 0 15,-1 0 1,1 0-16,0 0 0,0 21 15,0-21-15,0 22 0,-1-1 16,1 0-16,0 0 0,0 21 0,21 1 16,-21-22-16,0 21 0,-1 22 0,1-22 15,21 0-15,0 1 0,0-1 16,0 0-16,0-20 0,0 20 0,0-21 16,0 21-16,0-20 0,0-1 15,0 0-15,21-21 0,1 21 16,-1 0-16,0-21 0,0 21 15,0-21-15,0 0 0,1 0 16,-1 0-16,0 0 0,0 0 16,0 0 31,0 0-32,1 0 16,-1 0-31,0 0 16,0 0 0,0 0-16,0 0 0,1 0 15,-1 0-15,0 0 0,0 0 0,0 0 16,0 0-16,1 0 0,-1 0 16,0-21-16,0 21 0,21-21 0,-20 21 15,-1-21-15,0 0 0,0 21 16,0-21-16,0-1 0,-21 1 0,0 0 15,0 0-15,0 0 0,0 0 16,0-1-16,0 1 0,0 0 0,0 0 16,0 0-16,0 0 0,-21 21 15,0 0 1,21 21 0,-21 0-16,21 0 0,0 21 0,-21-20 15,21 20-15,0-21 0,0 21 16,0-20-16,0-1 0,0 21 0,0-21 15,0 0-15,0 1 0,0-1 0,0 0 16,21-21-16,0 21 0,0-21 16,0 0-16,1 0 0,-1 0 15,0-21-15,0 0 16,0 21-16,0-21 0,1-1 0,-22 1 16,0 0-16,21 0 0,-21 0 0,0 0 15,0-1-15,0-20 0,0 21 16,0 0-16,-21 0 0,-1-1 15,1 22-15,0-21 0,0 0 0,0 21 16,-22 0-16,22 0 0,0 0 16,0 0-16,0 0 0,42 0 47,0 0-47,21 0 0,-20 0 0,20 0 15,0 0-15,-21 0 0,22 0 16,-1 0-16,0 0 0,1 0 15,-1 0-15,0 0 0,1 0 0,-1 0 0,-21 0 16,22 21-16,-22-21 16,0 21-16,0 1 0,0-1 0,-21 0 15,0 0-15,0 0 0,0 0 0,0 1 16,0-1-16,0 0 0,0 0 16,-21 0-16,0-21 0,0 21 0,21 1 15,-21-22-15,21 21 0,-22-21 16,22-21 15,0-1-31,0 1 16,0 0-16,22 0 0,-1-21 15,-21 20-15,21 1 0,0 0 16,0-21-16,0 21 0,1-1 0,-1 1 16,0 21-16,21 0 0,-21 0 15,1 0-15,-1 0 0,0 0 0,0 0 16,-21 21-16,0 1 0,21-1 15,-21 0-15,0 0 0,0 21 16,21-20-16,-21-1 0,0 0 0,0 0 0,0 0 16,22 0-16,-22 1 0,21-1 15,0 0-15,0-21 0,0 0 16,0 21-16,1-21 16,20 0-16,-21 0 0,0 0 15,22 0-15,-22-21 0,21 0 0,-21 21 16,22-21-16,-22-1 0,21 1 0,-21 0 15,22 0-15,-22 0 0,0 0 16,0-1-16,0-20 0,-21 21 0,0 0 16,0 0-16,0-22 0,0 22 15,-21 21-15,0 0 0,0 0 16,0 0-16,-1 0 0,1 0 16,0 21-16,-21-21 0,21 21 0,-22 1 15,22-1-15,0 21 0,0-21 16,0 0-16,-1 1 0,22-1 0,-21 0 15,21 0-15,0 0 0,0 0 16,0 1-16,21-22 0,1 0 16,-1 21-16,0-21 0,0 0 0,0 0 15,0 0-15,1 0 0,-1 0 16,0-21-16,0 21 0,0-22 0,0 22 16,1-21-16,-1 0 0,0 0 0,0 0 15,-21 0-15,21-1 0,-21-20 16,21 21-16,-21-21 0,0-1 0,0 1 15,0 0-15,0-1 0,0 1 16,0 0-16,0-1 0,0 1 0,0 21 16,0-22-16,0 22 0,0 0 15,-21 42 1,21 0-16,-21 1 16,21 20-16,0 0 0,0 1 0,0-22 15,0 21-15,0 0 0,0 1 16,0-1-16,0 0 0,0 1 0,0-22 15,0 21-15,21-21 0,0 1 0,-21-1 16,22 0-16,-1 0 0,-21 0 16,21-21-16,0 0 0,0 21 0,0-21 15,1 0-15,-1 0 16,0 0-16,0-21 0,0 0 0,0 0 16,1 0-16,-22 0 0,0-1 15,21 1-15,-21 0 16,21 0-16,-21 0 0,0 0 0,0-1 15,0 1-15,0 42 32,0 1-32,0-1 0,0 0 15,0 0-15,0 0 0,0 0 0,21 1 16,-21-1-16,0 0 0,0 0 16,0 0-16,21-21 0,-21 21 15,21 1-15,1-22 16,-1 0-16,0 0 0,0 0 15,0 0-15,0-22 0,1 22 16,-1-21-16,0 0 0,-21 0 16,21 0-16,0 0 0,0-22 0,-21 22 15,22-21-15,-22-1 0,21 1 0,-21-43 16,0 43-16,0-21 16,0 20-16,0-20 0,0 20 0,0 22 15,0-21-15,0 21 0,0 0 0,0 42 31,0 0-31,0 0 0,0 0 0,0 22 16,0-1-16,0 0 0,0 1 16,0 20-16,0-21 0,0 1 15,-21-1-15,21 0 0,0 1 0,-22-1 16,22-21-16,0 22 0,0-22 16,0 0-16,0 0 0,0 0 0,22 0 15,-1 1-15,0-22 0,0 0 0,0 0 16,0 0-16,1 0 0,-1 0 15,0 0-15,0 0 0,21 0 0,-20-22 16,-1 22-16,0-21 0,0 0 16,0 0-16,0 0 0,1 21 0,-1-43 15,0 1-15,0 42 0,-21-21 16,0 0-16,21 0 16,0 21-16,-21 21 15,0 0 1,0 0-16,0 0 15,0 0-15,0 1 0,-21-1 0,21 0 16,0 0-16,0 0 16,0 0-16,21 1 15,1-22-15,-1 0 0,0 0 16,0 0-16,0 0 0,0 0 16,1 0-16,-1 0 0,0 0 0,0-22 15,-21 1-15,21 0 0,0 21 16,1-21-16,-22 0 0,0 0 15,21-1-15,-21 1 0,21 0 0,-21 0 16,0 0-16,0 42 31,0 0-31,0 0 16,0 0-16,0 1 0,0-1 16,0 0-16,0 0 0,0 0 15,-21 0-15,21 1 16,0-1-16,0 0 0,21-21 15,0 0-15,0 21 0,0-21 16,1 0-16,-1 0 0,0 0 16,0-21-16,0 0 0,-21 0 15,21-1-15,-21 1 16,0 0-16,0 0 0,0 0 0,0-22 16,0 22-16,0 0 0,-21 0 0,21-21 15,-21 42-15,0-22 0,21 1 16,-21 21-16,0 0 0,-1 0 0,1 0 15,0 0 1,0 0-16,21 21 16,21-21-1,0 0-15,0 0 16,1 0-16,20 0 0,-21 0 16,0 0-16,22-21 0,-22 21 0,21 0 15,-21 0-15,22 0 0,-22-21 16,21 21-16,-21 0 0,0 0 0,1 0 15,-1 21-15,0-21 0,0 21 16,-21 1-16,0-1 0,0 0 16,0 0-16,0 0 15,0 0-15,0 1 0,0-1 0,0 0 16,0 0-16,-21 0 0,21 0 16,0 1-16,-21-22 15,21 21-15,-21-21 16,21-21 31,0-1-47,0 1 0,0 0 15,0 0-15,0-21 0,21 20 16,0 1-16,0-21 0,0 0 16,0-1-16,1 22 0,20-21 0,-21-1 15,0 22-15,22 0 0,-22 0 0,0 0 16,21 21-16,-21 0 0,1 21 15,-1 21-15,0-21 0,-21 1 16,0 20-16,21-21 16,-21 21-16,0-20 0,0 20 0,0-21 15,0 0-15,0 0 0,0 1 0,0-1 16,-21 0-16,0 0 16,21 0-16,-21-21 0,-1 0 15,22-21 32,0 0-47,0 0 16,-21 0-16</inkml:trace>
  <inkml:trace contextRef="#ctx0" brushRef="#br0" timeOffset="74456.31">30903 9546 0,'0'0'16,"-21"0"-16,0 0 0,21-21 0,-21 21 16,0 0-16,21-21 62,0 0-31</inkml:trace>
  <inkml:trace contextRef="#ctx0" brushRef="#br0" timeOffset="74714.16">30035 9821 0,'-21'0'16,"42"0"-1,1 0-15,-1 0 16,0-21-16,0 21 0,21 0 0,-20-21 16,-1 21-16,0 0 0,21-21 15,-21 21-15,1 0 0,-1-21 16,0 21-16,-42 0 31,0 0-31</inkml:trace>
  <inkml:trace contextRef="#ctx0" brushRef="#br0" timeOffset="74914.05">29718 9737 0,'-21'0'16,"21"21"15,21-21-15,-21 21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5T03:38:04.7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4889 2328 0,'0'22'172</inkml:trace>
  <inkml:trace contextRef="#ctx0" brushRef="#br0" timeOffset="1384.14">4911 2350 0,'-22'0'15,"1"0"1,0 0 0,21 21-16,0 0 31,0 0-31,21-21 15,0 0 1,1 0-16,-1 0 0,0 0 16,0 0-16,0-21 0,0 21 15,1-21-15,-1 21 0,0-21 0,0-1 16,21 1-16,-20 0 16,20 0-16,-21 0 0,0 0 0,22-1 0,-22-20 15,0 21-15,0-21 16,0 20-16,0-20 0,-21 21 0,0-21 15,22 20-15,-22-20 0,0 21 16,0-21-16,0 20 0,0 1 16,0 0-16,0 0 0,0 0 0,0 0 15,0-1-15,-22 22 0,22-21 16,-21 21-16,0 0 16,0 0-1,21 21 1,-21-21-16,21 22 0,-21-1 0,21 0 15,0 21-15,0-21 16,0 22-16,0-1 0,0 0 0,0 1 16,0-1-16,0 0 0,0 1 15,0 20-15,0-20 0,0 20 0,-22 1 16,22-1-16,0 1 0,0-1 16,-21 22-16,21-22 0,0 22 0,0-22 15,0 22-15,0 0 0,0-22 16,0 22-16,0-22 0,0 22 0,0-21 15,0-1-15,0 1 0,0-1 16,0 1-16,21-22 0,-21 0 0,22 1 16,-1-1-16,-21 0 0,21-21 15,0 1-15,-21-1 0,21 0 16,0-21-16,1 0 0,-1 0 16,0-21-16,0 0 15,0-1-15,0 1 0,1 0 0,-22-21 16,21-1-16,0 1 0,0 0 15,0-1-15,0-62 16,-21 41-16,22 1 0,-22-1 0,0 1 16,0-1-16,0 1 0,0 20 0,0-20 15,-22-1-15,1 1 16,0 20-16,0-20 0,0 21 0,0-1 0,-1 22 16,-20-21-16,21 21 0,-21-1 15,20 1-15,1 21 0,-21 0 16,21-21-16,0 21 0,-1 0 15,44 0 17,20-21-17,-21 21-15,0-21 0,22 0 16,-1-1-16,-21 1 0,21 0 16,1 0-16,-1 0 0,22-22 0,-22 22 15,0 0-15,-21-21 0,22 21 16,-1-1-16,-21-20 0,22 21 0,-22 0 15,0 0-15,-21-1 0,21 1 16,0 0-16,-21 42 47,0 0-47,-21 22 16,21-22-16,-21 0 0,21 21 0,0-20 15,0 20-15,0-21 0,0 21 16,0 1-16,0-1 0,0-21 0,0 22 15,0-22-15,0 21 0,0-21 16,0 0-16,0 1 0,21-1 0,0 0 16,0 0-16,1-21 0,-1 21 15,0-21-15,0 0 16,0 0-16,0 0 0,1-21 0,-1 21 16,-21-21-16,21 0 0,0 0 15,0-1-15,0-20 0,-21 0 0,0 21 16,22-22-16,-22 1 0,0 0 15,0-1-15,0 1 0,0 21 0,0-22 16,0 1-16,-22 21 0,22-21 16,-21 20-16,0 1 0,0 21 0,0-21 15,0 21-15,-1 0 16,1 0-16,0 0 0,21 21 16,-21 0-16,21 1 15,-21-22-15,21 21 0,0 0 0,0 0 16,0 0-16,0 0 15,0 1-15,21-22 0,0 21 16,0-21-16,0 21 16,1-21-16,-1 0 0</inkml:trace>
  <inkml:trace contextRef="#ctx0" brushRef="#br0" timeOffset="1856.58">6540 2223 0,'0'0'15,"0"-22"1,0 1-16,0 0 16,0 0-16,22 0 15,-1 21-15,0 0 16,0 0-16,0 0 16,0 0-16,22 0 0,-22 0 0,0 21 15,21 0-15,-20 0 0,-1 0 16,21 1-16,-21 20 0,0-21 0,-21 21 15,0 1-15,0-1 0,0-21 16,0 22-16,0-1 0,0 0 0,0 1 16,0-22-16,-21 21 0,21-21 15,-21 0-15,0 1 0,21-1 16,-21-21-16,21-21 31,0-1-31,0 1 0,0-21 16,0 21-16,0-22 0,0 1 15,0 0-15,21-1 0,0 1 0,-21 0 16,21-1-16,-21 1 0,21 21 16,1-21-16,-1 20 0,-21 1 0,21 0 15,0 0-15,0 0 0,-21 0 16,21-1-16,1 22 0,-22-21 16,21 21-16,0 0 15,0 0 16</inkml:trace>
  <inkml:trace contextRef="#ctx0" brushRef="#br0" timeOffset="3851.89">8022 2646 0,'21'0'31,"0"0"-31,1-21 0,-22 0 0,21-1 16,0 1-16,0 0 0,0 0 0,0 0 16,1-22-16,-1 22 15,0-21-15,0 21 0,0-22 0,0 1 16,1 0-16,-1-22 0,0 22 16,0-22-16,0 22 0,0-21 0,1-1 15,-1 1-15,-21-1 0,0 22 16,21-22-16,-21 22 0,0 0 0,0 20 15,0-20-15,0 21 0,0 0 16,-21 21-16,0 0 0,-1 0 16,1 0-16,21 21 15,-21 0-15,21 0 0,0 22 16,-21-1-16,21 0 0,0 22 16,-21-1-16,21-20 0,0 20 15,0 1-15,-21-1 0,21 1 0,0-22 16,0 21-16,0 1 0,0-1 0,0-20 15,0 20-15,0-20 0,0-1 16,0 0-16,0 1 0,21-1 0,0-21 16,0 0-16,-21 0 0,21 1 15,0-1-15,22-21 0,-22 0 0,0 0 16,21 0-16,-20 0 0,20-21 16,0-1-16,1 1 0,-1-21 0,0 21 15,-21-22-15,22 1 0,-1 21 16,0-21-16,1-1 0,-22 1 15,0 0-15,0-1 0,0 1 16,1 21-16,-22 0 0,21-22 0,-21 22 16,0 0-16,0 0 0,0 42 31,0 0-31,-21 0 16,-1 0-16,22 22 0,0-22 15,0 21-15,-21 1 0,21-22 0,-21 21 16,21 0-16,0 1 0,0-1 15,0-21-15,0 22 0,0-22 0,0 0 16,0 21-16,21-21 0,0 1 16,1-22-16,-1 0 15,0 0-15,0 0 0,0 0 16,0 0-16,1 0 0,-1-22 16,0 1-16,0 0 0,0 0 0,0 0 15,1-22-15,-1 22 0,0-21 16,-21 0-16,21 20 0,-21-20 0,21 0 15,-21-1-15,0 1 0,0 21 16,0-21-16,0-1 0,0 22 0,-21 0 16,0 0-16,0 0 0,0 21 15,-1 0-15,1 0 0,-21 0 0,21 0 16,0 0-16,-22 0 0,22 0 16,0 21-16,0 0 0,-22 0 15,22 21-15,0-20 0,0 20 0,21-21 16,-21 21-16,21 1 0,0-22 15,0 21-15,0 1 0,0-22 0,0 21 16,0-21-16,21 0 0,0 1 16,0-1-16,0 0 0,1 0 0,20 0 15,-21-21-15,21 0 0,-20 21 16,20-21-16,-21 0 0,21 0 0,1 0 16,-1 0-16,-21-21 0,22 0 15,-1 0-15,21 0 0,-20 0 16,-1-1-16,0-20 0,1 21 0,-22-21 15,21 20-15,1-20 0,-22 21 16,0 0-16,21-22 0,-21 1 16,1 21-16,-22 0 0,21 0 15,-21-1-15,-21 44 32,-1-1-17,1 0-15,21 0 0,0 21 0,-21-20 16,0 20-16,21-21 0,-21 21 15,21-20-15,0 20 0,0-21 0,0 0 16,0 22-16,0-22 0,21 0 16,0 0-16,0-21 0,-21 21 15,21 0-15,1-21 0,-1 0 0,0 0 16,21 0-16,-21 0 0,1 0 16,-1 0-16,0 0 0,21-21 0,-21 21 15,1-21-15,-1 0 0,21 0 16,-21 0-16,0-1 0,-21 1 0,22-21 15,-1 21-15,-21-22 0,0 22 16,0-21-16,0 21 0,0-22 0,0 22 16,0-21-16,0 21 0,-21 0 15,-1-1-15,22 1 0,-21 0 0,0 0 16,0 0-16,0 21 0,0 0 0,-1 0 16,-20 0-16,21 0 15,0 0-15,-22 21 0,22-21 0,0 21 16,0 0-16,0 22 0,0-22 15,-1 0-15,22 21 0,-21-21 0,21 22 16,0-22-16,0 21 0,0-21 0,0 22 16,21-22-16,1 0 0,-1 0 15,0 0-15,0 1 0,0-1 0,22 0 16,-1-21-16,-21 0 0,21 21 16,1-21-16,-1 0 0,22 0 0,-22 0 15,0 0-15,22-21 0,-22 21 16,0-21-16,1 0 0,-1-1 0,0 1 15,1-21-15,-22 21 0,21 0 16,-21-22-16,1 22 0,-22-21 16,21 21-16,-21-22 0,21 22 0,-21 0 15,0-21-15,0 20 0,0 1 16,0 0-16,0 0 0,-21 21 47,21 21-47,0 0 0,-21 0 0,21 1 15,0-1-15,0 21 0,-22-21 16,1 64-16,21-43 16,0 1-16,0 20 0,0-21 0,-21 22 15,21-1-15,0 1 0,0-1 16,0-20-16,0 41 0,0-20 0,0-1 16,21 1-16,0-1 0,1 22 15,-22-21-15,21-1 0,0 1 0,0-1 16,0 1-16,22 41 0,-22-41 15,0-22-15,0 22 0,0-22 16,-21 0-16,21 1 0,-21-1 0,22-21 16,-22 0-16,0 1 0,0-1 0,0 0 15,0-42 17,0 0-32,0-22 0,-22 22 15,22 0-15,-21-21 16,21-1-16,-21 1 0,0-22 0,21 22 15,0-21-15,-21-1 0</inkml:trace>
  <inkml:trace contextRef="#ctx0" brushRef="#br0" timeOffset="4191.7">10858 2498 0,'0'0'15,"-42"-106"1,21 85-16,21 0 0,-21-1 0,21-20 0,0 21 15,0 0-15,0 0 16,0-1-16,0 1 0,21 0 0,0 21 16,0-21-16,22 0 0,-1 21 15,0 0-15,1-21 0,-1 21 0,0 0 16,1 0-16,20 0 0,-21 21 0,1 0 16,-22 0-16,21 0 0,-21 0 15,22 22-15,-43-22 0,21 21 0,-21 1 16,0-22-16,0 21 0,0-21 15,-21 22-15,0-1 0,-1-21 0,1 0 16,0 0-16,-21 1 0,21-1 16,-22 0-16,22 0 0,-21 0 0,21-21 15,-1 21-15,-20 1 0,21-22 16,0 0-16,-22 0 0,22 0 16,0 21-16,0-21 0,-21 0 0,20 0 15</inkml:trace>
  <inkml:trace contextRef="#ctx0" brushRef="#br0" timeOffset="4807.34">5673 3302 0,'0'0'0,"-22"0"15,-41 0-15,84 0 47,21 0-47,-20 0 16,-1 0-16,21 0 0,-21 0 0,22 0 15,-1 0-15,21 21 0,-20-21 16,20 0-16,1 0 0,-1 21 0,22-21 16,0 0-16,20 0 0,1 0 0,0 0 15,21 0-15,0 22 0,0-22 16,0 0-16,21 0 0,0 0 0,1 0 15,20 0-15,0 0 0,1 21 16,-1-21-16,0 0 0,22 0 16,-22 0-16,22 21 0,-1-21 15,1 0-15,20 0 0,-20 0 0,-1 0 16,1 0-16,-1 0 0,-20 0 0,20 0 16,-42 0-16,22 0 0,-22 0 15,-21 0-15,0 0 0,0 0 0,-21 0 16,-22 0-16,1 0 0,0 0 15,-22 0-15,-21 0 0,1 0 0,-22 0 16,0 0-16,0 0 0,-21-21 16,0 0-1,0-1 1,0 1-16,21 21 16,22-21-16</inkml:trace>
  <inkml:trace contextRef="#ctx0" brushRef="#br0" timeOffset="14560.59">847 5800 0,'0'0'0,"-22"0"0,1 0 16,21 21-16,-21-21 16,0 0-16,21 21 15,21-21 1,0 0-16,0 0 16,1 0-16,-1 0 0,0 0 15,0 0-15,21 0 0,1-21 0,-1 21 16,0-21-16,1 0 0,-1-1 15,22 1-15,-22-21 0,64-22 16,-43 43-16,-20-21 0,-1 0 16,0-1-16,1 1 0,-1 0 15,0-1-15,-21 1 0,1 0 0,-1-1 16,0-20-16,0 20 0,0-20 16,-21 21-16,0-1 0,0-20 15,0 20-15,21 1 0,-21 21 16,0-21-16,0 20 0,0-20 15,0 21-15,0 0 0,-21 0 16,0 21 0,0 21-16,0 0 0,21 0 15,-21 0-15,21 22 0,0-1 16,-22 0-16,22 1 0,-21 20 16,0 1-16,21-22 0,-21 21 0,0 1 15,0-1-15,-1 22 0,1-21 16,-21 20-16,21-20 0,0 20 15,-1-20-15,1 21 0,0-1 0,0 1 16,0-22-16,0 22 16,-1 0-16,1-1 0,0 1 0,0 21 15,0-21-15,0-1 0,-1 1 16,1 21-16,-21-22 0,21 1 0,0 21 16,-1-21-16,1-1 0,0 1 15,0 0-15,0-1 0,0-20 0,21 20 16,-22-20-16,22-22 0,0 22 15,0-22-15,0 22 0,0-43 16,0 21-16,0-21 0,0 0 0,22 1 16,-1-22-16,0 0 0,0 0 15,0-22-15,0 1 0,1-21 16,-1 21-16,0-22 16,0 1-16,0 0 0,0-1 0,1-20 15,-1 21-15,0-22 0,0-21 16,0 1-16,0 20 0,1-20 0,-1-1 15,0-21-15,0 21 0,-21 1 16,0-1-16,0 0 0,0 1 0,0 20 16,0-20-16,0 20 0,-21-42 15,0 64-15,0 0 16,-1 20-16,1 1 0,-21 0 0,21 0 16,0 0-16,-1 0 0,1 21 15,0 0-15,0-22 0,0 22 16,42 0 15,21-21-31,-21 21 0,1 0 16,20-21-16,0 21 0,1-21 15,-1 0-15,0 21 0,22-21 16,-22-1-16,0 1 0,22-21 0,-22 21 16,1 0-16,-1-1 0,0-20 15,1 21-15,-22-21 0,21 20 0,-21-20 16,0 21-16,1-21 0,-1 20 15,0 1-15,-21 0 0,0 0 16,0 0-16,0 0 31,-21 21-15,21 21-16,0 0 0,0 0 16,-21 0-16,21 0 0,0 1 0,-22 20 15,22-21-15,0 21 0,0 1 16,0-22-16,0 21 0,0-21 15,0 1-15,0 20 0,0-21 0,0 0 16,0 0-16,0 1 0,0-1 16,22-21-16,-1 21 0,0-21 15,0 21-15,0-21 16,0 0-16,1 0 0,-1 0 16,0 0-16,0 0 0,0-21 15,0 0-15,1 21 0,-1-21 0,0-1 16,0-20-16,0 21 0,0 0 15,-21-22-15,22 22 0,-22-21 16,0 21-16,0-22 0,0 1 0,0 0 16,0 21-16,0-22 0,-22 22 15,1 0-15,0 0 0,0 0 0,0-1 16,0 22-16,-22 0 0,22 0 16,0 0-16,0 0 0,-22 0 15,22 22-15,0-1 0,0 0 16,21 0-16,0 0 0,-21 22 15,21-22-15,0 0 0,0 0 16,0 21-16,0-20 0,0-1 16,0 0-16,0 0 0,21-21 0,0 21 15,0 0-15,0-21 0,1 0 16,-1 22-16,0-22 0,0 0 0,21 0 16,-20 0-16,20 0 0,0 0 15,-21 0-15,22-22 0,-1 1 16,0 21-16,1-21 0,-1 0 0,0-21 15,-20 20-15,20 1 0,-21 0 16,21-21-16,-20 21 0,-1-1 16,-21 1-16,0 0 0,21 0 0,-21 0 15,0 0 1,-21 21 0,0 21-16,21 0 15,0 0-15,0 0 16,0 0-1,21-21 1,0 0 0,0 0-16,0 0 15,0 0-15,-21-21 0,22 0 16,-1 21-16,0-21 0,-21 0 16,21 21-16,0-21 0,-21-1 15,21 1-15,1 21 16,-22-21-16,0 42 31,0 0-31,0 1 16,-22-1-16,22 21 0,-21-21 15,21 22-15,-21-1 0,21 0 16,0 1-16,-21-1 0,21 21 0,-21-20 16,21-1-16,0-21 0,0 22 15,0-22-15,0 21 0,0-21 0,0 0 16,0 1-16,0-1 15,21-21-15,-21 21 0,21-21 16,0 0-16,0 0 0,1 0 16,-1 0-16,0-21 15,-21 0-15,21-1 0,0 22 0,-21-21 16,0 0-16,21-21 0,1 21 16,-22-1-16,21-20 0,0 0 0</inkml:trace>
  <inkml:trace contextRef="#ctx0" brushRef="#br0" timeOffset="15139.97">4381 4233 0,'22'-21'0,"-44"42"0,44-63 0,-22 21 15,-22 21 32,22 21-47,-21 0 0,0 0 16,0 1-16,0 20 0,21-21 15,-21 21-15,-1 1 0,1-1 0,0 0 16,0 22-16,0-22 0,0 22 16,-1-1-16,1 22 0,0 0 0,-21-22 15,21 22-15,-1-1 0,-20 1 16,21-21-16,-21 105 15,20-84-15,1-22 0,0 22 16,0-1-16,21-20 0,-21-1 0,21 1 16,0-1-16,0 1 0,0-22 0,0 22 15,0-22-15,21 0 0,0 1 16,0-1-16,0-21 0,1 22 0,20-22 16,-21 0-16,0 0 0,22 0 15,-1 0-15,-21-21 0,21 0 0,-20 22 16,20-22-16,0 0 0,-21 0 15,22 0-15,-22 0 0,21 0 0,-21-22 16,1 1-16,-1 0 0,-21 0 16,0-21-16,21 20 0</inkml:trace>
  <inkml:trace contextRef="#ctx0" brushRef="#br0" timeOffset="33276.36">4953 5567 0,'21'-21'16,"-21"0"-16,0-1 15,0 1-15,0 0 16,21 21 31,-21 21-47,0 0 0,0 1 15,0-1-15,0 0 0,0 21 0,0-21 16,0 22-16,0-22 0,0 0 16,0 21-16,0-20 0,0-1 0,-21 0 15,21 0-15,0 0 0,-21 0 16,21 1-16,0-1 15,-21-21 1,21-21-16,0-1 16,0 1-16,0-21 15,0 21-15,0 0 0</inkml:trace>
  <inkml:trace contextRef="#ctx0" brushRef="#br0" timeOffset="33647.14">4953 5080 0,'0'0'0,"-21"0"16,0 0-16,-1 0 0,22 21 15,0 0-15,0 1 0,-21-22 0,21 21 16,0 0-16,0 0 0,0 0 16,0 0-16,0 1 0,0-1 15,21-21-15,1 0 16,-1 0-16,0 0 15,0 0-15,0-21 16,-21-1-16,21 1 0,-21 0 16,22 0-16,-22 0 0,0 0 15,0-1-15,0 1 0,0 0 0,-22 0 16,1 0-16,0 0 0,0 21 16,0 0-16,0 0 0,-1 0 15,1 0-15,21 21 16,0 0-16,0 0 0,0 21 0,0-20 15,0-1-15,0 0 0,0 21 16,0-21-16,0 1 0,21-1 0,-21 0 16,22 0-16,-1 0 0,0 0 15,0-21-15</inkml:trace>
  <inkml:trace contextRef="#ctx0" brushRef="#br0" timeOffset="34643.48">5313 5334 0,'0'21'16,"0"0"-16,0 1 0,0-1 15,0 0-15,0 0 0,0 0 0,0 22 16,0-22-16,0 21 16,0-21-16,0 22 0,0-22 0,0 21 15,0-21-15,0 22 0,0-22 16,0 0-16,0 0 0,-21 0 0,21 0 15,0 1-15,0-44 47,0 1-47,0 0 0,0 0 16,0-21-16,0 20 0,21-20 16,-21 0-16,21-1 0,0 1 0,-21 21 15,21-21-15,22-1 0,-22 22 16,0 0-16,0 0 0,21 0 0,-20 21 15,41 0-15,-42 0 16,0 0-16,1 21 0,20 0 16,-21 0-16,0 0 0,-21 22 0,21-22 15,-21 0-15,0 21 0,0 1 16,0-22-16,0 21 0,0-21 0,22 22 16,-22-22-16,0 0 0,0 0 15,21 0-15,0 0 0,0-21 16,0 0-16,0 0 0,1 0 15,-1 0-15,0 0 0,0 0 16,0-21-16,0 0 0,1 0 0,-1 0 16,0 0-16,21-1 15,-21-20-15,1 21 0,-22-21 0,21 20 16,0-20-16,-21 21 0,0-21 16,0 20-16,0 1 0,0 0 0,0 0 15,0 42 16,0 0-31,0 22 0,0-22 16,0 21-16,0-21 0,0 22 16,0-1-16,0-21 0,0 21 0,0-20 15,0 20-15,0-21 0,0 0 16,0 0-16,0 1 0,21-22 0,0 21 16,0-21-16,1 0 15,-1 0-15,0 0 0,0 0 16,0-21-16,0-1 0,1 22 0,20-21 15,-21-21-15,0 21 0,0 0 16,1-22-16,-1 1 0,0 0 0,0-22 16,0 22-16,0-22 0,-21 1 15,22 20-15,-1-20 0,-21-1 0,21 1 16,-21-1-16,0 22 0,0 0 16,21-1-16,-21 1 0,0 21 0,0 0 15,0 42 1,-21 21-16,21-21 0,-21 22 15,21-1-15,0 0 0,0 1 16,0 20-16,0-20 0,-21-1 16,21 21-16,-22-20 0,22-1 0,0 22 15,0-22-15,0 0 0,0 1 16,0-1-16,0 0 0,0 1 0,0-22 16,0 21-16,0-21 0,22 0 0,-22 1 15,21-22-15,0 21 0,0-21 16,0 0-16,0 0 0,1 0 15,-1 0-15,0-21 16,0-1-16,-21 1 0,21 0 16,0 0-16,-21 0 0,0-22 0,0 1 15</inkml:trace>
  <inkml:trace contextRef="#ctx0" brushRef="#br0" timeOffset="34854.05">6689 5398 0,'0'0'0,"21"0"32,0 0-32,21 0 0,-21-22 0,1 22 15,20 0-15,0-21 0,-21 21 16,22-21-16,-1 0 0,-21 21 0,22-21 16,-22 21-16,21-21 0,-21 21 15,0 0-15,1 0 0,-22-22 16,0 1-16,-22 21 15,1-21-15</inkml:trace>
  <inkml:trace contextRef="#ctx0" brushRef="#br0" timeOffset="35047.94">6244 5186 0,'0'0'0,"-21"0"0,0 0 0,42 0 78,0 0-78,0 0 16</inkml:trace>
  <inkml:trace contextRef="#ctx0" brushRef="#br0" timeOffset="36215.5">7853 5736 0,'0'-42'16,"0"21"-16,0 0 16,0-1-16,0 1 15,0 0-15,0-21 0,0 21 0,0-1 16,0 1-16,0 0 0,0 0 15,0 0-15,-21 0 0,21-1 0,-22 1 16,-20 0-16,21 21 0,0 0 16,-22 0-16,22 0 0,-21 0 0,21 21 15,-22 0-15,22 1 0,-21-1 16,21 0-16,0 21 0,-1 1 0,1-1 16,0 0-16,0 1 0,21-1 15,0 0-15,0-21 0,0 22 0,0-22 16,0 0-16,0 0 0,0 0 0,0 1 15,21-22-15,0 0 0,0 0 16,1 0-16,-1 0 0,0 0 16,0 0-16,0-22 0,0 22 15,22-21-15,-22 0 0,0-21 0,0 21 16,0-1-16,22-20 0,-22 21 16,0-21-16,-21-1 0,21 22 0,-21-21 15,0 21-15,0-22 0,0 1 0,0 21 16,0 0-16,0-1 0,0 1 15,0 0-15,-21 21 0,21 21 32,-21 0-32,21 1 0,0 20 15,0-21-15,0 21 0,0 1 0,0-1 16,0 0-16,0 1 0,0-1 16,0 0-16,0 1 0,0-22 0,0 21 15,0-21-15,21 1 0,0-22 16,0 21-16,1-21 0,-1 0 0,0 0 15,0 0-15,21 0 0,-20-21 16,-1 21-16,21-22 0,-21 1 0,22 0 16,-22-21-16,0-1 0,21 22 0,-21-21 15,1 0-15,20-22 0,-21 22 16,0-22-16,0 1 0,22 20 16,-43-20-16,21-1 0,0 1 15,-21-1-15,21 1 0,-21-1 0,21 1 16,-21 21-16,0-1 0,0 1 15,0 21-15,0 0 0,0 42 32,0 21-32,-21 0 0,21 1 15,-21 20-15,21 1 0,-21-1 0,21 1 16,0-1-16,-21 1 0,21-1 16,-21 1-16,21-22 0,0 22 0,-22-1 15,22-21-15,0 1 0,0-1 16,0-21-16,0 22 0,0-22 15,0 0-15,22 0 0,-1-21 0,0 0 0,-21 21 16,21-21-16,0 0 16,0 0-16,1-21 0,-1 0 15,0 0-15,0 0 0,0-1 16,0 1-16,1 0 0,-22-21 0,21 21 16,0-22-16,-21 22 0,21 0 0,-21 0 15,0 0-15,0 42 31,0 0-31,0 0 16,0 0-16,0 0 0,0 1 16,0-1-16,0 0 0,0 0 0,-21 0 15,21 0-15,-21 1 0,21-1 16,0 0-16,-21-21 0,21-21 47,0 0-47</inkml:trace>
  <inkml:trace contextRef="#ctx0" brushRef="#br0" timeOffset="36407.4">8699 5334 0,'-21'0'31,"42"-21"16,1 21-47,-1 0 15,0 0-15,0 0 0,0 0 16</inkml:trace>
  <inkml:trace contextRef="#ctx0" brushRef="#br0" timeOffset="37044.58">8996 5546 0,'0'0'0,"21"0"47,0-21-47,0 21 0,0 0 0,1 0 15,-1 0-15,0 0 16,0 0-16,0 21 0,0 0 0,1-21 15,-22 21-15,21 0 0,-21 22 16,0-22-16,0 0 0,0 0 16,-21 21-16,-1-20 0,1 20 0,-42 21 15,20-20-15,1-22 16,21 21-16,-21-21 0,-1 1 0,-20 20 16,42-42-16,-1 0 0,1 21 15,0-21-15,42-21 31,0 21-31,1 0 0,-1-21 16,0 21-16,0 0 0,0 0 16,22 0-16,-22 0 0,0 0 0,21 0 15,-21 0-15,1 0 16,20 0-16,-21 0 0,0 21 0,22 0 0,-22 0 16,0 0-16,21 22 0,-21-22 15,1 21-15,-1 1 0,0-1 16,-21 0-16,0 22 0,0-22 15,0 22-15,0-1 0,0 1 0,-21 63 16,0-85-16,-22 21 0,1-20 16,0-1-16,-1 0 0,1 1 0,0-22 15,-22 0-15,22 0 0,-22 0 0,-42 1 16,43-22-16,-22 0 16,22 0-16,-1-22 0,1 1 0,-1 0 15,1-21-15,20 21 0,-20-22 16,21 1-16,-1 21 0,1-43 0,0 22 15,-22-43-15,64 43 16,0 0-16,0-1 0,0 1 0,0 0 16,0-1-16,0 1 0,21 21 15,22-22-15,-22 22 0,0-21 0,21 0 16,1 20-16,20-41 0</inkml:trace>
  <inkml:trace contextRef="#ctx0" brushRef="#br0" timeOffset="38895.69">9546 5630 0,'0'0'0,"0"-21"0,0 0 31,21 0-31,-21 0 0,21 21 15,-21-21-15,0-1 0,0 1 16,0 0-16,0 0 0,0 0 16,0 0-16,-21-1 0,0 1 15,0 21-15,0 0 0,0 0 16,-1 0-16,1 0 0,0 0 0,0 21 16,0 1-16,0-1 15,-1 0-15,1 21 0,0 1 0,21-22 16,-21 21-16,21 0 0,-21 1 0,21-22 15,0 21-15,0-21 0,0 1 16,0-1-16,0 0 0,0 0 0,21 0 16,0-21-16,0 0 0,0 0 15,1 0-15,-1 0 0,0-21 16,0 21-16,0-21 0,0 0 0,22 0 16,-22-1-16,0 1 0,-21-21 15,21 21-15,0-22 0,1 22 16,-22-21-16,0 21 0,0-22 0,0 22 15,0 0-15,0-21 0,0 21 16,0-1-16,0 44 31,0-1-31,-22 0 0,22 21 16,0-21-16,0 22 0,0 20 0,0-20 16,0-22-16,0 21 0,0-21 15,0 22-15,22-22 0,-1 0 0,0 0 16,0 0-16,0-21 0,0 21 15,1-21-15,-1 0 0,21 0 16,-21 0-16,22 0 0,-22-21 0,21 0 16,-21 0-16,22 0 0,-1 0 0,-21-1 15,21-20-15,-20 0 0,20-1 16,21-41-16,-41 20 0,20 1 16,-21-1-16,0 22 0,22-85 15,-43 63-15,0 1 0,0-1 16,21 22-16,-21-21 0,0 41 15,0-20-15,0 21 0,0 0 0,-21 63 32,-1-21-32,22 22 15,-21-1-15,0 21 0,0 1 16,0-22-16,0 22 0,-1-1 16,1 1-16,21-1 0,-21 1 0,21-1 15,0-20-15,0-1 0,0 0 16,0 1-16,0-1 0,0-21 0,21 0 15,0 0-15,1 1 0,-1-1 0,0-21 16,0 0-16,0 0 16,0 0-16,22 0 0,-22-21 0,0-1 15,0 1-15,0 0 0,1 0 0,-1 0 16,0 0-16,0-22 0,0 22 16,0 0-16,1-21 0,-22 20 15,21 1-15,-21 0 0,21 21 0,-21-21 16,0 42-1,0 0 1,0 0-16,0 1 0,0-1 16,0 0-16,0 0 0,0 21 0,0-20 15,0-1-15,0 21 0,0-21 16,0 0-16,0 1 0,0-1 0,21 0 16,0-21-16,0 0 0,1 21 15,-1-21-15,0 0 0,0 0 16,0 0-16,0 0 0,1-21 0,-1 21 15,0-21-15,0 0 0,0-1 0,0 1 16,1 0-16,-1-21 0,0 21 16,0-1-16,-21-20 0,0 21 15,21-21-15,-21 20 0,0 1 0,21 21 16,-21-21-16,0 42 16,0 0-1,-21 1-15,21 20 16,-21-21-16,21 0 0,-21 0 0,21 22 15,0-22-15,0 0 0,0 0 0,0 0 16,0 1-16,0-1 0,0 0 16,21 0-16,0-21 0,0 0 15,1 0-15,-1 0 16,0 0-16,0 0 0,0 0 0,0 0 16,-21-21-16,22 21 0,-22-21 15,21 0-15,-21-1 16,0 1-16,0 0 0,0-21 0,0-1 15,-21 22-15,-1-21 0,1 21 16,0 0-16,21-1 0,-21 1 16,0 0-16,21 0 0,0 0 15,0 0 1,21 21-16,0-22 16,0 22-16,0 0 0,1-21 0,20 21 15,0 0-15,-21 0 0,22 0 16,-1 0-16,0 0 0,1 0 0,20 0 15,-42 21 1,22-21-16,-22 22 0,0-1 0,0 0 16,-21 0-16,0 21 0,21-20 0,-21-1 15,0 21-15,0-21 0,0 0 16,0 22-16,0-22 0,0 0 0,0 0 16,-21 0-16,0 1 0,21-1 0,-21 0 15,21 0-15,-21 0 0,0-21 16,21 21-16,-22-21 15,1 0 1,21-21 0,0 0-16,0 0 0,0 0 15,0 0-15,0-22 16,21 1-16,1 21 0,-1-22 0,0-20 16,0 21-16,0-1 0,22 1 15,-22 0-15,21 20 0,-21-20 0,22 21 16,-1 0-16,0 0 0,1 21 0,-1 0 15,-21 0-15,0 21 0,22 0 16,-43 0-16,21 21 0,-21-20 0,0 20 16,0-21-16,0 21 0,0-20 0,0 20 15,0-21-15,0 21 0,0-20 16,-21-1-16,21 0 0,-22 0 16,22 0-16,-21 0 0,0 1 15,21-44 32,0 1-31,0 0-16,0 0 0,0 0 0,0 0 15,-21-22-15</inkml:trace>
  <inkml:trace contextRef="#ctx0" brushRef="#br0" timeOffset="39124.58">11599 4932 0,'-21'0'0,"42"0"0,-63 0 0,21 0 15,0 0 95</inkml:trace>
  <inkml:trace contextRef="#ctx0" brushRef="#br0" timeOffset="39375.44">10160 5228 0,'0'0'0,"-21"21"0,-22 1 16,86-22 0,-22 0-1,21 0-15,-21 0 0,22 0 0,-1 0 16,22 0-16,-22 0 0,0 0 16,1 0-16,20 0 0,-21 0 15,1-22-15,-1 22 0,0 0 0,-20 0 16,20 0-16,-21-21 0,0 21 15,0 0-15,1 0 0,-1 0 0,-21-21 16,0 0-16</inkml:trace>
  <inkml:trace contextRef="#ctx0" brushRef="#br0" timeOffset="39939.62">13102 5186 0,'-21'0'46,"21"21"-30,21-21 0,0 0-16,0 0 15,1 0-15,-1 0 0,0-21 16,-21 0 0,-21 21 15,0 0-16,-1 0-15,1 0 0,21 21 16,0 0 0,0 0-1,0 0-15,0 1 16,0-1 0,0 0-16,0 0 0</inkml:trace>
  <inkml:trace contextRef="#ctx0" brushRef="#br0" timeOffset="40408.87">13060 5652 0,'0'0'0,"0"21"16,21-21 46,0 0-62,0 0 16,-21 21-1,0 0-15,0 0 0,0 0 16,0 1-16,0-1 16,-21 0-16,0 0 0,0-21 15,21 21-15,-21-21 16,-1 0-16,22-21 31,0 0-31,0 0 16,0 0-16,0-1 0,0 1 15,22 0-15,-1 21 0,0 0 16,-21-21-16,21 21 16,0 0-16,0 0 0,1 0 15,-22 21-15,21-21 0,0 21 0,-21 0 16,0 1-16,21-1 0,-21 21 15,0-21-15,0 22 0,0-22 0,-21 21 16,0 0-16,0 1 0,-22-22 16,1 21-16,0 1 0,-1-22 0,1 0 15,0 0-15,20 0 0,-20 0 0,21 1 16</inkml:trace>
  <inkml:trace contextRef="#ctx0" brushRef="#br0" timeOffset="44232.91">14372 4763 0,'0'0'0,"21"-22"16,0-20-16,1 21 16,-22 0-16,0 0 15,0-1-15,0 1 16,0 0-1,-22 21-15,1 0 0,0-21 0,0 21 16,0 0-16,-22 0 0,22 0 16,0 0-16,-21 0 0,21 21 0,-1 0 15,-20 0-15,21 1 0,-21 20 0,-1 0 16,22 1-16,-21 20 0,21 1 16,-22-1-16,22 1 0,0 20 0,-21-20 15,20-1-15,1 1 0,0-1 16,21 1-16,0-1 0,0-20 0,0-1 15,0 0-15,0 1 0,0-22 16,21 0-16,0 0 0,1 0 16,-1-21-16,0 0 0,21 0 0,-21 0 15,22 0-15,-1 0 0,-21 0 16,22-21-16,-1 0 0,0 0 16,1 0-16,20-22 0,-21 22 0,1-21 0,-1 21 15,0-22-15,-20 1 0,20 0 16,-21-1-16,0 22 0,0-21 0,-21-1 15,0 22-15,0 0 0,0 0 16,0 42 0,0 0-1,-21 0-15,0 22 16,21-22-16,-21 21 0,21-21 0,0 22 16,-21-1-16,21-21 0,-21 22 15,21-22-15,0 0 0,0 21 0,0-21 16,0 1-16,21-1 0,0 0 0,0-21 15,-21 21-15,42-21 0,-20 0 16,-1 0-16,0 0 0,21 0 0,-21 0 16,22-21-16,-22 0 0,0 21 15,21-21-15,-20-22 0,20 22 0,-21 0 16,0-21-16,22 20 0,-43-20 16,21 0-16,-21 21 0,0-22 15,0 1-15,0 0 0,-21-22 16,-1 22-16,1 21 0,-21-1 15,21 1-15,0 21 0,-1 0 0,-41 0 16,42 21-16,0 1 0,-1-22 16,1 42-16,0-21 0,0 0 15,0 0-15,0 22 0,21-1 0,-22-21 16,22 22-16,0-22 0,0 21 16,0-21-16,0 0 0,0 1 15,22-1-15,-1 0 0,0 0 0,0-21 0,21 0 16,-20 21-16,20-21 0,0 0 15,1 0-15,-1 0 0,0-21 0,22 21 16,-22-21-16,22 0 0,-1 0 16,-21-1-16,22 1 0,-22 0 15,1-21-15,-1 21 0,-21-1 0,21-20 16,-20 21-16,-22-21 16,21 20-16,-21 1 0,0 0 0,-21 42 31,21 0-16,-22 1-15,22-1 0,-21 0 0,21 21 16,-21-21-16,21 1 16,0-1-16,0 21 0,0-21 0,0 0 15,0 1-15,-21-1 0,21 0 0,0 0 0,0 0 16,0 0-16,0 1 16,0-44 30,0 1-46,0 0 0,0 0 16,0-21-16,0 20 0,21 1 16,0-21-16,22-43 0,-22 64 15,21-21-15,-21-1 0,22 22 16,-1 0-16,-21 0 0,21 0 16,1 21-16,-22 0 0,21 0 0,-21 0 0,1 21 15,20 0-15,-21 0 16,0 0-16,0 22 0,1-22 0,-22 0 15,0 21-15,21-20 0,-21 20 0,0-21 16,21 21-16,-21-20 0,0 20 16,0-21-16,0 0 0,0 0 0,21 1 15,-21-1-15,21-21 16,0 0 0,1 0-16,-1-21 0,0-1 15,0 1-15,0 0 0,0 0 16,1 0-16,-1-22 0,0 22 15,21-21-15,-21 0 0,22-1 16,-1 1-16,-21 21 0,22-22 0,-22 1 16,21 21-16,0 0 0,-20 0 15,20-1-15,-21 22 0,0 0 0,22 0 16,-22 0-16,21 43 0,-21-22 16,-21 0-16,43 21 15,-43 1-15,0-22 0,0 0 0,0 0 16,0 0-16,0 1 0,0-1 15,0 0 1,0-42 15,0 0-15,0-1-16,-22 1 0,22 0 16,-21 0-16,21 0 0,-21 0 15,0-1-15,0 1 0,21 0 16,-21 21-16,-1 0 0,1 0 0,0 0 15,0 0-15,0 0 16,0 0-16,-22 21 0,1 0 0,21 1 16,0 20-16,-22-21 0,22 21 15,0-20-15,0-1 0,21 21 0,0-21 16,-21 0-16,21 43 16,0-43-16,0 0 0,21 0 15,0 1-15,0-22 0,0 0 16,0 0-16,22 0 0,-22 0 15,21 0-15,-21 0 0,22 0 0,-22-22 16,0 1-16,21 21 0,-20-21 0,20 0 16,-21 0-16,0-22 0,0 22 15,1-21-15,-1 21 0,0-22 0,0 1 16,0-21-16,0 20 0,-21-20 16,0-1-16,22 1 0,-22-1 0,0 1 15,0-1-15,0 1 0,0-1 0,0 22 16,0 0-16,0-1 15,0 22-15,0 0 0,0 0 0,0 0 16,0 42 0,-22-21-16,22 42 15,-21-21-15,21 22 0,0-1 16,-21 0-16,21 22 0,0-1 0,-21-20 16,21 20-16,0 1 0,0-22 0,0 21 15,0-20-15,0-1 0,0 22 16,0-43-16,0 21 0,0 0 0,0-20 15,0 20-15,0-21 0,21 0 16,0 0-16,0 1 0,1-22 16,-1 21-16,0-21 0,0 0 15,21 0-15,-20 0 0,-1-21 16,0-1-16,21 22 0,-21-21 0,22 0 16,-22 0-16,0 0 0,0-22 0,0 22 15,1 0-15,-1-21 0,0 21 16,0-43-16,-21 43 0,0 0 15,0 0-15,0 42 32,0 0-32,0 0 15,-21 0-15,0 22 0,21-22 16,-21 0-16,21 0 0,0 0 0,0 0 0,0 22 16,0-22-16,0 0 15,0 0-15,0 0 0,0 1 16,0-1-16,21-21 0,0 0 15,0 0-15,0 0 16,0 0-16,1 0 0,-1-21 0,0 21 16,0-22-16,0 1 0,0 0 15,1 0-15,-1 0 0,0 0 0,0-22 16,0 1-16,0 0 0,1-1 0,-1-20 16,21-1-16,-42 1 15,21-1-15,0 22 0,1-22 0,-1 1 0,-21 21 16,0-22-16,0 43 15,0-21-15,0 20 0,0 1 0,0 0 16,-21 42 0,-1 22-1,1-22-15,21 21 0,-21 0 0,0 22 16,21-1-16,-21-20 0,21 20 16,-21 1-16,-1-22 0,22 22 0,0-22 15,0 0-15,-21 1 0,21-1 16,0 0-16,0 1 0,0 20 15,21-42-15,-21 0 0,22 1 16,-1-1-16,0 0 0,0-21 16,0 0-16,0 0 0,22 0 0,-22 0 15,0 0-15,0 0 0,0 0 16,1-21-16,-1 0 0,0-1 0,0 1 16,0 0-16,22 0 0,-43 0 0,21 0 15,0-22-15,0 22 0,0-21 16,0 21-16,-21-22 0,22 22 0,-22 0 15,21 0-15,-21 0 0,0 42 32,0 0-32,0 0 0,0 0 15,0 0-15,0 1 0,0-1 16,0 0-16,0 21 0,0-21 0,0 1 16,0-1-16,0 0 15,0 0-15,0 0 16,21-21-1,0 0 1,0 0-16,0 0 0,1 0 0,-1 0 16,0-21-16,0 21 0,0-21 0,0 0 15,1 0-15,-1-1 0,21 1 16,-21 0-16,0 0 0,1-21 0,41-1 16,-63 22-16,42 0 15,-42 0-15,0 42 16,0 0-1,0 0-15,0 0 16,0 1-16,0-1 0,-21 0 0,21 0 16,-21 0-16,0 0 0,21 22 15,0-22-15,0 0 0,0 0 0,0 0 16,0 1-16,0-1 16,21 0-16,0-21 0,0 0 15,1 0-15,-1 0 0,0 0 16,0 0-16,0 0 0,-21-21 15,21 0-15,1 21 0,-22-22 0,0 1 16,0 0-16,0 0 0,0 0 16,0-22-16,0 22 0,0-21 15,0 21-15,0 0 0,0-22 0,-22 22 16,22 0-16,-21 0 0,0 0 16,21-1-16,21 22 46,0 0-30,1 0-16,-1 0 0,0 0 16,21 0-16,-21 0 0,22-21 0,-22 21 15,21 0-15,1 0 0,-1 0 16,-21 0-16,21 0 0,-20 0 0,-1 21 16,0 1-16,0-1 0,0-21 15,-21 21-15,0 0 0,0 0 16,0 22-16,0-22 0,0 0 0,0 0 15,0 0-15,0 0 0,-21 1 16,21-1-16,-21 0 0,21 0 0,0 0 16,-21-21-16,21 21 0,-21 1 15,21-1 1,0-42 15,0-1-15,0 1-16,0 0 15,0 0-15,0 0 16,21 0-16,0-1 0,0-20 0,0 21 16,0-21-16,22 20 0,-1-20 0,0 0 15,22 21-15,-1-22 0,1 22 16,-22 21-16,22-21 0,-22 21 0,0 0 16,1 0-16,-22 21 0,21 0 15,-21 0-15,1 1 0,-22-1 16,0 21-16,0-21 0,0 0 0,0 22 15,0-22-15,-22 21 0,1-21 16,0 1-16,0 20 0,0-21 0,0 0 0,-1 0 16,22 1-16,-21-22 0,21 21 15,-21 0-15,21 0 16,0-42 15,0 0-31,-21 0 16,21-1-16,-21 1 15,0 0-15,-1 0 0,1-21 0</inkml:trace>
  <inkml:trace contextRef="#ctx0" brushRef="#br0" timeOffset="44469.55">19283 4699 0,'0'0'0,"-43"-21"16,22 21 78,0 0-79</inkml:trace>
  <inkml:trace contextRef="#ctx0" brushRef="#br0" timeOffset="44731.4">17843 4890 0,'0'0'15,"0"21"-15,-21-21 16,42 0-16,1 0 16,-1 0-16,21-21 0,0 21 0,1 0 15,-1-22-15,0 22 0,22 0 16,-22-21-16,1 21 0,-1 0 0,0-21 16,1 21-16,-1 0 0,-21 0 0,0-21 15,0 21-15,-21-21 16,0 0-16,-21 21 15,0 0-15</inkml:trace>
  <inkml:trace contextRef="#ctx0" brushRef="#br0" timeOffset="44928.28">17484 4678 0,'-22'0'15,"1"0"-15,42 0 79,1 0-79</inkml:trace>
  <inkml:trace contextRef="#ctx0" brushRef="#br0" timeOffset="45524.62">20595 5207 0,'-21'0'15,"0"0"1,0 0-16,-1 21 0,1-21 16,0 0-16,0 0 15,42 0 48,0 0-48,-42 21 48,21 1-48,-21-22-15,21 21 0,-21-21 16,21 21 0,0 0-16,0 0 15</inkml:trace>
  <inkml:trace contextRef="#ctx0" brushRef="#br0" timeOffset="45824.47">20468 5694 0,'0'0'0,"-21"0"15,21-21 1,0 0 0,21 21 15,0 0-31,0 0 15,-21 21-15,0 0 0,22 0 16,-22 0-16,0 22 0,0-22 0,0 21 16,-22-21-16,1 22 0,-21-1 15,21 0-15,-22-21 0,1 22 0,0-22 16,-1 0-16,1 21 0,0-20 16,-1-22-16,1 21 0,21-21 15,-21 0-15,20 0 0,1 0 0</inkml:trace>
  <inkml:trace contextRef="#ctx0" brushRef="#br0" timeOffset="46385.16">21251 4339 0,'0'0'16,"21"-63"-1,1 42-15,-22-1 0,0 44 32,0-1-32,0 0 15,0 0-15,-22 21 0,1-20 16,21 20-16,0-21 0,0 0 0,-21 22 16,21-22-16,-21 0 0,21 0 15,0 0-15,0 0 16,0 1-16,0-44 31,0 1-15,0 0-16</inkml:trace>
  <inkml:trace contextRef="#ctx0" brushRef="#br0" timeOffset="46725.53">21336 3937 0,'0'0'0,"-21"0"16,0 0-16,42 0 31,0 0-31,0 0 16,0 0-16,0-21 15,1 21-15,-1-21 0,-21 0 16,0-1-16,0 1 15,-21 21-15,-22-21 0,22 21 16,0 0-16,0 0 0,0 0 16,-1 0-16,1 0 0,0 21 15,21 0-15,0 1 0,-21-1 16,21 0-16,0 21 0,0-21 16,0 1-16,0-1 0,0 0 0,21 0 15,0 0-15,-21 0 0,21 1 16,1-1-16,-1 0 0,0-21 0,0 21 15</inkml:trace>
  <inkml:trace contextRef="#ctx0" brushRef="#br0" timeOffset="47204.78">21759 4149 0,'0'0'0,"-21"0"31,21 42-16,-21-21-15,21 0 0,0 22 16,0-22-16,0 0 0,0 0 0,-21 0 16,21 22-16,0-22 0,0 0 15,0 0-15,0 0 0,0 1 0,0-1 16,0 0-16,0 0 0,-21-21 31,21-21 0,0 0-31,0 0 16,0-1-16,21-20 0,0 21 0,0-21 16,0-1-16,0 1 0,1 0 15,20-1-15,-21 1 0,21 21 0,1-22 16,-1 22-16,-21 21 0,22 0 16,-22 0-16,21 0 0,-21 21 0,0 1 15,1-1-15,-1 21 0,0 0 16,-21-20-16,0 20 0,0 0 0,0 1 15,0-1-15,0 0 0,0 1 16,-21-22-16,0 21 0,21-21 0,0 0 16,0 1-16,-22-1 0,22 0 15,-21-21-15,21 21 16,-21-21-16,21-21 16,0 0-1,0 0-15,0-1 0,0 1 0</inkml:trace>
  <inkml:trace contextRef="#ctx0" brushRef="#br0" timeOffset="52102.79">23093 4191 0,'0'0'0,"0"-21"0,0-21 15,0 20-15,0 1 0,0 0 0,0-21 16,0 21-16,0-1 0,0 1 16,0 0-16,-21 21 15,-1 0-15,1 0 16,0 0-16,0 0 0,0 0 0,0 21 16,-1 0-16,1 1 0,-21 20 15,21-21-15,0 21 0,-22 1 0,22-1 16,0 0-16,0 1 0,0-1 15,-1 0-15,22 1 0,0-1 0,0 0 16,0 1-16,0-22 0,0 21 16,0-21-16,0 1 0,22-1 0,-1 0 15,0-21-15,0 21 0,21-21 0,-20 0 16,-1 0-16,21 0 0,-21 0 16,22 0-16,-1 0 0,-21-21 15,21 0-15,-20 21 0,20-21 16,0-1-16,-21 1 0,22 0 0,-22 0 15,21-21-15,1 20 0,-22 1 16,0-21-16,0 21 0,0-22 0,0 22 16,-21 0-16,0-21 0,0 21 15,0-1-15,0 1 0,0 42 32,-21 1-17,21-1-15,-21 0 0,21 0 0,0 0 16,-21 22-16,21-22 0,-21 0 15,21 0-15,0 0 16,0 0 0,21-21-1,0 0 1,0-21-16,0 21 16,-21-21-16,22 21 15,-22-21 1,0 42 15,0 0-31,0 0 16,0 1-16,0-1 15,0 0-15,0 0 16,21-21-16,-21 21 16,21-21-16,0 21 15,0-21-15,0 0 16,1 0-16,-1 0 15,0 0-15,0 0 0,0 0 16,0-21-16,1 21 0,-1-21 16,21 21-16,-21-21 0,0 0 0,1 0 15,-1-1-15,0 1 0,0 0 0,0 0 16,0-21-16,-21 20 0,0 1 16,22-21-16,-22 21 0,0 0 0,0-22 15,0 22-15,0 0 16,-22 21-1,1 0-15,0 21 16,0 0-16,0 0 0,0 1 0,-1 20 16,1-21-16,0 21 0,0 1 15,0-22-15,21 21 0,0-21 0,0 1 16,0 20-16,0-21 0,0 0 0,0 0 16,21 1-16,0-22 15,0 0-15,0 0 0,1 21 0,-1-21 16,21 0-16,-21 0 0,0 0 15,22 0-15,-1-21 0,0 21 0,-20-22 16,20 1-16,0 0 0,-21 0 16,22 0-16,-22 0 0,21-1 15,-21 1-15,1-21 0,-1 21 0,-21 0 16,0-1-16,0-20 0,21 21 16,-21 0-16,0 0 0,0-1 15,0 44 1,0-1-16,0 0 15,-21 0-15,21 0 0,0 0 16,-21 22-16,21-22 0,0 0 16,0 0-16,0 0 0,0 22 0,-22-22 15,22 0-15,0 0 16,0 0-16,0 1 0,0-1 16,0-42 15,22 21-31,-22-22 15,0 1-15,0 0 0,21 0 16,0 0-16,-21 0 0,21-1 0,0-20 16,-21 21-16,21-21 0,1 20 15,-1 1-15,0 0 0,-21 0 0,21 0 16,0 21-16,0 0 16,1 0-16,-1 21 15,0 21-15,-21-21 0,21 1 16,-21-1-16,0 21 0,0-21 15,21 0-15,-21 1 0,21 20 0,-21-21 16,0 0-16,0 0 0,22-21 16,-22 22-16,21-1 0,0-21 31,0 0-31,0 0 16,-21-21-16,21 21 0,1-22 0,-22 1 15,21 0-15,0 0 0,0 0 16,0-22-16,0 22 0,1 0 15,-1-21-15,0 21 0,0-22 0,0 22 16,0-21-16,1 21 0,-1 21 16,-21-22-16,21 22 0,-21 22 15,0-1 1,0 0-16,0 0 0,0 0 0,0 22 16,0-22-16,0 0 0,-21 21 15,21-21-15,0 1 0,0 20 0,0-21 16,0 0-16,0 0 0,0 1 0,21-22 15,0 21-15,0 0 0,0-21 16,1 0-16,-1 0 0,0 21 16,21-21-16,-21 0 0,1 0 15,20 0-15,-21 0 0,21-21 0,-20 0 16,20 21-16,0-21 0,-21-1 0,22 1 16,-22 0-16,21 0 0,-21 0 15,1-22-15,-1 22 0,0-21 0,0 21 16,-21-22-16,0 1 0,0 21 15,0 0-15,0 0 0,0-1 0,-21 22 32,0 22-32,0-1 0,-1 0 0,1 0 15,0 0-15,0 22 0,0-22 0,0 21 16,21-21-16,0 0 16,0 22-16,0-22 0,0 0 0,0 0 15,0 0-15,0 1 0,21-1 16,0-21-16,0 21 0,0-21 0,0 0 15,1 0-15,-1 0 0,0 0 16,0 0-16,0 0 0,0 0 0,22-21 16,-22 21-16,0-21 0,21-1 0,-20 1 15,-1 21-15,0-21 0,0 0 16,0-21-16,-21 20 0,0 1 0,21 0 16,1 0-16,-22 0 15,0 42 1,0 0-1,-22 0-15,22 0 0,-21 1 16,21-1-16,-21 0 0,21 0 0,-21 0 16,21 0-16,0 1 15,0-1-15,0 0 16,21-21 15,-21-21-31,21 21 0,0-21 0,1-1 16,-1 22-16,0-21 0,0 0 15,0 0-15,0 0 0,1 0 0,-1-1 16,0 1-16,0 0 0,-21 0 16,21 21-16,0 0 15,-21 21 1,0 0-16,0 0 16,0 1-16,0-1 0,0 0 0,0 0 15,0 0-15,0 0 16,0 1-16,22-1 0,-1-21 15,0 0-15,0 0 16,0 0-16,0 0 0,1 0 0,-1 0 16,0 0-16,0 0 0,0-21 15,0 21-15,1-22 0,-1 1 0,0 0 16,0 0-16,0 0 0,0 0 0,22-1 16,-22-20-16,0 0 15,0-1-15,0 1 0,1 0 0,-1-22 16,0 22-16,0-22 0,0 22 15,0 0-15,-21-1 0,0 1 0,0 21 16,0 0-16,-21 21 16,0 42-1,0-21-15,0 22 0,0-1 0,21 0 16,-22 1-16,22-1 0,-21 21 16,0-20-16,21-1 0,0 0 0,0 1 15,-21-1-15,21 0 0,0-20 16,0-1-16,0 21 0,0-21 0,0 0 15,0 1 1,0-1-16,21-21 0,0 0 16,0 0-16,1 0 0,-1 0 15,0 0-15,0 0 0,0 0 16,0-21-16,1-1 0,-1 22 0,21-21 16,-21 0-16,0 0 0,1 21 15,-22-21-15,0 0 0,21-1 0,-21 1 16,0 0-16,0 0 15</inkml:trace>
  <inkml:trace contextRef="#ctx0" brushRef="#br0" timeOffset="52325.06">26628 4255 0,'0'0'16,"-22"0"-16,44-22 31,-1 22-31,0 0 0,21 0 0,-21 0 15,22-21-15,-1 0 0,0 21 16,22 0-16,-22 0 0,22-21 0,-22 21 16,0 0-16,1 0 0,-22-21 15,21 21-15,-21 0 0,1 0 0,-1 0 16,0-21-16,0 21 0,0 0 16,0-22-16,1 22 0,-1 0 15,21-21-15</inkml:trace>
  <inkml:trace contextRef="#ctx0" brushRef="#br0" timeOffset="52672.86">28257 3704 0,'0'0'0,"22"0"0,-1-42 16,-21 63 15,-21 0-31,-1 0 15,1 1-15,0 20 0,0 0 16,-21 1-16,20 20 0,1-21 16,-21 22-16,0-1 0,20 1 0,-20-1 15,0 1-15,-22-1 0,22 1 16,0-1-16,-1-20 0,1 20 0,21 1 16,0-22-16,-22 0 0,22 1 15,0-1-15,0 0 0,21 1 16,-21-22-16,21 0 0,-22 21 0,22-20 15,0-1-15,0-42 47,0-1-31,-21 22 0</inkml:trace>
  <inkml:trace contextRef="#ctx0" brushRef="#br0" timeOffset="56255.75">22373 5969 0,'0'0'15,"0"21"-15,0 0 0,0 1 16,21-22 15,0-22-31,1 22 16,-1-21-16,0 0 15,0 0-15,-21 0 0,21 0 16,-21-1-16,0 1 0,0 0 0,0 0 16,-21-21-16,0 20 0,0 1 15,-22-21-15,22 21 0,-21 0 0,21-1 16,-22 1-16,22 21 0,-21 0 15,21 0-15,0 0 0,-22 21 0,22 1 16,0-1-16,0 0 0,0 21 16,-1 1-16,1-22 0,0 21 0,21 0 15,0 1-15,0-1 0,0-21 16,0 22-16,0-22 0,0 0 0,0 0 16,21 0-16,0 0 0,1-21 15,-1 0-15,0 22 0,0-22 16,0 0-16,0 0 0,22 0 0,-22-22 15,21 22-15,-21-21 0,22 0 16,-1 0-16,0 0 0,-20-22 0,20 22 16,0-21-16,-21 0 0,22-1 0,-22 1 15,0 0-15,0-22 0,0 22 16,1-22-16,-1 22 0,0-22 0,-21 22 16,21-21-16,-21 20 0,0 1 15,0 0-15,0 20 0,0 1 0,0 0 16,0 0-16,0 42 15,0 0-15,-21 0 16,21 22-16,-21-1 0,0-21 16,-1 43-16,1-22 0,0 22 0,0-22 15,0 21-15,21-20 0,0 20 0,0-20 16,0 20-16,0-21 0,0 1 16,0-1-16,0-21 0,0 22 0,21-22 15,0 0-15,0 0 0,0 0 16,1 0-16,-1-21 0,0 0 15,0 0-15,21 0 0,-20 0 0,-1 0 16,21 0-16,-21 0 0,22-21 16,-22 0-16,21 0 0,-21 0 0,0 0 0,1-1 15,-1 1-15,0-21 16,-21 21-16,0-22 0,0 1 0,21 0 16,-21 21-16,0-22 0,0 22 0,0 0 15,0 0-15,0 0 0,-21 42 16,21 0-1,0 0-15,0 0 0,0 22 16,-21-1-16,21-21 0,0 21 0,0 1 16,0-22-16,0 21 0,0-21 15,0 22-15,0-22 0,0 0 0,21 0 16,-21 0-16,21 1 0,0-22 16,0 0-16,1 0 0,-1 0 15,0 0-15,0 0 0,0 0 0,0 0 16,22-22-16,-22 1 0,0 21 15,0-21-15,0 0 0,1-21 0,20 20 16,-21 1-16,0-21 0,-21 0 16,21 20-16,1-20 0,-1 21 0,0-21 15,-21 20-15,0 1 0,21 0 0,0 21 16,0 0-16,1 21 31,-22 0-31,0 1 16,0-1 15,0-42 0,0-1-31,0 1 16,0 0-16,0 0 16,0 0-16,0 0 0,0-1 15,-22 22-15,22-21 0,-21 21 16,0 0-16,0 21 15,21 1-15,-21-1 0,0 0 16,-1 0-16,22 0 0,-21 22 16,21-22-16,-21 21 0,21-21 0,-21 22 0,21-22 15,0 21-15,0-21 16,0 0-16,0 22 0,0-22 0,0 0 16,21-21-16,0 21 0,0 0 0,1-21 15,-1 0-15,21 22 0,-21-22 16,22 0-16,-1 0 0,-21 0 0,21 0 15,1-22-15,-1 22 0,0-21 16,-20 0-16,20 0 0,-21 0 0,0 0 16,22-1-16,-43-20 0,21 21 15,-21-21-15,0 20 0,0-20 0,0 21 16,0 0-16,0 0 0,0-1 0,0 1 16,-21 21-1,21 21-15,0 1 16,-22-1-16,22 0 0,0 0 15,0 0-15,0 0 0,0 22 0,0-22 16,0 0-16,0 0 0,22 0 0,-22 1 16,21-1-16,0 0 0,-21 0 15,21 0-15,0-21 0,0 21 0,1-21 16,-1 0-16,0 0 0,0 0 16,0 0-16,0 0 0,22 0 0,-22 0 15,0 0-15,21 0 0,-20-21 0,-1 21 16,21-21-16,-21 0 0,0 0 15,1 21-15,20-43 0,-21 22 16,0 0-16,-21 0 0,21-21 0,1 20 16,-22 1-16,0-21 0,0 21 15,0 0-15,0-1 0,-22 22 16,1 0 0,0 22-16,0-1 0,0 0 0,21 0 15,-21 0-15,21 22 0,-22-22 16,22 0-16,0 0 0,0 0 15,0 22-15,0-22 0,0 0 0,0 0 16,22 0-16,-1-21 0,0 0 16,0 21-16,0-21 0,0 0 0,1 0 15,-1 0-15,0 0 0,0 0 16,0-21-16,0 21 0,1-21 16,-1 0-16,0 0 0,0 0 15,-21-1-15,21 1 0,-21-21 16,0 21-16,0 0 0,0-22 0,0 22 15,0 0-15,0 0 0,0 0 0,0 42 32,0 0-32,0 0 15,0 0-15,0 0 0,0 1 16,0-1-16,-21 21 0,21-21 0,-21 0 16,21 1-16,-21-1 0,21 0 15,0 0-15,0 0 0,-21-21 16,21 21-16,-22-21 0,22-21 47,0 0-47,0 0 15,22 21-15,-22-21 0,21 0 16,-21-22-16,21 22 0,0 0 0,0-21 16,0 20-16,-21 1 0,22-21 15,-1 21-15,0 0 0,0 21 0,0-22 16,0 22-16,1 0 15,-22 22-15,21-1 16,-21 0-16,21 0 0,-21 0 0,0 0 16,0 22-16,0-22 0,0 0 15,0 0-15,0 0 0,0 1 0,0-1 16,0 0-16,0 0 0,0 0 0,0 0 16,21-21 15,-21-21-16,21 21-15,-21-21 16,21 0-16,-21 0 0,22 0 0,-1-1 16,0 1-16,0 0 0,0 0 15,0-21-15,1 20 0,-1-20 0,21 21 16,-21 0-16,0 0 0,1-1 16,-1 22-16,0 0 0,0 0 15,-21 22-15,0-1 16,0 0-16,0 0 0,0 21 15,0-20-15,0-1 0,0 0 0,-21 0 16,21 0-16,0 0 0,0 1 16,0-1-16,0 0 0,0 0 15,0 0-15,21-21 0,0 0 16,0 0-16,1 0 0,-1 0 16,0 0-16,0 0 0,0 0 15,0 0-15,22 0 0,-22-21 0,0 21 16,21-21-16,-20 0 0,-1 0 15,21 21-15,-21-22 0,0-20 0,1 21 16,-22 0-16,21 0 0,0-22 16,-21 22-16,0-21 0,0 21 15,0-22-15,0 22 0,0 0 16,-21 42 0,21 0-16,-21 0 0,-1 1 15,1-1-15,21 0 16,-21 21-16,21-21 0,0 22 0,0-22 0,0 0 15,0 0-15,0 0 16,0 1-16,0-1 0,21 0 16,0-21-16,1 0 0,-1 0 0,0 0 15,0 0-15,0 0 0,0 0 16,1 0-16,20 0 0,-21 0 0,21 0 16,-20-21-16,20 21 0,-21-21 15,21-1-15,-20 1 0,-1 0 0,0 0 16,0 0-16,0 0 0,-21-22 15,21 22-15,-21 0 0,22 0 0,-22 42 47,-22 0-47,1 0 0,0 0 16,21 1-16,0 20 0,-21-21 16,0 0-16,21 0 0,0 1 15,0-1-15,0 0 0,-21-21 16,42 0 15,0-21-15,0 21-16,-21-21 0,21-1 0,0 1 15,-21 0-15,22 21 0,-1-21 16,0-21-16,-21 20 0,21 1 0,0 0 16,0 21-16,-21-21 0,22 21 15,-22 21 1,0 0-1,0 0-15,0 1 0,0-1 16,0 0-16,0 0 0,0 0 0,0 0 16,0 1-16,0-1 0,0 0 0,0 0 15,21-21 1,0 21-16,0-21 0,0 0 16,0 0-16,1 0 0,20 0 15,-21 0-15,21-21 0,-20 21 0,-1-21 16,21 0-16,-21 21 0,0-43 0,1 22 15,20 0-15,-21-21 16,0-1-16,0 1 0,22 0 0,-22-22 16,0 1-16,-21 20 0,21-20 15,-21 21-15,21-1 0,-21 1 0,0 21 16,22 0-16,-22-1 0,0 44 16,-22-1-1,1 0-15,0 0 0,0 21 0,0 1 16,21-1-16,0 22 0,-21-22 15,-1 0-15,22 22 0,-21-22 16,21 0-16,0 1 0,0-22 0,0 21 16,0-21-16,0 1 0,0-1 15,0 0-15,0 0 0,21-21 32,1 0-32,-1 0 0,0 0 0,0-21 15,0 21-15,0-21 0,1 0 16,-1-1-16,0 22 0,0-21 0,0 0 15,0 0-15,1 0 0,-22 0 16,0-1-16,0 1 0,0 0 16,0 0-16</inkml:trace>
  <inkml:trace contextRef="#ctx0" brushRef="#br0" timeOffset="56496.61">26903 5652 0,'0'0'0,"-21"0"0,42 0 32,0 0-32,0 0 0,0 0 15,0 0-15,22 0 0,-22 0 16,0 0-16,0 0 0,22 0 0,-22 0 16,0 0-16,21 0 0,-21 0 15,1 0-15,-1 0 0,0 0 0,0 0 16,0-22-1,0 22-15,-21-21 0,22 21 16,-1 0-16,0-21 0</inkml:trace>
  <inkml:trace contextRef="#ctx0" brushRef="#br0" timeOffset="56955.87">28617 4551 0,'0'0'0,"0"-42"0,0 20 16,0 1 0,0 0-16,0 0 0,21 21 15,1 0 1,-1 0-16,0 21 0,21 0 0,-21 0 15,22 1-15,-22 20 0,21-21 16,-21 21-16,22 1 0,-1 20 0,-21 1 16,22-1-16,-22 1 0,0-1 15,0 1-15,0 20 0,-21-20 0,0-1 16,0 1-16,-21-1 16,0 22-16,-21-21 0,20-1 0,-20 1 15,0-22-15,-1 21 0,1-20 16,0-1-16,-1 0 0,1 1 0,0-1 15,-1-21-15,-20 22 0,21-22 0,-22 0 16,22 0-16,-1 0 0,-20-21 16,21 21-16,-1 1 0,22-22 15,-21 0-15,21 21 0,-1-21 0,1 0 16,0 0-16,0 0 0,0 0 16,0 0-16,-1-21 15,1 21-15,0-22 0,-21 1 0,21 21 16</inkml:trace>
  <inkml:trace contextRef="#ctx0" brushRef="#br0" timeOffset="58059.48">12658 7218 0,'0'-21'15,"21"0"-15,0 21 0,-21-22 16,21 1-16,0 21 0,0-21 15,1 0-15,-1 0 0,0 0 0,0-1 16,-21 1-16,21 0 0,-21 0 16,0 0-16,0 0 0,0-1 15,-21 1-15,0 0 0,0 21 16,-22-21-16,22 21 0,-21 0 16,0 0-16,-1 0 0,-20 0 0,20 0 15,1 0-15,-21 0 0,20 0 0,1 0 16,0 21-16,-1-21 0,1 21 15,0-21-15,20 21 0,1 1 0,0-22 16,0 21-16,21 0 16,0 0-16,0 0 15,0 0-15,21-21 0,0 22 16,22-1-16,-22 0 0,21-21 0,0 21 16,1 0-16,-1 0 0,0 22 0,1-22 15,-1 0-15,-21 21 0,22-20 16,-22 20-16,21 0 0,-21-21 0,0 22 15,1-1-15,-22-21 0,0 22 16,0-22-16,0 21 0,-43-21 0,22 22 16,-21-22-16,21 0 0,-22 0 0,-20 0 15,20 0-15,1 1 0,-21-1 16,20-21-16,1 0 0,0 21 16,-1-21-16,22 0 0,0 0 0,-21 0 15,20 0-15,22-21 16,0 0-16,0-1 0,0 1 15,22 0-15,-1 0 16,0 21-16,0 0 0,0-21 0,22 21 16,-22 0-16,0 0 0,21 0 15,-21 0-15,1 21 0,-1-21 0,0 21 16,0 21-16,-21-20 0,0-1 0,0 21 16,0 0-16,0 1 0,0-1 15,-21 22-15,0-22 0,0 21 0,-1-20 16,1-1-16,-21 22 0,21-22 15,-22 0-15,22 1 0,0-1 16,0-21-16,0 21 0,21-20 0,0-1 16,0 0-16,0 0 0,0 0 15,21-21 1,0 0 0,0 0-16,0-21 0</inkml:trace>
  <inkml:trace contextRef="#ctx0" brushRef="#br0" timeOffset="58591.44">11536 9525 0,'0'0'0,"-21"0"16,-1 0-1,44 0 1,-1 0 0,0 0-16,21 0 0,1 0 0,20 0 15,22 0-15,-1 0 0,1-21 0,21 21 16,21 0-16,0-21 0,0 21 16,21 0-16,-21 0 0,21-21 0,0 21 15,1 0-15,-22 0 0,0 0 16,-22 0-16,1-22 0,0 22 15,-21 0-15,-22 0 0,-20 0 0,20 0 16,-42 0-16,22 0 0,-22 0 16,-42 0-1,-1 0 1,1 0-16,-21 0 0,21 0 16,-22 22-16,1-22 0,0 0 0,-1 21 15,-20-21-15,-1 0 0,1 21 0,-1-21 16,-20 21-16,-1 0 0</inkml:trace>
  <inkml:trace contextRef="#ctx0" brushRef="#br0" timeOffset="58936.04">11451 9906 0,'0'0'0,"42"21"15,1-21-15,-1 21 16,0-21-16,1 22 0,20-22 0,22 0 16,0 0-16,-1 0 0,22 21 0,0-21 15,0 0-15,0 0 0,-1 0 16,1 0-16,21 0 0,-21 0 0,0 0 16,21 0-16,-21-21 0,0 21 15,-22 0-15,1 0 0,0 0 16,-22-22-16,1 22 0,-1-21 0,-21 21 15,-20 0-15,-1 0 0,0 0 0,0 0 16,-42 0 0,0 0-16,0 0 15,-1 0-15,-20 0 0,0 21 0,-1 1 16,-20-22-16,21 0 0,-22 0 16,1 21-16,-1 0 0,1-21 0</inkml:trace>
  <inkml:trace contextRef="#ctx0" brushRef="#br0" timeOffset="59251.37">11980 10287 0,'0'0'0,"-63"21"15,-64 0-15,84 1 16,22-1-16,-21-21 0,63 0 16,21 0-1,1 0-15,-1 0 0,22 0 16,20-21-16,1 21 0,0 0 0,20-22 15,-20 22-15,21 0 0,0-21 0,21 21 16,-21-21-16,-1 21 0,22-21 16,-21 21-16,0 0 0,21 0 15,-21-21-15,-21 21 0,20 0 0,-20 0 16,0 0-16,-1 0 0,-20 0 16,-1 0-16,1 0 0,-22 0 0,1 0 15,-1 0-15,-21 0 0,-21 21 16,0 0-16,-21 0 15,0-21-15,0 21 0,-1-21 0,-20 22 16,0-22-16,-1 21 0,1 0 0</inkml:trace>
  <inkml:trace contextRef="#ctx0" brushRef="#br0" timeOffset="59955.96">12298 11705 0,'0'0'0,"0"-21"16,0 0-16,0 0 15,0 0-15,0-1 0,21 1 0,0 0 16,0 0-16,0 0 0,22 0 16,-22-1-16,0 22 0,21 0 0,-20-21 15,-1 21-15,21 0 0,-21 0 0,0 0 16,-21 21-16,0 1 16,0-1-16,0 0 0,0 0 15,-21 0-15,-21 0 0,21 1 16,-22 20-16,22-21 0,-21 0 0,-22 22 15,22-22-15,0 21 0,-1 0 0,1-20 16,0 20-16,-1 0 0,1-21 0,21 22 16,-21-22-16,20 21 15,22-21-15,0 22 0,0-22 0,0 0 16,0 0-16,0 0 0,22 1 0,-1-1 16,21 0-16,-21 0 0,22 0 15,-1-21-15,-21 0 0,21 0 0,1 0 16,-22 0-16,21 0 0,-21 0 0,1 0 15,-1 0-15,0 0 0,0 0 16,0 0-16,0 0 0,-21 21 16,0 1-16,0-1 15,0 21-15,0-21 16,0 0-16,0 22 0,0-1 0,0 0 16,0 22-16,0-22 0,22 22 15,-22-22-15,0 0 0,0 22 16,0-22-16,0 1 0,0-22 0,0 21 15,0-21-15,0 0 0,-22 1 0,1-1 16,0 0-16,-21-21 0,21 0 16,-22 0-16,1 0 0,0 0 0,20 0 15,-20 0-15,0 0 0,21 0 0,-22 0 16,22-21-16,0 21 0,0-21 16,21-1-16,0 1 0,0 0 15,0 0-15,0-21 0,21 20 0,21-20 16</inkml:trace>
  <inkml:trace contextRef="#ctx0" brushRef="#br0" timeOffset="60543.7">17166 9483 0,'0'0'0,"0"-21"0,21-1 0,-21 1 0,0 0 16,0 42 0,-21 0-1,0 1-15,0-1 0,21 21 0,-21 0 16,-1 1-16,1-1 0,0 22 16,0-22-16,0 21 0,0 1 0,-1-1 15,1-20-15,0 20 0,0 1 16,0-1-16,0 1 0,-22-22 15,22 22-15,0-1 0,-21-21 0,20 22 0,1-22 16,-21 1-16,21-22 16,21 0-16,0 0 0,0 0 0,0-42 31,21 0-31,0 0 0,0-22 0</inkml:trace>
  <inkml:trace contextRef="#ctx0" brushRef="#br0" timeOffset="60833.92">17462 9504 0,'0'0'0,"22"-21"0,-1 0 0,-21-1 0,0 44 16,0-1 0,0 0-16,-21 21 0,-1-21 15,22 22-15,-42-1 0,21 22 0,0-22 16,0 21-16,-22 1 0,22-1 15,0 1-15,-21-22 0,20 22 0,-20-1 16,21 1-16,-21-1 0,20 1 0,-20-22 16,21 22-16,-21-1 0,20-21 15,1 1-15,-21-1 0,21 0 0,21-20 16,-21 20-16,-1-21 0,22 0 16,0-42 15,0 0-31</inkml:trace>
  <inkml:trace contextRef="#ctx0" brushRef="#br0" timeOffset="61859.77">19135 9652 0,'0'0'0,"21"-21"0,0 21 0,0-21 0,21 0 15,-20-1-15,20 1 0,-21 0 16,21 0-16,-20 0 0,20 0 0,-21-1 16,0 1-16,0 0 0,1 21 15,-22-21-15,0 0 0,0 0 16,-22-1-16,1 22 0,0 0 16,-21 0-16,-1 0 0,22 0 0,-21 0 15,0 0-15,-1 0 0,1 22 16,21-22-16,0 21 0,-22 0 0,22 0 15,0 21-15,0-20 0,21 20 0,0-21 16,0 21-16,0 1 0,0-1 16,0 0-16,21 1 0,-21-1 15,21 0-15,0 1 0,0-1 0,1 0 16,-1 1-16,0-22 0,0 21 0,0-21 16,0 22-16,-21-22 0,0 0 15,0 0-15,0 0 0,0 1 0,0-1 16,-21 0-16,0 0 0,0-21 15,-21 0-15,20 0 0,1 0 0,0 0 16,0 0-16,-21 0 0,20-21 16,-20 0-16,21 0 0,-21-1 0,20 1 15,-20 0-15,21 0 0,0-21 0,-22 20 16,22-20-16,0 0 0,0-22 16,21 22-16,-21 0 0,21-1 15,0 1-15,0 21 0,0 0 16,0-1-16,0 1 0,21 21 15,0 0-15,0 0 0,0 21 0,1 22 16,-1-22-16,0 21 0,0 1 16,0-1-16,0 0 0,1 1 15,-1-1-15,0 0 0,0 1 0,0-1 16,0-21-16,-21 21 0,22-20 16,-1-1-16,0 0 0,0 0 0,0-21 15,0 0-15,22 0 0,-22 0 0,0 0 16,21 0-16,-20-21 0,20 21 15,0-21-15,1 0 0,-1-1 16,-21 1-16,21-21 0,1 21 0,-22-22 16,21 1-16,-21 0 0,22-1 15,-22 1-15,21 0 0,-21-22 0,1 22 16,-1-22-16,0 1 0,0 21 0,0-1 16,0 1-16,1 0 0,-22-1 15,0 22-15,0 0 0,0 42 16,0 0-16,0 22 15,0-22-15,-22 21 0,22 0 16,-21 22-16,0-22 0,0 22 16,0-1-16,21-20 0,-21 20 0,-1-21 0,22 1 15,-21-1-15,21 0 0,0-20 16,0-1-16,0 21 0,0-21 16,0 0-16,21-21 15,1 0 1,-1 0-16,0-21 0,0 0 15,-21 0-15,21 0 0,-21 0 16</inkml:trace>
  <inkml:trace contextRef="#ctx0" brushRef="#br0" timeOffset="62083.64">19600 9779 0,'21'0'0,"1"0"15,-1-21-15,21 21 0,-21 0 16,0-21-16,22 21 0,-22-21 16,21 21-16,1-22 0,-22 22 15,21-21-15,0 21 0,-20-21 0,20 21 16,0 0-16,-21-21 0,1 21 0,-1 0 16,-21-21-1</inkml:trace>
  <inkml:trace contextRef="#ctx0" brushRef="#br0" timeOffset="65007.4">20849 10012 0,'0'-21'0,"-21"-22"15,0 22-15,21 0 16,0 0-16,0 0 0,0-22 16,0 22-16,0 0 0,0 0 0,0-21 15,0 20-15,0-20 0,0 21 16,0 0-16,0 0 0,0-1 0,0 1 16,0 0-16,-21 21 0,-1 0 15,1 21-15,0 0 0,-21 1 16,21-1-16,-22 21 0,-20 43 15,42-43-15,-22 0 0,22 22 16,-21-22-16,21 1 0,-1-1 16,22 0-16,0 1 0,0-1 0,0-21 15,0 0-15,0 0 0,22 1 16,-1-1-16,0-21 0,0 0 0,0 0 16,22 0-16,-1 0 0,-21-21 0,21-1 15,-20 1-15,20 0 0,0 0 16,-21 0-16,22 0 0,-1-22 0,-21 22 15,0-21-15,22 21 0,-22-22 0,0 1 16,0 0-16,-21-1 0,0 1 16,0 0-16,0-1 0,0 1 15,0 21-15,0 0 0,0-1 0,0 1 16,0 0-16,0 42 16,0 0-16,0 1 15,0 20-15,0-21 0,0 21 16,0 1-16,0-1 0,0 0 0,0 1 15,0-1-15,0 0 0,0 1 0,21-22 16,1 21-16,-22-21 0,21 1 16,0-1-16,0 0 0,0-21 0,0 0 15,1 21-15,-1-21 0,0 0 0,0 0 16,0 0-16,0-21 16,1 21-16,20-21 0,-21 0 0,0-1 15,0 1-15,22 0 0,-22-21 0,0 21 16,0-22-16,0 1 0,1 0 15,-1-22-15,-21 22 0,21-22 0,0 22 16,0-22-16,-21 1 0,21 21 0,1-22 16,-22 22-16,0-1 0,21 1 15,-21 0-15,21 21 0,-21-1 0,0 1 16,0 42 0,0 1-16,-21-1 15,0 21-15,-1 0 0,22 1 0,-21 20 16,0-20-16,21 20 15,-21 1-15,21-1 0,-21 1 0,21-22 16,-21 21-16,21-20 0,0 20 0,0-20 16,0-1-16,0-21 0,0 21 15,0-20-15,0-1 0,21 0 0,0 0 16,0 0-16,0-21 0,22 0 0,-22 0 16,0 0-16,21 0 0,-21 0 15,1 0-15,20-21 0,-21 0 0,21 0 16,-20 0-16,-1-1 0,21 1 15,-21 0-15,0 0 0,1-21 16,-22 20-16,21-20 0,-21 0 0,0 21 0,21-22 16,-21 22-16,0 0 15,0-21-15,0 20 0,-21 22 16,0 0-16,-1 0 16,22 22-16,-21-1 0,0 0 15,0 21-15,21-21 0,0 22 0,0-22 16,0 21-16,0-21 0,0 1 0,0 41 15,0-42-15,0 0 16,0 1-16,21-1 0,0 0 0,0-21 16,1 0-16,-1 0 0,0 0 0,0 0 15,21 0-15,-20 0 0,20 0 16,-21 0-16,21-21 0,1 0 0,-22-1 16,21 22-16,-21-21 0,22 0 15,-22-21-15,21 21 0,-21-22 16,1 22-16,-1-21 0,0-1 0,0 22 15,-21-21-15,21 21 0,-21-22 0,21 22 16,-21 0-16,0 42 31,0 0-31,0 1 0,-21 20 16,21-21-16,-21 21 0,21-20 0,0 20 16,-21-21-16,0 21 0,21-20 0,-21-1 15,21 21-15,0-21 0,0 0 16,0 1-16,0-1 0,0 0 15,-22-21 1,22-21 15,0 0-31,22-1 0,-1 1 16,-21 0-16,21 0 0,0-21 16,-21 20-16,21-20 0,0 21 0,1-21 15,-1-1-15,21 1 0,-21 21 0,0 0 16,1-1-16,-1 1 0,0 21 15,0 0-15,0 0 0,-21 21 16,0 1-16,21-1 0,-21 0 16,22 0-16,-22 21 0,0-20 15,0-1-15,0 21 0,0-21 0,0 0 16,0 1-16,0-1 0,0 0 16,21 0-16,-21 0 0,0 0 0,21 1 15,-21-1-15,21-21 16,0 0-16,0 0 15,1-21 1,-1-1-16,-21 1 0,21 0 16,0 0-16,-21 0 0,21 0 15,0-1-15,1-20 0,-1 21 0,0-21 16,21 20-16,-21-20 0,1 21 0,20-21 16,-21 20-16,21 1 15,-20 0-15,-1 21 0,0 0 0,0 0 16,-21 21-16,0 0 15,0 22-15,0-22 16,0 0-16,0 21 0,0-20 0,0 20 16,0-21-16,0 0 0,0 22 15,0-22-15,0 0 0,0 21 0,0-21 16,0 1-16,21-1 0,0 0 0,1 0 16,-1-21-16,21 21 0,-21-21 15,22 0-15,-1 0 0,0 0 0,-21 0 16,22 0-16,-1 0 0,0 0 15,-20-21-15,20 21 0,-21-21 0,21 0 16,-20 0-16,20-1 0,-21 1 16,0-21-16,0 21 0,1-22 0,-1 1 15,0 21-15,-21-21 0,21-1 16,-21 1-16,0 21 0,0 0 0,0-1 16,0 1-16,-21 21 0,0 0 15,0 0-15,-1 0 0,1 0 16,0 21-16,0 22 0,0-22 0,0 0 15,21 21-15,-22-20 0,22 20 16,-21-21-16,21 21 0,0-20 16,0-1-16,0 21 0,0-21 0,0 0 15,21 1-15,1-22 0,-1 21 0,0 0 16,0-21-16,21 0 0,-20 21 16,20-21-16,0 0 0,1 0 0,-22 0 15,21 0-15,0 0 0,-20 0 0,20-21 16,-21 21-16,0-21 0,22 0 15,-1-22-15,-21 22 0,0-21 16,0 21-16,1-22 0,-1 22 16,-21-21-16,0-1 0,21 1 0,-21 0 15,0 21-15,21-1 0,-21 1 0,0 0 16,0 42 15,-21 0-31,0 1 0,0 20 0,21-21 16,-22 0-16,1 22 0,21-22 15,0 21-15,-21-21 0,0 22 0,21-22 16,-21 0-16,21 0 0,0 0 16,0 0-16,0 1 0,-21-22 0,21 21 15,21-21 17,0-21-32,-21-1 15,21 22-15,0-21 0,0 0 0,1 0 16,20 0-16,-21 0 0,0-22 15,22 22-15,-22 0 0,21-21 16,-21 20-16,0 1 0,22 0 0,-22 0 16,0 0-16,0 21 0,0 0 15,-21 21-15,0 0 16,22 0-16,-22 0 0,0 1 0,0-1 16,0 0-16,0 21 0,0-21 15,21 1-15,-21-1 0,0 0 0,21 0 16,0 0-16,0 0 0,0-21 15,1 22-15,-1-22 16,0 0-16,0 0 0,0 0 0,0 0 16,1 0-16,-1 0 0,0 0 0,0 0 15,0-22-15,0 22 0,1-21 16,-1 0-16,0 0 0,-21 0 0,42-43 16,-21 22-16,1 0 0,-22-1 15,21-20-15,0 20 0,-21-20 16,0-1-16,21 1 0,-21 21 0,21-22 15,-21 22-15,0-1 0,21 1 0,-21 0 16,22 21-16,-22-1 0,0 1 16,0 42-1,0 1 1,-22 20-16,22-21 0,-21 21 0,21-20 16,0 20-16,0 0 0,-21 1 15,21-1-15,-21 21 0,21-20 16,0-1-16,0 0 0,0 22 0,0-22 15,0 1-15,0-22 0,0 21 0,0 0 16,0-20-16,0-1 0,0 0 16,0 0-16,21 0 0,-21 0 0,21-21 15,0 0-15,1 22 0,20-22 16,-21 0-16,0 0 0,0 0 16,22 0-16,-22-22 0,0 22 0,21-21 15,-20 21-15,20-21 0,-21 0 16,21 21-16,-20-21 0,-1 21 15,0-21-15,0-1 0,0 1 16,-21 0-16,21 0 0,-21 0 16,0 0-16</inkml:trace>
  <inkml:trace contextRef="#ctx0" brushRef="#br0" timeOffset="65283.24">25654 9440 0,'0'0'0,"-21"0"0,42 0 31,0 0-15,0-21-16,22 21 0,-22 0 0,21 0 16,0 0-16,1 0 0,-1 0 0,0-21 15,22 21-15,-22 0 0,1 0 16,-22 0-16,21 0 0,-21-21 0,22 21 15,-22 0-15,0 0 16,-42-21 0,0 21-16,-1 0 15,-20 0-15,0 0 0,-1 0 16</inkml:trace>
  <inkml:trace contextRef="#ctx0" brushRef="#br0" timeOffset="65723.7">22500 9504 0,'0'0'0,"21"-21"16,0 21-16,1 0 0,-1-21 16,21 21-16,0 0 0,1-22 15,-1 22-15,0-21 0,1 21 0,-1 0 16,0-21-16,1 21 0,-1 0 15,0 0-15,-20-21 0,20 21 16,-21 0-16,0 0 0,0-21 0,1 21 31,-22 21 32,-22 0-48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5T03:39:15.2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7705 7451 0,'0'0'0,"0"-21"16,0-1-16,21 1 16,-21 0-16,0 0 15,0 0-15,0 0 0,0-1 0,0 1 16,0 0-16,0 0 0,0 0 0,0 0 15,0-1-15,21 1 0,-21 0 16,0 0-16,0 0 0,0 0 0,0-1 16,0 1-16,0 0 15,0 42 17,0 0-32,0 1 15,0 20-15,0 0 0,0 1 16,0-1-16,0 0 0,0 1 15,0 20-15,0-21 0,0 22 0,0-22 16,0 22-16,-21-22 0,0 22 16,21-22-16,-22 21 0,22-20 0,-21 20 15,0-20-15,21-1 0,-21 0 0,21 22 16,0-43-16,-21 21 0,21 1 16,0-22-16,0 0 0,0 0 0,0 0 15,0 0-15,0-42 31,0 0-15,0 0-16,0 0 16,21-22-16,-21 22 0,0-21 0,21 0 15,0-1-15,-21 1 0</inkml:trace>
  <inkml:trace contextRef="#ctx0" brushRef="#br0" timeOffset="358.14">8213 6943 0,'0'0'0,"0"-21"16,21 21-16,-21 21 31,0 0-31,0 0 0,0 0 16,0 22-16,21-1 0,-21 0 15,0 22-15,0-1 0,0 1 0,0-22 16,0 22-16,0-1 0,0 1 16,0-1-16,0 1 0,-21-22 0,0 21 15,21-20-15,0-1 0,0 0 0,-22 1 16,22-1-16,-21 0 0,21-20 16,0-1-16,-21 0 0,21 0 15,0 0-15,0 0 0,-21-21 31,21-21-15,0 0-16,0 0 0,-21 0 0,21 0 16</inkml:trace>
  <inkml:trace contextRef="#ctx0" brushRef="#br0" timeOffset="631.91">7641 7705 0,'21'0'32,"0"0"-17,1 0-15,-1 0 0,0 0 0,21 0 16,-21 0-16,22 0 0,-22-21 16,21 21-16,1 0 0,-22 0 0,21-22 15,-21 22-15,22 0 0,-22 0 16,21 0-16,-21 0 0,0 0 0,1-21 15,-1 21-15,-21-21 47</inkml:trace>
  <inkml:trace contextRef="#ctx0" brushRef="#br0" timeOffset="1094.04">8318 7705 0,'22'21'0,"-44"-42"0,44 63 16,-1-42-16,0 0 15,-21 21-15,21-21 0,0 0 16,0 0-16,1 0 0,-1 0 16,0 0-16,21 0 0,-21-21 15,1 21-15,20-21 0,-21 0 16,0 21-16,22-21 0,-22-1 0,0 22 15,21-21-15,-42 0 0,21 0 16,1 0-16,-22 0 0,0-1 0,0 1 16,0 0-16,0 0 0,0 0 0,-22 0 15,1-1-15,0 22 16,0 0-16,0 0 0,0 0 0,-22 0 16,22 0-16,0 22 0,0-1 15,-22 0-15,22 0 0,0 21 0,0-20 16,21 20-16,-21 0 0,21 1 15,-21-22-15,21 21 0,0 0 16,0 1-16,0-1 0,0-21 0,0 22 16,0-1-16,0-21 0,0 0 15,21 0-15,0 1 0,-21-1 0,21 0 16,0-21-16,-21 21 0,21-21 0,1 0 16,-1 0-16,0 0 15,0 0-15,0-21 0,0 21 16,1-21-16,-1 0 0,0-1 15,0 1-15,0 0 0,0 0 0,1-21 16,-1 20-16</inkml:trace>
  <inkml:trace contextRef="#ctx0" brushRef="#br0" timeOffset="1425.85">9186 7049 0,'0'0'0,"0"-22"0,0-20 15,0 21 1,0 42 0,0 0-16,0 0 15,0 22-15,0-1 0,0 0 16,0 1-16,0 20 0,0 1 0,0-22 16,-21 22-16,21-1 0,-21-21 15,21 22-15,-21-22 0,0 1 16,21-1-16,0 0 0,-22 1 0,1-1 15,21 0-15,-21-21 0,21 1 16,0 20-16,0-21 0,-21 0 16,21 0-16,0-42 31,21 21-15,-21-21-16,21 0 0,-21 0 0,21-22 15,1 22-15</inkml:trace>
  <inkml:trace contextRef="#ctx0" brushRef="#br0" timeOffset="1779.73">9461 6943 0,'0'21'46,"0"0"-46,0 0 0,0 22 16,0-1-16,0 0 0,0 1 0,0-1 16,0 21-16,0-20 0,0 20 15,0-20-15,0 20 0,0-21 0,0 1 16,0-1-16,-21 0 0,21 1 16,-21-1-16,21-21 0,-21 22 0,21-22 15,0 0-15,0 0 0,0 0 0,-21 0 16,21 1-16,0-1 0,-21 0 15,21-42 32,21 0-31,-21-1-16,21 22 0,-21-21 0,0 0 16,21 0-16</inkml:trace>
  <inkml:trace contextRef="#ctx0" brushRef="#br0" timeOffset="2250.86">9631 7641 0,'0'21'16,"0"1"-16,0-1 15,0 0-15,0 0 16,0 0-16,0 0 0,0 1 15,-21-1-15,21 0 0,0 0 16,-22 0-16,22 0 0,0 1 0,0-1 16,0 0-16,0 0 0,0 0 15,0 0-15,22-21 0,-1 0 16,0 0-16,0 0 16,0 0-16,0 0 0,1 0 0,20-21 15,-21 21-15,0-21 0,0 0 0,1 0 16,-1 0-16,0 21 0,0-22 15,0 1-15,22 0 0,-43 0 0,21-21 16,0 20-16,-21 1 0,0 0 0,0-21 16,0 21-16,0-1 0,0-20 15,0 21-15,0 0 0,0-22 16,-21 22-16,0 21 0,-1-21 0,1 21 16,0 0-16,0 0 0,0 0 15,0 0-15,-1 0 0,1 0 0,0 21 16,0 0-16,0 1 15,0-1-15,-1 0 0,22 0 0,-21-21 16,0 21-16,21 0 0,0 1 0,-21-1 16,0-21-16</inkml:trace>
  <inkml:trace contextRef="#ctx0" brushRef="#br0" timeOffset="3011.51">10647 7980 0,'0'-21'0,"21"0"0,0 21 16,0-22-16,-21 1 0,21 21 0,1-21 15,-1 0-15,0 0 0,0 0 16,0-1-16,0 1 0,1 0 16,-1 0-16,0 0 0,-21 0 0,0-1 15,21 1-15,-21 0 0,21 0 16,-21 0-16,21 0 16,-21 42-1,0 0 1,0 0-16,0 21 0,0-20 15,0 20-15,0 0 0,0 1 16,0-1-16,0 0 0,0 22 0,0-22 16,0 22-16,0-22 0,0 21 0,0 1 15,0-1-15,0-20 0,0 20 16,-21 1-16,21-22 0,0 22 0,0-1 16,-21-21-16,21 22 0,0-1 15,-21-20-15,21 20 0,0-20 16,0 20-16,0-21 0,-21 1 0,21-22 15,-21 21-15,21 1 0,0-22 0,-22 0 16,22 0-16,-21 0 0,21 0 0,-21-21 16,0 22-16,0-22 15,0 0-15,-1 0 16,1-22-16,0 1 0,0 0 16,0 0-16,0 0 0,-1 0 15,22-22-15,0 22 0,-21-21 16,21 21-16,-21-22 0,21 1 0,0 0 15,0-1-15,0 22 0,0-21 0,0-1 16,0 1-16,0 21 0,0-21 16,0-1-16,0 22 0,0-21 0,0 21 15,0-22-15,0 1 0,0 21 16,0-22-16</inkml:trace>
  <inkml:trace contextRef="#ctx0" brushRef="#br0" timeOffset="3276.36">11070 7091 0,'0'-21'31,"0"42"31,0 0-62,21 0 16,0 0-16,-21 1 0,22 20 16,-22-21-16</inkml:trace>
  <inkml:trace contextRef="#ctx0" brushRef="#br0" timeOffset="3875.52">11747 7747 0,'0'0'0,"22"-21"0,-22 0 16,0 0-16,0-1 15,0 1-15,0 0 0,0 0 16,0 0-16,-22 0 0,1-1 16,0 1-16,0 0 0,0 0 0,0 21 15,-1 0-15,1 0 0,0 0 0,0 0 16,0 0-16,0 0 0,-1 21 16,-20 0-16,21 0 0,0 22 0,0-22 15,-1 21-15,22 1 0,-21-22 16,0 21-16,21 0 0,0 1 0,0-1 15,0-21-15,0 22 0,0-22 0,0 0 16,0 0-16,0 0 0,21 0 16,0-21-16,1 0 0,-1 0 0,0 0 15,0 0-15,0 0 0,0 0 16,1-21-16,-1 21 0,21-21 16,-21 0-16,0 0 0,1 0 0,-1-1 15,0-20-15,0 21 0,0 0 0,0-22 16,1 22-16,-1-21 0,-21 21 15,0-22-15,0 22 0,0-21 0,0 21 16,0 0-16,0-1 0,0 1 16,0 42-1,0 1-15,0-1 0,0 0 16,0 0-16,0 21 0,0-20 16,0 20-16,0-21 0,0 21 15,21-20-15,-21 20 0,21-21 0,-21 0 16,21 0-16,0 1 0,-21-1 15,22-21-15,-22 21 0,21-21 0,0 0 16,0 0-16,0 0 0,0 0 16,1 0-16,-1-21 15,-21 0-15,21 21 0</inkml:trace>
  <inkml:trace contextRef="#ctx0" brushRef="#br0" timeOffset="4158.35">12234 7472 0,'0'0'0,"0"-21"0,0 0 16,0-1-16,0 44 31,0-1-15,0 0-16,0 0 0,21 0 0,-21 22 16,0-22-16,22 21 0,-22-21 0,21 0 15,0 22-15,-21-22 0,0 0 16,0 0-16,21 22 0,-21-22 15,21 0-15,-21 0 0,0 0 0,0 0 16,0 1-16,0-1 16,21-21 15,-21-21-31,22-1 0,-22 1 16,21 0-16</inkml:trace>
  <inkml:trace contextRef="#ctx0" brushRef="#br0" timeOffset="4394.76">12679 7408 0,'0'0'0,"0"-21"0,0 0 16,0-21-16,0 21 0,0-1 15,-21 22 1,21 22-16,-22-1 16,1 0-16,0 0 0,21 0 0,-21 22 15,0-22-15,0 21 0,21 0 0,-22 1 16,1-22-16,0 21 0,0 1 15,21-22-15,-21 21 0,21-21 0,-21 0 16,21 1-16,-22-1 0,22 0 0,0 0 16,22-21 15,-1 0-31</inkml:trace>
  <inkml:trace contextRef="#ctx0" brushRef="#br0" timeOffset="4976.21">13229 7493 0,'0'0'0,"0"-21"0,0 0 16,0 0-16,0-1 0,0 1 0,0 0 15,-21 0-15,0 0 0,21 0 16,-21 21-16,-1 0 0,1 0 15,0 0-15,0 21 0,0 0 16,0 0-16,-1 0 0,1 0 16,0 22-16,0-22 0,0 21 0,0-21 15,-1 22-15,1-1 0,-21 22 16,21-43-16,21 21 16,0-21-16,0 0 0,0 1 0,0-1 15,0 0-15,0 0 0,21-21 16,0 0-1,0 0-15,0 0 0,1 0 0,-1 0 16,0 0-16,0-21 0,0 0 0,22 0 16,-22 21-16,0-22 0,0 1 15,21 0-15,-20 0 0,-1-21 16,0 20-16,0-20 0,0 21 0,0-21 16,-21 20-16,22-20 0,-22 21 15,21 0-15,-21 0 0,0-1 0,0 44 31,0-1-31,-21 21 16,21-21-16,-22 22 0,22-22 0,-21 21 16,21-21-16,0 22 0,0-22 15,0 21-15,0-21 0,0 0 0,0 1 16,0-1-16,21-21 0,1 21 0,-1-21 16,0 0-16,21 0 0,-21 21 15,1-21-15,-1 0 0,21 0 0,-21 0 16,0-21-16,22 21 0,-22-21 15,0 21-15,21-21 0,-20-1 0,-1 1 16,0 0-16,0 0 0,0 0 16</inkml:trace>
  <inkml:trace contextRef="#ctx0" brushRef="#br0" timeOffset="7244.01">825 7218 0,'0'-21'16,"22"21"-1,-1-21-15,0-1 0,-21 1 16,21 0-16,0 0 16,22 0-16,-43 0 0,21-1 15,0-20-15,-21 21 0,0 0 16,0 0-16,0-1 0,0 1 15,0 0-15,0 0 0,0 0 16,0 0-16,-21 21 16,0-22-16,-1 22 0,1 0 15,-21 0-15,21 0 0,0 0 16,-22 0-16,22 22 0,0-1 16,-21-21-16,20 21 0,-20 21 0,21-21 15,-21 1-15,20-1 16,-20 21-16,21-21 0,0 22 0,0-1 0,21-21 15,0 21-15,0 1 16,0-1-16,0-21 0,42 22 16,-21-1-16,0 0 0,22-21 0,-22 22 15,21-1-15,-21 0 0,22-20 16,-1 20-16,-21-21 0,0 0 0,22 22 16,-22-22-16,0 0 0,-21 21 15,0-21-15,0 1 0,0 20 0,0-21 16,0 0-16,-21 22 0,0-22 15,-1 21-15,-20-21 0,0 0 16,-1 1-16,-62 20 0,41-21 16,22 0-16,-22-21 15,1 0-15,-1 0 0,22 0 0,0 0 16,-22-21-16,22 0 0,-22 0 16,22 0-16,42-1 0,0 1 0,0-21 15,0 21-15,0-22 0,0 1 16,0 21-16,0-21 0,0 20 0,0-20 15,0 21-15,0 0 0,0 0 16,0-1-16,0 1 0,0 0 0</inkml:trace>
  <inkml:trace contextRef="#ctx0" brushRef="#br0" timeOffset="8011.13">952 7514 0,'0'21'0,"0"1"15,0-1-15,0 0 16,0 0-16,0 0 0,0 0 0,0 22 0,0-22 15,0 21-15,0-21 16,0 22-16,0-22 0,22 0 0,-22 21 16,0-20-16,21-1 0,0-21 15,0 21-15,0-21 16,0 0-16,1 0 0,-1 0 0,0-21 16,0 21-16,0-21 0,0-1 15,1 1-15,20 0 0,-21 0 0,0 0 16,0 0-16,1-22 0,-22 22 15,21 0-15,0 0 0,-21 0 0,21-1 16,-21 1-16,0 0 0,0 0 16,0 42 15,0 0-15,0 0-16,0 1 0,0 20 0,0-21 15,0 21-15,0 1 0,0-1 16,0 0-16,0 22 0,21-22 0,0 22 15,-21-1-15,22 1 0,-1-1 16,0 1-16,-21 20 0,21-20 0,-21-1 16,21 22-16,-21-21 15,0 20-15,0 1 0,0-22 0,0 22 0,0-21 16,0-1-16,0 22 0,-21-22 16,21 1-16,-21-1 0,0 1 15,0-22-15,-1 22 0,-20-22 16,21 0-16,-21 1 0,20-22 0,-20 0 15,21 0-15,-21 0 0,20-21 16,-20 0-16,21 0 0,-21 0 0,20-21 16,1 0-16,0-21 0,0-1 15,0 1-15,0 0 0,-1-22 0,1 1 16,21-1-16,0-21 0,0 1 16,0-1-16,0 0 0,0 1 0,0 20 15,0-20-15,21-1 16,1 21-16,-1-20 0,0 20 0,0 1 0,21-1 15,1 22-15,-22-22 16,21 1-16,-21 21 0,22-1 0,-22 1 16,21 0-16,-21-1 0,1 1 15,-1 21-15,21 0 0,-21-22 16,0 22-16</inkml:trace>
  <inkml:trace contextRef="#ctx0" brushRef="#br0" timeOffset="8459.87">1968 7493 0,'0'-21'16,"-21"21"0,0 0-1,0 21-15,0 0 0,0-21 16,-22 21-16,22 1 0,0-1 0,0 0 15,0 0-15,-1 0 0,22 0 16,0 1-16,0-1 0,0 0 0,0 0 16,22 0-16,-1-21 15,0 21-15,0-21 0,0 0 16,0 0-16,1 22 0,20-22 0,-21 0 16,0 21-16,0-21 0,1 21 15,-1-21-15,0 21 0,-21 0 16,0 0-16,0 1 15,0-1-15,-21 0 0,0 0 16,-1 0-16,1-21 0,-21 21 16,21 1-16,0-22 0,-22 21 0,22-21 15,0 0-15,-21 0 0,20 0 16,1 0-16,0 0 0,0-21 16,0 21-16,0-22 0,21 1 15,0 0-15,0 0 0,0-21 0,0 20 16,0-20-16,0 21 0,0-21 15,0-1-15,21 1 0,0 0 16</inkml:trace>
  <inkml:trace contextRef="#ctx0" brushRef="#br0" timeOffset="8774.69">2244 6816 0,'0'0'15,"0"-21"-15,0 42 32,0 0-32,0 21 15,-22-21-15,22 22 16,0-1-16,0 0 0,0 22 0,0-1 16,0 1-16,0-1 0,0 22 15,0-21-15,0-1 0,-21 1 0,21-1 16,0 1-16,-21-22 0,21 0 15,0 1-15,0-1 0,0 0 0,0-21 16,0 1-16,0 20 0,0-21 16,0 0-16,0-42 31,0 0-31,21 0 16</inkml:trace>
  <inkml:trace contextRef="#ctx0" brushRef="#br0" timeOffset="9857.79">2349 7747 0,'0'21'0,"22"-21"15,-1 0 1,0 0-16,0 0 16,0 0-16,0 0 0,1 0 0,-1 0 15,0-21-15,0 0 0,21 21 0,-20-21 16,-1 0-16,0-1 15,0 1-15,0 0 0,0 21 0,-21-21 16,22 0-16,-22 0 0,0-1 16,0 1-16,0 0 0,-22 21 15,1 0-15,0 0 16,0 21-16,0-21 0,0 21 16,-1 1-16,1 20 0,0-21 15,21 0-15,0 22 0,-21-22 0,21 21 16,0 0-16,0-20 0,0-1 15,0 21-15,0-21 0,0 0 16,21 1-16,-21-1 0,21 0 16,0-21-16,1 0 0,-1 21 0,0-21 15,0 0-15,0 0 0,0 0 0,1-21 16,20 0-16,-21 0 0,0-1 16,0 1-16,1 0 0,-1 0 0,0 0 15,0 0-15,0-22 0,0 22 16,-21 0-16,22-21 0,-22 20 0,0 1 15,0 0-15,0 0 0,0 0 16,21 21 0,-21 21-16,0 0 15,0 0-15,0 0 0,0 1 0,0-1 16,0 0-16,21 0 0,-21 0 16,0 0-16,0 1 0,0-1 15,0 0-15,0 0 0,0 0 0,0 0 16,0 1-16,0-44 62,0 1-62,0 0 16,0 0-16,0-21 0,21 20 0,-21 1 16,21 0-16,-21-21 0,0 21 0,21-22 15,1 22-15,-1 0 16,0 0-16,0 0 0,0 21 15,0 0-15,1 0 0,-1 0 0,0 0 16,0 21-16,0 0 0,0 0 16,1 0-16,-22 0 15,21 22-15,-21-22 0,0 0 0,0 0 16,21 22-16,-21-22 0,21 0 0,-21 0 16,0 0-16,0 0 0,0 1 15,0-1-15,0 0 0,0 0 16,0-42 15,0 0-15,0 0-16,0-1 15,0 1-15,0-21 0,21 21 0,-21 0 16,21-22-16,1 1 0,-1 21 16,0-22-16,0 1 0,0 21 0,0-21 15,22 20-15,-22 1 0,0 0 0,21 21 16,-20 0-16,20 0 0,-21 0 15,0 0-15,0 21 0,1 0 0,-22 1 16,0-1-16,21 0 0,-21 0 16,21 0-16,-21 22 0,21-22 0,-21 0 15,0 0-15,0 21 0,0-20 16,0-1-16,0 0 0,-21 0 0,21 0 16,-21-21-16,21 21 0,-21 1 0,-1-22 46,22-22-46,-21 1 16,21 0-16,-21 0 16,21 0-16</inkml:trace>
  <inkml:trace contextRef="#ctx0" brushRef="#br0" timeOffset="10160.51">2244 7176 0,'63'0'0,"-126"0"0,41 0 0,-20 0 0,21 0 15,21-22 1,21 22-16,0 0 0,0 0 16,22-21-16,-1 21 0,0 0 15,22 0-15,-1-21 0,1 21 0,-1-21 16,1 21-16,-1 0 0,-20-21 15,20 21-15,-20 0 0,20 0 0,-21-21 16,1 21-16,-22 0 0,21 0 16,-21 0-16,1 0 0,-1 0 15,-21 21 17</inkml:trace>
  <inkml:trace contextRef="#ctx0" brushRef="#br0" timeOffset="10690.29">4212 7747 0,'0'0'0,"0"21"16,0 0-16,21-21 47,0 0-47,1 0 0,-22-21 15,21 21-15,0-21 0,-21 0 16,21 21-16,-21-21 15,0 0-15,0-1 16,-21 22 0,0 0-1,0 0-15,21 22 0,0-1 16,-22-21-16,22 21 16,0 0-1,22-21 1</inkml:trace>
  <inkml:trace contextRef="#ctx0" brushRef="#br0" timeOffset="11337.42">4720 7472 0,'0'0'0,"0"-21"0,0 0 16,-21-1 0,0 22-1,0 0-15,-1 22 16,1-1-16,21 0 0,-21 0 16,21 0-16,0 22 0,0-22 15,-21 21-15,21-21 0,0 22 0,0-22 16,0 21-16,0-21 0,0 0 15,0 1-15,0-1 0,0 0 0,21 0 16,0-21-16,0 21 16,1-21-16,-1 0 0,0 0 15,0 0-15,21 0 0,-20-21 0,-1 0 16,0 0-16,0 0 0,21-1 16,-20 1-16,-1 0 0,-21 0 0,21 0 15,0-22-15,-21 22 0,0-21 0,0 21 16,0-22-16,0 1 0,-21 0 15,0 21-15,0-22 0,-1 22 0,1 0 16,-21 0-16,21 0 0,0-1 16,-1 22-16,1 0 0,0 0 0,0 0 15,0 22-15,0-1 0,21 0 0,-22 21 16,22-21-16,0 1 16,0 20-16,0-21 0,0 21 0,0-20 15,22-1-15,-1 0 0,0 0 16,0 0-16,0-21 0,0 0 0,1 0 15,20 0-15,-21 0 0,0 0 16,22 0-16</inkml:trace>
  <inkml:trace contextRef="#ctx0" brushRef="#br0" timeOffset="12060.47">5143 7472 0,'0'0'0,"22"-21"0,-22 0 16,0-22-16,0 64 31,0 1-16,0-1-15,0 0 0,0 0 16,0 21-16,0-20 0,0 20 0,0-21 16,0 0-16,0 22 0,0-22 0,0 0 15,0 0-15,0 0 0,0 0 16,0 1-16,21-22 16,0 0-1,0 0-15,0 0 16,0-22-16,-21 1 0,22 21 0,-1-21 15,-21 0-15,21 0 0,-21 0 16,21-1-16,-21 1 0,0 0 0,0-21 16,0 21-16,21-1 0,-21 1 0,0 0 15,0 0-15,0 0 16,0 42 0,0 0-16,0 0 15,0 22-15,0-22 0,0 0 16,0 21-16,0-21 0,0 1 0,0 20 15,0-21-15,21 0 0,-21 0 16,0 1-16,22-1 0,-1-21 16,0 0-16,0 0 0,0 0 15,0 0-15,1-21 16,20-1-16,-21 22 0,0-21 0,0 0 16,22 0-16,-22-21 0,0 20 0,0-20 15,0 21-15,1-21 16,-1-1-16,0-20 0,0 20 0,0-20 15,-21 21-15,0-22 0,0 22 0,0-22 16,0 22-16,0 0 0,0 20 16,0-20-16,0 21 0,0 0 0,0 42 31,0 0-31,0 21 16,0 1-16,0-1 0,-21 0 15,21 22-15,0-22 0,-21 22 16,21-1-16,-21-20 0,21 20 0,0-21 15,0 1-15,-21-1 0,21 0 0,-22 1 16,22-22-16,0 21 0,0-21 16,0 1-16,0-1 0,0 0 15,22-21 1,-1 0-16,0 0 0,-21-21 16,21 21-16,-21-21 0,21-1 0,-21 1 15,0 0-15,0 0 16,0-21-16</inkml:trace>
  <inkml:trace contextRef="#ctx0" brushRef="#br0" timeOffset="12251.34">5630 7430 0,'0'0'0,"21"0"31,1 0-31,-1-22 0,0 22 16,0 0-16,0 0 0,0-21 15,1 21-15,-1-21 0,21 21 0,-21 0 16,0 0-16,1-21 0,-1 21 16,0 0-16</inkml:trace>
  <inkml:trace contextRef="#ctx0" brushRef="#br0" timeOffset="12492.78">6138 7641 0,'0'0'15</inkml:trace>
  <inkml:trace contextRef="#ctx0" brushRef="#br0" timeOffset="13007">6498 7620 0,'0'0'0,"21"-42"15,-21 21-15,0-1 16,0 44 15,0-1-31,0 0 0,0 0 16,0 21-16,0-20 0,0 20 0,0 0 15,0 22-15,0-1 0,0-20 16,0 20-16,0 1 0,0-1 0,21 1 16,-21 20-16,0-20 0,0-1 0,0 1 15,0 20-15,0-20 0,0-1 16,-21 1-16,0-1 0,0 1 0,21-1 16,-21-20-16,21-1 0,-21 0 0,21 1 15,0-22-15,-22 0 0,22 0 16,0-42-1,0-21 1,0 21-16,0-1 0,0-20 16,0 0-16,0-1 0,0 1 15,0-21-15,0-1 0,0 22 0,0-22 16</inkml:trace>
  <inkml:trace contextRef="#ctx0" brushRef="#br0" timeOffset="13307.83">6413 7705 0,'0'0'0,"0"-43"0,0 22 0,0-21 16,22 21-16,-22 0 0,21-1 0,0-20 16,-21 21-16,21 0 0,0 0 15,0 21-15,22-22 0,-22 1 16,0 21-16,0 0 0,0 0 0,1 0 16,-1 0-16,0 21 0,0 1 15,0-1-15,-21 21 0,0-21 0,0 0 16,0 22-16,0-1 0,0-21 0,-21 22 15,0-22-15,0 21 0,0-21 16,-1 0-16,-20 1 0,21-1 0,0 0 16,0 0-16,-1 0 0,1 0 15,0-21-15,21 22 0,0-44 47,21 22-47,0-21 16</inkml:trace>
  <inkml:trace contextRef="#ctx0" brushRef="#br0" timeOffset="13940.59">6731 7832 0,'21'0'0,"-21"-21"16,0-1-16,21 1 16,0 21-16,1-21 0,-22 0 15,21 21-15,-21-21 0,21 0 16,-21-1-16,21 1 0,-21 0 15,-21 21 17,21 21-32,0 0 15,-21-21-15,21 22 0,-21-1 0,21 0 16,0 0-16,0 0 0,0 0 16,0 1-16,0-1 15,21-21 1,0 21-16,0-21 15,0 0-15,-21-21 16,21 21-16,1-21 0,-1-1 16,-21 1-16,21 21 0,-21-21 15,0 0-15,0 0 0,21 0 16,0 21 0,-21 21 15,0 0-31,0 0 15,0 0-15,0 0 16,0 1 0,21-22-16,1 0 31,-22-22-31,21 22 16,-21-21-16,0 0 15,0 0-15,0 0 16,0 42 31,0 0-32,0 0-15,21-21 47,0-21-31,-21 0-16,21 21 0</inkml:trace>
  <inkml:trace contextRef="#ctx0" brushRef="#br0" timeOffset="14259.41">7302 7006 0,'0'21'0,"0"1"0,-21-1 15,21 0-15,-21 21 0,21 1 0,0-22 16,-21 21-16,21 22 16,0-22-16,0 0 0,0 1 0,0-1 15,-21 0-15,21 1 0,0-22 0,0 21 16,0 0-16,0-20 0,0-1 16,0 0-16,0 0 0,0 0 0,0 0 15,0 1-15,0-1 0,0-42 63,0-1-63,-21 1 15,21 0-15,0 0 0,0 0 16</inkml:trace>
  <inkml:trace contextRef="#ctx0" brushRef="#br0" timeOffset="14457.3">7027 7493 0,'21'0'31,"1"0"-15,-1-21-16,0 21 0,0-21 16,0 21-1,0-21-15,1 21 16,-22-22-16,21 22 15,-21-21-15</inkml:trace>
  <inkml:trace contextRef="#ctx0" brushRef="#br0" timeOffset="14873.45">7747 6710 0,'0'-21'16,"0"0"-1,0 42 17,0 0-32,-21 0 15,0 0-15,-1 22 0,1-1 0,0 0 16,0 1-16,-21-1 0,20 21 15,1 1-15,-21 21 0,21-1 0,-22 1 16,22-22-16,-21 22 0,21 0 0,-22-22 16,22 22-16,0 0 0,0-1 15,0-20-15,0 20 0,-1-20 0,22 21 16,-21-22-16,21 1 0,0-1 16,0 1-16,0-22 0,0 0 15,0 22-15,21-22 0,1 0 0,-1-20 16,0 20-16,0-21 0,-21 21 0,21-20 15,0-1-15,1 0 0,-1-21 16,0 21-16,0-21 0,0 0 0,0 0 16,1 0-16,-1-21 0,0 21 0,0-21 15,21 0-15</inkml:trace>
  <inkml:trace contextRef="#ctx0" brushRef="#br0" timeOffset="15976.15">7302 7197 0,'22'0'31,"-22"21"-15,21-21-16,-21 21 16,0 0-16,0 0 0,0 1 15,0-1-15,0 0 0,0 0 16,0 0-16,0 0 0,0 1 0,0-1 16,0 0-1,21-21 1,0 0-1,-21-21 1,0 0-16,21 21 16</inkml:trace>
  <inkml:trace contextRef="#ctx0" brushRef="#br0" timeOffset="16157.05">7472 7260 0,'0'-21'16,"0"42"15,0 0-16,0 1-15,0-1 0,0 0 0,0 0 16,0 0-16,0 22 0,0-22 0,0 0 16,0 0-1,0 0-15,0 0 0,21 1 16,0-22-16,0 0 0,0 0 0,1 0 16,20 0-16</inkml:trace>
  <inkml:trace contextRef="#ctx0" brushRef="#br0" timeOffset="16876.3">13864 6773 0,'0'0'0,"0"-21"16,-21 21 15,0 21-31,21 1 0,-21-1 16,21 0-16,0 0 0,-22 0 16,22 0-16,-21 1 0,21-1 0,0 0 15,0 0-15,-21 0 0,21 0 16,-21 1-16,0-1 0,21 0 15,21-21 17,0 0-32,0-21 0,0 21 0,1-21 15,-1-1-15</inkml:trace>
  <inkml:trace contextRef="#ctx0" brushRef="#br0" timeOffset="17063.18">14076 6837 0,'0'0'0,"21"0"16,-21 21 15,-21 0-31,0 0 16,-1 1-16,1-1 0,0 0 15,21 0-15,-21-21 0,21 21 16,0 0-16,0 1 0,21-22 47,0 0-47</inkml:trace>
  <inkml:trace contextRef="#ctx0" brushRef="#br0" timeOffset="17479.7">14266 6498 0,'0'-42'15,"0"84"-15,0-105 0,0 42 16,0-1-16,21 22 15,1 0 1,-1 22-16,0-1 0,0 0 0,0 0 16,0 21-16,22 1 0,-22-22 0,21 21 15,1 1-15,-22 20 0,21-21 16,-21 1-16,22 20 0,-22-20 0,0 20 16,0 1-16,0-1 0,-21 1 15,0-1-15,0 22 0,0-22 16,0 1-16,-42-1 0,21 22 0,0-22 15,-22 1-15,1 21 0,0-22 16,-1 1-16,-20-1 0,20 1 0,1-1 16,-21 1-16,20-1 0,1-21 0,-22 22 15,22-22-15,0 1 0,-1-1 16,22-21-16,-42 43 0,20-43 16,22 0-16,0-21 0,21 21 0,-21-21 15,0 0-15,0 0 16,21-21-1,0 0-15,0 0 16,0-1-16,21 1 0,0 0 0,0 0 16,0 0-16</inkml:trace>
  <inkml:trace contextRef="#ctx0" brushRef="#br0" timeOffset="25010.91">593 4572 0,'0'21'16,"-22"-21"-16,22 21 31,22-21 1,-1 0-32,0 0 15,0 0-15,0 0 16,0 0-16,1 0 0,-1-21 15,21 21-15,-21-21 0,22 21 16,-22-21-16,21 0 0,-21 21 0,22-21 16,-1-1-16,0 1 0,-21-21 15,22 21-15,-1 0 0,-21-22 16,22 22-16,-22-21 0,0 21 0,0-22 16,0 22-16,0-21 0,-21 21 15,0-22-15,0 1 0,0 21 16,0 0-16,0-1 0,0 1 0,0 0 15,0 0-15,-21 21 16,21-21-16,-21 21 16,0 0-16,0 21 15,21 0-15,-21 0 16,21 0-16,-22 22 0,22-1 16,-21 0-16,21 1 0,0-1 0,0 22 15,0-22-15,-21 21 0,21-20 16,0 20-16,0 1 0,-21-22 15,21 43-15,0-22 0,0 22 0,0-22 16,0 22-16,0 0 0,-21-22 16,21 22-16,0 0 0,-21-22 15,21 22-15,0-22 0,0 22 0,0-22 16,0 1-16,0-1 16,0 1-16,0-22 0,0 22 15,21-22-15,-21-21 0,21 22 0,-21-22 16,0 0-16,21-21 0,0 0 15,0 0 1,1-21-16,-1 0 0,-21-1 16,0-20-16,21 21 0,-21-21 15,21-22-15,0 22 0,-21-22 0,0 1 16,21-64-16,1 63 16,-22-20-16,0 20 0,0 1 0,0-1 15,0 1-15,0-1 0,-22 1 16,1 20-16,0 1 15,0 0-15,0-1 0,21 22 0,-21 0 16,-1 0-16,1 21 0,0 0 16,0 0-16,0 0 15,42-21 17,0 21-17,0 0-15,0-22 0,1 22 0,20 0 16,-21-21-16,21 0 0,-20 0 15,20 21-15,0-21 0,1 0 16,-22-22-16,21 22 0,0 0 0,-20 0 16,20 0-16,-21-1 15,0 1-15,0 21 0,-21-21 0,0 0 16,0 0-16,22 21 0,-22-21 16,-22 42 15,1 0-31,21 0 15,0 0-15,0 0 0,-21 22 16,21-22-16,-21 0 0,21 21 0,0-20 16,0 20-16,0-21 0,0 0 15,0 22-15,0-22 0,0 0 0,21 0 16,0 0-16,0 0 16,1-21-16,-1 0 0,0 0 15,0 0-15,0-21 16,0 21-16,-21-21 0,22 0 15,-1 0-15,-21 0 0,21-1 16,-21-20-16,21 21 0,-21 0 16,0 0-16,0-1 0,0-20 0,0 21 15,0-21-15,0 20 0,0 1 16,-21 0-16,0-21 0,21 21 16,-21 21-16,-1-22 0,1 22 0,0 0 15,0 0-15,0 0 16,21 22-16,-21-22 15,21 21-15,-22 0 0,22 0 16,0 0-16,0 0 16,0 1-16,0-1 0,22-21 15,-22 21-15,21-21 16</inkml:trace>
  <inkml:trace contextRef="#ctx0" brushRef="#br0" timeOffset="25463.16">2180 4360 0,'21'0'31,"0"0"-31,1 0 0,-1 0 15,0 22-15,0-1 0,0 0 16,0-21-16,1 21 0,20 0 16,-42 0-16,21 1 0,0 20 15,-21-21-15,21 0 0,-21 0 0,0 22 16,0-22-16,0 0 0,0 21 16,0-20-16,0-1 0,0 0 15,0 0-15,-21 0 0,21 0 16,-21-21-16,0 0 15,0 0-15,0 0 16,21-21-16,0 0 0,0 0 16,0 0-16,0 0 0,0-1 15,0-20-15,0 21 0,0-21 16,0 20-16,0-20 0,0 21 0,0-21 16,0 20-16,0-20 0,0 21 15,21 0-15,-21 0 0,21-1 0,0 1 16,0 0-16,-21 0 15,21 0-15,1 0 0,-1 21 0,21-22 16,-21 1-16</inkml:trace>
  <inkml:trace contextRef="#ctx0" brushRef="#br0" timeOffset="25876.92">3725 3641 0,'0'0'0,"0"-21"16,-21-22-1,0 43-15,0 0 16,0 0-16,-1 0 0,1 21 0,0 1 15,0-1-15,0 21 0,0 0 16,-22 1-16,22-1 0,-21 22 0,21-1 16,-22 1-16,22 20 0,-21 1 15,21-22-15,-22 22 0,22 0 16,0-1-16,-21 1 0,20 0 0,1-1 16,21-20-16,0 21 15,0-22-15,0 1 0,0-22 0,0 21 16,21-20-16,1-1 0,-1-21 15,0 0-15,0 1 0,21-1 0,-20 0 16,20-21-16,0 0 0,1 0 16,-1 0-16,0-21 0,1 21 0,20-21 15,-21-1-15</inkml:trace>
  <inkml:trace contextRef="#ctx0" brushRef="#br0" timeOffset="26315.67">3746 4466 0,'0'0'0,"0"21"31,0 1-31,0-1 16,0 0-16,0 0 0,0 0 16,-21 0-16,21 22 0,0-22 0,-21 0 15,21 0-15,0 22 0,0-22 16,0 0-16,0 0 0,21-42 31,0 0-15,-21 0-16</inkml:trace>
  <inkml:trace contextRef="#ctx0" brushRef="#br0" timeOffset="26695.46">3831 4233 0,'0'0'15,"0"-21"-15,0 42 31,-21 1-31,21-1 0,0 0 16,0 0-16,0 0 16,0 0-16,21-21 15,0 0 1,0 0-16,1 0 16,-22-21-16,21 0 0,-21 0 15,0 0-15,0 0 16,0-1-16,0 1 0,0 0 0,0 0 15,-21 0-15,21 0 16,-22-1-16,1 22 0,0 0 16,0 0-16,0 0 15,21 22-15,-21-1 16,21 0-16,0 0 0,0 0 16,0 0-16,0 1 0,0 20 0,0-21 15,21 0-15,-21 0 0,21 1 16,0-1-16,-21 0 0,21 0 0,0 0 15</inkml:trace>
  <inkml:trace contextRef="#ctx0" brushRef="#br0" timeOffset="27183.86">4149 4403 0,'0'21'16,"0"0"-1,0 0-15,0 0 0,0 1 16,0-1-16,0 0 0,0 0 16,0 0-16,-22 22 0,22-22 0,0 0 15,-21 0-15,21 21 0,0-20 16,0-1-16,0 0 0,0 0 0,-21-21 16,21 21-16,-21-21 15,21-21 1,0 0-1,0 0-15,0 0 16,0-1-16,0-20 0,0 21 16,21 0-16,-21-22 0,21 22 0,0-21 15,-21 21-15,22-22 0,-1 22 16,0 0-16,21 0 0,-21 0 0,1 21 16,-1 0-16,21 0 0,-21 0 15,0 0-15,22 21 0,-22 0 0,0 0 16,-21 0-16,21 1 0,-21-1 15,0 0-15,0 0 0,0 0 0,0 22 16,0-22-16,0 0 16,0 0-16,-21 0 0,21 22 0,-21-22 15,21 0-15,-21 0 16,21-42 15,21 0-31,0 0 16,-21-1-16</inkml:trace>
  <inkml:trace contextRef="#ctx0" brushRef="#br0" timeOffset="27512.68">4847 3916 0,'0'0'0,"0"-21"15,0 42 16,-21 0-31,21 21 0,-21-20 16,21 20-16,-21 21 0,21-20 0,-22 20 16,1-20-16,21 20 0,-21-21 15,0 22-15,21-22 0,0 1 0,0-1 16,-21 0-16,21 1 0,0-1 16,0 0-16,0-21 0,0 22 0,0-22 15,21 0-15,-21 0 0,21 0 16,0-21-16,0 0 0,1 0 15,-1 0-15,0 0 16,0-21-16,0 21 0,0-21 16,-21 0-16,22 0 0,-1 0 0,-21-22 15,0 22-15,0 0 0,0 0 16,0 0-16</inkml:trace>
  <inkml:trace contextRef="#ctx0" brushRef="#br0" timeOffset="27715.07">4635 4403 0,'22'0'0,"-1"0"0,0-21 15,21 21-15,-21 0 0,1 0 16,20-22-16,0 22 0,-21 0 16,22-21-16,-22 21 0,0-21 0,21 21 15,-20 0-15,-1 0 0,0-21 16,0 21-16,0 0 0,0 0 15,-21-21 1,22 21-16</inkml:trace>
  <inkml:trace contextRef="#ctx0" brushRef="#br0" timeOffset="28111.84">5821 4276 0,'0'0'0,"0"-21"16,-21 21-16,21 21 15,0 0 1,0 0-16,0 0 0,0 0 0,-22 22 16,22-22-16,0 21 0,0-21 0,-21 22 15,21-22-15,0 21 0,0-21 16,0 1-16,0 20 0,0-21 0,0 0 16,0 0-16,0 1 15,21-22-15,1 0 0,-1 0 16,0 0-16,0 0 15,0-22-15,-21 1 16,21 0-16,1 0 0,-22 0 16,21 0-16,-21-1 0</inkml:trace>
  <inkml:trace contextRef="#ctx0" brushRef="#br0" timeOffset="28439.91">5884 3874 0,'0'21'16,"0"0"-1,0 0 1,21-21-16,1 0 16,-1 0-16,0 0 15,0-21-15,-21 0 16,0 0-1,0-1-15,0 1 0,-21 0 32,0 21-32,0 0 15,-1 0 1,1 21-16,21 0 16,0 1-16,0-1 15,0 0-15,0 0 0,0 0 16,0 0-16</inkml:trace>
  <inkml:trace contextRef="#ctx0" brushRef="#br0" timeOffset="28731.75">6371 4339 0,'0'21'16,"21"-21"-1,0 0-15,1 0 16,-1 0-16,0 0 0,0 0 0,0 0 16,0 0-16,1 0 15,-1 0-15,0 0 0,0 0 0,0 0 16,0 0-1,-42 0 17,0 0-32</inkml:trace>
  <inkml:trace contextRef="#ctx0" brushRef="#br0" timeOffset="28925.63">6329 4572 0,'0'0'0,"0"21"15,21-21 1,0 0-16,0 0 16,0 0-16,1 0 0,-1 0 15,0 0-15,0 0 0,0 0 0,0 0 16,1 0-16,-1 0 0,0 0 16,0 0-16,-21-21 0,21 21 0,0-21 15,1 0-15</inkml:trace>
  <inkml:trace contextRef="#ctx0" brushRef="#br0" timeOffset="30311.67">7324 4255 0,'0'-22'31,"21"1"-31,-21 0 0,21 0 16,-21 0-16,0 0 0,0-1 15,0 1-15,0 0 0,0 0 0,0 0 16,0 0-16,0-1 0,0 1 16,0 42 30,0 22-46,0-22 0,0 21 0,0 1 16,0-22-16,0 21 0,0 0 16,0 1-16,0-1 0,0 0 0,0 1 15,0-22-15,0 21 0,0-21 16,0 22-16,0-22 0,0 0 0,0 0 16,0 0-16,0 1 0,0-1 15,0 0-15,0 0 0,0 0 16,-21-21 15,0 0-31,-1 0 0,1 0 16,0 0-16,0 0 15,-21 0-15,20 0 0,1 0 0,0 0 16,-21 21-16,21-21 0,-1 0 0,1 0 16,0 0-16,42 0 46,0 0-46,22 0 0,-22 0 0,0 0 16,21-21-16,-20 21 0,20 0 16,0 0-16,-21 0 0,22 0 0,-22-21 15,21 21-15,-21 0 0,1 0 16,-1 0-16,0 0 0,0 0 0,0 0 16,0-21-16,-21 0 0,22 21 15,-1 0-15,-21-21 16,21 21-16,0-22 0</inkml:trace>
  <inkml:trace contextRef="#ctx0" brushRef="#br0" timeOffset="30555.56">8255 4276 0,'0'0'0,"0"-21"15,0-1 1,0 44 31,0-1-31,0 0-16,21 0 15,-21 0-15,0 0 16</inkml:trace>
  <inkml:trace contextRef="#ctx0" brushRef="#br0" timeOffset="30763.44">8213 4826 0,'0'0'0,"-22"0"0,22 21 0,0 0 16,-21 1-16,21-1 0,0 0 15,-21 0-15,0 0 0,21 0 16,-21 1-16,0-1 0,-1 0 0,1 0 16,0 0-16,0 0 0,0 1 15,0-1-15,-1 0 0,1-21 0,0 21 16,0 0-16</inkml:trace>
  <inkml:trace contextRef="#ctx0" brushRef="#br0" timeOffset="31283.59">9313 4149 0,'0'21'15,"0"0"1,0 0-16,0 22 16,0-22-16,-21 0 0,21 21 0,0 1 15,0-22-15,0 21 0,-21 0 16,21-20-16,0 20 0,-21-21 0,21 21 15,0-20-15,0-1 0,0 21 16,0-21-16,0 0 0,0 1 16,21-44-1,-21 1 1,21 0-16,0 0 0,0 0 0,-21 0 16,22-1-16,-1-20 0</inkml:trace>
  <inkml:trace contextRef="#ctx0" brushRef="#br0" timeOffset="31638.29">9440 3789 0,'0'0'0,"-21"-21"16,0 21-16,0 0 0,0 0 16,-1 0-1,22 21-15,0 0 0,0 0 16,0 0-1,0 1-15,22-22 16,-1 21-16,0-21 0,0 0 16,0 0-16,0 0 15,1 0-15,-22-21 0,0-1 16,0 1-16,0 0 16,0 0-16,0 0 15,0 0-15,0-1 16,-22 22-16,1 0 0,0 0 15,21 22 1,0-1 0,0 0-16,0 0 0,0 0 15,0 0-15,0 1 16</inkml:trace>
  <inkml:trace contextRef="#ctx0" brushRef="#br0" timeOffset="32239.95">10435 4149 0,'0'0'0,"0"-21"15,0-1 1,0 44 0,0-1-1,-21 0-15,0 0 16,0 21-16,-1-20 0,1 20 0,0-21 15,0 21-15,-21-20 16,20 20-16,1-21 0,-21 21 0,0-20 16,20 20-16,-20-21 0,21 0 0,-21 0 15,20 1-15,1-1 0,0-21 16,0 0-16,0 21 0,0-21 16,21-21-1,0 0-15,0-1 16,21 1-16,0 21 15,0-21-15,0 21 16,0 0-16,1 0 0,-1 0 16,0 0-16,0 21 0,0-21 15,22 21-15,-22-21 0,0 22 16,0-1-16,0 0 0,22-21 0,-22 21 16,0 0-16,0-21 0,0 21 15,0-21-15,-21 22 0,22-22 16,-1 0-16,0 21 0,0-21 15,0 0 1,0 0 0,-21-21-16,22 21 0</inkml:trace>
  <inkml:trace contextRef="#ctx0" brushRef="#br0" timeOffset="32520.79">11155 4276 0,'21'0'16,"0"0"0,0 0-16,0-21 0,1 21 15,-1 0-15,0 0 0,0 0 16,0 0-16,0 0 0,1 0 0,-1 0 15,0 0-15,0 0 0,0 0 16,0 0-16,1 0 0,-1 0 16,0 0-1,-21 21 1,-21-21-16,0 0 0</inkml:trace>
  <inkml:trace contextRef="#ctx0" brushRef="#br0" timeOffset="32738.06">11155 4509 0,'0'0'0,"0"21"0,21-21 31,0 0-15,0 0-16,0 0 0,1 0 0,-1 0 15,0 0-15,0 0 0,0 0 16,22 0-16,-22 0 0,0 0 0,0 0 15,0 0-15,0 0 16,1-21-16,-1 21 0,-21-22 16,21 22-16,0 0 0</inkml:trace>
  <inkml:trace contextRef="#ctx0" brushRef="#br0" timeOffset="33027.44">12107 4085 0,'21'0'0,"-21"-21"0,22 21 16,-1 0-16,0 0 16,0 0-16,0 0 15,0 0-15,1 0 0,-1 0 0,21 0 16,-21 0-16,0 0 0,1 0 15,-1 0-15,0 0 0,0 0 16,0 0-16,0 0 0,1 0 16,-22-21 15,-22 21-15,1-21-16</inkml:trace>
  <inkml:trace contextRef="#ctx0" brushRef="#br0" timeOffset="33540.14">12298 4022 0,'0'0'0,"-21"21"0,-1-21 0,1 21 0,0 0 16,21 0-16,-21 1 0,0-1 15,0 0-15,-1 0 0,1 0 16,0 0-16,0 1 0,21-1 0,-21 0 16,0 0-16,21 0 0,-22-21 15,22 21-15,0 1 16,22-44 31,-1 22-47,0 0 15,0-21-15,0 21 0,0 0 16,1 0-16,-1 0 0,0 0 16,0 0-16,0 0 0,0 0 15,22 0-15,-22 0 0,0 0 0,0 0 16,0 0-16,22 21 0,-22 1 15,0-1-15,0 0 0,-21 0 16,0 0-16,0 0 16,0 1-16,0-1 0,0 0 15,-21 0-15,0 0 0,0 0 0,0 1 16,-1-1-16,1-21 0,-21 21 16,21 0-16,0-21 0,-1 21 0,1-21 15,0 0-15,0 0 0,0 0 16,0 0-16,-1 0 0,1 0 15,0 0-15,0 0 0,0 0 16,0 0 0,21-21 15,0 0-15,0 0-16,21 0 0,0 21 15</inkml:trace>
  <inkml:trace contextRef="#ctx0" brushRef="#br0" timeOffset="33975.89">13229 4191 0,'0'0'16,"21"-21"-16,-21 0 16,21 21 46,1 0-46,-22 21-16,0 0 15,0 0-15,0 0 16,0 1-16,0-1 0,0 0 16</inkml:trace>
  <inkml:trace contextRef="#ctx0" brushRef="#br0" timeOffset="34271.72">13293 4636 0,'21'21'0,"0"-21"31,-21 21-31,0 0 16,0 0-16,0 0 15,0 1-15,0-1 16,0 0-16,0 0 0,-21 0 0,0 0 15,-1 1-15,1 20 0,-21-21 16,0 0-16,20 22 0,-20-22 0,21 0 16,-21 0-16,-1 0 0,22 0 15,0-21-15,-21 0 0,20 0 0,1 0 16</inkml:trace>
  <inkml:trace contextRef="#ctx0" brushRef="#br0" timeOffset="34771.12">14182 4128 0,'0'0'0,"0"-22"0,21 22 0,-21-21 16,21 21-16,-21-21 0,0 42 47,0 22-47,0-22 16,0 0-16,0 21 0,-21-21 0,21 22 15,-21-22-15,21 21 0,0-21 16,0 22-16,0-22 0,0 0 0,0 21 15,0-20-15,0-1 16,0 0-16,0 0 0,21-21 16,0 0-1,0 0-15,0-21 16,0 21-16,-21-21 0,22 0 0</inkml:trace>
  <inkml:trace contextRef="#ctx0" brushRef="#br0" timeOffset="35120.91">14478 3683 0,'-42'0'16,"84"0"-16,-106 0 0,43 0 16,0 0-16,0 21 0,21 0 15,0 1-15,0-1 0,0 0 16,0 0-16,21 0 15,0-21 1,0 0-16,1 0 0,-1 0 16,0-21-16,0 21 0,-21-21 15,0 0-15,21 21 0,-21-21 16,0-1-16,0 1 0,0 0 16,0 0-16,-21 21 15,0 0-15,0-21 0,0 21 16,-1 0-16,1 0 15,21 21-15,0 0 0,0 0 16,0 0-16,21 1 0,1-1 16,-1 0-16,0 0 15</inkml:trace>
  <inkml:trace contextRef="#ctx0" brushRef="#br0" timeOffset="35447.73">15155 4022 0,'0'0'0,"0"-21"0,-21-1 16,0 22-1,0 22 1,21-1-1,0 0-15,0 21 0,0-21 0,0 1 16,-21 20-16,21 0 0,0-21 0,0 22 16,-22-1-16,22-21 0,0 0 15,0 22-15,0-22 0,-21 0 0,21 0 16,0 0-16,-21 1 0,21-1 16,0 0-16,-21-21 31,21-21-16</inkml:trace>
  <inkml:trace contextRef="#ctx0" brushRef="#br0" timeOffset="35655.61">14795 4318 0,'22'0'31,"-1"0"-31,0 0 0,21 0 16,-21 0-16,22 0 0,-22 0 0,21-21 16,1 21-16,-22 0 0,21 0 15,-21 0-15,22-21 0,-22 21 16,0 0-16,21-21 0,-21 21 16,1-22-16,-1 22 0</inkml:trace>
  <inkml:trace contextRef="#ctx0" brushRef="#br0" timeOffset="35975.44">15917 3916 0,'21'-21'15,"-21"42"16,0 0-15,0 0-16,0 0 0,0 1 16,0 20-16,0 0 0,0 1 0,0-1 15,0-21-15,0 21 0,0 1 16,-21-1-16,21-21 0,-21 22 0,21-22 16,0 0-16,0 0 0,-21 0 15,21 0-15,0 1 0,-21-1 0,21 0 16,0-42 15</inkml:trace>
  <inkml:trace contextRef="#ctx0" brushRef="#br0" timeOffset="36184.32">15579 4297 0,'0'0'0,"21"0"31,0 0-31,0 0 16,21 0-16,-20 0 15,-1 0-15,21 0 0,-21 0 0,22 0 16,-22 0-16,21 0 0,-21 0 16,22-21-16,-22 21 0,0 0 0,21-21 15,-21 21-15,1-22 0,-1 1 16,0 21-16</inkml:trace>
  <inkml:trace contextRef="#ctx0" brushRef="#br0" timeOffset="36592.08">16446 3450 0,'22'0'15,"-1"0"-15,21 21 16,-21 1-16,0-1 0,22 0 16,-22 0-16,21 21 0,-21-20 15,22 20-15,-22 0 0,0 1 16,21-1-16,-20 21 0,-1-20 15,0 20-15,-21-20 0,0 20 0,0-21 16,0 22-16,0-22 0,0 22 16,0-22-16,-21 0 0,-22 1 0,22-1 15,-21 0-15,21 1 0,-22-1 0,1-21 16,0 22-16,-1-22 0,1 21 16,0-21-16,21 0 0,-22 1 0,22-1 15,-21 0-15,21 0 0,-1 0 16,44-42 15,-1 21-31</inkml:trace>
  <inkml:trace contextRef="#ctx0" brushRef="#br0" timeOffset="37524.12">18246 3725 0,'0'-42'15,"0"21"1,-22 21 0,1 0-16,0 0 15,0 0-15,0 0 0,0 0 16,-1 0-16,22 21 0,-21 0 0,0 0 15,21 1 1,0-1-16,0 0 0,0 0 16,0 0-16,21 0 15,0 1-15,-21-1 0,22 0 0,-1 21 16,0-21-16,0 22 0,0-22 16,-21 21-16,21 1 0,-21-22 0,0 21 15,0-21-15,0 22 0,0-22 0,-21 21 16,0-21-16,0 0 0,0 1 15,-22 20-15,1-21 0,21 0 0,-21-21 16,-1 21-16,1 1 0,0-22 16,20 0-16,1 0 0,0 0 0,0 0 15,21-22 1,21 22 0,0-21-16,0 21 15,1 0-15,-1-21 0,0 21 0,0 0 16,21 0-16,-20 0 0,-1 0 15,21 0-15,-21 21 0,0 0 0,1 1 16,-1-1-16,0 0 0,0 0 0,-21 0 16,0 22-16,0-22 0,0 21 15,0-21-15,0 22 0,0-22 0,-21 21 16,21 0-16,-21-20 0,0 20 16,-1-21-16,1 21 0,0-20 0,21-1 15,-21 0-15,21 0 0,-21 0 16,21 0-16,-21 1 0,21-1 15,0 0-15,0 0 0,0 0 16,21-21 15,0 0-15,0-21-16,0 0 16</inkml:trace>
  <inkml:trace contextRef="#ctx0" brushRef="#br0" timeOffset="38580.1">16087 11028 0,'0'0'0,"21"0"0,-21-21 16,21 21-1,-21-21-15,21 21 0,0-22 16,0 1-16,1 21 0,20 0 15,-21-21-15,21 0 0,-20 21 16,20 0-16,0 0 0,1-21 0,-1 21 16,0 0-16,-21 0 0,22 0 15,-22 0-15,0 0 0,0 0 16,0 0-16,-21 21 0,0 0 0,0 0 16,-21 22-16,-21-22 15,0 0-15,-1 21 0,1 1 0,-22-1 16,1 0-16,21 1 0,-22 20 15,1-21-15,20 1 0,1-1 16,0 0-16,-1 1 0,22-1 0,21-21 16,0 22-16,0-22 0,0 0 0,0 0 15,0 0-15,21 0 0,0 1 0,1-22 16,-1 21-16,21-21 0,-21 0 0,22 0 16,-1 0-16,0 0 15,-21 0-15,22 0 0,-22 0 0,0 0 16,0-21-16,0 21 0,-21-22 15,-21 22 1,0 0 0,0 22-16,0-1 15,21 0-15,-21 21 0,21-21 0,-22 1 16,22 20-16,0 0 0,0 1 0,0-1 16,0 0-16,0 1 0,22-1 15,-1 21-15,0-20 0,-21-1 0,21 22 16,0-1-16,0-21 0,1 22 15,-1-22-15,-21 22 0,0-22 16,21 22-16,-21-22 0,0 0 0,0 1 16,0-1-16,-21-21 0,0 21 0,-1-20 15,1-1-15,0 0 0,0 0 16,0 0-16,0-21 0,-1 21 0,1-21 16,0 0-16,0 22 0,0-22 0,0 0 15,-1 0-15,1 0 16,0-22-16,0 1 15,21 0-15,0 0 0</inkml:trace>
  <inkml:trace contextRef="#ctx0" brushRef="#br1" timeOffset="45653.02">4699 5355 0,'-21'0'16,"0"0"-16,-1 0 16,1 0-16,0 0 0,0 0 15,0 0-15,0 0 16,-1 0-16,1 0 0,0 0 0,-21 0 15,21 0-15,-1 0 0,1 21 16,0-21-16,0 0 0,0 0 16,0 0-1,42 0 48,0 0-63,0 0 15,0 0-15,0 0 0,1 0 0,-1 0 16,0 0-16,21 0 0,1 0 16,-1 0-16,0 0 0,1 0 0,20 0 15,-21 0-15,22 0 0,-1 0 16,1 0-16,-1-21 0,1 21 0,21 0 16,-22 0-16,22 0 0,-1-21 15,1 21-15,21 0 0,0 0 0,-22 0 16,22-21-16,-21 21 0,0 0 15,20 0-15,-20 0 0,0-21 16,-1 21-16,1 0 0,0 0 16,-1 0-16,1 0 0,0 0 0,-22 0 15,1 0-15,-1 0 0,1 0 16,-22 0-16,0 0 0,-20 0 0,20 0 16,-21 0-16,0 0 0,0 0 15,-21-21-15,-21 21 63,0 0-48,0 0-15,0 0 0,0 0 16,-1 0-16,1 0 0,-21 0 16,21 0-16</inkml:trace>
  <inkml:trace contextRef="#ctx0" brushRef="#br1" timeOffset="46253.23">4826 5440 0,'0'0'16,"0"21"-16,-21-21 0,0 0 0,-1 0 15,44 0 32,-1 0-47,0 0 0,0 0 0,21 0 16,-20 0-16,20 0 0,0 0 15,22 0-15,-22 0 0,22 0 0,-1 0 16,1 0-16,20 0 0,1 0 16,0 0-16,20 0 0,-20 0 0,21 0 15,0 0-15,-22-21 0,1 21 16,21 0-16,-21 0 0,20 0 0,-20-21 15,21 21-15,-21 0 0,20 0 0,-20 0 16,0 0-16,-22-21 0,1 21 16,-1 0-16,1 0 0,-22 0 15,0 0-15,1 0 0,-22 0 16,0 0-16,0 0 0,0 0 0,1 0 16,-22-22 15,-22 22 16,1 0-47,21-21 0,-21 21 15,0-21-15</inkml:trace>
  <inkml:trace contextRef="#ctx0" brushRef="#br1" timeOffset="48052.13">24215 3196 0,'0'0'0,"0"-21"15,21 0-15,-21 0 0,0 0 16,0-1-16,21 22 15,-21-21-15,0 0 16,0 0 0,0 42 46,0 0-46,0 0-16,0 1 0,0-1 15,0 0-15,0 0 0,0 0 16,0 22-16,-21-22 0,21 0 0,-21 21 16,21 22-16,0-43 15,-22 0-15,22 0 0,0 22 0,-21-22 16,21 0-16,0 0 0,0 0 16,0 0-16,0 1 0,0-1 0,0 0 15,0 0-15,0 0 16,21-21-16,1 0 15,-1 0-15,0 0 0,0 0 16,0 0-16,0 0 16,1 0-16,-1-21 0,0 21 0,0-21 15,0 0-15,0 21 16,1 0-16,-22-21 0,21-1 16,0 1-16,-21 0 15,0 0-15</inkml:trace>
  <inkml:trace contextRef="#ctx0" brushRef="#br1" timeOffset="48627.97">24405 2561 0,'-21'0'16,"-21"21"-16,42 1 16,-22-1-16,1-21 15,21 21-15,-21 0 0,21 0 0,0 0 16,0 1-16,0-1 16,0 0-16,0 0 15,21-21-15,0 0 16,1 0-16,-1 0 15,0 0-15,0-21 16,0 0-16,-21 0 0,0-1 16,0 1-1,0 0-15,0 0 0,0 0 16,-21 21-16,0-21 16,0 21-1,0 0-15,21 21 16,-22-21-16,22 21 0,0 0 15,0 0-15,0 0 0,0 1 16,0-1-16,0 0 16,22-21-16,-1 21 0,0-21 15,0 21-15</inkml:trace>
  <inkml:trace contextRef="#ctx0" brushRef="#br1" timeOffset="49059.72">25125 3090 0,'0'22'16,"21"-22"31,0 0-47,0 0 15,0 0-15,1 0 16,-1 0-16,0 0 0,0 0 0,0 0 15,0 0-15,1 0 16,-1 0-16,0 0 31,-42 0 16,0 0-31</inkml:trace>
  <inkml:trace contextRef="#ctx0" brushRef="#br1" timeOffset="49343.57">25146 3344 0,'0'0'0,"-21"22"0,42-22 47,0 0-47,0 0 0,0 0 16,1 0-16,-1 0 16,0 0-16,0 0 0,0 0 15,0 0 1,-21-22-16,22 22 0,-1-21 15,-21 0 1,21 21-16</inkml:trace>
  <inkml:trace contextRef="#ctx0" brushRef="#br1" timeOffset="50204.67">26014 3281 0,'0'0'0,"-21"0"16,21-21 0,0 0-16,0-1 15,21 22-15,-21-21 16,21 0-16,-21 0 0,0 0 15,21 0-15,-21-1 0,21 22 16,-21-21-16,0 0 0,0 0 16,0 0-16,0 0 0,0-1 15,0 1 1,0 42 15,0 1-15,0-1-16,0 0 0,0 0 15,0 0-15,0 0 0,0 1 16,0 20-16,0-21 0,0 0 0,0 22 16,0-22-16,0 0 0,0 21 15,0-21-15,0 1 0,0 20 0,0-21 16,0 0-16,0 0 0,-21 1 16,21-1-16,0 0 0,-21 0 0,21 0 15,0 0-15,-21-21 16,21 22-16,0-1 0,0 0 15,-21-21 1,21 21-16,-22-21 0,1 0 16,0 0-16,0 0 15,0 0-15,0 0 0,-1 0 0,1 0 16,0 0-16,0 0 0,0 0 0,0 0 16,-1 0-16,1 0 0,0 0 15,0 0-15,0 0 0,0 0 16,-1 0-1,44 0 32,-1 0-47,0 0 0,21 0 16,-21 0-16,1 0 0,20 0 0,-21 0 16,21 0-16,-20 0 0,20 0 15,-21 0-15,21 0 0,-20 0 0,-1 0 16,21 0-16,-21 0 0,0 0 15,1 0-15,-1 0 0,0 0 32,-21-21 30,-21 21-31,0 0-31,-1 0 0</inkml:trace>
  <inkml:trace contextRef="#ctx0" brushRef="#br1" timeOffset="51555.7">28617 3027 0,'-21'-21'0,"21"0"16,0-1 0,0 1-16,0 0 0,0 0 15,0 0 1,0 0-16,0 42 47,0 0-47,0 0 0,0 0 15,-21 0-15,0 1 0,21 20 16,0-21-16,-21 0 0,-1 22 0,22-22 16,0 21-16,-21 0 0,0 1 15,21-1-15,0 0 0,-21-20 0,21 20 16,0-21-16,0 21 0,0-20 15,0-1-15,0 0 0,0 0 16,21-21-16,0 0 16,0 0-16,1 0 15,-1 0-15,0-21 16,0 21-16,-21-21 0,21 0 0,-21-1 16,21 1-16,1 0 0,-22-21 15,0 21-15,21-22 0,0 1 0,-21 0 16</inkml:trace>
  <inkml:trace contextRef="#ctx0" brushRef="#br1" timeOffset="51976.4">28702 2455 0,'-21'0'16,"42"0"-16,-63 0 0,42 22 16,-22-1-16,1-21 0,21 21 0,0 0 15,0 0-15,0 0 16,0 1-16,0-1 16,21-21-1,1 0 1,-1 0-16,0 0 0,0-21 15,0-1-15,-21 1 16,21 21-16,-21-21 0,0 0 16,0 0-16,0 0 15,0-1-15,-21 22 16,0 0-16,0 0 16,0 22-1,21-1-15,-21-21 0,-1 21 0,22 0 16,0 0-1,0 0-15,0 1 0,22-1 16,-1-21 0</inkml:trace>
  <inkml:trace contextRef="#ctx0" brushRef="#br1" timeOffset="52623.52">29781 2900 0,'0'-21'15,"0"0"-15,-21 42 63,0 0-63,21 0 0,-21-21 16,0 21-16,0 0 0,-1 1 15,1 20-15,0-21 0,0 0 0,0 0 16,-22 1-16,22 20 0,0-21 15,-21 0-15,21 0 0,-1 1 0,1-1 16,-21-21-16,21 21 0,0-21 16,-1 0-16,1 0 15,21-21 17,21 21-17,1 0-15,-1 0 0,0 0 16,0 0-16,0 0 15,0 0-15,1 21 0,-1-21 16,0 21-16,0-21 0,0 21 16,0-21-16,1 21 0,-1-21 0,0 22 15,0-22-15,0 21 0,0-21 16,1 0-16,-22 21 0,21-21 16,0 0 15,0-21 16,0 0-32</inkml:trace>
  <inkml:trace contextRef="#ctx0" brushRef="#br1" timeOffset="52980.32">30353 3006 0,'21'0'31,"0"0"-16,0 0-15,1 0 16,-1 0-16,0 0 0,0 0 0,0 0 16,0 0-16,1 0 0,-1 0 15,0 0-15,0 0 0,0 0 0,0 0 16,1 0-16,-1 0 16,-42 0 46,-1 0-46</inkml:trace>
  <inkml:trace contextRef="#ctx0" brushRef="#br1" timeOffset="53319.63">30289 3217 0,'0'0'0,"-21"0"15,21 22 17,21-22-17,1 0-15,-1 0 0,0 0 0,0 0 16,0 0-16,0 0 0,22 0 15,-22 0-15,0 0 0,0 0 0,0 0 16,1 0-16,-1 0 0,0 0 16,0 0-16,0 0 15,0 0 32,1 0-31,-22-22-16</inkml:trace>
  <inkml:trace contextRef="#ctx0" brushRef="#br1" timeOffset="53718.81">31348 2858 0,'-21'-22'16,"42"22"-1,0 0 1,0 0-16,0 0 0,0 0 15,1 0-15,-1 0 0,0 0 0,0 0 16,21 0-16,-20 0 16,-1 0-16,0 0 0,0 0 0,0 0 15,0 0-15,1 0 0,-22-21 16,21 21-16,-42 0 47,-1 0-32,1 0-15,0 0 16,0 0-16</inkml:trace>
  <inkml:trace contextRef="#ctx0" brushRef="#br1" timeOffset="54503.36">31327 2815 0,'0'0'0,"-64"0"16,43 21-1,0 1-15,0-1 16,-1 0-16,22 0 16,0 0-16,-21 0 15,0 1-15,21-1 0,0 0 16,-21 0-16,0 0 16,21 0-16,-21-21 0,21 22 15,0-1 1,0 0-1,21-21 17,0 0-17,0 0-15,0 0 16,0 0-16,1 0 0,-1-21 16,0 21-16,0 0 0,0 0 15,0 0-15,1 0 0,-1 0 16,0 0-16,0 0 0,0 0 0,0 0 15,1 0-15,-1 0 0,0 0 16,-21 21-16,21 0 0,0-21 0,-21 21 16,21-21-16,-21 21 0,0 1 15,22-1-15,-1 0 0,-21 0 16,0 0-16,0 0 16,0 1-16,0-1 0,0 0 15,0 0-15,-21 0 16,-1-21-16,1 21 0,0 1 15,0-22-15,0 0 0,0 21 0,-22-21 16,1 0-16,21 0 0,-22 21 16,1-21-16,21 0 0,-21 0 0,20 0 15,1 0-15,0 0 0,0 0 16,0 0-16,0 0 0,-1 0 16,1 0-1,0 0-15,0 0 16,0 21 140,0-21-140,-1 0-1,1 0-15</inkml:trace>
  <inkml:trace contextRef="#ctx0" brushRef="#br1" timeOffset="57304.24">28681 4487 0,'0'0'0,"-21"0"16,21-21 31,0 0-47,21 21 15,0-21-15,0 21 0,0-21 0,0 0 16,1 21-16,-1-22 0,0 1 15,-21 0-15,21 0 0,0 0 0,-21 0 16,21-1-16,-21 1 0,0 0 16,0 42 31,0 0-47,-21 1 15,21-1-15,0 0 0,0 0 0,-21 0 16,21 0-16,0 1 0,-21-1 15,21 21-15,0-21 0,0 0 0,0 1 16,-21-1-16,21 0 0,0 0 16,-21 21-16,21-20 0,0-1 0,0 0 15,0 0-15,0 0 0,0 0 16,0 1-16,0-1 0,0 21 0,0-21 16,0 0-16,0 1 15,0-1-15,0 0 0,0 0 16,0 0 15,-22-21-31,1 0 16,0 21-16,0-21 15,0 0-15,0 0 16,-1 0-16,1 0 0,0 0 16,0 0-16,0 0 0,0 0 0,-22 22 15,22-22-15,0 0 0,0 0 16,0 0-16,-1 0 0,1 0 15,21 21 1,21-21 0,1 0-1,-1 0-15,0 0 0,0 0 0,0 0 16,22 0-16,-22 0 0,21 0 16,-21 0-16,22 0 0,-22 0 0,21 0 15,-21 0-15,22 0 0,-22 0 16,0 0-16,0 0 0,21 0 0,-20 0 15,-1 0-15,0 0 16,-21-21 0,21 21 46,-21-22-62,21 22 0,-21-21 16</inkml:trace>
  <inkml:trace contextRef="#ctx0" brushRef="#br1" timeOffset="57960.23">29866 4403 0,'0'0'0,"0"-21"16,-21 42 46,0 0-62,21 0 16,-21 0-16,-1 0 0,1 1 16,21-1-16,-21 21 0,0-21 15,-21 0-15,20 22 0,1-22 16,0 0-16,-21 21 0,21-20 0,-22-1 16,22 21-16,-21-21 0,21 0 15,-22 1-15,22-1 0,0-21 0,0 21 16,21-42 15,0 0-31,21-1 16,0 1-16,-21 0 0,21 0 15,0 21-15,-21-21 0,22 0 16,-1 21-16,0 0 16,0 0-16,0 0 15,0 21-15,1 0 16,-1 0-16,0 0 0,0 0 15,0 1-15,-21-1 0,21 0 16,-21 0-16,22-21 0,-22 21 0,21-21 16,0 21-16,0-21 15,0 0-15,0 0 16,1 0 0,-1 0-1,-21-21 16,21 21-31,-21-21 0,21 21 16</inkml:trace>
  <inkml:trace contextRef="#ctx0" brushRef="#br1" timeOffset="58311.07">30416 4530 0,'0'-21'0,"22"21"16,-1 0 0,0 0-1,0-22-15,0 22 0,0 0 16,1 0-16,-1 0 15,0 0-15,0 0 0,0 0 0,0 0 16,1 0 0,-1 0-16</inkml:trace>
  <inkml:trace contextRef="#ctx0" brushRef="#br1" timeOffset="58650.87">30459 4678 0,'0'0'16,"0"21"-1,-21-21-15,21 21 0,21-21 32,0 0-17,0 0-15,0 0 16,0 0-16,1 0 16,-1 0-16,0 0 0,0 0 15,0 0-15,0 0 16,1 0-1,-1 0 1,-21-21 15</inkml:trace>
  <inkml:trace contextRef="#ctx0" brushRef="#br1" timeOffset="58995.2">31200 4339 0,'21'0'16,"0"0"-16,0 0 16,0 0-16,0 0 0,1 0 15,-1 0-15,0 0 0,0 0 16,0 0-16,0 0 0,1 0 0,-1 0 16,0 0-16,0 0 0,0 0 15,0 0-15,1 0 0,-22-21 16,21 21-16,-42 0 47,-1 0-32</inkml:trace>
  <inkml:trace contextRef="#ctx0" brushRef="#br1" timeOffset="59708.85">31305 4318 0,'0'0'0,"-21"21"0,0 0 16,0 1-16,0-1 15,0 0-15,-1 0 16,22 0-16,-21-21 0,0 21 0,21 1 16,-21-1-16,0-21 0,21 21 15,-21 0-15,21 0 0,-22-21 16,22 21-16,22-21 62,-1 0-62,0 0 0,0 0 16,0 0-16,0 0 16,1-21-16,-1 21 15,0 0-15,0 0 16,0 0-16,0 0 0,1 0 0,-1 0 15,0 0-15,0 0 16,0 21-16,0 1 16,1-1-1,-1-21-15,-21 21 0,21 0 16,-21 0-16,21-21 0,-21 21 16,0 1-16,0-1 15,0 0-15,0 0 0,0 0 16,-21-21-16,0 21 0,0 1 15,-1-22-15,1 21 0,0-21 16,0 21-16,0 0 0,-22-21 16,22 0-16,0 21 0,0-21 0,0 0 15,0 0-15,-1 0 16,1 0-16,0 0 0,0 0 16,0 0-1,0 0 1,21-21 124</inkml:trace>
  <inkml:trace contextRef="#ctx0" brushRef="#br1" timeOffset="69071.39">32152 4657 0,'0'-21'79,"0"-1"-48,0 44 63,0-1-94,0 0 15,0 0-15,0 0 16,-21 0-16,21 1 15,0-1 1,-21-21-16,21 21 16,0-42 62,0 0-78,0-1 15,0 1-15,-21 21 16,21-21-16,0 0 0,0 0 16,0 0-16,0-1 15,-22 22 32,22 22-31,0-1-1,0 0-15,0 0 16,0 0-16,0 0 0,0 1 16,0-1-16,0 0 15,0 0-15,0 0 16,0 0-16,0 1 16,0-1 15,0-42 16,0-1-32,0 1-15,0 0 0,0 0 16,0 0-16,0 0 0,0-1 16,0 1-16,0 0 15,0 0-15,0 0 31,0 42 48,0 0-79,0 0 15,0 0 1,0 1-16,0-1 15,0 0-15,0 0 16,0 0-16,0 0 0,0 1 16,0-1-16,0 0 0,0 0 15,0 0-15,0 0 16,0 1-16,0-1 16,0 0-1,0 0-15,0 0 16,0 0-1,0 1 17,0-1-17,0 0 17,0 0-17,22-21 1,-1 0-1,0 0 17,0 0-32,0 0 15,0 0-15,1 0 16,-1 0-16,0 0 0,0-21 16,21 0-16,-20 21 0,20-21 0,0-1 15,1 1-15,-1 0 0,0 0 16,22 0-16,-22 0 0,22-22 15,-22 22-15,21 0 0,43-43 16,-63 43-16,20 0 0,-21 0 16,1 0-16,-1 0 0,0-1 15,-20 22-15,20 0 0,-21-21 16,0 21-16,0 0 0,1 0 16,-1 0-16,-21-21 15,21 21 1,0 0-1,0 0 17,0 0-17,1 0 17,-1 0-32,0 0 15,0 0 1,-42 0 109,21 21-110,-21-21-15,0 0 47,-1 0-15,1 21-17,0-21-15,0 0 0,0 0 16,0 22-16,-1-22 0,1 0 0,0 21 15</inkml:trace>
  <inkml:trace contextRef="#ctx0" brushRef="#br1" timeOffset="71552.06">9377 5503 0,'0'-21'15,"0"0"17,21 0-17,-21 0 1,0 0 0,0-1-1,0 1 1,0 0-16,0 0 15,0 0 17,0 42 46,0 0-78,0 0 15,0 0-15,0 1 0,0-1 0,0 0 16,0 0-16,0 0 0,0 0 16,0 22-16,0-22 0,0 0 0,0 21 15,0-20-15,0 20 0,0-21 16,21 21-16,-21 1 0,0-22 0,0 21 16,0-21-16,0 22 15,0-22-15,0 0 0,0 21 0,0-20 16,0-1-16,0 0 0,0 0 0,0 21 15,0-20-15,0-1 0,0 0 16,0 0-16,0 0 0,0 0 16,0 1-16,0-1 0,0 0 15,0 0-15,0 0 0,0 0 0,0 1 16,0-1-16,0 0 0,0 0 16,0 0-16,0 0 15,0-42 63,0 0-62,0 0-16,21 0 16,-21 0-16,0-1 0,0-20 15,21 21-15,-21 0 0,0 0 0</inkml:trace>
  <inkml:trace contextRef="#ctx0" brushRef="#br1" timeOffset="73755.22">9567 5376 0,'0'-21'15,"0"0"1,0 0-1,0 0 1,0 0 0,0-1-1,0 44 79,21-1-78,-21 0-16,0 0 15,0 0-15,22 0 0,-22 1 16,0-1-16,0 0 0,0 0 0,0 0 16,0 22-16,0-22 0,0 21 0,0-21 15,0 22-15,0-22 0,0 21 16,0 0-16,0-20 0,0 20 0,0-21 15,0 21-15,0-20 0,0 20 16,0-21-16,0 0 0,0 22 0,0-22 16,0 0-16,0 0 0,0 21 15,0-20-15,0-1 0,0 0 16,0 0-16,0 0 0,0 0 0,0 1 16,0-1-16,0 0 15,0 0-15,0 0 0,0 0 16,0 1-16,0-1 15,0 0 1,0 0-16,0 0 16,0 0-1,0 1 17,0-1 46,21-21-63,-21 21 32,-21-21 31,-1 0-78,1 0 0,21-21 16,-21 21-16,0 0 0,21-21 16,-21 21-16,0 0 0,-1-22 0,22 1 15,-21 21-15,0-21 0,0 21 0,21-21 16,-21 0-16,0 0 0,-1-1 15,1 1-15,21 0 0,-21 0 16,0 21-16,21-21 0,-21 0 16,0-1-16,-1 1 0,1 21 15,21-21-15,-21 21 16,0-21-16,0 21 16,21 21 62,21 0-78,0 0 15,-21 1 1,21-22-16,0 21 0,1 0 16,-1 0-16,0 0 0,-21 0 15,21-21-15,0 22 0,-21-1 16,21 0-16,1 0 0,-22 0 0,0 0 15,21-21-15,-21 22 0,21-1 16,0 0-16,-21 0 0,0 0 16,21-21-16,-21 21 0,21-21 0,-21 22 15,0-1-15,0 0 16,22-21-16,-22 21 0,21-21 0,-21 21 16,21-21-16,-21 21 15,0 1-15,21-22 16,0 0 15,0 0-15,1-22 15,-1 1-31,0 0 16,-21 0-16,21 0 0,0 0 0,-21-1 15,21 1-15,1 0 0,-1-21 16,0 21-16,0-1 0,0-20 0,22 21 15,-22-21-15,0 20 0,0 1 16,21 0-16,-20 0 0,-1 0 0,0 0 16,0-1-16,0 1 0,0 0 0,1 21 15,-1-21-15,0 21 16,0-21-16,-21 42 78,-21 0-78,0-21 16,0 21-16,-1 0 0,1-21 15,0 22-15,-21-1 0,21-21 16,-1 21-16,1 0 0,-21 0 16,21 0-16,-22 1 0,22-1 0,0 0 15,0 0-15,-21 0 0,20 0 16,1-21-16,0 22 0,0-1 0,21 0 15,-21 0-15,0-21 0,-1 21 16,22 0-16,-21 1 0,0-1 16,0-21-16,21 21 15,0 0 1,-21-21 15,21 21 0,0-42 16,-21 0-31,21 0-16,-22 0 16,1-1-1,0 1-15,21 0 16,-21 21-16,0-21 15,21 0-15,-21 21 16,21-21-16,-22 21 16,44 0 93,-1 0-93,0 0-16,0 0 15,0 0-15</inkml:trace>
  <inkml:trace contextRef="#ctx0" brushRef="#br1" timeOffset="75483.83">19854 9377 0,'0'-21'0,"21"21"16,-21-21 0,0-1-16,0 1 15,22 21 17,-22 21-17,0 1 1,0-1-16,0 0 0,0 0 0,0 21 15,0-20-15,0 20 0,0 0 0,0 1 16,0-1-16,0 0 0,0 1 16,0-1-16,0 0 0,0 1 0,0-1 15,0 0-15,-22 1 0,22-22 16,0 0-16,0 0 0,0 21 0,-21-42 16,21 22-16,0-1 0,0 0 15,0-42 16,0 0-15,21-1-16,-21 1 0,22 0 16,-22 0-16,21 0 0</inkml:trace>
  <inkml:trace contextRef="#ctx0" brushRef="#br1" timeOffset="75783.64">20235 9335 0,'0'21'16,"0"0"-1,0 0-15,0 0 0,0 22 16,0-22-16,0 21 0,0-21 16,0 22-16,0-1 0,0 0 0,0 1 15,0-22-15,0 21 0,0 0 0,0-20 16,0 20-16,0-21 0,0 0 15,0 0-15,0 1 0,0-1 0,0 0 16,0 0-16,0 0 16,0-42 31</inkml:trace>
  <inkml:trace contextRef="#ctx0" brushRef="#br1" timeOffset="75987.53">19939 9864 0,'21'0'31,"0"0"-15,0 0-16,1 0 0,-1-21 0,0 21 0,0 0 15,0 0-15,0-22 0,1 22 16,-1 0-16,0-21 0,0 21 16,0-21-16,0 21 0</inkml:trace>
  <inkml:trace contextRef="#ctx0" brushRef="#br1" timeOffset="76420.3">20468 9821 0,'0'22'0,"21"-22"16,0 0 0,1 0-16,-1-22 0,0 1 15,0 21-15,0-21 0,0 0 0,1 21 16,-1-21-16,0 0 0,0 21 15,0-22-15,-21 1 0,0 0 0,0 0 16,0 0 0,-21 21-16,0 0 0,0 0 15,0 0-15,-1 0 0,1 21 16,0 0-16,0 0 16,0 0-16,0 1 0,21-1 0,-22 0 15,22 0-15,-21 21 0,21-20 0,0-1 16,0 0-16,0 0 0,0 0 15,0 0-15,0 1 0,21-22 16,1 21-16,-1-21 16,0 0-16,0 0 0,0 0 15,0 0-15,1 0 16,-1-21 0,0 21-16,0-22 0,-21 1 0,21 21 15,0-21-15</inkml:trace>
  <inkml:trace contextRef="#ctx0" brushRef="#br1" timeOffset="76733.12">20976 9313 0,'0'22'31,"0"-1"-31,0 0 0,0 0 0,0 0 15,0 0-15,0 1 0,0 20 16,0 0-16,0 1 0,0-22 0,0 21 16,0 0-16,-21 1 15,21-22-15,-21 21 0,21-21 0,0 22 16,-21-22-16,21 0 0,-22 0 0,22 0 16,0 1-16,0-1 0,-21 0 15,21-42 32,0 0-47,0-1 0,21 1 16,-21 0-16</inkml:trace>
  <inkml:trace contextRef="#ctx0" brushRef="#br1" timeOffset="77043.11">21167 9313 0,'21'0'31,"-21"22"-31,0-1 0,0 0 16,0 0-16,0 64 16,0-64-16,0 21 0,0-21 15,0 22-15,0-22 0,0 21 16,0-21-16,-21 22 0,21-22 15,-22 21-15,22-21 0,0 1 0,0-1 16,-21 0-16,21 0 0,-21 0 16,21 0-16,0 1 0,21-44 62,0 1-62</inkml:trace>
  <inkml:trace contextRef="#ctx0" brushRef="#br1" timeOffset="77451.88">21315 9694 0,'0'22'0,"0"-1"15,-21-21-15,21 21 0,0 0 0,0 0 16,-22-21-16,22 21 0,0 1 15,-21-1-15,21 0 0,0 0 0,0 0 16,0 0-16,0 1 0,0-1 16,21-21-1,1 0 1,-1 0-16,0 0 16,0 0-16,0 0 15,-21-21-15,21 21 0,1-22 0,-22 1 16,21 0-16,-21 0 15,21 0-15,-21 0 0,0-1 0,0 1 16,0 0-16,0 0 0,0 0 0,0 0 16,0-1-16,-21 22 15,0 0-15,-1 0 16,1 0 0,21 22-16,-21-22 0,21 21 15,-21-21 1</inkml:trace>
  <inkml:trace contextRef="#ctx0" brushRef="#br1" timeOffset="78076.08">21780 9970 0,'0'0'0,"0"-22"16,0 1 0,0 0-16,22 0 15,-1 0-15,-21 0 0,21-1 16,0 1-16,-21 0 0,0 0 15,21 0-15,0 0 0,-21-1 16,22 22-16,-22-21 16,0 42 15,0 1-15,0-1-16,0 0 15,0 0-15,0 21 0,0-20 0,0-1 16,0 21-16,0-21 0,0 0 15,0 22-15,0-22 0,0 21 0,0 1 16,0-22-16,0 21 0,0 0 0,0-20 16,0 20-16,0 0 0,0 1 15,0-1-15,-22 21 0,22-20 0,0-1 16,0 0-16,0 1 0,0 20 16,-21-20-16,21-1 0,0 0 0,0 1 15,-21-1-15,21-21 0,0 21 0,0-20 16,-21 20-16,0-21 0,0 0 15,21 0-15,-22-21 16,1 0-16,0 0 16,21-21-1,-21 0-15,21 0 16,0 0-16,0 0 0,0-1 16,0 1-16,0 0 0,0 0 0,0 0 15,0 0-15,0-1 0,0 1 16,0 0-16,0 0 0,21-21 0,-21 20 15,0-20-15</inkml:trace>
  <inkml:trace contextRef="#ctx0" brushRef="#br1" timeOffset="78344.05">21971 9377 0,'0'21'93,"0"0"-77,21-21-16</inkml:trace>
  <inkml:trace contextRef="#ctx0" brushRef="#br1" timeOffset="78932.72">22394 9779 0,'0'0'0,"21"0"16,1-21-16,-22 0 15,0 0-15,21-1 0,-21 1 16,0 0-16,0 0 16,0 0-16,0 0 0,0-1 15,0 1-15,-21 21 0,-1 0 16,1 0-16,0 0 15,0 0-15,0 0 0,21 21 0,-21 1 16,-1-1-16,1 0 0,0 0 16,21 0-16,-21 22 0,21-22 0,-21 0 15,21 21-15,-21-21 0,21 1 16,0-1-16,0 0 0,0 0 16,0 0-16,0 0 15,21-21 1,0 0-16,0 0 0,0 0 15,-21-21-15,21 21 0,1-21 0,-1 0 16,0 21-16,0-21 0,-21 0 16,21-1-16,0 1 0,-21 0 0,22 21 15,-22-21-15,0 0 0,0 0 16,0-1-16,21 22 0,-21-21 16,21 21-1,-21 21 1,0 1-16,0-1 15,0 0-15,0 0 0,0 0 0,21 0 16,-21 1-16,0-1 0,0 0 16,21 0-16,0 0 0,-21 0 15,0 1-15,22-22 16,-1 0-16,0 0 0,0 0 16,0 0-16,0 0 15,1 0-15,-22-22 16</inkml:trace>
  <inkml:trace contextRef="#ctx0" brushRef="#br1" timeOffset="79215.55">22839 9546 0,'0'0'0,"0"-21"16,0 42 15,0 0-16,0 1-15,21-1 0,-21 0 16,0 0-16,0 21 0,0-20 16,0-1-16,0 0 0,0 0 0,21 0 0,-21 0 15,0 1-15,0-1 0,0 0 16,21 0-16,-21 0 16,21-21 15,1 0-31,-1-21 15,-21 0-15,0 0 16,21 21-16</inkml:trace>
  <inkml:trace contextRef="#ctx0" brushRef="#br1" timeOffset="79504.42">23220 9504 0,'0'-21'16,"-21"42"31,-1 0-47,1 0 15,0 0-15,21 1 0,-21-1 0,0 21 16,0 0-16,-1-20 0,1 20 16,0-21-16,21 0 0,-21 0 15,21 1-15,-21-22 0,21 21 0,-21 0 16,21 0-1,21-21 32,0-21-47,0 21 0</inkml:trace>
  <inkml:trace contextRef="#ctx0" brushRef="#br1" timeOffset="80136.11">23558 9567 0,'0'0'0,"22"-21"0,-22 0 15,-22 21 16,1 0-31,0 0 16,0 0-16,0 21 0,21 0 16,-21-21-16,-1 22 0,1-1 0,0 0 15,0 0-15,21 0 0,-21 0 16,0 22-16,21-22 0,-22 0 0,22 0 16,0 0-16,-21 1 0,21-1 15,0 0-15,0 0 0,0 0 16,0 0-16,0 1 0,0-1 15,21-21 1,1 0 0,-1 0-16,0 0 0,0 0 15,-21-21-15,21 21 0,0-22 16,1 1-16,-1 21 0,-21-21 0,21 0 16,0 0-16,0 0 0,-21-1 0,21-20 15,1 21-15,-22 0 0,0 0 16,21-1-16,-21 1 0,21 0 0,-21 0 15,21 21-15,-21 21 32,0 0-17,0 0-15,0 1 0,0-1 0,0 0 16,0 0-16,0 0 0,0 0 16,0 1-16,0 20 0,0-21 15,21 0-15,0 0 0,1-21 16,-1 22-16,0-22 0,0 0 0,0 0 15,22 0-15,-22 0 0,0 0 0,0 0 16,0 0-16,0 0 0,1 0 16,-1 0-16,0 0 0,-21-22 15,21 22-15,0-21 0,0 0 0,-21 0 16,22 0-16</inkml:trace>
  <inkml:trace contextRef="#ctx0" brushRef="#br1" timeOffset="84000.65">11853 8276 0,'0'0'0,"0"-21"16,0 0-1,-21 21-15,0 0 47,21 21-47,-21-21 0,21 21 16,0 0-16,0 1 15,0-1-15,0 0 0,0 0 16,0 0-16,0 0 0,0 1 0,0-1 16,-21 0-16,21 0 15,0 0-15,0 22 0,0-22 0,0 0 16,0 21-16,-22-21 0,22 1 0,0 20 15,0 0-15,0-21 0,0 22 16,0-22-16,0 21 0,0-21 0,0 22 16,0-22-16,0 21 0,0-21 0,0 1 15,0 20-15,0-21 0,22 0 16,-22 0-16,21 22 0,-21-22 0,21 21 16,-21-21-16,0 1 0,21 20 15,0-21-15,-21 21 0,21 1 0,1-22 16,-1 21-16,0 1 0,-21-22 15,21 21-15,0-21 0,0 22 0,1-1 16,-1-21-16,0 0 0,21 22 16,-21-22-16,1 21 0,-1-21 0,0 22 15,21-22-15,-21 0 0,1 0 0,20 0 16,-21 22-16,21-22 0,1 0 16,-22 0-16,21 0 0,1 0 0,-1 22 15,21-22-15,-20 0 0,-1 0 0,22 0 16,-1 22-16,-21-22 0,22 0 0,-1 0 15,1 0-15,-1 1 0,-20-1 16,20-21-16,1 21 0,-1 0 0,-20-21 16,20 0-16,1 21 0,-22-21 15,64 0-15,-64 0 0,0 0 16,1 0-16,-1 0 0,0 0 16,-20 0-16,-1 0 0,0 0 0,21-21 15,-21 21-15,1 0 0,-22-21 0,21 21 16,0-21-16,0 21 0,0-21 15,0 21-15,1-22 0,-1 22 0,-21-21 16,21 0-16,0 21 0,0-21 0,0 21 16,22-21-16,-1 0 0,-21-1 15,22 1-15,-22 21 0,21-21 16,0 21-16,1-21 0,-22 0 0,21 21 16,1-21-16,-22-1 0,42 1 15,-20 0-15,-22 21 0,0-21 16,0 0-16,0 0 0,22-1 15,-22 22-15,0-21 0,0 0 0,0 0 16,0 0-16,1-22 0,-1 22 0,0 0 16,0 0-16,0 0 0,0-22 15,1 22-15,-22 0 0,21 0 0,0-21 16,0 20-16,0 1 0,0-21 0,1 21 16,-1 0-16,0-22 0,0 22 15,-21 0-15,21 0 0,0 0 0,-21-22 16,22 22-16,-1 0 0,-21 0 15,21 0-15,0-1 0,0 1 16,-21 0-16,21-21 0,-21 21 0,22-1 16,-1 1-16,-21 0 0,21-21 0,-21 21 15,21-1-15,0 1 0,0-21 16,-21 21-16,22 0 0,-1-22 0,-21 22 16,0 0-16,21-21 0,0 20 0,0 1 15,-21-21-15,21 21 0,-21 0 16,22-22-16,-1 22 0,-21 0 0,21-21 15,0 20-15,-21 1 0,21-21 0,-21 21 16,21 0-16,-21-22 0,22 1 16,-1 0-16,-21 20 15,0 1-15,21 0 0,-21-21 0,0 21 16,21-1-16,-21 1 0,0 0 16,0 0-16,0 0 0,0 0 0,0-22 15,0 22-15,0 0 0,0 0 0,0 0 16,0-1-16,0 1 0,0 0 15,0 0-15,0 0 0,0 0 0,0-1 16,0 1-16,0 0 0,21 0 0,-21 0 16,0 0-16,0-1 0,0 1 15,0 0-15,0 0 0,0 0 16,0 0-16,0-1 0,0 1 16,0 0-16,0 0 0,0 0 0,0 0 15,0-22-15,0 22 0,0 0 16,0 0-16,0 0 0,0-1 15,0-20-15,0 21 0,0 0 0,0-22 16,0 22-16,0 0 0,0 0 0,0 0 16,0 0-16,0-1 0,0 1 15,0-21-15,0 21 0,0 0 0,0-1 16,21 1-16,-21-21 0,0 21 0,0 0 16,0-22-16,0 22 0,0 0 15,0-21-15,0-1 0,0 22 0,0-21 16,0-1-16,0 1 0,0 0 15,0 21-15,0-22 0,0 1 16,0 0-16,0 20 0,0-20 0,0 21 16,0 0-16,0-22 0,0 22 15,0-21-15,0 21 0,0-22 0,0 22 16,0 0-16,0 0 0,0 0 16,0 0-16,0-1 0,0 1 15,0 0-15,0 0 0,0 0 16,0 0-16,0-1 0,0 1 0,0 0 15,0 0-15,0 0 16,0 0-16,0-1 0,0 1 16,0 0-16,0 0 15,0 0 1,0 0-16,0-1 16,0 1-1,0 0-15,-21 21 16,21-21-16,0 0 15,0 0 1,-21 21 0,21-22-16,-21 22 15,21-21 1,0 0 15,0 0 0,-21 21 16,0 21-31,-1-21-16,22 21 0,-21-21 16,21 21-16,-21 1 0,0-1 0,0 0 15,21 0-15,-21 21 0,-1-20 16,1 20-16,0-21 0,0 21 0,0-20 15,0-1-15,-1 21 16,1-21-16,0 0 0,21 1 0,0-1 16,-21 0-16,0-21 0,21 21 0,-21 0 15,21 0-15,0 1 16,0-44 31,21 22-32,0-21-15,0 0 0,-21 0 0,21 0 16,0 0-16,1-1 16,-1 1-16,-21 0 0,21 0 0,0-21 0,0 20 15,0-20-15,-21 21 16,22 0-16,-1 0 0,-21-1 0,0 1 16,21 0-16,-21 0 0,21 0 15,-21 0-15,21-1 0,0 1 16,1 0-1,-22 0-15,21 21 16,0 0 15,0 0-31,0 21 16,-21 0-16,21 0 0,1-21 16,-22 22-16,21-1 0,0 0 0,0 0 15,-21 0-15,21 0 16,0 1-16,1 20 0,-1-21 0,0 0 15,0 0-15,0 1 0,22-1 16,-43 21-16,42-21 0,-42 0 0,21 1 16,0-1-16,0 0 0,1 0 15,-1-21-15,-21 21 0,21 0 0,-21 1 16,21-1-16,0-21 16,0 21-16,1-21 15,-1 0 1,-21-21 15,0 0-15,0-1-16,-21 1 15,-1 21-15</inkml:trace>
  <inkml:trace contextRef="#ctx0" brushRef="#br1" timeOffset="87997.62">18775 1524 0,'0'-21'0,"0"42"63,0 0-63,0 0 0,0 1 15,0-1-15,-21 21 0,21-21 16,-22 0-16,22 22 0,0-1 0,0-21 16,-21 0-16,21 22 0,0-22 15,0 21-15,-21-21 0,21 1 0,0-1 16,0 0-16,0 0 16,0 0-16,21-21 0,0 0 0,1 0 15,-1 0-15,0 0 16,0 0-16,0 0 0,0 0 15,1 0-15,-1-21 0,0 21 16,-21-21-16,21 0 0,0 0 16,-21-1-16,0 1 0,21 0 0,-21 0 15</inkml:trace>
  <inkml:trace contextRef="#ctx0" brushRef="#br1" timeOffset="88415.38">18859 1249 0,'0'0'0,"0"21"16,0 0-16,0 0 15,22-21 17,-1 0-17,0-21 1,-21 0 0,0 0-16,0 0 15,0 0 1,-21 21 15,0 0-31,21 21 16,-22-21-1,22 21-15,0 0 0,0 0 16,0 0-16,0 1 16,0-1-16,0 0 0,22-21 15</inkml:trace>
  <inkml:trace contextRef="#ctx0" brushRef="#br1" timeOffset="88813.46">19558 1439 0,'-21'22'47,"21"-1"-47,0 0 0,0 21 0,0-21 15,0 1-15,0 20 0,0-21 16,-21 21-16,21-20 0,-22 20 0,22-21 15,0 0-15,-21 22 0,21-22 16,0 0-16,0 0 0,0 0 0,-21 0 16,21 1-16,0-1 15,0-42 32,0-1-47,0 1 16,0 0-16</inkml:trace>
  <inkml:trace contextRef="#ctx0" brushRef="#br1" timeOffset="89100.3">19325 1693 0,'21'0'47,"0"0"-47,1 0 0,-1 0 16,0 0-16,0 0 0,0 0 15,22 0-15,-22-21 0,0 21 16,0 0-16,0 0 0,22-21 0,-22 21 16,0 0-16,0 0 0,0 0 15,-21-21 16,21 21-15</inkml:trace>
  <inkml:trace contextRef="#ctx0" brushRef="#br1" timeOffset="89515.37">20383 1376 0,'0'21'0,"0"-42"0,0 42 62,0 0-62,0 0 0,0 1 16,0-1-16,0 21 0,0-21 16,0 0-16,0 22 0,0-22 0,0 0 15,0 21-15,0-20 0,0-1 16,0 0-16,0 0 0,0 0 0,0 0 16,0 1-16,0-1 0,0 0 15,0 0-15,0 0 0,-21-21 31,21 21-31,0-42 47,0 0-31,-21 0-16</inkml:trace>
  <inkml:trace contextRef="#ctx0" brushRef="#br1" timeOffset="89903.67">20108 1672 0,'21'0'31,"1"0"-31,-1-21 0,0 21 16,21 0-16,-21 0 0,1-21 15,-1 21-15,21 0 0,-21-21 0,0 21 16,1-21-16,-1 21 0,0 0 16,0 0-16,0-22 0,0 22 15,1 0-15,-1 0 16,0 0-1,-42 22 64</inkml:trace>
  <inkml:trace contextRef="#ctx0" brushRef="#br1" timeOffset="90555.56">19198 2879 0,'-21'0'31,"21"21"-31,-21-21 0,0 21 16,21 0-16,-22 0 0,22 1 16,-21-1-16,0 0 0,21 0 15,0 0-15,0 22 0,-21-22 0,21 0 16,-21 0-16,21 0 15,0 0-15,0 1 0,0-1 0,0 0 16,0 0-16,0 0 16,0 0-16,21-21 15,0 0 1,0 0-16,0 0 0,1 0 16,-22-21-16,21 21 15,-21-21-15,21 0 0,-21 0 16</inkml:trace>
  <inkml:trace contextRef="#ctx0" brushRef="#br1" timeOffset="91067.04">19177 2582 0,'21'0'31,"0"0"-31,0-21 16,1 21-16,-22-21 0,21 0 15,-21 0-15,21 21 0,-21-21 16,0-1-16,0 1 15,-21 21 17,0 0-32,-1 21 15,22 1-15,-21-1 16,21 0-16,-21 0 16,21 0-16,0 0 15</inkml:trace>
  <inkml:trace contextRef="#ctx0" brushRef="#br1" timeOffset="91515.14">19918 2752 0,'0'0'0,"0"21"47,0 0-47,0 0 0,0 0 0,0 1 16,0-1-16,0 0 0,0 0 15,0 0-15,0 22 0,0-22 0,-21 0 16,21 0-16,-22 0 0,22 0 0,-21 1 16,21-1-16,0 0 0,0 0 15,0 0-15,-21-21 0,21 21 0,0 1 31,0-44 16,0 1-31</inkml:trace>
  <inkml:trace contextRef="#ctx0" brushRef="#br1" timeOffset="91803.55">19706 3027 0,'0'-21'31,"21"21"-31,0 0 0,1 0 16,-1 0-16,0 0 0,0-21 15,0 21-15,0 0 0,1 0 16,-1 0-16,0 0 16,0 0-16,0 0 15,-21-22 1,21 22-16,-21-21 31,22 21-15</inkml:trace>
  <inkml:trace contextRef="#ctx0" brushRef="#br1" timeOffset="92563.48">20405 2879 0,'0'0'0,"21"0"15,-21-21-15,0-1 0,21 22 16,-21-21-16,0 0 0,21 21 16,-21-21-16,0 0 15,21 0-15,-21-1 0,21 1 16,-21 0 0,0 42 15,0 0-16,0 1-15,0-1 0,0 0 16,0 0-16,0 21 0,0-20 0,0-1 16,0 0-16,0 21 0,0-21 15,0 1-15,-21-1 0,21 0 16,0 0-16,0 0 0,-21 0 0,21 1 16,0-1-16,0 0 0,0 0 15,0 0-15,0 0 0,0 1 16,0-1-16,0 0 15,-21-21 32,0 0-47,0 0 16,-1 0-16,1 0 16,0 0-16,0 0 15,0 0-15,0 0 0,-1 0 16,1 0-1,42 0 48,1 0-63,-1-21 0,0 21 16,0 0-16,0 0 0,0 0 15,1 0-15,-1-21 0,0 21 0,0 0 16,0 0-16,0 0 0,1 0 15,-1 0-15,0 0 16,0 0-16,0 0 16,-21-22-1,-21 22 48,0 0-63</inkml:trace>
  <inkml:trace contextRef="#ctx0" brushRef="#br1" timeOffset="103516.56">19240 3852 0,'0'0'0,"-21"0"0,21-21 78,0 0-62,0 0-16,21 21 16,-21-21-16,0 0 15,0-1-15,0 1 16,0 42 46,0 1-62,0-1 0,0 0 16,0 0-16,0 0 16,0 0-16,0 1 0,0-1 0,0 0 15,0 0 1,0 0-16,0 0 0,0 1 0,0-1 16,0 0-16,0 0 0,0 0 15,0 0-15,0 1 16,-21-1-1,21 0 1,-21-21-16,0 21 16,0-21-16,0 0 0,-1 0 15,1 0-15,0 0 16,0 0-16,0 0 16,0 0-16,-1 0 15,44 0 48,-1 0-63,0 0 15,0 0-15,0 0 0,0 0 0,1 0 16,-1 0-16,0 0 0,0 0 0,0 0 16,0 0-16,1 0 0,-1 0 15,0 0-15,0 0 0,0 0 0,0 0 31,-21-21 16,0 0-31</inkml:trace>
  <inkml:trace contextRef="#ctx0" brushRef="#br1" timeOffset="103899.37">19875 3810 0,'0'0'0,"0"-21"15,22 21 1,-22 21 15,0 0-31,0 0 16,0 1-16,0 20 15,0-21-15,0 0 0,0 0 16,0 1-16,0-1 0,0 0 16,0 0-16,0 0 0,-22 0 15,22 1-15,0-1 0,0 0 16,0-42 46,0 0-62,0-1 16,0 1-16</inkml:trace>
  <inkml:trace contextRef="#ctx0" brushRef="#br1" timeOffset="104163.19">19748 3958 0,'22'0'47,"-1"0"-31,0 0-16,0 0 0,0-21 15,0 21-15,1 0 16,-1 0-16,-21-21 16,21 21-1,0 0-15,-21-21 16,21 21 0,-21-21-16,21 21 15</inkml:trace>
  <inkml:trace contextRef="#ctx0" brushRef="#br1" timeOffset="104892.29">20405 3916 0,'21'-21'15,"0"0"1,-21-1 0,21 1-16,0 0 15,-21 0-15,0 0 16,0 0-16,21 21 16,-21 21 30,0 0-46,0 0 16,0 0-16,0 0 16,0 1-16,0-1 0,0 0 15,0 0-15,0 0 0,-21 0 16,21 1-16,0-1 0,0 0 16,0 0-16,0 0 0,0 0 15,0 1-15,0-1 16,0 0-1,-21-21 1,0 0 0,0 0-1,21 21-15,-21-21 16,-1 0-16,1 0 0,0 0 16,0 0-16,0 21 15,0-21-15,-1 0 0,1 0 16,0 0-1,21 21-15,21-21 32,0 0-32,1 0 0,-1 0 15,0 0-15,0 0 0,0 0 0,22-21 16,-22 21-16,0 0 16,21 0-16,-21-21 0,1 21 0,-1 0 15,21 0-15,-21 0 0,0-21 16,1 21-16,-1 0 0,0-21 0,0 21 31,0 0 16</inkml:trace>
  <inkml:trace contextRef="#ctx0" brushRef="#br1" timeOffset="106136.35">24088 4763 0,'0'0'0,"0"-22"16,0 1 0,21 0 15,-42 21 47,21 21-78,0 0 16,-22 1-16,22-1 15,0 0-15,0 0 0,0 0 0,0 0 16,0 1-16,0-1 15,-21 0-15,21 0 0,0 0 0,0 0 16,0 22-16,0-22 0,0 0 16,0 0-16,0 0 0,0 1 0,0-1 15,0 0-15,0 0 0,0 0 16,0 0-16,21-21 16,-21 22-16,22-22 0,-1 0 15,0 0-15,0 0 16,0 0-16,0 0 0,1 0 15,-22-22-15,21 22 16,0-21-16,-21 0 0,21 21 16,-21-21-16,0 0 0,0 0 15,0-1-15,0 1 0,0 0 0,0 0 16</inkml:trace>
  <inkml:trace contextRef="#ctx0" brushRef="#br1" timeOffset="106678.84">24193 4255 0,'-21'0'15,"21"21"1,-21-21-16,21 21 16,0 0-16,0 0 0,0 0 15,0 1-15,0-1 16,0 0-16,0 0 15,21-21 1,0 0-16,1 0 31,-1 0-31,0-21 16,-21 0-16,0 0 16,0-1-16,0 1 0,0 0 15,0 0-15,-21 21 16,21-21-16,-21 21 0,-1 0 15,1 0-15,0 0 16,21 21-16,-21-21 16,21 21-16,0 0 0,0 0 15,0 1-15,0-1 16,0 0-16,0 0 0,0 0 16,21 0-1,0-21-15,0 0 0,-21 22 0</inkml:trace>
  <inkml:trace contextRef="#ctx0" brushRef="#br1" timeOffset="107167.17">24807 4784 0,'0'0'16,"-21"0"-1,21 21-15,-21-21 0,42 0 63,0 0-63,0 0 15,1 0-15,-1 0 0,0 0 16,0 0-16,0 0 16,0 0-16,1 0 0,-1 0 15,0 0-15,0 0 16,0 0-16,0 0 31,-42 0 32,0 0-63</inkml:trace>
  <inkml:trace contextRef="#ctx0" brushRef="#br1" timeOffset="107534.96">24723 5038 0,'0'0'0,"21"0"32,0 0-32,0 0 15,0 0-15,0 0 0,1 0 16,-1 0-16,0 0 16,0 0-16,0 0 15,0 0 1,1 0 15</inkml:trace>
  <inkml:trace contextRef="#ctx0" brushRef="#br1" timeOffset="109387.61">25866 4699 0,'0'21'31,"-22"-21"-15,1 0 0,0 0-1,0 0-15,0-21 31,21 0-15,0 0 0,0 0-16,0-1 15,21 22-15,-21-21 0,21 0 16,0 21-16,-21-21 0,21 0 0,1 0 16,-1 21-16,21-22 15,-21 22-15,0 0 0,22 0 0,-22-21 16,0 21-16,0 0 0,0 0 15,22 0-15,-22 0 0,0 0 0,-21 21 16,21-21-16,-21 22 0,21-1 16,-21 0-16,0 0 0,0 0 15,0 0-15,0 1 0,-21-1 0,0 0 16,0 21-16,0-21 0,0 1 16,-22 20-16,22-21 0,-21 21 0,21-20 15,-22-1-15,22 21 0,-21-21 16,21 0-16,-1 1 0,1-1 0,-21 0 15,21 0-15,21 0 16,-21 0-16,-1-21 0,1 22 0,21-1 16,-21-21-16,21 21 0,-21-21 15,0 0 1,21 21-16,0-42 31,21 0-15,0 0-16,-21-1 0,21 22 0,0-21 15,1 0-15,-1 0 0,0 21 16,0-21-16,0 21 0,0 0 16,1 0-16,-1 0 0,0 0 15,0 0-15,0 0 16,0 0-16,-21 21 0,0 0 16,22-21-16,-1 21 0,-21 0 15,21-21-15,0 22 0,0-22 16,0 21-16,1-21 15,-1 0-15,0 0 0,0 0 16,0 0-16,0 0 0,1 0 16,-1 0-16,0-21 15,-21-1-15,21 1 16,-21 0-16,21 0 0,-21 0 16,0 0-16,0-1 0,0 1 31</inkml:trace>
  <inkml:trace contextRef="#ctx0" brushRef="#br1" timeOffset="110511.31">28808 6033 0,'-21'0'16,"21"-22"-16,-22 22 0,1-21 15,21 0 1,0 0 0,0 0-16,0 0 15,0-1-15,21 1 16,1 21-16,-1 0 0,-21-21 0,21 21 16,0 0-16,0-21 0,0 21 15,1 0-15,-1 0 0,0 0 16,0 0-16,0 21 0,0 0 15,-21 0-15,0 1 0,22-1 0,-22 0 16,21 0-16,-21 21 0,0-20 16,0 20-16,0-21 0,0 21 15,0-20-15,0 20 0,-21-21 0,-1 21 0,1 1 16,0-22-16,-21 42 16,21-20-16,-22-22 0,22 0 15,0 21-15,-21-20 0,20-1 16,1 0-16,-21 0 0,21 0 0,0-21 15,-43 43-15,43-43 0,0 0 16,-22 0-16,22 0 0,0 0 16,0 0-16,-21 0 0,20 0 0,1 0 15,21-22-15,-21 1 0,21 0 16,-21 0-16,21 0 0,0-22 0,0 22 16,0-21-16,0 21 15,0 0-15,0-1 0,0-20 0,21 42 16,0-21-16,0 0 0,-21 0 0,22 21 15,-1 0-15,0 0 0,0 0 16,0 0-16,0 0 0,1 21 16,-1 0-16,0 0 0,0 0 15,-21 0-15,21 1 0,0-1 0,1 21 16,-1-21-16,0 0 0,0 1 16,0-1-16,0 0 0,1 0 0,-1 0 15,0 0-15,0 1 0,0-22 16,0 21-16,1 0 0,-1-21 15,0 21-15,0-21 16,0 0 0,0 0-16,-21-21 15,22 0-15,-1 0 16,0-1-16</inkml:trace>
  <inkml:trace contextRef="#ctx0" brushRef="#br1" timeOffset="111083.37">30035 5990 0,'0'0'0,"-21"0"15,0 0 1,0 0-16,0 0 15,0 0-15,-1 0 16,1 21-16,21 1 0,-21-1 0,0 21 16,0-21-16,0 22 0,21-22 15,-22 21-15,1 0 0,-21-20 0,21 20 16,-22 21-16,22-20 0,0-22 16,-21 0-16,21 0 15,-1 0-15,1 1 0,21-1 0,-21-21 0,0 21 16,21-42 15,0 0-15,0-1-16,0 1 0,21 0 15,0 0-15,0 21 0,-21-21 16,22 21-16,-1 0 0,0 0 16,0 0-16,0 0 0,0 0 15,1 21-15,-1 0 16,0 0-16,0 0 0,0 1 15,0-1 1,1 0-16,-1-21 0,0 21 16,0-21-16,0 0 15,0 21-15,1-21 0,-1 0 16,0 0 0,0 0-1,0 0 1,-21-21-16,21 0 15,1 21-15,-22-21 0,21 0 0</inkml:trace>
  <inkml:trace contextRef="#ctx0" brushRef="#br1" timeOffset="111420.17">30628 6138 0,'-21'0'15,"42"0"32,0 0-47,0 0 0,1 0 0,-1 0 16,0 0-16,0 0 0,0 0 15,0 0-15,1 0 0,-1-21 16,0 21-16,0 0 0,0 0 16,-42 0 46,0 0-62</inkml:trace>
  <inkml:trace contextRef="#ctx0" brushRef="#br1" timeOffset="111713.03">30543 6308 0,'0'21'16,"22"-21"15,-1 0-15,0 0-16,0 0 15,0 0-15,0 0 16,1 0-16,-1 0 0,0 0 16,0 0-16,0 0 0,0 0 15,1 0-15,-1 0 16,0 0-1,0 0-15,-21-21 16</inkml:trace>
  <inkml:trace contextRef="#ctx0" brushRef="#br1" timeOffset="112095.82">31623 5906 0,'0'0'0,"-21"-22"15,21 1 1,21 21-1,0 0 1,0 0-16,0 0 0,1 0 16,-1 0-16,21 0 0,-21 0 0,0 0 15,1 0-15,20 0 0,-21 0 16,0 0-16,0 0 0,1 0 0,-1 0 16,0 0-16,-42 0 46,0 0-46,-1 0 16</inkml:trace>
  <inkml:trace contextRef="#ctx0" brushRef="#br1" timeOffset="112726.87">31750 5821 0,'-64'0'15,"43"0"-15,0 0 16,0 21-16,21 0 0,-21-21 15,0 21-15,-1 1 0,1-1 16,21 0-16,-21 0 0,0 0 0,0 0 16,21 1-16,-21-1 0,21 0 15,-22-21-15,22 21 0,-21 0 0,21 0 16,0 1-16,0-1 16,21-21 30,1 0-46,-1 0 16,0 0-16,0 0 16,0 0-16,0 0 0,1 0 15,-1-21-15,0 21 0,0 0 16,0 0-16,0 0 0,1 0 16,-1 0-16,0 0 0,0 0 15,-21 21-15,21-21 16,0 0-16,-21 21 0,22-21 0,-22 21 15,0 0-15,0 0 16,21-21-16,-21 22 0,0-1 16,0 0-16,0 0 15,0 0-15,0 0 0,-21 1 16,-1-1-16,1-21 0,0 21 16,-21 0-16,21-21 0,-22 21 0,22-21 15,-21 0-15,-1 21 16,22-21-16,-21 0 0,21 0 0,-22 0 0,22 0 15,-21 0-15,21 0 0,0 0 16,-1 0-16,1 0 0,0 0 0,0 0 16,0 0-1,0 0-15,-1 0 16,22-21 62</inkml:trace>
  <inkml:trace contextRef="#ctx0" brushRef="#br1" timeOffset="114595.42">32448 6223 0,'0'-21'15,"0"0"-15,-21 21 0,21-21 16,-21-1-16,0 1 16,21 0-16,0 0 15,0 42 48,0 0-48,0 0-15,0 1 16,0-1-16,0 0 0,0 0 0,0 0 16,0 0-16,0 1 0,0-1 15,0 21-15,0-21 0,0 0 0,0 22 16,0-22-16,0 0 0,21 21 15,-21-20-15,0-1 0,0 21 0,0-21 16,21 0-16,-21 1 0,0-1 16,0 0-16,21 0 15,-21 0 1,22-21-16,-1 0 16,0 0-1,0 0-15,21-21 16,-20 0-16,-1 0 0,21 21 15,-21-21-15,43-1 0,-22-20 16,22 21-16,-1 0 0,1-22 0,20 22 16,1-21-16,0 21 0,-1-22 15,1 22-15,0 0 0,-1 0 0,-20 21 16,-1-21-16,-20 0 0,20 21 16,-21-22-16,-42 1 15</inkml:trace>
  <inkml:trace contextRef="#ctx0" brushRef="#br1" timeOffset="116259.51">20193 11091 0,'-21'0'0,"21"-21"16,0 0-16,-21 0 15,21 0-15,0 0 16,0-1-16,-22 22 15,22-21-15,-21 21 32,21 21-32,0 1 15,0-1-15,0 21 0,0-21 16,0 22-16,0-1 0,0 0 16,0 1-16,0 20 0,0-21 0,0 1 15,0-1-15,0 0 0,0 22 16,0-22-16,0-21 0,0 22 0,0-1 15,0 0-15,-21-20 0,21-1 16,-21 0-16,21 0 0,0 0 16,0-42-1</inkml:trace>
  <inkml:trace contextRef="#ctx0" brushRef="#br1" timeOffset="116548.35">20595 10943 0,'0'0'0,"0"21"16,0 1 0,0-1-16,0 21 0,0-21 0,0 22 15,0 20-15,0-21 0,-21 1 16,21-1-16,-21 22 0,0-22 0,-1 0 15,22 1-15,-21-1 0,0 0 16,0 1-16,0-1 0,0 0 16,-1-21-16,1 1 0,21 20 0,0-21 15,-21-21-15,21 21 0,0 0 16,-21-21-16,0 0 16,0 0-16,-1 0 0,1-21 15</inkml:trace>
  <inkml:trace contextRef="#ctx0" brushRef="#br1" timeOffset="116735.24">20024 11684 0,'0'0'0,"21"0"32,0 0-17,0 0-15,0 0 0,22 0 0,-22 0 16,21 0-16,0 0 0,-20 0 15,20 0-15,0 0 0,1-21 0,-22 21 16,21-21-16,-21 21 0,0-21 0,1 21 16,20 0-16</inkml:trace>
  <inkml:trace contextRef="#ctx0" brushRef="#br1" timeOffset="117096.04">20680 11621 0,'0'21'16,"21"-21"-16,0 0 31,0 0-31,0 0 0,1 0 16,-1 0-16,0-21 0,0 21 15,0-22-15,22 1 0,-22 0 0,0 21 16,0-21-16,0 0 0,0 0 16,1-1-16,-22 1 0,0 0 15,0 0-15,-22 21 16,1 0-16,0 0 15,0 0-15,0 21 0,0 0 16,-1 0-16,1 1 0,0 20 16,0-21-16,0 0 0,21 22 0,0-22 15,-21 0-15,21 21 0,0-21 16,-22 1-16,22-1 0,0 0 0,0 0 16,0 0-16,0 0 0,22 1 15,-1-22-15,0 0 0,0 0 16,0 0-16,0 0 0,1-22 15,-1 22-15,0-21 0,0 0 16,0 0-16</inkml:trace>
  <inkml:trace contextRef="#ctx0" brushRef="#br1" timeOffset="117379.88">21442 11028 0,'0'0'0,"21"-21"0,-21-22 15,0 65 1,0-1-16,0 0 0,0 0 16,0 21-16,0 1 0,-21-1 0,21 0 15,-21 1-15,21-1 0,0 22 16,-22-22-16,1 0 0,21 1 0,-21-1 16,21 0-16,-21 1 0,21-22 15,0 0-15,0 21 0,0-21 16,-21 1-16,21-1 0,0 0 15,21-21 17,-21-21-32,21 0 0,0-1 0,0 1 15,-21 0-15,22 0 0</inkml:trace>
  <inkml:trace contextRef="#ctx0" brushRef="#br1" timeOffset="117639.72">21696 11070 0,'0'0'15,"21"-21"-15,-21 0 0,0 0 16,0 0-16,0 42 31,0 0-31,0 0 0,0 21 0,0-20 16,0 20-16,0 0 0,-21 22 0,21-22 16,-21 0-16,-1 1 0,22-1 15,-21 0-15,21 1 0,0-1 0,-21 0 16,21 1-16,-21-22 0,21 0 15,0 0-15,0 22 0,0-22 16,0 0-16,0 0 16,21-21-1,0-21-15,0 21 16,-21-21-16,22 0 0</inkml:trace>
  <inkml:trace contextRef="#ctx0" brushRef="#br1" timeOffset="118015.68">21844 11494 0,'0'21'32,"0"0"-32,0 0 15,0 0-15,0 0 0,-21 1 16,21-1-16,0 0 16,0 0-16,0 0 0,0 0 15,0 1-15,0-1 16,21-21-16,0 0 15,0 0-15,0 0 0,1 0 16,-1 0-16,0-21 0,0 21 16,-21-22-16,21 1 0,0 0 0,-21 0 15,0 0-15,0 0 16,0-1-16,0 1 0,0 0 0,0 0 16,0 0-16,-21 21 0,0 0 15,0 0-15,0 0 16,0 0-16,-1 0 0,22 21 15,-21-21-15,21 21 16,-21 0-16,21 0 16,0 1-16,0-1 15,21-21 1,0 0-16,1 21 0</inkml:trace>
  <inkml:trace contextRef="#ctx0" brushRef="#br1" timeOffset="118509.88">22288 11663 0,'43'-21'16,"-43"0"-1,0-1-15,0 1 16,21 21-16,-21-21 0,0 0 16,21 21-16,-21-21 0,0 0 15,21 21 1,-21 21-1,0 0 1,0 0-16,0 0 0,0 0 16,0 1-16,0-1 0,0 21 15,0-21-15,0 0 0,-21 22 16,21-22-16,-21 21 0,21 1 16,0-1-16,-21 0 0,21 22 0,-21-22 15,21 22-15,0-1 0,0-21 16,0 22-16,0-1 0,0 1 0,0-1 15,0 1-15,-22 21 0,22-22 16,0 1-16,0-1 0,-21-21 0,21 22 16,0-22-16,-21 1 0,0-1 0,0-21 15,0 0-15,21 0 0,-22 1 16,22-1-16,-21-21 0,0 0 16,0 0-1,21-21-15,-21-1 16,21 1-16,0 0 0,0 0 0,0 0 15,0-22-15,0 22 0,0 0 16,0-21-16,0 21 0,0-22 16,21 22-16,-21-21 0,21 21 0,-21-22 15,0 22-15,21-21 0,0-1 16</inkml:trace>
  <inkml:trace contextRef="#ctx0" brushRef="#br1" timeOffset="118740.27">22500 11240 0,'0'0'0,"0"-22"0,-21 1 16,0 21-1,0 0 1,21 21-1,0 1 1,0-1-16,21 0 16,0-21-16,-21 21 0,21 0 0</inkml:trace>
  <inkml:trace contextRef="#ctx0" brushRef="#br1" timeOffset="120126.8">23008 11409 0,'0'0'0,"21"-21"16,-21 0-16,0-1 16,0 1-1,-21 21 1,0 0-16,0 0 0,0 21 16,-1-21-16,1 22 0,0-1 15,0 0-15,0 0 0,21 0 0,-21 22 16,21-22-16,-22 0 0,22 21 15,-21-21-15,21 1 0,0-1 16,0 0-16,0 0 0,0 0 0,0 0 16,21-21-1,1 0-15,-1 0 0,0 0 16,0 0-16,0 0 0,0-21 16,1 21-16,-1-21 0,0 0 15,-21 0-15,21 21 0,-21-21 0,21-22 16,-21 22-16,0 0 0,21 0 15,-21-22-15,22 22 0,-22 0 0,0-21 16,0 21-16,0-1 16,21 22-16,0 22 15,-21-1 1,0 0-16,0 0 0,0 21 0,0-20 16,0-1-16,0 0 0,21 0 0,-21 0 15,21 0-15,-21 1 0,21-1 16,1 0-16,-1-21 0,-21 21 15,21-21-15,0 0 0,0 0 16,0 0-16,1 0 0,-1 0 16,0 0-16,0-21 0,-21 0 15,0 0-15,21 21 0,-21-22 16,21 1-16,-21 0 0,0 0 0,0 0 16,0-22-16,22 22 15,-22 0-15,0 0 0,0 0 0,0 0 16,0 42 15,0 0-31,0 0 0,0 0 16,0 0-16,0 1 0,0-1 15,0 0-15,0 0 0,0 0 0,0 0 16,0 1-16,0-1 0,0 0 16,21-21-1,0 21-15,0-21 16,0 0-16,0 0 0,1 0 15,-22-21-15,21 21 0,0-21 16,0 0-16,0-1 0,0 22 0,-21-21 16,22-21-16,-1 21 0,-21 0 15,0-1-15,21-20 0,-21 21 0,21 0 16,-21 0-16,0-1 0,0 44 31,0-1-15,0 0-16,0 0 0,0 0 15,-21 0-15,21 1 0,-21-1 0,21 0 16,0 0-16,0 0 0,0 0 16,0 1-16,0-1 0,0 0 15,0 0-15,21-21 16,0 0-16,0 0 0,0 0 16,1 0-16,-1 0 0,0 0 0,21 0 15,-21 0-15,1 0 0,-1-21 16,21 21-16,-21-21 0,0 21 0,-21-21 15,22-1-15,-1 1 0,0 0 0,0 0 16,-21 0-16,0 0 0,0-22 16,21 22-16,-21 0 0,0-21 0,0 20 15,0 1-15,0 0 0,-21 21 32,0 0-32,0 21 0,0 0 15,-1 1-15,1-1 0,0 0 16,0 0-16,0 21 0,0-20 15,21-1-15,0 0 0,-22 0 16,22 0-16,0 0 0,0 1 0,0-1 16,0 0-1,22-21-15,-1 0 16,0 0-16,0 0 0,0 0 16,0-21-16,1 21 0,-22-21 15,21-1-15,0 22 0,0-21 0,0 0 16,0-21-16,-21 21 0,22-1 0,-22 1 15,21 0-15,-21 0 16,0 0-16,0 42 16,0 0-16,0 0 15,0 0-15,0 1 0,0 20 16,0-21-16,0 0 0,0 0 0,0 1 16,21-1-16,-21 0 0,21 0 15,0-21-15,0 21 0,1-21 16,-1 0-16,0 0 0,21 0 0,-21 0 15,1 0-15,-1-21 0,21 21 16,-21-21-16,0 0 0,1 0 0,-1-1 16,-21 1-16,21 0 0,0 0 15,-21-21-15,0 20 0</inkml:trace>
  <inkml:trace contextRef="#ctx0" brushRef="#br1" timeOffset="124300.15">19325 4826 0,'-21'0'15,"21"-21"-15,0 0 16,0 0 0,0-1-1,0 1 1,0 0-16,0 0 15,0 0 1,21 0 0,0 21-16,0 0 15,1 0-15,-1 0 16,0 0-16,0 0 16,0 21-16,0 0 15,-21 0-15,0 0 0,0 22 0,22-22 16,-22 21-16,0 0 15,0-20-15,0 20 0,0-21 0,-22 21 16,1 1-16,0-22 0,0 21 16,0-21-16,-22 1 0,22 20 0,-21-21 15,21 0-15,0 0 0,-22-21 16,22 22-16,0-1 0,0-21 0,0 0 16,-1 0-16,1 0 0,0 0 15,0 0-15,0 0 16,21-21-16,-21 21 0,21-22 15,0 1-15,0 0 0,0 0 0,-22 0 16,22 0-16,0-1 0,0-20 0,0 21 16,0 0-16,0 0 15,0-1-15,0 1 0,22 21 16,-1-21-16,0 21 16,0 0-16,0 0 0,-21 21 0,21-21 15,1 21-15,-1 1 0,0-1 16,0-21-16,0 21 0,0 0 0,1 0 15,-22 0-15,21 1 0,0-1 16,-21 0-16,21-21 0,-21 21 0,21 0 16,0 0-16,-21 1 15,22-22-15,-1 0 0,-21 21 16,21-21-16,0 0 16,0 0-1,0-21-15</inkml:trace>
  <inkml:trace contextRef="#ctx0" brushRef="#br1" timeOffset="124643.62">20002 4741 0,'0'0'15,"0"22"17,0-1-17,0 0-15,0 21 0,0-21 0,0 1 16,22 20-16,-22-21 0,0 0 0,0 22 16,0-22-16,0 0 0,0 0 15,0 0-15,0 0 0,0 1 0,0-1 16,0 0-16,0 0 15,0 0-15,-22-21 63,22-21-63</inkml:trace>
  <inkml:trace contextRef="#ctx0" brushRef="#br1" timeOffset="124896.14">19791 5122 0,'21'0'47,"0"-21"-47,0 21 15,-21-21-15,21 21 0,1 0 0,-1 0 16,0-21-16,0 21 0,0 0 15,0 0-15,1-21 0,-1 21 16,0 0-16,0 0 0,-21-21 16,21 21-16,0 0 15,1-22-15,-1 22 16,0-21-16</inkml:trace>
  <inkml:trace contextRef="#ctx0" brushRef="#br1" timeOffset="125231.12">20595 4763 0,'0'0'0,"0"-22"0,0 1 31,0 42 0,0 1-31,0-1 0,0 0 16,0 0-16,0 0 0,0 22 15,0-22-15,0 21 0,0-21 16,0 22-16,0-22 0,0 21 0,0-21 16,0 0-16,0 22 0,0-22 0,0 0 15,0 0-15,0 0 16,0 1-16,0-1 15</inkml:trace>
  <inkml:trace contextRef="#ctx0" brushRef="#br1" timeOffset="126167.27">24109 6033 0,'0'21'47,"0"0"-47,0 0 0,0 0 0,0 0 15,-21 1-15,21-1 0,0 21 16,0-21-16,-22 22 0,22-22 0,-21 0 15,21 21-15,0-21 0,0 1 16,0-1-16,0 0 0,0 0 16,0 0-16,21-21 15,1 0-15,-1 0 16,0 0-16,0 0 0,0 0 16,-21-21-16,21 0 0,1 21 15,-1-21-15</inkml:trace>
  <inkml:trace contextRef="#ctx0" brushRef="#br1" timeOffset="126644.16">24257 5694 0,'-42'42'16,"42"-21"-16,0 1 16,0-1-16,0 0 15,0 0 1,21-21-1,0 0 1,0 0-16,0 0 16,0-21-16,1 21 15,-22-21-15,0 0 16,0-1-16,0 1 16,-22 21 15,1 0-16,21 21 1,0 1-16,0-1 0,0 0 16,0 0-1,0 0 1</inkml:trace>
  <inkml:trace contextRef="#ctx0" brushRef="#br1" timeOffset="127019.96">24934 6138 0,'0'0'0,"21"0"47,1 0-47,-1 0 16,0 0-16,0 0 15,0 0-15,0 0 0,1 0 16,-1 0-16,0 0 0,0 0 15,0 0 1,0 0-16</inkml:trace>
  <inkml:trace contextRef="#ctx0" brushRef="#br1" timeOffset="127277.35">24892 6350 0,'0'21'0,"0"0"15,21-21 1,0 0-16,0 0 0,22 0 15,-22 0 1,0 0-16,0 0 0,0 0 0,1 0 16,-1-21-16,0 21 15,0-21-15,-21 0 32</inkml:trace>
  <inkml:trace contextRef="#ctx0" brushRef="#br1" timeOffset="128838.83">25866 5863 0,'-22'0'0,"1"0"16,0 0-16,0 0 31,0 0-31,21-21 47,0 0-47,21 0 15,0 21-15,0-21 16,0 21-16,1 0 0,-1-22 0,21 22 16,-21 0-16,22 0 0,-22 0 15,0 0-15,21 0 0,-21 0 0,1 0 16,-1 22-16,0-1 15,0-21-15,-21 21 0,0 0 0,0 21 0,0-20 16,0-1-16,-42 0 16,21 0-16,-1 0 0,-20 0 0,0 1 15,-1-1-15,1 0 0,0 0 0,-1-21 16,22 21-16,-21-21 0,21 0 16,0 0-16,-1 0 0,1 0 15,42-21 16,1 21-31,-1 0 0,0-21 16,0 21-16,0 0 0,22 0 0,-22 0 16,21 0-16,-21 0 0,22 0 15,-1 0-15,-21 0 0,21 0 16,-20 0-16,-1 21 0,0-21 0,21 21 16,-42 0-16,21-21 0,-21 22 15,0-1-15,0 0 0,0 0 16,0 0-16,-21 0 0,0 1 0,0-1 15,0-21-15,-22 21 0,1 0 16,21 0-16,-21-21 0,-1 21 0,1-21 16,21 0-16,-22 0 0,22 0 15,0 0-15,0 0 0,0 0 0,0 0 16,-1 0-16,1 0 0,0 0 16,0 0-1</inkml:trace>
  <inkml:trace contextRef="#ctx0" brushRef="#br1" timeOffset="129899.65">28427 7324 0,'-21'0'0,"-1"0"16,44 0 47,-1 0-63,0 0 0,0 0 15,0 0-15,22 0 0,-22 0 16,21 0-16,-21 0 0,22 21 0,-22 0 15,0-21-15,0 21 0,0 0 16,-21 1-16,0-1 0,0 0 16,0 0-16,0 0 0,-21 0 0,0 1 15,0-22-15,0 21 0,-22 0 16,22 0-16,-21 0 0,21-21 0,-22 21 16,22-21-16,0 0 0,0 22 15,0-22-15,-1 0 0,22-22 47,22 22-47,-1-21 0,0 21 16,0 0-16,0 0 15,0-21-15,1 21 0,-1 0 0,0 0 16,21 0-16,-21 0 0,22 0 16,-22 0-16,21 0 0,-21 0 0,1 21 15,20-21-15,-21 21 0,0 1 16,22-22-16,-22 21 0,-21 0 0,0 0 15,21 0-15,-21 0 0,0 1 0,0-1 16,0 0-16,-21 0 0,0 0 16,-1 0-16,-20 1 0,21-1 0,-21 0 15,20 0-15,-20 0 0,0 0 16,-1-21-16,22 22 0,-21-22 0,0 0 16,-1 0-16,22 0 0,0 0 15,-21 0-15,20 0 0,1 0 16,0 0-16,0-22 0,0 22 0,0-21 15,-1 21-15,22-21 0,0 0 16,-21 21-16,21-21 0,0 0 16,0-1-1,21 22 1,-21-21-16,22 0 0,-1 21 0,0-21 16</inkml:trace>
  <inkml:trace contextRef="#ctx0" brushRef="#br1" timeOffset="130471.32">29570 7535 0,'0'-21'16,"0"0"-16,21 0 15,-21 0-15,0 42 47,0 0-47,-21 0 16,21 0-16,0 1 0,-21-1 0,-1 0 16,1 21-16,0-21 0,0 1 15,0-1-15,0 21 0,-1-21 0,1 0 16,-21 1-16,21-1 0,0 0 0,-22 0 15,22 0-15,-21-21 0,21 21 16,-1-21-16,1 0 0,21 22 16,-21-22-16,21-22 15,21 22 1,0-21 0,1 0-16,-1 21 15,0 0-15,0 0 0,0 0 0,0 0 16,1 0-16,-1 21 0,0-21 15,0 21-15,0 1 0,0-22 0,22 21 16,-22-21-16,0 0 0,0 21 16,0-21-16,1 21 0,-1-21 0,0 21 15,0-21-15,0 0 0,-21 21 16,21-21-16,1 0 0,-1 0 16,0 0-1,0 0 1,0 0-1,-21-21-15,21 21 0,-21-21 16,22 0-16,-1 0 0,-21 0 0</inkml:trace>
  <inkml:trace contextRef="#ctx0" brushRef="#br1" timeOffset="130752.16">30311 7578 0,'21'0'47,"0"0"-47,0 0 0,-21-21 0,21 21 16,0 0-16,1 0 0,-1 0 15,0 0-15,0 0 0,0 0 16,0 0-16,1 0 0,-1 0 15,0 0-15,0 0 16,-42 21 15</inkml:trace>
  <inkml:trace contextRef="#ctx0" brushRef="#br1" timeOffset="131031">30205 7768 0,'0'0'0,"0"21"16,0 1 15,21-22-15,0 0-16,0 0 0,0 0 15,1 0-15,-1 0 0,0 0 16,0 0-16,0 0 0,0 0 0,1 0 15,-1 0-15,0 0 16,0 0-16,0 0 0,0 0 16,1 0-1,-1 0-15,-21-22 16,21 22 0</inkml:trace>
  <inkml:trace contextRef="#ctx0" brushRef="#br1" timeOffset="131416.32">31644 7324 0,'-21'0'0,"21"-21"16,0-1 0,21 22-1,0 0-15,0 0 0,1 0 16,-1 0-16,0 0 0,0 0 15,21 0-15,-20 0 0,20 0 0,-21 0 16,21 0-16,-20 0 0,-1 0 16,0 0-16,0 0 0,-42 0 47,0-21-47,0 21 0,-22 0 0,22 0 15</inkml:trace>
  <inkml:trace contextRef="#ctx0" brushRef="#br1" timeOffset="132047.89">31602 7281 0,'-21'22'0,"42"-44"0,-64 44 0,43-1 16,-21-21-16,21 21 0,-21-21 16,0 21-16,21 0 0,-21 0 0,0-21 15,21 22-15,-22-1 0,1 21 16,0-21-16,21 0 0,-21 1 0,21-1 15,-21 0-15,0 0 16,21 0-16,0 0 0,-22-21 16,22 22-16,22-22 47,-1 0-32,0-22-15,0 22 16,0-21-16,0 21 0,1-21 15,-1 21-15,0 0 0,0-21 16,0 21-16,0-21 0,1 21 0,-1 0 16,0 0-16,0 0 0,0 0 15,22 0-15,-22 0 0,0 21 0,0 0 16,0 0-16,0-21 0,1 21 16,-1 1-16,0-1 0,0 0 15,0 0-15,-21 0 16,21 0-16,-21 1 0,0-1 0,0 0 15,0 0-15,0 0 0,0 0 16,0 1-16,-21-22 0,0 21 0,0 0 16,0 0-16,0-21 0,-22 21 15,22 0-15,-21-21 0,-1 0 0,22 22 16,-21-22-16,0 0 0,20 0 16,-20 0-16,21 0 0,0 0 15,-22 0-15,22 0 0,0 0 0,0 0 16,0 0-16,0 0 15,21-22-15,-22 22 16,22-21-16,-21 21 16,0 0-1,21-21 17,0 0-17,21 21-15</inkml:trace>
  <inkml:trace contextRef="#ctx0" brushRef="#br1" timeOffset="135583.57">32766 7705 0,'0'-21'0,"-21"21"16,21-22 0,-21 22-1,21 22 16,0-1-15,0 0-16,0 0 16,0 21-16,0-20 0,0-1 15,0 0-15,0 21 0,0-21 0,0 1 16,0-1-16,0 21 16,0-21-16,0 0 0,0 1 0,0-1 15,0 0-15,0 0 16,0 0-16,0 0 15,21-21 17,0 0-32,0 0 0,0 0 15,22 0-15,-22-21 0,21 0 16,0 0-16,1 21 0,-1-21 16,22 0-16,-22-22 0,21 22 0,1 0 15,-1 0-15,1 0 0,-1-1 16,-20 22-16,20-21 0,-20 0 0,20 21 15,-21 0-15,-20-21 0,20 21 16,0 0-16,-21 0 0,-21-21 31,0 42 47,-21-21-78</inkml:trace>
  <inkml:trace contextRef="#ctx0" brushRef="#br1" timeOffset="136704.68">20108 12891 0,'0'0'0,"0"-22"0,-21 22 0,21-21 16,0 0-16,0 0 15,-21 21-15,21-21 0,0 42 32,0 21-17,0-21-15,0 22 0,0-1 0,0 0 16,0 1-16,0-1 0,0 22 15,0-22-15,0 21 0,0 1 0,0-22 16,0 22-16,-21-22 0,21 22 16,0-22-16,0 0 0,-21 22 0,21-43 15,-22 21-15,22-21 0,0 22 16,0-22-16,0 0 16,-21-21-16,21-21 31,0 0-31,0 0 0,21-1 15,-21-20-15,22 0 0</inkml:trace>
  <inkml:trace contextRef="#ctx0" brushRef="#br1" timeOffset="136976.53">20426 12848 0,'0'0'15,"21"-21"-15,-21 42 31,0 0-31,0 1 0,0 20 16,0-21-16,0 21 0,0 1 0,0 20 16,0-20-16,0-1 0,0 0 0,0 1 15,0-1-15,0 0 0,0 1 16,0-1-16,0 0 0,0 1 0,0-1 16,0-21-16,-21 0 0,21 0 15,0 1-15,0-1 0,0 0 16,0 0-16,-21-21 15,-1 0 1,1 0-16,0 0 0</inkml:trace>
  <inkml:trace contextRef="#ctx0" brushRef="#br1" timeOffset="137167.42">20045 13526 0,'-21'0'15,"42"0"16,0 0-31,0 0 16,0 0-16,0 0 0,1-22 16,20 22-16,-21 0 0,0 0 15,22-21-15,-1 21 0,-21-21 0,21 21 16,-20 0-16,20-21 0,-21 21 0,21-21 16,-20 21-16,-1 0 0,0 0 15,0 0-15</inkml:trace>
  <inkml:trace contextRef="#ctx0" brushRef="#br1" timeOffset="137519.22">20680 13441 0,'0'-21'0,"0"42"0,21-21 0,0 0 0,-21 21 16,21-21-16,0 0 15,1 0-15,-1 0 16,0 0 0,0-21-16,0 21 0,0-21 0,1 0 0,-1 21 15,0-22-15,0 1 0,0 21 16,-21-21-16,0 0 0,0 0 15,0 0-15,0-1 0,0 1 16,-21 21-16,0 0 16,0 0-16,0 0 0,-1 0 0,1 21 15,0-21-15,0 22 0,21-1 16,-21 21-16,0-21 0,-1 0 0,22 22 16,0-22-16,0 21 0,0-21 0,0 22 15,0-22-15,0 21 0,0-21 16,0 1-16,0-1 0,0 0 15,22 0-15,-22 0 0,21-21 16,0 21-16,0-21 0,0 0 0,0 0 16,1 0-16,-1 0 0,0 0 0,0-21 15,21 21-15,-20-21 0,-1 0 16,0 0-16,0 0 0,0-1 0</inkml:trace>
  <inkml:trace contextRef="#ctx0" brushRef="#br1" timeOffset="137794.07">21336 13018 0,'0'0'0,"0"-22"0,0-20 16,0 63-1,0 0 1,0 1-16,0 20 0,0 0 0,0 1 16,0-1-16,0 0 0,0 1 15,0-1-15,0 0 0,0 1 0,0-1 16,-21 0-16,21-21 0,-21 22 0,21-1 15,0-21-15,0 22 0,-22-22 16,22 0-16,-21 21 0,21-21 16,0 1-16,0-1 15,0-42 1,0-1 0,21 1-16,-21 0 15,22 0-15</inkml:trace>
  <inkml:trace contextRef="#ctx0" brushRef="#br1" timeOffset="138076.9">21611 12996 0,'21'-21'0,"-42"42"0,42-63 0,0 21 16,-21 42 15,0 0-31,0 0 0,0 22 0,0-22 16,0 21-16,0 1 0,0-1 15,0 0-15,0 1 0,0-1 16,0 0-16,0-21 0,-21 22 0,21-1 16,-21 0-16,21-20 0,0 20 15,0-21-15,0 0 0,0 0 0,0 1 16,0-1-16,0 0 0,0 0 16,0 0-16,21-21 31,-21-21-31,21 21 0,1-21 15,-1 0-15</inkml:trace>
  <inkml:trace contextRef="#ctx0" brushRef="#br1" timeOffset="138440.69">21950 13441 0,'0'21'16,"0"0"-16,0 0 15,0 1-15,-21-1 0,21 0 16,-22 0-16,22 0 0,-21 0 15,21 1-15,0-1 0,0 0 0,0 0 16,0 0-16,0 0 0,0 1 16,21-22-16,1 21 15,-1-21-15,0 0 0,0 0 0,0 0 16,0 0-16,1 0 0,-1-21 16,0-1-16,0 1 0,0 0 15,0 0-15,-21 0 16,0 0-16,22-1 0,-22 1 0,21-21 15,-21 21-15,0 0 0,0-1 0,0 1 16,0 0-16,-21 21 16,-1 0-16,1 0 0,0 0 15,0 0-15,0 21 0,0-21 16,-1 21-16,1 1 0,0-22 0,21 21 16,-21-21-16,0 21 0,21 0 0</inkml:trace>
  <inkml:trace contextRef="#ctx0" brushRef="#br1" timeOffset="139083.25">22288 13610 0,'0'-21'31,"22"21"-31,-1-21 15,0 0-15,0 0 0,0 21 16,0-22-16,1 1 0,-1 0 16,0 0-16,0 0 0,0 21 0,0-21 15,1-1-15,-22 1 0,21 0 16,-21 42 15,0 0-15,0 22-16,0-22 0,0 21 15,0-21-15,0 22 0,0-1 16,0 0-16,0 1 0,0-1 0,0 0 16,0 1-16,0 20 0,0-20 0,21-1 15,-21 0-15,21 22 0,-21-22 16,0 0-16,0 22 0,0-22 0,21 1 16,-21 20-16,0-21 0,0 1 15,0-1-15,0 0 0,-21 1 0,0-22 16,21 21-16,0-21 0,-21 1 15,0-1-15,21 0 0,-22-21 16,1 0-16,0 0 16,0 0-16,21-21 0,-21 0 15,0-1-15,21 1 16,0 0-16,0 0 0,0 0 0,-22 0 16,22-1-16,0 1 0,0 0 0,0 0 15,0 0-15,0 0 0,0-1 16,0-20-16,0 21 0,0 0 0,0-22 15,0 22-15,0-21 0,0 21 0</inkml:trace>
  <inkml:trace contextRef="#ctx0" brushRef="#br1" timeOffset="139320.12">22966 13081 0,'0'-21'16,"0"0"-16,0 42 62,0 0-46,0 0-16,0 0 15</inkml:trace>
  <inkml:trace contextRef="#ctx0" brushRef="#br1" timeOffset="140775.75">23495 13314 0,'0'0'0,"42"-21"16,-42 0-16,21-1 15,-21 1 1,0 0-16,0 0 0,-21 0 16,0 21-16,0 0 0,0 0 0,0 0 15,-1 0-15,1 0 0,0 0 16,0 21-16,0-21 0,0 21 0,-1 0 16,1 0-16,0 1 0,21 20 15,0-21-15,-21 0 0,21 0 0,0 1 16,0 20-16,0-21 0,0 0 15,0 0-15,0 1 0,0-1 16,21-21-16,0 0 16,0 0-16,1 0 0,-1 0 15,0 0-15,0-21 0,0 21 16,0-22-16,1 1 0,-1 0 16,-21 0-16,21 0 0,0 0 15,-21-1-15,0-20 0,0 21 16,0 0-16,0 0 0,0-1 0,0 1 15,0 42 17,0 1-32,0-1 15,0 0-15,0 21 0,0-21 16,0 1-16,0-1 0,0 0 0,0 0 16,0 0-16,21 0 0,0 1 15,1-22 1,-1 0-16,0 21 0,0-21 15,0 0-15,0 0 0,1-21 16,-1 21-16,0-22 0,0 1 0,0 21 16,0-21-16,1 0 0,-1 0 15,-21 0-15,0-1 0,21 1 0,-21 0 16,21 0-16,-21 0 0,0 0 0,0-1 16,0 1-16,0 0 0,0 42 31,0 0-16,0 1-15,0-1 0,0 0 0,0 0 16,0 0-16,0 0 0,0 1 16,0-1-16,0 0 0,0 0 15,0 0-15,0 0 0,21 1 16,0-22 0,1 0-1,-1 0-15,0 0 16,0-22-16,0 1 0,0 21 0,-21-21 15,43-21-15,-22 21 0,0-1 16,-21 1-16,21 0 0,0 0 16,1 0-16,-1-43 15,0 43-15,-21 0 16,0 42 15,0 0-31,0 0 0,0 1 0,0-1 16,-21 0-16,21 0 0,0 0 0,0 22 15,0-22-15,0 0 0,0 0 16,0 0-16,0 0 0,21 1 16,0-1-16,0-21 15,0 0-15,1 0 0,-1 0 0,0 0 16,0 0-16,21 0 0,-20 0 16,-1 0-16,0-21 0,0 21 15,0-22-15,22 1 0,-22 21 0,0-21 16,-21 0-16,21 0 0,0 0 15,-21-1-15,21 1 0,-21 0 0,0 0 16,0-21-16,0 20 0,0 1 0,0 0 16,0 0-16,0 0 15,-21 21-15,0 0 0,0 0 16,0 0-16,0 0 0,-1 21 16,1 0-16,0-21 0,21 21 0,-21 0 15,0 22-15,0-22 0,21 0 16,-22 0-16,22 0 0,0 1 15,0-1-15,0 0 16,0 0-16,22-21 31,-1 0-31,0 0 16,0 0-16,0 0 0,0 0 16,-21-21-16,22 21 0,-1-21 0,0 0 15,0-1-15,0 1 16,-21 0-16,21 21 0,-21-21 0,22 0 15,-22 0-15,21 21 16,-21 21 15,0 0-31,0 0 16,0 0-16,0 0 0,0 1 16,21-1-16,-21 0 0,0 0 0,0 0 15,21-21-15,-21 21 16,21-21-16,0 0 0,-21 22 15,22-22-15,-1 0 16,0 0-16,0 0 0,0 0 16,0 0-16,1 0 15,-22-22-15,21 22 0,0-21 16,0 21-16</inkml:trace>
  <inkml:trace contextRef="#ctx0" brushRef="#br1" timeOffset="140957.65">25188 13547 0,'0'0'0,"-21"21"16,0-21-1,0 0 1,0 0-1,-1 0-15</inkml:trace>
  <inkml:trace contextRef="#ctx0" brushRef="#br1" timeOffset="150632.21">19262 5863 0,'0'-21'234,"0"0"-234,21 21 16,0 0-16,-21-21 15,21 21-15,0-21 0,0 21 16,1 0-16,-1 0 0,0 0 16,0 0-16,0 0 15,0 0-15,1 21 0,-22 0 16,21 0-16,-21 0 0,0 0 15,0 1-15,0-1 0,0 0 0,-21 0 16,-1 0-16,1 0 0,-21 1 0,21-1 16,0 0-16,-22 0 0,22 0 15,-21-21-15,21 21 0,-1-21 16,1 0-16,0 22 0,0-22 0,0 0 16,21-22 15,0 1-16,21 21 1,0-21-16,0 21 16,0 0-16,1 0 0,-1 0 15,0 0-15,21 0 0,-21 0 0,1 0 16,-1 0-16,0 21 0,0-21 16,0 21-16,0 1 0,1-22 15,-1 21-15,-21 0 16,0 0-16,0 0 15,-21 0-15,-1 1 16,1-22-16,0 21 0,0 0 16,-21-21-16,20 21 0,-20-21 0,0 21 15,21-21-15,-22 21 0,1-21 16,21 0-16,-22 0 0,22 0 0,0 0 16,0 0-16,0 0 0,0 0 0,-1 0 15,1 0-15,0 0 16,21-21-16,0 0 31,21 0-15,0 21-1,1-21-15,-1 21 0,0-21 16</inkml:trace>
  <inkml:trace contextRef="#ctx0" brushRef="#br1" timeOffset="150989.7">20045 5884 0,'0'0'0,"0"22"62,0-1-62,0 0 0,0 0 0,0 0 16,0 0-16,0 1 0,0-1 16,0 0-16,0 0 0,0 0 0,0 0 15,0 1-15,0-1 0,0 0 0,0 0 16,0 0-16,-21 0 16,21 1-16,0-1 0,0 0 31,-22-21 0,1-21-15</inkml:trace>
  <inkml:trace contextRef="#ctx0" brushRef="#br1" timeOffset="151236.07">19833 6181 0,'0'-21'16,"21"21"0,0 0-16,1 0 15,-1 0-15,0-22 0,0 22 16,0 0-16,0 0 0,1 0 0,-1-21 16,0 21-16,0 0 0,0 0 15,0 0-15,1 0 0,-1-21 0,0 21 16,0 0-16,0 0 15,0-21-15,1 21 16,-1-21-16,0 21 16</inkml:trace>
  <inkml:trace contextRef="#ctx0" brushRef="#br1" timeOffset="151575.89">20637 5821 0,'0'0'0,"0"21"47,0 0-31,0 0-16,0 1 0,0-1 15,0 0-15,0 0 0,0 21 0,0-20 16,0 41-16,0-42 15,0 0-15,0 1 0,0 20 16,0-21-16,0 0 0,0 0 0,-21 1 16,21-1-16,0 0 0,0 0 15,-21-21-15,21 21 0,0 0 16,-21-21 0</inkml:trace>
  <inkml:trace contextRef="#ctx0" brushRef="#br1" timeOffset="152406.91">24257 7218 0,'0'-21'15,"21"0"-15,-21-1 16,0 44 31,0-1-47,0 21 15,0-21-15,0 0 0,0 22 0,0-22 16,0 21-16,0-21 0,-21 22 16,21-22-16,0 0 0,0 0 15,-21 22-15,21-22 0,0 0 0,0 0 16,0 0-16,0 0 15,21-21 1,0 0-16,0 0 16,0 0-16,1 0 15,-1-21-15,0 0 0,0 0 16,-21 0-16,21 0 0,-21-1 16,0 1-16</inkml:trace>
  <inkml:trace contextRef="#ctx0" brushRef="#br1" timeOffset="152751.25">24469 6900 0,'0'0'0,"-22"0"15,44 0 48,-1 0-63,0 0 15,-21-21 1,-21 21 31,0 0-32,21 21 17,0 1-32,21-22 0,0 0 15,-21 21-15,21-21 0</inkml:trace>
  <inkml:trace contextRef="#ctx0" brushRef="#br1" timeOffset="153039.6">24786 7281 0,'0'22'0,"21"-22"31,0 0-31,1 0 0,-1 0 0,0 0 15,0-22-15,0 22 16,0 0-16,1 0 0,-1 0 16,0 0-16,0 0 15</inkml:trace>
  <inkml:trace contextRef="#ctx0" brushRef="#br1" timeOffset="153424.4">24977 7430 0,'-22'0'0,"44"0"46,-1 0-30,0 0-16,0 0 16,0 0-16,0 0 0,1 0 15,-1 0-15,0 0 16,0 0-16,0 0 16,0-22-16,1 22 15,-1 0-15</inkml:trace>
  <inkml:trace contextRef="#ctx0" brushRef="#br1" timeOffset="154127.99">25887 7049 0,'0'-43'16,"0"64"15,0 1-15,0-1-16,0 21 16,0-21-16,0 22 0,-21-22 0,21 21 15,-22 0-15,1 1 0,21-22 16,-21 21-16,0 1 0,0-22 0,21 0 15,-21 21-15,-1-21 0,1 1 0,0-22 16,21 21-16,0 0 0,-21-21 16,21-21 15,0 0-31,21 21 16,-21-22-16,21 22 0,0-21 15,1 21-15,-1-21 16,0 21-16,0 0 0,0 0 0,0 0 15,1-21-15,-1 21 0,0 0 16,0 0-16,0 0 0,0 0 0,1 0 16,-1 0-16,0-21 0,0 21 15,0-21-15,0-1 16,1 1 0,-1 0-16,-21 0 15,0 0-15,0 0 0,0-1 16,0 1-16,0 0 0,0 0 15,0 0-15,0 0 0,0-1 16,0 44 15,0-1-31,0 0 0,0 21 16,-21-21-16,21 22 0,0-22 16,0 21-16,-22-21 0,22 22 0,-21-22 15,21 21-15,0-21 0,0 1 16,-21-1-16,21 0 0,-21 0 0,21 0 15,-21 0-15,21 1 0,0-1 16,-21 0 0</inkml:trace>
  <inkml:trace contextRef="#ctx0" brushRef="#br1" timeOffset="155244.1">28469 8869 0,'0'0'16,"0"-21"-16,21 0 0,-21-1 0,0 1 16,0 42 15,0 1-31,0 20 0,0 0 16,0 1-16,0-1 0,0 21 0,0-20 15,0-1-15,-21 22 0,0-22 16,21-21-16,-21 21 0,0 1 15,21-22-15,0 0 0,-22 21 0,1-20 16,0-1-16,21 0 16,0-42 15,0 0-31,21-1 16,0 1-16,1 21 0,-1-21 15,21 0-15,-21 21 16,0-21-16,1 21 0,20 0 0,-21-21 15,21 21-15,-20 0 0,20 0 16,-21-22-16,0 22 0,0 0 16,1 0-16,-1 0 0,0-21 0,0 21 15,-21-21-15,21 0 16,-21 0-16,0 0 0,0-1 16,0 1-16,0 0 15,0 0-15,0 0 0,0 0 0,0-1 16,0 1-16,0 0 0,-21 21 15,21 21 1,-21 0 0,21 1-16,-21-1 15,21 21-15,-21-21 0,21 22 0,0-22 16,0 21-16,-22-21 0,22 22 16,-21-22-16,21 21 0,0-21 0,0 0 15,-21 1-15,21-1 0,0 0 0,-21 0 16,21 0-16,0 0 0,0 1 15,0-1-15,21-42 32,0-1-17</inkml:trace>
  <inkml:trace contextRef="#ctx0" brushRef="#br1" timeOffset="155735.51">29739 8911 0,'0'21'16,"0"1"-16,0-1 15,-21 21-15,21-21 0,0 22 16,-21-22-16,0 21 0,-1-21 0,22 22 15,-21-1-15,0-21 16,0 0-16,0 22 0,0-22 0,-1 0 16,1 0-16,0-21 0,0 21 15,0 0-15,0-21 0,21 22 16,-22-22-16,1 0 0,21-22 31,0 1-15,21 21-16,1 0 15,-1 0-15,0 0 0,0 0 16,0 0-16,0 0 0,1 21 16,-1-21-16,0 22 0,0-22 15,0 21-15,22 0 0,-1-21 0,-21 0 16,0 21-16,0-21 16,1 0-16,-1 0 0,0 21 0,0-21 15,0 0 1,0 0-1,1-21 1,-1 0-16,0 0 16,0 0-16</inkml:trace>
  <inkml:trace contextRef="#ctx0" brushRef="#br1" timeOffset="156024.87">30480 9186 0,'0'-21'31,"21"21"-15,0 0-16,0 0 15,1-21-15,-1 21 0,0 0 16,0 0-16,0 0 0,0 0 0,1 0 15,-1 0-15,0 0 16,0 0-16,-21 21 31,-21-21-31,0 0 16,0 21-16,-1 1 16</inkml:trace>
  <inkml:trace contextRef="#ctx0" brushRef="#br1" timeOffset="156243.79">30395 9356 0,'0'0'0,"0"21"0,0 0 16,21-21 15,1 21-31,-1-21 0,0 0 0,0 0 16,0 0-16,0 0 15,1 0-15,-1 0 0,0 0 16,0 0-16,0 0 15,0 0-15,1 0 16,-1-21-16,0 21 16,-21-21-16,21 21 0,0 0 15</inkml:trace>
  <inkml:trace contextRef="#ctx0" brushRef="#br1" timeOffset="156604.59">31242 8996 0,'21'0'31,"0"-21"-31,0 21 0,1 0 15,-1 0-15,0 0 0,21 0 16,-21 0-16,1 0 0,-1 0 16,0 0-16,21 0 0,-21 0 15,1 0-15,-1 0 0,0 0 0,0 0 16,-42 0 31,0 0-47,0 0 15,-1 0-15,1 0 16,0-21-16,0 21 0,0 0 0</inkml:trace>
  <inkml:trace contextRef="#ctx0" brushRef="#br1" timeOffset="157139.51">31369 8954 0,'-42'0'0,"105"0"0,-84 0 0,-43 0 16,64 21-16,-21-21 0,0 21 0,0-21 15,0 21-15,0 0 0,-1 0 16,1 1-16,0-1 0,0 0 15,21 0-15,-21 0 0,21 0 16,-21-21-16,21 22 0,-22-1 0,22 0 16,0 0-16,0 0 15,22-21 32,-1 0-47,0 0 16,0 0-16,0 0 15,0 0-15,1 0 0,-1-21 0,0 21 16,0 0-16,0 0 16,0 0-16,1 0 0,-1 0 15,0 0-15,0 21 16,0-21-16,-21 21 0,21 1 16,-21-1-16,22-21 0,-22 21 15,0 0-15,0 0 16,0 0-16,0 1 0,0-1 15,0 0-15,-22 0 0,1 0 0,0 0 16,0-21-16,0 22 16,0-1-16,-22-21 0,22 21 0,0-21 15,-21 21-15,20-21 0,1 0 16,0 0-16,21 21 0,-21-21 16,0 0-16,0 0 15,-1 0 16,22-21 16</inkml:trace>
  <inkml:trace contextRef="#ctx0" brushRef="#br1" timeOffset="160243.31">32448 8954 0,'22'0'0,"-22"-22"15,0 1 1,21 0 0,0 21-1,-21 21 1,0 0 0,0 22-16,0-22 15,0 21-15,0-21 0,0 22 16,0-22-16,-21 21 0,21-21 15,0 22-15,0-22 0,0 0 16,0 0-16,0 0 0,0 1 0,0-1 16,0 0-16,0 0 0,0 0 15,0 0-15,0 1 16,21-22-16,0 0 16,0 0-16,0 0 15,1 0-15,-1 0 0,21 0 0,-21-22 16,22 1-16,-1 21 0,21-21 15,-20 0-15,20 0 0,1 0 0,20-1 16,-20-20-16,21 21 0,-22-21 16,22 20-16,-22-20 0,1 21 15,-1-21-15,1 20 0,-22 1 16,0 0-16,1 0 0,-22 21 16,21-21-16,-21 21 0,-21-21 0,-42 21 78,21 0-63</inkml:trace>
  <inkml:trace contextRef="#ctx0" brushRef="#br1" timeOffset="161757.73">20256 14626 0,'0'0'0,"22"-21"16,-22 0-1,0 42 32,0 0-47,0 0 0,0 22 0,0-22 16,0 21-16,0 1 0,0-1 15,0 0-15,0 22 0,-22-22 16,22 22-16,-21-22 0,21 21 16,-21-20-16,21-1 0,-21 0 0,0 1 15,21-22-15,0 21 0,-21-21 16,21 1-16,-22-1 0,22 0 15,0-42 32,0 0-47,0-22 0</inkml:trace>
  <inkml:trace contextRef="#ctx0" brushRef="#br1" timeOffset="162032.1">20468 14690 0,'0'0'0,"0"-21"0,21-22 15,-21 22-15,21 42 32,-21 0-32,22 1 0,-22-1 0,0 21 15,0 0-15,0 1 0,0-1 16,0 0-16,0 1 0,0-1 0,0 0 15,0 1-15,0-1 16,0 0-16,0-20 0,-22 20 0,22 0 16,-21-21-16,21 1 0,-21-1 0,21 0 15,0 0-15,0 0 0,-21-21 16,0 0-16,0 0 0,-1 0 16</inkml:trace>
  <inkml:trace contextRef="#ctx0" brushRef="#br1" timeOffset="162239.99">20108 15240 0,'21'0'16,"1"0"-16,-1 0 16,0 0-16,0 0 0,0 0 15,0 0-15,1 0 0,-1 0 0,21 0 16,-21-21-16,22 21 0,-22-21 15,21 21-15,-21 0 0,22-21 0,-22 21 16,0-22-16,0 22 0,0-21 16,0 21-16,1 0 0</inkml:trace>
  <inkml:trace contextRef="#ctx0" brushRef="#br1" timeOffset="162579.74">20722 15134 0,'21'0'16,"0"0"-1,1 0-15,-1-21 16,0 21-16,0-21 16,0 0-16,0 0 0,1-1 15,-1 1-15,-21 0 16,0 0-16,0 0 16,0 0-16,-21 21 15,-1 0 1,1 0-16,21 21 0,-21 0 15,21 21-15,-21-21 0,21 22 16,-21-22-16,21 21 0,0 1 0,0-1 16,0-21-16,0 21 0,0-20 15,0-1-15,0 21 0,0-21 0,0 0 16,0 1-16,21-22 16,0 0-16,0 0 0,0 0 15,1 0-15,-1 0 0,0 0 16,0 0-16,0-22 0,0 1 0,1 0 15,-1 0-15,0 0 0</inkml:trace>
  <inkml:trace contextRef="#ctx0" brushRef="#br1" timeOffset="162843.59">21209 14923 0,'0'-43'0,"0"86"0,0-107 16,0 43-16,0 0 0,0 0 15,0 42 16,0 0-31,0 0 0,0 0 0,0 0 16,0 22-16,0-1 0,0-21 16,0 22-16,0-1 0,0-21 0,0 21 15,0 1-15,-21-22 0,21 21 0,0-21 16,0 1-16,0-1 0,-21 0 16,21 0-16,0 0 0,0 0 15,21-42 32,0 0-47,-21 0 0</inkml:trace>
  <inkml:trace contextRef="#ctx0" brushRef="#br1" timeOffset="163083.46">21505 14732 0,'0'0'0,"0"-21"0,0 0 16,0 0-16,0-1 0,21 22 0,-21 22 31,0-1-31,0 0 0,0 21 0,0-21 16,0 22-16,0-1 0,-21-21 15,21 22-15,0-1 0,0 0 0,-21 1 16,21-1-16,-21 0 0,0-21 16,21 22-16,0-22 0,0 0 0,-21 21 15,21-20-15,0-1 0,0 0 16,21-21-1,0 0-15</inkml:trace>
  <inkml:trace contextRef="#ctx0" brushRef="#br1" timeOffset="163454.76">21823 15050 0,'0'21'16,"0"0"-16,0 0 0,0 43 15,0-43 1,0 0-16,0 21 0,0-21 0,0 1 16,0-1-16,0 0 0,0 0 0,0 0 15,0 0-15,0 1 16,21-22-16,0 0 0,0 0 16,0 0-16,1 0 0,-1 0 0,21 0 15,-21-22-15,0 1 0,1 0 16,20 0-16,-21 0 0,0 0 0,0-1 15,-21-20-15,0 21 0,22-21 16,-22-1-16,0 22 0,0-21 0,0 21 16,0-1-16,0 1 0,-22 0 15,22 0-15,-21 0 0,0 21 0,0 0 16,0 0-16,0 0 16,-1 0-16,1 0 0,0 21 0,21 0 15,-21 0-15,21 0 16,0 1-16,0-1 15,21-21-15,0 21 0</inkml:trace>
  <inkml:trace contextRef="#ctx0" brushRef="#br1" timeOffset="163943.79">22923 15304 0,'0'0'0,"22"0"0,-1 0 15,0-22-15,0 1 16,-21 0-16,21 0 16,-21 0-16,21 0 0,-21-22 0,0 22 15,0 0-15,0-21 0,22 20 16,-22 1-16,0 0 0,0 0 16,0 0-16,21 21 0,-21-21 15,0 42 1,0 0-16,0 0 15,-21 0-15,21 22 0,-22-22 16,22 21-16,0 0 0,0-20 0,0 20 16,-21 0-16,21 1 0,0-1 15,0 0-15,0 1 0,-21-1 0,21 0 16,0 1-16,0-22 0,0 21 16,0 0-16,0-20 0,0 20 0,0-21 15,0 21-15,0-20 0,0 20 16,0-21-16,0 0 0,-21 0 15,21 1-15,-21-1 0,0 0 16,-1-21 0,1 0-1,21-21-15,-21 21 0,21-21 0,0-1 16,-21 1-16,0 0 16,21 0-16,0 0 0,-21 21 15,21-21-15,-22-1 0,1 1 16,21 0-16</inkml:trace>
  <inkml:trace contextRef="#ctx0" brushRef="#br1" timeOffset="164143.69">23072 14817 0,'21'0'15,"-42"0"-15,42-21 0,-21-1 16</inkml:trace>
  <inkml:trace contextRef="#ctx0" brushRef="#br1" timeOffset="165531.42">23664 15028 0,'0'-21'16,"0"0"0,0 0-16,0 0 0,0 0 0,0-1 15,0 1-15,-21 0 16,21 0-16,-21 21 0,0 0 15,0 0-15,-1 0 0,1 0 16,21 21-16,-21 0 0,0 0 16,0 1-16,21-1 0,-21 0 0,-1 21 15,22-21-15,-21 22 0,21-22 16,0 0-16,0 21 0,0-20 0,0-1 16,0 0-16,0 0 15,0 0-15,21-21 16,1 0-16,-1 0 15,-21-21-15,21 21 0,0-21 16,-21 0-16,21 0 0,0-1 16,1-20-16,-22 21 0,21 0 15,0 0-15,-21-1 0,0-20 0,21 21 16,0 0-16,-21 0 16,0 42-1,0 0 1,0 0-16,0 0 0,0 0 15,0 1-15,21-1 0,-21 0 16,22 0-16,-22 0 16,0 0-16,21 1 0,0-22 15,0 0-15,0 0 16,0 0-16,1 0 16,-1 0-16,0-22 15,0 1-15,0 0 0,0 0 0,-21 0 16,22 0-16,-1-1 0,0 1 0,0 0 15,-21-21-15,21 21 0,-21-1 16,21 22-16,-21-21 0,0 42 31,0 1-15,0-1-16,0 0 16,0 0-16,0 0 0,0 0 0,0 1 15,0-1-15,0 0 0,0 0 0,0 0 16,22 0-16,-1-21 15,0 0 1,0 0-16,0 0 16,0 0-16,1-21 0,-22 0 15,21 0-15,0 21 0,0-21 16,-21 0-16,21-1 0,0 1 0,1 0 16,-1 0-16,-21 0 0,21 0 15,0-1-15,-21 1 0,21 21 0,-21 21 47,0 1-47,0-1 0,0 0 0,0 0 16,0 0-16,0 0 0,0 1 15,0-1-15,0 0 0,0 0 0,0 0 16,21 0-16,1 1 16,-22-1-16,21-21 0,0 0 0,0 0 15,0 0-15,0 0 0,22 0 16,-22 0-16,0 0 0,0 0 0,22 0 15,-22 0-15,21-21 0,-21-1 0,22 1 16,-22 0-16,21 21 0,-21-42 16,22 21-16,-22-1 0,0 1 15,0 0-15,0-21 0,-21 21 16,0-1-16,0-20 0,0 21 0,0 0 16,0 0-16,-21 21 15,0 0 1,0 21-16,-22 0 0,22 0 15,0 0-15,-21 0 0,21 1 0,-1 20 16,1-21-16,0 0 0,21 0 0,-21 1 16,21-1-16,0 0 0,0 0 15,0 0-15,0 0 0,0 1 16,21-22 0,0 0-16,0 0 0,1 0 15,-1 0-15,0-22 16,0 1-16,-21 0 0,21 0 0,0 0 15,1 0-15,-1-1 0,0 1 16,0 0-16,0 0 0,0 0 0,1 21 16,-1-21-16,-21-1 0,21 22 15,0 0-15,-21 22 16,0-1-16,0 0 0,0 0 16,0 0-16,21 0 0,-21 1 0,0 20 15,21-21-15,-21 0 0,0 0 0,0 1 16,0-1-16,22-21 0,-22 21 15,21-21-15,-21 21 0,21-21 16,0 0-16,0 0 16,0 0-16,1 0 15,-22-21-15,21 21 0,-21-21 16,0 0-16,0-1 0,0 1 16,0 0-16</inkml:trace>
  <inkml:trace contextRef="#ctx0" brushRef="#br1" timeOffset="170240.22">19537 6858 0,'0'-21'15,"0"0"1,0 0-1,0 42 17,0 0-32,0 0 15,0 0-15,0 0 0,0 22 0,0-22 16,0 21-16,0 1 16,0-1-16,0-21 0,0 21 0,0 1 15,0-1-15,0-21 0,-21 22 16,21-22-16,-22 0 0,22 0 0,0 0 15,0 0-15,-21 1 0,21-1 16,0-42 15,0-1-31,0 1 16,0 0-16,21 0 0,-21 0 0,0 0 16,0-22-16,22 22 0,-1-21 15,-21 21-15,0-22 0,0 22 0,21-21 16,-21 21-16,21-22 0,-21 22 15,0-21-15,0 21 0,0-1 16,0 1-16,0 0 0,0 0 0,0 0 16,-21 21-1,0 0-15,0 0 16,-1 21-16,1 0 0,0 0 0,0 22 16,0-22-16,0 21 0,-22-21 15,22 22-15,0-22 0,-21 21 0,20 0 16,1 1-16,-21-22 15,21 21-15,0-21 0,-1 1 0,1-1 0,21 0 16,-21 0 0,21-42-1,0 0 1,0 0-16,0-1 16,0 1-16,0 0 0,21-21 0,-21 21 15,21-1-15,1 1 0,-1 0 16,0 0-16,0 21 0,0 0 15,22 0-15,-22 0 0,0 0 16,0 21-16,21-21 0,-20 21 0,-1 0 16,0 1-16,21-1 0,-21-21 15,1 21-15,-1 0 0,0-21 16,0 21-16,0-21 0,0 0 0,1 0 16,-1 0-16,0 0 15,0 0-15,0 0 16,0 0-1,1-21 1,-1 0-16,-21 0 16,21 0-16</inkml:trace>
  <inkml:trace contextRef="#ctx0" brushRef="#br1" timeOffset="170554.04">20299 6900 0,'0'0'0,"0"-21"16,0 0-1,0 0-15,0 42 32,0 0-17,0 0-15,0 22 0,0-22 0,0 0 16,0 21-16,0-20 0,0 20 0,0-21 15,0 0-15,0 22 16,0-22-16,0 0 0,0 0 0,0 0 16,0 0-16,0 1 0,0-1 15,-21 0 1,-1-42 15,22 0-31,0-1 0</inkml:trace>
  <inkml:trace contextRef="#ctx0" brushRef="#br1" timeOffset="170799.41">20108 7112 0,'0'0'0,"21"0"31,1 0-15,-1 0-16,0 0 0,0 0 15,0-21-15,0 21 0,1 0 16,-1 0-16,0 0 0,0 0 0,0-21 16,0 21-16,1 0 0,-1 0 15,0 0-15,-21-21 0,21 21 0,0 0 16,0 0-16,1 0 16</inkml:trace>
  <inkml:trace contextRef="#ctx0" brushRef="#br1" timeOffset="171131.74">20913 6858 0,'0'0'0,"21"0"0,-21-21 16,0 0-16,0 0 15,0 42 17,0 0-17,0 0-15,0 0 0,0 22 16,0-22-16,0 21 0,0-21 0,0 22 16,0-22-16,0 21 0,0-21 0,0 22 15,0-22-15,0 0 0,0 0 16,0 0-16,0 0 0,0 1 0,0-1 15,0 0-15</inkml:trace>
  <inkml:trace contextRef="#ctx0" brushRef="#br1" timeOffset="171971.26">24786 8319 0,'0'0'16,"0"-22"-16,0 1 0,0 0 15,0 0 1,0 42 31,0 0-47,0 0 15,0 1-15,0-1 0,0 21 16,0-21-16,0 0 0,0 22 0,-21-22 16,21 0-16,-21 0 0,21 0 0,0 1 15,0-1-15,0 0 16,0 0-16,0 0 16,21-21-1,0 0-15,0 0 16,0 0-16,1-21 15,-22 0 1,21 21-16</inkml:trace>
  <inkml:trace contextRef="#ctx0" brushRef="#br1" timeOffset="172271.1">24955 8065 0,'0'0'0,"0"21"31,-21-21 0,42 0 16,1 0-31,-1 0-16,-21 21 0</inkml:trace>
  <inkml:trace contextRef="#ctx0" brushRef="#br1" timeOffset="172522.95">25358 8276 0,'0'21'15,"21"-21"1,0 0-16,0 0 15,0 0-15,0 0 16,1 0-16,-1 0 16,0 0-1</inkml:trace>
  <inkml:trace contextRef="#ctx0" brushRef="#br1" timeOffset="172731.85">25336 8488 0,'0'0'15,"0"21"1,22-21 15,-1 0-31,0 0 0,0 0 16,0 0-16,0 0 15,1 0-15,-1 0 0,0 0 16,0 0-16,0 0 0,0 0 0,1 0 16</inkml:trace>
  <inkml:trace contextRef="#ctx0" brushRef="#br1" timeOffset="173014.67">26120 8276 0,'21'-21'16,"0"21"-16,0 0 15,0 0-15,0 0 16,-21-21-16,22 21 0,-1 0 0,0 0 15,0 0-15,0 0 0,0 0 16,1 0-16</inkml:trace>
  <inkml:trace contextRef="#ctx0" brushRef="#br1" timeOffset="173571.86">26162 8234 0,'-21'0'15,"21"21"-15,-21-21 16,21 21-16,-22 0 0,1 1 16,21-1-16,0 0 0,-21 0 15,0 0-15,0 0 0,21 1 16,0-1-16,-21 0 15,-1 0-15,44-21 47,-1 0-31,0 0-16,0-21 16,0 21-16,0 0 15,1-21-15,-1 21 0,0 0 16,0 0-16,0 0 0,0 0 15,1 0-15,-1 0 0,0 0 0,0 0 16,0 0-16,0 0 0,-21 21 16,22-21-16,-1 21 0,0-21 0,-21 21 15,0 0-15,0 1 16,0-1-16,0 0 0,0 0 16,0 0-16,-21 0 0,0-21 0,-1 22 15,-20-1-15,21-21 0,0 21 16,0-21-16,-1 21 0,1-21 15,0 0-15,0 0 0,0 0 16,0 0-16,-1 0 0,1 0 0,0 0 16,0 0-16,0 0 0,0 0 15,-1 0 1,1 0 0,42 0 30</inkml:trace>
  <inkml:trace contextRef="#ctx0" brushRef="#br1" timeOffset="174327.48">28765 10308 0,'22'0'15,"-1"0"-15,0 0 16,0-21-16,21 21 0,-20 0 16,-1 0-16,21 0 0,-21 0 0,22 0 15,-22 0-15,21 0 0,0 0 16,-20-21-16,-1 21 0,0 0 0,0 0 16,0 0-16,-42 0 31,0 0-16,0 0-15,0 0 0</inkml:trace>
  <inkml:trace contextRef="#ctx0" brushRef="#br1" timeOffset="174928.13">28829 10329 0,'0'0'0,"0"22"0,0-1 0,0 0 0,-21 0 16,21 0-16,0 0 0,0 1 16,-21-1-16,21 0 15,0 0-15,0 0 0,0 0 0,-22-21 16,22 22-16,-21-1 0,21 0 16,0-42 46,21 21-62,1-21 16,-1 21-16,0-22 15,0 22-15,0 0 16,0 0-16,1-21 0,-1 21 16,0 0-16,21 0 0,-21 0 15,1 0-15,-1 0 0,21 0 0,-21 21 16,0 1-16,1-22 0,-1 21 15,21 0-15,-42 0 0,21 0 0,-21 0 16,21 1-16,-21-1 0,0 0 16,0 0-16,0 0 0,-21 0 0,0 1 15,0-1-15,0 0 0,0 0 0,-1 0 16,1 0-16,-21-21 0,21 22 16,0-22-16,-1 0 0,1 21 15,0-21-15,0 0 0,0 0 16,0 0-16,-1 0 0,1 0 15,0 0-15,0 0 0,0 0 16,0 0 0,21-21-1,0-1 17,21 1-32,0 0 15,0 21-15,0-21 0</inkml:trace>
  <inkml:trace contextRef="#ctx0" brushRef="#br1" timeOffset="175511.8">30247 10456 0,'0'0'0,"0"-21"0,0 0 16,0 0-16,0 0 15,21 0 1,-21 42 15,0 0-31,0 0 0,0 0 16,0 22-16,-21-22 0,0 21 0,0-21 15,0 22-15,-1-22 0,1 21 16,-21-21-16,21 0 0,-22 22 0,22-22 16,-21 0-16,21-21 0,0 21 0,-1 0 15,1-21-15,0 0 0,0 22 16,0-22-16,0 0 0,21-22 31,0 1-15,0 0-16,0 0 15,21 0-15,0 21 0,0 0 16,0-21-16,0 21 0,1 0 16,-1 0-16,0 0 0,-21 21 15,21 0-15,0-21 0,0 21 0,1 0 16,-1 0-16,0 1 16,0-1-16,0 0 0,0 0 15,1-21-15,-22 21 0,21-21 16,0 21-16,0-21 15,0 0 1,0 0 0,1 0-16,-1 0 15,0 0-15,-21-21 0,21 21 16,0-21-16</inkml:trace>
  <inkml:trace contextRef="#ctx0" brushRef="#br1" timeOffset="175811.62">30861 10562 0,'21'0'16,"0"-21"-1,0 21 1,1 0-16,-1 0 0,0 0 16,0 0-16,0 0 15,0 0-15,1 0 0,-1 0 16,0 0 0,0 0-16,-42 0 31</inkml:trace>
  <inkml:trace contextRef="#ctx0" brushRef="#br1" timeOffset="176040.5">30776 10753 0,'0'0'0,"0"21"0,0 0 31,21-21-16,1 0-15,-1 0 16,0 0-16,0 0 16,0 0-16,0 0 0,1 0 0,-1 0 15,0 0-15,0 0 16,0 0-16,0 0 0,1 0 0,-1-21 16,0 21-16,-21-21 0,21 21 15</inkml:trace>
  <inkml:trace contextRef="#ctx0" brushRef="#br1" timeOffset="176379.3">31644 10478 0,'0'-22'16,"21"22"0,-21-21-16,21 21 0,1 0 0,-1 0 15,0 0-15,0-21 16,0 21-16,0 0 0,1 0 0,-1 0 16,21 0-16,-21 0 15,22 0-15,-22 0 0,0 0 0,21 0 16,-21 0-16,1 0 0,-1 0 15,-42 0 17,-1 0-32,1 0 15,0 0-15,0 0 0</inkml:trace>
  <inkml:trace contextRef="#ctx0" brushRef="#br1" timeOffset="176999.5">31708 10393 0,'0'21'0,"0"-42"0,-22 42 16,22 0-16,-21 0 0,0-21 15,0 22-15,21-1 0,-21-21 0,0 21 16,21 0-16,0 0 0,-22 0 16,22 1-16,-21-1 0,21 0 0,-21-21 15,21 21-15,0 0 0,0 0 16,0 1-1,21-22 17,0 0-32,1 0 15,-1 0-15,-21-22 16,21 22-16,0 0 0,0 0 16,0-21-16,1 21 0,-1 0 15,0 0-15,0 0 0,0 0 16,0 21-16,1 1 15,-22-1-15,21-21 0,-21 21 16,0 0-16,21-21 0,-21 21 16,0 0-16,0 1 0,0-1 15,0 0-15,0 0 16,0 0-16,-21 0 0,0-21 16,-1 22-16,1-22 0,0 21 15,0-21-15,0 0 0,-22 21 16,22-21-16,0 0 0,0 0 15,0 21-15,-22-21 0,22 0 16,0 0-16,0 0 0,0 0 16,0 0-1,-1 0-15,22-21 110,0 0-110,22 21 15,-22-21-15</inkml:trace>
  <inkml:trace contextRef="#ctx0" brushRef="#br1" timeOffset="180947.55">32279 10689 0,'-21'0'31,"21"-21"-31,0 0 31,0 0 0,0 42 32,21 0-47,-21 0-1,0 0-15,0 1 16,21-1-1,-21 0-15,0 0 0,0 0 0,0 0 16,0 1-16,21-1 16,-21 0-16,0 0 0,0 0 15,22 0-15,-22 1 0,0-1 16,0 0-16,0 0 16,0 0-16,0 0 15,21-21 1,-21 22-16,0-1 31,21-21-15,-21 21-16,0 0 31,21-21 31,0 0-46,0 0 0,1-21-16,-1 21 15,0-21-15,0 21 0,0-21 16,0-1-16,22 1 0,-1 21 16,-21-21-16,22 0 0,20-21 0,-21 20 15,22 1-15,-1-21 16,1 21-16,-1-22 0,1 22 0,21-21 0,-22 21 15,22-22-15,-22 22 0,1-21 16,-1 21-16,1 0 0,-22-22 16,22 22-16,-22 21 0,0-21 0,-21 0 15,-21 0-15,0-1 16,0 44 140</inkml:trace>
  <inkml:trace contextRef="#ctx0" brushRef="#br1" timeOffset="182387.47">20278 16383 0,'0'-21'0,"-22"0"15,1 0 1,21-1-16,-21 22 0,21-21 15,-21 21 1,0 0-16,21 21 16,0 1-16,-21-1 15,21 21-15,0-21 0,0 22 16,0-22-16,0 21 0,0 0 0,0-20 16,0 20-16,-22 0 0,22 1 15,0-22-15,0 21 0,0-21 0,0 22 16,0-22-16,0 0 15,0 0-15,0 0 0,0 0 0,0 1 16,0-44 15,0 1-31,0 0 0,0 0 16,22 0-16</inkml:trace>
  <inkml:trace contextRef="#ctx0" brushRef="#br1" timeOffset="182647.32">20532 16235 0,'0'0'0,"0"42"15,0-21 1,0 1-16,0-1 0,0 21 16,0-21-16,0 22 0,0-22 0,0 21 15,0 0-15,0-20 0,0 20 16,0-21-16,0 21 0,0-20 0,0-1 15,0 21-15,0-21 0,0 0 16,0 1-16,0-1 0,0 0 16,-22-21 15,1 0-31,0-21 16</inkml:trace>
  <inkml:trace contextRef="#ctx0" brushRef="#br1" timeOffset="182848.21">20193 16722 0,'0'0'0,"-21"0"0,21 21 47,21-21-31,0 0-16,0 0 0,0 0 15,1 0-15,-1 0 0,0 0 0,21-21 16,-21 21-16,22-21 0,-22 21 15,0-22-15,21 22 0,-20-21 0,-1 21 16,0-21-16,0 21 0</inkml:trace>
  <inkml:trace contextRef="#ctx0" brushRef="#br1" timeOffset="183211.51">20786 16658 0,'0'0'0,"0"21"0,21-21 16,0 0-16,0 0 0,0 0 15,0 0 1,1 0-16,-1 0 0,-21-21 0,21 21 16,0-21-16,0 0 0,0 21 15,-21-21-15,0 0 0,22 21 0,-22-22 16,0 1-16,0 0 0,0 0 16,0 0-16,-22 21 0,1 0 15,0 0-15,0 0 16,0 0-16,0 0 0,-1 0 0,1 21 15,21 0-15,-21 0 0,21 0 0,-21 1 16,21 20-16,-21 0 0,21-21 16,0 22-16,0-1 0,0-21 0,0 22 15,0-22-15,0 21 0,0-21 16,21 0-16,0 1 0,0-1 16,0 0-16,1 0 0,-1-21 15,0 0-15,0 0 0,0 0 0,0 0 16,1 0-16,-1 0 0,0-21 15,0 21-15,21-21 0,-20 0 0,-1-22 16</inkml:trace>
  <inkml:trace contextRef="#ctx0" brushRef="#br1" timeOffset="183476.36">21442 16341 0,'0'-21'0,"0"42"0,0-64 0,0 65 31,0-1-31,0 0 16,0 0-16,0 21 0,0-20 16,0 20-16,0 0 0,0-21 0,0 22 15,0-22-15,0 21 0,0 1 16,0-22-16,0 0 0,0 21 0,0-21 16,0 1-16,0-1 0,0 0 0,0 0 15,21-42 32,-21 0-47,21 0 0,0-1 16</inkml:trace>
  <inkml:trace contextRef="#ctx0" brushRef="#br1" timeOffset="183735.07">21802 16193 0,'0'21'31,"0"0"-31,0 21 0,0-21 16,0 22-16,0-1 0,0-21 15,0 22-15,0-1 0,0 0 16,0 1-16,0-1 0,-22-21 16,22 21-16,0 1 0,0-22 0,0 0 15,0 21-15,0-20 0,0-1 0,0 0 16,0 0-16,0 0 15,0-42 17,22 0-32</inkml:trace>
  <inkml:trace contextRef="#ctx0" brushRef="#br1" timeOffset="184102.86">22034 16552 0,'0'22'15,"0"-1"-15,0 0 0,0 0 16,0 0-16,0 22 16,0-22-16,-21 0 0,21 0 0,0 0 15,0 0-15,0 1 16,0-1-16,0 0 0,21-21 16,1 0-1,-1 0-15,0 0 0,0 0 16,0-21-16,0 0 15,1-1-15,-1 1 0,0 0 16,-21 0-16,0 0 0,0 0 0,0-22 16,0 1-16,0 21 15,0-22-15,0 22 0,0 0 0,0 0 16,-21 21-16,0 0 16,-1 0-16,1 0 0,0 21 15,0-21-15,0 21 0,21 0 16,-21 1-16,21-1 0,-22 0 15,22 0-15,0 0 0</inkml:trace>
  <inkml:trace contextRef="#ctx0" brushRef="#br1" timeOffset="184755.33">22945 16637 0,'0'0'0,"0"-21"0,0 0 16,0 0-16,21 21 0,-21-22 0,21 1 15,-21 0-15,0 0 0,0 0 16,0 0-16,0-1 15,0 1-15,0 42 32,0 1-17,21-1-15,-21 21 0,0-21 16,21 22-16,0-1 0,-21 0 0,0 22 16,22-22-16,-22 0 0,21 22 15,0-22-15,-21 22 0,0-22 0,21 0 16,-21 1-16,21-1 0,-21 0 15,0 1-15,0-22 0,0 21 0,0-21 16,0 22-16,0-22 0,0 21 16,0-21-16,0 1 0,0-1 0,0 0 15,-21 0-15,0 0 16,0-21-16,0 21 0,-1-21 16,1 0-16,0 0 15,0-21-15,0 21 0,0-21 0,-1 0 16,22 0-16,-21 0 0,21-1 0,-21 22 15,21-21-15,-21 0 0,21 0 16,0 0-16,0 0 0,0-1 16,0 1-16,0 0 0,0-21 15,0 21-15,0-1 0</inkml:trace>
  <inkml:trace contextRef="#ctx0" brushRef="#br1" timeOffset="185004.77">23601 16256 0,'0'0'16,"0"-21"-16,-21 21 31,-1 0-31,1 0 16,21 21-16,-21-21 15,21 21 1,0 0-16,0 1 16,21-22-1,-21 21-15,21-21 0,1 0 0</inkml:trace>
  <inkml:trace contextRef="#ctx0" brushRef="#br1" timeOffset="186407.71">24024 16425 0,'-21'0'47,"21"-21"-47,-21 21 0,0 0 0,-1 0 15,-20 0-15,21 0 0,0 0 16,0 0-16,-1 21 0,1 1 15,-21-22-15,21 21 0,0 0 16,-1 0-16,22 0 0,0 22 0,-21-22 16,21 0-16,0 0 0,0 21 15,0-20-15,0-1 0,21 0 16,1 0-16,-1-21 0,0 0 16,0 0-16,21 0 15,22 0-15,-43 0 16,0-21-16,0 21 0,-21-21 15,22 0-15,-1-1 0,0 1 0,0 0 16,0 0-16,0 0 0,-21 0 0,0-1 16,22-20-16,-22 21 0,0 0 15,21 0-15,-21-1 16,0 44 0,0-1-1,0 0-15,21 0 0,-21 21 16,0-20-16,0-1 0,0 0 0,21 0 15,-21 21-15,21-20 16,-21-1-16,21 21 16,1-42-16,-1 0 0,0 0 15,0 0-15,0 0 0,0 0 16,1 0-16,-1-21 0,0 21 16,0-21-16,0 0 0,0-1 15,22-20-15,-43 21 0,21-21 16,-21 20-16,21 1 0,-21 0 15,0-21-15,0 21 0,0-1 0,0 1 16,0 0-16,21 21 0,-21 21 31,0 0-31,0 1 16,0-1-16,0 0 0,21 0 16,-21 0-16,0 0 0,0 1 15,0-1-15,0 0 0,22 0 16,-1 0-16,0-21 15,0 0-15,0 0 16,0 0-16,1 0 0,-1 0 16,0-21-16,0 0 0,0 0 15,0 0-15,1-1 0,-1 1 16,-21 0-16,21-21 0,0 21 16,-21-22-16,0 22 0,21 0 15,0-21-15,-21 20 0,0 1 0,0 0 16,0 42-1,0 0-15,0 1 16,0-1-16,0 0 0,0 21 16,0-21-16,0 1 0,-21 20 0,21-21 15,0 0-15,0 0 0,0 1 0,0-1 16,0 0-16,0 0 16,21 0-16,22-21 15,-1 0 1,0 0-16,-20 0 0,-1 0 0,21 0 15,-21 0-15,0-21 0,22 0 0,-22 21 16,0-21-16,0 0 0,0-1 16,1 1-16,-1 0 0,0-21 0,-21 21 15,0-22-15,0 22 0,21-21 16,-21 21-16,0-22 0,0 22 0,0 0 16,0 0-16,0 0 0,0-1 15,-21 22-15,0 22 16,0-1-16,-1 0 15,1 0-15,21 21 0,-21-20 0,0 20 16,0 0-16,21 1 16,0-22-16,0 0 0,0 0 15,0 0-15,0 0 0,0 1 16,0-1-16,21-21 31,0 0-31,0 0 16,0 0-16,1-21 0,-1-1 15,-21 1-15,21 21 0,0-21 0,-21 0 16,0 0-16,21 0 0,-21-1 16,21 1-16,-21 42 15,0 1 1,22-1-16,-22 0 0,21 0 0,-21 43 16,0-43-16,21 21 15,0-21-15,0 0 16,0 1-16,1-22 0,-1 0 15,21 0-15,-21 0 0,22 0 16,-22 0-16,0-22 0,21 22 16,-21-21-16,22-21 0,-1 21 15,-21 0-15,0-1 0,-21-20 16,22 21-16,-22-21 0,21 20 16,-21-20-16,0 0 0,0 21 0</inkml:trace>
  <inkml:trace contextRef="#ctx0" brushRef="#br1" timeOffset="187763.56">19431 7874 0,'-21'0'16,"21"-21"-16,-21 21 0,-1 0 15,1 0 1,42 0 31,1 0-47,20-21 0,-21 21 16,0 0-16,0 0 0,1 0 15,20 0-15,-21 0 0,0 0 0,0 0 16,1 0-16,-1 0 0,0 0 0,-42 0 62,0 0-62,-1 0 16,1 0-16</inkml:trace>
  <inkml:trace contextRef="#ctx0" brushRef="#br1" timeOffset="188423">19283 7938 0,'0'0'0,"0"21"0,-21 0 15,21 0-15,0 0 16,0 0-16,0 1 0,-22-22 15,22 21-15,-21 0 0,21 0 16,-21 0 0,0-21-16,21 21 0,0-42 78,21 21-78,0 0 15,-21-21-15,21 0 0,1 21 16,-1 0-16,0-21 0,21 21 0,-21 0 16,1 0-16,20-21 0,-21 21 15,21 0-15,-20 0 0,-1 0 16,0 0-16,0 0 0,0 0 0,0 21 16,1-21-16,-1 21 0,-21 0 15,0 0-15,21 0 0,0 1 16,-21-1-16,0 0 0,0 0 15,0 0-15,0 0 0,0 1 0,0-1 16,0 0-16,0 0 0,0 0 0,-21 0 16,0-21-16,0 22 15,-1-1-15,1-21 0,0 0 0,0 21 16,0-21-16,0 0 0,-1 0 16,1 0-16,0 0 0,0 0 15,0 0-15,0 0 0,-1 0 0,1 0 16,0 0-16,0 0 15,0 0-15,0 0 32,21-21 15,21 21-32,-21-21-15,21 21 0</inkml:trace>
  <inkml:trace contextRef="#ctx0" brushRef="#br1" timeOffset="188834.76">20426 7938 0,'0'0'0,"-21"0"16,21 21-1,0 0-15,0 0 0,0 0 16,0 0-16,0 1 0,0-1 15,0 21-15,0-21 0,0 0 0,0 22 16,0-22-16,0 0 0,0 21 16,0-20-16,0-1 0,0 0 0,0 0 15,0 0-15,0 0 0,0-42 78,-22 0-78</inkml:trace>
  <inkml:trace contextRef="#ctx0" brushRef="#br1" timeOffset="189071.63">20172 8319 0,'21'0'16,"0"0"-1,0 0-15,0-22 0,1 22 0,-1 0 16,21-21-16,-21 21 16,0 0-16,1 0 0,20-21 0,-21 21 15,21 0-15,-20 0 0,-1 0 0,0-21 16,0 21-16,0 0 0,0 0 16,-21-21 15</inkml:trace>
  <inkml:trace contextRef="#ctx0" brushRef="#br1" timeOffset="189375.39">21018 7874 0,'0'0'0,"0"-21"16,0 42 15,0 0-31,0 0 16,0 1-16,0-1 0,0 21 0,0-21 16,0 22-16,0-1 15,0-21-15,0 21 0,0-20 0,0 20 0,0-21 16,0 0-16,0 0 15,0 1-15,0-1 0,0 0 16,0 0 0</inkml:trace>
  <inkml:trace contextRef="#ctx0" brushRef="#br1" timeOffset="190563.6">25104 9610 0,'21'0'15,"-21"-21"-15,0 42 32,0 0-17,0 0-15,0 0 0,0 0 0,0 1 16,0-1-16,0 21 0,-21-21 15,21 0-15,0 1 0,-22 20 0,22-21 16,0 0-16,0 0 16,0 1-16,0-1 0,22-21 15,-1 0-15,0 0 16,0 0-16,0 0 0,0 0 16,1 0-16,-1 0 15,0-21-15,-21-1 0,0 1 16,21 0-16,-21 0 0</inkml:trace>
  <inkml:trace contextRef="#ctx0" brushRef="#br1" timeOffset="190919.4">25252 9335 0,'0'0'0,"21"-22"63,0 22-47,-21-21-1,-21 21 63,21 21-62,21-21 0,-21 22-1,21-22-15</inkml:trace>
  <inkml:trace contextRef="#ctx0" brushRef="#br1" timeOffset="191187.25">25612 9546 0,'0'0'16,"0"21"-16,21-21 31,0 0-31,0 0 16,0 0-16,0 0 15,1 0-15,-1 0 16,0 0-16,0 0 16,-42 0 15,0 0-31</inkml:trace>
  <inkml:trace contextRef="#ctx0" brushRef="#br1" timeOffset="191360.17">25548 9716 0,'0'21'16,"21"-21"-1,0 0-15,1 0 16,-1 0-16,0 0 0,0 0 15,0 0-15,0 0 0,1-21 0,-1 21 16,0 0-16,0-22 0,0 22 16,0 0-16,22-21 0</inkml:trace>
  <inkml:trace contextRef="#ctx0" brushRef="#br1" timeOffset="191875.85">26585 9335 0,'0'0'0,"0"-22"0,0 1 16,-21 21 0,0 0-1,0 0-15,0 0 16,-1 0-16,1 21 0,0 1 0,0-1 15,0 0-15,21 21 0,-21-21 16,-1 22-16,1-1 0,21 0 0,0 1 16,-21-1-16,21 0 0,0 1 0,0-1 15,0 0-15,0-20 16,21 20-16,-21-21 0,21 0 0,22 0 16,-22 1-16,0-1 0,21-21 15,1 21-15,-22-21 0,21 0 0,1 0 16,-22 0-16,21 0 0,0 0 0,-20 0 15,-1 0-15,21-21 0,-21 0 16,0 21-16,-21-22 0,0 1 0,0 0 16,0-21-16,0 21 0,0-1 15,-21 1-15,0 0 0,0 0 0,0 0 16,0 21-16,-1 0 0,1 0 16,-21 0-16,21 0 0,0 0 15,-22 21-15,22 0 0,0 0 0,0 0 16,0-21-16,-1 22 0,1-1 0,0 0 15,21 0-15,0 0 0,0 0 16,0 1-16,0-1 0,0 0 16,0 0-1,21-21-15</inkml:trace>
  <inkml:trace contextRef="#ctx0" brushRef="#br1" timeOffset="192875.21">29612 11917 0,'0'0'0,"21"-21"0,-21 0 0,0-1 16,0 1-1,-21 21 1,0 0-16,0 0 0,0 21 15,-1 1-15,1-1 0,0 0 0,0 21 16,0 1-16,0-1 0,-1 0 16,1 1-16,0-1 0,0 0 0,0 1 15,21-1-15,-21 0 0,21-21 16,-22 22-16,22-22 0,0 21 16,0-21-16,0 1 0,0-1 0,22 0 15,-1 0-15,0-21 0,21 0 16,-21 21-16,1-21 0,-1 0 0,21 0 15,-21 0-15,22 0 0,-22-21 16,21 21-16,-21-21 0,0 0 0,1 0 16,-1-1-16,0 22 0,-21-21 15,0 0-15,0 0 0,0 0 0,0 0 16,0-1-16,-21 22 0,0-21 16,-1 21-16,1 0 15,0 0-15,0 0 0,0 0 0,0 0 16,-1 0-16,1 0 15,0 21-15,21 1 0,-21-22 0,21 21 16,0 0-16,0 0 16,0 0-16,21-21 15,0 0-15</inkml:trace>
  <inkml:trace contextRef="#ctx0" brushRef="#br1" timeOffset="193335.42">30734 12002 0,'0'21'16,"-21"-21"0,0 21-16,-1 21 0,1-21 0,0 1 15,0 20-15,0-21 0,-22 21 16,22-20-16,-21 20 0,21-21 0,-22 0 15,22 0-15,-21 22 0,21-43 16,0 21-16,-22 0 0,22 0 0,0-21 16,21 21-16,0-42 47,0 0-47,21 21 0,-21-21 0,21 21 15,0-21-15,1 21 0,-1 0 16,0 0-16,0 0 0,0 0 15,0 0-15,1 0 0,-1 21 0,0 0 16,0 0-16,0-21 0,0 21 16,1 1-16,-1-1 0,-21 0 15,21 0-15,0-21 0,0 21 0,0-21 16,-21 21-16,22-21 0,-22 22 16,21-22-1,0 0 1,0 0-16,-21-22 15,0 1-15,21 21 0,0-21 16</inkml:trace>
  <inkml:trace contextRef="#ctx0" brushRef="#br1" timeOffset="193591.27">31200 12277 0,'21'0'31,"0"0"-31,0 0 0,0 0 16,0 0-16,1 0 0,-1-21 16,0 21-16,0 0 15,0 0-15,0 0 0,1 0 16</inkml:trace>
  <inkml:trace contextRef="#ctx0" brushRef="#br1" timeOffset="193835.13">31073 12425 0,'0'21'16,"0"-42"-16,0 63 15,0-21 1,0 1 0,21-22-16,0 0 15,0 0-15,0 0 0,0 0 0,1 0 16,-1 0-16,0 0 0,0 0 16,0 0-16,0 0 0,1 0 15,-1 0-15,0 0 0,0 0 16,0 0-16,0-22 0,1 1 15,-1 21-15,0 0 0,0-21 16</inkml:trace>
  <inkml:trace contextRef="#ctx0" brushRef="#br1" timeOffset="194134.96">32004 12086 0,'0'0'0,"21"0"31,-21-21-31,21 21 16,0 0-16,1 0 0,20 0 16,-21 0-16,0 0 0,22 0 15,-22 0-15,21 0 0,-21 0 0,22 0 16,-22-21-16,0 21 0,0 0 15,0 0-15,-42 0 32,-21 0-17,21 0-15,-1 0 0,-20 0 16,0 0-16</inkml:trace>
  <inkml:trace contextRef="#ctx0" brushRef="#br1" timeOffset="194671.58">32025 12065 0,'-42'21'0,"148"-63"0,-170 63 0,22 21 0,21-42 15,-1 22-15,22-1 0,-21 0 16,0-21-16,21 21 0,-21 0 0,21 0 16,-21 1-16,21-1 15,-21-21-15,21 21 0,0 0 32,21-21-1,0 0-31,0 0 0,0-21 15,0 21-15,1-21 16,-1 21-16,0 0 0,-21-21 16,21 21-16,0 0 0,0 0 15,1 0-15,-1 21 16,0-21-16,-21 21 0,21-21 16,0 21-16,0 0 0,1 0 0,-1 1 15,0-1-15,0 0 16,-21 0-16,21 0 15,-21 0-15,0 1 0,0-1 16,0 0 0,0 0-16,-21-21 0,0 21 0,0-21 15,0 21-15,-22-21 0,22 0 16,0 0-16,0 22 0,-22-22 0,22 0 16,0 0-16,0 0 0,0 0 15,0 0-15,-1 0 16,44-22 93,-1 22-109</inkml:trace>
  <inkml:trace contextRef="#ctx0" brushRef="#br1" timeOffset="198523.69">32724 11769 0,'0'0'0,"-22"0"16,22-21-16,0-1 16,0 1-16,0 0 15,-21 21-15,21-21 0,0 0 16,0 0-16,0-1 15,0 1-15,0 42 47,0 1-31,0 20-16,21-21 0,-21 0 16,22 22-16,-1-1 15,0 0-15,0 1 0,0-1 0,0 21 0,1-20 16,-1 20-16,21-20 15,-21 20-15,0 1 0,22-1 0,-1 1 16,-21-1-16,22 1 0,-22-1 16,21 1-16,-21-1 0,22 1 15,-22-1-15,21 1 0,-21-22 16,0 21-16,1 1 0,-1-22 0,21 1 16,-21-1-16,0 0 0,-21 1 0,22-22 15,-1 21-15,-21-21 0,21 0 16,-21 1-16,0-1 0,0 0 15,0-42 17,0 0-17,0-22-15,0 22 16,0 0-16,0-21 0,0-1 0,0 1 16</inkml:trace>
  <inkml:trace contextRef="#ctx0" brushRef="#br1" timeOffset="199300.98">33845 11748 0,'0'0'0,"0"-22"0,0 1 0,0 0 16,0 0 0,0 0-16,0 42 62,0 0-62,0 0 16,0 22-16,-21-22 0,0 21 15,0-21-15,-21 22 0,20 20 16,-20-21-16,0 22 0,-1-22 0,1 22 16,-21-22-16,-1 22 0,22-1 15,-43-21-15,22 22 0,-1-22 16,-63 85-16,64-63 0,-1-22 16,1 22-16,20-1 0,-20-21 15,20 22-15,-20-22 0,21 22 0,-1-22 16,1 0-16,0-20 0,20 20 15,-20 0-15,21-21 0,-21 1 0,20-1 16,1 21-16,-21-42 16,21 21-16,0 0 0,21 1 0,-22-22 15,1 21-15,0-21 16,42 0 171,0 0-171,-21-21 62,0-1-78</inkml:trace>
  <inkml:trace contextRef="#ctx0" brushRef="#br1" timeOffset="202907.5">15833 13335 0,'0'0'0,"-22"0"15,1 0-15,0 0 0,0 0 0,0 0 16,0 0-16,-1 0 0,1 0 16,0 0-16,0 0 0,-21 0 0,20 0 15,1 21-15,-21-21 0,21 0 16,-22 0-16,22 21 0,-21-21 16,21 0-16,0 0 0,-1 22 0,1-22 15,0 0-15,42 0 31,22 0-31,-22 0 16,21 0-16,-21 0 0,22 0 16,-1 0-16,0 0 0,22 0 0,-22 0 15,22 0-15,-22 0 0,21 0 0,1 0 16,-1 0-16,1 0 16,-1-22-16,1 22 0,-1 0 0,-20 0 0,20 0 15,-20 0-15,-1-21 0,0 21 16,-21 0-16,22 0 0,-22 0 15,0 0-15,-42 0 32,0 0-17,0 0-15,-1 0 0,1 0 0,-21 0 16,0 0-16,20 0 0,-20 0 16,0 0-16,-1 0 0</inkml:trace>
  <inkml:trace contextRef="#ctx0" brushRef="#br1" timeOffset="203307.27">15409 13526 0,'0'0'0,"-21"21"0,0-21 16,0 0-16,21 21 0,21 0 31,21-21-31,-21 0 16,22 0-16,-1 0 0,0 0 0,1 0 15,-1 0-15,0 0 0,22 0 16,-22 0-16,22 0 0,-22 0 0,22 0 16,-1-21-16,-21 21 0,22 0 15,-22-21-15,22 21 0,-22 0 0,0-21 16,1 21-16,-1-22 0,-21 22 16,22 0-16,-22 0 0,0 0 15,0 0-15,0 0 16,0 0-1,-21-21 64,0 0-79,0 0 15,0 0 1</inkml:trace>
  <inkml:trace contextRef="#ctx0" brushRef="#br1" timeOffset="205223.26">7218 14288 0,'0'0'0,"-21"0"0,-1 0 0,1 0 0,0 0 15,0 0-15,0 21 0,0-21 16,-1 0-16,1 0 0,21 21 31,0 0-15,43-21-16,-22 21 15,21-21-15,0 0 0,1 0 0,-1 0 16,22 0-16,-1 0 0,22 0 16,-22 0-16,22 0 0,0 0 0,-1-21 15,22 21-15,-21-21 0,-1 21 16,22-21-16,-21 0 0,21 21 0,-22-22 15,22 1-15,0 21 0,-21-21 16,-1 21-16,1-21 0,0 21 0,-1 0 16,-20 0-16,-1-21 0,-20 21 15,-1 0-15,0 0 0,1 0 16,-22 0-16,0 0 0,0 0 0,0 0 16,-42 0 15,-21 0-31,21 0 15,0 0-15,-22 0 0,1 0 16,0 21-16,-22-21 0,22 21 0</inkml:trace>
  <inkml:trace contextRef="#ctx0" brushRef="#br1" timeOffset="205644.02">7366 14669 0,'0'21'16,"0"0"0,21-21-16,0 0 0,22 0 15,-1 21-15,0-21 0,1 0 0,20 0 16,1 0-16,-1 0 0,22 0 15,-22 0-15,22 0 0,-22 0 16,22 0-16,0 0 0,-1 0 0,1 0 16,0 0-16,-1 0 0,1-21 15,0 21-15,-22 0 0,22 0 0,-22 0 16,1-21-16,-22 21 0,22 0 0,-43 0 16,21 0-16,-21 0 0,22 0 15,-22 0-15,0 0 16,-21 21-1,-21 0 1,0-21-16,0 0 0,-1 21 16,1-21-1,0 0-15,-21 21 0,21 1 0,-22-22 16,1 0-16,0 21 0,-1 0 0</inkml:trace>
  <inkml:trace contextRef="#ctx0" brushRef="#br1" timeOffset="206987.79">7493 15304 0,'0'0'0,"-21"0"0,0 0 16,21 21-16,21-21 15,0 21 1,21-21-16,1 0 0,-1 0 15,0 0-15,1 0 0,20 0 0,-21 0 16,22 0-16,21-21 0,-22 21 0,1-21 16,20 21-16,-20-22 0,20 1 15,1 21-15,-21-21 0,20 0 0,-20 0 16,20 21-16,-20-21 0,-1-1 0,1 22 16,-22-21-16,1 21 0,-1-21 15,0 21-15,-21-21 0,1 21 0,-1 0 16,-21-21-1,-21 21 1,-1 0-16,1 0 0,0 0 16,-21 0-16,21 0 0,-22 0 15,1 0-15,-22 21 0,22 0 0,0-21 16,-22 21-16,1 0 0,20-21 0,-20 22 16,-1-1-16,1 0 0,-1 0 15,1 0-15,-1 0 0,1 1 0,-1-1 16,1 0-16,-1 0 0,1 0 0,-1 0 15,1 1-15,21-1 0,-22 0 16,22 0-16,-22 0 0,22-21 0,-22 43 16,22-22-16,21 0 15,0-21-15,0 21 0,-1-21 16,22 21-16,0 0 16,22 1-1,-1-22-15,21 0 0,-21 0 0,22 0 16,20 0-16,-21 0 0,22 0 0,-1 0 15,1 0-15,-1 0 0,22 0 16,-21 0-16,20 0 0,-20 0 0,20 0 16,-20 0-16,-1-22 0,22 22 0,-21 0 15,-1 0-15,1 0 0,-1 0 16,1 0-16,-22 0 0,21 0 0,-20 0 16,-1 0-16,0 0 0,-20 0 0,-1 0 15,0 0-15,0 0 16,-42 0-1,0 0-15,-22 0 16,22 22-16,-21-22 0,0 21 16,-1-21-16,1 0 0,-22 21 0,22-21 15,-21 0-15,20 21 0,-20-21 0,-1 21 16,1-21-16,20 0 0,-20 21 16,-1 1-16,1-22 0,-1 21 0,1-21 15,-1 21-15,1 0 0,21-21 16,-22 21-16,22 0 0,-1-21 0,1 22 15,0-1-15,-1-21 0,1 21 0,21 0 16,0-21-16,0 21 0,-1-21 16,22 21-16,-21-21 0,21 22 15,21-22 1,1 0-16,-1 21 0,21-21 16,-21 0-16,22 0 0,-1 0 0,0 0 15,1 0-15,20 0 0,-21 0 0,22-21 16,-1 21-16,1 0 0,-1-22 15,1 22-15,-1-21 0,1 21 0,-1-21 16,1 21-16,-1 0 0,-20-21 0,20 21 16,-20 0-16,20 0 0,-21 0 15,-20 0-15,20 0 0,-21 0 16,0 0-16,0 0 0,-42 0 31,0 0-31,0 21 0,-21-21 0,20 0 16,-20 21-16,0 0 0,-22-21 0,22 0 15,-22 22-15,1-22 0,21 21 16,-22-21-16,1 21 0,-1-21 16,-21 21-16,22-21 0,-1 21 0,1-21 0,-1 21 15,1-21-15,21 0 0,-22 22 16,22-22-16,-1 21 0,1-21 0,0 21 16,21-21-16,-1 0 0,1 21 15,0-21-15,0 0 16,21 21-16,21 0 15,0-21-15,0 0 16,1 0-16,20 0 0,0 0 0,1 0 16,-1 0-16,21 0 0,1 0 0,-22 0 15,43 0-15,-22 0 0,1 0 16,-1-21-16,22 21 0,-21 0 0,20 0 16,-20-21-16,-1 21 0,1 0 0,-1 0 15,1 0-15,-1 0 0,-20 0 16,-1 0-16,0 0 0,1 0 0,-22 0 15,0 0-15,0 0 0,0 0 16,0 0-16,-21 21 0,22-21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5T03:49:47.3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1439 1249 0,'0'0'0,"0"-21"0,21-22 0,1-20 31,-22-1-15,0 1 0,21 42-16,-21 0 15,0 42 17,0 21-17,0 106 1,0-21-1,0 43 1,0-107-16,0 170 16,0 21 15,0-233-15,0 21 15,21-42-31,21-42 15,22-106 1,-1-21 0,22-1-1,0 22 1,-22 85 15,-63 84-15,0 63-1,0 1 1,0 84 0,21-42-1,0-42 1,1-43-16,83 1 31,-20-64 0,63-85-15,-127 85-16,128-170 31,-128 149-31,0-128 16,-21-41 15,0 168-31,-85 1 31,43 63-15,21 0-16,-22 85 16,43-21-1,0-64 1,85 106 0,-64-127-1,149 21 16,84-148 1,-106 0-17,-85 0 1,-20 0 0,-22 85-16,-21-22 15,0 22 1,-43 42-1,22 42 1,-42 107 0,63-22-1,-43 42 1,43 43 0,0-85 15,0-85-31,0 148 31,0-126-15,0-85 15,22-127 0,20-1-15,0 44-1,43 41 1,-64 43-16,106-21 16,-42 42-1,-22 42 1,-42 85 0,-21-21 15,-21-64-31,-21 64 15,42-85-15,0 64 16,0-43 0,42-21-1,22-21 1,42-42 0,-1-43-1,1-63 1,-21 42-1,-22-21 1,-41 85 0,-22 63 15,-43 85-15,43 21-1,0-21 16,0-22-15,0-41 0,0-22-1,43-21 1,-22-42 0,0-43-1,-21-21 1,21 85-16</inkml:trace>
  <inkml:trace contextRef="#ctx0" brushRef="#br0" timeOffset="399.79">3979 1143 0,'0'0'0,"-21"0"0,0 0 16,-21 127 15,42-85-15,42 1-1,-21-22-15,106-42 32,-63-22-17,-43 22-15,0-63 16,-21-43-1,0 105-15,-42-62 32,-43 147-1,64-42-31,0 64 31,21-21-31,0-22 31,0-21-31,63-21 16</inkml:trace>
  <inkml:trace contextRef="#ctx0" brushRef="#br0" timeOffset="770.59">5059 572 0,'0'0'0,"-21"0"15,-1 42 1,-20 64 0,0 21-1,-1 106 1,22-170-1,-21 128 1,0 63 0,-1-106-1,1 21 1,21-105 0,21-43-16,0 0 15,21-63 16,21-85-15,-42 105-16</inkml:trace>
  <inkml:trace contextRef="#ctx0" brushRef="#br0" timeOffset="1218.53">4847 1651 0,'21'21'16,"22"0"0,-22-21-16,21 0 15,64 0 1,0-63 0,0-22-1,-43 22 1,-63-22-1,-42 64 1,-64 21 0,21 63-1,22 22 1,-1 63 0,64-21 15,0-106-31,106 128 31,-64-149-31,170 0 31,-64-43-15,-63-20 0,-64-1-1,-21 43-15</inkml:trace>
  <inkml:trace contextRef="#ctx0" brushRef="#br0" timeOffset="1850.17">1841 2244 0,'0'0'0,"-21"0"0,-85 0 16,43 21-1,63 0 1,127 21 15,42-42 0,-105 0-31,232 0 16,593-21 15,-317-42-15,-149 42 0,64-1-1,-381 22-15,148 0 16,-43-21-1,-147 21 1,-128 0 15,-84 0-15,106 0-16,-128 21 16</inkml:trace>
  <inkml:trace contextRef="#ctx0" brushRef="#br0" timeOffset="2328.89">1672 2498 0,'0'0'15,"-42"0"-15,-43 0 16,106 0 15,0 0-31,149 0 16,-1 0 0,127 0-1,212 0 16,127-21-15,43-1 0,-191 1-1,-339 21-15,529-21 32,-465 21-17,-128 0 1,-62 0-16,-1 0 15,-21-21 32</inkml:trace>
  <inkml:trace contextRef="#ctx0" brushRef="#br0" timeOffset="6234.38">1990 3598 0,'0'0'0,"21"0"0,0-21 15,-21-21 16,0 21-31,0-43 32,0 43-32,-42-42 31,-22 63-15,-21 42-1,-63 64 16,106-64-31,-127 212 32,147-190-32,1 232 31,21-275-31,85 170 31,21-128-15,-85-63-16,85 21 15,42-42 1,85-106 15,-191 106-31,170-191 32,-191 191-32,42-85 31,-41 64-31,-22 21 31,-64 42 0,22 42-15,42-20-16,-21 41 16,-1 1-1,1 21 1,42-43-1,85-20 1,-21-43 0,-43 0-16,85-43 15,-42-41 1,-22-1 0,-41-84-1,-22 63 16,-22 85-31,-126-64 32,106 85-32,-64 42 15,64-20-15,-43 105 32,85-106-32,-21 148 31,21-148-31</inkml:trace>
  <inkml:trace contextRef="#ctx0" brushRef="#br0" timeOffset="9515.78">3133 3937 0,'0'21'47,"0"22"-31,0 62-1,0 1 1,0 0 0,0-42-1,0-43-15,0 0 31,-22-42-15,22-64 0,0 43-16,0-149 31,22 85-15,-22 85-16,105-21 46,-83 63-46,41 127 32,-21-63-17,-20-64-15,83 106 32,-105-106-32,85-21 31,-21-42-16,-43-43 1,21-42 0,43 0-1,-22 43 1,43 41 0,-21 43-1,-1 64 1,-62-22 15,-1-21-31,0 106 31,-21-148 16,0 0-47,0 0 16,0-64-1,-21 64-15,-64-43 32,64 64-32,-85 0 31,43 43-15,41-22-16,-20 85 15,0 0 16,42-85-31,0 148 32,21-105-17,106-43 17,-42-85-17,-22-20 1,-42 41-16,64-211 31,-43 64-15,-42 147-16,21-62 15,-21-22 1,0 84 0,0 22-1,0 63 16,0 43-15,0 106 0,-21 84 15,21-106-15,21-84-1,1-64-15,20 21 16,21-21-1,22-42 1,-64 0-16,64-106 31,-85 85-31,42-106 32,-42 126-17,0 65 32,0-22-47,0 106 31,0-106-31,21 106 32,1-127-32,41 21 15,1-21 1,63-42-1,-64-22 1,22-63 0,-22-63-1,1 21 1,-43 20 0,21 22-1,-42 64 1,-42 126 31,42-41-47,-42 126 15,20 0 1,22-106-16,0 233 31,0-253-31,22 168 31,105-148 1,-43-84-17,1 0 1,0-64 0,-64 64-16,63-149 31,-62 149 0,-22 63 0,0 0-31,0 106 32,0-106-32,0 85 15,0-21 1,21-22-1,0-42-15,85-21 32,21-105-1,-43-22-15,-41 42-1,-22 0 1,0 64-1,-21 42 17,0 43-17,0-22-15,-42 127 32,42-147-32,21 62 31,0-84-16,0 0-15,43 0 16,-22-63 0,-21-22-1,0-21 1,-42-42 0,-85 85 15,85 63-16,0 0 17,0 42-17,42-42 1,21 0 0,-20 0-16,41-21 15,1 0 1,41-1-1,22 22 1,-42 22 0,-64 41-1,-21-21 1,0 43 0,0-64-1,0 85 1,-21-42 15,0-22-15,21-21-1,-21-21 17,21-21-17,0 0-15,21-149 31,-21 149-31,190-233 32,-147 212-32,147-22 31,-147 64-15,-43 22-16,21 83 15,-21 1 16,0 42-15,0-63 0,0-64-16,0 64 31,-21-85 0,-1-21-15,1-64-1,0 64-15</inkml:trace>
  <inkml:trace contextRef="#ctx0" brushRef="#br0" timeOffset="9749.65">6371 3493 0,'0'0'16,"-21"0"-16,0 0 31,21 21-15,-21-21 15,-1 21-16</inkml:trace>
  <inkml:trace contextRef="#ctx0" brushRef="#br0" timeOffset="10014.57">5249 3747 0,'21'0'15,"1"0"-15,105 0 32,-85-22-32,64-20 31,-106 21-16</inkml:trace>
  <inkml:trace contextRef="#ctx0" brushRef="#br0" timeOffset="10232.92">4784 3662 0,'21'0'15,"0"0"1,21 0 0,-21 0-1,1 0-15</inkml:trace>
  <inkml:trace contextRef="#ctx0" brushRef="#br0" timeOffset="10815.59">8255 3556 0,'0'0'0,"0"-21"16,0 42-1,0 21 1,0 85 0,0-42-1,-21 63 1,21-63-1,0-64-15,-21 64 16,21-106 15,21-1-15</inkml:trace>
  <inkml:trace contextRef="#ctx0" brushRef="#br0" timeOffset="11399.49">8826 3704 0,'0'0'0,"22"-21"16,-1 0-16,0-21 31,-21 20-31,-42 22 31,-64 43-15,21-1 0,0 64-1,64-64 1,0 1 0,21-22-1,42 0 1,43-21 15,-64 0-31,170 21 31,-128 0-15,-42 0-16,43 22 16,-128 84 15,-41-64-16,83-42-15,-62 1 16,-43-1 15,106-21-15,-22-21 0,22-1-1,21 1-15,0 0 31,0-42-31</inkml:trace>
  <inkml:trace contextRef="#ctx0" brushRef="#br0" timeOffset="11681.74">8170 3323 0,'0'-21'16,"-21"0"-1,21 0 16,0 42 16,21 0-47</inkml:trace>
  <inkml:trace contextRef="#ctx0" brushRef="#br0" timeOffset="13548.26">10075 4128 0,'21'0'16,"1"0"-1,-1-22-15,21-62 16,0 20 0,43-84-1,0-21 16,-43 42-15,-42 84-16,21-20 16,-42 42-1,-85 84 1,43 43 0,63 21-1,0-42 1,106 42-1,84 21 17,-169-127-32,-21 21 31,-21-42-15,-42 0-1,41 0-15,-62-63 16,-1 21 15,43-1-15,42 86 15,84 20-15,1 1-1,-64-64-15,191 21 31,-64-42-15,-21-22 0,42-41-1,-147 62-15,83-62 16,1-43 0,-85 106-1,1-170 1,-65 149 15,1 42-31,-22 0 16,-147 106-1,126-22 1,43 64 0,42-42-1,42 0 1,64-64-1,-43-42 1,43-42 0,-42-21-1,-43 41-15,85-189 32,-106 105-17,21 0 16,-21 148 1,0 43-17,0 21 1,21 0 0,0-43-1,0-42-15,43 1 16,-22-22-1,22-22 1,-1-41 0,43-43-1,-85 64-15,43-106 16,-22-106 0,-42 42-1,0 127 1,0 64-1,-21 0 17,21 42-32,-21 233 31,21-42-15,0-170-16,42 212 31,-21-233-31,85 127 31,-85-148-31,64 0 31,-22-42-15,1-21 0,-1-43-1,-63 85 1,43-85-1,-43 127 17,0 0-17,0 43 1,0 20 0,0-20-1,0-43 1,0 0-1,0-42 1,21-21 0,0-22-1</inkml:trace>
  <inkml:trace contextRef="#ctx0" brushRef="#br0" timeOffset="13769.13">12658 3154 0,'-22'-21'15,"1"21"1,21 21 46,-21-21-46</inkml:trace>
  <inkml:trace contextRef="#ctx0" brushRef="#br0" timeOffset="14014.55">11769 3450 0,'0'0'0,"0"21"31,21-21-31,127 0 32,-127 0-32,64 0 15,21-21 1,-64 21-1</inkml:trace>
  <inkml:trace contextRef="#ctx0" brushRef="#br0" timeOffset="16686.27">13060 3725 0,'0'0'0,"84"-42"16,-62 21-16,105-127 31,-106 63-15,-21 43-1,-106 42 1,85 0-1,-85 42 1,-21 43 0,106-85-16,0 127 31,21-64-15,84 1-1,-20-22 1,20 22-1,-62-22 1,-22 0 0,-85 1-1,64-43-15,-85 0 16,0 0 0,43-43-1,-1-20 16,64 20-15,-21 1 0,42 42 15,0 42-15,-21-20-16,64 83 31,-43-83-31,85 41 31,-85-42-31,64-21 16,84-21-1,-42-21 1,63-43 0,1-21-1,-22-63 1,-63 0 15,-106 42-15,0 84-16,0-126 31,0 127-15,0 20-16,0 44 31,-42 62-16,-1 107 1,1-22 0,-21 64-1,20 21 1,1 21 0,-22 0-1,22-21 1,0 85-1,-1-64 17,43-233-32,0 85 15,0-63 1,85-85 0,84-170 15,-147 149-31,126-297 31,-127 255-31,-21-213 16,-127-126 15,42 296-15,-21 63-1,85 43 1,42 21 15,1 0-15,41-21-1,85-21 1,-21-22 0,-84 43-16,84-42 15,-85 41-15,64-62 16,21-22-1,-85 42 1,-21 1 0,-21 84 15,0 43-15,-21-43-1,21 127 1,0-85-1,0 43 17,42-63-17,-20-22-15,62-21 16,1 0 0,42-43-1,-85 22-15,191-148 31,-148 42-15,-64 42 0,-21 22-1,-85 84 17,64-21-32,-42 169 31,63-148-31,0 106 31,0-42-15,84 21-1,1-64 1,63-21 0,-42-21-1,-64 0-15,128-42 16,-1-21-1,-63-1 1,21-21 0,-85-20-1,-21-22 17,-84 127-17,-1 0 1,-42 42-1,85-21 1,-85 106 15,106-106-31,-42 127 32,42-105-17,42-22 1,43-42-1,-64 0-15,64-22 16,42-63 0,-21-63-1,-22 21 1,22-85 0,-85 191-1,43-233 1,-64 253-16,0-62 31,0 63-31,0-1 31,-64 213 1,43-149-32,-63 170 15,20 211 16,64-380-31,0 168 32,21-168-32,106 20 31,-106-63-31,64 0 16,0-42-1,-1-64 1,1 0-1,-64 0 17,0 0-17,-21-21 1,-21 106-16</inkml:trace>
  <inkml:trace contextRef="#ctx0" brushRef="#br0" timeOffset="17181.2">14584 2985 0,'0'0'0,"0"42"16,0-21-16,21 43 31,85-64 0,-43-22-15,-20-41 0,-43 21-1,0-22 1,-43 64 0,1 0-1,0 42 1,42 1-1,0-22 1,-22 0 15,1-21-31</inkml:trace>
  <inkml:trace contextRef="#ctx0" brushRef="#br0" timeOffset="30566.95">3810 7197 0,'0'-21'16,"0"-1"-16,0-41 31,0 42-31,-21-64 31,21 64-31,0-21 16,-21 63 31,21 63-32,0 22 1,0-63 0,0 126-1,-22 43 1,22-43 0,0-42-1,22-42 1,20-22-1,-21-63 1,43-21 0,-22-64-1,21 1 1,22-86 0,-64 128-16,85-276 31,-64 234-16,1 20 1,-43 85 15,0 22-15,0 63 0,0-64-16,0 106 15,0-21 1,21 0-1,21-42 1,43-43 0,-64-42-16,170-42 31,-64-43-15,-43-21-1,-63 64-15,85-233 31,-106 84-15,21 85 31,-21 128-31,0-1-1,-21 106 1,-21 0-1,42 106 1,0-128 0,21 1-1,64-42 1,-22-64 0,64-21-1,-84 21-15,62-64 16,44-84-1,-22 21 1,-22-106 15,-105 191-31,22-233 32,-22 253-32,0-41 15,-22 63 1,1 63-1,-21 43 1,21 148 0,-22-84-1,22-1 1,0-42 0,21-64-1,0-41 1,21-65 15,-21 22-31,43-85 31,-1 0-15,21-21 0,1 64-1,-1 42 1,-20 63-1,-22 22 1,0 63 0,0-43-1,0 22 1,43-42 0,-1-64-1,43-22 1,-21-20-1,21-43 1,-22-63 15,-62 42-15,-1 1 0,-21 62 15,0 107-16,-21 20 1,21 22 0,0-21-1,0-64-15,21 64 16,42-43 0,-20-42-1,-22 0-15,127-63 31,-63-22 1,20-211-1,-105 232-31,43-296 31,-43 233-15,0 21-1,0 85 1,-21 64 0,-1 41-1,1-41-15,-21 232 32,42-64-17,0-168-15,0 147 16,0-84-1,21-85 1,64 127 15,-43-105-15,43-22 0,-1-21-1,43-64 1,-42-41-1,-21 20 1,-1-42 0,-63-21-1,0 0 17,0 169-17,-42 21 1,-1 43-1,1 42 1,42-85-16,-21 64 31,42 42 1,64-127-17,-22-21 1,43-21-1,21-42 1,-106 41-16,85-168 31,-85 105-15,-21 64-16</inkml:trace>
  <inkml:trace contextRef="#ctx0" brushRef="#br0" timeOffset="30996.62">6244 6816 0,'0'21'0,"0"-42"0,0 63 15,0 0 1,21-42-16,22 0 16,-1-21-1,0-21 1,-21-22-1,-21 22 1,-63 42 0,42 0 15,-22 106 0,65-106-15,20 0-16</inkml:trace>
  <inkml:trace contextRef="#ctx0" brushRef="#br0" timeOffset="31614.27">9165 6181 0,'0'0'0,"42"-21"0,1-1 16,-43 1-16,21-21 31,-63 21-16,-1 21 1,-84 63 15,0 22-15,-42 148 0,-22 105-1,64-41 1,22 105-1,105-317-15,0 147 16,42 22 0,106-105-1,-21-86 1,85-63 0,-170-21-16,233-212 31</inkml:trace>
  <inkml:trace contextRef="#ctx0" brushRef="#br0" timeOffset="35495.83">9715 6858 0,'0'0'0,"0"-42"16,0-43-1,-42 22 1,-21 20-1,-22 43 1,-42 191 15,85-22-15,20 64 0,22-64-1,22 1 1,-1-149-16,42 63 15,43-62 1,21-22 15,-21-43-15,42-63 0,-21 22-1,-106 41-15,85-126 16,-64 42-1,-42 85 1,0 84 15,-21 43-15,21-43-16,0 85 16,64 42 15,-1-126-16,1-43 1,20-21 0,-62 21-1,62-85 1,-63 21 0,-21-63-1,-21 22 1,-63-1-1,-43 63 1,42 43 0,0 85-1,64 0 1,21 21 0,64-22-1,41-41 1,22-43-1,22-22 1,-22-41 15,42-43-15,-63 0 0,-85 43-1,-21 84 16,-21 64-15,21-64-16,-21 169 31,-1-147-31,22 41 16,0-41 0,0-65 15,0-20-16,22 21-15,20-64 16,21-84 15,-20 84-15,20 43 0,-20 42-1,20 63 1,1 43-1,-43-63-15,21 41 16,22 1 0,-1-43-1,-21-42 1,-20 0-16,105-63 31,-43-43-15,128-106 15,-106 149-15,0 63 15,-64 0-15,-21 63-1,0-42-15,0 64 16,-21-43-1,0-20 1,0-44 15,0-20-15,0 0 0,-42-22-1,21 43 1,-106 0-1,21 63 1,0 43 0,85-43-1,0 43 1,21 42 0,0-64-1,42 1 1,43-64-1,42-42 17,-85 20-32,43-83 15,-22-22 1,-63 84-16,106-338 31,-85 127-15,1 64-1,-22 126 1,0 43 15,-43 85-15,22 84 0,21-106-16,-21 191 15,21 148 16,0-212-15,0-84 0,63 0-1,22-85 1,-21 0 0,20-85-1,-20-21 1,-1-42-1,-20 21 1,-43 106 0,21 0-1,-21 84 17,0 43-17,0 0 1,0-22-1,21-41 1,0-43-16,127 21 31,-21-85-15,21-41 0,-63-22-1,21-64 1,-85 128-16,-21-128 15,21-42 1,-21 106 15,0 85-15,-21 63 0,-21 148-1,21 64 1,-1 21-1,22-84 1,0-1 0,0-84-1,85-22 1,0-63 0,84-106 15,-42-21-16,-42 21 1,-1-21 0,-62 127-1,-22-42 1,0 127 15,-22-1-15,22-62-16,-42 168 31,42-169-31,0 22 16,42-22-1,43 0 1,-21-21 0,63-64-1,-106 43-15,63-42 16,1-43-1,-64 85 1,-21-43 0,0 149 31,-42 0-32,42-64-15,0 63 16,0-20-1,0-43 1,106-21 15,-85 0-31,21-148 32,-42 63-17,0-42 1,-63 64-1,-1 42 1,-20 21 0,62 0 15,44 0-15,41-22-1,-42 22-15,149-42 31,-128 42-31,127 0 32,-148 0-32,64 85 15,-64-1 1,0-20 0,-21 42-1,0-22 1,-21-20-1,0-22 1,21-63 47,0-42-48,0 41-15,42-83 16,64-86-1,-63 149-15,211-170 32,-127 149-17,-85 63-15,0 21 16,-21-21-16,22 106 16,-43 42-1,0-42 1,-64 21-1,64-85 1,-63 85 15,42-106-15,21-42 0,0-21-1,-22 20-15,22-83 16</inkml:trace>
  <inkml:trace contextRef="#ctx0" brushRef="#br0" timeOffset="35729.99">14795 6414 0,'0'0'0,"-21"0"16,0-22-16,0 22 16,0 0 46,0 0-46</inkml:trace>
  <inkml:trace contextRef="#ctx0" brushRef="#br0" timeOffset="35995.12">13547 6689 0,'-22'0'0,"44"0"0,-44 21 16,44-21-1,62 0 1,86-42 0,-65 20-1,-62 22 1,63-21 0,-106 0-1,-64 0 1</inkml:trace>
  <inkml:trace contextRef="#ctx0" brushRef="#br0" timeOffset="36346.3">13102 6604 0,'0'-21'31,"-21"21"-15,0 0-1,21 21 1,0 0 0,21-21 15,0 0-31,21 0 16,-20 0-16,-22-21 0</inkml:trace>
  <inkml:trace contextRef="#ctx0" brushRef="#br0" timeOffset="37062.43">16044 6117 0,'0'-21'0,"0"0"32,0 0-32,85 21 31,-43 0-31,22 63 16,84 107-1,-106-107-15,170 318 31,-170-127-15,-42-212 0,0 85-16,-127 149 31,-169 41 0,127-190-15,42-42-1,63-64 1,64-42 0,0 0-1,0-22 1</inkml:trace>
  <inkml:trace contextRef="#ctx0" brushRef="#br0" timeOffset="38245.26">7302 8382 0,'0'0'0,"0"-21"0,0-43 15,0 1 1,-42-1 15,0 22-15,-43 42 0,-21 0-1,85 0-15,-64 42 16,1 64-1,41-42 1,22-1 0,21-42-1,85 22 1,42-22 0,-64 0-1,43 21 1,-42 85 15,-85-21-15,-1-85-1,-147 106 17,148-105-32,-43-22 31,64-22-31,0-41 31,43 21-15,-22 42-16,42-22 15,22 44 1,-64 83 0,-21 1-1,-42 85 1,0-64-1,20-106-15,22 64 16,-21-1 15,21-63-31,64-21 32,-43 0-32,127-105 31,-106 62-16</inkml:trace>
  <inkml:trace contextRef="#ctx0" brushRef="#br0" timeOffset="38828.94">8213 10012 0,'0'0'0,"21"-21"0,0-43 32,-21 85-1,-42 22-15,-1 41-1,-41 107 1,62-128-16,-62 107 15,-43 20 1,42-42 0,64-84-1,42-128 17</inkml:trace>
  <inkml:trace contextRef="#ctx0" brushRef="#br0" timeOffset="39145.76">8657 9885 0,'0'21'15,"-21"0"1,-64 85-1,1 21 1,-43 64 0,84-128-16,-41 85 15,-1 22 1,43-65 0,42-83-1,0-1 1,0-64-1,21 22 1</inkml:trace>
  <inkml:trace contextRef="#ctx0" brushRef="#br0" timeOffset="40279.87">9800 10202 0,'21'0'0,"-42"0"0,85-42 16,-22 42-16,43-63 15,20-43 1,-62 21-1,-22 0 1,-85 1 0,43 84-16,-106 0 15,-169 106 17,275-85-32,-64 106 31,127-43-16,-20-62-15,210 168 32,-210-148-17,62 170 17,-126-106-17,-85-43 1,85-41-16,-64-22 15,63 0-15,-126-64 32,148 43-32,-106-233 31,106 63-15,21 86-1,21 83 1,42 107-1,1 42 1,-43 21 0,-21-105-1,106 189 17,0-147-17,21-85 1,0-21-1,42-64 1,22-42 0,-43-63-1,-64-1 1,-62 149-16,20-170 31,-42 191-15,0 42-1,0 0-15,0 106 16,-21 0 0,0 85 15,-1-85-15,22-21-1,0-64 1,22-42-1,-1-21 1,0-64 0</inkml:trace>
  <inkml:trace contextRef="#ctx0" brushRef="#br0" timeOffset="40495.76">10329 10202 0,'21'0'16,"1"0"-16,20-21 16,43 21-1,20-42 17,-83 42-32,62 0 31,-41 0-31</inkml:trace>
  <inkml:trace contextRef="#ctx0" brushRef="#br0" timeOffset="41428.28">11282 10414 0,'0'0'0,"21"-21"16,0-21-16,0-64 15,-21 42 17,0-42-17,-63 64 1,-43 42-1,0 85 1,21 21 0,22 42-1,42-106-15,21 149 32,0-170-32,106 0 31,-85-21-31,127-148 31,-85 63-15,-41 43-1,20-170 17,-42 191-32,0-21 31,0 63-16,-21 85 1,21 21 0,0-85-16,63 148 31,1-147-15,-1-43-1,43-21 1,-21-64-1,-22 0 1,-42 43-16,-21 0 16,85-212-1,-21-127 32,-64 317-31,0 85-1,0 0-15,-43 85 16,-20 106 0,42 0-1,-1-64 1,22-21 0,43-64-1,-1-63 1,-21 0-16,43-84 31,-43 62-15,-21-20-16</inkml:trace>
  <inkml:trace contextRef="#ctx0" brushRef="#br0" timeOffset="41644.62">11705 10054 0,'21'0'47,"0"-21"-47,64 0 16,0 0 0,21 0-1,-85 21 1,21 0-1</inkml:trace>
  <inkml:trace contextRef="#ctx0" brushRef="#br0" timeOffset="43912.26">12298 10287 0,'0'21'0,"0"-42"31,21 21-15,42-63-1,22-1 1,-64 22-1,0-22 1,-42 64 0,-21 0-1,-43 85 1,43 21 0,42 42-1,0-127-15,63 106 31,-41-127-31,210-42 32,-126-22-17,21-42 17,-42-21-17,-64 85-15,-21-85 31,0 148-15,0 43 0,-21 42-1,21-22 1,-42 1 0,42-43-1,0-21-15,0-42 31,0-21-15,21-43 0,42-21-1,-20 22 17,-1 63-32,43-1 15,-1 22 1,-20 64-1,-43-43-15,21 127 32,-42-127-32,-21 64 31,0-64-15,0-21-1,21-42 1,42-22-1,43-41 1,-64 83-16,148-126 31,-84 127-15,0 63 15,-85 43-15,0-64-16,0 170 31,0-107-15,42-20-1,0-64 1,-21 0-16,191-21 31,-191 0-31,64-43 16,21-21-1,-64-20 1,-42 20 0,0 0 15,-42 85-15,-22 64-1,64-43-15,-21 148 31,21-84-15,42-22 0,43-20-1,21-43 1,0-64 0,-22 22-1,43-64 1,-84 0-1,-22 0 1,-21 85 15,0 42-31,-42 85 32,-1 0-17,22-21 1,21 21-1,0-85 1,0-42 15,0-1-15,21-83 0,43-22-1,-64 84-15,148-147 31,-106 169-31,64 63 32,-106 64-17,0-22 1,0-41 0,21 63-1,0-22 1,22-41-1,-22-43-15,106 0 32,-42-85-17,42-21 1,-64 0 0,1-105-1,-22-43 1,-42 84-1,0 43 1,0 106-16,0 42 31,-21 64 1,-22 105-17,43 22 1,0-64-1,0-84-15,0 84 16,0 64 15,64-170-15,-22-42 0,22 0-1,20-42 1,-20-22-1,-1-42 1,-63 22 0</inkml:trace>
  <inkml:trace contextRef="#ctx0" brushRef="#br0" timeOffset="44194.61">15727 9758 0,'0'0'0,"-21"0"16,148 0 15,-85 0-31,233-42 31,-148-1-15,-85 43-1,1-21 1,-64 21 31,-64 21-47</inkml:trace>
  <inkml:trace contextRef="#ctx0" brushRef="#br0" timeOffset="45411.18">6773 12086 0,'0'0'0,"-84"0"15,84-21 1,-22 0-16,22-64 31,64 43-15,-43 21-16,64 0 15,-1 21 1,-62 21 0,-22 63-1,0-62 1,-191 232 15,22-22 0,148-126-15,21-21 0,0-43-1,21-42-15,42 0 32,-63-42-17,0 21 1,-21 21 15,21 21-31,-21 42 16,21 64-1,42 22 17,-42-44-17,0 22 1,0-105-16,-42 41 15,-106 43 1,42-85 0,21-21-1,43-21 1,21 0 0,21 0-1,0-1 1,-21 1-1,-1-42 1,22 42-16</inkml:trace>
  <inkml:trace contextRef="#ctx0" brushRef="#br1" timeOffset="60558.93">18034 6837 0,'-21'21'15,"-22"-21"1,1 0 0,21 0-1,-85 0 16,43 0-15,-1 0 0,43 0-1,0 0-15,42 0 32,0 0-17,106 0 1,0 0-1,-85 0-15,318 0 32,-296 0-17,190-21 1,-233 21 0,21 0-1,-63 0 32,-21 21-31,21-21-16,-106 0 15</inkml:trace>
  <inkml:trace contextRef="#ctx0" brushRef="#br1" timeOffset="60926.72">17865 7006 0,'0'0'0,"-22"0"0,1 0 47,42 21-32,64-21 1,42 0 0,21 0-1,-105 0-15,168-21 16,-84 0 0,0 21-1,-106 0-15,1 0 31,-22-21-31,0 0 32,0 0-17</inkml:trace>
  <inkml:trace contextRef="#ctx0" brushRef="#br1" timeOffset="61392.45">18627 6583 0,'0'0'0,"0"21"47,0 0-47,21-21 16,63 43-1,1-22 1,-21-21 0,-43 0-16,85 0 31,-106 21-15,0 0-16,0 21 31,-64 22-16,-21 21 1,-63 20 0,106-62-16,-170 147 31,170-169-31,-22 43 16,43-1-1,21-84 16,0 0-15</inkml:trace>
  <inkml:trace contextRef="#ctx0" brushRef="#br1" timeOffset="62092.05">20510 6223 0,'0'-42'16,"0"21"0,0-1-1,0 44 17,0-1-17,-42 85 1,21-1-1,-43 86 1,43-149-16,-21 106 16,0 1-1,20-44 1,22-62 0,64-22 15,-43-21-31,170-21 31,20-64 0,-168 43-15,-43-1 0,-22 1-1</inkml:trace>
  <inkml:trace contextRef="#ctx0" brushRef="#br1" timeOffset="62359.3">20151 6795 0,'21'0'31,"0"0"-16,85-22 1,0 1 0,-1 0-1,-20 0 1,-64 21-16,43 0 16,-43-21-1,0 21 1</inkml:trace>
  <inkml:trace contextRef="#ctx0" brushRef="#br1" timeOffset="62965.36">20976 6689 0,'-21'0'16,"21"-21"15,0-1-15,42 1 0,-21 21-16,22-21 15,-22 21-15,64 0 16,-1 21-1,1 64 1,-64-22 0,0-41-16,-21 126 31,-63-64-15,20-41 15,22-43-16,0 0-15,0 0 32,21-21-32,21-106 31,43 21-15,63-64 15,-106 149-31,85-21 31,-85 21-15,-21 42 15,0 0 0</inkml:trace>
  <inkml:trace contextRef="#ctx0" brushRef="#br1" timeOffset="63553.48">21823 6583 0,'0'-21'0,"0"42"78,0 0-78,0 0 0,0 22 16,0-22-16,-21 85 16,21-43 15,-22 22-16,22-43 1,0 22 0,64-64 15,-43 0-31,106-43 31,-106 22-31,64-85 31,-64 0-15,0 85-16,-21-127 31,21 106-15,-21 21 15,0 42 32,22-21-32</inkml:trace>
  <inkml:trace contextRef="#ctx0" brushRef="#br1" timeOffset="64385.02">22331 6773 0,'0'0'0,"21"0"16,-21 22 0,21-22-1,64 0 16,-1-22-15,-20 1 0,-43 0-16,106-64 31,-106 22-15,-21 42-16,0-43 31,-21 64-31,-42-42 31,41 42-31,-20 0 16,-21 21-1,-22 43 1,-42 84 15,106-85 0,-22 22-15,43-64-16,-21 43 16,21-1-1,0-21 1,43-20 0,41-1-1,-41-21 1,41 0-1,1-21 1,-22-1 0,1-20-1,-22 21 1,-21 21 93,-42 0-15</inkml:trace>
  <inkml:trace contextRef="#ctx0" brushRef="#br1" timeOffset="66776.37">18267 9800 0,'0'0'0,"-21"0"0,-1 0 16,-20 0 15,63 0-15,22 0 0,62 0-1,44 0 1,-86 0-16,170-21 15,84 0 17,-274 21-32,41 0 31,-105 0 0,-21 21-15,-43-21-1,1 21 1,-1-21-16</inkml:trace>
  <inkml:trace contextRef="#ctx0" brushRef="#br1" timeOffset="67042.21">18351 9885 0,'0'0'0,"22"21"15,20-21 1,21 0 0,191 0-1,-84 0 1,-86-21 0,22 0-1,-85 21 1,22-21 15,-43-1-31,0 1 16</inkml:trace>
  <inkml:trace contextRef="#ctx0" brushRef="#br1" timeOffset="67526">19071 9462 0,'0'0'0,"0"21"15,0 0 1,64 21 0,20-21-1,22-21 16,0 22-15,-85-22-16,64 21 31,-85 21-15,-21 0 0,-1-20-16,-41 41 15,-64 43 1,-21-21-1,-22 63 17,149-127-32,-21 21 31,42-21-15,21-42 15,0 21-16,-21-21-15,43 0 0</inkml:trace>
  <inkml:trace contextRef="#ctx0" brushRef="#br1" timeOffset="70641.17">20405 10012 0,'0'0'0,"-22"0"31,44 0 1,-1 0-32,63-64 15,1 1 1,42-85-1,-42 0 1,-64 63 0,-21 43-16,-21-43 31,0 85-15,-85 63-1,63 64 16,22-105-31,21 232 32,64-170-17,-1-41 1,-42-22-16,128-21 31,-86 0-15,-42-21-16,22-22 15,-22-41 1,85-128 15,-43 127-15,-42 85 0,191-42 15,-127 84-16,-64 43 1,-21-64-16,-43 148 31,-20-84-15,42-64-16,0 0 16,21 1-1,21-65 16,42-41-15,1-1 0,42-106-1,-43 128 1,-63-1 0,0 43-1,-21 21 16,0 21-15,21 1-16,-64 147 31,43-127-31,21 106 32,0-126-32,106 62 31,21-84-16,-85 0-15,128-63 32,-149 42-32,85-149 31,-106 43-15,0 64-1,0 42-15,0-1 31,-64 65 1,43 41-17,21-62-15,-21 189 32,42-126-17,42-43 1,1-21-1,42-21 1,-22-21 0,-62 21-16,105-84 15,-22-22 1,-41 0 0,21-21 15,-22 85-16,-21 20 1,-42 65 0,0 20-1,22-20 1,-22-1 0,0-21-1,21-42 16,-21-21-15,0-22 0,0 1-1,-21 63-15,-43-22 32,22 44-17,21-1 1,-22 63-1,1 22 1,42 0 0,21 0-1,21-43 1,43 1 0,-43-64-16,22 21 15,-43-21-15,148-42 31,-105-1-15,42-62 0,-22-65-1,-62 86 1,-1-1 0,-21 106 30,0 21-30,-21-20-16,21 147 31,0-148-31,0 85 32,42-64-17,21-42 1,22 0-1,-21-42 1,-1-22 0,1-41-1,-64-1 1,42 21 0,-42 43-1,-21 42 16,0 21-15,21 42 0,-22 64-1,22-42 1,0-21 0,0-43-16,64 21 15,-22-21 1,43-21-1,0 0 1,-1-63 0,22-64-1,-42-191 17,-43 107-17,-21 62 16,0 22-15,0 106-16,-21-21 31,-22 148-15,22 0 0,21 63-1,-21-42 1,21 85-1,0-85 1,21-64 0,0 1-1,22-22 1,41-42 0,1 0-1,-64 0-15,64 0 31,-1-64-15,22-41 0,-63 20-1,-22-42 1,-21 85 0,0 20-16,-21 22 31,-43 43-16,43-22-15,-21 148 32,20-148-17,22 128 1,22-107 0,-1-42-1,85 42 1,-43-42 15,43-21-15,-85 0-16,127-85 31,-105 21-15,-22 43-1,-21-21 1,-43 20-1,43 22-15,-21 21 0</inkml:trace>
  <inkml:trace contextRef="#ctx0" brushRef="#br1" timeOffset="71074.42">24024 9250 0,'0'0'0,"-21"0"15,0 0 1,84 0 0,-42 0-16,149 0 15,-1 0 1,85-21-1,-63 21 1,-86-21 0,-41 21-1,-85 21 63,21 0-62,-21-21-16,-1 0 16,-41 42-1,42-42-15</inkml:trace>
  <inkml:trace contextRef="#ctx0" brushRef="#br1" timeOffset="75608.5">26395 6181 0,'0'0'0,"21"0"32,64-43-1,-1 1-31,22-43 31,-85 64-31,170-148 31,-170 148-31,21-106 16,-21 42 0,-21 0-1,-42 43 1,-21 42 15,41 21-31,1 85 16,0 21-1,21-85-15,-21 297 32,21-64-17,0 85 32,0-296-47,0 190 31,21-127-15,21-106 0,22-42-1,-22 21-15,149-233 31,-85 63-15,-64 22 0,-42 106-16,-106-212 31,-42 190-15,21 64-1,63 0 1,43 0-1,42 0 17,64 0-17,-43 0-15,43 0 16,63-21 0,-127 21-16,106-42 15</inkml:trace>
  <inkml:trace contextRef="#ctx0" brushRef="#br1" timeOffset="76140.2">27940 5969 0,'0'0'0,"0"-21"16,-85-21-1,43 42 1,21 0-1,-43 63 1,22 1 0,0 84-1,20-42 1,22-1 0,0-83-16,22 20 15,62-21 1,1-42-1,-22-21 1,-41 20-16,105-147 31,-106 21-15,-21 63 0,0 64-1,0 148 32,-21-42-31,21 63-1,0-127-15,0 64 16,42-43 0,-21-21-1,21-21 1,1-63-1,-22 20 1</inkml:trace>
  <inkml:trace contextRef="#ctx0" brushRef="#br1" timeOffset="76457.38">28427 5588 0,'0'0'0,"0"-21"0,0-64 31,0 64-15,0 190 15,0-126-31,-43 317 31,22-318-31,0 106 16,21-21-1,-21-85 1,21 1 0,0-64 15,0-1-31</inkml:trace>
  <inkml:trace contextRef="#ctx0" brushRef="#br1" timeOffset="76991.07">28914 6054 0,'21'-21'0,"-42"42"0,63-85 16,0 22-1,-21 21 1,-21 0-16,-42 21 31,21 0-31,-64 42 16,-21 21-1,85-41-15,-21 62 32,42-41-17,0-22-15,42 0 31,-21 0-31,64 21 16,-21-20 0,20 20-1,-84-21-15,21 43 32,-63-22-17,-64-21 1,0 0-1,43-21 1,21 0 0,20-21-1,1 21 1,21-21 0,0-21-1,64 20 1</inkml:trace>
  <inkml:trace contextRef="#ctx0" brushRef="#br1" timeOffset="77517.67">29231 6265 0,'21'0'0,"0"0"16,43 0 0,-43 0-16,64-42 15,-22 0 1,22-22 0,-64 1-1,0-1 1,-21 43-16,0 0 31,-63 21-15,-1 0-1,-63 85 1,106-64-16,-127 169 31,127-63-15,21-63-1,84-43 1,-20 0 0,42-21-1,-85 0-15,64-21 32,-64 21-17,0-42 1</inkml:trace>
  <inkml:trace contextRef="#ctx0" brushRef="#br1" timeOffset="78541.88">27284 9017 0,'0'0'0,"0"-21"0,-21-21 16,21 20-16,0-20 31,0 21-31,0 42 31,0 64-15,84 63-1,-20-21 1,63 21 0,-43-21-1,-62-106-15,105 149 32,-106-149-32,0 0 15,-21-42 32,0 0-31,0-64-1,0 64-15</inkml:trace>
  <inkml:trace contextRef="#ctx0" brushRef="#br1" timeOffset="78891.75">27961 9102 0,'0'0'0,"0"-21"0,0-1 0,64-62 31,-86 84 1,1 0-32,-42 84 15,-64 1 1,84-43-16,-147 107 31,42-44-15,-22 22-1,43-42 1,64-43 0,42-20-1,63-44 16,43-41-15</inkml:trace>
  <inkml:trace contextRef="#ctx0" brushRef="#br1" timeOffset="81789.85">28660 9313 0,'-22'22'16,"44"-22"31,-22-22-32,84-20 1,1-21 0,0-22-1,-64 64-15,0-64 16,-21 22-1,0 41 1,-85 22 0,64 22-16,-64 126 31,85 21-15,22-105-1,62-1 16,-63-63-31,128 0 32,-128 0-32,127-63 31,-85-1-15,-20 1-1,41-43 1,1 42-1,0 43 1,-22 148 15,-63-21-15,-63-43 0,-1 1-1,43-43 1,42-42 31,0-21-32,43-43 1,-1-21 0,43 0-1,-85 64-15,43 0 16,-64 20-1,0 44 1,-64 62 0,1 1-1,21 21 1,42-22 0,0-20-1,84-64 1,-20 0 15,84 0-15,-21-42-1,-85 20-15,106-147 32,-148 63-17,-21 64 1,-42 42-1,42 0-15,-64 148 32,85-106-32,0 85 31,63-63-15,1-43-1,42-21 1,-64 0-16,22-21 31,20-43-15,1-20-1,-22-1 1,1-21 0,-22 64-1,-21 42 1,-21 21 15,0 0-15,0 0-1,0-42 32,0 0-31,0 0-1,0 0 1,-21 0 0,0 21-16,-42 63 31,63-42-31,-43 64 16,22 21-1,0-22 1,21-20-1,63-43 1,43-21 0,85-63 15,-170 41-31,127-126 31,-127 21-15,0 85-1,-21 63 17,-42 106-1,21-42-15,21-64-16,0 85 31,21-106-31,85 0 31,-21-21-15,-22-43-1,-21 1 1,-20 20-16,-1-84 31,-21 148 0,0 1-31,0 41 32,0 22-17,0-22 1,0-20 0,21-43-1,42 0 1,1-22-1,-1-62 1,-41 63-16,41-64 16,1-84-1,-1 42 1,-21-22 0,-42 86-1,0 42-15,0 42 47,-21 42-31,0 107-1,0-43 1,21-85-16,0 149 31,0-107-15,42-63-1,22 1 1,-1-22 0,43-43-1,-42-20 1,-43 42-16,42-64 16,-42 64-16,1-64 15,-22 22 1,-22 63 31,1 21-47,-42 85 31,63-64-31,-21 43 16,21-22-1,21-21 1,21-20-1,43-22 1,63-64 15,-127 43-31,85-85 32,-85 64-17,-21-1 1,0-20 15,0 42-31,-21 0 16</inkml:trace>
  <inkml:trace contextRef="#ctx0" brushRef="#br1" timeOffset="82209.59">31686 8721 0,'0'-21'16,"22"21"0,-1 0-16,21 0 0,233-43 31,-211 22-16,169 0 17,-170 21-17,-42 0 1,-21-21 0,0 42 30,0 0-14,21-21-17</inkml:trace>
  <inkml:trace contextRef="#ctx0" brushRef="#br1" timeOffset="87872.61">5609 14203 0,'-21'0'0,"0"0"31,21 21-15,0 0-1,21-21 1,85 21 0,21-21-1,-64 0-15,212 0 16,1 0 0,147-21-1,-63 21 1,-127-21-1,42 21 17,-191 0-17,-62 0 1,-44 0 15,-62 0-15,-22 21-16</inkml:trace>
  <inkml:trace contextRef="#ctx0" brushRef="#br1" timeOffset="88339.34">5503 14732 0,'0'0'0,"0"21"31,64-21-15,-43 0-16,275 0 31,22 0-15,-43-21-1,-169 0-15,254 0 16,126-22 15,-295 43-15,-128 0-1,-41 0 1,-44 0 15,1 0-15,0 0-16,-169 22 16</inkml:trace>
  <inkml:trace contextRef="#ctx0" brushRef="#br1" timeOffset="88822.61">5588 15198 0,'21'21'0,"0"-21"16,0 0-16,64 0 15,84 0 1,1 0-1,84-21 1,106 21 0,-149 0-1,1 21 1,-43-21 0,-84 21-1,-22-21 1,-41 0 15,-44 0 0,-20 0-15,-43 0 0</inkml:trace>
  <inkml:trace contextRef="#ctx0" brushRef="#br1" timeOffset="89321.88">5503 15685 0,'0'0'0,"21"0"15,22 0 1,-1 0-16,254 0 31,-232 0-31,148 0 16,105 0-1,1 0 1,-255 0-16,297-64 31,-254 43-15,-43 0 0,-42 21-1,1 0 1,-44-21 46,22-1-62</inkml:trace>
  <inkml:trace contextRef="#ctx0" brushRef="#br1" timeOffset="111387.84">10456 8086 0,'-21'0'16,"0"0"-1,0 0 1,21 21-16,-64-21 31,22 0-15,21 0-1,0 21-15,-1-21 16,1 0 15,42 0 63,1 0-94,-1 0 16,0 0-16,64 0 15,-1 0 17,1-21-17,-64 21-15,127 0 16,85 0 15,-106 0-15,-85 0-16,128-21 31,-128 21-31,43 0 16,42-21-1,-21 21 1,-85 0-1,169-22 1,-63 22 0,-84-21-16,168 21 15,-63 0 17,-105 0-32,168-21 31,-147 21-16,42-21 1,63 0 15,-42 0-15,0 21 0,21 0-1,-84 0 1,-43 0-16,21-22 15,-63 22 79,0 0-94,-21 0 16,20 0-16,-83 0 15</inkml:trace>
  <inkml:trace contextRef="#ctx0" brushRef="#br1" timeOffset="112769.52">10668 8255 0,'0'0'0,"-21"0"15,-43 21 1,-42-21 15,64 21-15,0-21-1,21 0 1,-1 0 0,22 22 30,22-22-30,20 0 0,0 0-1,-21 0 1,106 0 0,0-22-1,64 1 1,21 0-1,-22 0 1,1 21 0,-64-21-1,42 21 1,-21 0 0,21-21-1,1 21 1,-43 0-1,63-22 17,-169 22-17,170 0 1,-106-21 15,-43 21-31,127 0 31,-84 0-15,-22-21 0,1 21-1,-1-21 1,-20 21 0,-1 0-1,-21 0 1,22 0-1,-1 0 1,-21 0 15,0 0-15,0 0 0,1 0-1,-1 0 1,0 0 62,-42 0-31,0 0-32,-1 21-15,1-21 0,0 21 16</inkml:trace>
  <inkml:trace contextRef="#ctx0" brushRef="#br1" timeOffset="118618.21">5694 9546 0,'0'-21'47,"0"0"-16,0 0 0,0 0-15,-43 21-1,1 0 1,-21-22 0,41 22-16,-83 0 31,83 0-31,-20 0 15,21 0-15,-85 22 16,43-1 0,-22 21-1,21 0 17,-41 22-17,20 21 1,43-64-16,-64 85 15,42-43 1,22 43 0,42-21-1,0 63 1,21-64 0,43 43-1,-22-42 1,106 63 15,-127-127-31,64 22 16,42-22 15,21 21-15,0-42-1,-21 0 1,-84 0-16,211-106 31,-212 106-31,191-148 31,-127 21-15,-85 106-16,85-191 31,-106 191-31,42-190 31,-42 189-31,-21-126 16,-22 64 0,-41-43-1,-1 42 17,-21 21-17,64 43-15,-43 21 16,43-21-16,-127 21 15,20 0 1,-41 0 0,63 21-1,0 43 1,63-1 0,-20 85-1,84-126-15,-21 210 31,21-189-31,-22 190 32,65-64-17,41-21 17,-20-63-17,-43-64-15,170 106 31,-86-106-15,-62 0-16,126-21 16,-63 0-1,63 0 1,-63-63 0,42-1-1,-63-42 1,0-21-1,-1-127 17,-84 149-17,0 20 1,-21 64 0,-148-149 15,42 107-16,21 42 1,-63 21 0,-22 0-1,64 42 1,85-21-16,-149 127 31,191-105-31,-21 126 31,21-42-15,42-21 0,22 21-1,-43-85 1,148 106 15,-84-105-15,42-43-1,0 0 1,-42-21 0,-43-1-16,64-62 15,-21 20 1,-22-63 0,-42 43-1,0 62-15,-42-189 31,-42 147-15,-22 1 0,0 42-1,-20 21 17,-1 0-17,63 0-15,-62 42 16,20 0-1,43 43 1,20-64-16,22 127 31,0-127-31,43 149 32,41-64-17,-20-64 1,42-21-1,-22-21 1,22 0 0,21-63-1,-63-1 17,-22-21-17,-21 1 1,-21-43-1,-42 42 1,0 22 0,-43 41-1,21 22 1,-41 0 0,-1 43-1,85-43-15,-128 127 31,128 21-15,21-42 0,43-43-1,41 22 17,-20-43-17,84-21 1,-63-21-1,-1-21 1,-20-63 0,-43 20-1,-21-63 1,0 42 0,-42 1-1,-43 84 1,21 0-1,-41 42 1,20 22 0,-21 63-1,85 63 32,21-169-47,127 43 31,-21-64-15,-43-21 0,22-43-1,-64 43-15,85-170 32,-85 22-17,-21 42 1,-21-63-1,0 147-15,-43-84 16,-42-21 0,-84 63-1,-1 64 17,-41 0-17,-107 127 16,191 42-15,42 21 0,85-20-1,0 83 1,42-62 0,0-128-16,169 276 31,-84-213-16,0-20 1,63-21 0,-126-64-16,253 21 31,-232-21-31,126-64 31,-63 1-15,0-64-1,-21-43 1,-64 1 0,-21 106-16,-21-170 15,0 63 1,-21-84 0,-42 106-1,-43-21 1,85 148-16,-43-43 15,-169 1 1,22 63 0,126 0-1,-359 106 1,380-85 0,-296 190 15,127 1-16,170-85 1,42 64 0,42-22-1,85 43 1,0-64 0,-64-106-16,148 85 15,-63-42 1,43-1-1,-107-62-15,255-22 32,-276 0-17,318-127 1,-212 21 15,-127 63-31,127-232 31,-63 42-15,-64 22 0,-21-1-1,-84 64 1,-43-21 0,84 126-16,-295-105 31,295 148-31,-380-21 31,275 42-15,-22 43-1,22 20 17,-21 64-17,63-42 1,-63 106-1,148-85 1,21 42 0,84-21-1,22 64 1,0-64 0,-64-105-16,191 168 31,-85-147-16,43-43 1,-128-21 0,276-64-1,-191 1 1,-106 42 0,107-106-1,-65 21 1,-20-85-1,-43-20 1,0 63 0,-42-64-1,-64 106 1,-105 0 0,-1 22-1,-126-1 1,84 64-1,-106 42 1,149 21 0,-1 22-1,149-43 1,-212 191 15,169-43-15,85-127-16,85 382 31,42-276-15,85 21-1,-1-63 1,-63-64 0,-84-42-16,126 0 15,-41 0 1,62-63-1,-84 20 1,0-20 0,-63 21-1,-22 20 17,-63 22 14</inkml:trace>
  <inkml:trace contextRef="#ctx0" brushRef="#br1" timeOffset="124785.11">8191 1588 0,'-21'0'0,"0"0"16,-21 0 0,21-22-1,-43 22 1,43 0-16,-21 0 15,20 0 1,1 0 0,64 0-1,62 0 1,192 0 15,-170 0-15,127 0-1,21-21 1,-106 21 0,1 0-1,-43-21 1,-85 21 0,-21 0-1,-84 0 16,41 0-31,-105 0 16</inkml:trace>
  <inkml:trace contextRef="#ctx0" brushRef="#br1" timeOffset="125150.91">8043 1884 0,'43'0'0,"-22"0"16,148 0-1,43 0 1,63-21-1,-85 0 1,43-1 0,-85 22-1,-84-21 1,-43 21 0,0 0-1,-21-42 1,0-22 15,-21 43-31</inkml:trace>
  <inkml:trace contextRef="#ctx0" brushRef="#br1" timeOffset="125300.85">9207 1334 0,'0'0'0,"-21"-22"16,0 22 0</inkml:trace>
  <inkml:trace contextRef="#ctx0" brushRef="#br1" timeOffset="125567.7">9207 1376 0,'22'21'16,"20"0"-1,43 0 1,42 22-1,-106-43-15,63 21 16,-62-21-16,126 21 16,-64-21-1,-41 21 1,-22-21-16,-42 85 31,-127 0-15,-43 63-1,43-21 1,106-85-16,-191 149 31,148-149-15</inkml:trace>
  <inkml:trace contextRef="#ctx0" brushRef="#br1" timeOffset="125683.63">9461 2096 0,'106'-43'16</inkml:trace>
  <inkml:trace contextRef="#ctx0" brushRef="#br1" timeOffset="126235.03">11642 1969 0,'21'0'16,"106"0"-1,-127-22-15</inkml:trace>
  <inkml:trace contextRef="#ctx0" brushRef="#br1" timeOffset="142266.6">11684 1312 0,'21'0'0,"43"-127"47,-64 106-47,0-42 15,-22-1 1,-62 64 0,-22 43-1,64-22-15,-107 233 31,149 84 1,64-211-17,42-21 1,0-63 0,-1-43-1,-62-22-15,105-41 31,64-212 1,-107 127-17,-83 105-15,126-84 16,-64 64 0,65 63-1,-65 63 1,22 43-1,-85-85-15,-42 191 32,0-191-32,-64 64 15,-42-22 1,43-63 0,-65-21-1,1-85 16,-106-232 1,212 274-32,0 22 0,-212-106 31,211 148-31,-168 148 31,211-21-15,0-85-16,0 85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5T03:57:11.8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63 3810 0,'22'0'15,"-1"0"1</inkml:trace>
  <inkml:trace contextRef="#ctx0" brushRef="#br0" timeOffset="2781.39">3556 1143 0,'0'0'0,"21"0"0,-21-21 0,21 0 15,-21 0-15,21-1 16,1 1-16,-22 0 16,0 0-16,21 0 15,-21 0-15,0-1 16,21 1-16,-21 0 16,0 0-16,0 0 15,0 0 16,-21 21 1,21 21-32,-21 0 15,-1-21-15,22 21 0,0 0 0,-21 22 16,0-22-16,0 21 0,0 0 16,0 1-16,-1 20 0,1-20 0,0 20 15,0 1-15,-21-1 0,20 22 16,1-22-16,-21 22 0,21-22 15,0 1-15,-1-1 0,1 1 0,0-1 16,21-20-16,0-1 0,-21 0 16,21 1-16,-21-1 0,21-21 0,0 0 15,0 1-15,-21-1 0,21 0 16,0-42 15,0 0-31,0-1 0,0 1 16,21-21-16,0 21 0,0-22 15,-21 1-15,21-21 0,0-1 0,1 1 16,-1-1-16,0 1 0,0-1 16,0 1-16,22-1 0,-22 1 15,0 20-15,21-20 0,-21 20 0,1 1 16,-1 0-16,0-1 16,0 1-16,0 0 0,0 21 0,-21-22 0,22 22 15,-22 0-15,21 0 16,-21 0-16,0-1 15,0 44 1,0-1-16,0 0 16,0 0-16,0 21 0,0 1 0,0-1 15,0 0-15,0 22 0,0-22 16,21 22-16,-21-22 0,0 22 0,0-1 16,0 1-16,0-1 0,0-21 15,0 22-15,0-22 0,0 22 0,0-22 16,0 0-16,0 1 0,0-1 15,0-21-15,0 22 0,0-22 16,0 0-16,0 0 0,21 0 16,-21 0-16,0 1 15,0-44 17,-21 1-32,0 0 15,0 0-15,-22 0 0</inkml:trace>
  <inkml:trace contextRef="#ctx0" brushRef="#br0" timeOffset="3032.49">3133 1926 0,'21'0'15,"0"0"1,0 0-16,0 0 0,0 0 15,1 0-15,-1-21 0,21 21 0,-21-21 16,22 21-16,-22-21 0,21 21 16,-21-21-16,22-1 0,-22 22 15,21-21-15,-21 21 0,0-21 0,1 21 16,-1-21-16,0 21 0,-21-21 16,21 0-16,0-1 0,0 1 15,1 0-15</inkml:trace>
  <inkml:trace contextRef="#ctx0" brushRef="#br0" timeOffset="3752.31">4170 1122 0,'0'0'15,"0"-21"-15,0 0 0,0-1 16,0 44 31,0-1-47,0 0 0,0 21 15,0-21-15,0 22 0,0-1 0,0-21 16,0 22-16,0-1 0,0 0 16,0 22-16,0-22 0,0 0 0,0 22 15,0-22-15,0 1 0,0 20 16,0-21-16,0 1 0,0-1 0,0-21 15,0 22-15,0-1 0,-21-21 16,21 0-16,0 22 0,-22-22 0,22 0 16,0 0-16,0 0 15,0 0 1,0-42 0,-21 21-1,21-21-15,0 0 0,0 0 16,0 0-16,0-1 0,0 1 15,0-21-15,0 21 0,0 0 16,21-22-16,1 22 0,-22 0 0,21-21 16,0 20-16,0 1 0,0 0 15,0 0-15,1 0 0,-1 0 16,21-1-16,-21 22 0,22 0 0,-22-21 16,21 21-16,-21 0 0,22 0 15,-1 0-15,-21 21 0,21-21 0,-20 22 16,-1-1-16,0 0 15,0 0-15,-21 0 0,0 0 0,0 22 16,0-22-16,-21 21 0,0-21 16,0 22-16,-1-22 0,-20 0 0,21 21 15,-64 1-15,64-22 16,-21 0-16,-1 0 0,22 0 0,-21 1 16,21-22-16,0 21 0,-1-21 15,-20 0-15,21 0 0,0 0 0,0 0 16,-1 0-16,1 0 15,0 0 1,0 0 0,21-21-1,21-1 1,0 1-16,0 0 16</inkml:trace>
  <inkml:trace contextRef="#ctx0" brushRef="#br0" timeOffset="4236.39">5313 1736 0,'0'0'16,"0"-43"-16,-21 22 16,21 0-16,-22 21 15,1-21-15,0 21 0,0-21 16,0 21 0,0 0-16,-1 0 0,22 21 15,-21 0-15,0 0 16,0 0-16,0 22 0,-22-1 0,22-21 15,0 22-15,0-1 0,0 0 16,0 1-16,-1-1 0,1 0 0,21 1 16,0-22-16,0 0 0,0 21 15,0-21-15,0 1 0,0-1 0,21 0 16,1-21-16,-1 0 16,21 0-16,-21 0 0,22 0 0,-22 0 15,0 0-15,21 0 0,-21 0 16,22 0-16,-22 0 0,0 0 0,0-21 15,22 21-15,-43-21 0,21 21 16,0 0-16,0-22 0,-21 1 16,21 0-16,0 21 0,-21-21 15,22 0-15,-1 0 16</inkml:trace>
  <inkml:trace contextRef="#ctx0" brushRef="#br0" timeOffset="4852.05">7260 1249 0,'0'0'0,"0"-21"0,0-43 16,0 22-16,-21 21 16,21-22-16,0 22 0,-21 0 15,21 0-15,0 0 0,0 0 0,-21 42 31,21 0-31,0 0 0,-22 21 16,22 1-16,0-1 0,0 22 0,0-1 16,0 1-16,0-1 0,0 1 15,0 20-15,-21-20 0,21 20 16,-21-20-16,21 21 0,0-22 16,0 1-16,-21-22 0,21 0 0,-21 22 15,21-43-15,-21 21 0,21-21 0,0 1 16,0-1-16,0 0 0,0-42 31,0 0-15,0-1-16,-22 1 15,22-21-15,-21 21 0</inkml:trace>
  <inkml:trace contextRef="#ctx0" brushRef="#br0" timeOffset="5556.16">6604 1863 0,'0'0'0,"-42"-21"16,20-1-16,1 1 0,0 0 0,0-21 15,21 21-15,0-22 0,-21 22 0,21-21 16,0-1-16,0 1 0,0 0 0,0-1 16,21 1-16,0 0 15,0-22-15,22 22 0,-22-22 0,42 22 16,-20 0-16,20-22 0,1 22 15,-1 0-15,1-1 0,-22 22 16,21 0-16,1 0 0,-22 0 0,22 21 16,-22 0-16,22 21 0,-22 0 15,21 21-15,-20 1 0,-1-1 0,0 0 16,1 22-16,-22-22 0,21 22 16,-21-22-16,1 21 0,-1 1 0,-21-1 15,0-20-15,0 20 0,0 1 16,0-1-16,0 1 0,0-22 0,0 22 15,0-22-15,0 0 16,-21 1-16,21-22 0,0 21 0,0-21 16,0 0-16,0 1 0,0-1 15,0-42 1,0-1 0,0-20-16,0 21 0,0-21 15,0-1-15,0 1 0,0 0 16,0-22-16,0 1 0,0-1 0,21 1 15,0-1-15,0 1 0,21-1 16,-20 1-16,20 20 0,0-20 0,22-1 16,-22 22-16,22 0 0,-22-1 15,0 22-15,22-21 0,-22 42 0,0-21 16,1 21-16,-1 0 16,0 21-16,-20 0 0,20 21 0,-21-21 15,0 22-15,0-1 0,1 22 16,-22-22-16,0 21 0,0-20 0,0 20 15,0 1-15,0-1 0,-22 1 16,1-1-16,0 1 0,0-1 0,21-20 16,-21 20-16,0-21 0,21 1 15,-22-22-15,22 21 0,0 1 0,0-22 16,-21 0-16,21 0 0,0 0 16,0 0-16,0 1 0,-21-22 15,21 21-15</inkml:trace>
  <inkml:trace contextRef="#ctx0" brushRef="#br0" timeOffset="6834.51">9102 2117 0,'0'0'0,"21"0"0,-21-21 0,21-1 16,-21 1-16,21 0 15,-21 0-15,0 0 0,21-22 16,-21 22-16,0-21 0,0 21 0,0-22 16,0 1-16,0 21 0,0-21 15,0 20-15,-21 1 0,0 0 0,0 0 16,0 21-16,-1 0 0,1 0 15,0 0-15,-21 0 0,21 21 0,-22 0 16,1 0-16,0 1 0,-1 20 16,1 0-16,0-21 0,20 22 15,-20-1-15,21 0 0,0 1 0,0-1 16,-1 0-16,22 1 0,-21-22 16,21 21-16,0-21 0,0 1 0,0-1 15,0 0-15,21 0 0,1-21 16,-1 21-16,0-21 0,21 0 0,-21 0 15,22 0-15,-1 0 0,-21 0 16,22 0-16,-1-21 0,0 21 0,-21-21 16,22 0-16,-22 0 0,21-22 0,-21 22 15,22 0-15,-22-21 0,0-1 16,0 1-16,-21 0 0,0-1 0,21 1 16,-21 0-16,22-1 15,-22 22-15,0-21 0,0 21 0,0-22 16,0 22-16,0 0 15,0 42 1,0 0-16,0 0 16,0 1-16,0 20 0,0 0 0,0-21 15,0 22-15,0-1 0,0 0 16,0-20-16,0 20 0,-22 0 0,22-21 16,0 22-16,0-22 0,0 0 0,0 0 15,0 0-15,0 1 0,0-1 16,22-21-16,-1 0 0,-21 21 0,21-21 15,0 0-15,0 0 0,0 0 16,1 0-16,20-21 0,-21 21 16,0-21-16,0-1 0,1 1 0,20-21 15,-21 21-15,0-22 0,0 1 16,1 0-16,-1-1 0,0-20 0,0-1 16,-21 1-16,21-1 0,0 22 15,-21-21-15,22-1 0,-22 22 0,21-1 16,-21 1-16,21 21 0,-21-21 15,0 20-15,0 1 0,0 0 0,0 42 32,0 0-17,0 1-15,0 20 0,0-21 16,0 21-16,-21 1 0,21-1 16,-21 0-16,21 1 0,-22 20 0,22-20 15,0-1-15,-21 21 0,21-20 16,-21-1-16,21 0 0,0 1 0,-21-22 15,21 21-15,0-21 0,0 22 16,0-22-16,0 0 0,0 0 0,21 0 16,0 1-16,0-22 0,1 21 0,-1-21 15,0 0-15,0 0 0,0 0 16,22 0-16,-22 0 0,0 0 0,21-21 16,-21-1-16,22 22 0,-22-21 15,0 0-15,21 0 0,-20-21 16,-1 20-16,0-20 0,0 21 0,0-43 15,0 22-15,1 0 0,-1-22 16,0 1-16,0 20 0,0-20 0,-21 21 16,21-22-16,1 22 0,-22-1 15,0 1-15,21 0 0,-21 21 0,21-22 16,-21 22-16,0 0 0,0 0 16,0 42 15,-21 0-31,0 0 0,21 22 0,-22-1 15,22 0-15,-21 1 0,0-1 16,21 21-16,-21-20 0,0 20 16,21 1-16,-21-1 0,21-20 0,-22 20 15,1-21-15,21 1 0,0-1 16,0-21-16,0 22 0,0-22 0,0 0 16,0 0-16,0 0 0,21 0 15,1-21-15,-1 0 0,0 0 16,0 0-16,0 0 0,0 0 0,1 0 15,-1-21-15,0 0 16,0 0-16,0 0 0,0 0 0</inkml:trace>
  <inkml:trace contextRef="#ctx0" brushRef="#br0" timeOffset="7972.28">22034 1842 0,'0'0'0,"-21"-22"0,21 1 0,-21 0 15,21 0-15,0 0 0,0 0 16,0-1-16,0-20 0,-21 21 16,21 0-16,0 0 0,0-1 0,0 1 15,0 0-15,21 21 16,0 0-1,0 21-15,1 22 16,-1-22-16,0 21 0,0 0 0,21 22 16,-20-22-16,20 22 0,-21-22 15,21 22-15,1-22 0,-22 0 16,21 22-16,-21-22 0,22 0 16,-22 1-16,0-1 0,0 0 0,0 1 15,1-22-15,-22 21 0,21-21 16,-21 22-16,0-22 0,0 0 0,0 0 15,0 0-15,0-42 32,-21 0-32,21 0 0,0 0 0,-22-22 15</inkml:trace>
  <inkml:trace contextRef="#ctx0" brushRef="#br0" timeOffset="8285.75">22902 1524 0,'0'0'16,"-21"0"-16,0-21 0,0 21 0,0 0 15,-1 0-15,1 0 0,-21 21 0,21 0 16,-22 0-16,1 22 0,21-1 16,-21 0-16,-22 22 0,22-22 15,-1 22-15,-20-22 0,21 22 0,-22-1 16,22-21-16,-22 22 0,22-22 0,-22 1 15,22 20-15,0-21 16,-1 1-16,1-22 0,21 21 0,0-21 16,-22 22-16,43-22 15,-21-21-15,42 0 32,1-21-32,-1 0 15,-21-1-15,42 1 0</inkml:trace>
  <inkml:trace contextRef="#ctx0" brushRef="#br0" timeOffset="8816.2">23008 1969 0,'0'0'0,"0"21"47,0 0-47,0 0 0,0 0 0,0 0 15,0 1-15,0-1 16,0 0-16,0 0 0,0 0 0,0 0 0,0 1 16,0-1-16,21-21 15,-21 21-15,21-21 16,1 0-16,-1 0 0,0 0 15,0 0-15,0 0 0,0-21 16,1 21-16,-1-21 0,0 21 16,-21-22-16,21 1 0,0-21 15,-21 21-15,0 0 16,0-1-16,0 1 0,-21 42 47,21 1-47,-21-1 15,21 0-15,0 21 0,0-21 0,-21 22 16,0-22-16,21 21 0,-22-21 16,22 22-16,0-1 0,-21-21 0,21 0 15,-21 22-15,21-22 0,-21 21 0,21-21 16,-21 1-16,21-1 0,0 0 16,0 0-16,0 0 0,0 0 15,0-42 16,21 0-15</inkml:trace>
  <inkml:trace contextRef="#ctx0" brushRef="#br0" timeOffset="9448.43">23707 2117 0,'-22'0'32,"44"0"-1,-1 0-31,0 0 0,0 0 0,0 0 16,0 0-16,1-21 15,20 21-15,-21-22 0,0 22 0,22-21 16,-22 21-16,0-21 0,0 21 15,-21-21-15,21 21 0,0 0 16,-21-21-16,0 42 31,-21-21-31,0 21 16,0 0-16,0 22 0,0-22 0,-1 0 16,-20 21-16,21 1 0,-21-22 15,-1 21-15,1 0 0,0-20 0,20 20 16,-20 0-16,0-21 0,21 22 15,-1-22-15,1 0 0,0 0 16,0 0-16,0 1 0,21-44 47,0 1-47,21 0 0,0 0 16,-21 0-16,21 0 0,0-1 0,1 1 15,-1 0-15,0 21 16,0 0-16,0 0 15,0 21 1,-21 0-16,22-21 0,-1 22 0,-21-1 16,0 0-16,21-21 0,0 21 15,0 0-15,0-21 16,1 0-16,-1 0 0,0 0 16,0 0-16,0 0 15,0 0-15,1 0 16,-1-21-16,-21 0 15,21 0-15,-21 0 0,21-1 16,-21 1-16,21 0 0</inkml:trace>
  <inkml:trace contextRef="#ctx0" brushRef="#br0" timeOffset="10030.69">25336 1778 0,'0'0'0,"0"-21"0,22 0 0,-22 0 16,0-1-16,0 1 16,0 0-16,0 42 31,0 22-31,0-22 16,0 21-16,0 0 0,0 1 15,0 20-15,0-20 0,0 20 0,0-21 16,0 1-16,0 20 0,0-20 15,0-1-15,-22 0 0,22 1 0,-21-1 16,0 0-16,21-21 0,-21 22 16,21-22-16,0 0 0,0 0 0,-21 0 15,21 1-15,0-44 32,0 1-32,0 0 15,0 0-15</inkml:trace>
  <inkml:trace contextRef="#ctx0" brushRef="#br0" timeOffset="10621.38">25146 1842 0,'0'0'0,"-21"-85"16,21 64-16,0-43 15,0 22-15,21 21 0,0 0 16,0-1-16,0 1 0,1 0 0,-1 0 0,21 21 15,-21 0-15,22 0 16,-1 0-16,21 0 0,22 63 16,-43-41-16,1 20 0,-1 21 15,0-20-15,1 20 0,-1-20 0,-21 20 16,0 1-16,1-22 0,-22 0 16,0 22-16,0-22 0,0 0 15,0-20-15,0 20 0,0 0 0,0-21 16,-22 1-16,22-1 0,-21 0 0,21 0 15,-21 0-15,0-21 16,21-21 0,0 0-16,0 0 15,0 0-15,0-1 0,0 1 0,0-21 16,0 0-16,21-1 16,0 1-16,0 0 0,1-22 0,-1 1 15,21-1-15,0 1 0,1-1 16,-1 1-16,0 20 0,1 1 15,-1 0-15,0 20 0,1 1 0,-22 21 16,0 0-16,21 0 0,-20 21 0,-1 1 16,0 20-16,-21 0 0,0 22 15,21-1-15,-21 1 0,0-1 0,0 1 16,0-1-16,0 1 0,0-22 16,0 22-16,0-22 0,-21 0 15,21 1-15,0-1 0,-21-21 0,0 21 16,21-20-16,-22 20 0,22 0 15,-21-42-15,21 21 0,-21-21 16,21-21 15,0 0-31,0-21 16,21 21-16,0-1 0</inkml:trace>
  <inkml:trace contextRef="#ctx0" brushRef="#br0" timeOffset="11887.71">27051 2434 0,'0'0'0,"21"0"0,0 0 15,0-21 1,-21 0-16,0 0 0,22 0 15,-22-22-15,0 22 0,0 0 16,0 0-16,0-22 0,0 22 0,0-21 16,0 21-16,-22 0 0,1-1 15,21 1-15,-21 0 0,0 21 16,0 0-16,0 0 0,-1 0 16,-20 21-16,21 0 0,-21 1 0,20-1 15,1 0-15,-21 21 0,21-21 16,0 22-16,-1-1 0,1 0 0,0 1 15,21-22-15,0 21 0,0 1 16,0-22-16,0 0 0,0 0 0,0 0 16,0 0-16,0 1 0,21-1 0,0-21 15,1 0-15,20 0 16,-21 0-16,0 0 0,0 0 0,22-21 16,-22-1-16,21 1 0,-21 0 15,22 0-15,-22-21 0,21 20 16,-21-20-16,22 0 0,-22-1 15,0 1-15,0 0 0,0-1 0,-21 1 16,22 0-16,-22-1 0,21 22 16,-21-21-16,0 21 0,0 0 15,0 42 1,0 0-16,-21 0 16,21 21-16,-22 1 0,1-22 15,21 21-15,0 1 0,0-1 0,0 0 16,-21 1-16,21-1 0,0-21 15,0 21-15,0 1 0,0-22 0,0 0 16,21 0-16,0 0 0,-21 1 16,22-22-16,-1 0 0,0 21 15,0-21-15,0 0 0,0 0 0,1 0 16,-1-21-16,0-1 0,0 1 16,21 0-16,-20 0 0,-1-21 0,21-1 15,-21 1-15,0 0 0,22-22 16,-22 1-16,0-1 0,21 1 0,-20-1 15,-1-21-15,0 22 0,0-22 16,0 22-16,0-1 0,1 22 0,-1 0 16,-21 20-16,0-20 0,0 21 15,0 0-15,0 42 32,-21 0-32,-1 21 0,1 1 0,21-1 15,-21 22-15,0-1 0,0 1 16,21-1-16,-21 1 0,21-1 0,-22 1 15,22-22-15,0 21 0,0-20 16,0-1-16,0 0 0,0 1 0,0-1 16,22-21-16,-1 22 0,-21-22 15,21 0-15,0 0 0,21 0 0,-20-21 16,-1 0-16,0 21 0,21-21 16,-21 0-16,22 0 0,-22 0 15,21-21-15,1 0 0,-22 21 0,21-21 16,-21-21-16,22 20 0,-22-20 15,0 0-15,21-1 0,-21 1 0,1 0 16,-1-22-16,0 22 0,0-22 16,0 1-16,0-1 0,1 1 0,-1-1 15,0 1-15,-21-1 0,0 22 16,0 21-16,0-21 0,0 20 16,0 1-16,-21 42 15,0 1 1,-1 20-16,1 0 0,0 1 0,21 20 15,-21 1-15,0-1 16,0-21-16,-1 22 0,1-1 0,21-20 16,0 20-16,0-20 0,0-1 0,0 0 15,0 1-15,0-1 0,0 0 16,0 1-16,0-22 0,0 0 0,21 0 16,1 0-16,-1 0 0,0 1 15,0-1-15,0-21 0,0 0 0,22 0 16,-22 0-16,21 0 15,1 0-15,-22 0 0,0-21 0,21 21 16,-21-22-16,1 22 0,-1-21 16,-21 0-16,21 0 0,0 0 15,-21 0-15,0-1 16,0 1 0,-21 21-16,0 0 0</inkml:trace>
  <inkml:trace contextRef="#ctx0" brushRef="#br0" timeOffset="14211.73">3154 4741 0,'0'-21'0,"0"0"15,0 0 1,0 0-1,0 0-15,0-1 16,0 1 0,0 0-1,0 0 1,-21 21 0,21-21-16,-22 42 78,22 0-78,0 0 15,0 0-15,-21 1 16,21-1-16,0 0 0,0 0 0,0 0 16,0 22-16,0-1 0,0-21 15,0 21-15,0 1 0,0-1 0,0 0 16,0 1-16,0-1 0,0 0 15,0 1-15,0-1 0,0 0 0,0 1 16,0-1-16,0 0 16,21 1-16,-21-1 0,0 0 0,0 1 15,0 20-15,22-20 0,-22-1 16,0 0-16,0 22 0,0-22 0,0 0 16,0 1-16,21-1 0,-21 0 15,0 1-15,21-1 0,-21 0 0,0 1 16,0-22-16,0 21 0,0 1 15,0-1-15,0 0 0,0 1 0,0 20 16,0-21-16,-21 1 0,21-1 16,-21 0-16,21 1 0,0-1 0,0 0 15,-22 1-15,22-1 0,-21 0 16,21 1-16,0-1 0,0 22 16,-21-22-16,21 21 0,0-20 15,-21 20-15,21 1 0,0-1 0,0-20 16,0 20-16,0 1 0,0-1 0,0 1 15,0-22-15,0 21 0,0 1 16,0-1-16,-21 22 0,21-21 0,0-1 16,0 1-16,-21-1 0,21 1 15,0-1-15,0 1 0,0-1 0,0 1 16,0-1-16,0 1 0,0-1 16,0 1-16,0 20 0,0-20 15,0-1-15,0 1 0,0-1 0,0 1 16,0-1-16,0 1 0,0-1 15,0-20-15,0 20 0,0 1 0,0-22 16,0 21-16,0-20 0,0-1 16,0 22-16,0-22 0,0 0 0,0 1 15,0-1-15,0-21 0,0 21 0,0-20 16,0 20-16,0-21 0,0 0 16,0 0-16,0 1 0,0-1 0,0 0 15,-22-21 16,1 0-31,21-21 16,-21 0-16,21-1 0,0 1 16,0 0-16,-21-21 0</inkml:trace>
  <inkml:trace contextRef="#ctx0" brushRef="#br0" timeOffset="17755.54">3238 4509 0,'-21'0'32,"0"0"-17,42 0 48,0 0-48,1 0-15,-1 0 0,0 0 16,0 0-16,21 0 0,1 0 0,-22 21 16,21-21-16,1 0 0,-1 0 15,0 0-15,1 0 0,-1 0 16,0 21-16,22-21 0,-22 0 0,0 0 16,1 0-16,20 0 0,-20 21 15,20-21-15,-21 0 0,43 0 0,-21 0 16,20 0-16,1 0 0,0 0 15,-1 0-15,22 0 0,-21 0 16,-1 0-16,22 21 0,-21-21 0,21 0 16,0 0-16,-22 0 0,43 0 15,-21 0-15,0 0 0,0 0 0,0 0 16,21 0-16,0 0 0,0 0 16,21 0-16,0 0 0,0 0 0,21 0 15,-20 21-15,20-21 0,21 0 16,-20 0-16,-1 0 0,0 0 0,1 22 15,-1-22-15,0 0 0,1 21 16,-1-21-16,-21 0 0,0 21 0,22-21 16,-22 0-16,21 21 0,1-21 15,-22 21-15,0-21 0,0 0 16,-21 21-16,21-21 0,-21 0 0,0 22 16,0-1-16,0-21 0,-21 0 15,0 21-15,-21-21 0,20 0 0,-41 21 16,21-21-16,-22 0 0,1 0 15,-1 21-15,1-21 0,-22 0 0,0 0 16,1 0-16,-22 0 0,0 0 16,-21 21-16,21-21 0,-21 22 140,0-1-140,0 0 16,0 0-16,0 0 16,0 0-16,0 1 0,0 20 0,0-21 15,0 21-15,0-20 0,0 20 16,0 0-16,0 1 0,0-1 15,-21 0-15,21 22 0,0-22 16,0 0-16,0 22 0,0-1 0,0-20 16,0 20-16,0 1 0,0-22 15,0 22-15,0-1 0,0 1 0,0-1 16,0 1-16,0-1 0,0 1 0,21 20 16,-21-20-16,21 20 0,0 1 15,-21-21-15,22 20 0,-1 1 0,0-22 16,-21 22-16,21 0 0,0-1 0,0 1 15,-21 0-15,22-1 0,-1-20 16,-21 21-16,0-1 0,21 86 16,0-86-16,-21 1 0,21 0 15,-21-1-15,0 1 0,0 0 0,0-1 16,0 1-16,0 0 0,21-1 16,-21 1-16,0 0 0,0-1 15,0 1-15,0 0 0,22-22 0,-22 22 16,0-22-16,0 22 0,0 0 0,0-22 15,0 22-15,21-1 0,-21-20 16,0 21-16,0-22 0,0 1 0,0-1 16,0 1-16,21-1 0,-21 22 0,0-22 15,0 1-15,0-1 0,0 1 16,0-22-16,0 22 0,0-1 0,0-21 16,0 1-16,0-1 0,0 0 0,0 1 15,0-1-15,0 0 0,0-20 16,0 20-16,-21-21 0,21 0 15,0 22-15,0-22 0,-21-21 0,-1 21 16,22 0-16,-21-21 0,0 0 16,0 0-16,0 0 15,0 0-15,-1 0 0,1 0 16,0 0-16,0 0 16,0 0-16,0 0 0,-1 0 0,1 0 15,0 0-15,0 0 0,-21-21 0,20 21 16,1 0-16,-21 0 0,21 0 15,0 0-15,-22 0 0,22 0 0,-21 0 16,-1 0-16,1 0 0,0 0 0,-1 0 16,1 0-16,-21 0 15,20 0-15,-20 0 0,-1 0 0,-20 0 16,20 0-16,-21 0 0,1 0 0,20 0 16,-20 0-16,-1 0 0,0 21 15,1-21-15,-1 0 0,-21 0 0,21 0 16,1 0-16,-22 21 0,0-21 0,0 0 15,22 0-15,-22 0 0,0 0 16,0 0-16,0 0 0,0 0 0,1 0 16,-1 0-16,0 0 0,-21 21 0,21-21 15,0 0-15,0 0 0,1 0 16,-22 0-16,21 22 0,0-22 16,-21 0-16,21 0 0,0 0 0,0 0 15,1 0-15,-1 0 0,0 0 16,21 0-16,-21 0 0,1 0 0,-1 0 15,0 0-15,21 0 0,-21 0 0,22 0 16,-22 0-16,21 0 0,1 0 16,-1 0-16,0 0 0,1 0 0,-1 0 15,0 0-15,1 0 0,-1-22 0,21 22 16,-20 0-16,20 0 0,1-21 16,-1 21-16,1-21 0,-1 21 15,1-21-15,-1 21 0,1 0 0,-1-21 16,1 21-16,-22 0 0,22-21 15,-1 21-15,1 0 0,20 0 0,-20-22 16,-1 22-16,1 0 0,20 0 16,1-21-16,0 21 0,-22 0 0,22 0 15,21-21-15,-22 21 0,1 0 0,0 0 16,21 0-16,-22-21 0,22 21 16,0 0-16,0-21 0,0 21 0,-1 0 15,1 0-15,21-21 47,-21 21-31,0 0-1,0 0 17,0 0-32,-1 0 15,1 0 1,0 0-16,0 0 15,0 0-15,0 21 16,-1-21-16,1 0 16,0 0-16,0 21 15,0-21 1,0 0-16,-1 0 16,1 0-16,0 0 0,0 0 15,0 21-15,0-21 16,-1 0-16,1 0 0,0 0 15,0 0-15,0 0 0,21 21 16,-21-21-16,-1 0 16,22-21 109,0 0-110,22 21-15,-22-21 16,0 0-16,0-1 16,0 1-16,21 0 0,-21 0 15,0 0-15,0 0 0,0-1 16,0 1-16,0 0 0,0 0 15,0 0-15,0 0 0,0-22 16,-21 22-16,21 0 0,-22 0 16,22 0-16,0-22 0,0 22 0,-21 0 15,21 0-15,0 0 0,-21-1 16,21 1-16,0 0 0,0 0 0,0 0 16,0 0-16,0-1 0,0 1 15,0 0-15,0 0 0,0 0 16,0 0-1,0-1-15,-21 22 0,21-21 16,-21 21 93,21-21-77,0 0-17,0 0 1,0 0 0,0-1-1,0 1 1,-21 21-16,21-21 15,-22 21 1,22-21 0,-21 21-1,21 21 17,-21 0-17,21 0-15,0 22 0,-21-22 0,21 21 16,0 1-16,0-22 0,-21 21 15,21 22-15,0-22 0,0 0 16,0 1-16,0-1 0,0 0 16,0-21-16,0 22 0,0-1 0,0-21 15,0 22-15,0-22 0,0 0 16,0 0-16,-21 0 0</inkml:trace>
  <inkml:trace contextRef="#ctx0" brushRef="#br0" timeOffset="19244.84">3154 9038 0,'0'0'16,"-21"0"0,-1 0-16,1 0 0,0 0 47,42 0-1,0 0-46,22 0 0,-22 0 16,0 0-16,21 0 0,1 0 16,-1 0-16,0 0 0,1 0 15,20 0-15,-20 0 0,20 0 0,1 0 16,-22 0-16,21 0 0,1 0 0,-1 0 16,1-21-16,21 0 15,-1 21-15,1-21 0,0 21 0,-1-21 16,22 21-16,-21-22 0,-1 22 15,22-21-15,-21 21 0,-22-21 0,22 21 16,-21 0-16,20-21 0,-20 0 16,-1 21-16,1 0 0,-1 0 0,1-21 15,-1 21-15,-20 0 0,20 0 16,-21-22-16,-20 22 0,20 0 0,0 0 16,-21 0-16,1 0 0,-1 0 15,0 0-15,0-21 0,0 21 31,-21 21 1,21-21-32,-21 22 0,0-1 15,0 0-15,0 0 16,0 0-16,0 0 0,0 1 16,0-1-16,0 0 0,0 21 0,0-21 15,0 1-15,0 20 0,0-21 16,0 21-16,0-20 0,0 20 0,0-21 15,0 21-15,0-20 0,0 20 0,0-21 16,0 21-16,0-20 0,0 20 16,0 0-16,0 1 0,0-1 0,0-21 15,0 21-15,0 1 16,0-1-16,0 0 0,-21-20 0,21 20 16,0 0-16,0-21 0,0 22 0,0-22 15,-21 21-15,21-21 0,0 1 16,-21 20-16,21-21 0,0 0 0,0 0 15,-21 22-15,21-22 0,0 0 0,-21 21 16,21-20-16,0-1 0,0 21 16,0-21-16,-22 22 0,1-1 15,21-21-15,0 43 0,0-43 16,0 0-16,-21 0 0,21 0 16,0 0-16,-21 1 0,21-1 15,0 0-15,-21 0 16,21 0-16,0 0 15,0 1-15,-21-22 0,21 21 16,0 0-16,-22-21 0,22 21 16,0 0-1,0 0 1,0-42 78,-21 21-94,0-21 0,0 0 15,0 21-15,21-21 16,-21 21-16</inkml:trace>
  <inkml:trace contextRef="#ctx0" brushRef="#br0" timeOffset="20478.39">5842 10605 0,'0'21'31,"-21"-21"-31,21 21 16,0 0-16,0 0 15,-21 0-15,21 1 16,0-1-16,-22 0 0,22 0 0,0 0 15,-21 0-15,21 22 0,0-22 0,0 0 16,-21 0-16,21 22 0,-21-22 16,21 0-16,0 0 0,-21 0 0,21 0 15,0 1-15,0-1 16,0-42 46,-21 21-62,-1-22 16,1 1 0,0 21-16,0 0 15,0 0-15</inkml:trace>
  <inkml:trace contextRef="#ctx0" brushRef="#br0" timeOffset="23504.83">1185 10880 0,'0'0'0,"-21"-21"0,0-1 0,0 22 16,0-21-16,-22 21 0,22 0 15,0 0-15,0 0 0,0 0 0,-1 0 16,-20 21-16,21 1 0,0 20 16,0-21-16,-22 21 0,22 22 0,21-1 15,-21 1-15,21-1 0,-21 22 16,21 0-16,0-22 0,0 22 15,21-22-15,0 1 0,0-1 16,0 1-16,1-1 0,-1-20 16,21-1-16,-21 0 0,22 1 0,-1-22 15,0 0-15,1-21 0,-1 0 16,0 0-16,1 0 0,20 0 0,-21 0 16,1-21-16,-1 0 0,0-22 15,1 22-15,-1-21 0,0 0 0,1-1 16,-22 1-16,21 0 0,-21-22 15,1 1-15,-1-1 0,-21 1 0,0-1 16,0 1-16,0-1 0,-21 1 16,-1-1-16,-20 22 0,0-22 15,-22 22-15,22 21 0,-22-22 16,1 22-16,-22 0 0,22 21 16,-1 0-16,1 0 0,20 0 0,-20 21 15,-1 0-15,22 1 0,0 20 16,-22-21-16,22 43 0,0-22 0,-1 0 15,22 22-15,0-22 0,0 22 16,21-22-16,0 0 0,0 1 16,0-1-16,21 0 0,0 1 0,0-22 15,0 0-15,1 0 0,20 0 16,-21 0-16,0-21 0,0 0 16,1 0-16</inkml:trace>
  <inkml:trace contextRef="#ctx0" brushRef="#br0" timeOffset="23880.09">1143 11494 0,'0'21'32,"0"0"-32,0 0 15,21-21 16,0-21-15,0 21-16,1-21 0,-1 0 16,0 21-16,-21-22 15,0 1-15,0 0 0,0 0 32,-21 21-17,0 0-15,-1 0 16,22 21-16,0 0 0,-21-21 15,21 21-15,0 1 16,21-22 31,-21-22-47,22 22 0,-1-21 16</inkml:trace>
  <inkml:trace contextRef="#ctx0" brushRef="#br0" timeOffset="24159.93">1355 11303 0,'0'0'0,"0"-21"141,0 42-78,0 0-63,0 0 15,0 1-15,0-1 16</inkml:trace>
  <inkml:trace contextRef="#ctx0" brushRef="#br0" timeOffset="24463.75">1376 11748 0,'0'0'16,"21"0"-1,0 0 1,0-22-16,-21 1 16,21 21-16,1-21 15,-22 0-15,21 0 16,-21 0 0,0-1-1,-21 22 32,21 22-47,0-1 16</inkml:trace>
  <inkml:trace contextRef="#ctx0" brushRef="#br0" timeOffset="24777.57">1651 11875 0,'0'0'0,"21"21"0,0 0 15,0 0-15,1 21 16,-1-20-16,0-1 0,0 0 16,0 0-16,0 21 0,-21-20 15,22 20-15,-1-21 0,-21 21 0,0-20 16,21 20-16,-21-21 0,21 21 15,-21-20-15,21-1 0,-21 0 0,21 21 16,-21-21-16,0 1 16,22-1-16,-22 0 0,21-21 15,-21 21-15,0-42 32,0 0-32,0 0 15,0-1-15</inkml:trace>
  <inkml:trace contextRef="#ctx0" brushRef="#br0" timeOffset="25188.37">1799 12256 0,'0'0'0,"-21"21"0,-21 42 16,20-42-16,1 22 15,0-22-15,21 0 0,-21 0 16,0 0-16,21 1 0,-21-1 0,21 0 15,0-42 32,0 0-47,0-1 16,0 1-16,0 0 0,0 0 0,21-21 16,0 20-16,-21 1 0,21-21 15,-21 21-15,21 0 0,0-1 0,-21 1 16,22 0-16,-1 0 0,0 21 15,0 0-15,0 0 16,22 21-16,-22-21 0,0 21 0,0 0 16,0 1-16,0-1 0,1 0 15,-1 21-15,0-21 0,0 1 0,-21-1 16,0 0-16,21 0 16,-21 0-16,21-21 15,-21-21 1,0 0-1,0 0-15</inkml:trace>
  <inkml:trace contextRef="#ctx0" brushRef="#br0" timeOffset="25372.61">2095 12065 0,'22'0'63,"-1"0"-63,0 0 0,-21-21 15,21 0-15,0 21 16,-21-21-16,21-1 0,1 22 0</inkml:trace>
  <inkml:trace contextRef="#ctx0" brushRef="#br0" timeOffset="25548.51">2561 11875 0,'0'0'16,"21"0"-16,0 0 31,1 0-31,-22-22 0,21 22 16,-21-21-16,21 21 0,0-21 15,0 21-15,0-21 0,1 21 16,-22-21-16,21 0 0,0 21 15</inkml:trace>
  <inkml:trace contextRef="#ctx0" brushRef="#br0" timeOffset="25685.43">3006 11642 0,'21'0'16,"0"0"15,-21-21-31,21 21 15,-21-22-15,21 1 0</inkml:trace>
  <inkml:trace contextRef="#ctx0" brushRef="#br0" timeOffset="25876.33">3704 11345 0,'0'0'0,"21"0"16,0 0-16,1 0 47,-1 0-32</inkml:trace>
  <inkml:trace contextRef="#ctx0" brushRef="#br0" timeOffset="26893.87">3916 11875 0,'0'-22'0,"21"22"16,-21-21-16,21 21 0,-21-21 0,0 0 16,0 0-1,0 0-15,0-1 16,-21 22-1,0 0-15,0 0 0,-1 22 16,1-1-16,0 0 0,-21 0 0,21 21 16,-1-20-16,1 20 0,0 0 15,0 1-15,0-1 0,21 0 0,-21 1 16,21-1-16,0 0 0,0 1 16,0-22-16,0 21 0,0-21 0,0 22 15,21-22-15,-21 0 0,21 0 16,0 0-16,0 0 0,0-21 15,1 0-15,-1 0 0,0 0 16,0 0-16,0 0 0,22 0 0,-22 0 16,0-21-16,21 0 0,-21 0 15,1 0-15,20 0 0,-21-1 16,0 1-16,0 0 0,22-21 0,-22 21 16,0-22-16,-21 22 0,21-21 15</inkml:trace>
  <inkml:trace contextRef="#ctx0" brushRef="#br0" timeOffset="27380.59">4254 11790 0,'0'0'0,"0"-42"16,-21 42-16,21 21 31,0 0-31,0 0 16,0 21-16,0-20 0,0 20 15,0-21-15,0 21 0,0 1 16,0-22-16,0 21 0,0 1 0,0-1 15,0-21-15,-21 21 0,21-20 16,0 20-16,-21-21 0,21 0 0,0 0 16,0 1-16,0-1 15,0-42 17,0-1-17,0 1-15,0 0 0,0-21 16,21 21-16,0-1 0,0 1 15,-21-21-15,22 21 0,20 0 0,-21-1 16,0 1-16,0 0 16,1 0-16,-1 21 0,21 0 0,-21 0 15,0 0-15,1 21 0,-22 0 16,21 0-16,0-21 0,-21 43 0,21-22 16,-21 0-16,0 0 0,0 0 0,0 1 15,0-1-15,0 21 0,0-21 16,0 0-16,0 1 0,0-1 15,0 0-15,-21-21 0,21 21 16,0 0 0,-21-21-1,21-21 1,0 0 0</inkml:trace>
  <inkml:trace contextRef="#ctx0" brushRef="#br0" timeOffset="27826.33">4847 12256 0,'0'21'0,"21"-21"15,0 0 1,-21-21-16,22-1 15,-1 22-15,-21-21 16,21 0-16,0 0 0,-21 0 16,21 21-16,0-21 0,-21-1 0,0 1 15,0 0-15,0 0 16,0 0-16,-21 21 31,0 0-31,0 21 16,0 0-16,21 0 0,0 0 0,-21 22 15,21-22-15,-22 0 16,22 21-16,0-20 0,0 20 0,0-21 16,0 0-16,0 0 0,0 1 15,0-1-15,0 0 0,22 0 16,-1-21-16,-21 21 0,21-21 16,0 0-16,0 0 15,0 0-15,1 0 0,-1 0 16,0 0-16,0 0 15,0-21-15,0 0 0,1 0 16,-1 0-16,0 21 0</inkml:trace>
  <inkml:trace contextRef="#ctx0" brushRef="#br0" timeOffset="28096.18">5440 12065 0,'0'0'0,"0"-21"16,0 0-16,-21 21 0,-1 0 15,1 0 1,0 0-16,0 21 0,21 0 16,-21 21-16,21-20 15,-21-1-15,21 0 0,0 0 0,-22 21 16,22-20-16,0-1 0,0 21 16,0-21-16,0 0 0,0 1 15,0-1-15,0 0 0,22 0 16,-1 0-16,0-21 15,0 0-15,0 0 0,0 0 16,1 0-16,-1 0 0,0-21 16,0 0-16,0 21 15</inkml:trace>
  <inkml:trace contextRef="#ctx0" brushRef="#br0" timeOffset="28784.31">5800 11811 0,'0'0'16,"0"-21"-16,0 0 0,0 42 47,0 0-47,0 0 0,0 0 16,-22 1-16,22 20 0,0-21 0,0 21 15,0 1-15,0-1 0,0 0 0,0 1 16,0-1-16,-21-21 0,21 22 15,0-1-15,0-21 0,0 21 0,-21-20 16,21-1-16,0 0 0,-21 0 0,21 0 16,0 0-1,0-42 17,0 0-32,21 21 15,-21-21-15,21 0 0,-21 0 0,0-1 16,0 1-16,21-21 0,1 21 15,-1 0-15,-21-22 0,21 22 0,0 0 16,-21-21-16,21 20 0,0 22 0,-21-21 16,22 0-16,-1 21 0,0 0 15,0 0 1,0 21-16,-21 0 0,0 1 16,0-1-16,0 0 15,0 0-15,0 0 0,-21 0 16,0-21-16,21 22 0,-21-22 15,0 21-15,-1-21 16,1 21-16,0-21 16,0 0-16,0 0 15,21 21 32,21 0-47,-21 0 16,21-21-16,0 22 0,0-22 0,-21 21 15,22 0-15,-1-21 16,0 21-16,-21 0 0,21-21 0,0 21 16,-21 1-16,21-22 0,1 0 15,-22 21-15,21-21 16,0 0 0,-21-21-1,0-1-15,0 1 16</inkml:trace>
  <inkml:trace contextRef="#ctx0" brushRef="#br0" timeOffset="30800.01">4487 7408 0,'-21'0'0,"0"0"31,21-21 0,0 0-31,0 0 16,0 0-16,0 0 16,0-1-16,0 1 0,0 0 15,0 0-15,0-21 0,0 20 0,0-20 16,0 21-16,0-21 0,0 20 16,0-20-16,0 0 0,0-1 0,0 1 15,0 0-15,0-1 0,0-20 16,21 21-16,0-22 0,0 22 15,-21-22-15,22 22 0,-1 0 0,0-1 16,0 1-16,0 0 0,0-1 16,1 1-16,20 0 0,-21-1 0,21 1 15,1 21-15,-22-22 0,21 1 16,1 21-16,-1-21 0,0 20 16,1-20-16,20 0 0,-21 21 0,1-22 15,20 1-15,1 21 0,-1-22 0,1 1 16,-1 21-16,1-21 0,-1 20 15,-20-20-15,20 21 0,1 0 0,-1-22 16,1 22-16,-22 0 16,21 0-16,-20 0 0,20-22 0,-20 43 15,-1-21-15,0 0 0,1 0 16,-1 0-16,21 0 0,1-1 0,-1 1 16,-20 0-16,20 0 0,1 21 15,-1-21-15,-20 0 0,20 21 0,-21-22 16,1 22-16,-1 0 0,0-21 15,1 21-15,-1-21 0,0 21 0,1 0 16,-1 0-16,0-21 0,1 21 0,-1 0 16,0 0-16,1-21 0,-1 21 15,22 0-15,-22 0 0,21 0 0,-20 0 16,20 0-16,-20 0 16,-1 0-16,0 0 0,1 0 0,-1 0 15,0 21-15,-21-21 0,22 21 16,-22-21-16,21 21 0,1 0 0,-22-21 15,21 22-15,-21-1 0,22 0 16,-22 0-16,21 0 0,-21 0 0,22 1 16,-22-1-16,21 0 0,-21 21 0,22-21 15,-22 1-15,0-1 0,21 0 16,-21 21-16,1-21 0,-1 1 0,0-1 16,0 21-16,0-21 15,0 0-15,1 22 0,-1-22 0,0 21 16,-21-21-16,21 1 0,0 20 0,0-21 15,1 21-15,-22-20 0,21 20 16,0-21-16,0 21 0,-21-20 0,0 20 16,21-21-16,0 21 0,-21-20 15,0 20-15,22-21 0,-22 21 0,21-20 16,-21-1-16,0 21 0,0-21 0,0 22 16,21-22-16,-21 21 0,0-21 15,21 22-15,-21-22 0,0 21 0,0 0 16,0-20-16,0 20 0,0-21 0,0 21 15,0-20-15,0 20 0,0-21 16,0 21-16,0-20 0,0-1 16,0 0-16,0 0 0,-21 0 0,0 0 15,0 1-15,21-1 0,-22 0 16,1 0-16,0 0 0,0 0 0,0 1 16,0-1-16,-1-21 0,-20 42 15,21-21-15,21 0 0,-21-21 16,0 22-16,-1-22 0,1 0 0,0 21 15</inkml:trace>
  <inkml:trace contextRef="#ctx0" brushRef="#br0" timeOffset="31517.62">7810 7980 0,'0'0'0,"-21"-21"0,-42 0 15,42 21-15,-22-22 0,22 22 16,0 0-16,0-21 0,0 21 16,-1-21-16,1 21 0,0 0 0,0 0 15,0-21-15,0 21 0,-1 0 0,22-21 16,-21 0-16,21-1 15,-21 22-15,21-21 0,0 0 16,0 0-16,0 0 16,0 0-16,0-1 0,21-20 0,0 21 15,1-21-15,20 20 0,-21-20 0,21 0 16,1-1-16,20 1 0,-20 0 16,41-1-16,-20 1 0,-1 0 0,1-1 15,20 22-15,-20-21 0,21 21 16,-1-22-16,-20 22 0,105-21 15,-84 21-15,21 0 0,-22 21 0,1 0 16,0 0-16,-1 0 0,1 0 16,0 0-16,-22 0 0,22 21 0,-1 0 15,-20 0-15,21 0 16,-22 0-16,22 1 0,-22 20 0,1 0 16,-1 1-16,1-1 0,-1 0 0,-20 1 15,-1-1-15,0 0 0,-21 1 16,1-1-16,-1 0 0,0 1 0,-21-1 15,0 0-15,0 1 0,0-1 0,0-21 16,0 21-16,0-20 0,0 20 16,0-21-16,-21 21 0,21-20 0,-21-1 15,21 21-15,0-21 0,-22 0 0,1 1 16,0-1-16,21 0 0,-21 0 16,0 0-16,0 0 0,-1 1 0</inkml:trace>
  <inkml:trace contextRef="#ctx0" brushRef="#br0" timeOffset="31828.44">8361 8890 0,'0'0'0,"-21"-21"0,21 0 0,0 0 16,0-1-16,21 1 0,0 0 16,21 0-16,1 0 0,-1 0 0,0-1 15,22 22-15,-1-21 0,22 21 16,-22 0-16,22 0 0,0 0 0,-1 0 16,-20 0-16,21 21 0,-22 1 0,1-1 15,-1 0-15,-21 0 0,1 21 16,-1-20-16,-21 20 0,0 0 15,-21 1-15,0 20 0,-21-21 0,0 1 16,0 20-16,-21-20 0,-1-1 0</inkml:trace>
  <inkml:trace contextRef="#ctx0" brushRef="#br0" timeOffset="32716.04">4974 5673 0,'0'0'0,"0"-21"0,42-1 15,-20 1 1,-1 0-16,0 0 0,0 0 16,-21 0-16,21-1 15,-21 1-15,0 0 16,-21 21-16,0 0 16,0 0-16,0 0 15,-22 0-15,1 21 0,0 0 0,20-21 16,-20 22-16,0 20 0,-1-21 15,1 0-15,21 0 0,0 1 0,0 20 16,21-21-16,0 0 0,0 0 16,0 1-16,0-1 0,21 0 0,0 0 15,21 0-15,-21 0 0,22 1 16,-1 20-16,0-21 0,22 0 16,-22 0-16,1 22 0,-1-22 0,0 0 0,-21 0 15,22 22-15,-22-22 16,0 0-16,-21 21 0,0-21 0,0 22 15,-21-22-15,0 0 0,-22 21 0,1-20 16,0-1-16,-1 0 0,1 0 16,-21 0-16,-1 0 0,1-21 0,-1 0 15,1 0-15,-1 0 0,22 0 16,-22 0-16,22-21 0,0 0 0,20 0 16,1 0-16,-21-22 0,21 22 15,21-21-15,0 21 0,0-22 0,0 1 16,0 0-16,0-1 0,0 1 0,21 0 15,0-1-15,21 22 0,-20-21 16,20 0-16,21-1 0,-20 22 16,-1-21-16</inkml:trace>
  <inkml:trace contextRef="#ctx0" brushRef="#br0" timeOffset="33183.76">5461 5525 0,'0'0'0,"-21"21"32,21 0-32,0 0 15,0 0-15,-21 0 0,21 22 16,0-1-16,0 0 0,0 22 0,0-22 16,0 1-16,0-1 0,0 0 15,0 1-15,0-1 0,0 0 0,0 1 16,0-22-16,0 21 0,0-21 0,0 0 15,-22 1-15,22-1 16,0-42 15,0-1-31,0 1 16,0 0-16,0 0 0,22-21 16,-1 20-16,0 1 0,0-21 15,0 21-15,0 0 0,1-1 0,20 1 16,-21 0-16,21 0 0,-20 21 15,-1 0-15,21 0 0,-21 0 0,0 21 16,1 0-16,-1 0 0,0 1 0,-21-1 16,0 21-16,0-21 0,0 0 15,0 22-15,0-22 0,0 21 0,0-21 16,-21 1-16,21-1 0,-21 0 16,21 0-16,0 0 0,0 0 0,21-21 31,0-21-16,0 0-15,0 0 0</inkml:trace>
  <inkml:trace contextRef="#ctx0" brushRef="#br0" timeOffset="33568.55">6223 5969 0,'-21'0'16,"21"21"-1,-21 0-15,-1 1 0,22-1 16,0 0-16,-21 0 0,0 0 16,21 22-16,-21-22 0,21 0 0,0 0 15,0 0-15,0 0 0,0 1 16,0-1-16,0 0 0,21-21 16,0 0-16,0 21 0,1-21 15,-1 0-15,0 0 0,21-21 16,-21 0-16,1 21 0,-1-21 0,0-1 15,0 1-15,0 0 0,0 0 0,-21 0 16,0 0-16,0-1 0,0 1 16,0 0-16,0 0 0,0 0 0,-42 0 15,21-1-15,0 22 0,-22 0 16,1-21-16,21 21 0,-21 0 0,20 0 16,-20 0-16,21 21 0,0 1 0,0-1 15,-1-21-15,1 21 16,21 0-16,0 0 0,0 0 15,0 1-15,0-1 0,21-21 16</inkml:trace>
  <inkml:trace contextRef="#ctx0" brushRef="#br0" timeOffset="34048.35">6816 5906 0,'0'0'0,"21"-22"15,-21 1 1,0 0-16,0 42 31,0 0-31,0 1 0,-21-1 16,21 21-16,-22-21 0,22 22 0,0-1 15,0 21-15,0-20 0,-21-1 16,21 0-16,-21 22 0,21-22 0,-21 1 16,21-1-16,0 0 0,0 1 0,0-1 15,0-21-15,0 0 0,0 0 16,0 1-16,0-1 0,0-42 31,21-1-31,-21 1 16,21-21-16,-21 21 0,0-22 15</inkml:trace>
  <inkml:trace contextRef="#ctx0" brushRef="#br0" timeOffset="34344.24">6858 6033 0,'0'0'0,"0"-22"0,0 1 16,0 0-16,0 0 0,0 0 0,0 0 16,0-1-16,21 22 15,0-21-15,0 21 16,1 0-16,-1-21 0,0 21 15,21 0-15,-21 0 16,1 0-16,20 21 0,-21 0 0,0 1 16,0-1-16,1 0 0,-22 0 0,0 0 15,0 0-15,0 1 0,0-1 16,-22 21-16,1-21 0,-21 0 0,21 1 16,-22-1-16,1 0 0,21 0 0,-21-21 15,20 21-15,-20-21 0,21 0 16,0 21-16,42-21 31,0-21-31,0 0 16,0 21-16,22-21 0,-22 0 0</inkml:trace>
  <inkml:trace contextRef="#ctx0" brushRef="#br0" timeOffset="34632.24">7451 5863 0,'0'0'0,"0"-21"15,0 0-15,0 42 32,0 0-32,0 22 0,0-22 0,0 21 15,0-21-15,0 22 0,0-1 16,0 0-16,0 1 0,0 20 0,0-21 16,0 1-16,0-1 0,0 22 15,0-22-15,0 0 0,0 1 0,0-1 16,0-21-16,0 21 0,0-20 15,0-1-15,0 0 0,0 0 16,0-42 0,0 0-1,0 0-15,0-1 0,0 1 16,0 0-16,0-21 0,0-1 0,0 1 16,0 0-16</inkml:trace>
  <inkml:trace contextRef="#ctx0" brushRef="#br0" timeOffset="34904.08">7451 6075 0,'0'0'0,"0"-42"0,0 20 16,0 1-16,0 0 0,0 0 0,0 0 16,21 21-16,0-21 15,0-1-15,0 22 0,22 0 0,-22 0 16,0 0-16,21 0 0,-21 0 0,22 0 16,-22 0-16,0 0 0,0 0 15,0 22-15,1-1 0,-22 0 0,0 0 16,0 0-16,0 0 15,-22 1-15,1-1 0,0 0 0,-21 0 16,21 0-16,-1 0 0,1-21 16,0 22-16,0-22 0,0 21 15,0-21-15,-1 0 0,44 0 47,-1-21-47,0 21 0,0-22 0</inkml:trace>
  <inkml:trace contextRef="#ctx0" brushRef="#br0" timeOffset="35135.94">8022 5842 0,'0'21'16,"0"0"-1,0 1-15,0-1 0,0 0 0,0 0 16,0 0-16,-21 0 0,21 1 15,-21-1-15,21 0 0,0 0 0,0 0 16,0 0-16,0 1 0,0-1 16,21-42 31,0-1-47</inkml:trace>
  <inkml:trace contextRef="#ctx0" brushRef="#br0" timeOffset="35485.74">8170 5525 0,'0'0'0,"-21"0"0,0-22 0,21 1 0,-21 21 16,0 0 0,21 21-16,-22 1 0,22-1 15,0 0-15,0 0 16,0 0-16,0 0 0,22 1 15,-1-22 1,0 0-16,0 0 16,0-22-16,-21 1 15,0 0-15,0 0 16,0 0-16,0 0 0,0-1 16,0 1-16,-21 21 0,0-21 15,0 21-15,0 0 16,-1 0-16,1 0 15,0 21-15,0 0 16,21 1-16,0-1 0,0 0 16,0 0-16,0 0 0,0 0 0,0 1 15,21-1-15,0 0 0,0 0 0</inkml:trace>
  <inkml:trace contextRef="#ctx0" brushRef="#br0" timeOffset="35969.01">8467 5842 0,'0'21'0,"0"0"15,0 1-15,-22-22 16,22 21-16,0 0 0,0 0 16,-21 0-16,21 0 15,0 1-15,0-1 0,0 0 16,-21 0-16,21 0 15,-21-21 1,21-21 15,0 0-15,0 0-16,0 0 0,21-1 16,0 1-16,-21 0 0,21-21 0,1 21 15,-1-22-15,0 22 0,0 0 0,21 0 16,-20 0-16,20-1 0,-21 22 15,0 0-15,22 0 0,-22 0 0,0 22 16,0-1-16,0 0 0,0 21 16,-21-21-16,0 1 0,0 20 15,22-21-15,-22 21 0,0-20 0,0 20 16,0-21-16,0 0 0,-22 0 0,1 1 0,21-1 16,0 0-16,-21 0 15,0 0-15,0-21 16,21 21-16,0-42 31,21 0-31,0 0 16,0 0-16,22 21 0,-22-21 0</inkml:trace>
  <inkml:trace contextRef="#ctx0" brushRef="#br0" timeOffset="36926.47">9377 5821 0,'0'0'0,"0"-21"0,0 0 16,0-1-16,0 1 0,0 0 16,0 0-16,-21 21 15,-1 0-15,1 0 16,0 21-16,0 0 0,0-21 0,0 21 16,-1 1-16,1 20 0,0-21 0,0 0 15,0 0-15,0 22 0,21-22 16,-22 0-16,22 0 0,0 0 0,0 1 15,0-1-15,22 0 16,-1-21-16,0 0 0,0 0 16,0 0-16,0 0 0,1 0 0,-1 0 15,0-21-15,0 0 0,0 21 0,0-22 16,1 1-16,-1 0 0,0 21 16,-21-21-16,0 0 0,21 0 0,-21-1 15,0 1-15,0 0 0,0 0 0,0 0 16,0 0-16,0-1 15,0 44 32,0-1-47,0 0 0,0 0 0,0 21 16,0-20-16,0-1 16,0 0-16,0 0 0,0 21 0,0-20 15,0-1-15,0 21 0,0 0 0,0-20 16,0 20-16,-21 0 0,21 1 0,0-1 15,0 0-15,0 22 0,0-22 16,0 22-16,0-1 0,0 1 0,0-1 16,0-21-16,0 22 0,0-1 0,21 1 15,-21-1-15,21 1 0,-21-1 16,21 1-16,-21-22 0,0 22 0,0-22 16,0 0-16,0-20 0,0 20 0,0-21 15,0 0-15,-21-21 16,0 0-16,0 0 15,0-21-15,0 21 0,-1-21 16,-20-21-16,21 20 0,0-20 0,0 0 16,-1-1-16,1 1 0,0-21 0,0-1 15,21 1-15,-21-22 0,21 21 16,0-20-16,0-1 0,21 0 0,0 22 16,0-22-16,22 22 0,-1-22 0,0 22 15,22 20-15,-22-20 0,22 20 16,-1 22-16,1-21 0,-1 21 0,1-22 15,-22 22-15,21 21 0,-20-21 16,-1 21-16,0 0 0,1 0 16,-22 0-16,0 0 0,0 0 0,-21 21 31,0 0 0,0 1 47,0-1-31,-21-21-31,0 21-16,0-21 15</inkml:trace>
  <inkml:trace contextRef="#ctx0" brushRef="#br0" timeOffset="39180.76">10287 9589 0,'0'0'0,"0"-22"15,-21 22-15,21-21 0,0 0 0,-21 21 0,21-21 16,0 0-16,-22 21 0,1-21 16,0-1-16,21 1 15,-21 21-15,0-21 0,0 21 16,-1 0-1,22 21 1,0 0-16,0 1 0,0 20 16,0-21-16,0 21 0,0 1 0,0-1 15,22 0-15,-22 1 0,0-1 0,0 22 16,21-22-16,-21 0 0,21 22 16,-21-22-16,0 22 0,0-22 15,21 21-15,-21 1 0,0-1 0,0 1 16,0-1-16,0 1 0,0-22 15,0 22-15,-21-1 0,0-20 0,21-1 16,-21 0-16,-1 1 0,22-22 16,0 21-16,-21-21 0,21 0 0,-21 1 15,21-1-15,0-42 47,0-1-47,0 1 0,0 0 0,0 0 16,0 0-16,0 0 0,0-22 15,21 22-15</inkml:trace>
  <inkml:trace contextRef="#ctx0" brushRef="#br0" timeOffset="39919.56">10350 9504 0,'0'0'0,"-21"-21"16,21 0-16,-21 21 0,21-22 15,21 22 32,0 0-31,1 0-16,-1 0 0,0 0 15,21 0-15,-21 0 0,22 0 0,20 0 16,1 0-16,-1 0 0,1 0 16,20 0-16,1 0 0,21 0 0,-21-21 15,20 21-15,-20 0 0,0 0 16,-1 0-16,1 0 0,0 0 0,-1 0 16,1 0-16,-21 0 0,-1 0 15,1 0-15,-1 0 0,-21 0 0,1 0 16,-1 0-16,-21 0 0,0 0 15,1 21-15,-1 1 0,0-22 0,0 21 16,-21 0 0,0 0-1,0 0 1,0 0-16,0 1 16,0-1-16,0 0 15,0 0-15,0 0 0,0 0 0,0 1 16,0 20-16,0-21 0,0 21 0,21-20 15,-21 20-15,0-21 0,0 21 16,0 1-16,0-1 0,0-21 16,0 22-16,0-1 0,0 0 0,0 1 15,0-1-15,0 0 0,0 22 16,0-22-16,0 0 0,-21 1 0,21 20 16,0-20-16,-21-1 0,21 0 0,0 1 15,0-1-15,-21 0 0,21 1 16,0-22-16,0 21 0,0-21 0,0 22 15,0-22-15,0 0 0,0 0 0,0 0 16,-21-21-16,21 21 0,0 1 16,0-1-1,-22-21 17,22-21-17,0-1 1,0 1-16</inkml:trace>
  <inkml:trace contextRef="#ctx0" brushRef="#br0" timeOffset="41447.92">12446 11557 0,'0'0'0,"0"-21"16,0 0 0,0 0-1,0-1-15,-21 22 32,0 0-17,-1 0-15,1 0 0,21 22 16,-21-1-16,0 0 0,21 0 15,-21 0-15,21 0 0,0 22 16,0-22-16,-21 21 0,21-21 0,0 1 16,0 20-16,0-21 0,0 21 15,0-20-15,0-1 0,0 21 0,0-21 16,0 0-16,21-21 0,-21 22 16,21-22-16,0 0 0,0 0 15,0 0-15,1 0 0,-1 0 0,0 0 16,0-22-16,21 1 15,-20 21-15,-1-21 0,0 0 0,0 0 16,-21 0-16,21-22 0,0 22 0,-21 0 16,22 0-16,-22 0 15,0-22-15,0 22 0,0 0 0,0-21 16,0 20-16,-22 1 0,1 0 0,0-21 16,21 21-16,-21 21 0,0-22 15,0 1-15,-1 21 0,1 0 0,0 0 16,0 0-16,0 0 0,0 0 0,-1 0 15,1 21-15,0 1 0,0-1 16,0-21-16,21 21 0,0 0 0,-21 21 16,21-20-16,0-1 0,0 0 0,0 21 15,0-21-15,0 1 0,0 20 16,0-21-16,0 0 0,21 0 0,0 1 16,-21-1-16,21 0 0,0 0 15,-21 0-15,21-21 0,1 21 16,-1-21-16,0 0 0,0 0 15,0 0-15,0 0 0,1 0 16,-1 0-16,0-21 0,0 21 0,0-21 16,0 0-16,1 21 0,-1-21 0,0 0 15,0-1-15,0 1 0,0 0 16,-21 0-16,22 0 0,-1 0 0,-21-1 16,21 22-16,-21-21 0,0 0 15,0 42 32,0 0-31,0 1-16,0-1 0,0 0 15,0 0-15,0 0 0,0 0 0,0 1 16,0-1-16,0 0 16,0 0-16,0 0 0,21-21 31,0 0-16,0 0 1,-21-21 93,0 0-93</inkml:trace>
  <inkml:trace contextRef="#ctx0" brushRef="#br0" timeOffset="42575.92">12933 11642 0,'0'0'15,"0"-21"-15,0-1 31,0 44 1,0-1-32,0 0 0,0 0 15,0 0-15,0 0 0,0 1 16,0-1-16,0 0 0,0 0 16,0 21-16,0-20 0,0-1 0,0 0 15,0 0-15,0 0 0,0 0 16,21-21-1,0 0 1,0 0-16,0-21 16,1 21-16,-1-21 15,0 0-15,-21 0 0,21 0 16,0 21-16,-21-22 0,21 1 16,1 0-16,-22 0 0,21 21 15,-21-21-15,0 0 0,21-1 0,-21 1 16,0 0 15,0 42 16,0 0-31,0 1-16,0-1 15,0 0-15,0 0 0,0 0 0,0 0 16,0 1-16,0-1 0,0 0 0,0 0 15,0 0 1,0 0-16,21-21 16,0 0-16,0 0 15,1 0-15,-1 0 16,0 0-16,0-21 0,0 0 16,0 21-16,1-21 0,-1 0 0,0 0 15,0-1-15,0 1 0,0-21 16,1 21-16,-1-22 0,0 22 0,0-21 15,0 0-15,-21-1 0,21-20 16,-21 20-16,0 1 0,0 0 16,0 21-16,0-1 0,0-20 15,0 21-15,-21 21 16,21 21 0,-21 0-16,21 0 0,-21 22 0,0-22 15,21 21-15,-21 1 0,21-1 0,0 0 16,-22 1-16,1-1 0,21 0 15,0 22-15,0-22 0,0 0 16,0-20-16,0 20 0,0-21 0,0 0 16,0 0-16,0 1 0,0-1 15,0 0-15,0 0 0,21-21 16,1 21-16,-1-21 0,0 0 16,0 0-1,0 0-15,0-21 0,1 21 16,-22-21-16,21 21 0,0-21 0,0 0 15,-21-1-15,21 22 0,-21-21 16,21 0-16,-21 0 0,0 0 0</inkml:trace>
  <inkml:trace contextRef="#ctx0" brushRef="#br0" timeOffset="42783.81">13483 11642 0,'0'0'0,"21"0"31,0 0-31,1 0 0,20 0 0,-21 0 16,21 0-16,-20-21 0,20 21 0,0-22 15,1 22-15,-1-21 0,0 21 16,1-21-16,-1 21 0,-21 0 16,0 0-16,0-21 0,1 21 0,-22-21 15,0 0-15</inkml:trace>
  <inkml:trace contextRef="#ctx0" brushRef="#br0" timeOffset="45597.65">20405 4318 0,'0'-21'0,"0"0"16,0 0-1,0 42 16,-22 0-15,22 0-16,0 21 16,0-20-16,0 20 0,0-21 0,0 21 15,0 1-15,22-1 0,-1 0 0,-21 22 16,21-22-16,0 22 0,-21-1 16,0 22-16,21-22 0,-21 1 0,21 21 15,-21-22-15,0 22 0,0-1 16,0-20-16,0 21 0,0 20 0,0-20 15,0 0-15,0-1 0,0 22 0,-21-21 16,21 0-16,-21 20 0,21 1 16,-21 0-16,0 0 0,0 0 15,21 0-15,-22-1 0,1 22 16,0 0-16,0-21 0,21 21 0,-21 0 16,0 0-16,-1 0 0,1 0 0,0 0 15,0 0-15,0 0 0,-22-21 16,22 21-16,0 0 0,0 0 0,0-21 15,0 21-15,21-21 0,-22 0 0,1-1 16,0 1-16,21 0 0,0 0 16,0-21-16,0-1 0,-21 1 0,21-22 15,0 1-15,0-1 0,0-20 0,0 20 16,0-20-16,0-1 0,0-21 0,0 43 16,0-43-16,-21 0 15,21 0-15,0 0 0,0 0 16,0-42 15,0-21-31,0 21 16,0-22-16,0 1 0,0 0 0,21-22 15</inkml:trace>
  <inkml:trace contextRef="#ctx0" brushRef="#br0" timeOffset="47791.78">20743 4255 0,'0'0'0,"-21"21"15,0-21-15,0 21 0,0-21 32,21 21-32,0 0 31,21-21-31,0 0 0,0 0 15,0 0-15,0 21 0,22-21 16,-1 0-16,-21 0 0,43 0 0,-22 0 16,0 0-16,22 0 0,-1 0 15,1 0-15,-1 0 0,22 0 16,0 0-16,-1 0 0,1 0 0,0 0 16,21 0-16,-22 0 0,22 0 15,21 0-15,-21 0 0,42 0 0,0 0 16,-21-21-16,21 21 0,1-21 15,-1 21-15,21 0 0,-21 0 0,22 0 16,-22 0-16,21 0 0,0 0 16,-20 0-16,20 0 0,0 0 15,1 0-15,-1 0 0,0 0 0,1 0 0,-1 0 16,0 0-16,1 0 0,-1 0 16,-21 0-16,21 0 0,1 0 15,-1 0-15,-21 0 0,0 0 16,1 0-16,-1 0 0,0 0 0,0 0 15,0 0-15,0 0 0,-21 0 16,0 0-16,0 0 0,0 0 0,0 0 16,-21-21-16,21 21 0,-21 0 15,0-21-15,0 21 0,0 0 0,-1-21 16,-20 21-16,21-22 0,-21 22 16,-1-21-16,1 21 0,0 0 0,-1-21 15,1 21-15,0 0 0,-22 0 16,1-21-16,-1 21 0,1 0 15,-22 0-15,0 0 0,-21 0 0,1 0 16,-1 0-16,-21 21 31,0 0-31,0 0 16,0 1-16,-21-1 0,-1 0 16,22 0-16,-21 0 0,21 0 15,0 1-15,-21-1 0,21 21 0,-21-21 16,0 0-16,21 22 0,0-1 15,-21 0-15,21 1 0,-22-1 0,22 22 16,-21-22-16,21 21 16,0 1-16,0 21 0,-21-22 0,21 1 15,-21 20-15,21-20 0,-21 20 16,21 1-16,0 0 0,0-1 0,0 22 16,-21-21-16,21 0 0,-22 20 15,22-20-15,0 21 0,-21 0 0,0-22 16,21 22-16,-21 0 0,0-21 0,0 21 15,21-1-15,-22-20 0,1 21 16,0 0-16,0 0 0,0-22 0,0 22 16,21-21-16,-22 21 0,1-22 15,0 22-15,0-21 0,0-1 16,0 1-16,-1 0 0,22-1 0,-21 1 16,0-21-16,0 20 0,0-20 15,21 20-15,-21-20 0,-1-1 0,1 22 16,0-21-16,21-1 0,-21 1 15,0-1-15,21 1 0,0-22 0,-21 21 16,-1-20-16,22 20 0,-21-20 0,21-1 16,0 21-16,-21-20 0,21-1 15,-21 0-15,21-20 0,0 20 0,-21 0 16,21-21-16,0 22 0,0-22 16,0 0-16,0 0 0,-21-21 0,21 21 15,0 1-15,-22-1 16,1-21-1,0 0-15,0 0 16,0 0-16,0 0 16,-1 0-16,1 0 0,0 0 15,21 21-15,-21-21 0,0 0 0,0 0 16,-1 0-16,1 0 0,0 0 0,0 0 16,0 0-16,0 0 0,-22 0 15,22 0-15,0 0 0,-21 0 0,20 0 16,-20 0-16,-21 21 0,20-21 15,-20 0-15,-1 21 0,1-21 16,-22 0-16,0 21 0,1-21 0,-22 0 16,21 22-16,-21-22 0,1 21 0,-1-21 15,0 0-15,-21 0 0,21 0 16,-21 0-16,0 0 0,0 0 0,0 0 16,-21 0-16,21 0 0,-21 0 0,21 0 15,-21 0-15,-1 0 0,-20 0 16,21 0-16,0 0 0,0 0 0,-22 0 15,22 0-15,-21 0 0,21 0 0,-1 0 16,1 0-16,0-21 0,0 21 16,0 0-16,0 0 0,21 0 0,-22 0 15,22 0-15,-21 0 0,21 0 16,0 0-16,-21 0 0,21 0 16,0 0-16,0 0 0,21 0 0,-21 0 15,21 0-15,-21 0 0,22 0 0,-1 0 16,0 0-16,0 0 0,0 0 15,22 0-15,-22 0 0,21 0 0,0 0 16,-20 0-16,20 0 0,0 0 0,1 0 16,-1 21-16,21-21 0,-20 0 15,20 0-15,1 0 0,-1 0 0,1 0 16,20 0-16,1 0 0,0 0 0,21 0 16,-22 0-16,22 0 15,0 0-15,0 0 16,0 0-16,-1 0 15,1 0 1,0 0-16,0 0 0,0 0 16,0 0-16,-1 0 0,1 0 15,0 21-15,0-21 0,0 0 16,0 0-16,-1 0 0,1 21 16,0-21-16,0 0 15,0 0-15,21 21 63,-21-21-48,-1 0 17,1 0-17,0 0 1,21-21-16</inkml:trace>
  <inkml:trace contextRef="#ctx0" brushRef="#br0" timeOffset="48774.21">20045 8551 0,'-21'0'0,"21"-21"16,21 21 15,0 0-31,0 21 0,21 1 16,-20-22-16,20 0 0,21 0 0,1 21 15,-1-21-15,1 0 0,21 0 16,-1 0-16,1 0 0,0 0 0,20 0 15,-20 0-15,21 0 0,0 0 16,0 0-16,-1 0 0,22 0 0,-42 0 16,21 0-16,0 0 0,-22-21 15,1 21-15,-21 0 0,20 0 0,-20 0 16,-1 0-16,-20 0 0,20 0 16,-21 0-16,-20 0 0,20 0 15,-21 0-15,0 0 0,0 0 0,1 21 16,-22 0-16,0 0 15,21 0-15,-21 0 0,0 1 16,0-1-16,0 21 0,0 0 0,0-20 16,0 41-16,0-21 0,-21 1 15,21-1-15,-22 22 0,22-22 0,-21 21 16,0-20-16,0 20 0,21-20 0,-21-1 16,0 21-16,-1-20 0,1-1 15,21 0-15,0 1 0,-21-1 16,0 0-16,21 1 0,0-22 0,0 21 15,-21-21-15,21 1 0,0-1 16,0 0-16,-21 0 0,21 0 0,0 0 16,0 1-1,0-1 17,0 0-17,0 0 16,0-42 32,-22 0-47,1 21-16,21-21 15,-21-1-15</inkml:trace>
  <inkml:trace contextRef="#ctx0" brushRef="#br0" timeOffset="51139.93">20066 10329 0,'0'0'0,"42"-21"15,22 0-15,-1-21 0,1-1 16,42 1-16,-22 0 0,22-22 0,21 1 16,0-22-16,0 22 0</inkml:trace>
  <inkml:trace contextRef="#ctx0" brushRef="#br0" timeOffset="51952.47">21442 6477 0,'-21'0'16,"-1"0"-16,22-21 31,0 0-31,0 0 0,22-1 16,-22 1-16,21-21 0,0 21 15,21 0-15,-21-22 0,22 22 0,-22-21 16,21-1-16,22-20 16,-22 21-16,0-22 0,22 1 0,-1-1 15,1 1-15,-1-22 0,22 21 16,-21 1-16,41-22 0,1 22 0,-21-1 16,21 1-16,0-1 0,-1 22 15,1 0-15,0-1 0,-21 1 0,-1 0 16,1 20-16,0 1 0,-22 0 15,1 21-15,-22 0 0,22 0 0,-43-21 16,21 21-16,-21 0 0,0 0 16,1 0-16,-1 0 0,0 0 15,0 0-15,0 0 0,0 0 16,1 0-16,-1-21 16,21 21-16,-21 0 0,0 0 15,22-21-15,-1 21 0,0-22 16,22 22-16,-1-21 0,1 21 0,21-21 15,-1 0-15,22 0 0,0 21 16,21-21-16,-21-1 0,0 22 0</inkml:trace>
  <inkml:trace contextRef="#ctx0" brushRef="#br0" timeOffset="52149.35">25950 4826 0,'0'0'0,"21"21"0,22 22 15,-22-22-15,0 0 0,0-21 16,0 21-16,-21 0 0,22 0 15,-1-21-15,0 22 0,0-22 16,21 21-16,-20 0 0,-1-21 0,21 0 16,0 0-16,-20 21 0,41-21 0,-21 0 15,22 0-15,-1 21 0,1-21 16,21 0-16,-1 21 0,1-21 0,0 22 16,-1-22-16,1 21 0,0 0 15,-1-21-15</inkml:trace>
  <inkml:trace contextRef="#ctx0" brushRef="#br0" timeOffset="52316.26">27898 5398 0,'0'0'0,"42"21"0,0 42 16,-42-42-16,0 22 16,0-22-16,0 21 0,0-21 15,0 22-15,0-22 0,0 0 16,0 21-16,0-20 0,0-1 0,0 21 16,0-21-16,0 0 0,0 1 0,0-1 15,21 21-15,1-21 0,-1 0 16,0 1-16,0-1 0,21 0 0,-20 0 15,20 0-15,0 0 0,1 1 16</inkml:trace>
  <inkml:trace contextRef="#ctx0" brushRef="#br0" timeOffset="52508.15">28702 7027 0,'-21'43'0,"42"-86"0,-63 128 0,20-43 16,1 1-16,0-1 0,0-21 0,-21 22 15,20-22-15,1 21 0,0-21 16,0 22-16,0-22 0,0 0 0,-1 0 16,1 21-16,0-20 0,0-1 15,0 0-15,0 0 0,-1 0 0,1 0 16,0 1-16,-21-1 0,21 0 0,-1 0 16,1 0-16</inkml:trace>
  <inkml:trace contextRef="#ctx0" brushRef="#br0" timeOffset="52699.61">27813 8446 0,'-42'42'0,"84"-84"0,-106 126 0,22-41 15,21-1-15,-21 0 0,-1-21 0,22 22 16,0-22-16,-21 0 0,20 0 16,1 0-16,0 1 0,0-1 0,0-21 15,0 21-15,-1-21 0,1 21 0,0 0 16,0-21-16,0 21 0,0-21 15,-22 22-15,22-22 0,0 21 0,-21-21 16,20 21-16,-20 0 0</inkml:trace>
  <inkml:trace contextRef="#ctx0" brushRef="#br0" timeOffset="52889.5">26479 9313 0,'0'0'0,"-42"22"0,-21-1 16,20-21-16,-41 42 15,41-42-15,1 21 0,0 0 0,20-21 16,-20 22-16,21-22 0,-21 21 0,20-21 16,1 0-16,0 21 0,-21-21 0,21 0 15,-1 0-15,1 0 0,-21 0 16,21 0-16,-22 0 0,22 0 16,-21 0-16,0-21 0,-1 0 0</inkml:trace>
  <inkml:trace contextRef="#ctx0" brushRef="#br0" timeOffset="53080.39">24215 9186 0,'0'0'16,"-43"0"-16,22 0 0,-21 0 0,21 0 16,-1 0-16,1 0 0,0 0 15,0-21-15,0 0 16,21 0-16,0 0 15,-21 0-15,21-1 16,-22 22-16,22-21 0,0 0 0,-21 0 16</inkml:trace>
  <inkml:trace contextRef="#ctx0" brushRef="#br0" timeOffset="53839.49">22437 6033 0,'42'0'16,"-21"-22"-1,0 1-15,22 21 0,-1-21 0,0 0 16,1 0-16,-1 0 0,0-1 0,1 1 16,-22 0-16,21 0 0,-21 21 15,0-21-15,-42 21 16,-21 0-16,21 0 0,-43 21 15,22 0-15,-22-21 0,1 21 16,-1 0-16,1 22 0,-1-22 0,1 0 16,-1 21-16,22-20 0,21 20 15,-21-21-15,20 21 0,1 1 0,21-22 16,0 21-16,0 1 0,21-22 16,1 21-16,20 0 0,43 43 15,-43-64-15,0 22 0,22-1 0,-22-21 16,22 21-16,-1-20 0,-21-1 15,1 21-15,-1-21 0,0 0 0,-20 1 16,-1-1-16,-21 0 0,0 0 16,-21 0-16,-22-21 0,1 21 15,-22 1-15,1-1 0,-1 0 0,1-21 16,-22 21-16,22-21 0,-1 0 0,1 0 16,-1 0-16,22 0 0,0 0 15,-1 0-15,1 0 0,21-21 0,0 0 16,-1 21-16,22-21 0,0-1 15,0 1-15,0-21 0,0 21 0,22 0 16,-1-1-16,0-20 0,21 21 0,-21 0 16,22 0-16</inkml:trace>
  <inkml:trace contextRef="#ctx0" brushRef="#br0" timeOffset="54332.54">23114 6117 0,'0'0'0,"0"-42"0,0 21 0,0 0 0,0-1 15,0 1-15,-21 21 16,0 0 0,21 21-16,-22 1 0,22 20 0,0-21 15,0 21-15,0-20 0,0 20 16,-21 0-16,21 22 0,0-22 0,0 0 16,0 1-16,0 20 0,0-20 0,0-1 15,0 0-15,-21 1 0,21-22 16,0 21-16,0-21 0,0 0 15,0 1-15,0-1 0,0 0 0,-21-21 16,21-21 15,0 0-31,0-1 16,0 1-16,0-21 0,0 21 0,21-22 16,-21 1-16,21 21 0,0-21 0,1 20 15,-1-20-15,0 21 0,21 0 16,-21 0-16,1 21 0,20 0 0,-21 0 15,21 0-15,-20 0 0,20 21 16,-21 0-16,0 0 0,0 0 16,1 0-16,-22 1 0,0 20 0,0-21 15,0 0-15,0 22 0,0-22 16,-22 0-16,1 21 0,0-21 0,0 1 16,0-1-16,21 0 0,-21 0 15,21 0-15,21-21 31,-21-21-31,21 21 16,0-21-16,0 0 0,0 0 0,22-1 16</inkml:trace>
  <inkml:trace contextRef="#ctx0" brushRef="#br0" timeOffset="55031.46">23897 6477 0,'0'0'0,"21"-21"15,0 21-15,-42 0 31,0 21-31,0 0 16,0 0-16,0 1 0,-1-1 16,1 0-16,0 0 0,-21 0 0,42 22 15,-21-22-15,-1 0 0,22 0 0,0 0 16,0 0-16,0 1 0,0-1 16,0 0-16,22-21 15,-1 0-15,0 0 0,0 0 16,0 0-16,0 0 0,22-21 15,-22 21-15,0-21 0,21-1 0,-20 22 16,20-21-16,-21 0 0,0 0 16,0-21-16,1 20 0,-1 1 0,-21 0 15,0 0-15,0 0 0,0 0 0,-21-22 16,21 22-16,-22 21 16,-20 0-16,21 0 0,0 0 0,0 0 15,-1 0-15,1 0 0,21-21 31,21 21-31,1 0 16,-1 0-16,0-21 0,0 21 16,0 0-16,22-21 0,-22 21 0,0 0 15,0 0-15,21 0 0,-20-22 0,-1 22 16,0 0-16,0 0 0,0 0 16,0 0-16,1 0 0,-1-21 0,0 21 15,0 0-15,0 0 16,-21-21-16,0 42 47,-21 0-47,0 1 0,21-1 15,0 21-15,0-21 0,-21 22 16,21-1-16,-21-21 0,21 21 16,-22 1-16,22-1 0,0 0 0,0 1 15,-21-1-15,21 0 0,-21 1 16,0-1-16,21 0 0,0 22 0,0-22 15,-21 1-15,21 20 0,-21-21 0,21 1 16,-22-1-16,22 0 0,0 1 16,0-22-16,0 0 0,-21 0 0,21 0 15,0-42 1,0 0-16,21 0 16,-21-21-16,22 20 0,-1-20 15,-21-21-15,0 20 0,21 1 0</inkml:trace>
  <inkml:trace contextRef="#ctx0" brushRef="#br0" timeOffset="55307.59">24320 6519 0,'0'0'0,"0"-21"0,22-21 15,-1 21-15,0 0 16,0-1-16,0 22 0,22 0 16,-22 0-16,0 0 0,21 0 15,-21 0-15,22 0 0,-22 0 0,21 22 16,-21-1-16,1 0 0,-1 21 0,0-21 15,-21 1-15,0-1 0,0 21 16,0-21-16,0 0 0,-21 1 16,0-1-16,-1 0 0,-20 0 0,21 0 15,-21 0-15,-1-21 0,22 22 16,-21-22-16,21 21 0,-1-21 0,1 0 16,21-21 15,21 21-16,1-22-15</inkml:trace>
  <inkml:trace contextRef="#ctx0" brushRef="#br0" timeOffset="55644.4">25019 6456 0,'21'-21'0,"-42"42"0,42-63 15,-21 20 1,-21 44 15,21-1-31,-21 0 0,21 21 0,0-21 16,0 22-16,0-22 0,0 21 0,0 1 15,0-1-15,0 0 0,-21 1 16,21-22-16,0 21 0,-22 0 0,22 1 16,0-1-16,0 0 0,-21 1 0,0-1 15,0 0-15,21 1 0,0-1 16,-21 0-16,0 1 0,-1-1 15,22 0-15,-21-20 0,21 20 0,-21-21 16,21 0-16,-21 0 0,21-42 31,21 0-31,0-21 0,0 21 16,-21-22-16,22 1 0,-1 0 16,-21-1-16,0-20 0,21 20 0,0-20 15</inkml:trace>
  <inkml:trace contextRef="#ctx0" brushRef="#br0" timeOffset="55906.25">25019 6583 0,'0'0'16,"0"-21"-16,21-22 0,0 22 0,0 0 16,-21 0-16,22 21 0,-1-21 15,0 21-15,0 0 0,0 0 16,0 0-16,1 0 0,-1 0 16,0 0-16,-21 21 0,21-21 15,0 21-15,-21 0 0,21 0 0,-21 1 16,0-1-16,0 0 0,0 21 15,0-21-15,-21 1 0,0-1 0,-21 0 16,21-21-16,-1 21 0,-20 0 0,21 0 16,0-21-16,-22 22 0,22-22 15,0 0-15,0 0 0,42 0 47,0-22-47,0 1 0,1 0 0</inkml:trace>
  <inkml:trace contextRef="#ctx0" brushRef="#br0" timeOffset="56123.12">25506 6498 0,'21'-21'0,"-42"42"0,63-42 15,-21 21-15,-21 21 32,0 0-32,0 1 0,0 20 15,0-21-15,0 0 0,0 0 0,0 22 16,0-22-16,0 0 15,0 0-15,-21 0 0,21 1 0,0-1 16,0-42 31,0-1-47,21 22 0</inkml:trace>
  <inkml:trace contextRef="#ctx0" brushRef="#br0" timeOffset="56292.03">25548 6329 0,'0'0'0,"0"-21"16,0 0-16,-21 21 0,0-22 16,0 22-16,21 22 47,21-22-47,0 0 0,0 21 15,0-21-15,0 0 0,1 0 0,20 0 16,-21 0-16</inkml:trace>
  <inkml:trace contextRef="#ctx0" brushRef="#br0" timeOffset="56733.11">26035 6414 0,'0'0'0,"0"63"16,-21-63-16,21 21 15,-21 0-15,21 1 0,0-1 16,0 0-16,0 0 0,0 0 0,0 22 15,-22-22-15,22 0 0,-21 0 16,21 0-16,0 0 0,0 1 16,-21-22-16,21 21 0,-21-21 0,0 0 15,0 0 1,-1 0 0,22-21-16,0-1 0,0 1 15,0 0-15,0 0 16,22-21-16,-1-1 0,0 1 0,0 0 15,0-1-15,22 1 0,-22 0 0,21 20 16,-21-20-16,22 21 0,-1 0 16,0 21-16,-21 0 0,22 0 0,-1 0 15,-21 0-15,22 21 0,-22 21 0,0-21 16,0 1-16,0 20 0,-21 0 16,0-21-16,0 22 0,0-22 0,0 21 15,0-21-15,0 1 0,0 20 16,-21-21-16,0 0 0,21 0 0,-21-21 15,21 22-15,-21-22 16,21 21-16,21-21 31,0-21-31,0-1 0,0 22 0</inkml:trace>
  <inkml:trace contextRef="#ctx0" brushRef="#br0" timeOffset="57455.69">27263 6498 0,'0'0'0,"0"-21"0,0-21 16,0 21-16,-22-1 0,1 1 15,0 0-15,0 21 0,0 0 0,0 0 16,-1 0-16,1 0 0,0 0 16,-21 21-16,21 0 0,-1 1 0,1 20 15,0-21-15,-21 21 0,21-20 16,-1 20-16,22-21 0,-21 0 0,21 22 15,0-22-15,0 0 0,0 0 0,0 0 16,0 0-16,21 1 16,1-22-16,-1 21 0,0-21 0,21 0 15,-21 0-15,1 0 0,20 0 0,-21-21 16,21-1-16,-20 22 0,-1-21 16,21 0-16,-21 0 0,0 0 15,1 0-15,-1-1 0,-21 1 0,21 0 16,-21 0-16,21 0 0,-21 0 15,0-1-15,0 1 0,0 42 32,0 1-32,-21-1 15,21 21-15,0-21 0,-21 0 16,21 22-16,-21-22 0,-1 21 16,22-21-16,-21 22 0,0-1 0,0-21 15,21 22-15,-21-1 0,0 0 0,-1 1 16,-20-1-16,21 0 0,0 1 15,0 20-15,-1 1 0,22-1 16,0 1-16,-21-1 0,21 1 0,0-1 16,0 1-16,0-1 0,0-21 0,0 22 15,0-1-15,21 1 0,1-22 16,-1 22-16,0-22 0,-21 0 0,21 1 16,0-22-16,0 0 0,-21 0 0,0-42 31,0 0-31,0 0 0,-21 0 15,0-22-15,0 1 0,0 0 0,21-1 16,0 1-16,-21-22 0,21 22 16,0-21-16,0 20 0,0-20 0,21-1 15,0 1-15,0-1 0,0 22 16,0-22-16,1 1 0,20-1 0,-21 22 16,21 0-16,-20-22 0,20 43 15,0-21-15,1-1 0,-1 22 0,21 0 16,-20 0-16,-1 0 0,22 0 15,-22-1-15,0 22 0,1 0 0,-1 0 16,-21 0-16,21 0 0,-20 0 0</inkml:trace>
  <inkml:trace contextRef="#ctx0" brushRef="#br0" timeOffset="58093.39">27284 8700 0,'0'-22'0,"0"44"0,0-65 0,0 22 16,0 0-16,0 0 0,0 0 16,0-1-16,0 1 15,0 0-15,0 0 16,-21 21 0,21 21-1,-22 0-15,22 22 0,0-1 0,0 0 16,0 22-16,0-1 0,0 1 15,0-1-15,0 22 0,0-22 0,0 1 16,0 21-16,0-22 0,0 1 0,0-1 16,0 1-16,0-22 0,0 21 15,0-20-15,0-1 0,0 0 0,0 1 16,-21-1-16,21-21 0,0 0 0,0 22 16,0-22-16,0 0 15,0-42 16,0 0-31,0 0 0,21-1 16,-21-20-16,0 21 0,0-21 0,22-1 16,-22 1-16,21-22 0,-21 22 0</inkml:trace>
  <inkml:trace contextRef="#ctx0" brushRef="#br0" timeOffset="58806.98">27390 8721 0,'0'0'0,"0"-21"15,0-1-15,0 1 0,-22 0 0,1 0 16,21 0 0,21 21-1,1-21 1,20 21-16,-21 0 0,43 0 16,-22 0-16,21 0 0,1 0 0,21 0 15,-1 0-15,1 0 0,0 0 16,20 0-16,1-22 0,0 22 0,-21 0 15,21-21-15,-1 21 0,1 0 0,0 0 16,-21 0-16,-1 0 0,1-21 16,0 21-16,-22 0 0,-20 0 0,20 0 15,-42 0-15,22 0 16,-22 0-16,0 0 0,0 0 0,-21 21 16,0 0-16,0 1 15,21-1-15,-21 0 0,0 0 16,0 0-16,0 0 0,0 1 15,0-1-15,0 0 0,0 21 16,0-21-16,0 1 0,0 20 0,0 0 16,0-21-16,0 22 0,0-1 0,0 0 15,0 22-15,0-22 0,0 1 16,-21-1-16,0 21 0,21-20 0,0-1 16,-21 0-16,0 22 0,21-22 0,-22 1 15,1-1-15,21 0 0,-21-21 16,0 22-16,0-1 0,21-21 15,-21 22-15,-1-22 0,22 0 0,0 0 16,-21 0-16,21 0 0,-21 1 16,21-1-16,0 0 0,0 0 15,0 0-15,-21-21 32,0 0-17,0 0 1,-1 0-16,1-21 15,0 21-15,0 0 0,-21-21 0,-1 21 16,1 0-16,0 0 0,-1 0 16,22-21-16,-21 21 0,-1 0 15,1 0-15,21 0 0,-21 0 0,-1 0 16,1 0-16,0 0 0,-1 0 0,22 0 16,-21 0-16,-1 0 0,22 0 0,0 0 15,0 0-15,0-21 0,21-1 16,0 1-16,0 0 15,0 0-15</inkml:trace>
  <inkml:trace contextRef="#ctx0" brushRef="#br0" timeOffset="59512.76">30353 8573 0,'21'0'15,"-21"-22"1,21 22-16,0 0 0,1 0 16,-1 0-16,-21-21 0,21 21 0,0 0 15,0-21-15,0 21 0,1-21 16,-1 21-16,0-21 0,0 0 15,-21-1 1,-21 22 0,0 0-16,0 0 0,-1 0 15,-20 0-15,21 0 0,0 22 16,-22-1-16,22 0 0,0-21 0,0 21 16,0 0-16,0 0 0,21 1 15,0-1-15,0 0 0,0 0 0,0 0 16,0 0-16,21-21 15,0 22-15,-21-1 0,21-21 0,0 0 16,0 0-16,1 0 0,-1 0 16,0 0-16,0 0 15,-42 0 17,0 0-32,0 0 0,-1 0 0,1 21 15,0-21-15,-21 21 0,21 0 0,-1-21 16,1 21-16,0 1 0,21-1 15,0 0-15,0 0 0,0 0 16,0 0-16,21 1 16,0-22-16,1 0 0,-1 0 15,0 0-15,0 0 0,0 0 16,0 0-16,1 0 0,-1-22 0,0 1 16,0 21-16,0-21 0</inkml:trace>
  <inkml:trace contextRef="#ctx0" brushRef="#br0" timeOffset="59756.62">30776 8594 0,'0'21'47,"0"0"-47,0 0 0,0 0 0,0 1 15,0-1-15,0 0 16,21 0-16,-21 0 0,22 0 0,-1-21 15,-21 22-15,0-1 0,21-21 16,-21 21 0,21-21-16,0-21 31,0 0-31,-21-1 0,22 1 16</inkml:trace>
  <inkml:trace contextRef="#ctx0" brushRef="#br0" timeOffset="59956.02">30967 8636 0,'-21'127'0,"42"-254"0,-21 106 0,0 0 15,0 0-15,-21 21 16,-1 0-16,22 21 16,-21 0-16,-21 0 15,21 0-15,0 0 0,-1 1 0,-20-1 16,21 0-16,0 0 0,0 0 0,-1 22 16,1-22-16,0-21 0,0 21 15,0 0-15,21 0 0,0 0 16,21-21 15,0 0-31,0 0 0,0-21 16</inkml:trace>
  <inkml:trace contextRef="#ctx0" brushRef="#br0" timeOffset="60179.89">31115 8636 0,'0'0'0,"21"0"16,-21 21-1,0 0-15,0 1 16,-21-1-16,21 0 0,-21 0 16,0 0-16,21 0 0,-22-21 0,22 22 15,0-1 1,0-42 15,0-1-15,0 1-16,0 0 15,0 0-15</inkml:trace>
  <inkml:trace contextRef="#ctx0" brushRef="#br0" timeOffset="60339.15">31073 8488 0,'0'0'0,"0"-21"0,0-22 16,0 22 0,21 21 30,0 0-30,0 0-16,0 0 0,0 0 16</inkml:trace>
  <inkml:trace contextRef="#ctx0" brushRef="#br0" timeOffset="60617">31411 8361 0,'0'21'47,"0"0"-31,-21 0-16,21 22 0,0-22 0,0 0 15,-21 21-15,21-20 0,-21 20 16,21 0-16,0-21 0,0 22 16,-21-22-16,21 21 0,-22-21 15,22 1-15,0-1 0,0 0 0,0 0 16,0 0-16,0 0 0,22-21 31,-1 0-31,0 0 16,0 0-16,-21-21 15,21 0-15,-21 0 0,21 0 16,-21 0-16,0-1 0</inkml:trace>
  <inkml:trace contextRef="#ctx0" brushRef="#br0" timeOffset="60883.84">31348 8551 0,'21'0'47,"0"0"-47,0 0 16,22 0-16,-22 0 0,0 0 0,0 0 15,21 0-15,-20 0 0,-1-21 16,0 21-16,21-21 0,-21 21 0,1 0 15,-1 0-15,-21-21 16,21 21-16,-21 21 47,-21-21-47,21 21 16,-21-21-16</inkml:trace>
  <inkml:trace contextRef="#ctx0" brushRef="#br0" timeOffset="61916.8">28469 10075 0,'0'-21'16,"0"0"15,-21 21-31,21 21 63,21-21-63,-21 21 0,21 1 0,22-22 15,-22 21-15,21 0 0,0 0 0,22 0 16,-22 0-16,1 1 15,20-1-15,1 0 0,-1 0 0,1 21 16,-1-20-16,1-1 0,-22 0 0,21 21 16,-20-21-16,-1 1 0,0-1 15,1 0-15,-22 0 0,0-21 0,0 21 16,0-21 0,-21-21 15,-21 21-31,21-21 0,-21 21 15,0-21-15,21 0 0,-21 21 16,0-22-16,21 1 0,-22 21 16,22-21-16,-21 21 0,21-21 15,0 0-15,21 21 32,1 0-32,-1 0 0,0 0 15,0 0-15,0 21 16,0-21-16,-21 21 0,22 0 0,-22 0 15,0 1-15,0-1 0,0 21 16,0-21-16,0 0 0,-22 1 0,1 20 16,0-21-16,0 0 0,0 0 0,0 1 15,-1-1-15,-20 0 16,21-21-16,0 21 0,0 0 0,-1-21 16,1 0-16,21 21 0,21-21 31,1 0-31</inkml:trace>
  <inkml:trace contextRef="#ctx0" brushRef="#br0" timeOffset="62255.81">30311 10329 0,'-64'-21'16,"43"21"-16,0 0 0,0 0 0,-1 0 16,1 0-16,-21 21 0,21 1 15,0-1-15,-1 0 0,1 21 0,0 1 16,0-22-16,21 21 0,-21 0 16,21 1-16,-21-1 0,21 0 0,0-20 15,0 20-15,0-21 0,0 21 0,0-20 16,21-1-16,0 0 0,0 0 15,0-21-15,0 21 0,1-21 16,-1 0-16,21 0 0,0 0 0,-20 0 16,20 0-16,0 0 0,-21 0 15,22-21-15,-1 0 0,-21 21 0,22-21 16,-22 0-16,21-22 0,-21 22 16,22 0-16</inkml:trace>
  <inkml:trace contextRef="#ctx0" brushRef="#br0" timeOffset="62691.56">30713 10499 0,'-64'148'16,"128"-296"-16,-22 105 0,-21-20 0,-21 21 0,21-1 15,1 22-15,-22 0 0,0 0 0,0 0 16,0 42 0,0 0-16,0 0 15,-22 21-15,1-20 16,21 20-16,-21 0 0,0 1 0,21-1 16,-21 21-16,0-20 0,-1-1 0,22 0 15,-21-20-15,0 20 0,0 0 16,0-21-16,21 22 0,-21-22 0,-1 0 15,22 0-15,-21 0 0,21 1 16,0-1-16,-21-21 16,42-21 15,-21-1-31,21 1 0,1 0 16,-1 0-16,0 0 0,0 0 15,0-22-15,0 22 0,1 0 16,20 0-16,-21 0 0,0 21 0,0 0 15,1 0-15,-1 0 0,-21 21 16,0 0-16,21 0 0,-21 0 16,0 0-16,0 1 0,0-1 15,0 0-15,0 0 0,0 0 0,-21 0 16,0 1-16,21-1 0,-22 0 16,1-21-1,42 0 16,-21-21-31,22 21 0,-1-21 16</inkml:trace>
  <inkml:trace contextRef="#ctx0" brushRef="#br0" timeOffset="64995.81">31073 10795 0,'21'0'31,"0"0"-16,0 0 1,0 0-16,0 0 0,1 0 0,-1 0 16,0 0-16,-21-21 0,21 21 15,0 0-15,-21-21 0,0 0 0,0-1 16,0 1 0,-21 21-1,0 0-15,0 0 0,0 21 16,-1-21-16,-20 22 0,21-1 15,0 0-15,0 0 0,-1 21 0,1-20 16,21-1-16,-21 0 0,21 0 16,-21 0-16,21 0 0,0 1 15,0-1-15,0 0 0,21-21 16,0 0-16,0 0 16,22 0-16,-22 0 0,0 0 0,21 0 15,-20 0-15,20 0 0,-21 0 16,21-21-16,-20 21 0,20-21 15,-21-1-15,21 22 0,-20-21 16,-1 0-16,21 0 0,-21 0 0,0-22 16,1 22-16,-1 0 0,-21 0 0,21-21 15,-21 20-15,21 1 0,-21 0 16,0 0-16,0 42 31,-21 0-31,0 0 0,0 1 16,21-1-16,-22 21 0,22-21 15,-21 0-15,0 1 0,21-1 0,0 0 16,0 0-16,-21 0 0,21 0 16,0 1-16,0-1 0,0 0 15,0 0-15,21-21 0,0 0 16,0 0-16,1 0 16,-1 0-16,21 0 0,-21 0 0,0-21 15,1 21-15,20-21 0,-21 0 16,0-1-16,0 1 0,1-21 0,-1 21 15,0-22-15,0 1 0,0 0 16,0-22-16,1 22 0,-1-22 0,0 1 16,0-1-16,-21 22 15,21 0-15,-21-1 0,21 22 0,-21 0 16,0 0-16,0 42 16,0 0-16,0 0 15,-21 22-15,21-22 0,-21 21 16,0 1-16,21-1 0,-21 0 0,0 1 15,21-1-15,-22 0 0,22-21 0,-21 22 16,0-22-16,21 21 0,-21 1 16,21-22-16,-21-21 0,21 21 15,-21 0-15,21-42 47,0 0-47,21 0 16,0-1-16,0 1 0,0 0 15,0-21-15,22 21 0,-22-1 16,0 1-16,0 21 0,0-21 0,1 21 16,-1 0-16,0 0 15,-21 21 1,0 0 0,-21-21-16,0 22 0,-1-22 15,1 21-15,0-21 16,0 0-16,0 0 0,21 21 0,-21-21 15,-1 0-15,1 21 0,21 0 16,-21 0-16,0-21 16,21 22-16,-21-1 0,21 0 0,0 0 15,0 0-15,0 0 16,0 1-16,0-1 0,21 0 16,0-21-16,0 0 15,0 0-15,1 21 0,-1-21 0,0 0 16,21 0-16,-21 0 0,1 0 15,20 0-15,-21 0 0,0 0 0,0-21 16,22 0-16,-22 21 0,0-21 16,0-1-16,0 1 0,1 0 15,-1 0-15,-21 0 0,0 0 16,0-1-16,-21 44 31,-1-1-15,22 0-16,-21 0 15,21 0-15,-21-21 0,21 21 0,0 1 16,0-1-16,0 0 16,21 0-16,0-21 15,1 0-15,-1 0 0,0 0 16,0 0-16,0 0 0,0 0 0,1 0 16,-1 0-16,0 0 0,0 0 15,0 0-15,0-21 0,-21 0 0,22 21 16,-22-21-16,21-1 15,-21 1-15,0 0 0,0 0 16,-21 42 15,21 0-31,-22-21 0,1 21 16,0 1-16,0-22 0,21 21 0,-21-21 16,21 21-16,-21 0 0,-1-21 15,22 21-15,0 0 16,22-42 31,-1 0-47,0 21 0,0-21 15,0 0-15,0 0 0,1-1 16,-1 1-16,0 0 0,0 21 0,0-21 16,0 0-16,1 21 0,-1 0 15,0 0-15,-21 21 31,0 0-31,0 0 0,0 0 16,0 1-16,0-1 16,0 0-16,0 0 0,0 0 15,0 0 1,0 1-16,21-22 16,0 21-16,0-21 0,1 0 0,-1 21 15,21-21-15,-21 0 0,0 0 16,22 0-16,-22 0 0,0-21 0,0 0 15,22 21-15,-22-22 0,0 1 16,0 0-16,0 0 0,0 0 0,1 0 16,-1-1-16,-21 1 0,0 0 15,0 0-15,0 0 0,0 0 16,-21 21-16,-1 0 16,1 0-16,-21 0 0,21 21 0,0 0 15,-1-21-15,1 21 16,0 0-16,0 0 0,0-21 0,0 22 15,21-1-15,0 0 16,0 0-16,21-21 31,0 0-31,0 0 0,0 0 0,0 0 16,1 0-16,-1 0 16,0 0-16,0-21 0,0 21 15,-21-21-15,21 21 0,1 0 16,-22-21-16,21 21 15,-21 21 17,-21-21-32,21 21 15,-22 0-15,1 0 0,0 0 16,0 1-16,0-1 0,0 0 0,-1 0 16,1 0-16,21 22 0,0-1 15,0 0-15,0 1 0,0-1 0,0 0 16,0 22-16,0-22 0,0 0 15,0 1-15,0-1 0,0 0 0,0 1 16,0-22-16,0 21 0,-21-21 16,21 22-16,-21-22 0,0 0 0,0 0 15,-1-21-15,1 21 0,0-21 16,0 0-16,0 0 0,0 0 16,-1 0-16,1 0 0,-21 0 0,21 0 15,0 0-15,-22 0 0,22-21 16,0 21-16,0-21 0,0 21 0,-1-21 15,1 0-15,21 0 16,-21-1-16,21 1 0,0 0 16,0 0-16,0 0 15,21 0-15,0-1 0,-21 1 0,22 0 16,-1 0-16</inkml:trace>
  <inkml:trace contextRef="#ctx0" brushRef="#br0" timeOffset="65271.66">32575 10478 0,'0'0'0,"-42"-22"0,21 22 0,0 0 16,21-21-1,21 21 17,-21-21 15</inkml:trace>
  <inkml:trace contextRef="#ctx0" brushRef="#br1" timeOffset="86091.52">5715 3641 0,'0'0'0,"21"-21"15,-21-1-15,0 1 16,0 0-16,0 0 16,0 0-16,0 0 15,0-1-15,0 1 0,-21 0 0,21 0 16,-21 21-16,21 21 15,0 0 1,0 22-16,0-1 0,0 0 16,0 1-16,0 20 0,0-21 0,0 22 15,-21-1-15,-1 1 0,22-1 16,-21-20-16,21 20 0,-21 1 0,0-22 16,0 0-16,21 1 0,0-22 0,0 0 15,0 0-15,0 0 16,-21-21-16,21-21 31,0 0-31,0 0 0,0-21 16,0-1-16,0 22 0</inkml:trace>
  <inkml:trace contextRef="#ctx0" brushRef="#br1" timeOffset="86392.32">5419 3683 0,'0'0'0,"-64"-42"15,64 21-15,0-1 0,0 1 16,0 0-16,21 0 16,22 0-16,-22 0 0,42-1 15,-20 1-15,20 21 0,1 0 16,-1 0-16,1 0 0,-1 0 0,1 21 16,-22 1-16,0-1 0,-21 21 15,1-21-15,-22 22 0,0-22 0,0 21 16,0-21-16,-43 22 0,22-22 15,-21 21-15,-1-21 0,1 0 0,0 1 16,-1-1-16,22 0 0,-21 0 16,21 0-16,0-21 0,-1 0 0,1 0 15,42-21 17,1 0-32,-1 21 0,0-21 15</inkml:trace>
  <inkml:trace contextRef="#ctx0" brushRef="#br1" timeOffset="86736.13">6032 3895 0,'0'0'0,"0"21"0,43 0 16,-22-21 0,0 0-1,0 0-15,0-21 0,1 21 0,-1-21 16,0 0-16,21-1 15,-21 22-15,1-21 0,-1 0 0,-21 0 16,0 0-16,0 0 0,0-1 16,-21 22-1,-22 0-15,22 0 16,0 22-16,0-1 0,-22 0 0,22 0 16,0 0-16,0 0 0,0 1 15,21 20-15,0-21 0,-21 0 0,21 22 16,0-22-16,0 0 0,0 0 15,0 0-15,0 0 0,21 1 16,0-22-16,0 0 0,0 0 16,0 0-16,1-22 15,-1 1-15,0 21 0,0-21 0</inkml:trace>
  <inkml:trace contextRef="#ctx0" brushRef="#br1" timeOffset="87084.93">6456 3789 0,'0'0'0,"21"0"16,0 0-16,0 0 15,0 0-15,1 0 16,-1 0-16,0 0 0,0 0 0,0 0 16,0 21-16,1 0 0,-1-21 15,-21 21-15,0 1 0,0-1 16,0 0-16,0 0 0,0 0 0,0 0 15,-21 1-15,21-1 16,-22-21-16,1 0 0,21 21 0,-21-21 16,0 0-16,0 0 15,21-21-15,0 0 0,0-1 16,0 1-16,0 0 16,0 0-16,0 0 0,0 0 15,0-1-15,21 22 0,0-21 0,-21 0 16,21 0-16,0 21 0,1-21 15,-1 21-15,0 0 0,0-21 0,0 21 16,-21-22-16,21 22 0,1 0 16,-1 0-16</inkml:trace>
  <inkml:trace contextRef="#ctx0" brushRef="#br1" timeOffset="88111.86">6943 4064 0,'0'0'0,"21"0"31,0-21-31,0 0 0,0 0 0,0-1 16,22 1-16,-22-21 0,21 21 16,1-22-16,-22 22 0,21-21 0,-21 0 15,22-1-15,-22 1 0,0 0 16,0-1-16,-21 1 0,0 0 0,0-1 15,0 1-15,0 21 0,0 0 16,0-22-16,0 22 0,-21 21 16,0 0-16,0 0 15,-1 21-15,22 0 0,0 1 16,-21 20-16,0 0 0,21 1 0,-21-1 16,0 0-16,21 1 0,-21 20 15,-1 1-15,1-22 0,0 21 0,0 22 16,0-21-16,0-1 0,-1 22 15,1-1-15,0-20 0,0 21 0,0-1 16,0 1-16,-1 21 0,1-22 16,0 22-16,0-21 0,0 21 0,0-22 15,21-20-15,-22-1 0,22 1 0,-21-22 16,21 1-16,0-1 0,0-21 16,0 0-16,21-21 0,1 0 15,-1-21-15,0 0 16,0 0-16,0 0 0,22-22 15,-22 1-15,0 0 0,0-1 0,21-20 16,-20-1-16,-1 1 0,21-1 16,-21 1-16,-21-1 0,21 1 15,-21-1-15,0 1 0,0 20 0,0 1 0,0 0 16,-21-1-16,0 1 0,21 21 16,-21 0-16,0 0 0,-22-1 0,22 1 15,0 21-15,0-21 16,0 21-16,21-21 15,21 0 1,0 0-16,0 21 16,0-22-16,1 1 0,20 0 0,-21 0 15,0 0-15,22 0 0,-22-1 16,21-20-16,0 21 0,-20-21 0,20 20 16,-21-20-16,0 21 0,0 0 15,1 0-15,-1-1 0,-21 1 0,0 0 16,-21 21 15,21 21-31,-22 0 0,22 1 0,-21-1 16,0 0-16,21 0 0,0 0 15,0 22-15,-21-22 0,21 0 0,0 0 16,0 0-16,0 0 16,0 1-16,0-1 0,21-21 15,0 0 1,0 0-16,1 0 0,-1 0 15,0-21-15,21-1 0,-21 1 16,1 0-16,-1 0 0,0-21 0,0 20 16,21 1-16,-20 0 0,-22-21 0,0 21 15,21-1-15,-21 1 0,0 0 16,0 0-16,0 0 0,-21 21 0,-1 0 16,1 0-16,-42 0 15,42 0-15,-22 21 16,22-21-16,0 21 0,21 0 15,-21-21-15,21 21 0,0 1 0,0-1 16,0 0-16,21-21 16,0 0-1,0 0-15,0 0 0,22 0 16</inkml:trace>
  <inkml:trace contextRef="#ctx0" brushRef="#br1" timeOffset="88463.65">7853 3810 0,'0'0'15,"21"0"-15,-21-21 0,0 0 0,21 21 16,0-21-16,0 21 16,-21-22-16,22 22 0,-1 0 0,0 0 15,0 0-15,0 0 16,0 0-16,1 0 0,-1 22 16,-21-1-16,0 0 0,0 0 0,0 0 15,0 0-15,0 1 0,0-1 16,0 0-16,0 0 0,0 0 0,0 0 15,0 1-15,0-1 0,-21 0 16,21-42 15,0 0-15,0-1-16,0 1 0,0 0 0,0 0 16,0 0-16,0 0 0,0-1 15,0 1-15,0 0 0,21 0 0,0 0 16,0 0-16,0 21 15,0-22-15,1 22 16,-1 0-16,0 0 16,0 0-16,0 0 0</inkml:trace>
  <inkml:trace contextRef="#ctx0" brushRef="#br1" timeOffset="89136.52">8424 3768 0,'0'21'47,"0"0"-47,-21-21 0,21 21 15,0 0-15,0 1 16,-21-1-16,21 0 0,0 0 0,0 0 16,0 0-16,0 1 15,0-1-15,0 0 0,0 0 16,-21-21-16,21-21 31,0 0-31,0 0 16,0-1-16,0 1 15,0 0-15,0 0 0,21 0 0,-21 0 16,21-1-16,0 1 0,-21 0 16,21 0-16,1 21 0,-1-21 0,0 21 15,0 0-15,0 0 0,0 0 16,1 0-16,-1 0 0,0 0 15,-21 21-15,0 0 0,21-21 0,-21 21 16,0 0-16,21 1 0,-21-1 16,0 0-16,0 0 0,0 0 0,0 0 15,0 1-15,0-1 16,0 0-16,0 0 16,-21-21-16,21-21 31,0 0-31,0 0 15,0-1-15,0 1 0,21 0 16,0 0-16,-21 0 0,22 0 0,-1-1 16,0 1-16,21 0 0,-21 0 0,1 0 15,-1 21-15,0 0 0,0 0 16,0 0-16,0 0 0,1 0 0,-1 21 16,0 0-16,-21 0 0,0 0 15,0 1-15,0-1 0,0 0 16,0 0-16,0 0 0,0 0 15,0 1-15,0-1 0,0 0 16,-21-21-16,21-21 47,0 0-31</inkml:trace>
  <inkml:trace contextRef="#ctx0" brushRef="#br1" timeOffset="89340.42">9123 3810 0,'0'0'0,"21"0"16,-21 21 15,0 0-15,0 1-16,0-1 16,-21 0-16,21 0 0,0 0 15,0 0-15,0 1 0,0-1 16,0-42 31,0-1-47</inkml:trace>
  <inkml:trace contextRef="#ctx0" brushRef="#br1" timeOffset="89504.32">9144 3662 0,'0'-21'0,"0"42"0,0-63 16,-21 42 15,21 21-15,0 0-1,0 0 1,21 0 0</inkml:trace>
  <inkml:trace contextRef="#ctx0" brushRef="#br1" timeOffset="89953.76">9461 3810 0,'0'21'0,"-21"0"16,0 1-16,0-1 16,21 0-16,-21 0 0,0 0 15,21 0-15,0 1 16,-22-1-16,22 0 15,-21-21 1,21-21 0,0 0-1,0-1-15,21 1 16,-21 0-16,22 0 0,-1 0 0,-21-22 16,21 22-16,0 0 0,-21 0 0,21 0 15,0 0-15,1-1 0,-1 22 16,21 0-16,-21 0 0,0 0 15,1 0-15,-22 22 16,0-1-16,0 0 0,0 0 16,0 0-16,0 0 0,0 22 15,0-22-15,0 0 0,0 0 16,0 0-16,-22 1 0,22-1 0,-21 0 16,21 0-16,0 0 15,0 0-15,21-21 31,1 0-31,-1 0 0,0 0 0,0-21 16,21 0-16,-20 21 0</inkml:trace>
  <inkml:trace contextRef="#ctx0" brushRef="#br1" timeOffset="90672.93">10202 3831 0,'0'0'0,"0"-21"0,0 0 0,0 0 16,0 0-16,-21 21 15,0 0-15,0 0 0,0 0 0,-1 0 16,1 0-16,0 0 0,0 0 16,0 21-16,-22 0 0,22-21 0,0 21 15,0 0-15,0 0 0,0 22 0,-1-22 16,22 0-16,-21 0 0,21 0 16,0 1-16,0-1 0,0 0 0,21 0 15,1-21-15,-1 0 16,0 0-16,21 0 0,-21 0 15,1 0-15,-1-21 0,0 21 16,0-21-16,0 0 0,0 21 16,1-22-16,-1 1 0,-21 0 0,0 0 15,21 0-15,-21 0 16,21-1-16,-21 1 16,0 42 15,0 1-31,0-1 0,21-21 15,0 21-15,1 21 0,-22-21 16,21 1-16,0 20 0,0 0 0,0 1 16,0-1-16,-21 0 0,0 1 15,0 20-15,0-21 0,22 22 0,-22-22 16,0 22-16,0-1 0,0 1 16,0-1-16,0 1 0,0-1 0,-22 1 15,1 20-15,0-20 0,0-1 16,0-20-16,-22 20 0,1 1 0,21-22 15,-21 0-15,-1 1 0,-41 41 16,41-41-16,1-22 0,0 21 16,-1-21-16,22 1 0,-21-22 0,-22 21 15,43-21-15,-21 0 0,21-21 16,-1-1-16,1 1 0,0 0 16,0 0-16,0-21 0,0-22 0,-1 22 15,22-22-15,0 1 0,0-1 16,0-20-16,0-1 0,22 0 15,-1 1-15,0-1 0,0 21 0,21-20 16,1 20-16,-1 1 0,0-1 0,1 22 16,-1-22-16,22 22 15,-22 0-15,21-1 0,-20 22 0,-1-21 0,22 21 16,-22-22-16,0 22 0,1 0 16,-1 21-16,-21-21 0,43 0 15,-22 0-15,-21 21 0,0-22 0,22 22 16,-22 0-16,0-21 0</inkml:trace>
  <inkml:trace contextRef="#ctx0" brushRef="#br1" timeOffset="90980.76">11218 3556 0,'0'0'0,"0"-21"0,0 0 0,0 0 16,-21 21 15,0 21-31,0 0 16,21 0-16,-21 21 0,-1-20 15,1 20-15,21 0 0,-21-21 0,0 22 16,0-1-16,21 0 0,-21 22 16,21-22-16,-22 1 0,22-1 0,-21 0 15,21-21-15,0 22 0,0-22 0,0 21 16,0-21-16,0 1 0,21-1 15,1-21-15,-1 0 16,0 0-16,0 0 0,0 0 16,0-21-16,1-1 0,-1 22 0,-21-21 15,21-21-15,0 21 0</inkml:trace>
  <inkml:trace contextRef="#ctx0" brushRef="#br1" timeOffset="91171.65">10964 3852 0,'0'0'0,"-42"0"0,-22 0 16,86 0 15,-1 0-31,0-21 16,21 21-16,-21 0 0,22 0 0,-1 0 16,0 0-16,1-21 0,-1 21 15,0 0-15,-20 0 0,20 0 0,-21-21 16,21 21-16,-20 0 0,-1 0 0</inkml:trace>
  <inkml:trace contextRef="#ctx0" brushRef="#br1" timeOffset="91703.85">11620 4085 0,'0'0'0,"0"21"0,43 1 16,-22-22-1,0 0-15,0-22 0,-21 1 16,21 0-16,1 21 0,-22-21 16,0 0-16,0 0 0,0-1 15,0 1-15,0 0 0,0-21 0,0 21 16,0-1-16,0 1 0,-22 21 31,1 0-31,0 0 0,0 0 0,0 21 16,0 1-16,-1-1 0,-20 0 15,21 21-15,21-21 0,-21 22 0,0-1 16,21-21-16,-22 22 0,22-22 0,0 21 16,0-21-16,0 0 0,0 1 15,0-1-15,22-21 16,-1 0-16,0 0 0,0 0 16,0 0-16,0 0 0,1-21 15,-1-1-15,0 1 0,0 21 0,0-21 16,0-21-16,1 21 0,-1-1 15,0 1-15,-21-21 0,21 21 0,0 0 16,0-1-16,-21 1 0,0 0 0,0 42 31,0 0-15,0 1-16,0-1 0,0 21 16,0-21-16,0 0 0,-21 1 0,21-1 15,0 0-15,0 0 0,0 0 0,0 0 16,0 1-16,21-22 15,1 0-15,-1 0 16,0 0-16,0 0 0,0 0 0,22-22 16</inkml:trace>
  <inkml:trace contextRef="#ctx0" brushRef="#br1" timeOffset="92105.51">12319 4001 0,'0'0'0,"21"-22"0,0-20 15,-21 21-15,0 0 0,21 0 0,-21-1 16,0 1-1,-21 21-15,0 0 0,0 0 16,0 0-16,0 21 0,-1 1 16,1-1-16,0 0 0,0 0 0,0 0 15,0 0-15,21 1 0,-22-1 16,22 0-16,0 0 0,0 0 16,0 0-16,22-21 0,-1 22 15,0-22-15,0 21 16,21 0-16,-20-21 0,20 0 0,-21 21 15,21-21-15,-20 0 0,-1 21 0,21-21 16,-21 21-16,0 1 16,1-1-16,-22 0 15,0 0-15,-22 0 16,1-21-16,0 0 0,0 0 16,0 0-16,-22 0 0,22 0 0,-21 21 15,0-21-15,20 0 16,-20 0-16,21 0 0,-21 0 0,20 0 15,22-21 17,22 21-32,-1-21 0,21 0 15,-21 0-15,22 0 0</inkml:trace>
  <inkml:trace contextRef="#ctx0" brushRef="#br1" timeOffset="92818.8">12912 3556 0,'0'0'0,"0"-21"0,0-43 16,0 86 15,0-1-31,0 0 0,0 0 0,0 21 16,0 1-16,0-1 0,0 0 15,0 1-15,0-1 0,0 0 0,0 22 16,-22-22-16,22 1 0,-21 20 15,0-21-15,21 1 0,-21-1 0,21 0 16,-21 1-16,0-22 0,21 21 0,0-21 16,0 1-16,-22-1 0,22 0 15,-21-21-15,21-21 47,0 0-47,0-1 0,0 1 0,21 0 16,1-21-16,-22 21 0,21-22 15,21 22-15,-21-21 0,0-1 0,22 22 16,-22 0-16,21 0 0,-21 0 0,22 0 16,-22 21-16,21 0 0,-21 0 15,1 0-15,20 0 0,-21 0 16,-21 21 0,0 0-16,0 0 15,-21-21-15,0 21 0,0-21 16,-1 0-16,1 0 0,0 0 15,0 0-15,0 0 0,0 0 0,-1 0 16,1 0-16,0 0 16,0 0-16,0 0 15,0 0-15,21 21 0,0 1 16,0-1-16,-22 0 0,22 0 16,0 0-16,0 0 0,-21 1 0,21-1 15,0 0-15,0 0 0,0 0 0,0 0 16,0 1-16,21-1 0,1-21 15,-1 21-15,0-21 0,0 0 16,0 21-16,0-21 0,1 0 16,-1 0-16,0 0 15,0 0-15,0 0 0,-21-21 0,21 21 16,1 0-16,-1-21 16,0 0-16,0 21 0,-21-22 15,21 22 1,-42 0 15</inkml:trace>
  <inkml:trace contextRef="#ctx0" brushRef="#br1" timeOffset="95680.45">3768 14034 0,'0'0'0,"0"-22"0,0 1 15,0 0-15,0 0 16,0 0-16,0 0 0,0-1 0,0 1 16,0 0-16,0 0 0,0 0 15,0 0-15,0-1 0,0 1 0,0 0 16,-22 21-1,22 21 1,0 0-16,0 22 0,0-22 16,0 21-16,0 1 0,0-1 0,-21 0 15,21 22-15,-21-22 0,0 0 16,21 1-16,-21-1 0,21 0 16,-21 1-16,21-22 0,0 21 15,0-21-15,0 1 0,0-1 0,0 0 16,0-42-1,0 0 1,21-1-16,0 1 0,0-21 16,0 21-16,-21 0 0,21-22 0,1 1 15,-1 21-15,0-22 0,0 22 16,-21 0-16,21 0 0,-21 0 16,0 0-16,21 21 0,1 0 0,-1 0 15,0 0-15,-21 21 0,0 0 16,21-21-16,-21 21 15,21 21-15,-21-20 0,0-1 0,21 0 16,1 21-16,-22-21 0,21 1 16,-21 20-16,0-21 0,21 0 0,0 0 15,-21 1-15,21-1 0,-21 0 16,21-21-16,1 0 0,-1 0 16,0 0-16,0 0 0,0 0 15,0-21-15,1 0 0,-1-1 0,21 1 16,-21 0-16,0-21 0,22 21 15,-22-1-15,0-20 0,0 21 0,-21-21 16,21 20-16,-21-20 0,22 21 16,-22-21-16,0 20 0,0 1 15,0 0-15,0 0 0,0 0 0,0 42 32,0 0-17,0 0-15,0 0 0,0 1 16,0 20-16,0-21 0,0 21 0,0-20 15,0 20-15,0 0 0,21-21 16,-21 22-16,0-22 0,21 21 0,0-21 16,-21 1-16,21-1 0,0 0 15,1 0-15,-1-21 0,0 0 16,21 0-16,-21 0 0,22 0 0,-1 0 16,0-21-16,1 0 0,-1-22 15,0 22-15,1 0 0,-1-21 16,0-1-16,1 22 0,-1-21 0,0 0 15,1-1-15,-22 1 0,0-22 0,0 22 16,0 0-16,-21-1 0,0-20 16,0 21-16,0-1 0,0 22 0,0-21 15,0 21-15,-21-1 0,0 22 16,0 0-16,21 22 16,-21-1-16,21 0 0,0 21 15,0 1-15,0-1 0,0 0 0,-21 1 16,21-1-16,0 0 0,-22 1 15,22-1-15,0 0 0,0 1 16,0-1-16,-21 0 0,21-21 16,0 22-16,0-22 0,0 0 0,-21 0 15,21 0-15,0 1 16,0-44 15,21 1-31,-21 0 0,21 0 0,-21 0 16,22 0-16,-22-1 0,21 1 15,0-21-15,-21 21 0,21 21 16,0-21-16,-21-1 0,21 22 0,1 0 16,-1 0-1,0 0-15,0 22 0,-21-1 16,0 0-16,0 0 0,21 0 16,-21 0-16,21 1 0,1-1 0,-22 0 15,21 0-15,-21 0 0,21 0 0,0 1 16,0-1-16,0 0 0,1 0 15,-1-21-15,0 0 0,0 0 0,0 0 16,0 0-16,22 0 0,-22 0 16,0 0-16,0-21 0,22 0 0,-22 0 15,0-1-15,0 1 16,21 0-16,-20-21 0,-22 21 0,21-1 16,0-20-16,-21 21 0,21-21 0,-21 20 15,0 1-15,0 0 0,0 0 16,0 0-16,0 42 31,0 0-15,0 0-16,0 0 0,0 1 15,0-1-15,0 21 0,0-21 0,0 0 16,0 1-16,0 20 0,0-21 0,0 21 16,0-20-16,0-1 15,0 0-15,21-21 0,-21 21 16,21-21-16,1 21 0,-1-21 15,0 0-15,0 0 0,21 0 0,-20 0 16,-1 0-16,0-21 0,0 0 0,21 0 16,-20 0-16,-1-1 0,0 1 15,0-21-15,21 21 0,-20-22 16,-1 1-16,0 0 0,0-1 0,-21 1 16,21 0-16,0-1 0,1 1 0,20-21 15,-21 20-15,0-20 0,-21 20 16,21 1-16,-21 0 0,22 21 0,-22-22 15,0 22-15,-22 21 32,1 0-32,0 21 0,0 0 0,21 22 15,-21-1-15,0-21 0,21 22 16,-22-1-16,22 0 0,0 22 0,-21-22 16,21 0-16,-21 1 0,21-1 15,0-21-15,0 22 0,0-1 0,0 0 16,0 1-16,0-22 0,0 21 0,0-21 15,0 0-15,0 22 0,0-22 16,21 0-16,0-21 0,1 21 0,-1 0 16,21-21-16,-21 0 0,0 0 15,22 0-15,-1 0 0,-21 0 16,22 0-16,-22 0 0,21-21 0,0 0 16,-20 21-16,20-21 0,-21 0 15,0 0-15,0-1 0,22-41 16,-22 42-16,-21 0 0,0-43 15,0 43-15,21-21 0,-21 20 16,0 1-16,0 0 0,0 0 0,0 0 16,0 0-16,-21 21 15,0 21 1,0 0-16,21 0 0,0 0 16,0 0-16,0 22 0,0-22 15,0 0-15,0 21 0,0-20 16,0-1-16,0 0 0,0 0 0,0 0 15,0 0-15,0 1 0,21-22 16,-21 21-16,21-21 0,0 0 0,0 0 16,0 0-16,1 0 15,-1 0-15,0 0 0,21 0 16,-21-21-16,1 21 0,-22-22 0,21 1 16,0 0-16,-21 0 0,0 0 15,21 0-15,-21-1 0,0 1 16,0 0-16,0 0 0,0 0 15,0 0-15</inkml:trace>
  <inkml:trace contextRef="#ctx0" brushRef="#br1" timeOffset="96059.98">6244 13631 0,'0'0'0,"-21"22"0,0-22 0,0 21 16,21 0-16,0 0 0,0 0 0,0 0 15,0 1-15,0-1 0,0 0 16,21-21-16,0 0 16,0 0-16,0 0 0,0 0 15,1 0-15,-22-21 16,21 0-16,-21-1 0,0 1 15,-21 21-15,-1 0 16,1-21-16,0 21 0,0 0 16,0 0-16,21 21 15,0 0 1,0 1-16,0-1 16,0 0-1,0-42 16</inkml:trace>
  <inkml:trace contextRef="#ctx0" brushRef="#br1" timeOffset="100095.82">20616 13885 0,'0'22'16,"21"-22"15,1-22-15,-1 1-16,0 0 15,-21 0-15,21 0 0,-21 0 0,0-1 16,0 1-16,0 0 0,0 0 16,0 0-16,0 0 0,-21-1 0,0 1 15,0 0-15,-22 0 0,22 21 16,-21-21-16,21 21 0,-22 0 0,1 0 15,0 0-15,-1 0 0,1 21 0,0 0 16,-1 0-16,1 22 0,21-22 16,-22 21-16,22 0 0,-21 1 0,21-1 15,21 0-15,0 1 0,-21-1 16,21 0-16,0-20 0,0 20 16,0 0-16,0-21 0,21 1 15,0-1-15,0 0 0,0 0 0,0 0 16,22-21-16,-22 0 0,21 0 0,1 0 15,-1 0-15,0-21 0,1 0 16,-1 0-16,0 0 0,1-1 0,-1 1 16,0-21-16,1 0 0,-1-1 15,0 22-15,1-42 0,-22 20 0,21 1 16,0-22-16,-20 1 0,-1 21 16,0-22-16,0 1 0,-21 20 0,0 1 15,21 0-15,-21-1 0,0 1 16,0 0-16,0 20 0,0 1 15,0 0-15,-21 42 16,21 0 0,-21 1-16,0 20 0,0 0 0,21 1 15,-22 20-15,1 1 0,0-1 16,0 1-16,0-1 0,0-21 0,-1 22 16,1-1-16,0-20 0,21-1 15,0 0-15,0 1 0,0-1 0,0-21 16,0 22-16,0-22 0,21 0 0,0-21 15,22 21-15,-22-21 0,0 0 16,21 0-16,-20 0 0,20 0 16,0-21-16,-21 0 0,22 21 15,-22-21-15,21-22 0,1 22 0,-22 0 16,0 0-16,0 0 0,0-1 0,-21-20 16,0 21-16,21 0 0,-21 0 15,-21 42 16,0 0-31,0 21 0,21-21 16,-21 1-16,0-1 0,21 21 16,0-21-16,0 0 0,0 22 0,0-22 15,0 0-15,0 0 0,0 0 16,0 1-16,21-1 0,0-21 16,21 0-16,-21 0 0,1 0 0,20 0 15,0 0-15,1-21 0,-22 21 16,21-22-16,0 1 0,1 0 0,-22 0 15,21 0-15,-21-22 0,1 22 16,-22 0-16,0-21 0,0 21 0,0-22 16,0 22-16,-22-21 0,1 21 0,0-22 15,-21 22-15,21 0 0,-22 0 16,1 21-16,0 0 0,-1 0 0,1 0 16,0 0-16,20 0 15,-20 21-15,21 0 0,0 0 0,0 22 16,21-22-16,0 0 0,0 21 0,-22-21 15,22 1-15,0 20 0,0-21 16,0 0-16,22-21 0,-1 21 0,0 1 16,21-22-16,1 0 0,-1 0 15</inkml:trace>
  <inkml:trace contextRef="#ctx0" brushRef="#br1" timeOffset="101919.34">22246 13716 0,'0'0'16,"0"21"-16,0 0 15,0 1-15,0-1 0,0 21 16,-21-21-16,21 22 0,0-22 0,0 21 16,-21-21-16,21 22 0,-21-22 15,21 0-15,-22 0 0,22 0 0,0 0 16,0 1-16,0-1 15,22-42 1,-1 21 0,0-22-16,-21 1 0,21 0 15,0 0-15,0 0 0,-21-22 16,22 22-16,-1 0 0,0-21 16,-21 21-16,0-1 0,21 1 0,0 21 15,-21 21 1,0 1-1,0-1-15,0 0 0,0 0 0,0 0 16,21 0-16,-21 1 0,0-1 16,22 0-16,-22 0 0,0 0 0,21-21 15,0 21-15,0-21 0,0 0 16,0 0-16,1 0 0,-1 0 0,21 0 16,-21 0-16,22 0 0,-22 0 0,21-21 15,0 0-15,-20 0 16,20 0-16,-21 0 0,21-1 0,-20-20 15,-22 21-15,21 0 0,-21-22 16,0 22-16,0-21 0,0 21 0,0-22 16,0 22-16,0 0 0,-21 21 15,-1 0 1,22 21-16,0 0 0,-21 22 16,21-22-16,-21 0 0,21 21 15,0-20-15,0 20 0,0-21 0,0 21 16,0-20-16,0 20 0,0-21 15,0 0-15,0 0 0,0 1 0,21-1 16,0-21-16,1 21 0,-1-21 16,21 0-16,-21 0 0,0 0 15,22 0-15,-22 0 0,21 0 0,-21-21 16,22 0-16,-22-1 0,21 1 16,1 0-16,-22-21 0,21 21 0,-21-22 15,0 1-15,22 0 0,-22-1 0,0 1 16,0-22-16,-21 22 0,0-21 15,21 20-15,-21 1 0,0 0 0,0 20 16,0-20-16,0 21 0,-21 42 31,21 0-15,0 22-16,0-1 0,-21 0 16,0 1-16,21-1 0,-21 0 0,21 1 15,-21-1-15,21 0 0,-22 1 16,1-1-16,21-21 0,0 21 0,0-20 15,0-1-15,0 0 0,0 0 16,0 0-16,0 0 16,21-21-1,-21-21-15,22 0 16,-1 21-16,-21-21 0,21 0 0,0 0 16,-21-1-16,21 1 15,0 0-15,-21 0 0,22 0 0,-1 0 0,-21-1 16,21 22-16,0 0 15,-21 22 1,0-1-16,0 0 0,0 0 16,0 0-16,0 0 0,21 1 15,-21-1-15,21 0 0,-21 0 16,22 0-16,-1-21 0,-21 21 0,21-21 16,0 0-16,0 0 0,0 0 15,22 0-15,-22 0 0,0 0 0,0 0 16,22 0-16,-22-21 0,21 0 15,-21 21-15,0-21 0,1 0 0,-1 0 16,0 21-16,-21-22 0,21-41 16,0 42-16,-21 0 15,0-1-15,0 1 0,0 0 0,0 0 16,0 42 0,0 0-16,0 0 15,0 1-15,0-1 0,0 0 0,0 0 16,0 0-16,0 0 0,0 22 15,0-22-15,0 0 0,0 0 16,0 0-16,0 1 16,21-22-16,1 0 0,-1 0 15,0 0-15,0 0 0,0 0 0,0-22 16,1 22-16,-1-21 0,0 0 16,0 21-16,0-21 0,0-21 15,1 20-15,-1 1 0,0-21 0,0 0 16,0-1-16,0 1 0,1 0 15,-1-22-15,-21 22 0,21-22 0,-21 22 16,21 0-16,-21-1 0,0 1 16,0 21-16,0 0 0,0-1 0,0 1 15,-21 21 1,0 21-16,0 1 0,-1-1 16,1 21-16,21 0 0,-21-20 0,0 20 15,21 21-15,-21-20 16,21-1-16,-21 0 0,21 1 0,0-22 15,0 21-15,0 1 0,0-22 16,0 21-16,0-21 0,0 0 0,0 22 16,0-22-16,0 0 0,21 0 0,0-21 15,0 21-15,0 1 0,0-22 16,1 0-16,20 21 0,-21-21 16,21 0-16,-20 0 0,62 0 0,-63 0 15,22-21-15,-22 21 0,0-22 16,21 1-16,-20 0 0,-1 0 0,0 0 15,0 0-15,0-1 0,0-20 16,-21 21-16,0 0 0,22-22 16,-22 22-16,0 0 0,0 0 0,0 0 15,-22 21 1,22 21-16,-21 0 0,21 0 16,-21 0-16,21 1 0,-21-1 15,0 0-15,21 0 0,0 0 0,-21 0 16,21 1-16,-22-1 0,22 0 0,0 0 15,0 0-15,0 0 16,22-21-16,-1 22 0,0-22 16,0 0-16,0 0 0,0 0 0,1 0 15,20 0-15,-21 0 0,21 0 16,-20 0-16,20-22 0,-21 22 16,0-21-16,0 21 0,1-21 0,-1 0 15,-21 0-15,21 0 16,-21-1-16,0 1 0</inkml:trace>
  <inkml:trace contextRef="#ctx0" brushRef="#br1" timeOffset="102184.19">24342 13504 0,'0'0'0,"-22"-21"0,1 21 16,0 0-16,0 0 0,42 0 62,0 21-46,0-21-1,1 0-15</inkml:trace>
  <inkml:trace contextRef="#ctx0" brushRef="#br1" timeOffset="103399.77">19812 15155 0,'0'0'0,"-21"0"0,0 0 15,-1 0-15,44 0 47,-1 0-47,21 22 0,-21-22 0,22 0 16,-1 21-16,0-21 0,1 0 15,20 21-15,1-21 0,-1 0 0,1 0 16,20 0-16,-20 0 0,20 0 16,1 0-16,-21 0 0,20 0 0,-20 0 15,20 0-15,-20-21 0,-1 21 0,1 0 16,-22-21-16,22 21 0,-22 0 16,-21 0-16,22-22 0,-22 22 0,-21-21 15,-21 0 16,-1 21-31,1 0 0,0 0 0,0-21 16,0 21-16,-22 0 0,22-21 16,-21 21-16,21 0 0,0 0 0,-1-21 15,1 21-15,0 0 0,0 0 0,0 0 16,42 0 31,0 0-47,0 0 0,0 0 15,22 0-15,-22 0 0,0 0 0,21 0 16,-20 0-16,20 0 16,-21 0-16,0 21 0,0-21 0,1 21 15,-22 0-15,0 0 0,0 0 16,0 1-16,0-1 0,-22 0 16,1 0-16,0 0 0,0 22 0,-21-22 15,20 21-15,-20-21 0,0 22 16,-1-22-16,22 0 0,-21 21 0,0-21 15,20 1-15,-20-1 0,21 0 0,0 0 16,0 0-16,-1 0 0,22 1 16,22-22 31,-1 0-47,0-22 0,0 1 15,0 0-15,0 0 0</inkml:trace>
  <inkml:trace contextRef="#ctx0" brushRef="#br1" timeOffset="104850.2">22606 15007 0,'0'-21'125,"0"0"-94,21 21-31,-21-21 0,0 0 16,0-1 0,0 1-16,0 0 15,0 0-15,0 0 0,0 0 16,0-1-1,0 1-15,0 0 16,0 0 0,0 0-16,0 42 31,0 0-31,0 0 16,0 0-16,-21 1 0,21 20 0,-21 0 15,21 1-15,0 20 0,0 1 16,-21-1-16,-1 22 0,22-22 0,-21 1 15,21 20-15,-21-20 0,0-1 16,0 1-16,21-1 0,-21 1 0,-1-1 16,1 1-16,0-1 0,0 1 15,0-1-15,0 1 0,-1-22 16,1 1-16,0 20 0,0-21 0,21-20 16,0 20-16,-21-21 0,21 0 15,0 0-15,0-42 31,0 0-31,0 0 16,0-21-16,0 20 0,0-20 0,0 21 16,0-21-16,0-1 0,0-20 15</inkml:trace>
  <inkml:trace contextRef="#ctx0" brushRef="#br1" timeOffset="105268.96">22310 15071 0,'0'0'16,"0"-21"-16,0-1 0,0 1 0,0 0 15,0 0-15,21 0 16,0 0-16,-21-1 0,21 22 0,21-21 15,-20 0-15,20 21 0,-21-21 16,21 21-16,1 0 0,-1 0 16,0 0-16,1 0 0,-1 0 0,0 21 15,1 0-15,-22 0 0,0 22 16,0-22-16,-21 0 0,0 21 0,0-20 16,0 20-16,0-21 0,-21 21 15,0-20-15,0-1 0,0 0 0,-22 21 16,22-42-16,-21 21 0,21 1 0,-1-22 15,-20 0-15,21 21 16,0-21-16,0 0 16,42-21 15,0 21-31,0-22 0,0 1 0,0 21 16,1-21-16,-1 21 0</inkml:trace>
  <inkml:trace contextRef="#ctx0" brushRef="#br1" timeOffset="107060.46">22945 15240 0,'0'0'16,"0"21"-16,21-21 15,0 0 1,0 0 0,0-21-16,0 21 0,1-21 15,-1 0-15,0 21 0,0-21 0,0-1 16,0 1-16,1 0 0,-1-21 15,0 21-15,0-1 0,-21 1 0,0 0 16,0 0-16,21 0 0,-21 0 16,0-1-16,0 1 0,-21 21 15,0 0-15,0 0 0,0 0 16,21 21-16,-22 1 0,1-1 16,0 0-16,0 0 0,21 0 0,0 22 15,0-22-15,0 21 0,-21-21 16,21 22-16,0-22 0,0 21 15,0-21-15,0 0 0,21 1 16,-21-1-16,21-21 16,0 0-16,0 0 0,1 0 0,-1 0 15,0 0-15,0-21 16,0-1-16,0 22 0,1-21 0,20 0 16,-21 0-16,0 0 0,0-22 0,1 22 15,20 0-15,-21 0 0,0 0 16,0 0-16,1-1 0,-22 1 0,21 21 15,-21-21 1,21 21-16,-21 21 16,0 0-16,0 1 0,0-1 15,0 0-15,0 0 0,0 0 16,0 0-16,0 1 0,0-1 0,21 0 16,0 0-16,-21 0 0,0 0 0,21 1 15,1-22-15,-1 0 0,0 0 16,0 0-16,0 0 0,0 0 0,22 0 15,-22 0-15,0-22 0,21 1 16,-20 0-16,20 0 0,-21 0 0,0 0 16,0-1-16,22 1 0,-22-21 0,-21 21 15,21-22-15,0 22 0,-21-21 16,0 0-16,0 20 0,0-20 0,0 21 16,0-21-16,0 20 15,0-20-15,0 21 0,0 0 0,0 0 16,0 42-1,0 21 1,-21-21-16,0 22 0,21-1 0,-21 0 16,0 1-16,21-1 0,-22 21 15,1 1-15,0-22 0,21 43 0,-21-22 16,0 1-16,0-1 0,-1 1 0,22-1 16,-21 1-16,0-1 0,0 1 15,0-1-15,0 1 0,21 21 16,-22-22-16,1 1 0,21-1 0,0 1 0,0-22 15,0 21-15,0-20 16,0-1-16,0 0 0,0 1 0,0-22 16,0 0-16,21 0 0,1 0 0,-1 1 15,0-22-15,0 0 16,0 0-16,0 0 0,1 0 0,20-22 16,-21 1-16,0 0 0,22 0 15,-22-21-15,0 20 0,21-20 0,-21 0 16,1-1-16,-1 1 0,0-21 0,-21 20 15,0-20-15,0-1 16,0 1-16,0 20 0,0-20 0,0-1 16,0 22-16,-21-21 0,0 20 0,-1 1 15,1 0-15,0 20 0,21 1 16,-21 0-16,0 0 0,0 21 0,21-21 16,0 0-1,0-1 1,21 22-16,0-21 15,0 0-15,21 21 0,-20-21 16,20 0-16,0 0 0,22-22 0,-22 22 16,0 0-16,22-21 0,-22-1 15,1 22-15,-1 0 0,0 0 16,-21-22-16,1 22 0,-1 21 0,0-21 16,0 21-16,-21-21 15,-21 21 1,0 21-16,0-21 15,21 21-15,-22 0 0,22 22 16,-21-22-16,21 21 0,0-21 0,0 22 16,0-22-16,0 21 0,0-21 15,0 1-15,21-1 0,1 0 0,-1 0 16,0 0-16,0-21 0,0 0 0,0 0 16,22 0-16,-22 0 0,0 0 15,21 0-15,-20 0 0,20-21 16,-21 0-16,21 0 0,-20 0 0,-1-1 15,0 1-15,0-21 0,-21 21 16,0-22-16,0 1 0,0 21 0,0-21 16,0-1-16,0 22 0,0 0 15,-21 0-15,0 0 0,0-1 16,-1 22-16,1 0 0,0 0 0,0 0 0,0 22 16,0-1-16,-1 0 0,22 0 15,0 21-15,-21-20 0,21 20 0,0-21 16,0 21-16,0-20 0,0-1 15,0 0-15,0 0 0,0 0 0,21-21 16,1 0-16,-1 21 0,0-21 16,0 0-16,0 0 15,22-21-15,-22 21 0,0-21 0,0 0 16,0 0-16,0 0 0,1-1 0,-1 1 16,0 0-16,0-21 0,0 21 15,0-1-15,1 1 0,20 0 0,-21 0 16,0 21-16,0 0 0,1 0 15,-1 0-15,0 21 0,0-21 16,-21 42-16,21-20 0,-21-1 0,0 21 16,21-21-16,-21 0 0,0 22 15,0-22-15,0 21 0,0-21 0,0 1 16,0-1-16,0 0 0,-21 0 16,21 0-1,-21-21-15,0 0 16,21-21-16,0 0 15,0 0-15,0 0 0,0-1 16,0 1-16,0 0 0,0-21 0,0 21 16,0-1-16,0-20 0,0 21 15,0-21-15,0 20 0,0 1 0,21 0 16,-21 0-16,21 0 0,0 21 16,-21-21-16,22 21 15,-1 0-15,0 0 16,0 0-16,0 0 0,0 21 15,1-21-15,-1 0 0</inkml:trace>
  <inkml:trace contextRef="#ctx0" brushRef="#br1" timeOffset="107728.13">26014 14965 0,'0'0'0,"0"-21"0,-21 21 0,21-21 16,-22 21-1,1 21 1,21 0-16,0 0 16,0 0-16,0 22 0,0-22 15,0 0-15,-21 21 0,21-21 0,0 1 16,-21-1-16,21 21 0,0-21 16,0 0-16,0 1 0,-21-22 0,21 21 15,-21 0-15,-1-21 0,22 21 16,-21-21-1,21-21 1,0 0-16,0 0 0,0-1 16,0 1-16,0 0 0,0 0 0,0-21 15,21 20-15,1-20 0,-22 21 0,21-21 16,0-1-16,0 22 16,0 0-16,0-21 0,1 20 0,20 1 15,-21 21-15,0 0 0,0 0 0,1 0 16,-1 0-16,0 21 0,0 1 15,0-1-15,0 0 0,1 0 0,-1 21 16,0-20-16,-21-1 0,0 21 16,0-21-16,0 22 0,0-22 0,0 0 15,0 0-15,0 0 0,0 0 16,0 1-16,-21-1 16,0-21-16,-1 0 15,22-21 1,0-1-1,0 1-15,0 0 0,0 0 0,22 0 16,-1 0-16,0-1 0,0-20 16,21 21-16,-20-21 0,20 20 0,-21 1 15,21 0-15,1 0 0,-22 0 16,21 21-16,-21 0 0,22 0 0,-22 0 16,0 21-16,0 0 0,-21 0 0,0 22 15,21-22-15,-21 0 0,0 0 16,0 21-16,0-20 0,0-1 0,0 0 15,0 0-15,-21 0 0,0-21 16,21 21-16,0 1 0,-21-22 16,21 21-16,-21-21 0,0 0 0</inkml:trace>
  <inkml:trace contextRef="#ctx0" brushRef="#br1" timeOffset="108235.83">27665 14690 0,'0'0'0,"21"-21"0,0-1 0,0 1 15,-21 0-15,0 0 0,21 0 16,-42 21-1,0 21 1,0 0-16,0 0 0,0 22 16,-1-1-16,1 0 0,0 22 0,0-22 15,21 22-15,0-1 0,-21-21 16,21 22-16,-21-1 0,21-20 16,0 20-16,0-20 0,0-1 0,0-21 15,0 21-15,0-20 0,21-1 0,0-21 16,0 21-16,0-21 0,0 0 15,1 0-15,-1 0 0,0 0 16,0-21-16,21 21 0,-20-21 0,-1-1 16,0 1-16,0 0 0,-21 0 15,0 0-15,0-22 0,0 22 0,0 0 16</inkml:trace>
  <inkml:trace contextRef="#ctx0" brushRef="#br1" timeOffset="108433.24">27495 15092 0,'0'0'0,"-21"0"16,42 0 15,1-21-31,-1 21 16,0 0-16,21 0 0,-21-21 0,22 21 16,-1-22-16,-21 22 0,22 0 15,-1-21-15,0 21 0,1 0 0,-1 0 16,0-21-16,1 21 0,-22 0 0,21-21 15,0 21-15</inkml:trace>
  <inkml:trace contextRef="#ctx0" brushRef="#br1" timeOffset="110092.12">28660 15304 0,'21'0'0,"0"0"16,0-22 0,-21 1-16,0 0 0,21 0 15,-21 0-15,0 0 0,0-1 16,0-20-16,0 21 0,0 0 0,-21-22 16,0 22-16,0 0 0,0 0 15,-1 0-15,1 0 0,0-1 0,0 1 16,-21 21-16,20 0 0,1 0 15,-21 0-15,21 21 0,-22 1 0,22-1 16,-21 21-16,21-21 0,-22 22 16,1-1-16,21 0 0,0 1 15,-22-1-15,43 0 0,-21 1 0,21-22 16,0 21-16,0-21 0,0 0 16,0 1-16,21-1 0,1 0 0,-1-21 15,0 0-15,0 0 0,21 0 0,-20 0 16,-1 0-16,21 0 0,-21 0 15,22-21-15,-22 0 0,0-1 0,21 1 16,-21 0-16,22 0 0,-22-21 16,0 20-16,0-20 0,0 21 0,1-21 15,-1-1-15,0 1 0,0 21 16,-21-22-16,0 22 0,0 0 16,0 0-16,0 42 31,0 0-31,0 0 0,0 1 0,0-1 15,-21 21-15,21-21 0,0 22 16,-21-1-16,21-21 0,0 21 0,0-20 16,0-1-16,0 0 0,0 0 0,21 0 15,0 0-15,-21 1 0,21-22 16,0 0-16,1 0 0,-1 0 0,21 0 16,-21 0-16,0 0 0,22 0 15,-1 0-15,-21-22 0,22 1 0,-1 0 16,-21 0-16,21 0 0,1-22 15,-22 22-15,21-21 0,-21 0 16,22-1-16,-22 22 0,0-21 0,0-1 16,0 22-16,-21 0 0,0 0 15,-21 21 1,0 0-16,0 0 16,0 21-16,0 0 0,21 0 0,0 1 15,0-1-15,0 0 0,0 21 16,0-21-16,0 1 0,0 20 15,0-21-15,21 0 0,-21 0 0,21 1 0,0-1 16,-21 0-16,0 0 0,21-21 16,-21 21-16,21-21 0,-42 0 47,0 0-47,0 0 15,0 0-15,21-21 0,-21 0 0,-1 21 16,1 0-16,0-21 0,0 21 0,0 0 15,21 21 1,0 0 0,0 0-1,21-21-15,0 21 0,0 1 0,0-22 16,1 21-16,-1-21 0,0 0 16,21 0-16,-21 0 0,22 0 0,-22 0 15,21 0-15,-21 0 0,22 0 0,-22 0 16,21 0-16,-21-21 0,1 21 15,-1-22-15,0 1 0,0 0 0,0 0 16,-21 0-16,21-22 0,1 22 16,-22-21-16,21 0 0,-21-1 15,0 1-15,21 0 0,-21-1 0,21 1 16,-21-22-16,0 22 0,21 0 0,-21-1 16,0 1-16,21 0 15,-21-22-15,0 43 0,0 0 16,0 42-1,0 0-15,0 0 16,-21 22-16,21-22 0,-21 21 0,0 1 16,21-1-16,-21 0 0,21 1 15,-21-1-15,-1 0 0,22 1 0,-21-22 16,21 21-16,-21 0 0,21 1 16,-21-22-16,21 0 0,0 0 0,0 22 15,-21-22-15,21 0 16,0 0-16,0-42 31,0 0-15,0 0-16,21-1 0,-21 1 15,21 0-15,0-21 0,0 21 16,1-22-16,20 22 0,-21-21 0,21 21 16,-20-22-16,20 22 0,-21 0 15,0 21-15,22-21 0,-22 21 0,0 0 16,0 0-16,0 21 15,-21 0-15,0 0 16,0 0-16,0 1 0,-21-1 16,0 0-16,0-21 0,0 21 15,-1-21-15,1 21 0,-21-21 0,21 0 16,-22 21-16,22-21 16,-21 0-16,21 0 0,0 0 0,-1 0 15,1 0-15,0 0 0,0 0 16,21 22 15,0-1-31,0 0 0,0 0 16,0 0-16,21 0 0,0 1 15,-21-1-15,21 0 0,1 0 16,-22 0-16,21 0 0,0-21 0,0 22 16,-21-1-16,21 0 0,0-21 15,1 21-15,-1-21 0,0 21 16,0-21-16,0 0 15,-42 0 17,0 0-32,-21 0 0</inkml:trace>
  <inkml:trace contextRef="#ctx0" brushRef="#br1" timeOffset="110916.07">19706 16404 0,'0'0'0,"-42"0"15,42 21-15,-21-21 0,-1 0 31,44 0-15,-1 0-16,0 0 0,21 22 0,1-22 16,-1 0-16,0 0 0,22 0 15,-1 0-15,22 0 0,-22 0 0,22 0 16,0 0-16,-1 0 0,1 0 16,-21 0-16,20 0 0,-20 0 0,-1 0 15,1 0-15,-22 0 0,0 0 16,-20 0-16,-1 0 0,0 0 0,0 0 15,0 0-15,-21-22 0,0 1 16,0 0-16,-21 0 16,0 0-16,21 0 15,-21-1-15,21 1 16,-21 0-16,21 0 16,21 21-1,0 0-15,0 0 16,0 0-16,-21 21 15,0 0-15,0 0 0,0 1 16,0-1-16,0 21 0,0-21 0,0 0 16,-21 1-16,0 20 0,0-21 0,0 0 15,-1 22-15,1-22 16,0 0-16,-21 21 0,21-21 0,-1 1 0,1-1 16,21 0-16,0 0 15,0 0-15,0 0 0,21-21 16,1 0-16</inkml:trace>
  <inkml:trace contextRef="#ctx0" brushRef="#br1" timeOffset="111375.81">23029 16362 0,'0'0'0,"21"-42"0,1-22 16,-22 43-16,21 0 0,-21 0 15,0-1-15,0 1 0,-21 21 16,21 21 0,-22 1-16,1-1 0,0 21 0,21 0 15,-21 22-15,0-22 0,21 22 16,-21-22-16,21 22 0,0-1 0,-22-21 15,22 22-15,-21-22 0,21 1 0,-21-1 16,21 0-16,-21-21 0,21 22 16,0-22-16,0 0 0,-21 0 0,0-21 31,-1 0-31</inkml:trace>
  <inkml:trace contextRef="#ctx0" brushRef="#br1" timeOffset="112551.9">22542 16764 0,'0'0'0,"-21"-21"0,-21 0 0,42 0 16,-21-1-16,42 22 31,0 0-31,21-21 0,1 21 16,-1 0-16,22 0 0,-22-21 0,21 21 16,1-21-16,-1 21 0,1-21 15,21 0-15,-22-1 0,1 1 16,-22 0-16,21 21 0,-20-42 15,-1 21-15,0-1 0,-20 1 0,-1 0 16,-21 0-16,0 0 0,0 0 16,0-1-16,0 1 0,-21 0 0,21 0 15,-22 21-15,1 0 0,0 0 0,0 21 16,21 0-16,-21 0 0,0 22 16,21-22-16,0 21 0,0 1 0,0-1 15,-22 21-15,22-20 0,0-1 16,-21 0-16,21 22 0,0-22 0,0 1 15,0-1-15,-21 0 0,21 1 16,-21-22-16,21 0 0,0 21 0,0-21 16,0 1-1,0-44 1,0 1-16,0-21 16,21 21-16,0 0 15,0-22-15,1 22 0,-1-21 0,0 21 16,0-1-16,0 1 0,0 0 15,1 0-15,-1 21 0,0 0 0,0 0 16,0 0-16,0 0 0,-21 21 16,22-21-16,-22 21 0,0 0 15,21 1-15,-21-1 0,0 21 16,0-21-16,0 0 0,0 1 16,21-1-16,-21 0 0,21 0 0,-21 0 15,21-21-15,-21 21 0,21-21 16,1 0-16,-1 0 0,21 0 0,-21 0 15,22 0-15,-1 0 0,-21 0 16,21-21-16,22 0 0,-22 21 0,1-42 16,-1 21-16,0-1 0,1 1 15,-1 0-15,-21-21 0,0 21 0,0-1 16,1-20-16,-22 21 0,0 0 16,0 0-16,-22 21 15,1 0-15,0 0 0,0 21 0,0 0 16,0 0-16,-1 21 15,22-20-15,-21-1 0,21 0 16,0 0-16,0 0 0,0 22 16,0-22-16,0 0 0,21 0 15,1 0-15,-1-21 0,0 0 16,0 0-16,0 0 0,22 0 16,-22 0-16,21 0 0,-21-21 15,22 21-15,-1-21 0,0 0 0,1 0 16,-22-1-16,21-20 0,-21 21 0,0 0 15,1 0-15,-22-22 16,0 22-16,0 0 0,0 0 16,0 42-1,0 0 1,0 0-16,0 0 0,0 1 16,0-1-16,0 0 0,0 0 0,0 0 15,0 0-15,-22 1 0,22-1 0,-21 0 16,21 0-16,0 0 0,0 0 15,-21-21-15,0 0 16,21-21 0,0 0-1,0 0-15,0-21 16,0 20-16,21 1 0,0-21 16,0 0-16,1 20 0,20-20 0,-21 0 15,21 21-15,1-1 0,-1 1 16,0 21-16,1 0 0,-1 0 0,0 0 15,-20 21-15,20 1 0,-21-1 16,0 0-16,0 21 0,1 22 16,-22-43-16,0 21 0,0-21 15,0 22-15,0-22 0,0 0 0,-22 0 16,1 0-16,21 1 0,-21-1 16,21 0-16,-21-21 0,21 21 15,-21-21-15,42-21 31,21 21-31</inkml:trace>
  <inkml:trace contextRef="#ctx0" brushRef="#br1" timeOffset="115043.47">26628 16447 0,'0'0'0,"21"-22"0,0 22 0,-21-21 0,0 0 16,0 0-16,0 0 0,0 0 15,0-1-15,-21 1 16,0 21-16,-22-21 0,22 21 0,-21 0 16,21 0-16,-22 0 0,1 0 15,21 21-15,-22-21 0,1 21 0,0 22 16,-1-22-16,22 21 0,-21 22 15,21-22-15,0 22 0,21-1 0,0 1 16,0-1-16,0 1 0,0-1 16,0-21-16,0 22 0,21-22 0,-21 1 15,21-22-15,0 21 16,0-21-16,0 0 0,22 1 0,-22-22 0,0 0 16,21 0-16,-20 0 0,20 0 15,64-64 1,-64 43-16,-21 0 0,22-22 0,-1 22 15,-21-21-15,0 21 0,0-22 16,1 22-16,-22-21 0,0 21 0,0 0 16,0-1-16,0 44 15,0-1 1,0 21-16,0-21 16,0 0-16,0 22 0,0-22 0,0 0 15,0 21-15,0-20 0,0-1 16,0 0-16,0 0 0,0 0 15,0 0-15,21-21 0,0 0 16,0 0-16,0 0 0,0 0 16,1 0-16,-1 0 0,21-21 0,-21 0 15,22 0-15,-22 0 0,0 0 16,0-1-16,0-20 0,0 21 0,-21 0 16,0-22-16,0 22 0,0-21 15,-21 21-15,0 0 0,0-1 0,0 1 16,-22 0-16,22 0 0,-21 21 15,0 0-15,20 0 0,-20 21 0,21 0 16,-21 0-16,20 1 0,1 20 16,0 0-16,0-21 0,21 22 0,0-22 15,0 21-15,0 1 0,0-22 16,0 0-16,0 0 0,0 0 16,21 0-16,21 1 0,-20-22 15,-1 0-15,21 0 0,0 0 0,1 0 16,-1 0-16,0 0 0,22 0 0,-22-22 15,1 1-15,20 0 0,-21 0 16,1 0-16,-22 0 0,21-22 0,-21 22 16,1 0-16,-1-21 0,0-1 15,-21 22-15,0 0 0,0 0 16,0 0-16,0 42 16,0 0-1,0 0-15,0 0 0,0 0 16,0 22-16,0-22 0,0 0 15,0 0-15,0 22 0,0-22 16,0 0-16,-21 0 0,21 0 16,0 0-16,-21-21 15,21-21 17,21 21-32,0-21 0,0 0 0,-21 0 15,21 0-15,0-1 0,1-20 16,20 21-16,-21-21 0,0 20 15,0 1-15,22 0 0,-22 0 0,0 0 16,0 21-16,0 0 0,1 0 16,-1 21-16,-21 0 0,21 0 0,-21 0 15,0 22-15,21-22 0,-21 21 16,21-21-16,-21 1 0,21-1 0,1 21 16,-1-21-16,0 0 0,0 1 15,0-1-15,0-21 0,22 21 0,-22-21 16,21 0-16,-21 0 0,22 0 15,-1 0-15,0 0 0,1 0 0,-22 0 16,21 0-16,-21-21 0,22 0 16,-22 21-16,0-22 0,0 1 0,-21 0 15,0 0-15,0-21 16,0 20-16,0 1 0,0 0 0,0-21 0,0 21 16,0-1-16,0 1 15,-21 0-15,0 21 0,0 0 0,0 0 16,-1 0-16,1 0 0,0 21 15,0 0-15,-21 1 0,20-1 0,1 21 16,0-21-16,0 0 0,0 1 16,21 20-16,-21-21 0,21 0 0,0 0 15,-22 1-15,22-1 0,0 0 16,22-21 0,-1 0-16,0 0 0,0 0 0,0 0 15,22 0-15,-22 0 16,0-21-16,0 0 0,21-1 0,-20 1 15,-1 0-15,0 0 0,0-21 16,0 20-16,0-20 0,1 0 0,-1-1 16,0 1-16,-21 0 0,0-1 15,21 1-15,-21 0 0,21-1 0,-21 1 16,0 21-16,0-21 0,0 20 16,0 1-16,0 42 15,0 1 1,-21 20-16,21 0 0,-21 1 0,21-1 15,0 0-15,-21 1 0,21-1 16,-21 0-16,21 1 0,-22-1 16,22-21-16,0 21 0,0-20 0,0-1 15,0 0-15,0 0 0,0 0 16,0 0-16,22-21 0,-1 0 0,0 0 16,0 0-16,0 0 15,0 0-15,1 0 0,-1 0 0,0-21 16,0 0-16,0 21 0,0-21 15,1 0-15,-1-22 0,0 22 0,0 0 16,-21 0-16,21 0 0,-21 0 16,21-1-16,-21 44 31,0-1-31,0 0 0,0 0 16,0 0-16,0 0 0,-21 1 15,21-1-15,0 0 0,-21 0 0,21 0 16,0 0-16,0 1 0,0-1 15,21-21-15,0 0 16,1 0-16,-1 0 0,0 0 0,0 0 16,21 0-16,-20 0 0,-1 0 15,21 0-15,-21-21 0,0-1 0,1 1 16,20 0-16,-21 0 0,0 0 16,0 0-16,-21-22 0,22 22 0,-1-21 15,0-1-15,-21 1 0,0 0 16,21-1-16,-21 1 0,21 21 15,-21-21-15,0-1 0,0 22 16,0 0-16,21 21 0,-21 21 31,0 0-31,0 22 0,0-22 0,0 21 16,-21 0-16,21 1 0,-21-1 16,21 0-16,0 1 0,-21-1 0,21-21 15,-21 22-15,21-22 0,0 0 16,0 0-16,0 0 0,0 0 0,0 1 15,21-22-15,0 0 16,0 0-16,0 0 0,1 0 16,-1 0-16,0-22 15,0 22-15,0-21 0,0 0 0,1 0 16,-1 0-16,0 0 0,0-1 16,0 1-16,0 0 0,-21 0 0,0 0 15,22 21-15,-22 21 31,0 0-31,0 0 0,0 0 16,0 1-16,0-1 0,-22 0 0,22 0 16,0 0-16,-21 22 0,21-22 15,0 0-15,0 0 0,21-21 16,1 0 0,-1 0-16,0 0 0,0 0 15,0 0-15,0 0 0,1 0 16,-1 0-16,0 0 0,0-21 0,0 0 15,0 21-15,1-21 0,-1-1 16,0 1-16,0 0 0,-21 0 0,0 0 16,21 0-16,0-1 15,-21 44 1,0-1 0,0 0-16,0 0 15,0 0-15,-21-21 0,21 21 16</inkml:trace>
  <inkml:trace contextRef="#ctx0" brushRef="#br1" timeOffset="115568.19">30014 17251 0,'0'0'16,"21"0"-16,1 0 15,-22-21-15,0 0 0,21 21 16,-21-22-16,0 1 0,0 0 16,0 0-16,0 0 0,0 0 15,0-1-15,-21 1 0,21 0 16,-22 0-16,22 0 0,-21 0 15,21-1 1,21 22 0,1 0-16,-1 0 15,0 0-15,0 0 0,0 0 0,0 0 16,1 0-16,-1 0 0,0 0 16,0 0-16,0 22 0,0-22 0,1 21 15,-1 0-15,-21 0 16,0 0-16,21 0 0,-21 1 15,0-1-15,0 0 16,0 0-16,0 0 16,-21-21-1,0 0 17,21-21-17,0 0 1,0 0-16,21 0 15,0-1-15,0 1 0,0 0 16,0-21-16,22 21 0,-22-1 0,21 1 16,-21 0-16,22 0 0,-22 0 15,21 21-15,-21 0 0,1 0 0,-1 0 16,0 21-16,0-21 0,0 21 16,-21 0-16,0 0 0,0 1 0,0 20 15,0-21-15,0 0 0,0 0 16,0 1-16,-21-1 0,0-21 15,21 21-15,-21-21 0,0 21 0,-22-21 16</inkml:trace>
  <inkml:trace contextRef="#ctx0" brushRef="#br1" timeOffset="115636.15">30586 17230 0,'0'0'16,"0"-21"-16,0-1 0,0 1 16,0 0-16</inkml:trace>
  <inkml:trace contextRef="#ctx0" brushRef="#br1" timeOffset="115849.02">30438 16595 0,'0'0'16,"-43"-21"-16,22 21 16,0 0 46,0-22-62,0 22 16,-1 0-16,1 0 0,0 0 0,-21-21 15</inkml:trace>
  <inkml:trace contextRef="#ctx0" brushRef="#br1" timeOffset="116039.91">29379 16616 0,'0'0'0,"-21"0"0,21 21 0,-21-21 16,42 0 15,0 0-31,0-21 0,22 21 16,-22 0-16,0-21 0,0 0 15,0 21-15,1-22 0,-1 22 16,-21-21-16</inkml:trace>
  <inkml:trace contextRef="#ctx0" brushRef="#br1" timeOffset="116214.81">29104 16531 0,'0'0'0,"-21"0"0,0 21 0,0-21 15,-1 0-15,22 22 31,22-22-15,-1 0 0,0 0-16,0 0 0</inkml:trace>
  <inkml:trace contextRef="#ctx0" brushRef="#br1" timeOffset="116643.88">31327 16743 0,'0'0'0,"21"-21"0,-21 0 0,21 21 16,-21-22-16,21 22 0,-21-21 16,0 42-1,0 1-15,0-1 16,-21 0-16,21 0 15,0 21-15,-21-20 0,21 20 0,-21-21 16,21 0-16,0 0 0,0 22 16,-22-22-16,22 0 0,-21-21 0,21 21 15,0 0-15,21-21 32,1 0-32,-1 0 0,21-21 15</inkml:trace>
  <inkml:trace contextRef="#ctx0" brushRef="#br1" timeOffset="116983.03">31771 16764 0,'0'0'0,"0"-21"0,0 0 0,0 0 15,0-1-15,-21 22 16,0 0 0,0 0-16,-22 22 0,22-22 0,21 21 15,-21 0-15,21 0 0,-21 0 16,21 0-16,0 1 15,0-1-15,21 0 0,0-21 0,0 21 16,0 0-16,1 0 0,-1-21 16,21 22-16,-21-22 0,0 21 15,1 0-15,-1-21 0,-21 21 0,0 0 16,0 0 0,-21-21-16,-22 0 15,22 0-15,0 0 0,-21 0 16,20 0-16,1 0 0,-21 0 0,21 0 15,0 0-15,-1 0 0,1 0 16,0 0-16,21-21 16,0 0-16,0 0 15,0 0-15,0 0 0</inkml:trace>
  <inkml:trace contextRef="#ctx0" brushRef="#br1" timeOffset="117164.93">31644 16425 0,'0'-42'0,"-21"42"31,0 0-15,21 21 0,0 0-16,0 1 0,0-1 15,0 21-15,0-21 16,0 0-16</inkml:trace>
  <inkml:trace contextRef="#ctx0" brushRef="#br1" timeOffset="118115.02">31348 17484 0,'-21'0'16,"-1"-21"-16,22-1 0,-21 22 16,0 0-16,21-21 0,-21 21 15,0 0-15,0 0 0,-1 0 0,1 0 16,0 21-16,-21 1 16,21-1-16,-1 0 0,1 21 0,0 1 15,0-22-15,0 21 0,0 0 16,-1 1-16,22-1 0,0 0 0,0-20 15,0 20-15,0-21 0,0 0 16,22 0-16,-1 1 0,0-1 16,21-21-16,-21 0 0,22 0 0,-1 0 15,0 0-15,22-21 0,-22-1 16,1 22-16,-1-21 0,0 0 0,1-21 16,-1 21-16,-21-22 0,0 1 15,0 0-15,1-1 0,-1 1 16,0-22-16,-21 22 0,0 0 15,0-1-15,0 22 0,0 0 16,0 0-16,0 0 0,0 42 16,-21 0-1,21 0-15,-21 22 0,21-22 16,-22 21-16,22 0 0,-21 1 0,0-1 16,21-21-16,0 22 0,0-22 15,-21 21-15,21-21 0,0 0 16,0 1-16,0-1 0,0 0 0,21-21 47,-21-21-47,21 0 15,0-1-15,1 1 0,-1 0 16,-21 0-16,21 0 0,0 0 0,0-1 16,0 1-16,1 21 0,-22-21 15,21 21-15,-21 21 16,0 0-16,0 1 15,0-1-15,0 0 0,0 0 16,0 0-16,0 0 0,0 1 0,0-1 16,0 0-16,21 0 0,0 0 15,0-21-15,-21 21 0,21-21 16,1 0-16,-1 0 0,0 0 0,21 0 16,-21 0-16,22 0 15,-22 0-15,21-21 0,-21 0 0,1 21 16,20-21-16,-21 0 0,0 0 15,0-22-15,1 22 0,-1 0 16,-21-21-16,21 20 0,-21 1 0,0 0 16,-21 21-1,0 0-15,-1 21 16,1 0-16,21 1 0,-21-1 0,0 0 16,21 0-16,0 0 0,-21 0 15,21 1-15,-21-1 0,21 0 0,0 0 16,0 0-16,0 0 0,0 1 15,21-22 1,0 0-16,0 0 0,21 0 0,-20 0 16,20 0-16,-21 0 0,21 0 15,1-22-15,-22 22 0,21-21 16</inkml:trace>
  <inkml:trace contextRef="#ctx0" brushRef="#br1" timeOffset="119468.04">32639 17717 0,'21'-43'16,"-148"234"-16,233-339 0,-85 84 0,-42 85 47,0 0-47,0 1 0,21-1 0,-22 0 15,1 0-15,21 21 0,0-20 16,-21-1-16,21 0 0,0 0 16,0 0-16,0 0 0,21-21 15,-21 22 1,21-22-16,1 0 0,-1 0 15,0 0-15,0 0 0,0-22 0,0 1 16,1 0-16,20 0 0,-21 0 16,0 0-16,0-1 0,1-20 15,-1 0-15,0 21 0,21-22 16,-21-20-16,-21 20 0,22 1 16,-1 0-16,0-1 0,-21 1 15,21 21-15,-21 0 0,0 0 0,0-1 16,0 44-1,0-1-15,0 0 16,0 0-16,0 0 0,-21 22 0,0-22 16,0 21-16,21 0 0,-22-20 15,22 20-15,0-21 0,-21 0 16,0 0-16,21 22 0,-21-43 0,21 21 16,0 0-16,21-21 46,0-21-30,0 0-16,1 21 0,-1-21 16,21-1-16,-21 1 0,0 21 0,22-21 15,-22 21-15,0-21 0,0 21 16,0 0-16,-42 21 47,0 0-47,0-21 0,0 21 15,0-21-15,-1 22 0,1-22 0,0 21 16,0-21-16,0 21 16,0 0-16,21 0 15,0 0-15,0 1 16,0-1 15,21-21-31,0 0 0,0 0 16,0 0-16,0 0 0,1 0 15,-1 0-15,0-21 0,0 21 16,21-22-16,-20 22 0,-1-21 0,0 0 16,0 21-16,21-21 0,-20 21 15,-1 0-15,0-21 0,-21 42 47,-21-21-47,21 21 16,-21 0-16,-1 0 15,44-21 32,-1 0-47,0 0 0,0 0 16,0 0-16,0 0 0,1 0 16,-1 0-16,0-21 0,0 21 15,0 0-15,0-21 0,1 21 16,-1-21-16,0 21 0,21-21 15,-42 0-15,21 21 0,1-22 16,-22 1-16,0 0 16,-22 21-1,1 0-15,0 0 0,0 0 16,0 0-16,0 21 0,-1-21 0,1 21 16,0 1-16,0-22 0,21 21 15,-21 0-15,0 0 0,21 0 16,0 0-16,0 1 15,0-1-15,0 0 16,21 0-16,0-21 0,0 0 16,0 0-16,22 0 0,-22 0 15,0 0-15,21 0 0,-21-21 16,22 0-16,-22 0 0,21-1 0,-21 1 16,-21 0-16,0-21 0,0-1 15,0 1-15,0 0 0,0-1 0,0 1 16,0 0-16,0-22 0,0 22 15,0 0-15,0 20 0,0 1 0,0 0 16,0 0-16,0 42 16,0 21-1,0-20-15,0-1 0,0 21 16,0 0-16,0 1 0,0-22 16,0 21-16,0 1 0,-21-22 15,-21 21-15,42-21 0,-21 0 0,21 1 16,0-1-16,0 0 15,21-21 1,0-21-16,-21 0 16,21-1-16,0 1 0</inkml:trace>
  <inkml:trace contextRef="#ctx0" brushRef="#br1" timeOffset="122897.72">27728 8996 0,'0'-21'16,"-21"21"-16,21 21 47,21 0-47,-21 0 16,43 0-16,-22 22 0,0-1 0,21-21 15,1 22-15,-1 20 0,0-21 0,22 1 16,-22 20-16,0-20 0,22 20 15,-22 1-15,1-22 0,-1 21 16,0 1-16,22-22 0,-43 22 16,21-22-16,1 0 0,-1 22 0,-21-22 15,21 1-15,-20-22 0,-1 21 0,21 0 16,-21-20-16,-21 20 0,21-21 16,-21 0-16,22 0 0,-22 1 0,0-1 15,0 0-15,0 0 0,21-21 16,-21 21-16,21-21 15,-21 21-15,21-21 47,-42 0-15,0 0-32,0 0 15</inkml:trace>
  <inkml:trace contextRef="#ctx0" brushRef="#br1" timeOffset="123547.63">28215 10499 0,'21'21'16,"0"-21"-16,1 21 0,-1 0 16,0 0-16,0 1 15,21-22-15,-20 21 0,-1 0 0,21 0 16,0 21-16,-20-20 0,20-1 0,0 0 15,-21 0-15,22 0 0,-22 0 16,21 1-16,-21-1 0,1 0 16,-1-21-16,0 21 0,0 0 0,0-21 15,0 21-15,1-21 32,-1 0 14,-21-21-46,21 21 0,-21-21 0,0 0 16,21 0-16,-21 0 0,21-1 16,0 1-16,-21 0 0,0-21 0,22 21 15,-1-22-15,-21 1 0,21 0 0,0-22 16,-21 22-16,21-1 16,0 1-16,1 0 0,-22-1 0,21 1 15,0 21-15,-21 0 0,0 0 16,21-1-16,0 22 0,-21-21 15,21 42 1,-21 1 0,0-1-16,0 0 0,0 0 0,0 0 15,0 22-15,0-22 0,0 0 16,0 0-16,0 0 0,-21 0 0,21 1 16,-21-1-16,0 0 0,0 0 0,21 0 15,-21 0-15,-1-21 0,1 22 16,0-22-16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5T03:59:39.56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4530 974 0,'21'0'16,"0"0"-1,-21 21-15,21-21 16,0 0-16,0 0 0,1 0 15,-1 0-15,0-21 16,0 0-16,0 21 0,0-22 16,1 1-16,-1 21 0,0-21 15,-21 0-15,21 0 0,-21 0 16,21 21-16,-21-22 0,0 1 16,0 0-16,0 0 0,0 0 15,-21 21-15,-21 0 0,21-21 16,-22 21-16,1 0 0,0 0 0,-1 21 15,-20-21-15,-1 21 0,1 21 16,-1-21-16,22 22 0,-22-22 16,22 21-16,0 1 0,-1-22 0,22 21 15,0-21-15,0 22 0,21-22 16,0 21-16,0-21 0,0 22 0,0-22 16,21 0-16,0 21 0,0-21 15,1 22-15,20-22 0,0 21 16,-21 1-16,22-22 0,-1 21 15,-21 0-15,22 1 0,-22-1 0,21 0 16,-21 1-16,0-22 0,-21 21 16,0 1-16,0-1 0,0 0 0,-21-21 15,-42 43-15,20-43 16,1 0-16,0 0 0,-1 1 0,1-22 16,0 0-16,-1 0 0,22 0 15,-21 0-15,0-22 0,20 1 0,-20 0 16,21 0-16,-21-21 0,20-1 15,1 1-15,-21 21 0,21-22 0,21 1 16,-21 0-16,21 21 16,0-22-16,0 22 0,0 0 0,0 42 31,21 0-31,0 0 16,0 1-16,-21 20 0,21 0 15,0-21-15,-21 22 0,22-1 0,-1 0 16,0-20-16,0 20 0,-21-21 15,21 21-15,0-20 0,1-1 0,20 0 16,-21 0-16,0-21 0,0 21 16,22-21-16,-22 0 0,21 0 0,-21 0 15,22 0-15,-1-21 16,0 0-16,1 21 0,20-42 0,-20 20 0,-1 1 16,0-21-16,1 0 15,20 20-15,-21-20 0,-20 0 0,20-1 16,-21 1-16,0 21 0,0-21 15,1 20-15,-1 1 0,-21 0 0,0 42 32,0 0-17,0 1-15,-21-1 0,-1 0 16,22 21-16,-21-21 0,21 22 0,0-22 16,0 0-16,0 21 0,0-20 15,0-1-15,0 0 0,0 0 0,0 0 16,21 0-1,1-21-15,-1 0 0,0 0 0,0 0 16,0 0-16,0-21 0,1 21 16,-1-21-16,21 0 0,-21 0 0,0-22 15,22 22-15,-22-21 0,0 21 0,0-22 16,0 22-16,1-21 0,-22 21 16,0 0-16,21-1 0,-21 1 15,21 0-15,-21 0 0,0 42 47,0 0-47,0 0 0,0 22 16,0-22-16,0 21 0,0-21 0,0 22 15,0 20-15,0-20 0,0-1 16,0 21-16,0-20 0,0 20 16,0 1-16,21 20 0,-21-20 0,0 21 15,21-22-15,-21 22 0,0-1 16,0 1-16,0-21 0,21 20 0,-21 1 15,22 0-15,-22-1 0,0-20 0,0 20 16,0 1-16,0-21 0,0 20 16,0-20-16,0-1 0,0 1 0,-22-22 15,22 0-15,-21 1 0,0-1 16,0-21-16,-21 0 0,20 1 16,1-1-16,-21-21 0,0 0 0,20 0 15,-20-21-15,0-1 0,-1 1 16,22 0-16,-21-21 0,21-1 0,0 1 15,-1-21-15,22-1 0,-21 1 0,21-22 16,0 0-16,0 1 0,0-1 16,0 0-16,21-21 0,1 22 0,20-22 15,-21 0-15,21 21 0,1-20 16,-1-1-16,0 21 0,1-21 0,20 22 16,-20-1-16,20 0 0,1 22 15,-1-22-15,22 43 0,-22-22 16,-20 22-16,20 21 0,1 0 0,-22-1 15,-21 22-15,21 0 0,-20 22 16,-1-1-16,0 0 0,0 0 0,-21 21 16,0 1-16,0-22 0,0 21 15,0 1-15,0-22 0,0 21 0,0-21 16,0 22-16,0-22 0,0 0 16,-21 0-16,0 0 0,21 0 0,-21-21 15,-1 0 1,22-21-1,0-21-15,0 21 16,0 0-16,0-22 16,0 1-16,22 0 0,-1-1 0,0 1 15,-21 0-15,21-1 0,0 1 16,0 21-16,22 0 0,-22-1 0,0 1 16,0 21-16,0 0 0,1 0 15,-22 21-15,21 1 0,0-1 0,0 21 16,-21-21-16,0 22 0,21-1 15,-21 0-15,0 1 0,21-1 0,-21 0 16,0-21-16,0 22 0,0-1 0,0-21 16,22 0-16,-22 22 0,21-22 15,0-21-15,-21 21 0,21 0 0,21-21 16,-20 0 0,20 0-16,-21 0 0,0-21 0,0 21 15,22-21-15,-22 0 0,21 0 0,-21-22 16,1 22-16,20-21 0,-21-22 15,0 22-15,0-22 0,1 1 16,-1-1-16,0 1 0,0-1 0,-21 1 16,0-1-16,21 22 0,-21 0 0,0-1 15,0 1-15,0 21 0,0-21 16,0 20-16,0 1 0,0 42 31,0 1-31,0-1 0,-21 0 16,21 21-16,0 1 0,0-1 15,-21 0-15,0 22 0,21-1 0,-21 1 16,21-22-16,0 22 0,0-1 0,0-21 16,0 1-16,0-1 0,0 0 15,0 1-15,0-1 0,0-21 0,0 22 16,21-22-16,0 0 0,0 0 16,0-21-16,22 21 0,-22-21 0,0 0 15,21 0-15,-21 0 0,22 0 16,-1 0-16,-21 0 0,22-21 0,-22 0 15,21 0-15,0 0 0,-20-1 16,-1-20-16,0 21 0,0-21 16,0-1-16,-21 22 0,21-21 0,-21-1 15,0 1-15,0 0 0,0 21 16,0-1-16,0 1 0,0 0 0,-21 21 16,0 0-16,0 0 15,0 0-15,0 0 0,-1 21 0,1 0 16,0 22-16,0-22 0,0 0 0,0 21 15,21 1-15,-22-22 0,22 21 16,-21 1-16,21-22 0,0 21 0,0-21 16,0 22-16,0-22 0,0 0 15,0 0-15,21 0 0,-21 0 16,22-21-16,-1 0 0,0 0 16,0 0-16,0 0 0,0 0 15,1 0-15,-1-21 0,0 21 0,0-21 16,0 0-16,0 0 0,1-22 15,-22 22-15,21 0 0,0-21 0,-21 21 16,0-22-16,0 22 0,0 0 16,0-21-16,0 20 0,0 1 0,0 42 31,0 1-15,-21 20-16,21-21 0,0 0 15,0 0-15,0 22 16,0-22-16,0 0 0,0 21 0,0-20 15,0-1-15,0 0 0,0 0 0,0 0 16,0 0-16,21 1 0,0-1 16,0-21-16,0 0 0,1 0 15,-1 0-15,0 0 16,0-21-16,0 21 0,0-22 0,1 1 16,-1 0-16,0 0 0,0 0 15,0-22-15,0 22 0,1 0 0,20-21 16,-21-1-16,0 22 0,0 0 0,22-21 15,-22 21-15,0-1 0,0 22 16,0 0-16,1 0 0,-1 0 16,0 0-16,0 0 0,0 0 15,-21 22-15,0-1 0,21 0 0,-21 0 16,22 0-16,-22 0 0,0 22 16,0-22-16,0 0 0,0 0 0,0 0 15,0 1-15,-22-1 0,1 0 0,21 0 16,-21 0-16,0 0 0,0 1 15,0-22-15,21-22 47,0 1-47,21 0 0,0 0 0,0 0 16,21 0-16,-20-1 0,-1 1 16,42-42-16,-42 20 15,1 22-15,-1-21 0,0 21 0,0-22 16,0 22-16,0 0 0,-21 0 15,0 42 17,0 0-32,-21 0 0,0 1 15,21-1-15,-21 0 0,21 0 0,0 21 16,-21-20-16,0-1 0,21 21 16,-22-21-16,22 0 0,0 1 0,0 20 15,0-21-15,0 0 0,0 0 16,0 1-16,22-22 0,-1 21 15,0 0-15,0-21 0,21 0 0,-20 0 16,-1 0-16,21 0 0,-21 0 16,0 0-16,22 0 0,-22-21 0,0 21 15,0-21-15,0 21 0,1-22 0,-1 1 16,0 0-16,0 0 16,0 0-16,-21 0 0,0-1 0,0 1 15,21 0-15,-21-21 0,0 21 16</inkml:trace>
  <inkml:trace contextRef="#ctx0" brushRef="#br0" timeOffset="341.8">6773 1503 0,'0'0'0,"-63"0"0,42 0 0,-1 0 16,1 0-16,42 0 16,1 0-16,20 0 0,0 0 15,22 0-15,-1 0 0,22-21 0,0 21 16,-1 0-16,1 0 16,21 0-16,-22 0 0,22-21 0,-21 21 15,21 0-15,-22 0 0,1 0 0,-21 0 16,-1 0-16,1 0 0,-22 0 15,0 0-15,-21 0 0,22 0 0,-22 0 16,0 0 0,-42 0 15,21 21-31</inkml:trace>
  <inkml:trace contextRef="#ctx0" brushRef="#br0" timeOffset="905.44">9567 1715 0,'-21'0'31,"0"21"-31,21 0 0,0 0 16,0 0-1,21-21 17,0 0-17,-21-21 1,0 0-1,0 0-15,-21 21 32,0 0-17,21 21 1,0 0-16,0 0 16,0 0-16,0 1 15,-21-22-15,21 21 16,0 0-1,0 0-15</inkml:trace>
  <inkml:trace contextRef="#ctx0" brushRef="#br0" timeOffset="1294.21">9567 2180 0,'0'0'0,"-42"21"16,42 1 0,-21-22-16,21 21 15,21-21 1,0 0 0,0 0-16,0 0 15,1 0-15,-22-21 31,0-1-31,0 1 16,-22 21 0,1 0-16,0 0 31,21 21-15,-21-21-16,21 22 15,-21-22 32,0 0-31</inkml:trace>
  <inkml:trace contextRef="#ctx0" brushRef="#br0" timeOffset="2054.3">4741 2815 0,'0'0'0,"-42"0"16,21 0-1,42 0 48,0 21-63,0-21 0,0 0 0,1 0 16,20 0-16,0 0 0,1 22 15,20-22-15,-21 0 0,43 0 0,-21 0 16,-1 0-16,22 21 0,21-21 15,21 0-15,-22 0 0,1 0 0,0 21 16,0-21-16,21 0 0,0 0 0,0 21 16,0-21-16,21 0 0,21 0 15,-20 21-15,20-21 0,0 0 0,1 0 16,20 0-16,-21 0 0,22 0 16,-1 0-16,-20 0 0,20 0 0,1 0 15,-22 0-15,-21 0 0,22 0 16,-43 21-16,21-21 0,-21 0 15,0 0-15,-21 0 0,-22 0 0,1 0 16,-22 0-16,1 0 0,-22 0 16,1 0-16,-22 0 0,0 0 0,0 0 15,0 0-15,-42 0 94,0 0-94</inkml:trace>
  <inkml:trace contextRef="#ctx0" brushRef="#br0" timeOffset="3565.48">7662 6181 0,'0'21'16,"0"0"-1,0 0-15,21-21 47,1 0-47,-22-21 0,21 0 16,-21 0-16,0 0 0,0-1 16,0 1-16,0 0 15,0 0-15,0 0 0,-21 0 0,-1-1 16,-20 1-16,21 0 0,-21 0 15,20 21-15,-20-21 0,0 21 0,21 0 16,-22 0-16,1 0 0,21 0 16,-22 0-16,1 21 0,21 0 0,0 0 15,-22 0-15,22 22 0,21-22 0,-21 21 16,21 1-16,-21-1 16,21 0-16,0 1 0,0-1 0,0 0 15,0 1-15,0-22 0,0 21 16,21-21-16,0 0 0,-21 1 0,21-1 15,1 0-15,-1-21 0,21 0 0,-21 0 16,0 0-16,22 0 0,-22-21 16,21 0-16,1-1 0,-22 1 0,21 0 15,22-21-15,-22-1 0,0 22 16,1-21-16,-1 0 0,0-22 16,-21 22-16,22-1 0,-22-20 0,21-1 15,-21 1-15,1-1 0,-1 1 0,0-1 16,-21 1-16,0-1 0,21 1 15,-21-1-15,21 1 0,-21 21 16,0-1-16,0 1 0,0 0 0,21-22 16,-21 43-16,0 0 15,0 42 1,-21 0-16,0 21 0,21-20 16,-21 20-16,21 0 0,-21 1 15,0 20-15,21 1 0,-22-22 0,22 21 16,-21 1-16,0-1 0,21 1 15,-21-1-15,21-20 0,0 20 0,-21 1 16,21-22-16,0 0 0,0 1 16,0-1-16,0 0 0,0 1 15,0-1-15,0-21 0,0 22 0,21-22 16,0 0-16,0 0 0,0-21 16,-21 21-16,22-21 0,20 0 0,-21 0 15,0 0-15,0 0 0,1-21 0,20 0 16,-21 0-16,0 0 0,0-1 15,22 1-15,-22 0 0,0-21 0,0 21 16,0-1-16,22-20 0,-43 21 16,21-21-16,0-1 0,0 22 0,-21-21 15,21 21-15,-21-1 0,0 1 0,0 0 16,0 0-16,0 42 47,-21 0-47,21 0 0,0 22 15,-21-22-15,21 0 0,-21 21 0,21-20 16,-21 20-16,21-21 0,0 21 16,0 1-16,0-22 0,0 21 0,0-21 15,0 1-15,21 20 0,0-21 0,0 0 16,0-21-16,1 21 0,-1 1 16,21-22-16,-21 0 0,0 0 15,22 0-15,-22 0 0,21-22 0,22-20 16,-22 21-16,-21-21 15,22 20-15,-22 1 0,21-21 0,-21 21 16,0-22-16,1 1 0,-1 21 0,-21-21 16,0-1-16,0 1 0,0 0 15,0-1-15,-21 1 0,-1 21 0,1-22 16,-21 22-16,21 0 0,0 0 16,-1 21-16,1 0 0,-21 0 0,21 0 15,0 0-15,-1 0 0,1 21 0,0 0 16,0 0-16,0 1 15,0-1-15,21 0 0,0 0 16,42-21 15,-21 0-31</inkml:trace>
  <inkml:trace contextRef="#ctx0" brushRef="#br0" timeOffset="4469.59">10520 5461 0,'21'-21'31,"0"21"-31,-21-21 0,0 0 15,21-1-15,-21 1 0,21 21 16,-21-21-16,0 0 0,0 0 16,0 0-16,0-1 0,0 1 15,-21 21-15,0-21 16,-21 21-16,21 0 0,-1 0 0,-20 0 16,21 0-16,-21 0 0,20 21 0,-20-21 15,0 21-15,-1 1 16,1-1-16,0 0 0,-1 0 0,22 0 15,-21 0-15,0 1 0,20-1 16,1 0-16,0 0 0,0 0 0,21 0 16,0 1-16,0-1 15,21 0 1,0-21-16,22 0 0,-22 21 0,0-21 16,21 0-16,-21 21 0,1-21 15,20 0-15,-21 21 0,21 1 0,-20-22 16,20 21-16,-21-21 0,0 21 15,0 0-15,1 0 0,-22 0 16,0 1-16,0-1 0,0 0 16,-22 0-16,1 0 0,0 0 15,-21-21-15,21 22 0,-22-1 0,1 0 16,21 0-16,-22-21 0,1 21 0,21-21 16,0 0-16,0 21 0,-1-21 15,1 0-15,0 0 0,21-21 31,21 21-15,0-21-16,1 21 0,-1-21 0,0 21 16,0 0-16,0 0 0,0 0 15,1 0-15,-1 0 0,0 0 0,0 0 16,0 21-16,-21 0 0,0 0 16,0 1-16,0-1 15,0 0-15,0 0 0,-21 21 0,21-20 16,-21 20-16,0-21 0,0 21 0,21 1 15,-22-1-15,1 0 0,0 1 16,21-1-16,0 0 0,0 1 0,0-22 16,0 21-16,0-21 0,0 1 0,0-1 15,21-21 1,0 0-16,1 0 16,-1 0-16,0-21 0,0 21 15,-21-22 1,21 1-16,0 21 15,-21-21-15,0 0 63</inkml:trace>
  <inkml:trace contextRef="#ctx0" brushRef="#br0" timeOffset="5533.95">9885 9948 0,'-21'0'16,"-1"0"-1,1 0 17,21-21-32,0 0 15,0 0-15,0 0 16,0 0-16,21-1 0,1 1 16,-1 21-16,21-21 0,-21 21 15,22-21-15,-22 21 0,21 0 0,-21-21 16,22 21-16,-1 0 0,-21 0 15,0 0-15,0 0 0,1 0 0,-22 21 16,0 0-16,0 0 0,0 0 16,0 1-16,-22-1 0,-20 0 15,21 0-15,-21 0 0,-1 0 0,22 22 16,-21-22-16,-1 0 0,1 0 16,0 0-16,21 22 0,-1-22 15,1 0-15,0 0 0,21 0 0,0 1 16,0-1-16,0 0 0,0 0 15,21 0-15,0-21 0,22 21 16,-22 1-16,21-22 0,-21 21 0,22-21 16,-1 21-16,-21-21 0,22 21 15,-22-21-15,21 21 0,-21 0 0,0-21 16,1 22-16,-22-1 0,0 0 16,0 0-16,0 0 0,0 0 15,0 1-15,-22-1 0,22 0 16,-21 0-16,0 0 0,0 0 15,-21 1-15,20-1 0,1 21 0,0-21 16,0 0-16,0 1 0,0-1 16,-1 0-16,1 0 0,0 0 0,0-21 15,21 21-15,-21-21 0,0 22 16,-1-22-16,1 0 16,0 0-16,0 0 0,0 0 15,0 0-15,-1 0 0,1 0 16,0-22-16,-21 1 0,21 21 15,-1-21-15,1 21 0,-21-42 0,21 21 0,0-1 16,21 1-16</inkml:trace>
  <inkml:trace contextRef="#ctx0" brushRef="#br0" timeOffset="6106.09">12023 7705 0,'0'0'0,"42"-21"16,-42-22-16,21 22 0,-21 0 0,0 0 15,0 0-15,-21 21 16,0 0 0,0 0-16,-1 21 0,1 0 15,0 0-15,-21 21 0,21 1 16,-1-1-16,1 22 0,-21-22 0,21 21 16,0 1-16,-22-1 0,22 1 0,0-1 15,-21 1-15,20-1 0,1-20 16,0-1-16,0 0 0,0 1 15,21-22-15,0 0 0,0 0 0,0 0 0,0-42 32,21 0-17,0 0-15,21 0 0,-20-22 0,-1 22 16,21-21-16,0-22 0,-20 22 0,20 0 16,0-22-16,1 1 0,20-1 15</inkml:trace>
  <inkml:trace contextRef="#ctx0" brushRef="#br0" timeOffset="6331.96">12234 7620 0,'0'0'0,"43"-42"0,-22 21 0,0-22 0,0 22 16,0 21-16,-21 42 16,0-20-16,-21 20 15,0 0-15,0 1 0,0-1 0,-1 21 16,-20 1-16,21-1 0,0 1 16,-22-1-16,22 1 0,-21-1 15,0 1-15,-1-22 0,22 22 0,-21-22 16,-1 0-16,22 1 0,-21-1 0,21 0 15,0-20-15,21-1 0,0 0 0,-22 0 16,44-21 0,-1-21-1,0 0-15,0 0 0,21-1 0,1-20 16,-1 0-16</inkml:trace>
  <inkml:trace contextRef="#ctx0" brushRef="#br0" timeOffset="7267.18">13716 7853 0,'0'0'0,"-21"0"16,21-21 15,0 0-31,21-1 15,0 22-15,0-21 0,0 0 0,1-21 16,-22 21-16,21-1 0,-21 1 16,21-21-16,-21 21 0,0 0 15,0-1-15,-21 1 0,0 21 16,-1 0-16,1 0 0,-21 0 0,21 21 16,-22 1-16,1-1 0,21 0 15,-21 0-15,-1 21 0,1-20 0,21 20 16,0-21-16,-1 0 0,1 22 15,21-22-15,0 0 0,0 0 0,0 0 16,21 22-16,1-22 0,-1 0 0,21 0 16,-21 0-16,22 0 0,-22 22 15,21-22-15,0 0 0,-20 0 0,-1 0 16,0 1-16,0 20 0,-21-21 16,0 0-16,0 0 0,0 1 15,0-1-15,-21 0 0,0 0 0,-22 0 16,22-21-16,-21 21 0,21-21 0,-22 0 15,1 0-15,21 0 0,-21 0 16,-1 0-16,22-21 0,-21 0 0,21 0 16,-22 0-16,22 0 0,0-1 0,21-20 15,-21 0-15,21 21 0,-21-22 16,21 1-16,0 0 0,0 20 16,0 1-16,0 0 0,0 0 0,21 21 0,0 0 15,0 0-15,0 21 16,0-21-16,1 21 0,-1 22 15,-21-22-15,0 0 0,21 21 0,0-21 16,-21 22-16,21-22 0,0 21 16,-21-21-16,22 22 0,-1-22 0,0 0 15,0 0-15,0 0 0,0 1 0,22-22 16,-22 0-16,21 21 0,1-21 16,-1 0-16,0 0 0,1 0 0,-1-21 15,21-1-15,-20 1 0,20 0 0,-20 0 16,-1-21-16,21 20 0,-20-20 15,-22 0-15,21-1 0,1 1 0,-22 0 16,0-22-16,0 22 0,0 0 0,0-22 16,-21 22-16,22-1 15,-22 1-15,0 0 0,0 21 0,0-1 16,0 1-16,0 42 16,0 1-1,-22-1-15,22 0 0,-21 21 0,0-21 16,21 22-16,0-1 0,-21 0 15,0 1-15,0-1 0,-1 22 0,22-22 16,-21 0-16,0-21 0,21 22 0,0-1 16,0-21-16,0 0 0,0 1 15,0-1-15,21-21 16,0 0-16,1 0 16,-1 0-16,0-21 0,0-1 15,0 22-15,0-21 0,1-21 16,-22 21-16,0 0 0,21-22 0,-21 22 15,0 0-15</inkml:trace>
  <inkml:trace contextRef="#ctx0" brushRef="#br0" timeOffset="7483.05">14076 7916 0,'-21'0'16,"42"0"-16,-85 0 0,64 22 0,-42-22 0,63 0 31,0 0-31,22 0 0,-22 0 15,21 0-15,0 0 0,1 0 0,20 0 16,-20-22-16,-1 22 0,0 0 16,1 0-16,-1-21 0,-21 21 0,0 0 15,0 0-15,1 0 0,-1 0 0,0-21 16</inkml:trace>
  <inkml:trace contextRef="#ctx0" brushRef="#br0" timeOffset="8425.51">14774 8234 0,'21'0'0,"-42"0"0,64 0 16,-1 0-16,-21 0 0,0 0 0,0 0 15,1-21-15,-1 0 0,0-1 0,0 22 16,0-21-16,22 0 16,-43 0-16,21 0 0,0-22 0,-21 22 15,0 0-15,0-21 0,0 21 0,0-1 16,0 1-16,0-21 0,-21 21 15,0 0-15,-1 21 0,1 0 0,0-22 16,0 22-16,-21 0 0,20 22 0,1-22 16,0 21-16,0 0 0,-21 21 15,20-21-15,1 22 0,0-1 0,0-21 16,21 22-16,-21-1 0,21 0 0,0-21 16,0 22-16,0-22 0,0 0 15,0 0-15,0 0 0,21-21 0,0 22 16,0-22-16,0 0 15,1 0-15,-1 0 0,0-22 16,0 1-16,0 21 0,22-21 0,-22-21 16,0 21-16,0-1 0,0-20 0,0 21 15,-21-21-15,0 20 0,22-20 16,-22 21-16,0-21 0,0 20 0,0 1 16,0 0-16,0 0 15,0 42 1,0 0-16,0 0 0,0 1 15,0-1-15,0 21 0,0-21 16,0 22-16,0-1 0,0-21 0,0 21 16,0-20-16,0 20 0,0-21 15,0 0-15,0 0 0,21 1 0,0-1 16,0-21-16,0 0 0,0 21 16,1-21-16,20 0 0,21 0 15,-41-21-15,20 0 0,0 21 16,-21-22-16,22-20 0,-1 21 0,0-21 15,-20 20-15,20-20 0,-21 0 0,21-22 16,-20 22-16,-1 0 0,-21-22 16,21 22-16,-21-22 0,21 22 15,0-22-15,-21 1 0,0 21 0,0-22 0,0 22 16,0 21-16,0-22 0,0 22 16,0 0-16,0 42 15,0 0-15,-21 0 0,21 22 16,-21-1-16,0 0 0,21 1 15,-21 20-15,-1-20 0,22 20 0,-21-21 16,0 22-16,21-22 0,0 22 16,-21-22-16,21 22 0,0-22 15,0 0-15,0 1 0,0-1 0,0 0 0,0-21 16,0 1-16,0-1 0,21 0 16,-21 0-16,21-21 0,0 0 0,1 0 15,-1 0-15,0 0 16,0-21-16,0 0 0,0 0 15,1-22-15,-1 22 0,-21 0 16,0-21-16,0 20 0,0-20 0,0 0 16,0 21-16,0-22 0</inkml:trace>
  <inkml:trace contextRef="#ctx0" brushRef="#br0" timeOffset="8621.39">15452 7811 0,'0'0'0,"-22"0"0,22 21 16,0 0 15,22-21-31,-1 0 0,21 0 0,-21 0 16,22 0-16,-22 0 0,21 0 15,-21 0-15,22 0 0,-1 0 0,-21 0 16,0 0-16,0 0 0,22 0 16,-22 0-16,0-21 0,0 21 15,0 0-15,1 0 0</inkml:trace>
  <inkml:trace contextRef="#ctx0" brushRef="#br0" timeOffset="10737.7">16108 8149 0,'0'0'15,"0"21"-15,21-21 16,0 0-16,0 0 16,0 0-16,22-21 0,-22 21 0,21-21 15,1 0-15,-1 0 16,0 0-16,1-1 0,-22 1 0,21 0 15,-21 0-15,0 0 0,1 0 0,-22-1 16,0 1-16,0 0 0,0 0 16,0 0-16,-22 0 0,1-1 0,0 1 15,0 21-15,0 0 0,-22 0 0,22 0 16,0 0-16,-21 0 0,21 0 16,-1 21-16,1 1 0,0-1 0,0 21 15,0 0-15,21 1 0,0-22 16,0 21-16,0 1 0,0-1 0,0 0 15,0-21-15,21 22 0,0-22 16,0 0-16,22-21 0,-22 21 16,21-21-16,0 0 0,1 0 0,-1 0 15,0 0-15,22 0 0,-22-21 0,1 0 16,-1 0-16,0 0 0,1-1 16,-1 1-16,0 0 0,-21 0 0,22-21 15,-22 20-15,0-20 0,0 21 0,-21-21 16,0 20-16,21 1 0,-21 0 15,0 0-15,0 0 0,0 42 32,0 0-32,0 0 0,0 0 15,0 22-15,0-22 0,0 21 0,-21-21 16,21 22-16,-21-1 16,21-21-16,0 22 0,0-22 0,-21 0 15,21 0-15,-21 0 0,21 0 0,0 1 16,0-44 15,0 1-31,0 0 0,21 0 16,0 0-16,0 0 0,-21-22 15,21 22-15,1-21 0,20-1 0,-21 22 16,0-21-16,22 0 0,-22 20 16,0 1-16,21 0 0,-21 0 0,1 0 15,-1 21-15,0 0 0,21 0 0,-21 0 16,1 0-1,-1 21-15,-21 0 0,0 0 16,0 0-16,0 1 0,0-1 0,0 0 16,0 0-16,0 0 0,0 0 15,0 1-15,0-1 0,0 0 0,0 0 16,0 0-16,0-42 31,0 0-31,0 0 16,0 0-16,21-1 0,0 1 15,0-21-15,0 21 0,1 0 0,-1-22 16,21 1-16,-21 21 0,0-22 0,1 22 16,-1 0-16,0 0 15,21 0-15,-21 0 0,1 21 0,-1 0 16,0 0-16,0 21 16,-21 0-16,0 0 0,0 0 15,0 0-15,0 22 0,0-22 0,0 21 16,0-21-16,0 22 0,0-22 0,-21 21 15,21-21-15,0 22 0,0-22 16,0 0-16,0 0 0,0 0 0,0 1 16,21-1-16,0-21 0,0 0 15,1 21-15,-1-21 0,0 0 0,21 0 16,-21 0-16,22-21 0,-1 21 0,-21-21 16,22-1-16,-1 1 15,0 0-15,1 0 0,-22 0 0,21 0 16,-21-22-16,0 22 0,1-21 0,-22-1 15,0 22-15,0 0 0,0-21 16,0 21-16,0-1 0,0 1 0,-22 21 16,1 0-16,0 0 15,0 0-15,0 21 0,0-21 16,21 22-16,-22-1 0,22 21 0,-21-21 16,21 0-16,-21 22 0,21-22 15,0 0-15,0 21 0,0-20 16,0-1-16,0 21 0,0-21 0,21 0 15,0 1-15,1-1 0,-1 0 0,0 0 16,21-21-16,-21 0 0,1 21 16,20-21-16,-21 0 0,21 0 0,1 0 15,-22-21-15,21 21 0,-21-21 16,22 0-16,-22 0 0,0-22 0,21 22 16,-20-21-16,-1-1 0,0 1 0,0 0 15,-21 21-15,21-22 0,-21 1 16,21 21-16,-21 0 0,0-1 0,0 44 47,-21-1-47,0 0 0,0 21 0,21-21 15,-21 1-15,21 20 0,-21 0 16,-1-21-16,22 22 0,0-22 0,-21 21 16,21-21-16,-21 1 0,21-1 0,0 0 15,0 0-15,0 0 0,0 0 16,0-42 15,0 0-31,21 0 16,0 0-16,22-22 0,-22 22 0,0-21 15,21 0-15,-20-1 0,20 1 16,0 0-16,1-1 0,-1 1 16,0 21-16,1 0 0,-1-1 0,0 1 15,1 21-15,-1 0 0,-21 0 16,0 0-16,0 21 0,1-21 0,-22 22 15,0 20-15,0-21 0,0 0 0,0 22 16,0-22-16,-22 21 0,22 0 16,-21 1-16,21-22 0,0 21 0,-21-21 15,21 22-15,0-22 0,0 0 0,0 0 16,0 0-16,21 1 0,-21-1 16,21-21-16,1 0 0,-1 0 15,21 0-15,-21 0 0,0 0 0,22 0 0,-22-21 16,21-1-16,-21 1 15,22 0-15,-22-21 0,21 21 0,-21-22 16,22 1-16,-22-22 0,21 1 16,-21-1-16,1 1 0,20-1 0,-21-20 15,0 20-15,0-20 0,1 20 0,-22 1 16,0-1-16,21 22 0,-21-1 16,21 1-16,-21 21 0,0 0 0,0 0 15,0 42 1,-21-21-16,0 42 0,21 0 15,-22 1-15,1-1 0,0 0 0,0 22 16,0-1-16,21-20 0,-21 20 16,21 1-16,-22-1 0,22 1 15,-21-1-15,21-20 0,0 20 0,0-21 16,0 1-16,0-1 0,0 0 16,0-20-16,0 20 0,0-21 0,0 0 15,0 0-15,21-21 0,-21 22 16,22-22-16,-1 0 0,0 0 0,0 0 15,0 0-15,0 0 0,1 0 0,-1 0 16,0 0-16,0-22 0,21 1 16,-20 21-16,-1-21 0,21 0 0,-21 0 15,0 21-15,1-21 0,-1-1 0,-21 1 16,0 0-16,0 0 16,0 0-16,0 0 15,0-1-15,0 1 0</inkml:trace>
  <inkml:trace contextRef="#ctx0" brushRef="#br0" timeOffset="10906.61">19621 7747 0,'0'0'0,"0"21"16,22-21-1,-1 0-15,21 0 0,0 0 0,22 0 0,-1 0 16,-20 0-16,20 0 0,1 0 15,-1 0-15,1 0 0,-1-21 16</inkml:trace>
  <inkml:trace contextRef="#ctx0" brushRef="#br0" timeOffset="11009.55">20637 7768 0,'22'0'15,"-1"0"-15,-42 0 47,-1 0-47,1 21 0,-21-21 16,21 0-16,-22 22 0,1-1 0</inkml:trace>
  <inkml:trace contextRef="#ctx0" brushRef="#br0" timeOffset="13636.31">5800 13018 0,'0'0'0,"0"-22"0,0 1 0,0 0 16,0 0-16,0 0 16,0 0-16,0-1 0,0 1 0,0 0 15,0 0-15,0 0 0,0 0 16,-22 21-1,1 0-15,21 21 16,-21 0-16,21 0 0,-21 21 16,21 1-16,0-1 0,0 0 0,0 22 15,0-22-15,0 22 0,0-1 16,0 1-16,0-22 0,0 22 0,0-1 16,0-21-16,0 22 0,0-22 0,0 1 15,0-22-15,0 21 16,0-21-16,0 0 0,0 1 0,21-44 31,0 1-31,0 0 16,1 0-16,-1 0 0,0-22 0,0 1 15,0 21-15,0-21 0,22-1 16,-22 1-16,0 0 0,0-1 0,0 1 16,1 0-16,-22 20 0,21-20 15,-21 21-15,21 0 0,0 21 16,-21 21-1,0 0-15,0 21 0,21-20 16,-21 20-16,0-21 0,0 21 16,0 1-16,0-1 0,0 0 0,0 1 15,21-1-15,-21-21 0,22 22 16,-1-22-16,-21 0 0,21 0 0,0 0 16,0 0-16,0-21 0,1 0 15,-1 0-15,0 0 0,21 0 0,-21 0 16,22 0-16,-1-21 0,-21 0 0,22 0 15,-1-21-15,0 20 0,-21-20 16,22 21-16,-22-21 0,0-1 0,0 1 16,0 21-16,1-22 0,-22 1 15,21 0-15,-21-1 0,0 1 0,0-21 16,0 20-16,0 22 0,0-21 16,0 21-16,-21-1 0,21 1 15,-22 21-15,1 0 16,21 21-16,0 1 0,0 20 0,0 0 15,0 1-15,0-1 0,0 0 16,0 1-16,0-1 0,0 0 0,0 22 16,0-22-16,0 0 0,0 1 15,0-1-15,0-21 0,21 22 0,1-22 16,-1 0-16,0 0 0,21 0 0,1-21 16,-22 0-16,21 0 15,0 0-15,1 0 0,-1 0 0,0 0 16,1-21-16,-1 0 0,0 0 0,1-22 15,-1 22-15,-21-21 0,22 0 16,-22 20-16,0-20 0,0-21 0,0 20 16,-21 1-16,0 0 0,0-22 15,0 22-15,0-22 0,0 22 0,-21-22 16,0 43-16,21-21 0,0 21 0,-21 0 16,21-1-16,-21 22 0,-1 22 15,1-22-15,21 21 0,0 21 16,0 0-16,0 1 0,0 20 0,0-20 15,0 20-15,0-21 16,0 1-16,0 20 0,0-20 0,0-1 16,0 0-16,0 1 0,0-1 15,0 0-15,0-21 0,0 22 0,0-22 16,0 0-16,0 0 0,0 0 0,0-42 47,0 0-47,21 0 0,1 0 0,-22 0 15,21-22-15,0 22 0,0-21 16,-21-1-16,21 22 0,0-21 0,1 21 16,-1 0-16,0-1 0,-21 1 0,21 21 15,0 0-15,0 21 16,1 1-16,-22-1 16,0 21-16,21-21 0,-21 0 15,21 1-15,-21 20 0,21-21 16,-21 0-16,21 22 0,0-22 0,1 0 15,-22 0-15,21 0 0,0-21 16,21 21-16,-21-21 0,1 0 16,-1 0-16,21 0 0,-21 0 0,0 0 0,22 0 15,-22-21-15,0 0 0,0 21 16,0-42-16,1 21 0,-1-1 16,0 1-16,0-21 0,0 21 0,0-22 0,-21 22 15,0-21-15,0 21 16,0-22-16,22 22 0,-22 0 0,0 0 15,0 0-15,0 42 32,-22 0-32,22 21 0,-21-20 15,21-1-15,0 21 0,0-21 16,0 22-16,0-1 0,0-21 0,0 21 16,0-20-16,0-1 0,0 0 0,0 0 15,0 0-15,0 0 0,21 1 16,1-22-16,-1 0 0,21 0 15,-21 0-15,0 0 0,1 0 0,-1 0 16,21-22-16,-21 1 16,0 0-16,22 0 0,-22 0 0,0-22 15,0 1-15,0 21 0,22-21 0,-22-1 16,0 1-16,0-22 0,-21 22 16,21-21-16,-21 20 0,22-20 0,-22-1 15,0 22-15,0-22 0,21 1 16,-21 21-16,0-1 0,0-20 15,0 42-15,0-1 0,-21 22 32,21 22-32,0-1 0,-22 21 0,22 0 15,-21 1-15,21-1 0,-21 0 16,21 22-16,0-22 0,0 1 16,0 20-16,0-21 0,0 1 0,0-1 15,0 0-15,0 1 0,0-1 16,0 0-16,0 1 0,0-22 0,0 21 15,21-21-15,0 22 0,1-22 0,20 0 16,-21 0-16,21 0 0,-20 1 16,20-1-16,0-21 0,1 0 15,20 21-15,-21-21 0,1 0 0,-1 0 0,-21-21 16,22 21-16,-22-21 16,21-1-16,-21 1 0,0 0 0,1 0 15,-1 0-15,0 0 0,0-22 0,0 22 16,-21-21-16,21 21 0,-21-22 15,22 1-15,-22 0 0,0 20 0,0-20 16,0 21-16,0 0 0,0 0 0,-22 42 31,1 0-31,21 0 0,0 0 16,-21 0-16,0 22 0,21-22 16,-21 21-16,21-21 0,-21 22 0,21-1 15,0-21-15,0 22 0,0-22 0,0 21 16,0-21-16,0 0 0,0 1 15,0-1-15,21-21 0,0 0 16,0 0-16,0 0 0,0 0 16,1 0-16,20-21 15,-21 21-15,0-22 0,22 1 0,-22 21 16,0-21-16,0 0 0,0 0 0,0 0 16,1-1-16,-22 1 0,21 0 15,-21 0-15,0 0 0,0 0 16,0-1-16,0 1 0,-21 0 0,-1 0 0</inkml:trace>
  <inkml:trace contextRef="#ctx0" brushRef="#br0" timeOffset="13902.16">8043 12869 0,'21'0'63,"1"0"-48,-22 22 1,21-22-16,0 0 15,0 0-15,0 0 0,0 0 16</inkml:trace>
  <inkml:trace contextRef="#ctx0" brushRef="#br0" timeOffset="14459.01">11070 12573 0,'0'0'0,"42"-21"16,-20 0-16,20-22 16,-42 22-16,0 0 0,0 0 15,0 0-15,-21 21 0,-22 0 0,1 0 16,0 0-16,-1 0 0,-20 0 15,21 0-15,-22 21 0,1 0 0,-1 21 16,22 1-16,-22-1 0,1 22 16,20 20-16,-20-20 0,-1 42 0,22-22 15,-21 1-15,20 21 0,1 0 0,0-22 16,-1 22-16,22 0 0,0-21 16,21 20-16,0-20 0,0 0 15,21-22-15,0 1 0,22-1 0,-1 1 16,0-1-16,1-20 0,-1-1 15,0 0-15,1 1 0,20-22 0,-21 0 16,1 0-16,-1 0 0,0-21 0,1 0 16,-1 0-16,0 0 0,-20-21 15,20 0-15,0-21 0,1 20 0,41-41 16,-41 21-16</inkml:trace>
  <inkml:trace contextRef="#ctx0" brushRef="#br0" timeOffset="15765.97">11874 13081 0,'0'0'15,"0"-21"-15,0 0 0,0 0 0,0-1 16,0 1-16,0 0 0,-21 0 0,21 0 16,-42 0-16,21 21 0,0-22 15,-22 22-15,22 0 0,-21 0 0,21 0 16,-1 22-16,-20-1 0,21 0 16,-21 21-16,20 1 0,1-1 15,0 0-15,0 22 0,21-1 0,0-20 16,0 20-16,0 1 0,0-22 15,0 21-15,0-20 0,21 41 16,0-41-16,0-1 0,1-21 0,-1 0 16,21 1-16,-21-1 0,22-21 15,-22 0-15,21 0 0,0 0 0,43 0 16,-43-21-16,1-1 16,-1 1-16,22 0 0,-22 0 0,0-21 15,1 20-15,-1-20 0,0 0 0,-21 21 16,1-22-16,-1 22 0,0-21 15,-21 21-15,21-1 0,-21 1 16,0 0-16,0 42 31,-21 0-31,21 1 0,0-1 16,-21 21-16,21-21 0,0 22 16,0-1-16,0-21 0,0 21 0,0-20 15,0 20-15,0-21 0,0 0 0,0 0 16,21 1-16,0-1 0,0-21 15,0 0-15,1 0 0,-1 0 0,0 0 16,0 0-16,0 0 0,22 0 0,-22-21 16,0-1-16,0 1 0,0 21 15,0-21-15,-21 0 0,0-21 0,0 20 16,0 1-16,0 0 16,0-21-16,0 21 0,0-22 0,-21 22 15,0-21-15,0 21 0,0-1 0,0 1 16,-1 0-16,1 0 0,0 21 15,0 0-15,0 0 0,0 0 0,-1 0 16,1 21-16,21 0 0,0 0 16,0 1-1,21-22-15,1 0 16,-1 0-16,0 0 0,21 0 16,-21 0-16,22 0 0,-22 0 0,21 0 15,1-22-15,-1 1 0,-21 21 16,21-21-16,1 21 0,-1 0 15,0 0-15,1 0 0,-1 0 0,-21 0 16,0 0-16,1 0 0,-1 21 0,0-21 16,-21 21-16,21 1 0,-21-1 15,0 0-15,0 21 0,0-21 0,0 1 16,0-1-16,0 21 0,0-21 16,-21 0-16,0 1 0,21-1 0,-21 0 15,21 0-15,-22 0 0,1-21 16,0 0-1,21-21 1,0 0 0,0 0-16,0 0 0,21-1 15,0 1-15,1-21 0,-1 21 0,0-22 16,0 1-16,0 21 0,0-21 0,22-1 16,-22 22-16,21-21 0,1 21 15,-1 21-15,0 0 0,-21 0 0,22 0 16,-1 0-16,-21 21 0,22 0 15,-22 0-15,0 21 0,0-20 0,-21 20 16,0-21-16,0 21 0,0-20 0,0 20 16,0-21-16,0 0 0,0 0 15,0 1-15,0-1 0,-21 0 0,21 0 16,-21 0-16,0 0 16,21-42 15,0 0-16</inkml:trace>
  <inkml:trace contextRef="#ctx0" brushRef="#br0" timeOffset="18038.57">13928 13568 0,'0'0'0,"63"0"15,-42 0-15,0 0 16,1-21-16,-22 0 0,21-1 15,-21 1-15,0 0 16,0 0-16,0 0 0,0 0 16,0-1-16,0 1 0,-21 0 15,-1 0-15,1 0 0,0-22 16,0 22-16,0 0 0,0 21 0,-1-21 16,1 21-16,0 0 0,0 0 15,0 0-15,0 0 0,-1 21 0,1 0 16,21 0-16,-21 22 0,0-22 0,0 21 15,21-21-15,-21 22 0,21-1 16,0-21-16,0 22 0,0-1 0,0-21 16,0 21-16,0-20 0,0-1 15,21 0-15,0 0 0,0-21 0,0 0 16,0 0-16,22 0 0,-22 0 0,0 0 16,0 0-16,22-21 15,-22 21-15,21-21 0,-21 0 0,22-22 16,-22 22-16,0-21 0,21 21 15,-21-22-15,1 1 0,20 0 0,-21-1 16,0 1-16,0 0 0,-21-22 0,22 1 16,-1 20-16,-21-20 0,0-1 15,0 1-15,21 20 0,-21-20 0,0 21 16,21-1-16,-21 22 0,0 0 16,0 0-16,0 0 0,0 42 15,0 0-15,0 0 16,0 21-16,0 1 0,0-1 15,0 22-15,0-22 0,-21 21 0,21 1 16,-21-22-16,0 22 0,21-22 0,0 0 16,0 22-16,-22-22 0,22 1 15,0-1-15,0-21 0,0 21 0,0-20 16,0-1-16,0 0 0,22 0 16,-22 0-16,21-21 0,0 0 0,0 0 15,0 0-15,0 0 0,1 0 0,20 0 16,-21-21-16,0 21 0,22-21 15,-22 0-15,0 0 0,0-1 0,21 1 16,-20 0-16,-1-21 0,0 21 16,-21-1-16,21 1 0,-21 0 15,21 0-15,-21 0 0,0 42 32,0 0-17,0 0-15,0 0 0,0 1 0,0-1 16,-21 0-16,21 21 0,0-21 15,0 1-15,0-1 0,0 0 0,0 0 16,21 0-16,0 0 0,1-21 0,-1 22 16,0-22-16,0 0 0,0 0 15,0 0-15,1 0 0,20 0 16,-21 0-16,21-22 0,-20 1 0,20 0 16,-21 0-16,21 0 0,-20 0 15,-1-22-15,21 22 0,-21-21 0,0-1 16,1-20-16,-1 21 0,0-22 15,0 1-15,0-1 0,0 1 0,1-22 16,-1 21-16,0 1 0,0 21 0,-21-22 16,0 22-16,21 21 0,-21-22 15,0 22-15,-21 42 16,0 0-16,0 1 16,0 20-16,-1 0 0,-20 1 0,21 20 15,0-21-15,0 22 0,-1-1 16,1 1-16,0-22 0,0 22 15,0-22-15,21 0 0,0 1 0,0-1 16,0 0-16,0-20 0,0 20 0,0-21 16,21 0-16,0 0 0,0 1 15,0-22-15,1 0 0,-1 21 0,21-21 16,-21 0-16,22 0 0,-22 0 16,21-21-16,-21-1 0,22 22 0,-22-21 15,21 0-15,-21 0 0,22 0 0,-22-22 16,0 22-16,0 0 0,0-21 15,0 21-15,-21-1 0,0 1 16,0 0-16,22 21 0,-22 21 16,0 0-1,-22 1-15,1-1 0,21 0 0,0 0 16,-21 0-16,0 22 0,21-22 16,-21 0-16,21 21 0,0-21 0,0 1 15,0-1-15,0 0 0,0 0 0,0 0 16,0 0-16,21-21 15,0 0-15,0 0 0,0 0 0,1 0 16,-1 0-16,0 0 0,0 0 16,0 0-16,0-21 0,22 21 0,-22-21 15,0 0-15,0 0 0,22 0 0,-22-1 16,0 1-16,0-21 16,0 21-16,22 0 0,-43-1 0,21 1 15,0 0-15,-21 42 31,-21 0-15,21 1-16,-21-1 0,21 0 16,-22 0-16,22 0 0,0 0 0,0 1 15,0-1-15,0 0 0,0 0 0,0 0 16,0 0-16,22 1 16,-1-22-16,0 0 15,0 0-15,0 0 0,0 0 16,1 0-16,-1 0 15,0 0-15,0-22 0,-21 1 16,21 0-16,-21 0 16,0 0-16,0-22 0,0 22 0,0 0 15,0 0-15,0 0 0,0 0 0,0-22 16,-21 43-16,21-21 0,-21 0 16,0 21-16,0 0 0,-1 0 15,1 0-15,0 0 16,42 0 15,22 0-15,-22 0-16,0 0 15,21 0-15,1 0 0,-1 0 0,0 0 16,1 0-16,-22 0 0,21 0 16,0 0-16,-20 0 0,-1 0 0,0 0 15,0 0-15,0 0 0,-21 21 16,0 0-16,0 0 0,0 1 15,0-1-15,0 0 0,0 21 0,0-21 16,0 1-16,0-1 0,-21 0 16,21 0-16,0 0 0,-21 0 0,0 1 15,21-1-15,-21 0 0,21 0 16,-22-21 0,1 0-1,21-21 1,0 0-1,21 0-15,1-1 0,-1 1 0,0 0 16,0 0-16,21-21 0,-20 20 16,20-20-16,-21 0 0,21 21 0,-20-22 15,20 22-15,-21-21 0,21 21 16,-20 21-16,-1-22 0,0 22 0,0 0 16,0 0-16,0 0 0,1 0 0,-22 22 15,21-1-15,0 0 16,-21 0-16,0 0 0,0 22 15,0-22-15,0 21 0,0-21 0,0 0 16,0 1-16,-21 20 0,0-21 16,-1 0-16,22 0 0,-21 1 0,0-1 15,21 0-15,0 0 0,-21-21 16,0 21-16,0 0 16,21-42 15,0 0-31,0 0 15,0 0-15,21 0 0,-21-22 16,21 22-16,-21-21 0</inkml:trace>
  <inkml:trace contextRef="#ctx0" brushRef="#br0" timeOffset="18263.43">16997 12785 0,'0'0'0,"-21"-21"0,-1-1 15,1 22 17,21 22 30,-21-22-62,0 0 16,0 0-16,0 0 0,-1 21 15</inkml:trace>
  <inkml:trace contextRef="#ctx0" brushRef="#br0" timeOffset="18505.3">15430 12954 0,'0'0'0,"-42"0"16,21 0-16,0 0 0,21 21 0,21-21 31,21 0-31,-21 0 0,22 0 16,-1 0-16,0 0 0,1 0 0,-1 0 15,0-21-15,1 21 0,-1 0 16,0 0-16,-20-21 0,-1 21 0,0 0 16,0 0-16,-21-21 15,-21 0 1,0-1-16,0 22 0</inkml:trace>
  <inkml:trace contextRef="#ctx0" brushRef="#br0" timeOffset="18813.13">14880 12700 0,'-42'0'15,"42"21"17,21-21-17,0 0-15,0 0 16,0 0 0,1 0 46,-1 0-62,0-21 16,0 21-16,21 0 0,-20 0 15</inkml:trace>
  <inkml:trace contextRef="#ctx0" brushRef="#br0" timeOffset="19381.32">17505 12277 0,'0'0'0,"21"0"0,0-21 0,0-1 16,0 1-16,1 0 0,-1 0 15,0 21-15,0-21 0,0 21 0,22 0 16,-22 0-16,0 0 0,0 0 15,0 0-15,22 21 0,-22 21 0,0 1 16,21-1-16,-21 0 0,22 1 16,-22 20-16,0 1 0,21 20 0,-20-20 15,20 20-15,-21 1 0,0 0 0,0-22 16,1 22-16,-22 0 16,0-22-16,0 22 0,-22-22 0,1 22 15,0-22-15,-21 1 0,-1-1 0,1 1 16,0-1-16,-1-20 0,-20 20 15,-43 22-15,43-43 0,-1-21 16,1 22-16,20-22 0,-20 0 0,20 0 16,1 0-16,21 1 0,-21-22 15,20 0-15,1 0 0,0 0 0,21-22 32,0 1-32,21 21 15,0-21-15,1 0 0,20-21 16,-21 20-16,21 1 0,1-21 0</inkml:trace>
  <inkml:trace contextRef="#ctx0" brushRef="#br0" timeOffset="19941.84">18859 13060 0,'-21'0'16,"0"0"-16,0 0 16,21 21-1,0 0 1,21-21 15,0 0-31,0 0 16,-21-21-16,0 0 15,0 0 1,0 0-16,-21 21 16,0 0-16,0 0 0,0 0 15,0 0-15,-1 0 0,1 0 0,21 21 16,-21 0 0,21 0-16,0 0 15,0 0-15,21-21 31,0 0-31,1 0 0,-1 0 16,0-21 0,-21 0-1,0 0 1,-21 0-16,0 21 16,-1 0-16,1 0 15,0 0 1,21 21-1,0 0-15,0 0 16,0 0-16,0 1 16,0-1-16,0 0 15,0 0-15</inkml:trace>
  <inkml:trace contextRef="#ctx0" brushRef="#br0" timeOffset="20655.43">18711 13631 0,'0'0'16,"-21"0"-16,21-21 31,21 21-15,-21-21-16,21 21 0,1-21 15,-1 21-15,0 0 16,0 0-16,-21 21 16,0 0-16,0 0 15,0 1 1,0-1-16,-21-21 0,0 0 16,0 21-16,21 0 0,-22-21 15,1 0-15,0 0 16,0 0-16,0 0 15,21-21 1,-21 21-16,21-21 0,0 0 16,0-1-1,21 22-15,0-21 0,0 21 16,0 0-16,0 0 16,1 0-16,-1 0 15,-21 21-15,0 1 16,0-1-16,21-21 0,-21 21 0,0 0 15,0 0 1,0 0-16,-21-21 16,21 22-16,-21-22 0,-1 21 15,1-21-15,0 0 16,21-21 0,0-1-1,0 1-15,21 21 16,0-21-16,1 0 0,-1 21 15,0-21-15,0 21 0,0 0 16,0 0-16,1 0 0,-1 0 16,0 0-1,-21 21-15,0 0 0,0 0 16,0 0-16,0 1 0,0-1 16,-21 0-16,0 21 0,-1-21 0,-20 1 15,21 20-15,-21-21 0,-1 21 0,1 1 16,0-22-16,-22 0 0,22 21 15,-1-20-15,-20-1 0,21 0 0,-1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564C-89EB-4CFB-AD35-D00EB16CA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F834B-5278-46BC-B619-8DF692D5F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7AC6-B759-4EBC-825D-03B1777B3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A2C2-0324-497D-860F-5935C55ACA1E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B7D3E-CBCF-47BE-8A81-E91D67B12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B57E8-DB81-480C-80C4-ACFBD09B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3AF9-7533-4DB5-AB5F-B773A4661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53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AB50-9BDD-4F79-B888-4B22A8D1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4D939-ECF6-48A9-BBBE-F9F830FED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89FBC-2B2D-4733-9BF4-64AB0BF74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A2C2-0324-497D-860F-5935C55ACA1E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54394-14FA-40F3-99C1-80BF4F84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6EFF8-A96F-4E7B-849D-06B4D045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3AF9-7533-4DB5-AB5F-B773A4661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85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8CCE95-CB60-4808-939E-55688378E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B907B-70FA-4325-8DEA-DA7A25878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AC43E-C4BF-4CCC-9EF0-B8181CE4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A2C2-0324-497D-860F-5935C55ACA1E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F76E7-6BDC-4B4F-9C5E-0315D0A46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6B441-F943-41A5-A723-C320EC52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3AF9-7533-4DB5-AB5F-B773A4661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11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25B67-DC3B-4F6D-93ED-19D14BFDB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528F5-8609-4994-8B55-FE69375BE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E2641-F591-4672-9C7F-9DC73D852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A2C2-0324-497D-860F-5935C55ACA1E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3A6AF-D74F-4A8E-8BAF-F18C633E3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2E390-430F-4356-B84C-FC78E4DE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3AF9-7533-4DB5-AB5F-B773A4661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55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D3ED4-425C-455E-BAFC-A8F88003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ACCD3-3C39-4B3F-B4D6-D801FF50E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B3E05-005C-484D-B028-4A18124D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A2C2-0324-497D-860F-5935C55ACA1E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ED4B4-2478-4095-AE12-7B70D380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E4411-4619-4065-8665-D9B055F5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3AF9-7533-4DB5-AB5F-B773A4661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62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4F7F-82AA-4D86-A057-46DA03F15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8908C-6C55-4259-80B8-CF3161541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A298C-467A-4D64-8F6A-6FC343B5A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87604-3515-41DF-9515-C846CC56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A2C2-0324-497D-860F-5935C55ACA1E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57CD1-B366-40A8-88E7-63C29E60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2366C-2498-46D5-B0F6-59862E52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3AF9-7533-4DB5-AB5F-B773A4661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24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BB11-8C8F-4BD7-B3BC-EF3EF9457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83F71-AE8F-431A-932D-9D0BA1FB2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2AFE6-5165-4AFD-BA2C-9CD468DBF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642F1B-065C-450D-AC84-A4BFD1341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440E0-7EA9-476D-89BE-01C431DE2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CAC5F0-2814-4D1A-B792-FF4BE31B4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A2C2-0324-497D-860F-5935C55ACA1E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946F48-1F01-426A-BB4C-8F41D37A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EF4E7B-0659-4625-B9AB-34819405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3AF9-7533-4DB5-AB5F-B773A4661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49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ABD1-B9E7-4A1D-9297-2628255C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CA3C5-C571-4350-A167-5A031EE7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A2C2-0324-497D-860F-5935C55ACA1E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5A77F-0AD5-498E-96D7-44EB3D56A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3D78E-6220-4A84-B0AB-A0352987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3AF9-7533-4DB5-AB5F-B773A4661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81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783E66-F0B7-43AD-B4F6-E8A435D79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A2C2-0324-497D-860F-5935C55ACA1E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9CE69-8D34-4C91-9270-55E48ADA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A3282-B8D6-4ED5-B50F-95625AD7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3AF9-7533-4DB5-AB5F-B773A4661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60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0F24-7A51-4D88-8BF3-9FDF30506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AFBFA-2B53-476F-8B04-A6FBEE311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5A701-DF60-4EBB-B0F1-8DD84E68B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DF8A2-5627-4869-816A-EDEC14F2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A2C2-0324-497D-860F-5935C55ACA1E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AC42D-5E38-49DF-B069-F0987778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37979-8C10-4047-96C3-0F9C8A48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3AF9-7533-4DB5-AB5F-B773A4661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7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63295-1B88-44B9-A42E-1B1F3F858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653FC-1931-4C20-95D6-36BE0BA05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132E8-7D7D-4FFB-8374-3F0E7301C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E4271-AB6C-4B33-8472-E9A93519B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A2C2-0324-497D-860F-5935C55ACA1E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1176F-E5A6-4091-81C9-298780F20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09B8A-7420-4564-9367-93B027B2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3AF9-7533-4DB5-AB5F-B773A4661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76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A5C264-1EC2-43D2-BB40-AA7455BE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1F4AD-AB97-44D2-B289-FB2AC8085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2E91C-91C1-40D0-AB2E-C84921EE5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5A2C2-0324-497D-860F-5935C55ACA1E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172DE-BBA7-4499-99B6-E5838E09E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C2858-3627-485D-BBD2-4173ABED2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23AF9-7533-4DB5-AB5F-B773A4661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84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E550-20F3-435B-A93C-DA675DC2B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FAACE-3FC8-4A5C-BF3C-F2B71EF0C6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B5D76F-490C-4476-91E0-70D2AD4F0072}"/>
                  </a:ext>
                </a:extLst>
              </p14:cNvPr>
              <p14:cNvContentPartPr/>
              <p14:nvPr/>
            </p14:nvContentPartPr>
            <p14:xfrm>
              <a:off x="297000" y="213480"/>
              <a:ext cx="9426600" cy="646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B5D76F-490C-4476-91E0-70D2AD4F00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204120"/>
                <a:ext cx="9445320" cy="648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3068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E550-20F3-435B-A93C-DA675DC2B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FAACE-3FC8-4A5C-BF3C-F2B71EF0C6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7F50CD-95C2-4D5D-9BFC-A08C87EDD3BB}"/>
                  </a:ext>
                </a:extLst>
              </p14:cNvPr>
              <p14:cNvContentPartPr/>
              <p14:nvPr/>
            </p14:nvContentPartPr>
            <p14:xfrm>
              <a:off x="91440" y="251640"/>
              <a:ext cx="9495000" cy="6324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7F50CD-95C2-4D5D-9BFC-A08C87EDD3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242280"/>
                <a:ext cx="9513720" cy="634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314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E550-20F3-435B-A93C-DA675DC2B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FAACE-3FC8-4A5C-BF3C-F2B71EF0C6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AD79F8-CAC0-4816-8105-B179E24C65FC}"/>
                  </a:ext>
                </a:extLst>
              </p14:cNvPr>
              <p14:cNvContentPartPr/>
              <p14:nvPr/>
            </p14:nvContentPartPr>
            <p14:xfrm>
              <a:off x="1356480" y="274320"/>
              <a:ext cx="7521120" cy="482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AD79F8-CAC0-4816-8105-B179E24C65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7120" y="264960"/>
                <a:ext cx="7539840" cy="48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E9E785E-6A15-47C3-9E7C-267E5D66C7A1}"/>
                  </a:ext>
                </a:extLst>
              </p14:cNvPr>
              <p14:cNvContentPartPr/>
              <p14:nvPr/>
            </p14:nvContentPartPr>
            <p14:xfrm>
              <a:off x="2804040" y="762120"/>
              <a:ext cx="8542440" cy="5143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E9E785E-6A15-47C3-9E7C-267E5D66C7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94680" y="752760"/>
                <a:ext cx="8561160" cy="516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170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E550-20F3-435B-A93C-DA675DC2B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FAACE-3FC8-4A5C-BF3C-F2B71EF0C6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70B1C0-DD0B-4E3C-A0BD-50275AAD4326}"/>
                  </a:ext>
                </a:extLst>
              </p14:cNvPr>
              <p14:cNvContentPartPr/>
              <p14:nvPr/>
            </p14:nvContentPartPr>
            <p14:xfrm>
              <a:off x="274320" y="533520"/>
              <a:ext cx="10211040" cy="421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70B1C0-DD0B-4E3C-A0BD-50275AAD43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524160"/>
                <a:ext cx="10229760" cy="423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867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E550-20F3-435B-A93C-DA675DC2B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FAACE-3FC8-4A5C-BF3C-F2B71EF0C6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B5D376-592F-4A74-A7B5-1EBD1338C2BA}"/>
                  </a:ext>
                </a:extLst>
              </p14:cNvPr>
              <p14:cNvContentPartPr/>
              <p14:nvPr/>
            </p14:nvContentPartPr>
            <p14:xfrm>
              <a:off x="0" y="434520"/>
              <a:ext cx="12184560" cy="589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B5D376-592F-4A74-A7B5-1EBD1338C2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25160"/>
                <a:ext cx="12203280" cy="590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7217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E550-20F3-435B-A93C-DA675DC2B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FAACE-3FC8-4A5C-BF3C-F2B71EF0C6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8602DC-D8FE-4822-A1A1-1AFF8CB10C80}"/>
                  </a:ext>
                </a:extLst>
              </p14:cNvPr>
              <p14:cNvContentPartPr/>
              <p14:nvPr/>
            </p14:nvContentPartPr>
            <p14:xfrm>
              <a:off x="518040" y="205920"/>
              <a:ext cx="11239920" cy="5441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8602DC-D8FE-4822-A1A1-1AFF8CB10C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680" y="196560"/>
                <a:ext cx="11258640" cy="545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940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E550-20F3-435B-A93C-DA675DC2B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FAACE-3FC8-4A5C-BF3C-F2B71EF0C6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29054C-6D8B-4C4E-90F0-9CFDFD19949F}"/>
                  </a:ext>
                </a:extLst>
              </p14:cNvPr>
              <p14:cNvContentPartPr/>
              <p14:nvPr/>
            </p14:nvContentPartPr>
            <p14:xfrm>
              <a:off x="22680" y="297360"/>
              <a:ext cx="12161880" cy="618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29054C-6D8B-4C4E-90F0-9CFDFD1994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288000"/>
                <a:ext cx="12180600" cy="619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2742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E550-20F3-435B-A93C-DA675DC2B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FAACE-3FC8-4A5C-BF3C-F2B71EF0C6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B5D17A-FC64-44FF-A9BB-7234D6C2905C}"/>
                  </a:ext>
                </a:extLst>
              </p14:cNvPr>
              <p14:cNvContentPartPr/>
              <p14:nvPr/>
            </p14:nvContentPartPr>
            <p14:xfrm>
              <a:off x="1356480" y="251640"/>
              <a:ext cx="6088680" cy="496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B5D17A-FC64-44FF-A9BB-7234D6C290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7120" y="242280"/>
                <a:ext cx="6107400" cy="498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9963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E550-20F3-435B-A93C-DA675DC2B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FAACE-3FC8-4A5C-BF3C-F2B71EF0C6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37DB08-581B-4A24-BA9C-DB003AF3822D}"/>
                  </a:ext>
                </a:extLst>
              </p14:cNvPr>
              <p14:cNvContentPartPr/>
              <p14:nvPr/>
            </p14:nvContentPartPr>
            <p14:xfrm>
              <a:off x="708480" y="525960"/>
              <a:ext cx="11415240" cy="426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37DB08-581B-4A24-BA9C-DB003AF382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120" y="516600"/>
                <a:ext cx="11433960" cy="428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2355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2021-02-05T03:02:44Z</dcterms:created>
  <dcterms:modified xsi:type="dcterms:W3CDTF">2021-02-05T04:06:25Z</dcterms:modified>
</cp:coreProperties>
</file>