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2:16:34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5122 0,'21'0'47,"0"0"-47,0 0 16,0 0-16,1 0 15,-1 0-15</inkml:trace>
  <inkml:trace contextRef="#ctx0" brushRef="#br0" timeOffset="2096.69">2752 1143 0,'0'0'0,"0"-21"16,0 0-16,-22 21 0,22-21 15,-21-1-15,21 1 0,-21 21 0,21-21 16,0 0-16,-21 21 16,21 21 15,0 0-31,0 0 15,21 1-15,-21 20 0,21-21 16,0 0-16,-21 22 0,22-22 16,-22 0-16,21 21 0,0-21 0,0 1 15,-21-1-15,21 0 0,0-21 16,1 21-16,-1-21 0,0 0 0,0 0 16,0 0-16,0 0 0,1 0 15,20 0-15,-21 0 0,0-21 16,22 21-16,-22-21 0,21 0 15,0-22-15,-20 22 0,20-21 0,0 21 16,-21-22-16,22 22 0,-22-21 16,0-1-16,-21 1 0,0 0 0,0-1 15,0 22-15,0-21 0,0 21 16,0-22-16,-21 22 0,0 0 16,0 0-16,-1 21 0,-20 0 15,21 0-15,-21 0 0,-1 0 0,1 21 16,0 21-16,-22-20 0,22 20 15,-1 0-15,1 1 0,0 20 0,-1-21 16,1 22-16,0-1 0,-1-20 16,22 20-16,0-20 0,0 20 15,21-21-15,0 1 0,0 20 0,0-42 16,0 22-16,21-1 0,0-21 16,0 22-16,22-22 0,-22-21 15,21 21-15,1-21 0,-22 0 16,21 0-16,0 0 0,1 0 0,-1 0 15,-21 0-15,22-21 0,-22 21 16,21-21-16,-21-1 0,0 22 0,1-21 16,-22 0-16,0 0 15,-22 21 1,-20 0-16,21 0 0,-21 0 0,20 0 16,-20 21-16,0 0 0,-1 0 15,22 1-15,-21-1 0,0 21 0,-1-21 16,1 22-16,0-1 0,20 0 15,-20-21-15,21 22 0,0-1 16,0-21-16,21 22 0,0-22 16,0 0-16,0 0 0,0 0 0,21 0 15,0-21-15,21 22 0,1-22 16,-22 0-16,21 0 0,0 0 0,22 0 16,-22 0-16,1 0 0,-1 0 15,21-22-15,-20 1 0,20 21 0,-20-21 16,20-21-16,-21 21 0,22-1 15,-22-20-15,22 21 0,-22-21 16,0 20-16,1-20 0,-1 0 16,-21-1-16,22 22 0,-22-21 0,-21 21 15,0-22-15,0 22 0,0 0 16,0 0-16,0 0 16,-21 42-1,21 0-15,-22 21 16,1-20-16,21-1 0,-21 21 15,21-21-15,0 22 0,0-22 0,-21 21 16,21-21-16,-21 0 0,21 22 16,-21-22-16,21 0 0,0 21 0,0-20 15,0-1-15,0 0 16,-22-21-16,22 21 0,0-42 31,0 0-15,22 21-16,-22-43 0,0 22 0,21 0 15,0 0-15,0-21 0,0-1 16,0 1-16,1 21 0,-1-22 16,0 1-16,21 0 0,-21-1 0,22 22 15,-22 0-15,21 0 0,-21 0 16,22 21-16,-22 0 0,21 0 0,-21 0 16,22 21-16,-22 0 0,0 0 15,0 0-15,0 22 0,1-1 0,-1-21 16,0 22-16,-21-1 0,0 0 15,0 1-15,0-22 0,0 21 16,0-21-16,0 22 0,0-22 0,0 0 16,0 0-16,-21 0 15,0-21-15,-1 0 16,22-21 15,0 0-31</inkml:trace>
  <inkml:trace contextRef="#ctx0" brushRef="#br0" timeOffset="2603.41">4911 1693 0,'0'0'0,"21"-42"0,-21 21 0,0 0 16,0 0-16,0-1 16,0 1-16,0 0 0,0 0 15,-21 21-15,-1 0 0,1 0 16,0 0-16,0 0 0,0 0 16,-22 21-16,22-21 0,0 21 15,-21 22-15,21-22 0,-22 21 0,22 0 16,0 1-16,0-1 0,0 0 15,-1 22-15,22-22 0,0 1 16,0-1-16,0-21 0,0 21 16,0-20-16,0 20 0,22-21 0,-22 0 15,21-21-15,0 21 0,0-21 16,21 0-16,-20 0 0,20 0 0,-21 0 16,21 0-16,1 0 0,-1 0 0,-21 0 15,22-21-15,-1 21 0</inkml:trace>
  <inkml:trace contextRef="#ctx0" brushRef="#br0" timeOffset="3432.95">5546 1693 0,'0'-21'16,"0"42"-16,0-63 0,0 21 0,0 0 0,0 0 16,-22 21-16,1 0 15,0 0-15,0 0 0,-21 0 0,20 21 16,1 0-16,0 0 0,0 0 15,0 22-15,0-22 0,-1 21 0,1 0 16,0 1-16,21-1 0,0 0 16,-21 1-16,21-22 0,0 21 0,0-21 15,0 22-15,0-22 0,0 0 16,0 0-16,21 0 0,0-21 16,0 0-16,1 0 0,-1 0 15,0 0-15,21 0 0,-21-21 16,1 0-16,20 0 0,-21 0 0,0 0 15,0-1-15,1 1 0,20-21 16,-21 21-16,-21-22 0,21 1 0,-21 21 16,21-21-16,-21-1 0,0 22 15,0-21-15,0 21 0,0-1 0,0 1 16,0 42 0,0 1-1,0-1-15,0 21 0,0-21 16,0 22-16,-21-22 0,21 21 15,0-21-15,0 22 0,0-22 0,0 21 16,0-21-16,0 0 0,0 1 16,21-1-16,1-21 0,-22 21 0,42-21 15,-21 0-15,0 0 0,0 0 16,22 0-16,-1-21 0,-21 21 0,22-21 16,-22-1-16,21 1 0,-21 0 0,0 0 15,1 0-15,-1 0 0,0-22 16,0 22-16,-21 0 0,0-21 15,0 20-15,21-20 0,-21 21 0,0 0 16,0-22-16,0 22 0,0 0 0,0 0 16,0 42 31,0 0-47,0 0 0,0 1 0,0 20 15,0-21-15,0 21 0,0 1 0,0 20 16,0-20-16,0 20 0,0 1 15,0 20-15,0-20 0,0 20 0,0 1 16,-21 21-16,21-21 0,0 20 16,0-20-16,-21 0 0,21-1 15,0 22-15,-21-42 0,21 20 0,0 1 0,0-21 16,0-22-16,0 21 16,0-20-16,0-1 0,0 0 0,0-20 15,0-1-15,0 0 0,0 0 0,0-42 31,0 0-15,0 0-16,0-22 0,0 22 0,0-21 16,0-22-16,0 22 0,0-22 15,21-20-15,-21 20 0</inkml:trace>
  <inkml:trace contextRef="#ctx0" brushRef="#br0" timeOffset="3763.76">6181 1757 0,'0'0'16,"0"-21"-16,-22-22 0,22 22 0,0 0 15,0 0-15,0 0 0,0 0 0,0-1 16,0 1-16,22 0 0,-1 0 16,0 21-16,0-21 0,21 21 0,-20 0 15,-1 0-15,21 0 0,-21 0 16,22 0-16,-1 0 0,-21 21 15,21 0-15,-20 0 0,-1 0 0,0 1 16,0 20-16,-21-21 0,0 21 0,0-20 16,0 20-16,-21 0 15,0-21-15,0 22 0,-1-22 0,1 0 16,-21 21-16,21-20 0,-22-1 0,22 0 16,-21 0-16,21 0 0,0-21 15,-1 21-15,1-21 0,0 0 0,0 22 16,21-44-1,0 1 1</inkml:trace>
  <inkml:trace contextRef="#ctx0" brushRef="#br0" timeOffset="5336.22">7260 1672 0,'0'-21'31,"21"0"-31,0 0 16,1 0-16,-1-1 0,0 1 15,21 0-15,-21 0 0,1 0 16,-1 0-16,0-1 0,0 1 0,-21 0 16,0 0-16,0 0 0,0 0 15,-21 21-15,0 0 16,0 0-16,-1 0 0,1 0 15,-21 21-15,21 0 0,-22 0 16,22-21-16,-21 21 0,21 0 0,0 22 16,-1-22-16,1 0 0,21 0 0,-21 0 15,21 1-15,0-1 16,0 0-16,21 0 16,0 0-16,22-21 0,-22 21 0,0 1 15,21-22-15,-20 21 0,-1 0 16,21-21-16,-21 21 0,0 0 0,1 0 15,-1-21-15,0 22 0,-21-1 16,0 0-16,0 0 0,0 0 0,-21-21 16,0 21-16,-1 1 0,1-1 15,0-21-15,0 0 0,0 21 0,-22-21 16,22 0-16,0 0 0,0 0 16,-21 0-16,20 0 0,1-21 0,0 0 15,0-1-15,0 1 16,0 0-16,21 0 0,-22 0 15,22 0-15,0-1 0,0 1 16,0 42 15,22 1-31,-22-1 0,21-21 16,0 21-16,-21 0 0,21 0 16,0-21-16,-21 21 0,21 1 0,1-22 15,-1 0-15,0 21 0,0-21 16,0 0-16,0 0 0,22 0 0,-22 0 15,21 0-15,-21-21 16,22-1-16,-1 1 0,-21 0 0,22 0 16,-1 21-16,0-21 0,-21-22 15,22 22-15,-22 0 0,0 0 0,0 0 16,0-22-16,1 22 0,-1 0 0,-21-21 16,0 21-16,0-1 0,0 1 15,0 0-15,0 42 31,-21 0-31,21 1 16,-22-1-16,22 21 16,0-21-16,-21 0 0,21 22 0,0-22 15,0 0-15,0 21 0,0-20 0,0-1 16,0 0-16,0 0 16,0 0-16,21-21 0,1 0 0,-1 0 15,0 0-15,0 0 16,0 0-16,0-21 0,1 21 0,-1-21 15,0 0-15,0 0 0,0-1 16,0 1-16,1 0 0,-1-21 0,0 21 16,-21-1-16,0-20 0,21 21 0,-21 0 15,21 0-15,-21-1 0,0 1 16,0 0-16,-21 42 31,21 0-15,-21 1-16,21-1 0,0 0 0,0 21 15,0-21-15,0 22 0,0-22 16,0 0-16,0 21 0,0-20 0,0-1 16,0 0-16,0 0 0,21 0 15,0 0-15,0-21 0,1 0 16,-1 0-16,0 0 16,0 0-16,0-21 0,0 21 15,1-21-15,-1 0 0,0 0 0,0-22 16,0 22-16,0-21 15,1 0-15,-1 20 0,0-41 0,0 21 16,-21-1-16,0 1 0,21-22 16,-21 22-16,21-21 0,-21 20 0,0-20 15,0 20-15,0 1 0,0 0 16,0-1-16,0 22 0,0-21 0,0 21 16,0 0-16,0 42 15,-21 0 1,21 21-16,-21-21 0,21 22 15,0-1-15,0 0 0,0 1 0,-21 20 16,21-20-16,0-1 0,-21 0 16,21 1-16,0-1 0,0 0 15,0 1-15,0-1 0,0 0 0,0-21 16,0 22-16,0-22 0,0 21 16,0-21-16,0 1 0,21-1 15,-21 0-15,21-21 0,-21 21 16,21-21-1,0 0 1,-21-21 0,22 0-1,-22 0 1,21-1-16,-21 1 16,21 0-16,0 0 0</inkml:trace>
  <inkml:trace contextRef="#ctx0" brushRef="#br0" timeOffset="6431.39">9080 1651 0,'0'-21'16,"22"0"-16,-22 0 0,0-1 16,0 1-16,0 0 15,0 0-15,0 0 16,0 0-16,-22 21 15,1 0-15,0 0 0,0 0 16,0 0-16,0 0 0,-1 21 16,22 0-16,-21 0 0,0 0 0,0 0 15,0 1-15,0-1 0,21 21 16,-22-21-16,22 0 0,-21 1 0,21 20 16,0-21-16,0 0 0,0 0 0,0 1 15,0-1-15,21-21 16,1 0-16,-1 0 15,0 0-15,0 0 0,0 0 16,0-21-16,1 21 0,-1-22 16,0 1-16,0 0 0,0 0 15,-21 0-15,0 0 0,21-1 16,-21-20-16,22 21 0,-22 0 0,0 0 16,0-1-16,0 1 0,0 0 15,0 0-15,0 42 31,0 0-31,0 0 16,0 1-16,0-1 0,0 0 0,0 21 16,0-21-16,0 1 0,0-1 15,0 0-15,0 0 0,0 0 16,0 0-16,0 1 0,21-1 0,-21 0 0,21-21 16,0 21-16,0-21 15,0 0-15,1 0 0,-1 0 16,0 0-16,0 0 0,0-21 15,0 21-15,1-21 0,-1 0 0,0-1 16,0 1-16,0 0 0,0-21 0,-21 21 16,22-22-16,-22 1 0,21 0 15,-21-1-15,0 1 0,0 0 0,21-1 16,-21 1-16,0 0 0,0-1 16,0-20-16,0 20 0,0 1 0,0 21 15,0-21-15,0 20 16,0 1-16,0 0 0,0 0 0,0 42 31,0 0-31,0 22 0,-21-22 16,21 21-16,0 0 0,0 1 15,0-1-15,0 0 0,0 1 0,-21-1 16,21 0-16,0 1 0,0-1 0,0 0 16,0 1-16,0-22 0,0 21 15,0-21-15,0 22 0,0-22 0,0 0 16,0 0-16,0 0 0,21 1 15,0-1-15,0-21 16,0 0-16,0 0 16,1 0-16,-1 0 0,0-21 15,0-1-15,0 22 0,0-21 0,-21 0 16,22 0-16,-1 0 0,0-22 16,0 22-16,-21 0 0,21 0 0,-21 0 15,21 0-15,-21-1 0,22 1 0,-22 42 47,0 1-31,-22-1-16,22 0 0,0 0 0,0 0 15,0 0-15,0 1 0,0-1 0,0 0 16,0 0-16,0 0 16,0 0-16,0 1 15,22-22-15,-1 0 16,0 0-16,0 0 15,0 0-15,-21-22 0,21 1 16,1 21-16,-22-21 0,21 0 0,-21 0 16,21 0-16,0-1 0,-21 1 15,0 0-15,0 0 0,21-21 0</inkml:trace>
  <inkml:trace contextRef="#ctx0" brushRef="#br0" timeOffset="6720.23">10012 1334 0,'0'21'15,"0"-42"32,-21 21-31,21-22-16,-22 22 31,1 0-15,0 0-1,0 0 1,21 22-16,-21-22 16,0 0-16,-1 0 0,1 0 15,0 0-15</inkml:trace>
  <inkml:trace contextRef="#ctx0" brushRef="#br0" timeOffset="6952.1">9144 1461 0,'-21'0'16,"42"0"15,0 0-31,0 0 0,0 0 15,1 0-15,-1 0 0,0 0 0,21-22 16,-21 22-16,1 0 0,-1 0 16,0-21-16,0 21 0,0 0 0,0 0 15,1-21-15,-1 21 16,0 0 0</inkml:trace>
  <inkml:trace contextRef="#ctx0" brushRef="#br0" timeOffset="7494.31">10266 1545 0,'0'0'0,"-21"0"16,-1-21-16,1 21 15,0 0-15,0 0 16,0 0-16,0 0 16,-1 0-16,1 0 0,0 0 15,0 21-15,0-21 16,0 21-16,21 1 0,0-1 0,-22 0 16,22 0-16,-21 21 0,21-20 15,0-1-15,0 0 0,0 21 0,0-21 16,0 1-16,0-1 0,21-21 15,1 21-15,-1 0 0,0-21 0,0 0 16,21 0-16,-20 0 0,-1 0 0,21 0 16,-21 0-16,0 0 0,1 0 15,-1-21-15,0 0 0,0 21 0,0-21 16,0-1-16,-21 1 0,22 0 16,-22 0-16,0-21 0,0 20 0,0 1 15,0-21-15,0 21 0,-22 0 16,1-22-16,0 22 0,0 0 15,0 0-15,0 21 0,21-21 0,-22 21 16,1 0-16,0 0 0,0 0 16,0 0-16,0 21 15,21 0-15,0 0 16,0 0-16,0 0 16,0 1-16,21-22 15,0 21-15,0-21 0,0 0 16,0 0-16,1 0 0</inkml:trace>
  <inkml:trace contextRef="#ctx0" brushRef="#br0" timeOffset="8027.18">10626 1461 0,'0'21'47,"0"0"-32,0 0-15,0 0 0,0 0 16,0 1-16,0 20 0,0-21 16,0 0-16,0 0 0,0 22 0,0-22 15,-22 0-15,22 0 0,0 0 0,0 1 16,0-1-16,0 0 16,-21-21-16,21 21 0,0-42 46,0 0-30,0 0-16,0-1 0,0 1 16,0-21-16,0 0 0,0 20 0,21-20 15,1 0-15,-1 21 0,0-22 16,0 22-16,0-21 0,22 21 0,-22-1 16,21 1-16,-21 0 0,22 21 0,-1 0 15,-21 0-15,0 0 16,22 0-16,-22 21 0,0 0 0,0 1 15,0-1-15,0 0 0,-21 21 0,0-21 16,0 22-16,0-22 0,0 21 16,0 1-16,0-22 0,0 21 0,-21-21 15,0 0-15,21 1 0,-21-1 16,21 0-16,0 0 0,-21 0 0,21 0 16,-21-21-16,21-21 62,0 0-62</inkml:trace>
  <inkml:trace contextRef="#ctx0" brushRef="#br0" timeOffset="8894.95">3154 2667 0,'-21'0'16,"42"0"-16,-42-21 0,-1 21 16,22-21-16,-21 21 0,21-21 31,21 21 0,1 0-31,-1 0 0,0 0 16,0 0-16,21 0 0,22 0 15,-22 0-15,22 0 0,20 0 0,-20 0 16,21 0-16,20 0 16,-20 0-16,21 0 0,0 0 0,21-22 15,0 22-15,21 0 0,0 0 0,21-21 16,1 21-16,-1-21 0,22 21 16,-1 0-16,1-21 0,-1 0 0,22 21 15,-1 0-15,1-21 0,-21 21 16,20 0-16,1 0 0,-22-22 0,22 22 15,-21 0-15,-22 0 0,21 0 16,-20-21-16,-22 21 0,21 0 0,-21 0 16,-21-21-16,0 21 0,-21-21 15,0 21-15,-21 0 0,-22 0 0,1-21 16,-1 21-16,-20 0 0,-22 0 16,0 0-16,-42 0 31,0 0-31,-22 0 0,22 0 0,-21 0 15,-1 0-15,-20 0 0,21 0 16,-22 0-16,1 0 0</inkml:trace>
  <inkml:trace contextRef="#ctx0" brushRef="#br0" timeOffset="9595.62">3090 2667 0,'0'0'0,"-21"-21"16,0 21-16,0 0 15,42 0 32,0 0-47,0 0 0,22 0 16,-1 0-16,0 0 0,1 0 0,20 0 15,1 0-15,-1 0 0,22 0 16,21 0-16,-22 0 0,22 0 0,21 0 16,-21 0-16,42 0 15,-21 0-15,21 0 0,22 0 0,-1 0 16,0 0-16,22-21 0,-1 21 15,1 0-15,-1-21 0,22-1 0,-22 22 16,22-21-16,0 21 0,-1 0 0,-20-21 16,21 21-16,-1 0 0,-20-21 15,-22 21-15,22 0 0,-22 0 0,-21 0 16,21-21-16,-42 21 0,0 0 16,0 0-16,-21 0 0,-21-21 0,0 21 15,-22 0-15,1 0 0,-43 0 0,21 0 16,-21 0-16,0 0 0,-21-22 15,22 1 64,-1 21-79,-21-21 15,21 21-15</inkml:trace>
  <inkml:trace contextRef="#ctx0" brushRef="#br0" timeOffset="53739.41">9546 4106 0,'21'-21'0,"-21"0"16,21 0 0,-21 0-16,0 0 15,0-1 1,-21 22 0,0 0-1,0 0-15,0 0 0,0 0 0,-1 0 16,1 0-16,0 0 0,-21 0 15,21 0-15,-22 0 0,22 22 0,-21-22 16,-1 21-16,1-21 0,0 21 0,-1 0 16,-20 0-16,21-21 0,-1 21 15,-20 1-15,-1-1 0,22 0 0,-22 0 16,22 0-16,0 0 0,-22 1 16,22-1-16,0 0 0,-1 0 15,1 0-15,0 0 0,-1 1 0,1-1 16,0 0-16,20 0 0,-20 0 15,0 0-15,-1 1 0,22-1 0,-21 0 16,0 0-16,20 0 0,-20 0 16,21 1-16,0-1 0,-22 0 0,22 0 15,0 0-15,0 0 0,0 1 16,0-1-16,-1 0 0,1 0 0,21 0 16,-21 0-16,21 1 0,0-1 15,0 0-15,0 0 0,0 0 16,0 0-16,0 1 0,0-1 15,0 0-15,0 0 0,0 0 0,0 0 16,0 1-16,0-1 0,0 0 0,21 0 16,-21 0-16,21 0 15,1 1-15,-22-1 0,21 0 0,0 0 16,-21 0-16,21 0 0,0 1 16,0-1-16,1 0 0,-1-21 0,0 21 15,0 0-15,0 0 0,22 1 0,-22-1 16,0 0-16,21-21 15,-21 21-15,22 0 0,-1 0 0,-21 1 0,22-22 16,-1 21-16,0-21 0,1 21 16,-1-21-16,0 0 0,1 21 0,20 0 15,-21-21-15,22 0 0,-22 0 0,22 21 16,-1-21-16,1 0 0,-1 0 16,1 0-16,20 0 0,-20 0 15,-1 0-15,1 0 0,21 0 0,-22 0 16,22 0-16,21 0 0,-22 0 15,1 0-15,0 0 0,20-21 0,-20 21 16,0 0-16,-1 0 0,1-21 0,0 21 16,-1-21-16,1 21 0,0-21 15,-22 21-15,107-21 0,-86-1 16,1 22-16,0-21 0,-1 21 0,1-21 16,0 21-16,-1-21 0,-20 21 15,20-21-15,1 21 0,0 0 0,-22-21 16,22 21-16,-22-22 0,22 22 15,-21-21-15,-1 21 0,1-21 16,-22 0-16,21 21 0,-20-21 0,20 21 16,-20-21-16,-1-1 0,-21 22 0,21-21 15,1 0-15,-22 21 0,0-21 16,21 0-16,-20 21 0,-1-21 0,21-22 16,-21 43-16,0-21 15,1 0-15,-1 0 0,0 0 0,0-1 16,0 1-16,-21 0 0,21 0 0,1 0 15,-1 0-15,-21-1 0,21 1 16,-21 0-16,21-21 0,-21 21 0,0-1 16,0 1-16,0 0 0,0 0 0,0 0 15,0 0-15,0-1 16,0-20-16,0 21 0,-21 0 0,21 0 16,-21-1-16,21 1 0,-21 0 0,21 0 15,-22 0-15,1 0 0,21-22 16,-21 22-16,0 0 0,0 0 0,0 0 15,-1-1-15,1 1 0,0 0 16,0 0-16,0 0 0,0 0 0,-1-1 16,1 1-16,0 0 0,-21 0 15,21 0-15,-1 0 0,1 21 0,0-22 16,0 1-16,0 21 0,-22-21 16,22 0-16,0 21 0,-21-21 15,21 21-15,-1-21 0,-20 21 0,21 0 16,0-22-16,-22 22 0,22 0 15,-21-21-15,21 0 0,-22 21 0,22 0 16,-21 0-16,0-21 0,20 21 0,-20 0 16,-43 0-16,64-21 15,-21 21-15,0 0 0,-1 0 0,1 0 16,21 0-16,-22 0 0,1 0 16,21 0-16,-21 0 0,20 0 15,-20 0-15,0 0 0,21 0 0,-22 0 16,1 0-16,21 0 0,-22 0 15,1 0-15,0 0 0,-1 0 0,1 0 16,-21 0-16,20 0 0,1 0 16,0 0-16,-22 0 0,22 0 0,-1 0 15,1 0-15,0 0 0,-1 21 16,1-21-16,0 0 0,-1 0 0,1 21 16,0-21-16,-1 0 0,1 0 15,0 0-15,-1 0 0,-20 0 0,21 21 16,-22-21-16,1 0 0,-1 0 15,1 0-15,20 21 0,-20-21 0,-1 22 16,1-22-16,20 0 0,1 21 16,-21-21-16,20 21 0,1 0 15,-22-21-15,22 21 0,-21 0 16,-1 1-16,1-1 0,-1 0 0,1 0 16,-1 0-16,1 0 0,-1 22 15,1-22-15,-1-21 0,22 21 0,-1 0 16,1-21-16</inkml:trace>
  <inkml:trace contextRef="#ctx0" brushRef="#br0" timeOffset="54511.55">8869 4953 0,'21'0'0,"0"0"63,-21-21-63,21 21 31,0-21 0,1 21-31</inkml:trace>
  <inkml:trace contextRef="#ctx0" brushRef="#br0" timeOffset="54644.47">9398 4699 0,'0'0'0,"0"-21"15,0 0 1</inkml:trace>
  <inkml:trace contextRef="#ctx0" brushRef="#br0" timeOffset="54760.41">9673 4487 0,'21'0'0,"0"0"0,1 0 0</inkml:trace>
  <inkml:trace contextRef="#ctx0" brushRef="#br0" timeOffset="54922.32">10118 4403 0,'21'0'16,"-21"21"62,0 0-78</inkml:trace>
  <inkml:trace contextRef="#ctx0" brushRef="#br0" timeOffset="55139.93">10731 4530 0,'0'0'0,"22"21"0,-1-21 16,-21 21 0,0 0-1,0 0 17,0 1-17,0-1 1,-21-21-16,21 21 0,-22-21 0,22 21 15,0 0-15,-21-21 0,0 21 16</inkml:trace>
  <inkml:trace contextRef="#ctx0" brushRef="#br0" timeOffset="55339.82">10414 5101 0,'0'0'0,"-21"21"0,0-21 16,-1 0-1,22 22-15,-21-22 63,0 0-47,0 0-1</inkml:trace>
  <inkml:trace contextRef="#ctx0" brushRef="#br0" timeOffset="55523.71">9779 5228 0,'0'0'0,"-21"0"0,-22 0 15,22 0-15,0 21 0,0-21 0,0 0 16,0 0 46</inkml:trace>
  <inkml:trace contextRef="#ctx0" brushRef="#br0" timeOffset="55716.6">9525 5503 0,'0'22'15,"21"-22"17,0 0-32,0 0 15,1 0-15,-1 0 16,0 0-16,21-22 0,-21 1 0,1 21 16,20-21-16,0 0 0,1 21 15</inkml:trace>
  <inkml:trace contextRef="#ctx0" brushRef="#br0" timeOffset="55948.47">11112 5228 0,'22'0'0,"-44"0"0,86 0 0,-43 0 0,0 0 0,0 0 16,1 0-1,-22-21 1,21 21-1,-21-21-15,21 21 0,0-21 16,0 0-16,0 21 16,-21-22-16,22 22 0,-1-21 0,0 21 15,0 0-15,-21-21 0,21 21 16,0-21-16,1 0 0,-1 21 0</inkml:trace>
  <inkml:trace contextRef="#ctx0" brushRef="#br0" timeOffset="56139.36">11832 4932 0,'0'0'0,"0"-21"0,0 0 32,0-1-17,0 1 1,0 0 0,-21 0-16,21 0 15,0 0-15,0-1 16,0 1-16,0 0 15,21 21-15,0-21 0,-21 0 16</inkml:trace>
  <inkml:trace contextRef="#ctx0" brushRef="#br0" timeOffset="56323.25">12065 4509 0,'0'0'0,"0"-22"16,-21 22-1,0 0 1,-1-21-16,1 21 15,0 0-15,0 0 16,0 0-16,21-21 16,-21 21-16,21-21 15,0 0 1,0 0 0</inkml:trace>
  <inkml:trace contextRef="#ctx0" brushRef="#br0" timeOffset="56516.14">11980 4318 0,'-21'0'31,"0"0"-15,0 0-16,0 0 16,-1 0-1,1 0 1,21-21-16,-21 21 15,0-21-15,0 21 0,0 0 0,-1-21 16,1 21-16</inkml:trace>
  <inkml:trace contextRef="#ctx0" brushRef="#br0" timeOffset="56695.04">11303 4212 0,'-42'0'0,"84"0"0,-106 0 0,43 0 15,0-21-15,0 21 0,0 0 0,0 0 16,-1 0-16,1 0 15,21 21 32,0 0-31,-21-21-16,21 22 0</inkml:trace>
  <inkml:trace contextRef="#ctx0" brushRef="#br0" timeOffset="56891.93">11007 4424 0,'-22'0'16,"44"0"-16,-65 0 16,22 0-1,21 21 1,-21-21-16,0 0 15,0 0-15,-1 0 0,1 0 0,0 21 16,0 0-16</inkml:trace>
  <inkml:trace contextRef="#ctx0" brushRef="#br0" timeOffset="57099.81">10393 4890 0,'21'0'47,"-21"21"-31,0 0 0,-21 0-1,0-21-15,-1 21 0</inkml:trace>
  <inkml:trace contextRef="#ctx0" brushRef="#br0" timeOffset="57322.68">9715 5207 0,'0'0'0,"-21"0"0,-21 0 0,21 0 16,0 0-16,-22 0 0,22 0 15,0 0-15,0 0 63,0 0-63,21 21 15,-22 0-15,22 1 16,-21-22-16,21 21 0,-21 0 0</inkml:trace>
  <inkml:trace contextRef="#ctx0" brushRef="#br0" timeOffset="57538.56">9080 5355 0,'0'0'0,"-21"-21"0,0 21 15,0-21-15,-21 0 0,20 21 0,-20-21 16,21-1-16,-21 1 16,20 0-16,1 0 0,21 0 15,-21 21-15,21-21 0,-21 21 16,21-22-1,0 1 1</inkml:trace>
  <inkml:trace contextRef="#ctx0" brushRef="#br0" timeOffset="57739.44">8742 4699 0,'0'0'0,"0"-21"0,0 0 0,0 0 15,0-1 1,21 22 0,0 0-1,0 0-15,0 0 16,1 0-16</inkml:trace>
  <inkml:trace contextRef="#ctx0" brushRef="#br0" timeOffset="57972.31">9504 4509 0,'0'0'16,"21"0"-16,-21-22 0,21 22 0,0 0 15,-21-21-15,21 0 16,1 21-16,-1-21 16,0 21-1,0 0 1,-21 21 0,0 0-1,21-21-15</inkml:trace>
  <inkml:trace contextRef="#ctx0" brushRef="#br0" timeOffset="58163.2">10012 4678 0</inkml:trace>
  <inkml:trace contextRef="#ctx0" brushRef="#br0" timeOffset="71443.25">16700 3027 0,'0'-21'15,"0"0"-15,22 21 16,-22-22-16,21 22 0,-21-21 16,0 0-1,-21 21 48,-1 0-48,1 0-15,0 0 0,21 21 16,-21-21-16,0 0 0,0 21 16,-1-21-16,1 22 0,0-22 15,0 0-15,0 21 16,0-21-16,-1 0 0,22 21 16,-21-21-16,0 0 0,21 21 15,-21-21-15,21 21 0,0 0 0,-21-21 16,0 22-16,-1-1 15,1-21-15,21 21 0,0 0 16,0 0-16,0 0 0,-21 1 0,21-1 16,0 0-16,0 0 0,0 0 15,0 22-15,0-22 0,0 21 0,0-21 16,0 22-16,0-1 0,0-21 16,0 21-16,0 1 0,0-22 0,0 21 15,0 1-15,0-1 0,0 0 16,0-21-16,0 43 0,0-22 0,0 1 15,-21-1-15,21 0 0,-21 22 16,21-22-16,0 0 0,0 22 16,0-22-16,-21 1 0,21-1 0,0 0 0,-22 1 15,22-1-15,0 0 16,0 22-16,0-22 0,0 0 0,0 1 16,0-1-16,0 0 0,-21 22 0,21-22 15,0 1-15,0-1 0,-21 21 16,21-20-16,0-1 0,0 0 0,0 1 15,-21-1-15,21 22 0,-21-22 16,21 0-16,0 1 0,-21 20 0,21-21 16,0 1-16,0-1 0,0 0 0,0 1 15,0-1-15,0 0 0,0 1 16,0-1-16,0 0 0,0 1 0,0-1 16,0 0-16,0 1 0,21-1 15,-21-21-15,21 43 0,-21-22 16,0 0-16,0 1 0,0-1 0,21 0 15,-21 1-15,0 20 0,21-20 0,-21-1 16,0 0-16,0 1 0,0-1 16,0 0-16,21 1 0,-21-1 0,0 0 15,22-21-15,-22 22 0,0-1 0,0 0 16,0 1-16,0 20 0,21-20 16,-21-1-16,21 0 0,-21 1 0,0 20 15,0-21-15,21 43 16,0-43-16,-21 1 0,0 20 0,21-20 15,-21-1-15,22 0 0,-22 1 16,21-1-16,0 0 0,-21 1 0,21-1 16,0 0-16,-21-21 0,21 22 0,1-1 15,-1-21-15,0 0 0,0 22 16,0-22-16,0 0 0,1 0 0,-1 0 16,0 1-16,0-1 0,21 0 0,-20 0 15,-1-21-15,21 21 0,-21-21 16,22 21-16,-22-21 0,0 0 0,21 22 15,-21-22-15,22 0 0,-22 0 16,0 0-16,21 0 0,-20 0 0,-1 0 0,21 0 16,-21 0-16,0 0 0,1 0 15,-1 0-15,0 0 0,21 0 16,-21 0-16,1 0 0,-1 0 0,0-22 16,0 22-16,21 0 0,-20 0 15,-1-21-15,21 21 0,0 0 0,1 0 16,-22-21-16,21 21 0,1 0 0,-1-21 15,0 0-15,1 21 0,-22 0 16,21-21-16,0 21 0,-20-22 0,20 22 16,-21-21-16,21 21 0,-20-21 0,20 21 15,-21-21-15,0 21 0,22-42 16,-1 42-16,-21-22 16,0 1-16,0 21 0,1-21 0,-1 0 15,0 0-15,0 0 0,0-1 0,-21 1 16,21 0-16,1 0 0,-1 21 0,-21-21 15,0 0-15,21-22 0,-21 22 16,21 0-16,-21 0 0,0 0 0,0-1 16,0-20-16,0 21 0,0 0 0,0 0 15,0-22-15,21 22 0,-21-21 16,0 21-16,0-43 0,21 22 16,-21 21-16,0-22 0,0 1 0,0 21 15,0-22-15,0 1 0,0 0 0,0-1 16,0 1-16,0 0 15,0-1-15,0 1 0,0 0 0,0-1 16,0 1-16,0 0 0,0-1 0,0 1 16,0 0-16,0-1 0,0 1 15,0 0-15,0 21 0,0-22 0,0 1 16,0 0-16,0-1 0,0 1 0,0 21 16,0-22-16,0 1 0,0 21 15,0-21-15,0 20 0,0-20 0,0 21 16,0 0-16,0 0 0,-21-22 0,21 22 15,0 0-15,-21 0 0,21 0 16,0-1-16,0 1 0,0 0 0,0 0 16,0 0-16,0 0 0,0-1 0,-21 1 15,21 0 1,0 0-16,0 0 0,0 0 0,-21 21 16,21-22-16,0-20 15,0 21-15,0 0 0,0 0 0,0-1 16,0 1-16,0 0 0,0 0 0,0 0 15,-21 0-15,21-1 16,0 1-16,-22 0 0,22 0 0,0 0 16,0 0-16,-21-1 0,21 1 15,-21 0-15,21-21 16,-21 21-16,21-1 0,0-20 0,0 21 0,-21-21 16,21-1-16,-21 1 0,21 0 15,0-1-15,-22 1 0,22 0 16,-21-1-16,21 1 0,-21 0 0,21-22 15,-21 22-15,21-1 0,0 1 16,-21 0-16,21-1 0,-21 1 0,21-21 16,-22-22-16,22 21 15,-21-20-15,0 20 0,21 22 16,-21 0-16,21-1 0,0 1 0,0 0 16,-42-43-16,42 43 15,-22 20-15,22-20 0,-21 0 16,0-1-16,0 22 0,21-21 15,-21 0-15,0 20 0,-1-20 0,1 0 16,21 21-16,-21-22 0,0 22 16,0-21-16,21 21 0,-21-22 0,-1 22 15,1 0-15,0-21 0,21 20 16,-21 1-16,0 0 0,21 0 0,-21 0 16,-1 0-16,1-1 0,0 1 15,21 0-15,-21 21 0,0-21 16,0 21-16,-1 0 15,1-21 1,0 21-16,0 0 16,0 0-1,0 0 1,-1 0 0,1 0-1,0 0 1,21-21-16,-21 21 15,0 0 1,0-22 0,-1 22-1,1 0-15,0 0 0,0 0 16,0 0-16,0 0 0,-1 0 16,1 0-16,-21 0 15,21 0-15,-22 22 0,22-22 0,-21 21 16,0-21-16,-1 21 0,1 0 15,0 0-15,-1-21 0,-20 21 0,20 1 16,-84-1-16,85 0 16,-21-21-16,20 21 0,1-21 0,0 0 15,-1 0-15</inkml:trace>
  <inkml:trace contextRef="#ctx0" brushRef="#br0" timeOffset="72275.77">16573 2815 0,'0'21'0,"0"22"15,22-43 17,-1 0-32,0 0 15,-21-21 1,0-1-16,0 1 15,0 0-15,0 0 0,0 0 16,0 0-16,0-22 0,0 1 0,0 0 16,0-1-16,0 1 15,0 0-15,0-1 0,0-20 0,0 20 0,0 1 16,0-21-16,0 20 16,0-20-16,0-1 0,0 22 0,0-22 15,0 22-15,0 0 0,0-1 16,0 1-16,0 21 0,21-21 0,-21 20 15,21 22-15,-21-21 0,21 21 16,1 0-16,-1 0 47,-21 21-16,21-21 0,-21 22-31,0-1 16,21 0 0,-21 0-16,21-21 15,-21 21-15,0 0 0,0 1 16,0 20-16,0-21 0,21 21 0,-21 1 16,0-22-16,0 21 0,22 1 15,-22-1-15,0-21 0,0 21 0,0 1 16,0-1-16,0 0 0,0 1 15,0-22-15,0 21 0,0 1 0,0-1 16,0 0-16,0 1 0,0-1 16,0 0-16,0 1 0,0-1 15,0 0-15,0-21 0,0 22 16,0-22-16,0 0 0,21 21 0,-21-20 16,0-1-16,21 0 15,-42-21 32,0 0-47</inkml:trace>
  <inkml:trace contextRef="#ctx0" brushRef="#br0" timeOffset="72920.66">16573 3831 0,'0'-21'15,"22"0"1,-22 0-16,21 21 0,-21-21 16,0-1-16,21 22 15,-21-21-15,-21 21 31,0 0-31,-1 21 16,1 1-16,-21-22 0,0 21 0,-1 0 16,1 0-16,0 0 0,-1 0 15,22-21-15,-21 22 0,21-1 0,21 0 16,0 0 0,21-21-1,0 0-15,0 0 0,0 0 16,0 0-16,22-21 0,-22 0 15,21 21-15,-21-21 0,22-1 0,-22 22 16,21-21-16,-21 21 0,1-21 16,20 21-16,-21 0 0,0-21 0,0 21 15</inkml:trace>
  <inkml:trace contextRef="#ctx0" brushRef="#br0" timeOffset="73190.78">16997 3852 0,'0'22'16,"-21"-22"0,21 21-16,-22-21 0,1 21 0,0-21 15,0 21-15,0-21 0,0 21 16,-22 0-16,22 1 0,-21-1 0,21 0 15,-1 0-15,-20 0 0,21 0 16,0 1-16,-22-1 0,43 0 0,0 0 16,22-21 15,-1 0-31,0 0 0</inkml:trace>
  <inkml:trace contextRef="#ctx0" brushRef="#br0" timeOffset="73503.6">17018 4233 0,'0'0'0,"0"-21"31,0 0-15,0 42 15,-21 0-31,21 1 16,-21-1-16,-1 0 0,1 21 16,0-21-16,0 1 0,0 20 0,0-21 15,-1 0-15,22 0 16,0 1-16,0-1 0,0 0 0</inkml:trace>
  <inkml:trace contextRef="#ctx0" brushRef="#br0" timeOffset="73899.39">17632 3958 0,'0'0'0,"0"-21"0,-21 21 31,-1 0-15,22 21-16,0 0 0,0 1 16,0 20-16,0-21 0,0 21 15,0 1-15,0-22 0,0 21 0,0 1 16,22-1-16,-1 0 0,-21-21 0,21 22 15,-21-22-15,0 0 0,21 0 16,-21 0-16,21 1 0,0-22 16,-21-22-1,22 22 1,-22-21-16,0 0 0,0 0 0,0 0 16,0 0-16,0-1 0,0-20 15,-22 21-15,22 0 0,-21 0 16,21-1-16,0 1 0,-21 0 0,21 0 15,-21 21-15,0 0 16</inkml:trace>
  <inkml:trace contextRef="#ctx0" brushRef="#br0" timeOffset="74170.25">17547 3620 0,'0'0'0,"-21"0"0,0-22 0,0 22 16,21 22-1,0-1 1,0 0-16,0 0 15,0 0-15,21-21 0,0 21 16,-21 1-16,21-22 16,-21 21-16,21 0 15</inkml:trace>
  <inkml:trace contextRef="#ctx0" brushRef="#br0" timeOffset="74486.24">16679 5122 0,'0'0'16,"-21"0"-16,0 0 0,0 0 0,0 0 15,-1 0 17,1 22-32,0-1 0,21 0 15,-21 0-15,0 0 0,0 0 16,-1 1-16,1-1 0,-21 0 0,21 0 16,0 21-16,-22-20 0,22-1 0,21 0 15,0 0-15,-21-21 0,21 21 16</inkml:trace>
  <inkml:trace contextRef="#ctx0" brushRef="#br0" timeOffset="74971.97">17018 5249 0,'0'0'0,"-21"0"16,0 0 0,-1 0-1,22 22 1,0-1-1,0 0 1,-21-21-16,21 21 0,-21-21 16,21 21-16,0 0 15,-21-21-15,21 22 0,-21-22 0,21 21 16,0 0-16,-21 0 16,21 0-16,0 0 0,-22 1 15,22-1-15,0 0 0,0 0 16,0 0-16,22-42 31,-1 21-15,0-21-16,-21 0 0,21 0 0,0 21 15,0-22-15,-21 1 0,22 0 16,-1 21-16,-21-21 0,0 0 16,21 21-16,-21-21 0,21 21 15,-21-22-15</inkml:trace>
  <inkml:trace contextRef="#ctx0" brushRef="#br0" timeOffset="75403.72">17759 5059 0,'0'21'31,"0"0"-31,0 0 0,0 1 0,21-1 16,-21 0-16,21 0 0,-21 0 16,21 0-16,-21 22 0,21-22 0,1 0 15,-22 0-15,21 0 0,0 1 0,0-1 16,0 0-16,0 0 0,1 0 15,-1 0-15,0 1 0,0-22 0,-21 21 16,21-21-16,0 0 0,1 21 0,-1-21 16,0 0-1,0-21 1,-21 0-16,0-1 16,21 1-16,-21 0 0,0 0 15,0 0-15,0 0 16,0-1-16,0 1 0,-21 21 15,0 0 1,0 0-16,0 0 16</inkml:trace>
  <inkml:trace contextRef="#ctx0" brushRef="#br0" timeOffset="75912.42">16785 6202 0,'0'0'0,"0"-21"0,0 0 0,0-1 15,0 1-15,0 0 0,-21 21 32,0 0-32,0 21 15,-1 0-15,1 1 0,21-1 16,-21 0-16,0 0 0,0 0 0,21 0 15,-21 22-15,-1-22 0,22 0 16,0 0-16,0 0 0,-21 1 0,21-1 16,0 0-16,0 0 0,21-21 31,1 0-31,-1-21 16,0 0-16,0 21 0,0-21 15,-21-1-15,21 1 0,1 0 0,-1 0 16,0 0-16,0 0 0,21-1 15,-20 1-15,-1 0 0,21 21 0,0-21 16,-20 0-16,20 0 0,0-1 0,-21 22 16,22-21-16</inkml:trace>
  <inkml:trace contextRef="#ctx0" brushRef="#br0" timeOffset="76188.27">17949 5863 0,'0'-21'0,"0"42"0,21-42 15,1 21-15,-22-21 16,0 42 0,-22 0-1,1-21-15,0 21 16,0 1-16,0-1 0,0 0 15,21 0-15,-22-21 0,22 21 0</inkml:trace>
  <inkml:trace contextRef="#ctx0" brushRef="#br0" timeOffset="76502.61">17462 6562 0,'0'0'0,"-21"0"0,0 0 0,0 0 0,21-21 31,21-1-31,0 1 16,0 0-16,22 0 0,-22 0 0,21 0 16,-21-1-16,22 22 0,-22-21 0,21 0 15,-21 21-15,1 0 0,-1 0 16,0-21-16,21 21 0,-21 0 16,-21 21-16,0 0 15,0 0-15,0 1 16,0-1-16,0 0 15</inkml:trace>
  <inkml:trace contextRef="#ctx0" brushRef="#br0" timeOffset="76727.48">17081 7091 0,'0'21'16,"22"-21"0,-1 0-1,0 0-15,0 0 16,0-21-16,0 21 16,1 0-16,-22-21 0,21 21 0,0 0 15,-21-21-15,21 21 0,0-22 0</inkml:trace>
  <inkml:trace contextRef="#ctx0" brushRef="#br0" timeOffset="77891.81">17653 1990 0,'0'0'0,"0"-21"0,21-1 16,-21 1 0,0 0-16,0 0 0,0 0 15,0 0-15,0-1 16,0 1-16,0 42 47,0 1-32,0-1-15,0 0 0,0 0 0,0 21 16,0 1-16,0-1 0,0 0 16,0 1-16,0 20 0,0-20 0,0 41 15,0-20-15,0 20 0,0 1 16,0 0-16,0-1 0,0 22 0,0-21 15,-21 21-15,21 0 0,0-1 16,0 1-16,-21 21 0,0-21 16,21 0-16,-22 21 0,1 0 0,0 0 15,21 0-15,-21 21 0,0-21 0,0 21 16,-1-21-16,1 21 0,0 1 16,0-1-16,0 0 0,0 0 0,-1-21 15,1 21-15,0 0 0,0 22 0,0-22 16,0 0-16,-1 0 0,1 0 15,21 1-15,-42 20 0,42-21 0,-21 0 16,0 0-16,-1 1 0,1-1 16,0 0-16,0 0 0,0 0 0,0-21 15,-1 21-15,22-21 0,-21 0 0,0 0 16,21 0-16,-21 0 0,21-21 16,0 0-16,-21 0 0,0 0 0,21-22 15,-22 22-15,22-21 0,0-22 0,0 22 16,-21-21-16,21-22 0,0 21 15,0-20-15,-21-1 0,21-21 0,0 0 16,0 1-16,0-1 0,0-42 63,0-1-63,0 1 15,0 0-15,0 0 16,21 0-16,-21 0 15,0-1-15,21 1 16</inkml:trace>
  <inkml:trace contextRef="#ctx0" brushRef="#br0" timeOffset="92463.49">1460 8932 0,'0'0'0,"-21"0"0,21-21 0,-21 0 15,0 21-15,21-21 16,-21 21-16,21-21 0,-21 21 15,-1-21-15,22 42 47,0 0-47,0 0 0,0 0 16,0 0-16,0 22 0,0-22 16,0 0-16,0 21 0,0-20 15,0-1-15,0 0 0,0 0 0,22 0 16,-22 0-16,21 1 0,0-22 15,0 0-15,0 21 0,0-21 16,1 0-16,-1 0 0,0 0 16,0 0-16,0-21 0,22 21 0,-22-22 15,0 1-15,21 0 0,-21 0 16,1 0-16,-1 0 0,0-1 16,0-20-16,0 21 0,-21 0 0,0 0 15,21-1-15,-21-20 0,0 21 16,22 21-16,-22-21 0,0 0 0,0 42 47,0 0-47,0 21 0,-22-21 0,22 22 15,-21-22-15,21 21 0,0 1 16,-21-1-16,21 0 0,0 1 16,0 20-16,0-21 0,0 1 15,0 20-15,0-20 0,0 20 0,0-21 16,-21 22-16,21-22 0,-21 1 15,21-1-15,-21-21 0,21 21 0,-22-20 16,1 20-16,0-21 0,0 0 16,0 0-16,0 1 0,-22-22 0,1 21 15,0-21-15,-1 0 0,1 0 16,-22 0-16,1 0 0,-1 0 16,22 0-16,-21 0 0,20-21 15,1 21-15,0-22 0,-1 1 16,22 0-16,-21 0 0,21 0 0,-1 0 15,1-1-15,0 1 0,21 0 16,0 0-16,0 0 16,21 21-1,0-21-15,1 21 0,-1 0 16,0 0-16,21-22 0,1 22 0,-22-21 16,21 21-16,0-21 0</inkml:trace>
  <inkml:trace contextRef="#ctx0" brushRef="#br0" timeOffset="93039.71">2138 9059 0,'0'-21'0,"0"42"0,0-63 15,0 21-15,-21 21 31,21 21-31,-22-21 16,22 21-16,0 22 0,0-22 0,0 21 16,0-21-16,0 22 15,0-1-15,0 0 0,0 1 0,0-1 16,0 0-16,0 22 0,0-22 16,0 0-16,-21 1 0,21-1 0,-21 0 15,21 1-15,-21-22 0,21 0 16,0 0-16,0 0 0,-21-21 31,21-21-15,-21 0-16,21 0 0,0 0 15,0 0-15,0-22 0,0 22 16,0-21-16,21 21 0,0-22 0,0 22 16,0-21-16,0 21 15,22-1-15,-22 1 0,21 0 0,1 0 16,-22 21-16,21 0 0,-21 0 15,22 0-15,-22 0 0,0 0 0,0 21 16,0 0-16,0 0 0,-21 1 16,0-1-16,0 0 0,0 21 0,0-21 15,0 22-15,0-22 0,0 0 16,0 21-16,0-20 0,-21-1 0,21 0 16,-21 0-16,21 0 0,-21-21 15,21 21-15,0-42 47,0 0-47,21 0 16,0 0-16,-21 0 0,21-1 0</inkml:trace>
  <inkml:trace contextRef="#ctx0" brushRef="#br0" timeOffset="93463.99">2730 9631 0,'0'0'0,"0"21"0,0 0 16,0 0-16,0 1 0,0-1 16,22-21 15,-1 0-15,0-21-16,0-1 0,0 22 15,0-21-15,1 0 0,-1 0 0,0-21 16,0 20-16,0 1 0,0 0 15,1 0-15,-22 0 0,0 0 0,21-1 16,-21 1-16,0 0 16,-21 21-1,-1 0-15,22 21 16,-21 0-16,0 1 16,-21-1-16,21 21 0,-1-21 0,1 22 15,0-1-15,0 0 0,21-21 16,0 22-16,-21-22 0,21 21 0,0-21 15,0 1-15,0-1 0,0 0 16,0 0-16,21-21 0,0 0 16,0 0-16,0 0 15,1 0-15,-1-21 0,0 0 16,21 0-16,-21-1 0,1 1 16,-1 0-16,0-21 0,0 21 0</inkml:trace>
  <inkml:trace contextRef="#ctx0" brushRef="#br0" timeOffset="94050.78">4762 9440 0,'22'-21'0,"-1"-21"0,-64 105 0,107-147 15,-43 41-15,0 22 0,0-21 16,1 21-16,-1 0 0,-21-1 16,0 1-16,0 42 31,-21 1-31,-1-1 0,22 0 16,-21 21-16,21 1 0,0-1 15,-21 0-15,0 22 0,21-1 0,-21 1 16,0 20-16,-1-20 0,1 21 15,0-1-15,-21 1 0,-1 0 0,22 20 16,-21-20-16,0 21 0,20 0 16,-20-22-16,21 1 0,-21 0 0,20-22 15,1 22-15,0-22 0,0 22 0,0-21 16,0-22-16,21 21 0,0-20 16,0 20-16,0-42 15,0-42 1,0 0-16,0-21 15,0-1-15,0 1 16,21-21-16,-21-1 0,21 1 0,0-1 16,0-21-16,-21 1 0,21-22 0,1 21 15</inkml:trace>
  <inkml:trace contextRef="#ctx0" brushRef="#br0" timeOffset="94387.59">4445 9483 0,'0'0'0,"-21"-21"0,0-22 0,21 22 15,0-21-15,0 21 16,0-1-16,0-20 0,0 21 0,0 0 0,21 0 16,0-22-16,0 22 0,21 0 15,1 0-15,-1 0 0,0 21 16,1 0-16,-1 0 0,22 0 16,-22 0-16,21 21 0,-20 0 0,-1 0 15,0 0-15,-20 22 0,-1-22 16,0 21-16,0 0 0,-21 1 0,0-22 15,0 21-15,-21 43 16,0-43-16,-22 1 0,22-1 0,0-21 16,-21 21-16,-1-20 0,22-1 0,0 0 15,-21 0-15,21 0 0,-1-21 16,1 0-16,0 0 0,0 0 16,63-21 15,-21 0-31,1 0 0,-1 0 0,21-1 15,-21 1-15,22 0 0,-22 0 16</inkml:trace>
  <inkml:trace contextRef="#ctx0" brushRef="#br0" timeOffset="94791.87">5313 9335 0,'0'0'15,"0"-22"-15,0 1 16,0 0-16,0 0 15,0 0 1,21 0-16,0 21 0,0 0 16,0 0-16,1 0 0,20 0 15,-21 0-15,21 0 0,-20 21 0,20 0 16,0-21-16,-21 42 0,1-21 0,20 1 16,-42-1-16,21 21 0,-21-21 15,0 22-15,0-22 0,0 21 0,0-21 16,0 22-16,-21-22 0,0 0 15,21 0-15,-21 0 0,-1-21 0,1 21 16,0-21-16,0 0 16,0 0-16,21-21 0,0 0 15,0 0-15,0 0 16,0 0-16,0-1 0,0-20 16,0 21-16,0-21 0,0 20 0,0 1 15,21-21-15,0 21 0,0 0 16,0-1-16,1 1 0,-1 0 0,0 0 15,0 21-15,0-21 0,0 21 16,1 0-16,-1 0 0,0 0 16,0 0-16,0 0 0</inkml:trace>
  <inkml:trace contextRef="#ctx0" brushRef="#br0" timeOffset="95271.6">6244 9229 0,'0'0'0,"0"-21"0,0-1 16,-21 22 15,0 0-31,0 22 0,21-1 16,-22 0-16,1 0 0,21 0 0,-21 0 15,21 22-15,-21-22 0,21 21 0,-21 1 16,21-22-16,0 21 0,0-21 15,0 22-15,0-22 0,0 0 16,0 21-16,21-21 0,0-21 16,0 22-16,0-1 0,1-21 0,-1 0 15,0 0-15,0 0 0,21 0 0,-20-21 16,-1-1-16,0 1 0,21 0 16,-21 0-16,1 0 0,-1 0 0,0-1 15,0-20-15,0 21 0,0 0 16,-21-22-16,0 22 0,0 0 0,0-21 15,0 21-15,-21-1 0,0-20 0,-21 21 16,21 0-16,-22 21 0,22-21 16,-21 21-16,21 0 0,-22 0 0,22 0 15,-21 0-15,21 21 16,-1 0-16,1-21 0,0 21 0,0 0 16,21 0-16,0 1 0,0-1 0,0 0 15,0 0-15,0 0 0,0 0 16,21 1-16,0-1 0,0 0 0,1-21 15,20 0-15,-21 0 0,21 0 16,-20 0-16,20 0 0</inkml:trace>
  <inkml:trace contextRef="#ctx0" brushRef="#br0" timeOffset="95575.43">7112 9271 0,'0'0'0,"0"-21"16,0 0-16,0 0 0,0-1 15,-21 22 1,0 0-16,-1 0 16,1 0-16,0 22 0,0-1 0,0 0 15,0 0-15,-1 0 0,22 22 16,0-22-16,-21 0 0,21 21 0,-21-21 16,21 22-16,0-22 0,0 21 0,0-21 15,0 22-15,0-22 0,0 0 16,21 0-16,0 0 15,1-21-15,-1 0 0,0 0 16,0 0-16,0 0 0,0 0 0,1 0 16,-1 0-16,0-21 0,0 21 0,0-21 15,22 0-15,-1-21 16,-21 20-16,0 1 0,0 0 0,22-21 16</inkml:trace>
  <inkml:trace contextRef="#ctx0" brushRef="#br0" timeOffset="95975.23">7493 9292 0,'0'0'0,"-21"0"16,21 21-16,-21 1 15,21-1 1,21-21 0,0 0-1,0-21-15,0 21 16,-21-22-16,21 22 0,1-21 0,-1 0 15,0 21-15,0-21 0,0 0 0,-21 0 16,0-1-16,0 1 16,0 0-16,-21 21 15,0 0 1,0 0-16,0 0 0,-1 0 0,1 21 16,0 0-16,0 1 0,21-1 15,-21 0-15,0 0 0,-1 0 16,22 22-16,0-22 0,0 0 0,0 0 15,0 21-15,0-20 0,0-1 16,0 0-16,0 0 0,0 0 16,22-21-16,-1 21 0,0-21 15,0 0-15,0 0 0,0 0 16,1 0-16,20 0 0,-21-21 0,0 21 16,22-21-16,-22 0 0,0 21 15,21-21-15,-21 0 0</inkml:trace>
  <inkml:trace contextRef="#ctx0" brushRef="#br0" timeOffset="96426.98">8213 9208 0,'0'-22'15,"0"44"-15,0-65 0,21 43 0,-21-21 16,0 0-16,-21 21 31,-1 0-31,1 0 16,0 21-16,0 0 0,0-21 0,0 21 15,21 1-15,-22-1 0,1 0 16,0 0-16,21 0 0,-21 0 0,21 1 16,0-1-16,0 0 15,0 0 1,21-21-16,0 0 0,0 0 0,1 0 16,-1 0-16,0 21 0,0-21 0,0 0 15,0 0-15,1 0 0,-1 0 16,0 21-16,0-21 0,-21 22 0,21-22 15,-21 21-15,0 0 16,0 0 0,-21-21-16,0 21 0,0-21 15,0 0-15,-1 21 0,1-21 16,0 0-16,0 0 0,-21 22 16,20-22-16,1 0 0,0 0 0,-42 0 15,41 0-15,1 21 16,0-21-16,0 0 15,42 0 17,0-21-32,0-1 0,22 22 15,-22-21-15,0 21 0</inkml:trace>
  <inkml:trace contextRef="#ctx0" brushRef="#br0" timeOffset="96918.99">8975 9292 0,'0'0'0,"21"-21"0,-21 0 15,0 0-15,0 0 16,0-1-16,-21 22 16,-1-21-16,1 21 0,0 0 15,0 0-15,0 0 0,-22 0 16,22 21-16,0-21 0,0 22 0,0-22 15,-22 21-15,22 0 0,21 0 16,-21 0-16,0 0 0,0 1 16,21-1-16,0 0 0,0 0 15,0 0-15,21-21 16,0 21-16,0-21 0,0 0 16,22 0-16,-22 22 0,0-22 0,21 0 15,-20 0-15,-1 0 0,0 21 16,0-21-16,0 21 0,0-21 15,-21 21-15,0 0 16,-21 0 0,0-21-16,0 0 0,-21 0 15,20 22-15,1-22 0,0 0 0,0 0 16,-21 0-16,20 21 16,1-21-16,0 0 0,0 0 0,0 0 15,0 0-15,-1 21 0,1-21 16,0 0-16,21-21 47,21 21-47,-21-21 0,21 21 15</inkml:trace>
  <inkml:trace contextRef="#ctx0" brushRef="#br0" timeOffset="98382.2">9906 9356 0,'21'0'93,"-21"-21"-93,21-1 16,0 22-16,-21-21 16,22 21-16,-22-21 0,21 0 0,0 0 15,-21 0-15,21 21 0,-21-22 16,21 1-16,0 0 0,-21 0 15,0-21-15,22 20 0,-22 1 16,21-21-16,0 0 0,-21 20 0,0-20 16,0 21-16,21 0 0,-21 0 15,0-1-15,-21 44 32,0 20-32,21-21 0,-21 21 0,-22 43 15,43-43-15,-21 1 16,0-1-16,21 0 0,-21 1 0,21-1 15,0 0-15,0 1 0,0-22 0,0 21 16,0-21-16,0 1 0,0-1 16,0 0-16,21 0 0,0-21 15,0 0-15,0 0 0,1 0 0,-1 0 16,21 0-16,-21 0 0,22-21 16,-22 0-16,21 0 0,-21-1 0,0 1 15,22 0-15,-1-42 0,-21 41 16,0-20-16,1 0 0,-22 21 15,21-22-15,-21 22 0,0-21 0,0 21 16,-21-22-16,-1 22 0,1 0 16,0 0-16,0 0 0,-21-1 0,20 22 15,-20 0-15,21 0 0,-21 0 16,20 22-16,1-1 0,-21 0 0,42 0 16,-21 0-1,21 0-15,21-21 16,0 0-16,0 0 0,0 0 15,22 0-15,-22 0 0,21 0 0,1-21 16,-1 21-16,0-21 0,1 0 16,20 0-16,1 0 0,-1-1 0,1 1 15,-22-21-15,21 21 0,1 0 16,21-22-16,-64 22 0,0 0 16,0 21-16,-21-21 0,0 0 15,-21 21 1,0 0-16,0 0 0,-1 21 15,1 0-15,0 0 0,21 0 16,0 22-16,-21-22 0,21 21 16,0 0-16,0 1 0,0 20 0,0-20 15,0 20-15,0-21 0,21 22 16,-21-1-16,21 1 0,0-1 0,-21 22 16,0-21-16,22 20 0,-22-20 0,21 20 15,-21 1-15,0-21 0,0 20 16,0 1-16,0 0 0,0-1 0,0 1 15,0 0-15,-21-1 0,-1 1 0,22 0 16,-21-1-16,21 1 0,-21 0 16,0-22-16,0 1 0,0-1 0,-1 1 15,1-22-15,0 0 0,0 1 16,-21-22-16,20 0 0,1 0 0,0-21 16,0 0-16,-21 0 0,20-21 15,1 0-15,0-22 0,-21 1 0,21 0 16,21-1-16,-43-84 0,43 43 15,-21 20-15,21-20 0,0-22 16,0 21-16,0-21 0,0 22 0,0-22 16,0 21-16,0 0 0,21 1 0,0-1 15,1 0-15,-1 22 16,21-1-16,0 1 0,43-64 16,-43 85-16,1-1 0,-1 1 0,22 0 15,-22-1-15,0 1 0,1 21 0,-1 0 16,0-22-16,1 22 0,-1 0 15,-21-21-15,21 20 0</inkml:trace>
  <inkml:trace contextRef="#ctx0" brushRef="#br0" timeOffset="100368.95">12700 8954 0,'0'0'0,"21"-22"0,0 1 16,0 0-16,1 0 15,20-21-15,-21 20 0,0 1 0,0 0 16,1-21-16,-1 21 0,-21-1 0,0 1 16,21 0-16,-21 0 15,-21 21 16,21 21-31,-21 0 0,21 0 16,-22 22-16,1-1 0,21 0 16,-21 1-16,21-1 0,-21 22 0,0-22 15,21 0-15,0 1 0,0 20 16,-21-42-16,21 22 0,0-1 0,-22-21 16,22 0-16,0 0 0,0 1 0,0-1 15,22-21 1,-1 0-1,0-21-15,0-1 16,0-20-16,0 21 16,1 0-16,-22 0 0,21-22 0,0 1 15,0 0-15,0 20 0,0-20 16,-21 0-16,22-1 0,-1 22 16,0 0-16,-21 0 0,21 21 15,-21 21 1,0 0-16,0 0 0,0 22 15,0-1-15,21-21 0,-21 22 0,0-1 16,21-21-16,-21 21 0,0 1 16,0-22-16,22 21 0,-1-21 0,0 1 15,-21-1-15,21-21 0,0 21 16,0 0-16,1-21 0,-1 0 0,0 0 16,0 0-16,0 0 0,22-21 15,-22 0-15,21 0 0,-21-1 0,22 1 16,-22 0-16,21-21 0,-21-1 15,22 1-15,-1 0 0,-21-1 0,21-20 16,-20 21-16,-1-22 0,0 1 16,0 20-16,-21-20 0,0 20 0,0 1 15,0 0-15,0 21 0,0-22 16,0 22-16,-21 0 0,0 21 16,0 0-1,-1 21-15,22 0 0,0 0 0,0 22 16,-21-1-16,21 0 0,0 1 15,-21 20-15,21-20 0,-21 20 0,21-21 16,0 22-16,0-22 0,0 22 0,0-22 16,0 0-16,0-20 0,0 20 15,0-21-15,0 0 0,0 0 0,21-21 16,0 22-16,0-22 0,1 0 16,20 0-16,-21 0 0,21 0 0,-20 0 15,20-22-15,0 22 0,1-21 16,-22 0-16,21 0 0,0 0 15,-20 0-15,20-22 0,-21 22 0,21-21 16,-20 21-16,-22-22 0,0 22 0,0 0 16,0 0-16,0 0 0,0-1 15,-22 1-15,1 21 0,0 0 0,0 0 16,0 0-16,-22 0 0,22 21 16,0 1-16,0-22 0,0 21 0,0 0 15,21 0-15,0 0 0,0 0 16,21 1-1,0-1-15,0 0 0,0 0 0,0 0 16,1-21-16,-1 21 0,0 1 16,0-1-16,0 0 0,0 0 0,1 0 15,-1-21-15,0 21 0,0 1 0,0-22 16,0 21-16,1-21 0,-1 0 16,0 0-16,0 0 0,0 0 15,0 0-15,1 0 0,-1 0 0,0 0 16,0 0-16,0-21 0,0 21 15,1-22-15,-1 1 0,0 0 0,0 0 16,0 0-16,0 0 0,1-1 16,-1 1-16,0 0 0,-21-21 15,0 21-15,0-22 0,0 22 0,0 0 16,0-21-16,0 20 16,-21 1-16,0 21 0,-1 0 0,1 0 15,-21 21-15,21 1 0,0-22 16,-1 42-16,1-21 0,0 0 15,21 0-15,-21 22 0,0-22 0,0 21 16,21-21-16,0 43 0,0-43 16,0 0-16,0 0 0,0 1 15,0-1-15,0 0 0,21-21 16,0 0-16,0 0 16,0 0-16,0 0 0,1 0 15,-1-21-15,0 0 0,0 21 16,0-22-16,-21 1 0,21 0 15,1 0-15,-22 0 0,21 0 0,-21-1 16,0 1-16,0 0 0,0 0 16,0 42 15,0 0-15,0 0-16,0 1 0,0-1 0,0 0 15,0 0-15,0 0 0,0 0 0,0 1 16,0-1-16,21 0 15,0-21-15,0 0 0,0 21 16,1-21-16,-1 0 0,0 0 0,0 0 16,0 0-16,22 0 0,-22-21 15,0 0-15,21 21 0,-21-21 0,1-1 16,20 22-16,-21-21 0,0 0 16,0 0-16,1 0 0,-22 0 0,0-1 15,21-20-15,-21 21 0,0 0 16,0 0-16,-21 21 31,-1 0-31,22 21 0,0 0 16,0 21-16,-21-21 15,21 22-15,-21-22 0,21 21 0,-21 1 16,21-1-16,-21 0 0,21 1 16,0-1-16,0 21 0,-21 1 0,21-22 15,-22 22-15,1-1 0,21 1 0,-21-1 16,21 1-16,-21-1 0,21-20 15,0 20-15,-21-21 0,21 22 0,-21-22 16,21 1-16,-22-1 0,22-21 0,0 0 16,0 0-16,0 1 0,0-1 15,0-42 1,0-1-16,22-20 0,-22 21 16,21 0-16,-21-22 0,0 1 15,21 21-15,0-43 0,-21 22 16,0-21-16,21 20 0,-21-20 0</inkml:trace>
  <inkml:trace contextRef="#ctx0" brushRef="#br0" timeOffset="100683.76">15261 9059 0,'0'-21'0,"0"42"0,0-63 0,0 21 15,21 21-15,0 0 16,1-21-16,-1 21 0,0 0 15,0 0-15,21 0 0,-20 0 16,20 0-16,-21 0 0,0 0 16,22 0-16,-22 0 0,-21 21 0,0 0 15,0 21-15,0-20 0,0-1 0,0 21 16,0-21-16,-21 22 0,-1-22 16,-20 21-16,21-21 0,-21 0 0,20 1 15,1-1-15,-21 0 0,21 0 16,0 0-16,-1-21 0,1 0 0,21 21 15,-21-21-15,42 0 16,0 0 0,1 0-16,20-21 0,-21 21 15,0-21-15,22 0 0,-22 0 0,21 0 16</inkml:trace>
  <inkml:trace contextRef="#ctx0" brushRef="#br0" timeOffset="100995.16">15917 9038 0,'0'0'0,"0"-21"0,0 0 0,0 0 16,-21 21 0,21 21-1,0 0-15,-21 0 0,21 22 16,-21-22-16,21 21 0,0 0 0,0 1 16,0 20-16,0-20 0,0 20 15,0 1-15,-21 20 0,21-20 0,-22 20 16,22-20-16,-21-1 0,21 22 15,-21-21-15,21-1 0,-21 1 0,0-1 16,21-21-16,0 22 0,0-22 16,0 1-16,0-1 0,0-21 0,0 21 15,0-20-15,0-1 0,0-42 32,0-1-32,21 1 0,0-21 15,-21 21-15,21-22 0,-21 1 16,0 0-16,0-22 0,21 22 15</inkml:trace>
  <inkml:trace contextRef="#ctx0" brushRef="#br0" timeOffset="101320.11">15833 9292 0,'0'-42'0,"0"84"0,0-126 16,0 41-16,0 22 0,0-21 16,0 21-16,0-22 0,0 22 0,0 0 15,21-21-15,0 20 0,42-20 16,-20 42-16,-1-21 0,0 0 15,1 21-15,-1 0 0,0 0 0,1 0 16,-22 21-16,21 0 16,-21 21-16,1-20 0,-22-1 0,0 21 0,0 0 15,0-20-15,-22 20 0,-20-21 16,21 21-16,-21-20 0,-1-1 16,1 21-16,0-21 0,-1-21 0,1 21 15,21 1-15,-43-22 0,43 21 16,0-21-1,42 0 17,0 0-32,0 0 0,1 0 15,-1-21-15,0 21 0,21-22 16,-21 1-16,1 21 0</inkml:trace>
  <inkml:trace contextRef="#ctx0" brushRef="#br0" timeOffset="101555.48">16637 9017 0,'0'21'31,"-21"-21"-31,21 21 0,0 1 0,-21-1 16,21 0-16,-22 0 0,1 0 15,21 0-15,0 1 0,-21-1 0,0 0 16,0 0-16,21 0 0,0 0 15,-21-21-15,21 22 16,21-22 0,-21-22-1,21 1-15</inkml:trace>
  <inkml:trace contextRef="#ctx0" brushRef="#br0" timeOffset="101809.33">16595 8848 0,'-22'0'0,"44"0"0,-65 0 16,22 0-16,21-21 0,-21 21 15,0-22 1,21 1 0,-21 21 15,21-21-31,0 42 47,21-21-32,0 0-15,0 21 0,-21 1 0</inkml:trace>
  <inkml:trace contextRef="#ctx0" brushRef="#br0" timeOffset="102909.73">17124 9017 0,'0'21'15,"0"-42"-15,-21 42 0,-1 0 0,1 22 0,21-22 16,-21 0-16,0 0 0,21 0 16,-21 1-16,21 20 0,0-21 0,-21 0 15,-1 0-15,22 1 0,-21-22 16,21 21-16,0 0 0,-21-21 31,21-21 0,0 0-31,21 21 0,-21-22 0,21 1 16,1 0-16,-1-21 0,0 21 16,0-22-16,0 22 0,0-21 0,1 21 15,-1-1-15,0 1 0,21 0 16,-21 0-16,1 21 0,-1 0 15,0 0-15,0 0 0,-21 21 0,0 0 0,21 0 16,-21 1-16,0-1 0,21 0 16,-21 21-16,0-21 0,0 22 0,0-22 15,0 0-15,0 21 0,0-20 16,0-1-16,0 0 0,0 0 16,0 0-16,22 0 0,-1 1 15,0-22-15,0 0 16,0 0-16,0 0 0,1 0 15,20 0-15,-21 0 0,21-22 0,-20 22 16,20-21-16,-21 0 0,21 0 0,1 0 16,20-22-1,-20 22-15,-22 0 0,42-42 0,-42 41 16,1 1-16,-22-21 0,0 21 16,0-22-16,0 22 0,0 0 15,0 0-15,-22 21 16,1 0-16,0 21 15,0 0-15,0 0 0,0 1 0,-1-1 16,1 0-16,0 0 0,21 0 0,0 0 16,-21 22-16,21-22 0,-21 0 15,21 0-15,0 0 0,0 1 16,0-1-16,21-21 16,0 0-16,0 0 15,0 0-15,1 0 0,-1-21 16,0-1-16,0 22 15,-21-21-15,21 0 0,-21 0 0,21 0 16,-21 0-16,22-1 16,-22 1-16,0 42 47,0 1-47,-22-1 0,22 21 15,-21-21-15,0 22 0,21-22 0,0 21 16,-21 22-16,0-22 0,0 21 15,21-20-15,0 41 0,-22 65 16,1-86-16,21 22 0,0-1 0,0 1 16,0 0-16,0-1 0,0 1 15,0 84-15,0-84 16,0 0-16,0-1 0,0-20 0,0 21 16,0-22-16,0 1 0,0-1 0,0 1 15,0-1-15,0-21 0,0 1 0,0-1 16,0 0-16,-21-20 15,0-22-15,0 0 0,-22 0 16,22 0-16,-21-22 0,21 1 0,-22-21 16,1 21-16,21-22 0,0-20 15,-22 21-15,22-22 0,0 1 16,0-1-16,21 1 0,-21-22 0,21 0 16,-21 1-16,21-22 0,0 21 15,0-21-15,0 22 0,21-1 0,0 0 16,0 1-16,0-1 0,22 0 0,-1 22 15,0-1-15,1-20 0,-1 20 16,0 1-16,22-1 0,-22 22 0,43-22 16,-22 1-16</inkml:trace>
  <inkml:trace contextRef="#ctx0" brushRef="#br0" timeOffset="103373.47">19791 8805 0,'0'-42'0,"0"84"0,21-105 0,0 21 0,-21 20 16,21-20-16,-21 21 0,21 0 0,-21 0 15,0-1-15,0 1 0,0 42 32,0 22-32,0-22 15,0 21-15,0 1 0,-21 20 16,0-21-16,21 22 0,-21-1 0,0 1 15,0-22-15,-1 22 0,1-1 16,0-20-16,0-1 0,0 0 0,0 1 16,-1-1-16,1-21 0,21 0 0,0 0 15,-21 1-15,21-1 0,0 0 16,21-21 0,0-21-16,22 0 15,-22-1 1,0 1-16,0 0 0,0-21 0,22 21 15</inkml:trace>
  <inkml:trace contextRef="#ctx0" brushRef="#br0" timeOffset="104133.99">20129 8763 0,'0'0'0,"22"-42"0,-22-22 16,0 43-16,0 42 31,0 0-31,0 1 0,-22 20 16,22 0-16,0 1 0,0-1 15,-21 0-15,0 22 0,21-22 0,-21 22 16,21-22-16,0 0 0,-21 1 16,0-22-16,21 21 0,-22-21 15,22 0-15,0 1 0,0-1 0,0 0 16,0 0-16,0-42 31,22 21-31,-1-21 16,0 0-16,-21-1 0,21 1 15,0 0-15,0 0 0,1 0 0,-1-22 16,0 22-16,0 0 0,0-21 0,0 21 16,-21-1-16,22 1 0,-1 21 15,0-21-15,-21 42 16,0 0 0,0 1-16,0 20 15,0-21-15,0 0 0,0 0 0,0 1 16,0-1-16,0 0 0,0 0 15,21 0-15,0 0 0,0 1 16,1-22-16,-1 0 0,0 21 0,21-21 16,-21 0-16,22 0 0,-22 0 15,21 0-15,1 0 0,-1 0 0,0 0 16,-21 0-16,22-21 0,-1 21 0,0-22 16,1 1-16,-1 21 0,-21-21 15,22 0-15,-22 0 0,0 0 16,0-22-16,-21 22 0,0 0 0,0 0 15,0-22-15,0 22 0,0 0 16,0 0-16,0 0 0,-21 21 0,0 0 16,0 0-16,-1 0 15,1 0-15,21 21 0,-21 0 16,0 0-16,21 0 0,-21 1 0,21-1 16,0 21-16,0-21 0,0 0 15,0 22-15,0-22 0,0 0 0,0 0 16,21 0-16,0 1 0,0-22 15,0 21-15,1 0 0,20-21 16,-21 0-16,21 21 0,-20-21 0,20 0 16,0 0-16,-21 0 0,22 0 15,-1 0-15,-21 0 0,0 0 0,1-21 16,-1 21-16,0-21 0,0 0 16,-21-1-16,0 1 15,0 0-15,0 0 0,0 0 16,0 0-16,-21-1 0,0 1 0,0 0 15,21-21-15</inkml:trace>
  <inkml:trace contextRef="#ctx0" brushRef="#br0" timeOffset="104427.9">19812 8954 0,'-42'0'0,"84"0"0,-127 21 0,43-21 0,21 0 16,0 0-16,42 0 16,0 0-16,21-21 0,1-1 15,-1 22-15,0-21 0,22 0 16,-1 21-16,1-21 0,20 0 16,1 21-16,0-21 0,-1-1 0,-20 22 15,21-21-15,-22 21 0,-21 0 16,1 0-16,-1-21 0,-21 21 0,0 0 15,1 0-15,-1 0 0,0 0 16,0 0 0,0 0-16,0 0 15,1 0-15</inkml:trace>
  <inkml:trace contextRef="#ctx0" brushRef="#br0" timeOffset="105095.58">22648 9081 0,'0'0'0,"21"-22"0,-21 1 16,0 0-16,0 0 15,0 0-15,0 42 31,0 0-31,-21 21 0,21-20 16,-21 20-16,0 0 0,21 22 16,-21-22-16,0 22 0,-1-1 0,1 1 15,0-1-15,0 22 0,0-22 0,-22 22 16,22 0-16,-21-1 0,0 1 16,-1 0-16,22-1 0,-21 1 0,21 0 15,-22-1-15,22-20 0,0 20 0,0-20 16,0-1-16,-1 1 0,22-22 15,0 1-15,0-1 0,0 0 16,0-21-16,0 1 0,22-22 31,-1-22-31,0-20 16,0 21-16,-21-21 0,21-1 0,0 1 16,1-22-16,-1 1 0,0-1 15,0 1-15</inkml:trace>
  <inkml:trace contextRef="#ctx0" brushRef="#br0" timeOffset="105433.38">22542 9335 0,'0'-22'0,"0"44"0,0-86 0,0 43 16,0 0-16,0 0 0,0-1 0,0 1 16,22-21-16,-22 21 15,42 0-15,-21 21 0,21-22 0,-20 1 16,20 0-16,21 21 0,-20 0 0,-1-21 15,0 21-15,1 0 0,-1 0 16,0 21-16,-20 0 0,-1 0 16,0 1-16,-21-1 0,0 21 0,0-21 15,0 22-15,0-22 0,-21 21 16,0-21-16,-22 22 0,22-22 0,-21 0 16,-1 0-16,22 0 0,-21 0 15,0 1-15,20-22 0,-20 21 0,21 0 16,0-21-16,0 0 0,-1 0 15,44 0 1,-1 0 0,0-21-16,0 21 0,21-21 15,-20 21-15,-1-22 0,21 1 0</inkml:trace>
  <inkml:trace contextRef="#ctx0" brushRef="#br0" timeOffset="105824.16">23220 9250 0,'0'0'0,"0"-21"0,0 0 0,0-1 16,21 22-1,-21-21-15,21 21 0,0 0 16,0 0-16,1 0 16,-1 0-16,0 0 0,0 21 15,0 1-15,-21-1 0,0 0 16,21 0-16,-21 0 0,0 22 15,0-22-15,0 0 0,0 0 0,0 0 16,0 0-16,-21 1 0,0-1 16,21 0-16,0 0 0,-21-21 0,0 21 15,21-42 17,0 0-32,0 0 15,0 0-15,21 21 16,0-22-16,-21 1 0,21 0 0,0 0 15,-21-21-15,22 20 0,-1 1 0,0 0 16,0 0-16,0 0 0,0 0 16,1-1-16,-1 1 0,0 21 15,0 0-15,0-21 0,0 21 0,1 0 16,-1 0-16,0 0 0,21 0 16</inkml:trace>
  <inkml:trace contextRef="#ctx0" brushRef="#br0" timeOffset="106251.43">24024 9102 0,'-21'0'0,"42"0"0,-63 0 0,21 0 16,-1 0-16,1 0 15,0 21-15,0 0 0,0 0 0,0 0 16,-1 1-16,22-1 0,-21 0 15,0 21-15,0-21 0,21 1 16,0-1-16,0 21 0,0-21 0,0 0 16,0 1-16,0-1 0,0 0 15,21-21-15,0 0 0,0 0 16,1 0-16,20 0 0,-21 0 0,0 0 16,22 0-16,-22 0 0,0-21 15,21 21-15,-21-21 0,1-1 16,-1 22-16,0-21 0,-21 0 0,0-21 15,21 21-15,-21-1 0,0-20 0,0 21 16,0-21-16,0 20 0,0-20 16,0 21-16,-21 0 0,21 0 0,-21-1 15,0 22-15,-1 0 0,1 0 16,0 0-16,0 0 16,0 22-16,21-1 0,-21 0 15,21 21-15,0-21 0,0 1 0,0-1 16,0 0-16,0 0 15,21 0-15</inkml:trace>
  <inkml:trace contextRef="#ctx0" brushRef="#br0" timeOffset="106627.73">24447 9186 0,'0'0'0,"0"-21"16,-21 21-1,0 0-15,21 21 16,-21-21-16,0 22 0,0 20 0,21-21 16,-22 0-16,22 22 0,-21-1 0,0 21 15,21-20-15,0 20 0,-21 1 16,21-1-16,-21 1 0,21-1 0,0 1 16,0-1-16,0 1 0,0 20 15,0-20-15,0-1 0,-21 22 0,21-21 16,-22-1-16,1 1 0,21-1 15,0 1-15,-21-1 0,0-21 0,21 1 16,0-1-16,0 0 0,0-20 16,-21-1-16,21 0 0,0-42 31,0 0-15,0-1-16,21-20 0,-21 21 15,0 0-15,21-22 0,-21 1 0,21 0 16,-21-22-16,0 22 0,21-22 15,1 1-15</inkml:trace>
  <inkml:trace contextRef="#ctx0" brushRef="#br0" timeOffset="106911.57">24447 9377 0,'0'0'0,"0"-42"0,0 20 16,0-20-16,0 21 0,22 0 15,-22 0-15,21-1 0,0 1 16,0 0-16,21 0 0,-20 21 15,20 0-15,-21 0 0,0 0 0,0 0 16,1 0-16,-1 21 0,0 0 0,-21 0 16,0 1-16,0-1 0,0 0 15,0 21-15,-21-21 0,0 1 0,-22-1 16,22 21-16,0-21 0,-21 0 16,-1 1-16,22-1 0,-21 0 0,21 0 15,-1 0-15,1 0 0,0-21 16,0 22-16,42-22 31,0-22-15,0 22-16</inkml:trace>
  <inkml:trace contextRef="#ctx0" brushRef="#br0" timeOffset="107235.38">24680 9504 0,'0'0'0,"21"0"15,1 0-15,-1 0 16,0-21-16,0 0 0,0 21 16,0-22-16,1 22 0,-1-21 15,0 21-15,0-21 0,0 0 16,-21 0-16,21 0 0,-21-1 16,0 1-16,-21 21 15,0 0-15,0 0 16,0 0-16,0 21 0,-1-21 15,1 22-15,0-1 0,0-21 0,0 21 16,0 0-16,21 0 0,0 0 16,-22 1-16,22-1 0,0 0 15,0 0-15,22 0 16,-1-21 0,0 0-16,0 0 0,0 0 15,0 0-15,22 0 0,-22 0 0,0 0 16</inkml:trace>
  <inkml:trace contextRef="#ctx0" brushRef="#br0" timeOffset="107599.17">25209 9377 0,'0'-21'0,"0"0"31,22 21 0,-22 21-31,0 0 0,0 0 16,0 0-16,0 0 0,0 22 16,0-22-16,0 0 0,0 0 15,0 0-15,0 1 0,-22-1 0,1 0 16,21 0-16,0-42 47,0 0-32,0 0-15,0-1 0,0 1 0,21 0 16,-21 0-16,22 0 0,-22 0 16,0-1-16,21 1 0,0 0 15,0 0-15,-21 0 0,21 0 16,0 21-16,1 0 0,-22-22 16,21 22-16,0 0 15,0 0-15</inkml:trace>
  <inkml:trace contextRef="#ctx0" brushRef="#br0" timeOffset="108560.14">25633 9208 0,'0'0'0,"0"-22"16,-21 44 15,21-1-16,0 0-15,-22 0 0,1 0 0,0 0 16,0 22-16,21-22 0,-21 21 16,0 1-16,21-22 0,-22 21 0,22-21 15,-21 22-15,21-22 0,-21 21 0,21-21 16,0 0-16,0 1 16,0-1-16,0 0 0,0 0 15,21-21-15,0 0 0,1 0 16,-1 0-16,0 0 0,0 0 15,0 0-15,0 0 0,1-21 0,20 21 16,-21-21-16,0 0 0,22 21 16,-22-22-16,0 1 0,0 0 0,0 0 15,0 0-15,1 0 0,-22-1 0,21 1 16,-21 0-16,0 0 16,0 42 15,0 0-16,-21 0-15,21 1 0,0-1 0,-22 0 16,22 0-16,0 0 0,0 0 0,0 1 16,0-1-16,0 0 0,0 0 15,0 0-15,22 0 0,-1-21 16,0 0-16,0 0 16,0 0-16,0 0 0,1 0 0,-1 0 15,0 0-15,0 0 0,0 0 0,0-21 16,1 21-16,-1-21 0,0 21 15,0-21-15,0 0 0,0 21 0,1-21 16,-1-1-16,-21 1 0,0 0 16,21 0-16,-21 0 0,21 0 15,-21-1-15,0 1 16,-21 21 0,0 0-16,0 21 15,-1 1-15,1-1 0,21 0 16,0 0-16,0 21 0,-21-20 15,21-1-15,0 0 0,0 0 0,0 0 16,0 0-16,0 1 16,21-1-16,0-21 15,1 0-15,-1 0 0,0 0 16,0 0 0,-21-21-16,21 21 0,0-22 0,1 1 15,-1 0-15,-21 0 0,21 0 16,0 0-16,-21-1 15,21 1-15,-21 0 0,21 21 0,-21-21 16,0 42 0,0 0-1,0 0-15,0 1 0,0-1 16,-21 0-16,21 0 0,-21 0 16,21 0-16,-21 1 0,21-1 15,0 0-15,-21-21 63,21-21-48,0 0-15,-21-1 0,21 1 0,0 0 16</inkml:trace>
  <inkml:trace contextRef="#ctx0" brushRef="#br0" timeOffset="108744.21">26331 9419 0,'0'0'0,"-21"0"31,0 0-15,0 0 31,0 0-47,-1 0 0</inkml:trace>
  <inkml:trace contextRef="#ctx0" brushRef="#br0" timeOffset="108952.1">25463 9483 0,'-21'0'0,"42"0"0,-63 0 15,21 0-15,21 21 0,-21-21 0,42 0 31,0 0-31,0 0 0,0 0 16,1 0-16,-1 0 0,0 0 0,21 0 16,-21 0-16,1 0 0,-1 0 15,-42 0 1,-1 0 0</inkml:trace>
  <inkml:trace contextRef="#ctx0" brushRef="#br0" timeOffset="112435.74">1820 11769 0,'0'0'0,"0"21"16,21-21 15,-21-21-15,22 21-1,-22-21-15,21 21 0,-21-22 0,0 1 16,0 0-16,0 0 15,0 0-15,0 0 0,0-1 16,-21 22-16,-1-21 0,1 21 16,0 0-16,0-21 0,0 21 0,-22 0 15,1 0-15,0 0 0,-22 0 16,22 0-16,-22 21 0,22 0 16,-21 1-16,-1-1 0,22 21 0,-1-21 15,-20 22-15,21-1 0,-1 0 16,22 1-16,-21-1 0,21 21 0,-1-20 15,1 20-15,21-20 16,0-1-16,0 0 0,0 1 16,21-1-16,1-21 0,-1 21 0,0-42 15,0 22-15,21-1 0,-20-21 16,20 0-16,0 0 0,1 0 0,-1 0 16,0 0-16,1-21 0,-22-1 15,21 1-15,0 0 0,1 0 16,-1-21-16,-21 20 0,22-20 0,-1 21 15,-21-21-15,21-1 0,-20 1 16,20 0-16,-21-1 0,0 1 16,0 21-16,1-22 0,-22 22 0,0-21 15,21 42-15,-21-21 0,0 0 16,0 42 0,0 0-16,0 0 15,0 0-15,0 22 0,0-22 16,0 21-16,21 0 0,-21 1 0,0-1 15,21-21-15,0 22 0,-21-1 16,21-21-16,1 0 0,-1 0 0,0 1 16,-21-1-16,42-21 0,-21 0 15,1 0-15,-1 0 0,21 0 0,-21-21 16,22-1-16,-1 1 0,0 0 16,-21 0-16,22 0 0,-1-22 15,-21 22-15,22-21 0,-22 21 16,0-22-16,0 22 0,0-21 0,-21 21 15,0 0-15,0-1 0,0 1 16,0 0-16,-21 21 16,0 0-1,21 21-15,-21 0 0,0-21 0,21 43 16,0-22-16,-22 0 0,1 0 16,21 22-16,-21-22 0,21 0 0,0 0 15,0 0-15,0 0 0,-21 1 16,21-1-16,0-42 47,0-1-47,0 1 0,21 0 15,-21 0-15,21 0 0,-21 0 0,21-22 16,-21 22-16,0 0 0,22 0 16,-22 0-16,21-1 0,0 1 0,-21 0 15,21 21-15,0 0 16,-21 21-16,0 0 0,21 1 15,1-1-15,-22 21 0,21-21 16,-21 0-16,21 22 0,0-22 0,0 42 16,0-41-16,1-1 15,-22 0-15,21 0 0,0 0 16,0-21-16,0 0 0,0 0 16,1 0-16,-1 0 15,0 0-15,0-21 0,0 0 0,0 0 16,1-22-16,-1 22 0,21 0 15,-21-21-15,0-1 0,1 22 0,-1-21 16,0 21-16,0-22 0,21 22 16,-42 0-16,22 0 0,-1 0 15,0 0-15,0 21 0,0 0 0,0 0 16,-21 21-16,22 0 16,-1-21-16,-21 21 0,21 0 0,0 0 15,-21 1-15,21-1 0,-21 0 16,0 0-16,21 0 0,1 0 0,-22 1 15,21-22 1,-21-22 15,0 1-15,0 0-16,0 0 0,0 0 16,-21 0-16,-1-1 0,1 1 15,0 0-15,0 0 0,0 0 0,0 21 16,-22-21-16,22-1 15,0 22-15,0 0 0,0 0 0,-22 0 16,22 22-16,0-22 0,21 21 16,-21 0-16,21 21 0,-21-21 0,21 22 15,-22-1-15,22 0 0,0 1 16,0-1-16,0 0 0,0 1 0,0-1 16,0-21-16,0 22 0,0-22 0,0 0 15,22 0-15,-1-21 0,0 0 16,0 0-16,0 0 0,22 0 0,-22 0 15,21 0-15,-21-21 0,22 0 16,-22 0-16,21-1 0,-21-20 0,22 21 16,-22-21-16,21-1 15,-21 1-15,0-22 0,1 22 0,-1 0 16,0-22-16,0 1 0,0-1 16,0 1-16,-21-1 0,0-20 0,22 20 15,-22 1-15,0-1 0,0 1 0,0-1 16,0 22-16,0-1 0,0 22 15,0 0-15,0 0 0,-22 21 16,1 0-16,21 21 0,-21 0 16,21 22-16,-21-1 0,21 0 0,0 22 15,-21 20-15,21-20 0,0 21 16,0-22-16,0 22 0,0-22 0,0 22 16,0 0-16,0-22 0,21 1 15,-21-1-15,21-21 0,0 22 16,0-22-16,1 1 0,-1-22 0,21 21 15,-21-21-15,0 0 0,1-21 16,-1 0-16,0 0 0,0 0 0,21 0 16,-20 0-16,-1-21 15,0 0-15,0 0 0,0 0 0,-21 0 16</inkml:trace>
  <inkml:trace contextRef="#ctx0" brushRef="#br0" timeOffset="115140.29">5419 11176 0,'21'-42'0,"-42"84"0,63-127 0,-21 43 15,0 0-15,0-1 0,1 22 0,-22 0 16,0-21-16,21 42 0,-21-21 15,0 42 1,-21 0-16,21 0 16,0 0-16,-22 22 0,22-1 0,-21 21 15,21 1-15,-21-1 0,21 1 16,0-1-16,0 1 0,0-1 0,0 1 16,0-22-16,0 22 0,0-22 15,0 22-15,0-22 0,0 0 16,0-21-16,0 1 0,0-1 0,0 0 15,0 0-15,0-42 32,0 0-32,0 0 0,0-1 15,0 1-15,0 0 0,0-21 16,0-1-16,0 22 0,0-21 0,0 0 16,0-1-16,0 1 0,21 21 15,0-22-15,1 22 0,-1 0 0,0 0 16,0 0-16,0 21 0,22 0 15,-22 0-15,21 21 0,-21 0 16,0 0-16,1 0 0,-1 22 0,0-22 16,0 21-16,-21-21 0,0 22 15,0-22-15,0 21 0,0-21 0,0 1 16,-21 20-16,0-21 0,0 0 0,-1 0 16,1 1-16,0-1 0,0 0 15,0-21-15,-22 0 0,22 0 16,0 0-16,0 0 0,0 0 0,-22 0 15,22-21-15,0 0 0,0-1 0,21 1 16,-21 0-16,0 0 0,21 0 16,-22 0-16,22-1 0,0 1 15,22 21 17,-1 21-32,0 1 0,0-22 0,-21 21 15,21 0-15,0 21 0,-21-21 0,22 1 16,-1-1-16,0 0 0,0 0 15,0-21-15,0 21 0,1 0 0,-1-21 16,0 0-16,0 0 0,21 0 16,-20 0-16,20 0 0,-21 0 0,21 0 15,1-21-15,-22 0 0,21 0 16,1 0-16,-22 0 0,21-1 16,0-20-16,-20 21 0,20-21 0,-21 20 15,21-20-15,-20 0 0,-1-1 16,-21 22-16,0-21 0,0 0 0,0-1 15,0 22-15,0 0 0,-21 0 0,21 0 16,-22-1-16,1 22 0,0 0 16,0 0-16,0 0 0,0 22 0,-1-1 15,1 0-15,21 0 0,0 21 16,-21-20-16,21 20 0,-21 0 0,21 1 16,0-1-16,0-21 0,0 21 0,0 1 15,21-22-15,0 0 0,-21 0 16,21 0-16,1 1 0,20-1 0,-21-21 15,43 0-15,-22 0 16,0 0-16,-21 0 0,22 0 16,-1-21-16,0-1 0,1 22 0,-1-21 15,0 0-15,-20 0 0,20-21 16,-21 20-16,21 1 0,-20-21 0,-1 0 16,0-1-16,0 1 0,-21 0 0,21-22 15,-21 22-15,0-22 0,0 22 16,0-22-16,0 22 0,0 0 0,0-1 15,-21 1-15,0 0 0,21 21 0,-21-1 16,21 1-16,-21 21 0,-1 21 16,22 1-1,0-1-15,0 21 16,0 0-16,0 1 0,0-1 0,0 22 16,0-22-16,0 21 0,0-20 0,0 20 15,0-20-15,0 20 0,0-21 16,0 1-16,-21-1 0,21-21 0,0 22 15,0-22-15,0 0 0,0 0 16,-21 0-16,21-42 31,0 0-31,0 0 16,21 0-16,-21-1 0,21 1 0,1 0 16,-22-21-16,21 21 0,0-1 0,-21 1 15,21 0-15,0 0 16,0 21-16,1 0 0,-1 0 15,0 21-15,-21 0 16,0 0-16,21 1 0,0-1 16,0 0-16,-21 0 0,0 0 0,43 22 15,-22-22-15,0 0 16,0 0-16,0-21 0,1 21 16,-1-21-16,0 0 0,0 0 15,21 0-15,-20 0 0,-1 0 16,0 0-16,0 0 0,0-21 15,0 21-15,22-21 0,-22 0 0,0 0 16,0-1-16,0 1 0,1 0 16,-1 0-16,0 0 0,-21 0 0,0-1 15,0 1-15,0-21 0,0 21 16,0 0-16,0-22 0,0 22 0,-21 0 16,0 0-16,-1 0 0,1 21 0,0-22 15,0 22-15,0 0 0,0 0 16,-1 0-16,-20 22 0,21-22 0,0 21 15,0 21-15,-1-21 0,22 0 16,-21 22-16,21-22 0,-21 21 0,21-21 16,0 1-16,0 20 0,0 0 15,0 1-15,0-22 0,0 0 16,21-21-16,0 21 0,1-21 16,-1 21-16,0-21 15,0 0-15,0 0 0,0 0 0,1-21 16,-1 0-16,0 21 15,0-21-15,0 0 0,-21-1 0,21 1 16,1 21-16,-22-21 0,0-21 0,21 21 16,-21-1-16,21 1 15,-21 0-15,21 0 0,-21 0 0,0 0 16,0-1-16,0 44 31,0-1-31,0 0 16,21 0-16,-21 0 0,0 0 15,0 22-15,0-22 0,0 0 0,21 0 16,-21 0-16,22 1 0,-22-1 16,21 0-16,0-21 0,0 0 15,0 0-15,0 0 0,1 0 16,-1 0-16,0 0 0,0 0 16,0-21-16,-21 0 0,21 21 15,1-22-15,-22 1 0,21 0 0,-21 0 16,21 0-16,0 0 0,-21-1 0,0 1 15,0 0-15,0 0 16,0 0-16,0 0 0,0-1 16,0 44 15,0-1-31,0 0 0,0 0 0,0 0 16,0 0-16,0 1 0,0-1 15,21 21-15,-21-21 0,0 0 0,21 1 16,1-1-16,-1 0 0,0-21 15,-21 21-15,21 0 0,0-21 0,0 0 16,1 0-16,-1 0 16,0 0-16,0 0 15,0-21-15,0 0 0,1 0 16,-22 0-16,21-1 0,0 1 16,-21 0-16,21 0 0,-21 0 0,0 0 15,0-22-15,0 22 0,0 0 16,0 0-16,0 0 0,0-1 0,0 1 15,0 42 17,0 1-32,0-1 15,0 0-15,0 0 0,0 0 0,0 0 16,0 1-16,0-1 16,0 0-16,0 0 0,0 0 0,21-21 15,-21 21-15,21-21 16,-21 22-1,22-22-15,-1 0 0,0 0 16,0-22-16,-21 1 16,21 21-16,-21-21 0,0 0 15,0 0-15,21 21 0,-21-21 0,0-1 16,0 1-16,0 0 0,0 0 0,0 0 16,0 0-16,0-1 15,0 44 1,0-1-16,0 0 15,0 0-15,0 0 0,22 0 16,-22 1-16,0-1 0,0 0 16,0 0-16,0 0 0,21 0 0,-21 1 15,21-1-15,-21 0 32,0-42-1,0 0-31,0-1 15,0 1-15,0 0 0,0 0 16</inkml:trace>
  <inkml:trace contextRef="#ctx0" brushRef="#br0" timeOffset="115323.19">8657 11282 0,'0'-21'15,"0"42"-15,0-63 16,-21 42-1,21 21 17,21-21-17,-21 21 1,21-21-16,0 0 0,-21 21 16</inkml:trace>
  <inkml:trace contextRef="#ctx0" brushRef="#br0" timeOffset="116787.35">9038 11388 0,'0'-21'16,"-21"21"0,0 0-1,0 0-15,21 21 0,0 0 0,-22-21 16,1 21-16,21 0 0,0 22 15,0-22-15,0 0 0,0 21 16,0-21-16,0 1 0,0 20 0,0-21 16,0 0-16,0 0 0,0 1 15,0-1-15,21 0 0,1 0 0,-1-21 16,0 21-16,0-21 0,0 0 16,0 0-16,1 0 0,-1 0 0,0 0 15,0 0-15,0-21 0,0 0 16,1 0-16,-1 0 0,0-1 15,-21 1-15,0 0 0,21 0 0,-21 0 16,0 0-16,0-1 0,0 1 16,0-21-16,0 21 0,-21-22 15,0 22-15,21 0 0,-21-21 0,-1 21 16,1-1-16,-21 22 0,21 0 16,0 0-16,-1 0 0,1 0 0,0 0 15,0 22-15,0-22 0,0 21 0,-1 21 16,1-21-16,0 0 0,21 22 15,-21-22-15,21 0 0,0 21 0,0-20 16,0-1-16,0 0 0,21 0 0,0 0 16,0 0-16,1 1 0,-1-22 15,0 21-15,0-21 0,0 0 16,0 0-16,1 0 0,20 0 0,-21 0 0,0 0 16,0 0-16,1 0 15,-1 0-15,0-21 0,0 21 0,0-22 16,0 1-16,-21 0 0,22 0 0,-22 0 15,21 0-15,-21-1 0,0 1 16,0 0-16,0 0 0,0 0 0,0-22 16,0 22-16,0 0 0,0 42 31,0 0-15,0 1-16,0-1 0,0 0 0,0 0 15,0 0-15,0 0 0,0 1 16,0-1-16,0 0 0,0 0 0,0 0 15,0 0-15,0 1 16,21-22-16,0 0 16,0 0-1,0 0-15,1 0 16,-1-22-16,-21 1 0,0 0 0,21 21 16,-21-21-16,21 0 0,-21 0 15,0-1-15,21 1 0,-21 0 0,0 0 16,0-21-16,0 20 0,0 1 15,0 42 17,21 1-32,-21-1 15,0 0-15,0 0 16,0 0-16,0 0 0,0 1 0,0-1 16,22 0-16,-22 0 0,21 0 15,-21 0-15,21-21 0,-21 22 16,21-22-16,0 0 15,0 0 1,1 0-16,-1 0 16,0 0-16,0-22 0,-21 1 15,0 0-15,21 21 0,0-21 0,-21 0 16,22 0-16,-1-1 0,-21 1 16,21 0-16,-21 0 0,0 0 15,0 0-15,0-1 0,0 44 47,0-1-47,-21 0 0,21 0 0,0 0 16,0 0-16,0 1 0,0-1 15,0 0-15,0 0 0,0 0 16,0 0-16,0 1 0,0-1 16,0 0-16,21-21 0,0 0 15,0 0-15,0 0 16,1 0-16,-1 0 0,0 0 0,0 0 15,0 0-15,0 0 0,1 0 16,-1 0-16,0-21 0,0 21 0,0-21 16,0-1-16,1 1 15,-1 0-15,0 0 0,-21 0 0,0 0 16,21-1-16,0 1 0,-21 0 16,0 0-16,0 0 0,0 0 15,0-1-15,0 44 31,0-1-31,0 0 16,0 0-16,0 0 0,0 0 0,0 1 16,0-1-16,0 0 0,0 0 0,0 0 15,0 0-15,0 1 16,0-1-16,-21-21 0,21 21 16,-21 0-16,0-21 15,21 21-15,-21-21 16,-1 0-16,1 0 15,0 0-15,0 0 16,0 0-16,0-21 0,-1 0 0,1 21 16,21-21-16,-21 0 0</inkml:trace>
  <inkml:trace contextRef="#ctx0" brushRef="#br0" timeOffset="118021.2">11176 11642 0,'0'21'16,"0"-42"-16,-21 42 0,42-21 31,0-21-15,0 0-16,0-1 0,1 1 16,-1 0-16,0 0 0,0 0 0,0 0 15,0-1-15,1 1 0,-1-21 0,0 21 16,0-22-16,-21 22 0,0-21 15,0 21-15,0 0 0,0-22 0,0 22 16,0 0-16,0 0 0,0 0 16,-21 42 15,0 0-31,21 0 0,-21 0 0,21 0 16,0 22-16,-22-1 0,22-21 15,-21 22-15,21-1 0,0-21 0,0 21 16,0-20-16,0-1 0,0 0 0,0 0 15,21 0-15,1 0 0,-1-21 16,0 0-16,0 0 0,0 0 16,0 0-16,1 0 0,-1 0 0,0 0 15,0-21-15,21 0 0,-20 0 16,-1 21-16,0-21 0,0 0 16,0-1-16,0-20 0,1 21 0,-22 0 15,21 0-15,-21-1 0,0-20 16,0 21-16,0 0 0,-21 0 0,-1-1 15,1 1-15,21 0 0,-21 0 16,0 21-16,0 0 0,0 0 0,-1 0 16,1 0-16,0 0 0,0 0 15,21 21-15,0 0 0,0 0 16,-21-21-16,21 22 0,0-1 0,0 0 16,0 0-16,21-21 15,0 0-15,0 0 0,0 0 16,22 0-16,-22 0 0,21 0 15,-21 0-15,22-21 0,-1 0 0,0 0 16,1 21-16,-1-22 0,0 1 16,-20 0-16,20 0 0,-21 0 0,0 0 15,0-1-15,1 1 0,-1 0 0,-21 0 16,0 0-16,0 0 16,0-1-16,-21 22 31,21 22-31,-22-1 15,22 0-15,0 0 0,0 21 0,-21 1 16,21 20-16,-21-20 0,21 20 16,-21 1-16,21-1 0,0 1 15,0-1-15,-21 1 0,21 20 0,0-20 16,0 20-16,-21 1 0,21-21 0,0 20 16,0 1-16,0 0 0,-22-1 15,1 22-15,0-21 0,21-1 0,-21 1 16,21 0-16,-21-1 0,21 22 0,-21-42 15,-1 20-15,22 1 0,0 0 0,-21-22 16,21 1-16,-21 20 0,0-20 16,21-1-16,-21-20 0,21 20 0,0-20 15,-21-1-15,-1-21 0,22 21 0,-21-20 16,0-22-16,0 0 16,0 0-16,0-22 0,21 1 0,-22 0 15,1-21-15,0-1 0,0 1 16,0-21-16,0-1 0,-1 1 15,1-22-15,21 21 0,0-20 0,0-22 16,0 21-16,0-21 0,0 22 0,0-128 16,0 127-16,21-20 15,1-1-15,-1 21 0,0-21 0,0 22 16,21-1-16,1 0 0,-1 22 0,0-1 16,22 1-16,-1-1 0,1 22 15,-22-22-15,22 22 0,-1 0 16,1-1-16,-22 22 0,0-21 0,1 0 15,-1 20-15,0 1 0,1 0 16,-22 0-16,21 0 0</inkml:trace>
  <inkml:trace contextRef="#ctx0" brushRef="#br0" timeOffset="119114.08">13547 11536 0,'0'0'16,"21"0"-16,0 0 15,0-21-15,0 0 16,0-1-16,-21 1 16,22 0-16,-22 0 0,21 0 0,-21-22 15,21 22-15,0-21 0,-21 21 0,0-22 16,0 22-16,0-21 0,0 0 15,0 20-15,0-20 0,0 21 0,0 0 16,0 0-16,0-1 0,0 1 0,-21 21 16,0 0-16,0 0 0,-1 0 15,1 0-15,0 0 0,-21 21 0,-1 1 16,22 20-16,-21 0 0,21-21 16,-22 43-16,22-22 0,0 1 15,0-1-15,0 21 0,21-20 0,-21-1 16,21 0-16,0-20 0,0 20 15,0-21-15,0 0 0,21 0 0,0 1 16,0-22-16,0 0 0,0 0 0,22 0 16,-22 0-16,0 0 0,21 0 15,-20 0-15,-1-22 0,21 1 0,-21 0 16,0 0-16,1 0 0,20 0 0,-21-1 16,0 1-16,0-21 0,1-22 15,-22 43-15,21-21 0,-21 21 16,0-22-16,0 22 0,0-21 15,0 21-15,0 0 0,-21 21 16,-1 0 0,22 21-16,-21 0 0,21 0 15,0 21-15,0-20 0,0 20 16,0-21-16,0 21 0,0 1 0,0-22 16,0 0-16,0 21 0,21-20 0,1-1 15,-1 0-15,0-21 0,0 21 16,0-21-16,0 0 0,1 0 15,-1 0-15,21 0 0,-21 0 0,22 0 16,-22-21-16,0 0 0,21 0 0,-21-1 16,22 1-16,-22 0 0,0 0 15,0 0-15,0-22 0,1 22 16,-22-21-16,0 21 0,0-22 0,0 22 16,0-21-16,0 21 0,0 0 0,0-1 15,0 44 1,0-1-1,0 0-15,-22 0 0,22 0 0,0 22 16,-21-22-16,21 21 0,0-21 16,0 22-16,0-1 0,-21-21 0,21 0 15,0 0-15,-21 22 0,21-22 16,-21 0-16,21 0 16,0-42 15,0 0-16,0 0-15,0 0 0,0-1 0,0-20 16,21 21-16,-21-21 0,21-1 16,0 1-16,22 0 0,-22-1 0,0-20 15,0 42-15,21-22 0,-20 1 16,20 21-16,-21 0 0,0 21 0,0 0 16,1 0-16,-1 0 0,0 21 0,-21 0 15,0 21-15,21-21 0,-21 22 0,0-1 16,0 0-16,0 1 15,0-1-15,0 22 0,0-22 16,-21 0-16,21-21 0,-21 1 0,21-1 16,-21 0-16,21 0 0,-22 0 15,22 0-15,0-42 47,0 0-47,0 0 0,0 0 16,0 0-16</inkml:trace>
  <inkml:trace contextRef="#ctx0" brushRef="#br0" timeOffset="119815.76">16044 11134 0,'0'0'0,"21"-21"0,1-1 0,20 1 16,21-21 0,-41 21-16,-1 0 0,0-1 0,-21 1 15,0 0-15,0 0 0,0 0 16,0 0-16,-21 21 0,0-22 16,-1 22-16,1 0 0,0 0 0,0 0 15,-21 22-15,20-1 0,-20 0 16,21 21-16,0 1 0,0-1 15,-22 0-15,22 22 0,0-22 0,0 22 16,21-1-16,-21-21 0,21 22 16,-22-22-16,22 1 0,0-1 0,0 0 15,0-21-15,0 22 0,22-22 16,-1 0-16,0-21 0,0 0 0,21 0 16,1 0-16,-1 0 0,0 0 0,1 0 15,20-21-15,-20 0 0,-1 0 16,21-1-16,1 1 0,-22 0 15,1-21-15,20 21 0,-21-22 0,1 1 0,-22 0 16,0-1-16,0 1 16,-21 0-16,0-1 0,0 1 0,0 0 15,0-1-15,-21 1 0,0 21 0,0 0 16,-22-1-16,1 1 0,21 21 16,-21 0-16,-1 0 0,1 0 0,0 0 15,20 21-15,-20-21 0,21 22 16,-21-1-16,20 0 0,1 21 0,21-21 15,0 1-15,0 20 0,0-21 0,0 0 16,0 0-16,0 22 0,21-43 16,22 21-16,-22 0 0,0-21 0,21 0 15,1 0-15,-22 0 0,21 0 16</inkml:trace>
  <inkml:trace contextRef="#ctx0" brushRef="#br0" timeOffset="120883.09">17251 10837 0,'21'-42'0,"-42"84"0,42-105 0,-21 21 16,0-1-16,0 22 0,0 0 0,0 0 15,0 0-15,-21 21 16,0 0-16,21 21 16,-22 0-16,1 0 0,21 21 0,-21-20 15,21 20-15,0 0 0,-21 1 16,21-1-16,-21 21 0,21-20 0,-21-1 15,21 22-15,0-22 0,0 0 16,-22 1-16,22-1 0,-21 0 16,21 1-16,0-22 0,0 21 0,0-21 15,0 0-15,-21-21 0,21-21 47,0 0-47,0 0 16,0 0-16,0 0 0,21-22 0,-21 22 15,21 0-15,1-21 0,-1 20 0,0-20 16,21 21-16,-21 0 0,1 0 16,20 21-16,-21-22 0,21 22 15,-20 0-15,20 0 0,-21 0 0,0 22 16,22-1-16,-22 0 0,0 0 16,0 0-16,0 22 0,-21-22 0,0 0 15,0 21-15,0-21 0,0 1 16,0-1-16,0 21 0,0-21 0,-21 0 15,-42 22-15,41-22 0,1 0 16,-21-21-16,21 21 0,-22-21 16,22 0-16,0 0 0,0 21 0,-21-21 15,20 0-15,1 0 0,0 0 16,0 0-16,42 0 47,0 0-32,0 0-15,1 0 0,20 0 0,-21 0 16,0 0-16,22-21 0,-1 21 0,0 0 16,-21 0-16,22-21 0,-1 0 15,0 21-15,1-21 0,-1 21 0,0-21 16,1-1-16,-1 1 0,-21 0 16,0 0-16,22 0 0,-22 0 0,0-1 15,0 1-15,0 0 0,-21 0 16,0 0-16,22 0 0,-22-1 0,0 1 15,0 0-15,0 0 0,-22 42 47,22 0-47,0 0 0,0 22 0,0-22 16,-21 21-16,21 1 0,0-1 16,0 0-16,0 1 0,0 20 0,0-21 15,0 1-15,0-1 0,0 64 16,0-43-16,0-20 0,0 20 15,0 1-15,0-1 0,0 1 16,0-1-16,0 1 0,0-1 0,0 1 16,0-1-16,0 1 0,0-1 0,0 1 15,0-1-15,0 1 0,-21-1 0,21 1 16,-21-1-16,21-20 16,0 20-16,0-21 0,-21 1 0,21-1 0,-21-21 15,21 0-15,-22 1 0,22-1 16,-21-21-1,21-21-15,-21-1 0,21 1 0,0-21 16,0 21-16,0-22 0,0-20 16,0 21-16,0-22 0,0 1 0,0-1 15,0 1-15,0-22 0,0 21 0,21-20 16,0-1-16,1 22 16,-22-22-16,21 0 0,0 1 0,0 20 15,0 1-15,0-1 0,-21 1 0,22-1 16,-1 22-16,0-1 0,0-20 15,0 21-15,0-1 0,1 1 0</inkml:trace>
  <inkml:trace contextRef="#ctx0" brushRef="#br0" timeOffset="121123.37">18457 10880 0,'0'0'0,"0"-21"0,-21 21 15,0-22-15,0 22 0,21-21 32,-21 21-17,42 0 32,-21 21-31,21-21-16,-21 22 15</inkml:trace>
  <inkml:trace contextRef="#ctx0" brushRef="#br0" timeOffset="121507.14">18478 11197 0,'0'21'0,"0"22"15,22-43-15,-1 0 16,0 0-16,0 0 0,0 0 15,0 0-15,1-21 0,-1 21 16,0-22-16,0 1 0,0 0 0,0 21 16,-21-21-16,0 0 0,22 0 15,-22-1-15,0 1 0,0 0 0,0 0 16,0 0-16,-22 21 16,1 0-16,0 0 15,0 0-15,0 0 0,0 0 0,-1 21 16,1 0-16,0 0 0,0 22 15,0-22-15,0 21 0,-1 0 16,22-20-16,0 20 0,0 0 0,0-21 16,0 22-16,0-22 0,0 0 15,0 0-15,0 0 0,22-21 0,-1 22 16,0-22-16,0 0 0,0 0 0,0 0 16,1 0-16,-1 0 0,0 0 15,21 0-15,-21-22 0,22 1 0,-22 21 16,0-21-16,21 0 0,-20 0 15,41 0-15</inkml:trace>
  <inkml:trace contextRef="#ctx0" brushRef="#br0" timeOffset="122067.34">19177 11049 0,'0'-21'0,"0"42"0,0-63 0,-21 42 31,0 0-31,-1 0 16,1 21-16,0 0 0,0 0 0,21 22 15,-21-22-15,21 0 0,-21 21 16,21-21-16,-22 22 0,22-22 16,0 0-16,0 21 0,0-20 15,0-1-15,0 0 0,0 0 0,0 0 16,22 0-16,-1-21 0,0 22 0,0-22 16,0 0-16,22 0 0,-22 0 15,21 0-15,-21 0 0,22 0 0,-22-22 16,21 22-16,0-21 0,-20 0 0,20 0 15,-21 0-15,0 0 0,22-22 16,-22 1-16,0 0 0,0-1 0,0 1 16,-21 0-16,21-1 0,1 1 15,-22-22-15,0 22 0,21 0 0,0-22 16,-21 22-16,21 0 0,-21-1 16,0 22-16,0 0 0,0 0 15,0 0-15,0-1 0,0 44 16,-21-1-1,21 0-15,-21 21 0,0 1 16,-1-22-16,22 21 0,-21 0 0,0 1 16,0 20-16,0-20 0,21-1 15,0 21-15,-21-20 0,21-1 0,0 0 16,-22 1-16,22-1 0,0-21 0,0 22 16,0-22-16,0 0 0,22 0 15,-1 0-15,0-21 0,0 0 0,21 0 16,-20 0-16,-1 0 15,0 0-15,0 0 0,0 0 16,0-21-16,1 21 0,-1-21 0,-21 0 16,21 0-16,-21-1 0,21 1 0,-21 0 15,0 0-15,0 0 0,0 0 16,0-22-16,0 22 0</inkml:trace>
  <inkml:trace contextRef="#ctx0" brushRef="#br0" timeOffset="122303.97">19537 10943 0,'0'0'0,"-21"0"16,42 0-1,0 0 1,21 0-16,-21 0 0,1-21 16,20 21-16,-21-21 0,21 21 0,1-21 15,-22 21-15,0-21 0,21 21 0,-20 0 16,-1-22-16,0 22 0,0-21 15,0 21 1,-42 0 15</inkml:trace>
  <inkml:trace contextRef="#ctx0" brushRef="#br0" timeOffset="123179.68">20849 10456 0,'21'-21'0,"-21"0"0,0 0 0,0 0 15,21 0-15,-21-1 16,22 22 15,-22 22-15,0-1-16,0 0 0,0 0 16,0 0-16,0 0 0,0 1 0,0-1 15,0 0-15,0 0 0,0 0 16,0 0-16,0 1 15,-22-1-15,22 0 16</inkml:trace>
  <inkml:trace contextRef="#ctx0" brushRef="#br0" timeOffset="123359.57">21145 10435 0,'-21'0'32,"21"21"-32,-21-21 15,21 22-15,-21-1 16,0 0-16,21 0 16,-21 0-1,-1-21-15,1 0 0,21 21 16,-21-21-16</inkml:trace>
  <inkml:trace contextRef="#ctx0" brushRef="#br0" timeOffset="124686.81">698 8467 0,'0'-21'0,"22"21"16,-22-22-16,0 1 15,0 0-15,0 0 31,0 42 16,0 0-47,0 0 16,0 1-16,0-1 0,0 0 16,0 0-16,0 0 0,0 0 15,0 1 1,0-1-1,21-21 32,-21-21-47,0-1 16</inkml:trace>
  <inkml:trace contextRef="#ctx0" brushRef="#br0" timeOffset="124858.72">825 8446 0,'0'0'0,"0"-22"0,0 44 47,0-1-32,0 0-15,0 0 0,0 0 16,0 0-16,0 1 16,0-1-1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2:18:59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1863 0,'0'0'0,"-21"0"0,0 0 16,0 0-16,-1 0 15,1 0 1,21 21-1,0 0-15,0 0 16,0 0-16,0 1 0,0-1 16,0 0-16,0 0 0,21-21 15,1 21-15,-22 0 0,21-21 0,0 22 16,0-22-16,0 0 16,0 0-16,1 0 0,-1 0 0,0 0 15,0-22-15,0 1 0,0 0 16,22 0-16,-22 0 0,0 0 0,0-1 15,0-20-15,-21 21 0,22-21 16,-22 20-16,0 1 0,0-21 16,0 21-16,0 0 0,0-1 15,0 1-15,-22 21 16,22 43 0,-21-22-16,21 21 0,-21 0 15,21 1-15,-21 20 0,21 1 16,0-1-16,0 1 0,0-1 15,0 1-15,0 20 0,0 1 0,0-21 16,0 20-16,0 1 0,0 0 16,0-1-16,0 1 0,0 0 0,0-1 15,0 1-15,0-22 0,0 22 16,0-21-16,0-1 0,0-21 16,0 22-16,0-43 0,0 21 15,0-20-15,0-1 0,-21-21 16,0 0-16,-1 0 0,1-21 15,0 21-15,0-22 0,-21 1 0,20 0 16,-20 0-16,21-21 0,-21 20 16,20-20-16,-20 21 0,21-21 0,-21-1 15,20 1-15,1 21 0,0-22 16,0 1-16,21 21 0,-21-21 0,21-1 16,0 1-16,0 0 0,0-1 15,0-20-15,0 20 0</inkml:trace>
  <inkml:trace contextRef="#ctx0" brushRef="#br0" timeOffset="221.87">3471 1355 0,'0'0'0,"0"-21"16,0 42 46,0 0-62,0 0 16,0 0-16,0 0 16</inkml:trace>
  <inkml:trace contextRef="#ctx0" brushRef="#br0" timeOffset="801.05">4043 2074 0,'0'0'16,"0"-21"-1,21 21-15,-21-21 0,0 0 16,0 0-16,0 0 0,0-1 15,0 1-15,0 0 0,0-21 0,0 21 16,0-1-16,-21 1 0,0 0 16,-1 0-16,1 0 0,0 21 0,-21 0 15,21 0-15,-1 0 0,-20 0 16,21 21-16,-21 21 0,20-21 0,1 22 16,-21-22-16,21 21 0,0 1 15,-1 20-15,1-21 0,21 1 0,-21-1 16,21 0-16,0-20 0,0 20 15,0-21-15,0 21 0,21-20 16,0-22-16,1 21 0,-1-21 16,0 0-16,0 0 0,0 0 0,0-21 15,22-1-15,-22 1 0,21 0 16,-21 0-16,22 0 0,-22-22 0,0 22 16,0-21-16,22 21 0,-43 0 15,21-22-15,0 22 0,-21 0 0,21-21 16,-21 20-16,0 1 15,0 42 17,0 1-32,0-1 0,0 21 15,0-21-15,0 0 0,0 1 0,0-1 16,21 0-16,-21 0 0,21 0 16,-21 0-16,0 1 0,22-1 15,-1-21-15,0 21 0,0-21 16,0 0-16,0 0 15,1 0-15,-1-21 0,0 0 16,-21-1-16,21 1 0</inkml:trace>
  <inkml:trace contextRef="#ctx0" brushRef="#br0" timeOffset="1032.92">4466 1863 0,'0'0'0,"0"-21"0,0-22 15,-21 22-15,21 0 0,-21 21 0,21-21 16,0 42-1,0 0-15,0 0 16,0 0-16,0 22 0,0-22 16,0 21-16,0-21 0,0 22 0,0-22 15,21 21-15,-21-21 0,0 1 16,21-1-16,-21 0 0,0 0 0,21 0 16,-21 0-16,21-21 15,1 0-15,-1 0 16,0 0-16,0-21 0,0 21 15,22-21-15,-22 0 0</inkml:trace>
  <inkml:trace contextRef="#ctx0" brushRef="#br0" timeOffset="1245.79">4932 1799 0,'0'0'0,"0"-21"0,0-21 0,0 21 16,0-1-16,0 1 0,-21 21 15,-1 0 1,1 21-16,0 1 0,0-1 0,0 0 15,0 21-15,-1-21 16,1 22-16,21-22 0,-21 21 0,0-21 0,0 22 16,0-22-16,21 21 15,0-21-15,-22 1 0,22-1 0,0 0 16,0 0-16,0 0 0,22-21 16,-1 0-1,0 0-15,0 0 0</inkml:trace>
  <inkml:trace contextRef="#ctx0" brushRef="#br0" timeOffset="1717.54">5270 1926 0,'0'0'0,"0"-21"0,0 0 0,0 0 16,0 0-16,0-1 15,0 1-15,0 0 0,0 0 0,-21 21 16,0 0-1,0 0-15,0 21 0,0 0 16,21 0-16,-22 22 0,1-1 16,0-21-16,0 22 0,0-1 0,21-21 15,0 21-15,-21 1 0,21-22 16,0 0-16,0 0 0,0 0 16,21-21-1,0 0-15,0-21 16,0 0-16,0 0 0,1 21 0,-22-21 15,21 0-15,0-1 16,-21-20-16,0 21 0,0 0 0,21 0 16,-21-22-16,0 22 0,21 0 15,-21 42 1,0 21 0,0-20-16,0-1 0,0 0 15,0 21-15,21-21 0,-21 1 16,22 20-16,-1-21 0,-21 0 15,21-21-15,0 21 0,0 1 0,0-22 16,1 0-16,-1 0 0,0 0 0,0 0 16,0 0-16,0 0 0,1 0 0,-1 0 15,0-22 1,0 1-16</inkml:trace>
  <inkml:trace contextRef="#ctx0" brushRef="#br0" timeOffset="2516.98">7726 1799 0,'0'0'0,"42"-21"0,-21 0 0,22 21 0,-22-21 15,0 0-15,21 21 0,-21-22 16,1 1-16,-1 0 0,0 0 0,0 0 16,-21 0-16,21-1 0,-21 1 15,0 0-15,0 0 0,-21 0 0,-21 0 16,21-1-16,-22 1 0,1 0 15,0 21-15,-22 0 0,22-21 0,-22 21 16,22 0-16,-22 0 16,22 0-16,0 21 0,-1 0 0,1 0 0,0 1 15,21 20-15,-1 0 16,1 1-16,21 20 0,0 1 0,0-22 16,0 21-16,0-20 0,21 20 15,1-20-15,-1-1 0,0-21 0,0 21 16,21-20-16,-20-1 0,20-21 15,0 0-15,1 0 0,-1 0 0,0 0 16,1 0-16,-1-21 0,0-1 16,-21 1-16,22 0 0,-1 0 0,-21 0 15,0-22-15,1 22 0,-1-21 16,0 0-16,-21 20 0,21-20 16,-21 0-16,0-1 0,0 1 0,0 0 15,0 21-15,0-1 0,0 1 16,0 0-16,0 42 15,0 0-15,0 1 16,0 20-16,0-21 0,0 21 16,0 1-16,0-22 0,0 21 0,0 1 15,0-1-15,0-21 0,0 21 0,21-20 16,0-1-16,1 0 0,-1-21 16,0 21-16,0-21 0,21 0 0,-20 0 15,20 0-15,-21 0 0,21-21 16,1 0-16,-1 0 0</inkml:trace>
  <inkml:trace contextRef="#ctx0" brushRef="#br0" timeOffset="3441.46">8826 1524 0,'0'0'0,"0"-21"16,0-21-16,-21 20 0,0-20 0,0 42 16,0-21-16,0 0 0,-1 21 15,1 0-15,0 0 0,0 0 0,0 0 16,0 21-16,-1 0 0,1 0 15,0 0-15,0 22 0,0-22 16,21 21-16,0 22 0,0-22 0,0 0 16,0 1-16,0 20 0,0-20 15,0-22-15,0 21 0,0 0 16,21-20-16,0-1 0,21 0 0,-20 0 16,20-21-16,-21 0 0,21 0 15,1 0-15,-1 0 0,0 0 0,22-21 16,-22 0-16,-21 0 0,22-1 15,-1 1-15,-21-21 0,22 21 0,-22-22 16,0 1-16,0 0 0,-21-1 16,0 1-16,21 0 0,-21-22 0,0 22 15,0-22-15,0 22 0,0-21 16,0 20-16,0-20 0,0 20 0,0 1 16,0 0-16,0-1 15,0 22-15,0 0 0,0 63 31,0-20-31,0 20 0,0 0 0,0 1 16,0 20-16,0-21 0,-21 22 16,21-1-16,0 1 0,-21-1 0,21-20 15,-21 20-15,0 1 0,21-22 16,0 0-16,0 1 0,-22-1 0,22 0 16,0-20-16,0-1 0,-21 0 0,21 0 15,21-21 1,1 0-1,-22-21-15,21 0 16,0-22-16,0 22 0,0 0 0,0-21 16,1-1-16,-1 1 0,21 0 15,-42-1-15,21 22 0,0-21 0,1 21 16,-1 0-16,-21-1 0,21 22 16,0 0-16,-21 22 0,0-1 15,21 0-15,-21 0 0,0 0 16,21 22-16,-21-22 0,0 21 0,0-21 15,0 22-15,0-22 0,22 21 16,-22-21-16,21 0 0,0 1 0,0-1 16,0-21-16,0 0 15,1 0-15,-1 0 16,0 0-16,0 0 0,0-21 16,0-1-16,1 1 0,-1 21 15,0-42-15,-21 21 0,21 0 0,0-1 16,-21-20-16,0 21 0,0-21 15,0 20-15,0-20 0,0 21 0,0 0 16,0 42 15,0 0-31,0 21 0,0-20 0,0-1 16,0 21-16,0-21 0,0 0 16,0 22-16,0-22 0,0 0 15,0 0-15,0 0 0,0 1 16,0-1-1,21-21 1,1 0 0,-22-21-16,0-1 0,0 1 0,21 0 15</inkml:trace>
  <inkml:trace contextRef="#ctx0" brushRef="#br0" timeOffset="3618.87">9864 1439 0,'0'0'0,"-22"0"0,1 0 16,0 0-16,0 0 0,0 0 16,42 0 31,-21 22-47,21-22 0,0 0 0,0 21 15</inkml:trace>
  <inkml:trace contextRef="#ctx0" brushRef="#br0" timeOffset="4634.82">9991 1926 0,'0'0'0,"21"21"0,0-21 16,0 0-16,0 0 15,0 0-15,1 0 0,-1-21 0,0 21 16,0-21-16,0 0 0,0 0 15,1 0-15,-1-1 0,0 1 0,0 0 16,-21 0-16,0 0 0,0 0 16,0-1-16,0 1 0,0 0 0,0 0 15,-21 21-15,0 0 16,0 0-16,-1 0 0,1 21 16,0 0-16,21 0 15,0 22-15,-21-22 0,21 21 0,-21-21 16,21 22-16,0-22 0,0 21 0,0-21 15,0 1-15,0 20 0,0-21 16,0 0-16,21 0 0,0-21 0,-21 22 16,21-22-16,22 0 0,-22 0 15,0 0-15,0 0 0,21 0 0,-20 0 16,20-22-16,-21 22 0,21-21 16,-20 0-16,20 0 0,-21 21 0,0-21 15,0 0-15,1-22 0,-1 22 16,0 0-16,0 0 0,-21-22 0,0 22 15,0 0-15,0 0 0,21 0 16,-21 0-16,0 42 31,0 0-31,0 0 16,0 0-16,0 0 0,0 22 0,0-22 16,0 0-16,-21 0 0,21 22 15,0-22-15,0 0 0,0 0 0,0 0 16,0 0-16,21-21 15,0 0-15,1 0 16,-1 0-16,0-21 16,0 21-16,0-21 0,22 0 0,-22 0 15,0 0-15,0-1 0,0 1 16,0 0-16,1 0 0,-22-21 0,21 20 16,0 1-16,0-21 0,-21 21 15,0 0-15,0-1 0,21 22 16,-21 22-1,0-1-15,0 0 16,0 0-16,0 0 0,0 22 16,-21-22-16,21 0 0,-21 0 0,21 21 15,0-20-15,0-1 0,0 0 0,0 0 16,0 0-16,21 0 0,21-21 16,-20 22-16,-1-1 0,21-21 15,0 0-15,1 0 0,-1 0 16,-21 0-16,22 0 0,-1 0 0,0-21 15,1-1-15,-1 1 0,-21 0 0,21 0 16,-20 0-16,-1 0 0,0-1 16,0-20-16,0 0 0,-21 21 0,0-22 15,0 1-15,0 21 0,0-22 16,0 22-16,0 0 0,0 0 0,-21 0 16,0 21-16,0 0 15,0 0-15,21 21 0,-22 0 0,22 0 16,-21 0-16,21 22 0,-21-22 15,21 21-15,0-21 0,0 22 16,0-22-16,0 21 0,0-21 0,0 1 16,0-1-16,0 0 0,0 0 15,0 0-15,21-21 0,0 21 16,1-21-16,-1 0 0,0 0 16,0 0-16,0 0 0,0-21 15,1 0-15,20 21 0,0-21 0,1 0 16</inkml:trace>
  <inkml:trace contextRef="#ctx0" brushRef="#br0" timeOffset="7028.11">13547 1439 0,'0'0'0,"-22"0"0,1 0 15,21-21-15,-21 21 0,21-21 16,21 0 0,0 21-1,1 0-15,-1-21 0,0 21 0,-21-21 16,21 21-16,0 0 0,0-22 16,1 22-16,-1-21 0,21 0 0,-21 0 15,22 21-15,-22-21 0,21 0 16,-21-22-16,0 22 0,22 0 0,-22 0 15,0-22-15,-21 22 0,0 0 16,0-21-16,0 21 0,0-22 16,-21 22-16,0 0 0,0 0 15,-22 0-15,22-1 0,-21 22 0,21 0 16,-22 0-16,1 0 0,21 22 16,-22-22-16,22 42 0,-21-21 0,21 21 15,0 1-15,-1-1 0,1 22 16,21-22-16,0 0 0,0 1 0,0-1 15,0 0-15,0 1 0,0-1 16,21-21-16,22 21 16,-22-20-16,0-22 0,21 21 15,-20-21-15,-1 0 0,21 0 0,-21 0 0,22 0 16,-22 0-16,21 0 0,-21-21 16,0 21-16,-21-22 15,-21 1 1,-21 21-16,21 0 15,-22 0-15,22 0 0,-21 21 0,21 1 16,-22-1-16,22 0 0,-21 21 16,21-21-16,0 22 0,-1 20 0,1-20 15,0-1-15,0 0 0,21 22 16,0-22-16,0 0 0,0-20 0,0 20 16,21-21-16,0 0 0,0 0 15,1 1-15,-1-22 0,21 0 16,-21 0-16,22 0 0,-1 0 0,21 0 15,-20-22-15,-1 1 0,22 0 16,-22 0-16,21 0 0,-20 0 0,-1-22 16,0 22-16,1-21 0,-22 21 15,21-22-15,-21 22 0,-21-21 0,22-1 16,-22 22-16,0-21 0,0 21 16,0 0-16,0-1 0,0 44 31,-22 20-16,22-21-15,0 0 0,0 22 0,-21-22 16,21 21-16,-21 0 0,21-20 16,-21 20-16,21-21 0,0 0 0,0 0 15,0 1-15,0-1 0,0 0 0,0 0 16,21-42 15,0 21-15,-21-21-16,21 0 0,-21-1 15,22 1-15,-1 0 0,0-21 0,-21 21 16,21-22-16,0 22 0,0-21 0,-21-1 16,22 22-16,20-42 15,-21 63-15,-21-21 0,21 21 16,0 0-16,1 0 0,-1 21 16,0 0-16,0 0 0,-21 0 15,21 0-15,0 22 0,-21-22 0,22 0 16,-1 21-16,0-20 0,-21-1 15,21 21-15,0-21 0,0-21 0,-21 21 16,22 1-16,-1-22 0,0 0 16,0 0-16,0 0 15,0 0-15,1-22 0,-1 1 16,0 0-16,-21 0 0,21 0 16,0 0-16,0-22 0,1 22 15,-1-21-15,0-1 0,0 22 16,0-21-16,0 21 0,1-22 0,-22 22 15,21 0-15,0 21 0,-21-21 0,21 21 16,0 0 0,-21 21-16,0 0 0,0 0 15,0 1-15,0-1 16,21 0 0,1-21-1,-22-21 16,0 0-31,0-1 16,0 1-16,-22 21 16,1-21-16,0 21 0,0-21 15,0 21-15,0 0 0,-1 0 16,1 0-16,0 0 0,0 0 16,0 0-16,0 21 0,-1 0 15,1 0-15,21 22 0,-21-22 16,0 21-16,21-21 0,0 22 0,-21-1 15,21 0-15,0 1 0,0-22 16,0 21-16,0-21 0,0 22 16,0-22-16,21 0 0,0 0 0,0 0 0,22 1 15,-1-1-15,0-21 16,1 0-16,-1 0 0,0 0 0,1 0 16,-1 0-16,21 0 0,-20-21 15,-1-1-15,0 22 0,1-21 0,-1 0 16,0 0-16,-20 0 0,20-22 0,-21 22 15,0-21-15,0 21 0,-21-22 16,0 1-16,22 21 0,-22-21 0,0-1 16,0 22-16,0 0 0,0 0 15,-22 0-15,1 21 0,0 0 16,-21 0-16,21 0 0,-1 21 16,-20 0-16,21 0 0,-21 21 0,-1-20 15,22 20-15,0 0 0,0 1 16,0-22-16,-1 21 0,1 0 15,21-20-15,0-1 0,0 0 0,0 21 16,0-21-16,0 1 16,21-22-16,1 0 0,-1 0 15,0 0-15,0 0 0,0 0 16,0-22-16,22 22 0,-22-21 0,0 0 16,0 0-16,0 0 0,22 0 0,-22-1 15,0 1-15,0-21 16,-21 21-16,21-22 0,1 22 0,-22-21 0,21 21 15,-21 0-15,0-1 0,21 1 16,0 21 0,-21 21-1,0 1-15,0-1 0,0 0 0,0 0 16,0 0-16,0 22 0,0-22 16,0 0-16,0 0 0,0 0 0,21 0 15,-21 1-15,21-1 0,1 0 0,-1 0 16,0-21-16,21 0 0,-21 21 15,22-21-15,-22 0 0,21 0 0,-21 0 16,1 0-16,20 0 0,-21-21 16,0 0-16,0 21 0,1-21 15,-1 0-15,-21-1 0,21-20 0,0 21 16,-21 0-16,0-22 0,21-20 16,-21 21-16,0 20 0,0-20 15,0 21-15,0 0 0,0 0 16,0-1-16,0 44 15,0-1 1,0 0-16,0 0 0,0 21 0,0 1 16,-21 20-16,21-20 0,-21 20 15,0-21-15,21 22 0,-21-1 0,-1 22 16,1-21-16,21 20 0,0 22 16,-21-21-16,0 21 0,0-22 0,21 22 15,-21 0-15,21 0 0,-22-22 16,22 22-16,-21 0 0,0-21 0,21-1 15,0 1-15,-21 0 0,0-22 16,21 1-16,-21-22 0,21 0 0,0 1 16,0-22-16,0 0 0,0 0 0,0-42 31,0 0-31,0 0 0,0 0 16,21-1-16,0-20 0,0 21 0,0-21 15,0-22-15,1 22 0,-1-22 16,0-20-16,21 20 0,-21-21 15,1 1-15,-1-1 0</inkml:trace>
  <inkml:trace contextRef="#ctx0" brushRef="#br0" timeOffset="7332.93">16489 1863 0,'-21'-21'0,"42"42"0,-42-85 0,21 43 0,0-21 16,0 21-16,0-22 0,0 22 15,0 0-15,0-21 16,21 20-16,0 1 0,21 21 0,-21 0 16,1-21-16,20 21 0,-21 0 15,21 0-15,-20 21 0,-1-21 16,0 21-16,0 1 0,0 20 0,0-21 16,-21 0-16,0 22 0,0-22 15,0 21-15,0-21 0,-21 22 0,0-22 16,0 0-16,0 0 0,-22 21 0,22-42 15,0 22-15,-21-1 0,21 0 16,-22-21-16,22 21 0,0-21 0,0 0 16,0 0-16,-1 0 0,1 0 15</inkml:trace>
  <inkml:trace contextRef="#ctx0" brushRef="#br0" timeOffset="10517.58">17018 1863 0,'0'-21'16,"42"21"-1,-21-22-15,1 1 0,20 0 16,-21 0-16,21 0 0,1 0 0,-1-22 16,0 22-16,-20 0 0,20-21 15,-21 20-15,21-20 0,-42 21 16,0 0-16,-21 0 15,-21 21-15,21 0 0,-22 0 16,-20 21-16,21 0 0,-1-21 16,1 21-16,0 0 0,-1 0 15,1 22-15,21-22 0,0 0 16,-1 21-16,22-20 0,0-1 0,0 21 16,0-21-16,0 0 0,0 1 15,22-1-15,-1 0 0,0 0 0,21 21 16,-21-20-16,1-1 0,-1-21 15,0 21-15,0 0 0,0-21 16,0 0-16,1 21 0,-22 0 31,-22-21-31,1 0 0,-21 0 16,21 0-16,0 0 16,-22 0-16,22 0 0,0 0 0,-21-21 15,20 21-15,1 0 0,0-21 16,0 0-16,0 21 0,21 21 47,21-21-47,-21 21 0,21-21 0,0 21 15,0-21-15,1 22 0,20-22 16,-21 21-16,0-21 0,0 0 16,22 0-16,-1 0 0,-21 0 15,22 0-15,-1 0 0,0-21 0,-21 21 16,22-22-16,-1 1 0,-21 0 15,22 0-15,-22 0 0,21 0 16,-21-1-16,0 1 0,1 0 0,-1 0 0,0-21 16,0 20-16,-21-20 15,0 21-15,0 0 0,21-22 0,-21 22 16,0 0-16,0 42 31,0 0-15,0 1-16,0-1 0,0 21 0,0-21 15,-21 0-15,21 22 0,0-22 16,0 0-16,0 0 0,0 0 0,0 1 16,0-1-16,0 0 0,0 0 15,21-21-15,0 0 16,1 0-16,-1 0 0,0 0 16,0 0-16,-21-21 0,21 21 15,0-21-15,1 0 0,-1 21 0,-21-22 16,21 1-16,0 0 0,-21 0 15,21-21-15,-21 20 0,21 1 0,-21 0 16,0-21-16,0 21 0,0-1 16,22 1-16,-22 0 0,0 42 31,0 0-15,0 1-16,0-1 0,0 0 15,0 21-15,0-21 0,0 22 0,0-22 16,0 0-16,21 21 0,-21-20 15,21-1-15,-21 0 0,21 0 0,0 0 16,0-21-16,1 21 0,20-21 16,-21 0-16,0 0 0,22 0 0,-22 0 15,0 0-15,21 0 0,-21-21 16,1 21-16,20-21 0,-21 0 0,0 0 16,0 0-16,1-22 0,-1 22 15,0-21-15,0 21 0,0-22 16,-21 1-16,21-22 0,-21 22 0,0 0 15,22-22-15,-1 22 0,-21-22 16,42-41-16,-42 62 0,0 1 16,0 0-16,21-1 0,-21 22 15,0-21-15,0 63 32,0 0-32,0 21 0,0 1 0,-21-1 15,21 0-15,0 1 0,-21-1 16,21 22-16,-21-22 0,0 21 15,21-20-15,0 20 0,0-20 0,0-1 16,0 0-16,0 1 0,0-1 16,0-21-16,0 0 0,0 22 0,0-22 15,21 0-15,0-21 0,0 21 16,0-21-16,0 0 0,1 0 16,-1 0-16,0 0 0,0 0 0,21 0 15,-20 0-15,20 0 0,-21 0 16,21-21-16,-20 0 0,-1 0 0,0 21 15,0-22-15,0-20 0,0 21 0,1 0 16,-22-22-16,0 22 0,0 0 16,0-21-16,0 21 0,0-1 0,0-20 15,0 21-15,0 0 16,-22 21-16,1 0 0,0 0 16,0 0-16,0 0 15,21 21-15,0 0 0,-21 0 0,-1 0 16,22 1-16,-21-1 0,21 0 15,0 0-15,0 0 0,0 22 0,0-22 16,0 0-16,0 0 0,0 0 16,0 0-16,0 1 15,21-22 1,1 0 0,-1 0-1,0 0-15,-21-22 0,0 1 0,21 0 16,-21 0-16,21 0 15,-21 0-15,0-1 0,21 1 16,-21 0-16,0 0 0,0 0 0,0 0 16,0 42 15,0 0-31,0 0 16,0 0-16,0 22 0,0-22 0,0 0 15,0 0-15,0 0 0,0 0 16,0 1-16,0-1 0,22-21 15,-22 21-15,21-21 16,0 0-16,0 0 0,0 0 0,22 0 16,-22 0-16,0 0 0,0 0 15,0-21-15,22 0 16,-22 21-16,0-22 0,0-20 0,0 21 16,0 0-16,1-22 0,-1 1 15,0 0-15,0-1 0,-21-20 0,42-22 16,-20 22-16,-22 20 15,21-20-15,-21 21 0,21-1 0,-21 1 16,0 21-16,0-22 0,0 22 16,0 0-16,0 42 15,0 0 1,-21 1-16,21 20 0,-21 0 0,-1 1 16,22-1-16,-21 21 15,21 1-15,-21-22 0,0 22 0,21-22 16,0 22-16,0-22 0,0 0 15,0 1-15,0-1 0,0 0 0,0-21 16,0 1-16,0-1 0,0 0 16,21 0-16,0-21 0,0 21 15,1-21-15,-1 0 0,0 0 0,21 0 16,-21 0-16,1-21 0,-1 21 16,0-21-16,21 0 0,-21 0 0,1-1 15,-1 1-15,0-21 0,0 21 16,0 0-16,-21-22 0,21 22 15,1-21-15,-22 21 0,0-1 0,0 1 16,21 0-16,-21 0 0,0 42 31,0 0-31,0 0 0,0 1 0,-21-1 16,21 0-16,0 0 0,0 21 16,0-20-16,0-1 0,0 0 0,0 21 15,0-21-15,0 1 0,0-1 16,0 0-16,0 0 0,0 0 15,21-21 1,0 0-16,0 0 0,0 0 16,0 0-16,1 0 0,-1-21 15,0 0-15,0 0 0,21 0 16,-20-1-16,-1-20 16,0 21-16,0 0 0,0 0 0,0-22 15,1 22-15,-1 0 0,-21 0 16,0 0-16,21 21 0,-21 21 31,0 0-31,-21 0 16,21 0-16,0 0 0,-21 1 0,21-1 15,-22 0-15,22 0 0,-21 0 16,21 0-16,0 1 0,0-1 16,21-21-1,1 0 1,-1 0-16,0 0 15,0 0-15,0 0 0,0-21 16,-21-1-16,22 22 16,-22-21-16,0 0 0,0 0 0,0 0 15,0 0-15,0-1 0,0 1 0,0 0 16,-22 0-16,1 0 0,21 0 16,-21-1-16,0 22 0,0 0 0,21-21 15,0 0 16,21 21-15,21-21-16,-21 21 16,1 0-16,20 0 0,-21 0 15,21 0-15,1 0 0,-1 0 0,-21 0 16,22 21-16,-1 0 0,-21 0 16,0 1-16,0-1 0,-21 0 0,0 0 15,0 0-15,0 0 0,0 1 16,0 20-16,0-21 0,0 0 0,-21 0 15,0 22 1,0-43-16,0 21 0,0 0 0,-1 0 16,22 0-16,-21-21 15,0 0-15,21 22 0,0-44 47,0 1-47,0 0 0,0 0 16,0-21-16,21 20 15,0 1-15,1-21 0,-1 0 0,21 20 16,-21-20-16,0 0 0,22-1 16,-22 1-16,21 21 0,-21-21 15,1 20-15,20 22 0,-21-21 0,0 21 16,0 0-16,1 0 0,-22 21 16,21 1-16,-21-1 0,21 0 15,-21 0-15,0 21 0,0-20 0,0 20 16,0-21-16,0 21 0,0-20 15,0 20-15,0-21 0,0 0 0,0 22 16,-21-22-16,0 0 0,21 0 16,-22-21-16,1 21 0,21 0 0,0 1 15,-21-22 1,21-22 15,0 1-31,0 0 16,0 0-16,0 0 0,0 0 0</inkml:trace>
  <inkml:trace contextRef="#ctx0" brushRef="#br0" timeOffset="10721.58">20807 1355 0,'0'0'0,"-21"-21"0,-1 21 0,1 0 0,0 0 16,0 0-1,0 0-15,0 0 63,-1 21-63,1-21 16</inkml:trace>
  <inkml:trace contextRef="#ctx0" brushRef="#br0" timeOffset="10921.47">19431 1630 0,'-21'0'0,"42"0"16,-63 0-16,42 21 0,21-21 31,0 0-15,21 0-16,-21 0 0,22-21 0,-1 21 15,0 0-15,1-21 0,-1 21 16,0-21-16,1 21 0,-1-22 0</inkml:trace>
  <inkml:trace contextRef="#ctx0" brushRef="#br0" timeOffset="11801.18">22056 1588 0,'0'0'0,"21"-22"0,21 1 0,-21 0 16,0 0-16,1 0 0,-1 0 0,0-1 15,0 1-15,0 0 0,0 0 16,1 21-16,-22 21 31,0 0-31,0 0 0,0 22 0,-22-1 16,22 0-16,-21 1 0,0-1 15,21 22-15,-21-22 0,0 0 0,21 1 16,-21-1-16,-1 0 0,22-21 16,-21 22-16,21-22 0,0 0 15,0 0-15,0 0 16,21-42 15,1 21-31,-1-21 0,-21 0 16,21 0-16,0 0 0,0-1 15,0 1-15,1-21 0,-1 21 0,0 0 16,-21-1-16,21 1 0,-21 0 16,21 0-16,-21 0 0,0 42 31,0 0-31,0 0 0,0 0 0,0 22 15,0-22-15,0 0 0,21 0 16,-21 0-16,22 1 0,-1-1 16,-21 0-16,21 0 0,0-21 0,0 0 15,0 21-15,22-21 0,-22 0 16,21 0-16,-21 0 0,22 0 0,-1 0 16,-21-21-16,22 21 0,-22-21 15,21 0-15,-21 0 0,0-1 0,1 1 16,-22 0-16,0 0 0,21-21 15,-21 20-15,0-20 0,0 0 0,0-1 16,0 22-16,0-21 0,-21 0 16,21-1-16,-22 22 0,22-21 15,0 21-15,0-1 0,-21 1 16,21 0-16,-21 21 16,0 21-1,21 0-15,0 1 16,-21-22-16,21 21 0,0 0 15,0 0-15,0 0 0,0 0 0,0 1 16,21-22 0</inkml:trace>
  <inkml:trace contextRef="#ctx0" brushRef="#br0" timeOffset="12525.28">23368 1439 0,'0'0'0,"-21"0"16,0 0 0,21 22-16,-22-1 15,1 21-15,21-21 16,0 0-16,0 22 0,0-1 0,-21-21 16,21 22-16,0-1 0,-21-21 15,21 21-15,0-20 0,0 20 0,-21-21 16,21 21-16,-21-20 15,21-1-15,0 0 0,-22 0 0,22 0 16,-21-21-16,21 21 0,-21-21 16,21-21 15,0 0-31,0 0 0,0 0 16,0 0-16,0-1 0,21-20 15,-21 21-15,21-21 0,1-1 0,-1 1 16,0 0-16,-21-1 0,21 1 15,0 0-15,22-1 0,-22 1 0,0 21 16,0 0-16,0-1 0,0 1 16,1 21-16,-1 0 0,0 0 15,0 0-15,0 0 0,-21 21 16,21 1 0,-21-1-16,0 0 0,0 0 15,0 0-15,-21 0 0,0 1 16,0-1-16,21 0 0,-21-21 0,0 21 15,-1 0-15,1-21 0,0 0 16,0 21-16,0-21 0,0 0 16,-1 0-16,1 0 15,21 22 1,0-1 0,0 0-16,21 0 15,1 0-15,-22 0 16,21 1-16,0-1 0,-21 0 0,0 0 15,21-21-15,0 21 0,-21 0 16,21-21-16,-21 22 0,22-1 16,-1 0-16,0-21 15,0 0-15,-21 21 16,21-21-16,0 0 16,1 0-1,-1-21 1,-21 0-16,21 21 15,0-21-15</inkml:trace>
  <inkml:trace contextRef="#ctx0" brushRef="#br0" timeOffset="12833.11">23982 1482 0,'0'0'0,"0"-21"15,21 21 1,0 0-16,0 0 0,0-22 16,1 22-16,-1 0 0,21 0 0,-21 0 15,22 0-15,-1 0 0,-21 0 16,21 0-16,1 0 0,-22 0 16,21 0-16,-21 0 0,22 0 15,-22 0-15,0 0 0,0 0 0,0 0 16,-42 0 31,0 0-47,0 0 0,0 0 15,0 0-15,-1 0 0,1 0 16</inkml:trace>
  <inkml:trace contextRef="#ctx0" brushRef="#br0" timeOffset="13120.94">24320 1439 0,'0'22'31,"0"-1"-31,0 0 16,0 0-16,0 0 15,0 0-15,0 1 0,-21-1 16,21 21-16,-21-21 0,21 22 0,0-1 16,-21-21-16,21 21 0,-21-20 15,0 20-15,21-21 0,0 0 0,0 0 16,-22 1-16,22-1 0,-21 0 15,21 0-15,0 0 16,0 0 0,0-42 46</inkml:trace>
  <inkml:trace contextRef="#ctx0" brushRef="#br0" timeOffset="13308.83">24193 2053 0,'0'21'31,"-21"-21"32</inkml:trace>
  <inkml:trace contextRef="#ctx0" brushRef="#br0" timeOffset="16397.64">9673 3620 0,'0'21'62,"0"0"-46,0 0 0,21 0-16,-21 0 15,21 1 1,1-22-16,-22 21 15,21-21-15,0 0 16,-21 21-16,21-21 0,0 0 31,0 0-15,1 0 0,-1 0-1,-21-21-15,21 21 16,-21-21-16,0-1 0,21 1 0,0 21 15,-21-21-15,21-21 0,1 21 16,-22-1-16,21-20 0,0 0 0,0-1 16,-21 1-16,21 0 0,0-1 15,-21 1-15,22 0 0,-1-1 0,-21 22 16,21-21-16,0 21 0,-21 0 16,21-1-16,0 22 15,1 0-15,-1 0 16,-21 22-16,21-1 15,-21 0-15,21 21 0,-21-21 0,0 1 16,0-1-16,21 0 0,-21 0 16,0 0-16,21-21 0,-21-21 62,0 0-62,0 0 16,0 0-16,0-1 15,-21 1-15,0 21 0,0-21 16,0 0-16,0 21 0,-1 0 16,1 0-16,0 0 15,0 0-15,0 0 0,0 21 16,21 0-16,-22 0 0,1 22 16,21-1-16,-21 0 0,21-20 0,0 41 15,0-21-15,0 1 0,0-1 16,0 0-16,0 1 0,0-1 0,0-21 15,0 22-15,0-22 0,21 21 0,0-21 16,1 0-16,-1-21 0,0 22 16,21-1-16,-21-21 0,1 0 0,20 0 15,-21 0-15,0 0 16,22 0-16,-22-21 0,21-1 0,0 22 16,1-21-16,-22 0 0,21 0 0,1 0 15,-1 0-15,0-22 0,43-20 16,-64 20-16,21 1 0,-20 0 15,-1-1-15,0 1 0,0-21 16,-21 20-16,0 1 0,21 0 0,-21-1 16,21 1-16,-21 21 0,0-22 15,22 22-15,-22 0 0,0 42 32,0 0-17,0 22-15,0-22 0,0 21 16,0 1-16,0-1 0,0 0 15,0 1-15,-22-1 0,22 0 0,0 1 16,-21-1-16,21 0 0,0-21 16,0 22-16,0-22 0,0 21 0,0-21 15,0 1-15,21-1 0,-21 0 0,22 0 16,-1-21-16,0 21 0,0-21 16,21 0-16,-20 0 0,20 21 0,-21-21 15,21 0-15,1 0 0,-22 0 0,21 0 16,-21 0-16,22-21 0,-22 0 15,21 21-15,-21-21 0,22 0 16,-22 21-16,0-21 0,21-1 16,-20 1-16,-1 0 0,-21-21 0,21 21 15,-21-1-15,21-20 0,-21 21 0,0 0 16,0-22-16,0 22 0,0 0 16,0 0-16,0 0 0,0 0 0,0-1 15,-21 22-15,0 0 0,0 0 16,-1 0-16,1 0 0,0 0 15,0 22-15,21-1 16,-21 0-16,0 0 0,-1 21 0,22-20 16,0-1-16,-21 0 0,21 21 0,0-21 15,0 1-15,0-1 0,0 0 16,0 0-16,0 0 0,0 0 16,21-21-1,1 0-15,-1 0 16,0 0-16,0 0 0,0-21 15,0 0-15,1 0 16,-1 0-16,-21 0 0,21-1 16,-21 1-16,0-21 0,0 21 15,21 0-15,-21-1 0,0 1 0,0-21 16,0 21-16,0 0 0,0-1 16,0 44-1,0-1 1,0 0-16,0 0 15,0 0-15,0 0 0,0 1 0,0 20 16,0-21-16,0 0 0,21 0 16,-21 1-16,0-1 0,21 0 0,1 0 15,-1 0-15,0 0 0,0-21 0,0 22 16,0-22-16,1 0 16,20 0-16,-21 0 0,0 0 0,0 0 15,22 0-15,-22 0 0,21-22 16,-21 1-16,1 21 0,20-21 15,-21 0-15,0 0 0,0 0 0,1-1 16,-1 1-16,0 0 0,-21 0 16,21-43-16,-21 43 0,21 0 15,-21 0-15,0 0 16,-21 42 0,0 0-16,21 0 15,0 0-15,0 1 0,-21-1 16,21 0-16,0 0 0,0 0 0,0 0 15,0 1-15,0-1 0,0 0 16,0 0-16,0 0 0,0 0 16,21-21-16,-21 22 15,0-44 48,0 1-63,-21 21 0,0-21 15,-1 21 1,1-21-16,0 21 16,0 0-1,0 0-15,21 21 0,0 0 16,0 0-16,0 1 16,0-1-1,0 0-15,21-21 16,0 21-16,0-21 15,0 0-15,1 0 0,-1 0 16,0 0-16,0 0 0,0 0 0,22 0 16,-22 0-16,21 0 0,-21 0 15,22-21-15,-22 0 0,21 21 0,-21-21 16,22-1-16,-22 22 0,21-21 16,-21 0-16,0 0 0,1 0 0,20 0 15,-21-1-15,-21-20 0,21 21 16,0 0-16,-21-22 0,0 22 0,0 0 15,0-21-15,0 21 0,0-1 16,0 1-16,-21 21 16,0 0-16,0 21 15,0 1-15,0-1 16,21 21-16,0-21 0,-22 0 16,22 1-16,-21-1 0,21 0 0,0 0 15,0 0-15,0 0 0,0 1 16,0-1-16,0 0 0,0 0 0,0 0 15,0 0-15,0 1 16,0-1 0,-21-21 31,0 0-32,0 0 1,0 0-1,-1 0-15,1 0 32,42-21 30,1 21-46,-22-22-16,21 22 0,0 0 15</inkml:trace>
  <inkml:trace contextRef="#ctx0" brushRef="#br0" timeOffset="25605.39">3577 5461 0,'0'0'0,"21"-21"16,0 21-16,-21-21 15,0 0 1,22 21-1,-22-22 1,0 1 0,-22 0-1,1 21-15,0 0 16,0 0-16,0 0 0,0 0 16,-22 0-16,22 0 0,0 0 15,-21 0-15,-1 0 0,22 21 16,-21 0-16,-1-21 0,22 22 15,-21-1-15,21 0 0,-22-21 0,22 21 16,-21 0-16,21 0 0,0 22 16,-1-22-16,1 0 0,-21 21 0,21-20 15,0 20-15,-1 0 0,1-21 16,0 22-16,21-1 0,-21 0 16,0 1-16,0-1 0,-1 0 0,22 1 15,0-1-15,-21 0 0,21 1 16,0-1-16,0 0 0,0 1 15,0 20-15,0-20 0,0-1 16,21 21-16,1-20 0,-1 20 0,-21-20 16,21-1-16,0 0 0,21 1 15,-20 20-15,-1-42 0,0 22 0,21-1 16,-21 0-16,22 1 0,-22-1 16,21 21-16,1-20 0,-1-1 0,21 0 15,-20 1-15,20-22 0,-20 21 16,20 1-16,1-22 0,-1 0 0,1 0 15,-22 0-15,21 0 0,64-21 16,-84 0-16,20 0 0,-20 0 16,20 0-16,-21 0 0,22-21 15,-22 0-15,22 0 0,-1 21 16,1-21-16,-22 0 0,22-1 0,-22-20 16,21 21-16,-20 0 0,-1 0 15,22-22-15,-22 22 0,0 0 0,1-21 16,-1 20-16,0-20 0,1 21 0,-1 0 15,0-22-15,-21 22 0,22-21 16,-22 21-16,21-22 0,-21 22 0,22-21 16,-22 0-16,0-1 0,0 22 15,-21-21-15,0-1 0,0 1 0,0 0 16,0-22-16,0 22 0,0 0 16,0-1-16,0-20 0,-21 20 15,0 1-15,0 0 0,0-22 0,-1 22 16,1-22-16,0 1 0,0-1 15,0 1-15,-22-1 0,22 22 0,0-21 16,-21-1-16,21 22 0,-22-1 16,1 1-16,0 0 0,-1 21 0,1-1 15,-22-20-15,1 42 0,-1-21 16,-20 0-16,20 21 0,-20 0 16,-1 0-16,0 0 0,1 0 15,-1 0-15,0 0 0,-21 0 0,1 0 16,-1 0-16,-21 21 0,21 0 15,0 0-15,0 0 0,22 1 16,-22 20-16,21-21 0,0 21 0,1-20 16,-1 20-16,22 0 0,20 1 15,1-1-15,21-21 0,0 43 0,21-22 16,0 0-16,0 1 0,0-1 16,21 0-16,0 1 0</inkml:trace>
  <inkml:trace contextRef="#ctx0" brushRef="#br0" timeOffset="26185.06">3069 6160 0,'0'0'0,"21"0"0,-21-22 0,0 44 62,0-1-62,0 0 0,0 0 16,0 0-16,0 0 0,0 1 15,21-1-15,-21 0 16,22-21-16,-1 0 0,0 0 16,0 0-16,0 0 15,0-21 1,1 21-16,-22-21 0,21 21 15,-21-22-15,0 1 0,0 0 16,0 0 0,-21 0-16,-1 21 15,1 0-15,21-21 0,-21-1 16,0 22-16,0 0 16,0 0-1,21 22-15,0-1 16,0 0-16,0 0 15,0 0-15,21 0 0,0-21 16,-21 22-16,21-1 0,0-21 16,0 0-16,1 21 0</inkml:trace>
  <inkml:trace contextRef="#ctx0" brushRef="#br0" timeOffset="26653.79">4233 6075 0,'0'0'0,"-21"0"15,0 0 1,0 0-16,21 21 15,0 0 1,0 0-16,0 1 0,0-1 16,0 0-1,21-21 1,0 0-16,0 0 16,0 0-16,1 0 15,-1-21-15,-21 0 16,0-1-1,0 1 1,0 0-16,-21 21 0,21-21 0,-22 21 16,1 0-16,21-21 15,-21 21-15,0 0 0,0 0 16,21 21 0,0 0-16,0 0 15,0 0-15,0 1 16,0-1-16,0 0 0,0 0 15,0 0-15</inkml:trace>
  <inkml:trace contextRef="#ctx0" brushRef="#br0" timeOffset="27129.92">3619 6752 0,'-21'0'0,"42"0"0,-84 0 0,42 0 16,0 21-16,-1-21 15,22 22 1,0-1-16,22 0 15,-1-21-15,-21 21 0,21-21 16,0 21-16,0-21 0,22 21 16,-22-21-16,0 0 0,21 0 15,-21 0-15,1 0 0,-1 0 0,21 0 16,-21 0-16,0 0 0,22 0 16,-22 0-16,0-21 0,21 0 0,-20 21 15,-1-21-15,0 0 0,0 21 16,-21-21-16,21-1 0,0 1 15,-21 0-15,0 0 16,0 0-16,22 0 0,-22-1 16,21 22 31,-21 22-47,0-1 15,0 0-15</inkml:trace>
  <inkml:trace contextRef="#ctx0" brushRef="#br0" timeOffset="27805.53">4212 7874 0,'0'0'0,"0"-21"0,0 0 0,0 0 0,0-22 16,0 22-16,0 0 0,0 0 15,0 0-15,0-1 0,0 1 0,0 0 16,0 0-16,0 0 16,0 63 15,0-21-31,0 0 15,0 22-15,0-1 0,0 22 16,0-22-16,0 21 0,-21 1 16,21 21-16,-21-22 0,21 22 0,-21-22 15,-1 22-15,22 0 0,0-1 16,-21 22-16,0 0 0,21 0 0,-21 0 16,0 21-16,21-22 0,-21 22 15,21-21-15,-22 21 0,1 0 0,21-21 16,0 21-16,0 0 0,0 0 0,0 0 15,-21 0-15,21 0 0,0 21 0,0-21 16,0 0-16,0 0 0,0-21 16,0 21-16,0 0 0,0-21 0,0 0 15,-21-22-15,21 1 0,0 0 16,0-1-16,0 1 0,0-21 16,0-22-16,0 0 0,0 1 0,0-22 15,0 0-15,0 0 0,0-42 16,0 0-1,0 0-15,-21-22 0,21 1 0,0 0 16,0-22-16,0 1 0,0-22 0,0 21 16</inkml:trace>
  <inkml:trace contextRef="#ctx0" brushRef="#br0" timeOffset="28563.62">4043 9123 0,'0'0'0,"0"-21"15,-21 21 1,21-21-16,-22-1 0,22 1 15,0 0 1,0 0-16,0 0 16,0 0-1,-21 21 17,21 21-32,-21 0 0,0-21 15,0 21-15,21 21 0,-21-20 0,-1 20 16,1-21-16,0 43 0,0-22 15,-43 64-15,43-64 0,-21 22 16,0-1-16,-1 1 0,1-1 16,0-21-16,-1 22 0,1-22 15,21 1-15,-22-1 0,-20 21 16,42-41-16,0-1 0,-1 0 16,22-42-1,0 0 1,0-1-16,0-20 0,22 21 15,-22-21-15,21-1 0,0 1 16,0 0-16,21-1 0,-20-20 0,20 20 16,-21-20-16,21 21 0,1-22 15,-1 22-15,0-22 0,1 22 0,41-43 16,-41 43-16,-1 0 16,-21-1-16,22 22 0,-22 0 15,0 0-15,0 21 0,0 0 0,0 0 16,1 0-16,-22 21 15,21 0-15,-21 0 0,21 22 0,0-1 16,0 0-16,0 1 0,-21-1 16,22 21-16,-1-20 0,21 20 0,-21 1 15,0-22-15,22 22 0,-22-1 16,0 1-16,21-22 0,-20 21 0,20-20 16,-21-1-16,0 0 0,22 1 0,-22-22 15,0 21-15,0-21 16,0 1-16,0-1 0,1 0 0,-1 0 15,0-21-15,0-21 32,-21 0-32,0 0 0,0-1 0</inkml:trace>
  <inkml:trace contextRef="#ctx0" brushRef="#br0" timeOffset="29573.56">6223 6668 0,'0'0'0,"-21"0"0,0 0 0,-1 0 15,1 0 1,0 0-16,0 0 15,0 0 1,42 0 47,0 0-63,0 0 15,0 0-15,22 0 0,-22 0 16,21 0-16,1 0 0,-1 0 0,21 0 15,-20 0-15,20 0 0,1 21 0,-1-21 16,1 0-16,-1 0 0,22 0 16,-22 21-16,22-21 0,-21 0 0,20 0 15,1 21-15,21-21 0,-22 0 16,22 0-16,0 21 0,0-21 0,0 0 16,0 0-16,-1 0 0,1 0 15,-21 0-15,0 21 0,20-21 16,-20 0-16,0 0 0,-1 0 0,1 0 15,-21 0-15,20 0 0,-20 0 16,-22 0-16,22 0 0,-22 0 0,0 0 16,-21 0-16,1 0 0,-1 0 15,0 0-15,0 0 0,-21-21 47,-21 21-47,0 0 0,0 0 16,-1 0-16,1 0 15,21-21-15,-21 21 0,0 0 0,0-21 16,0 21-16,21-21 16,-22 21-16,22-21 0,-21-1 15,0 22-15,21-21 0</inkml:trace>
  <inkml:trace contextRef="#ctx0" brushRef="#br0" timeOffset="30138.58">8848 6371 0,'0'0'16,"0"-21"-16,-22 21 16,1 0-16,0 0 15,42 21 48,0-21-48,-21 21-15,22-21 0,-1 22 16,0-22-16,-21 21 0,21 0 0,0-21 16,0 21-16,1-21 0,-1 21 15,0 0-15,0-21 0,0 0 0,22 22 16,-22-22-16,0 0 0,0 21 16,0-21-16,0 0 15,1 0-15,-1 0 16,0 0-1,-21 21-15,0 0 32,0 0-32,-21 0 15,0 1-15,-1-1 0,1 0 16,0 0-16,-21 0 16,21 0-16,-1 22 0,-20-22 0,21 0 15,-21 0-15,-1 22 0,22-22 0,-21 0 16,-1 21-16,1-21 15,0 22-15,21-22 0,-22 0 0,22 0 16,-21 0-16,21 1 0,-1-1 16,1 0-16,0 0 0,0-21 0,0 21 15,21-42 32,21 0-47,0 0 16,0 0-16,0-1 0</inkml:trace>
  <inkml:trace contextRef="#ctx0" brushRef="#br0" timeOffset="30665.28">10075 6477 0,'0'0'16,"21"-42"-16,1 21 0,-1-22 0,0 1 0,0 21 15,0-22-15,0 22 0,-21 0 0,0-21 16,22 21-16,-22-1 0,0 1 16,0 0-16,-22 42 31,1 0-31,21 1 0,0-1 0,-21 21 15,21 0-15,-21 22 0,0-22 16,21 22-16,-21-1 0,21-20 16,-22 20-16,1-21 0,0 22 0,21-22 15,-21 1-15,21-22 0,-21 21 16,0-21-16,21 0 0,0 1 0,0-1 16,0 0-16,-22-21 15,1 0 1,21-21-1,0 0-15,0-1 16</inkml:trace>
  <inkml:trace contextRef="#ctx0" brushRef="#br0" timeOffset="31112.86">9821 6477 0,'0'0'0,"0"-42"0,0 21 0,-21-22 16,21 22-16,0-21 0,0 21 0,0-1 0,0-20 15,21 21-15,-21 0 0,43 0 16,-22-1-16,0 1 0,21 0 0,1 0 16,-1 21-16,21 0 0,-20 0 15,20 21-15,-20 21 0,20-20 0,-21 20 16,1 0-16,-1 1 0,0-1 16,-20 21-16,-1 1 0,0-22 15,0 22-15,0-1 0,-21-20 0,0-1 16,0 0-16,0 1 0,0-1 15,0-21-15,0 21 0,0-20 16,-21-22 0,21-22-1,-21 22-15,21-21 0,0 0 0,0 0 16,0 0-16,0-22 0,0 22 16,0-21-16,0-22 0,21 22 0,0-21 15,0-1-15,1 22 0,-1-22 16,0 1-16,0 20 0,21-20 15,-20 21-15,-1-22 0,0 22 16,0-1-16,21 22 0,-20 0 0,-1 0 16,0 0-16,0 21 0,0 0 15,0 0-15,1 21 0,-1 0 16,-21 21-16,0-20 0,0 20 0,0 0 16,0-21-16,0 43 0</inkml:trace>
  <inkml:trace contextRef="#ctx0" brushRef="#br0" timeOffset="32570.54">11324 6668 0,'0'0'0,"21"-43"0,-21 22 0,21 0 15,-21-21-15,0-1 0,0 1 16,0 21-16,0-22 0,0 1 0,0 21 15,0 0-15,-21 0 0,0-1 0,0 1 16,0 21-16,0 0 0,-22 0 16,22 21-16,-21 1 0,21-1 0,-1 0 15,-20 21-15,21 1 0,0-1 16,0 0-16,-1 1 0,1-1 16,21 0-16,0 1 0,0-22 0,0 21 15,0-21-15,0 0 0,0 1 16,0-1-16,43 0 0,-22-21 15,0 0-15,0 0 16,21 0-16,-20 0 0,-1 0 0,0-21 16,0 0-16,0 21 0,22-22 15,-22 1-15,0-21 0,0 21 0,0 0 16,-21-22-16,21 22 0,-21-21 0,22-1 16,-22 22-16,0-21 0,0 0 15,0 20-15,0 1 0,0 0 0,0 0 16,0 42-1,0 0 1,0 0-16,0 1 0,0 20 0,0-21 16,0 21-16,0-20 0,0 20 15,0-21-15,0 0 0,21 22 0,0-22 16,0 0-16,0 0 16,0 0-16,1-21 0,-1 0 0,0 0 15,21 0-15,1 0 0,-22 0 16,0-21-16,0 0 0,0 0 15,0 0-15,1-1 0,-1 1 16,0 0-16,-21 0 0,0-21 0,21 20 16,-21-20-16,0-21 15,0 41-15,0-20 0,0 21 0,0 0 16,0 0-16,-21 21 16,0 0-16,21 21 15,0 0-15,0 0 0,0 0 16,0 22-16,0-22 0,-21 21 0,21-21 15,0 22-15,0-22 0,0 21 16,0-21-16,0 0 0,-22 1 0,22-1 16,0 0-16,0 0 0,0 0 15,0-42 17,0 0-17,0 0-15,0 0 0,0-1 16,0 1-16,22 0 0,-22-21 15,21-1-15,0 22 0,-21-21 0,0 21 16,21-22-16,0 22 0,-21 0 0,21 0 16,1 21-16,-1 0 15,0 0-15,0 21 0,0-21 0,-21 21 16,21 0-16,-21 1 0,0 20 16,22-21-16,-22 0 0,21 0 0,-21 22 15,0-22-15,21 0 0,-21 0 16,0 0-16,0 1 15,0-1-15,21-21 32,-21-21-17,21-1-15,-21 1 16,21 0-16,-21-21 0,22 21 16,-22-1-16,21 1 0,0-21 0,0 21 15,-21-22-15,21 22 0,0 0 16,-21 0-16,22 0 0,-1 21 15,0 0-15,0-21 0,0 21 16,-21 21-16,21 0 0,-21 0 16,0 0-16,0 0 0,0 1 15,0 20-15,0-21 0,0 21 16,0-20-16,0-1 0,0 21 0,22-21 16,-22 0-16,0 22 0,0-22 15,21 0-15,0 0 0,0 0 16,0-21-16,0 0 0,1 0 15,-1 0-15,0 0 0,0 0 16,0 0-16,0 0 0,1-21 0,-1 0 16,0 0-16,21 0 0,-21 0 15,1-1-15,-1 1 0,0-21 16,0 21-16,-21-22 0,21 22 0,-21-21 16,21 0-16,-21 20 0,0-20 15,0 21-15,0-21 0,0 20 0,0 1 16,0 0-16,-21 21 0,0 0 15,0 0-15,0 0 16,0 0-16,-1 21 0,1 0 0,0 22 16,21-22-16,0 21 0,0 1 15,0-1-15,0-21 0,0 21 0,0-20 16,0 20-16,0-21 0,0 0 16,21 0-16,0 1 0,1-1 0,-1-21 15,0 0-15,0 21 0,0-21 16,0 0-16,1 0 0,20 0 0,-21 0 15,0-21-15,0 21 16,1-21-16,-22-1 0,0 1 16,0 0-16,0-21 0,0 21 15,0-1-15</inkml:trace>
  <inkml:trace contextRef="#ctx0" brushRef="#br0" timeOffset="34328.96">3302 4551 0,'0'0'0,"21"0"47,0-21-47,0 21 15,22-21-15,-22 21 0,0-22 16,21 1-16,1 21 0,-22-21 0,21 0 15,-21 0-15,1 0 16,-1-1-16,0 22 0,0-21 0,-21 0 0,0 0 16,-21 21-1,0 0-15,-22 0 16,22 0-16,-21 0 0,0 0 16,-1 21-16,22 0 0,-21 0 15,-1 1-15,1-1 0,21 0 0,-21 21 16,20-21-16,1 1 0,21-1 15,0 21-15,0-21 0,0 0 16,0 1-16,21-1 0,1-21 16,20 0-16,-21 21 0,21-21 15,-20 0-15,20 0 0,-21 0 0,21 0 16,-20 0-16,20 0 0,-21-21 16,-42 21 15,0 0-31,0 0 0,-22 0 15,1 21-15,21 0 0,-22-21 16,1 21-16,21 0 0,-21 1 0,20 20 16,1-21-16,0 0 0,21 22 15,0-22-15,0 0 0,0 0 16,0 0-16,0 0 0,0 1 0,21-22 16,0 0-16,1 0 0,-1 0 15,21 0-15,-21 0 0,22 0 0,-1-22 16,0 22-16,-21-21 15,22 0-15,-1 0 0,0 0 0,1-22 16,-1 22-16,0 0 0,-20 0 16,-1 0-16,0 0 0,0-1 0,0 22 15,-21-21-15,-21 21 32,21 21-32,-21-21 0,21 22 15,-21-1-15,21 0 0,-21 0 0,21 21 16,-22-20-16,22-1 0,0 0 15,0 0-15,0 0 0,0 0 0,-21 1 16,21-1-16,21-21 31,-21-21-15,0-1-16,22 1 0,-1 0 16,0 0-16,-21 0 0,21-22 15,-21 22-15,21 0 0,0 0 0,-21 0 16,0 0-16,0-1 0,22 1 15,-1 21-15,-21 21 16,0 1 0,0-1-16,0 0 0,0 0 15,0 21-15,0-20 0,0-1 16,0 0-16,21 0 0,-21 0 16,21-21-16,0 0 15,0 0 1,1-21-1,-1 0-15,0 0 0,0 0 0,-21-1 16,21 1-16,0 0 0,1 0 16,-22 0-16,0 0 0,21 21 0,-21-22 15,21 1-15,-21 0 16,0 42 0,0 0-1,0 1-15,21-1 0,-21 0 16,0 0-1,21 0-15,-21 0 0,21-21 0,1 0 16,-22 22-16,21-22 0,0 0 16,0 0-16,0 0 15,0-22-15,1 1 0,-1 21 0,0-21 16,0 0-16,-21 0 0,21 0 16,-21-1-16,21 1 0,-21 0 0,0 0 15,0 0-15,0 0 16,0-1-16,0 1 0,0 0 0,0 0 15,0 42 1,0 0 0,0 0-16,0 22 15,22-22-15,-22 21 0,0 1 16,21 20-16,-21-21 0,0 22 0,0-22 16,0 22-16,0-22 0,0 22 15,0-22-15,0 0 0,-21 1 0,21-22 16,0 21-16,-22-21 0,22 0 15,0 1-15,0-1 0,0-42 32,0-1-17,0 1-15,0 0 0</inkml:trace>
  <inkml:trace contextRef="#ctx0" brushRef="#br0" timeOffset="34597.92">4572 4593 0,'0'-42'0,"0"84"0,0-105 0,21 42 0,0-1 16,0 1-16,1 0 0,-1 0 15,0 21-15,21 0 0,-21 0 16,1 0-16,-1 0 0,0 0 0,-21 21 16,0 0-16,0 0 0,0 1 0,0-1 15,0 21-15,-21-21 0,0 22 16,-1-22-16,-20 21 0,-21 22 15,41-43-15,-20 21 16,21-21-16,0 0 0,0 1 0,-1-22 16,22-22-1,0 1 1,22 0-16,-1 0 0,0-21 16</inkml:trace>
  <inkml:trace contextRef="#ctx0" brushRef="#br0" timeOffset="34836.96">5038 4001 0,'0'0'15,"21"-22"-15,-21 44 16,0 20-16,0-21 16,0 21-16,0 1 0,0-1 15,-21 22-15,-1-22 0,22 21 0,-21-20 16,21 20-16,0-20 0,-21-1 15,21 0-15,-21 1 0,21-1 0,0-21 16,0 21-16,0-20 0,0 20 16,0-21-16,0 0 0,21-21 15,0 0 1,0-21-16</inkml:trace>
  <inkml:trace contextRef="#ctx0" brushRef="#br0" timeOffset="36186.19">5397 4466 0,'-21'0'16,"0"21"-1,0-21-15,0 22 0,0-1 0,21 0 16,-22 0-16,1 0 0,21 22 16,-21-22-16,21 21 0,0-21 0,0 0 15,0 22-15,0-22 0,0 0 16,0 0-16,0 0 0,0 1 15,21-22 1,0 0-16,1 0 0,20-22 0,-21 22 16,0-21-16,0 0 0,22 0 15,-22 0-15,0 0 0,0-1 0,-21 1 16,21 0-16,-21 0 0,0 0 16,0 0-16,0-1 0,0 1 15,-21 0-15,0 0 0,0 21 0,-21-21 16,20 0-16,1 21 0,0 0 15,0 0-15,0 0 0,0 0 16,-1 0-16,1 21 0,0 0 0,21 0 16,0 0-16,0 0 0,0 1 15,0 20-15,0-21 0,0 0 16,0 0-16,0 1 0,21-22 0,0 21 16,1-21-16,-1 0 15,21 0-15,-21 0 0,0-21 0,1-1 16,20 22-16,-21-21 0,21 0 15,-20 0-15,-1 0 0,0 0 0,0-1 16,21 1-16,-20 0 0,-1 0 16,0 0-16,-21 0 0,21 21 15,-21 21 1,0 0-16,0 0 16,0 0-16,0 0 15,0 1-15,0-1 0,0 0 16,0 0-16,0 0 0,21 0 15,0 1-15,1-22 16,-1 0-16,0 0 0,0 0 16,0 0-16,0-22 15,1 1-15,-1 0 0,0 0 16,0 0-16,0 0 0,-21-1 16,0 1-16,21 0 0,-21 0 0,0 0 15,0 0-15,0-1 0,0 1 16,0 42 15,0 1-31,0 20 16,-21-21-16,21 0 0,-21 0 15,21 1-15,0-1 0,0 21 16,-21 22-16,21-22 16,0-21-16,0 0 0,-21 0 15,21 1-15,0-1 0,0 0 0,0 0 16,-21 0-16,-1 0 0,1 1 15,21 20-15,-21-21 0,0 0 16,0 0-16,0 1 0,-1-1 0,22 0 16,-21 0-16,0-21 0,21-21 47,0 0-47,0 0 0,0-1 15,21 1-15,0 0 0,1-21 16,-1 21-16,0-1 0,0-20 0,0 0 15,0 21-15,1-22 0,-1 22 16,0-21-16,21 21 0,-21-22 16,1 22-16,-1-21 0,21 21 0,-21-22 0,0 22 15,1-21-15,-1 21 0,0-1 16,0 22-16,-21-21 0,0 0 16,0 42-1,0 0 1,-21 1-16,0-1 15,21 0-15,-21-21 0,21 21 0,0 0 16,-22-21-16,22 21 0,0 1 0,0-1 16,0 0-1,22-21 1,-1 0-16,0 0 16,0 0-16,0 0 0,0-21 15,1 0-15,-1 21 16,0-22-16,0 1 0,0 21 0,0-21 15,1 0-15,-1 0 0,0 0 16,-21-1-16,0 1 16,0 0-16,0 42 31,0 0-31,-21 1 16,21-1-16,0 0 0,0 0 15,-21 0-15,21 0 0,0 1 16,0-1-16,-22 0 0,22 0 15,0 0-15,0 0 16,0 1-16,0-1 16,22-21-16</inkml:trace>
  <inkml:trace contextRef="#ctx0" brushRef="#br0" timeOffset="37229.56">6646 8403 0,'0'0'15,"-21"0"-15,0 0 0,0 0 0,0 0 0,-1 0 16,1 0-16,0 0 0,0 0 15,0 0-15,0 0 0,42 0 32,21 21-17,0-21-15,1 22 0,20-1 0,1-21 16,20 21-16,1 0 0,-21 0 16,20-21-16,1 21 0,0-21 15,-1 22-15,22-22 0,-21 0 0,-1 0 16,1 0-16,0 21 0,-1-21 15,-20 0-15,-1 0 0,1 0 0,-1 0 16,-20 0-16,-1 0 0,0 0 0,-20-21 16,20 21-16,-21 0 0,0-22 15,-21 1-15,0 0 16,0 0-16,0 0 16,-21 21-16,0-21 0,0 21 15,0 0-15,-1-22 0,1 22 0,-21-21 16,21 21-16,0 0 0,-22 0 15,22 0-15,0 0 16,42 0 15,0 0-31,0 0 0,1 0 16,-1 0-16,0 0 0,0 0 0,0 0 16,0 0-16,1 21 0,-1-21 15,0 22-15,-21-1 0,21 0 0,-21 0 16,0 0-16,0 0 15,0 1-15,0-1 0,-21 0 0,0 0 16,0 0-16,-1 0 0,1-21 0,0 22 16,-21-1-16,21 0 0,-1 0 15,-20-21-15,21 21 0,-21-21 16,20 0-16,1 0 0</inkml:trace>
  <inkml:trace contextRef="#ctx0" brushRef="#br0" timeOffset="38180.07">9356 8382 0,'21'0'31,"21"0"-31,-21 0 0,22-21 0,-1 21 15,0-21-15,1 0 0,-1-1 16,21 1-16,-20 0 0,-1 0 16,0 0-16,1 0 0,-1-1 0,-21 1 15,22 0-15,-43 0 0,21 21 16,-21-21-16,0 0 0,0-1 0,-21 1 16,-1 21-16,1 0 15,-21 0-15,21 0 0,-22 0 0,1 0 16,0 0-16,21 21 0,-22 1 15,22-1-15,-21 0 0,21 0 0,-1 0 16,22 22-16,0-22 0,0 0 16,0 21-16,22 1 15,-22-22-15,42 0 0,-21 0 0,0-21 16,22 0-16,-1 21 0,-21-21 16,21 0-16,1 0 0,-22 0 0,21 0 15,-21 0-15,1-21 0,-1 21 16,-42 0-1,-22 0 1,22 0-16,-21 0 0,21 0 16,-22 21-16,1-21 0,21 21 0,-22 1 15,22-1-15,-21 0 0,21 21 16,0-21-16,-1 1 0,22 20 16,0-21-16,0 21 0,0 1 0,0-22 15,0 21-15,22 1 0,-1-22 16,0 0-16,0 0 0,21 0 0,-20-21 15,20 0-15,0 0 0,1 0 16,-1 0-16,0 0 0,22 0 0,-22-21 16,22 0-16,-22 0 0,21-22 0,-20 22 15,-1-21-15,0 21 0,1 0 16,-1-22-16,0 22 0,1-21 16,-22 21-16,0-1 0,0-20 0,0 21 15,-21 0-15,0 0 0,0-1 0,0 44 47,-21-1-47,21 0 0,-21 0 16,21 0-16,0 0 0,0 1 0,0 20 15,-21-21-15,21 0 0,-21 22 16,21-22-16,0 0 0,0 0 0,0 0 16,0 0-16,0 1 15,0-44 32,0 1-47,0 0 0,0 0 0,21 0 16</inkml:trace>
  <inkml:trace contextRef="#ctx0" brushRef="#br0" timeOffset="38353.97">10647 8340 0,'0'0'0,"0"-21"0,0-1 0,0 1 0,0 0 16,0 0-16,0 0 15,0 42 32,21-21-47,0 21 16,0 0-16,0 0 16,1-21-16</inkml:trace>
  <inkml:trace contextRef="#ctx0" brushRef="#br0" timeOffset="38985.64">11557 8594 0,'0'0'16,"0"-21"-16,21-1 15,-21 1-15,0 0 0,0 0 16,0 0-16,0 0 15,0-1-15,-21 22 16,0 0-16,0 0 0,-1 0 0,1 0 16,0 0-16,0 22 0,0-22 0,0 21 15,-22 0-15,22 0 0,0 0 16,0 22-16,0-22 0,-1 0 0,22 21 16,-21 1-16,21-22 0,-21 21 0,21-21 15,0 22-15,0-22 0,0 0 16,0 0-16,0 0 0,21-21 15,0 0-15,1 0 0,-1 0 0,0 0 16,0 0-16,21-21 0,-20 21 16,20-21-16,-21 0 0,0-22 0,22 22 15,-22 0-15,42-42 16,-20 20-16,-22 1 0,0 21 16,21-22-16,-21 1 0,1 0 0,-1-22 15,0 22-15,0 0 0,0-22 0,-21 22 16,0-22-16,21 1 0,-21 20 15,0 1-15,0 0 0,0-22 16,0 43-16,0 42 16,0 0-16,0 1 15,-21 20-15,21 0 0,0 22 0,-21-22 16,0 22-16,21-1 0,-21-21 16,21 22-16,0-22 0,0 22 15,0-22-15,0 0 0,0 1 0,0-22 16,0 21-16,0-21 0,0 1 15,21-1-15,0 0 0,-21 0 0,21-21 16,0 0-16,1 0 0,-1 0 16,0 0-16,0 0 0,0 0 15,0 0-15,1-21 0,-22 0 16,0 0-16,0-1 16,0 1-16</inkml:trace>
  <inkml:trace contextRef="#ctx0" brushRef="#br0" timeOffset="39827.16">6794 10435 0,'0'0'0,"-42"0"15,0 0-15,-1 21 0,-20-21 16,42 0-16,0 0 0,21 22 16,21-1-16,21 0 15,0 0-15,1 0 0,20 0 16,1 22-16,20-22 0,-20 0 0,21-21 16,-1 21-16,22 0 0,-21-21 15,-1 0-15,22 0 0,-21 0 16,0 0-16,-1 0 0,1 0 0,63-21 15,-84 0-15,-22 21 0,0-21 16,1 0-16,-1 0 0,-21 21 16,0-22-16,0 1 0,-21 0 0,0 0 15,0 0-15,-21 21 16,0-21-16,0-1 0,0 1 0,-22 21 16,22-21-16,-21 0 0,0 0 15,-1 21-15,22-21 0,-21-1 0,-1 22 16,22-21-16,0 21 0,0 0 0,0 0 15,21-21-15,-21 21 0,42 0 32,0 0-32,21 21 0,-21 0 15,22 1-15,-1-1 0,-21 21 16,22-21-16,-22 0 0,42 43 16,-63-22-16,21 1 0,-21-22 15,0 21-15,0 0 0,0 1 0,0-22 16,0 21-16,0 1 0,-21-22 0,0 21 15,-21-21-15,21 22 0,-1-22 16,-20 0-16,21 21 0,0-42 0,0 21 16,-1-21-16</inkml:trace>
  <inkml:trace contextRef="#ctx0" brushRef="#br0" timeOffset="40454.04">9779 10435 0,'-21'0'16,"42"0"-16,-85 0 0,43 0 0,0 0 0,-21 0 15,21 0-15,-1-21 16,22 0-16,0 0 16,0 0-16,0-1 0,0 1 15,22 0-15,-22 0 0,21 0 0,0 0 16,-21-1-16,0 1 0,0 0 16,21 0-16,-21 0 0,0 0 15,-21 21-15,0 0 16,0 0-16,-1 21 0,1 0 15,-21-21-15,21 21 0,0 21 0,-1-20 16,1-1-16,0 21 0,0 0 16,0-20-16,0 20 0,21 0 15,0 1-15,0-22 0,0 21 0,0-21 0,0 22 16,21-22-16,0 0 16,0 0-16,21 0 0,-20 0 0,20 1 15,-21-1-15,21 0 0,-20 0 0,20 0 16,0 0-16,-21 1 0,1-1 15,-1 0-15,0 0 0,-21 0 0,0 0 16,0 1-16,-21-1 16,0 0-16,-22 0 0,1-21 0,21 21 15,-22 0-15,1-21 0,-21 22 0,20-22 16,1 0-16,0 0 0,-22 0 16,22 0-16,-1 0 0,1 0 15,0 0-15,-1 0 0,22-22 0,0 22 16,0-21-16,0 0 0,21 0 15,0 0-15,0 0 0,21-1 16,0 1-16,21 0 0,-20 0 0,20 21 16,21-21-16,-20 0 0,20 21 15,-20-22-15,20 22 0,1 0 0</inkml:trace>
  <inkml:trace contextRef="#ctx0" brushRef="#br0" timeOffset="40936.76">10308 10668 0,'21'-21'16,"-21"0"0,0 0-16,-21 21 15,0 0-15,0 0 16,0 0-16,-1 0 0,1 0 0,-21 0 16,21 21-16,0 0 0,-1 0 0,1 0 15,0 22-15,0-22 0,0 0 16,0 21-16,21-21 0,0 1 0,0 20 15,0 0-15,0-21 16,0 1-16,0-1 0,21-21 0,0 0 16,0 21-16,0-21 15,0 0-15,1 0 0,20 0 0,-21-21 16,0 0-16,0 21 0,1-22 16,-1 1-16,0 0 0,0 0 0,0-21 15,-21 20-15,21 1 0,1 0 0,-22-21 16,21 21-16,-21-22 0,0 22 15,0 0-15,0-21 0,0 20 0,0 1 16,0 0-16,0 42 31,0 0-31,0 1 0,0-1 0,0 21 16,0-21-16,0 22 0,0-1 16,0-21-16,0 21 0,0-20 15,0-1-15,21 21 0,-21-21 0,0 0 16,21 1-16,-21-1 15,21-21-15,0 0 16,1 0-16,-1-21 0,0-1 16,0 1-16</inkml:trace>
  <inkml:trace contextRef="#ctx0" brushRef="#br0" timeOffset="41214.12">10901 10308 0,'0'0'0,"21"-42"0,-21 0 0,0-1 15,0 1-15,0 21 0,0-22 16,0 22-16,0 42 16,0 1-16,0-1 0,0 0 15,0 21-15,0 1 0,0 20 16,0-21-16,0 22 0,0-22 0,0 22 16,0-22-16,0 22 0,0-22 0,0 0 15,-21 1-15,21-1 0,0 0 16,-21-21-16,21 22 0,0-22 0,0 0 15,0 0-15,0 0 0,0 1 0,21-22 32,0 0-32,0 0 0,0 0 0,0 0 15,1-22-15,-1 22 0,21-21 16,-21 0-16</inkml:trace>
  <inkml:trace contextRef="#ctx0" brushRef="#br0" timeOffset="41660.86">11451 10710 0,'21'-21'0,"-42"42"0,63-63 0,-42 21 16,0 0-16,0 0 0,0-1 0,0 1 16,0 0-16,0 0 0,0 0 15,0 0-15,-21 21 0,0 0 0,0 0 16,0 0-16,0 0 0,-1 21 16,1 0-16,-21 0 0,21 21 15,0-20-15,-1 20 0,1 0 0,0-21 16,0 22-16,0-22 0,21 21 15,0-21-15,0 22 0,0-22 0,0 0 16,0 0-16,0 0 0,21-21 16,0 0-16,0 0 15,0 0-15,1 0 0,-1 0 0,0-21 16,0 0-16,0 21 0,0-21 0,1 0 16,-1 0-16,-21-1 0,21 1 15,0-21-15,0 21 0,-21 0 0,0-1 16,21 1-16,-21 0 0,22 0 15,-22 0 1,21 21-16,-21 21 16,0 0-16,0 0 15,0 0-15,0 1 0,0-1 16,0 0-16,0 0 0,0 0 0,0 0 16,0 1-16,0-1 0,21 0 15,0 0-15,-21 0 16,21-21-16,0 0 15,1 0-15,-1 0 16</inkml:trace>
  <inkml:trace contextRef="#ctx0" brushRef="#br0" timeOffset="42027.79">11769 10774 0,'0'-21'0,"0"-43"15,0 43-15,0-21 0,0 21 16,0-1-16,0 1 15,0 0-15,21 21 0,0-21 16,0 21-16,0 0 0,0 0 0,1 0 16,-1 0-16,0 21 0,0 0 15,0 0-15,0 1 0,1-22 0,-1 42 16,-21 0-16,21-21 16,-21 1-16,0-1 0,0 0 15,0 0-15,0 0 0,0 0 16,0 1-16,0-44 31,0 1-15,0 0-16,0 0 0,21 0 15,-21 0-15,21-1 0,-21 1 16,21 0-16,-21-21 0,0 21 16,22-1-16,-1-20 0,-21 21 0,21 0 15,0 0-15,-21-1 0,21 22 0,0-21 16,1 21-16,-1 0 15,0 0-15</inkml:trace>
  <inkml:trace contextRef="#ctx0" brushRef="#br0" timeOffset="42655.43">12467 10435 0,'0'0'0,"0"21"0,0 1 16,0-1-1,0 0 1,-21 0-16,21 0 0,0 0 0,0 1 15,-21-1-15,21 0 0,-21 0 16,21 0-16,0 0 0,0 1 16,0-1-16,0 0 0,0 0 15,21-21 1,0 0-16,0 0 0,0 0 16,0 0-16,1 0 0,-1 0 15,0-21-15,0 0 0,21 0 0,-42-1 16,43 22-16,-22-42 0,0 21 15,-21 0-15,21 0 0,0-1 0,1-20 16,-22 21-16,0 0 0,0 0 16,21-1-16,-21 1 0,0 0 0,0 0 15,0 42 1,0 0 0,0 0-1,0 1-15,-21-1 0,21 21 0,-22-21 16,22 0-16,0 22 0,-21-1 0,0-21 15,21 22-15,0 20 0,-21-21 16,21 1-16,0 20 0,0 1 0,0-1 16,0 22-16,0-22 0,0 22 0,0 0 15,0-22-15,0 22 0,0 0 16,0-1-16,21-20 0,-21 20 0,0-20 16,21-1-16,-21 22 0,21-43 15,-21 64-15,0-63 0,0-1 0,0 0 16,0-21-16,0 1 0,0-1 15,-21-21-15,0 0 0,0 0 16,0 0-16,0 0 0,-1 0 16,1 0-16,0-21 0,0-1 0,0 1 15,0 0-15,-1 0 0,1-21 16,0-1-16,21 1 0,-21 0 0,21-1 16,-21-20-16,21-1 0,0 22 0,0-22 15,0 1-15,0-1 0,0 1 16,0-1-16,21 1 0,0-1 0,0-20 15,0 20-15,1 1 0</inkml:trace>
  <inkml:trace contextRef="#ctx0" brushRef="#br0" timeOffset="44029.17">14224 6244 0,'-21'-21'15,"0"21"-15,21-21 16,-22 21-16,1 0 0,21-21 15,-21 21 1,21-21-16,-21-1 0,21 1 16,0 0-1,0 0-15,21 0 16,0 0-16,22 21 0,-22-22 16,21 22-16,-21-21 0,22 21 15,-1-21-15,0 21 0,22 0 0,-22-21 16,0 21-16,1 0 0,-22 0 15,21 0-15,1 0 0,-22 0 0,21 0 16,-21 0-16,0 21 0,1 0 16,-1-21-16,0 21 0,-21 1 0,0-1 15,0 0-15,0 0 0,0 21 16,0-20-16,0-1 0,0 21 0,-21-21 16,0 22-16,-1-1 15,1 0-15,0 22 0,-21-22 0,21 22 16,-22-1-16,22-21 0,-21 22 0,-1-1 15,1-20-15,21 20 0,-21 1 16,-1-1-16,1 1 0,21-1 0,-22 1 16,22-1-16,0 1 0,0-1 15,0 1-15,21-22 0,-21 22 0,21-22 16,0 0-16,0 1 0,0-1 16,21 0-16,0-21 0,21 22 15,-21-22-15,22 0 0,-1 21 0,0-20 0,1-1 16,-1-21-16,0 21 15,1-21-15,20 0 0,-20 0 0,41 0 16,-41 0-16,-1 0 0,0 0 16,1 0-16,-22 0 0,0-21 15,21 21-15,-42-21 0,21 21 0,-21-22 16,0 1 0,-21 21-16,0 0 15,0 0-15,0 0 0,0 21 0,-1-21 16,1 22-16,0-1 0,-21 0 15,21 21-15,-1-21 0,1 22 16,0-22-16,0 21 0,-21 1 0,20-1 0,1 0 16,0 22-16,21-22 15,-21 22-15,0-1 0,0 1 0,21-1 16,-22 1-16,1-1 0,0 106 16,0-105-16,21 21 0,-21-22 15,21 22-15,0-22 0,0 22 0,0-22 16,0 22-16,0 0 0,0-22 0,0 22 15,0 0-15,0-22 0,0 1 16,0 20-16,0-20 0,0-1 0,0 1 16,0-1-16,0 1 0,0-1 0,0 1 15,0-22-15,0 0 0,0 1 0,0-1 16,0 0-16,0-20 0,0-1 16,-21 0-16,21 0 0,-22-21 0,1 21 15,0-21-15,0 0 0,0 0 16,-22 0-16,1 0 0,0 0 0,-1 0 15,1 0-15,-21 0 0,-1 0 16,1 0-16,20 0 0,-20 0 0,20 0 16,-20 0-16,21 0 0,20-21 0,-20 21 15,21 0-15,0 0 0,-22 0 0,22-21 16,0 21-16,0-21 16,0 21-16,21-21 0,0-1 15,0 1-15,0 0 0,0 0 0,21-21 16,0 20-16,0-20 0,22 0 15,-1-22-15,0 22 0</inkml:trace>
  <inkml:trace contextRef="#ctx0" brushRef="#br0" timeOffset="44528.85">15473 7218 0,'0'-21'0,"0"42"0,21-85 0,0 43 16,0 0-16,-21 0 0,21 0 15,-21 0-15,22 21 0,-22-22 0,21 22 16,-21 22 0,0-1-1,0 0-15,0 21 0,0 22 0,0-22 16,0 22-16,0 20 0,0-20 15,0-1-15,0 1 0,0-1 0,0-20 16,0 20-16,0 1 0,0-22 0,0 0 16,0 1-16,0-1 0,0 0 15,0-21-15,0 1 0,0-1 0,0 0 16,0 0-16,0-42 31,0 0-15,0 0-16,0-22 15,0 22-15,0-21 0,0 21 0</inkml:trace>
  <inkml:trace contextRef="#ctx0" brushRef="#br0" timeOffset="44873.65">15515 7218 0,'0'0'0,"0"-21"15,0-22-15,0 22 0,0-21 0,0 21 16,0 0-16,0-1 0,0 1 0,0-21 15,0 21-15,21 0 0,0-1 16,1 1-16,-1 0 0,0 0 0,21 21 16,-21-21-16,22 21 15,-1 0-15,0 0 0,1 0 0,-1 21 16,0 0-16,1 0 0,-1 0 16,-21 22-16,0-1 0,-21 0 0,0 22 15,0-22-15,0 22 0,-21-22 0,-21 22 16,21-22-16,-22 0 0,22 1 15,-21-22-15,21 21 0,-22-21 0,22 0 16,0 1-16,0-1 0,0 0 16,42-21 15,0 0-15,0 0-16,0-21 15,1 21-15,-1 0 0</inkml:trace>
  <inkml:trace contextRef="#ctx0" brushRef="#br0" timeOffset="45285.41">16150 7578 0,'0'0'0,"-21"0"0,21-21 16,0-1-16,0 1 15,0 0-15,0 0 16,21 0-16,0 0 0,0 21 15,22 0-15,-22 0 0,21 0 16,-21 0-16,22 0 0,-1 21 16,0 0-16,-20 0 0,20 0 0,-21 0 15,0 1-15,0 20 0,1-21 0,-1 0 16,-21 0-16,0 22 0,0-22 16,0 0-16,0 21 0,0-20 0,-21-1 15,-1 21-15,22-21 0,-21 0 16,0 1-16,0-22 0,0 0 0,0 21 15,21-42 1,0-1-16,0 1 16,0 0-16,0 0 0,0 0 0,0 0 15,21-22-15,0 22 16,-21 0-16,21-21 0,0 20 0,0-20 16,-21 21-16,22-21 0,-1 20 0,21 1 15,-42 0-15,42 0 0,-20 21 16,-1-21-16,0 21 0,0 0 15,0 0 1</inkml:trace>
  <inkml:trace contextRef="#ctx0" brushRef="#br0" timeOffset="45711.69">17081 7514 0,'-21'0'16,"42"0"-16,-63 21 0,21 1 16,0-22-16,0 21 0,-1 0 0,1 0 15,21 0-15,-21 0 0,21 22 16,-21-22-16,21 0 0,-21 0 0,21 0 16,0 1-16,0-1 0,0 0 0,0 0 15,21 0-15,0-21 0,0 21 16,0-21-16,1 0 0,20 0 15,-21 0-15,21 0 0,1 0 0,-22 0 16,21-21-16,1 21 0,-1-21 16,-21 0-16,0 21 0,0-21 0,1 0 15,-1-1-15,-21 1 0,0 0 16,0 0-16,0 0 0,0-22 0,-21 22 16,21 0-16,-43-21 0,22 21 0,0-1 15,0 1-15,-22 21 0,22-21 16,0 21-16,0 0 0,0 0 0,0 0 15,-1 0-15,22 21 0,-21-21 16,21 21-16,0 1 0,0-1 0,0 0 16,0 0-16,21 0 15,1 0-15,-1 1 0,0-22 16,0 21-16</inkml:trace>
  <inkml:trace contextRef="#ctx0" brushRef="#br0" timeOffset="46066.49">17632 7514 0,'0'0'0,"-21"-21"15,-1 21 1,22 21-16,0 0 16,0 1-16,0-1 0,0 21 15,0 0-15,0 1 0,0-1 16,0 0-16,0 1 0,0 20 0,0 1 15,0-1-15,-21 1 0,21-1 16,0 22-16,0-22 0,-21 22 0,0-21 16,0 20-16,0 1 0,-1-22 0,1 22 15,0 0-15,0-22 0,-21 1 0,20-1 16,1-20-16,21-1 0,-21 0 16,0 1-16,21-22 0,-21 0 0,21 0 15,0-42 1,21 0-1,0 0-15,0-22 0,-21 22 16,21-21-16,1-1 0,-1 1 0,0 0 16,0-22-16,0 1 0,-21-1 15</inkml:trace>
  <inkml:trace contextRef="#ctx0" brushRef="#br0" timeOffset="46379.3">17547 7811 0,'0'0'0,"0"-43"0,0 22 0,0-21 0,-21 21 15,21-22-15,0 22 0,0 0 0,0 0 16,0 0-16,21-1 16,0 1-16,0 0 0,1 0 0,20 21 0,-21-21 15,21 21-15,1 0 16,-1 0-16,-21 0 0,22 0 0,-22 0 16,21 21-16,-21 0 0,0 0 0,-21 0 15,0 1-15,0-1 0,0 21 16,0-21-16,0 0 0,-21 1 0,-21-1 15,21 21-15,-22-21 0,22 0 16,-21 1-16,0-1 0,20-21 0,-20 21 16,0 0-16,21-21 0,-1 0 0,1 21 15,0-21-15,0 0 16,42 0 15,0-21-31,0 0 0,1 0 16</inkml:trace>
  <inkml:trace contextRef="#ctx0" brushRef="#br0" timeOffset="46749.09">17970 7768 0,'22'0'15,"-1"0"1,0 0-16,0 0 0,0-21 15,0 0-15,1 0 16,-1 21-16,0-21 0,0-1 16,0 1-16,0 0 0,1 0 15,-22 0-15,21 0 0,-21-1 16,0 1-16,0 0 0,-21 21 16,-1 0-16,1 21 15,0-21-15,0 21 0,0 1 16,0 20-16,-1-21 0,1 0 0,0 22 15,21-22-15,-21 0 0,21 0 16,0 21-16,0-20 0,0-1 0,21 0 16,0 0-16,0-21 0,-21 21 15,22-21-15,-1 0 16,0 0-16,0 0 0,21 0 0,-20 0 16,-1 0-16,0 0 0,0 0 0,21-21 15,-20 21-15,-1-21 0</inkml:trace>
  <inkml:trace contextRef="#ctx0" brushRef="#br0" timeOffset="47143.87">18584 7662 0,'0'0'0,"0"-21"0,-21 21 15,21-21-15,0 0 16,0 0-16,0 0 0,0-1 15,21 22-15,0 0 0,1-21 0,-1 21 16,0 0-16,0 0 16,0 21-16,0 1 0,1-1 0,-1 0 15,-21 0-15,21 0 0,0 22 16,0-22-16,-21 0 0,0 0 0,0 0 16,0 0-16,0 1 0,0-1 0,0 0 15,0 0-15,0 0 0,0 0 16,-21-21 15,21-21-31,0 0 16,0 0-16,0 0 0,0 0 15,0-1-15,0 1 0,21 0 16,-21-21-16,0 21 0,21-1 0,1-20 16,-1 21-16,-21 0 0,21-22 0,0 22 15,-21 0-15,21 0 0,0 0 16,-21 0-16,22-1 0,-1 1 0</inkml:trace>
  <inkml:trace contextRef="#ctx0" brushRef="#br0" timeOffset="48160.7">19410 6985 0,'-21'0'0,"-1"0"15,1 0-15,0 21 16,21 0 0,-21 22-16,21-22 0,0 21 0,-21 1 15,0-1-15,21 21 0,-22-20 0,22 20 16,-21-20-16,21 20 0,0-21 16,-21 1-16,21-1 0,0 0 15,0 1-15,0-1 0,0-21 16,0 0-16,0 22 0,0-22 0,0 0 15,21-21-15,0 21 0,1 0 0,-1-21 16,0 0-16,0 0 16,0 0-16,22 0 0,-22 0 0,0-21 15,0 0-15,0 0 0,22 21 16,-22-21-16,0 0 0,0-22 0,21 22 16,-20 0-16,-1 0 0,0-22 15,0 22-15,-21 0 0,21 0 0,-21 0 16,21 0-16,-21-1 0,0 44 47,-21-1-47,0 0 0,0 0 0,21 0 15,0 0-15,-21 1 0,21-1 16,-21 0-16,21 0 0,0 21 0,0-20 16,0-1-16,0 0 0,0 0 15,0 0-15,0 0 0,21-21 16,0 22-16,0-22 0,0 0 15,0 0-15,1 0 0,-1 0 16,0 0-16,0 0 0,21 0 0,-20 0 16,-1-22-16,0 22 0,0-21 0,21 0 15,-20 0-15,-1 0 16,0 0-16,-21-1 0,21 1 0,0 0 16,0 0-16,-21 0 0,0 0 15,0-1-15,22 1 0,-22 0 16,0 42 15,-22-21-31,22 21 0,0 1 0,-21-1 16,21 0-16,-21 0 0,21 0 15,-21 0-15,21 1 0,0-1 0,0 0 16,0 0-16,0 0 0,0 0 0,0 1 16,0-1-16,0 0 15,21-21-15,0 0 0,0 0 16,1 0-16,-1 0 15,0 0-15,0-21 0,0 0 16,0-1-16,1 1 0,-1 0 16,0 21-16,-21-42 0,21 21 15,0-1-15,0 1 0,1 0 0,-1 0 16,0 0-16,0 0 0,-21-1 0,21 1 16,0 21-16,-21 21 15,0 1-15,0-1 16,0 0-16,0 0 0,0 0 15,0 0-15,0 1 0,0-1 16,0 0-16,-21 0 0,0 0 0,0 0 16,21 1-16,-21-1 15,0-21 1,21-21 31,-22-1-47,22 1 15,0 0-15,-21 0 0,21 0 0,0 0 16</inkml:trace>
  <inkml:trace contextRef="#ctx0" brushRef="#br0" timeOffset="48336.61">20278 7197 0,'0'-21'15,"0"42"-15,0-64 0,-22 22 0,1 21 16,0 0 15</inkml:trace>
  <inkml:trace contextRef="#ctx0" brushRef="#br0" timeOffset="48559.48">19092 7387 0,'-42'0'15,"84"0"-15,-126 0 0,62 0 0,44 0 32,-1 0-32,0-21 0,21 21 15,1 0-15,-1-21 0,0 21 16,1 0-16,-1-21 0,0 21 0,1 0 15,-1 0-15,-21 0 0,0 0 16,-42 0 0</inkml:trace>
  <inkml:trace contextRef="#ctx0" brushRef="#br0" timeOffset="49822.18">5376 13399 0,'0'21'16,"0"0"-16,0 0 15,43 0-15,-22-21 0,21 21 16,22 1-16,-1-1 0,1-21 0,20 21 16,22 0-16,-21 0 0,21 0 15,21 1-15,0-1 0,21 0 0,0-21 16,0 21-16,21 0 0,22 0 16,-22-21-16,22 22 0,20-22 15,1 21-15,0-21 0,21 21 0,-1-21 16,234 21-16,21 21 15,-254-20-15,21-22 0,-21 21 16,-1 0-16,1 0 0,-21 0 0,21 0 16,-22 1-16,1-1 0,-21 0 15,-1 0-15,1-21 0,-22 21 0,0 0 16,1 1-16,-22-22 0,0 21 0,-21-21 16,0 0-16,0 0 0,-21 0 15,-22 0-15,1 0 0,0 0 0,-22 0 16,1 0-16,-1 0 0,-20 0 0,-1-21 15,-21-1-15,0 22 16,0-21-16,-21 0 0,0 0 16,-21 0-16,0 21 0,0-21 15,0 21-15,0-22 0,-1 22 16,-20 0-16,21-21 0,-21 21 0,-1 0 16,1-21-16,21 21 0,-22-21 0,1 21 15,0 0-15,21 0 0,-1 0 16,-20 0-16,21 0 0,42 0 31,0 0-15,0 0-16,22 0 0,-22 0 15,0 0-15,21 21 0,-20 0 0,20-21 16,-21 21-16,21 1 0,-20-1 16,-1 0-16,0 0 0,-21 0 0,0 0 15,21 1-15,-21-1 0,0 21 16,0-21-16,0 22 0,-21-22 0,0 21 15,0-21-15,-1 22 0,1-22 0,0 21 16,-21-21-16,21 0 0,-1 1 16,-20-1-16,21-21 0,0 0 0,0 0 15</inkml:trace>
  <inkml:trace contextRef="#ctx0" brushRef="#br0" timeOffset="51111.66">16510 13399 0,'0'0'0,"-42"-22"0,20 1 0,1 0 15,-21-21-15,21 21 0,0-1 0,21 1 16,-22 0-16,22 0 16,0 42-1,0 0 1,0 0-16,0 22 0,0-22 0,0 21 15,0 22-15,0-22 0,0 0 16,0 22-16,0-22 0,0 22 0,0-22 16,0 0-16,0 1 0,0-1 15,0 0-15,0-20 0,0-1 16,0 0-16,0-42 31,0 0-31,22-1 0,-22 1 16,21 0-16,0-21 0,0 21 0,-21-22 15,21 1-15,0 0 0,1-1 16,-22 22-16,21-21 0,0 21 0,-21-1 16,0 1-16,21 0 0,0 21 15,0 0-15,1 21 16,-1 0-16,0 1 0,0 20 16,0-21-16,0 21 0,1-20 15,-1 20-15,0-21 0,0 21 0,0-20 16,0-1-16,22 0 0,-22 0 15,0 0-15,21-21 0,-20 0 0,20 0 16,-21 0-16,21 0 0,1 0 16,-22 0-16,21-21 0,1 0 0,-1 0 15,0 0-15,1-22 0,-22 22 0,21-21 16,0-1-16,-20 1 0,-1 0 16,0-1-16,-21 1 0,0-21 0,0 20 15,0 1-15,0 0 0,-21-22 16,-22 22-16,22-1 0,0 1 15,0 0-15,0-1 0,0 22 0,-1 0 16,1 0-16,0 21 0,0 0 16,0 0-16,0 0 0,21 21 15,-22 0-15,1 0 0,21 22 16,0-22-16,0 21 0,0 1 0,0-22 16,0 21-16,0 0 0,21-20 15,22 20-15,-22 0 0,21-21 0,-21 22 16,22-22-16,-1 0 0,0 0 0,1 0 15,-1-21-15,0 0 0,-20 0 16,20 0-16,0 0 0,-21 0 0,22 0 16,-22-21-16,21 0 15,-21 0-15,22 0 0,-22 21 0,0-21 16,0-1-16,0 1 0,-21 0 0,0 0 16,0 0-16,0 0 15,-21 21 1,0 0-16,0 21 15,0 0-15,0 0 0,-1 21 0,22-20 16,-21 20-16,0-21 0,0 21 0,0 1 16,21-1-16,0 0 0,0-20 15,0 20-15,0 0 0,0-21 0,0 1 16,21-1-16,0 0 0,0 0 16,0-21-16,1 0 0,-1 0 15,21 0-15,-21 0 0,22 0 0,-22-21 0,21 0 16,0 0-16,-20-1 15,20 1-15,0 0 0,-21 0 0,1-21 16,-1 20-16,0 1 0,-21-21 16,21 21-16,-21-22 0,0 22 0,0-21 15,-21 21-15,0-22 0,0 22 0,-1 0 16,1 21-16,0-21 0,-21 21 16,21 0-16,-1 0 0,1 0 0,-21 0 15,21 21-15,0 0 0,21 0 16,-22 1-16,1-1 0,21 0 0,0 0 15,0 0-15,0 0 0,0 1 16,0-1-16,0 0 0,0 0 16,0 0-16,21-21 0,1 0 15,-1 21-15,0-21 0,0 0 0,0 0 16,22 0-16,-22 0 0,0 0 16,21 0-16,-21-21 0,1 21 0</inkml:trace>
  <inkml:trace contextRef="#ctx0" brushRef="#br0" timeOffset="51434.48">18436 13441 0,'0'-21'0,"0"42"0,21-63 0,-21 20 16,21 1-16,1 21 0,-22-21 16,21 0-16,0 21 0,0 0 0,0 0 15,0 0-15,1 0 16,-1 0-16,0 0 0,0 0 0,0 21 16,0 0-16,1 22 0,-1-22 0,0 0 15,0 21-15,-21-21 0,0 22 16,21-22-16,-21 21 0,0-21 0,0 1 15,0 20-15,0-21 0,0 0 16,0 0-16,0 1 0,0-44 47,0 1-47,0 0 16,0 0-16,0 0 0,0 0 0,0-1 15,0 1-15,0-21 16,0 21-16,0 0 0,21-22 0,1 22 15,-1 0-15,-21-21 0,21 20 16,0 1-16,0 0 0,0 0 0,1 0 16,20 0-16,-21-1 0</inkml:trace>
  <inkml:trace contextRef="#ctx0" brushRef="#br0" timeOffset="51977.17">19494 12806 0,'0'0'0,"0"-64"15,0 43-15,-21 21 16,0 0-16,0 21 0,21 1 16,-21-1-16,21 0 0,0 21 15,-21-21-15,-1 22 0,22 20 0,-21-20 16,21-1-16,0 0 0,0 1 16,-21-1-16,21 0 0,-21 1 0,0-1 15,21-21-15,-21 21 0,21 1 0,0-1 16,-22-21-16,1 22 0,21-22 15,0 0-15,0 0 0,0 0 0,-21-21 16,21 21-16,0-42 31,21 0-31,-21 0 16,21 0-16,1 0 16,-22-1-16,21 1 0,0 0 0,0 0 15,0-21-15,0 20 0,1 1 0,-1 0 16,0 0-16,0 21 0,0-21 15,0 21 1,-42 0 0,0 21-16,0-21 15,0 21-15,0 0 0,-1 0 0,1 1 16,0-1-16,0 0 0,21 0 16,0 0-16,0 0 0,0 1 0,0-1 15,0 0-15,0 0 0,21 0 16,0 0-16,22-21 15,-22 22-15,0-22 0,21 0 0,1 21 16,-22-21-16,21 0 0,0 0 0,-20 0 16,41 0-16,-42 0 15,0 0-15,1 0 0,-1 0 0,0-21 16,0 21-16,0-22 0,0 1 16,1 0-16</inkml:trace>
  <inkml:trace contextRef="#ctx0" brushRef="#br0" timeOffset="52553.12">21103 13399 0,'-85'0'0,"170"0"0,-233 0 0,84 0 0,22 0 0,0 0 15,-1 0-15,65 0 32,-1 0-32,21 21 0,22-21 0,-22 0 15,21 0-15,1 0 0,-1 0 16,22 0-16,0 0 0,-1 0 0,1 0 15,0-21-15,-1 21 0,-20 0 16,21-22-16,-22 22 0,1 0 0,-22-21 16,0 21-16,-21 0 0,1-21 0,-1 0 15,-21 0 1,0 0-16,-21 21 16,-1-22-16,1 22 0,0-21 15,0 0-15,21 0 0,-21 21 16,21-21-16,0 0 15,0-1-15,0 1 16,0 0-16,21 21 16,0 0-1,0 21-15,0 0 0,-21 1 16,0-1-16,0 21 0,0-21 0,22 0 16,-22 22-16,0-22 0,0 0 15,0 0-15,0 22 0,-22-22 0,1 0 16,0 0-16,21 0 15,-21 0-15,0 1 0,0-1 0,21 0 16</inkml:trace>
  <inkml:trace contextRef="#ctx0" brushRef="#br0" timeOffset="53182.76">23135 12848 0,'-21'-21'0,"42"42"0,-63-84 0,42 42 16,-21-1-16,21-20 0,-22 21 15,22 0-15,0 0 0,-21 21 0,21-22 16,-21 22-16,0 0 15,21 22-15,0-1 0,0 21 16,0 0-16,0 1 0,0 20 16,0 1-16,0 20 0,0-20 15,0-1-15,0 1 0,0-22 0,0 22 0,0-22 16,0 22-16,-21-22 0,21 0 16,-21-21-16,21 22 0,0-22 15,-22 21-15,22-21 0,0 1 16,-21-1-16,0-21 15,0 0 1,21-21-16,0-1 0,-21 1 16,21 0-16,0 0 0,0 0 0,0-22 15,0 22-15,21-21 0,0 21 0,0-22 16,0 22-16,1-21 0,-1 21 16,21 0-16,-21-1 0,0 1 15,22 21-15,-22 0 0,21 0 0,-21 0 16,1 21-16,20 1 15,-21-1-15,0 0 0,0 0 0,-21 21 16,0-20-16,0-1 0,0 21 16,0-21-16,0 0 0,-21 1 0,0-1 15,0 21-15,0-21 0,-22 0 16,22 1-16,0-22 0,-21 21 0,21 0 16,-22-21-16,22 0 0,0 21 0,0-21 15,0 0-15,-1 0 0,1 0 16,21-21-16,0 0 15,21 0-15,1 21 16,20-22-16,-21 1 0,0 0 0,22 0 16,-1 0-16</inkml:trace>
  <inkml:trace contextRef="#ctx0" brushRef="#br0" timeOffset="53534.07">23516 13504 0,'21'0'0,"-42"0"0,63 0 16,-20 0-16,-1-21 15,0 0-15,0 21 16,-21-21-16,21 21 0,0-21 0,1 21 16,-1-21-16,0-1 0,0 22 0,0-21 15,0 0-15,1 0 16,-22 0-16,0 0 0,0-1 0,0 1 16,0 0-1,0 0-15,-22 0 0,1 21 0,0 0 16,0 0-16,-21 0 0,20 0 0,1 21 15,-21-21-15,21 21 0,0 21 16,-22-20-16,22-1 0,0 21 0,0 0 16,0 22-16,21-22 15,0 1-15,0-22 0,0 21 0,0-21 16,0 0-16,0 1 0,21-1 0,0 0 16,21-21-16,-21 0 0,22 0 15,-1 0-15,0 0 0,1 0 0,-1 0 16,22 0-16,-22-21 0,0 0 15,1-1-15,-1 1 0,0 0 16</inkml:trace>
  <inkml:trace contextRef="#ctx0" brushRef="#br0" timeOffset="55384.8">24363 13018 0,'0'-43'0,"0"86"0,0-107 0,0 22 15,0 21-15,0 42 16,-21 0-1,21 0-15,0 21 0,-22 1 0,1-1 16,0 0-16,21 22 0,-21-22 0,0 1 16,21-1-16,-21 21 15,-1-20-15,22-1 0,-21 0 0,21 1 16,0-22-16,-21 21 0,21-21 0,-21 1 16,21-1-16,-21 0 0,21 0 15,0-42 16,0 0-15,21 21-16,0-21 0,0-1 0,-21 1 16,21 0-16,1-21 0,-1 21 15,0 21-15,0-22 0,-21 1 0,21 21 16,0 0-16,-21 21 16,0 1-1,22-22-15,-22 21 0,0 0 0,0 0 16,21 0-16,-21 0 0,0 1 15,0-1-15,0 0 0,21 0 16,0 0-16,0 0 16,0-21-16,1 0 0,-1 0 0,0 0 15,0 0-15,0 0 0,0 0 0,22 0 16,-22 0-16,0 0 0,0-21 16,22 0-16,-22 21 0,0-21 0,-21 0 15,21 0-15,-21-1 0,21 1 16,-21 0-16,0 0 0,0-21 15,0 20-15,0 1 0,-21 0 0,0 0 16,21 0-16,-21 21 0,0 0 16,-1 0-16,1 0 0,0 0 15,0 21-15,0-21 0,0 21 0,-1 21 16,1-20-16,0-1 0,21 21 16,0-21-16,0 0 0,0 22 0,0-22 15,0 0-15,0 0 0,0 0 0,0 1 16,0-1-16,21-21 15,0 0 1,1 0-16,-1 0 0,0 0 16,0 0-16,0-21 0,0 21 0,1-22 15,-1 1-15,0 0 0,21 21 16,-21-21-16,-21 0 0,22 0 16,-1-22-16,0 22 0,0 21 0,-21-21 15,0 0-15,21 21 16,-21 21-1,0 0-15,0 0 16,0 0-16,0 1 16,0-1-16,0 0 0,-21 0 0,21 0 15,0 0-15,0 1 16,0-1-16,21-21 16,0 0-16,-21 21 0,22-21 0,-1 0 15,0 0-15,0 0 16,0 0-16,0 0 0,1-21 15,-1 21-15,0-21 0,0-1 0,0 1 16,0 0-16,1 0 16,-22 0-16,0 0 0,21-1 0,0 22 15,-21-42-15,0 21 0,21 21 16,-21 21 0,0 0-1,0 0-15,0 1 16,0-1-16,0 0 0,-21 0 0,21 0 15,0 0-15,0 1 16,0-1-16,0 0 16,21-21-16,0 0 15,0 0-15,1 0 16,-1 0-16,0 0 0,0 0 16,0-21-16,-21 0 0,21 21 0,1-22 15,-1 1-15,0 0 16,0 0-16,-21 0 0,21 0 0,0-1 15,1-20-15,-22 21 16,21 21-16,-21 21 31,0 0-15,0 0-16,0 1 0,-21-1 0,21 0 16,0 0-16,0 0 0,-22 0 15,22 1-15,0-1 16,22-21-1,-1 0 1,0 0-16,0 0 0,0 0 16,0 0-16,1-21 0,-1 21 0,0-22 15,0 1-15,0 0 16,0 0-16,1 21 0,-1-21 0,-21 0 16,21 21-16,-21-22 0,0 44 31,0-1-16,0 0-15,-21-21 16,21 21-16,0 0 0,0 0 16,0 1-16,0-1 0,0 0 31,21-21-31,0 0 0,0 0 0,0 0 16,1 0-16,-1 0 0,0 0 15,0 0-15,0-21 16,0 0-16,-21-1 0,22 22 15,-22-21-15,21 0 0,-21 0 16,0 0-16,0 0 0,0-1 16,0 1-16,0-21 0,0 21 0,-21 21 15,21-21-15,-22-1 0,1 22 16,0 0-16,0 0 0,0 0 0,0 22 16,-1-22-16,22 21 0,-21 0 15,0 0-15,0 0 0,21 0 0,-21 1 16,21-1-16,0 0 0,0 0 15,0 0-15,21-21 16,0 0-16,0 21 0,0-21 0,1 0 16,-1 0-16,0 0 0,0 0 15,21 0-15,-20 0 0,-1-21 16,0 21-16,0-21 0,21 21 0,-20-21 16,-1 21-16,0-21 0,0 0 15,0 21-15,0-22 0,1 22 0,-1 0 16,0 0-16,0 0 15,0 0-15,-21 22 16,0-1-16,0 0 16,0 0-16,0 0 0,0 0 15,0 1-15,0-1 16</inkml:trace>
  <inkml:trace contextRef="#ctx0" brushRef="#br0" timeOffset="55553.28">25887 13462 0,'0'0'0,"-21"-21"16,-1 21 31,22-21-47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2:20:36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1397 0,'0'0'0,"22"-21"0,-1-21 0,-21 20 0,21-20 15,0 21-15,0-21 0,0 20 16,-21-20-16,22 0 16,-22 21-16,21-22 0,-21 1 0,0 21 15,0-22-15,0 22 0,0 0 16,0 0-16,0 0 0,-21 21 31,-1 21-31,1 21 16,0 1-16,0-1 0,0 0 15,0 22-15,-1-1 0,1 22 0,-21-22 16,21 22-16,-22 0 16,22-1-16,-21 1 0,21 0 0,-22-1 15,22 1-15,0-21 0,0-1 0,0 1 16,0-1-16,21 1 0,-22-22 16,22 0-16,-21 1 0,21-22 15,0 21-15,0-21 0,0-42 31,0-21-15,0 21-16,21-22 0,1 1 0,-1 0 16,21-1-16,-21-20 0,0-1 15,22-20-15,-22-1 0,21 21 16,-21-20-16,22-1 0,-22 0 16,21 1-16,-21 20 0,22-20 15,-22 20-15,0-21 0,0 22 0,0-22 16,1 22-16,-22 20 0,0 1 15,0 0-15,0 21 0,0-1 16,0 44 0,0-1-16,0 21 0,0 0 0,0 22 15,0-1-15,0 22 0,0-21 16,0 20-16,0 1 0,0-22 16,0 22-16,0 0 0,0-1 0,0-20 15,0-1-15,0 1 0,0-1 16,0 1-16,0-22 0,0 1 15,0-1-15,0 0 0,0 1 0,0-22 16,0 0-16,0 21 0,0-21 0,0 1 16,0-1-1,21-21 1,-21-21-16,0-1 16,0 1-16,0 0 0,0 0 0,0 0 15,0-22-15,-21 22 0</inkml:trace>
  <inkml:trace contextRef="#ctx0" brushRef="#br0" timeOffset="222.86">3408 1990 0,'0'0'0,"-21"21"16,42-21 15,0-21-31,21 21 0,-21-21 0,22-1 16,-1 22-16,0-21 0,1 21 15,-1-21-15,0 21 0,1 0 0,-22-21 16,21 21-16,-21 0 0,22 0 16,-22 0-16,0 0 0,0-21 0,0 21 15,1 0 1,-1 0-16,0 0 16</inkml:trace>
  <inkml:trace contextRef="#ctx0" brushRef="#br0" timeOffset="1330.87">4995 2159 0,'21'0'0,"-42"0"0,64 0 0,-43-21 15,21 21-15,0-21 16,-21 0-16,21-1 0,-21 1 0,0 0 15,0 0-15,0 0 16,0 0-16,0-1 0,0 1 16,-21 0-16,-21 0 0,20 0 15,1 21-15,-21-21 0,21 21 0,-22 0 16,1 0-16,0 0 0,-1 0 16,-20 21-16,21 0 0,-1 0 0,1 21 15,0-20-15,20 20 0,1 0 16,0-21-16,0 22 0,0-1 0,21 0 15,0-20-15,0 20 0,0 0 16,0-21-16,0 1 0,21-1 0,0 0 16,0 0-16,0 0 0,22-21 15,-22 0-15,21 0 0,1 0 16,-1 0-16,-21-21 0,21 0 0,1 0 16,-1 0-16,0-1 0,1-20 15,-1 21-15,0-21 0,-20 20 0,20-20 16,-21 0-16,21-1 0,-20-20 15,20-1-15,-21 1 0,0-1 0,22 1 16,-22-1-16,0 1 0,-21-1 16,21 1-16,-21-1 0,21 22 15,-21-21-15,0 20 0,0-20 0,0 42 16,0-22-16,0 22 0,0 0 16,0 0-16,-21 21 0,0 21 15,21 0-15,-21 0 16,21 22-16,-21-1 0,-1 0 0,22 22 15,-21-22-15,21 43 0,-21-22 16,0 1-16,21 20 0,-21-20 0,21-1 16,0 1-16,0-1 0,0-20 15,0 20-15,0-20 0,0-22 0,0 21 16,0-21-16,0 0 0,21 1 16,0-1-16,-21 0 0,21-21 0,0 0 15,1 0-15,-1 0 16,0 0-16,0 0 0,0-21 0,0 21 15,1-21-15,-1-1 0,0-20 16,0 21-16,0 0 16,0-22-16,1 22 0,-22-21 0,21 0 15,-21 20-15,21-20 0,-21 21 0,0 0 16,21 0-16,-21-1 0,21 22 16,-21 22-1,0-1-15,0 21 0,0-21 0,0 0 16,0 22-16,0-1 0,0-21 15,0 22-15,0-1 0,0-21 0,0 0 16,0 22-16,0-22 0,0 0 16,0 0-16,0 0 0,21-21 15,1 0-15,-1 0 16,0 0-16,0 0 0,0-21 16,0 0-16,1 0 0,-1 0 0,0-1 15,0 1-15,0-21 0,0 21 16,1-22-16,-1 22 0,0-21 0,-21 0 15,21 20-15,-21-20 0,21 21 16,-21 0-16,0 0 0,0 42 31,0 0-31,0 21 0,0-21 16,0 22-16,0-22 16,0 21-16,0 1 0,0-22 0,0 21 15,0-21-15,0 0 0,0 22 0,0-22 16,0 0-16,21 0 15,1 0-15,-22 1 0,21-22 0,0 0 16,0 21-16,0-21 16,0 0-16,1 0 0,-1-21 15,0-1-15,0 1 0,0 0 0</inkml:trace>
  <inkml:trace contextRef="#ctx0" brushRef="#br0" timeOffset="3851.78">6879 2201 0,'42'-21'16,"-20"0"-16,-22 0 0,21 0 15,0 21-15,-21-21 0,0-1 16,0 1-16,0 0 0,0 0 0,0 0 16,0 0-16,0-1 0,0 1 15,0-21-15,-21 21 0,0-22 16,-22 22-16,1 0 0,0-21 0,-1 21 16,1-1-16,0 1 0,-22 21 15,22 0-15,-1 0 0,1 0 16,0 21-16,-1 1 0,1-1 0,21 21 15,-21 0-15,20 1 0,1-1 16,0 22-16,21-22 0,0 64 16,0-64-16,0 0 0,0-20 0,0 20 15,21-21-15,0 0 0,1 0 16,-1 1-16,0-1 0,21-21 0,1 0 16,-22 0-16,21 0 0,0-21 15,1 21-15,-1-22 0,0 1 16,-20 0-16,20 0 0,0 0 0,-21-22 15,43 1-15,-43 0 16,0-1-16,0 22 0,1-21 16,-22 0-16,21 20 0,-21-20 0,0 21 15,0 0-15,0 0 0,0 42 32,0 0-32,0 21 0,0-21 15,0 22-15,0-1 0,0-21 16,0 22-16,0-1 0,0-21 0,0 21 15,21-20-15,0 20 0,0-21 16,-21 0-16,21 0 0,1-21 16,-1 0-16,0 22 0,0-22 0,0 0 15,0 0-15,22-22 0,-22 22 0,0-21 16,0 0-16,0 0 0,1 0 16,-1 0-16,0-1 0,0-20 15,0 21-15,0-21 0,-21 20 16,0-20-16,22 0 0,-22 21 0,21-22 15,-21 22-15,0 0 0,0 0 0,0 0 16,0 42 0,0 0-16,0 0 0,0 0 15,0 0-15,-21 22 0,21-1 16,-22-21-16,22 22 0,0-22 16,0 21-16,0-21 0,-21 22 15,21-22-15,0 0 0,0 0 0,0 0 16,0 0-16,0-42 31,21 0-31,1 0 16,-22 0-16,21 0 0,0-1 15,0 1-15,0 0 0,0-21 0,-21 21 16,22-22-16,-1 22 0,0-21 16,0 21-16,0-22 0,-21 22 0,21 21 15,1 0-15,-1 0 16,0 21-16,-21 0 15,21 22-15,-21-22 0,0 0 16,0 21-16,21-20 0,-21-1 16,21 21-16,-21-21 0,22 0 0,-1 1 15,0-1-15,0 0 0,0-21 16,0 21-16,1-21 0,20 0 0,-21 0 16,21 0-16,-20 0 0,20 0 15,-21 0-15,21-21 0,-20 21 0,-1-21 16,21 0-16,-21-1 0,0 1 0,1-21 15,-1 21-15,-21-22 0,42-62 16,-42 62-16,0-20 16,0-1-16,21 1 0,-21-1 15,21 1-15,-21-1 0,22 1 0,-1-1 16,-21 22-16,21-22 0,-21 22 16,0 0-16,0-1 0,21 1 0,-21 21 15,0 42 1,0 0-16,0 22 0,0-22 15,-21 42-15,0-20 0,21 20 16,-21-21-16,-1 22 0,1 21 0,0-22 16,0 1-16,0-1 0,0 1 15,-1-1-15,22 1 0,0-22 16,-21 21-16,21-20 0,0-22 0,0 21 16,0-21-16,0 22 0,0-22 15,21 0-15,1 0 0,-1 0 16,21-21-16,-21 0 0,22 0 15,-22 0-15,21 0 0,0 0 0,1-21 16,-1 0-16,0 0 0,1 0 0,-1 0 16,0-1-16,-20 1 0,20 0 15,-21-21-15,0 21 0,0-22 0,1 1 16,-22 21-16,21-22 0,-21 1 16,0 21-16,0-21 0,0 20 0,-21 1 15,-1 0-15,1 21 0,0 0 16,0 0-16,0 0 0,-22 0 0,22 21 15,-21 0-15,21 1 0,-22 20 16,22-21-16,0 21 0,-21-20 16,21 20-16,-1 0 0,22-21 0,0 22 15,-21-22-15,21 42 16,0-41-16,0-1 0,0 0 0,21 0 16,1-21-16,-1 0 15,0 0-15,21 0 0,-21 0 16,1 0-16,-1-21 0,21 0 0,-21 0 15,22-1-15,-22 1 0,0 0 16,0 0-16,0 0 0,22-22 16,-43 22-16,21-21 0,0 21 0,-21-22 15,21 22-15,-21 0 0,0 0 0,0 0 16,0 42 15,0 0-31,0 0 0,0 22 16,0-22-16,0 0 0,0 21 15,0-21-15,0 22 0,0-22 0,0 0 16,0 21-16,0-20 0,21-1 16,0 0-16,1-21 0,-1 21 15,21-21-15,-21 0 0,22 0 16,-1 0-16,-21 0 0,21 0 0,1 0 16,-22-21-16,21 21 0,-21-21 15,22 0-15,-22-1 0,21 1 0,-21 0 0,1 0 16,-1-21-16,0 20 15,-21 1-15,21-21 0,-21 0 0,0-22 16,0 43-16,0-21 16,-21 20-16,0 1 0,0 0 0,-1 21 15,1 0-15,0 0 16,0 0-16,0 21 0,0 22 0,-1-22 16,22 0-16,-21 21 0,0-21 0,21 22 15,0-1-15,-21-21 0,21 0 16,-21 1-16,21 20 0,0-21 15,0 0-15,21-21 16,0 0-16,0 0 16,0 0-16,1 0 0,-1 0 0,0-21 15,0 21-15,0-21 0,0 0 16,1 0-16,-22-1 0,0 1 16,0 0-16,0 0 15,0 0-15,0 0 16,0 42-1,-22 0 1,22 0-16,0 0 0,0 0 0,0 1 16,-21 20-16,21-21 15,-21 0-15,21 22 0,0-1 0,0 0 0,0 22 16,0-1-16,0 1 0,0-1 16,0 1-16,0-1 0,0 22 15,0-22-15,0 22 0,0-21 0,0 20 16,0 1-16,0-22 0,0 22 15,0 0-15,21-22 0,-21 1 0,0-1 16,0 1-16,0 42 0,-21-64 16,0 0-16,21-21 0,-21 1 0,0-1 15,-1 0-15,1-21 0,0 0 16,-21 0-16,21-21 0,-1 0 0,1-1 16,-21 1-16,21-21 0,0 21 15,-1-22-15,1 1 0,-21 0 16,21-64-16,0 42 0,-1 22 15,22-21-15,0-1 0,0 22 0,0-22 16,0 22-16,0 0 0,0-64 16,0 63-16,22 1 0,-1 0 15,0-1-15,0 1 0,0 0 16,22-1-16,-22 1 0,21-21 16,0 20-16,1-20 0</inkml:trace>
  <inkml:trace contextRef="#ctx0" brushRef="#br0" timeOffset="4267.04">10033 2053 0,'21'-21'16,"0"0"-1,0 21-15,-21-21 0,22 21 0,-1-21 16,0 21-16,0-22 0,-21 1 0,21 21 15,0-21-15,-21 0 0,0 0 0,22 21 16,-22-21-16,0-1 0,0 1 16,21 21-16,-21-21 0,0 0 0,-21 21 15,-1 0 1,1 0-16,0 21 0,0-21 16,-21 21-16,20 22 0,1-22 15,0 0-15,0 21 0,0 1 0,21-22 16,0 21-16,-21 0 0,21-20 0,0-1 15,0 21-15,0-21 0,0 0 16,21 1-16,0-22 0,-21 21 0,21-21 16,21 0-16,-20 0 0,-1 0 0,0 0 15,21 0-15,-21 0 0,22 0 0,-22 0 16,0-21-16,21-1 0,-20 22 16,-1-21-16,0 0 0,0 0 15,0 0-15,-21 0 0,0-1 0,0 1 16,0 0-16,0 0 0,0 0 0,0-22 15</inkml:trace>
  <inkml:trace contextRef="#ctx0" brushRef="#br0" timeOffset="4422.95">8594 1545 0,'0'0'0,"-64"0"0,1 21 0,20-21 0</inkml:trace>
  <inkml:trace contextRef="#ctx0" brushRef="#br0" timeOffset="4566.87">9440 1397 0,'0'21'47</inkml:trace>
  <inkml:trace contextRef="#ctx0" brushRef="#br0" timeOffset="4863.21">11303 2180 0,'0'0'16,"-21"21"-16,0-21 0,-1 0 0,44 0 47</inkml:trace>
  <inkml:trace contextRef="#ctx0" brushRef="#br0" timeOffset="6095.31">11599 2053 0,'0'-21'31,"21"21"-15,-21-21-16,22 0 0,-1 0 15,0-1-15,-21 1 0,21 0 0,0 0 16,0-21-16,1 20 0,-1-20 0,-21 21 16,21 0-16,0-22 0,-21 22 15,0-21-15,0 21 0,0 0 0,21-1 16,-21 1-16,-21 42 31,21 1-31,-21-1 16,0 21-16,0-21 0,21 22 0,0-1 15,-22 0-15,1 1 0,21-1 0,-21 0 16,21 1-16,0-1 0,0-21 0,0 21 16,0-20-16,0-1 0,0 0 15,0 0-15,21 0 0,0-21 0,1 0 16,-1 0-16,0 0 0,0 0 0,0 0 16,22 0-16,-22-21 0,21 21 15,-21-21-15,22 0 0,-22 0 0,21-1 16,-21 1-16,0 0 0,1 0 0,-1-21 15,0 20-15,0 1 0,-21-21 16,0 21-16,0-22 0,0 1 16,0 21-16,-21-21 0,0 20 0,0-20 15,-22 21-15,22 0 0,-21 0 0,21 21 16,-22 0-16,1 0 0,21 0 16,-22 0-16,22 0 0,0 0 0,0 21 15,0 0-15,21 0 0,-21 0 0,21 0 16,0 1-16,0-1 0,21 0 15,0-21-15,0 21 0,0-21 0,22 0 16,-1 0-16,0 0 0,1 0 0,20 0 16,1 0-16,-22 0 0,21-21 15,1 0-15,-1 0 0,-20-1 16,20 1-16,-20-21 0,-1 21 16,0 0-16,1-1 0,-22 1 0,0 0 15,0-21-15,0 21 0,-21-1 16,0 1-16,0 0 0,0 0 15,0 0-15,0 0 16,-21 21-16,0 0 16,21 21-16,-21 0 15,0 0-15,21 0 0,-22 22 0,22-1 16,0 0-16,-21 1 0,21 20 16,-21 1-16,21-1 0,0 1 0,-21-1 15,0 1-15,21-1 0,-21 1 16,21 20-16,0-20 0,0 20 0,0-20 15,0 21-15,0-22 0,0 22 16,-22-22-16,22 1 0,-21 20 0,21-20 16,-21 21-16,21-22 0,0 22 0,-21-1 15,0 1-15,21-21 0,-21-1 16,-1 22-16,22-22 0,-21-20 0,0 20 16,0-21-16,0 1 0,0-1 0,-1 0 15,1-20-15,0-1 0,0-21 0,0 0 16,0 0-1,-1 0-15,1 0 0,-21-21 0,21-1 16,0-20-16,-22 21 0,22-21 0,-21-22 16,21 22-16,-22-22 0,22 1 15,0-1-15,0-63 0,21 64 16,0-22-16,0 22 0,21-1 0,21 1 16,-21-1-16,22-21 0,-22 22 15,21-1-15,1 1 0,-1-1 0,-21 1 16,21 21-16,1-22 0,-1 22 15,0-1-15,1-20 0,-22 21 0,21 20 16,-21-20-16,22 0 0,-22 21 16,0-22-16,0 22 0,-21 0 15,0 0-15,0 0 0,0-1 0,0 1 16,-21-21-16,-21 21 16</inkml:trace>
  <inkml:trace contextRef="#ctx0" brushRef="#br0" timeOffset="6722.78">7959 1524 0,'21'0'0,"0"0"16,0 0-16,0 0 16,0 0-16,22 0 0,-22 0 0,21 0 15,1 0-15,20 0 0,1 0 16,-1 0-16,1-21 0,-1 21 16,22 0-16,-22 0 0,22-21 0,-22 21 15,1 0-15,21 0 0,-22 0 16,1-21-16,-1 21 0,-21 0 0,1 0 15,-1 0-15,0 0 0,-20 0 16,-1 0-16,0 0 16</inkml:trace>
  <inkml:trace contextRef="#ctx0" brushRef="#br0" timeOffset="9293.79">14478 1418 0,'21'0'0,"-21"21"0,0 1 16,21-22 31,0 0-47,1 0 15,-1-22-15,0 1 0,0 0 16,0 0-16,0 0 0,1 0 16,-1-1-16,0 1 0,0 0 0,-21 0 15,0-21-15,0 20 16,0 1-16,0-21 0,0 21 0,-21 0 15,0-1-15,0 1 0,-1 21 16,-20 0-16,21 0 0,-21 0 0,-1 0 16,1 0-16,0 21 0,-1 1 15,1-1-15,0 0 0,-1 21 0,1-21 16,0 22-16,-1-1 0,22-21 16,0 22-16,0-1 0,21 0 0,0 1 15,0-1-15,0-21 0,21 21 16,0 1-16,21-22 0,-20 21 15,20-21-15,0 1 0,1-1 0,-1 0 16,0-21-16,1 0 0,-1 0 16,-21 0-16,21 0 0,-20 0 0,-1 0 15,0 0-15,-21-21 16,0 0-16,-21-1 16,-22 22-16,22 0 0,-21 0 15,0 0-15,-1 0 0,1 0 0,-22 0 16,22 0-16,0 22 0,-1-1 15,1 0-15,0 0 0,21 0 0,-22 22 16,22-22-16,0 21 0,21-21 16,0 22-16,0-22 0,0 21 15,21-21-15,0 0 0,0 22 0,22-43 0,-1 21 16,0 0-16,1 0 16,-1-21-16,22 0 0,-22 0 0,21 0 15,-20 0-15,20 0 0,-20 0 0,20-21 16,-21 0-16,1 21 0,-1-21 15,22 0-15,-22-1 0,-21 1 0,21 0 16,-20 0-16,20 0 0,-21-22 16,0 22-16,-21 0 0,0-21 0,0 21 15,0-1-15,0 1 0,0 0 16,0 0-16,0 0 0,-21 21 16,0 0-16,0 21 0,21 0 15,-21 0-15,21 0 16,0 22-16,-22-22 0,22 0 0,-21 21 15,21-20-15,0 20 0,0-21 16,-21 0-16,21 0 0,-21 1 0,21-1 16,0 0-16,0 0 15,-21-21 1,21-21 0,0 0-1,0 0-15,0-1 0,21-20 0,-21 21 16,21 0-16,0-22 15,22 1-15,-22 21 0,21-21 0,0-1 16,1 22-16,-1-21 0,0 21 0,1-1 16,-1 22-16,0 0 0,-20 0 15,20 0-15,-21 22 0,0-1 0,0 0 16,-21 21-16,0 1 0,0-22 16,0 21-16,0 0 0,0 1 0,0-1 15,-21-21-15,21 22 0,0-22 16,0 0-16,0 0 0,0 0 15,0 0-15,0 1 0,21-22 32,1 0-32,-1 0 0,0-22 15,0 1-15,0 21 0,0-21 16,1 0-16,-1 0 0,0 0 16,0-22-16,0 22 0,0-21 0,1 21 15,-1-22-15,0 1 0,0 0 16,0 20-16,0-20 0,22 21 0,-22 0 15,0 0-15,0-1 0,0 22 16,1 0-16,-1 0 0,-21 22 16,21-1-16,-21 0 0,0 0 15,0 0-15,0 0 0,0 1 0,0-1 16,0 0-16,0 0 0,0 0 16,0 0-16,0 1 15,0-44 16,0 1-15,0 0-16,-21 0 0,21 0 16,0 0-16,-21-1 0,21 1 0,-22 0 15,22 0-15,0 0 0,-21 0 16,21-1-16,-21 1 0,0 21 16,0 0-16,0 21 0,21 1 15,-22-1-15,1 21 0,0-21 16,0 22-16,21-1 0,-21 0 0,0-21 15,-1 22-15,1-1 16,21 0-16,0-20 0,0-1 0,0 21 16,0-21-16,21 22 15,1-22-15,-1-21 0,0 21 0,21-21 16,1 0-16,-1 0 0,0 0 0,1 0 16,-1 0-16,21 0 0,-20 0 15,-1-21-15,22 0 0,-22-1 0,0 1 16,1 0-16,-22 0 0,21-21 15,-21 20-15,0-20 0,1 0 0,-1 21 16,-21-22-16,0 1 0,0 21 0,0-22 16,0 22-16,0 0 15,0 0-15,-21 21 0,-1 0 0,1 0 16,0 0-16,0 0 0,-21 21 16,20 0-16,1 0 0,-21 1 0,21 20 15,0 0-15,-22 1 0,22-22 0,0 21 16,21 0-16,-21-20 0,21 20 15,0-21-15,0 0 0,0 0 0,0 1 16,0-1-16,0 0 0,21-21 16,0 0-16,0 0 0,0 0 15,1 0-15,20 0 0,-21 0 0,0 0 16,22-21-16,-22 0 0,0-1 16,0 1-16,0 0 0,0 0 15,1 0-15,-22 0 0,0-1 16,21-20-16,-21 21 0,0-21 0,0 20 15,0 1-15,0 0 0,0 0 0,0 42 32,0 0-17,0 0-15,0 22 0,0-22 16,0 0-16,0 21 0,0-20 0,0-1 16,0 0-16,0 0 0,21 0 0,0 0 15,0-21-15,0 22 0,22-22 16,-22 0-16,0 0 0,21 0 0,-20 0 15,-1 0-15,21 0 16,-21 0-16,0 0 0,1-22 0,-22 1 16,21 21-16,0-21 0,-21 0 0,0 0 15,0 0-15,0-1 0,0 1 16,0-21-16,0 21 0,0-22 0,0 22 16,0-21-16,0 21 0,0-22 15,0 22-15,0 0 0,0-21 16,0 21-16,0 42 15,0 0 1,0 0-16,0 0 0,0 22 0,0-1 16,0-21-16,-21 21 0,0 22 0,-1-22 15,22 1-15,-21-1 0,0 21 16,0-20-16,0 20 0,21 1 16,-21-1-16,21 22 0,-22-22 0,22 22 15,0 0-15,0-22 0,-21 22 0,21 0 16,0-22-16,-21 22 0,21-22 15,0 22-15,0 0 0,0-22 0,0 1 16,0-1-16,-21 1 0,21-1 0,-21 1 16,0-22-16,21 0 0,-22 1 15,1-1-15,0-21 0,0 0 16,0 0-16,21 1 0,-21-22 0,-1 0 0,1 0 16,21-22-1,0-20-15,0 21 0,0-21 16,0-1-16,0-20 0,21-1 0,1 1 15,-1-1-15,0-20 0,0-1 0,0 0 16,0-21-16</inkml:trace>
  <inkml:trace contextRef="#ctx0" brushRef="#br0" timeOffset="9593.62">16806 2138 0,'0'0'0,"0"-42"15,0 20-15,0 1 0,-21-21 0,21 21 0,0 0 16,0-1-16,0 1 0,0 0 15,0 0-15,0 0 0,0 0 16,21-1-16,0 1 0,22 21 16,-1-21-16,-21 0 0,22 21 0,-1 0 15,0 0-15,1 0 0,-1 21 16,0 0-16,-21 0 0,1 1 0,-1-1 16,-21 21-16,0-21 0,0 22 15,0-22-15,-21 21 0,-1-21 0,1 0 16,-21 1-16,0-1 0,20 0 0,-20 0 15,0 0-15,21 0 0,-22-21 16,22 22-16,0-22 0,0 0 0,0 0 16,-1 0-16,44 0 31,-1-22-31,0 1 0</inkml:trace>
  <inkml:trace contextRef="#ctx0" brushRef="#br0" timeOffset="12619.37">17547 2074 0,'0'0'0,"21"0"32,0 0-32,1-21 0,-1 0 0,21 21 15,-21-21-15,22 0 0,-22 0 16,21-1-16,0 1 0,-20 0 0,20-21 16,-21 21-16,0-1 0,0 1 15,-21 0-15,0 0 0,0 0 16,0 0-16,-21 21 15,0 0-15,0 0 0,0 0 0,0 0 16,-22 21-16,22 0 16,-21 0-16,21 0 0,-1 0 0,1 1 15,0-1-15,0 21 0,21-21 0,0 0 16,0 1-16,0 20 0,0-21 16,0 0-16,21 0 0,-21 1 0,21-1 15,0 0-15,1-21 0,-1 21 16,-21 0-16,21-21 0,0 21 0,0-21 15,-21 22 1,-21-22 0,0 0-16,0 0 0,0 0 0,-22 0 15,22 0-15,-21 0 0,21 0 16,-22 0-16,22 0 0,0 0 16,-21-22-16,20 22 0,1 0 15,0 0-15,0 0 0,21 22 31,21-1-15,0-21-16,0 21 0,1 0 16,-1-21-16,0 0 0,0 0 15,21 21-15,-20-21 0,-1 0 0,0 0 16,21 0-16,-21 0 0,22 0 0,-22-21 16,0 21-16,21-21 0,-20 0 15,20 21-15,-21-21 0,21-1 16,-20 1-16,20 0 0,-21 0 15,0 0-15,0 0 0,1-22 0,-1 22 16,-21 0-16,21-21 0,-21 20 16,21 1-16,-21 0 0,0 0 15,0 42 1,0 0-16,0 0 16,0 1-16,-21-1 0,21 21 15,-21-21-15,21 0 0,0 1 16,0-1-16,0 0 0,0 0 0,0 0 15,0 0-15,21-21 16,0 0 0,0 0-16,0 0 0,1 0 0,-1 0 15,21 0-15,-21-21 0,0 0 16,22 21-16,-22-21 0,0 0 0,0 0 16,0-1-16,22 1 0,-43 0 15,21 0-15,0 0 0,-21 0 0,21-1 16,-21 1-16,0 0 0,0 42 47,0 0-47,0 1 0,-21-1 15,21 0-15,-21 0 0,21 0 0,0 0 0,0 1 16,0-1-16,0 0 16,0 0-16,0 0 0,0 0 15,21 1 1,0-22-16,0 0 0,1 0 0,-1 0 15,0 0-15,0 0 0,0-22 0,0 22 16,22-21-16,-22 0 0,21 0 16,-21 0-16,1 0 0,20-1 0,-21 1 15,21-21-15,-20 21 0,-1-22 16,0 1-16,0 0 0,0-1 16,0 1-16,1-21 0,-22 20 0,21 1 15,-21 0-15,21 20 0,-21-20 16,0 21-16,0-21 0,0 20 15,0 44 1,-21-1-16,21 0 16,-21 21-16,-1 1 0,1-1 15,0 0-15,0 1 0,0 20 0,0-21 16,21 1-16,0-1 0,-22 0 16,22 1-16,0-1 0,0-21 0,0 0 15,0 1-15,0-1 0,0 0 0,22 0 16,-22 0-16,21-21 15,0 0-15,21 0 0,-21 0 0,1 0 16,-1 0-16,21 0 0,-21 0 16,22-21-16,-22 21 0,21-21 0,-21 0 15,0 0-15,22-1 0,-22 1 0,-21 0 16,21 0-16,0-21 16,-21-1-16,0 22 0,0 0 0,0 0 15,0 0-15,0-1 0,0 1 16,-21 21-16,0 0 0,0 0 15,0 0-15,-1 0 0,1 21 16,0 1-16,21-1 0,-21 21 16,0-21-16,0 0 0,21 22 0,0-22 15,0 0-15,-22 0 0,22 0 16,0 1-16,0-1 0,0 0 16,22-21-1,-1 0 1,0 0-16,0 0 15,0-21-15,-21 0 0,21 21 0,1-22 16,-22 1-16,0 0 0,21 0 0,0 0 16,-21 0-16,0-1 0,0 1 15,21 21-15,-21-21 0,0 42 32,0 0-32,0 1 15,0-1-15,0 0 0,0 0 0,0 0 16,0 0-16,0 1 0,0-1 15,0 0-15,0 0 0,21 0 0,0-21 16,-21 21-16,22-21 0,-1 0 16,0 0-16,0 0 0,21 0 0,1 0 15,-22 0-15,0 0 0,0 0 16,22-21-16,-22 0 0,0 0 16,0 0-16,0 0 0,0-1 15,22 1-15,-22-21 0,0 0 0,-21 20 16,42-83-16,-20 62 15,-1-20-15,0-1 0,-21 22 16,0-22-16,21 22 0,-21 0 0,21-1 16,-21 1-16,0 0 0,0 21 15,0-1-15,0 1 0,0 42 16,0 1 0,0-1-16,-21 21 0,0 0 0,0 1 15,0 20-15,-1-20 0,1 20 16,0-21-16,0 22 0,0 42 15,21-64-15,-21 0 0,21 1 16,0-22-16,0 21 0,0-21 16,0 1-16,0-1 0,0 0 0,21 0 15,0-21-15,0 0 16,0 0-16,0 0 0,1 0 0,-1 0 16,0-21-16,0 21 0,21-21 15,-20 0-15,-1-1 0,21 1 0,-21 0 16,0 0-16,1-21 0,-1 20 0,0-20 15,0 21-15,0 0 0,0 0 16,-21-1-16,0 1 0,0 0 0,0 42 31,0 0-31,-21 22 0,21-22 16,-21 0-16,0 0 0,21 22 16,0-22-16,-21 0 0,21 0 15,0 0-15,0 0 0,0 1 0,0-1 16,0 0-16,21 0 15,0-21-15,0 0 16,0 0-16,1 0 0,-1 0 16,0 0-16,0 0 0,21-21 0,-20 0 15,-1 21-15,0-21 0,0-1 16,0 1-16,0 0 0,1 0 0,-1 0 16,0 0-16,-21-1 0,21 1 15,-21 42 16,-21-21-31,0 22 16,21-1-16,-21 0 0,-1 0 0,22 0 16,-21 0-16,21 1 0,0-1 15,0 0-15,0 0 16,21-21 0,1 0-16,-1 0 0,0 0 15,0 0-15,0 0 0,-21-21 16,0 0-16,21 21 15,-21-21-15,0-1 0,0 1 0,0 0 16,0 0-16,0 0 0,0 0 16,0-1-16,0 1 0,0 0 15,0 0-15,-21 21 0,21-21 16,21 21 31,1 0-47,-1 0 0,0 0 0,0 0 15,0 0-15,0 0 0,1 0 16,20 0-16,-21 0 0,0 0 0,0 0 16,1 0-16,-1 0 0,0 0 15,-21 21-15,21 0 0,-21 0 16,0 0-16,0 1 0,0-1 16,0 0-16,0 0 15,0 0-15,0 0 0,-21 1 16,0-1-16,21 0 0,-21 0 15,21 0-15,0 0 0,-22-21 16,22 22-16,-21-22 16,21-22 15,0 1-15,0 0-16,0 0 0,0 0 15,21 0-15,-21-1 0,22 1 16,-1-21-16,0 21 0,21-22 15,-21 1-15,22 21 0,-22-21 0,21-1 16,1 22-16,20 0 0,-21 0 16,1 21-16,-22 0 0,21 0 0,-21 0 15,1 21-15,-1 0 0,-21 21 16,0-20-16,0 20 0,0-21 0,0 21 16,0 1-16,-21-1 0,-1-21 15,1 22-15,0-22 0,-21 0 0,21 21 16,-1-21-16,1 1 0,0 20 15,0-42-15,21 21 0,-21-21 16,21 21-16,-21-21 0,21-21 47,0 0-31,0 0-16,0 0 0,0-1 15,0 1-15,0 0 0</inkml:trace>
  <inkml:trace contextRef="#ctx0" brushRef="#br0" timeOffset="12855.24">21251 1312 0,'-21'0'0,"42"0"0,-63 0 15,42-21-15,-21 21 16,0 0-1,21 21 32,0 1-31</inkml:trace>
  <inkml:trace contextRef="#ctx0" brushRef="#br0" timeOffset="13092.63">20235 1609 0,'0'0'0,"-21"0"0,42 0 47,0 0-47,1 0 0,-1 0 15,0 0-15,0 0 0,0 0 0,0 0 16,22 0-16,-22 0 0,0 0 16,0 0-16,0 0 0,1 0 0</inkml:trace>
  <inkml:trace contextRef="#ctx0" brushRef="#br0" timeOffset="14410.03">4445 2667 0,'0'0'0,"-42"0"0,20 0 0,1 21 16,0-21-16,21 21 46,21 1-30,0-22-16,22 0 0,-22 0 0,0 21 16,21-21-16,1 0 0,-1 0 15,0 0-15,22 21 0,-1-21 0,-20 0 16,41 0-16,-20 0 0,-1 0 16,1 0-16,21 0 0,-22 0 0,22 0 15,-1 0-15,1 0 16,21 0-16,-21 0 0,20 0 0,-20 0 0,21 0 15,-21 21-15,20-21 0,22 0 0,-21 0 16,21 0-16,0 21 16,0-21-16,0 0 0,0 0 0,0 0 15,0 0-15,21 0 0,1 0 16,-1 0-16,0 0 0,0 0 0,0 0 16,0 0-16,22 0 0,-22 0 0,21 0 15,-21 0-15,22 0 0,-1 0 16,0 0-16,1 0 0,190 0 15,-191 0-15,0 0 0,22 21 0,-1-21 16,-20 0-16,-1 0 16,21 0-16,1 0 0,-1 0 0,-20 0 0,20 0 15,1 22-15,-1-22 0,1 0 16,-1 0-16,1 0 0,-1 0 16,1 21-16,-1-21 0,1 0 0,-1 0 15,1 0-15,-1 0 0,1 21 16,-1-21-16,1 0 0,20 0 0,-20 0 15,-1 0-15,22 21 0,-21-21 16,-1 0-16,1 0 0,-1 0 0,1 0 16,-1 0-16,1 0 0,-1 0 0,1 21 15,-1-21-15,-21 0 0,22 0 16,-1 0-16,-20 0 0,20 0 0,-20 0 16,-1 0-16,0 0 0,1 21 15,-1-21-15,0 0 0,-21 0 16,1 0-16,-22 0 0,21 0 0,-21 0 15,0 0-15,0 0 0,0 0 16,-21 0-16,-1 0 0,1 0 0,-21 0 16,0 0-16,-22 0 0,1 0 15,-1 0-15,1 0 0,-22 0 0,-21-21 16,0 21-16,0 0 0,1 0 0,-22-21 31,-22 21-31,-20 0 0,21 0 0,-21 0 16,-1 0-16,1 0 0,-22 0 15,1 0-15,-22 0 0,-21 0 16</inkml:trace>
  <inkml:trace contextRef="#ctx0" brushRef="#br0" timeOffset="16018.9">1757 4297 0,'0'-21'16,"0"0"-16,21-1 16,-21 1-16,21 0 0,-21 0 15,0 0 1,0 0-16,0-1 0,0 1 15,0 0-15,0 0 0,0 0 16,0 0-16,0-1 16,0 44 15,0-1-31,0 0 16,0 21-16,0-21 0,0 22 15,0 20-15,-21-20 0,0 20 16,21-21-16,-21 22 0,-1-1 0,1 1 15,0-1-15,-21 1 0,21-1 0,-22 1 16,22-1-16,-21 1 16,21-1-16,-22 1 0,22-22 0,-21 22 15,21-22-15,-22-21 0,22 22 16,0-22-16,0 0 0,21 0 0,-21-21 16,-1 0-16,1-21 15,21 0-15,0 0 16,0-1-16,0-20 0,-21 0 0,21-1 15,0 1-15,0 0 0,0-1 16,0-20-16,0 21 0,0-22 16,0 22-16,0-1 0,0 1 0,21 21 15,-21-21-15,21 20 0,-21 1 16,22 21-16,-1 0 16,0 0-16,0 21 15,0 1-15,0 20 0,22-21 0,-22 21 16,0 1-16,0-1 0,0 0 15,1 1-15,-1 20 0,0-20 0,21-22 16,-21 21-16,1-21 0,-1 22 16,21-22-16,-21 0 0,0-21 0,1 0 15,-1 0-15,21 0 0,-21 0 16,0 0-16,1 0 0,-1-21 0,0 0 16,21-1-16,-21 1 15,1-21-15,-1 0 0,0 20 0,0-20 16,0-21-16,0 20 0,1 1 15,-22-22-15,0 22 0,21-21 0,-21-1 16,0 22-16,0-22 0,0 1 16,-21-1-16,-1 1 0,1 20 0,0-20 15,0 21-15,0-22 0,0 22 16,-22 21-16,22-22 0,-21 22 16,-1 0-16,22 21 0,-21 0 0,0 0 15,-1 0-15,1 21 0,21 0 16,-22 22-16,1-1 0,21 0 15,0 22-15,0-22 0,21 22 0,0-22 16,0 21-16,0-20 0,21-1 16,0 0-16,21 1 0,-21-1 15,1-21-15,-1 0 0,21 1 16,-21-1-16,22-21 0,-22 0 0,21 21 16,-21-21-16,22 0 0,-22 0 15,0 0-15,21 0 0,-21 0 0,1 0 16,20-21-16,-21 21 0,0 0 15</inkml:trace>
  <inkml:trace contextRef="#ctx0" brushRef="#br0" timeOffset="17340.15">2603 4614 0,'22'-21'0,"-44"42"0,65-42 0,-22 21 16,-21-21-16,0 0 0,21 21 0,-21-21 15,0 0-15,0-1 16,0 1-16,0 0 0,-21 21 0,0-21 16,0 21-16,-22 0 0,22 0 15,0 0-15,-21 0 0,20 0 0,1 21 16,-21 0-16,21 0 0,0 1 16,-1 20-16,1-21 0,0 21 15,0 1-15,0-1 0,21 0 16,0 1-16,0-1 0,0-21 15,0 22-15,0-1 0,0 0 0,0-21 16,0 1-16,21-1 0,0 0 0,0-21 16,0 0-16,1 0 0,-1 0 15,0 0-15,0 0 0,0-21 16,0 0-16,1-1 0,-1 1 16,0 0-16,-21 0 0,21-21 0,0 20 15,0-20-15,-21 0 0,0 21 16,0-22-16,0 22 0,0-21 0,0 21 15,0-1-15,0 1 16,0 0-16,0 42 31,0 0-31,0 1 16,0 20-16,0-21 0,0 21 16,0 1-16,0-1 0,0-21 0,0 22 15,0-1-15,22-21 0,-22 21 16,21-20-16,0-1 0,0 0 0,-21 0 15,21-21-15,0 0 0,22 0 16,-22 0-16,0-21 0,0 21 16,22-21-16,-22-22 0,21 22 0,-21 0 0,0-21 15,22-1-15,-22 1 16,21 0-16,-21-1 0,1 1 0,-1 0 16,0-1-16,0-20 0,0 21 15,0-1-15,-21-20 0,0 20 0,0-20 16,0 21-16,0-22 0,0 22 15,0 21-15,0-22 0,0 22 0,0 0 16,0 0-16,0 42 16,0 0-16,0 21 0,-21-20 15,21 20-15,0 21 0,0-20 16,-21 20-16,21-20 0,-21 20 0,0-21 16,21 22-16,0-22 0,0 22 15,-21-22-15,21 22 0,0-22 16,0 21-16,0-20 0,0-22 15,0 21-15,0 1 0,0-22 0,21 0 16,-21 0-16,21 0 0,0-21 0,0 0 16,0 0-16,1 0 0,-1 0 15,21 0-15,-21 0 0,0 0 0,22-21 16,-22 0-16,0 21 0,21-21 16,1-22-16,-22 22 0,21 0 0,-21-21 15,1 21-15,20-22 0,-21 1 0,0 21 16,-21-22-16,0 22 0,0-21 15,0 21-15,0 0 0,0-22 0,0 22 16,-21 0 0,21 0-16,-21 21 0,0 0 0,0 0 15,-1 0-15,1 21 0,0-21 16,21 21-16,-21 0 0,0 0 0,0 1 16,-1-1-16,1 0 0,21 0 15,0 21-15,-21-20 0,21-1 0,0 0 16,0 21-16,0-21 0,0 1 15,0-1-15,0 0 0,21-21 16,0 0-16,1 0 16,-1 0-16,0 0 15,-21-21-15,21 21 0,0-21 16,0-1-16,1 1 0,-1 0 0,-21 0 16,21-21-16,0 20 0,0 1 15,-21 0-15,0 0 0,21 0 0,-21 0 16,0-1-16,0 1 0,0 0 15,0 42 1,0 0 0,0 1-16,0-1 0,0 0 15,0 21-15,0-21 0,0 22 0,0-22 16,0 21-16,0-21 0,0 1 16,0 20-16,0-21 0,0 0 0,22 0 15,-22 1-15,21-1 0,0-21 16,-21 21-16,21-21 15,0 0-15,0 0 0,1 0 16,-1-21-16,0 0 0,0-1 16,-21 1-16,21 0 15,-21 0-15,21 0 0,-21 0 0,0-22 16,0 22-16,0 0 0</inkml:trace>
  <inkml:trace contextRef="#ctx0" brushRef="#br0" timeOffset="17667.14">3175 4233 0,'0'0'0,"0"22"0,-21-1 0,42-21 31,0 0-31,0 0 16,0 0-16,22 0 0,-22 0 0,21 0 16,1 0-16,-1-21 0,21 21 15,-20-22-15,-1 22 0,0-21 0,1 0 16,-1 21-16,0-21 16,-20 21-16,20 0 0,-21-21 0,0 21 15,0 0-15,1 0 16</inkml:trace>
  <inkml:trace contextRef="#ctx0" brushRef="#br0" timeOffset="18754.47">4657 4826 0,'0'0'0,"21"0"47,0-21-47,-21 0 0,21 21 16,0-21-16,0-1 0,1 1 0,-1 0 15,21 0-15,-21 0 0,0 0 16,1-1-16,20 1 0,-21-21 0,0 21 16,0-22-16,1 1 0,-1 21 15,0-21-15,-21-1 0,0 1 16,0 0-16,0-1 0,0 1 0,0 0 16,0 20-16,0-20 0,0 0 15,0 21-15,0-1 0,-21 1 0,21 0 16,-21 0-16,-1 21 0,1 0 15,21 21 1,0 0-16,-21 22 0,21-22 0,0 42 16,0-20-16,0-1 0,0 21 15,0-20-15,-21 20 0,21 1 0,0-22 16,0 22-16,0-22 0,-21 0 16,21 22-16,0-22 0,-21 0 15,21-20-15,0 20 0,0-21 0,0 0 16,0 0-16,0 1 0,0-44 31,0 1-15,0 0-16,0 0 0,21-21 15,0 20-15,0 1 0,0-21 0,0 21 16,1-22-16,-1 22 0,0-21 16,0 0-16,0 20 0,0-20 0,1 21 15,-1 0-15,21 0 0,-42-1 16,21 22-16,0 0 0,1 0 0,-22 22 15,0-1-15,21 0 16,-21 21-16,0-21 16,0 1-16,0 20 0,0-21 0,0 21 15,21-20-15,-21 20 0,0-21 16,0 0-16,21 0 0,21 22 16,-20-43-16,-1 0 15,0 0-15,0 0 0,0 0 0,0 0 16,22 0-16,-22-21 0,0 21 0,0-22 15,0 1-15,1 0 0,-1 21 16,0-21-16,0 0 0,-21 0 16,21-1-16,-21 1 0,21 0 0,-21 0 15,0 0-15,0 0 0,0-1 16,0 1-16,0 0 16,0 42-1,0 0-15,0 1 16,0-1-16,0 0 0,-21 0 0,21 0 15,0 0-15,0 1 0,0-1 16,0 0-16,0 0 0,0 0 0,0 0 16,0 1-16,0-1 15,0-42 32,-21 21-47,21-22 0,0 1 16</inkml:trace>
  <inkml:trace contextRef="#ctx0" brushRef="#br0" timeOffset="18986.91">5715 4170 0,'-21'0'31,"21"21"1,0 0-17,0 0 1,21-21-16,-21 22 0,21-22 16,0 0-16,0 21 15</inkml:trace>
  <inkml:trace contextRef="#ctx0" brushRef="#br0" timeOffset="21000.52">6456 4678 0,'21'0'0,"0"-21"15,-21 0-15,21-1 0,0 1 16,-21 0-16,0 0 16,0 0-16,0 0 0,0-1 15,0 1-15,0 0 16,-21 0-16,0-21 0,0 20 0,0 1 0,0 0 16,-1 0-16,1 0 0,0 0 15,0 21-15,0 0 0,-22 0 16,22 0-16,0 0 0,0 21 0,0 0 15,0 0-15,-1 21 0,1-20 16,0 20-16,0-21 0,21 21 0,0 1 16,0-1-16,0 0 0,0-20 0,0 20 15,0 0-15,0-21 0,0 22 16,21-22-16,0 0 0,0 21 16,1-42-16,20 0 0,-21 0 15,0 0-15,0 0 0,22 0 0,-22-21 16,42 0-16,-41 0 0,41-43 15,-42 43-15,0 0 16,1 0-16,-1-21 0,0 20 16,21-62-16,-21 41 0,-21 1 15,22 0-15,-22-22 0,0 22 16,0-22-16,0 1 0,0 21 16,0-22-16,0 22 0,0-1 0,0 1 0,0 0 15,0-1-15,0 22 0,0 0 16,0 0-16,0 42 15,0 0 1,0 22-16,0-1 0,0 0 0,0 1 16,0-1-16,0 21 0,0-20 0,0 20 15,0-20-15,-22 20 16,22-21-16,0 22 0,-21-22 0,21 1 16,0-1-16,0 0 0,0 1 0,0-22 15,0 21-15,0-21 0,0 0 16,0 1-16,21-1 0,1 0 0,-1-21 15,0 0-15,0 0 16,0 0-16,22 0 0,-22 0 0,0-21 16,0 21-16,0-21 0,0-1 0,22 1 15,-22 0-15,0 0 0,0 0 16,0 0-16,1-1 0,-22 1 0,21 0 16,-21 0-16,21 0 0,-21-22 15,0 22-15,0 0 16,0 42 15,0 0-31,0 1 16,0-1-16,0 0 0,0 0 0,0 0 15,-21 22-15,21-22 0,0 0 0,0 0 16,0 0-16,0 0 0,0 1 16,0-1-16,21 0 15,0-21 1,0 0-16,0 0 0,1-21 15,-1 21-15,0-21 0,0-1 0,0 22 16,0-21-16,22 0 0,-22 0 16,0 0-16,21-22 0,-20 22 15,-1 0-15,0 0 0,0 0 0,-21 0 16,21-1-16,-21 1 0,21 0 16,-21 42 15,0 0-31,0 1 15,-21-1-15,21 0 0,-21 0 0,21 0 16,-21 0-16,21 1 0,-21-1 16,21 0-16,0 0 15,-21 0-15,-1 0 0,22-42 47,0 0-31,0 0-16,22 0 15,-1 0-15,-21-1 0,21 1 0,0 0 16,0 0-16,0 0 0,1-22 0,-1 22 16,0 0-16,0 0 0,0 0 15,0 21-15,1 0 0,-1 0 0,0 0 16,0 0-16,-21 21 16,0 0-1,0 0-15,0 0 0,0 1 0,0-1 16,0 0-16,0 0 0,0 0 0,0 0 15,0 1-15,0-1 0,0 21 16,0-21-16,0 0 0,21 1 16,0-1-16,1-21 0,-1 21 0,0-21 15,0 0-15,21 0 0,-20 0 16,20 0-16,0 0 0,1 0 0,-1 0 16,-21 0-16,21-21 0,-20 21 0,20-21 15,-21-1-15,21 1 0,-20 0 16,-1 0-16,-21 0 0,21 0 0,0-1 15,0 1-15,-21 0 0,0-21 16,0 21-16,0-1 0,0-20 16,0 21-16,0 0 0,0 0 0,0-1 15,0 1-15,0 0 0,-21 21 16,0 0-16,0 0 0,21 21 16,-21 0-16,-1 1 0,1-1 0,0 0 15,0 0-15,21 0 0,-21 22 16,0-22-16,-1 0 0,22 21 15,0-21-15,0 1 0,-21-1 0,21 0 16,0 0 0,21-21-1,1 0-15,-1 0 0,0-21 16,0 21-16,0-21 16,0 0-16,1-1 15,-22 1-15,21 21 16,-21-21-16,0 0 15,0 42 17,0 0-32,0 0 15,0 1-15,0-1 0,-21 0 0,-1 0 16,22 21-16,0 1 0,-21-1 0,21 0 16,-21 22-16,21-22 0,-21 22 15,21-22-15,0 22 0,0-22 16,0 21-16,0 1 0,0-22 0,0 22 15,0-22-15,0 22 0,0-22 0,0 21 16,0-20-16,0-1 0,0 0 16,0 1-16,0-1 0,0 0 0,0 1 15,0-1-15,0-21 0,-21 0 0,0 22 16,-1-22-16,1 0 0,0 0 16,0 0-16,-21 1 0,20-22 0,1 21 15,-21-21-15,21 0 0,0 0 0,-1 0 16,1 0-16,-21 0 0,21 0 15,0 0-15,-1-21 0,1 21 16,0-22-16,21 1 0,-21 0 0,21 0 16,-21 0-16,21 0 0,0-1 0,0 1 15,0 0-15,0-21 0,0 21 0,0-1 16,0-20-16,0 21 16,0 0-16,21-22 0,-21 22 0,0-21 0,0 21 15,21-22-15,-21 22 0,0-21 0</inkml:trace>
  <inkml:trace contextRef="#ctx0" brushRef="#br0" timeOffset="21276">7810 3958 0,'-21'-21'0,"42"42"0,-63-42 0,21 0 16,0 21-16,21-21 16,-21 21 15,21 21 31,0 0-62</inkml:trace>
  <inkml:trace contextRef="#ctx0" brushRef="#br0" timeOffset="22118.8">1609 5313 0,'0'0'0,"-22"0"0,1-21 0,0 21 15,0 0-15,0 0 0,0-21 16,21-1-16,-22 22 0,1 0 0,0 0 16,21-21-16,-21 21 0,0 0 15,0 0 1,-1 0-16,1 0 16,42 0 15,1 0-16,20 21-15,-21-21 0,21 0 0,-20 22 16,41-1-16,-21-21 0,1 21 16,20-21-16,1 21 0,-1-21 0,1 21 15,20-21-15,1 21 0,0-21 16,21 22-16,-1-22 0,22 0 0,-21 21 16,21-21-16,0 0 0,21 21 0,1-21 15,-1 0-15,21 21 0,0-21 16,1 21-16,-1-21 0,22 0 15,-1 0-15,-21 0 0,22 0 16,-1 0-16,1 0 0,-22 0 0,22 0 16,-22 0-16,0 0 0,1 0 0,-1 0 15,-21 0-15,0 0 0,-21 0 16,22 0-16,-22 0 0,-22 0 0,1 0 16,0 21-16,-21-21 0,-1 0 0,-20 0 15,-1 0-15,1 0 0,-22 0 0,-21 0 16,1 0-16,-1 0 0,0 22 15,0-22-15,-42 0 47,0 0-47,0 0 0,-1 0 16,1-22-16,0 22 0,0 0 0,0 0 16,-22-21-16,1 21 0,0 0 15,-1-21-15,1 21 0</inkml:trace>
  <inkml:trace contextRef="#ctx0" brushRef="#br0" timeOffset="22918.71">2476 5440 0,'0'0'0,"-21"-21"0,0 21 16,0 0-16,0 0 15,0 0-15,-1-21 16,1 21-16,0 0 0,-21 0 16,21 0-16,-1-22 0,-20 22 0,0 0 15,21 0-15,-22 0 0,22 0 16,-21 0-16,21 0 0,-22-21 0,22 21 16,0 0-16,0 0 0,0 0 15,-1 0-15,44 0 31,-1 0-15,0 0-16,0 0 0,21 21 16,-20-21-16,20 0 0,21 22 0,-20-22 15,20 0-15,22 21 16,-22-21-16,22 0 0,0 21 0,21 0 16,-22-21-16,22 0 0,0 21 15,0-21-15,0 0 0,21 21 0,0-21 16,0 0-16,0 22 0,0-22 0,0 0 15,21 0-15,0 0 0,0 0 16,0 0-16,22 0 0,-1 0 0,-21 0 16,21 0-16,1 0 0,-22 0 0,21 0 15,1-22-15,-22 22 0,0 0 16,0 0-16,-21-21 0,21 21 0,-21 0 16,0 0-16,-21 0 0,0 0 15,-21 0-15,-1-21 0,1 21 16,-22 0-16,1 0 0,-22 0 0,1 0 15,-1 0-15,-21 0 0,0 0 0,0 0 16,1 0-16,-44 0 31,1 0-15,0 0 0,0 0-1</inkml:trace>
  <inkml:trace contextRef="#ctx0" brushRef="#br0" timeOffset="34311.29">9673 4614 0,'-21'0'0,"0"0"15,0 0 1,-1 0-1,1 0-15,0 0 0,0 0 16,0 0-16,0 0 16,-1 0-16,1 0 15,0 0-15,0 0 0,0 0 32,0 0-17,42 0 16,0 0-15,0 0-16,0 22 0,22-22 16,-1 0-16,0 0 0,1 0 0,20 0 15,1 21-15,-1-21 0,22 0 0,-22 0 16,22 0-16,0 0 0,-1 0 16,-20 0-16,20 0 0,-20 0 0,-1 0 15,1 0-15,-1 0 0,-20 0 0,20 0 16,-20 0-16,-1 0 0,0 0 15,1 0-15,-22 0 0,21 0 16,-21 0-16,0 0 16,-21-21 15,-21 21-31,0-22 0,0 22 0,21-21 16,-42 21-16,42-21 0,-43 21 15,22 0-15,0-21 0,0 21 0,0 0 16,-1-21-16,1 21 0,21-21 15,-21 21-15,0 0 0,0 0 16,42 0 31,0 0-47,0 21 0,0-21 16,1 0-16,-1 21 0,0-21 15,21 21-15,-21-21 0,1 0 0,-1 0 16,0 21-16,0-21 0,0 0 0,0 0 15,1 21-15,-1-21 16,-21 22-16,0-1 16,0 0-16,0 0 15,-21 0-15,-22 0 0,22 1 0,0-22 16,0 21-16,-22 0 0,22 0 0,-21 0 16,21 0-16,0 1 0,-22-1 15,22 0-15,0 0 0,0-21 16,0 21-16,-1-21 0,1 21 0,0-21 15,42 0 17,22-21-32</inkml:trace>
  <inkml:trace contextRef="#ctx0" brushRef="#br0" timeOffset="34867.76">12467 4403 0,'0'0'16,"21"-43"-16,-21 1 0,0 21 0,0-21 15,21-1-15,-21 22 0,22-21 0,-22-1 16,0 22-16,0-21 0,0 21 0,0 0 15,0-1-15,0 44 32,0-1-32,0 0 0,0 21 15,0 1-15,0 20 0,0-21 0,0 22 16,0-1-16,0 1 0,-22 21 16,1-22-16,0 1 0,21-1 15,-21 1-15,0-1 0,0 1 0,-1-1 16,1 1-16,0-22 0,21 0 15,0 1-15,-21-22 0,21 0 0,0 0 16,0 0-16,0 0 0,21-42 47,-21 0-47,21 0 0,0 0 0,1-22 16,-22 1-16,21 0 0,0-1 15,0 1-15</inkml:trace>
  <inkml:trace contextRef="#ctx0" brushRef="#br0" timeOffset="35158.76">12869 4233 0,'0'0'0,"21"-42"0,-21 0 15,22-1-15,-22 22 0,21 0 16,-21 0-16,0 42 16,0 0-1,0 0-15,0 22 0,0-1 0,0 0 16,0 22-16,0-22 0,0 22 15,0-22-15,-21 22 0,21-22 0,-22 21 16,1-20-16,21-1 0,0 22 16,0-22-16,-21 0 0,21 1 15,-21-1-15,21-21 0,0 21 0,0-20 16,0-1-16,0 0 0,0 0 0,0 0 16,-21-21 30,21-21-46,-21 0 0,21 0 0,0 0 16</inkml:trace>
  <inkml:trace contextRef="#ctx0" brushRef="#br0" timeOffset="35557.54">12446 4805 0,'0'0'0,"-21"0"15,0 21-15,21 0 16,21 0-1,0-21 1,0 0-16,0 0 0,0 0 0,22 0 16,-1 0-16,0-21 0,1 21 15,-1-21-15,22 0 0,-22 21 0,21-21 16,1 0-16,-22-1 0,22 22 0,-22-21 16,0 0-16,1 0 0,-1 21 15,0-21-15,-20 0 0,-1 21 0,0 0 16,0 0-16,-21 21 31,0 0-31,0 0 16,0 0-16,0 0 0,-21 1 0,21-1 15,-21 21-15,0-21 0,21 0 16,0 22-16,0-22 0,-22 0 0,22 0 16,0 0-16,-21-21 0,21 22 15,0-1-15,0-42 47,0-1-47,0 1 0,0 0 16,0 0-16</inkml:trace>
  <inkml:trace contextRef="#ctx0" brushRef="#br0" timeOffset="35734.68">13314 4509 0,'0'0'16,"0"-22"-16,0 1 15,21 21 32,0 0-31,0 0-16,0 0 16,1 21-16,-1-21 15</inkml:trace>
  <inkml:trace contextRef="#ctx0" brushRef="#br0" timeOffset="37511.22">14012 4868 0,'21'0'15,"1"0"1,-1-21-16,0 0 0,0 0 0,-21 0 15,0 0-15,0-1 16,0 1-16,0 0 0,0 0 16,0 0-16,0 0 0,-21-1 15,0 22-15,0-21 16,-1 21-16,-20 0 0,21 0 0,0 0 16,0 0-16,-22 21 0,22 1 0,0-1 15,0 0-15,0 0 0,-1 21 16,1-20-16,0 20 0,21 0 0,-21 1 15,21-1-15,0-21 0,0 21 16,0-20-16,0 20 0,0-21 0,0 0 16,0 0-16,0 1 0,21-22 15,0 0-15,0 0 16,1 0-16,-1 0 0,0-22 0,21 22 16,-21-21-16,1 0 0,20 0 0,0 0 15,-21 0-15,22-22 0,-22 22 16,21-21-16,-21-1 0,1 22 0,20-21 15,-21 0-15,0-1 0,0 1 0,-21 0 16,22-1-16,-22 1 0,21 0 16,-21-22-16,0 22 0,0-1 0,0 1 15,0 0-15,0-1 0,0 22 16,0-21-16,0 21 0,0 0 16,0 42-1,0 21 1,-21-21-16,21 22 0,-22-1 0,22 0 15,-21 1-15,21-1 0,0 0 16,0 22-16,-21-22 0,21 0 0,-21 1 16,21 20-16,0-20 0,-21-1 0,21 0 15,0 1-15,0-1 0,0-21 16,0 21-16,0-20 0,21-1 0,0 0 16,0-21-16,-21 21 0,21-21 15,1 0-15,-1 0 0,0 0 0,0 0 16,0 0-16,0-21 0,1 21 0,-1-21 15,0 0-15,0-1 16,0 1-16,0 0 0,1 0 0,-1-21 16,-21 20-16,0 1 0,21 0 0,-21-21 15,21 21-15,-21-1 16,0 1-16,0 42 31,0 1-31,0-1 0,0 0 16,0 0-16,0 0 0,0 0 15,0 22-15,0-22 0,0 0 0,0 0 16,0 0-16,0 1 16,0-1-16,0 0 0,21-21 0,0 0 0,-21 21 15,22-21-15,-1 0 0,0 0 16,0 0-16,0 0 0,0 0 16,22 0-16,-22-21 0,0 0 0,0 21 15,0-21-15,1-1 0,20 1 16,-21 0-16,0 0 0,-21 0 0,21 0 15,1-1-15,-22 1 0,21 0 16,-21 0-16,0 42 31,0 0-15,0 0-16,0 1 0,-21-1 0,21 0 16,-22 0-16,22 0 0,-21 0 15,21 1-15,0-1 0,0 0 16,0 0-16,-21-21 15,42-21 32,0 0-47,1 0 16,-1-1-16,0-20 0,0 21 16,0 0-16,0-22 0,1 22 0,-1 0 15,0 0-15,0 0 16,0 0-16,0-1 0,1 22 0,-1 0 0,0 0 15,-21 22 17,0-1-32,0 0 0,0 0 0,0 0 15,0 0-15,0 1 0,0 20 0,0-21 16,0 0-16,0 0 0,0 1 16,0-1-16,0 0 0,0 0 0,21 0 15,0-21-15,0 0 16,1 21-16,-1-21 0,21 0 0,-21 0 15,22 0-15,-1 0 0,0 0 0,-21 0 16,22 0-16,-1 0 0,-21-21 16,22 21-16,-22-21 0,21 0 0,-21 0 15,0 0-15,-21-1 0,22-20 16,-22 21-16,21 0 0,-21-22 16,0 22-16,0 0 0,0 0 0,0 0 15,-21 21-15,-1-21 0,1 21 16,0 0-16,0 0 15,0 21-15,0-21 0,-1 21 0,22 0 16,-21 0-16,0-21 0,21 21 16,0 1-16,-21-1 0,0 0 15,21 0-15,0 0 32,21-21-17,0 21 1,-21 1-1,0-1-15,0 0 0,0 0 16,0 21-16,0-20 16,0 20-16,0 0 0,0 1 0,0-1 15,-21 0-15,21 1 0,-21 20 0,0-21 16,21 1-16,-22 20 0,1-20 16,0 20-16,21-21 0,-21 22 0,-21 21 15,20-43-15,1-21 0,21 21 16,-21-20-16,0-1 0,0 0 0,0 0 15,-1 0-15,1 0 0,0-21 16,21 22-16,-21-22 0,0 0 16,0 21-16,-1-21 15,1 0 1,21-21-16,0-1 16,0 1-16,0 0 0,0 0 15,0 0-15,0 0 0,0-22 16,0 22-16,0-21 0</inkml:trace>
  <inkml:trace contextRef="#ctx0" brushRef="#br0" timeOffset="37746.25">15325 4466 0,'-22'0'16,"1"0"-16,0 0 16,0 0-16</inkml:trace>
  <inkml:trace contextRef="#ctx0" brushRef="#br0" timeOffset="38294.94">17251 4001 0,'21'-22'0,"-42"44"0,42-65 0,0 22 16,0 0-16,0 0 0,-21 0 16,22-1-16,-22 1 0,21 21 15,-21 21 17,-21 1-32,-1-1 0,1 21 15,-21 0-15,21 1 0,-22 20 0,1 1 16,21-1-16,-21 22 0,-22 0 15,22-22-15,-1 22 0,1-1 0,0 1 16,-22 0-16,22-1 0,-22 1 0,22-21 16,0 20-16,-22-41 0,22 20 15,21-21-15,-22 1 0,22-1 0,0-21 16,0 0-16,0 1 0,21-1 16,-21 0-16,42-21 31,0-21-31,0 0 15,21-1-15,-20 1 0,-1 0 16,21-21-16,0 21 0,1-22 0</inkml:trace>
  <inkml:trace contextRef="#ctx0" brushRef="#br0" timeOffset="38930.58">17547 4826 0,'0'0'0,"-21"-21"110,21 0-79,0 0-31,0-1 16,0 1-1,0 0-15,0 0 16,0 0-16,21 21 16,0-21-16,0 21 15,1-22-15,-1 22 0,0-21 0,0 21 16,0 0-16,0 0 0,1 0 15,20 0-15,-21 0 0,0 21 0,0 1 16,1-1-16,-1 0 0,0 0 16,0 21-16,0-20 0,0 20 0,-21 0 15,0 1-15,0-22 0,0 21 16,0 0-16,0 1 0,-21-1 0,0-21 16,0 22-16,0-22 0,0 0 15,-1 0-15,1 0 0,0-21 0,21 21 16,-21-21-16,0 0 15,21-21 1,0 0-16,0 0 0,0-21 16,0 20-16,21-20 0,0 21 15,-21-21-15,21-1 0,0-20 0,1 20 16,-1 1-16,0 0 16,0-1-16,21 1 0,-20 21 0,-1-21 0,0 20 15,-21 1-15,21 21 0,0-21 16,0 21-16,1 0 15,-1 0-15,0 0 16,0 0-16,0 0 16</inkml:trace>
  <inkml:trace contextRef="#ctx0" brushRef="#br0" timeOffset="42683">18309 4953 0,'0'0'16,"21"0"31,0 0-32,1 0-15,-1 0 16,0 0-16,0-21 0,0 0 0,22 21 15,-22-21-15,21-1 0,-21 1 16,0 0-16,22 0 0,-22 0 0,0 0 16,0-1-16,0 1 0,1 0 15,-22 0-15,21 0 0,-21 0 0,0-1 16,0 1-16,0 0 16,-21 21-1,-1 0-15,1 0 0,0 21 16,0 0-16,21 1 0,-21-1 0,0 0 15,-1 21-15,1-21 16,21 22-16,-21-1 0,0-21 0,21 22 16,-21-1-16,21-21 0,0 21 15,0-20-15,0-1 0,0 21 0,0-21 16,0 0-16,0 1 0,21-22 16,0 0-16,0 21 0,0-21 15,1 0-15,-1 0 0,0 0 0,0 0 16,0-21-16,22 21 0,-22-22 15,21 1-15,-21 0 0,22 0 0,-22 0 16,21-22-16,-21 22 0,22-21 16,-1 0-16,-21 20 0,21-20 15,1 0-15,-22 21 0,0-22 0,0 22 0,0 0 16,1 0-16,-22 0 16,0-1-16,-22 22 15,1 0-15,0 0 16,-21 22-16,21-1 0,-1 0 15,-20 0-15,21 0 0,0 22 0,21-22 16,0 0-16,-21 21 0,21-21 16,0 1-16,0-1 0,0 0 0,21 0 15,-21 0-15,21-21 0,0 21 16,0 1-16,0-22 0,1 21 0,-1 0 16,0-21-16,-21 21 0,21-21 15,-21 21-15,-21-21 47,0 0-47,0 0 16,-1 0-16,1 0 0,21-21 0,-21 21 15,0 0-15,21-21 16,-21 21-16,21 21 31,0 0-15,21-21-16,0 0 0,-21 21 15,21-21-15,0 0 0,1 0 16,20 0-16,-21 0 0,0 0 0,0 0 16,22 0-16,-22 0 0,21 0 15,-21 0-15,22 0 0,-22-21 16,21 21-16,1-21 0,-22 0 0,21 21 16,-21-21-16,22 0 0,-22-22 0,0 22 15,21 0-15,-21-21 0,1-1 16,-1 1-16,0 0 0,0-1 0,0 1 15,0 0-15,1-22 16,-1 22-16,0-22 0,0-42 16,0 64-16,-21-21 0,0 20 0,21-20 15,-21 20-15,22 1 0,-22 21 16,0-21-16,0 20 0,0 1 0,0 42 31,-22 1-31,1 20 16,0 0-16,0 1 0,21-1 15,-21 21-15,0 1 0,-1-22 0,1 22 16,0-1-16,0 1 0,0-22 16,21 22-16,0-22 0,-21 21 0,21-20 15,-22 20-15,22-20 0,0-1 0,0 0 16,0-21-16,0 22 0,0-22 16,22 0-16,-1 0 0,0 0 0,0-21 15,0 0-15,0 22 0,1-22 16,-1 0-16,0 0 0,0 0 15,0-22-15,0 22 0,22-21 0,-22 0 16,0 0-16,0 0 0,0 0 16,1-1-16,-1 1 0,0 0 0,-21-21 15,0 21-15,21-22 0,-21 22 16,0 0-16,0 0 0,0 0 0,0-1 16,-21 22-1,0 0-15,0 0 16,21 22-16,0-1 0,-22 0 15,22 0-15,0 0 0,0 0 0,0 1 16,0-1-16,0 0 16,0 21-16,0-21 0,0 1 0,22-1 15,-22 0-15,21-21 0,0 21 0,-21 0 16,21 0-16,0-21 16,0 0-16,1 0 0,-1 0 15,0 0-15,0 0 0,0 0 16,0 0-16,1 0 0,20-21 0,-21 0 15,0 21-15,0-21 0,1 0 0,-1 0 16,0-1-16,0 1 16,0 0-16,-21 0 0,21-21 0,-21 20 15,22 1-15,-22 0 0,0 0 0,21 0 16,-21 0-16,-21 21 31,-1 21-15,1 0-16,21 0 0,0 21 0,-21-20 15,21-1-15,-21 0 0,21 21 0,0-21 16,0 1-16,0-1 0,0 0 16,0 0-16,0 0 0,21-21 15,0 0-15,-21 21 0,21-21 16,22 0-16,-22 0 0,0 0 16,0 0-16,0 0 0,22 0 0,-22-21 0,0 0 15,0 21-15,22-21 16,-22 0-16,0 0 0,21-22 15,-21 1-15,1 21 0,-1 0 0,0-22 16,-21 22-16,21 0 0,0 0 16,0 0-16,-21-1 0,22 1 15,-22 42 17,0 1-32,0-1 0,0 0 15,0 0-15,0 0 16,0-42 46,0 0-62,0 0 16,0 0-16,0-1 16,0 1-16,0 0 0,0 0 15,-22 21 1,1 0-1,0 0-15,0 21 16,21 0-16,-21 0 0,0 22 16,-1-22-16,22 0 0,-21 21 15,0-20-15,21 20 0,0-21 16,0 21-16,-21-20 0,21-1 0,0 21 16,0-21-16,0 0 0,0 1 0,0-1 15,21 0-15,-21 0 0,21-21 16,0 21-16,1-21 0,-1 0 0,0 0 15,0 0-15,0 0 0,22 0 16,-22 0-16,0 0 0,21 0 0,-21-21 16,22 0-16,-22 0 0,0 0 0,21-1 15,-20 1-15,-1-21 16,0 0-16,21-1 0,-21 1 0,1 0 16,-1-1-16,0-20 0,21-43 0,-21 42 15,1 22 1,-1-21-16,0-1 0,-21 22 0,0-1 0,21 1 15,-21 0-15,0-1 0,0 22 16,0 0-16,0 0 0,-21 21 16,0 0-16,0 0 15,21 21-15,-22 0 0,1 0 0,0 1 16,0 20-16,21 0 0,-21 1 16,0-1-16,21 0 0,-22 1 15,1-1-15,21 0 0,-21 22 0,21-22 0,0 0 16,-21 1-16,21-1 0,0 0 15,0 1-15,0-1 0,0 0 16,0-20-16,0 20 0,0-21 0,0 0 16,21 0-16,-21 1 0,21-1 15,0-21-15,1 0 0,-1 0 0,0 0 16,42 0-16,-41 0 0,-1 0 16,21 0-16,-21 0 0,0-21 15,22-1-15,-22 1 0,0 0 0,0 0 16,0 0-16,1-22 15,-1 1-15,-21 21 0,21 0 0,-21 0 16,21 21-16,-21-22 0,0 44 31,0-1-15,0 0-16,0 0 0,-21 0 16,21 0-16,-21 1 0,21-1 15,0 0-15,0 0 0,0 0 0,0 0 16,0 1-16,21-22 0,0 0 15,-21 21-15,21-21 0,0 0 16,1 0-16,-1 0 0,0 0 0,0 0 16,0 0-16,0 0 0,1 0 15,-1-21-15,0 21 0,0-22 0,0 1 16,0 0-16,1 0 0,-1 0 16,-21 0-16,0-1 0,21 1 0,-21 0 15,21 0-15,-21 0 0,0 0 16,0 42 15,0 0-31,0 0 0,0 0 0,-21 0 16,0 1-16,0-1 0,21 0 15,-22 0-15,22 0 0,0 0 0,-21 1 16,21-1-16,-21-21 0,21 21 0,0 0 31,0-42 0,0 0-15,0 0-16,21-1 0,0 1 16,1 0-16,-1 0 0,0-21 15,-21 20-15,21 1 0,0 0 0,0 0 16,1 0-16,-22 0 0,21 21 0,0-22 16,0 22-1,0 0-15,-21 22 16,0-1-16,0 0 0,0 21 15,0-21-15,0 1 0,0-1 16,0 0-16,0 0 0,21 0 0,-21 0 16,0 1-16,22-1 0,-1 0 15,0-21 1,0 21-16,0-21 0,0 0 0,1 0 16,-1 0-16,21 0 0,0 0 15,1 0-15,-1 0 0,0 0 0,1 0 16,-22-21-16,21 0 0,1 0 0,-22-1 15,21 1-15,-21 0 0,22-21 16,-22 21-16,21-22 0,-21 22 16,0-64-16,-21 43 15,0 21-15,0-21 0,0 20 0,0-20 0,0 21 16,-21 0-16,0 21 0,0 0 16,-21 0-16,20 0 0,1 21 15,-21 0-15,0 0 0,20 22 16,-20-22-16,0 21 0,21 0 15,-22-20-15,22 20 0,0-21 0,0 21 16,21-20-16,0 20 0,0-21 16,0 0-16,21-21 15,0 0-15,0 0 0,0 0 0,1 0 16,-1 0-16,0 0 0,0 0 0,0 0 16,0-21-16,1 0 0,-1 21 15,0-21-15,0 0 0,0-1 16,0 22-1,-21-21-15,0 42 16,0 1 0,0 20-16,-21-21 0,0 21 15,0 1-15,0-1 0,21 43 16,-21-22-16,-1 1 0,1-1 0,21 1 16,-21-1-16,21 1 0,-21-1 15,0 22-15,0-22 0,-1 1 0,1-1 16,0 1-16,-21 63 15,-1-42-15,22-43 0,-21 21 0,21 1 16,-22-1-16,1-20 0,0 20 16,-1-20-16,-62 20 0,62-21 15,-20-20-15,20-1 0,1 0 0,0 0 16,-1 0-16,22-21 0,-21 0 16,21 0-16,0 0 0,-1-21 15,22 0-15,0 0 16,0 0-16,0-1 0,0-20 15,0 21-15,0-21 0,0-1 0,22 1 16,-1-22-16,-21 22 0,21-21 0,0-1 16,-21 1-16,21-1 0</inkml:trace>
  <inkml:trace contextRef="#ctx0" brushRef="#br0" timeOffset="42943.85">22839 4339 0,'-21'-21'0,"42"42"0,-64-42 16,22 0-16,0 21 15,0 0-15,21-21 16,-21 21 15,21 21-15,-21-21-16,21 21 0,-22-21 15</inkml:trace>
  <inkml:trace contextRef="#ctx0" brushRef="#br0" timeOffset="43167.13">21505 4551 0,'0'0'0,"21"0"15,1 0 1,-1 0-16,0 0 0,0-21 16,21 21-16,-20-21 0,20 21 0,-21 0 15,21 0-15,-20-22 0,20 22 16,-21 0-16,0 0 0,0-21 0,1 21 15,-22-21-15,0 0 16</inkml:trace>
  <inkml:trace contextRef="#ctx0" brushRef="#br0" timeOffset="43412.6">19918 4487 0,'0'0'16,"-21"0"-16,-1 0 0,44 0 15,20 0 1,-21 0-16,21 0 0,1 0 0,20 0 16,-20 0-16,20 0 0,-21 0 0,22 0 15,-1 0-15,1 0 0,-1 0 16,1 0-16,-1 0 0,1-21 0,-22 21 15,1 0-15,20 0 16,-21-21-16</inkml:trace>
  <inkml:trace contextRef="#ctx0" brushRef="#br0" timeOffset="47398.69">4339 6795 0,'0'21'15,"0"0"1,21-21 0,0 0-16,1 0 0,-1 0 15,0 0-15,21 0 0,1 0 16,-1 0-16,0 0 0,1-21 0,-1 21 15,0-21-15,1-1 0,20 1 16,-21 0-16,1 0 0,-1 0 0,0 0 16,1-1-16,-1 1 0,0 0 0,-20 0 15,20 0-15,-21 0 0,0-1 16,0 1-16,1 0 0,-22 0 16,0 0-16,21 0 0,-21-1 15,0 1-15,0 0 0,-21 42 31,21 0-15,0 1-16,0 20 0,0-21 0,0 21 16,0 1-16,-22-1 0,22 0 15,0 1-15,-21-1 0,21 0 0,0 1 16,0-1-16,0-21 0,-21 22 16,21-22-16,-21 21 0,21 0 15,0-20-15,0-1 0,0 0 16,0-42 15,0 0-15,0-1-16,21 1 15,0 0-15,0-21 0,1 21 0,-22-1 16,21-20-16,21 21 0,-21 0 0,0-22 16,1 22-16,-1 21 0,0-21 15,-21 0-15,21 21 0,0 0 0,0 0 16,-21 21-1,22 0-15,-22 0 0,0 1 16,21-1-16,-21 21 0,0-21 0,0 0 16,0 1-16,0-1 15,0 0-15,0 0 0,0 0 0,42 22 16,-42-22-16,21 0 0,0-21 16,1 21-16,-1-21 0,0 0 15,21 0-15,-21 0 0,22 0 0,-22 0 16,21 0-16,1 0 0,-1-21 0,-21 0 15,21 21-15,1-21 0,-22-1 16,21 1-16,-21 0 0,1 0 0,-1 0 16,21-22-16,-42 22 0,21 0 15,0-21-15,-21 21 0,0-1 0,0 1 16,0 0-16,0 0 0,0 0 16,0 0-16,-21 21 15,0 0-15,21 21 16,-21 0-16,0 0 0,21 0 0,-21 22 15,21-22-15,-22 0 0,1 21 0,21-21 16,0 1-16,0 41 16,0-42-16,0 0 0,0 1 15,0-1-15,21-21 0,1 21 16,-1-21 0,0 0-16,0 0 0,0 0 15,0 0-15,1 0 0,-1-21 0,0 0 16,0 21-16,0-22 0,0 1 15,1 0-15</inkml:trace>
  <inkml:trace contextRef="#ctx0" brushRef="#br0" timeOffset="49343.57">7599 7176 0,'0'-22'15,"21"1"-15,0 0 16,0 21-16,-21-21 0,21 0 0,1 0 15,-1-1-15,0 1 0,-21 0 0,21 0 16,0 0-16,0 0 0,1-1 16,-22 1-16,0 0 0,21 0 0,-21 0 15,0 0-15,0-1 0,0 1 0,0 0 16,0 0-16,-21-21 0,-1 42 16,1-22-16,0 1 0,0 21 0,-21 0 15,20 0-15,1 0 16,-21 0-16,21 21 0,-22 1 0,22-1 15,-21 21-15,21-21 0,-22 22 16,22-22-16,-21 21 0,21 0 0,0 1 16,-1-22-16,22 21 0,0 1 0,0-22 15,0 21-15,0-21 0,0 0 16,0 1-16,0-1 0,22 0 0,-1-21 16,0 0-16,0 0 0,0 0 15,22 0-15,-22-21 0,21 0 16,-21-1-16,22 1 0,-22 0 0,21 0 15,0 0-15,1-22 0,-1 1 16,-21 21-16,22-21 0,-1-1 16,0 1-16,-21-22 0,22 22 0,-22-21 15,21 20-15,-21-20 0,1-1 16,-1 22-16,-21-22 0,0 22 0,21-21 16,-21 20-16,0 22 0,0-21 0,0 21 15,0-1-15,0 1 0,-21 21 16,0 21-1,-1 22-15,1-22 0,0 21 16,21 22-16,-21-22 0,0 22 16,0-1-16,-1 1 0,1-1 0,0 1 15,0-1-15,21 1 0,0-22 16,0 21-16,0 22 16,0-64-16,0 22 0,0-22 0,42 21 15,-21-21-15,1-21 0,-1 21 0,0 1 16,0-22-16,21 0 0,-20 0 15,20 0-15,-21 0 0,21-22 0,-20 1 16,20 21-16,0-21 0,-21 0 16,22 0-16,-22 0 0,21-1 0,1 1 15,-22-21-15,0 21 0,21 0 0,-21-22 16,-21-20-16,22 42 16,-22-1-16,0 1 0,0 0 0,0 0 15,0 0-15,-22 21 0,1 0 16,0 0-16,0 0 0,0 0 15,0 21-15,-1 0 0,1 0 0,0 0 16,21 1-16,-21 20 0,0-21 0,0 0 16,21 22-16,0-22 0,0 0 15,-22 21-15,22-21 0,0 1 0,0-1 16,0 0-16,0 0 0,22-21 31,-1 0-31,0 0 0,0 0 16,0-21-16,0 21 0,-21-21 0,22 0 15,-1-1-15,0 22 0,0-42 16,0 21-16,-21-21 16,0 20-16,0 1 0,0 0 0,21 0 15,-21 0-15,0 0 16,0-1-16,0 44 16,0-1-16,0 0 15,0 0-15,0 0 16,0 22-16,0-22 0,0 0 0,0 0 15,0 0-15,0 0 0,0 1 16,0-1-16,22 0 0,-1-21 0,0 21 16,0-21-16,21 0 15,-20 0-15,-1 0 0,0 0 0,21 0 16,-21 0-16,22-21 0,-22 0 16,21 0-16,1 21 0,-22-43 0,21 22 15,0 0-15,-20-21 0,20 20 0,-21-20 16,0 0-16,0-1 0,1 1 15,-1 0-15,-21-22 0,21 22 0,0-64 16,-21 64-16,21-22 0,-21 22 16,0 0-16,0 20 0,0 1 15,0 0-15,0 0 0,-21 21 16,0 21-16,21 0 16,-21 0-16,0 22 0,21-1 15,-22 0-15,1 22 0,0-22 0,21 85 16,-21-84-16,21 20 0,-21-21 15,21 1-15,0-1 0,0 0 16,0 1-16,0-1 0,0-21 0,21 0 16,0 22-16,-21-22 0,21-21 0,0 21 15,1 0-15,-1-21 0,21 0 16,-21 0-16,0 0 0,22 0 0,-22 0 16,21 0-16,-21-21 0,22 0 0,-22 0 15,21 21-15,1-21 0,20-22 16,-42 22-16,0 0 15,1-21-15,-1 20 0,-21 1 0,0 0 16,0-21-16,0 21 0,0-1 16,0-20-16,0 21 0,0 0 0,0 0 15,-21 21-15,-1 0 16,1 21-16,0-21 16,0 21-16,0 0 0,21 21 0,-21-20 15,21-1-15,-22 42 0,22-42 16,0 22-16,-21-22 0,21 0 15,0 0-15,0 0 0,0 1 16,21-22-16,1 0 16,-1 0-16,0 0 15,0 0-15,0-22 16,0 1-16,1 0 0,-1 0 16,0 0-16,-21 0 0,21-1 15,-21 1-15,0 0 0,0 0 16,21 0-16,-21 0 0,0 42 31,0 0-15,0 0-16,0 0 0,0 0 15,0 1-15,0-1 0,0 0 0,0 0 16,0 0-16,21 0 0,-21 1 16,22-22-16,-1 0 15,0 21-15,0-21 0,0 0 0,22 0 16,-22 0-16,0 0 0,21 0 0,-21 0 15,1-21-15,-1 21 0,21-22 16,-21 1-16,0 21 0,1-21 0,-1 0 16,-21 0-16,21 21 0,-21-21 0,21-1 15,-21 1-15,0-21 0,0 0 16,0 20-16,-21-20 0</inkml:trace>
  <inkml:trace contextRef="#ctx0" brushRef="#br0" timeOffset="49616.42">8975 6435 0,'0'0'16,"-22"21"-16,1-21 0,21 21 0,43 0 31,-22-21-31,21 0 0,-21 0 0,22 0 16,-1 0-16,21-21 0,-20 0 0,-1 21 15,0-21-15,1 0 0,20-1 16,-20 22-16,20-21 0,-21 0 16,1 0-16,20 21 0,-42-21 0,22 0 15,-1 21-15,-21-22 0,0 22 16,-21-21-16,-21 21 16,0 0-16,0 0 15,-21 0-15</inkml:trace>
  <inkml:trace contextRef="#ctx0" brushRef="#br0" timeOffset="50500.25">4487 6392 0,'0'0'0,"21"-21"0,1 0 0,-1 21 16,0-21-16,0 0 0,0 21 0,0-21 15,1 21-15,-1 0 0,0-22 16,-21 44 15,0-1-31,0 0 16,-21 21-16,21 1 0,0-1 16,0 0-16,-21 22 0,21-1 0,-22-20 15,22 20-15,0 1 0,0-1 0,-21 1 16,21-1-16,-21 1 0,21-1 15,0 1-15,0-22 0,0 0 0,0 1 16,0-1-16,0 0 16,0-21-16,0 1 0,0-1 0,21 0 15,0 0-15,1-21 0,-1 0 0,0 0 16,0 0-16,0 0 0,22 0 16,-22-21-16,21 0 0,0 21 0,-20-21 15,20-22-15,0 22 0,1 0 0</inkml:trace>
  <inkml:trace contextRef="#ctx0" brushRef="#br0" timeOffset="51839.39">11811 6668 0,'0'-43'16,"0"22"-16,0 0 0,0 0 16,-21 21 15,21 21-15,-21 0-16,-1 0 0,22 0 15,-21 1-15,0 20 0,21-21 0,0 21 16,-21-20-16,21 20 0,-21 0 15,21 1-15,0-22 0,0 21 0,0-21 16,0 22-16,0-22 0,0 0 0,21 0 16,0-21-16,0 21 15,0-21-15,1 0 0,20 0 0,-21 0 16,21 0-16,-20-21 0,20 0 0,-21 0 16,21 21-16,-20-21 0,-1-1 15,21 1-15,-21 0 0,0 0 0,1 0 16,-22 0-16,0-22 0,0 22 0,0 0 15,0 0-15,-22 0 0,1-22 16,0 22-16,0 0 0,-21-21 0,20 20 16,-20 1-16,21 0 0,-21 0 15,20 0-15,1 21 0,-21 0 16,21 0-16,0 0 0,-1 0 16,22 21-1,0 0-15,22-21 16,-1 0-16,21 0 0,-21 0 0,22 0 15,-1 0-15,-21 0 0,21 0 16,22 0-16,-22 0 0,1-21 0,-1 0 16,0 0-16,22-1 0,-22 22 15,0-42-15,1 21 0,-1 0 16,0 0-16,1-1 0,-1 1 0,-21 0 16,0 0-16,1 0 0,-1 0 15,0-1-15,-21 1 0,0 0 0,0 0 16,0 0-16,0 0 15,-21 21 1,0 0 0,-1 0-16,22 21 15,0 0-15,0 21 0,-21-21 0,21 22 16,0 20-16,-21-20 0,21 20 0,0 22 16,0-22-16,0 1 0,-21 20 15,21-20-15,0 21 0,-21-22 0,21 22 16,0-1-16,0 1 0,0 0 0,0-1 15,0 1-15,-21-21 0,21 20 16,0 1-16,0 0 0,-22-22 0,22 22 16,0-1-16,0-20 0,0 21 0,-21-1 15,21-20-15,-21-1 0,21 1 16,-21-1-16,0 1 0,21-22 16,-21 0-16,21 1 0,-22-22 0,22 0 15,0 0-15,0 0 0,-21-21 0,0 0 16,21-21-16,-21 0 0,21 0 15,-21 0-15,21 0 0,0-22 16,0 22-16,0-21 0,0-1 0,0-20 16,0 21-16,0-22 0,0 1 0,0-22 15,21 21-15,-21-20 0,21-1 16,0 0-16,0 1 0,22-1 0,-22 0 16,21 1-16,-21 20 0,22-20 15,-22 20-15,21 1 0,1-1 16,-22 22-16,21-22 0,-21 43 0,22-21 15,-22 21-15,0-1 0,0 22 0,0-21 16,0 21-16,1 0 16,-1 0-16,0 0 0,0 0 0,0-21 15,0 21-15,22 0 0,-22 0 0,21 0 16,1-21-16</inkml:trace>
  <inkml:trace contextRef="#ctx0" brushRef="#br0" timeOffset="52889.3">14626 6773 0,'0'0'0,"21"-63"15,-21 42 1,0 0-16,0-1 0,0 1 0,0 0 15,0 0-15,0-43 0,0 43 16,0 0-16,-21 0 0,0 21 16,0-21-16,0 21 0,-1 0 15,1 0-15,0 0 0,0 21 0,-21 0 16,20 0-16,1 0 0,-21 22 16,21-22-16,0 21 0,-1 1 0,1-1 15,0 0-15,0 1 0,21-1 16,0 0-16,-21 1 0,21-22 0,0 21 15,0-21-15,0 0 0,21 1 0,-21-1 16,21-21-16,0 21 0,0-21 16,1 0-16,-1 0 0,0 0 0,0 0 15,0 0-15,22-21 0,-22 21 0,0-21 16,0-1-16,0 22 0,0-21 16,1 0-16,-1 0 0,-21 0 15,21 0-15,-21-1 0,21 1 0,-21 0 16,0-21-16,0 21 0,0-1 15,0 1-15,0 0 0,0 0 16,0 42 0,0 0-1,0 0-15,0 1 0,0-1 0,0 0 16,0 0-16,0 21 0,0-20 0,0-1 16,21 0-16,0 0 15,-21 0-15,22-21 0,-1 21 0,0 1 0,0-22 16,0 0-16,0 0 0,1 0 0,-1 0 15,0 0-15,21 0 16,-21 0-16,1 0 0,-1-22 0,0 22 16,0-21-16,0 21 0,0-21 0,-21 0 15,22 0-15,-22 0 0,21-1 16,-21 1-16,0 0 0,0 0 0,0 0 16,0 0-16,0-1 0,0 1 0,0 0 15,0 42 16,0 0-31,0 1 0,0-1 16,0 0-16,0 0 0,0 21 16,0-20-16,-21-1 0,-1 21 0,22-21 15,0 0-15,0 1 0,-21-1 16,0 0-16,21 0 16,-21-21-16,0 0 15,21-21 16,0 0-31,0 0 16,0-1-16,0 1 0,21 0 16,0-21-16,0 21 0,0-22 0,1 22 15,20-21-15,0-1 0,1 1 16,-1 21-16,0 0 0,1 0 16,-1-1-16,0 22 0,1 0 0,-1 0 0,0 0 15,22 43-15,-43-1 16,-21-21-16,0 22 0,0-1 15,0-21-15,0 21 0,0 1 0,0-1 16,0-21-16,-21 22 0,0-22 0,21 0 16,0 21-16,-22-21 0,1 1 15,21-1-15,-21 0 0,21-42 47,21 0-31,0-1-16,22 1 0</inkml:trace>
  <inkml:trace contextRef="#ctx0" brushRef="#br0" timeOffset="53551.45">17653 6731 0,'0'0'16,"0"-21"-16,0 0 0,0 0 0,0-1 15,0 1-15,21-21 0,-21 21 0,21 0 16,-21-22-16,21 22 0,-21 0 16,22 0-16,-22-22 0,0 22 0,0 0 15,-22 21 17,1 0-32,0 21 0,0 0 0,0 1 15,-22 20-15,22 0 0,0 1 16,0-1-16,0 0 0,0 22 15,21-22-15,-22 0 0,22 1 0,-21-1 16,21 0-16,0-20 0,0-1 16,0 21-16,0-21 0,21 0 15,1 1-15,-1-22 0,0 0 0,0 0 16,0 0-16,0 0 0,1 0 16,20 0-16,-21-22 0,0 1 0,22 0 15,-22 0-15,21 0 0,-21 0 0,0-1 16,1 1-16,-1-21 15,0 21-15,0-22 0,-21 1 0,0 0 0,0-1 16,0 1-16,0 0 0,-21-1 16,0 1-16,21 0 0,-21-1 15,-43 1-15,43 42 0,0 0 16,0 0-16,-1 0 0,1 0 16,0 21-16,0 0 0,0 22 0,0-22 15,21 21-15,0-21 0,0 22 16,0-22-16,0 21 0,0-21 0,0 1 15,0 20-15,21-42 0,0 21 0,21-21 16,-21 0-16,22 0 0,-22 0 16</inkml:trace>
  <inkml:trace contextRef="#ctx0" brushRef="#br0" timeOffset="54443.13">18542 6223 0,'0'0'0,"21"-42"0,0-43 15,0 64-15,-21-21 0,0 20 0,0 1 16,0 0-16,-21 21 16,0 21-1,0 22-15,21-1 0,0-21 0,-21 43 16,21-22-16,-21 21 0,21-20 16,-22 20-16,22 1 0,-21-1 15,21 1-15,0-22 0,0 22 0,-21-22 16,21 0-16,0 1 0,0-22 15,-21 21-15,21-21 0,0 0 0,0 1 16,0-44 15,21 1-31,0 0 16,-21 0-16,21 0 0,1 0 0,-1-22 16,-21 22-16,21-21 0,0-1 15,21 22-15,-20-21 0,-1 21 0,0 0 16,0-1-16,0 22 0,0 0 15,1 0-15,-1 0 0,0 22 16,-21-1-16,0 0 0,21 0 16,-21 0-16,0 0 0,0 1 15,0-1-15,0 0 0,-21 0 0,0 0 16,0 0-16,-1 1 0,1-1 0,0 0 16,0 0-16,-21-21 0,20 21 15,1-21-15,0 0 0,0 21 0,0-21 16,21 22 15,21-22-15,0 0-16,0 0 0,0 0 15,1 0-15,20 0 0,-21-22 16,21 22-16,1 0 0,-22-21 0,21 0 16,1 21-16,-1-21 0,-21 0 15,21 21-15,1-21 0,-22-1 0,21 1 16,-21 0-16,1 0 0,-1 0 0,-21 0 15,0-1-15,21 1 0,-21 0 16,0 0-16,0 0 0,0 0 0,0-1 16,-21 22-1,21 22 1,-21-1-16,-1 21 0,22-21 0,-21 22 16,21-1-16,-21 0 0,21 1 15,-21 20-15,0-21 0,21 22 16,0-22-16,0 22 0,-21-1 0,21 1 15,-22-1-15,22 1 0,0-1 16,-21 1-16,0-1 0,21 1 0,-21-1 16,0 1-16,21-1 0,0 22 0,-21-22 15,21 1-15,0-1 0,0 1 0,0-1 16,0 1-16,0-22 0,0 1 16,0-1-16,0-21 0,0 0 0,0 0 15,0 1-15,-22-22 16,1-22-1,21 1-15,0 0 16,0 0-16,0-21 0,0 20 16,0-20-16,0 0 0,0-22 0,0 22 15,0-22-15</inkml:trace>
  <inkml:trace contextRef="#ctx0" brushRef="#br0" timeOffset="54671">19346 6371 0,'0'0'0,"-21"0"16,21-21-16,-21 21 16,42 21 30,0-21-46,0 0 16,1 21-16,-1-21 0</inkml:trace>
  <inkml:trace contextRef="#ctx0" brushRef="#br0" timeOffset="55695.88">19600 6562 0,'21'0'15,"-21"-21"1,22 21-16,-1-22 16,0 22-16,-21-21 0,21 0 15,-21 0-15,0 0 0,21 0 16,-21-1-16,0 1 0,0 0 16,-21 21-1,21 21-15,-21 0 16,0 1-16,0 20 0,-1-21 0,1 21 15,0 1-15,21-22 16,-21 21-16,21 1 0,0-22 0,0 21 16,0 22-16,0-43 0,0 0 15,21 0-15,0-21 0,0 21 16,1-21-16,-1 0 0,0 0 0,21 0 16,-21 0-16,1 0 0,-1 0 15,21 0-15,-21 0 0,0-21 0,1 21 16,-1-21-16,21 0 0,-21 0 0,0-1 15,1 1-15,-1-21 0,0 21 16,0-22-16,0 22 0,0-21 16,1 21-16,-1 0 0,0-1 0,0 1 15,0 0-15,0 21 16,-21 21 15,22-21-15,-22 21-16,21-21 15,-21-21 32,0 0-31,0 0-16,0 0 0,0 0 31,-21 21-15,-1 0-16,1 21 15,21 0-15,-21 0 0,0 0 0,21 0 16,0 1-16,-21 20 0,0 0 0,21-21 16,-22 22-16,22-1 0,0-21 15,0 22-15,0-22 0,0 0 0,0 0 16,22 0-16,-1 0 0,0 1 16,0-1-16,0-21 0,22 21 15,-1-21-15,-21 0 0,21 0 0,1 0 0,-22 0 16,21 0-16,-21 0 0,22-21 15,-22 0-15,21 21 0,-21-22 0,1 1 16,20-21-16,-21 21 0,0-22 16,0 22-16,1-21 0,-1 0 15,0-22-15,0 22 0,0-22 0,0 22 16,1-22-16,20 22 0,-21 0 0,0-1 16,0 1-16,-21 0 0,22 21 15,-1-22-15,-21 22 0,0 42 31,0 0-31,0 1 0,-21-1 0,-1 21 16,1 0-16,0 1 0,21-1 0,-21 0 16,0 1-16,0 20 15,-1-20-15,1-1 0,0 0 0,21 1 16,0-1-16,-21 0 0,21-21 0,-21 22 16,21-22-16,0 0 0,0 21 15,0-20-15,0-1 16,21-21-16,0 0 15,0 0-15,0 0 16,1 0-16,-1-21 0,0-1 16,-21 1-16,21 0 0,-21 0 15</inkml:trace>
  <inkml:trace contextRef="#ctx0" brushRef="#br0" timeOffset="55906.75">20828 6498 0,'0'0'16,"-21"0"-16,0 0 0,42 21 31,0-21-15,0 0-16,0 0 0,0 0 16,1 0-16,-1 0 0,0 0 15,0 0-15,0 0 0,0 0 16,-21-21-16,0 0 15,22 21-15</inkml:trace>
  <inkml:trace contextRef="#ctx0" brushRef="#br0" timeOffset="57989.88">22521 6795 0,'0'0'16,"-42"0"-16,21 0 0,0 0 15,-1 0-15,22-22 0,0 1 16,0 0-16,22 0 0,-1 0 0,0 0 16,0-1-16,0-20 0,22 0 15,-1 21-15,-21-22 0,21 1 0,1 0 16,-1-1-16,0 22 0,1-21 16,-1-1-16,-21 22 0,22-21 15,-22 21-15,0-22 0,0 22 0,-21 0 16,0 0-16,21 0 0,-21 0 15,-21 21 1,0 0 0,0 21-16,0 0 0,-1 0 0,1 21 15,-21 1-15,21-1 0,0 22 0,-22-1 16,1 1-16,21 20 16,-22-20-16,22 20 0,-21 1 0,21-21 15,-22 20-15,22 1 0,-21 0 0,21-1 16,0 1-16,-1 0 0,1-1 0,-21-20 15,21 20-15,0 1 0,21 0 16,-22-1-16,1-20 0,0 21 0,0-22 16,21 1-16,-21-1 0,21 1 15,-21-1-15,21-21 0,0 1 0,0-1 16,0-21-16,0 0 0,0 1 0,0-1 16,21-21-1,0-21-15,0-1 0,0 1 0,22-21 16,-22 0-16,63-43 0,-20 43 15,-22-22-15,1 1 0,-1-1 16,0 1-16,1-1 0,-1-21 16,0 22-16,-21-22 0,1 22 0,-22-22 15,0 0-15,0 22 0,0-1 16,0 1-16,-22-1 0,-41-20 16,42 41-16,-22 1 0,22 21 0,-21 0 15,21 0-15,-22 21 0,22 0 16,0-22-16,0 22 0,42 0 31,0 0-31,0 0 16,22 0-16,-22 0 0,21 0 0,-21-21 15,22 0-15,-1 21 16,0-21-16,1 21 0,-1-21 0,0 0 0,1 21 16,-1-22-16,-21 1 0,22 0 0,-22 0 15,21 0-15,-21 0 16,0-1-16,1 1 0,-1 0 0,0 0 15,0 0-15,-21 0 16,0 42 15,0 0-31,0 0 0,0 0 16,0 0-16,0 22 0,0-22 0,0 0 16,0 0-16,0 0 0,0 1 15,0-1-15,0 0 0,0 0 0,0 0 16,21-21-16,-21 21 15,21-21-15,1 0 0,-1 0 16,0 0-16,0 0 0,0 0 16,0-21-16,22 0 0,-22 21 0,0-21 15,0 0-15,22 0 0,-22-1 16,0-20-16,21 21 0,-21 0 0,1 0 16,-1-22-16,-21 22 0,21 0 15,-21 0-15,0 42 31,0 0-15,0 0-16,0 0 0,0 1 0,-21 20 16,21-21-16,0 0 0,0 0 15,0 1-15,0-1 0,0 0 0,0 0 16,0 0-16,0 0 0,21 1 16,0-22-16,0 0 15,0 0-15,1 0 0,-1 0 16,0 0-16,21 0 0,-21 0 0,1 0 15,-1 0-15,0-22 0,0 1 0,0 21 16,0-21-16,-21 0 16,22 0-16,-22 0 0,0-1 0,0 1 0,0 0 15,0 0-15,0-21 0,0 20 16,-22 1-16,1 0 0,0 0 0,0 0 16,0 0-16,0 21 0,-1 0 0,1 0 15,0 0-15,-21 0 0,21 0 16,-1 21-16,1-21 0,21 21 15,0 0-15,-21-21 0,21 21 0,0 0 16,0 1-16,21-1 16,0-21-16,1 0 15,-1 0-15,21 0 0,-21 0 16,0 0-16,22 0 0,-22 0 0,0 0 16,21-21-16,-20 21 0,20-22 15,-21 22-15,21 0 0,-20-21 0,-1 21 16,0 0-16,21 0 0,-21 0 15,1-21-15,-1 21 0,0 0 16,-21 21-16,0 0 16,0 1-16,0-1 15,0 0-15,0 0 0,0 0 0,-21 0 16,0 1-16,21-1 16,0 0-16,0 0 0,-22 0 15,22 0 1,-21-21-16,21-21 31,0 0-15,0 0-16,21 21 0,1-21 15,-22 0-15,21-1 0,0 1 16,0 0-16,-21 0 0,21 0 0,0 0 16,1-1-16,-1 22 0,-21-21 15,21 21-15,0 0 0,0 0 16,-21 21-16,0 1 15,0-1-15,0 0 0,0 0 16,0 0-16,0 0 0,0 1 0,0-1 16,0 0-16,0 0 0,0 0 15,0 0-15,0 1 0,0-1 16,0 0-16,0-42 47,0 0-47,0-1 15,0 1-15,21 0 0,1 0 16,-22 0-16,21 0 0,0-22 0,0 22 16,0-21-16,22-1 0,-22 22 0,0-21 15,0 21-15,21 0 0,-20-1 16,-1 22-16,0 0 0,0 0 16,-21 22-16,0-1 0,0 0 0,0 21 15,0-21-15,0 22 0,0-22 16,0 21-16,0-21 0,0 22 15,0-22-15,0 21 0,-21-21 0,21 1 16,-21-1-16,21 0 0,-21 0 0,21 0 16,-22 0-1,1-21-15,0 22 16,0-22-16,0 0 16,0 21-16,-1-21 0,-20 21 0,21-21 15</inkml:trace>
  <inkml:trace contextRef="#ctx0" brushRef="#br0" timeOffset="61181.85">5270 8149 0,'0'-21'15,"0"42"-15,0-63 0,22 0 0,-22 20 16,0 1-16,21-21 0,-21 21 0,0-22 15,0 22-15,0 0 0,0 0 0,0 0 16,-21 0-16,-1-1 0,1 1 16,0 21-16,0-21 0,0 21 15,0 0 1,-1 0-16,22 21 0,-21 0 0,0 1 16,0 20-16,21 0 0,-21 22 0,0-1 15,-1 22-15,1-22 0,21 22 16,-21 21-16,0-21 0,0-1 0,21 1 15,0 0-15,-21-1 0,21 1 0,0-22 16,0 1-16,0-1 0,0 1 16,0-22-16,0-21 0,21 22 0,0-22 15,0 0-15,0 0 0,22 0 0,-22-21 16,0 0-16,21 0 0,1 0 16,-22-21-16,21 0 0,0 0 0,22 0 15,-22 0-15,1-22 0,20 1 16,-21 0-16,22-1 0,-22 1 15,1-22-15,-1 1 0,0 21 0,-21-22 16,22 1-16,-43 20 0,0-20 0,0-1 16,0 1-16,0-1 0,0 1 15,0-1-15,-21 22 0,-22-22 0,1 1 16,0 21-16,-1-1 0,-20-20 16,20 42-16,-20-22 0,-1 22 0,22 21 15,-21 0-15,20 0 0,-63 21 16,64 22-16,-21-1 15,20 0-15,-20 85 0,20-63 16,22 20-16,0-20 0,21 21 0,0-22 16,0 1-16,0-1 0,21 1 15,22 63-15,-1-85 0,0 0 16,-21 1-16,22-1 0,-1 0 16,0-21-16,1 1 0,-1-1 0,0 0 15,1 0-15,-1-21 0,0 0 0,22 0 16,-22 0-16,1 0 0,-1 0 15,21-21-15,-20 0 0,-1 0 0,0 21 16,43-64-16,-43 43 16,1 0-16,-22-22 0,21 22 0,-21-21 15,1 21-15,-22 0 0,0-22 16,0 22-16,0 0 0,0 0 16,0 42-1,-22-21 1,22 21-16,0 0 0,0 22 0,-21-22 15,21 0-15,-21 21 0,21-21 0,0 22 16,0-22-16,0 0 0,0 21 16,0-20-16,0-1 0,0 0 0,0 0 15,21-21-15,0 0 16,1 0-16,-1 0 16,0 0-16,0 0 0,0-21 15,0 0-15,-21 0 0,22-1 0,-1 1 16,0 0-16,0 0 0,0-21 15,0 20-15,1-20 0,-1 21 0,0-21 16,0 20-16,-21 1 0,0-21 0,21 21 16,-21 0-16,0 42 31,0 0-31,0 0 16,0 21-16,0-20 0,0-1 15,0 21-15,0-21 0,0 0 0,0 22 16,0-22-16,0 0 0,0 21 0,0-20 15,0-1-15,21-21 16,-21 21-16,22 0 0,-1-21 0,21 0 16,-21 0-16,0 0 0,22 0 0,-22 0 15,21-21-15,-21 0 0,22 0 16,-22-1-16,21 1 0,-21 0 0,22 0 16,-22 0-16,0-22 0,21 1 15,-20 21-15,-1-21 0,-21-1 0,21 1 0,-21 0 16,21-1-16,-21-20 0,21 20 15,-21 1-15,0 0 0,0-22 0,0 22 16,0 0-16,0-1 0,0 1 16,0 21-16,0 0 0,0-1 0,0 1 15,0 42 1,0 1 0,0 20-16,0 0 0,0 1 15,0-1-15,0 0 0,0 1 0,0 20 16,-21-21-16,21 22 0,-21-22 0,21 22 15,0-22-15,0 0 0,0 1 16,0-1-16,0-21 0,0 22 0,0-22 16,21 0-16,0 0 0,0-21 0,-21 21 15,43-21-15,-22 0 0,0 0 16,0 0-16,0 0 0,22 0 0,-22-21 16,0 21-16,0-21 0,22 0 15,-22 0-15,21-1 0,-21 1 16,0 0-16,1 0 0,20-21 0,-21 20 15,0 1-15,-21-21 0,21 21 0,-21 0 16,0-22-16,0 22 0,0 0 16,0 0-16,-21 21 15,0 0-15,0 21 16,0-21-16,0 21 0,21 0 16,0 0-16,-22 1 0,22-1 0,0 21 15,0-21-15,0 0 0,0 1 0,0-1 16,0 0-16,0 0 0,0 0 15,0 0-15,0 1 16,22-22-16,-22 21 0,0 0 0,21 0 16,-42-21 46,-1 0-62,22-21 0,0 0 16,-21 21-16,0 0 15,21 21 17,0 0-32,21 0 15,0-21-15,1 21 16,-1-21-16,0 0 0,0 0 16,0 0-16,0 0 0,1 0 0,-1 0 15,0 0-15,21 0 0,-21 0 0,1 0 16,20 0-16,-21-21 0,0 0 15,0 21-15,1-21 0,-1 0 0,0 21 16,0-21-16,0-1 0,-21 1 0,0 0 16,0 0-16,21 0 0,-21 0 15,0-22-15,0 22 0,0 0 0,0 0 16,0-22-16,0 22 16,0 42 15,0 1-31,0-1 0,0 0 0,0 0 15,0 0-15,0 22 0,0-22 0,0 0 16,0 21-16,0-21 0,0 1 16,0-1-16,0 0 0,22 0 0,-1 0 15,-21 0-15,21 1 0,21-1 16,1-21-16,-22 0 0,0 21 16,21-21-16,1 0 0,-22 0 0,21 0 15,0 0-15,1 0 0,-22 0 16,21-21-16,1 21 0,-22-21 0,21-1 15,0 1-15,-20 0 0,-1 21 16,21-42-16,-21-1 0,0 22 16,-21 0-16,0 0 0,0-21 0,0 20 15,0-20-15,0 21 0,0-21 16,0 20-16,-21 1 0,21 0 0,-21 0 16,0 21-16,0 0 0,0 0 0,-1 0 15,1 0-15,0 0 0,0 21 16,0 0-16,21 0 0,-21 1 0,-1 20 15,1-21-15,0 0 0,21 43 16,0-22-16,0-21 16,0 22-16,0-22 0,0 21 15,0-21-15,0 0 0,21-21 16,0 0-16,1 0 0,-1 0 16,0 0-16,0 0 0,0-21 15,0 21-15,1-21 0,-22 0 0,21 0 16,0 21-16,0-21 0,0-22 0,0 22 15,1 0-15,20-43 16,-42 22-16,21 0 0,-21-1 16,21 1-16,-21 0 0,0-1 0,0 1 15,0 0-15,0-22 0,21 22 0,-21-22 16,0 22-16,0-21 0,0 20 0,0 1 16,0 21-16,0 0 0,0-1 0,0 1 15,0 42 1,0 1-16,0 20 15,0-21-15,0 21 0,0 1 0,-21-1 16,21 0-16,0 1 0,0 20 16,0-20-16,0-1 0,0 43 15,0-43-15,0 0 0,0 1 0,0-1 16,0 0-16,0 1 0,0-22 16,0 21-16,0-21 0,0 0 0,21 1 15,1-1-15,-1 0 0,-21 0 0,21-21 16,21 0-16,-21 0 0,1 0 15,20 0-15,-21 0 16,0 0-16,22-21 0,-22 0 0,0 21 16,0-21-16,21-1 0,-20 1 0,-1 0 15,0 0-15,0-21 0,-21 20 16,21 1-16,-21-21 0,21 21 0,-21 0 16,0-22-16,0 22 0,0 0 0,0 0 15,0 0-15,-21-1 16,0 22-16,0 0 15,21 22-15,-21-1 0,0 0 0,21 0 16,-22 0-16,22 0 0,0 1 16,0 20-16,-21-21 0,21 0 0,0 0 15,0 1-15,0 20 16,0-21-16,0 0 0,0 0 16,21-21-16,1 0 0,-1 0 15,0 0-15,0 0 0,0 0 16,0 0-16,1 0 0,-1-21 0,21 0 15,-21 0-15,-21 0 0,21 21 16,1-21-16,-22-1 0,21 1 16,-21 0-16</inkml:trace>
  <inkml:trace contextRef="#ctx0" brushRef="#br0" timeOffset="61420.17">8721 8255 0,'0'0'0,"0"21"0,-22-21 15,22 21-15,-21-21 16,0 0 62</inkml:trace>
  <inkml:trace contextRef="#ctx0" brushRef="#br0" timeOffset="61660.03">7091 8509 0,'0'0'0,"42"0"16,0 0 0,1 0-16,-1 0 0,0 0 0,22-21 15,-1 21-15,1-21 0,-1 0 0,1 21 16,-1-22-16,1 1 0,-22 21 15,22-21-15,-22 0 0,0 21 0,1-21 16</inkml:trace>
  <inkml:trace contextRef="#ctx0" brushRef="#br0" timeOffset="63030.76">11366 8551 0,'0'-21'15,"0"42"-15,-21-42 0,21 0 0,-21 0 0,21 0 16,0 0-16,0-1 0,0 1 16,0-21-16,0 21 0,21 0 0,0-22 15,1 22-15,-22 0 0,0-21 0,21 20 16,-21 1-16,21 0 0,-21 0 15,0 42 1,0 21-16,0-20 16,0-1-16,0 21 15,0 0-15,0 1 0,0 20 0,0-20 16,-21-1-16,0 21 0,-1-20 0,22-1 16,-21 0-16,0 22 0,21-22 15,0-21-15,-21 22 0,21-22 0,-21 0 16,21 0-16,0 0 0,21-42 31,-21 0-31,21 0 16,0 0-16,0 0 0,-21-1 0,22 1 15,-1-21-15,0 21 0,-21 0 16,0-1-16,21-20 0,0 21 16,-21 0-16,0 0 0,21-1 15,1 22 1,-22 22-16,21-1 15,-21 0-15,21 21 0,-21-21 0,0 1 16,21-1-16,0 21 0,0-21 16,-21 0-16,22 1 0,-1 20 0,0-42 15,21 21-15,-21 0 0,1-21 0,-1 0 16,0 0-16,21 0 0,-21 0 0,1 0 16,20 0-16,-21 0 0,0-21 15,22 0-15,-22 0 0,21 0 16,-21-1-16,0-20 0,1 21 0,20-21 15,-21 20-15,0-20 0,0 0 16,-21-1-16,22 1 0,-22 0 0,21-1 16,-21 1-16,0 0 0,0-1 0,0 1 15,0 21-15,0-21 0,0 20 16,-21 22 0,21 22-16,-22-1 15,22 21-15,0-21 0,0 22 16,0-1-16,0 0 0,0 1 0,0-1 15,0 0-15,0 1 0,0-1 0,0 0 16,0 1-16,0-1 0,0 0 16,0 1-16,0-1 0,0-21 15,0 0-15,22 0 0,-1 1 0,0-1 16,0 0-16,0-21 0,0 0 16,1 0-16,-1 0 0,0 0 0,0-21 15,0 0-15,0 21 0,1-22 0,-1 1 16,21-21-16,-21 21 0,0 0 15,1-22-15,-1 22 0,0-21 0,0 21 16,0-22-16,-21 22 0,0-21 0,21 21 16,-21-1-16,0 1 0,22 0 15,-44 42 17,1 0-32,21 1 0,-21-1 15,0 0-15,21 21 0,0-21 0,-21 22 16,21-22-16,-21 0 0,21 21 0,0-20 15,0-1-15,0 0 0,0 0 16,0 0-16,21 0 0,0 1 0,0-22 16,0 0-16,0 0 0,1 0 0,-1 0 15,21 0-15,-21 0 0,0-22 16,22 22-16,-22-21 0,21-21 16,-21 21-16,1 0 0,-1-22 15,0 22-15,-21 0 0,21-21 0,-21 20 16,0-20-16,0 21 0,0-21 15,0 20-15,-21-20 0,0 21 0,0 0 16,-1 0-16,22-1 0,-21 1 0,0 21 16,0 0-16,0 0 0,0 0 15,21 21-15,-22-21 0,1 22 0,21-1 16,-21 0-16,21 0 0,0 0 0,0 0 16,0 1-16,0-1 0,0 0 15,0 0-15,0 0 0,0 0 16,21-21-16,0 0 0,1 22 0,-1-22 15,0 0-15,0 0 0</inkml:trace>
  <inkml:trace contextRef="#ctx0" brushRef="#br0" timeOffset="63654.8">13441 8530 0,'0'-21'0,"0"0"15,0 0-15,0 0 16,21 21 0,0 0-16,0 0 0,0 0 15,1 0-15,-1 21 0,0 0 16,0 0-16,0 0 0,0 0 0,1 1 16,-1-1-16,-21 0 15,0 0-15,0 21 0,0-20 0,0-1 16,0 0-16,0 21 0,0-21 0,-21 1 15,21-1-15,-22 0 0,1 0 16,21 0-16,-21-21 0,21 21 16,0-42 15,0 0-31,0 0 0,0 0 16,0 0-16,21-22 0,-21 22 0,21 0 15,1 0-15,-1 0 0,-21-22 16,21 22-16,0 0 0,0 0 0,-21 0 15,21-1-15,1 1 0,-1 0 16,-21 0-16,21 21 0,-21-21 16,21 21-16,0 0 47,-21-21 15</inkml:trace>
  <inkml:trace contextRef="#ctx0" brushRef="#br0" timeOffset="64059.57">14499 8297 0,'0'-21'15,"0"42"-15,0-84 0,0 42 0,0 0 0,0-22 0,0 22 16,0 0-16,0-21 16,0 20-16,0 1 0,-21 21 15,0 0 1,21 21-16,-21 1 15,21-1-15,0 21 0,0 0 16,-22 1-16,22-1 0,-21 0 0,21 22 16,-21-22-16,21 1 0,0-1 15,0 21-15,-21-20 0,21-1 0,0 0 16,-21 22-16,21-22 0,0-21 0,0 22 16,0-1-16,0-21 0,0 0 15,0 1-15,0-1 0,0 0 0,0 0 16,0 0-16,21-21 15,0 0 1,0 0-16,0-21 0,1 21 0,-1-21 16,0 0-16,0 0 0</inkml:trace>
  <inkml:trace contextRef="#ctx0" brushRef="#br0" timeOffset="64715.2">15049 8573 0,'0'0'0,"0"-22"16,0 1-16,0 0 16,-21 0-16,0 21 0,0-21 15,0 21-15,0 0 0,-1 0 16,1 0-16,0 0 16,0 21-16,0 0 0,0-21 0,21 21 15,-22 22-15,1-22 0,0 0 16,21 0-16,-21 21 0,0-20 15,21 20-15,-21-21 0,21 0 0,0 22 16,0-22-16,0 0 0,0 0 0,0 0 16,0 0-16,0 1 15,21-22-15,0 0 0,0 0 16,0 0-16,0 0 0,1 0 0,-1 0 16,0 0-16,0-22 0,-21 1 0,21 21 15,0-21-15,1 0 16,-1 0-16,0 0 0,0-22 0,0 22 15,-21 0-15,21-21 0,1-1 0,-1-20 16,0 20-16,0-41 16,-21 20-16,21 22 0,-21 0 15,0-22-15,0 22 0,0-1 0,0 1 16,0 21-16,0 0 0,0 0 16,0-22-16,21 43 0,-21 21 15,0 1-15,0 20 16,0-21-16,0 21 0,0 1 15,0-22-15,0 21 0,0 1 0,0-1 16,0 0-16,-21 1 0,21-1 0,-21 0 16,21 1-16,0-1 0,0-21 15,-21 21-15,21 1 0,-21-22 0,21 21 16,0-21-16,0 1 0,0-1 16,0 21-16,0-21 15,0 0-15,0 1 0,21-22 0,0 21 16,0-21-16,0 0 0,1 0 15,-1 0-15,0 0 16,0 0-16,0 0 0,0 0 16,1-21-16,-1 21 0,0-22 15,0 22-15,-21-21 0,21 0 0,0 21 16,1-21-16</inkml:trace>
  <inkml:trace contextRef="#ctx0" brushRef="#br0" timeOffset="64955.06">15896 9017 0,'0'-21'78</inkml:trace>
  <inkml:trace contextRef="#ctx0" brushRef="#br0" timeOffset="80159.57">2773 10329 0,'21'-21'0,"-21"0"15,21 0-15,0 0 0,-21 0 16,0-1-16,0 1 0,0 0 15,0 0 1,0 0-16,0 0 16,0 42 15,0 0-31,0 0 16,0 0-16,0 22 0,0-1 0,0 0 15,0 22-15,-21-1 0,21-20 16,0 41-16,0-20 0,-21-1 0,0 1 15,0 20-15,-1-20 0,1-1 16,0 1-16,0-1 0,0 22 0,0-43 16,-1 22-16,1-1 0,0-20 0,21-1 15,-21 0-15,0 1 16,0-22-16,21 0 0,0 0 0,-22 0 16,1-21-1,21-21 1,0 0-16,0 0 15,0-21-15,21 20 0,1-20 16</inkml:trace>
  <inkml:trace contextRef="#ctx0" brushRef="#br0" timeOffset="80523.88">3175 10329 0,'0'0'0,"0"-21"0,0 0 0,0 0 0,0 0 16,0 0-16,-21 21 15,21 21 1,0 0 0,0 21-16,0 43 0,0-43 15,0 1-15,0 20 0,0 1 0,0-1 16,-21-21-16,21 22 15,0-1-15,-22 1 0,22-1 0,-21 1 0,21-22 16,0 22-16,-21-1 0,0-20 16,21-1-16,-21 0 0,21 1 15,0-22-15,0 21 0,0-21 0,-21-21 16,21 21-16,-22-21 16,1 0-1,0-21-15,21 0 16,0 0-16,-21 0 0,0 0 15,21-1-15</inkml:trace>
  <inkml:trace contextRef="#ctx0" brushRef="#br0" timeOffset="81111.53">2498 11113 0,'0'0'0,"21"0"31,0 0-15,0 0-16,21 0 0,-20 0 0,20 0 16,0-22-16,1 22 0,-1-21 15,0 0-15,1 0 0,-1 21 0,21-21 16,-20 0-16,-1-1 0,0 1 16,22 21-16,-22-21 0,1 0 15,-22 0-15,21 21 0,0 0 0,-20-21 16,-1 21-16,0 0 0,0 0 15,-21 21 1,0 0-16,0 0 16,0 0-16,0 0 0,0 1 0,-21-1 15,0 21-15,21-21 0,0 22 0,-21-22 16,-1 21-16,22 0 0,0-20 16,0 20-16,0 0 0,0-21 15,0 1-15,0-1 0,0 0 0,0 0 16,0 0-16,22-21 0,-1 0 0,0 0 15,0 0-15,0 0 0,0-21 16,22 21-16,-22-21 0,21 0 0,-21 0 16,22-1-16,-22-20 0,21 21 15,-21 0-15,1-22 0,-1 22 0,0-21 16,-21 21-16,0-22 0,0 22 16,0 0-16,0-21 0,0 21 0,0-1 15,-21-20-15,-22 21 0,22 0 0,0 21 16,0-21-16,-21 21 15,20 0-15,1 0 0,-21 0 0,21 0 0,0 21 16,-22-21-16,22 21 0,0 0 16,0 0-16,21 0 0,0 1 0,0-1 15,0 0-15,0 0 16,0 0-16,21-21 0,0 21 16,21-21-16,-20 0 0,-1 0 15</inkml:trace>
  <inkml:trace contextRef="#ctx0" brushRef="#br0" timeOffset="81747.17">4191 10880 0,'0'0'0,"-21"0"31,0 0-31,21 21 0,0 0 16,-22-21-16,22 21 0,-21 0 15,21 1-15,0 20 0,0-21 0,0 0 16,-21 22-16,21-22 0,0 0 0,-21 21 16,21-21-16,0 22 0,0-22 15,-21 0-15,21 21 0,0-20 0,0-1 16,0 0-16,0 0 0,21-21 47,0-21-47,0 0 0,-21 0 0,21-1 15,-21 1-15,22 0 0,-1 0 16,-21 0-16,21 0 0,0-1 0,0 1 16,-21 0-16,21 0 0,1 0 15,-1 21-15,0 0 0,0 0 16,-21 21-16,21 0 16,-21 0-16,21 0 0,-21 1 15,0-1-15,0 0 0,0 0 0,0 21 16,0-20-16,0-1 0,22 21 0,-22-21 15,21 0-15,-21 1 0,21-1 16,0 0-16,0 0 0,0-21 16,1 0-16,20 0 0,-21 0 0,0-21 15,0 21-15,43-64 0,-22 43 16,-21 0-16,1-21 16,-1 21-16,0-22 0,0 1 0,0 0 15,-21 20-15,0-20 0,0 0 0,0-1 16,0 1-16,0 21 0,0-21 15,-21 20-15,0-20 0,0 21 0,21 0 16,-21 0-16,-1-1 0,1 22 0,21-21 16,-21 21-16,0 0 0,0 0 15,0 0-15,21 21 32</inkml:trace>
  <inkml:trace contextRef="#ctx0" brushRef="#br0" timeOffset="82738.67">6435 11472 0,'21'-21'0,"0"21"16,0-21-16,0 0 0,0 0 16,1 21-16,20-43 0,-21 22 0,0 0 0,22-21 15,-1-1-15,-21 1 0,21 0 16,-20 21-16,-1-22 0,21 1 16,-21-22-16,0 22 0,1 0 0,-1-1 15,-21 1-15,0-21 0,21 20 16,-21 1-16,0 0 0,0-1 0,0 1 15,0 0-15,0 20 0,0 1 0,0 0 16,0 0-16,0 0 0,-21 21 16,21 21-16,-21 0 15,21 0-15,-22 22 0,22-1 16,0 0-16,0 1 0,-21 20 0,21-21 16,-21 22-16,0-1 0,21-20 15,0 20-15,-21 1 0,21-22 0,-21 22 16,21-22-16,0 21 0,0-20 15,0-1-15,0-21 0,0 22 0,0-22 16,0 0-16,0 0 0,21 0 16,0-21-16,0 0 0,0 0 0,0 0 15,1 0-15,-1 0 0,0-21 0,21 0 16,-21 0-16,1 0 0,20-1 0,-21 1 16,0 0-16,22-21 0,-22 21 15,0-1-15,0-20 0,0 21 0,0-21 16,1 20-16,-22 1 0,0 0 15,21 0-15,-21 0 16,0 42 0,0 0-16,0 0 15,0 0-15,0 1 0,0-1 16,-21 21-16,21 0 0,-22-20 0,22 20 16,0-21-16,0 21 0,0-20 0,0-1 15,0 0-15,0 0 0,0 0 16,0 0-16,22-21 15,-1 0-15,0 0 0,0 0 16,0-21-16,0 0 0,1 0 16,-1 21-16,0-21 0,21 0 15,-21-22-15,1 22 0,-22 0 0,21 0 16,-21-22-16,21 22 0,-21 0 16,0-21-16,0 21 0,0-1 0,0-20 15,0 21-15,0 0 0,-21 21 0,0-21 16,-1-1-16,1 22 0,0 0 15,0 0-15,0 0 0,0 0 16,-1 0-16,1 0 0,0 0 0,0 22 16,0-22-16,0 0 0,-1 21 0,1-21 15,0 0-15,0 0 0,0 0 16,0 0 0,-1 0-16</inkml:trace>
  <inkml:trace contextRef="#ctx0" brushRef="#br0" timeOffset="83074.99">6646 10795 0,'0'0'0,"21"0"15,1 0 1,-1 0-16,0-21 0,21 21 15,1 0-15,-1 0 0,0-21 0,22 21 16,-22-21-16,22 21 0,-1 0 16,-21-22-16,22 22 0,-22 0 0,1-21 15,20 21-15,-21 0 0,1 0 0,-1-21 16,0 21-16,-20 0 0,-1 0 16,0 0-16,0 0 0,0 0 15</inkml:trace>
  <inkml:trace contextRef="#ctx0" brushRef="#br0" timeOffset="83847.5">10033 11155 0,'21'-21'0,"-42"42"0,63-63 0,-21 20 16,1 1-16,-1 0 0,0 0 15,21 0-15,-21 0 0,1-1 16,-1 1-16,0 0 0,0 0 0,0 0 16,-21 0-16,0-1 0,0 1 15,0 0-15,0 0 0,-21 0 16,-21 0-16,21 21 0,-22 0 16,1 0-16,0 0 0,-1 0 15,1 0-15,0 0 0,-22 0 0,22 21 16,-64 21-16,64-21 0,-1 22 15,1-22-15,0 21 0,-1 0 16,22 1-16,0-1 0,0 0 0,21 1 16,0-1-16,0-21 0,0 22 15,0-22-15,0 21 0,21-21 16,0 0-16,21 1 0,-20-22 0,-1 0 16,21 21-16,0-21 0,-20 0 0,20 0 15,0 0-15,-21-21 0,22-1 16,-1 1-16,-21 0 0,22 0 0,-1 0 15,-21 0-15,21-1 0,-20-20 16,20 21-16,-21-21 0,0 20 0,0 1 16,1-21-16,-22 21 0,0 0 0,21-22 15,-21 22-15,0 0 0,0 0 16,0 0-16,0-1 0,0 1 0,0 42 31,0 1-15,0-1-16,0 0 0,0 21 0,0-21 15,0 22-15,0-1 0,0-21 0,0 22 16,0-22-16,0 21 0,0-21 16,0 0-16,0 1 0,0-1 0,21 0 15,0-21-15,0 0 0,0 0 0,1 0 16,-1 0-16,21 0 0,-21 0 16</inkml:trace>
  <inkml:trace contextRef="#ctx0" brushRef="#br0" timeOffset="84839.05">11070 10816 0,'0'0'0,"0"-21"0,0-21 0,-42 21 16,21-1-16,-1 22 0,1 0 16,0 0-16,0 0 0,-21 0 15,20 22-15,1-1 0,-21 0 0,21 21 16,0-21-16,-22 22 0,22-22 15,21 21-15,-21 1 0,21-22 16,-21 21-16,21 0 0,0 1 0,0-22 16,0 21-16,0 1 0,0-22 0,21 0 15,0 0-15,0 0 0,22 0 16,-22 1-16,0-22 0,64 0 16,-43 0-16,0 0 0,1 0 15,-1-22-15,0 1 0,1 0 0,20 0 16,-21 0-16,1 0 0,-1-1 0,0-20 15,1 21-15,-1-21 0,-21 20 16,22-20-16,-22 0 0,0-1 0,0 1 16,0 0-16,0-22 0,1 1 15,-1 20-15,-21-20 0,0-1 0,21 1 16,-21-1-16,0 22 0,0 0 0,0-43 16,0 64-16,0 0 15,0 0-15,-21 21 16,21 21-16,0 0 0,-21 0 0,-1 21 15,1 22-15,21-22 0,-21 22 16,21-22-16,-21 22 0,0-1 0,21 1 16,-21-22-16,21 21 0,-22 1 0,1-22 15,21 1-15,-21 20 0,21-21 16,0 1-16,-21-22 0,21 21 0,0-21 16,-21 22-16,21-22 0,0 0 15,21-42 16,0 0-31,0 0 0,0-1 16,-21 1-16,22 0 0,-1 0 0,0 0 16,0-22-16,0 22 0,0 0 15,1 0-15,-1 0 0,0 0 0,0 21 16,0 0-16,0 0 16,1 0-1,-22 21-15,0 0 0,0 0 0,0 0 16,0 0-16,0 1 0,21 20 0,-21-21 15,0 0-15,0 0 0,0 1 16,21-1-16,0-21 0,0 21 16,-21 0-16,21-21 0,1 0 0,20 0 0,-21 0 15,0 0-15,0 0 0,22 0 16,-22 0-16,21-21 0,-21 21 16,22-21-16,-1 0 0,-21-1 0,0 1 15,22 0-15,-22 0 0,0 0 16,0 0-16,0-22 0,1 22 15,-22 0-15,0 0 0,21 0 0,-21-1 0,0 1 16,0 0-16,0 0 0,-21 42 31,-1 0-31,22 0 16,0 1-16,0-1 0,-21 0 0,21 0 16,-21 0-16,21 0 15,0 1-15,0-1 0,0 0 0,0 0 16,0 0-16,0 0 0,0 1 15,21-1 1,0-21-16,1 0 0,-1 0 16,0-21-16,0 21 15,-21-22-15,0 1 0,21 21 0,0-21 16,-21 0-16</inkml:trace>
  <inkml:trace contextRef="#ctx0" brushRef="#br0" timeOffset="85022.95">12594 10626 0,'0'0'0,"-21"0"15,0 0 1,0 0-16,42 0 47,0 0-32,0 0-15</inkml:trace>
  <inkml:trace contextRef="#ctx0" brushRef="#br0" timeOffset="86229.36">12869 11155 0,'0'0'0,"0"-21"15,21 21-15,1-21 0,-1 21 16,0-22-16,21 22 0,-21-21 16,1 21-16,20-21 0,-21 0 0,21 0 15,-20 21-15,-1-21 0,0-1 0,21 1 16,-21 0-16,-21 0 16,0 0-16,0 0 0,0-1 0,-21 1 15,0 0-15,0 21 0,0 0 16,0-21-16,-1 21 15,-20 0-15,21 0 0,0 0 0,-22 21 16,22-21-16,-21 21 0,21 0 0,0 22 16,-22-22-16,22 21 0,21 1 15,-21-1-15,21 0 0,0 1 0,0-1 16,0-21-16,0 21 0,21-20 16,-21-1-16,21 0 0,0 0 0,1 0 15,20-21-15,-21 0 0,0 0 0,22 0 16,-22 0-16,21 0 0,-21 0 15,22 0-15,-1-21 0,-21 21 0,21-21 16,-20 0-16,20 0 0,-21-1 0,21 1 16,-20 0-16,-1-21 0,0 21 15,0-1-15,0 1 0,0 0 16,-21-21-16,43-1 0,-43 22 16,21 21-16,-21-21 0,0 42 31,0 0-31,0 1 15,0-1-15,0 0 0,0 0 16,0 0-16,0 0 0,0 1 0,0 20 16,0-21-16,0 0 0,0 0 0,0 1 15,0-1-15,0 0 0,21-21 32,0 0-32,0 0 15,1 0-15,-1-21 0,0 0 16,0-1-16,0 1 0,0 0 15,-21 0-15,22 0 0,-1 0 16,-21-22-16,21 22 0,-21 0 0,0 0 16,42-22-16,-42 22 0,0 0 15,0 0-15,21 0 16,1 21-16,-22 21 31,0 0-31,0 0 0,0 22 16,0-22-16,0 0 0,0 21 0,0-21 15,0 22-15,0-22 0,0 21 16,0-21-16,0 1 0,21-1 0,0 0 16,0 0-16,21-21 0,-20 21 15,-1-21-15,21 0 0,-21 0 0,64 0 16,-64 0-16,21 0 0,-20 0 16,20-21-16,-21 21 0,0-21 15,22 0-15,-22 0 0,0-1 0,0 1 16,0 0-16,0 0 0,1 0 15,-1-22-15,-21 22 0,0-21 16,21 21-16,-21-22 0,0 22 0,0 0 16,0 0-16,0 0 0,0 0 0,0-1 15,-21 22 1,0 0-16,-1 22 0,1-1 0,21 0 16,-21 0-16,0 0 0,0 22 15,21-22-15,0 0 0,0 21 0,0-21 16,0 1-16,0-1 0,0 42 15,0-42-15,21 1 16,0-1-16,0-21 0,0 0 0,1 21 16,20-21-16,-21 0 0,21 0 0,-20 0 15,20 0-15,-21 0 0,21 0 16,1-21-16,-22 21 0,21-21 0,1-1 16</inkml:trace>
  <inkml:trace contextRef="#ctx0" brushRef="#br0" timeOffset="88287.47">16806 10901 0,'0'0'0,"21"0"0,64 0 15,-21 0-15,-43 0 16,21 0-16,-21-21 0,22 21 0,-22-21 16,0 21-16,0-22 0,0 22 15,-21-21-15,0 0 0,0 0 16,0 0-16,-21 0 16,0-1-16,0 1 0,0 0 0,-1 0 15,-20 0-15,21 0 0,-43-1 16,22 22-16,21 0 15,-21 0-15,-1 0 0,22 0 0,-21 22 0,-1-1 16,22 0-16,-21 0 0,21 0 16,-22 22-16,22-22 0,0 21 0,21-21 15,0 22-15,0-1 0,0-21 0,0 43 16,0-43-16,21 0 16,0 0-16,1-21 0,-1 21 0,0-21 15,21 0-15,-21 0 0,1 0 0,20 0 16,-21 0-16,21 0 15,-20-21-15,20 0 0,0 0 0,1 0 16,-1-1-16,0 1 0,1 0 0,-1 0 16,0-21-16,1 20 0,-1-20 15,-21 0-15,21-1 0,-20 1 0,20-21 16,-21 20-16,0 1 0,0-22 0,-21 22 16,0 0-16,0-22 0,0 22 15,0 21-15,0-64 16,0 64-16,0 0 0,-21 21 15,0 0-15,0 0 16,0 21-16,0 21 0,-1-21 16,1 22-16,21 20 0,-21-20 15,0 20-15,0 1 0,0-1 0,-1 1 16,22-1-16,0 1 0,0-22 16,0 21-16,0-20 0,0-1 0,0 0 15,22-20-15,-1 20 0,21-21 0,-21 0 16,22 0-16,-22 1 0,21-22 15,0 0-15,1 21 0,-1-21 0,0 0 16,43 0-16,-43-21 0,1-1 16,-22 22-16,21-21 15,1 0-15,-22 0 0,21 0 0,-21 0 16,0-1-16,-21 1 0,0 0 0,0 0 16,0-21-16,0 20 0,0 1 15,0-21-15,0 21 0,0 0 0,0-1 16,-21 1-16,0 21 0,0 0 0,0 0 15,0 0-15,-1 0 16,1 21-16,0 1 0,0 20 0,0-21 16,0 0-16,-1 0 0,22 22 15,-21-22-15,21 0 0,-21 0 16,21 0-16,0 1 0,0-1 0,0 0 0,0 0 16,0 0-16,21-21 15,0 0-15,1 0 0,-1 0 16,0 0-16,0 0 15,0 0-15,0 0 0,1-21 16,-1 0-16,0 0 0,0 0 16,-21-1-16,0-20 0,21 21 15,-21-21-15,0 20 0,21 1 16,-21 0-16,0 0 0,0 0 16,0 42-1,0 0 1,0 0-16,0 0 0,22 22 15,-1-22-15,-21 21 0,21-21 16,-21 1-16,21-1 0,0 0 16,-21 0-16,21 0 0,1 0 0,20 1 15,-21-1-15,0 0 0,0-21 0,22 21 16,-22-21-16,21 0 0,43 0 16,-43 0-16,-21 0 15,22 0-15,-22-21 0,21 0 0,-21 0 16,1 21-16,-1-22 0,21-20 15,-21 21-15,0 0 0,1-22 16,20-20-16,-21 21 0,-21-1 16,21-20-16,0 20 0,1-20 15,-1-1-15,-21 22 0,21-21 0,0-1 16,-21 22-16,0-1 0,0 1 16,21 21-16,-21-21 0,0 20 15,0 44 1,0-1-16,0 0 0,0 21 15,-21 1-15,21-1 0,-21 0 0,0 1 16,0-1-16,-1 21 0,1-20 0,0-1 16,21 0-16,-21 1 0,21-1 15,-21 0-15,21 1 0,0-1 0,0-21 16,0 22-16,0-22 0,0 0 16,0 0-16,0 0 0,21 0 15,21 22-15,-21-43 0,1 0 16,-1 0-16,0 0 0,0 0 15,0 0-15,22 0 0,-22 0 0,0 0 16,21-21-16,-21-1 0,22 22 0,-22-21 16,0 0-16,21 0 0,-20 0 15,-1 0-15,0-1 0,0 1 16,-21-21-16,0 21 0,0 0 0,0-22 0,0 22 16,0 0-16,0 0 0,0 0 15,0-1-15,-21 22 0,0 0 16,0 0-16,-22 43 15,22-22-15,0 0 16,0 0-16,0 0 0,-1 1 0,22-1 16,-21 21-16,21-21 0,-21 0 0,21 1 15,0-1-15,0 0 0,0 0 16,0 0-16,21-21 16,0 0-1,1 0-15,-1 0 0,0 0 16,0-21-16,0 21 0,0-21 15,1 0-15,-1 21 0,0-21 0,0-1 16,0 1-16,22 0 16,-22 0-16,0 0 0,-21 0 0,21-1 0,0 1 15,0 0-15,1 21 16,-22-21-16,0 42 16,0 0-1,0 0-15,0 1 0,0-1 16,-22 21-16,22-21 0,-21 0 15,21 1-15,0-1 0,0 0 16,0 0-16,0 0 0,0 0 16,21-21-16,1 0 0,-22 22 15,21-22-15,0 0 0,0 0 0,0 0 16,0 0-16,22 0 0,-22 0 0,0 0 16,0 0-16,0-22 0,1 22 15,-1-21-15,0 21 0,0-21 16,0 0-16,-21 0 0,21 0 0,-21-1 15,0 1-15,0 0 0,0 0 0,0 0 16</inkml:trace>
  <inkml:trace contextRef="#ctx0" brushRef="#br0" timeOffset="88543.33">18648 10520 0,'0'0'0,"21"0"16,0 0-16,21 0 15,-20 0-15,-1 0 0,21 0 16,-21 0-16,22 0 0,-1 0 0,-21 0 16,21-21-16,1 21 0,-22-21 0,21 21 15,-21 0-15,1 0 0,20-22 16,-21 22-16,0 0 0,0 0 15,1-21-15,-1 21 16,0 0-16,0-21 0</inkml:trace>
  <inkml:trace contextRef="#ctx0" brushRef="#br0" timeOffset="89087.53">21103 10202 0,'0'0'16,"21"-21"-16,22 0 0,-22 0 0,0-21 0,0 20 16,0 1-16,-21 0 0,21 0 15,1 0-15,-22 0 0,0-1 0,0 1 16,0 42 15,0 1-31,0-1 0,-22 0 16,1 21-16,21 1 0,-21 20 0,0-21 15,0 22-15,21-1 0,-21 22 16,-1-21-16,1-1 0,0-21 0,21 64 16,-21-63-16,21-1 15,-21 0-15,21-21 0,0 1 0,0-1 16,0 0-16,0 0 0,0 0 0,0 0 15,0 1 1,21-44 0,0 1-1,0 0-15,0 0 16,1 0-16,-1 0 0</inkml:trace>
  <inkml:trace contextRef="#ctx0" brushRef="#br0" timeOffset="89371.88">21675 10181 0,'0'0'0,"21"-42"16,0 0-16,-21-43 16,0 64-16,0 0 0,0 42 31,0 0-31,0 21 0,0-21 0,0 22 16,0-1-16,-21 22 0,0-22 0,-1 21 15,1 1-15,0-22 16,0 22-16,0-22 0,0 22 0,21-22 15,-22 0-15,1-21 0,21 22 0,-21-22 16,21 0-16,0 0 0,0 0 16,0 1-16,0-1 0,-21-21 47,0 0-47,0 0 15,21-21-15,-22 21 0</inkml:trace>
  <inkml:trace contextRef="#ctx0" brushRef="#br0" timeOffset="89718.68">21082 10689 0,'0'0'0,"-21"0"16,42 0 0,0 0-1,0 0-15,22 0 0,-22 0 0,21 0 16,-21 0-16,22-21 0,20 0 15,-21 21-15,1-21 0,-1 21 0,22-21 16,-22 21-16,0-22 0,1 1 0,-22 21 16,21 0-16,-21-21 15,0 21-15,1 0 16,-22 21-16,0 0 16,0 1-16,0-1 15,-22 0-15,1 0 0,21 0 0,-21 0 16,0 1-16,21-1 0,0 0 15,-21 0-15,0-21 0,21 21 0,-22-21 16,22 21-16,-21 1 0,0-22 16</inkml:trace>
  <inkml:trace contextRef="#ctx0" brushRef="#br0" timeOffset="89933.56">21886 10351 0,'0'-22'0,"0"44"0,0-65 16,21 43-16,-21-21 0,0 42 47,0 0-47,0 1 0,0-1 15,22 0 1,-22 0-16,0 0 0,21 0 0,-21 1 16,0-1-16,21 0 0</inkml:trace>
  <inkml:trace contextRef="#ctx0" brushRef="#br0" timeOffset="91656.58">22437 10816 0,'21'0'0,"-21"-21"0,0 0 15,0 0-15,0 0 16,0-1-16,0 1 0,0 0 16,0 0-16,0 0 0,0 0 0,0-1 15,-21 1-15,-1 21 0,22-21 16,-21 21-16,0-21 0,0 21 0,0 0 15,0 0-15,21 21 0,-22 0 0,1-21 16,0 21-16,0 1 0,0 20 16,0-21-16,-1 21 0,1-20 0,21 20 15,0-21-15,-21 21 0,21-20 0,0 20 16,0-21-16,0 0 0,0 0 16,0 1-16,0-1 0,21 0 15,0-21-15,1 0 0,20 0 16,-21 0-16,0 0 15,0 0-15,1 0 0,20 0 0,-21 0 16,21-21-16,-20 21 0,20-21 0,-21-1 16,21 1-16,-20 0 0,20 0 15,-21 0-15,0 0 0,22-22 0,-22 22 16,21-21-16,-21-1 0,0 1 16,22-21-16,-22 20 0,0-20 15,0-1-15,0 22 0,-21-22 0,22 1 0,-22 21 16,21-22-16,-21 1 15,0 20-15,0-20 0,0 20 0,0 1 16,0 0-16,0 21 0,0-1 0,0 1 16,0 0-16,-21 21 15,-1 21-15,1 0 0,0 22 0,0-22 16,-21 42-16,20-20 0,-20 20 16,21 1-16,-21-1 0,20 1 15,1-1-15,-21 1 0,21-1 0,21-20 16,0 20-16,-21-21 0,21 1 0,0-1 15,0 22-15,21-22 0,0-21 16,-21 0-16,21 0 0,0 1 16,22-22-16,-22 21 0,0-21 15,0 0-15,21 21 0,-20-21 0,20 0 0,-21 0 16,0 0 0,22 0-16,-22-21 0,0 21 0,21-21 0,-21-1 15,1 22-15,-1-21 0,0 0 0,0-21 16,0 21-16,0-1 0,1 1 15,-22 0-15,0 0 0,21 0 0,-42 42 47,-1 0-47,22 0 0,0 0 16,-21-21-16,21 22 0,-21-1 16,21 0-16,0 0 0,0 0 0,0 0 15,0 1-15,0-1 16,0 0-1,21-21-15,0 0 0,1 21 16,-1-21-16,0 0 0,0 0 0,0 0 16,0 0-16,1 0 0,-1 0 15,0 0-15,0 0 0,0-21 0,0 21 16,1-21-16,-1 0 0,0 21 0,0-22 16,0 1-16,0 0 0,1 0 15,-1 0-15,-21 0 0,0-1 0,21 22 16,-21-21-16,0 42 31,0 1-31,-21-22 0,0 21 16,21 0-16,0 0 0,-22 0 15,1-21-15,21 21 0,0 1 16,-21-1-16,0-21 0,21 21 0,-21-21 16,21 21-16,21-21 46,0 0-46,0 0 0,0-21 16,1 21-16,-1-21 0,0 21 16,-21-21-16,21-1 0,0 22 15,0-21-15,1 21 0,-1-21 0,0 21 16,0-21-16,0 21 16,0 0-1,-21 21-15,0 0 0,0 0 16,0 1-16,0-1 15,0 0-15,0 0 16,22 0 0,-1-21-16,0 21 15,0-21-15,21 0 0,-20 0 0,20 0 16,0 0-16,-21 0 16,22 0-16,-22 0 0,0 0 15,21-21-15,-20 0 0,-1 21 0,0-21 16,0 0-16,0 0 0,0-1 0,1 1 15,-22-21-15,21 21 0,-21 0 16,21-22-16,-21 22 0,0 0 0,0 0 16,0 0-16,0-1 0,0 1 15,-21 21-15,0 0 0,-1 0 0,1 0 16,-21 0-16,21 0 0,0 21 0,-22 1 16,22-1-16,-21 0 0,21 0 15,-1 0-15,1 0 0,21 1 0,0-1 16,0 0-16,-21 0 0,21 21 15,0-20-15,0-1 16,0 0-16,0 0 0,0 0 16,0 22-16,0-22 0,0 0 0,21 21 15,-21 1-15,21-1 0,-21 21 16,0-20-16,22 20 0,-22-20 0,21 62 16,-21-41-16,0-1 0,0-20 15,0 63-15,-21-43 16,-1 1-16,22-22 0,-21 21 0,0 1 15,0-22-15,-21 1 0,20-1 0,1 0 16,-21-21-16,21 1 16,0 20-16,-22-42 0,22 21 0,0 0 15,0-21-15,0 21 16,-1-21-16,22-21 31,0 0-31,0 0 16,0 0-16,0 0 0,0-1 0,22 1 15,-22 0-15,21-21 0</inkml:trace>
  <inkml:trace contextRef="#ctx0" brushRef="#br0" timeOffset="91971.54">24130 10287 0,'21'0'0,"-21"-21"16,0 42 77,0 0-93,-21-21 16,0 21-16,0-21 0,-1 22 16</inkml:trace>
  <inkml:trace contextRef="#ctx0" brushRef="#br0" timeOffset="94787.26">2159 11896 0,'0'0'0,"21"0"15,0 0-15,0 0 16,1 0-16,-1 0 0,0 0 16,0 0-16,0 0 0,0 0 15,1 0-15,-1 0 0,21 0 0,-21 0 16,0 0-16,22 0 0,-1 0 0,-21 0 16,22 21-16,-1-21 0,21 0 15,-20 0-15,-1 21 0,0-21 16,22 0-16,-22 0 0,1 21 15,20-21-15,1 0 0,-22 0 0,21 0 16,1 21-16,21-21 0,-22 0 0,1 0 16,-1 0-16,1 0 0,20 22 15,-20-22-15,-1 0 0,1 0 0,20 0 16,-20 0-16,21 0 0,-1 0 16,1 0-16,0 0 0,-1 0 0,1 0 15,21 0-15,63 0 16,-84 0-16,-1 0 0,1 0 0,0 0 15,21 0-15,-22 0 0,1 0 16,0 0-16,20 0 0,-20 0 0,0 0 16,-1 0-16,1-22 0,-21 22 15,20 0-15,1 0 0,-22 0 0,22 0 16,0 0-16,-1 0 0,-20 0 0,21 0 16,-1 0-16,1 0 0,0 0 15,-1 0-15,1 0 0,-22 0 0,107 0 16,-86 0-16,1 0 15,0 0-15,-1 0 0,1 0 0,0 0 16,-22 0-16,22 0 0,0 0 0,-22 0 16,1 0-16,20 0 0,-20 0 15,84 0-15,-63 0 0,-22 0 16,106 0-16,-84 0 16,-21 0-16,20 0 0,1 0 15,-22 0-15,22 0 0,-21 0 0,-1 0 16,22 0-16,-1 0 0,65 0 15,-86 22-15,22-22 0,-22 0 16,22 0-16,0 0 0,-22 0 16,22 0-16,-22 0 0,1 0 0,20 0 15,-20 0-15,21 0 0,-22 0 0,22 0 16,-1 0-16,1 0 0,-21 0 16,20 0-16,1 0 0,-22 0 0,22 0 0,-21 0 15,-1 0-15,22 0 0,-22-22 16,22 22-16,-22 0 0,22 0 15,0 0-15,-22 0 0,22 0 0,0 0 16,-22 0-16,22 0 0,-22 0 16,22 0-16,-22 0 0,1 0 0,21 0 15,-22 0-15,1 0 0,-1 0 0,1 0 16,-1 0-16,22 0 0,-22 0 16,1 0-16,-1 0 0,1 0 0,-1 22 15,1-22-15,-22 0 0,22 0 0,-22 0 16,21 0-16,-20 0 0,20 0 15,-20 0-15,-1 0 0,21 0 16,-20 0-16,-1 0 0,22 0 0,-22 0 16,21 0-16,-20 0 0,20 0 15,-20 0-15,20 0 0,-21 0 0,22 0 16,-22 0-16,22 0 0,-22 0 16,22 0-16,-22 0 0,21 0 0,1 0 15,-1 0-15,1 0 0,-1 0 0,1 0 16,-1 0-16,1 0 0,21 0 15,-22 0-15,22 0 0,-22 0 0,22 0 16,-22-22-16,22 22 0,0 0 0,-1 0 16,1 0-16,0 0 15,-1 0-15,1 0 0,21 0 0,-21 0 16,-1 0-16,22 0 0,-21 0 0,-1 0 16,22 0-16,-21 0 0,21 0 15,-22 0-15,22-21 0,0 21 0,-21 0 16,21 0-16,-1 0 0,-20 0 15,21 0-15,-21 0 0,20-21 16,1 21-16,0 0 0,0 0 0,0 0 0,0-21 16,-1 21-16,1 0 0,0 0 15,0-21-15,21 21 0,-21 0 0,21 0 16,-21-21-16,21 21 0,-22 0 16,22 0-16,-21-22 0,0 22 15,21 0-15,-21 0 0,21 0 0,-21 0 16,21-21-16,-21 21 0,21 0 15,-22 0-15,1 0 0,0 0 0,21 0 16,-21 0-16,0 0 0,21 0 0,-21 0 16,21 0-16,-22 0 0,1 0 15,21 0-15,0 0 0,-21 0 0,21 0 16,0 0-16,0 0 0,0 21 0,-21-21 16,148 0-1,-127 22-15,0-22 0,-21 0 0,21 21 16,0-21-16,-21 0 0,-1 21 0,1-21 15,21 21-15,-21-21 0,0 0 16,0 21-16,0-21 0,-1 0 0,-20 21 16,0-21-16,-1 0 0,1 0 15,0 22-15,-22-22 0,22 0 0,-22 0 16,-20 21-16,20-21 0,-20 0 0,-1 0 16,-21 0-16,0 0 0,0 0 15,1 21-15,-44-21 63,1 0-48,21-21 1,-21 21 109,0 0 406,0 0-515,0 0-16,-1 0 0,1 0 15,0 0-15,0-21 0,0 21 16,0 0-16</inkml:trace>
  <inkml:trace contextRef="#ctx0" brushRef="#br0" timeOffset="97022.49">3196 13822 0,'0'0'0,"0"-21"47,21 21-31,0-21-16,1-1 0,20 1 15,-21 0-15,21-21 0,-20 21 0,20-22 16,0 1-16,-21 21 0,22-22 16,-1 1-16,-21 0 0,22-1 15,-22 1-15,21 0 0,-21-1 16,0 1-16,1 21 0,-22-21 0,0-1 15,0 22-15,21-21 0,-21 21 0,0-22 16,0 22-16,0 0 0,0 0 16,0 0-16,-21 21 15,21 21 1,-22 0-16,1 21 16,0 1-16,0-1 15,21 21-15,-21-20 0,0 20 0,-1 1 0,1-22 16,0 22-16,21-1 0,-21-21 15,21 22-15,-21-22 0,21 1 16,-21-22-16,21 0 0,0 21 0,0-21 16,0 1-16,0-44 31,0 1-15,0 0-16,21 0 0,-21-21 15,21 20-15,0 1 0,0-21 16,0 21-16,1 0 0,20-1 0,-21 1 15,0 0-15,0 0 0,1 0 16,-1 21-16,0 0 0,0 0 16,0 0-16,0 21 0,-21 0 0,0 0 15,0 0-15,22 1 16,-22-1-16,21 21 0,-21-21 0,0 0 16,21 22-16,-21-22 0,21 0 15,-21 0-15,21 0 0,0-21 0,1 22 16,-1-22-16,0 21 0,0-21 15,21 0-15,-20 0 0,20 0 0,-21-21 16,21-1-16,1 1 0,-1 0 0,0 0 16,-20 0-16,20 0 0,0-1 15,-21 1-15,1-21 0,-1 21 0,0 0 16,0-1-16,-21-20 0,0 0 16,0 21-16,0-1 15,0 1-15,-21 0 0,21 0 0,-21 21 0,0 0 16,-1-21-16,1 21 15,0 0-15,0 0 0,0 0 0,0 21 16,-1 0-16,1 0 0,21 0 16,-21 1-16,21 20 0,-21-21 0,21 21 15,0 1-15,0-1 0,0-21 16,0 22-16,0-1 0,0-21 0,21 0 16,0 0-16,22 22 15,-22-22-15,0-21 0,0 0 0,0 0 16,0 0-16,1 0 0,20 0 15,-21 0-15,21 0 0,-20-21 0,20 0 16,-21-1-16,21 1 0,-20 0 16,20 0-16,-21-21 0,0 20 0,22-41 15,-22 21-15,0 20 16,0-20-16,-21 0 0,0 21 0,0-22 16,21 1-16,-21 0 0,21-1 0,-21 1 15,0 0-15,22 20 0,-22-20 16,0 0-16,0 21 0,0-1 0,0-20 15,0 21-15,0 42 32,0 0-32,0 22 15,0-22-15,-22 21 0,22-21 16,-21 22-16,21-1 0,-21 0 0,21 1 16,0-1-16,0 0 0,0 1 15,-21-1-15,21 21 0,0-20 0,0-1 16,0 0-16,0 22 0,0-22 15,0-21-15,21 22 0,0-22 16,0 0-16,1 0 0,20 0 16,-21-21-16,0 0 0,22 0 15,-22 0-15,0 0 0,21 0 0,-21-21 16,22 0-16,-22 0 0,0 0 0,21 0 16,-20-1-16,-1 1 15,-21 0-15,21 0 0,-21-21 0,21 20 16,-21 1-16,0-21 0,21 21 0,-21 0 15,0-1-15,0 1 0,0 0 16,0 0-16,0 42 16,-21 0-1,21 0-15,0 1 0,-21 20 16,21 0-16,-21 1 0,21-1 0,0 0 16,0 1-16,-21 20 0,21-21 15,0 22-15,0-1 0,0 1 0,0 21 16,21-22-16,-21 1 0,21 20 0,0-20 15,-21 20-15,21-20 16,0-1-16,1 22 0,-1-21 0,0-22 16,0 21-16,-21 1 0,21-22 0,0 1 15,-21-1-15,0 0 0,0-21 0,0 1 16,0-1-16,0-42 31,0-22-31,0 22 16,0-21-16,0-1 0,0 1 15,0-21-15</inkml:trace>
  <inkml:trace contextRef="#ctx0" brushRef="#br0" timeOffset="97343.3">5588 13589 0,'0'0'16,"0"-21"-16,0-21 0,0 20 0,0 1 0,0 0 15,21 0-15,0 0 0,0 0 16,1 21-16,20-22 0,-21 22 16,21 0-16,1 0 0,-1 0 0,-21 0 0,22 22 15,-1-22-15,-21 21 16,21 0-16,-20 21 0,-22-21 0,0 1 0,21 41 16,-21-21-16,0-20 0,0-1 15,-21 21-15,-1-21 16,1 0-16,0 1 0,0-1 0,0 0 15,0 0-15,-1 0 0,-20 0 0,21 1 16,0-22-16,0 21 0,-1-21 16,1 0-16,0 21 0,21-42 31,21 0-31</inkml:trace>
  <inkml:trace contextRef="#ctx0" brushRef="#br0" timeOffset="98483.14">7641 13970 0,'-21'0'0,"42"0"0,-63-21 16,42 0-16,0 0 16,0-22-16,0 22 0,0-21 0,21 21 15,0-22-15,0 1 0,0 0 16,1-1-16,-1 1 0,0 0 16,0-1-16,0 1 0,-21 21 0,21-22 15,-21 22-15,22 0 0,-22 42 31,0 0-31,0 1 16,0 20-16,0 0 0,-22 1 16,1-1-16,21 0 0,0 22 0,-21-22 15,0 0-15,21 1 0,0-1 0,0-21 16,0 22-16,0-22 0,0 0 16,0 0-16,0 0 0,21-21 15,0 0-15,0 0 0,1 0 0,20 0 16,-21 0-16,0 0 15,22-21-15,-22 0 0,0 0 0,21 0 16,-21-22-16,1 22 0,-1 0 0,0-21 16,-21 20-16,0-20 0,0 21 15,0-21-15,0 20 0,0 1 0,-21-21 16,0 21-16,-22 0 0,22-1 16,-21 1-16,21 21 0,-22 0 0,22-21 15,-21 21-15,-1 0 16,22 0-16,0 0 0,21 21 15,0 0 1,21-21-16,0 0 16,1 0-16,-1 0 0,21 0 15,0 0-15,1 0 0,-1 0 0,0 0 16,1-21-16,-1 0 0,0 0 0,1 21 16,-1-21-16,0 0 0,-20-1 15,20 22-15,-21-21 0,0 0 0,0 21 16,1-21-16,-22 0 15,0 42 17,0 0-17,0 0-15,0 0 0,0 1 0,0 20 16,0 0-16,0 1 0,0-1 16,0 21-16,0 1 0,-22-22 15,22 22-15,0-1 0,0 22 0,0-22 16,0 1-16,0 21 0,0-22 0,0 22 15,-21-1-15,21 1 0,0-21 16,0 41-16,0-20 0,-21 0 0,21 21 16,0-22-16,0 22 0,0-21 0,0 21 15,0-22-15,0 1 0,0 0 16,0-1-16,0 1 0,0 0 0,0 63 16,0-85-16,0 1 15,0-22-15,0 0 0,0 1 16,0-22-16,0 21 0,-21-42 15,0 0-15,21-21 16,-21 0-16,-1-21 0,1-1 0,0 1 16,0 0-16,-21-22 0,20 1 15,1-22-15,0 21 0,21-20 0,0-1 16,0-21-16,0-105 16,0 126-16,0-21 0,0 0 0,21 0 15,22 1-15,-22-1 0,21 21 16,-21-21-16,43 43 0,-22-22 0,0 22 15,22-1-15,-22 1 0,85-22 16,-84 43-16,20-1 16,-21 1-16,1 21 0,-1 0 0,43-1 15,-43 1-15,-21 21 16,0-21-16,1 21 0,-1 0 0,21 0 16,-21 0-16</inkml:trace>
  <inkml:trace contextRef="#ctx0" brushRef="#br0" timeOffset="99055.82">11599 13589 0,'0'0'16,"21"-21"-16,-21-21 0,0-1 0,0 22 0,22-21 16,-22 21-16,21-22 0,-21 22 0,0 0 15,0 0-15,0 0 0,0 42 32,0 21-17,0 0-15,-21 22 0,21-1 0,-22 1 16,22 21-16,0-1 0,-21 1 15,21 0-15,-21-1 0,0 1 16,0 0-16,21-1 0,-21 1 0,-1 0 16,1 20-16,0-20 0,0 0 0,0-22 15,0 22-15,-1 0 0,-20-22 16,21 22-16,0-22 0,0 1 0,-1-22 16,1 22-16,0-43 0,0 21 0,21-21 15,0 0-15,0 1 0,0-44 31,0 1-31,0 0 0,0 0 0,0-21 16,0-1-16,0 1 0,0 0 16,21-22-16</inkml:trace>
  <inkml:trace contextRef="#ctx0" brushRef="#br0" timeOffset="99416.61">11218 14097 0,'-21'-63'0,"42"126"0,-63-190 0,21 85 15,0-22-15,-1 22 0,1-22 0,21 22 16,0-21-16,-21 20 0,21 1 0,0 0 16,0-1-16,21 22 0,22-21 15,-1 21-15,0-1 0,1 1 0,20 0 16,-21 21-16,22 0 0,-1 0 16,-20 0-16,20 0 0,1 21 15,-22 0-15,0 1 0,1-1 0,-1 0 16,0 21-16,-20 1 0,-22-1 15,0 0-15,0 1 0,0-22 0,0 21 16,-43 22-16,1-22 0,21-21 16,0 21-16,-22-20 0,22-1 15,-21 0-15,21 0 0,-22 0 0,22-21 16,0 21-16,0-21 0,0 0 16,21 22-16,21-22 31,0 0-31,0 0 15,0-22-15,0 22 0,22 0 16,-22-21-16,21 21 0</inkml:trace>
  <inkml:trace contextRef="#ctx0" brushRef="#br0" timeOffset="100015.27">12023 14055 0,'0'21'0,"0"-42"0,21 21 47,0 0-47,0-21 0,0-1 0,0 22 16,1-21-16,-1 0 0,21 0 0,-21 0 15,0-22-15,22 22 16,-22-21-16,0 21 0,0-22 0,0 22 16,-21-21-16,0 21 0,0 0 0,0-1 15,0 1-15,0 0 0,0 0 16,0 0-16,-21 21 0,0 0 15,0 0-15,0 21 0,21 0 16,-21-21-16,21 21 0,-22 0 0,22 1 16,0 20-16,0-21 0,0 0 0,0 0 15,0 22-15,22-22 0,-1 0 16,0 0-16,-21 0 0,21 1 16,0-1-16,0 0 0,-21 0 0,22-21 15,-1 21-15,0-21 0,0 0 16,0 0-16,0 0 0,1 0 15,-1 0-15,0 0 16,-21-21-16,0 0 0,21 21 16,0-21-16,0 0 0,-21-1 0,0 1 15,22 0-15,-22 0 0,21 0 16,-21 0-16,21-22 0,-21 22 0,0 0 16,0 0-16,0 0 0,0 42 31,0 0-31,0 0 15,0 0-15,0 0 0,0 22 16,0-22-16,0 0 0,0 0 16,0 22-16,-21-22 0,21 0 15,0 0-15,0 0 0,0 0 16,0 1-16,-21-22 16,21-22 15</inkml:trace>
  <inkml:trace contextRef="#ctx0" brushRef="#br0" timeOffset="100200.94">12721 13589 0,'0'-21'0,"0"42"0,-21-63 15,21 21-15,-21 21 0,21-22 16,-21 22-16,42 0 47,0 22-47,0-1 15,0-21-15,-21 21 0</inkml:trace>
  <inkml:trace contextRef="#ctx0" brushRef="#br0" timeOffset="100683.68">13017 13716 0,'0'0'16,"-21"-21"-16,21 0 0,0 0 16,21 21-1,1 0-15,-1 21 16,0-21-16,-21 21 0,21 0 15,0 0-15,0 22 0,1-22 16,-1 21-16,0-21 0,-21 22 0,0-22 16,0 0-16,0 21 0,0-21 15,0 1-15,0 20 0,0-21 16,0 0-16,0 0 0,-21-21 0,0 0 31,21-21-15,0 0-16,0 0 15,21 0-15,0 0 0,0-1 16,0 1-16,0-21 0,1 21 0,-1-22 16,0 1-16,0 0 0,0-1 15,22 22-15,-22-21 0,0 0 16,0 20-16,0 1 0,0 0 0,1 0 16,-1 21-1,-21 21 1,0 0-16,0 0 0,0 1 15,0-1-15,0 0 0,0 0 16,0 0-16,0 0 0,0 1 0,0-1 16,0 0-16,21-21 0</inkml:trace>
  <inkml:trace contextRef="#ctx0" brushRef="#br0" timeOffset="101812.54">14076 13843 0,'0'0'16,"0"-21"-16,0 0 0,0 0 0,0-1 15,0 1-15,0 0 0,0 0 0,-21 0 16,-1 0-16,22-1 0,-21 22 16,0 0-16,0 0 0,0 0 0,0 0 15,-1 0-15,1 22 0,0-1 16,0 21-16,0-21 0,-22 22 0,22-1 15,0-21-15,21 21 0,-21 1 16,0-1-16,21 0 0,-21-20 16,21 20-16,0-21 0,0 0 0,0 0 15,0 1-15,0-1 0,21-21 16,0 21-16,0-21 0,0 0 16,0 0-16,1 0 0,-1-21 15,0 0-15,0-1 0,0 1 16,0 0-16,1 0 0,-1 0 15,0 0-15,-21-1 0,21-20 0,0 21 16,0 0-16,1-22 0,-22 22 16,21-21-16,0 21 0,-21-22 0,0 22 15,21-21-15,-21 21 16,0 42 0,0 0-1,0 0-15,0 22 0,0-22 0,0 0 16,0 21-16,0-21 0,0 22 15,0-22-15,0 0 0,0 0 0,0 0 16,0 1-16,0-1 0,0 0 0,21-21 16,0 21-16,1-21 0,-1 0 15,0 0-15,0 0 0,0 0 0,0 0 16,1 0-16,-1 0 0,21-21 16,-21 0-16,0 21 0,22-21 15,-22-1-15,0 1 0,0-21 0,0 21 16,1-22-16,-1 22 0,0-21 15,21-43-15,-42 43 0,21-22 16,-21 22-16,22 0 0,-22-22 0,0 22 16,0 0-16,0-1 0,0 1 15,0 21-15,0-22 0,0 22 0,0 0 16,0 0-16,0 42 31,0 0-31,0 22 16,0-22-16,-22 21 0,22-21 15,-21 22-15,0-1 0,21 0 16,0 22-16,-21-22 0,21 0 0,-21 1 16,21-1-16,-21 22 0,21-22 15,0 0-15,0 1 0,0-22 0,0 21 16,0 0-16,0-20 0,0-1 0,0 21 16,0-21-16,0 0 15,21 1-15,0-22 0,0 0 0,0 21 16,0-21-16,1 0 0,-1 0 0,0 0 15,0 0-15,0-21 0,22 21 16,-22-22-16,0 22 0,0-21 0,0 0 16,22 0-16,-22 0 0,0 0 15,0-1-15,0 1 0,0 0 16,1 0-16,-1-21 0,0 20 0,0 1 16,-21 0-16,0-21 0,21 42 0,-21-21 15,0-1-15,-21 22 16,0 0-16,21 22 15,-21-1-15,0 0 0,-1 0 0,22 0 16,0 0-16,-21 1 0,0-1 16,21 0-16,0 0 0,0 0 0,0 0 15,0 1-15,0-1 0,0 0 0,0 0 16,21-21-16,0 21 16,1-21-16,-1 0 15,0 0-15,21 0 0,-21 0 0,1 0 16,-1 0-16,0 0 0,0 0 15,0-21-15,22 21 0,-22-21 0,0 21 16,-21-21-16,21 21 0,0-21 0,0-1 16,-21 1-16</inkml:trace>
  <inkml:trace contextRef="#ctx0" brushRef="#br0" timeOffset="102107.37">14414 13504 0,'-21'22'0,"42"-44"0,-63 44 16,63-22 0,22 0-16,-22 0 15,21 0-15,0-22 0,1 22 16,-1 0-16,0 0 0,1-21 0,20 21 15,-20 0-15,-1 0 0,0-21 0,1 21 16,-22 0-16,21 0 0,-21 0 16,0 0-16,1 0 0,-22-21 0,-22 21 47,1 0-47</inkml:trace>
  <inkml:trace contextRef="#ctx0" brushRef="#br0" timeOffset="104635.49">16912 14012 0,'0'0'16,"-21"0"-16,0 0 0,63 0 31,-21 0-31,0 0 0,22-21 0,-22 0 16,21 21-16,1-21 0,-22 0 15,21 0-15,0-1 0,-20 1 16,-1 0-16,0 0 0,0 0 0,-21-22 16,0 22-16,0 0 0,0-21 15,0 21-15,-21-22 0,0 22 0,0 0 16,-22-21-16,22 20 0,-21 1 16,21 21-16,-22-21 0,22 21 0,-21 0 15,-1 0-15,22 0 0,-21 0 0,0 0 16,20 21-16,-20 0 0,0 22 15,21-22-15,-22 21 0,22 1 16,0-1-16,0 21 0,0-20 0,21-1 16,0 0-16,0 1 0,0-1 0,0-21 15,21 22-15,0-22 0,0 0 16,0-21-16,0 21 0,1-21 16,-1 0-16,21 0 0,-21 0 0,0 0 15,22 0-15,-22-21 0,0 21 0,21-21 16,-20 0-16,-1 21 0,0-22 15,0 1-15,0 0 0,0 0 0,1 0 16,-22-22-16,0 22 0,21 0 16,-21-21-16,21 21 0,-21-1 0,21-20 15,-21 21-15,0 0 0,21 21 32,-21 21-32,0 0 0,21 0 15,-21 22-15,0-22 0,0 0 16,22 21-16,-1-21 0,-21 1 15,21 20-15,0-21 0,-21 0 0,21 0 16,0-21-16,1 22 0,-1-1 16,0-21-16,0 0 0,0 0 0,0 0 15,1 0-15,-1 0 0,0 0 0,21-21 16,-21 21-16,1-22 0,-1 1 16,0 0-16,0 0 0,-21 0 0,21 0 15,0-1-15,1-20 0,-22 21 0,21-21 16,0 20-16,0-20 0,0 0 15,-21 21-15,21-1 0,1 1 16,-1 0-16,-21 0 0,21 21 16,0 0-16,-21 21 15,0 0-15,0 0 0,0 1 0,0-1 16,0 0-16,0 0 0,0 0 16,0 0-16,0 1 15,0-44 16,0 1-15,0 0-16,0 0 16,0 0-16,0 0 0,0-1 15,0 1-15,0 0 16,0 0-16,0 0 0,0 0 0,0-1 16,-21 22-16,0 0 15,0 0-15,21 22 16,-22-1-16,1 0 0,21 21 0,-21 1 15,0-22-15,21 21 0,0 0 16,-21 1-16,21-1 0,0 0 16,0 1-16,0-22 0,0 21 0,21-21 0,0 1 15,-21-1-15,21 0 0,0 0 16,1 0-16,-1-21 0,0 0 0,0 21 16,0-21-16,0 0 0,1 0 15,20 0-15,-21 0 0,0-21 16,0 21-16,1-21 0,-1 21 0,0-21 15,42-21-15,-41 20 0,-1-20 16,21 21-16,-21-21 0,22 20 16,-22-20-16,21 0 0,0 21 15,-20-22-15,20 1 0,0 21 0,-21 0 0,22-1 16,-1 1-16,-21 21 16,0 0-16,-21 21 15,0 1 1,0-1-16,0 0 0,0 0 15,0 0-15,0 0 0,0 1 16,-21-22-16,21 21 16,0-42 31,0-1-47,0 1 0,0 0 15,0 0-15,0 0 16,0 0-16,0-1 0,0 1 15,0 0-15,0 0 0,0 0 0,-21 0 16,0 21-16,0 0 16,0 0-16,-1 21 0,1-21 15,21 21-15,-21 21 0,0-21 16,0 1-16,0 20 0,-1 0 16,1-21-16,0 64 0,21-64 15,0 22-15,0-22 0,0 0 16,0 21-16,0-21 0,21 1 15,-21-1-15,21 0 0,22-21 16,-22 0-16,0 21 0,21-21 0,-20 0 16,20 0-16,-21 0 0,21 0 15,-20 0-15,20 0 0,-21-21 0,21 0 16,-20 21-16,-1-21 0,0-1 16,0 1-16,21 0 0,-42 0 0,22-21 15,-1 20-15,0-20 0,-21 21 16,21-21-16,-21 20 0,0-20 0,0 21 15,0-21-15,0 20 0,0 1 16,0 42 0,-21 1-16,21-1 15,-21 0-15,0 0 0,-1 21 16,22-20-16,-21 20 0,21-21 0,-21 21 16,21-20-16,0-1 0,0 0 0,0 0 15,0 0-15,0 0 0,0 1 16,21-22-16,0 21 0,1-21 15,-1 0-15,0 0 16,0 0-16,21 0 0,-20 0 16,-1 0-16,21-21 0,-21-1 0,22 22 15,-22-21-15,0 0 0,21 21 0,-21-21 16,1 0-16,-1 0 0,0-1 16,0 1-16,0 0 0,0-21 0,-21-1 15,0 22-15,0 0 16,-21 21-1,21 21-15,-21 0 16,21 1-16,0-1 16,0 0-16,0 0 0,0 0 0,0 0 15,0 22-15,0-22 16,0 0-16,0 0 0,0 0 16,0 1-16,0-1 15,-21-42 48,0 21-48,0-22-15,-1 1 16,1 21-16,0 0 0,0 0 0,0 0 16,21 21-1,0 1 1,0-1-16,0 0 15,0 0 1,21-21-16,0 0 0,0 21 0,0-21 16,1 0-16,-1 0 0,0 0 0,21 0 15,-21 0-15,22 0 0,-22 0 16,21 0-16,-21 0 0,22 0 0,-1-21 16,-21 0-16,22 21 0,-22-21 15,21 0-15,-21 21 0,0-22 0,22 1 16,-22 0-16,0 0 0,0 0 15,0 0-15,1-1 0,-1-20 16,0 21-16,-21 0 0,21 0 0,-21-22 16,0 22-16,-21 21 31,0 21-31,21 0 0,-21 1 0,21-1 16,0 0-16,0 0 0,0 0 15,0 0-15,0 1 0,0-1 0,0 0 16,0 0-16,0 0 0,0 0 15,0 1-15,0-1 16,-22-21-16,22 21 0,-21-21 0,0 21 16,0-21-16,21 21 15,-21-21-15,0 0 16,-1 0-16,1 0 0,0 0 16,0 0-16,0 0 0,0 0 15,-1-21-15,1 21 0,0-21 16,21 0-16</inkml:trace>
  <inkml:trace contextRef="#ctx0" brushRef="#br0" timeOffset="105756.82">21421 13653 0,'-22'0'0,"1"-22"16,21 1-16,21 0 15,1 21-15,20-21 0,-21 0 16,21 0-16,1-1 16,-1 1-16,0 0 0,22 0 0,-22 0 15,1-22-15,-1 22 0,0 0 0,1-21 16,-22 21-16,0-22 0,0 22 16,-21-21-16,0 21 0,0-22 0,0 22 15,-21 0-15,-21-21 0,20 20 16,-20 1-16,21 21 0,-21-21 0,-1 21 15,1 0-15,0 0 0,-1 0 16,1 0-16,0 21 0,-1 0 0,22 1 16,0 20-16,0 0 0,21-21 0,0 22 15,0-1-15,0 0 0,0 1 16,21 20-16,-21-20 0,21-1 16,0 21-16,-21-20 0,0 20 15,21-20-15,-21-1 0,22 0 0,-22 1 16,0-1-16,0 0 0,0 1 0,-22-22 15,1 0-15,0 0 0,0 0 16,0 0-16,0-21 0,-22 22 0,22-22 16,-21 0-16,21 0 0,-22 0 15,22 0-15,0 0 0,-21-22 0,20 22 16,1-21-16,0 0 0,21-21 16,0 21-16,-21-1 0,21-20 0,0 0 15,-21-1-15,21 1 0,0 0 0,0-1 16,0 1-16,0 0 0,0 21 15,0-22-15,0 22 0,0 0 16,0 42 0,21 0-16,-21 0 15,21 22-15,-21-1 0,0 0 0,21 1 16,0-1-16,1 0 0,-22 1 16,21-1-16,0 0 0,0 1 0,21-22 15,-20 21-15,-1-21 0,21 1 0,-21-1 16,22 0-16,-1-21 15,0 0-15,1 0 0,41 0 16,-41 0-16,-1 0 0,0 0 0,-21-21 16,22 0-16,-1-1 0,0 1 15,-20 0-15,-1 0 0,21 0 0,-21-22 16,0 22-16,1-21 0,-1 0 16,0-1-16,0 22 0,0-21 0,-21 21 15,0-22-15,21 22 0,-21 63 31,0-20-31,0 20 16,-21 0-16,0 1 0,0-1 16,21 0-16,-21 22 0,0-1 15,-1-20-15,1 20 0,0 1 0,0-1 0,0 1 16,21-1-16,-21 1 16,-1 20-16,1-20 0,21-1 0,-21 1 15,0-1-15,-21 22 0,20-22 0,1 1 16,-21-1-16,-22 64 15,22-63-15,21-22 0,-21 1 0,20-1 16,1 0-16,0-21 0,21 22 0,-21-22 16,21-42 15,0 0-31,0-1 0,0 1 16,0-21-16,21 21 0,0-22 15,0 1-15,1-21 0,-1 20 16,21-20-16</inkml:trace>
  <inkml:trace contextRef="#ctx0" brushRef="#br0" timeOffset="106099.14">22161 13758 0,'0'0'16,"0"-42"-16,0 0 0,0 21 15,0-22-15,0 22 0,0-21 0,0 21 0,0-1 16,22 1-16,-1 0 0,21 21 15,-21-21-15,22 0 0,-1 21 16,0 0-16,1 0 0,-1 0 0,0 0 16,1 21-16,-22 0 0,21 21 15,-21-20-15,-21 20 0,0-21 0,0 21 16,0 1-16,-21-22 0,0 21 16,-21 1-16,-1-22 0,1 21 0,0-21 15,-1 0-15,1 1 0,0-1 0,-1 0 16,1-21-16,21 21 0,-22-21 15,22 21-15,0-21 0,0 0 16,21-21 15,21 21-31,0-21 0,0 0 16,22 21-16,-22-21 16</inkml:trace>
  <inkml:trace contextRef="#ctx0" brushRef="#br0" timeOffset="106450.94">22648 13780 0,'21'0'15,"1"0"-15,-1 0 16,0 0-16,0 0 0,21-22 16,-20 22-16,-1-21 0,21 0 0,-21 21 15,22-21-15,-22 0 0,21 21 0,-21-21 16,0-1-16,1 1 15,-1 0-15,-21 0 0,21 21 0,-21-21 16,0 0-16,-21 21 16,-22 0-16,22 0 15,0 21-15,0 0 0,0 0 0,0 0 16,-22 22-16,22-22 0,0 0 16,0 0-16,0 43 0,21-43 15,-22 0-15,22 0 0,0 0 16,0 0-16,0 1 0,0-1 15,22-21-15,-1 0 0,0 0 0,0 0 16,0 0-16,0 0 16,22 0-16,-22 0 0,21 0 0,-21 0 15,22 0-15,-22-21 0,21 21 0</inkml:trace>
  <inkml:trace contextRef="#ctx0" brushRef="#br0" timeOffset="106914.68">23495 13568 0,'0'-21'0,"0"42"0,0-63 0,0 20 0,0 1 16,0 0-16,-21 21 16,0 0-16,-1 21 15,1 0-15,0-21 0,0 43 16,0-22-16,0 0 0,-1 21 0,22-20 16,0 20-16,-21-21 0,21 21 15,0-20-15,-21 20 0,21-21 0,0 0 16,0 0-16,0 1 0,0-1 0,21-21 15,0 21-15,1-21 0,-1 0 16,0 0-16,0 0 0,0 0 0,0 0 16,1 0-16,20 0 0,-21 0 15,0-21-15,22 0 0,-22 21 0,0-22 16,21 1-16,-21 0 0,1 0 0,-1 0 16,0 0-16,0-22 15,0 22-15,-21 0 0,0 0 0,21 0 16,-21 42 15,0 0-31,-21 0 0,21 0 16,-21 0-16,21 1 0,0-1 15,-21 0-15,21 0 0,-21 0 0,21 0 16,0 1-16,0-1 16,21-21 15,0 0-16,-21-21-15,21 21 16,-21-22-16,0 1 0</inkml:trace>
  <inkml:trace contextRef="#ctx0" brushRef="#br0" timeOffset="107091.24">23897 13483 0,'-21'-21'0,"42"42"0,-63-63 0,42 21 16,-21 21-16,-1 0 0,22-21 15,22 21 32,-1 0-47,0 0 0,0 21 16,0-21-16,0 21 0</inkml:trace>
  <inkml:trace contextRef="#ctx0" brushRef="#br0" timeOffset="108348.93">24088 13780 0,'21'0'16,"0"0"-1,0 0-15,21-22 0,-20 1 0,-1 21 16,21-21-16,-21 0 0,0-21 15,22 20-15,-22 1 0,0-21 16,43-22-16,-43 22 0,0 0 16,-21 21-16,21-22 0,0 1 15,0 0-15,-21-1 0,22 22 0,-22-21 16,21 21-16,-21-1 0,0 1 16,-21 42-1,-1 1-15,1-1 0,0 21 16,0-21-16,0 22 0,0-1 15,-1 0-15,1 1 0,0-1 16,0 21-16,0-20 0,0 20 0,-1-20 16,1 20-16,-21 1 0,21-22 15,0 21-15,-1 1 0,-41 42 16,42-43-16,-22 1 0,22-22 16,-21 22-16,0-1 0,-1 1 0,1-22 15,0 21-15,-1 1 0,1-22 0,0 22 16,-1-22-16,1 22 0,21-22 15,0 21-15,-1-20 0,1 20 0,21-20 16,0 20-16,0-21 0,0 1 0,0-1 16,0-21-16,0 22 0,21-22 0,1 0 15,-1 0-15,0 0 16,0-21-16,21 0 0,-20 0 0,20 0 16,0 0-16,-21-21 0,22 0 0,-1 0 15,0 0-15,-20-22 0,20 22 16,-21-21-16,21-1 0,-20 1 15,20 0-15,-21-1 0,0 1 0,0-21 0,1 20 16,-22-20-16,0-1 0,21 1 16,-21-1-16,0 1 0,0-1 0,0 1 15,0-1-15,0 1 0,0-1 0,0 22 16,0 0-16,0 20 16,0-20-16,0 21 0,0 0 0,0 0 15,0-1-15,0 1 16,21 21-1,0-21-15,0 21 16,0-21-16,1 21 0,-1-21 16,0 0-16,0 21 0,21-22 0,1 1 15,-22 0-15,21 0 0,1 0 16,-22 0-16,21-1 0,0 1 0,-20 0 16,20 0-16,-21 0 0,0 0 15,0 21-15,1-22 0,-22 1 16,21 0-16,-21 0 0,-21 21 31,-1 0-15,1 21-16,0 0 15,0 0-15,0 1 0,0-1 0,21 0 16,-22 0-16,22 0 0,-21 0 16,21 1-16,0-1 0,0 0 15,0 0-15,0 0 0,0 0 16,21-21-16,1 22 15,-1-22-15,0 0 0,21 0 16,-21 0-16,1 0 0,-1 0 16,21 0-16,-21 0 0,0 0 0,22 0 15,-22 0-15,0-22 0,0 22 0,0-21 16,22 0-16,-22 0 16,0 0-16,0 0 0,-21-1 0,21 1 15,1-21-15,-1 21 0,0 0 16,-21-22-16,21 1 0,-21 21 15,21 21-15,-21 21 32,0 0-32,0 0 0,0 0 15,0 1-15,0-1 16,0 0-16,0 0 0,0 0 0,0 0 16,0 1-16,0-1 15,0 0-15,21-21 16,1 0-16,-1 0 15,0 0 1,0 0-16,0 0 31,-21-21-31,0 0 16,0-1-16,0 1 16</inkml:trace>
  <inkml:trace contextRef="#ctx0" brushRef="#br0" timeOffset="108581.8">25231 13462 0,'0'0'0,"-22"-21"16,1 21-1,21-21 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2:23:59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1715 0,'-21'0'32,"0"0"-17,21 21-15,-22-21 16,1 0-1,0 21-15,0-21 16,0 0 0,0 0-16,21 21 15,-22-21-15,1 0 16,0 0-16,0 0 16,0 0-16,0 0 0,-1 0 15,1 0-15,0 21 16,0-21-16,0 0 0,0 0 0,-1 0 15,1 0-15,0 0 16,0 0-16,0 0 16,0 0-1,42 0 48,0 0-63,0 0 15,0 0-15,0 0 0,22 0 16,-22 0-16,21 0 0,1 0 16,-1 0-16,0 0 0,1 0 0,20 0 15,-21 0-15,22 0 0,-22 0 16,22 0-16,-1-21 0,-20 21 16,20 0-16,-21 0 0,22 0 0,-22 0 15,1 0-15,-1 0 16,-21 0-16,21 0 0,1 0 0,-22 0 0,0 0 15,0 0-15,0 0 16,1 0-16,-1 0 0,0 0 0,0 0 16,-21-21 46,0 0-46,-21 21-1,21-21-15,0-1 16,0 1-16,-21 21 0,21-21 16</inkml:trace>
  <inkml:trace contextRef="#ctx0" brushRef="#br0" timeOffset="531.63">1799 1461 0,'0'-22'0,"-21"22"16,0 0-1,21 22 48,0-1-48,21-21-15,0 21 0,0 0 16,0 0-16,1-21 16,-1 21-16,0-21 0,0 22 0,0-22 15,0 21-15,1-21 0,-1 0 16,0 0-16,21 21 0,-21-21 0,1 0 16,20 0-16,-21 0 0,0 0 15,0 21-15,1-21 0,-1 0 16,-21 21-1,0 0-15,0 1 16,-21-1-16,-1 0 0,1-21 0,-21 21 16,21 0-16,0 22 15,-1-22-15,-20 0 0,21 21 0,0-21 16,0 1-16,-22 20 0,22-21 16,-21 21-16,21-20 0,-1-1 15,1 21-15,0-21 0,0 0 0,0 1 16,0-1-16,-1 0 15,22 0-15,0 0 16,0 0 0,0-42 31</inkml:trace>
  <inkml:trace contextRef="#ctx0" brushRef="#br0" timeOffset="1223.27">3302 1249 0,'0'0'0,"-21"0"16,42 0 31,0 0-47,0 0 15,22 0-15,-1 0 0,0 0 0,22 0 16,-22 0-16,22 0 0,-1 0 15,1 21-15,-1-21 0,-21 0 0,22 0 16,-22 0-16,1 0 0,20 0 16,-21 0-16,1 0 0,-22 0 0,21 0 15,-21 0-15,22 0 0,-22 0 16,0 0-16,0 0 16,-42 21 15,0-21-31,0 0 0,0 0 15,-22 21-15,22-21 0,-21 0 16,21 0-16</inkml:trace>
  <inkml:trace contextRef="#ctx0" brushRef="#br0" timeOffset="1575.07">3873 1355 0,'-21'-21'0,"0"21"31,21 21 0,0 0-15,0 0-16,0 0 16,0 22-16,0-22 0,0 21 0,0-21 15,0 22-15,0-1 0,0 21 16,0-20-16,0-1 0,0 0 0,0 1 15,0-1-15,0 0 0,0 1 16,0-1-16,0-21 0,-21 22 0,21-22 16,0 0-16,-21 0 0,21 0 15,0 0-15,0 1 16,0-1-16,-21 0 16,21-42 15</inkml:trace>
  <inkml:trace contextRef="#ctx0" brushRef="#br0" timeOffset="2099.28">4212 1715 0,'0'-22'16,"0"44"0,0-1-1,-21 0-15,21 0 0,0 21 16,0-20-16,0-1 0,0 21 16,0-21-16,0 0 0,-21 22 0,21-22 15,0 0-15,0 21 0,0-20 16,0-1-16,0 0 0,0 0 0,0 0 15,21 0-15,0-21 16,0 0-16,0 0 0,1 0 16,-1 0-16,0 0 15,0 0-15,0-21 0,0 21 0,1-21 16,-1 0-16,0 0 0,0 0 16,0-1-16,0 1 0,1 0 0,-1-21 15,0 21-15,-21-22 0,0 1 16,0 21-16,0-22 0,0 1 0,0 0 15,0 21-15,-21-22 0,21 22 16,-21 0-16,-1 0 0,-20 0 0,21 21 16,0 0-16,0 0 0,-22 0 15,22 0-15,0 0 0,0 21 16,0 0-16,-1-21 0,1 21 16,0 0-16,0 0 0,21 1 0,-21-1 15,21 0-15,0 0 16,0 0-16,0 0 0,0 1 15,21-22-15,0 0 16,0 0-16</inkml:trace>
  <inkml:trace contextRef="#ctx0" brushRef="#br0" timeOffset="2791.4">5630 1820 0,'0'-21'0,"0"-21"16,0 21-16,0 0 15,0-1-15,0 1 0,21 21 0,1-21 16,-1 0-16,0 21 0,0-21 15,0 21-15,0 0 0,1 0 0,-1 0 16,0 0-16,0 0 0,0 0 16,43 42-16,-43-21 0,0 0 15,0 22-15,0-22 16,-21 21-16,0 1 0,0-1 0,0-21 16,0 21-16,0 1 0,0-22 15,0 21-15,0-21 0,-21 22 16,21-22-16,-21 0 0,0 0 15,21-42 17,0 0-32,0 0 15,0 0-15,0-22 0,0 22 16,21 0-16,-21-21 0,0 20 16,21-20-16,0 0 0,-21-1 0,22 1 15,-1 21-15,-21-21 16,21 20-16,-21 1 0,21 0 0,-21 0 15,0 0-15,21 0 0,0 21 16,1 0-16,-22-22 0,21 22 16,0 0-1,-21 22-15,0-1 16,0 0-16,21-21 0,-21 21 16,0 0-16,21-21 0</inkml:trace>
  <inkml:trace contextRef="#ctx0" brushRef="#br0" timeOffset="3214.96">6477 2011 0,'21'0'0,"-42"0"0,63 0 0,-21 0 16,1-21-16,-1 21 0,0-21 15,0-1-15,0 22 0,0-21 16,1 0-16,-1 0 0,-21 0 0,21 0 16,0-1-16,-21 1 0,0 0 0,0 0 15,0 0-15,0 0 0,0-1 16,0 1-16,-21 0 16,0 21-16,0 0 0,-22 0 0,22 0 15,0 0-15,-21 0 0,20 0 16,-20 0-16,21 21 0,0 0 0,-22 1 15,22 20-15,0-21 0,21 0 16,0 22-16,-21-22 0,21 21 0,0-21 16,0 22-16,0-22 0,0 0 15,0 21-15,0-21 0,0 1 16,21-1-16,0 0 16,0-21-16,1 21 0,-1-21 15,0 0-15,0 0 16,0 0-16,0 0 0,22 0 0,-22 0 15,0 0-15,21 0 0,1 0 0</inkml:trace>
  <inkml:trace contextRef="#ctx0" brushRef="#br0" timeOffset="4383.14">7260 1820 0,'0'0'0,"0"-42"16,0 21-16,0 0 15,0 0-15,0-1 16,0 1-16,-21 21 0,21-21 16,-21 21-16,0 0 15,-1 0-15,1 0 16,21 21-16,-21 0 0,0 1 16,21-1-16,0 0 0,-21 21 0,0-21 15,21 1-15,-22 20 0,22-21 16,0 21-16,0-20 0,-21-1 0,21 0 15,0 0-15,0 0 0,0 0 0,0 1 16,0-1-16,21-21 16,1 0-1,-1 0-15,0 0 16,0-21-16,0-1 0,-21 1 16,21 21-16,1-21 0,-1 0 15,-21 0-15,0 0 0,21-1 0,0-20 16,-21 21-16,21 0 0,-21 0 0,0-1 15,0 1-15,0 0 0,21 0 16,-21 0-16,0 42 31,0 0-31,0 0 0,0 22 16,0-22-16,0 0 16,0 0-16,0 21 0,0-20 0,0-1 15,0 21-15,22-21 16,-1 0-16,0 1 0,-21-1 0,21 0 15,0 0-15,22 0 0,-22-21 16,0 21-16,21-21 0,-21 0 0,22 0 16,-1 22-16,-21-22 0,22 0 0,-1 0 15,0 0-15,-21 0 0,22-22 16,-1 1-16,-21 21 0,22-21 0,-22 0 16,0 0-16,21 0 0,-21-1 15,1 1-15,-1 0 0,0-21 16,-21 21-16,21-1 0,-21-20 0,0 21 15,21 0-15,-21 0 0,0-1 0,0 1 16,0 0-16,-21 0 16,0 21-16,0 0 0,0 0 15,-1 0-15,1 0 0,0 21 16,0-21-16,0 21 0,0 0 16,-1 1-16,22-1 0,-21 0 0,0 0 15,0 21-15,21-20 0,-21-1 16,21 0-16,0 0 0,0 0 0,0 0 15,0 1-15,0-1 0,0 0 16,0 0 0,21-21-16,0 0 0,0 0 15,0 0-15,1 0 16,-1-21-16,0 0 0,0 21 0,0-21 16,0-1-16,1 1 0,-1 0 15,0 0-15,-21-21 0,21 20 16,0-20-16,0 0 0,-21-1 0,22 1 15,-1 0-15,-21-1 0,0 1 16,21 0-16,-21-1 0,21 1 0,-21 0 16,0-1-16,0 22 0,0-21 15,0 21-15,0 0 0,0-1 0,0 1 16,0 0 0,0 42-1,0 0 1,0 1-16,0-1 0,0 0 0,0 21 15,-21 1-15,0-1 0,21 21 16,-21-20-16,21-1 0,0 22 0,0-22 16,0 0-16,0 1 0,0-1 0,0 0 15,0-21-15,0 22 16,0-22-16,0 0 0,0 0 0,0 0 16,21 1-16,0-22 0,0 21 0,0-21 15,0 21-15,1-21 0,-1 0 16,0 0-16,0 0 0,0 0 15,0 0-15,1-21 16,-1 0-16,0-1 16,-21 1-16,0 0 0,21 0 15,-21 0-15,21 0 0</inkml:trace>
  <inkml:trace contextRef="#ctx0" brushRef="#br0" timeOffset="5006.13">10139 1207 0,'21'-43'16,"-21"64"30,-21 1-46,21-1 0,0 21 16,0 0-16,0-20 0,0 41 16,0-21-16,-21 22 0,21-1 0,0 1 15,0-22-15,-22 22 0,22-1 16,0 1-16,0-22 0,0 0 0,0 1 16,0-1-16,0-21 0,0 0 15,0 22-15,0-22 0,0 0 16,0 0-16,0-42 47,0 0-47,-21 21 15</inkml:trace>
  <inkml:trace contextRef="#ctx0" brushRef="#br0" timeOffset="5883.63">9673 1863 0,'0'0'0,"-21"0"16,42 21 0,0-21-16,0 0 15,1 0-15,20 0 0,0 0 0,1 0 16,20-21-16,1 0 0,-22-1 0,21 1 16,1 0-16,-1 0 15,1 0-15,-22 0 0,22-22 0,-22 22 16,0-21-16,1 21 0,-1-1 15,-21-20-15,22 0 0,-22-1 16,-21 22-16,0 0 0,0 0 16,0 0-16,0 0 0,0-1 0,-21 22 15,-1-21-15,1 21 0,0 0 16,0 0-16,0 0 0,21 21 16,-21 1-16,21-1 15,-22 21-15,22-21 0,0 22 0,0 20 16,0-21-16,0 1 0,0 20 15,0-20-15,0 20 0,0-21 16,0 22-16,0-22 0,0 1 0,0-1 16,0-21-16,0 21 0,0-20 15,0-1-15,0 0 0,0 0 0,0 0 16,0-42 31,0 0-47,22 0 15,-1 0-15,-21-1 0,21-20 0,0 21 16,-21-21-16,21 20 0,0-20 16,1 0-16,20-1 0,-21 22 15,0 0-15,0 21 16,1 0-16,-1 0 0,0 0 16,0 0-16,0 21 0,-21 0 0,0 1 15,0-1-15,21 0 0,-21 21 16,0-21-16,22 1 0,-22-1 0,0 21 15,0-21-15,21-21 0,0 21 16,0 1-16,-21-1 0,21-21 0,0 21 16,1-21-16,-1 0 0,0 0 15,21 0-15,-21 0 0,1 0 0,20 0 16,-21 0-16,21-21 0,-20 0 0,20 21 16,-21-22-16,21 1 0,-20 0 15,-1 0-15,0-21 0,0 20 16,-21 1-16,0-21 0,21 21 15,-21 0-15,0-22 0,0 22 0,0 0 16,0 0-16,-21 42 31,0-21-31,0 21 0,21 0 0,0 22 16,0-22-16,0 0 0,0 0 16,0 21-16,0-20 0,0-1 0,0 0 15,0 0-15,0 0 0,0 0 0,0 1 16,21-22-16,-21 21 15,0 0-15,21-21 0,0 0 0,0 0 16,1 0-16,-1 0 16,0 0-16,0-21 0,21 0 15,-20 21-15,20-22 0</inkml:trace>
  <inkml:trace contextRef="#ctx0" brushRef="#br0" timeOffset="6444.7">13293 1842 0,'0'0'0,"0"-22"0,0-20 16,0 21-16,0 0 0,-22-22 15,22 22-15,0 0 0,-21 0 16,21 0-16,0 0 0,0-1 0,0 44 31,0-1-31,0 21 16,0 0-16,0 1 0,0 20 15,0 1-15,0-1 0,0 22 0,0-22 16,0 22-16,0 0 0,-21-1 16,0 1-16,0 0 0,21-1 0,-21 1 15,-1-21-15,1 20 0,0 1 16,0 0-16,0-1 0,0-20 15,21-1-15,-22 22 0,1-22 0,0 1 16,21-22-16,0 22 0,-21-22 0,21-21 16,-21 43-16,21-43 15,0-42 1,0 0 0,0-22-16,0 22 0,0-21 15,0-22-15,0 1 0,0 20 0,0-20 16,0-22-16</inkml:trace>
  <inkml:trace contextRef="#ctx0" brushRef="#br0" timeOffset="6796.5">12912 1990 0,'-22'-43'0,"44"86"0,-44-107 0,22 22 15,0 21-15,0-22 0,0 22 16,0-21-16,22 0 0,20 20 0,-21-20 15,21 0-15,1 21 0,20-1 16,-20 1-16,20-21 0,-21 42 0,1-21 16,20 21-16,-20 0 0,-1 0 15,0 0-15,-21 21 0,1 0 0,-1 21 16,0-20-16,-21 20 0,0 0 0,0 1 16,-21 20-16,0-21 0,-1 1 15,-20-1-15,0 0 0,21-20 16,-22 20-16,1-21 0,21 0 15,-22 22-15,22-43 0,-21 21 0,21 0 16,0 0-16,42-21 31,0 0-31,0-21 16,21 21-16,-20-21 0,-1 21 16,21-21-16,-21 21 0,0-22 0</inkml:trace>
  <inkml:trace contextRef="#ctx0" brushRef="#br0" timeOffset="7422.14">13589 2117 0,'0'0'0,"21"0"0,0 0 16,0 0-16,1-21 16,-1-1-16,0 1 0,0 0 0,21 0 15,-20 0-15,20 0 0,-21-22 16,0 1-16,22 21 0,-22-22 0,0 1 15,0 0-15,0 21 0,-21-22 16,0 22-16,0 0 0,0 0 0,0 0 16,-21 21-16,0 0 15,0 0-15,0 0 0,-22 0 0,22 21 16,0 0-16,0 0 0,0 0 16,21 0-16,0 1 0,0-1 15,0 0-15,0 0 0,0 0 0,0 0 16,21 1-16,0-1 0,0 0 15,0 0-15,0 0 0,1 0 0,-1 1 16,0-1-16,0 0 0,0-21 0,0 21 16,1 0-16,-1-21 15,0 21-15,0-21 0,0 0 0,0 22 16,1-22-16,-1 0 16,0 0-16,0 0 0,-21-22 15,21 22-15,0-21 0,1 0 16,-22 0-16,21 0 0,0 0 15,0-1-15,0-20 0,0 21 0,-21-21 16,0 20-16,22 1 0,-1-21 16,-21 21-16,0 0 0,0-1 0,21 22 15,-21 22 1,0-1 0,0 0-16,0 0 0,0 0 0,0 22 15,0-22-15,-21 0 0,21 0 16,-21 0-16,21 22 0,0-22 0,-22 0 15,22 0-15,0 0 16,-21-21-16,21 21 16,0-42 15,0 0-15,0 0-16,0 0 0</inkml:trace>
  <inkml:trace contextRef="#ctx0" brushRef="#br0" timeOffset="7627.54">14499 1503 0,'0'0'0,"21"0"94,0 0-78,-21 21-16,22 0 0,-1 0 15</inkml:trace>
  <inkml:trace contextRef="#ctx0" brushRef="#br0" timeOffset="8105.26">14732 1778 0,'0'-21'15,"-21"0"-15,21 0 16,0-1 0,21 22-1,0 0-15,0 0 0,-21 22 16,21-22-16,1 21 0,-1 0 0,-21 0 15,0 21-15,21-20 0,-21 20 16,21 0-16,-21-21 0,0 22 0,0-1 16,0-21-16,0 22 0,0-22 15,0 0-15,0 0 0,0 0 16,0 0-16,0 1 16,21-22-1,-21-22 1,21 1-16,1 0 0,-22 0 0,21 0 15,0 0-15,0-1 0,0-20 16,0 0-16,1 21 0,-1-22 0,0 1 16,0 0-16,0-1 0,0 1 15,-21 21-15,22-22 0,-1 22 0,-21 0 16,0 0-16,21 21 16,0 0-1,-21 21 1,0 0-1,0 0-15,0 1 16,0-1-16</inkml:trace>
  <inkml:trace contextRef="#ctx0" brushRef="#br0" timeOffset="9290.64">15875 1947 0,'0'0'0,"0"-21"0,0 0 15,0 0-15,0 0 16,0 0-16,0-1 16,0 1-16,0 0 0,0 0 0,-21 0 15,0 0-15,-1-1 0,1 22 16,0 0-1,0 0-15,0 22 16,0-1-16,-1 0 0,1 21 16,0-21-16,0 22 0,0-22 0,0 21 15,-1 1-15,1-1 0,0-21 0,0 0 16,21 22-16,-21-22 0,21 0 16,0 0-16,0 0 0,0 0 15,21-21-15,0 0 16,0 0-16,0 0 0,1 0 15,-1 0-15,21-21 0,-21 0 0,0 21 16,1-21-16,-1 0 0,0 0 16,0-1-16,0 1 0,-21-21 0,21 21 15,1-22-15,-22 1 16,21 0-16,-21 21 0,0-22 0,0 22 16,0-21-16,0 21 0,0-1 15,0 44 16,0 20-31,0-21 0,0 21 0,0-20 16,0 20-16,0 0 0,0-21 0,0 22 16,0-22-16,0 21 0,0-21 15,0 1-15,0-1 0,0 0 0,21 0 16,0 0-16,0-21 0,0 21 16,1-21-16,-1 0 0,0 0 0,0 0 15,21 0-15,-20 0 0,-1 0 16,21-21-16,-21 21 0,22-21 15,-22 0-15,21 0 0,-21 0 0,0-1 16,1-20-16,-1 21 0,21-21 16,-21-1-16,0 1 0,-21 0 0,22-22 15,-1 22-15,-21-22 0,0 22 16,21 0-16,-21-1 0,0 1 0,0 0 16,0 20-16,0 1 0,0 0 0,0 0 15,0 0-15,0 42 31,0 0-31,0 0 0,0 0 16,0 22-16,0-1 0,0-21 16,0 22-16,-21 20 0,21-21 15,0 1-15,0-1 0,0 0 0,0 1 16,0-22-16,0 21 0,0-21 0,0 22 16,0-22-16,0 0 0,0 0 15,0 0-15,21 1 0,0-1 0,0-21 16,0 21-16,1-21 0,-1 0 15,0 0-15,0 0 0,0 0 0,0 0 16,1 0-16,-1 0 0,0 0 0,0 0 16,0 0-16,0-21 0,1 0 15,-1-1-15,0 1 16,-21 0-16,0 0 0,21 0 16,-21 0-16,0-1 0,0-20 0,0 21 15,0 0-15,0 0 0,0-1 0,0 1 16,0 0-16,-21 21 15,0 0-15,0 21 16,21 0-16,-22 1 16,22-1-16,-21 0 0,21 0 0,0 0 15,0 0-15,0 1 0,0 20 16,0-21-16,0 0 0,0 0 16,0 1-16,0-1 0,21 0 15,1-21 1,-1 0-16,0 0 0,0 0 15,0 0-15,0 0 16,1 0-16,-1 0 16,0-21-16,-21 0 0,21-1 15,0 22-15,-21-21 0,21 21 16,-21-21-16,0 0 0,0 0 16,0 0-16</inkml:trace>
  <inkml:trace contextRef="#ctx0" brushRef="#br0" timeOffset="9595.98">16298 1588 0,'0'0'0,"-21"0"16,21-22-16,0 1 15,21 21-15,22 0 16,-22-21-16,0 21 0,21 0 16,-21 0-16,22-21 0,-22 21 0,21 0 15,-21 0-15,22 0 16,-22 0-16,0-21 0,21 21 0,-20 0 16,-1 0-16,0 0 0,0 0 15,-42 0 16,0 0-15</inkml:trace>
  <inkml:trace contextRef="#ctx0" brushRef="#br0" timeOffset="12099.62">18775 1842 0,'21'0'156,"0"0"-125,0 0 0,-21-22 1,0 1-17,21 21-15,-21-21 16,0 0 0,0 0-16,0 0 15,0-1 1,0 1-16,0 0 15,0 0-15,0 0 16,0 0-16,0-1 16,0 1-16,0 0 15,0 0-15,-21 21 16,21-21-16,-21 21 0,21-21 16,0-1-16,-21 22 15,0 0-15,0 0 0,21-21 0,-22 21 16,1 0-16,0 0 15,0 0-15,0 0 0,0 0 0,-1 21 16,1 1-16,0-1 0,-21-21 16,21 42-16,-1-21 0,1 22 15,0-1-15,0 0 0,0-21 0,0 22 16,-1-1-16,22 0 0,0 1 16,0-22-16,0 21 0,0-21 0,0 1 15,0-1-15,0 0 0,0 0 16,22 0-16,-1-21 0,0 0 0,0 0 15,0 0-15,0 0 0,22 0 16,-22 0-16,0 0 0,0 0 0,22-21 16,-22 0-16,21 21 0,-21-21 15,0 0-15,22-22 0,-22 22 0,21 0 16,-21-21-16,1-1 0,-1 1 16,0 0-16,0-22 0,0 22 0,0-1 15,1-20-15,-22 21 0,21-22 0,-21 22 16,0-1-16,0 1 15,0 0-15,0 21 0,0-22 0,0 22 16,0 0-16,0 0 0,-21 21 16,21 21-1,-22 0-15,1 21 0,21 1 16,-21-1-16,21 0 0,0 1 16,0 20-16,-21 1 0,21-22 0,0 22 15,-21-1-15,21-21 0,0 22 0,0-22 16,0 1-16,0-1 0,0 0 15,0-21-15,21 1 0,0-1 16,0 0-16,-21 0 0,21 0 0,1-21 16,-1 0-16,0 0 0,21 0 15,-21 0-15,1 0 0,20 0 0,-21 0 16,21 0-16,-20-21 0,20 21 16,0-21-16,-21 0 0,22 0 0,-1-1 15,-21 1-15,22 0 0,-22-21 0,0 21 16,0-1-16,0-20 0,0 21 15,-21 0-15,0-22 0,0 22 0,0 0 16,0 0-16,-21 21 16,0 0-16,0 0 0,-21 0 0,20 21 15,1 0-15,0 0 16,-21 1-16,21-1 0,-1 0 0,1 21 16,0-21-16,0 22 0,21-22 15,0 0-15,0 0 0,0 0 0,0 1 16,0-1-16,0 0 0,0 0 0,21-21 15,-21 21-15,21-21 16,0 0-16,1 0 0,-1 0 16,0 0-16,0 0 0,0-21 15,0 0-15,1 21 0,-1-21 0,0 0 16,-21-1-16,21 1 0,0 0 0,-21 0 16,0 0-16,0 0 0,21-22 15,-21 22-15,0 0 0,0 0 16,0 0-16,0-1 0,0 44 31,0-1-15,-21 0-16,21 0 0,0 0 0,0 22 15,0-22-15,0 21 0,0-21 16,0 0-16,0 1 0,0-1 0,0 0 16,21 0-16,1 0 0,-1-21 15,0 21-15,0-21 0,0 0 0,0 0 16,1 0-16,20 0 0,-21 0 0,0 0 15,22 0-15,-22 0 0,0-21 16,21 21-16,-21-21 0,1 0 16,-1 0-16,0 0 0,0-1 0,0-20 15,-21 21-15,21-21 0,1-1 16,-1 1-16,0 0 0,0-22 0,0 22 16,-21-1-16,21 1 0,1 0 15,-22-1-15,0 1 0,21 0 0,-21 21 16,0-1-16,0 1 15,0 42 1,0 1-16,-21-1 0,21 0 16,-22 0-16,1 21 0,21 1 15,-21-1-15,21 0 0,-21 1 0,0-1 16,21 0-16,0 22 0,0-22 16,0-21-16,-21 22 0,21-1 0,0-21 15,0 22-15,0-22 0,0 0 16,0 0-16,21 0 0,0 0 0,0 1 15,0-22-15,0 0 16,1 0-16,-1 0 0,0 0 0,0 0 16,0 0-16,22 0 0,-22 0 0,21 0 15,-21-22-15,0 1 0,22 0 16,-22 21-16,21-21 0,-21 0 16,1 0-16,-1-22 0,0 22 0,0 0 15,-21-21-15,0 20 0,21-20 16,-21 21-16,0 0 0,0 0 15,0-1-15,0 1 0,-21 21 16,0 0 0,0 0-16,0 21 0,-1 1 0,22-1 15,-21 0-15,0 0 0,0 0 0,21 22 16,0-22-16,-21 0 0,21 0 16,-21 0-16,21 0 0,0 1 0,0-1 15,0 0-15,21-21 47,0 0-47,0 0 16,0-21-16,0 0 0,1-1 15,-1 1-15,0 0 0,0 0 16,0 0-16,-21 0 0,21 21 16,1 0-16,-22 21 31,0 0-31,0 0 0,0 0 15,0 0-15,-22 1 16,22-1-16,0 0 0,-21-21 16,21 21-16,0 0 15,21-21 1,1 0-16,-1 0 16,0 0-1,0-21-15,-21 0 16,0 0-16,0 0 15,0-1-15,0 1 0,0 0 0,0 0 16,0 0-16</inkml:trace>
  <inkml:trace contextRef="#ctx0" brushRef="#br0" timeOffset="12339.48">20024 1545 0,'0'0'0,"21"0"31,0 0-31,0 0 0,21-21 16,-20 21-16,20 0 0,0 0 15,1 0-15,-1 0 0,0 0 0,22 0 16,-43-21-16,21 21 0,1 0 16,-22 0-16,21 0 0,-21 0 0,0 0 15,1 0 1,-22-21-16,0 0 15</inkml:trace>
  <inkml:trace contextRef="#ctx0" brushRef="#br0" timeOffset="14199.74">22500 1566 0,'0'-21'0,"0"42"0,0-63 0,0 21 0,0 0 15,21 0-15,0-1 0,1-20 0,-22 21 16,21 0-16,0 0 0,0-22 16,0 22-16,-21 0 0,0 0 0,0 0 15,0-1-15,0 1 0,0 0 16,-21 0-1,0 21-15,0 0 0,0 0 0,-1 0 16,-20 21-16,21 0 0,0 0 16,-22 1-16,22 20 0,-21-21 0,21 21 15,0 22-15,-1-22 0,1 22 16,0-1-16,0 1 0,21-1 0,0 1 16,0-22-16,0 22 0,0-22 0,21 0 15,0 1-15,0-1 0,1-21 16,20 21-16,-21-20 0,21-1 15,1-21-15,-1 21 0,0-21 16,1 0-16,-1 0 0,0 0 0,1 0 16,-1 0-16,0 0 0,22 0 0,21-42 15,-64 42-15,21-22 16,0-20-16,1 21 0,-22 0 0,0-22 16,0 22-16,22-21 0,-22 0 0,-21-1 15,21-20-15,-21 20 0,21 1 16,-21-21-16,0 20 0,0 1 0,0 0 15,0-1-15,-21 1 0,0 0 16,0-1-16,-1 1 0,1 21 0,-21 0 16,21-1-16,-22 22 0,1 0 15,0 0-15,-1 0 0,1 0 0,0 0 16,-1 22-16,1-1 0,-21 0 16,20 0-16,22 21 0,-21 1 15,-1-1-15,22 0 0,-21 1 0,21 20 16,0-20-16,21 20 0,0 1 15,0-22-15,0 0 0,0 1 0,0-1 16,0 0-16,21-21 0,0 22 0,0-22 16,21 0-16,1 0 0,-1-21 15,0 21-15,1-21 0,-1 0 0,0 0 16,1 0-16,-1 0 0,0 0 0,1-21 16,-1 21-16,0-21 0,1 0 15,-1 0-15,-21 0 0,22-1 16,-22 1-16,21 0 0,-21-21 0,0 21 15,1-22-15,-1 22 0,-21-21 16,0 21-16,0-1 0,21 1 0,-21 0 16,-21 42 15,21 0-31,0 1 16,0-1-16,-21 21 0,21-21 0,-22 22 15,22-22-15,0 0 0,0 0 16,0 21-16,0-20 0,0-1 15,0 0-15,0 0 0,22-21 16,-22 21-16,21-21 0,0 0 16,0 0-16,0 0 15,0 0-15,1 0 0,-1 0 0,0-21 16,0 0-16,0 21 0,0-21 0,-21 0 16,22-1-16,-1-20 0,0 21 15,0 0-15,-21-22 0,21 1 0,-21 21 16,21-21-16,-21 20 0,22 1 15,-22 0-15,0 0 0,0 0 0,0 42 32,0 0-17,0 21-15,-22-20 0,22-1 16,-21 21-16,21-21 0,0 0 16,0 22-16,0-22 0,0 0 0,0 0 15,0 0-15,0 1 0,0-1 0,0 0 16,21-21-1,1 0-15,-1 0 0,0 0 0,0 0 16,0 0-16,0 0 0,1 0 0,-1-21 16,0 0-16,0-1 0,0 1 15,0 0-15,1 0 0,-1-21 16,0-1-16,0 1 0,0 0 0,0-1 16,1 1-16,-1 0 0,0-22 15,-21 22-15,21-1 0,0 1 0,-21 0 16,0-1-16,21 1 0,-21 0 15,0 21-15,22-1 0,-22 1 0,0 0 16,0 42 0,0 0-16,-22 1 0,22-1 15,-21 21-15,0 22 0,21-22 16,-21 0-16,0 1 0,21-1 16,0 0-16,-21 1 0,21-1 0,-22 0 15,22 1-15,0-22 0,0 21 16,0-21-16,0 22 0,0-22 15,0 0-15,0 0 0,22 0 16,-1-21-16,-21 21 0,21-21 16,0 0-16,0 0 0,0 0 0,1 0 15,-1 0-15,0-21 0,0 0 0,0 0 16,0 21-16,1-21 0,-1 0 16,0-1-16,0 1 0,-21 0 0,21 0 15,0 0-15,1 0 0,-22-1 16,0 1-16,-22 21 31,1 21-31,0-21 0,0 22 16,21-1-16,0 0 0,0 0 15,-21 0-15,21 0 0,0 1 16,0-1-16,0 0 16,0 0-16,21 0 0,-21 0 15,0 1 1,0-1-16,-21-21 31,0 0-15,-1 0-16,1 0 15,0 0-15,0 0 16,21-21 15,21 21-15,0-22-16,0 1 0</inkml:trace>
  <inkml:trace contextRef="#ctx0" brushRef="#br0" timeOffset="14459.59">24701 1651 0,'0'0'0,"0"21"31,0 0-15,0 1-16,-21-1 0,21 0 15,0 0-15,-21 0 0,21 0 0,0 1 16,0-1-16,0 0 16,-21 0-16,21 0 15,-21 0-15,21 1 16,0-44 31,0 1-47,0 0 0,0 0 0</inkml:trace>
  <inkml:trace contextRef="#ctx0" brushRef="#br0" timeOffset="14631.49">24659 1482 0,'0'-21'0,"0"42"0,0-85 0,0 43 0,0 0 16,0 0-16,-21 0 31</inkml:trace>
  <inkml:trace contextRef="#ctx0" brushRef="#br0" timeOffset="14831.38">23834 1482 0,'0'0'0,"-22"0"0,44 0 31,-1 0-31,0 0 16,0 0-16,0 0 0,0 0 15,1 0-15,-1 0 0,21 0 0,-21 0 16,0 0-16,1 0 0,-1 0 15,0 0-15</inkml:trace>
  <inkml:trace contextRef="#ctx0" brushRef="#br0" timeOffset="15804.34">24871 1736 0,'0'0'15,"0"-21"-15,0-1 0,0 1 16,-21 21-1,-1 0 1,22 21-16,-21 1 0,0-1 16,21 0-16,0 0 0,-21 0 0,0 0 15,21 1-15,-21-1 0,21 0 0,0 0 16,0 0-16,0 0 0,0 1 16,21-22-1,0 0-15,0 0 16,0 0-16,0 0 0,1 0 0,-1 0 15,0 0-15,0-22 0,0 1 16,0 0-16,1 0 0,-1 0 0,0 0 16,-21-1-16,21-20 0,0 21 0,-21-21 15,0-1-15,21 1 0,-21 0 16,22-1-16,-22 1 0,0 21 0,0-22 16,0 1-16,21 21 0,-21-21 15,0 20-15,0 1 0,0 0 0,0 42 31,0 0-15,0 1-16,0-1 16,-21 21-16,21-21 0,0 22 0,0-1 15,-22-21-15,22 21 0,-21 1 16,21-1-16,0 0 0,0-20 0,-21 20 16,21 0-16,0-21 0,0 1 0,0 20 15,0-21-15,0 0 0,0 0 16,0 1-16,0-1 0,21-21 15,0 21-15,1-21 16,-1 0-16,0 0 0,0 0 16,0 0-16,0-21 15,1 21-15,-1-21 0,0-1 0,0 22 0,0-21 16,0 0-16,1 0 0,-1 0 16,0 0-16,-21-1 0,0 1 15,21-21-15,-21 21 0,0 0 0,0-1 16,0 1-16,0 0 15,-21 21-15,0 0 16,0 21-16,21 0 16,-22 1-16,1-1 0,21 0 15,-21 0-15,21 0 0,0 0 16,0 1-16,0-1 0,0 0 16,0 0-16,0 0 0,0 0 0,0 1 15,0-1-15,0 0 16,0 0-16,21-21 15,0 0-15,1 0 16,-1 0-16,0 0 16,0 0-16,0 0 15,0 0-15,-21-21 16,22 0 0,-22 0-16,0-1 15</inkml:trace>
  <inkml:trace contextRef="#ctx0" brushRef="#br0" timeOffset="17979.7">4445 4064 0,'0'0'0,"21"0"15,0-21 32,-21 0-47,0 0 16,0-1-16,0 1 15,0 0 1,0 0-16,-21 0 0,21 0 16,-21 21-16,21-22 15,-21 1-15,0 21 0,-1-21 0,22 0 16,-21 21-16,0-21 0,0 21 16,0-21-16,0 21 0,-1-22 0,1 22 15,0 0-15,0 0 0,0 0 16,0 0-16,-1 0 0,1 0 0,0 22 15,0-1-15,-21-21 0,20 21 16,1 0-16,-21 21 0,21-20 0,-22-1 16,22 21-16,0 0 0,0 1 15,0-1-15,0 0 0,21 1 0,0-1 16,0 0-16,0 1 0,0-1 16,0-21-16,21 22 0,0-22 0,0 0 15,0 0-15,0 0 0,1-21 16,-1 0-16,0 21 0,21-21 15,-21 0-15,1 0 0,-1 0 0,0-21 16,21 21-16,-21-21 0,22 0 16,-22 0-16,21 0 0,-21-1 0,22 1 15,-22-21-15,21 21 0,-21-22 16,22 22-16,-22-21 0,0 0 16,0 20-16,-21-20 0,0 0 0,0 21 15,0-1-15,0-20 0,0 21 0,0 0 16,0 0-1,-21 21-15,21 21 16,-21 0-16,21 0 0,-21 21 16,21-20-16,0 20 0,0 0 15,0 1-15,0-1 0,0-21 0,0 21 16,0-20-16,21 20 0,0-21 16,0 0-16,-21 0 0,21 1 0,1-22 15,-1 21-15,-21 0 0,21-21 16,0 0-16,0 0 0,0 0 0,1 0 15,-1 0-15,0 0 0,0 0 16,0-21-16,0 0 0</inkml:trace>
  <inkml:trace contextRef="#ctx0" brushRef="#br0" timeOffset="19731.09">5588 3958 0,'0'0'16,"-42"-21"-1,20 21-15,1 0 0,0 0 0,0 0 16,0 0-16,0 0 0,-1 21 16,22 0-16,-21 1 0,0-1 0,21 0 15,-21 0-15,21 0 0,0 22 16,0-22-16,0 21 0,0-21 15,0 22-15,0-22 0,0 21 0,21-21 16,0 22-16,-21-22 0,21 0 16,1 0-16,-1 0 0,0 0 0,0 1 15,0-22-15,0 0 0,1 0 16,20 0-16,-21 0 0,0 0 16,22 0-16,-22 0 0,21-22 0,-21 1 15,22 0-15,-22 0 0,21 0 0,-21 0 16,0-22-16,1 22 0,-1-21 0,0-1 15,0 1-15,0 0 16,0-1-16,-21 1 0,0 0 0,22-1 16,-22-20-16,21 21 0,-21-1 15,21 22-15,-21-21 0,0-1 0,0 22 16,0 0-16,21 0 0,-21 42 31,0 0-31,-21 0 16,21 1-16,-21 20 0,21 0 15,0-21-15,0 43 0,-21-22 0,21 1 16,0-1-16,-22 21 0,22-20 16,0-1-16,0 0 0,0 1 0,0-22 15,22 21-15,-1-21 0,0 22 16,0-22-16,0 0 0,0 0 16,1-21-16,-1 21 0,0-21 0,21 0 15,-21 0-15,22 0 0,-22 0 0,21 0 16,1 0-16,-22 0 0,21 0 15,0-21-15,1 0 0,-22 0 0,21 0 16,-21 21-16,1-21 0,20-22 16,-42 22-16,21 0 0,-21 0 0,0-22 15,0 22-15,0-21 0,0 21 0,0-22 16,-21 22-16,21-21 0,-21 21 16,0 0-16,-1-1 0,-20 1 0,21 21 15,0 0-15,0 0 16,-1 0-16,1 0 0,0 21 15,21 1-15,-21-1 0,21 21 0,0-21 16,0 22-16,0-22 0,-21 21 16,21 22-16,0-43 0,0 21 15,0-21-15,0 0 0,0 1 16,0 20-16,0-21 0,0 0 16,21-21-16,0 0 0,0 0 15,0 0-15,1 0 16,-1 0-16,0-21 0,0 21 0,0-21 15,0 0-15,1 0 0,-22-1 16,21 1-16,0 0 0,0-21 16,0 21-16,-21-1 0,0-20 0,0 21 15,0 0-15,0-22 0,0 22 16,0 0-16,0 0 0,0 0 0,0 42 47,0 0-47,0 0 0,0 22 0,0-22 15,0 0-15,0 21 0,0-21 16,0 1-16,0-1 0,0 0 0,0 0 16,21 0-16,1 0 0,-1-21 15,0 22-15,0-22 0,0 0 16,0 0-16,1 0 0,-1 0 16,0 0-16,0 0 0,0-22 15,0 22-15,1-21 0,-1 0 0,0 0 16,0 0-16,0 0 0,-21-1 0,21 1 15,-21-21-15,22 21 0,-22 0 16,0-22-16,0 22 0,0 0 0,0 0 16,0 0-16,0 42 31,21 0-31,-21 21 16,0-21-16,0 1 0,21-1 15,-21 21-15,0-21 0,0 0 0,0 1 16,0-1-16,21 0 15,-21 0-15,0 0 0,21 0 16,-21 1-16,0-1 31,-21-21-15,21-21 0,-21 21-16,21-22 0,-21 1 15,0 21-15,-1 0 0,1-21 16,0 21-1,21 21 1,0 0 0,0 1-16,0-1 15,0 0-15,21-21 0,0 0 16,-21 21-16,22-21 0,-1 0 0,0 0 16,0 0-16,0 0 0,0 0 15,1 0-15,20 0 0,-21 0 0,0-21 16,0 21-16,22-21 0,-22 0 15,0 21-15,0-22 0,0 1 0,1 0 16,-1 0-16,0 0 0,-21 0 0,0-1 16,0 1-16,0 0 15,0 0-15,0 0 0,0 0 0,0-1 0,0 1 16,0 0-16,0 42 31,0 0-15,0 1-16,0-1 0,0 21 15,0-21-15,0 0 0,0 1 0,0-1 16,0 0-16,0 0 0,0 0 16,0 0-16,0 1 15,0-1-15,0 0 16,-21-21 15,0 0-15,-1 0-16,1-21 15,0 21-15,0-21 16,21-1-16,0 1 0</inkml:trace>
  <inkml:trace contextRef="#ctx0" brushRef="#br0" timeOffset="21086.82">9483 3810 0,'0'0'16,"0"-42"0,0 21-16,0-1 0,0 1 15,-22 21-15,22-21 16,0 0-16,-21 21 16,21 21-1,0 0-15,0 0 16,0 1-16,0-1 0,0 21 15,0 0-15,0 1 0,0 20 0,0-20 16,0-1-16,-21 21 0,21-20 0,-21-1 16,21 0-16,-21 1 0,21-22 15,0 21-15,0-21 0,0 1 0,0-1 16,0 0-16,0-42 47,0 0-47,0-1 0,0 1 15,21 0-15,-21 0 0,0 0 16,0 0-16,21-1 0,-21-20 16,21 21-16,-21 0 0,21 0 0,-21-1 15,0 1-15,0 0 0,22 0 16,-1 21-16,0 0 16,0 0-16,-21 21 15,21-21-15,-21 21 0,21 22 16,-21-22-16,22 0 0,-22 0 0,0 21 15,0-20-15,21-1 0,-21 0 0,21 21 16,0-21-16,0 1 16,-21-1-16,21-21 0,1 0 0,-22 21 15,21-21-15,0 0 0,0 0 16,0 0-16,0 0 0,1 0 16,-1-21-16,0 0 0,0 21 15,0-22-15,0 1 0,1 0 0,-1 0 16,-21 0-16,21 0 0,0-22 0,0 22 15,0-21-15,-21 21 0,0-22 16,0 22-16,0-21 0,0 21 16,0-1-16,0 1 0,0 0 0,0 0 0,0 0 15,0 0-15,0 42 32,0 0-32,0 0 15,0 21-15,0-20 0,0 20 16,22-21-16,-22 21 0,0 1 15,21-22-15,-21 21 0,0-21 0,21 1 16,0 20-16,-21-21 0,21 0 16,0 0-16,1 1 0,-1-22 0,0 21 15,0-21-15,0 0 0,0 0 16,22 0-16,-22 0 0,0 0 16,0 0-16,0 0 0,22-21 15,-22 21-15,0-22 0,0 1 0,0 21 0,22-21 16,-22 0-16,0 0 0,0 0 0,0-22 15,1 22-15,-22 0 16,0-21-16,21 20 0,-21 1 0,0-21 0,0 21 16,0-22-16,0 22 0,0-21 15,0 21-15,-21 0 16,-1 21-16,1 0 16,0 0-16,0 0 0,21 21 15,-21 0-15,21 0 0,-21 0 16,21 22-16,0-1 0,0-21 0,0 21 15,0 22-15,0-43 16,0 0-16,0 0 0,0 1 0,0-1 16,21 0-16,0 0 0,0-21 15,-21 21-15,21-21 0,0 0 16,1 0-16,-1 0 0,0 0 16,0 0-16,0 0 15,0-21-15,1 0 0,-1 21 16,0-21-16,0 0 0,0 21 0,-21-22 15,21 1-15,1 0 0</inkml:trace>
  <inkml:trace contextRef="#ctx0" brushRef="#br0" timeOffset="23137.25">11790 4170 0,'0'-21'0,"0"0"16,0-1-1,0 1-15,0 0 16,0 0-16,0 0 0,0 0 15,0-1-15,0 1 0,0 0 16,0 0-16,0 0 0,0 0 16,-21-1-16,21 1 0,0 0 15,-22 0-15,22 0 16,0 42 15,-21 0-31,21 0 0,0 0 16,0 1-16,-21 20 0,21-21 15,0 21-15,0-20 0,0 20 0,0-21 16,0 21-16,0-20 0,-21 20 0,21-21 16,0 0-16,-21 22 0,21-22 0,0 0 15,0 0-15,0 0 16,0-42 15,21 0-31,-21 0 16,21 0-16,0-1 0,-21 1 15,21 0-15,1 0 0,-22 0 0,21 0 16,0-22-16,0 22 0,-21 0 0,21-21 16,-21 20-16,0 1 0,21 0 0,1 21 15,-22-21-15,0 0 0,21 21 16,0 0-16,-21 21 16,21 0-1,0 0-15,-21 0 0,21 1 0,-21 20 16,22-21-16,-22 0 0,0 0 0,21 1 15,-21-1-15,21 0 0,-21 0 0,21 0 16,0 22-16,0-43 0,-21 21 16,22 0-16,-1-21 0,0 0 15,0 0-15,21 0 0,-20 0 0,-1 0 16,0 0-16,0 0 0,0-21 16,0 21-16,1-21 0,20-1 0,-21 22 15,0-21-15,0 0 0,43-21 16,-43 21-16,0-1 0,0-20 0,1 21 15,-1 0-15,0-22 0,-21 22 0,21 0 16,-21 0-16,0 0 0,0 0 16,0-1-16,0 1 0,0 0 0,0 0 15,-21 21-15,0 0 16,0 0-16,-1 0 16,1 21-16,21 0 15,0 0-15,0 1 0,-21-1 0,21 0 16,-21 0-16,21 0 0,0 22 0,0-22 15,0 0-15,0 0 0,0 21 0,0-20 16,0-1-16,0 0 0,0 0 0,21-21 16,-21 21-16,21 0 0,0-21 0,1 0 15,-1 22-15,0-22 0,0 0 0,0 0 16,0 0-16,1 0 0,20 0 0,-21 0 16,0-22-16,43 1 15,-22 0-15,-21 21 0,22-21 0,-22 0 16,0 0-16,21-1 0,-21 1 0,1 0 15,20 0-15,-21 0 0,0 0 0,0-1 16,-21 1-16,0 0 0,22 0 0,-22-21 16,0 20-16,0 1 0,0 0 15,0 0-15,-22 21 16,1 0-16,0 0 16,0 0-16,0 0 0,21 21 15,-21-21-15,-1 21 0,22 0 16,-21-21-16,21 22 0,0-1 0,0 0 15,0 0-15,0 0 0,0 0 0,0 1 16,0 20-16,0-21 0,0 0 16,0 0-16,0 1 0,0-1 15,21-21-15,-21 21 0,22 0 16,-1-21-16,0 21 0,-21 0 0,21-21 16,0 0-16,0 0 0,22 22 0,-22-22 15,0 0-15,21 0 0,22 0 16,-43 0-16,21 0 0,-20 0 0,20 0 15,-21 0-15,21 0 0,1 0 0,-1-22 16,0 22-16,-20-21 0,20 21 0,0-21 16,-21 0-16,22 0 0,-22 0 0,21-1 15,-21 1-15,1 0 0,-1 0 0,0 0 16,-21 0-16,0-1 0,0 1 16,0 0-16,0 0 0,0 0 0,0 0 15,0-1-15,-21 22 16,0 0-16,-1 0 0,1 0 0,0 0 15,0 0-15,0 0 0,0 0 0,-1 0 16,1 22-16,-21-1 0,21-21 0,0 21 16,-1 21-16,1-21 0,0 1 0,0-1 15,21 0-15,0 42 0,0-41 16,0-1-16,0 0 0,0 0 16,0 0-16,0 0 0,21-21 15,0 0-15,0 0 16,1 0-16,-1 0 0,0 0 0,0 0 15,0 0-15,0-21 0,1 0 16,-1 21-16,0-21 0,0 0 0,0 0 16,22-1-16,-22 1 0,0 0 0,0 0 15,21-21-15,-20 20 0,-1-20 0,0 0 16,0 21-16,0-22 0,0 1 16,1-64-16,-1 64 0,-21-1 15,0 1-15,0 0 0,0 21 16,0-1-16,0 1 0,0 0 0,0 0 0,-21 21 15,21 21 1,-22 0-16,22 0 0,0 1 16,0 20-16,0-21 0,0 21 0,0 1 15,0-22-15,0 21 0,0 1 0,0-22 16,0 21-16,0-21 0,0 22 16,0-22-16,0 21 0,0-21 0,0 0 15,0 22-15,0-22 0,0 0 0,0 0 16,22-21-16,-22 21 0,21-21 0,-21 22 15,21-22-15,0 0 16,0 0 0,0 0-16,1 0 0,-1-22 0,-21 1 15,42 21-15,-21-21 0</inkml:trace>
  <inkml:trace contextRef="#ctx0" brushRef="#br0" timeOffset="23959.68">15325 4022 0,'21'-21'32,"-21"-1"-17,21 1-15,0 0 0,0 0 16,0 0-16,-21 0 0,0-1 15,22 1-15,-1-42 0,-21 42 0,21-1 16,-21-20-16,21 0 0,-21-1 0,0 1 16,0 0-16,21-1 0,-21 22 0,0-21 15,0 0-15,0 20 0,0-20 0,0 21 16,21 0-16,-21 42 31,0 0-31,0 0 0,0 22 0,0-22 16,0 63-16,0-62 0,0 20 0,0 0 15,0 1-15,0-1 0,0-21 0,0 64 16,0-64-16,0 21 0,0-21 16,0 1-16,0 20 0,22-21 0,-22 0 15,21 22-15,-21-22 16,21 0-16,0 0 0,21 0 0,-20-21 16,-1 0-16,0 0 0,0 0 15,0 0-15,0 0 0,1-21 16,-1 0-16,0 21 0,0-21 0,0 0 15,0-1-15,1 1 0,-1 21 0,-21-21 16,21 0-16,-21 0 0,21-22 16,-21 22-16,0-21 0,0 21 0,0 0 15,0-1-15,0 1 0,0 42 32,0 1-32,0-1 15,0 0-15,0 0 0,0 0 16,-21 0-16,21 1 0,0 20 0,0-21 15,0 0-15,0 0 0,0 1 0,0-1 16,0 0-16,21-21 0,0 0 16,0 21-16,1-21 15,-1 0-15,0 0 0,0 0 0,-21-21 16,21 0-16,0 21 0,1-21 16,-1 21-16,-21-22 0,21 1 0,-21 0 0,21 0 15,-21-21-15,0 20 0,0 1 0,0 0 16,0 0-16,0 0 0,0 0 15,0-1-15,-21 1 0,21 0 0,-21 21 0,0-21 16,-1 21-16,1 0 0,0 0 16,0 0-16,0 0 0,0 0 15,-1 0-15,1 0 0,0 0 16,0 21-16,0-21 0,0 21 16,-1 0-16,22-42 46</inkml:trace>
  <inkml:trace contextRef="#ctx0" brushRef="#br0" timeOffset="24223.53">15346 6033 0,'0'-381'16,"0"762"-16,21-1165 0,21 425 0,-21 41 0,22 85 15,-1 43-15,0 42 0,1 42 0,-1 21 16,0 22-16,1-1 0,-1 43 16,0-21-16,-20 20 0,-1 1 15,0 21-15,0 0 0,-21-21 0,21 21 0,-42-21 47</inkml:trace>
  <inkml:trace contextRef="#ctx0" brushRef="#br0" timeOffset="26839.66">17081 3662 0,'0'21'16,"0"0"0,0 0-16,0 1 0,0-1 15,0 0-15,0 0 0,22 0 16,-22 0-1,21-21-15,0 0 0,-21 22 0,21-22 16,0 0-16,0 0 0,1 0 16,-1 0-16,0 0 0,0 0 15,0 0-15,0-22 0,1 22 16,-1-21-16,-21 0 0,21 0 0,0 0 16,0 21-16,-21-21 0,21-22 15,1 22-15,-22 0 0,21-21 0,0 20 16,0-20-16,-21 0 0,42-43 15,-20 43-15,-1-1 0,-21 1 16,21 21-16,0 0 0,0 0 16,0-1-16,-21 1 0,22 21 15,-1 0-15,-21 21 16,0 1-16,0-1 0,0 0 16,0 0-16,0 0 15,0 0-15,0 1 0,0-1 16,0 0-16,21-21 15,-21-21 17,0 0-32,21-1 0,-21 1 15,0 0 1,0 0-16,0 0 0,0 0 0,0-1 16,-21 1-16,0 0 0,21 0 0,-21 0 15,21 0-15,-22 21 0,22-22 16,-21 22-16,0 0 0,0 0 15,0 0-15,21 22 16,-21-1-16,-1 0 0,22 0 0,-21 21 16,0 1-16,21-1 0,0 0 0,-21 1 15,0-1-15,0 0 0,21 1 16,0-1-16,-22 0 0,22 1 0,0-1 16,0-21-16,0 22 0,0-22 15,0 0-15,0 0 0,22 0 16,-1 0-16,0 1 0,0-22 0,0 0 15,0 21-15,22-21 0,-22 0 0,0 0 16,21 0-16,-20 0 0,20 0 16,-21-21-16,21 21 0,-20-22 0,20 1 15,-21 21-15,21-21 0,1 0 0,-22 0 16,21 0-16,-21-1 0,1-20 16,-1 21-16,0 0 0,-21 0 0,0-22 15,21 22-15,-21 0 0,0 0 16,0 0-16,0-1 0,-21 22 15,21-21-15,-21 21 0,0 0 16,-1 0-16,22 21 0,0 1 16,0-1-1,0 0-15,0 0 0,0 0 16,22-21-16,-22 21 0,21 1 0,0-1 16,0 0-16,0-21 0,-21 21 15,21 0-15,1 0 0,-22 1 0,21-22 16,-21 21-16,21 0 0,0 0 15,0-21-15,-21 21 16,21-21-16,1 0 0,-1 0 0,0 0 16,0 0-16,0 0 0,22 0 15,-22 0-15,0 0 0,0 0 16,21-21-16,-20 21 0,-1-21 16,21 21-16,-21-21 0,0 0 0,1-1 15,-1 22-15,0-21 0,0 0 16,0 0-16,0 0 0,-21-43 15,22 43-15,-22 0 0,0 0 0,0-22 16,0 22-16,0 0 16,0 0-16,-22 21 15,22 21 1,-21 0-16,21 0 16,-21 1-16,21-1 0,0 0 0,0 0 15,0 21-15,0-20 0,0-1 16,0 0-16,0 0 0,0 0 15,0 0-15,0 1 0,0-1 0,21-21 16,22 42-16,-22-42 0,0 0 16,0 21-16,0-21 0,0 0 15,22 0-15,-1 0 0,-21 0 0,22 0 16,-1 0-16,0 0 0,1 0 0,-1-21 16,0 21-16,1-21 0,-1 21 0,0-21 15,-21 0-15,22-1 16,-22 1-16,0 0 0,21 0 0,-20 0 15,-22 0-15,21-22 0,-21 22 0,0 0 16,0 0-16,0-22 0,0 22 16,-21 0-16,21 0 0,-22 21 15,1 0-15,0 0 0,0 0 0,-21 0 16,20 21-16,-20 0 0,21-21 16,-21 21-16,20 1 0,1 20 0,0-21 15,0 0-15,0 0 0,21 1 0,-21-1 16,21 0-16,0 0 15,0 0-15,0 0 0,0 1 0,0-1 16,21-21-16,0 0 16,0 0-1,0 0-15,0 0 0,1 0 0,-1-21 16,0 21-16,0-22 0,0 22 0,-21-21 16,21 21-16,1-21 15,-22 0-15,21 0 0,-21 0 0,0-1 16,21 22-16,-21-21 0,0-21 15,0 63 17,0 0-32,0 0 15,0 1-15,0-1 16,0 0-16,0 0 0,0 0 16,0 0-16,21-21 0,-21 22 0,21-1 15,0-21-15,-21 21 0,22-21 0,-1 0 16,0 0-16,0 0 0,0 0 15,0 0-15,1 0 0,-1 0 0,0 0 16,0 0-16,0 0 0,0 0 0,1 0 16,-1-21-16,21 0 0,-21-1 15,0 1-15,1 0 0,-22 0 16,21 0-16,0 0 0,-21-1 0,0-20 16,21 0-16,-21-1 0,21 1 0,-21 0 15,0-1-15,0 1 0,0-21 16,21 20-16,-21 1 0,0 0 15,0-1-15,0 1 0,22 21 16,-22 0-16,0 42 31,0 0-31,0 0 0,0 0 16,-22 22-16,1-22 0,21 21 0,0 0 16,-21 1-16,0-1 0,0 0 0,21 1 15,0-1-15,0 0 0,0 1 16,-21-22-16,21 21 0,0-21 0,0 1 15,0 20-15,0-21 0,0 0 16,21 0-16,0 1 0,0-22 16,0 21-16,0-21 0,22 0 15,-22 0-15,0 0 16,0 0-16,22 0 0,-22 0 0,0 0 16,21-21-16,-21-1 0,22 22 0,-22-21 15,0 0-15,21 21 0,-20-21 16,-1 0-16,0 0 0,0-22 0,-21 22 15,0 0-15,21 0 0,-21 0 16,0-1-16,0 1 0,0 0 0,-21 21 16,0 0-1,0 0-15,0 21 16,21 0-16,0 1 0,-22-1 0,22 0 16,-21 0-16,21 0 0,0 0 15,0 1-15,0-1 0,0 0 16,0 0-16,0 0 0,21 0 15,1-21-15,-1 22 0,0-1 16,0-21-16,0 0 0,0 0 16,1 0-16,-1 0 0,0 0 0,0 0 15,0 0-15,0 0 0,1 0 16,-1 0-16,0-21 0,0 21 0,0-22 16,0 22-16,-21-21 0,22 0 15,-22 0-15,21 0 0,-21 0 0,0-1 16,0 1-16,0 0 0,0 0 0,0-21 15,-21 20-15</inkml:trace>
  <inkml:trace contextRef="#ctx0" brushRef="#br0" timeOffset="27091.51">19812 3217 0,'21'0'32,"21"0"-32,-20 0 0,-1-21 15,21 21-15,0 0 0,1-21 0,-22 21 16,21 0-16,1-21 16,-1 21-16,-21-21 0,0 21 0,22 0 15,-22 0-15,0 0 0,0-21 16,0 21-16,0-22 15</inkml:trace>
  <inkml:trace contextRef="#ctx0" brushRef="#br0" timeOffset="27909.04">22310 3408 0,'21'0'16,"0"0"-16,0-21 0,21 0 15,-20 21-15,20-22 0,-21 1 16,21 0-16,-20 0 0,-1 0 0,21 0 16,-21-1-16,-21 1 0,0 0 15,0 0-15,0 0 0,0 0 16,0-1-16,-21 22 0,0-21 0,0 21 15,0 0-15,-22 0 0,22 0 16,-21 0-16,-1 0 0,22 0 0,-21 21 16,0 1-16,-1-1 0,22 0 15,-21 21-15,21-21 0,-22 22 0,22-1 16,0 0-16,-21 43 16,42-64-16,0 22 0,0-22 15,0 21-15,0-21 0,0 0 0,0 1 16,0-1-16,21-21 15,0 0-15,0 0 0,0 0 16,0 0-16,1 0 0,20-21 0,-21 21 16,21-22-16,-20 1 0,20 0 15,-21 0-15,21 0 0,-20 0 0,-1-1 16,21-20-16,-21 21 0,0 0 16,1-22-16,-1 1 0,-21 21 15,0 0-15,21 0 0,-21-1 16,0 1-16,0 42 15,-21 1-15,21-1 16,-21 21-16,21-21 0,0 22 16,-22-1-16,22-21 0,0 21 0,0 1 15,0-22-15,0 21 0,22-21 16,-1 1-16,0-1 0,21 0 0,1 0 16,-1 0-16,0 0 0,22-21 15,-22 0-15,0 22 0,1-22 0,20 0 16,-20 0-16,-22 0 0,21 0 0,0-22 15,1 22-15,-22-21 16,21 0-16,-21 21 0,1-21 0,-1 0 16,0 0-16,0-1 0,-21 1 15,21 0-15,-21-21 0,21 21 0,-21-1 16,0 1-16,0 0 0,0 0 0,-21 21 16</inkml:trace>
  <inkml:trace contextRef="#ctx0" brushRef="#br0" timeOffset="30007.35">9038 5419 0,'0'21'15,"21"-21"1,0 0-1,1-21-15,-1 0 16,-21-1-16,21 22 16,-21-21-16,21 0 0,-21 0 0,0 0 15,0 0-15,0-1 0,0 1 0,0 0 16,0 0-16,0-21 0,0 20 16,-21 22-16,0-21 0,-22 0 0,22 21 15,-21 0-15,21 0 0,-22 0 16,1 21-16,0-21 0,-1 43 0,22-22 15,-21 0-15,0 21 0,20 1 0,-20-1 16,21 0-16,0 22 16,0-22-16,-1 0 0,22 22 0,0-22 15,0 1-15,0-1 0,0-21 0,0 0 16,22 0-16,-1 1 0,0-1 16,0-21-16,0 0 0,22 0 0,-22 0 15,21 0-15,-21-21 0,22-1 16,-1 1-16,-21 0 0,21 0 0,1 0 15,-22-22-15,21 22 0,-21-21 0,22 21 16,-22 0-16,-21-22 0,21 22 16,-21-21-16,21 21 0,-21-1 15,0-20-15,0 21 0,0 0 0,0 0 16,0-1-16,-21 22 16,0 0-16,21 22 0,0-1 15,0 0-15,0 0 0,0 21 16,0 1-16,0-1 0,0 22 15,0-22-15,0 21 0,0 1 0,0-1 16,0 1-16,0-1 0,0 1 16,0-1-16,0 22 0,0-21 0,0-1 15,0 1-15,0 84 0,0-85 16,0 22-16,0-22 0,0 1 16,0-1-16,0-20 0,0 20 0,0-20 15,0 20-15,-21-21 0,0 1 0,-1-22 16,22 21-16,-21-21 0,21 1 0,-21-1 15,0-21-15,0 0 0,0 0 16,-1 0-16,1-21 0,0-1 0,-21 1 16,21 0-16,-22-21 0,22 21 15,-21-22-15,21 1 0,-1-22 16,-20 22-16,21-21 0,0-22 0,0 21 16,-1-20-16,22 20 0,0-20 0,-21 20 15,21-21-15,0 22 0,0-1 16,0 1-16,0-1 0,21 22 15,43-64-15,-43 64 0,21 0 16,1-1-16,-1 22 0,0-21 16,1 21-16,-1-22 0,0 22 0,1 0 0,-1-21 15,0 20-15</inkml:trace>
  <inkml:trace contextRef="#ctx0" brushRef="#br0" timeOffset="30413.41">9546 5609 0,'21'0'31,"0"-21"-31,1 0 16,-1 0-16,-21 0 15,21-1-15,0 1 0,0 21 0,0-42 16,-21 21-16,0 0 0,22-1 15,-22 1-15,0 0 0,0 0 0,0 0 16,0 0-16,0-1 0,-22 1 0,1 21 16,0 0-16,0 0 0,0 0 15,0 21-15,-1 1 0,1-1 0,0 21 16,0-21-16,21 22 0,0-1 16,-21 0-16,21 1 0,0-1 0,-21 21 15,21-20-15,0-1 0,0-21 0,0 22 16,0-1-16,0-21 0,21 0 15,0 0-15,0 1 0,0-22 16,0 0-16,1 21 0,-1-21 0,0 0 16,21 0-16,-21 0 0,22-21 15,-22 21-15,21-22 0,-21 1 0,22 0 16,-22 0-16,21 0 0,-21 0 0,22-22 16,-22 22-16</inkml:trace>
  <inkml:trace contextRef="#ctx0" brushRef="#br0" timeOffset="30689.25">10350 5080 0,'0'0'0,"0"-42"0,0 21 16,0-1-16,0 1 0,0 42 31,0 1-31,-21 20 0,21-21 16,0 21-16,-21 1 0,21-1 15,0 0-15,0 22 0,0-22 16,-21 1-16,21 20 0,-21-21 0,21 22 15,-21-22-15,21 22 0,0-22 0,0 0 16,-22 1-16,22-1 0,0-21 16,0 0-16,0 1 0,0-1 0,0 0 15,22-21 17,-1-21-32,-21 0 0,21-1 0,0 1 15,0 0-15,0-21 0,-21-1 16</inkml:trace>
  <inkml:trace contextRef="#ctx0" brushRef="#br0" timeOffset="30964.09">10668 4932 0,'0'0'0,"0"21"16,0 0-16,0 0 15,-21 22-15,21-22 0,0 21 0,-21 1 16,21-1-16,0 0 0,0 22 0,0-22 15,-22 0-15,22 22 16,-21-22-16,21 1 0,-21 84 16,21-43-16,-21-20 15,21-43-15,0 0 16,0 0-16,21-21 31,-21-21-31,21 0 16,0 0-16,1 0 0,-22-1 15,21 1-15</inkml:trace>
  <inkml:trace contextRef="#ctx0" brushRef="#br0" timeOffset="31323.4">10731 5652 0,'0'0'0,"0"21"15,22-21 1,-1 0-1,0 0-15,0-21 0,0 21 16,0-22-16,1 1 0,-1 0 0,0 0 16,0 21-16,-21-21 0,0 0 15,21-1-15,-21 1 0,0 0 16,0 0-16,0 0 0,-21 21 31,0 0-31,0 21 0,0 0 16,-1 0-16,1 22 0,21-22 15,0 0-15,0 21 0,-21-21 16,21 22-16,0-22 0,0 21 0,0-21 16,0 1-16,0-1 0,0 0 0,0 0 15,21-21-15,0 21 0,1-21 16,-1 0-16,0 0 0,0 0 16,0 0-16,22 0 15,-22-21-15,0 21 0,-21-21 0,21 21 16,0-21-16,0 0 0</inkml:trace>
  <inkml:trace contextRef="#ctx0" brushRef="#br0" timeOffset="31703.18">11197 5440 0,'21'-21'0,"0"0"16,1 21-1,-1 0-15,0 21 16,-21 0-16,21 0 0,0 0 15,-21 0-15,0 1 0,21-1 16,-21 21-16,0-21 0,22 0 0,-22 22 16,0-22-16,0 21 0,0-21 0,0 1 15,0 20-15,0-21 16,0 0-16,-22-21 0,22 21 0,-21 1 16,21-1-16,0-42 31,0-1-16,0 1-15,0 0 0,0 0 0,0 0 16,0 0-16,0-22 0,21 1 16,1 21-16,-22-22 0,21 1 0,0 0 15,-21 21-15,21-22 0,0 22 0,-21 0 16,21 0-16,-21 0 0,22-1 16,-1 1-16,-21 0 15</inkml:trace>
  <inkml:trace contextRef="#ctx0" brushRef="#br0" timeOffset="32034.99">10308 5228 0,'0'0'0,"-42"0"16,21 21-16,-1-21 0,1 0 0,42 0 31,1 0-31,20 0 0,-21-21 16,21 21-16,22 0 0,-22-21 0,1 21 16,20-21-16,-21 21 0,22 0 15,-1-21-15,-20 21 0,-1 0 0,22 0 16,-22-21-16,0 21 0,1 0 15,-1 0-15,-21 0 0,0 0 0,0 0 16,1 0-16,-1 0 0</inkml:trace>
  <inkml:trace contextRef="#ctx0" brushRef="#br0" timeOffset="32955.01">12425 5334 0,'0'-21'16,"0"42"-16,0-63 0,0 21 0,0-1 15,-21 22-15,21 22 32,0-1-17,0 21-15,0-21 0,0 0 16,0 22-16,-22-1 0,22-21 0,0 22 16,0-1-16,0 0 0,0-21 0,-21 22 15,21-22-15,0 21 0,-21-21 16,21 1-16,0-1 0,0 0 15,0 0-15,0-42 32,0 0-32,0 0 15,0-1-15,0 1 0,0 0 16,21 0-16,0-21 0,-21 20 16,22-20-16,-22 21 0,21-21 0,0-1 15,-21 22-15,21-21 0,0 21 0,0-1 16,1 1-16,-1 0 0,-21 0 15,21 21-15,0 0 0,0 0 0,0 0 16,1 21-16,-1 0 0,0 0 16,0 1-16,0-1 0,0 21 0,1-21 15,-22 22-15,0-1 0,0 0 0,0-21 16,0 22-16,0-1 16,0-21-16,0 0 0,0 22 0,0-22 15,0 0-15,0-42 47,0 0-47,0 0 0,0-1 16,0 1-16,21 0 0,0-21 15,0 21-15,0-22 0,0 1 0,1 0 16,-1-1-16,0 22 0,21-21 16,-21 21-16,1-22 0,20 43 0,-21-21 15,0 21-15,22 0 0,-22 0 0,0 21 16,0 0-16,-21 1 0,0-1 15,21 0-15,-21 0 0,0 21 16,0-20-16,0 20 0,0-21 0,0 21 16,0-20-16,0 20 0,0-21 15,0 0-15,-21 0 0,21 1 0,-21-1 16,21 0-16,-21-21 0,21-21 47,0 0-47,21-1 15</inkml:trace>
  <inkml:trace contextRef="#ctx0" brushRef="#br0" timeOffset="33359.79">13398 5588 0,'22'0'0,"-1"0"0,0 0 16,0 0-16,0 0 15,0 0-15,1 0 0,-1-21 0,21 0 16,-21 21-16,22-21 0,-22 21 16,21-22-16,-21 1 0,0 0 0,22 0 15,-22 0-15,0 21 0,0-21 0,0-1 16,-21 1-16,0 0 0,0 0 16,0 0-16,0 0 0,0-1 0,-21 1 15,0 21-15,0 0 16,0 0-16,0 0 0,-1 0 15,22 21-15,-21 1 0,0-1 0,0 0 16,0 21-16,0-21 0,-1 22 0,22-1 16,0 0-16,-21 1 0,21-1 15,-21 0-15,21-20 0,0 20 0,0 0 16,0-21-16,0 1 0,0-1 16,21 0-16,0 0 0,1 0 0,-1-21 15,0 0-15,21 0 0,-21 0 16,1 0-16,-1 0 0,21 0 15,-21 0-15,22-21 0,-22 0 0,21 0 16,0 0-16,-20-1 0,20 1 16</inkml:trace>
  <inkml:trace contextRef="#ctx0" brushRef="#br0" timeOffset="33975.68">14520 4995 0,'0'699'219</inkml:trace>
  <inkml:trace contextRef="#ctx0" brushRef="#br0" timeOffset="33993.66">14774 5017 0,'-84'486'203</inkml:trace>
  <inkml:trace contextRef="#ctx0" brushRef="#br0" timeOffset="34559.56">14457 5228 0,'0'-21'0,"21"-85"16,-21 64-16,0 21 15,0 0-15,0-1 0,0 1 16,0 0-16,0 42 31,0 0-31,0 22 0,0-22 16,0 21-16,0 1 0,-21-1 0,21 21 15,0-20-15,-21-1 0,21 0 16,0 1-16,-22 63 0,1-85 0,0 21 16,21 0-16,0-20 0,0-1 15,-21 21-15,21-21 0,0 0 16,0 1-1,0-44 48,0 1-63,0 0 31,0 0 47,0 0-62,0 0 0,0-1-1</inkml:trace>
  <inkml:trace contextRef="#ctx0" brushRef="#br0" timeOffset="34840">14309 5461 0,'0'0'0,"-22"0"0,44-21 47,-1 21-47,0 0 0,0 0 16,0 0-16,0 0 0,22 0 15,-22 0-15,0-21 0,0 21 0,0 0 16,22 0-16,-22-21 0,0 21 0,0 0 16,0-22-16,1 22 15,-1 0-15,-21-21 16,0 0-16,21 0 15</inkml:trace>
  <inkml:trace contextRef="#ctx0" brushRef="#br0" timeOffset="35411.94">14753 5080 0,'0'-21'0,"0"42"0,0-63 0,0 21 15,0-1-15,0 1 16,0 42 15,0 64-15,0-64-16,0 22 0,0-22 15,0 21-15,0 0 0,0 1 16,0-22-16,0 21 0,0 1 0,0-1 16,0 0-16,-21-21 0,21 22 15,0-1-15,0-21 0,0 22 0,-21-22 16,21 0-16,-21 21 0,21-21 0,0 1 15,0-1-15,0 0 16,-22-21-16,22-21 31,0 0-15,0-1-16,0 1 0,22 0 16,-22 0-16,0-21 0,21 20 0,0 1 15,0-21-15,0 21 0,-21 0 16,21-22-16,1 22 0,-1 0 15,21 0-15,-21 0 0,0 21 16,1 0-16,-1 0 16,0 21-16,-21 0 15,0 0-15,0 0 0,0 0 0,0 1 16,0-1-16,0 0 0,0 0 16,0 0-16,0 0 0,0 1 0,0-1 15,0 0-15,0 0 0,0 0 16,0 0-1,21-21 1,0 0-16,0 0 16,1 0-1,-1-21-15,0 0 0,0 21 0,0-21 16,0 0-16,1 0 0,-1-1 0,0 1 16</inkml:trace>
  <inkml:trace contextRef="#ctx0" brushRef="#br0" timeOffset="36454.61">15452 5292 0,'0'0'16,"0"21"15,0 0-31,0 0 0,0 0 0,0 1 16,-22-1-16,1 0 0,21 21 16,0-21-16,-21 1 0,21 20 15,-21-21-15,21 0 0,-21 22 16,21-22-16,0 0 0,0 0 0,0 0 15,0 0 1,21-21-16,0 0 0,0 0 16,0 0-16,1 0 0,-1 0 15,-21-21-15,21 21 0,0-21 16,0 0-16,-21 0 0,21 0 16,-21-1-16,0 1 0,0 0 0,0 0 15,0 0-15,0 0 16,0-1-16,0 1 0,0 0 0,0 0 15,0 0-15,-21 0 0,0 21 16,21-22-16,21 22 47,0 0-47,1 0 0,-1 0 16,0 0-16,21 0 0,-21 0 0,22-21 15,-1 21-15,0 0 0,1 0 0,20 0 16,-20-21-16,-1 21 15,21 0-15,-20 0 0,-22 0 0,21-21 0,1 21 16,-22 0-16,0 0 0,0 0 16,-42 0 15,0 0-31,0 0 16,-1 21-16,-20 0 0,21 0 15,-21 1-15,-1-1 0,1 0 0,21 0 16,-22 0-16,1 0 0,21 22 15,-21-22-15,20 0 0,1 21 0,0-20 16,0 20-16,21-21 0,0 0 16,0 0-16,0 1 0,0-1 15,0 0 1,21-21-16,0 0 0,0 0 0,1 0 16,-1 0-16,21 0 15,-21 0-15,0 0 0,1 0 0,20-21 16,-21 21-16,0-21 0,22-1 0,-22 1 15,0 0-15,21 0 0,-21 0 16,1-22-16,-1 22 0,0-21 0,0 0 16,0-1-16,0 1 0,1 0 0,-1-1 15,-21-20-15,21 20 0,-21-20 16,21 21-16,0-22 0,-21 1 16,0 20-16,0-20 0,0 20 0,21 1 0,-21 0 15,0 21-15,0-1 0,0 1 16,0 0-16,-21 21 15,0 0 1,21 21-16,-21 22 0,0-22 16,0 0-16,21 21 0,0 1 0,-22-1 15,22 21-15,-21-20 0,21-1 16,-21 22-16,21-22 0,-21 0 0,21 22 16,0-22-16,0 0 0,0 1 0,0-22 15,0 21-15,0 1 0,0-22 16,0 0-16,0 0 0,0 0 0,0 0 15,0 1-15,21-1 0,0 0 16,0-21-16,1 21 16,-1-21-16,0 0 0,0 0 15,0 0-15,0 0 0,1 0 16,-1 0-16,0 0 16,0 0-16,-21-21 0,21 21 0,-21-21 15,21 0-15,1-1 16</inkml:trace>
  <inkml:trace contextRef="#ctx0" brushRef="#br0" timeOffset="36683.47">16954 5779 0,'-21'0'0</inkml:trace>
  <inkml:trace contextRef="#ctx0" brushRef="#br0" timeOffset="44494.64">1291 8509 0,'0'-21'78,"-21"21"-47,0 0-15,0 0-16,-1-21 15,1 21-15,-21 0 0,21 0 16,0 0-16,-22 0 0,22 0 16,-21 0-16,21 0 0,-22 0 0,22 0 15,-21 0-15,21-21 0,-22 21 16,22 0-16,-21 0 0,21 0 0,-1 0 16,-20-22-16,21 22 0,0 0 15,0 0-15,-1 0 0,1 0 0,0 0 16,0-21-16,42 21 62,0 0-62,0 0 0,22 0 16,-22 0-16,21 0 0,-21 0 16,22 21-16,-1-21 0,0 0 0,1 0 15,-1 0-15,0 0 0,22 0 16,-22 0-16,22 0 0,-22 0 0,22 0 15,-1 0-15,1 0 0,-1 0 16,1 0-16,-1 0 0,1 0 16,-1-21-16,-21 21 0,22-21 0,-1 21 15,-20 0-15,-1 0 0,0 0 16,1 0-16,-1-21 0,-21 21 16,22 0-16,-22 0 0,0 0 0,21 0 15,-21 0-15,1-21 16,-22 0 15,0-1-15,-22 22-1,1-21-15,0 0 16,0 21-16,0-21 16,0 0-16,-1 21 0,1-21 0,0-1 0,0 22 15,0-21-15,0 0 0,-1 0 16,-20 0-16,21 21 0,0-21 15,0-1-15,-1 1 0,1 21 16,0-21-16,0 21 0,0 0 0,0-21 16,-1 21-16,22-21 31,22 21 16,-1 21-47,0-21 15,0 0-15,0 0 0,-21 21 0,21-21 16,1 0-16,-1 21 16,0-21-16,0 0 0,0 21 0,0 1 15,1-22-15,-1 21 0,0-21 16,0 21-16,0-21 0,22 21 0,-1 0 16,-21-21-16,21 0 15,-20 21-15,-1-21 0,0 0 0,0 0 16,0 22-16,0-22 15,1 0-15,-1 21 32,-21 0-1,-21 0-31,-1-21 0,22 21 16,-21 0-16,0 1 0,-21-22 0,21 21 15,-1 0-15,-20 21 0,21-21 16,-21 1-16,-1 20 0,22-21 0,-21 0 15,-1 22-15,-20 20 16,21-42-16,20 0 0,-20 22 0,21-22 16,0 0-16,0 0 0,-1 0 15,1 1-15,0-1 0,0-21 16,21 21-16,-21 0 16,21-42 62,21 0-78,0 21 15,-21-21-15,21-1 0,0 1 16,1 0-16,-1 0 0,0 0 0,0 0 16,0-1-16,0-20 0,1 21 15,-1 0-15,21-22 0,-21 22 0,0-21 16,1 21-16,-1-22 0,0 22 15,-21 0-15,21-21 0,0 21 0,0-1 16,-21 1-16,0 0 16,22 21-16,-22 21 62,0 0-46,0 1-1,-22-22 1,22 21-16</inkml:trace>
  <inkml:trace contextRef="#ctx0" brushRef="#br0" timeOffset="45160.39">3979 7768 0,'0'0'15,"0"-21"1,-21 0-16,0 0 16</inkml:trace>
  <inkml:trace contextRef="#ctx0" brushRef="#br0" timeOffset="45651.11">3873 7768 0,'0'64'16,"0"-43"-1,0 0-15,0 21 0,0-20 0,0 20 16,0 0-16,0-21 0,0 1 16,22 20-16,-1-21 0,0 0 0,-21 0 15,21-21-15,0 0 0,0 22 16,1-22-16,-1 0 0,0 0 0,0-22 16,21 1-16,-20 21 0,20-42 0,-21 21 15,21 0-15,-20-1 0,20-20 16,-21 21-16,21 0 0,-20-22 0,-1 22 15,0 0-15,0-21 0,0 21 16,-21-1-16,21 1 0,-21 0 16,0 0-16,0 0 0,0 0 0,0-1 15,-21 22 1,0 0-16,0 0 0,0 22 16,0-1-16,-1 21 15,22-21-15,-21 22 0,0 20 0,0-21 16,21 22-16,-21-1 0,21 1 15,-21-1-15,21 1 0,0-1 0,-22-20 16,22 20-16,0-20 0,-21 20 16,21-21-16,0 1 0,0-22 15,0 21-15,0-21 0,0 22 0,0-22 0,0 0 16,0 0 0,-21-21-1,0-21 1,21 0-16,-21 21 0,21-21 15,0 0-15,-21-1 0,21 1 0,-22 0 16,1 0-16,21 0 0,-21-22 16,21 22-16,-21 0 0,0-21 0,21 21 15,-21 21-15,21-22 0,0 1 16,-22 21-16</inkml:trace>
  <inkml:trace contextRef="#ctx0" brushRef="#br0" timeOffset="46079.86">4000 8446 0,'22'21'0,"-44"-42"0,65 63 16,-43-21-16,21 0 0,0 0 15,0 1-15,0-1 0,-21 0 0,22 0 16,-1-21-16,0 21 0,0 0 16,0-21-16,0 0 0,1 22 0,-1-22 15,0 0-15,21 0 0,-21 0 0,22 0 16,-1-22-16,0 22 0,-20-21 16,20 0-16,0 0 0,1 0 0,-22 0 15,21-1-15,0 1 0,-20-21 16,-1 21-16,21 0 0,-21-22 15,0 22-15,-21 0 0,22-21 0,-22 20 16,21 1-16,-21 0 0,0-21 16,42 42-16,-21 0 0,-42 0 15,21 21 1,-21 0-16,21 0 0,-21 0 0,21 22 16,-21-22-16,21 0 0,0 21 15,0-20-15,0 20 0,0-21 0,0 0 16,0 22-16,0-22 0,0 0 15,0 0-15,21-21 0,-21 21 0,21 0 16,0-21-16,0 0 0,0 0 0,1 0 16,20 0-16,-21 0 0,0 0 15,22-21-15,-22 0 0,0 0 16,21 0-16,-21 0 0,22-1 0,-22 1 16,21 0-16,-21-21 0,1 21 15,-22-22-15,0-41 0,0 62 16,21-20-16,-21 0 0,-21-1 0</inkml:trace>
  <inkml:trace contextRef="#ctx0" brushRef="#br0" timeOffset="46211.78">5101 8107 0,'0'21'0,"-21"0"0,0 0 16,0 1-16,21 20 0,-22-21 16,1 0-16,21 0 0,-21 1 0,21 20 15,0-21-15,0 0 16,0 0-16,42-21 15</inkml:trace>
  <inkml:trace contextRef="#ctx0" brushRef="#br0" timeOffset="48550.9">6752 8297 0,'0'-42'15,"0"21"1,21 0-16,-21 0 16,0-1-16,0 1 0,0 0 15,0 0 1,0 0 124,21 21-124,-21-21-16,0 42 31,0 0-15,0 21-16,0-21 0,0 22 16,-21-1-16,21 0 0,-21 22 15,21-22-15,-21 1 0,0-1 0,21 0 16,0 1-16,-21-22 0,-1 21 0,22 0 15,-21-20-15,21-1 16,0 0-16,0 0 0,0 0 16,0-42 15,21 0-31,-21 0 0,22 0 0,-22-1 16,0 1-16,21 0 0,0-21 15,0 21-15,-21-22 0,21 1 0,0 0 16,-21 20-16,22-20 0,-1 0 0,0-1 15,0 22-15,-21 0 0,21 0 16,0 0-16,1 21 0,-1 0 0,0 0 16,0 21-1,0 0-15,0 0 0,-21 22 0,22-22 16,-1 21-16,-21-21 0,21 22 0,-21-1 0,21-21 16,-21 21-16,21-20 15,-21 20-15,0-21 0,21 0 0,1 0 16,-22 1-16,21-22 0,-21 21 0,21-21 15,0 0 1,0 0-16,0 0 0,1-21 16,-1-1-16,-21 1 15,21 0-15,0 0 0,0 0 0,0 0 16,1-22-16,-1 22 0,0-21 16,0-1-16,-21 1 0,21 21 0,0-21 15,-21-1-15,0 22 0,22 0 16,-22 0-16,21 0 0,-21-1 0,21 44 31,-21-1-31,0 0 0,21 21 0,-21-21 16,0 1-16,0 20 0,0-21 15,0 21-15,0-20 0,0 20 0,0-21 16,0 0-16,0 0 0,0 1 0,21-1 16,-21 0-16,21 0 0,1-21 15,-1 0-15,0 0 0,0 0 16,0 0-16,0 0 0,22-21 0,-22 21 15,0-21-15,0 21 0,22-21 16,-22-1-16,0 1 0,0 0 16,0 0-16,0 0 0,1 0 0,-1-1 15,-21-20-15,0 21 0,0 0 16,21 0-16,-21-1 0,0 1 16,21 21-1,-21 21-15,0 1 0,0-1 16,0 0-16,0 0 0,0 0 0,0 22 15,0-22-15,0 0 0,0 21 16,0-21-16,0 1 0,21-1 0,-21 0 16,21-21-16,-21 21 0,0 0 0,22-21 15,-1 0-15,0 0 16,0 0-16,0 0 0,0 0 16,1 0-16,-1-21 0,0 0 15,0 0-15,0 21 0,0-21 16,1-1-16,-22 1 0,0 0 0,21 21 15,-21-21-15,0 0 0,0 0 0,0-1 16,0 1-16,-21 0 0,21 0 16,-22 0-16,1 0 0,0-1 0,0 22 15,0-21-15,0 21 16,-1 0-16,1 0 0,21 21 47,21-21-47,1 0 0,-1 0 15,21 0-15,-21 0 0,22 0 0,-1 0 16,0 0-16,22 0 0,-1 0 16,1 0-16,-1-21 0,22 21 0,-22-21 15,1 0-15,-1 21 0,-20-21 16,20 21-16,-20-21 0,-1 21 0,-21 0 16,21 0-16,-20-22 0,-1 22 15,-42 0 16,-1 0-31,1 22 0,0-1 0,0-21 16,0 21-16,-22 0 16,22 0-16,-21 0 0,21 22 0,0-22 15,-22 0-15,22 21 0,0-20 0,0 20 16,0-21-16,21 0 0,-22 0 16,22 22-16,0-22 0,0 0 0,0 0 15,0 0-15,22-21 0,-1 0 16,0 22-16,0-22 0,0 0 15,0 0-15,1 0 0,-1 0 0,21-22 16,-21 22-16,0-21 16,1 21-16,-1-21 0,0 0 15,0 0-15,21 0 0,-42-1 0,22 1 16,-1 0-16,0-21 0,0 21 0,0-22 16,0 1-16,-21 0 0,22-1 15,-1 1-15,-21 0 0,0-22 0,21 22 16,0-1-16,-21 1 0,0 0 15,0-1-15,21 1 0,-21 21 0,21 0 16,-21-22-16,22 43 0,-22-21 16,0 0-16,0 42 15,0 0-15,0 1 16,0-1-16,0 0 16,0 21-16,0 1 0,0-22 0,-22 21 0,1 0 15,21 1-15,-21-1 0,21 0 16,0 1-16,-21-1 0,21 0 15,-21-20-15,21 20 0,0-21 0,0 0 16,0 22-16,0-22 0,0 0 16,0 0-16,0 0 0,21-21 15,0 21-15,0-21 0,0 0 16,1 0-16,-1 0 0,0 0 16,0 0-16,0 0 0,0 0 0,1-21 15,-1 21-15,21-42 0,-21 21 16,0 21-16,1-21 0,-1-1 15,0-20-15,0 21 0,0 0 16,-21 0-16,0-22 0,21 22 0,-21 0 16,0 0-16,0 0 0,0 42 31,0 0-15,0 0-16,0 0 0,0 0 15,0 1-15,0-1 0,0 0 16,0 0-16,0 0 0,0 0 0,0 1 15,0-1 1,0-42 31,0-1-31,0 1-16,0 0 0</inkml:trace>
  <inkml:trace contextRef="#ctx0" brushRef="#br0" timeOffset="48791.77">10054 8022 0,'-42'0'15,"21"0"-15,21 21 31,21-21 16,0 0-47,0 0 16,0 0 0,0 0-16</inkml:trace>
  <inkml:trace contextRef="#ctx0" brushRef="#br0" timeOffset="50256.99">10202 8361 0,'0'0'0,"21"0"16,1 0-16,-1 0 15,0 0-15,0 0 0,0 0 16,0 0-16,1-21 0,-1 21 0,0-21 15,0-1-15,0 22 0,0-21 16,1 0-16,-1 0 0,0 0 16,0 0-16,0-22 0,0 22 0,1 0 15,20-43-15,-42 22 16,0 21-16,0-21 0,21 20 0,-21-20 16,0 21-16,0 0 0,0 0 0,0-1 15,0 1-15,0 0 0,0 0 16,-21 21-16,0 0 15,0 21 1,21 0-16,0 22 16,-22-22-16,22 0 0,0 21 15,-21 1-15,21-22 0,-21 21 0,21 0 16,0 22-16,0-22 0,-21 1 16,21-1-16,-21 0 0,21 22 15,-21-22-15,21 0 0,0 1 0,-22 20 0,1-20 16,21-1-16,-21 0 15,21 1-15,0-1 0,0 0 0,-21 1 16,21-1-16,0 0 0,0-21 0,0 1 16,0-1-16,0 0 0,0 0 15,0 0-15,21-21 16,0 0-16,0 0 16,-21-21-16,22 0 0,-1 0 15,0 0-15,0-1 0,0 1 0,-21 0 16,21-21-16,1 21 0,-1-22 0,-21 22 15,0-21-15,0-1 16,0 1-16,0 21 0,0-21 0,0-1 16,0 22-16,0-21 0,0 21 0,-21-1 15,-1 1-15,22 0 0,-21 0 16,0 21-16,21-21 0,-21 21 16,42 0 30,0 0-46,0 0 0,1 0 16,-1-21-16,0 21 0,0-22 16,21 22-16,-20-21 0,20 0 0,-21 21 15,21-21-15,-20 0 0,20 0 16,-21-1-16,21 1 0,-20 0 16,-1 0-16,0 21 0,0-21 0,0 0 15,-21-1-15,21 22 0,-21-21 0,22 21 16,-22 21 15,0 1-31,0-1 0,0 0 16,0 0-16,0 0 0,0 0 15,0 22-15,0-22 0,0 0 0,0 0 16,0 0-16,0 1 0,0-1 0,0 0 16,21 0-16,0-21 15,0 0-15,-21 21 16,21-21-16,0 0 0,1 0 0,-1 0 15,0-21-15,0 21 16,0-21-16,0 21 0,-21-21 0,22 0 16,-1-1-16,-21 1 0,0 0 0,21 0 15,0-21-15,-21 20 0,0 1 16,0-21-16,21 21 0,-21 0 0,0-22 16,21 22-16,-21 0 0,0 0 0,0 0 15,0 42 32,0 0-47,0 0 16,0 0-16,0 0 0,0 22 0,0-22 15,0 0-15,0 21 0,0-20 0,0 20 16,0-21-16,-21 21 0,0 1 16,0-22-16,21 21 0,-21 1 0,0-1 15,-1 0-15,22 22 0,-21-22 0,0 85 16,21-63-16,0-1 0,-21 1 15,21-1-15,0 1 0,0-1 16,-21-21-16,21 22 0,0-1 0,0-20 16,0 20-16,0-20 0,0-1 0,0 0 15,-21 1-15,-1-1 0,1-21 16,21 21-16,0-20 0,-21-1 16,0-21-16,0 21 0,0-21 15,-1 0-15,1 0 0,0 0 0,0 0 16,0 0-16,0 0 0,-1-21 15,1 21-15,0-21 0,0-1 16,21-20-16,0 21 0,0-21 0,0 20 16,0-20-16,0-21 0,0-22 15,21 21-15,0 1 0,0-1 16,1 22-16,20-21 0,-21-1 0,21 1 16,1-1-16,-22 22 0,21-1 0,1 1 15,-22 0-15,21-1 0,-21 1 16,22 21-16,-22 0 0,21-22 15,-21 22-15,0 0 0,1 0 0,-1 0 16,42-22-16,-42 22 0,1-21 16,-22 21-16,21 0 0,0-1 15,0 1-15</inkml:trace>
  <inkml:trace contextRef="#ctx0" brushRef="#br0" timeOffset="50780.21">12785 7303 0,'0'0'0,"21"-22"0,0-20 0,0 0 0,0 21 15,0-1-15,-21 1 0,0 0 16,22 0-16,-22 42 31,0 0-31,-22 22 0,1-1 16,21 0-16,-21 22 0,0-22 0,0 22 15,0-1-15,-1 22 0,-20-22 16,21 1-16,0-1 0,-22 22 0,22-22 16,-21 1-16,21-1 0,-43 64 15,43-63-15,-21-22 16,21 1-16,-1-1 0,1 0 0,0-21 15,0 22-15,21-22 0,0 0 0,0 0 16,0 0-16,21-42 31,0 0-15,0 0-16,22-21 0</inkml:trace>
  <inkml:trace contextRef="#ctx0" brushRef="#br0" timeOffset="52039.42">13610 7684 0,'-21'-22'0,"42"44"0,-42-65 0,0 22 15,21 0-15,-21 0 0,21 0 16,-22 21-1,1 0 1,21 21-16,0 21 0,0-21 16,0 0-16,0 22 0,0-1 15,0 0-15,0-20 0,0 20 16,0 0-16,-21 1 0,21-1 0,0 0 16,0-21-16,0 22 0,-21-22 0,21 0 15,0 0-15,0 0 16,21-21 15,0-21-31,0 0 0,-21 0 16,22 0-16,-22-22 0,21 22 15,-21 0-15,0-21 0,21 21 0,-21-22 16,0 22-16,21 0 0,-21 0 0,0 0 16,0-1-16,21 22 15,0 0 1,-21 22-16,0-1 0,22 0 15,-1 21-15,-21-21 0,21 1 0,-21-1 16,0 0-16,21 0 0,-21 0 16,21 0-16,-21 1 0,0-1 15,21-21-15,1 0 0,-1 21 0,0-21 16,0 0-16,0 0 0,0 0 16,1 0-16,-1-21 0,0 0 15,0 21-15,0-22 0,-21 1 0,43 0 16,-43 0-16,42 0 0,-42 0 0,21-22 15,0 22-15,0 0 0,1-21 0,-1 20 16,0-20-16,-21 0 0,0 21 16,0-22-16,21 22 0,-21 0 0,21-21 15,-21 20-15,0 1 0,0 42 32,0 1-32,0-1 0,0 0 15,0 0-15,0 21 0,0-20 0,0 20 16,0-21-16,0 21 0,-21 1 0,21-22 15,0 21-15,0 1 0,0-22 16,0 0-16,0 21 0,0-21 0,0 1 16,0-1-16,0 0 0,21-21 15,0 0-15,1 0 16,-1 0-16,0 0 0,0 0 0,0 0 16,0 0-16,1-21 0,-1 21 15,21-21-15,-21-1 0,0 1 0,1 0 16,-1 0-16,0 0 0,0-22 0,0 22 15,-21 0-15,21-21 0,-21 21 16,22-1-16,-22 1 0,0 0 0,0 0 16,0 0-16,-22 21 15,1 0 1,21 21-16,0 0 16,0 0-16,0 0 15,0 1-15,21-22 0,-21 21 0,22 0 16,-22 0-16,21 0 0,-21 0 15,21-21-15,-21 22 0,21-1 0,-21 0 16,0 21 0,21-21-16,-21 1 0,21-22 0,-21 21 15,0 0-15,22 0 0,-1-21 0,-21 21 16,21-21-16,0 21 0,0-21 16,0 0-16,1 0 0,-1 0 15,0 0-15,0 0 0,0 0 16,0-21-16,1 0 0,-1 0 15,0 0-15,0 0 0,0-1 16,0-20-16,1 21 0,-1 0 0,0-22 16,0 22-16,-21-21 0,21 21 15,-21-22-15,21 22 0,-21 0 0,0 0 16,22-21-16,-1 42 16</inkml:trace>
  <inkml:trace contextRef="#ctx0" brushRef="#br0" timeOffset="52490.02">16192 8107 0,'22'-21'16</inkml:trace>
  <inkml:trace contextRef="#ctx0" brushRef="#br0" timeOffset="52571.97">16489 7705 0,'0'-21'0,"0"-1"0,0 1 15,0 0-15,-21 0 16</inkml:trace>
  <inkml:trace contextRef="#ctx0" brushRef="#br0" timeOffset="52799.77">16341 7662 0,'0'0'16,"-22"22"-16,1-1 0,21 0 0,-21 0 16,0 21-16,21-20 0,0-1 0,0 21 15,-21-21-15,21 22 0,0-22 16,0 0-16,0 0 0,0 0 0,0 0 16,0 1-16,21-1 0,0 0 0,0-21 15,0 21-15,1-21 16,-1 0-16,0 0 0,0 0 0,21 0 15,-20 0-15,-1 0 0,0 0 0,0 0 16,21 0-16,-20 0 0,-1 0 16,0-21-16,0 0 0,0 21 0,0-21 15,-21-1-15,22 22 0,-22-21 16,0 0-16,0 0 16,0 0-16</inkml:trace>
  <inkml:trace contextRef="#ctx0" brushRef="#br0" timeOffset="53438.69">15282 7874 0,'21'0'31,"1"0"-31,-22-21 0,21 21 0,0-21 15,0 21-15,-21-21 0,21 21 16,0-22-16,1 1 0,-1 0 16,0 0-16,-21 0 0,21 0 0,0-1 15,0 1-15,-21 0 0,0 0 16,0 0-16,22 0 0,-1-1 16,-21 1-16,0 0 0,0 0 15,0 0-15</inkml:trace>
  <inkml:trace contextRef="#ctx0" brushRef="#br0" timeOffset="53775.49">15600 7451 0,'0'21'32,"-21"-21"-32,21 21 0,-22 0 0,1-21 15,21 21-15,-21 1 16,21-1 0,-21-21-16,21 21 0,0 0 0,0 0 15,-21 0-15,21 22 0,-21-22 16,21 0-16,0 21 0,0-20 0,0 20 15,0-21-15,0 0 0,0 22 0,0-22 16,0 0-16,0 0 0,0 0 16,21 0-16,-21 1 0,21-1 0,-21 0 15,0 0-15,21-21 0,0 0 16,0 0-16,1 0 16,-1 0-16,0 0 15,0 0-15,0-21 0,0 0 16,-21 0-16,22 21 0,-1-22 15,0-20-15,0 21 0,0 0 0,0-22 16,1 22-16,-1-21 0,0 0 16,0-1-16,0 1 0,0 0 0,1-1 15,-1-20-15,-21 20 0,21-20 0,0-1 16</inkml:trace>
  <inkml:trace contextRef="#ctx0" brushRef="#br0" timeOffset="54019.88">15917 7387 0,'-21'21'0,"21"64"15,0-43 1,0 1-16,0-1 0,-21 0 0,21-20 16,-21 20-16,21 0 0,0 1 0,0-22 15,0 21-15,0-21 0,0 0 16,0 1-16,0-1 0,0 0 0,0 0 15,0 0-15,21-21 32,0 0-32,0 0 0,0 0 15,1 0-15,-22-21 0,0 0 0</inkml:trace>
  <inkml:trace contextRef="#ctx0" brushRef="#br0" timeOffset="54271.28">16108 7768 0,'-21'0'31,"21"21"-31,-22 1 0,1-1 16,21 0-16,0 0 15,-21 0-15,21 0 0,0 1 0,-21-1 16,21 0-16,0 0 0,0 0 16,0 0-16,0 1 15,21-22-15,0 0 0,0 0 16,1 0-16,-1 0 15,0 0-15,0 0 16,0 0-16,0-22 0,1 22 0,-1-21 16,0 0-16,0 21 0,0-21 0,0 0 15,-21 0-15,22-1 0,-1 1 16,-21 0-16</inkml:trace>
  <inkml:trace contextRef="#ctx0" brushRef="#br0" timeOffset="54535.73">16002 7578 0,'21'0'0,"0"0"0,0 0 15,1 0-15,-1 0 0,0 0 16,21 0-16,-21-21 0,22 21 0,-1 0 15,0-22-15,-20 22 0,-1 0 16,0 0-16,0-21 0,-21 0 16,0 0-1,0 0 1,-21 21-16,0 0 0,0-21 16</inkml:trace>
  <inkml:trace contextRef="#ctx0" brushRef="#br0" timeOffset="54743.71">15430 7324 0,'0'0'0,"0"-21"16,-21 21-16</inkml:trace>
  <inkml:trace contextRef="#ctx0" brushRef="#br0" timeOffset="55033.17">18055 7408 0,'0'0'0,"0"-21"0,0-21 15,21 21-15,-21 0 16,0-22-16,0 1 0</inkml:trace>
  <inkml:trace contextRef="#ctx0" brushRef="#br0" timeOffset="55251.66">18182 7430 0,'0'21'0,"0"21"16,0 22-1,-21-22-15,0 0 0,0 1 0,-1 41 16,22-41-16,-21-1 0,0-21 16,21 21-16,0-20 0,0-1 15,0 21-15,0-21 0,-21-21 0,21 21 16,0 1-16,0-44 47,0 1-47,0 0 15</inkml:trace>
  <inkml:trace contextRef="#ctx0" brushRef="#br0" timeOffset="55749.14">18182 7345 0,'0'-21'15,"0"42"-15,21-85 0,-21 22 0,0 21 16,0-21-16,0 20 0,0 1 16,0 0-16,0 0 0,0 42 31,0 0-31,0 22 0,0-1 15,0 0-15,-21 1 0,21 20 0,-21 1 16,21-22-16,-21 21 0,21 1 16,0-22-16,-21 1 0,-1 20 0,1-21 15,21 1-15,0-22 0,-21 64 16,0-64-16,21 0 0,0 0 16,0 0-16,0 0 0,-21 1 15,21-44 32,-21 1-47,21 0 16,0 0-16,0 0 0,0 0 0</inkml:trace>
  <inkml:trace contextRef="#ctx0" brushRef="#br0" timeOffset="56262.64">17759 7684 0,'0'0'0,"0"21"16,21-21 0,0 21-16,0-21 0,0 0 15,1 0-15,-1 0 0,21 0 0,0 0 16,1 0-16,-1 0 0,0 0 0,1 0 16,20 0-16,-20-21 0,20 0 15,-21 21-15,22-22 0,-22 1 0,22 21 16,-22-21-16,0 0 0,1 0 15,-1 0-15,-21-1 0,22 1 0,-22 0 16,0 0-16,-21 0 0,0-22 16,21 1-16,-21 21 15,0 0-15,0 0 0,0-1 0,0 1 16,0 0-16,-21 21 0,0 0 16,0 0-16,-1 0 15,22 21-15,-21 0 0,0 1 16,21 20-16,-21 0 0,0 1 0,21-1 15,-21 0-15,-1 1 0,1 41 16,0-41-16,0-1 0,0 0 16,21 1-16,-21-1 0,-1 0 15,1-21-15,21 22 0,0-22 0,-21 0 0,21 0 16,-21 0-16,21 1 0,0-1 16,0 0-1,0-42 16,21 0-31,0-1 0,0 1 16,1 0-16,-1 0 0,0 0 16,21-22-16,-21 22 0,22 0 0,-22-21 15,0-1-15</inkml:trace>
  <inkml:trace contextRef="#ctx0" brushRef="#br0" timeOffset="56696">19113 8065 0,'64'0'16,"-43"-22"-16,21 22 0,1-21 15,-22 21-15,21-21 0,1 0 0,-1 0 16,-21 0-16,21-1 0,-20 1 0,-1 0 15,21 0-15,-21 0 0,-21-22 16,21 22-16,-21 0 0,0 0 0,0-43 16,0 43-16,0 0 15,0 0-15,-21 21 16,0 0-16,0 0 0,0 21 16,0 0-16,-1 0 0,1 1 15,0-1-15,0 0 0,0 21 0,21-21 16,0 1-16,0 41 0,0-42 15,0 0-15,0 1 0,0-1 16,0 0-16,0 0 0,0 0 0,21 0 16,0-21-16,-21 22 0,21-22 15,0 0-15,1 0 0,-1 0 16,0 0-16,0 0 0,0 0 0,0 0 0,1 0 16,-1 0-16,-21-22 0,0 1 15,21 0-15,0 0 16,0 0-16</inkml:trace>
  <inkml:trace contextRef="#ctx0" brushRef="#br0" timeOffset="64067.71">21505 7303 0,'0'0'0,"0"-22"0,0 1 16,0 0-16,0 0 0,0 0 0,0 0 15,0-1-15,0 1 0,0 0 0,0 0 16,0 0-16,0-22 0,0 22 16,0 0-16,0 0 0,0 0 0,0 0 15,0-1-15,0 1 0,-21 21 16,0 0-1,21 21-15,0 1 0,0-1 16,0 21-16,-21 0 0,21 22 16,0 21-16,0-22 0,-21 22 0,21-1 15,0 1-15,0 0 0,0 21 16,-22-22-16,1 22 0,21 0 0,-21-21 16,21 20-16,0 1 0,-21-21 0,0 21 15,0-22-15,21 1 0,-22 21 16,22-21-16,-21-22 0,21 22 0,-21-22 15,0 1-15,21-22 0,0 0 16,0 1-16,0-22 0,0 0 0,0 0 16,0 0-16,0-42 31,0 0-31,0 0 0,0 0 16,0-22-16,21 22 0,-21-21 0,0-22 15,0 22-15,21-21 0,0-1 0,1 1 16</inkml:trace>
  <inkml:trace contextRef="#ctx0" brushRef="#br0" timeOffset="64403.52">21399 7768 0,'0'0'0,"-21"-63"0,0 20 16,21 1-16,-21-21 0,21 20 16,-21 1-16,21 0 0,0-1 15,0 1-15,21 0 0,0-1 0,0 22 16,0-21-16,22 21 0,-1-1 15,0 1-15,22 21 0,-22 0 0,22 0 16,-22 0-16,22 0 0,-22 43 16,0-22-16,1 21 0,-1 0 0,-21 1 15,0-1-15,-21 0 0,0 1 0,0-1 16,0 0-16,-21 1 0,0-1 16,0 0-16,0-20 0,-22-1 0,1 21 15,21-21-15,-22 0 0,22-21 16,-21 22-16,21-1 0,0-21 15,-1 0-15,1 0 0,21 21 0,21-42 47,1 21-47,-1-21 0,21 21 16,-21 0-16,0-22 0,22 22 0</inkml:trace>
  <inkml:trace contextRef="#ctx0" brushRef="#br0" timeOffset="64982.25">22098 7768 0,'0'0'16,"21"0"0,-21-21-16,21 21 0,-21-21 0,0 0 15,21 21-15,1-21 0,-1-1 16,0-20-16,0 21 0,0 0 16,0-22-16,1 1 0,20 21 15,-21-21-15,0-1 0,0 1 0,-21 21 16,0 0-16,0-22 0,0 22 15,0 0-15,-21 21 16,0 0-16,0 0 0,-21 21 16,20 0-16,1 0 0,0 1 0,0-1 15,21 0-15,0 21 0,0-21 0,0 1 16,0-1-16,0 0 0,0 0 16,0 21-16,21-20 0,0-1 0,0 0 15,1 0-15,-1 0 0,0 0 16,0 1-16,0-1 0,0 0 15,1 0-15,-1 0 0,0-21 0,0 0 16,0 0-16,0 0 0,1 0 16,-1 0-16,0 0 0,0 0 15,21-21-15,-20 21 0,-1-21 0,0 0 16,21 0-16,-21-1 0,1 1 16,20 0-16,-21 0 0,0-21 0,0 20 15,-21-20-15,0 21 0,22 0 16,-22 0-16,21-1 0,-21 1 15,0 42 1,0 1-16,0 20 16,0-21-16,0 0 0,-21 22 15,-1-22-15,1 0 0,21 21 16,0-21-16,-21 1 0,21-1 0,-21 0 16,21 0-16,0 0 0,21-21 31,0 0-16,-21-21-15,0 0 16,21 21-16,1-21 0</inkml:trace>
  <inkml:trace contextRef="#ctx0" brushRef="#br0" timeOffset="65148.15">23008 7324 0,'0'0'0,"0"-21"0,-21-43 15,0 43 1,0 0-1,21 42 1,0 0 0,0 0-16,21 0 15,0 1-15,0-1 0,-21 0 16,21-21-16</inkml:trace>
  <inkml:trace contextRef="#ctx0" brushRef="#br0" timeOffset="65566.75">23368 7430 0,'0'-22'0,"-21"22"15,0 0-15,-1 0 16,22 22 0,0-1-16,0 0 15,0 0-15,0 0 0,0 22 0,0-22 16,0 0-16,0 21 0,22-21 0,-22 1 15,0 20-15,0-21 16,0 0-16,21 0 0,-21 1 0,0-1 16,0 0-16,0 0 15,21-21 1,0 0-16,0-21 16,-21 0-16,21 21 0,1-21 15,-1-1-15,-21 1 0,21 0 0,0-21 16,0 21-16,-21-22 0,21 22 0,1-21 15,-1-1-15,-21 22 0,21-21 16,0 0-16,0 20 0,-21 1 16,0 0-16,21 21 0,1 0 31,-22 21-31,0 0 16,0 1-16,0-1 0,21 0 15,-21 0-15,21 0 0,-21 0 16,21 1-16</inkml:trace>
  <inkml:trace contextRef="#ctx0" brushRef="#br0" timeOffset="66568.21">24469 7535 0,'0'-21'0,"0"42"0,0-63 0,0 21 0,0 0 15,0 0-15,0-1 0,0 1 16,0 0-16,0 0 0,-22 21 15,1 0-15,0 0 0,0 0 16,0 0-16,0 0 0,-1 21 0,-20 0 16,21 0-16,0 1 0,0 20 0,-1 0 15,1-21-15,0 22 0,0-22 16,0 21-16,0-21 0,21 22 0,0-22 16,0 0-16,0 0 0,0 0 15,0 1-15,21-22 0,0 21 16,0-21-16,0 0 0,0 0 15,22 0-15,-22-21 16,0 21-16,0-22 0,0 1 0,1 21 16,-22-21-16,21 0 0,0 0 0,-21 0 15,0-1-15,21 1 0,-21-21 16,21 21-16,-21 0 0,0-22 0,0 22 16,0 0-16,0 42 31,0 0-31,0 22 0,0-22 15,0 0-15,0 0 0,0 0 16,0 22-16,0-22 0,0 0 16,0 0-16,21 0 0,1 0 15,-1-21-15,0 22 16,21-22-16,-21 0 0,1 0 0,20 0 16,-21 0-16,0 0 0,22-22 15,-1 1-15,-21 21 0,0-21 0,22 0 16,-22 0-16,21-43 0,-21 43 15,0-21-15,-21-1 0,22 1 16,-1 0-16,0-22 0,-21 22 0,0-22 16,21 1-16,0 21 0,-21-1 15,0 1-15,0 0 0,21-1 16,-21 22-16,0 0 0,22 21 0,-22 21 31,0 21-31,-22-20 16,1 20-16,21 0 0,-21 1 15,0 20-15,0-21 0,21 22 0,-21-22 16,-1 1-16,22 20 0,-21-21 0,21-20 16,0 20-16,0 0 0,0-21 15,0 1-15,0-1 0,0 0 0,21 0 16,22-21-16,-22 0 0,0 0 16,0 0-16,0 0 0,1 0 15,20 0-15,-21 0 0,0 0 0,0-21 16,1 0-16,-1 21 15,0-21-15,0-1 0,0 1 0,0-42 16,-21 42-16,22-22 0,-22 22 16,0 0-16,0 0 0,0 0 15,0-1-15,0 44 16,-22-1-16,22 0 16,0 0-16,-21 0 0,0 0 0,21 22 15,-21-22-15,21 21 0,0-21 0,0 1 16,0-1-16,0 0 0,0 0 15,0 0-15,0 0 0,0 1 16,21-22-16,0 0 0,0 0 16,1 21-16,-1-21 0,0 0 15,0 0-15,0 0 0,0 0 0,1 0 16,20-43-16,-21 43 0,0-21 16,0 21-16,1-21 0,-22 0 15,0 0-15,0 0 0,0-1 0,0 1 16,0 0-16</inkml:trace>
  <inkml:trace contextRef="#ctx0" brushRef="#br0" timeOffset="66836.06">24574 7218 0,'0'0'0,"-21"0"0,42 0 15,1 0 1,-1 0-16,21 0 0,-21 0 0,22 0 16,-1 0-16,-21 0 0,21 0 15,1 0-15,-1 0 0,-21-21 0,22 21 16,-22 0-16,0 0 0,-42 0 31,0 0-15,-22 0-16,22 0 0,-21 21 15,-1-21-15</inkml:trace>
  <inkml:trace contextRef="#ctx0" brushRef="#br0" timeOffset="70275.61">3958 10393 0,'21'-21'31,"-21"0"-15,0-1-16,21 1 16,-21 0-1,0 0-15,0 0 16,0 0-16,-21-1 0,0 22 16,21-21-16,-21 21 0,0 0 15,-22 0-15,22-21 0,-21 21 0,21 0 16,-22 0-16,1 0 0,0 0 15,-1 21-15,1 0 0,0 1 0,-1-1 16,1 0-16,0 0 0,-1 21 16,22 1-16,-21-1 0,21 22 0,0-22 15,21 0-15,0 22 0,0-22 16,0 0-16,0 1 0,21-22 16,0 21-16,0-21 0,21 1 0,-20-1 15,20-21-15,-21 21 0,21-21 16,1 0-16,-22 0 0,21 0 0,-21 0 15,22-21-15,-1 21 0,-21-21 16,22-1-16,-1 1 0,-21-21 0,21 21 16,1-22-16,-22 1 0,21 0 15,1-1-15,-22 1 0,21-21 0,-21-1 16,0 22-16,22-22 0,-22 22 0,0 0 16,0-22-16,0 22 0,-21-1 15,0-20-15,0 21 0,0-1 0,0 1 16,0 0-16,0 20 15,0-20-15,-21 21 0,0 0 0,0 21 16,0 0-16,0 0 16,-1 0-16,1 21 0,0 21 0,0-21 15,21 22-15,-21-1 0,21 0 0,-21 1 16,21 20-16,0-20 0,0-1 16,0 21-16,0 1 0,0-1 0,0 1 15,0-22-15,0 22 0,0-22 16,21 0-16,0 1 0,0-1 0,0-21 15,0 22-15,22-22 0,-22-21 16,21 21-16,-21-21 0,22 0 0,-1 0 16,0 0-16,1 0 0,41-21 15,-41 21-15,-1-21 16,0-1-16,1 1 0,-1 0 0,0 0 16,-20 0-16,20 0 0,-21-1 0,21 1 15,-20-21-15,-1 21 0,-21 0 16,0-1-16,21-20 0,-21 21 0,0 0 15,0 0-15,0-1 0,0 1 16,-21 0-16,0 21 0,-1 0 16,1 0-16,0 0 0,0 0 0,0 0 15,0 21-15,-1 0 0,1 1 16,0-1-16,21 21 0,-21 0 0,21-20 16,-21 20-16,21 0 0,-21 1 15,21-22-15,0 0 0,0 21 16,0-21-16,0 1 0,0-1 15,21-21 1,0 0-16,0 0 0,0 0 16,0-21-16,1-1 0,-1 1 15,-21 0-15,21 0 0,0 0 16,0 0-16,0-1 0,-21-20 0,22 21 16,-22-43-16,0 43 15,0 0-15,0 0 0,0 0 0,21 0 16,-21 42-1,0 0 1,0 0-16,0 0 0,0 0 16,21 1-16,-21 20 0,0-21 0,0 21 15,0-20-15,0-1 0,0 21 16,0-21-16,0 0 0,21 1 0,0-1 16,0 0-16,1-21 15,-1 0-15,0 0 0,0 0 16,0 0-16,0 0 0,1-21 0,-1 0 15,0-1-15,0 1 0,21 0 16,-20 0-16,20 0 0,-21-22 0,0 22 16,22-21-16,-22 0 0,0-1 0,0 1 15,0 0-15,0-1 0,1 1 16,-1 0-16,0-1 0,-21 1 16,0 21-16,0-22 0,0 1 0,0 0 15,0 21-15,0-1 0,0 1 16,0 0-16,-21 21 15,0 21 1,-1 0-16,22 1 0,0-1 0,-21 21 16,0 0-16,0 22 15,0-22-15,21 1 0,0-1 0,-21 0 16,21 1-16,0-1 0,0 21 0,0-41 16,0 20-16,0 0 0,0-21 15,0 22-15,0-22 0,42 21 16,-42-21-16,21-21 0,0 22 15,0-22-15,22 0 0,-22 0 16,0 0-16,21 0 0,-20 0 0,20 0 16,0 0-16,-21 0 0,22-22 0,20 1 15,-20 0-15,-22 0 16,21 0-16,-21 0 0,0-1 0,1 1 16,20 0-16,-42 0 0,21 0 0,0 0 15,-21-1-15,21 1 0,-21-21 16,0 21-16,0 0 0,0-1 15,0 1-15,0 0 0,0 0 0,-21 21 16,0 0 0,0 0-16,0 0 0,21 21 15,-21 0-15,-1 0 0,1 1 0,21 20 16,-21-21-16,21 21 0,-21-20 16,0-1-16,21 21 0,0-21 0,0 0 15,0 1-15,0-1 0,0 0 0,0 0 16,21-21 15,0 0-31,0 0 16,0-21-16,1 0 0,-1 0 15,-21-1-15,0 1 0,21 0 16,0 0-16,-21 0 0,21 0 16,-21-1-16,0-20 0,0 21 15,0 0-15,21 21 0,-21-21 0,0-1 16,0 44-1,0-1-15,0 0 16,0 0-16,22 0 0,-22 0 16,0 22-16,0-22 0,0 0 15,21 0-15,-21 0 0,0 1 16,0-1-16,0 0 0,21-21 0,-21 21 0,21 0 16,0-21-16,-21 21 15,21-21-15,1 0 16,-1 0-16,0 0 0,0 0 15,0 0-15,-21-21 16,21 21-16,-21-21 0,22 0 16,-22 0-16,0 0 0,0-1 15,0 1-15,0 0 16,0 0-16,0 0 0</inkml:trace>
  <inkml:trace contextRef="#ctx0" brushRef="#br0" timeOffset="70622.53">5228 10118 0,'0'0'0,"0"-21"16,42 21-1,-20 0-15,20 0 16,0-22-16,1 22 0,-1 0 16,21-21-16,1 21 0,-1-21 0,1 21 15,-22 0-15,22-21 0,-22 21 0,22 0 16,-22-21-16,0 21 16,1 0-16,-1 0 0,-21 0 0,0 0 15,0 0-15,1 0 0,-1 0 0,-42 0 47,-1 21-31,1-21-16</inkml:trace>
  <inkml:trace contextRef="#ctx0" brushRef="#br0" timeOffset="74160.08">8043 10097 0,'21'-22'15,"-42"44"-15,64-65 0,-22 22 0,0-21 16,0-1-16,0 22 0,-21-21 15,0 21-15,21-22 0,-21 22 0,22 0 16,-22-21-16,0 21 0,0-1 0,0 1 16,-22 0-16,1 21 15,0 0-15,0 0 0,0 0 16,0 0-16,-22 21 0,22 0 0,0 22 16,-21-22-16,20 21 0,1 1 15,0-1-15,-21 21 0,21-20 0,-1 20 16,1-20-16,0 20 0,0 1 15,0-1-15,0 1 0,21-1 0,0 1 16,0-1-16,0-21 0,0 1 16,21-1-16,0-21 0,0 0 0,21 1 15,-20-1-15,20 0 0,0-21 16,1 0-16,-1 0 0,0 0 0,1 0 16,-1 0-16,0-21 0,1 0 0,-1-1 15,0 1-15,1 0 0,-1 0 16,0-21-16,1 20 0,-1-20 0,-21 0 15,21 21-15,1-22 0,-1-41 16,-21 62-16,-21-20 0,0 0 16,21-1-16,-21 1 0,0 0 15,0-1-15,0 1 0,-21 0 0,21-1 16,-21 1-16,-21 21 0,21 0 0,-1-22 16,-20 43-16,21-21 0,-21 21 15,-1 0-15,1 0 0,0 21 0,20 1 16,-41-1-16,21 21 0,-1-21 15,1 22-15,0-1 0,20 21 16,-20-20-16,21 20 0,0 1 0,21-1 16,0-20-16,0 20 0,0 1 15,21-22-15,0 0 0,0 1 0,22-1 16,-22-21-16,0 0 0,21 0 0,1 1 16,-22-22-16,21 0 0,0 0 15,1 0-15,-1 0 0,-21 0 0,22-22 16,-1 1-16,0 0 0,1 0 15,-1 21-15,-21-21 0,43-22 16,-43 22-16,21-21 0,-21 21 16,-21 0-16,21-1 0,1 1 0,-22-21 15,0 21-15,0 0 0,0-1 0,21 1 16,-21 0-16,21 21 16,-21 21-1,0 0-15,0 1 16,0-1-16,0 42 0,0-20 15,0-22-15,0 0 0,0 21 0,0-21 16,21 1-16,-21-1 0,21-21 16,-21 21-16,21-21 0,1 21 15,-1-21-15,0 0 0,0 0 16,0 0-16,0-21 0,1 21 16,-22-21-16,21 0 0,0 21 0,0-22 15,-21 1-15,21 0 16,-21 0-16,21 0 0,1-43 15,-22 43-15,0 0 0,0 0 0,0 0 16,0-22-16,0 22 0,0 0 0,0 0 16,0 42 15,0 0-31,0 0 16,0 22-16,0-22 0,0 0 15,0 21-15,0-21 0,0 1 0,0 20 16,0-21-16,0 0 0,0 0 15,21 1-15,-21-1 0,21 0 0,-21 0 16,42-21-16,-21 21 16,1-21-16,-1 0 0,0 0 0,0 0 15,0 0-15,0 0 0,1-21 16,-1 21-16,21-21 0,-21 21 0,0-21 16,1 0-16,-1-1 0,0 1 0,0 0 15,0 0-15,0 0 0,1 0 16,-22-1-16,0 1 0,21 0 15,-21 0-15,21 0 0,-21 0 16,0-1 109,0 1-125,21 21 16,-21-21-16,21 0 15,0 0-15,-21 0 0,0-1 16,0 1 0,0 0-16,0 0 15,-21 21 1,0 0-16,0 0 15,0 21-15,0 0 0,21 0 16,-22 1-16,1-1 0,0 0 0,21 0 16,-21 0-16,21 0 15,0 1-15,-21-1 0,21 0 16,21-21 15,0 0-31,-21-21 16,21 21-16,0-21 0,-21-1 15,22 1-15,-1 0 16,-21 0-16,0 0 16,0 0-16,0-1 0,0 1 15,0 0-15,0 0 16,0 0-16,0 0 0,0-1 0,0 1 16,0 0-16,0 0 0,0 0 15,0 0-15,0-1 0,0 1 16,0 0-16,0 0 0,21 0 0,-21 0 15,21 21-15,-21-22 0,0 1 16,0 0-16,0 42 16,0 0-1,0 1-15,0 20 16,0-21-16,0 21 0,0-20 16,0 20-16,0 0 0,0 1 0,0-1 15,-21-21-15,21 21 0,-21 1 0,21-1 16,0 0-16,0 1 0,-21-1 15,21 0-15,0-20 0,-22 20 0,22 0 16,0-21-16,0 1 0,0-1 0,0 0 16,0 21-16,22-42 15,-1 0-15,0 21 0,0-21 16,0 0-16,0 0 0,1 0 0,-1-21 16,21 0-16,-21 21 0,0-21 15,22 0-15,-22 0 0,42-22 16,-41 22-16,-1-21 0,0 21 15,0-22-15,0 22 0,-21-21 16,0 21-16,21-1 0,-21-20 0,0 21 16,0 0-16,0 0 0,-21 21 31,0 21-31,21 0 16,-21-21-16,21 21 0,0 0 0,0 0 15,0 1-15,0-1 0,0 0 16,0 0-16,0 21 0,21-42 15,0 22-15,-21-1 0,0 0 0,21 0 0,1 0 16,-1 0-16,-21 1 16,21-1-16,0 0 15,-21 0 1,-21-21 15,0 0-31,0 0 16,-1-21-16,1 21 15,0 0-15,21 21 47,21 0-31,0-21 0,1 0-16,-1 0 0,0 0 15,0 0-15,0 0 0,0 0 16,1 0-16,-1 0 0,0-21 0,0 0 15,21 21-15,-20-21 0,-1 21 0,0-21 16,0-1-16,0 22 0,0-21 16,22 0-16,-22 0 0,0 0 15,-21 0-15,21-1 0,0 1 0,1-21 0,-22 21 16,0 0-16,21-1 0,0 1 16,-21 0-16,0 0 15,0 42 1,0 0-1,0 0-15,0 1 0,0 20 16,0-21-16,0 0 0,0 0 0,0 1 16,0-1-16,0 0 0,0 0 15,0 0-15,21 0 0,0 1 0,0-1 16,1-21-16,-1 0 0,0 21 16,0-21-16,21 0 0,-20 0 0,-1 0 15,21 0-15,-21 0 0,22 0 16,-22 0-16,0 0 0,21-21 15,-21 21-15,1-21 0,20 21 0,-21-22 0,0 1 16,22 0-16,-22 21 16,0-21-16,0 0 0,0-22 0,-21 22 15,0 0-15,21 0 0,-21-21 0,0 20 16,0 1-16,0 0 0,0 0 16,0 0-16,-21 0 0,0 21 15,0-22-15,0 22 0,0 0 0,-1 0 16,1 0-16,0 22 0,0-1 15,21 0-15,-21 0 0,0 0 0,-1 0 16,1 22-16,21-22 0,-21 0 16,21 21-16,-21-20 0,21 20 0,0-21 15,0 0-15,0 0 16,0 1-16,21-22 16,0 0-16,0 0 15,1 0-15,-1 0 16,0 0-16,-21-22 0,21 1 0,0 21 15,22-42-15,-43 21 0,21 0 16,0-43-16,0 22 16,-21 21-16,0-22 0,21 1 15,-21 0-15,21-1 0,-21 1 0,22 0 16,-1-64-16,-21 63 0,0 1 0,21 0 16,-21-1-16,0 22 15,0 0-15,0 0 0,0 0 0,0 42 16,0 0-1,0 0-15,0 22 0,0-1 16,0-21-16,-21 21 0,0 1 0,21-1 16,-22 0-16,22-20 0,0 20 0,-21 0 15,21 1-15,-21-22 0,21 21 16,0-21-16,-21 22 0,21-22 0,0 21 16,0-21-16,0 0 0,0 1 0,0-1 15,0 0-15,0 0 0,0 0 16,21-21-16,0 21 0,0-21 15,1 0-15,-1 0 0,0 0 16,0 0-16,0 0 0,0 0 0,1-21 16,-1 21-16,0-21 0,0 21 15,21-21-15,-20 0 0,-1 0 16,0-1-16,-21 1 0,21 0 0,0 0 0,0-21 16,-21-1-16,0 1 15,0 21-15,0 0 0,0-1 0,0 1 16,0 0-16,0 0 15,-21 42 1,21 0-16,-21 0 16,0 1-16,21-1 0,-21 21 0,21-21 15,0 0-15,-21 1 16,21 20-16,-22-21 0,22 0 0,0 0 16,0 1-16,0-1 0,0 0 15,0 0-15,0 0 16,22-21-16,-1 0 15,0 0-15,0 0 0,0 0 16,0 0-16,1 0 0,-1-21 16,0 21-16,0-21 0,-21 0 15,21 21-15,0-43 16,-21 22-16,22 0 0,-22 0 0,0 0 0,0 0 16</inkml:trace>
  <inkml:trace contextRef="#ctx0" brushRef="#br0" timeOffset="74438.92">10816 9843 0,'0'0'0,"-21"0"0,-21 0 0,20 0 15,1 0-15,0 0 0,0 0 16,21 21 47,-21-21-48,0 0-15,-1 0 16</inkml:trace>
  <inkml:trace contextRef="#ctx0" brushRef="#br0" timeOffset="74718.75">9483 10224 0,'0'21'0,"21"-21"15,0 0 1,0 0-16,21 0 0,1-21 16,-1 21-16,0 0 0,1-22 0,-1 22 15,0 0-15,22 0 0,-22-21 0,1 21 16,-1-21-16,0 21 0,1 0 16,-22 0-16,0 0 0,0 0 15,0 0-15,0 0 0,1 0 16,-1-21-16,0 21 15</inkml:trace>
  <inkml:trace contextRef="#ctx0" brushRef="#br0" timeOffset="75539.28">13610 10202 0,'0'0'16,"21"-42"0,-21 21-16,0 0 0,0 0 15,0-1-15,0 1 0,0 0 0,-21 0 16,0 0-16,0 21 0,0-21 16,-1-1-16,1 1 0,0 21 15,0 0-15,0 0 0,0 0 0,-1 0 0,1 0 16,0 21-16,0-21 15,0 22-15,0-1 0,-1 21 0,1-21 16,0 0-16,21 22 0,0 20 16,0-20-16,0-22 0,0 21 15,0 0-15,0-20 0,0 20 0,0-21 16,21 0-16,-21 0 0,21 1 0,1-22 16,-1 21-16,0-21 0,0 0 15,21 0-15,-20 0 16,-1-21-16,0-1 0,0 22 0,0-21 15,0 0-15,1 0 0,-1 0 16,-21 0-16,21-1 0,0 1 16,-21 0-16,0-21 0,0 21 0,21-1 15,-21 1-15,21-21 0,-21 21 0,0 0 16,0-1-16,0 1 0,0 0 16,0 42-1,0 0-15,0 1 16,0-1-16,0 21 0,0-21 15,0 22-15,0-22 0,0 21 0,0 0 16,0-20-16,0 20 0,0-21 16,0 21-16,0-20 0,0-1 0,22 0 15,-22 0-15,21-21 0,-21 21 0,21-21 16,0 0-16,0 0 0,0 0 16,1 0-16</inkml:trace>
  <inkml:trace contextRef="#ctx0" brushRef="#br0" timeOffset="77419.42">15261 10075 0,'0'-21'0,"0"42"0,0-63 16,0 21-16,0 0 0,0 0 0,21-22 0,0 22 15,-21 0-15,0-21 16,0 20-16,0 1 0,0 0 0,0 0 16,0 0-16,-21 21 15,0 0-15,0 0 0,0 0 0,0 0 16,-1 0-16,1 21 0,0 21 0,0-21 16,0 22-16,0-1 0,-1 0 15,22 1-15,0-1 0,0 0 16,0 1-16,0-1 0,0 0 0,0 1 15,0-22-15,22 21 0,-1-21 0,21 1 16,-21-1-16,0 0 0,22 0 0,-1-21 16,-21 0-16,22 0 15,-1 0-15,0 0 0,1 0 0,-22-21 0,21 0 16,0 0-16,1-1 0,-1 1 16,-21 0-16,22 0 0,-22 0 15,21 0-15,-21-22 0,0 22 0,1-21 16,20-43-16,-21 43 15,0-1-15,-21 1 0,0-21 0,0 20 16,21-20-16,-21 20 0,0 1 0,0-21 16,0 20-16,0 22 0,0-21 15,0 21-15,0-22 16,0 22-16,-21 21 0,0 21 16,0 0-16,0 1 15,21 20-15,-21 0 0,-1 1 0,22 20 16,-21 1-16,21-1 0,0 1 15,0-22-15,0 21 0,0-20 0,0 20 16,0-20-16,0-1 0,0-21 16,0 21-16,0-20 0,21-1 0,1 0 15,-1 0-15,0 0 0,0-21 0,0 0 16,22 21-16,-22-21 0,0 0 16,21 0-16,-21 0 0,22 0 0,-22-21 15,21 0-15,-21 21 0,22-21 16,-22 0-16,21 21 0,-21-21 0,22-1 15,-22 1-15,0 0 0,0 0 0,0-21 16,1 20-16,-22-20 16,0 21-16,0 0 0,0-22 0,0 1 15,0 21-15,0-21 0,0 20 0,-22 1 16,1 0-16,0 0 0,0 21 16,0 0-16,0 0 0,-22 21 15,22 0-15,0 0 0,0 22 0,0-22 16,-1 21-16,1 1 0,0-1 15,0-21-15,0 21 0,21 1 16,0-1-16,0-21 0,0 0 0,0 1 16,0-1-16,0 0 0,0 0 0,0 0 15,21-21 1,0 0-16,0 0 0,0 0 16,1 0-16,-1 0 0,21-21 15,-21 0-15,0 21 0,1-21 0,-1 0 16,0-1-16,0 1 0,0 0 15,0 0-15,-21 0 0,22 0 0,-1-22 16,-21 22-16,21 0 0,-21 0 16,0 0-16,0-1 0,0 1 0,21 21 15,-21 21 1,0 1-16,0-1 16,0 0-16,0 21 0,0-21 0,0 1 15,0 20-15,0-21 0,0 0 16,0 0-16,0 1 0,21-1 15,0 0-15,1 0 0,-1-21 16,0 0-16,0 0 0,0 0 0,0 0 16,22 0-16,-22 0 0,0 0 15,0 0-15,0-21 0,1 0 0,-1 21 16,0-21-16,0-1 0,0 1 0,0 0 16,1 0-16,-22 0 0,0 0 15,21-1-15,-21 1 0,0 0 0,0 0 16,0 0-16,0 0 0,0-1 0,0 44 31,0-1-15,0 0-16,0 0 0,0 0 0,0 0 15,0 1-15,0-1 0,0 0 16,0 0-16,0 0 0,21 0 16,-21 1-16,0-1 15,21 0-15,0-21 16,-42-21 46,0 21-62,0 0 0,0 0 16,-1 0-16,1 0 16,21 21-1,0 0 1,0 0-16,21-21 15,1 0-15,-1 0 16,0 0-16,21 0 0,-21 0 16,1 0-16,20 0 0,0 0 0,1-21 15,-22 21-15,21-21 0,0 21 0,-20-21 16,20 0-16,-21 21 0,0-22 16,0 1-16,1 21 0,-1-21 0,0 0 15,0 0-15,0 0 0,-21-1 16,0 1-16,21 0 0,-21 0 15,0 0-15,0 0 0,0-1 0,0 1 16,-21 21-16,0 0 16,0 0-16,0 0 0,21 21 15,-21-21-15,-1 22 0,22-1 0,-21 0 16,21 0-16,0 0 0,0 0 16,0 1-16,0 20 0,0-21 0,0 0 15,0 0-15,21 1 0,1-1 16,-22 0-16,21 0 15,-21 0-15,21-21 0,-42 0 63,0 0-63,-1 0 0,1-21 0,0 0 16,21 0-16</inkml:trace>
  <inkml:trace contextRef="#ctx0" brushRef="#br0" timeOffset="78599.12">18838 9758 0,'0'0'0,"-21"-21"0,0 0 0,21-43 15,-21 22-15,21-1 16,-21 22-16,21-21 0,0 21 0,-22-22 16,22 22-16,0 0 15,0 0-15,0 0 0,0 42 31,0 0-31,0 0 16,0 22-16,0 20 0,0-21 0,0 22 16,0-1-16,0 1 0,0-1 15,0-20-15,0 20 0,0-20 0,0-1 16,0 43-16,-21-64 0,21 21 16,0-21-16,0 0 15,0 1-15,21-44 47,1 1-47,-1 0 0,0 0 0,0 0 16,-21-22-16,21 22 0,0-21 15,1 21-15,-1-22 0,0 1 16,0 21-16,0-21 0,-21 20 0,21 1 16,-21 0-16,22 0 0,-22 0 15,0 42 1,21 0-16,-21 21 0,0-20 0,0-1 15,0 21-15,0 0 0,0-20 16,0 20-16,21-21 0,-21 21 0,0-20 16,0-1-16,21 0 0,0 0 15,-21 0-15,21-21 0,1 21 16,-1-21-16,0 0 0,0 0 0,0 0 16,0 0-16,1 0 0,20 0 0,-21 0 15,0 0-15,22-21 0,-22 21 16,21-21-16,-21 0 0,22 21 0,-22-21 15,0-22-15,0 22 0,21 0 16,-42-21-16,22 21 0,-1-22 0,0 1 16,0-43-16,-21 22 0,21 20 15,-21 1-15,21 0 0,-21-1 16,0 1-16,0 0 0,0 21 0,0-1 16,0 1-16,0 0 0,0 42 31,0 0-31,0 22 0,0-22 0,-21 42 15,21-20-15,-21-1 0,21 22 16,-21-22-16,21 21 0,0-20 0,0 20 16,-21-20-16,21-1 0,0-21 0,0 21 15,0-20-15,0 20 0,0-21 16,0 0-16,0 0 0,21-21 0,0 22 16,0-22-16,0 0 0,22 21 0,-1-21 15,-21 0-15,22 0 0,-1 0 16,0 0-16,1 0 0,-22-21 0,21 21 15,0-22-15,1 22 0,-22-21 16,21 0-16,-21 0 0,1 0 16,-1 0-16,-21-1 0,0 1 0,0 0 15,0-21-15,0 21 0,0-1 0,0-20 16,0 21-16,0 0 0,0 0 16,-21-1-16,-1 22 0,1 0 15,0 0-15,21 22 0,-21-22 0,21 42 16,-21-21-16,0 0 0,21 22 15,0-22-15,0 21 0,0-21 0,0 0 16,0 22-16,0-22 0,0 0 0,0 0 16,0 0-16,21-21 0,0 22 15,0-1-15,0-21 0,0 21 16,1-21-16,-1 0 0,0 0 0,21 0 0,-21 0 16,22 0-16,-22 0 15,42 0-15,-41 0 0,20 0 16,-21-21-16,0 0 0,0 21 0,1-22 15,-1 1-15,0 0 0,0 0 16</inkml:trace>
  <inkml:trace contextRef="#ctx0" brushRef="#br0" timeOffset="80368.13">21802 9970 0,'0'0'15,"-22"0"-15,22-22 0,0 1 16,0 0-16,0 0 0,0 0 16,0 0-16,22-1 0,-1 1 0,0-21 15,0 21-15,21-22 0,-20 22 16,20-21-16,-21 21 0,21 0 16,1-1-16,-22 1 0,21 0 0,-21 21 15,1 0-15,-1 0 0,0 0 0,0 21 16,-21 0-16,21 1 0,-21 20 15,0 0-15,0 22 0,0-22 16,0 22-16,0-22 0,0 0 0,-63 106 16,63-126-16,0 20 15,-21-21-15,21 0 0,-22 0 16,22 1-16,0-1 0,-21-21 0,21 21 16,0-42 15,0 0-31,0-1 0,21 1 15,1 0-15,-1 0 16,0-21-16,-21 20 0,21-20 0,0 21 16,0-21-16,43-43 0,-43 64 15,0-22-15,0 1 0,1 21 16,-1 0-16,0 0 0,0 21 0,0 0 16,-21 21-1,0 21-15,0-21 16,0 0-16,0 22 0,0-1 0,0-21 15,0 22-15,0-1 0,0-21 16,0 21-16,0-20 0,0 20 16,0-21-16,0 0 0,21-21 0,1 21 15,-1-21-15,0 0 0,0 0 16,0 22-16,0-22 0,22 0 0,-22 0 16,21 0-16,-21 0 0,22-22 15,-22 22-15,21-21 0,-21 21 16,1-21-16,20 0 0,-21 0 0,0 0 0,0-1 15,1 1-15,-1 0 0,-21 0 16,0 0-16,0-22 0,0 22 16,0 0-16,0-21 0,0 21 0,0-1 15,0 1-15,-21 21 16,-1 0-16,1 0 0,0 0 0,0 0 16,0 21-16,0 1 0,-1-1 15,1 21-15,21-21 0,0 0 0,0 22 16,0-22-16,0 0 0,0 21 0,0-20 15,0-1-15,0 0 0,0 0 16,21 0-16,1 0 0,-1 1 16,21-22-16,-21 0 0,0 0 0,1 0 15,20 0-15,-21 0 0,21 0 16,1 0-16,-1 0 0,0 0 16,-20 0-16,20-22 0,0 1 0,1 21 15,-1-21-15,-21 0 0,0 0 16,22 0-16,-22-1 0,0 1 0,-21 0 15,21 0-15,-21 0 0,0-22 0,21 22 16,-21 0-16,0-21 0,0 21 16,0-1-16,-21 1 0,0 21 15,0 0-15,0 0 16,-1 21-16,1-21 0,21 22 0,-21-1 16,0 21-16,0-21 0,21 0 15,-21 22-15,21-22 0,0 0 0,0 21 16,0-20-16,0-1 0,0 0 15,0 0-15,42 0 0,-21 0 0,0-21 16,0 22-16,22-1 0,41-21 16,-41 0-16,-1 0 0,22 0 15,-22 0-15,0 0 0,1 0 0,20 0 16,-21-21-16,1 21 0,-1-22 16,0 22-16,-20-21 0,20 0 0,0 0 15,1 0-15,-22-22 0,0 22 16,0 0-16,0 0 0,-21 0 15,0 0-15,0-22 0,0 22 16,0 0-16,0 0 0,-21 21 16,0 0-16,0 0 0,0 0 15,-1 0-15,-20 0 0,21 21 16,0 0-16,-22 0 0,22 0 16,0 1-16,0-1 0,21 0 15,0 0-15,-21 0 0,21 0 0,0 1 16,0-1-16,0 0 15,0 0-15,21 0 16,0-21-16,0 0 0,0 0 0,1 0 16,-1 0-1,0 0-15,0 0 0,0 0 0,0-21 0,1 0 16,-1 21-16,0-21 0,0 0 16,-21-1-16,21 1 0,-21 0 15,21 0-15,-21-21 0,0 20 0,22-20 16,-22 0-16,21-1 0,-21 1 0,0 0 15,21-1-15,-21 1 0,21 0 16,0-43-16,-21 22 0,21 20 16,1 1-16,-22 21 0,0-22 15,0 1-15,0 21 0,0 0 0,0 0 16,0-1-16,0 1 0,0 42 16,-22 1-1,1-1-15,0 21 0,0 0 0,0 22 16,0-1-16,-1 1 0,1-1 0,0 1 15,0-1-15,21 1 0,0-1 16,-21 1-16,21-22 0,0 1 0,0 41 16,0-63-16,0 22 15,0-22-15,21 0 0,0 0 0,0 0 16,0 1-16,1-22 0,20 0 16,-21 21-16,0-21 0,22 0 15,-22 0-15,21 0 0,-21 0 0,22 0 16,-22 0-16,0 0 0,21 0 0,-21 0 15,1-21-15,-1 21 0,-21-22 16,0 1-16,0 0 0,0 0 16,-21 21-16</inkml:trace>
  <inkml:trace contextRef="#ctx0" brushRef="#br0" timeOffset="81096.22">7662 12150 0,'0'0'0,"0"-43"0,21 1 0,1 0 15,-22-1-15,21 1 0,-21 0 0,0 21 16,0-22-16,21 22 0,-21 0 16,0 0-16,21 0 0,-21-1 0,0 44 46,0-1-46,0 21 0,0 0 16,0 22-16,0-1 0,0 1 0,0-1 16,0 22-16,0-21 0,0-1 0,0 1 15,-21-1-15,21 1 0,0-1 16,0-21-16,0 22 0,0-22 0,0-21 16,0 22-16,0-22 0,21 0 15,-21 0-15,21-21 0,0 0 16,1 0-16,-1 0 0,0 0 15,0-21-15</inkml:trace>
  <inkml:trace contextRef="#ctx0" brushRef="#br0" timeOffset="81481">8234 12361 0,'0'0'0,"21"-21"16,-21 42-1,0 1 1,0-1-16,0 0 0,0 0 0,-21 21 16,21-20-16,0 20 0,0-21 15,0 21-15,0 1 0,0-22 0,0 21 16,0-21-16,0 22 0,0-22 0,0 0 16,0 0-16,0 0 0,21-21 15,0 0 1,0 0-16,0-21 0,1 0 15,-1 0-15,-21 0 16,21 0-16,-21-1 0,21 1 0,-21 0 16,0 0-16,0-21 0,0 20 0,0 1 15,0 0-15,0 0 0,0 0 16,0 0-16,0-1 0,-21 22 0,0-21 16,0 0-16,-1 21 15,1 0-15,0 0 16,0 0-16,0 0 0,0 0 15,-1 0-15,1 0 16,0 0-16</inkml:trace>
  <inkml:trace contextRef="#ctx0" brushRef="#br0" timeOffset="81775.83">7747 12277 0,'0'-21'16,"21"21"-1,0-22-15,0 1 0,22 21 16,-22-21-16,21 21 0,1-21 16,-22 0-16,21 21 0,0-21 0,1-1 15,-1 22-15,0-21 0,1 0 16,-1 21-16,0-21 0,-20 21 15,20 0-15,-21 0 0,0-21 0,0 21 16,1 0-16,-1 0 0,0 0 16,0 0-1,0 0 1</inkml:trace>
  <inkml:trace contextRef="#ctx0" brushRef="#br0" timeOffset="83998.94">9969 12594 0,'0'0'0,"-63"21"16,42-21 0,21-21-1,0 0 1,0 0-16,21 0 0,-21 0 15,21-1-15,0 1 0,0-21 0,1 21 16,-22-22-16,21 1 0,0 0 16,0-1-16,21 1 0,-20 0 0,-1-22 15,0 22-15,21 0 0,-21-1 16,1 22-16,-1 0 0,0 0 0,0 0 16,0 21-16,22 0 15,-43 21 1,0 0-16,0 0 0,0 0 0,0 0 15,0 22-15,0-22 0,0 0 0,0 0 16,0 0-16,0 1 16,0-44 31,0 1-47,0 0 0,0 0 15,0 0-15,-22 0 16,22-1-16,-21 1 0,0 0 15,21 0-15,-21 0 0,21 0 16,-21 21-16,0 0 0,-1 0 16,1 0-16,0 0 15,21 21-15,0 0 0,-21 0 0,0 21 16,21 1-16,-21-1 0,-1 0 16,1 22-16,21-22 0,-21 22 0,0-22 15,21 0-15,0 22 0,-21-22 16,21 1-16,0-22 0,0 42 15,0-20-15,21-22 0,0 0 0,0-21 16,0 0-16,1 0 0,20 0 16,0 0-16,1 0 0,-22 0 0,21-21 15,0 0-15,1-1 0,-22 22 16,21-21-16,1 0 0,-22-21 16,21 21-16,-21-1 0,0 1 0,1 0 15,-1-42-15,0 41 0,-21-20 16,0 21-16,0 0 0,0 0 15,-21-1-15,0 22 0,-1 0 16,1 0-16,0 0 0,21 22 16,-21-22-16,21 21 0,0 0 15,0 0-15,0 0 0,0 0 0,0 1 16,0-1-16,21 0 16,0 0-16,0 0 0,1 0 0,-1 1 0,0-1 15,0-21-15,0 21 0,-21 0 16,21-21-16,1 21 0,-1-21 15,0 21-15,0-21 0,0 22 0,0-22 16,1 0-16,-1 0 0,0 0 16,0 0-16,0 0 0,0 0 15,1 0-15,-1 0 0,0-22 0,0 1 16,0 21-16,0-21 0,1 0 16,-1 0-16,0 0 0,0 21 15,0-22-15,-21-20 0,21 21 0,1 0 16,-22 0-16,21-22 0,-21 22 15,0-21-15,0 21 0,0-1 0,0 1 16,0 0-16,-21 21 31,-1 21-31,1 22 16,0-22-16,21 0 0,0 0 0,-21 21 16,0-20-16,21-1 0,0 21 0,0-21 15,0 0-15,0 22 0,0-22 16,0 0-16,21 0 0,21 22 15,-21-43-15,22 21 0,20 0 16,-20-21-16,-1 21 16,0-21-16,1 0 0,-1 0 0,21 0 0,43 0 15,-63-21-15,20 21 16,-21-21-16,1 0 0,-1 21 16,0-22-16,1 1 0,-1 0 0,-21 0 15,0 0-15,1 0 0,-1-1 0,-21 1 16,0 0-16,0-21 0,0 21 0,0-1 15,0-20-15,0 21 0,0 0 16,-21 0-16,-1-22 0,1 43 0,0-21 16,-21 21-16,21 0 15,-1 0-15,1 0 0,-21 21 0,21 0 16,0 1-16,-1-1 0,1 0 16,0 0-16,0 21 0,21-20 0,0-1 15,0 21-15,0-21 0,0 0 0,0 1 16,0-1-16,21 0 0,21 0 15,-20 0-15,-1-21 16,0 0-16,0 0 0,0 0 16,0 0-16,1 0 0,-1 0 15,0 0-15,0-21 0,-21 0 16,21 0-16,0 0 16,-21-1-16,0 1 0,0 0 0,0 0 15,0 0-15,0 0 0,0-1 0,0 1 16,0 0-16,0 0 0,0 42 31,0 0-31,0 0 16,0 1-16,0-1 15,0 21-15,0-21 0,22 0 0,-22 1 16,0-1-16,21 0 0,-21 0 0,21 0 16,0 0-16,-21 1 0,21-22 15,0 0-15,1 21 0,-1-21 0,21 0 16,-21 0-16,0 0 0,1 0 15,20 0-15,-21-21 0,0 21 0,22-22 16,-22 1-16,0 0 0,0 0 0,0 0 16,0 0-16,1-1 0,-1 1 15,-21-21-15,21 0 0,0-1 0,-21-41 16,21 41-16,0 1 0,-21-22 16,0 22-16,0 0 0,0-1 15,0 1-15,0 0 0,0 21 16,0-1-16,-21 44 15,21-1 1,-21 0-16,21 21 0,0 1 16,0-22-16,0 21 0,0 22 0,0-22 15,0 0-15,0 1 0,0-22 0,0 21 16,0 0-16,0 1 0,0-22 16,0 21-16,0 1 15,21-22-15,0 0 0,1 0 16,-1-21-16,0 0 0,0 0 0,0 0 15,0 0-15,1 0 0,-1 0 16,0 0-16,0 0 0,21-21 0,-20 21 16,-1-21-16,0 0 0,0-1 15,21 1-15,-20 21 0,-1-21 0,0-21 16,-21 21-16,21-1 0,-21 1 0,21 0 16,-21 0-16,0 0 0,0-22 15,0 22-15,0 42 31,-21 1-31,0-1 16,21 0-16,0 0 0,0 21 0,-21-20 16,21-1-16,-21 0 0,21 0 0,0 0 15,0 0-15,0 1 0,0-1 16,0 0-16,0 0 16,21-21-16,0 0 0,0 0 0,0 0 15,0 0-15,1 0 0,-1 0 16,0 0-16,0-21 0,0 21 15,0-21-15,22 0 0,-22 21 16,-21-22-16,21 1 0,0 0 0,-21 0 0,21 0 16,-21 0-16,0-1 0</inkml:trace>
  <inkml:trace contextRef="#ctx0" brushRef="#br0" timeOffset="84267.79">12700 12044 0,'-21'21'0,"42"-42"0,-85 42 16,43-21-16,42 0 31,1 0-31,20 0 0,-21 0 16,0-21-16,22 21 0,-1-21 0,0 21 15,1-21-15,-1 21 0,0-22 16,1 1-16,-1 21 0,-21 0 15,21-21-15,-20 21 0,-1 0 0,0-21 16,0 21-16,0 0 16,-21-21-16,21 21 15,-21-21 1</inkml:trace>
  <inkml:trace contextRef="#ctx0" brushRef="#br0" timeOffset="86615.59">15790 12044 0,'-42'-21'0,"84"42"0,-105-42 0,63 0 16,0-1-16,0 1 15,0 0-15,21 0 16,0 0-16,0 0 0,22-1 0,-22 1 15,21 0-15,0 0 0,1 0 16,20 0-16,-20-1 0,-1-20 0,0 21 16,1 0-16,-22 0 0,21-22 0,-21 22 15,0 0-15,1 0 0,-22 0 16,0-1-16,0 1 0,0 0 16,-22 0-16,-20 21 0,21-21 0,-21 21 15,-1 0-15,1 0 0,0 0 0,-1 0 16,1 21-16,0 0 0,-1 0 15,22 0-15,-21 1 0,21-1 16,-1 21-16,1-21 0,21 0 0,0 22 16,0-22-16,0 21 0,0-21 15,0 1-15,21 20 0,1 0 0,-1 1 16,0-1-16,0 0 0,0-21 0,0 22 16,1-1-16,-22 0 0,0 1 15,0-1-15,0-21 0,0 22 0,0-22 16,0 0-16,-22 0 0,1 0 15,0 0-15,0 1 0,0-22 16,0 0-16,-1 0 0,1 0 0,0 0 16,0 0-16,0 0 15,0-22-15,-1 22 0,1-21 0,0 0 16,21 0-16,-21-21 0,0 20 16,21-20-16,0 21 0,0-21 0,-21-1 15,21 22-15,0-21 0,-22 21 0,22-22 16,0 22-16,0 0 0,0 0 15,0 42 1,0 0-16,0 0 16,0 22-16,22-22 0,-22 0 15,0 21-15,21 1 0,0-22 0,0 0 16,0 21-16,-21-21 0,21 1 16,1-1-16,-1 0 0,21 0 15,-21-21-15,0 21 0,22-21 0,-22 0 16,21 0-16,1 0 0,-1 0 15,-21 0-15,21 0 0,1 0 0,-1-21 16,0 0-16,1 21 0,-1-21 0,0 0 16,1-1-16,-22 1 0,0 0 15,0 0-15,0 0 0,1-22 0,-22 22 16,0-21-16,0 21 0,0-22 16,0 22-16,0-42 15,0 42-15,-22 21 0,22-22 0,-21 22 16,0 0-16,0 0 15,0 22-15,21-1 0,-21 0 0,21 0 16,0 21-16,0 1 0,-22-22 0,22 64 16,0-64-16,0 21 15,0-21-15,0 22 0,0-22 0,22 0 16,-1 0-16,0 0 0,0-21 16,0 0-16,0 0 0,1 0 15,-1 0-15,0 0 0,0 0 0,0 0 16,0 0-16,1-21 0,-1 0 15,21 0-15,-21 0 0,0-1 16,1 1-16,-1 0 0,0-21 0,0 21 16,0-22-16,0 1 0,-21 0 15,22-1-15,-1 1 0,-21 0 0,21-1 16,-21 1-16,21-64 0,-21 64 16,21-1-16,-21 1 0,0 21 15,0-21-15,0 20 0,0 1 16,0 42-1,0 1-15,0-1 0,0 21 0,-21-21 16,21 22-16,-21-1 0,21 21 16,-21-20-16,21-1 0,-21 22 0,21-22 15,0 0-15,0 1 0,0-1 0,0 0 16,0 1-16,0-22 0,0 0 16,21 21-16,0-21 0,-21 1 15,21-22-15,0 21 0,0-21 0,1 0 16,-1 0-16,0 0 15,0 0-15,0 0 0,0 0 0,1-21 16,20 21-16,-21-22 0,0 1 0,0 0 16,1 0-16,-1 0 0,0-22 15,0 22-15,-21-21 0,21 0 0,0-1 16,-21 1-16,22 0 0,-22-1 0,0 1 16,21 0-16,0-1 15,-21 1-15,21 21 0,-21-22 0,0 1 16,0 21-16,0 0 0,0 0 15,0 42 1,0 0-16,-21 0 0,0 21 16,21-20-16,-21 20 0,21-21 15,-22 21-15,22 1 0,0-22 0,0 21 16,0 1-16,0-1 0,0 0 0,0-21 16,0 22-16,0-22 0,0 21 15,0-21-15,0 1 0,0 20 0,0-21 16,0 0-16,0 0 0,0 1 15,22-1-15,-1-21 16,0 21-16,0-21 16,0 0-16,0 0 0,1 0 15,-1 0-15,0 0 0,0-21 16,0 21-16,0-21 0,1-1 0,-1 1 16,-21 0-16,21 21 15,-21-21-15,21 0 0,-21 0 0,0-1 16,0 1-16,0 0 0,0 0 15,21 21 32,0 0-31,-21 21-16,22-21 0,-1 0 16,0 0-16,0 0 15,0 0-15,0-21 0,1 0 16,-1 0-16,0 21 0,-21-22 15,21 22-15,-21-21 0,0 0 16,0 0-16,0 0 16,0 0-16,0-1 15,-21 22-15,0 0 0,0 0 16,-1 0-16,1 22 16,0-1-16,0 0 0,21 0 15,0 0-15,0 0 0,-21 22 16,21-22-16,0 0 0,0 0 0,0 0 15,0 1-15,0-1 0,0 0 0,0 0 16,21 0-16,0 0 16,0-21-16,0 0 0,1 0 0,-1 0 15,0 0-15,0 0 0,0 0 16,0 0-16,22 0 0,-22 0 0,0-21 16,0 21-16,0-21 0,1 0 15,-1 21-15,0-21 0,0 0 0,0-1 16,0 1-16,-21 0 0,22 0 15,-1 0-15,-21 0 0,21-1 0,-21 1 0,21 21 16,0 0 0,0 0-16,-21 21 15,0 1-15,0-1 0,22 0 16,-22 0-16,0 0 0,0 22 16,0-22-16,0 0 0,0 0 0,0 0 15,0 0-15,0 1 0,0-1 16,-22-21-16,22-21 62,0-1-62,0 1 0,22 0 0,20-21 16,-42 21-16,21-1 16,0-20-16,0 21 0,1-21 15,-1-1-15,0 22 0,0-21 0,0 21 16,0-22-16,1 22 0,-1 0 15,0-21-15,0 20 16,-21 1-16</inkml:trace>
  <inkml:trace contextRef="#ctx0" brushRef="#br0" timeOffset="86963.39">16743 11769 0,'21'0'31,"0"-21"-31,0 21 0,22-22 16,20 22-16,-21 0 0,22-21 15,-1 21-15,22-21 0,-21 21 0,20 0 16,1-21-16,-22 0 0,22 21 0,-21 0 16,-1 0-16,1-21 0,-22 21 15,21 0-15,-20 0 0,-22 0 16,21 0-16,-21 0 0,1 0 0,-1 0 16</inkml:trace>
  <inkml:trace contextRef="#ctx0" brushRef="#br0" timeOffset="89889.55">19367 11811 0,'0'0'0,"0"-21"0,0 0 0,0 0 15,0-1-15,22 22 16,-1-21-16,0 21 0,0 0 0,-21-21 16,21 21-16,0 0 15,-21 21-15,0 0 16,0 1-16,0 20 0,0-21 15,0 21-15,0-20 16,0 20-16,0 0 0,-21-21 0,0 22 0,21-22 16,-21 21-16,21-21 0,0 1 15,-21-1-15,0 0 0,21 0 16,0 0-16,-22-21 16,22-21 15,0 0-31,0 0 0,0 0 15,22-1-15,-22 1 0,21 0 16,0-21-16,0 21 0,0-64 16,0 64-16,1-22 0,-1 22 15,0-21-15,0 21 0,0-22 16,0 22-16,22 0 0,-22 21 0,0 0 16,0 0-16,0 0 0,22 0 15,-22 0-15,0 21 0,-21 0 0,21 1 16,0-1-16,1 21 0,-22-21 0,0 22 15,0-22-15,0 21 0,0 0 16,0-20-16,0 20 0,0-21 0,0 0 16,0 22-16,0-22 15,0-42 17,0-1-17,0 1-15,0 0 0,0 0 16,0 0-16,0 0 0,21-22 0,0 22 15,0-21-15,0 21 0,0-22 16,-21 22-16,22 0 0,-1-21 0,21 20 16,-21 1-16,0 0 0,1 0 15,-1 21-15,0 0 0,0 0 0,0 21 16,-21 0-16,21 0 16,-21 1-16,0 20 0,0-21 15,0 0-15,0 22 0,0-22 0,0 21 16,0 22-16,0-43 0,0 0 15,0 21-15,0-21 16,0 1-16,22-22 0,-1 21 0,0-21 16,0 21-16,0-21 0,0 0 15,22 0-15,-22 0 0,0 0 16,0-21-16,22 21 0,-22-21 0,21-1 16,-21 1-16,22 0 0,-22 0 15,0 0-15,21 0 0,-21-1 0,1 1 16,-1-21-16,0 21 0,0-22 15,-21 22-15,0-21 0,21 21 0,-21-22 16,0 22-16,0-21 0,0 21 16,0 0-16,0-1 0,-21 22 0,0 0 15,0 0-15,0 0 16,-1 22-16,1-1 0,0 0 0,0 0 16,0 0-16,0 22 0,-1-22 15,22 21-15,0 0 0,0-20 0,0 20 16,0-21-16,0 0 0,0 22 0,0-22 15,0 0-15,22 0 0,-1 0 16,0-21-16,0 21 0,21-21 16,-20 0-16,-1 0 0,0 0 0,21 0 15,-21 0-15,22 0 0,-22 0 16,21-21-16,-21 0 0,22 0 0,-22 0 16,21 0-16,-21-1 0,1 1 15,20-21-15,-21 21 0,0-22 16,0 22-16,1-21 0,-1 0 0,-21-1 15,21 1-15,0 0 0,-21-1 16,0 1-16,21 0 0,-21-1 0,0-20 16,0 20-16,0 22 0,0-21 0,0 21 15,0 0-15,0-1 0,-21 44 16,21-1 0,-21 0-16,21 21 0,0 1 15,0-1-15,0 0 0,-21 1 0,21 20 16,0-21-16,0 1 0,0-1 15,0 0-15,0 1 0,0-1 16,0 0-16,0 1 0,0-22 0,21 21 16,0-21-16,0 1 0,0-1 0,1 0 15,-1-21-15,0 0 0,0 0 16,0 0-16,0 0 0,1 0 0,-1 0 16,0 0-16,21-21 0,-21 21 15,1-21-15,-1-1 0,0 1 0,0 0 16,0 0-16,0-21 0,1-1 15,-1 1-15,0 0 0,-21 20 16,0-20-16,21 0 0,-21-1 16,21 1-16,-21 0 0,0 21 0,0-22 15,0 22-15,0 0 0,0 0 0,0 42 32,0 0-32,-21 0 15,21 22-15,-21-22 0,21 21 0,-21 0 16,21-20-16,-21 20 0,-1 0 0,22 1 15,0-22-15,-21 21 0,0 0 16,21-20-16,-21 20 0,21-21 16,0 0-16,0 0 0,-21 22 0,21-22 15,-21 0-15,21 0 16,0-42 15,21 21-31,0-21 16,0 0-16,0 0 0,0-1 15,1 1-15,-1 0 0,0-21 16,0 21-16,0-1 0,0 1 0,22 0 16,-22 0-16,0 21 0,0 0 15,0 0-15,-21 21 16,0 0-16,0 0 0,0 1 16,0-1-16,0 0 15,0 0-15,0 0 0,0 0 0,0 1 16,0-1-16,22 0 0,-1-21 15,0 21-15,0-21 16,0 0-16,0 0 16,1 0-16,-1 0 0,0-21 15,0 21-15,0-21 16,0 0-16,1-1 0,-1 1 0,0 21 16,-21-42-16,21 21 0,0 0 15,0-1-15,-21 1 0,22-21 16,-1 21-16,-21 0 0,0 42 31,0 0-15,-21 0-16,21 0 0,0 0 15,0 1-15,-22-1 0,22 0 16,0 0-16,0 0 0,0 0 16,0 1-16,0-1 15,22-21-15,-1 0 16,0 0-16,0 0 0,0 0 0,0 0 15,1 0-15,-1 0 0,0 0 16,0 0-16,-21-21 0,21-1 16,-21 1-16,21 0 0,-21 0 15,0 0-15,0 0 16,0-22-16,0 22 0,0 0 16,0 0-16,0 0 0,-21-1 0,0 22 15,0-21-15,0 21 0,0 0 16,-1 0-16,1 0 15,21 21 1,0 1-16,21-1 16,1-21-16,-1 0 15,0 0-15,0 0 0,21 0 0,-20 0 16,20 0-16,0 0 0,-21 0 16,22 0-16,-1 0 0,0 0 15,1 0-15,-22 0 0,21 0 0,1 0 16,-22-21-16,21 21 0,-21-22 0,0 22 15,1-21-15,-1 21 0,-21-21 0,0 0 16,0 0 0,-21 21-1,-1 0 1,1 0-16,-21 21 0,21 0 16,0 0-16,-1 0 0,-20 1 15,21-1-15,0 0 0,-22 21 0,22-21 16,0 1-16,0-1 0,21 21 15,0 0-15,0-20 0,0-1 16,0 0-16,21 0 16,0-21-16,0 0 15,1 0-15,-1 0 0,0 0 16,0 0-16,0-21 0,0 0 16,1 0-16,-1-1 0,0 1 15,0-21-15,0 0 16,-21 20-16,21-20 0,-21 21 0,0-21 15,22-1-15,-22 22 0,21-21 0,-21-1 16,21-20-16,-21 21 0,0-1 16,0 1-16,0 0 0,0-1 0,0 1 15,21 21-15,-21 0 0,0-1 16,0 44 0,-21-1-16,21 0 15,-21 21-15,21 1 0,0-22 16,-21 21-16,-1 0 0,22 22 15,-21-22-15,21 1 0,0-22 0,-21 21 16,21 0-16,0 1 0,0-1 0,0-21 16,0 22-16,0-22 0,0 21 0,0-21 15,21 0-15,-21 1 0,21-1 16,1 0-16,-1 0 0,0-21 16,0 0-16,0 0 15,0 0-15,1 0 0,-1 0 16,0 0-16,0 0 0,0 0 0,0-21 15,1 21-15,-22-21 0,42 0 16,0-1-16,-42 1 16,21 0-16,1 0 0,-1 0 0,0-22 15,-21 22-15,0 0 0</inkml:trace>
  <inkml:trace contextRef="#ctx0" brushRef="#br0" timeOffset="90223.36">20976 11599 0,'21'0'16,"0"0"-16,1 0 16,-1 0-16,0 0 0,0 0 0,21 0 15,1 0-15,-22-21 0,21 21 0,1 0 16,-1 0-16,0 0 0,-21-21 16,22 21-16,20 0 15,-42 0-15,1 0 0,-1 0 0,0 0 16,0 0-1,0 0-15,0 0 0,1 0 16,-1 0-16</inkml:trace>
  <inkml:trace contextRef="#ctx0" brushRef="#br0" timeOffset="90591.15">24342 11959 0,'-22'0'47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2:26:03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1757 0,'0'-21'16,"0"42"78,0 0-94,0 0 15,22-21 17,-1 0-32,0 0 15,0-21 1,-21 0-16,0 0 16,0 0-16,21 21 15,-21-22-15,0 1 0,0 0 16,0 0-16,0 0 15,-21 21 1,0 0-16,0 21 16,0 0-1,-1 0-15,22 0 0,0 1 16,0-1-16,0 0 0,0 0 16,0 0-16,0 0 0,0 1 15,0-1 1,22-21-1,-1 0-15,0 0 16,-21-21-16,21 21 0,0-22 0,-21 1 16,0 0-16,21 0 15,1 0-15,-22 0 0,0-1 16,0 1-16,0 0 0,0 0 16,0 0-16,-22 21 15,1 0 1,0 0-16,21 21 15,0 0-15,-21 0 0,21 0 16,-21 1-16,21 20 0,0-21 0,0 0 16,0 0-16,0 22 0,0-22 15,0 0-15,0 0 0,0 0 16,0 1-16,0-1 16,0 0-16,21-21 15,-21 21-15,21-21 0,0 0 0,0 0 16,1 0-16,-1-21 15</inkml:trace>
  <inkml:trace contextRef="#ctx0" brushRef="#br0" timeOffset="677.61">1736 1757 0,'0'0'0,"0"21"0,0 0 16,0 0-1,0 1 1,21-22 31,-21-22-47,21 22 0,-21-21 0,0 0 15,0 0 1,0 0-16,0 0 16,0-1-16,-21 22 31,0 0-15,-1 0-16,22 22 0,0-1 15,0 0-15,0 0 16,0 0-16,0 0 15,0 1-15,22-22 32,-1 0-32,0-22 31,0 1-31,-21 0 16,0 0-16,0 0 15,0 0-15,0-1 16,0 1-16,0 0 0,0 0 15,-21 21 1,0 0-16,0 0 16,21 21-16,0 0 0,-22 0 15,22 1-15,-21-1 0,21 21 0,0-21 16,0 0-16,0 22 0,0-22 16,0 0-16,0 0 0,0 0 15,0 1-15,0-1 0,0 0 16,0 0-16,0 0 15,0 0-15,0 1 32,21-22-17</inkml:trace>
  <inkml:trace contextRef="#ctx0" brushRef="#br0" timeOffset="3620.89">3260 1820 0,'0'0'0,"21"-21"16,-21 0-1,0 0-15,0 0 0,21-22 0,-21 22 16,0 0-16,21 0 0,-21 0 0,0 0 16,0-22-16,0 22 0,0 0 15,0 0-15,0 42 32,0 21-17,0-21-15,0 43 0,-21-22 16,21 22-16,0-1 0,0 22 0,0-22 15,0 1-15,0-1 0,0 1 16,-21-22-16,21 22 0,0-22 0,0 0 16,0 1-16,0-1 15,-21-21-15,21 22 0,0-22 0,0 0 16,0-42 0,0 0-1,0-1-15,21-20 0,-21 21 16,21-21-16,0-1 0,0 1 0,0 0 15,1-1-15,-1-20 0,-21 20 16,21 1-16,0 0 0,0-1 0,0 1 16,1 21-16,-1 0 0,0 0 15,0 21-15,0 0 0,0 21 16,1 21-16,-1-21 0,0 0 16,-21 22-16,0-1 0,21 0 15,-21 1-15,21-1 0,-21-21 0,21 22 16,-21-1-16,0 0 0,22-21 15,-1 22-15,0-22 0,0 0 16,0-21-16,0 21 0,1-21 16,20 0-16,-21 0 0,0-21 15,0 0-15,1 0 0,-1 0 0,0-1 16,0-20-16,21 21 0,-20-21 16,-1-1-16,0 1 0,0 0 0,-21-1 15,21 1-15,0-22 0,1 1 16,-22 21-16,0-1 0,0-20 0,0 20 15,21 22-15,-21-21 16,0 21-16,0 0 0,0 63 31,0-21-31,0 21 0,0-20 16,0 41-16,0-21 0,0 1 0,0 20 16,0-20-16,0-1 0,0 0 15,0 1-15,0-1 0,0 0 0,0 1 16,0-22-16,0 0 0,0 0 15,21 0-15,-21 0 0,21 1 0,0-22 16,0 0-16,1 0 0,20 0 16,-21 0-16,0 0 0,0-22 15,22 1-15,-22 0 0,42-21 16,-41 21-16,-1-1 0,0-20 16,0 21-16,0-21 0,0 20 0,1-20 15,-22 21-15,0 0 0,0 0 16,0 42-1,0 0 1,0 0-16,0 0 0,0 22 0,0-22 16,-22 0-16,22 0 0,-21 21 15,0-20-15,0-1 0,21 0 0,0 0 16,-21 0-16,21 0 0,21-42 31,0 0-15,0 0-16,0 0 0</inkml:trace>
  <inkml:trace contextRef="#ctx0" brushRef="#br0" timeOffset="3963.7">4911 1651 0,'0'0'0,"-22"0"0,22 21 15,-21 0-15,0 1 0,0-1 16,21 0-16,0 0 15,21-21 17,0 0-32,0-21 0,1 21 0,-1-21 15,0 0-15,0-1 0,0 1 16,-21 0-16,0 0 0,0 0 0,0 0 16,0-1-16,-21 1 15,0 21-15,0 0 0,0 0 0,-1 0 16,1 0-16,0 21 15,0-21-15,0 22 0,0-1 0,21 21 16,0-21-16,-22 0 0,22 1 16,0-1-16,0 21 0,0-21 15,0 0-15,0 1 0,22-22 0,-1 21 16,0 0-16,0-21 0,0 0 16,0 0-16,22 0 0,-22 0 0</inkml:trace>
  <inkml:trace contextRef="#ctx0" brushRef="#br0" timeOffset="4277.52">5567 1397 0,'0'0'0,"0"-42"16,0 21-16,-21 21 16,-1 0-1,22 21-15,-21 0 0,21 0 16,0 0-16,0 22 0,-21-1 15,21 0-15,-21 22 0,21-22 0,0 22 16,0-1-16,-21 1 0,0-1 16,21 1-16,-22-1 0,22-21 0,0 22 15,-21-22-15,21 1 0,0-1 16,-21-21-16,21 21 0,0-20 0,0-1 16,0 0-16,0 0 0,21-21 31,0 0-31,1-21 0,-1 0 0,0 0 15,0-22-15,0 1 0,0 21 16,22-43-16,-22 22 0</inkml:trace>
  <inkml:trace contextRef="#ctx0" brushRef="#br0" timeOffset="4784.24">5927 1355 0,'0'0'15,"0"-21"-15,0-1 0,0 1 0,0 42 31,-22 1-31,22-1 0,0 21 16,0 0-16,0-20 0,0 41 16,0-21-16,-21 22 0,21-1 15,-21 1-15,0-22 0,21 22 0,0-1 16,-21 1-16,21-22 0,-21 0 16,21 1-16,-22-1 0,22 0 0,0-20 15,0-1-15,0 0 0,0 0 16,0 0-16,0 0 0,0-42 47,0 0-47,0 0 15,0-21-15,0 20 0,22-20 0,-1 0 16,-21 21-16,21-22 0,0 1 16,0 0-16,0 20 0,1-20 0,-1 21 15,0 0-15,0 0 0,21-1 0,-20 22 16,-1 0-16,0 0 15,0 22-15,0-1 0,0 0 0,-21 0 16,0 21-16,22-20 0,-22 20 16,0-21-16,0 21 0,0-20 0,0 20 15,0-21-15,0 0 0,0 22 16,0-22-16,-22 0 0,22 0 0,0 0 16,-21 0-16,21 1 0,-21-22 15,21 21-15,-21-21 16,21-21-1,-21-1-15,21 1 16,0 0-16,0 0 0,-21 0 0,-1-22 16</inkml:trace>
  <inkml:trace contextRef="#ctx0" brushRef="#br0" timeOffset="5018.6">5186 1799 0,'-21'0'0,"42"0"0,-64 0 15,43 21-15,22-21 16,-1 0-16,0 0 16,21 0-16,-21 0 0,22 0 15,-1-21-15,0 21 0,1-21 0,-1 21 16,0 0-16,1-21 16,-22 21-16,21 0 0,1 0 0,-22 0 15,0 0-15,0-21 0,0 21 16,0 0-16,1 0 0</inkml:trace>
  <inkml:trace contextRef="#ctx0" brushRef="#br0" timeOffset="5560.29">8255 1334 0,'0'-22'0,"0"44"0,21-86 0,-21 43 0,0 0 16,21 21-1,-21 21 1,0 0-16,0 21 0,0 1 16,0-1-16,0 0 0,0 22 0,0-1 15,0 22-15,0-21 16,0-1-16,0 1 0,0 20 0,-21-20 16,21-22-16,-21 22 0,0-22 0,21 0 15,0 1-15,-21-1 0,21-21 16,-22 0-16,22 0 0,0 1 0,0-1 15,0-42 17,0-1-32,0 1 0,0 0 15,0 0-15,0 0 0,0-22 0</inkml:trace>
  <inkml:trace contextRef="#ctx0" brushRef="#br0" timeOffset="6244.9">7874 1947 0,'0'0'15,"-21"0"-15,0 0 0,-1 0 0,22 22 16,22-22 0,20 0-16,-21 0 15,21 0-15,1 0 0,-1 0 0,22 0 16,-22-22-16,21 1 0,-20 0 16,20 0-16,1 0 0,-1-22 15,22 22-15,-22-21 0,1 0 0,-22 20 16,22-20-16,-22 0 0,0-1 0,-20 1 15,20 21-15,-42-21 0,0-1 16,0 22-16,0-21 0,0-1 0,-21 22 16,21 0-16,-21 0 0,-1 0 15,1 0-15,-21 21 0,21 0 16,0 0-16,-1 0 0,1 21 0,0 0 16,21 21-16,0-21 0,-21 22 15,21-1-15,0 22 0,0-1 0,0 1 16,0-1-16,0 1 0,0-1 15,0 1-15,0-1 0,0 1 0,0-22 16,0 21-16,0-20 0,0-1 16,0-21-16,0 22 0,0-22 0,21 0 15,-21 0-15,0 0 0,0 0 16,0-42 15,0 0-31,0 0 16,0 0-16,0 0 0,0-1 0,0-41 15,21 21-15,-21 20 16,21-20-16,1 0 0,-1-1 0,0 22 16,0-21-16,21 21 0,-20-22 15,20 22-15,0 21 0,1 0 0,-22 0 16,21 0-16,-21 0 0,22 21 0,-22 1 16,0-1-16,0 0 15,0 21-15,-21-21 0,21 22 0,-21-22 16,0 21-16,0 1 0,0-22 15,0 21-15,0-21 0,-21 22 0,0-22 16,21 0-16,-21 0 0,21 0 0,0 0 16,0 1-1,0-44 17,0 1-32,0 0 0,0 0 15,0 0-15,0 0 0,21-1 0,0-20 16,-21 21-16</inkml:trace>
  <inkml:trace contextRef="#ctx0" brushRef="#br0" timeOffset="6639.68">9334 2074 0,'0'0'0,"0"22"16,22-1-1,20-21-15,-21 0 0,0 0 16,0 0-16,22 0 0,-22 0 15,21-21-15,-21 21 0,22-22 0,-1 1 16,-21 0-16,22 21 0,-1-21 16,-21 0-16,0-22 0,0 22 0,1 0 15,-1 0-15,-21 0 0,0 0 16,0-1-16,0 1 0,0 0 16,-21 0-16,-1 0 0,1 21 0,0 0 15,0 0-15,0 0 0,0 21 16,-22 0-16,22 0 0,0 0 0,-21 1 15,20 20-15,1 0 0,0-21 16,0 22-16,0-1 0,21 0 0,0-20 16,0 20-16,0-21 0,0 21 0,0-20 15,0-1-15,0 0 0,21 0 16,0-21-16,0 21 0,0-21 0,1 0 16,20 0-16,-21 0 0,0 0 15,22 0-15,-22 0 0,0 0 16,21-21-16,-21 21 0,1-21 0,-1 0 15,21 0-15,-21-1 0,22-20 16</inkml:trace>
  <inkml:trace contextRef="#ctx0" brushRef="#br0" timeOffset="7494.7">11536 2223 0,'0'0'0,"-21"0"15,21-22 17,21 1-32,0 0 15,0 0-15,0 0 0,0 0 0,1-1 16,-1-20-16,0 0 16,21 21-16,-21-22 0,1-20 0,20 20 15,-21 1-15,0-21 0,0 20 16,1-20-16,-22 20 0,0-20 0,0 21 15,0-1-15,0 1 0,0 0 16,-22-1-16,1 22 0,0 0 0,0-21 16,0 42-16,0 0 15,-1 0-15,1 21 0,21 0 0,-21 0 16,21 0-16,-21 22 0,21-1 16,0 21-16,0-20 0,0 20 0,-21 1 15,21 20-15,0-20 0,-21-1 16,21 1-16,0-1 0,0 1 15,0-22-15,0 22 0,0-22 0,0 0 16,0-20-16,0 20 0,0-21 16,0 0-16,0 0 0,0 1 0,21-22 31,0-22-31,0 22 16,-21-21-16,21 0 0,0-21 0,1 21 15,-1-22-15,0 22 0,-21-21 16,21-1-16,0 1 0,0 21 15,1-21-15,-1-1 0,0 22 0,-21 0 0,21 0 16,0 21-16,0 0 0,1 0 16,-1 21-16,0 0 15,-21 0-15,0 0 0,0 1 16,21 20-16,-21-21 0,21 21 0,-21-20 16,21 20-16,-21-21 0,22 21 0,-1-20 15,0-1-15,0 0 0,0 0 16,0-21-16,1 21 0,-1-21 15,0 0-15,0 0 0,0 0 16,0 0-16,1 0 0,-1 0 0,0 0 16,-21-21-16,21 0 0,0 0 15,-21 0-15,0-1 16,21 1-16,-21 0 16,0 0-16,22 21 0,-22-21 15,0 0-15,0-1 16,21 22-16,-21-21 0</inkml:trace>
  <inkml:trace contextRef="#ctx0" brushRef="#br0" timeOffset="7915.46">12636 2011 0,'0'0'0,"0"21"0,22-21 46,-1 0-46,-21-21 0,21 0 16,0 21-16,0-21 0,0-1 16,1 1-16,-22 0 0,42-21 15,-42 21-15,0-1 0,0 1 16,0 0-16,0 0 0,0 0 16,0 0-16,-21 21 0,0-22 0,-1 22 15,1 0-15,0 0 0,-21 22 16,21-22-16,-1 21 0,1 21 15,0-21-15,0 22 0,0-22 0,0 21 16,21 0-16,-22 1 0,22-1 16,-21-21-16,21 22 0,0-1 15,0-21-15,0 0 0,0 0 0,0 1 16,21-1-16,1 0 0,-1-21 0,-21 21 16,21-21-16,0 0 0,21 0 15,-20 0-15,-1 0 0,0 0 0,0 0 16,0 0-16,0-21 0,1 0 15,20 0-15,-21 21 0,0-22 0,0-20 16,22 21-16,-22-21 0,21 20 16,-21-20-16,1 0 0</inkml:trace>
  <inkml:trace contextRef="#ctx0" brushRef="#br0" timeOffset="8227.28">13208 1503 0,'21'-64'0,"-42"128"0,42-170 0,-21 64 15,0 21-15,0-22 0,0 22 0,0-21 16,0 21-16,-21-1 15,0 44 1,21-1-16,-21 0 0,21 0 16,0 21-16,0-20 0,0 20 0,-22 21 15,22-20-15,0 20 0,-21-20 16,21 20-16,0 1 0,-21-22 0,21 21 16,0-20-16,0-1 0,0 22 15,0-43-15,0 21 0,0 0 0,0 1 16,0-22-16,0 21 0,0-21 15,0 22-15,0-22 0,0 0 16,0 0-16,0 0 0,0 1 0,0-1 16,0 0-16,21-21 15,0 0-15,1 0 16,-1-21-16,0 21 0,-21-21 0,21-1 16,21 1-16,-20 0 0,-1 0 15,0-21-15,0 20 0</inkml:trace>
  <inkml:trace contextRef="#ctx0" brushRef="#br0" timeOffset="8603.07">13631 1947 0,'0'-21'0,"0"0"15,0 0 1,0 42 15,0 0-31,0 0 16,0 1-16,0-1 0,0 0 0,0 0 15,0 0-15,0 22 0,0-1 16,-21-21-16,21 21 0,-21 22 0,21-1 16,-21 1-16,21 21 0,0-1 15,0 1-15,0 0 0,-21 20 0,-1-20 16,22 21-16,-21-21 0,0-1 16,21 22-16,-21-42 0,21 20 0,0 1 15,-21-22-15,21-20 0,-21-1 16,21 0-16,-22 1 0,22-22 0,0 0 15,0 0-15,0 0 0,-21 1 0,0-22 32,21-22-17,0-20 1,0 21-16,0 0 0,0-22 0,21 22 16,0-42-16,-21 20 15,22-20-15,-1-1 0,0 1 0</inkml:trace>
  <inkml:trace contextRef="#ctx0" brushRef="#br0" timeOffset="8923.42">13589 1884 0,'0'0'16,"0"-21"-16,21 0 0,-21-1 0,21 1 15,0 0-15,1 0 0,-1 21 0,21-21 16,-21 0-16,22-1 0,-1 22 15,0 0-15,1 0 0,-1 0 0,0 0 16,1 0-16,-1 22 0,-21-1 16,0 0-16,0 0 0,-21 21 0,0-20 15,0 20-15,0-21 0,0 21 16,0-20-16,-21 20 0,-21 0 0,21-21 16,-22 1-16,1 20 0,21-21 0,-21 0 15,-1 0-15,1 1 0,21-1 16,-22 0-16,22-21 0,0 21 0,0 0 15,0-21-15</inkml:trace>
  <inkml:trace contextRef="#ctx0" brushRef="#br0" timeOffset="10114.78">15515 2180 0,'0'-21'16,"-21"0"-16,21 0 15,0 0-15,0-1 0,0 1 0,21 0 16,-21-21-16,21 21 0,0-22 15,-21 22-15,22-21 0,-1 21 0,-21-22 16,21 22-16,0 0 16,-21 0-16,0 42 15,0 0 1,0 0-16,0 0 0,0 22 0,0-22 16,0 21-16,-21 1 0,0-1 15,21-21-15,0 21 0,0 1 0,0-22 16,-21 0-16,21 21 0,0-20 0,0-1 15,0 0-15,21 0 16,0-21-16,0 0 0,0 0 16,0 0-16,1 0 0,-1 0 15,21-21-15,-21 21 0,0-21 16,1 0-16,-1-1 0,-21 1 0,21 0 16,0 0-16,-21-21 15,0-1-15,0 22 0,0-21 0,0 21 16,0-22-16,-21 22 0,0 0 15,0 0-15,-1 0 0,1-1 0,0 22 16,-21 0-16,21 0 0,-1 0 16,-20 0-16,21 22 0,0-1 0,0-21 15,21 21-15,0 0 0,0 0 0,0 0 16,21-21-16,0 0 16,0 0-16,21 0 0,1 0 15,-1 0-15,0 0 0,1 0 16,-1 0-16,22-21 0,-22 0 0,21 0 0,-20 0 15,20 0-15,-20-1 16,-1 1-16,0 0 0,1 0 0,-1-21 16,-21 20-16,21 1 0,-42 0 0,0 0 15,22-21-15,-22 20 0,0 1 16,0 0-16,0 0 0,-22 21 16,1 0-16,0 0 15,0 0-15,0 0 0,0 21 16,-1 0-16,22 0 0,0 22 15,0-1-15,0 0 0,-21 22 16,21-1-16,0-20 0,-21 20 0,21 1 16,0 20-16,0-20 0,-21-1 15,21 22-15,-21 0 0,21-1 0,0 1 16,-21 0-16,-1 21 0,22-22 0,-21 22 16,21 0-16,0 21 0,0-21 15,0 21-15,0-21 0,0 21 0,0 0 16,0-22-16,0 22 0,0-21 0,0 0 15,21 0-15,1-21 0,-22 20 16,0-41-16,0 21 0,0-22 16,0 1-16,0-22 0,0 0 0,0-21 15,0 1-15,-22-22 0,1 0 16,0 0-16,0-22 0,0 1 16,0 0-16,-22-21 0,22-1 0,-21 1 15,-1-21-15,1-1 0,0 1 0,-1-22 16,1 0-16,21 1 0,0-1 15,0-21-15,-1 0 0,22 0 0,0 22 16,0-22-16,0 0 0,22 0 0,-22 0 16,42 22-16,-21-22 0,21 21 15,1 1-15,-1-1 0,0 21 16,22-20-16,-1-1 0,-20 22 0,20-1 16,1 1-16,-1-1 0,1 22 0,-22-22 15,0 22-15,22 0 0,-22-22 16,1 22-16</inkml:trace>
  <inkml:trace contextRef="#ctx0" brushRef="#br0" timeOffset="11271.5">18119 1482 0,'0'0'0,"-43"0"0,22 0 16,-42-21-1,41 21-15,22-22 0,0 1 16,22 21 0,20-21-16,-21 0 0,0 21 15,22-21-15,-22 21 0,21-21 0,0-1 16,1 1-16,-1 0 0,-21 21 16,22-21-16,-22 0 0,21 0 15,-21-1-15,-21 1 0,0 0 16,-21 0-1,0 21-15,0 0 0,0 0 0,-22 0 16,1 0-16,0 21 0,-1 0 16,22 0-16,-21 1 0,-1-1 0,22 0 15,-21 0-15,21 0 0,0 22 16,21-22-16,0 21 0,0-21 0,0 0 16,0 22-16,0-22 0,21 0 15,0 0-15,0 0 0,0 1 0,0-1 16,1 0-16,20-21 15,0 0-15,-21 21 0,22-21 0,-22 0 16,21 0-16,-21 0 0,1 0 16,-1 0-16,0 0 0,-21-21 0,0 0 15,-21 21 1,0 0-16,-22 0 0,1 0 0,0 0 16,-1 0-16,1 0 0,0 21 15,-1 0-15,22 0 0,-21 0 0,21 1 16,-1 20-16,1 0 0,0 1 15,21-22-15,0 21 0,0 0 16,0 1-16,0-1 0,0-21 0,0 22 0,21-22 16,0 0-16,22 0 15,-22 0-15,21 0 0,1-21 0,-1 0 16,0 0-16,1 0 0,20 0 0,-21 0 16,22 0-16,-22-21 0,22 21 15,-22-21-15,0 0 0,22 0 0,-22 0 16,1-22-16,-1 22 0,0 0 15,1-21-15,-22 20 0,0-20 0,0 21 16,0-21-16,-21 20 0,0-20 0,0 21 16,0-21-1,0 20-15,-21 44 16,0-1 0,0 0-16,21 0 0,-21 21 0,-1-20 15,22 20-15,-21 0 0,21-21 0,0 22 16,-21-22-16,21 21 0,-21-21 15,21 1-15,-21-1 0,21 0 0,0 0 16,0-42 31,0 0-47,0 0 0,21-1 16,0 1-16,0 0 0,0-21 15,-21-1-15,22 22 0,-1-21 16,0 0-16,0 20 0,21 1 0,-20 0 15,20 0-15,-21 0 0,0 21 0,22 0 16,-22 0-16,21 21 0,-21 0 16,0 0-16,1 22 0,-1-22 0,-21 21 15,0-21-15,0 22 0,0-22 16,0 0-16,0 21 0,-21-21 0,-1 1 16,22-1-16,-21 0 0,0 0 15,21 0-15,-21-21 0,21-21 31,21 21-15,0-21-16</inkml:trace>
  <inkml:trace contextRef="#ctx0" brushRef="#br0" timeOffset="11578.33">19918 1736 0,'0'0'16,"0"-21"-16,0-1 0,0 1 0,0 0 15,0 0-15,-21 0 0,-1 21 0,1 0 16,0 0-16,-21 0 0,21 0 16,-22 0-16,1 0 0,21 21 0,-22 0 15,22 0-15,-21 0 0,21 22 16,0-1-16,-22-21 0,22 22 16,0-1-16,21 0 0,0-21 0,0 22 15,0-1-15,0-21 0,0 22 16,0-22-16,21 0 0,0 0 0,0 0 15,22-21-15,-1 21 0,0-21 0,1 0 16,-1 0-16,0 0 0,1 0 16,-1 0-16,22 0 0,-22-21 0,0 0 15,1 21-15,-1-21 0,-21 0 16,21 0-16,1-1 0,-22 1 16</inkml:trace>
  <inkml:trace contextRef="#ctx0" brushRef="#br0" timeOffset="12338.4">20341 1863 0,'0'0'0,"0"-21"16,21-1-16,-21 1 0,-21-42 15,0 42-15,0 21 16,0 0-16,-1 0 0,1 0 0,-21 0 16,21 21-16,-22 0 0,22 0 15,0 0-15,0 0 0,-21 22 0,20-22 16,22 0-16,-21 21 0,0-20 16,21 20-16,-21-21 0,21 0 15,0 0-15,0 1 0,0-1 0,21 0 16,0-21-16,0 0 15,1 0-15,-1 0 16,0-21-16,0 21 0,21-21 0,-20-1 16,-1 1-16,0 21 0,0-21 15,0 0-15,0-21 0,1 20 0,-22 1 16,0 0-16,0 0 0,0 0 0,0 0 16,0-1-16,0 44 31,0-1-31,0 0 15,0 0-15,0 0 0,0 0 16,0 1-16,0-1 0,0 0 0,0 0 16,0 0-16,0 0 0,0 1 15,21-22-15,0 21 0,0-21 0,0 0 16,22 0-16,-22 0 0,21 0 0,-21 0 16,22 0-16,-22 0 0,21 0 15,0-21-15,-20-1 0,-1 1 16,21 21-16,-21-21 0,0 0 0,1 0 15,-22 0-15,0-22 0,21 22 16,-21 0-16,0-21 0,0 20 0,0 1 16,0-21-16,0 21 0,0 0 0,0-1 15,0 1-15,-21 21 16,21 21 0,-22 1-16,22 20 15,-21-21-15,21 0 0,-21 22 0,21-1 16,0 0-16,-21 1 0,21-1 15,0 0-15,0 22 0,0-22 0,0 22 16,0-1-16,0 22 0,0-1 16,0 1-16,0 0 0,0-1 0,0 22 15,0-21-15,0 21 0,-21-22 0,0 22 16,-1-21-16,-41 84 16,42-84-16,0-22 0,-22 1 15,22-22-15,0 1 0,0-1 0,0-21 0,-1 21 16,1-20-16,0-22 0,21 21 15,0-42 1,0-1 0,0-20-16,0 21 0,0-21 0,0 20 15,21-41-15,-21 21 0,21-22 16,1 1-16,20-1 0,-21-21 0,0 1 16,0-1-16,22-21 0</inkml:trace>
  <inkml:trace contextRef="#ctx0" brushRef="#br0" timeOffset="12662.22">20870 1630 0,'0'0'0,"0"-21"0,0 0 0,21-1 16,1 1-16,-1 0 16,0 0-16,0 21 0,0-21 0,0 21 15,22 0-15,-22-21 0,21 21 16,-21 0-16,22 0 0,-22 0 0,21 0 15,-21 21-15,1-21 0,20 21 16,-42 0-16,21 0 0,-21 0 0,0 22 16,0-22-16,0 21 0,0-21 15,-21 1-15,0 20 0,-22-21 0,22 0 16,-21 22-16,21-22 0,-22 0 16,1 0-16,21 0 0,-21 0 0,-1-21 15,22 22-15,0-22 0,0 0 16,0 0-16,-1 0 0,44 0 31,-1-22-31,0 22 0,21-21 16,1 0-16</inkml:trace>
  <inkml:trace contextRef="#ctx0" brushRef="#br0" timeOffset="15480.83">21759 1672 0,'0'0'16,"21"-21"-16,1 0 0,-1 0 0,0 0 15,-21-1-15,0 1 16,21 0-16,-21 0 0,-21 21 16,0 0-16,0 0 15,-22 0-15,22 0 0,0 21 16,0 0-16,-22 0 0,22 1 0,0-1 16,0 0-16,0 0 0,0 0 15,-1 0-15,22 1 0,0-1 0,0 0 16,0 0-16,0 0 0,22-21 15,-1 21-15,0 1 0,0-22 0,0 21 16,0-21-16,1 0 0,20 21 16,-21-21-16,0 21 0,0-21 15,1 21-15,-1-21 0,0 21 0,-21 1 16,0-1 0,-21-21-16,0 0 15,-1 21-15,1-21 0,-21 21 16,21-21-16,-22 0 0,22 0 0,-21 0 15,0 0-15,20 0 0,-20 0 16,21 0-16,0 0 0,0 0 0,-22 0 16,64 0 15,1 0-31,-1 0 16,21 0-16,-21 0 0,22 0 15,-22 0-15,21 0 0,0 0 0,1 0 16,-22 0-16,21-21 0,-21 0 15,22 21-15,-22-21 0,21 21 16,-21-22-16,1 22 0,-1-21 0,0 0 16,-21 0-16,21 0 0,-21 0 15,21-1-15,-21 1 0,0 0 0,0 0 16,0 0-16,0 0 16,0-1-16,-21 22 15,21 22 1,0-1-16,-21 0 0,21 0 0,0 0 15,0 0-15,0 1 16,0-1-16,0 0 0,0 0 0,0 0 0,0 0 16,0 1-16,21-22 15,0 21-15,0-21 16,1 0-16,-1 0 0,0 0 16,0 0-16,0 0 15,0-21-15,1 21 0,-22-22 0,21 1 16,0 21-16,-21-21 0,21 0 15,-21 0-15,21 0 0,-21-1 0,0-20 16,0 21-16,0 0 0,0 0 16,0-1-16,0 44 31,0-1-31,0 0 16,0 0-16,-21 0 0,21 22 15,0-1-15,0-21 16,0 0-16,0 0 0,0 1 0,0-1 0,21 0 15,0-21-15,1 21 16,-1-21-16,21 0 0,0 0 16,-20 0-16,-1 0 0,0-21 15,0 0-15,0 21 0,0-21 16,1-1-16,-1 1 0,0 0 0,0-21 16,-21 21-16,0-22 0,21 1 15,-21 0-15,21-1 0,-21 1 16,0-22-16,0 22 0,0 0 15,22-1-15,-22 1 0,0 0 0,21-1 16,-21 22-16,0 0 0,0 42 31,0 22-31,-21-22 16,-1 21-16,22 0 0,0 1 0,0-1 16,-21 0-16,21 1 0,-21-1 0,21 0 15,-21 22-15,21-22 0,0-21 16,0 22-16,0-1 0,0-21 15,0 0-15,0 1 0,21-1 0,0 0 16,0-21-16,1 21 0,-1-21 16,0 0-16,21 0 0,-21 0 15,1 0-15,20 0 0,-21 0 0,0-21 16,0 21-16,22-21 0,-22 0 0,0-1 16,0 1-16,0-21 0,1 21 15,-1-22-15,0 22 0,-21-21 0,0 21 16,21-22-16,-21 22 0,0 0 15,0 0-15,-21 21 16,0 21-16,0 0 16,-1-21-16,22 21 0,-21 22 15,0-22-15,0 0 0,21 0 0,0 22 16,0-22-16,-21 0 0,21 0 16,0 0-16,0 0 0,0 1 15,0-1 1,21-21-16,0 0 15,0 0-15,0-21 16,-21-1-16,22 22 0,-22-21 16,21 0-16,-21 0 0,21 0 15,0 0-15,-21-1 0,0 1 0,21 0 16,-21 0-16,21 0 0,-21 0 16,0 42-1,0 0 1,0 0-16,0 0 0,0 22 15,0-22-15,0 0 0,0 0 0,0 0 16,0 0-16,0 1 0,0-1 16,22 0-16,-1-21 0,0 21 15,0-21-15,0 0 16,0 0-16,1 0 0,-1 0 0,0 0 16,0 0-16,0-21 0,0 0 15,1 0-15,-1-1 0,0-20 16,0 21-16,0 0 0,-21-22 15,21 1-15,1 21 0,-1-85 16,-21 64-16,0-1 0,21-20 16,0 21-16,-21-1 0,21 1 15,0 21-15,-21 0 0,0-1 0,22 1 16,-22 42 0,0 22-1,0-22-15,-22 21 0,22 1 16,-21-1-16,0 0 0,21 1 0,0-1 15,-21 0-15,21 1 0,-21-1 16,21-21-16,0 21 0,0-20 0,0-1 16,0 0-16,0 0 0,0 0 0,0 0 15,21-21-15,0 22 16,0-22-16,0 0 16,1 0-16,-1 0 0,0 0 15,0 0-15,0-22 0,0 1 0,-21 0 16,22 21-16,-1-42 0,0 21 0,0-1 15,0 1-15,0-21 0,-21 21 16,22-22-16,-1 22 0,-21 0 0,0 0 16,0 42-1,0 0-15,0 0 16,0 1-16,0-1 16,0 0-16,0 21 0,-21-21 15,21 1-15,0-1 0,0 0 16,0 0-16,21-21 31,0 0-31,0 0 0,0 0 16,0 0-16,1 0 15,-1-21-15,0 0 0,-21 0 16,21-1-16,0 1 0,0 0 16,-21 0-16,22 0 0,-22 0 15,0 42 16,0 0-31,0 0 16,-22 0-16,22 0 0,-21 1 16,21-1-16,0 0 0,0 0 15,0 0-15,0 0 16,0 1-16,21-22 16,1 0-16,-1 0 15,0 0 1,0-22-16,-21 1 15,21 0-15,-21 0 16,0 0-16,0 0 0,0-1 16,0 1-16,0 0 15,0 0-15,-21 21 0,21-21 0,-21 0 16,21-1 0,21 1 30,0 21-30,0 0-16,1 0 0,-1 0 16,0-21-16,0 21 15,0 0-15,0 0 0,1 0 16,-22 21-16,0 0 16,0 1-16,0-1 0,0 0 0,0 0 15,0 0-15,0 0 0,0 1 16,0-1-16,0 0 0,0 0 15,0 0-15,0 0 0,0 1 16,0-1-16,0 0 16,-22-21-1,1 0 17,21-21-32,0 0 15,0-1-15,0 1 0,0 0 16,0 0-16,21-21 0,1 20 15,-1-20-15,0 21 0,0-21 16,0 20-16,0-20 0,22 21 0,-22 0 16,21 0-16,-21 21 0,22 0 0,-22 0 15,0 0-15,0 0 0,-21 21 16,0 0-16,0 0 0,0 21 0,0-20 16,0 20-16,0-21 0,0 21 15,-21 1-15,0-22 0,0 0 0,0 0 16,-1 22-16,1-22 0,0-21 15,0 21-15,21 0 0,-21 0 0,0-21 16,21-21 31,0 0-31,0 0-16,0 0 0,0-1 15,0 1-15,-22 0 0,22 0 0</inkml:trace>
  <inkml:trace contextRef="#ctx0" brushRef="#br0" timeOffset="15688.23">24490 1439 0,'0'0'0,"-21"0"0,-1-21 16,1 21-16,0 0 15,0 0-15,0 0 47,0 21-31,-1-21 15</inkml:trace>
  <inkml:trace contextRef="#ctx0" brushRef="#br0" timeOffset="15888.11">23389 1482 0,'-21'21'0,"42"-42"0,-21 42 47,21-21-47,0 0 0,1 0 15,-1 0-15,0-21 0,0 21 16,0-21-16,0 21 0,1 0 15,-1-22-15,0 22 0</inkml:trace>
  <inkml:trace contextRef="#ctx0" brushRef="#br0" timeOffset="16992.63">2455 3535 0,'0'0'0,"0"-21"0,0 0 0,0-1 15,-21 22-15,-21-42 0,21 21 16,-22 0-16,22 21 0,21 21 15,0 0 1,21 0-16,0 22 16,-21-22-16,22 21 0,-22 22 0,0-22 15,21 0-15,-21 22 0,0-22 16,0 22-16,0-1 0,0 1 16,0-1-16,0-21 0,0 1 0,0 20 15,0-42-15,0 22 0,0-22 16,0 0-16,0 0 0,0 0 0,0-42 31,0 0-31,0 0 16,0 0-16,21-22 0,0 1 15,-21 21-15,21-21 0,0-1 16,1 1-16,-1 0 0,-21-1 16,21 22-16,0-21 0,0 21 0,0-22 15,1 22-15,-1 0 0,0 21 16,0-21-16</inkml:trace>
  <inkml:trace contextRef="#ctx0" brushRef="#br0" timeOffset="17629.73">2815 3937 0,'0'21'16,"0"-42"-16,21 63 0,0 1 0,-21-22 16,0 21-16,22 1 0,-1-1 0,0 21 15,0-20-15,-21-22 16,21 0-16,0 0 0,-21 0 0,22-21 16,-1 0-16,0 0 0,0 0 15,0 0-15,0 0 0,1-21 16,-1 0-16,21 0 15,-21 0-15,0-22 0,1 22 0,-1-21 16,0 0-16,21-1 0,-42 1 16,21 0-16,1-1 0,-1 1 0,-21 0 15,0-1-15,0 1 0,0 21 16,0-22-16,0 1 0,0 0 16,0 21-16,0 42 31,0 0-31,0 21 15,0-21-15,0 22 0,0-1 0,0 0 16,0 1-16,0-1 16,0 22-16,21-22 0,-21 0 0,21 1 15,0-1-15,-21 0 0,21 1 0,1-22 16,-1 0-16,-21 0 0,21 0 16,0 0-16,0 1 0,22-22 0,-22 0 15,0 0-15,0 0 0,21 0 16,-20 0-16,20-22 0,-21 1 0,21 0 15,-20 0-15,20 0 0,-21 0 16,0-22-16,22 22 0,-22-21 0,0-1 16,0 22-16,-21-21 0,0 0 15,21-1-15,-21 22 0,0-21 16,0 21-16,0-22 0,0 22 16,0 0-16,0 0 0,-21 21 0,0 0 15,0 0-15,0 0 0,21 21 16,-22 0-16,22 21 0,-21-20 15,21 20-15,0 0 0,0 1 0,0-1 16,0-21-16,0 21 0,0 1 16,0-22-16,0 21 0,21-21 0,1 1 15,-22-1-15,21 0 0,0-21 16,0 0-16,-21 21 0,21-21 0,0 0 16,1 0-16,-1 0 0,0 0 0,0-21 15,0 0-15,0 0 16,1-1-16,-1 1 0,0 0 0,21 0 15,1 0-15</inkml:trace>
  <inkml:trace contextRef="#ctx0" brushRef="#br0" timeOffset="18359.83">6329 3662 0,'21'0'16,"0"0"0,0 0-16,0 0 15,1 0-15,-1 0 16,-21-21-16,0 0 0,21 21 16,-21-22-16,21 22 15,-21-21-15,0 0 0,0 0 0,0 0 16,0 0-16,0-1 15,0 1-15,-21 0 0,0 0 0,0 0 16,-1 0-16,1-1 16,0 22-16,0 0 0,0 0 0,0 0 15,-1 0-15,-20 0 0,21 0 16,0 22-16,-22-1 0,22 0 0,-21 0 16,21 21-16,-22 1 0,22-1 0,21 0 15,-21 1-15,21-1 0,0 0 16,0 1-16,0-1 0,0 64 15,21-64-15,-21 1 0,21-1 16,1 0-16,-1 1 0,0-22 16,0 21-16,0-21 0,0 0 0,1 1 15,-1-22-15,21 21 0,-21-21 0,22 0 16,-1 0-16,0 0 0,1 0 16,-1-21-16,0 21 0,1-22 0,-1 1 15,0 0-15,1 0 0,-1 0 0</inkml:trace>
  <inkml:trace contextRef="#ctx0" brushRef="#br0" timeOffset="18505.75">7048 3874 0,'0'-22'0,"0"44"0,22-65 16,-22 22-16,0-21 0,0 21 15,-22-1-15,1 1 0,0 0 16,0 21-16,0-21 0,0 21 0,-22 0 16,22 0-16,-21 0 0,21 0 0,-22 21 15,22 0-15,-21 0 0,21 1 16,-1-1-16,1 0 0,-42 21 15,42-21-15</inkml:trace>
  <inkml:trace contextRef="#ctx0" brushRef="#br0" timeOffset="18562.72">6477 4149 0,'0'21'16,"21"0"-16,0 0 0,-21 0 15,21-21-15,1 0 0</inkml:trace>
  <inkml:trace contextRef="#ctx0" brushRef="#br0" timeOffset="18828.08">7006 3852 0,'0'22'0,"0"20"15,0 0-15,0-21 16,0 22-16,0-22 0,0 0 0,0 21 15,0-20-15,0-1 16,21-21-16,0 21 0,1 0 0,-1-21 16,0 0-16,0 0 0,0 0 0,22 0 15,-22-21-15,0 0 0,21 21 16,-21-43-16</inkml:trace>
  <inkml:trace contextRef="#ctx0" brushRef="#br0" timeOffset="19098.91">7472 3789 0,'0'-21'15,"-21"21"-15,-1 0 16,22 21 0,-21 0-16,21 0 0,0 0 15,0 1-15,0-1 16,0 21-16,-21-21 0,21 22 0,-21-22 16,21 21-16,0-21 0,-21 22 15,21-22-15,0 0 0,0 0 0,0 0 16,-21 0-16,21-42 47,0 0-47,0-21 15,0 21-15,21-1 0,0-20 16,0 0-16,0 21 0,0-22 0,1 1 16,-1 0-16,0-1 0,-21 1 15</inkml:trace>
  <inkml:trace contextRef="#ctx0" brushRef="#br0" timeOffset="19270.83">7810 4149 0,'0'21'16,"0"0"-16,0 0 0,-21-21 16,21 21-16,21-21 46,-21-21-46,22 0 16,-1 0-16,0 0 0</inkml:trace>
  <inkml:trace contextRef="#ctx0" brushRef="#br0" timeOffset="20359.06">6879 3789 0,'0'0'0,"0"-21"0,21 0 15,-21-1 1,0 1-16,0 0 16,-21 21-1,0 0-15,0 0 16,0 0-16,-1 0 0,1 21 16,-21 0-16,21 1 0,0-1 15,-1 0-15,1 21 0,0-21 0,21 22 16,0-1-16,-21 0 0,21 1 15,0-1-15,0 0 0,0-20 16,0 20-16,0-21 0,0 0 0,21 0 16,0 1-16,-21-1 0,21 0 15,1-21-15,-1 0 0,0 0 0,21 0 16,-21 0-16,1 0 16,-1-21-16,21 21 0,-21-21 0,0-1 15,22 1-15,-22 0 0,21 0 0,1 0 16</inkml:trace>
  <inkml:trace contextRef="#ctx0" brushRef="#br0" timeOffset="21079.16">7387 3789 0,'-21'0'16,"21"21"-16,0 0 0,0 0 16,0 1-16,0 20 15,0-21-15,0 0 0,0 0 0,0 22 16,0-22-16,0 21 15,0-21-15,0 1 0,0-1 0,0 0 16,0 0-16,0 0 0,0 0 0,0 1 16,0-1-1,0-42 17,0-1-32,0 1 0,0 0 15,21 0-15,-21 0 0,21 0 0,-21-22 16,21 22-16,1-21 0,-22-1 15,21 22-15,0 0 0,0-21 0,0 21 16,0-1-16,22 1 0,-22 0 16,0 21-16,21 0 0,-20 0 15,-1 0-15,21 0 0,-21 0 0,0 21 16,1 0-16,-1 1 0,0-1 0,0 21 16,-21-21-16,0 22 0,0-22 15,0 21-15,0 0 0,0-20 16,0 20-16,-21 0 0,0-21 0,21 1 15,0 20-15,0-21 0,-21 0 0,21 0 16,-22 1-16,22-44 47,22 22-47,-22-21 0,21 0 16</inkml:trace>
  <inkml:trace contextRef="#ctx0" brushRef="#br0" timeOffset="21926.99">9080 4106 0,'0'0'0,"-21"0"0,0 22 0,0-22 16,42 0 31,0-22-32,0 1-15,22 0 16,-22-21-16,0 21 0,-21-1 0,21 22 16,0-21-16,1 0 0,-22-21 0,21-1 15,21 1-15,-42 21 0,0-21 16,21-1-16,0 1 0,1 0 0,-22-1 16,0-20-16,0 20 0,0 1 15,0-21-15,0 20 0,-22-20 0,22 42 16,0-1-16,-21-20 0,21 21 15,-21 42 1,21 0 0,0 22-16,0-1 0,0-21 0,-21 85 15,21-43-15,0-20 0,0 20 16,0 1-16,0-1 0,0 1 0,0-1 16,-21-20-16,21 20 0,0-21 0,0 22 15,0-22-15,0-21 0,0 22 16,0-22-16,0 0 0,0 0 0,0 0 15,0-42 17,21 0-32,-21-21 15,21 21-15,0-1 0,-21-20 16,21 0-16,1 21 0,-1-22 16,-21 1-16,42 21 0,-21 0 0,-21-22 0,0 22 15,21 21-15,-21-21 0,22 21 0,-1 0 16,0 0-16,0 21 15,-21 0-15,21 0 0,-21 1 0,21-1 16,-21 0-16,22 0 0,-22 21 16,0-20-16,21 20 0,0-21 0,-21 21 15,21-20-15,0-1 0,0 0 16,-21 0-16,22 0 0,-1-21 0,0 0 16,42 21-16,-41-21 0,20 0 15,-21 0-15,21-21 0,-20 0 16,20 0-16,-21 21 0,21-42 0,-20 20 15,20 1-15,-21 0 0,0-21 16,0 21-16,1-22 0,-1 22 0,-21-21 16,0 21-16,0-22 0,0 1 0,0 21 15</inkml:trace>
  <inkml:trace contextRef="#ctx0" brushRef="#br0" timeOffset="23061.27">10160 3577 0,'-21'0'16,"0"0"-16,-1 21 15,1-21-15,0 22 0,0-1 0,21 21 16,-21-21-16,0 22 0,-1-22 15,1 21-15,21 0 0,0 1 16,0-1-16,0 0 0,0 1 0,0-22 16,0 21-16,0-21 0,0 1 0,0-1 15,0 0-15,21 0 0,1-21 0,-1 0 16,0 0-16,0 0 16,21 0-16,-20 0 0,-1-21 15,0 21-15,0-21 0,0 0 0,0-1 16,1 1-16,-1-21 0,-21 21 15,21 0-15,0-1 0,-21-20 0,0 21 16,0-21-16,0-1 0,0 22 16,0 0-16,21 21 31,-21 21-15,0 0-16,0 0 0,0 1 0,21-1 15,-21 0-15,0 42 0,0-41 16,0 20-16,22-21 15,-1 0-15,-21 0 0,21 1 0,0-22 0,0 21 16,0-21-16,1 0 16,-1 0-16,0 0 0,0 0 15,0 0-15,22 0 0,-22-21 0,0-1 16,0 1-16,0 0 0,0 21 0,1-21 16,-1 0-16,-21-22 0,0 22 15,21 0-15,-21 0 0,0 0 0,0 0 16,0-1-16,0 1 0,0 0 0,0 0 15,0 0-15,0 0 16,0 42 0,0 0-1,0 0-15,0 0 0,0 0 16,0 1-16,0 20 0,0-21 16,0 0-16,0 0 0,0 1 15,0-1-15,0 0 0,21 0 0,-21 0 16,21-21-16,-21 21 0,21-21 15,1 0-15,-1 0 0,0 0 16,0 0-16,0 0 0,0 0 0,1-21 16,-1 0-16,0 0 0,21 0 0,-21 0 15,1-1-15,-1 1 0,0 0 16,-21 0-16,21 0 0,0 0 0,0-22 16,-21 22-16,0 0 0,0 0 15,22 0-15,-22-1 0,21 1 16,-21 0-16,0 42 31,0 0-31,0 1 16,0-1-16,0 0 0,0 0 0,0 0 15,0 22-15,0-22 0,0 0 16,0 21-16,0-21 0,0 1 0,0 20 16,0-21-16,0 0 0,21 0 0,0-21 15,0 22-15,0-1 0,1-21 16,-1 0-16,21 0 0,-21 0 15,0 0-15,1 0 0,20 0 0,-21 0 16,0-21-16,22-1 16,-22 22-16,0-21 0,21 0 0,-21 0 15,1 0-15,-1-22 0,0 22 0,0 0 16,0 0-16,0-21 0,1 20 16,-22 1-16,0-21 0,0 21 0,0 0 15,0-1-15,0 1 0,-22 21 31,1 0-31,0 0 0,21 21 16,-21 1-16,21-1 0,0 0 0,0 0 16,0 0-16,0 0 0,0 1 15,0-1-15,0 0 0,0 0 16,0 0-16,0 0 0,0 1 16,0-1-16,0 0 15,21-21 1,-21 21-16,21-21 0,0 0 15,1 0 1,-1 0-16,0 0 0,0-21 16,0 21-16,-21-21 0,21 0 15,1 21-15,-1-22 0,21 1 0</inkml:trace>
  <inkml:trace contextRef="#ctx0" brushRef="#br0" timeOffset="23659.26">12869 3704 0,'0'0'0,"0"-63"16,0 42-16,0-1 0,0 1 16,-21 0-16,0 0 0,0 0 15,0 21-15,-1 0 0,1 0 16,0 0-16,21 21 15,-21 0-15,0 0 16,0 0-16,-1 1 0,22 20 0,-21-21 16,21 21-16,-21-20 0,21 20 15,0-21-15,-21 21 0,21-20 0,0-1 16,0 0-16,0 0 0,0 0 0,0 0 16,0 1-16,0-1 15,21-21-15,0 0 0,0 0 16,1 0-16,-1-21 15,0-1-15,0 1 0,0 21 16,0-21-16,-21 0 0,22 0 0,-1 0 16,0-1-16,-21-20 0,0 21 15,21 0-15,0-22 0,-21 22 0,0 0 16,0 0-16,0 0 0,21 0 16,-21 42-1,0 0 1,0 0-16,0 0 0,0 0 0,0 22 15,0-22-15,0 0 0,0 0 16,0 22-16,0-22 0,0 0 0,0 0 16,0 0-16,0 0 0,0 1 15,22-22-15,-22 21 16,21-21-16,0 0 0,0 0 0,0 0 16,0 0-16,1 0 15,-1-21-15,0 21 0,-21-22 16,21 22-16,0-21 0,0 0 0,-21 0 15,22 0-15,-22 0 0,0-1 16,0 1-16,0 0 16</inkml:trace>
  <inkml:trace contextRef="#ctx0" brushRef="#br0" timeOffset="24466.84">10118 3683 0,'0'-21'16,"0"0"-1,0 0 1,21 21 0,0 0-16,0 0 0</inkml:trace>
  <inkml:trace contextRef="#ctx0" brushRef="#br0" timeOffset="24563.79">10350 3789 0,'0'0'0,"0"21"0,22 0 15,-22 0-15,0 22 0,0-22 0,0 0 16,0 21-16,0-20 0,0-1 16,0 0-16,0 0 0,0 0 0,21 0 15,0-21-15,0 0 16</inkml:trace>
  <inkml:trace contextRef="#ctx0" brushRef="#br0" timeOffset="26758.06">14478 3641 0,'0'0'0,"21"0"47,-21 21-47,0 0 0,21 0 16,-21 0-16,0 1 0,21-1 0,1 21 15,-22-21-15,21 0 0,-21 1 16,21 20-16,0-21 0,-21 0 0,0 0 16,21 1-16,0-1 0,-21 0 15,22-21-15,-1 0 16,0 0-16,0 0 16,0-21-16,0 21 15,-21-21-15,22-1 0,-1 1 0,0-21 16,0 21-16,0-22 0,0 22 15,1-21-15,-1-22 0,0 22 16,21-21-16,-21 20 0,1-20 0,20-1 16,-21 1-16,21 20 0,-20-20 15,20 21-15,-21-1 0,21 22 0,-20 0 16,-1 0-16,0 21 0,0 0 0,0 0 16,0 0-16,-21 21 0,0 0 15,22 0-15,-22 22 0,0-22 0,0 21 16,0 0-16,0 1 0,0-22 15,0 21-15,0-21 0,0 1 0,0-1 16,0 0-16,0 0 0,21 0 16,0-21-1,-21-21 1,0 0 0,0 0-16,0 0 0,0-1 0,0 1 15,0-21-15,0 21 0,0-22 0,0 22 16,-21-21-16,0 21 0,-1-22 15,1 22-15,0-21 0,0 21 0,0 0 16,0-1-16,-1 22 0,1 0 16,0 0-16,0 0 0,0 0 15,0 22-15,-1 20 0,1-21 0,0 21 16,0 22-16,-21 42 16,20-43-16,1-20 0,0 20 0,21 1 15,0-1-15,0-21 0,0 22 16,0-22-16,0 22 0,0-22 0,0 0 15,21-20-15,0 20 0,1-21 0,-1 0 16,21 0-16,0 1 0,-20-22 16,20 0-16,0 0 0,1 0 0,-1 0 15,0-22-15,1 1 0,-1 21 0,0-42 16,1 21-16,-1 0 0,0-1 16,-21-20-16,22 21 0,-22-21 0,0 20 15,0-20-15,0 21 0,1 0 16,-22-22-16,0 22 0,0 0 15,0 0-15,0 0 0,0 42 32,0 0-32,0 0 15,0 0-15,0 1 0,0-1 0,0 0 16,0 21-16,0-21 0,-22 1 16,22 20-16,0-21 0,0 0 0,0 0 15,0 1-15,0-1 0,0 0 16,22 0-16,-1-21 0,0 0 0,0 21 15,0-21-15,0 0 0,22 0 0,-22 0 16,21 0-16,-21-21 16,22 0-16,-22 21 0,21-21 0,-21 0 15,22-1-15,-22-20 0,21 21 0,-21 0 16,1 0-16,-22-22 0,0 22 16,21-21-16,-21 21 0,0-22 0,0 1 15,0 0-15,-21 20 0,-1-20 16,1 21-16,0 0 0,0 0 15,-21-1-15,20 22 0,1 0 0,-21 0 0,21 0 16,0 0-16,-1 22 0,1-1 16,0 0-16,0 21 0,-21 22 15,42-43-15,-22 21 0,22 1 16,0-22-16,0 21 0,0-21 16,0 0-16,22 22 0,-1-22 0,0 0 15,0-21-15,0 21 0,0 0 16,22-21-16,-22 0 0,21 0 0,1 0 15,-1 0-15,0 0 0,1 0 0,-1 0 16,0-21-16,1 0 0,-1 21 16,0-21-16,-21 0 0,22 0 0,-1-22 15,-21 22-15,0 0 16,1-21-16,-22 20 0,0 1 0,0 0 16,0 0-16,0 0 0,0 0 0,0 42 46,0 0-46,0 0 0,0 0 0,0 0 16,0 1-16,0-1 0,0 0 16,-22 0-16,22 0 0,-21 0 0,0 1 15,21-1-15,0 0 0,0 0 16,-21-21-16,21-21 47,21 0-47,-21 0 15,21-1-15,0 1 0,1 0 16,-22 0-16,21 0 0,0 0 0,-21-1 16,21 1-16,0-21 0,0 42 15,-21-21-15,22 0 0,-1 21 0,0 0 16,0 21 0,0 0-16,-21 0 15,0 0-15,0 0 0,0 1 16,0 20-16,0-21 0,0 0 0,0 0 15,0 1-15,21-1 0,-21 0 0,0 0 16,22 0-16,-22 0 0,21 1 16,0-22-16,0 21 0,0-21 15,22 0-15,-22 0 0,21 0 0,-21 0 0,22 0 16,-22-21-16,0-1 0,21 22 16,-21-21-16,1 0 0,-1 0 15,0 0-15,0 0 0,0-1 0,0-20 16,1 0-16,20-22 15,-42-20-15,21 41 0,0 1 16,-21 0-16,0-22 0,0 22 16,0-1-16,0 1 0,0 21 0,0-21 15,0 20-15,0 44 32,0-1-32,0 21 0,-21 0 15,0 1-15,21-1 0,-21 0 0,0 1 16,-1-1-16,22 0 0,0-20 15,-21 62-15,21-63 0,0 1 16,0-1-16,0 21 0,0-21 16,0 0-16,0 1 0,0-1 15,21-21-15,-21 21 16,22-21-16,-1 0 0,0 0 16,0 0-16,0 0 0,-21-21 15,21 0-15,1 21 0,-1-22 16,-21 1-16,21 0 0,0 0 15,-21 0-15,0 0 0</inkml:trace>
  <inkml:trace contextRef="#ctx0" brushRef="#br0" timeOffset="27015.91">17314 3514 0,'0'0'0,"-42"0"0,21 0 0,21 21 31,21-21-31,0 0 0,0 0 16,0 0-16,22 0 0,-22 0 0,21 0 16,1 0-16,-1-21 0,-21 21 15,21 0-15,1-21 0,-1 21 16,-21 0-16,0-22 0,1 22 0,-1 0 16,0 0-16,-21-21 0,0 0 31,0 0 0</inkml:trace>
  <inkml:trace contextRef="#ctx0" brushRef="#br0" timeOffset="27616.57">17992 3450 0,'0'0'0,"0"-21"0,0 0 15,-22 21-15,22-21 0,0 0 16,0-1 0,22 22-1,-1 0 1,0 0-16,0 22 0,0-1 0,0 21 15,22-21-15,-22 22 0,0-22 16,0 21-16,22 0 0,-43-20 0,21 20 16,-21-21-16,0 21 0,0-20 0,0-1 15,0 21-15,0-21 0,0 0 16,-21 1-16,21-1 16,-22-21-16,1 0 15,21-21 1,0-1-1,0 1-15,0 0 0,0 0 16,0 0-16,0-22 0,21 22 0,1 0 16,-22-21-16,21-1 0,0 22 0,-21-21 15,21 21-15,0 0 0,0-1 16,1 1-16,-1 0 0,0 21 16,0 0-16,0 0 0,0 0 15,1 0-15,-1 0 0,0 0 0,0 0 16,0 0-16</inkml:trace>
  <inkml:trace contextRef="#ctx0" brushRef="#br0" timeOffset="29457.04">18923 3450 0,'0'0'16,"0"-21"-16,0 0 0,0 0 15,0 0-15,-21 21 16,0 0-1,-1 0-15,1 0 0,0 0 16,0 21-16,21 0 0,-21 0 16,0 0-16,-1 22 0,1-22 15,21 21-15,-21 0 0,0-20 0,21 20 16,-21 0-16,21-21 0,0 22 16,0-1-16,0-21 0,42 0 15,-21-21-15,0 22 0,22-22 0,-22 0 16,21 0-16,1 0 0,-1 0 15,0 0-15,1-22 0,-1 22 0,0-21 16,1 0-16,-1 21 0,0-21 16,-21 0-16,22 0 0,-22-1 0,0-20 15,0 21-15,-21 0 0,0-22 16,0 22-16,0-21 0,0 0 16,0-1-16,0 22 0,-42-21 0,21-1 15,0 22-15,-1 0 0,-20 0 16,21 0-16,0 21 0,0 0 0,-22 0 15,22 21-15,0-21 0,-21 21 16,20 21-16,1-20 0,0 20 0,0 0 16,21 1-16,0-1 0,0 0 0,0 1 15,0-22-15,0 21 0,0-21 16,21 22-16,-21-22 0,42 0 0,-20 0 16,-1 0-16,21-21 0,-21 21 15,22-21-15,-1 0 0,0 0 16,1 0-16,-1 0 0,21 0 0,-20 0 15,-1-21-15,0 21 0,1-21 16,-1 0-16,0 0 0,-20 0 0,20-1 16,-21 1-16,21-21 0,-20 21 15,-1-22-15,0 1 0,-21 0 0,0-1 16,21 1-16,-21 0 0,0-22 16,0 22-16,0 0 0,0-1 0,0 1 15,0 0-15,0 20 0,0 1 16,0 0-16,0 42 15,0 0-15,0 1 0,0 20 16,0 0-16,0 1 0,0-1 16,0 0-16,0 22 0,0-22 15,0 0-15,0 1 0,0-1 0,0 0 16,0 1-16,0-22 0,0 21 16,0-21-16,21 1 0,-21-1 0,21 21 15,1-42-15,-1 0 0,0 21 16,0-21-16,0 0 0,0 0 15,1 0-15,-1-21 0,0 0 0,0 21 16,21-42-16,-20 20 16,-1 1-16,0-21 0,0 21 0,0-22 15,-21 1-15,21 0 0,1-1 16,-1 1-16,0-21 0,-21 20 16,0-20-16,21 20 0,-21 1 0,21 0 15,-21 21-15,0-22 0,0 22 16,0 0-16,0 42 15,0 0-15,0 0 16,0 1-16,-21 20 0,21 0 16,-21 1-16,0-1 0,21 0 0,0 1 15,0-1-15,0 0 0,-21 1 16,21-1-16,0 0 0,0 1 0,0-22 16,0 21-16,0-21 0,0 0 0,0 1 15,21-1-15,0 0 0,0-21 16,0 0-16,22 21 0,-22-21 15,42 0-15,-20 0 0,-22 0 16,21-21-16,0 0 0,-20 21 16,20-21-16,-21-1 0,21 1 0,-20 0 15,-1 0-15,0 0 0,0 0 16,0-22-16,-21 22 0,21 0 0,-21-21 16,0 20-16,0 1 0,0 0 0,0 0 15,0 0-15,-21 21 16,0 0-16,0 0 0,0 21 15,0 0-15,-1 0 0,22 0 16,0 1-16,-21-1 0,21 21 16,0-21-16,0 0 0,0 1 0,0-1 15,0 0-15,0 0 0,0 0 16,0 0-16,21-21 0,-21 22 0,22-1 16,20-21-16,-21 21 0,21-21 15,1 21-15,20-21 0,1 21 0,-1 0 16,1-21-16,20 0 0,-20 0 0,21 0 15,-22 0-15,22 0 0,-22 0 16,1 0-16,-1-21 0,1 21 0,-22-21 16,0 0-16,-20 0 0,41-43 15,-63 22-15,0 21 0,0-22 16,0 22-16,0-21 0,0 0 16,0 20-16,-21 1 0,0 0 0,0 0 15,-1 0-15,1 21 0,0 0 16,-21 0-16,21 0 0,-1 21 0,-20 0 15,21 0-15,0 0 0,0 1 16,-1 20-16,1-21 0,0 0 0,21 22 16,0-22-16,-21 21 0,21-21 0,0 22 15,0-22-15,0 0 16,0 0-16,21-21 0,0 21 16,0-21-16,1 0 0,-1 0 15,0 0-15,0 0 0,21 0 0,-20 0 16,-1-21-16,21 0 0,-21 21 15,0-21-15,1 0 0,20-1 0,-21 1 16,0 0-16,0-21 0,1 21 16,-1-22-16,0 1 0,0-22 15,0-20-15,0 20 0,-21 1 0,22 20 16,-22-20-16,0 21 16,0-1-16,0 1 0,0 0 0,0 20 15,0 1-15,0 0 0,0 0 16,0 42-16,-22 21 15,1-20-15,0 20 0,21 0 0,0 1 16,0-1-16,0 0 16,-21 22-16,21-22 0,0 0 0,0 1 15,0-1-15,0 0 0,0 1 0,0-1 16,0-21-16,21 0 0,-21 22 16,0-22-16,21-21 0,0 21 0,1 0 15,-1-21-15,-21 21 16,21-21-16,0 0 0,0 0 15,0 0-15,1 0 0,-22-21 16,21 21-16,-21-21 16,21 21-16,-21-21 0,21 0 15,-21 0-15,0-1 16</inkml:trace>
  <inkml:trace contextRef="#ctx0" brushRef="#br0" timeOffset="32711.87">3175 6075 0,'0'0'0,"0"-21"0,21 21 16,0 0-16,-21-21 0,21 21 16,1-22-1,-1 22-15,-21-21 0,0 0 16,21 21-16,-21-21 16,0 0-16,0 0 15,0-1-15,0 1 0,0 0 16,-21 0-16,21 0 15,-21 0-15,-1 21 0,1-22 0,-21 1 16,21 0-16,0 0 0,-22 0 16,22 21-16,-21-21 0,21 21 0,-64 0 15,64 0-15,-22 0 16,22 21-16,-21 0 0,21 0 0,0 21 16,-1-20-16,1 20 0,0-21 15,21 21-15,0 1 0,0-1 0,0 0 16,0 1-16,0-1 0,21-21 15,0 22-15,1-1 0,-1-21 16,0 21-16,0-20 0,0-1 0,0 0 16,1 0-16,-1-21 0,21 0 15,-21 0-15,0 0 0,1 0 0,-1 0 16,0 0-16,0-21 0,0 0 16,0 0-16,1-1 0,-1 1 0,0 0 15,-21-21-15,21 21 0,0-1 16,-21-20-16,0 21 0,0-21 0,0 20 15,0-20-15,0 21 0,0 0 16,0 0-16,0-1 0,0 44 31,0 20-31,0-21 16,21 21-16,1-20 0,-1 20 0,0 0 16,0 1-16,0-22 0,0 21 15,1-21-15,-1 22 0,21-22 0,-21 0 16,0 0-16,22 0 0,-22-21 0,0 0 15,0 0-15,22 0 0,-22 0 16,0 0-16,0 0 0,0-21 0,0 0 16,1 21-16,-22-21 0,21 0 15,0-1-15,0 1 0,-21 0 16,21-21-16,0 21 0,1-22 0,-22 22 16,21-21-16,0 21 0,-21-22 15,21 1-15,0 21 0,-21 0 0,21-1 16,-21 1-16,22 0 0,-1 21 15,0 0 1,0 21-16,-21 0 16,0 1-16,21-22 15,-21 21-15,0-42 47,0-1-31,-21 22-16,21-21 15,-21 21-15,0-21 0,0 21 16,-1-21-16,1 21 0,0 0 16,0 0-16,0 0 0,0 21 15,-1 0-15,22 0 0,-21 1 16,21-1-16,0 21 0,0-21 16,0 22-16,0-22 0,0 21 0,0 0 15,0 1-15,0-22 0,21 21 16,1 1-16,-22-22 0,21 21 0,0-21 15,0 0-15,0 1 0,0-22 16,1 21-16,-1-21 0,0 0 0,0 0 16,21 0-16,-20 0 0,-1 0 15,0-21-15,0-1 0,0 22 0,0-21 16,1 0-16,20 0 0,-21 0 0,0-22 16,0 22-16,1 0 0,-1-21 15,0 21-15,0-22 0,0 1 0,22 21 16,-22-22-16,0 1 0,0 21 15,0 0-15,0 0 0,1-1 16,-1 1-16,0 21 0,0 0 0,0 0 0,-21 21 16,21 1-16,1-22 0,-22 21 15,0 0-15,21 0 0,-21 0 16,21 0-16,-21 1 0,0-1 16,0 0-16,0-42 46,0 0-30,0-1-16,0 1 16,0 0-16,-21 0 15,0 0-15,21 0 0,-22-1 0,1 1 16,0 21-16,0-21 0,0 21 16,0 0-16,-1 21 15,1-21-15,21 43 0,0-22 16,0 0-16,-21 21 0,21 1 15,-21-22-15,21 21 0,0 0 16,0 1-16,0-1 0,0 0 0,0 1 16,0-22-16,21 21 0,0-21 0,0 1 15,22-1-15,-22 0 0,21 0 16,-21-21-16,22 0 0,-22 0 0,21 0 16,1 0-16,-1 0 0,0 0 0,1-21 15,-1 21-15,43-42 16,-43 20-16,0 1 0,1 0 0,-22-21 15,21 21-15,0-1 0,-20 1 0,-1-21 16,0 21-16,0 0 16,-21-22-16,0 22 0,0-21 0,0 21 15,0-22-15,0 22 0,0 0 0,-21 0 16,0 21-16,0 0 16,-1 0-16,1 0 0,0 0 15,0 21-15,0 0 0,21 0 0,-21 0 16,21 22-16,-22-22 0,22 21 15,0-21-15,0 22 0,0-22 0,0 0 16,0 43-16,0-22 0,0-21 16,0 0-16,22 0 0,-1 1 15,0-1-15,21-21 0,-21 0 16,1 0-16,20 0 0,0 0 0,-21 0 0,22 0 16,-1-21-16,22-1 15,-22 22-15,0-21 0,22 0 0,-22-21 16,0 21-16,1-1 0,-22 1 0,21 0 15,-21 0-15,22-21 0,-22 20 16,0 1-16,-21-21 0,0 21 0,21 0 16,-21-22-16,0 22 0,0 0 0,0 0 15,-21 21 1,21 21 0,-21 0-16,21 0 0,0 0 15,0 1-15,0-1 0,0 21 0,0-21 0,0 22 16,0-1-1,21-21-15,-21 0 0,21-21 0,-21 21 16,0 1-16,21-1 0,1-21 0,-1 21 16,-21 0-16,21-21 15,-21-21 32,-21 21-47,21-21 0,-21 0 16,-1 21-16,1-22 0,0 22 15,21-21-15,-21 21 0,0-21 0,0 21 0,-1 0 32,1 0-32,21 21 15,0 0-15,0 1 0,0-1 16,0 0-16,21-21 0,1 21 16,-1 0-16,0-21 0,0 0 15,0 21-15,0-21 0,1 0 0,-1 0 16,0 0-16,0 0 0,21 0 0,-20 0 15,20-21-15,-21 0 0,21 21 16,-20-21-16,20 0 0,-21 21 0,0-21 16,0-1-16,1 1 0,-1 0 0,0 0 15,0 0-15,0 0 0,0-1 16,-21-20-16,22 21 0,-22 0 16,0 0-16,0-1 0,0 1 15,0 0-15,-22 21 0,1 0 0,0 0 16,0 0-16,0 0 0,0 21 15,-1 0-15,22 1 0,0-1 0,0 0 16,0 0-16,0 0 0,0 0 0,0 1 16,22 20-16,-1-21 15,-21 0-15,21 0 0,0 1 0,-21-1 16,21-21-16,0 21 0,-21 0 0,0 0 16,0 0-16,0 1 15,0-1 1,-21-21-1,0 21-15,0-21 0,0 0 0,0 0 16,-1 0-16,1 0 0,0 0 16,0 0-16,0 0 0,0 0 0,-1 0 15,1 0-15,21-21 0,0 0 0,-21 21 16,21-22-16,0 1 0,0 0 16,0 0-16,0 0 0</inkml:trace>
  <inkml:trace contextRef="#ctx0" brushRef="#br0" timeOffset="33598.66">8255 6223 0,'0'0'15,"-21"0"-15,-43 21 16,43 0-16,0-21 0,0 0 0,0 0 16,-1 0-16,1 0 0,0 0 0,21-21 31,0 0-31,0 0 0,0-21 16,0 20-16,0 1 0,21-21 15,0 21-15,1-22 0,-22 1 16,21-21-16,0 20 0,0-20 0,0-1 15,-21 22-15,21-22 0,1 1 0,-22 21 16,0-22-16,0 22 0,21-1 16,-21 22-16,0-21 0,0 21 15,0 0-15,0 42 16,-21 0-16,21 21 16,-22-21-16,1 22 0,21 20 15,-21 1-15,21-1 0,0 1 16,0-1-16,0 1 0,0-1 0,0-20 15,0 20-15,0-21 0,0 1 0,0-1 16,0-21-16,21 22 0,-21-22 16,21 0-16,1 0 0,-1-21 0,-21 21 15,21-21-15,0 0 0,0 0 16,0 0-16,1 0 0,-1-21 0,0 21 16,0-21-16,0 0 0,22 0 15,-22-1-15,0-20 0,0 21 0,0-21 16,0 20-16,1-20 0,-1 0 0,0-1 15,-21 22-15,0-21 0,21 21 16,-21-22-16,0 22 0,0 0 16,0 42-1,0 0-15,-21 22 0,21-22 16,-21 21-16,21-21 0,0 22 16,-21-1-16,-1 0 0,22 1 0,-21-1 15,21-21-15,0 22 0,0-1 16,0-21-16,0 0 0,0 22 0,21-22 15,1 0-15,-1-21 0,0 0 16,0 0-16,0 0 0,0-21 16,22 21-16,-22-21 0,21-1 0,-21 1 15,1 0-15,20 0 0,-21-21 16,0 20-16,0 1 0,1-21 16,-22 21-16,0-22 0,0-20 15,0 21-15,0 20 0,-22-20 0,1 21 16,0 0-16,0 0 0,0 21 15,0 0-15,-1 0 0,1 0 0,-21 0 16,21 0-16,0 0 0,-1 0 16,1 21-16,0 0 0,0-21 0,0 42 15,0-42-15,21 21 0,-22-21 16,22 22-16,-21-22 16,0 0-16,0 0 15</inkml:trace>
  <inkml:trace contextRef="#ctx0" brushRef="#br0" timeOffset="33863.01">8043 5715 0,'0'0'0,"0"-21"0,21 0 15,1 0-15,-1 21 0,0-22 16,21 1-16,1 21 0,-22-21 0,21 21 15,0 0-15,1-21 0,-1 21 16,0 0-16,-20-21 0,20 21 16,0-21-16,1 21 0,-22 0 0,21 0 0,-21 0 15,22 0-15,-22 0 0,0 0 16,0 0-16,0 0 16,0 0 15</inkml:trace>
  <inkml:trace contextRef="#ctx0" brushRef="#br0" timeOffset="34339.76">10837 5525 0,'0'0'0,"-21"-22"0,21 1 0,0 0 15,-21 0-15,0-21 16,21 20-16,-43-62 15,43 63-15,-21-1 16,21 1-16,0 0 0,-21 21 16,0 21-1,21 0-15,0 22 0,0-1 16,0 0-16,0 85 0,0-63 16,0 21-16,0-22 0,0 1 15,21 20-15,-21-20 0,0-22 16,0 22-16,0-22 0,0-21 0,0 21 0,0-20 15,0 20-15,0-21 16,0 0-16,-21-21 31,0-21-15,0 0-16,-1 0 0,1 21 16,0-21-16,0-1 0,0 1 0</inkml:trace>
  <inkml:trace contextRef="#ctx0" brushRef="#br0" timeOffset="35191.28">10118 5884 0,'-22'0'0,"44"0"0,-65 0 16,64 0-1,1 22-15,20-22 16,-21 0-16,21 0 0,1 21 0,-1-21 16,0 0-16,1 0 0,20 0 0,-20 0 15,20-21-15,1-1 0,-1 1 16,1 0-16,-1 0 0,64-43 15,-63 43-15,-22-21 0,21 21 16,-20-22-16,-1 1 0,-21 21 0,0-21 16,1 20-16,-1 1 0,-21-21 0,0 21 15,0 0-15,0-22 0,-21 22 16,21 0-16,-22 0 0,1 0 0,0-1 16,0 22-16,0 0 0,0 0 15,21 22-15,-22-1 16,22 0-16,0 21 0,0-21 0,0 22 15,0 20-15,0-20 0,0 20 16,0-21-16,0 22 0,0-22 0,0 22 16,0-22-16,0 0 0,0 1 0,-21-1 15,21 0-15,-21-20 0,21 20 16,0-21-16,0 0 0,0 0 16,0 1-16,0-44 31,21 1-31,0 0 15,1 0-15,-1 0 0,-21-22 16,21 22-16,0 0 0,0-21 16,0 21-16,1-22 0,-1 22 0,0-21 15,-21 21-15,21 21 0,0-22 16,0 22-16,1 0 16,-1 0-16,-21 22 0,0-1 0,0 0 15,21 0-15,-21 21 0,0-20 16,0 20-16,21-21 0,-21 0 0,0 22 15,0-22-15,0 0 0,21 0 16,0 0-16,1 0 0,-1-21 16,0 0-16,0 0 0,0 0 15,0 0-15,1 0 0,20 0 16,-21-21-16,21 21 0,-20-21 16,20 0-16,-21 0 0,21 0 0,-20-1 15,20-20-15,-21 21 0,21-21 16,-20 20-16,-22-20 0,21 21 0,-21-21 15,0-1-15,0 22 0,0 0 0,0 0 16,0 0-16,0-1 0,-21 22 16,-1 0-16,1 22 0,0-1 15,0 0-15,0 0 0,0 21 16,21-20-16,-22 20 0,22-21 0,0 21 16,0-20-16,0 20 0,0-21 0,0 0 15,0 0-15,0 1 0,0-1 16,22 0-16,-1 0 15,0-21-15,0 0 0,0 0 0,22 0 16,-22 0-16,0 0 0,21 0 16,-21 0-16,22 0 0,-1-21 0,-21 21 15,22-21-15,-22 0 0,21 21 0,-21-22 16,22 1-16</inkml:trace>
  <inkml:trace contextRef="#ctx0" brushRef="#br0" timeOffset="35759.62">13779 5398 0,'0'0'0,"-21"-43"0,21 22 0,0 0 16,0 0-16,0-22 0,0 22 16,0-21-16,0 21 0,0-22 0,21 22 15,-21-21-15,22 21 0,-22-22 16,21 22-16,-21 0 0,21 0 0,-21 0 15,21 21-15,0 0 0,-21 21 16,21 0 0,-21 0-16,0 22 0,0-1 0,0 21 15,0-20-15,22 41 0,-22 1 0,0 0 16,0-1-16,0 1 0,0 21 0,-22 63 16,1-63-16,0-21 15,0-1-15,0 22 0,0 0 16,-1 0-16,-20 0 0,21 0 0,0-1 15,-43 86-15,43-85 16,-21-22-16,21 22 0,-1-21 0,1-22 16,-42 86-16,42-86 0,-1-21 15,1 1-15,21-22 0,0 21 0,0-63 32,0 0-32,0 0 0,0-22 15,0 1-15,21 0 0,-21-22 0,22 1 16,-1-1-16,-21 1 0,0-22 15,0 0-15,21 22 0</inkml:trace>
  <inkml:trace contextRef="#ctx0" brushRef="#br0" timeOffset="36100.43">13483 6033 0,'0'-64'0,"0"128"0,-21-170 16,0 63-16,21 1 0,0-21 0,-21 20 15,21 1-15,0 0 0,0-1 16,0 1-16,0 0 0,0-1 0,21 1 15,0 21-15,21-22 0,-21 22 16,22 0-16,-1-21 0,0 21 0,22 21 16,-22-22-16,22 22 0,-22 0 15,22 0-15,-22 22 0,21-1 0,-20 0 16,-1 0-16,0 21 0,-20 1 16,-1 20-16,-21-20 0,0-1 15,0 21-15,-21-20 0,-22-1 0,22 0 16,0 1-16,-21-22 0,20 21 15,-20-21-15,21 1 0,0-1 0,0-21 16,-1 21-16,1-21 0,0 0 0,0 0 16,21-21-1,0 0-15,0-1 16,42 1-16,-42 0 16,43 0-16,-22 0 0,0 0 0,0-1 15,21 1-15</inkml:trace>
  <inkml:trace contextRef="#ctx0" brushRef="#br0" timeOffset="36490.15">14266 5525 0,'-21'-43'15,"21"22"1,0 0-16,0 0 0,0 0 16,21 21-16,0-22 0,1 22 15,-1-21-15,0 21 0,21 0 0,-21 0 16,22 0-16,-22 0 0,0 0 15,21 21-15,-20 1 0,20-1 16,-21 0-16,0 21 0,0-21 0,1 22 16,-1-22-16,-21 21 0,0-21 15,0 22-15,0-1 0,0-21 0,-21 22 16,-1-1-16,1-21 16,21 0-16,-21-21 0,0 0 15,21-21 1,0 0-1,0 0-15,0-22 0,0 22 16,0 0-16,21-21 0,-21 21 16,21-22-16,0 22 0,-21-21 0,22 21 15,-1-22-15,-21 22 0,0 0 16,21 0-16,0 0 0,0 21 31,0 0-31,1 0 0,-1 0 16</inkml:trace>
  <inkml:trace contextRef="#ctx0" brushRef="#br0" timeOffset="36941.89">15325 5461 0,'0'-21'0,"0"0"15,0 0-15,-22 21 16,1 0-16,0 0 15,0 0-15,0 0 16,0 0-16,-1 21 0,1 0 0,0 0 16,0 21-16,0-20 0,0 20 15,21-21-15,-22 21 0,22 1 0,0-1 16,0 0-16,0-20 0,0 20 0,0-21 16,22 21-16,-22-20 0,42-22 15,-21 21-15,0 0 0,22-21 16,-1 0-16,0 0 0,1 0 0,-1 0 0,0-21 15,1 0-15,-1 21 0,0-22 16,1 1-16,-1 0 0,-21 0 16,21-21-16,-20 20 0,-22-20 0,0 21 15,0-21-15,0 20 0,0-41 16,0 21-16,-22-1 0,22 22 16,-42 0-16,21 0 0,0 0 15,0-1-15,-1 22 0,1 0 0,0 0 16,0 0-16,0 0 0,0 22 0,-1-1 15,1 0-15,0 0 0,0 0 16,21 0-16,-21 1 0,21-1 0,-21 0 16,21 0-16,0 0 15,0 0-15,21-21 16</inkml:trace>
  <inkml:trace contextRef="#ctx0" brushRef="#br0" timeOffset="37358.65">16023 5440 0,'0'0'0,"0"-21"0,0 0 0,0-1 0,0 1 15,0 0 1,0 42 15,0 22-31,0-22 0,0 21 0,0 0 16,0 22-16,0-22 0,0 22 0,0-1 15,0 1-15,0-1 0,0 22 16,0-22-16,0 1 0,-21 21 0,0-22 16,0 22-16,21-1 0,-22 1 15,1 0-15,0-22 0,21 22 0,-21-22 16,0 1-16,0-1 0,-1 1 0,1-1 15,0-20-15,21-1 0,-21 22 0,0-43 16,21 21-16,0 0 0,-21-20 16,21-1-16,-22-21 0,22 21 15,0-42 1,0 0-16,0-1 0,0-20 16,22-21-16,-1 20 15,0-20-15,0 20 0,-21-20 0,21-1 16</inkml:trace>
  <inkml:trace contextRef="#ctx0" brushRef="#br0" timeOffset="37691.57">15917 5694 0,'0'0'16,"-42"-127"0,42 106-16,0-22 0,0 22 0,0-21 15,0 21-15,0 0 0,0-1 16,21 1-16,0 0 0,0 0 0,22 0 15,-1 21-15,-21 0 0,22 0 0,-1 0 16,0 0-16,1 21 0,-22 0 16,21 21-16,-21-20 0,0-1 0,1 21 15,-22 0-15,0-20 0,0 20 16,-22-21-16,1 21 0,0-20 0,0-1 16,-21 21-16,20-21 0,-20 0 0,21 1 15,0-22-15,-22 21 16,22 0-16,0-21 0,0 0 0,0 21 15,0-21-15,42 0 32,0-21-17,0 0-15,0 0 0,22 21 16,-22-22-16</inkml:trace>
  <inkml:trace contextRef="#ctx0" brushRef="#br0" timeOffset="38039.37">16510 5673 0,'0'0'0,"42"-21"16,-21 21-16,22-22 16,-43 1-16,21 0 0,0 0 15,0 21-15,0-21 0,1 0 16,-1-1-16,0 1 0,-21 0 0,0 0 16,21 0-16,-21 0 0,0-1 15,0 1-15,0 0 0,0 0 0,0 0 16,-21 21-16,0 0 0,0 0 15,-1 0-15,1 0 0,0 21 16,0 0-16,0 0 0,0 0 0,21 22 16,-22-22-16,22 21 0,-21-21 15,21 22-15,0-1 0,0-21 16,0 0-16,0 22 0,0-22 0,0 0 16,21 0-16,1 0 0,-1-21 15,-21 22-15,21-22 0,0 0 0,0 0 16,0 0-16,1 0 0,-1 0 15,0 0-15,0 0 0,0-22 16,0 22-16,1-21 0,-1 0 0,-21 0 16,21 0-16</inkml:trace>
  <inkml:trace contextRef="#ctx0" brushRef="#br0" timeOffset="38411.51">17018 5419 0,'0'0'0,"0"-21"0,0-1 0,0 1 16,0 0-16,21 21 15,-21-21-15,21 21 0,0 0 0,-21-21 16,22 21-16,-1 0 0,0 0 16,0 0-16,0 21 0,0 0 15,1 0-15,-1 0 0,0 1 0,-21-1 16,21 21-16,-21-21 0,21 0 16,-21 22-16,0-22 0,0 21 0,0-21 15,0 1-15,0-1 0,0 0 0,0 0 16,-21-21-16,21 21 0,-21-21 15,21-21 17,0 0-32,0 0 15,0 0-15,0-1 0,0-20 0,0 21 16,0 0-16,21-22 0,-21 1 16,21 21-16,-21-21 0,21-1 0,-21 22 15,22 0-15,-22-21 0,21 20 16,0 1-16,0 21 0,0 0 15,0-21-15,1 21 0,-1 0 16,0 0-16,21 0 0,-21 0 16,1 0-16</inkml:trace>
  <inkml:trace contextRef="#ctx0" brushRef="#br0" timeOffset="39674.78">17716 5694 0,'0'0'0,"-21"0"0,0 0 15,21-21 17,0 0-32,21-1 0,0 1 0,1 0 15,-1 0-15,0 0 0,0-22 16,21 22-16,-20-21 0,-1 0 15,0-1-15,0 1 0,0 0 0,0-1 16,1-20-16,-1 20 0,0-20 16,0 21-16,-21-22 0,0 1 0,0 20 15,0 1-15,0 21 0,0 0 16,0-1-16,0 1 0,0 42 16,0 22-16,-21-22 15,21 21-15,-21 1 0,21 20 16,-21-21-16,21 1 0,0 20 15,0-20-15,0-1 0,0 21 16,0-20-16,0-1 0,0 0 0,0 1 16,0-22-16,0 21 0,0 1 0,0-22 15,21 0-15,0 21 0,0-21 16,0 1-16,0-1 0,1 0 16,-1-21-16,0 0 0,0 0 15,0 0-15,0 0 0,1-21 0,-1 0 16,0 21-16,21-22 0,-21 1 0,1 0 15,-1 0-15,0 0 0,0-22 16,0 22-16,0 0 0,-21-21 0,0 21 16,0-22-16,0 22 0,22 0 15,-22-21-15,0 20 0,0 1 16,0 42 15,-22 1-31,22 20 16,0-21-16,-21 0 0,21 0 15,-21 22-15,21-22 0,0 0 0,0 21 16,0-20-16,0-1 0,0 0 0,0 0 16,0 21-16,0-20 15,21-1-15,0-21 0,1 21 16,-1-21-16,21 0 0,-21 0 0,0 0 16,22 0-16,-22 0 15,21-21-15,-21 0 0,22 21 0,-22-22 16,0 1-16,0 0 0,22 0 0,-22 0 15,0-22-15,-21 22 0,21-21 16,-21 21-16,21-22 0,-21 22 0,0 0 16,0-21-16,0 21 0,0-1 15,0 1-15,-21 21 16,0 0 0,21 21-16,-21 1 0,0-1 15,21 0-15,-22 0 0,22 0 0,0 22 16,0-22-16,0 0 0,-21 0 15,21 0-15,0 22 0,0-22 16,0 0-16,0 0 0,0 0 16,21 0-16,1 1 0,-1-22 15,0 0-15,0 0 0,0 0 16,22 0-16,-22 0 0,0 0 16,21-22-16,1 22 0,-22-21 0,21 0 15,-21 21-15,22-21 0,-22-21 16,21 20-16,-21 1 0,22 0 0,-22-21 15,0 21-15,0-22 0,0 22 16,0-21-16,-21 21 0,0-1 16,0 1-16,0 0 0,-21 21 15,0 0 1,0 21-16,0 0 0,21 1 16,-21-1-16,21 21 0,0-21 0,0 0 15,0 1-15,0-1 0,0 0 16,0 0-16,0 0 0,0 0 0,0 1 15,0-1-15,0 0 0,0 0 0,0 0 16,0 0 0,0 1-16,0-1 15,-22-21 1,1 0-16,0 0 16,0 0-16,0 0 15,0-21 1,-1 21-1,22-22-15,0 1 0,0 0 16,0 0 0,0 0-16,0 0 0,0-1 15</inkml:trace>
  <inkml:trace contextRef="#ctx0" brushRef="#br0" timeOffset="39915.16">19156 4932 0,'-21'0'15,"42"0"-15,-64 0 0,22-21 16,0 21-16,0 0 16</inkml:trace>
  <inkml:trace contextRef="#ctx0" brushRef="#br0" timeOffset="40159.03">17970 5080 0,'0'0'0,"-42"0"0,21 0 0,0 0 16,0 21-16,-1-21 15,44 0 1,-1 0-16,0 0 0,0 0 16,0 0-16,22 0 0,-22 0 0,21 0 15,0 0-15,-20 0 0,20 0 16,0 0-16,1 0 0,-22 0 15,21 0-15,-21 0 0,0 0 0,22-21 16,-22 21-16,0 0 0,0 0 16</inkml:trace>
  <inkml:trace contextRef="#ctx0" brushRef="#br0" timeOffset="41383.33">20637 5249 0,'0'0'0,"-21"0"0,0 0 16,0 0-16,0 0 0,0 0 16,21-21-16,0 0 0,0 0 15,0 0-15,0 0 0,21-1 16,0 1-16,0 0 0,0-21 16,0 21-16,1-1 0,-1-20 0,0 21 15,0 0-15,0 0 0,-21-22 16,21 22-16,-21 0 15,0 42 17,0 21-32,-21-20 0,21 20 15,0-21-15,0 21 0,0 1 16,-21-1-16,21 0 0,0 1 0,-21-22 16,21 21-16,0-21 0,0 1 15,0 20-15,0-21 0,0 0 16,0 0-16,21-21 0,0 22 15,0-22-15,1 0 16,-1 0-16,0 0 0,0-22 16,0 22-16,0-21 0,22 0 0,-22 0 15,0 0-15,0 0 16,0-22-16,-21 22 0,0 0 0,0-21 16,0 20-16,0-20 0,0 21 15,-21 0-15,0-22 0,0 22 16,0 0-16,0 0 0,-22 0 0,22 21 15,0 0-15,0 0 0,0 0 16,-1 0-16,1 0 0,0 21 16,21 0-16,21 0 15,0-21-15,22 0 16,-22 0-16,21 0 0,1 0 16,-1 0-16,0 0 0,1-21 0,-1 0 15,0 21-15,1-21 0,-1 0 0,0-1 16,22 1-16,-22 0 0,0 0 15,-20 0-15,20 0 0,-21-1 0,0 1 16,-21 0-16,0 0 16,0 0-16,0 0 15,-21 21 17,0 0-32,0 21 15,21 0-15,0 0 0,0 0 16,0 0-16,0 22 0,-21-1 0,21 0 15,0 1-15,-22 20 0,22-20 0,0 20 16,0-21-16,0 22 0,-21-1 16,21-20-16,-21 20 0,21 1 15,0 20-15,0-20 0,0-1 0,0 22 0,0 0 16,0-22-16,0 22 0,-21 0 16,21-1-16,-21 22 0,21-21 0,0 21 15,0-1-15,0-20 0,0 21 0,0 0 16,0-22-16,0 1 0,21 21 15,-21-21-15,0-1 0,21-20 16,-21-1-16,0 1 0,0-1 0,0-20 16,0-1-16,0-21 0,0 0 0,0 0 15,-21-21-15,0 0 16,21-21-16,-21 0 0,21 0 0,-22 0 16,1-22-16,0 1 0,0 0 0,0-22 15,0 1-15,21-1 0,-22 1 0,1-22 16,0 22-16,21-22 0,-21 0 15,21 1-15,0-22 0,0 21 0,0-21 16,21 22-16,0-22 0,0 21 16,22 0-16,-22-20 0,21 20 15,1 0-15,-1 1 0,0 20 0,1 1 16,20-1-16,-21 1 0,1 20 16,-1 1-16,0 0 0,-20-1 0,-1 22 15,21 0-15,-42 0 0,21 21 0,-21-21 16,21 21-16,1 0 15,-1 0-15</inkml:trace>
  <inkml:trace contextRef="#ctx0" brushRef="#br0" timeOffset="42467.73">23685 5186 0,'0'-21'15,"22"21"-15,-22-21 16,21-1-16,-21 1 0,0 0 16,0 0-16,21 0 0,0 0 15,0-22-15,-21 22 0,0 0 0,0-21 16,21 20-16,-21-20 0,0 21 0,0 0 15,0 0-15,0-1 0,-21 1 16,0 0-16,0 21 0,-21 0 16,20 0-16,-20 21 0,-21 0 0,20 1 15,1 20-15,-22 0 0,22 1 0,0-1 16,-43 64-16,43-64 16,21 0-16,-1 1 0,22-1 0,0 0 15,0-20-15,0-1 0,0 0 16,0 0-16,22 0 0,-1-21 0,0 0 15,0 21-15,21-21 16,1 0-16,-22 0 0,0 0 16,21-21-16,-20 0 0,20 21 0,-21-21 15,0 0-15,0 0 0,22-22 0,-22 22 16,0-21-16,-21 21 0,21-22 16,-21 1-16,21 0 0,-21 20 0,0-62 15,0 63-15,0-1 16,0 44-1,-21 20 1,21-21-16,0 21 0,0-20 0,0 20 16,0 0-16,0-21 0,0 22 0,0-22 15,21 21-15,-21-21 16,22 1-16,-1-1 0,0-21 0,21 21 16,-21 0-16,1-21 0,20 0 0,-21 0 15,0 0-15,22 0 0,-22 0 16,21 0-16,-21-21 0,0 0 0,1 0 15,-1 21-15,0-22 0,0 1 0,-21-21 16,0 21-16,21 0 0,-21-22 16,0 22-16,0-21 0,0-1 0,0 22 15,0-21-15,0 21 0,0 0 16,0 42 15,0 0-31,0 21 0,0-21 16,0 1-16,0 20 0,0-21 0,0 21 15,0-20-15,0 20 0,0-21 16,-21 0-16,21 0 0,0 1 0,0-1 16,0 0-16,0 0 15,-21-21-15,0 0 32,21-21-32,0 0 15,0 0-15,0-1 16,0 1-16,0-21 0,0 21 0,21-22 15,0 1-15,0 0 16,0-1-16,22 1 0,-22-21 0,21 20 16,1 22-16,-1-21 0,0 21 0,1-1 15,-1 1-15,0 21 0,1 0 16,-1 21-16,-21 1 0,0-1 0,0 21 16,1 0-16,-22 1 0,0 41 15,0-41-15,0-1 0,-22-21 16,1 22-16,0-1 0,21-21 0,-21 0 15,0 0-15,0 1 0,21-1 16,0 0-16,-22 0 0,1-21 0,21 21 16,-21-21-16,0 0 15,21 21 1,-21-21-16,0 0 16,-1 0-16,1 0 0,0 0 0,0 0 15</inkml:trace>
  <inkml:trace contextRef="#ctx0" brushRef="#br0" timeOffset="43689.06">2561 7430 0,'0'-22'0,"0"44"0,0-65 0,-21 22 0,21 0 16,-21 21-16,21-21 0,-21 0 16,21-1-16,-22 22 0,1 0 15,0-21-15,0 21 0,0 0 0,0 0 16,-1 21-16,1 1 0,-21-1 16,21 0-16,0 21 0,-22 1 0,22-1 15,0 0-15,0 22 0,0 42 16,21-43-16,0 1 0,0-1 15,0 1-15,0-1 0,0 1 16,0-22-16,0 0 0,21 1 0,0-1 16,0-21-16,0 0 0,0-21 15,22 0-15,-22 0 0,21 0 0,1 0 16,-1-21-16,-21 0 0,21 0 16,1 0-16,-1-1 0,-21-20 15,22 0-15,-22 21 0,21-22 16,-21 1-16,0 0 0,-21-1 0,0 1 15,0 0-15,0-1 0,0 1 16,0 0-16,0-1 0,-63-41 16,21 62-16,-1-20 0,22 0 15,-42 21-15,20-22 0,1 22 16,0 21-16,-22-21 0,22 21 0,-1 0 16,1 0-16,21 21 0,-21-21 0,20 21 15,1 22-15,0-22 0,21 21 16,0-21-16,0 22 0,0-1 15,0-21-15,21 21 0,0-20 16,1-1-16,20 21 0,0-21 16,1-21-16,-1 21 0,0-21 15,1 0-15,-1 0 0,21 0 0,-20-21 16</inkml:trace>
  <inkml:trace contextRef="#ctx0" brushRef="#br0" timeOffset="44747.7">3006 7112 0,'0'0'0,"0"-42"16,0 21-16,0-1 0,0 1 15,0 0-15,0 0 0,0 42 32,0 0-32,0 22 0,0-1 0,0 0 15,0 22-15,0-1 0,21 1 16,-21-1-16,0 1 0,0-1 0,0 1 15,0-1-15,0 1 0,0-22 16,0 22-16,0-1 0,0-21 0,0 1 16,0-1-16,0-21 0,-21 22 15,21-22-15,0 0 0,0 0 16,-22-21 0,22-21-1,0 0-15,0 0 0,0-1 0,0 1 16,0-21-16,0 21 0,0-22 15,0 22-15,0-21 0,22 21 0,-1 0 16,0-22-16,0 22 0,0 0 16,0 21-16,1-21 0,20 21 0,-21 0 15,21 0-15,-20 0 0,-1 21 16,21 0-16,-21-21 0,0 21 0,-21 0 16,0 1-16,0-1 0,0 21 15,0-21-15,0 0 0,0 22 0,0-22 16,-21 21-16,0-21 15,-21 22-15,21-22 0,-1 21 0,-20-21 16,21 1-16,-21-1 0,20 0 0,-20-21 16,21 21-16,-21-21 0,20 0 15,-20 0-15,21 0 0,0 0 0,0 0 16,-1 0 0,44 0 15,-1 0-31,0 0 0,0 0 0,0 0 15,22-21-15,-22 21 0,21-21 16,0 0-16,1 21 0,41-43 16,-20 1-16,-22 21 15,1 0-15,20-22 0,-21 22 0,22 0 16,-22-21-16,22 20 0,-22-20 0,0 21 16,-20-21-16,-1 20 0,21 1 15,-42 0-15,21 0 0,-21 0 0,21 21 16,-21-21-16,-21 21 31,21 21-15,0 0-16,0 21 0,0-21 0,0 22 15,0-1-15,0 0 0,0 1 16,0-1-16,0 22 0,0-1 16,0 1-16,0-1 0,0 1 0,0-1 15,0 22-15,21-22 0,-21 1 16,22 20-16,-22 1 0,0-21 0,0 20 15,0 1-15,0-22 0,0 1 0,0-1 16,0 1-16,0 42 16,0-43-16,0-20 0,0-1 0,0 0 15,0 1-15,-22-22 0,1 0 0,0 0 16,0-21-16,0 0 16,0 0-16,-1-21 0,1 0 15,0 0-15,21-22 0,-21 1 16,21 0-16,-21-1 0,21-20 15,0 20-15,0-20 0,0-1 0,0-20 16,0 20-16,0-20 0,0 20 16,0 1-16,21-1 0,0 1 0,0 20 15,-21-20-15,21 20 0,1 1 0,-1 0 16,0 21-16,-21-22 0,0 1 16,21 21-16,-21-22 0,21 22 0,-21 0 15,0-21-15,0 21 0,0-22 16,0 22-16,0-21 0,0-1 0</inkml:trace>
  <inkml:trace contextRef="#ctx0" brushRef="#br0" timeOffset="44989.57">3873 7430 0,'-21'-22'0,"0"22"15,42 22 64,0-22-64,1 21-15</inkml:trace>
  <inkml:trace contextRef="#ctx0" brushRef="#br0" timeOffset="45397.37">4149 7768 0,'0'0'0,"21"0"0,0 21 15,0-21-15,0 0 16,0 0-16,1-21 15,-1 21-15,0-21 0,0 0 16,0 21-16,-21-21 0,21 0 0,1-1 16,-22 1-16,21 0 0,-21 0 15,0 0-15,0 0 0,0-1 16,0 1-16,-21 21 16,-1 0-16,1 0 15,0 0-15,0 21 0,0 1 0,0-1 16,-1 0-16,1 0 0,21 21 15,-21-20-15,0 20 0,21-21 0,-21 21 16,21-20-16,0 20 0,0 0 16,0-21-16,0 22 0,0-22 15,0 21-15,0-21 0,0 1 0,21-1 16,0 0-16,0-21 0,0 21 16,1-21-16,-1 0 0,0 0 15,0 0-15,0 0 16,0 0-16,1 0 0,-1 0 0,0-21 15,0 21-15,0-21 0,0 0 0,1 21 16</inkml:trace>
  <inkml:trace contextRef="#ctx0" brushRef="#br0" timeOffset="46042.93">4995 7641 0,'0'-21'0,"0"42"0,0-63 15,-21 42 1,0 0-16,0 0 0,0 0 16,-1 21-16,1 0 15,21 0-15,0 1 0,0-1 0,-21 0 16,21 0-16,0 0 0,0 22 16,0-22-16,0 0 0,0 21 15,0 1-15,0-22 0,0 21 0,0-21 0,0 0 16,0 22-16,0-22 15,21 0-15,-21 0 0,21 0 0,1-21 16,-22 22-16,21-22 0,0 0 0,0 0 16,0 0-16,0 0 0,1 0 15,-1-22-15,0 1 0,0 0 0,0 0 16,22 0-16,-22 0 0,0-22 16,21 22-16,-21-21 0,1 21 0,-1-22 15,0 1-15,21-43 16,-21 22-16,1 20 0,-1 1 0,0 0 15,-21-22-15,21 22 0,0 0 16,0-1-16,-21 1 0,0 21 0,0 0 16,22-1-16,-22 1 0,0 0 15,-22 42 1,1 0-16,21 1 16,0-1-16,-21 0 0,0 21 0,21-21 15,-21 22-15,21-1 0,0-21 16,-21 22-16,21-1 0,-22 0 0,22 1 15,0-1-15,0 0 0,0-21 0,0 22 16,0-1-16,0 0 0,0 1 16,0-22-16,0 21 0,0-21 0,22 22 15,-22-22-15,21 0 0,-21 0 16,21 0-16,-21 1 0,21-22 16,0 0-1,0 0-15,1 0 16,-1 0-16,0-22 15,-21 1-15,21 0 0,0 0 16,0 0-16,-21 0 16,22-22-16,-22 22 0,21 0 0</inkml:trace>
  <inkml:trace contextRef="#ctx0" brushRef="#br0" timeOffset="46387.73">5397 7535 0,'0'0'0,"-42"0"15,21 0-15,42 0 32,0 0-32,0 0 15,22 0-15,-22 0 0,21 0 0,-21 0 16,22 0-16,-1 0 0,-21-21 15,22 21-15,-22-21 0,21 21 0,-21 0 16,0-21-16,1 21 0,-1 0 16,0 0-16,0 0 15</inkml:trace>
  <inkml:trace contextRef="#ctx0" brushRef="#br0" timeOffset="47885.63">7239 7938 0,'0'0'0,"-21"0"0,42 0 63,0 0-63,-21-22 0,21 22 15,0-21-15,-21 0 0,22 21 0,-1-21 16,0 0-16,0 0 0,0-1 15,-21 1-15,21-21 0,1 21 0,-1 0 16,0-22-16,0 1 16,-21 0-16,21-1 0,0 1 0,-21-64 15,0 64-15,0-1 0,0-20 16,0 21-16,0-1 0,0 1 16,0 0-16,0 20 0,-21-20 0,0 42 15,21-21-15,-21 21 0,0-21 16,0 21-16,-1 0 0,1 0 0,21 21 15,-21 0-15,0 21 0,21-20 0,0 20 16,0 21-16,-21-20 0,21 20 16,0 1-16,-21-1 0,21 1 0,0-1 15,0 1-15,0-1 0,0 1 16,0-22-16,0 22 0,0-22 16,21 0-16,0 1 0,0-22 0,0 21 15,0-21-15,1 0 0,-1-21 16,0 22-16,21-22 0,-21 0 0,1 0 15,-1 0-15,21 0 0,-21 0 0,22-22 16,-22 1-16,0 0 0,21 0 16,-21 0-16,1-22 0,20 22 0,-42 0 15,21 0-15,0-21 0,-21 20 16,21 1-16,-21 0 0,0-21 0,0 21 16,0-1-16,0 1 0,-21 0 15,0 21-15,0 0 16,0 0-16,0 0 15,21 21-15,-22 0 0,22 1 16,0-1 0,0 0-16,22 0 15,-1-21-15,0 0 0,0 0 16,0 0-16,0 0 0,1 0 0,-1 0 16,0 0-16,21-21 0,-21 0 0,1 0 15,-1 21-15,0-22 0,0 1 16,0 0-16,0 0 0,1 0 0,-1 0 15,0 21-15,-21-22 0,0 1 16,0 0 0,21 21-16,-21 21 31,0 0-31,0 1 0,0-1 0,0 0 16,0 0-16,0 0 0,0 0 0,0 1 15,0-1-15,0 21 0,0-21 16,0 0-16,0 1 0,21-1 15,0 0-15,1-21 0,-1 21 16,0-21-16,0 0 0,0 0 16,0 0-16,22 0 0,-22 0 0,21-21 15,-21 0-15,22 0 0,-22 21 16,21-22-16,-21 1 0,1 0 16,-1 0-16,0 0 0,0 0 0,0-22 15,-21 22-15,0 0 0,0 0 0,0 0 16,0-1-16,0 1 0,0 0 15,0 0-15,-21 21 32,21 21-32,0 0 15,0 0-15,0 22 0,0-22 0,-21 0 16,21 21-16,0-20 16,-21 20-16,21 0 0,0 22 0,0-22 0,0 22 15,0-22-15,0 21 0,0 1 16,0-1-16,0 1 0,0-1 15,0 1-15,0-1 0,0 1 0,0 63 16,0-42-16,0-22 0,0 1 16,0-1-16,21 22 0,-21-22 15,0 1-15,21-1 0,-21 1 0,21-22 16,-21 22-16,0-22 0,0 0 0,0 1 16,-21-22-16,0 0 0,21 0 0,-21 0 15,0-21-15,-22 0 0,22 0 16,0 0-16,-21 0 0,20-21 0,-20 0 15,0 0-15,-1 0 0,1-22 16,0 1-16,-1 0 0,1-1 16,0 1-16,21-22 0,-22-41 15,22 41-15,0 1 0,21-22 0,0 21 16,0 1-16,0 21 0,0-22 0,21 1 16,0-1-16,0 22 0,22-22 15,-22 22-15,21-22 0,22 22 16,-22-21-16,22 20 0,-22-20 0,21 20 15,1 1-15,-1 0 0</inkml:trace>
  <inkml:trace contextRef="#ctx0" brushRef="#br0" timeOffset="48779.12">10245 7726 0,'0'-21'15,"0"42"-15,0-63 0,0 20 0,0 1 0,0 0 16,0 0-16,0 0 0,0 0 0,21-1 16,-21 1-16,0 0 15,21 21-15,0 21 16,-21 0-16,0 1 16,0-1-16,21 21 0,-21-21 0,21 22 15,-21-22-15,0 21 0,0 0 0,0-20 16,0 20-16,0 0 0,0-21 15,0 1-15,0 20 0,0-21 16,0 0-16,0 0 0,0 1 16,0-44-1,0 1 1,0 0-16,0 0 16,0 0-16,0 0 0,0-22 0,22 22 15,-22-21-15,21 21 0,-21-22 0,0 1 16,0 0-16,21-1 0,0 22 15,0-21-15,-21-1 0,21 1 0,1 21 16,-1 0-16,21 21 0,-21 0 0,0 0 16,22 0-16,-22 0 0,0 21 15,0 0-15,22 21 0,-22-20 16,-21-1-16,21 21 0,-21-21 0,21 22 16,-21-22-16,0 21 0,0-21 15,0 0-15,0 22 0,0-22 0,0 0 16,0 0-16,0 0 0,0 1 15,0-1-15,0-42 32,0-1-32,0 1 15,0 0-15,0-21 0,0 21 0,21-1 16,-21-20-16,21 0 0,1-1 0,-22 22 16,21-21-16,0-22 15,21 43-15,-21-21 0,1 0 0,20 20 0,0 1 16,-21 21-16,22 0 15,-1 0-15,-21 0 0,22 43 0,-22-22 16,0 0-16,0 21 0,0 1 0,0-22 16,-21 21-16,22 0 0,-22-20 15,0 20-15,0 21 0,0-41 16,0-1-16,0 0 0,-22 0 0,22 0 16,-21 0-16,21 1 0,-21-1 15,42-21 32,0-21-47,1-1 0,-1 22 0</inkml:trace>
  <inkml:trace contextRef="#ctx0" brushRef="#br0" timeOffset="50959.57">12107 7578 0,'21'-21'0,"-42"42"0,42-64 0,-21 22 0,0 0 15,0 0-15,0 0 0,0 0 0,0-1 16,-21 1-16,21 0 16,-42 21-16,21 0 0,0 0 0,-1 0 15,1 0-15,-21 0 16,21 21-16,0 0 0,-22 22 0,22-22 16,0 21-16,0-21 0,-22 22 0,22-1 15,0 0-15,0 1 16,21-22-16,0 21 0,-21 22 0,21-43 15,0 0-15,0 0 0,0 0 0,21 1 16,0-22-16,0 0 16,22 0-16,-22 0 0,0 0 0,0-22 15,21 22-15,-20-21 0,-1 0 16,21 0-16,-21 0 0,0 0 0,22-1 16,-22 1-16,0 0 0,0 0 15,-21 0-15,21-22 0,-21 22 16,22-21-16,-22 21 0,0-22 0,0 22 15,0 0-15,0 0 0,0 42 32,0 0-32,0 0 15,0 22-15,0-22 0,0 21 0,0-21 16,0 22-16,0-22 0,0 21 16,0-21-16,0 1 0,0-1 0,0 21 15,0-21-15,21 0 0,0-21 16,0 22-16,0-1 0,0-21 0,1 0 15,20 0-15,-21 0 0,21 0 16,-20 0-16,-1-21 0,21-1 16,-21 1-16,0 0 0,22 0 0,-22 0 15,0 0-15,0-1 0,0-20 16,-21 21-16,22-21 0,-22-1 0,21 22 16,-21-21-16,0-1 0,0-20 0,0 21 15,0-1-15,0-20 0,0 20 16,0 1-16,0 0 0,0 21 0,0-1 15,0 1-15,0 42 16,0 22-16,0-22 16,0 21-16,0 1 0,0-1 0,-21 0 15,21 22-15,0-22 0,0 0 16,-22 1-16,22-1 0,-21 0 16,0-20-16,21 20 0,0-21 0,0 0 15,-21 0-15,21 1 0,-21-22 16,21 21-16,0-42 31,0-1-31,21 1 16,0 0-16,-21 0 0,21 0 0,0-22 15,1 22-15,-1 0 0,0 0 16,0 0-16,0 0 0,0-1 0,1 1 16,-1 21-16,0 0 0,0-21 15,-21 42 1,0 0-1,-21-21-15,0 22 16,0-22-16,-1 21 16,1-21-16,0 0 0,0 21 0,0 0 15,0-21-15,-1 21 16,1 0-16,21 1 16,0-1-16,-21-21 0,21 21 0,0 0 15,0 0-15,0 0 0,0 1 0,0-1 16,21 0-16,0 0 15,1 0-15,-1-21 16,21 0-16,-21 0 0,0 0 0,22 0 16,-22 0-16,21 0 0,-21 0 15,22 0-15,-22 0 0,21-21 0,-21 21 16,22-21-16,-22 21 0,0-21 0,21 0 16,-20-1-16,-1 22 0,0-21 15,0 0-15,0 0 0,-21 0 0,0 0 16,21-1-16,-21 1 0,22 0 15,-22 0-15,0 0 0,0 0 0,0 42 47,0 0-47,0 0 16,0 0-16,0 0 0,-22 1 0,22-1 16,0 0-16,0 0 0,0 0 15,0 0-15,0 1 0,0-1 16,0 0-16,22-21 0,-22 21 0,21-21 15,0 0-15,0 0 0,0 0 16,0 0-16,22 0 0,-22 0 0,0 0 16,0 0-16,22 0 0,-22-21 0,0 21 15,0-21-15,21 0 0,-20 21 16,-1-22-16,0 1 0,0 0 0,-21 0 16,21-21-16,0 20 0,-21 1 15,0 0-15,22 0 16,-22 0-16,0 42 31,0 0-31,0 0 0,0 0 16,0 1-16,-22-1 0,22 0 15,0 0-15,0 0 0,-21 0 16,0 1-16,21-1 16,0 0-16,0-42 46,0 0-46,21-1 16,0 22-16,-21-21 0,22 0 16,-1 0-16,0 0 0,0-43 15,0 43-15,0 0 0,-21 0 16,22 0-16,-1 21 0,0-22 16,-21 44-1,0-1-15,0 0 16,0 0-16,0 0 0,0 0 15,-21 1-15,21-1 0,0 0 0,0 0 16,0 0-16,0 0 0,0 1 16,0-1-16,21-21 15,0 21-15,0-21 0,22 0 0,-1 21 0,0-21 16,1 0-16,-1 0 16,0 0-16,1 0 0,20 0 0,-21 0 15,1-21-15,-22 21 0,21-21 0,1 0 16,-22 21-16,0-22 0,0 1 15,0 0-15,-21 0 0,0 0 0,0 0 16,0-1-16,0 1 0,0-21 16,0 21-16,-21 0 0,0-1 15,0 22-15,0 0 0,-1 0 16,1 0-16,0 22 16,0-22-16,21 21 0,-21 0 0,21 0 15,0 0 1,-21-21-16,21 21 15,21-21 1,0 0-16,0 0 16,0 0-1,0 0-15,-21 22 16,0-1 0,0 0-16,0 0 0,0 0 15,0 22-15,0-22 0,-21 0 16,0 21-16,21 1 0,-21-22 15,21 42-15,-21-20 0,21-1 16,0 0-16,0 22 0,-21 42 16,-1-64-16,22 21 0,0-20 0,0 20 15,0-20-15,0 20 0,0-21 16,0 22-16,0-1 0,0-20 0,-21 20 16,21-20-16,-21-1 0,21 0 15,-21 1-15,0-1 0,21 0 0,-21-21 16,-1 1-16,22-1 0,-21 0 0,21 0 15,-21-21-15,0 0 0,21-21 32,-21 0-32,21 0 0,0-1 15,0 1-15,0 0 0,0-21 16,0 21-16,0-22 0,0 1 0,0 0 16,-21-1-16,21-20 0</inkml:trace>
  <inkml:trace contextRef="#ctx0" brushRef="#br0" timeOffset="51211.51">13737 7281 0,'0'0'0,"0"-21"0,-21 21 0,0-21 16,21 42 46,0 0-46,21-21-16,0 0 16,0 0-16,0 0 0</inkml:trace>
  <inkml:trace contextRef="#ctx0" brushRef="#br0" timeOffset="51772.92">15896 7408 0,'0'0'0,"0"-21"0,0 0 16,0 0-16,0 0 15,0 0 1,0-1 0,0 44-1,0-1 1,0 0-16,0 0 0,0 0 15,0 0-15,0 22 0,0-22 0,0 21 16,0-21-16,-21 1 0,21 20 16,0-21-16,0 0 0,-21 0 0,21 1 15,0-1-15,0 0 0,0 0 16,0 0 0,0-42 15,0 0-16,0 0-15,21 21 16,-21-21-16,0-22 0</inkml:trace>
  <inkml:trace contextRef="#ctx0" brushRef="#br0" timeOffset="52139.88">16002 7027 0,'0'0'16,"-21"0"-1,0 0 1,21 22-16,21-22 47,0 0-47,0 0 0,0-22 0,0 22 16,1-21-16,-1 0 15,0 21-15,0-21 0,-21 0 16,0 0-16,0-1 15,-21 22-15,0 0 16,0 0-16,-1 0 0,1 0 0,0 0 16,0 0-16,0 0 0,21 22 15,-21-1-15,-1-21 0,22 21 0,-21 0 16,21 0-16,0 0 0,0 1 16,0-1-16,0 0 0,0 0 0,0 0 15,0 0-15,0 1 0,21-22 16,1 0-16,-1 0 15,0 0-15,0 0 0,21 0 0,-20 0 16</inkml:trace>
  <inkml:trace contextRef="#ctx0" brushRef="#br0" timeOffset="52458.81">16679 6900 0,'21'-21'0,"-42"42"0,42-63 16,-42 63 31,21 0-47,0 1 15,0 20-15,-21-21 0,21 21 0,-21-20 16,21 20-16,-21 0 0,21 1 16,0-1-16,0 0 0,-21 1 0,-1-1 15,22 0-15,-21 1 0,21-1 0,0 0 16,-21-21-16,21 22 0,-21-22 15,21 0-15,-21 0 0,21 0 0,0 1 16,0-1-16,0 0 16,21-42 15,0 0-31,21-1 0,-20 1 16,-1 0-16,21 0 0</inkml:trace>
  <inkml:trace contextRef="#ctx0" brushRef="#br0" timeOffset="52877.27">17166 7239 0,'21'-21'0,"-42"42"0,63-63 0,-20 21 16,-22-1-16,21 22 15,-42 0 1,-1 0-16,1 22 16,0-1-16,0-21 0,-21 21 0,20 0 15,1 0-15,-21 0 0,21 1 16,0-1-16,-1 0 0,1 0 15,21 0-15,0 0 16,0 1-16,21-1 16,1-21-16,20 0 0,-21 21 15,0-21-15,22 0 0,-22 0 16,0 21-16,21-21 0,-21 21 0,1-21 16,-1 21-16,0 1 0,0-22 15,-21 21-15,0 0 0,0 0 16,-21 0-16,0-21 15,0 21-15,-1 1 0,1-22 16,0 0-16,-21 21 0,21-21 16,-22 0-16,22 0 0,0 0 0,0 0 15,0 0-15,-1 0 0,1 0 16,0 0 0,21-21-1,0-1-15,0 1 16,0 0-16,0 0 0,0 0 15</inkml:trace>
  <inkml:trace contextRef="#ctx0" brushRef="#br0" timeOffset="53143.78">16510 7091 0,'0'0'0,"0"-21"16,0 0-16,42 21 15,-21-22-15,1 22 0,20-21 16,0 21-16,1-21 0,-1 21 16,0-21-16,1 21 0,-1 0 0,0 0 15,1-21-15,-1 21 0,0 0 16,1 0-16,-22 0 0,21 0 0,-21 0 16,0 0-16,1 0 0,-22-21 62</inkml:trace>
  <inkml:trace contextRef="#ctx0" brushRef="#br0" timeOffset="53707.53">18986 6985 0,'0'-21'16,"0"42"-16,0-63 16,0 63-1,0 0-15,0 0 16,0 22-16,0-1 0,0 0 15,0 22-15,0-1 0,0 1 0,-21-1 16,0 22-16,0 0 0,0-22 16,0 22-16,-1-1 0,1 1 0,0 0 15,-21-1-15,21 22 0,-1-42 0,1 20 16,-21 1-16,21-21 0,0-1 16,-1 1-16,22-1 0,-21 1 0,0-1 15,21-21-15,-21 1 0,21-1 16,0 0-16,0-20 0,-21-1 15,21 21-15,0-21 0,-21-21 16,21-21 0,0 0-1,0 0-15,0 0 0,0-22 0,0 1 16,0 0-16,0-22 0,21 1 0,0 20 16,-21-41-16</inkml:trace>
  <inkml:trace contextRef="#ctx0" brushRef="#br0" timeOffset="54044.55">18648 7599 0,'0'0'16,"0"-64"-16,0 22 0,0 0 0,0 21 0,0-22 15,0 1-15,0 0 0,0 20 16,0-20-16,0 0 0,21 21 0,21-22 16,-21 22-16,22 0 0,-22 0 15,21 0-15,1-1 0,-1 1 0,0 21 16,22 0-16,-22 0 0,0 0 0,1 21 15,-1 1-15,0-1 0,-20 21 16,-1 0-16,-21 1 0,0-1 0,0 0 16,0 1-16,-21-1 0,-22 0 15,22 1-15,0-22 0,-21 21 0,-1-21 16,22 1-16,-21-1 16,21 0-16,-1 0 0,1 0 0,0-21 15,0 0-15,0 0 16,42-21-1,0 21 1,0-21-16,0 0 0,1 21 16,20-21-16,-21-1 0,21 1 0</inkml:trace>
  <inkml:trace contextRef="#ctx0" brushRef="#br0" timeOffset="54482.82">19537 7197 0,'0'-21'0,"0"-1"16,21 1-16,0 21 15,0 0-15,0-21 16,1 21-16,-1 0 0,0 0 0,21 0 16,-21 0-16,1 0 0,-1 0 15,21 0-15,-21 21 0,0 0 0,1 22 16,-1-22-16,-21 0 0,0 21 15,21 1-15,-21-22 0,0 21 16,0-21-16,0 22 0,0-22 0,0 0 16,0 21-16,-21-20 0,0-1 15,21 0-15,-22-21 0,1 0 16,0 0 0,21-21-1,0 0-15,0-1 16,0-20-16,0 21 0,0 0 15,21-22-15,0 22 0,1-21 0,-22 0 16,21-1-16,0 22 0,0-21 16,0-1-16,-21 22 0,21 0 0,22-21 15,-22 21 1,0 21-16,0 0 16,0 0-16,1 0 15</inkml:trace>
  <inkml:trace contextRef="#ctx0" brushRef="#br0" timeOffset="54947.56">20510 7112 0,'0'-21'15,"-21"0"-15,0 21 16,0 0-1,0 0-15,0 0 0,-1 21 16,1-21-16,21 21 0,-21 0 16,21 0-16,-21 22 0,0-22 0,21 0 15,0 21-15,0 1 0,0-22 16,0 21-16,0-21 0,0 22 0,0-22 16,0 0-16,21 0 0,0 0 0,0 1 15,0-1-15,1-21 0,20 0 16,-21 0-16,0 0 0,22 0 0,-22 0 15,21 0-15,-21 0 0,22 0 16,-22-21-16,21-22 16,-21 22-16,0 0 0,1 0 0,-1 0 15,-21-1-15,0-20 0,0 0 16,0 21-16,0-22 0,0-41 16,-21 41-16,-1 22 0,1 0 15,0-21-15,0 42 0,0-22 0,-22 1 16,22 21-16,0 0 0,0 0 15,0 0-15,-22 21 0,22-21 0,0 22 16,21-1-16,0 0 0,-21 0 16,21 21-16,0-20 0,0-1 0,0 0 15,0 21-15,0-21 0,0 1 0,21-1 16,0-21-16,22 21 0</inkml:trace>
  <inkml:trace contextRef="#ctx0" brushRef="#br0" timeOffset="55344.85">21315 7176 0,'-21'-43'15,"-1"22"-15,1 21 0,21-21 16,0 0-16,-21 21 0,0 0 0,0 0 16,21 21-1,0 0-15,-21 0 0,21 22 16,-22-1-16,22 0 15,-21 22-15,21-22 0,0 22 0,0-1 16,-21 1-16,21-1 0,-21 1 0,0-1 16,21 1-16,0 20 0,-21-20 15,-1 20-15,1-20 0,21 21 0,0-1 16,-21-20-16,21 20 0,-21 1 0,21 0 16,-21-1-16,21-20 0,-21 21 15,-1-22-15,1 1 0,0-1 0,-21-21 16,21 1-16,-1-1 0,1 0 15,0-20-15,0-1 0,21 0 0,-21 0 16,21-42 0,0 0-16,21 0 15,0-22-15,0 22 0,0-21 0,1-1 16,20 1-16,-21-21 0,0-1 16,0 1-16,22-1 0,-22 1 0,21-22 15</inkml:trace>
  <inkml:trace contextRef="#ctx0" brushRef="#br0" timeOffset="55646.68">21209 7599 0,'0'0'0,"0"-21"0,0-22 15,0 1-15,0 21 0,0-21 16,0 20-16,0-20 0,0 21 0,21 0 16,0-22-16,0 22 0,1 0 15,20 0-15,21 0 0,-20 0 16,-1 21-16,0 0 0,-20 0 15,20 0-15,0 21 0,-21 0 0,1 0 16,-1 0-16,-21 0 0,0 1 16,0-1-16,0 0 0,0 0 0,0 21 15,-43-20-15,22-1 0,0 0 16,0 0-16,-21 0 0,20 0 0,-20 1 16,21-1-16,-21-21 0,20 21 0,-20 0 15,21-21-15,0 21 0,0-21 16,-1 21-1,22-42 1</inkml:trace>
  <inkml:trace contextRef="#ctx0" brushRef="#br0" timeOffset="56175.89">21971 7260 0,'0'0'0,"21"0"32,0-21-32,0 0 15,22 21-15,-22-21 0,0 0 0,0-1 16,0 22-16,22-21 0,-22 0 16,0 0-16,0 0 0,-21 0 15,0-1-15,0 1 0,0 0 16,0 0-16,-21 21 15,0 0-15,0 0 0,0 0 16,-1 0-16,1 21 0,0 0 16,0 0-16,0 1 0,0 20 0,-1-21 15,22 21-15,0 1 0,0-1 0,0 0 16,0-20-16,0 41 16,0-21-16,0-20 0,0-1 15,22 0-15,-1-21 0,-21 21 16,21-21-16,0 0 0,0 0 0,0 0 15,1 0-15,-1 0 0,0 0 0,0 0 16,0 0-16,0-21 16,1 0-16,-1 21 0,-21-21 0,21-1 15,-21 1-15</inkml:trace>
  <inkml:trace contextRef="#ctx0" brushRef="#br0" timeOffset="56559.7">22437 7112 0,'0'0'0,"0"-21"0,0 0 32,21 21-32,0 0 0,0 0 15,0 0-15,0 0 0,1 0 0,-1 0 16,0 21-16,21 0 0,-21 0 16,1 0-16,-1 1 0,-21 20 0,21-21 15,-21 21-15,0-20 0,0 20 16,0-21-16,0 21 0,0-20 0,-21-1 15,21 0-15,0 0 0,-21 0 0,-1 0 16,1-21-16,21-21 47,0 0-47,0 0 16,0 0-16,0 0 0,0-1 0,21-20 15,1 21-15,-1-21 0,-21-1 16,21 1-16,0 0 0,0 20 0,0-20 15,-21 21-15,22-21 0,-1 20 16,-21 1-16,21 0 0,0 21 16,0-21-1,0 21-15</inkml:trace>
  <inkml:trace contextRef="#ctx0" brushRef="#br0" timeOffset="57600.18">23389 6710 0,'0'-21'0,"0"42"0,0-63 15,0 20-15,-21 22 32,0 22-32,21-1 0,-21 21 0,-1-21 15,1 22-15,21-22 0,-21 21 16,0 0-16,21 1 0,0-1 0,-21 0 15,21 1-15,-21-1 16,21 0-16,0 1 0,0-1 0,0 0 16,0 1-16,0-1 0,0-21 0,0 0 15,21 1-15,0-1 0,-21 0 16,21 0-16,0-21 0,0 0 0,1 0 16,20 0-16,-21 0 0,0 0 15,22 0-15,-22-21 0,0 21 0,21-42 16,1 20-16,-22 1 0,0 0 15,0 0-15,0-21 0,0 20 16,1-20-16,-22 21 0,0-21 0,21 20 16,-21 1-16,0-21 0,0 21 15,0 0-15,0 42 32,-21 0-32,-1 0 15,22 21-15,0-20 0,0 20 0,-21-21 16,21 21-16,0-20 0,0 20 15,0-21-15,0 0 0,0 0 0,0 1 16,21-1-16,1-21 0,-1 21 16,0-21-16,0 0 0,0 0 15,22 0-15,-22 0 0,0 0 0,21 0 16,-21 0-16,1-21 0,20 21 0,-21-21 16,0-1-16,0 1 0,1 0 15,-1 0-15,0-21 0,0 20 16,-21-20-16,0 21 0,21-21 0,-21 20 15,0-41-15,0 42 0,0 0 16,0-1-16,-21 22 16,21 22-1,-21-1-15,0 0 16,21 0-16,-21 0 0,21 22 0,-22-22 16,22 21-16,0-21 0,0 0 0,0 22 15,0-22-15,0 0 0,0 0 16,0 0-16,22 1 0,-22-1 15,21-21-15,0 0 0,0 0 16,0 0-16,0 0 0,1 0 16,20 0-16,-21 0 0,0-21 15,22 21-15,-22-22 0,21-20 16,0 21-16,-20 0 0,-1 0 0,0-1 16,21-20-16,-21 21 0,1-21 15,-1 20-15,-21 1 0,0-21 0,21 21 16,-21 0-16,-21 21 15,0 0 1,-1 0-16,1 21 0,21 0 0,0 0 16,-21 0-16,21 0 0,-21 1 15,21 20-15,0-21 0,0 0 0,0 22 16,0-22-16,0 0 0,0 0 16,0 0-16,0 0 0,0 1 15,0-1-15,0 0 0,0 0 0,0 0 16,0 0-16,-21-21 15,21 22-15,-21-22 0,-1 0 16,1 0-16,0 0 16,0 0-16,21-22 15,-21 1-15,21 0 16,-21 0-16,21 0 0,0 0 16,0-22-16,0 22 0,0-21 15,0 21-15,0-22 0</inkml:trace>
  <inkml:trace contextRef="#ctx0" brushRef="#br0" timeOffset="57815.06">24320 6795 0,'0'0'0,"0"-22"0,-21 1 0,0 21 16,21-21-16,-21 21 0,0 0 16,0 0-16,-1 0 15,1 0 1,0 0 46,0 0-46</inkml:trace>
  <inkml:trace contextRef="#ctx0" brushRef="#br0" timeOffset="58054.92">23199 6837 0,'0'0'0,"-43"21"16,22-21-16,0 0 15,42 0 1,0 0-16,0 0 0,1 0 0,20 0 16,-21 0-16,21 0 0,1 0 15,-22 0-15,21 0 0,1 0 0,-1 0 16,0 0-16,-21 0 0,22 0 15,-22 0-15,0 0 0,0 0 0,-42 0 32,0 0-32,0 0 15,0 0-15</inkml:trace>
  <inkml:trace contextRef="#ctx0" brushRef="#br0" timeOffset="59223.64">2159 9779 0,'0'0'0,"0"-21"0,0 0 15,0-22-15,0 22 16,0 0-16,0 0 0,0 0 0,0 0 16,0-1-16,0 1 15,0 64 16,0-22-31,0 0 0,0 21 16,0 22-16,0-22 0,0 22 0,0-1 16,0 1-16,21-1 0,0 22 15,-21-1-15,0 1 0,0 21 0,0-21 16,0-1-16,0 1 0,0 21 16,0-22-16,-21 1 0,0 0 0,0-1 15,0 1-15,21-21 0,-22-1 16,1 1-16,21-1 0,-21-21 15,21 1-15,0-1 0,0-21 0,0 22 16,0-22-16,0-42 31,0-22-15,0 22-16,0 0 0,0-21 0,0-1 16,0 1-16,21-22 0,-21 1 15,21 21-15</inkml:trace>
  <inkml:trace contextRef="#ctx0" brushRef="#br0" timeOffset="59644.4">2074 9970 0,'0'0'0,"0"-22"0,-21 1 15,0 0-15,21 0 0,0 0 0,0 0 16,0-1-16,0 1 0,0 0 15,0 0-15,0 0 0,0 0 0,21-1 16,0 1-16,22 0 0,-22 0 16,21 21-16,-21-21 0,22 21 0,20 0 15,-21 0-15,1 0 0,20 0 16,-20 0-16,-1 21 0,21 0 16,-20 0-16,-1 0 0,-21 1 15,0 20-15,22-21 0,-43 21 0,0-20 16,0 20-16,0-21 15,0 0-15,0 22 0,0-22 0,-21 0 0,-1 21 16,1-21-16,0 1 0,-21-22 16,21 21-16,-1 0 0,1-21 0,-21 21 15,21-21-15,0 0 0,-1 0 16,22 21-16,-21-21 0,0 0 16,0 0-1,42 0 16,0-21-31,0 21 16,1 0-16</inkml:trace>
  <inkml:trace contextRef="#ctx0" brushRef="#br0" timeOffset="60370.99">2942 10181 0,'0'21'16,"21"-21"0,-21-21-1,21 0-15,1 21 0,-1-21 16,-21 0-16,21 0 0,0-1 16,0 1-16,-21-21 0,21 21 0,1 0 15,-1-22-15,-21 22 0,0-21 16,21-1-16,-21 22 0,0-21 0,0 21 15,0 0-15,0-1 0,0 1 16,-21 21-16,0 0 16,-1 0-16,1 21 15,0 1-15,0-1 0,21 0 16,-21 0-16,21 0 0,0 0 16,0 1-16,0-1 0,0 0 15,21 0-15,0 0 16,0-21-16,0 21 0,1-21 0,-1 22 15,0-1-15,0-21 0,0 21 16,0 0-16,1 0 0,-1-21 0,-21 21 16,21 1-16,-21-1 0,21 0 0,-21 0 15,21-21-15,-21 21 0,0 0 16,21-21-16,-21 22 0,22-22 16,-1 0-1,0 0-15,0 0 0,0 0 16,0-22-16,-21 1 0,22 21 15,-1-21-15,0 0 0,0 0 16,0 0-16,22-1 0,-22 1 0,0 0 16,0-21-16,0 21 0,0-1 15,-21-20-15,22 21 0,-22 0 0,21 0 16,-21-1-16,0 44 31,0-1-15,0 0-16,0 0 0,0 0 0,0 22 15,0-22-15,0 0 0,0 0 16,0 0-16,0 0 0,0 1 16,-21-1-16,21 0 0,0-42 78,0 0-78,0-1 0</inkml:trace>
  <inkml:trace contextRef="#ctx0" brushRef="#br0" timeOffset="60597.37">3725 9631 0,'0'-21'15,"-21"0"1,0 21-16,42 0 78,0 0-62,-21 21-16,21-21 15</inkml:trace>
  <inkml:trace contextRef="#ctx0" brushRef="#br0" timeOffset="61054.11">4043 9758 0,'0'21'0,"0"0"31,0 0-31,0 1 15,0-1 1,0 0-16,0 0 0,21 0 0,-21 0 16,21 1-16,-21-1 0,0 0 15,0 0-15,0 0 0,0 0 0,0 1 16,0-1-16,0 0 0,21 0 16,0-21-1,1 0 1,-1-21-1,0 0-15,0 0 0,-21-1 16,21 1-16,0 0 0,1-21 16,-22 21-16,21-1 0,0-20 0,0 21 15,-21 0-15,21-22 0,0 22 16,-21 0-16,0 0 0,22 0 16,-1 21-16,0 0 15,-21 21 1,0 0-1,0 0 1,0 0-16,0 1 16,21-1-1,0-21-15</inkml:trace>
  <inkml:trace contextRef="#ctx0" brushRef="#br0" timeOffset="62163.73">5038 9864 0,'0'0'0,"21"0"0,-21-21 0,0-1 15,21 22-15,-21-21 0,0 0 16,0 0-16,0 0 0,0 0 16,-21-1-16,0 1 0,-1 21 15,1 0-15,21-21 0,-21 21 16,0 0-16,0 0 0,0 0 0,-1 21 15,1 0-15,0 1 0,0-1 16,0 0-16,21 0 0,-21 21 0,-1-20 16,22 20-16,-21 21 15,21-41-15,0 20 0,0-21 16,0 0-16,0 0 0,21 1 0,1-22 16,-22 21-16,21-21 0,0 0 0,0 0 15,0 0-15,0 0 0,1 0 16,-1 0-16,-21-21 0,21-1 0,0 22 15,0-21-15,0 0 0,1 0 0,-22 0 16,0 0-16,21-1 0,-21 1 16,21 0-16,-21 0 0,0 0 15,0 0-15,0-1 0,0 1 0,0 0 16,0 0-16,0 42 31,0 0-31,0 0 16,0 1-16,0-1 0,0 0 0,0 21 15,0-21-15,0 1 0,0 20 0,0-21 16,0 0-16,21 0 0,-21 1 16,21-1-16,0 0 0,1 0 15,-1-21-15,0 0 0,0 0 16,0 0-16,0 0 0,1 0 0,-1 0 16,0-21-16,21 21 0,-21-21 0,1 0 15,20 21-15,-21-22 0,0 1 16,0 0-16,22-21 0,-22 21 15,-21-1-15,21-20 0,0 21 0,-21-21 16,21-1-16,-21 1 0,0 0 16,0-1-16,0 1 0,0 0 0,0 20 15,0-20-15,0 21 0,0 0 0,0 0 16,0-1-16,0 44 31,0-1-31,0 0 16,0 21-16,0-21 0,0 22 0,0-1 15,0 0-15,0-20 0,0 20 16,0 0-16,0-21 0,0 22 16,0-22-16,0 21 0,0-21 0,22 1 15,-1-1-15,-21 0 0,21 0 0,0 0 16,0-21-16,0 0 0,1 21 16,-1-21-16,21 0 0,0 0 15,1 0-15,-22 0 0,0 0 0,0-21 16,22 21-16,-22-21 0,0 0 15,0 21-15,0-21 0,0 0 0,1-1 16,-22 1-16,21 0 0,0 0 0,-21 0 16,0-22-16,0 22 0,0 0 15,0 0-15,0-21 0,0 20 16,0 1-16,0 0 0,-21 42 31,0-21-31,21 21 0,0 1 16,0-1-16,-22 0 0,22 21 15,0-21-15,0 1 0,-21-1 16,21 21-16,0-21 0,0 0 0,0 1 0,0-1 16,0 0-16,0 0 15,0 0-15,0 0 0,21-21 16,1 0-16,-1 0 0,0 0 16,0 0-16,0 0 15,0 0 1,1 0-16,-1-21 15,-21 0 1,0 0-16,21 0 0,-21 0 16,0-1-16</inkml:trace>
  <inkml:trace contextRef="#ctx0" brushRef="#br0" timeOffset="62455.56">5376 9567 0,'0'0'0,"0"22"15,21-22 1,1 0 0,20 0-16,0 0 0,1-22 15,20 22-15,-21-21 0,22 21 0,-22-21 16,22 21-16,-22 0 0,0-21 0,1 21 15,-1 0-15,0 0 0,-20 0 16,20-21-16,-21 21 0,0 0 16,-42-21 31</inkml:trace>
  <inkml:trace contextRef="#ctx0" brushRef="#br0" timeOffset="64012.31">8234 9377 0,'0'-21'0,"0"42"0,0-63 15,0 20-15,0 1 0,0 0 16,0 0-16,0 0 0,0 0 16,0-1-16,0 1 0,0 0 0,0 0 15,0 42 1,0 0 0,0 0-16,-21 22 0,21-1 0,0 0 15,0 1-15,0-1 0,0 22 16,0-22-16,-22 21 0,22 1 0,0-22 15,0 22-15,0-22 0,0 22 0,0-22 16,0-21-16,0 21 0,0-20 16,0-1-16,0 0 0,0 0 0,0 0 15,0-42 17,0 0-32,0 0 15,0 0-15,0-1 0,0-20 0,0 21 16,22-21-16,-1 20 0,-21-20 15,21 21-15,0-21 0,0 20 0,0 1 16,1 0-16,-1 21 0,0 0 16,0 0-16,0 0 0,0 0 0,22 0 15,-22 0-15,0 21 0,0 0 0,0 1 16,1 20-16,-1-21 0,-21 0 16,0 0-16,0 22 0,0-1 15,-21-21-15,-1 0 0,1 1 16,21-1-16,-21 0 0,0 0 15,-21-21-15,20 0 0,1 21 0,0-21 16,0 0-16,0 0 0,0 0 0,-1 0 16,1 0-16,0 0 0,0 0 15,0-21-15,21 0 32,0 42-17,21-21 1,0 21-16,0-21 0,-21 21 15,21-21-15,1 0 0,-1 0 16,0 22-16,0-22 0,21 0 0,-20 0 16,-1 0-16,21 0 0,-21 0 15,22 0-15,-22 0 0,21-22 16,0 22-16,1-21 0,-1 0 0,22-21 16,-22 21-16,0-1 0,-21 1 15,22 0-15,-22-21 0,0 21 0,0-1 16,0-20-16,1 21 0,-22 0 15,0-22-15,0 22 0,21 0 16,-21 0-16,0 42 16,0 0-1,0 0-15,0 1 16,0 20-16,0-21 0,0 0 16,0 0-16,0 1 0,0-1 0,0 21 15,0-21-15,0 0 0,0 1 16,21-1-16,-21 0 0,21-21 15,0 0-15,0 0 0,1 0 0,-1 0 16,21 0-16,-21 0 0,0 0 16,1-21-16,20 21 0,-21-21 0,0-1 15,0 1-15,1 0 0,-1 0 16,0 0-16,0 0 0,0-1 0,-21 1 16,0 0-16,0 0 0,0 0 0,0 0 15,0-1-15,0 1 16,0 42 31,0 1-47,0-1 0,0 0 0,-21 21 15,21-21-15,-21 22 0,21-22 0,-21 21 16,21 1-16,0-1 0,0-21 16,0 43-16,-21-22 0,21 0 0,-22 22 15,22-1-15,0 1 0,0 20 0,0 1 16,0-21-16,0 105 0,0-84 15,0-1-15,0 1 0,0 0 16,22-1-16,-1-20 0,-21 20 16,21-20-16,-21-1 0,0 1 0,21-22 15,-21 1-15,0-1 0,0-21 0,0 0 16,0 0-16,0 1 0,-21-22 16,0 0-16,0-22 15,-1 1-15,1 0 0,0 0 0,-21-21 16,21 20-16,-1-20 0,1-21 15,0 20-15,0-20 0,0 20 0,21-20 16,0-22-16,0 22 0,0-1 16,0-84-16,0 63 0,0 1 15,21-1-15,0-21 0,0 43 0,22-22 16,-22 22-16,21-1 0,0 1 16,1-1-16,-1 22 0,-21-1 15,22 1-15,-1 21 0,-21-21 0,21 20 16,-20 22-16,20-42 15,-21 42-15,0-21 0,0 21 0</inkml:trace>
  <inkml:trace contextRef="#ctx0" brushRef="#br0" timeOffset="67480.75">12171 10033 0,'0'0'16,"-21"0"-16,-1 0 15,22-21-15,0 0 16,0 0-16,0-1 0,0 1 0,22 0 16,-1 0-16,0 0 15,-21-22-15,21 22 0,0 0 0,0-21 16,1 21-16,-22-22 0,0 22 0,0-21 16,0 21-16,0-22 0,0 22 15,0 0-15,0 0 0,-22 0 0,1 21 16,0 0-16,0 0 0,-21 0 0,20 0 15,1 0-15,-21 0 0,21 21 16,-22 0-16,22 0 0,0 21 0,-21 1 16,21-22-16,-1 21 0,1 22 15,0-22-15,21 0 0,0 1 0,0-22 16,0 21-16,0-21 0,0 22 16,0-22-16,21 0 0,0-21 15,1 21-15,-1-21 0,21 0 16,-21 0-16,0 0 0,1 0 0,20-21 15,-21 0-15,21 0 0,-20 0 16,20-1-16,-21-20 0,21 21 0,-20-21 16,20 20-16,-21-20 0,0 0 0,0-1 15,1 1-15,-1-21 0,-21 20 16,0 1-16,0-22 0,0 22 0,0 0 16,0-1-16,0-20 0,0 21 15,0-1-15,0 1 0,0 0 16,-21-1-16,21 22 0,-22 0 0,22 0 15,0 0-15,-21 21 16,0 0-16,0 21 0,21 0 16,0 21-16,0 1 0,-21-1 0,21 0 15,0 22-15,0-22 0,0 22 16,0-1-16,0 1 0,0-1 0,0 1 16,0-22-16,21 21 0,0-20 15,-21-1-15,21 0 0,22-20 0,-22 20 16,0-21-16,0 0 0,0-21 0,22 21 15,-22-21-15,21 0 16,-21 0-16,0 0 0,22 0 0,-1-21 16,-21 0-16,22 21 0,-22-21 0,0 0 15,21-22-15,-21 22 0,1 0 16,-1-21-16,0 21 0,-21-1 0,0-20 16,0 21-16,0-21 0,0 20 0,0 1 15,0 0-15,0 0 0,0 0 16,-21 21-16,0 0 0,-1 0 15,1 21-15,21 0 16,-21 21-16,21-20 16,-21-1-16,21 21 0,0-21 0,0 22 0,0-22 15,0 0-15,0 21 0,21-21 16,0 1-16,0-1 0,1 0 16,-1 0-16,0-21 0,21 0 0,-21 0 15,22 0-15,-22 0 0,21 0 0,1 0 16,-1 0-16,0 0 0,1-21 15,-1 0-15,0 0 0,1-1 0,-1-20 16,0 21-16,1-21 0,-22 20 16,21-20-16,-21 0 0,22-43 15,-22 64-15,0-21 0,0-1 16,-21 1-16,0 0 0,0 20 16,0-20-16,0 21 0,0-21 0,0 20 15,0 1-15,0 0 0,0 0 16,-21 21-1,0 21-15,21 0 0,-21 22 16,21-22-16,0 21 0,-22 0 0,1 22 16,0-22-16,21 22 0,-21-1 15,0 1-15,21-1 0,-21 22 0,-1-22 16,22 1-16,-21-1 0,0 22 16,21-21-16,-21-1 0,0 22 0,0-22 15,21 22-15,-22-22 0,1 22 16,0-21-16,21 20 0,-21-20 0,0-1 15,0 22-15,21-22 0,-43 64 16,43-63-16,0-1 0,-21 1 16,21-22-16,0 22 0,0-22 0,0 0 15,0-20-15,0 20 0,21-21 0,0-21 16,1 0-16,-1 0 0,21-21 16,-21 0-16,0 0 0,22-22 15,-22 22-15,21-21 0,22-43 16,-43 22-16,21 20 0,-21 1 15,22-22-15,-22 1 0,0 21 0,0-22 16,0 1-16,-21-1 0,0 1 0,0-1 16,0 1-16,0-1 0,0 1 0,-21-1 15,0 1-15,0-1 0,0 22 16,-22-1-16,22 1 0,-21 0 16,21 21-16,-64-22 0,64 22 15,0 21-15,0 0 0,-1-21 0,1 21 16,21-21-1,21 0 1,1 21-16,-1-22 0,0 1 16,21 21-16,-21-21 0,22 0 15,-1 0-15,-21 0 0,22-1 16,-1-20-16,0 21 0,1 0 0,-1-22 16,0 22-16,1-21 0,20 0 15,-42 20-15,0 1 0,1 0 16,-1 0-16,-21 0 0,0 0 15,0 42 17,0 0-17,-21 0-15,21 0 0,0 22 16,0-22-16,0 0 0,0 21 0,0-21 16,0 1-16,0-1 0,0 0 15,21 0-15,0 0 0,0 0 0,0 1 16,0-22-16,1 0 0,-1 0 15,0 0-15,21 0 0,-21 0 0,22 0 16,-22 0-16,21-22 0,-21 1 16,22 0-16,-22 0 0,0 0 0,0 0 15,0-1-15,1 1 0,-1-21 16,0 21-16,0 0 0,-21-22 0,0 22 16,0 0-16,0 0 0,0 0 15,0-1-15,0 44 31,0-1-15,0 0-16,-21 21 0,21-21 0,-21 1 16,0 20-16,21-21 0,0 0 0,-22 22 15,22-22-15,-21 0 16,21 0-16,-21 0 0,21 0 0,0-42 62,0 0-62,0 0 0,21 0 0,0 0 16,1-1-16,-22 1 0,21-21 16,0 21-16,0-22 0,-21 22 15,21 0-15,0 0 0,1 0 0,-1 21 16,0 0-16,0 0 16,0 21-1,-21 0-15,0 0 0,0 0 0,0 1 16,0 20-16,0-21 0,0 0 15,0 0-15,0 1 0,0-1 0,0 0 16,21 0-16,-21 0 0,22-21 16,-1 21-16,0-21 0,0 0 15,0 0-15,22 0 0,-22 0 0,0 0 16,0 0-16,0-21 0,0 21 16,1-21-16,-1 0 0,0 21 0,0-21 15,0 0-15,-21-1 0,21 1 0,-21 0 16,22 0-16,-22 0 0,21 0 15,-21-22-15,0 22 0,0 0 0,0 0 16,0 0 0,0 42 15,0 0-31,0 0 0,0 0 16,0 22-16,0-22 0,0 0 0,0 0 15,0 0-15,0 0 0,0 1 0,0-1 16,0 0-16,21 0 15,0-21-15,0 0 0,0 0 0,1 0 16,20 0-16,-21 0 0,0 0 16,0 0-16,1 0 0,-1-21 0,0 0 15,0 21-15,0-21 0,0 21 16,-21-22-16,22 1 0,-22 0 16,21 0-16,-21 0 0,21 0 0,-21-1 15,0 1-15,0 0 0,0 0 0,0 0 16,0 42 15,0 0-31,0 0 16,0 0-16,-21 1 0,21-1 0,-21 0 15,21 0-15,-22 21 0,1 1 16,21-22-16,0 0 16,-21-21-16,21 21 0,0-42 46,21 21-30,-21-21-16,21 0 0,1 0 0,-22-1 16,21 1-16,0 0 0,0 0 15,0-43-15,0 43 16,1 0-16,-1 0 0,0 0 16,0 0-16,0 21 0,0 0 15,1 0-15,-22 21 16,0 0-16,0 0 0,0 0 15,0 0-15,0 1 0,0-1 16,0 0-16,21 0 16,0 0-16,-21 0 0,21 1 0,0-1 15,0-21-15,1 21 0,-1 0 0,21-21 16,-21 0-16,22 21 0,-1-21 16,0 0-16,1 0 0,-22 0 0,21 0 15,0 0-15,-20 0 0,-1-21 0,21 0 16,-21 21-16,0-21 0,1 0 15,-1-1-15,-21 1 0,21 0 0,0-42 16,-21 20-16,0 22 16,0 0-16,0-21 0,0 20 0,0 1 15,0 0-15,0 0 0,-21 21 0,-21 0 16,-1 0 0,22 0-16,0 0 0,0 0 0,0 21 15,-1 0-15,1 0 0,0 1 16,0-1-16,0 0 0,0 0 15,-1 43-15,22-43 0,0 0 16,0 0-16,0 0 0,22-21 16,-1 0-1,0 0-15,0 0 0,0 0 0,0 0 16,1 0-16,-1 0 0,0-21 16,0 21-16,0-21 0,0 21 15,-21-21-15,22 0 0,-1-1 16,-21 1-16,21 0 15,0 0-15,-21 42 47,0 0-31,-21-21-16,21 21 0,-21 1 0,0-1 16,21 0-16,-22 21 0,1-21 15,0 22-15,0-22 0,0 21 0,21 1 16,-21-1-16,-1 64 15,22-64-15,0 22 0,0-1 0,0 1 16,0-1-16,0 1 0,0 20 16,0-20-16,0-1 0,0 22 0,0-22 15,0 1-15,0-1 0,0 1 0,0-1 16,0 1-16,0-1 0,-21 1 16,21-22-16,-21 22 0,0-22 0,21-21 15,-21 22-15,0-22 0,21 0 0,-22 0 16,1-21-16,0 0 15,0 0-15,0 0 16,0-21-16,21 0 16,0 0-16,0-1 0,0 1 0,0 0 15,0 0-15,0 0 16,0-22-16,0 22 0,0-21 0,0 21 16,0-64-16,0 43 0,21-1 15,-21 1-15,0-21 0</inkml:trace>
  <inkml:trace contextRef="#ctx0" brushRef="#br0" timeOffset="67738.61">15621 9271 0,'0'0'0,"-21"0"15,21-21 48,21 21-47,-21-21-1,-21 21-15,0 0 16,-1-21-16</inkml:trace>
  <inkml:trace contextRef="#ctx0" brushRef="#br0" timeOffset="67939.5">14393 9250 0,'0'0'0,"-21"0"0,0 21 0,0-21 16,21 21-1,21-21 17,0 0-17,0 0-15,0 0 0,1 0 16</inkml:trace>
  <inkml:trace contextRef="#ctx0" brushRef="#br0" timeOffset="68855.98">18288 9567 0,'0'0'0,"0"-21"32,21 21-32,0-21 0,22 21 15,-22-21-15,21 0 0,-21 0 0,22-1 16,-1 1-16,0 0 0,-21 0 15,1 0-15,-1 0 0,0-1 16,-21 1-16,0 0 0,0 0 0,0 0 16,-21 0-16,-22-1 15,22 1-15,0 21 0,-21 0 0,-1 0 16,1 0-16,0 0 0,21 0 0,-22 21 16,1 1-16,21-1 0,-22 0 15,22 0-15,0 21 0,0-20 0,21 20 16,0 0-16,0 1 0,0-22 15,0 21-15,0-21 0,0 22 0,21-22 16,0 0-16,0 0 0,22-21 0,-22 0 16,21 0-16,-21 0 0,22 0 15,-1 0-15,0-21 0,1 0 16,-22 0-16,21-1 0,-21 1 16,22 21-16,-22-21 0,-21 0 0,21 0 15,-21 0-15,21-1 0,-21 1 0,0 0 16,0 0-16,0 0 15,-21 21 1,21 21-16,0 0 16,0 0-16,-21 22 0,21-1 15,0 0-15,0 22 0,0-22 0,0 22 16,0-1-16,0 1 0,0 20 16,0-20-16,0-1 0,0 1 15,0 20-15,0-20 0,0 21 0,-21-1 16,21 1-16,-21 0 0,21-22 0,0 1 15,0 20-15,-22-20 0,1-1 16,0-20-16,0 20 0,0-21 0,21 22 16,-43-22-16,22 1 0,0-22 0,0 21 15,0-21-15,0 0 0,-1-21 16,-20 0-16,21 0 0,0-21 16,0 0-16,-1 0 0,1 0 15,-21-22-15,21 1 0,0 0 0,-1-22 0,1 22 16,21-22-16,0 1 0,-21-1 15,21-20-15,0 20 0,0-20 16,0-1-16,0 21 0,21-20 0,0 20 16,1 1-16,20-22 0,0 22 15,1-1-15,-1 22 0,0-22 0,1 1 16,-1 20-16,21 1 0,-20 0 16,-1-22-16,0 43 0,1-21 15,-22-1-15,21 1 0,-21 21 0,22 0 0</inkml:trace>
  <inkml:trace contextRef="#ctx0" brushRef="#br0" timeOffset="69492.61">18881 9462 0,'0'0'0,"0"42"15,0-21 1,0 0 0,21-21-1,0 0-15,0-21 0,0 0 16,0 0-16,1 0 15,-1 21-15,0-22 0,0 1 0,0 0 16,-21 0-16,0 0 16,0 0-16,0-1 0,0 1 15,-21 21-15,0 0 0,0 0 16,0 0-16,-1 0 16,-20 21-16,21 1 0,0 20 15,0-21-15,21 0 0,-22 22 16,22-1-16,0-21 0,0 21 15,0 1-15,0-22 0,22 0 0,-1 21 16,-21-20-16,21-1 0,0 0 16,0-21-16,0 21 0,1-21 0,-1 0 15,0 0-15,0 0 0,0 0 0,0-21 16,1 21-16,20-21 0,-21 0 16,0-1-16,22 1 0,-22 0 0,0-21 15,42-22-15,-41 43 16,20-21-16,-21-1 0,0 1 0,0 0 15,1-1-15,-1 1 0,-21 0 0,0-22 16,21 22-16,-21 0 16,21-22-16,-21 43 0,0-21 0,0-1 15,0 22-15,0 42 16,0 22 0,0-22-16,0 21 0,-21 22 0,21-22 15,-21 0-15,21 22 0,-21-22 16,-1 22-16,22-22 0,-21 21 0,0-20 15,21 20-15,-21-20 0,21-1 16,0 0-16,0-21 0,0 22 0,0-22 16,0 0-16,0 0 0,0 0 0,0 1 15,21-22 1,0 0 0,0-22-16,1 1 0,-1 0 0,0 0 15,0 0-15,21 0 0,-20-22 16,20 22-16,-21-21 0</inkml:trace>
  <inkml:trace contextRef="#ctx0" brushRef="#br0" timeOffset="69753.46">20002 9123 0,'0'0'0,"0"-42"0,0-1 15,0 1-15,0 0 0,0 20 16,0 1-16,0 0 0,0 0 0,0 42 31,0 0-31,0 0 0,0 22 0,0-1 16,0 0-16,0 1 0,0-1 15,-21 22-15,0-22 0,21 0 16,-21 1-16,21-1 0,0 0 0,-21 1 16,21-1-16,-21 0 0,21-21 0,-22 1 15,22 20-15,0-21 0,0 0 16,0 0-16,0 1 0,22-22 31,-1 0-31,0-22 16,0 1-16,0 0 0,0 21 15</inkml:trace>
  <inkml:trace contextRef="#ctx0" brushRef="#br0" timeOffset="70115.09">20087 9504 0,'0'-21'0,"21"21"16,0 0 0,1 0-1,-1 0-15,0-21 0,21 21 16,-21-22-16,1 22 0,-1-21 15,0 21-15,0-21 0,0 21 16,0-21-16,1 0 0,-22 0 16,0-1-16,21 22 0,-21-21 15,0 0 1,-21 21-16,-1 0 0,1 0 0,0 0 16,0 21-16,0 0 15,0-21-15,-1 22 0,1-1 16,0 21-16,21-21 0,0 0 0,-21 22 15,21-22-15,0 0 0,0 21 16,0-20-16,0-1 0,0 0 0,0 0 16,0 0-16,21 0 0,0-21 15,0 22-15,1-22 0,-1 21 16,0-21-16,0 0 0,0 0 16,0 0-16,1 0 0,-1 0 0,0-21 15,0 21-15,0-22 0,0 1 0,1 0 16</inkml:trace>
  <inkml:trace contextRef="#ctx0" brushRef="#br0" timeOffset="70491.88">20616 9377 0,'0'0'0,"21"-21"0,1 0 16,-1 21-16,0 0 15,0-22-15,0 22 0,0 0 0,1 0 16,-1 0-16,0 0 0,0 0 15,0 22-15,0-1 0,1 0 0,-1 0 16,-21 0-16,0 0 16,0 1-16,0-1 0,0 0 0,0 0 15,0 0-15,0 0 0,0 1 0,0-1 16,-21 0-16,21 0 16,-22-21-16,22-21 46,0 0-46,0 0 0,0-1 16,22 1-16,-22 0 0,21 0 16,0 0-16,-21 0 0,21-22 0,0 22 15,0 0-15,-21 0 0,22 0 16,-1 21-16,-21-22 0,21 22 16,0 0-16,-21-21 0,21 21 15,0 0-15,1 0 16</inkml:trace>
  <inkml:trace contextRef="#ctx0" brushRef="#br0" timeOffset="70936.82">21336 9335 0,'21'0'0,"-42"0"0,63 0 0,-21 0 16,1 0-16,-1 0 16,0 0-16,0 0 0,0 0 15,-21-22-15,0 1 16,0 0-1,-21 21 1,0 0 0,0 0-16,0 21 15,-1-21-15,1 21 0,21 1 0,-21-1 16,21 0-16,-21-21 16,21 21-16,0 0 0,0 0 15,0 1-15,0-1 0,21-21 16,0 21-16,0 0 15,1 0-15,-1 0 16,0-21-16,0 22 0,0-22 16,-21 21-16,0 0 15,0 0 1,-21-21 0,21 21-16,-21-21 0,0 0 0,0 0 15,-1 0-15,1 0 0,0 0 16,0 0-16,0 0 15,0 0 1,21-21-16,-22 0 0,1 21 16,21-21-16,-21 21 0,21-21 15,-21-1-15,21 1 0,-21 21 16</inkml:trace>
  <inkml:trace contextRef="#ctx0" brushRef="#br0" timeOffset="71263.64">19875 9017 0,'-42'0'0,"84"0"0,-126 0 0,63 0 0,-1-21 16,44 0-1,-1 21 1,21 0-16,0 0 0,1 0 0,-1 0 15,22 0-15,-1-21 0,-21 21 16,22 0-16,21 0 0,-22-22 0,1 22 16,-1-21-16,1 21 0,-1 0 15,1 0-15,-22 0 0,0 0 0,1 0 16,-1 0-16,-21 0 0,0 0 16,0 0-16,1 0 0,-1 0 46</inkml:trace>
  <inkml:trace contextRef="#ctx0" brushRef="#br0" timeOffset="72147.59">23368 9017 0,'0'0'0,"0"-21"0,21 21 0,-21-21 15,21 21-15,0-21 0,1-1 16,-1 22-16,0-21 0,0 0 0,0 0 16,0 0-16,-21 0 15,0-1-15,0 1 0,0 0 0,0 0 16,0 0-16,-42 21 0,21-21 0,0 21 15,0 0-15,-22 0 0,22 0 16,-21 0-16,-1 0 0,22 0 0,-21 21 16,21 0-16,-22 21 0,22-21 15,0 1-15,0 20 0,21 0 0,0-21 16,0 22-16,0-22 0,0 0 16,0 0-16,0 0 0,21 1 0,-21-1 15,21-21-15,0 21 0,1-21 0,-1 0 16,0 0-16,21 0 0,-21 0 15,1 0-15,-1 0 0,0 0 0,0 0 16,0 0-16,0 0 0,1 0 16,-44 0 15,1 0-31,0 0 0,0 0 16,0 21-16,0-21 0,-1 21 0,-20 0 15,21-21-15,0 22 0,0-1 0,-1 0 16,1-21-16,0 21 0,0 0 15,21 0 1,21-21 0,0 0-16,0 0 0,1 0 0,-1 0 15,0 0-15,21-21 0,-21 21 16,1-21-16,20 21 0,-21-21 16,0 21-16,22 0 0,-22-21 0,0 21 15,0 0-15,0 0 16,-21 21-16,0 0 15,0 0-15,0 0 0,0 22 0,0-22 16,0 0-16,0 21 0,-21 1 16,0-22-16,21 21 0,-21 1 0,0-1 15,-1-21-15,1 21 0,21-20 16,-21-1-16,0 21 0,21-21 0,0 0 16,-21 1-16,21-1 15,-21-21 1,-1 0-1,1 0 1,0 0-16,-21 0 0</inkml:trace>
  <inkml:trace contextRef="#ctx0" brushRef="#br0" timeOffset="72985.61">11917 11832 0,'0'0'15,"0"-21"-15,0 0 0,21 0 0,0 0 16,0-1-16,-21 1 0,43-21 16,-22 21-16,0 0 0,0-22 15,0 22-15,0-21 0,1 21 0,-22-1 16,0 1-16,0 0 0,0 0 15,0 0-15,0 0 0,-22 21 0,1 0 16,0 0-16,0 0 0,-21 0 0,20 0 16,-20 0-16,0 21 0,21-21 15,-22 21-15,1 0 0,21 21 0,-22-20 16,22-1-16,-21 21 0,21 0 16,0 1-16,21-1 0,0 0 0,0 1 15,0-1-15,0 0 0,0 1 0,0 20 16,21-20-16,21-1 0,-21 0 15,22-21-15,-1 22 0,0-1 0,1-21 16,-1 0-16,0 22 16,1-22-16,-1 0 0,-21 0 0,21 0 15,-20-21-15,-22 22 0,0-1 0,0 0 16,0 0-16,-43 0 16,22-21-16,0 21 0,-21-21 0,-1 0 15,1 0-15,0 0 0,-1 0 0,1 0 16,0 0-16,-1 0 0,1 0 15,0 0-15,-1 0 0,1 0 0,21-21 16,-22 0-16,22 0 0,-21 21 0,21-21 16,0-22-16,21 22 0,0 0 15,0 0-15,0 0 0,0 0 0,0-1 16,21 1-16,0 0 0,21 0 16,-21 0-16,22 21 0,-22-21 15,21 21-15,1 0 0,-1-22 0,0 22 16</inkml:trace>
  <inkml:trace contextRef="#ctx0" brushRef="#br0" timeOffset="73356.28">12192 12171 0,'21'21'16,"0"-21"-1,0-21 1,1 21-16,-22-21 0,21 0 0,0-1 15,0 22-15,-21-21 0,21 0 16,0 0-16,-21 0 0,0 0 0,0-1 16,0 1-16,0 0 0,0 0 15,0 0-15,0 0 16,-21 21-16,0 0 0,0 0 16,0 0-16,0 0 0,21 21 15,-22 21-15,22-21 0,0 22 16,-21-22-16,21 21 0,0 0 15,0 1-15,0-1 0,0 0 0,0-20 16,0 20-16,0-21 0,21 0 16,1 22-16,-22-22 0,21-21 0,-21 21 15,21 0-15,0-21 0,0 0 16,0 0-16,1 0 16,-1 0-16,0 0 0,0-21 0,0 0 15,0 0-15,1-1 0</inkml:trace>
  <inkml:trace contextRef="#ctx0" brushRef="#br0" timeOffset="73638.13">12827 11748 0,'21'-43'0,"-42"86"0,42-128 0,-21 43 16,0-1-16,0 22 0,0 0 0,0 0 16,0 0-16,0 42 15,0 0-15,-21 0 16,21 0-16,0 22 0,0-1 15,0 0-15,0 1 0,-21 20 0,21 1 16,-21-22-16,21 21 0,0 1 16,-22-22-16,22 1 0,0 20 15,0-21-15,-21 1 0,21-22 0,-21 21 0,21-21 16,0 1-16,0-1 0,0 0 16,0 0-16,21-42 31,0 0-31,-21 0 0,22-1 15,-1-20-15,0 21 0</inkml:trace>
  <inkml:trace contextRef="#ctx0" brushRef="#br0" timeOffset="73903.5">13271 11536 0,'0'0'0,"22"-21"0,-22 0 15,0-1-15,0 1 0,0 42 16,0 1-1,0 20-15,0-21 0,0 21 16,0 1-16,0-1 0,0 0 0,0 1 16,-22 20-16,22-20 0,-21 20 15,21 1-15,-21-22 0,21 21 0,0-20 16,-21-1-16,0 0 0,21 1 0,-21-22 16,21 21-16,0-21 0,0 1 15,0-1-15,0 0 0,21-42 31,0 0-15,0-1-16,0 22 0,0-21 0</inkml:trace>
  <inkml:trace contextRef="#ctx0" brushRef="#br0" timeOffset="74279.57">13525 12213 0,'22'0'15,"-1"-21"-15,0 0 16,0 21-16,-21-21 0,21 0 16,0-1-16,1 1 0,-22 0 15,0 0-15,21 21 0,-21-21 16,21-22-16,-21 22 0,0 0 0,0 0 16,0 0-16,0 0 0,-21 21 31,0 0-16,21 21-15,-22 0 0,1 21 16,21-21-16,-21 22 0,21-22 16,0 21-16,0-21 0,0 22 0,0-22 15,0 21-15,0-21 0,0 1 0,0-1 16,0 0-16,21 0 16,0-21-16,1 0 0,-1 0 15,0 0-15,0 0 16,0 0-16,0 0 0,1 0 0,-1 0 15,0-21-15,0 0 0,0 0 0,0 21 16,1-22-16,-1 1 0</inkml:trace>
  <inkml:trace contextRef="#ctx0" brushRef="#br0" timeOffset="74627.37">14097 11917 0,'0'0'0,"42"-21"16,-42 0-16,21-1 15,1 22-15,-1 0 16,0 22-16,-21-1 16,21 0-16,-21 0 0,0 0 15,0 22-15,21-22 0,-21 0 0,0 21 16,0-21-16,0 1 0,0-1 16,0 21-16,0-21 0,0 0 15,-21-21-15,21 22 0,0-1 0,-21-21 16,21 21-16,0-42 31,0 0-31,21-1 16,-21 1-16,21 0 0,0 0 15,-21 0-15,0 0 0,22-1 0,-1-20 16,0 0-16,-21 21 0,21-22 0,-21 22 16,21-21-16,0 21 0,-21-1 15,22-20-15,-22 21 16,21 0-16,0 21 0</inkml:trace>
  <inkml:trace contextRef="#ctx0" brushRef="#br0" timeOffset="75076.12">14795 12002 0,'0'0'0,"0"-22"15,22 22-15,-1-21 0,0 0 0,0 21 16,0-21-16,-21 0 0,0 0 16,21-1-16,-21 1 0,0 0 15,0 0-15,-21 21 16,0 0 0,0 0-16,0 0 0,0 21 15,21 0-15,-22 0 0,1 1 0,0-1 16,21 21-16,0-21 0,0 22 15,0-22-15,0 0 0,0 0 0,0 0 16,0 0-16,0 1 0,21-1 16,0-21-16,-21 21 0,22-21 15,-1 0-15,-21 21 0,21-21 0,0 0 16,-21 21-16,21-21 0,-21 21 31,0 1 0,-21-22-15,0 0-16,0 0 0,0 0 16,-1 0-16,1 0 0,0 0 15,0 0-15,0 0 0,0 0 0,-22-22 16,22 22-16,-21-21 0,-1 21 0</inkml:trace>
  <inkml:trace contextRef="#ctx0" brushRef="#br0" timeOffset="75382.35">13039 11705 0,'0'0'15,"21"-21"-15,0 21 16,21-21-16,-21 21 0,43-21 15,-22 21-15,1-21 0,20-1 0,-21 22 16,22-21-16,-22 21 0,22-21 0,-22 21 16,22 0-16,-22-21 15,0 21-15,22 0 0,-22-21 0,0 21 16,-20 0-16,20 0 0,-21 0 0,0 0 16,0 0-16,1 0 0,-1 0 15,-21 21 16</inkml:trace>
  <inkml:trace contextRef="#ctx0" brushRef="#br0" timeOffset="78485.6">16637 11832 0,'0'0'0,"-21"-21"16,-43 0-1,43 0-15,21 0 0,-21 21 0,21-22 16,0 1-16,21 21 31,0 0-15,-21 21-16,0 1 0,21-1 15,-21 0-15,22 21 0,-22-21 16,0 22-16,0-1 0,0-21 0,0 22 16,0 20-16,0-42 15,0 0-15,0 1 0,0-1 16,-22 0-16,22 0 0,-21-21 16,21-21 15,0 0-31,0 0 0,0-1 15,0-20-15,21 21 0,1-21 16,-22 20-16,21-20 0,0 0 0,-21 21 16,21-22-16,0 1 0,0 0 0,-21 20 15,22-20-15,-1 21 0,0 0 16,0 0-16,0-1 0,0 22 16,1 0-16,-1 0 0,0 22 15,0-1-15,0 0 0,0 0 16,1 21-16,-1-20 0,-21 20 0,21 0 15,-21-21-15,21 22 0,-21-1 16,0-21-16,0 22 0,0-22 0,0 21 16,0-21-16,0 0 0,0 1 15,21-44 17,-21 1-32,21 0 15,-21 0-15,0 0 0,22-22 0,-1 22 16,0-21-16,-21 21 0,21-22 15,0 22-15,0-21 0,1 0 16,-22-1-16,21 22 0,0 0 0,0-21 16,21 20-16,-20 22 15,-1 0-15,-21 22 16,21-1-16,-21 21 0,21-21 16,-21 0-16,0 22 0,0-22 15,21 42-15,0-41 0,-21 20 16,0-21-16,22 0 0,-22 0 15,21 1-15,0-1 0,-21 0 0,21-21 16,0 0-16,0 21 0,1-21 0,-1 0 16,0 0-16,21 0 15,-21-21-15,1 0 0,20 21 0,-21-21 16,0-1-16,22 1 0,-22 0 16,0-21-16,0 21 0,0-1 0,0 1 15,1-21-15,-22 21 0,0-22 0,0 22 16,0-21-16,0 21 0,0-22 0,0 22 15,0 0-15,0 0 0,-22 0 16,22 0-16,-21 21 0,0 0 0,0 0 16,0 21-16,21 0 15,-21 0-15,21 0 0,0 22 16,0-22-16,0 21 0,0-21 0,0 22 0,0-22 16,0 21-16,0-21 15,0 22-15,0-22 0,21 21 0,0-21 16,0 0-16,-21 1 0,21-1 0,0 0 15,1-21-15,20 0 0,-21 21 16,21-21-16,-20 0 0,20 0 0,0 0 16,1-21-16,-1 0 0,0 0 0,1-1 15,-1 1-15,0 0 16,1 0-16,-1 0 0,-21 0 0,21-22 16,1 22-16,-22 0 0,0-21 15,0-1-15,0 22 0,1-21 0,-1-43 16,-21 43-16,0-1 0,0-20 15,0 21-15,0-1 0,0 1 16,0 21-16,0-22 0,0 22 0,-21 0 16,-1 21-16,1 0 0,0 0 15,0 21-15,0 0 0,0 22 16,21-22-16,-22 21 0,22 22 0,-21-22 16,21 0-16,0 22 0,0-22 15,0 22-15,0-22 0,0 0 0,0 1 16,0-1-16,0 0 0,0-20 15,0 20-15,0-21 0,21 0 16,1 0-16,-1 1 0,0-1 0,0-21 0,21 0 16,-20 0-16,-1 0 15,21 0-15,-21-21 0,22-1 0,-22 1 16,21 21-16,-21-21 0,22-21 0,-22 21 16,21-1-16,-21 1 15,0-21-15,1 21 0,-1-22 0,0 22 0,0-21 16,0 0-16,-21-1 0,0 1 0,21-22 15,-21 22-15,22-21 0,-22 20 16,21 1-16,-21 0 0,0-1 16,0 22-16,0 0 0,0 42 15,0 0-15,0 22 16,0-22-16,0 21 0,0 0 16,0 1-16,-21-1 0,21 22 15,-22-22-15,22 0 0,-21 1 0,0-22 16,0 21-16,21 0 0,-21 1 0,0-22 15,21 42 1,0-41-16,-22-1 0,22 0 0,0 0 0,0 0 16,0-42 15,22 0-31,-1 21 16,0-21-16,-21 0 0,21-1 15,0 1-15,0 21 0,1-21 16,-1 0-16,0 0 0,0 0 0,-21-1 15,21 22-15,0 0 0,1 0 16,-22 22 0,0-1-16,0 0 15,0 0-15,0 0 0,21-21 16,-21 21-16,0 1 0,0-1 0,21 0 16,0-21-16,0 0 15,0 21-15,1-21 0,-1 0 16,21 0-16,-21 0 0,0 0 0,1-21 15,-1 0-15,0 21 0,0-21 16,21 21-16,1-43 16,-22 22-16,0 0 0,0 21 0,-21-21 15,21 0-15,-21-1 0,22 1 16,-22 0-16,0 0 0,0 0 0,21 21 16,-21 21 15,0 0-31,0 0 0,-21 0 0,21 1 15,0-1-15,0 0 16,0 0-16,0 0 16,21-21-16,0 0 0,0 0 15,0 0-15,0 0 16,1 0-16,-1 0 16,0 0-16,0-21 15,0 0-15,-21 0 16,0 0-16,0-1 15,0 1-15,0 0 0,-21 0 16,21 0-16,-21 0 0,0 21 16,0-22-16,-1 1 0,1 21 15,0 0-15,42 0 32,0 0-32,1 0 15,-1 0-15,0 0 0,21 0 16,-21 0-16,22 0 0,-1 0 0,0 0 15,1 0-15,-1 0 0,0-21 16,22 21-16,-1 0 0,1 0 0,21 0 16,-22 0-16,1-21 0,-22 21 0,21 0 15,-41 0-15,20 0 0,-21-21 16,0 21-16,-42 0 31,0 0-31,0 21 0,-22-21 16,1 21-16,0 0 0,-1 0 15,-41 22-15,41-22 0,1 21 16,0-21-16,-1 1 0,22-1 16,-21 0-16,42 0 0,-21 21 15,21-20-15,0-1 0,0 0 16,21-21-16,0 0 16,0 0-16,22 0 0,-22 0 0,0 0 15,0 0-15,21 0 0,-20 0 16,-1-21-16,21 0 0,-21 21 0,22-22 15,-22 1-15,0 0 0,0 0 16,0 0-16,22 0 0,-22-22 0,0 22 16,0-21-16,0-1 0,-21 1 0,21 0 15,1-22-15,-1 1 0,-21 20 16,21-20-16,0-64 16,-21 85-16,21-1 0,0 1 0,-21 0 15,0 20-15,0 1 0,0 0 16,0 42-1,0 0 1,0 1-16,0-1 0,0 21 0,0 0 16,0 1-16,0-1 0,-21 0 15,21 1-15,0-1 0,0 0 16,-21 1-16,21-1 0,0 0 0,-21 1 0,21-1 16,0-21-16,0 22 15,0-22-15,0 0 0,0 0 0,0 0 16,0 0-16,0 1 0,21-1 15,0-21-15,0 0 0,1 0 16,-1 0-16,0 0 0,0 0 0,0 0 16,0 0-16,1 0 0,20 0 0,-21-21 15,0 21-15,0-22 0,1 1 16,20 21-16,-21-21 0,0 0 0,-21 0 16,21 0-16,1-1 0,-22 1 15,0 0-15,0 0 0,21-21 0,-21 20 16,0 1-16,0 0 0,0 0 15,0 0-15,-21 21 16,21 21-16,0 0 16,0 0-16,0 0 15,0 1-15,0-1 0,0 0 0,0 0 16,0 0-16,0 0 0,0 1 16,0-1-16,0 0 15,21-21-15,-21 21 0,0 0 16,0 0-1,0 1 1,-21-22-16,-1 0 0,1 21 16,0-21-16,0 0 0,0 0 15,0 0 1,-1 0-16,1 0 16,21-21-16,-21 21 0,21-22 15,0 1-15,-21 21 0,21-21 16</inkml:trace>
  <inkml:trace contextRef="#ctx0" brushRef="#br0" timeOffset="78812.41">18584 11472 0,'0'0'0,"-63"0"0,20 0 16,22 0-16,0 0 0,42 0 16,0 0-16,22 0 0,-1-21 15,0 21-15,1 0 0,-1-21 16,22 0-16,-22 21 0,21-21 0,-20 21 16,20 0-16,-20-21 0,20 21 15,-21-22-15,22 22 0,-22-21 0,1 21 16,-22 0-16,21-21 0,-21 21 0,0 0 15,1 0-15,-22-21 16,21 21-16,0 0 0,0 0 16,0-21-16,0 21 0,22 0 15,-1-21-15,0 21 0,1-22 16</inkml:trace>
  <inkml:trace contextRef="#ctx0" brushRef="#br0" timeOffset="79355.1">23453 10943 0,'0'0'0,"0"-21"16,0 0-16,0 0 16,0 0-1,0 42 17,0 0-17,-22 0-15,22 0 0,-21-21 16,21 21-16,-21 1 0,21-1 15,-21 0-15,0-21 0,21 21 0,0 0 16,-21 0-16,21 1 0,-22-22 16,22 21-16,0 0 15,0 0 1,22-21 15,-1 0-31,0-21 0</inkml:trace>
  <inkml:trace contextRef="#ctx0" brushRef="#br0" timeOffset="79575.98">23601 11007 0,'21'-21'0,"-42"42"0,63-64 15,-42 22-15,0 0 16,0 42 15,0 0-15,0 1-16,0-1 0,0 0 15,-21 0-15,0 0 16,21 0-16,-21 1 0,21-1 0,0 0 16,0 0-1,0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7T02:27:49.4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1334 0,'0'-22'0,"21"22"16,-21-21-16,22 21 0,-22-21 15,0 0-15,0 0 16,0 0 0,0-1-16,-22 22 15,1 0-15,21-21 0,-21 21 0,0 0 16,0 0-16,0 0 16,-1 0-16,1 0 0,0 0 0,-21 0 15,21 21-15,-1 1 0,-20-1 16,21-21-16,0 21 0,-22 21 15,22-21-15,0 1 0,-21-1 0,21 0 16,-1 21-16,1 1 0,0-22 16,0 21-16,0 0 0,21 1 0,0 20 15,-21-20-15,21-1 0,0 21 16,0-20-16,0-1 0,0 22 0,0-22 16,0 0-16,0 22 0,21-22 15,-21 0-15,21 1 0,0-1 0,0 0 16,0 1-16,1-1 15,-1 0-15,0 1 0,42 41 16,-41-62-16,20-1 0,0 21 16,1-21-16,-1 0 0,0-21 0,1 22 15,-1-1-15,21-21 0,-20 0 16,-1 0-16,22 0 0,-22 0 0,0 0 16,22 0-16,-22 0 0,0-21 0,22 21 15,-22-22-15,1 1 0,-1 0 16,21 0-16,-20 0 0,-1-22 15,0 22-15,1-21 0,-1 21 0,0-22 16,1 1-16,-1 21 0,0-21 0,-20-1 16,20 1-16,-21 0 15,0-1-15,22 1 0,-43 0 0,21-1 16,0-20-16,-21 20 0,0-20 0,0 21 16,0-22-16,0 22 0,0-1 15,0-20-15,-21 21 0,0-1 0,-1 1 16,1 0-16,-21-1 0,21 1 15,-22 0-15,1 20 0,0-20 0,-1 21 16,1-21-16,0 20 0,-22 1 16,22 0-16,-22 0 0,1 21 15,-1 0-15,22-21 0,-21 21 0,-1 0 16,-21 0-16,22 0 0,-1 21 16,1-21-16,-1 21 0,1 0 15,21 0-15,-22 1 0,22-1 16,-1 0-16,22 0 0,-21 21 0,21-20 15,0-1-15,-1 21 0,1-21 16,0 0-16,21 22 0,-21-22 0,21 0 16,0 21-16,0-20 0,0-1 15,0 0-15,0 0 0,0 0 0</inkml:trace>
  <inkml:trace contextRef="#ctx0" brushRef="#br0" timeOffset="459.38">3577 1757 0,'-21'0'0,"0"0"0,0 0 15,-1 0 1,22 21-16,-21-21 0,21 21 0,0 0 15,0 1-15,0-1 16,0 0-16,0 0 16,0 0-16,0 0 15,21-21 1,1 22-16,-1-22 16,0 0-1,0-22-15,-21 1 16,0 0-16,21 21 0,-21-21 0,0 0 15,0 0-15,0-1 16,-21 1-16,0 21 16,0 0-1,0 0-15,-1 0 16,22 21 0,0 1-16,0-1 0,0 0 15,0 0 1,22-21-1,-1 0-15,0 0 16,0 0-16</inkml:trace>
  <inkml:trace contextRef="#ctx0" brushRef="#br0" timeOffset="859.16">4043 1672 0,'0'21'31,"0"1"-31,0-1 16,0 0-16,0 0 0,0 0 16,0 0-16,21-21 15,0 22-15,0-22 16,0 0-16,1 0 31,-1-22-31,-21 1 0,21 21 0,-21-21 16,0 0-1,0 0-15,0 0 0,0-1 16,0 1-16,0 0 16,0 0-16,-21 21 0,0 0 31,21 21 0,0 0-31,0 0 0,0 1 16,0-1-16</inkml:trace>
  <inkml:trace contextRef="#ctx0" brushRef="#br0" timeOffset="1266.93">3641 2265 0,'0'0'0,"-22"0"0,22 21 0,0 0 31,22-21-31,-1 0 0,0 0 0,0 0 16,0 0-16,0 21 0,1-21 0,-1 0 15,21 0-15,-21 0 0,0 0 16,22 0-16,-22-21 0,0 21 0,0-21 16,0 21-16,1-21 0,-1 21 15,0-21-15,-21 0 0,21 21 16,-21-22-16,21 22 0,-21-21 15,0 0-15,0 42 63,0 0-63,0 1 16</inkml:trace>
  <inkml:trace contextRef="#ctx0" brushRef="#br0" timeOffset="1775.32">3873 3006 0,'0'0'0,"0"-21"0,0-1 15,-21 22 1,21 22-1,0-1 1,0 0-16,0 0 16,0 0-16,0 22 0,21-22 0,-21 21 15,22 0-15,-22 1 0,0-1 0,0 0 16,21 1-16,-21-1 0,0 0 16,0 1-16,0 20 0,0-20 0,0-1 15,0 0-15,0 22 0,0-22 16,-21 0-16,21 1 0,-22-1 0,22 0 15,-21 1-15,0-1 0,21-21 0,0 0 16,-21 1-16,21-1 16,-21-21-16,21-21 31,0-1-31,0 1 0,0 0 16,0-21-16,0 21 0</inkml:trace>
  <inkml:trace contextRef="#ctx0" brushRef="#br0" timeOffset="2228.12">3810 3429 0,'0'0'0,"0"-21"16,0-21-16,0 20 0,0 1 0,-21 21 15,0 0-15,-1 0 16,1 21-16,0 1 16,21-1-16,-21 0 0,0 0 15,0 21-15,-1-20 0,1-1 0,0 21 16,0-21-16,0 22 0,0-22 0,-1 21 15,22-21-15,0 0 0,-21 1 16,21-1-16,-21 0 0,21 0 16,21-42 15,0 0-31,-21 0 0,22-1 16,-1 1-16,0 0 0,0 0 0,-21-21 15,21 20-15,0-20 0,1 21 16,-1 0-16,0-22 0,0 22 15,0 0-15,0 0 0,1 0 0,-1 21 16,0 0-16,0 0 0,0 0 16,0 0-16,22 0 0,-22 0 0,0 21 15,0 0-15,0 0 0,1 0 0,-1 1 16,0 20-16,0-21 0,0 0 16,-21 0-16,0 22 0,21-22 0,-21 21 15,22-21-15,-22 1 16,0-1-16,0 0 15,21-42 17,0 21-32</inkml:trace>
  <inkml:trace contextRef="#ctx0" brushRef="#br0" timeOffset="7143.07">6308 2223 0,'0'0'0,"-22"0"16,1-22-16,0 22 0,0 0 16,0 0-1,0 0-15,-1 0 0,1 0 16,0 0-16,0 0 0,0 0 16,0 0-16,-1 0 0,1 0 0,0 0 15,0 0-15,0 0 0,0 0 16,-1 0-16,1 0 15,21 22 17,21-22-32,1 0 15,20 21 1,-21-21-16,0 0 0,22 0 0,-1 0 16,0 0-16,1 0 0,-1 0 0,0 0 15,22 0-15,-22 0 0,85 0 16,-63 0-16,-1 0 0,1 0 15,-1 0-15,1 0 0,-22 0 16,64 0-16,-43 0 0,-20 0 16,-1 0-16,21 0 0,-20 0 15,-22 0-15,21 0 0,-21 0 0,22 0 16,-22 0-16,0 0 0,0 0 16,0 0-16,1 0 15,-22-21 48,0-1-48,-22 22 1,22-21-16,0 0 16</inkml:trace>
  <inkml:trace contextRef="#ctx0" brushRef="#br0" timeOffset="7706.75">7154 1863 0,'0'0'0,"-42"0"16,21 0-1,0 0-15,-1 0 31,22 21-31,0 0 16,22 0 0,-1-21-16,0 21 0,0-21 15,0 0-15,0 22 0,1-22 0,20 21 16,-21-21-16,21 21 0,-20-21 0,41 0 16,-21 0-16,1 21 15,-22-21-15,21 21 0,-21-21 16,1 0-16,20 0 0,-21 0 0,0 0 15,22 0-15,-22 0 0,0 21 16,0-21-16,0 0 16,-21 22-16,0-1 15,0 0-15,-21-21 16,0 21-16,0-21 0,0 21 0,-1 0 16,-20 1-16,21-1 0,-21 0 15,-1 21-15,1-21 0,0 22 16,20-22-16,-20 21 0,0 1 0,21-22 15,-1 21-15,-20-21 0,21 22 16,0-22-16,0 21 0,-1-21 0,1 0 16,21 1-16,-21-1 0,21 0 15,-21-21-15,21 21 0,-21-21 0,21 21 16,21-42 46,0 21-62,0-21 0,0 0 16,1 21-16</inkml:trace>
  <inkml:trace contextRef="#ctx0" brushRef="#br0" timeOffset="8327.5">9123 1799 0,'0'0'0,"0"-21"0,-21 0 15,21 0-15,-22 0 0,22-1 16,-21 22-16,21-21 0,0 0 16,0 0-16,0 42 31,0 21-31,0 1 15,0-1-15,0 0 0,0 1 0,0 20 16,0 1-16,0-1 0,0-20 16,0 20-16,0-21 0,0 22 15,-21-22-15,21 22 0,0-22 16,-21 0-16,21-20 0,0 20 0,0-21 16,0 21-16,0-20 0,0-1 0,0 0 15,0 0-15,0 0 16</inkml:trace>
  <inkml:trace contextRef="#ctx0" brushRef="#br0" timeOffset="8938.51">8594 2053 0,'0'0'16,"-64"-63"-1,43 42-15,0-1 0,21 1 0,0 0 0,0 0 16,0 0-16,0-22 0,0 22 16,21 0-16,0 0 0,0 0 0,0-22 15,22 22-15,-1 21 0,0-21 16,1 0-16,-1 21 0,0 0 15,22 0-15,-22 21 0,22 0 16,-22 0-16,22 22 0,-22-1 0,21 0 16,-20 22-16,-1-22 0,0 1 15,1 20-15,-22 1 0,0-22 16,0 21-16,0-20 0,-21 20 0,0-20 0,0-1 16,0 21-16,0-20 0,22-22 15,-22 21-15,0-21 0,0 22 0,0-22 16,0 0-16,0 0 15,0-42 17,0 0-32,0 0 0,0 0 15,-22-1-15,22-20 0,0 0 0,0-1 16,0 1-16,0 0 0,0-1 16,0-20-16,0 21 0,0-22 0,0 1 15,0-1-15,0-21 0,0 22 0,22-1 16,-1 1-16,-21 21 0,21-22 15,-21 22-15,0-1 0,21 22 0,0 0 16,-21 0-16,0 0 0,0 0 16,21 21-16,1 0 0,-1 0 15,0 21 1,0 0 0,-21 0-16,0 0 15,21 0-15,-21 1 0,21-1 16,-21 21-16,0-21 0,0 22 0</inkml:trace>
  <inkml:trace contextRef="#ctx0" brushRef="#br0" timeOffset="9579.28">10223 2540 0,'22'0'16,"-22"-21"-16,0 0 15,0 0-15,0-1 0,0 1 16,21 0-16,-21-21 0,0 21 16,0-1-16,0 1 0,0-21 0,0 21 15,-21-22-15,-1 22 0,22 0 0,-21 0 16,0 0-16,0 0 0,21-1 15,-21 22-15,0-21 0,-1 21 0,1 0 16,0 21-16,0 1 16,0-1-16,0 21 0,-1-21 15,1 22-15,21-22 0,-21 21 0,21 0 16,-21 1-16,21-22 0,0 21 16,0 1-16,0-22 0,0 21 0,0-21 15,0 0-15,0 1 0,0-1 16,21 0-16,0 0 0,0-21 15,1 0-15,-22 21 0,21-21 0,0 0 16,0 0-16,0-21 16,0 0-16,1 21 0,-22-21 0,21-22 15,0 22-15,0 0 0,0-21 16,-21 21-16,21-22 0,-21 1 16,22 21-16,-22-22 0,21 1 0,-21 21 15,0 0-15,0 0 0,0-1 0,0 1 16,0 42 15,0 1-31,0-1 16,0 0-16,0 21 0,0-21 0,0 1 15,0 20-15,0-21 0,0 0 0,0 0 16,0 22-16,0-22 0,21 0 16,-21 0-16,21-21 0,-21 21 15,21-21-15,0 22 0,1-22 16,-1 0-16,0 0 15,0 0-15,0-22 0,0 22 0,1-21 16</inkml:trace>
  <inkml:trace contextRef="#ctx0" brushRef="#br0" timeOffset="10354.23">10647 2201 0,'0'0'0,"-21"0"0,-1 0 31,22 22-31,-21-1 16,21 0-16,0 0 0,0 0 0,0 0 16,0 1-16,0-1 0,0 21 15,0-21-15,0 0 0,0 1 0,-21 20 16,21-21-16,0 0 0,0 0 16,-21 1-16,21-1 0,0-42 62,0-1-62,0 1 16,0 0-16,0 0 0,0 0 0,0 0 15,0-22-15,0 22 0,0-21 16,0 21-16,0-22 0,0 22 16,21 0-16,0-21 0,0 20 0,1 1 15,-1 0-15,0 21 0,0-21 16,0 21-16,22 0 0,-22 0 0,0 0 15,0 0-15,0 21 0,0-21 0,1 21 16,-1 0-16,-21 1 0,21 20 16,-21-21-16,21 21 0,-21-20 0,0 20 15,0-21-15,0 21 0,0-20 16,0 20-16,0-21 0,0 0 0,0 0 16,0 1-16,0-1 0,-21-21 0,21 21 15,-21 0 1,21-42 15,0 0-31,0 0 16,0-1-16,0 1 0,0-21 0,0 21 15,0 0-15,0-22 0,0 22 0,21-21 16,0-1-16,0 22 0,0-21 16,1 21-16,20 0 0,0-22 0,-21 22 15,22 21-15,-1-21 0,0 21 16,-20 0-16,20 0 0,-21 0 0,0 21 15,0-21-15,1 21 0,-1 0 0,-21 1 16,0-1-16,0 21 16,0-21-16,0 0 0,0 1 0,0 20 15,0-21-15,0 0 0,0 0 0,-21 1 16,21 20-16,-22-21 0,22 0 16,-21 0-16,21 1 15,-21-22-15,21 21 0,0-42 47,0-1-31,21 1-16</inkml:trace>
  <inkml:trace contextRef="#ctx0" brushRef="#br0" timeOffset="10826.96">11620 2413 0,'0'0'0,"22"0"15,-1 0-15,0 0 0,0 0 16,0 0-16,0 0 0,1-21 16,-1 0-16,0 21 0,0-21 0,0 21 15,0-22-15,1 1 0,-1 0 16,-21 0-16,0 0 15,0 0-15,0-1 0,0 1 16,0 0-16,0 0 0,-21 21 16,-1 0-16,1 0 15,0 0-15,0 0 0,-21 0 16,20 21-16,1 0 0,0 0 16,-21 22-16,21-22 0,-1 21 0,1 1 15,0-1-15,0 0 0,0-21 0,21 22 16,0-1-16,0-21 0,0 0 15,0 22-15,0-22 0,0 0 0,21-21 16,0 21-16,0 0 0,0-21 16,1 0-16,-1 22 0,0-22 15,21 0-15,-21 0 0,22 0 0,-22 0 16,0 0-16,21 0 0,-20 0 0,-1 0 16,21-22-16,-21 22 0,0 0 15,1-21-15,-1 0 16,-21 0-16,21 21 0,-21-21 15</inkml:trace>
  <inkml:trace contextRef="#ctx0" brushRef="#br0" timeOffset="12947.71">9038 3662 0,'0'0'0,"0"-21"15,21 21-15,0 0 0,1-21 0,-1-1 16,-21 1-1,21 21-15,-21-21 0,21 0 0,-21 0 16,0 0-16,0-1 16,0 1-1,-21 21-15,0-21 0,0 21 0,-1 0 16,1 0-16,0 0 0,-21 0 16,21 0-16,-22 0 0,1 0 0,21 0 15,-22 21-15,1 0 0,21 22 16,-21-22-16,20 21 0,1 1 0,0-1 15,0 0-15,0 1 0,21 20 16,-21-21-16,21 22 0,0-22 0,0 22 16,0-1-16,0-20 0,0-1 15,0 0-15,0 1 0,21-22 16,0 21-16,0-21 0,-21 0 0,21 1 16,0-1-16,1 0 0,-1-21 0,0 0 15,0 0-15,0 0 0,22 0 16,-1 0-16,-21-21 15,21 0-15,-20-1 0</inkml:trace>
  <inkml:trace contextRef="#ctx0" brushRef="#br0" timeOffset="13407.44">9356 3916 0,'0'0'0,"0"-21"0,0 0 0,0-1 15,-22 22 1,1 0-1,0 0-15,21 22 16,0-1-16,0 21 0,-21-21 16,21 22-16,-21-22 0,21 21 0,-21 0 15,21 1-15,-22-1 0,22 0 0,0-20 16,0 20-16,0-21 0,0 0 16,0 22-16,0-22 0,0 0 15,22-21-15,-1 0 0,0 0 16,0 0-16,0 0 0,0 0 15,1 0-15,-1-21 0,0 0 16,0 21-16,0-22 0,0 1 16,1-21-16,-1 21 0,0 0 0,-21-22 15,21 22-15,-21-21 0,0-1 16,0 1-16,0-21 0,0 41 16,0-20-16,-21 21 0,0 0 15,0 0-15,-1 21 0,1 0 16,0 0-16,0 0 0,0 0 0,0 0 15,-1 21-15,22 0 0,0 0 16,0 21-16,-21-20 0,21 20 0,0-21 16,0 21-16,0-20 0,0-1 15,0 21-15,0-21 0,0 0 0,0 1 16,0-1-16,21-21 16,1 0-16,-1 0 15</inkml:trace>
  <inkml:trace contextRef="#ctx0" brushRef="#br0" timeOffset="14998.37">9864 4001 0,'0'0'0,"0"-22"0,0 1 16,0 0-16,0 0 16,0 42 15,-22 0-31,22 0 0,0 1 0,0-1 15,0 0-15,0 21 0,0-21 16,0 22-16,0-1 0,0-21 0,0 22 16,0-22-16,0 21 0,0-21 15,0 0-15,0 1 0,22-1 0,-1 0 16,-21 0-16,21-21 0,0 0 16,0 0-16,0 0 15,1 0-15,-1 0 0,0 0 16,-21-21-16,21 0 0,0 0 15,0-1-15,1 1 0,-1 0 16,-21 0-16,21 0 0,0-22 0,0 22 0,-21-21 16,21 0-16,-21 20 15,22-20-15,-22 0 0,0 21 0,0-1 16,0 1-16,0 0 0,0 0 16,0 42-1,0 0-15,0 0 16,0 1-16,0 20 0,0-21 15,-22 21-15,22 1 0,0-22 0,-21 21 16,21 1-16,0-22 0,0 21 16,0-21-16,0 0 0,0 1 15,0-1-15,0 0 0,21-21 0,1 21 0,-1-21 16,0 0 0,0 0-16,21 0 0,-20 0 0,-1 0 15,0 0-15,0-21 0,21 0 0,-20 21 16,-1-21-16,0-1 0,0 1 15,0 0-15,0 0 0,-21 0 0,0 0 16,22-1-16,-22 1 0,0-21 16,0 21-16,0 0 0,0-1 0,0 1 15,0 0-15,0 0 0,-22 21 16,22 21 15,0 0-15,22-21-1,-1 21-15,-21 1 16,21-1-16,0-21 0,-21 21 16,21-21-16,-21 21 0,21 0 0,-21 0 15,0 1-15,0-1 16,0 0-16,0 0 0,0 0 16,0 0-16,0 1 15,22-22-15,-22 21 0,0 0 0,0 0 16,21-21-16,0 0 0,-21 21 15,21-21-15,0 0 0,0 0 16,1 0-16,-1 0 0,0 0 16,21 0-16,-21 0 0,1-21 0,20 0 15,-21 21-15,0-21 16,22 0-16,-22-1 0,21 1 0,-21-21 16,0 21-16,1-22 0,-1 22 0,0-21 15,0 21-15,-21-22 0,0 22 16,0-21-16,21 21 0,-21 0 0,0-1 15,-21 22 1,0 0-16,0 22 16,0-22-16,21 21 0,0 0 15,-22 0-15,22 0 0,0 0 16,0 1-16,0-1 0,0 0 0,0 0 16,22-21-16,-22 21 0,21 0 15,0 1-15,0-1 0,0 0 16,-21 0-16,21 0 15,-21 0-15,0 1 16,0-1 0,-21-21-1,0 0-15,0 0 16,0 0-16,0 0 16,-1 0-16,1 0 15,0 0 1,21-21-16,-21 21 15,21 21 17,0 0-17,21 0 1,0-21-16,0 0 0,1 0 16,-1 21-16,0-21 15,0 0-15,21 0 0,-20 0 0,-1 0 16,0 0-16,21 0 0,-21 0 0,22-21 15,-22 21-15,21-21 0,-21 21 16,22-21-16,-1 0 0,-21-1 16,22 1-16,-1 0 0,-21 0 0,0 0 15,22-22-15,-22 22 0,0-21 16,0 21-16,0-43 0,-21 22 16,0 21-16,0 0 0,0-1 15,0 1-15,0 0 16,-21 21-16,0 21 15,0 0-15,0 22 16,-1-22-16,1 0 0,21 21 0,-21 1 16,0-22-16,21 21 0,-21-21 15,21 1-15,0 20 0,0-21 0,0 0 16,0 0-16,0 1 16,21-22-16,0 0 15,0 21-15,0-21 0,1 0 0,-1 0 16,21 0-16,-21 0 0,0 0 0,1-21 15,20 21-15,-21-22 0,0 1 16,22 21-16,-22-21 0,0 21 0,-21-21 16,21 0-16,-21 0 0,0-1 15,0 1-15</inkml:trace>
  <inkml:trace contextRef="#ctx0" brushRef="#br0" timeOffset="17491">8064 6096 0,'0'0'0,"0"-21"0,0 0 16,0 0-16,-21-1 0,21 1 16,-21 0-16,21 0 15,-21 0-15,0 0 0,0-1 0,-1 1 16,1 0-16,0 21 15,0 0-15,0-21 0,0 21 0,-1 0 16,1 0-16,0 0 0,0 0 0,0 21 16,0 0-16,-1 0 0,-20 22 15,21-22-15,0 21 0,0 1 0,-22-1 16,22 21-16,0 1 0,21-22 16,-21 22-16,21 20 0,-21-20 0,21-1 15,0 1-15,0-1 0,0-20 16,0 20-16,21-20 0,-21-1 15,21 0-15,21-21 0,-21 1 0,1-1 16,20 0-16,-21-21 0,21 0 16,1 0-16,-1 0 0,43 0 15,-43-21-15,0 0 0,22-1 16,-22 1-16,1 0 0,-1 0 0,0-21 16,1 20-16,-1-20 0,0 0 0,-21 21 15,1-22-15,-1 1 0,0 0 16,-21-1-16,21 22 0,-21-21 15,0 21-15,0-1 0,0 1 0,0 0 16,-21 21-16,0 0 16,21 21-16,-21 0 15,21 1-15,-22-1 0,22 0 16,-21 21-16,21-21 0,0 22 0,0-1 16,0-21-16,0 22 0,0-22 0,0 21 15,0-21-15,21 0 0,1 1 16,-1-1-16,21 0 0,-21-21 15,0 0-15,1 0 0,-1 0 0,0 0 16,0 0-16,0 0 0,22-21 16,-22 21-16,0-21 0,21-1 15,-21 22-15,1-21 0,-1 0 0,0 0 16,-21 0-16,0 0 0,0-1 16,0-20-16,0 21 0,0 0 0,0 0 15,0-22-15,-21 22 0,0-21 16,-1 21-16,1-1 0,0 1 0,0 0 15,-21 0-15,20 0 0,1 21 0,0 0 16,-21 0-16,21 0 0,-1 0 16,1 0-16,21 21 0,-21 0 0,0 0 15,21 0-15,-21 22 0,21-1 16,0-21-16,0 22 0,0-1 0,0 0 16,0-21-16,0 22 0,21-22 15,0 21-15,0-21 0,0 1 16,1-22-16,-1 21 0,0-21 0,0 0 15,21 0-15,-20 0 0,-1 0 0,21 0 16,-21 0-16,22 0 0,-22 0 16,21-21-16,-21-1 0,22 22 0,-22-21 15,0 0-15,21-21 0,-21 21 16,1-1-16,-1 1 0,-21-21 0,21 21 16,-21-22-16,21 22 0,-21-21 0,0 21 15,0 0-15,0-1 0,0 1 16,0 0-16,0 0 0,0 42 31,0 0-31,0 22 0,0-22 16,0 0-16,0 21 0,0-21 15,0 22-15,0-22 0,0 21 0,0-21 16,21 1-16,-21-1 0,21 0 16,-21 0-16,22 0 0,-22 0 0,21-21 15,0 0-15,0 22 0,0-22 16,0 0-16,1 0 0,-1 0 15,0 0-15,0-22 0,0 1 0,-21 0 16,21 21-16,1-21 0,-1 0 16,-21 0-16,0-1 0,0 1 0,21 0 15,-21 0-15,0-21 0,0 20 16,0 1-16,0 0 0,0 0 0,0 0 16,0 0-16,0-1 0,0 44 31,0-1-16,0 0-15,0 0 0,0 0 0,0 0 16,0 1-16,0 20 0,0-21 0,0 0 16,0 0-16,0 1 0,0-1 15,0 0-15,0 0 0,21 0 0,-21 0 16,0 1-16,21-22 16,0 0-16,1 0 0,-1 0 15,0 0-15,0 0 0,0 0 0,0 0 16,1-22-16,-1 22 0,0-21 15,-21 0-15,21 21 0,0-21 16,0 0-16,1 0 0,-1-1 0,0 1 16,-21-21-16,21 21 0,0 0 15,-21-22-15,0 22 0,21-21 0,1 21 16,-22-1-16,21 1 0,-21 0 0,0 0 16,0 42 15,0 0-31,0 0 0,0 1 0,0-1 15,0 0-15,0 0 16,0 21-16,0-20 0,0-1 0,0 0 0,0 0 16,0 0-16,0 0 0,0 1 15,0-1-15,21 0 16,0-21-16,0 21 0,0-21 16,1 0-16,-1 0 0,0 0 0,0 0 15,0 0-15,0 0 0,22-21 16,-22 21-16,0-21 0,0 0 0,22-1 15,-22 22-15,0-21 0,0 0 0,0-21 16,0 21-16,-21-1 16,22 1-16,-22-21 0,21 21 0,-21 0 0,0-1 15,0 1-15,0 0 0,0 0 16,0 42 0,0 0-1,0 0-15,-21 1 16,21 20-16,0-21 0,0 0 0,0 0 15,0 1-15,0-1 0,0 0 16,0 0-16,0 0 0,21 0 16,-21 1-1,21-22-15,-21 21 16,0-42 46,-21 21-62,0 0 0,21-22 16,-22 22-16,1 0 16,21 22-1,-21-22-15,21 21 16,0 0-16,0 0 16,21-21-1,-21 21-15,21-21 0,1 0 16,-1 0-16,0 0 15,0 0-15,21 0 0,-20 0 0,-1 0 16,0 0-16,0 0 0,21 0 16,-20 0-16,20-21 0,-21 0 0,21 21 15,-20-21-15,20 0 0,-21 21 16,0-22-16,0 1 0,1 0 0,-1 0 16,0-21-16,0 20 0,0 1 15,-21-21-15,21 0 0,-21-1 16,0 22-16,0 0 0,0 0 15,-21 21 1,0 21-16,0-21 0,0 21 0,0 21 16,21-20-16,-22-1 0,1 21 0,0-21 15,0 22-15,21-22 0,0 0 16,-21 21-16,21-21 0,0 1 0,0-1 16,0 0-16,0 0 15,21-21 1,0 0-16,0 0 15,0 0-15,1 0 16,-1-21-16,0 0 0,0 0 16,0 21-16,-21-22 0,21 1 15,1 0-15</inkml:trace>
  <inkml:trace contextRef="#ctx0" brushRef="#br0" timeOffset="18063.71">11790 6265 0,'0'-21'0,"0"42"0,21-42 16,-21 0-16,0 0 15,0 0-15,21 21 16,-21 21 15,0 0-31,0 0 0,0 0 16,0 1-16,-21 20 0,21-21 15,0 21-15,0 1 0,-21-22 0,21 21 16,-21-21-16,21 1 0,0 20 0,-22-21 16,22 0-16,0 0 15,0 1-15,-21-22 0,21 21 16,0-42 15,0-1-31,0 1 16,0 0-16,0 0 0,21 0 15</inkml:trace>
  <inkml:trace contextRef="#ctx0" brushRef="#br0" timeOffset="18453.48">11769 5948 0,'-22'-21'0,"44"42"0,-65-63 15,22 20-15,0 22 0,0 0 16,0 0-16,-1 0 0,22 22 15,0-1 1,0 0-16,0 0 16,0 0-16,0 0 0,22-21 15,-1 0-15,0 0 16,0 0-16,0 0 0,0 0 16,1 0-16,-1 0 0,0 0 15,0-21-15,0 21 0,-21-21 16,0 0-16,0 0 0,0 0 15,0-1 1,-21 1-16,0 21 0,0-21 0,0 21 16,-1 0-16,1 0 0,0 0 15,0 0-15,0 0 16,21 21-16,-21 0 0,21 1 16,0-1-16,0 0 0,0 0 0,0 0 15,0 0-15,0 1 0,0-1 0,21 0 16,0 0-16,0 0 0,-21 0 15,21-21-15,0 22 0,22-1 0</inkml:trace>
  <inkml:trace contextRef="#ctx0" brushRef="#br0" timeOffset="19262.53">12636 6244 0,'0'-21'15,"0"0"-15,0 0 16,0 0-16,-21 21 0,21-22 16,-21 22-16,0 0 0,21-21 15,-21 21-15,0 0 0,-1 0 0,1 0 16,0 0-16,0 0 0,0 21 15,0-21-15,-1 22 0,1-1 16,0 0-16,0 0 0,0 21 16,0-20-16,-1-1 0,1 21 0,0 0 15,0-20-15,21 20 0,0-21 16,0 0-16,0 22 0,0-22 0,0 0 16,0 0-16,0 0 0,21-21 15,0 0-15,0 0 0,1 0 16,-1 0-16,0 0 0,0 0 0,0 0 15,0 0-15,1 0 0,-1 0 0,-21-21 16,21 21-16,0-21 0,0 0 16,0 21-16,-21-21 0,22-1 0,-1 1 15,0 0-15,-21-21 0,21 21 16,0-22-16,-21 22 0,21-21 16,1-1-16,-22 22 0,21-21 0,0 0 15,-21-1-15,21 1 0,-21-22 16,21 22-16,0 0 0,-21-1 0,0 1 15,0 0-15,22-1 0,-22 1 0,0 21 16,0-21-16,21 20 0,-21 1 16,0 0-16,0 0 0,0 0 0,0 42 31,0 0-31,0 0 16,0 22-16,0-1 0,-21 0 15,-1 1-15,22-1 0,-21 0 16,21 22-16,-21-22 0,21 0 0,-21 1 15,21-1-15,0 0 0,0 1 16,-21-1-16,21 0 0,0-20 0,0 20 16,0-21-16,0 21 0,0-20 0,0-1 15,21 0-15,0-21 0,0 21 16,0 0-16,1-21 0,-1 0 0,0 0 16,0 0-16,0 0 0,0 0 0,1 0 15,20 0-15,-21 0 0,0-21 16,0 21-16,1 0 0,-22-21 0,21 0 15,0 21-15,-21-21 0,21-1 16,-21 1 0,0 0-16</inkml:trace>
  <inkml:trace contextRef="#ctx0" brushRef="#br0" timeOffset="19447.43">13102 6414 0,'0'0'0,"0"21"0,0 0 32,0 0-17,-21-21 48,0 0-48,0 0-15,-1 0 0</inkml:trace>
  <inkml:trace contextRef="#ctx0" brushRef="#br0" timeOffset="20226.98">8678 7832 0,'0'-21'16,"0"-22"-1,0 22-15,0 0 16,-21 21 0,0 0-16,21 21 15,0 0-15,0 0 0,-21 1 16,21 20-16,0 0 0,-21 1 15,21 20-15,-22 64 0,22-63 16,-21-1-16,21 1 0,-21-1 16,21-21-16,0 22 0,0-1 0,-21-20 15,21 20-15,-21-20 0,21 20 16,-21-21-16,21 1 0,0-22 0,0 21 16,0-21-16,0 22 0,-22-1 15,22-21-15,0-42 47,0 0-47,0 0 0,0 0 16,0-1-16</inkml:trace>
  <inkml:trace contextRef="#ctx0" brushRef="#br0" timeOffset="20623.75">8340 8022 0,'0'0'0,"-22"-42"0,22 21 0,0 0 0,-21-1 15,21 1-15,0 0 16,0 0-16,21 0 0,1 0 0,-1-1 16,21 1-16,0 0 0,1 0 15,-1 0-15,22 21 0,-1 0 0,1 0 16,-1 0-16,-21 0 0,22 0 0,-1 0 15,-20 21-15,-1 0 0,0 0 16,-20 22-16,-1-1 0,-21 0 0,0 1 16,0-1-16,0 0 0,-21 1 15,-1-1-15,-20 0 0,0 1 0,-1-22 16,1 21-16,0-21 0,-22 22 16,22-22-16,0 0 0,-1 0 15,1 0-15,21 0 0,-22-21 0,22 22 0,0-22 16,0 0-16,0 0 15,42 0 17,0 0-32,0-22 0,0 22 0,22-21 15,-22 0-15,21 21 0</inkml:trace>
  <inkml:trace contextRef="#ctx0" brushRef="#br0" timeOffset="21888.26">9864 8297 0,'21'0'16,"0"0"-16,-21-21 16,0 0-1,21 0-15,-21 0 0,0 0 0,0-1 16,0 1-16,0 0 0,0 0 0,0-21 15,0 20-15,-21 1 0,0 0 16,0 0-16,-1 0 0,1 0 0,0 21 16,0 0-16,0 0 0,0 0 0,-22 0 15,22 0-15,0 0 16,0 21-16,0 0 0,-1 21 0,1-21 16,-21 1-16,21 20 0,0 0 15,-1-21-15,22 22 0,-21-1 0,21-21 16,0 22-16,0-22 0,0 0 0,0 0 15,0 0-15,0 0 0,0 1 16,21-22-16,1 0 0,-1 0 0,0 0 16,0 0-16,0 0 0,0 0 0,22-22 15,-22 22-15,0-21 0,21 0 16,-20 0-16,-1 0 0,0 0 0,21-1 16,-21 1-16,1 0 0,-1 0 0,0-21 15,-21 20-15,0 1 16,21 0-16,-21-42 0,21 41 15,-21 1-15,0 0 16,0 42 0,0 0-1,0 22-15,0-22 0,0 21 16,0-21-16,0 22 0,0-22 0,0 21 16,0-21-16,0 22 0,0-22 0,0 0 15,0 0-15,0 0 0,21 1 16,1-22-16,-22 21 0,21-21 0,0 0 15,0 0-15,0 0 0,0 0 16,1 0-16,-1 0 16,0-21-16,0-1 0,0 22 0,0-21 15,1 0-15,-1 0 0,0 0 0,0 0 16,-21-1-16,0 1 0,21-21 16,0 0-16,-21-1 0,0 22 15,0 0-15,0 0 0,0 0 0,22-1 16,-22 44-1,0-1 1,0 0-16,0 0 0,0 0 16,-22 22-16,22-22 0,0 0 0,0 21 15,0-21-15,0 1 0,0-1 16,0 0-16,0 0 0,0 0 0,22 0 16,-1-21-16,0 0 15,0 0-15,0 0 0,0 0 0,1 0 16,-1 0-16,21 0 0,-21-21 0,0 0 15,1 0-15,-1 21 0,21-21 16,-21 0-16,0-1 0,1 1 0,-1 0 16,-21 0-16,21-21 0,-21 20 0,0 1 15,0 0-15,0 0 0,0 0 16,0-22-16,0 22 16,0 0-16,0 42 31,0 0-31,0 1 0,0-1 15,0 0-15,0 0 0,0 0 0,0 22 16,-21-22-16,21 21 0,0-21 16,0 22-16,-21-22 0,-1 21 0,22-21 15,-21 22-15,21-1 0,0 0 0,0 1 16,-21-1-16,21 0 0,0 1 16,0-1-16,-21 21 0,21-20 0,0 20 15,-21-20-15,21-1 0,0 21 16,0-20-16,0-1 0,-21 22 15,21-22-15,0 0 0,0 22 0,0-22 0,-22 0 16,22 1-16,0-1 0,-21 0 16,-21 43-16,21-64 0,0 0 15,-1 1-15,1-1 0,0-21 16,0 0-16,0 0 0,0 0 0,-22 0 16,22 0-16,-21-21 0,-1-1 0,22-20 15,-42 21-15,20 0 0,1 0 16,0-22-16,-1 22 0,-20 0 0,42-21 15,-22 20-15,1 1 0,21 0 0,0 0 16,0 0-16,21 0 0,-22 42 16,22-42-16,22-1 15,-1-20-15,21 21 0,-21-21 0,22-1 0,-1 22 16,0-21-16,1-1 0</inkml:trace>
  <inkml:trace contextRef="#ctx0" brushRef="#br0" timeOffset="24263.01">11218 7959 0,'0'0'0,"-21"0"15,21-21 1,-21 21-16,0 0 31,21 21-31,-21-21 0,21 21 16,-22 0-16,22 0 0,0 0 0,0 1 15,0-1-15,0 0 0,-21 0 16,21 21-16,0-20 0,-21-1 16,21 0-16,0 0 0,0 0 0,0 0 15,0-42 32,0 0-47,0 0 16,0 0-16,0 0 0,0-1 15,0 1-15,21 0 0,-21-21 0,21 21 0,-21-1 16,22-20-16,-22 21 0,21 0 16,0 0-16,-21-1 0,21 1 15,0 21-15,0 0 0,1 0 16,-1 0 0,0 21-16,-21 1 0,0-1 0,21 0 15,0 21-15,-21-21 0,21 22 16,-21-22-16,0 0 0,0 21 0,0-20 15,0-1-15,0 0 0,0 0 0,0 0 16,0 0 0,0-42 15,0 0-31,0 0 16,22 0-16,-22 0 0,21-1 0,-21 1 15,0-21-15,21 21 0,0 0 0,0-22 16,-21 22-16,21 0 15,1 0-15,-1 0 0,0-1 0,0 22 16,0 0-16,0 0 0,1 0 16,-1 0-16,0 22 0,0-1 15,-21 0-15,21 21 0,-21-21 0,0 1 16,0 20-16,0-21 0,0 21 16,0-20-16,0-1 0,0 0 0,0 0 15,0 0-15,0 0 0,0 1 0,0-1 16,21-21-1,1 0-15,-1 0 0,0 0 16,0 0-16,0 0 0,0 0 16,1-21-16,-1-1 0,21 22 15,-21-21-15,0 0 0,1 0 0,20 0 16,-21-22-16,0 22 0,0 0 0,1-21 16,-1 21-16,-21-22 0,0 22 15,0-21-15,0 21 0,0-1 16,-21 22 15,21 22-31,-22-1 0,1 0 16,21 0-16,0 21 0,-21-20 0,21-1 15,-21 21-15,21-21 0,0 0 0,0 22 16,0-22-16,0 0 0,0 0 16,0 0-16,21-21 15,0 0-15,0 0 0,1 0 0,-1 0 16,0 0-16,0 0 0,0 0 0,0 0 15,1 0-15,-1-21 0,21 21 16,-21-21-16,0 0 0,1 0 0,20 0 16,-21-1-16,0 1 0,-21 0 15,0 0-15,21 0 0,-21 0 16,0-1-16,0 44 31,0-1-31,0 0 16,0 0-16,-21 0 15,21 0-15,-21 1 0,21-1 16,0 0-16,-21 0 0,21 0 16,-21-21-16,21 21 0,0 1 15,-21-22 1,21-22 0,0 1-1,0 0-15,21 0 16,0 0-16,-21 0 0,21-1 0,0 1 15,-21 0-15,21 0 0,1 0 0,-1-22 16,0 22-16,-21 0 0,21 0 16,0 0-16,0 21 0,1 0 15,-1 0 1,0 0-16,-21 21 0,0 0 16,0 0-16,0 0 0,0 1 0,0 20 15,0-21-15,0 0 0,0 22 16,0-22-16,0 0 0,21 0 0,-21 0 15,0 0-15,21-21 0,0 22 16,1-22-16,-1 0 0,0 0 16,0 0-16,0 0 0,0 0 15,1 0-15,-1 0 0,0 0 0,0-22 0,0 22 16,22-21-16,-22 0 16,0 0-16,0 21 0,0-42 0,22 20 15,-22 1-15,0-21 0,-21 21 0,21-22 16,0 1-16,0 21 0,-21-21 15,0-1-15,22 1 0,-22 0 0,21-1 16,-21 1-16,0 0 0,21-1 16,0 1-16,-21 21 0,21-22 0,-21 22 15,0 0-15,0 0 0,0 42 32,0 0-32,-21 0 0,0 22 15,0-22-15,0 21 0,21-21 16,-22 22-16,1-1 0,0 0 15,0 1-15,0-1 0,0 0 0,-1 1 16,22-22-16,0 21 0,-21 1 0,0-1 16,21-21-16,0 0 0,0 22 15,0-22-15,0 0 0,0 0 0,0 0 16,21 0-16,0-21 16,1 22-16,-1-22 0,0 0 15,0 0-15,0 0 0,0 0 0,1 0 16,-1 0-16,0-22 15,0 22-15,-21-21 0,21 21 0,0-21 16,-21 0-16,22 0 0,-22 0 16,21-1-16,-21 1 15,0 0-15,0 0 0,0 0 16,0 0-16,0-1 0,0 1 0</inkml:trace>
  <inkml:trace contextRef="#ctx0" brushRef="#br0" timeOffset="25023.57">13060 7916 0,'21'-21'31,"21"21"-31,-21 0 16,1 0-16,-1-21 0,21 21 0,-21 0 15,22 0-15,-22-21 0,21 21 16,0 0-16,-20 0 0,20-21 0,0 21 16,1 0-16,-1 0 0,-21-21 0,21 21 15,-20 0-15,-1 0 0,0 0 16,0 0 0,-42 0 62,0 0-63,0 0 360,-1 0-359,22 21-16,-21-21 16</inkml:trace>
  <inkml:trace contextRef="#ctx0" brushRef="#br0" timeOffset="28811.51">8763 10118 0,'-21'-21'0,"21"-1"31,-21 22-15,-1 0-1,22 22 1</inkml:trace>
  <inkml:trace contextRef="#ctx0" brushRef="#br0" timeOffset="33344.44">8615 10139 0,'0'0'15,"0"-21"-15,0 0 0,0-1 16,0 1-16,0 0 0,0 0 0,0 0 16,0 0-16,0-1 0,0 1 0,0 0 15,0 42 17,0 0-32,-21 22 15,21-22-15,0 21 0,-22 1 16,22-1-16,0 0 0,0 22 0,0-1 15,0 1-15,0-1 0,0 1 16,-21-1-16,21-20 0,-21 20 16,21 1-16,0-22 0,-21 0 0,21 1 0,0-1 15,0 0-15,0-21 16,0 1-16,0-1 0,0 0 0,0 0 16,0 0-16,0-42 31,0 0-31,0 0 15,0 0-15,0-1 0,0 1 16,0-21-16,0 21 0,0-22 16,0 22-16,0-21 0,0 0 0,0-1 15,0 1-15,0-22 0,0 22 16,0-21-16,0 20 0,0-20 0,0 20 16,21 1-16,0 0 0,0-1 0,1 1 15,-1 21-15,21 0 16,-21 0-16,22-1 0,-1 22 0,0 0 15,1 0-15,-22 22 0,21-22 0,0 21 16,-20 21-16,-1-21 0,0 0 16,-21 22-16,0-1 0,0 22 15,-21-22-15,0 0 0,-22-21 16,22 22-16,0-22 0,-21 21 16,-1-21-16,22 1 0,-21-1 0,21 0 0,-22 0 15,22-21-15,0 0 0,0 21 16,0-21-16,-1 0 0,1 0 0,0 0 15,21 21 32,0 1-47,21-22 0,0 21 16,1 0-16,-1 0 0,0 21 16,0-20-16,0-1 0,0 0 0,1 0 15,-1 0-15,21 0 0,-21 1 16,22-1-16,-22-21 0,0 0 15,21 21-15,1-21 0,-22 0 0,21 0 16,0 0-16,1 0 0,-1 0 16,0-21-16,1 21 0,-1-21 0,0-1 15,-20 1-15,20 0 0,0 0 16,1 0-16,-22 0 0,0-22 0,21 22 16,-21-21-16,1 21 0,-22-22 15,0 22-15,0-21 0,0 21 0,0-22 16,0 22-16,0 0 0,0 0 15,-22 21-15,1 0 0,-21 0 16,21 0-16,0 21 0,-1-21 0,1 21 16,0 0-16,0 0 0,0 22 15,0-22-15,21 21 0,0-21 0,-22 22 16,22 20-16,0-42 0,0 22 16,0-22-16,22 0 0,-22 0 15,21 0-15,0 1 0,21-1 0,-21 0 16,1-21-16,20 0 0,0 21 15,-21-21-15,22 0 0,20 0 16,-20 0-16,-1 0 0,21 0 0,1-21 16,-22 21-16,22-21 0,-22 0 0,0 21 15,1-22-15,-1 1 0,0 0 0,-20 0 16,20 0-16,-21 0 0,-21-22 16,21 22-16,-21 0 0,0 0 0,0-22 15,0 22-15,0 0 0,0 0 16,-21 0-16,0 0 0,0 21 0,0-22 15,-1 22-15,1 0 0,0 0 0,-21 0 16,21 0-16,-1 22 0,1-22 16,0 21-16,0 0 0,0 0 15,0 21-15,-1-20 0,22-1 0,-21 0 16,21 0-16,0 21 0,0-20 16,0-1-16,0 0 0,0 0 0,21 0 15,1-21-15,-1 0 0,0 21 16,0-21-16,0 0 0,0 0 0,1 0 15,-1 0-15,0 0 0,0-21 16,0 0-16,0 0 0,1 21 16,-1-21-16,-21 0 0,0-1 15,21 1-15,-21 0 0,0 0 16,0 0-16,0 0 16,0-1-16,0 1 15,0 42 1,0 1-16,0-1 15,0 0-15,0 0 0,0 0 0,0 22 16,0-22-16,0 21 0,0 0 16,-21 1-16,21-1 0,0 0 0,0 1 15,0 20-15,0-20 0,0 20 0,0 1 16,0-22-16,0 21 0,-21 1 16,21-1-16,0-20 0,0 20 0,0-20 15,0-1-15,0 21 0,0-20 0,-22-1 16,22 0-16,0 1 0,0-22 15,0 21-15,0-21 0,0 1 16,0-44 0,0 1-16,22 0 15,-22-21-15,21 21 0,0-22 16,-21 1-16,21-22 0,0-41 16,0 62-16,1-41 0,-1 20 15,-21 1-15,21-22 0,0 0 0,0 1 16,0-1-16,-21 21 0,22-20 0,-1 20 15,-21 1-15,0-1 0,21 1 0,0 20 16,-21 1-16,0 21 0,0 0 16,0 0-16,0-1 0,21 22 15,-21 22-15,0-1 16,0 0-16,0 21 0,0-21 16,0 22-16,0-22 0,0 21 0,0-21 15,0 22-15,0-22 0,0 21 0,0-21 16,21 1-16,-21-1 0,0 0 15,0 0-15,22-21 0,-1 0 16,0 0-16,0 0 0,0 0 16,0 0-16,1-21 0,-1 0 15,0 21-15,0-21 0,0-1 16,22 1-16,-22 0 0,0-21 0,0 21 16,0-22-16,-21 22 0,21-21 0,-21 21 15,22-22-15,-22 22 0,0-21 16,0 21-16,0-1 0,0 44 31,0-1-31,0 0 16,0 0-16,0 0 0,0 0 0,0 22 15,0-22-15,0 0 0,0 0 0,0 0 16,0 1-16,0-1 16,0 0-16,21 0 0,0-21 0,0 0 15,-21 21-15,21-21 0,0 0 0,1 0 16,-1 0-1,0 0-15,0 0 0,0 0 0,0-21 16,1 0-16,-1 21 0,-21-21 0,21 0 16,0-1-16,-21 1 0,0 0 15,21 0-15,-21 0 0,21 0 0,-21-1 16,0-20-16,0 21 0,22-21 16,-22 20-16,0 44 31,0-1-31,0 0 15,0 0-15,0 0 0,0 0 0,0 1 16,0-1-16,0 0 16,0 0-16,0 0 0,0 0 15,0 1-15,0-1 0,21 0 16,0-21-16,0 0 16,0 0-16,0 0 0,1 0 15,-1 0-15,0 0 0,0 0 0,0 0 16,0-21-16,1 0 0,-1-1 15,0 1-15,0 0 0,0 0 16,-21 0-16,0 0 0,21-22 0,-21 22 16,0 0-16,0-21 15,0 20-15,0 1 0,0 0 0,-21 21 32,21 21-17,0 0-15,0 1 0,0-1 0,0 0 16,-21 0-16,21 21 0,0-20 0,0-1 15,0 0-15,0 0 0,0 0 16,0 0-16,21 1 0,0-22 16,1 21-16,-1-21 15,0 0-15,0 0 0,21 21 0,-20-21 16,-1 0-16,0 0 0,21 0 0,-21 0 16,1 0-16,20-21 0,-21 21 15,0-21-15,0 21 0,1-22 0,-22 1 16,21 0-16,-21 0 0,21 0 0,-21 0 15,0-1-15,0 1 0,0 0 16,0 0-16,0 0 0,0 0 0,0-1 16,-21 22-16,0 0 15,-1 0-15,1 0 0,0 22 16,21-1-16,0 0 0,-21 0 0,21 0 16,0 0-16,-21 1 0,21-1 15,0 0-15,0 0 0,0 0 0,0 0 16,0 1-16,21-1 0,0 0 15,0-21-15,0 0 0,1 0 16,-1 21-16,21-21 0,0 0 16,-20 0-16,20 0 0,0 0 0,1 0 0,-1 0 15,-21-21-15,21 21 0,-20-21 16,-1 0-16,21-1 0,-21 1 16,0 0-16,1 0 0,-22 0 0,21 0 15,-21-22-15,21 1 0,-21 0 16,0 20-16,0 1 0,0 0 15,-21 21 1,0 21-16,21 0 16,0 1-16,-22-1 0,22 0 15,-21 21-15,21-21 0,-21 1 16,21-1-16,0 0 0,0 0 0,0 0 16,0 0-16,-21 1 0,21-1 0,0 0 15,0 0 1,-21-21-16,21-21 31,0 0-31,21 0 16,0-1-16,-21 1 0,21 0 15,0-21-15,1 21 0,-22-1 16,21 1-16,0-21 0,-21 21 16,0 0-16,21 21 0,0-22 15,0 22-15,1 0 16,-22 22-16,0-1 15,0 0-15,0 0 16,0 0-16,0 0 0,0 1 0,0-1 16,0 0-16,0 0 0,0 0 0,0 0 15,0 1-15,21-22 16,-21 21-16,21-21 0,0 0 0,0 0 16,0 0-1,1 0-15,-22-21 0,21 21 16,0-22-16,-21 1 0,21 21 0,-21-21 15,21 0-15,0 0 0,-21 0 16,22-22-16,-22 22 0,21 0 0,0 0 16,-21-22-16,21 22 0,0 0 15,-21 0-15,21 21 0,-21-21 0,0 42 32,0 0-32,0 0 15,0 0-15,0 22 0,0-22 0,0 0 16,0 0-16,-21 22 0,21-22 0,0 0 15,0 0-15,0 0 0,0 0 16,0 1-16,21-1 16,1-21-16,-1 0 0,21 0 15,-21 0-15,22 0 0,-22 0 16,21 0-16,0 0 0,-20 0 16,20-21-16,-21-1 0,0 1 0,0 21 15,22-21-15,-22 0 0,-21 0 0,21-22 16,-21 22-16,21 0 0,-21 0 15,0 0-15,0-22 0,0 22 0,0 0 16,-21 0-16,0 21 16,0 0-16,0 0 0,-1 21 15,-20 0-15,42 0 0,-21 1 0,0-1 16,21 0-16,-21 0 0,21 0 16,0 22-16,0-22 0,0 0 15,0 0-15,0 0 0,0 0 0,21 1 16,0-1-16,0-21 0,0 0 15,0 0-15,1 0 0,-1 0 16,0 0-16,0 0 0,0 0 16,0 0-16,1-21 0,-1 21 0,0-22 15,0 1-15,0 21 16,-21-21-16,0 0 0,21 0 0,1 0 16,-22-1-16,21 1 0,-21 0 15,0 0-15,0 0 0,0 0 16,0 42 15,0 0-31,0 0 0,-21 0 16,21 0-16,-22 1 0,22-1 15,-21 0-15,21 0 16,0 0-16,0 0 0,21-21 62,-21-21-62,0 0 16,22 21-16,-22-21 0,0 0 16,21 0-16,-21-1 0,21 22 15,-21-21-15,0 0 0,21 21 16,0 0 0,-21 21-1,0 0-15,0 1 16,0-1-16,0 0 0,0 0 15,0 0-15,0 0 16,21-21 0,1 0-1,-1 0-15,0 0 0,0 0 16,0-21-16,-21 0 16,21 21-16,1-21 0,-1 0 15,-21 0-15,21-1 0,0-20 0,-21 21 16,21-21-16,-21-1 0,21 1 15,1 0-15,-1-22 0,-21 22 0,21-22 16,0 22-16,-21-22 0,21 22 0,-21 0 16,0-1-16,21 1 0,-21 21 15,22 0-15,-22 0 0,0 42 16,0 21 0,0-21-16,-22 22 0,22-1 15,-21 0-15,0 1 0,21-1 0,-21 0 16,21 22-16,0-22 0,-21 0 0,21 1 15,-21-1-15,21 0 16,0-20-16,0 20 0,0-21 0,0 0 16,0 0-16,0 1 0,0-1 0,0 0 15,21-21-15,0 0 16,0 0-16,0 0 16,0 0-16,1 0 0,-1 0 15,0-21-15,0 0 0,0-1 16,-21 1-16,21 0 15,1 0-15,-22 0 0,21 0 16,-21-1-16,0 1 0,0 0 0</inkml:trace>
  <inkml:trace contextRef="#ctx0" brushRef="#br0" timeOffset="33587.58">13991 10393 0,'0'0'0,"-21"0"16,42 0 0,0 0-16,0-21 15,1 21-15,-1-21 0,21 21 0,-21-22 16,0 22-16,1-21 0,20 21 16,-21-21-16,0 21 0,0 0 15,1 0-15,-1-21 0,0 0 16,-21 0-1,0-1 1,-21 22-16</inkml:trace>
  <inkml:trace contextRef="#ctx0" brushRef="#br0" timeOffset="33852.44">11959 10160 0,'-42'0'16,"84"0"-16,-105 0 0,41 0 0,1-21 16,0 21 30,0 0-14</inkml:trace>
  <inkml:trace contextRef="#ctx0" brushRef="#br0" timeOffset="34723.36">10096 12700 0,'0'-21'0,"0"0"16,-21 0-16,21-1 0,0 1 16,0 0-16,0 0 15,0 0-15,0 0 0,0-1 0,0 1 16,0 0-16,0 0 15,0 0-15,-21 0 0,0-1 0,0 22 16,0-21-16,-22 21 0,22 0 16,-21 0-16,-1 0 0,22 0 0,-21 0 15,0 21-15,-1-21 0,22 22 16,-21-1-16,21 0 0,-22 0 16,22 0-16,0 0 0,21 1 0,0-1 15,0 0-15,0 21 0,0-21 0,0 1 16,0 20-16,21-21 0,0 21 15,22-20-15,-22 20 0,21-21 0,-21 21 16,0-20-16,22-1 0,-22 21 0,0-21 16,0 0-16,0 1 0,-21-1 15,0 0-15,0 0 0,0 0 0,-21 0 16,0-21-16,0 22 0,-21-1 16,-64 0-16,63 0 15,-20-21-15,21 0 0,-22 21 0,1-21 0,-1 0 16,1 0-16,-1 0 15,1 0-15,-1-21 0,22 0 0,-22 21 16,22-21-16,-22 0 0,22-22 0,0 22 16,21-21-16,-22-1 0,22 22 15,0-21-15,21 0 0,0-1 0,0 22 16,0-21-16,0 21 0,21-22 16,0 22-16,22 0 0,20 21 15,-42 0-15,22 0 0,-1 0 0,0 0 16,1 0-16,-1 21 15,0 0-15,1 0 0,-1 1 0,0-1 16,-21 0-16,22 0 0,-1 0 16,0 0-16</inkml:trace>
  <inkml:trace contextRef="#ctx0" brushRef="#br0" timeOffset="35269.42">10435 12869 0,'0'0'0,"0"-21"0,0 0 16,21 0-16,-21 0 0,0 0 15,0-1-15,0 1 0,0 0 16,-21 0-16,0 0 0,0 0 16,0 21-16,-22 0 0,22 0 15,0 0-15,0 0 0,0 0 0,-1 21 16,1 0-16,0 0 0,21 21 15,0-20-15,0 20 0,0 0 0,0-21 16,-21 22-16,21-1 0,0-21 0,0 22 16,0-22-16,0 0 0,0 0 15,21 0-15,-21 0 0,21 1 0,0-22 16,1 0-16,-1 0 0,0 0 16,0 0-16,-21-22 0,21 1 15,0 21-15,1-21 0,-1 0 16,0 0-16,-21 0 0,21-1 0,0 1 15,-21-21-15,21 21 0,-21 0 16,0-1-16,0-20 0,22 21 0,-22 0 16,0 0-16,0-1 0,0 1 15,0 42 1,0 1 0,0-1-16,0 21 0,0-21 15,0 0-15,0 22 0,0-22 0,-22 21 16,22-21-16,0 22 0,0-22 15,0 0-15,0 0 0,0 0 16,0 1-16,22-22 16,-1 0-1,0-22-15,0 1 0,0 21 0,0-21 16,1 0-16,-1 0 0,0 0 0,0-22 16</inkml:trace>
  <inkml:trace contextRef="#ctx0" brushRef="#br0" timeOffset="35555.78">11028 12467 0,'0'0'16,"0"-42"-16,0 0 0,21-1 0,0 1 16,-21 0-16,21 20 0,-21 1 0,0 0 15,0 0-15,0 0 0,0 42 16,0 21 0,-21-21-16,0 22 0,0-22 15,21 21-15,-21 1 0,-1 20 0,22-21 16,-21 1-16,21-1 0,-21 0 0,21 22 15,0-22-15,-21 1 0,21-1 16,-21 0-16,21 1 0,-21-1 0,21-21 16,0 21-16,0-20 0,0-1 0,0 0 15,0 0-15,0 0 0,0 0 16,0 1 0,21-22-16,0 0 0,0 0 15,0 0-15,0-22 16,1 22-16</inkml:trace>
  <inkml:trace contextRef="#ctx0" brushRef="#br0" timeOffset="36117.79">11769 12785 0,'0'0'16,"0"-64"-1,0 43-15,0 0 0,0-21 16,0 20-16,0 1 0,-22 0 0,22 0 16,-21 0-16,0 21 0,0-21 15,0-1-15,0 22 0,-1 0 16,1 0-16,0 22 16,0-22-16,0 21 0,21 0 0,-21 21 15,-1-21-15,22 22 0,-21-1 0,0 0 16,0 1-16,21-1 0,-21 0 15,21 1-15,0-1 0,0 0 0,0-20 16,0 41 0,0-42-16,21-21 0,0 0 0,0 0 15,0 0-15,1 0 16,-1 0-16,0 0 0,0-21 0,0 0 0,0 21 16,1-21-16,-1 0 0,0-1 15,0-20-15,0 21 0,0 0 0,22-43 16,-43 22-16,21 0 0,0 20 15,-21-20-15,0 21 0,21 0 16,-21 0-16,21 21 0,-21 21 31,0 0-31,0 0 0,0 0 16,0 0-16,0 22 0,0-22 0,0 42 16,0-41-16,0 20 0,0-21 15,0 0-15,22 0 16,-22 1-16,21-22 0,0 21 15,0-21-15,0 0 16,0 0-16,1 0 16,-1 0-16,0 0 0,0-21 15,0 21-15</inkml:trace>
  <inkml:trace contextRef="#ctx0" brushRef="#br0" timeOffset="36574.53">12404 12679 0,'0'0'0,"0"-21"16,-22 21-16,22-21 0,-21 21 0,21-22 15,0 1-15,0 0 16,21 0 0,1 21-16,-1 0 15,0 0-15,0 0 0,0 0 0,0 0 16,1 0-16,-1 0 0,0 21 0,0 0 15,-21 0-15,21 1 0,-21-1 16,21 21-16,-21-21 0,0 0 0,0 1 16,0 20-16,0-21 0,0 0 0,0 0 15,0 1-15,0-1 16,0 0-16,0 0 0,-21 0 16,0-21-1,21-21 16,0 0-31,0 0 0,21 0 0,0-1 16,-21 1-16,22-21 0,-22 21 16,21-22-16,0 22 0,-21 0 0,0-21 15,21 21-15,0-1 0,-21 1 0,21 0 16,-21 0-16,22 21 16,-22-21-16,21 21 0,0 0 15,0 0-15,0 0 16,0 0-1,1 21-15</inkml:trace>
  <inkml:trace contextRef="#ctx0" brushRef="#br0" timeOffset="37512.26">13293 12573 0,'0'-21'15,"-22"21"-15,22-21 16,-21 21 0,0 0-16,21 21 15,0 0-15,0 0 16,-21 0-16,21 1 0,-21-1 16,21 0-16,-21 0 0,21 0 15,0 0-15,-22 1 0,22-1 0,0 0 16,0 0-16,0 0 0,0 0 0,0 1 15,22-22 1,-1 0-16,0 0 0,0 0 16,0 0-16,0 0 0,1 0 15,-1-22-15,0 22 0,0-21 0,0 0 16,0 21-16,1-21 0,-1 0 0,0 0 16,0-1-16,0 1 0,22-42 15,-43 42-15,21-1 16,0 1-16,0 0 0,-21 0 0,0 0 15,21 0-15,0-1 0,-21 1 0,0 0 16,0 0-16,22 21 16,-22-21-16,-22 42 62,1 0-62,21 0 0,-21-21 16,0 21-16,21 1 0,0-1 15,-21 0-15,0 0 0,21 21 16,-22-20-16,22 20 0,0 0 0,0 1 16,0-1-16,0 0 0,0 1 0,0 20 15,0-21-15,0 22 0,0-22 16,0 22-16,0-1 0,0-20 0,0 20 16,0 1-16,0-1 0,-21 1 0,21-1 15,0 22-15,-21-22 0,21 1 16,-21-1-16,21 1 0,0-1 0,0 1 15,-21-1-15,0 1 0,-1-1 16,22 1-16,-21-22 0,0 22 0,0-22 16,0 0-16,0 1 0,-1-22 0,1 21 15,0-21-15,0 0 0,0 1 16,0-22-16,-1 0 0,1 0 0,0 0 16,0 0-16,0 0 0,0-22 15,-1 1-15,1 0 0,0-21 16,0-1-16,21 1 0,-21 0 0,21-22 15,0 22-15,0-85 0,0 63 16,21 1-16,0-22 0,0 22 0,0-22 16,22 0-16,-22 22 15,21-22-15,1 22 0,-1-1 0,0 1 16,1 20-16,-1-20 0,0 21 0,1-1 16,-1 1-16,0 0 0,22-22 15,-22 43-15,-21 0 0,0 0 16,1-1-16,-1 1 0,0 0 0,0 21 15,0-21-15,0 21 0,1 0 16</inkml:trace>
  <inkml:trace contextRef="#ctx0" brushRef="#br1" timeOffset="48083.5">14711 2138 0,'0'0'0,"-21"0"109,-1 0-109,1 0 16,0 0-16,0 0 0,0 0 0,0 0 16,-1 0-16,1 0 15,-21 0-15,21 0 0,0 0 0,-22 0 0,22 0 16,0 0-16,0 0 0,0 0 15,-22 0-15,22 0 0,0 0 16,0 0-16,0 0 16,-1 0-16,44 0 109,-1 0-109,0 0 31,0 0-15,0 0 0,0 0-16,1 0 0,-1 0 15,21 0-15,-21 0 16,0 0-16,22 0 0,-1 0 0,0 0 15,1 0-15,-1 0 0,22 0 0,-22 0 16,21 0-16,-20 0 0,20 0 16,-20 0-16,20 0 0,1 0 0,-22 0 15,21 0-15,1 0 16,-22 0-16,22 0 0,-22 0 0,0 0 16,1 0-16,-1 0 0,0 0 15,-20 0-15,-1 0 0,21 0 0,-21 0 16,0 0-16,1 0 0,-1 0 15,0 0-15,-21-21 94,-21 21-63,21-21-31,0-1 16</inkml:trace>
  <inkml:trace contextRef="#ctx0" brushRef="#br1" timeOffset="48622.71">15536 1905 0,'-21'0'15,"21"21"32,21 0-31,0 1-16,1-22 15,-1 0-15,0 21 0,-21 0 16,21-21-16,0 0 0,0 0 0,1 21 16,-1-21-16,0 0 0,0 0 15,0 0-15,-21 21 0,21-21 16,1 0-16,-1 0 16,-21 21-1,21-21-15,-21 22 16,0-1-1,-21 0-15,0-21 16,21 21-16,-22-21 0,1 21 0,0 0 16,-21-21-16,21 22 0,-1-1 15,-20 0-15,21-21 0,-21 21 0,20 0 16,1 0-16,-21 1 0,21-22 16,0 21-16,-1 0 0,1 0 15,21 0-15,-21-21 0,21 21 16,0-42 46</inkml:trace>
  <inkml:trace contextRef="#ctx0" brushRef="#br1" timeOffset="50795.02">16489 1461 0,'0'0'0,"0"-22"16,0 1-16,0 0 16,21 21 827,-21-21-827,21 21 15,-21-21-15,0 0 15</inkml:trace>
  <inkml:trace contextRef="#ctx0" brushRef="#br1" timeOffset="51596.68">16531 1482 0,'0'-21'31,"0"-1"-15,0 1-1,0 0 1,0 0 0,0 0-1,0 42 79,0 0-94,0 0 16,0 0-16,0 1 0,0-1 0,0 21 15,0-21-15,0 22 16,0-22-16,0 21 0,0 0 0,0-20 16,0 20-16,0 0 0,0-21 15,0 22-15,0-22 0,0 42 16,0-41-16,0 20 0,21-21 15,-21 0-15,0 0 0,0 1 0,0 20 16,0-21-16,0 0 16,0 0-16,0 1 31,0-44 16,0 1-32,0 0-15,0 0 16,0 0-16</inkml:trace>
  <inkml:trace contextRef="#ctx0" brushRef="#br1" timeOffset="52102.93">16362 1461 0,'0'0'0,"-21"-22"0,21 1 16,0 0-16,0 0 15,0 0-15,21 0 16,0 21-16,0-22 16,0 22-16,0 0 0,1-21 0,20 21 15,-21 0-15,21-21 0,1 21 16,-1-21-16,-21 21 0,22 0 0,-22 0 16,21 0-16,-21 0 15,0 21-15,1 0 0,-1-21 0,0 21 16,-21 1-16,0-1 0,0 0 15,0 21-15,0-21 0,0 1 0,-21-1 16,0 21-16,-1-21 0,1 22 16,0-22-16,0 0 0,0 0 0,0 0 15,-1 0-15,22 1 0,-21-1 16,21 0-16,-21 0 0,21 0 16,-21-21-1,21 21 1</inkml:trace>
  <inkml:trace contextRef="#ctx0" brushRef="#br1" timeOffset="52650.61">16954 1778 0,'22'0'0,"-22"-21"0,0 42 31,0 0-15,0 0-16,0 1 16,0-1-16,0 0 0,0 0 0,-22 0 15,22 0-15,0 1 16,0-1-16,0 21 0,0-21 0,0 0 16,0 1-16,0-1 0,0 0 0,0 0 15,0 0-15,0 0 16,0 1-16,22-22 15,-1 0 1,0 0-16,0 0 0,0 0 16,0 0-16,1 0 0,-1 0 15,0-22-15,0 1 0,0 0 16,0 0-16,1 21 0,-22-21 16,0 0-16,21-1 0,-21 1 0,21 0 15,-21 0-15,0 0 0,0 0 16,0-1-16,0 1 0,0 0 15,0 0-15,0 0 0,0 0 32,21 21-17</inkml:trace>
  <inkml:trace contextRef="#ctx0" brushRef="#br1" timeOffset="53339.22">17674 1418 0,'0'21'0,"0"1"16,-21-1-16,21 21 16,-21-21-16,21 0 0,0 22 0,0-22 15,-21 21-15,21-21 0,-22 22 16,22-1-16,-21 0 0,21-20 16,0 20-16,-21-21 0,21 21 15,-21-20-15,21 20 0,0-21 0,0 0 16,-21 0-16,21 1 0,0-1 0,-21 0 15,21 0-15,-22 0 16,22 0-16,-21-21 31,21-21 1,0 0-32,0 0 15,0 0-15,0 0 16,21-1-16,1 22 0,-22-21 15,21 0-15,0 0 0,0 0 0,0 0 16,0 21-16,1-22 0,-1 1 16,21 21-16,-21-21 0,0 21 0,1 0 15,20 0-15,-21 0 0,0 0 16,0 0-16,1 0 0,-1 0 0,0 21 16,0-21-16,-21 21 0,21 1 15,-21-1-15,0 0 0,0 0 16,0 0-16,-21 0 0,-21 1 15,21-1-15,-1 0 0,-20-21 16,21 21-16,-21 0 0,20 0 0,-20-21 16,21 22-16,0-22 0,-22 0 15,22 21-15,0-21 0,0 0 0,0 0 16,0 21 0,21-42 15,0 0-16,21-1-15,0 22 16,0-21-16</inkml:trace>
  <inkml:trace contextRef="#ctx0" brushRef="#br1" timeOffset="54460.57">18246 1418 0,'0'0'0,"0"-21"16,0 42 15,0 0-31,-22 1 16,22-1-16,-21 0 0,21 21 15,-21-21-15,21 22 0,0-1 16,-21 0-16,0 1 0,21-1 0,-21 22 16,21-22-16,0-21 0,-22 21 15,22 1-15,-21-22 0,21 21 0,0-21 16,0 1-16,0-1 0,0 0 16,0 0-16,0 0 0,21-21 0,-21 21 15,22-21-15,-1 0 16,0 0-16,0 0 0,0 0 15,0 0-15,1 0 16,-1-21-16,0 21 0,0-21 16,0 0-16,0 0 0,1 0 0,-1-1 15,0 1-15,0 0 0,0 0 16,0-21-16,1 20 0,-22 1 0,21 0 16,-21 0-16,21 0 0,0 0 15,-21 42 16,0 0-31,0 0 0,0 0 0,0 0 16,0 1-16,0-1 0,-21 21 16,21-21-16,0 0 0,0 1 15,0-1-15,0 0 0,0 0 16,0 0-16,21 0 16,0 1-16,0-22 0,1 0 15,-1 0-15,0 0 16,0 0-16,0 0 0,0 0 0,1 0 15,-1-22-15,0 1 16,0 0-16,0 21 0,0-21 0,1 0 16,-1 0-16,0-1 0,0 1 15,0-21-15,0 21 0,-21 0 0,22-1 16,-1 1-16,0 0 0,0 21 0,-21-21 16,21 0-16,0 21 15,1 0-15,-1 0 31,-21-21 48,0-1-64,-21 22 1,-1 0-16,1 0 15,0 0 1,0 0-16,0 22 16,0-1-1,21 0-15,0 0 0,-22-21 0,1 42 16,21-20-16,-21-1 0,21 0 16,0 0-16,0 0 0,0 0 0,0 1 15,0-1-15,0 0 16,0 0-16,0 0 0,0 0 15,21-21-15,0 22 16,1-22-16,-1 0 0,0 0 0,0 0 16,0 0-16,0 0 0,1 0 0,-1 0 15,0 0-15,0 0 16,21-22-16,-20 22 0,-1-21 0,0 0 16,0 21-16,0-21 0,-21 0 15,21 21-15,1-21 0,-22-1 0,21 1 16,-21 0-16,0 0 0,0 0 15,0 0-15,0-1 0,0 1 16,0 0-16</inkml:trace>
  <inkml:trace contextRef="#ctx0" brushRef="#br1" timeOffset="54914.37">18584 1461 0,'0'0'0,"0"21"0,0 0 0,0 0 15,21-21 17,1 0-32,-1 0 15,0 0-15,0 0 0,0-21 16,-21 0-16,0 0 16,0-1-16,0 1 15,-21 21 1,0 0-16,0 0 15,0 0 1,-1 0-16,22 21 16,0 1-1,-21-22-15,21 21 16,0 0 15</inkml:trace>
  <inkml:trace contextRef="#ctx0" brushRef="#br1" timeOffset="90358.36">20743 1990 0,'0'-21'0,"-21"21"94,0 0-78,0 0-16,0 0 15,-1 0-15,1 0 0,0 0 16,0 0-16,0 0 0,0 0 0,-22 0 16,22 0-16,-21 0 0,21 0 15,-22 0-15,22 0 0,0 0 0,-21 0 16,20 0-16,1 0 0,0 0 16,0 0-16,0 0 0,0 0 0,-1 0 15,1 0 1,42 0 46,1 0-62,-1 0 0,0 0 16,0 0-16,0 0 0,22 0 16,-1 0-16,0 0 0,22 0 0,-22 0 15,22 0-15,-1 0 0,1 0 16,-1 0-16,1 0 0,-1 0 0,-21 0 15,22 0-15,-1 0 0,-20 0 16,-1 0-16,22 0 0,-22 0 0,0 0 16,-21 0-16,22 0 0,-22 0 15,21 0-15,-21 0 0,1 0 16,-1 0-16,0 0 0,0 0 16,0 0-16,-21-22 15,0 1 16,-21 0-31,0 21 16,-21-21-16,20 21 16,1 0-16,-21-21 0,21 21 0,0 0 15,-22-21-15,22-1 0,0 22 16,0 0-16,0-21 0,-1 21 16,1 0-16,0-21 15,42 21 32,0 21-31,1-21-16,-1 0 0,0 0 15,0 21-15,0-21 0,22 0 16,-22 0-16,0 22 0,21-22 0,-21 0 16,1 0-16,-1 21 0,0-21 15,0 0-15,0 0 0,0 0 0,1 0 16,-22 21-16,21-21 15,-21 21-15,0 0 16,-21 0-16,-22-21 16,22 22-16,0-1 0,-21-21 15,-1 21-15,22 0 0,-21 0 0,-1 0 16,22 1-16,0-1 0,-21-21 16,21 21-16,-1 0 0,22 0 0,-21-21 15,21 21-15,-21-21 0,0 22 16,21-44 31</inkml:trace>
  <inkml:trace contextRef="#ctx0" brushRef="#br1" timeOffset="91409.79">22923 1926 0,'0'-21'16,"0"0"0,22 0-1,-22 0 1,21-1-16,-21 1 15,0 0-15,0 0 16,0 0-16,0 0 0,0-1 16,0 1-16,-21 0 15,-1 0-15,1 21 16,0 0-16,0-21 0,0 21 16,0 0-16,-1 0 0,1 0 0,0 0 15,-21 0-15,21 0 0,-1 21 16,1-21-16,0 21 0,0 0 0,0 0 15,21 1-15,0-1 0,-21 0 16,21 0-16,-22 0 0,22 0 0,0 22 16,0-22-16,0 0 0,0 0 0,0 0 15,22 1-15,-1-22 16,0 21-16,0-21 0,0 0 0,0 0 16,1 0-16,-1 0 15,0 0-15,0 0 0,21 0 0,-20 0 16,20 0-16,-21-21 0,0 21 15,0-22-15,1 1 0,-1 0 0,0 21 16,0-21-16,0 0 0,-21 0 16,21-1-16,-21 1 0,0 0 15,0 0-15,0 0 0,0 0 16,0 42 15,0 0-15,0 0-16,0 0 0,0 22 0,0-22 15,0 21-15,0 0 16,-21 1-16,21-1 0,0 0 0,0 1 16,0 20-16,0-20 0,0 20 15,0 1-15,0-1 0,0 22 0,0-22 16,0 1-16,0-1 0,0 1 0,0-1 16,-21 1-16,21-1 0,0 1 15,-21-22-15,0 22 0,0-22 0,-1 0 16,1 1-16,21-1 0,-21-21 15,0 21-15,0-20 0,0-1 0,-1-21 16,1 21-16,0-21 0,0 0 16,0 0-16,0-21 15,-1 0-15,22-1 0,-21 1 0,0 0 16,0-21-16,21-1 0,-21 1 0,21 0 16,-21-1-16,21-20 0,0 21 15,0-22-15,0 1 0,0-1 0,0 1 16,21-1-16,0 1 0,0-1 15,0 1-15,0 20 0,1 1 0,20 0 16,-21-1-16,0 22 0,0-21 0,22 21 16,-22-22-16,0 22 0,0 0 15,0 0-15,1 0 0,-1-1 16,0 22-16,0-21 0,0 0 16,0 0-16,1 0 0,-1 21 15</inkml:trace>
  <inkml:trace contextRef="#ctx0" brushRef="#br1" timeOffset="91793.57">23156 1969 0,'21'0'47,"-21"-22"-32,22 1-15,-1 0 16,0 0-16,-21 0 15,0 0-15,21 21 0,-21-22 16,0 1-16,0 0 0,0 0 16,0 0-16,-21 21 31,0 0-31,0 21 16,-1 0-16,22 0 0,-21 0 0,21 1 15,-21-1-15,21 0 0,-21 0 16,21 21-16,0-20 0,0-1 0,0 0 15,0 0-15,0 0 16,0 0-16,0 1 16,21-22-16,0 0 15,0 0-15,1 0 0,-1 0 16,0 0-16,0 0 0,0 0 0,0 0 16,1-22-16,20 1 0,-21 0 15,0 0-15,22 0 0</inkml:trace>
  <inkml:trace contextRef="#ctx0" brushRef="#br1" timeOffset="92095.4">23707 1461 0,'0'-22'0,"0"44"0,0-65 0,0 22 16,0 42 15,0 0-31,0 1 15,0 20-15,0-21 0,0 21 0,0 1 16,-22-22-16,22 21 0,-21 1 16,0-1-16,21 0 0,0 1 0,0-1 15,-21 0-15,21-21 0,-21 22 16,21-22-16,-21 21 0,21-21 0,0 1 16,0-1-16,0 0 15,0 0 1,0-42 15,21 21-31,0-21 0,0 0 0,0-1 16</inkml:trace>
  <inkml:trace contextRef="#ctx0" brushRef="#br1" timeOffset="92410.06">24024 1376 0,'0'0'15,"21"-21"-15,-21 42 32,0 0-32,0 0 15,0 0-15,-21 1 0,21-1 0,-21 21 16,21 0-16,0 1 0,-21-1 0,0 0 16,-1 1-16,22-1 0,0 0 15,-21 1-15,21-22 0,-21 21 0,21 1 16,-21-22-16,21 0 0,0 0 15,0 0-15,0 0 0,-21 1 0,21-1 16,0 0-16,21-42 63,-21 0-63,21-1 0,0 1 15</inkml:trace>
  <inkml:trace contextRef="#ctx0" brushRef="#br1" timeOffset="92810.85">24024 1947 0,'21'22'16,"0"-22"15,1 0-31,-1 0 16,0 0-16,0-22 0,0 1 15,0 21 1,-21-21-16,22 0 0,-22 0 16,21 21-16,-21-21 0,0-1 0,0 1 15,0 0-15,-21 21 32,-1 0-32,1 0 15,0 21-15,0 0 0,21 1 16,0-1-16,-21 0 0,0 0 15,21 0-15,-22 0 0,22 22 0,0-22 16,0 0-16,0 0 16,0 0-16,0 1 0,0-1 15,0 0-15,22-21 0,-1 0 16,0 0-16,0 21 16,0-21-16,0 0 0,1 0 0,-1 0 15,0 0-15,0-21 16,0 21-16,0-21 0,1 21 0</inkml:trace>
  <inkml:trace contextRef="#ctx0" brushRef="#br1" timeOffset="93275.75">24490 1905 0,'0'0'0,"-21"0"0,21-21 15,0 0-15,-22 21 16,22-21-16,22 21 31,-1 0-31,0 0 16,0 0-16,0 0 0,0 21 15,1-21-15,-22 21 16,0 0-16,21 0 0,-21 0 16,21 1-16,-21-1 0,0 0 15,0 0-15,0 0 0,0 0 0,0 1 0,0-1 16,0 0-16,-21 0 0,21 0 15,-21-21-15,21 21 16,0-42 31,0 0-47,0 0 0,0 0 16,0 0-16,21-1 0,0 1 15,-21-21-15,21 21 0,0-22 0,0 22 16,-21 0-16,22-21 0,-1 21 15,-21-1-15,21 1 0,0 0 16,0 0-16,-21 0 16,21 0-16,1-1 0</inkml:trace>
  <inkml:trace contextRef="#ctx0" brushRef="#br1" timeOffset="93836.44">23601 1503 0,'21'0'16,"0"0"-16,0 0 15,22 0-15,-1 0 0,-21-21 0,21 21 16,22 0-16,-22 0 0,1 0 16,-1 0-16,0-21 0,1 21 0,-1 0 15,0 0-15,-21 0 0,22 0 16,20 0-16,-42 0 0,22-22 16,-22 22-16,0 0 15,0 0-15,-42 0 156,0 0-156</inkml:trace>
  <inkml:trace contextRef="#ctx0" brushRef="#br1" timeOffset="95686.89">13674 3937 0,'0'0'0,"-22"0"15,1 0 1,0 0-16,0 0 0,0 0 16,0 0-16,-1 0 15,1 0-15,0 0 0,0 0 16,0 0-16,0-21 0,-1 21 0,1 0 16,0 0-16,0 0 0,0 0 31,0 0-31,42 0 78,0 0-78,21 0 0,-21 0 16,22 0-16,-22 0 0,21 0 0,1 0 15,-1 0-15,0 0 0,1 0 16,-1 0-16,21 0 0,-20 0 0,20 0 15,1 0-15,-1 0 0,1 0 16,-1 0-16,1 0 0,20-21 0,-20 21 16,-1 0-16,22 0 0,-21 0 0,-1 0 15,22 0-15,-22 0 0,1 0 16,-22 0-16,22 0 0,-22-21 0,21 21 16,-20 0-16,-1 0 0,0 0 15,-20 0-15,20-22 0,0 22 0,-21 0 16,22 0-16,-22 0 0,0 0 15,0 0-15,0 0 0,-42 0 94,0 0-78</inkml:trace>
  <inkml:trace contextRef="#ctx0" brushRef="#br1" timeOffset="96367.01">15071 3704 0,'-22'0'15,"44"0"32,-1 21-47,0-21 0,0 0 16,0 22-16,0-22 0,22 0 15,-22 0-15,0 21 0,0-21 0,0 0 16,22 0-16,-22 0 0,0 0 16,0 0-16,0 0 0,1 21 0,-1-21 15,0 0-15,0 0 16,-21 21 0,0 0-1,-21-21 1,0 0-16,0 21 0,-1 1 15,1-22-15,0 21 0,0-21 0,0 21 16,0 0-16,-1-21 0,1 21 16,-21 0-16,21 1 0,0-1 0,-22 0 15,22 0-15,0 0 0,-21 0 0,20 1 16,1-1-16,0 0 0,0 0 16,0 0-16,0-21 0,21 21 0,-22 1 31,22-44 47,0 1 0</inkml:trace>
  <inkml:trace contextRef="#ctx0" brushRef="#br1" timeOffset="109458.61">16658 3450 0,'0'0'0,"0"-21"16,0 0 15,21 21-31,-21-21 16,21 0-1,1 21-15,-22-22 0,0 1 16,0 0-16,0 0 16,0 0-16,0 0 15,0-1-15,0 1 0,0 0 16,0 0-16,0 0 15,0 0 1,-22 42 31,22 0-47,0 0 0,0 21 16,0-20-16,0 20 0,0 0 15,0 1-15,0-1 0,0 21 0,0-20 16,0-1-16,0 22 0,0-22 15,0 0-15,0 1 0,0-1 0,0 0 16,0 1-16,22-1 0,-22 21 16,0-41-16,0 20 0,0-21 15,0 0-15,0 0 0,0 1 16,0-1-16,0-42 62,0-1-62,0 1 0,0 0 16,0 0-16</inkml:trace>
  <inkml:trace contextRef="#ctx0" brushRef="#br1" timeOffset="109875.52">16510 3260 0,'0'0'0,"0"-21"0,0-1 16,0 1-16,0 0 0,0 0 16,21 0-16,0 0 0,0-1 15,1 22-15,20-21 0,0 0 16,1 21-16,-1 0 0,0 0 0,1 0 0,-1 0 15,0 0-15,1 21 0,-1 0 16,0 1-16,1-1 0,-22 21 0,0 0 16,0 1-16,-21-1 15,0 0-15,0 1 0,-21-1 0,0 0 16,-22 1-16,22-1 0,-21-21 16,0 22-16,-1-22 0,1 0 0,21 0 15,-22 21-15,22-42 0,-21 22 0,21-1 16,0-21-16,-1 21 0,1-21 15,42 0 17,1 0-17,-1 0-15</inkml:trace>
  <inkml:trace contextRef="#ctx0" brushRef="#br1" timeOffset="110496.16">17505 3662 0,'-43'-21'16,"86"42"-16,-86-63 15,22 42-15,21-22 16,-21 22-16,0 0 0,0 0 31,21 22-31,0-1 16,0 0-16,0 0 0,0 0 15,0 0-15,0 1 0,0 20 0,0-21 16,0 0-16,0 22 0,0-22 16,0 0-16,0 0 0,0 21 15,21-20-15,-21-1 0,21 0 0,0-21 16,-21 21-16,21 0 0,1-21 16,-1 0-16,0 0 0,0 0 15,0 0-15,0 0 0,1 0 16,-1-21-16,0 0 0,0 0 15,0 0-15,0-22 0,-21 22 0,43-42 16,-43 41-16,0-20 0,0 21 16,21-21-16,-21 20 0,0-20 15,0 21-15,0 0 0,0 0 16,0-1-16,0 44 31,0-1-15,0 0-1,0 0 1,21-21 0,0 0-16,0 0 15,1-21-15</inkml:trace>
  <inkml:trace contextRef="#ctx0" brushRef="#br1" timeOffset="111102.94">18119 3260 0,'0'0'0,"0"-64"16,0 43 0,0 42-1,0 0 1,-22 22-16,22-22 0,0 21 0,0-21 16,0 22-16,0-1 0,0 22 15,0-22-15,-21 0 0,21 1 0,0-1 16,0-21-16,0 21 0,0 1 15,0-22-15,0 21 0,0-21 0,0 1 16,0-1-16,0 0 16,0 0-16,-21 0 0,21 0 0,0 1 15,-21-22 1,21-22 15,0 1-31,0 0 0,0 0 16,0 0-16,0 0 0,0-1 0,0 1 15,0 0-15,21 0 0,0 0 0,0 0 16,1-1-16,-1 1 0,0 0 16,0 21-16,0-21 0,22 21 0,-22-21 15,0 21-15,0 0 0,0 0 16,22 0-16,-22 0 0,0 21 0,-21 0 16,21-21-16,0 21 0,-21 0 15,0 1-15,0-1 0,0 0 16,0 0-16,0 0 0,-21 0 15,0 1-15,0-1 0,0 0 0,-22 0 16,22 0-16,-21-21 0,21 21 16,-22 1-16,22-22 0,-21 21 0,21-21 15,-1 0-15,-20 21 0,21-21 16,0 0-16,0 0 16,-1 0-16,22-21 31,22 21-16,-1-21-15,0-1 16,0 22-16,0-21 0,0 0 16,1 21-16</inkml:trace>
  <inkml:trace contextRef="#ctx0" brushRef="#br1" timeOffset="112174.84">18817 3239 0,'0'0'0,"0"-22"0,0-41 15,0 42-15,0 0 16,0 42 15,0 0-15,0 0-16,0 0 0,0 22 0,0-22 15,-21 21-15,21 0 0,-21 1 16,21 20-16,0-20 0,0-1 0,-21 0 16,21 1-16,0-1 0,-22 0 0,22 1 15,0-1-15,0-21 0,0 21 16,0-20-16,0-1 0,22 0 16,-1 21-16,-21-21 15,21-21-15,0 22 0,0-22 0,0 0 16,1 0-16,-1 0 0,0 0 15,0-22-15,0 1 16,-21 0-16,21 21 0,1-21 0,-1 0 16,-21-22-16,21 22 0,0 0 15,0-21-15,-21 21 0,0-1 0,21-20 16,-21 21-16,22 0 0,-22 0 16,0-1-16,0 1 15,0 42 1,0 1-1,0-1-15,0 0 0,0 0 0,0 0 16,0 0-16,0 22 0,0-22 16,0 0-16,0 0 0,0 0 0,0 1 15,21-1-15,0 0 0,0-21 16,0 21-16,0-21 16,1 0-16,-1 0 15,0 0-15,0 0 0,0-21 16,0 21-16,1-21 0,-1 0 0,0-1 15,0 1-15,0 0 0,0 0 0,22 0 16,-22 0-16,0-22 0,21 22 16,-20 0-16,-1-21 0,0 20 15,0 22-15,0-21 0,-21 0 16,21 21-16,1 0 0,-22 21 31,0 0-15,0 1-1,0-44 48,0 1-47,0 0-1,-22 21-15,22-21 16,-21 21-16,0 0 15,0 21 1,0 0-16,21 0 0,0 1 16,-21-1-16,21 0 0,-22 0 15,1 0-15,21 0 0,0 1 0,0-1 16,-21 0-16,21 0 0,0 0 16,0 0-16,0 1 0,0-1 15,0 0-15,21 0 16,0-21-16,1 0 0,-22 21 15,21-21-15,0 0 0,0 0 16,0 0-16,0 0 0,1 0 16,-1-21-16,0 21 0,0 0 15,-21-21-15,21 0 0,0 21 0,-21-21 16,22-1-16,-22 1 16,0 0-16,21 21 0,-21-21 0,0 0 15,0 0-15,0-1 0,0 1 16</inkml:trace>
  <inkml:trace contextRef="#ctx0" brushRef="#br1" timeOffset="112415.82">19304 3366 0,'0'0'15,"-21"0"-15,0 0 0,21-22 32,21 22 15,0 0-32</inkml:trace>
  <inkml:trace contextRef="#ctx0" brushRef="#br1" timeOffset="113499.2">21124 3747 0,'-21'0'0,"0"0"15,0 0-15,0 0 0,-1 0 16,1 0-16,0 0 15,0 0-15,0 0 0,0 0 16,-1 0-16,1 0 0,0 0 16,0 0-16,0 0 0,0 0 15,42 0 32,0 0-47,0 0 0,0 0 16,22 0-16,-1 0 0,0 21 0,-21-21 15,22 0-15,20 0 0,-20 0 16,-1 0-16,0 0 0,1 0 0,20 0 16,-21 0-16,1 0 0,-1 0 0,0 0 15,1 0-15,-1 0 0,0 0 16,-20 0-16,20 0 0,-21 0 0,0 0 16,0 0-16,1 0 0,-1 0 31,-21-21-31,0-1 31,-21 22-31,-1 0 0,22-21 0,-21 21 16,0 0-16,0-21 0,21 0 15,-21 21-15,0 0 0,-1-21 0,1 21 16,0-21-16,0 21 16,21-22-16,-21 22 0,0 0 15,-1 0-15,44 0 63,-1 0-48,0 0-15,0 22 0,0-22 16,0 0-16,22 0 0,-22 0 0,0 0 16,21 0-16,-20 0 0,-1 0 0,0 0 15,0 0-15,0 0 0,0 0 16,1 0-16,-22 21 15,0 0 17,-22 0-32,1 0 15,0-21-15,-21 21 0,21 1 0,-1-1 16,-20 0-16,21 0 0,0 0 16,-22 0-16,22 1 0,0-22 15,0 21-15,0 0 0,0 0 0,-1 0 16,22 0-16,-21-21 0,21 22 15,0-1-15,-21-21 16,21 21-16,0-42 31</inkml:trace>
  <inkml:trace contextRef="#ctx0" brushRef="#br1" timeOffset="128746.54">23262 3704 0,'21'0'16,"-21"-21"0,21 21-16,-21-21 15,0 0-15,0 0 16,0-1-1,0 1-15,0 0 16,0 0-16,0 0 16,-21 0-16,21-1 0,-21 1 0,0 0 15,0 0-15,0 0 0,-1 0 16,1-1-16,0 22 0,0 0 16,0 0-16,-22 0 0,22 0 0,0 0 15,0 0-15,0 22 0,-22-1 0,22 0 16,-21 42-16,21-41 15,0 20-15,-1-21 0,22 21 0,0-20 16,0 20-16,0-21 0,0 0 16,0 0-16,0 1 0,22-1 15,-1 0-15,21-21 0,-21 0 16,0 0-16,1 0 0,-1 0 16,21 0-16,-21 0 0,0 0 15,1-21-15,20 21 0,-21-21 0,0-1 0,0 1 16,1 21-16,-1-21 0,0 0 15,0 0-15,0 0 0,-21-1 16,21 1-16,-21 0 0,0 0 0,0 0 16,0 0-16,0-1 0,0 1 15,0 42 17,0 1-32,0-1 15,0 0-15,0 21 0,0-21 16,0 22-16,0-1 0,0 0 0,0 1 15,0-1-15,0 22 0,0-22 16,0 21-16,0 1 0,0-22 0,0 22 16,0-1-16,0 1 0,0-22 15,0 22-15,0-1 0,0-21 0,0 22 16,0-22-16,0 22 0,0-22 0,0 0 16,0 1-16,0-1 0,-21 0 15,0 1-15,21-1 0,0-21 16,-21 0-16,21 1 0,-21-22 0,0 0 31,21-22-31,0 1 16,0-21-16,0 21 0,-22-22 0,22 1 15,0-21-15,-21 20 0,21-20 16,0-1-16,0 1 0,0-1 0,0 1 16,0-1-16,0 1 0,0-1 15,0 1-15,21-1 0,1 22 0,-22 0 16,21-1-16,0 22 0,0-21 0,0 21 15,0-1-15,1 1 0,-1 0 16,-21 0-16,21 0 0,0 0 16,-21-1-16,21 22 15,-21-21-15</inkml:trace>
  <inkml:trace contextRef="#ctx0" brushRef="#br1" timeOffset="129147.32">23580 3704 0,'21'0'15,"0"-21"-15,0 0 16,0 21 0,-21-21-16,21 21 0,-21-21 15,0-1-15,22 22 0,-22-21 0,0 0 16,0 0-16,0 0 15,-22 21 1,1 0-16,0 0 16,0 0-16,21 21 0,-21 0 15,0 0-15,21 0 0,-22 1 0,22-1 16,-21 0-16,21 21 0,0-21 16,0 1-16,0-1 0,0 0 0,0 0 15,0 0-15,0 0 0,0 1 16,21-22-16,1 21 0,-1-21 15,0 0-15,0 0 16,0 0-16,0 0 0,1 0 16,-1 0-16,0 0 0,0 0 15,-21-21-15,21-1 0,0 1 0,1 21 16,-22-21-16,21-21 0,0 21 16,0-1-16</inkml:trace>
  <inkml:trace contextRef="#ctx0" brushRef="#br1" timeOffset="129435.15">24003 3196 0,'21'-21'16,"-42"42"-16,42-63 0,-21 21 0,0 0 0,0 42 31,0 0-15,0 0-16,0 0 0,0 22 0,0-1 15,0 0-15,0 1 0,0-1 16,0 21-16,0-20 0,0-1 0,0 0 15,0 1-15,0-22 16,0 21-16,0 1 0,0-22 0,0 0 16,0 0-16,0 0 0,0 0 0,-21 1 15,21-1-15,0 0 0,0 0 16,21-42 15,-21 0-15,0 0-16,21-1 0,0 1 0</inkml:trace>
  <inkml:trace contextRef="#ctx0" brushRef="#br1" timeOffset="129747.97">24320 3048 0,'0'0'0,"0"21"31,0 0-31,0 1 16,0-1-16,0 21 0,0 0 0,0 22 16,0-22-16,-21 1 0,21 20 15,0-21-15,-21 1 0,0 84 16,21-85-16,0-21 0,0 22 16,0-22-16,0 0 0,0 21 15,0-21-15,0 1 16,0-1-1,0-42 17,0-1-17,21 1-15,-21 0 0</inkml:trace>
  <inkml:trace contextRef="#ctx0" brushRef="#br1" timeOffset="130164.04">24363 3768 0,'21'21'15,"0"-21"-15,0 0 16,0 0-16,1 0 16,-1 0-16,0-21 15,0 21-15,0-21 0,0 21 0,1-22 16,-1 22-16,-21-21 0,21 0 0,0 0 15,-21 0-15,21 0 16,-21-1-16,0 1 0,0 0 16,-21 21-1,0 0-15,0 21 16,0 0-16,-1 1 0,1-1 16,21 0-16,-21 0 0,21 0 15,-21 0-15,21 1 0,0-1 16,0 0-16,0 0 0,0 0 15,0 0-15,0 1 16,0-1-16,0 0 16,21 0-16,0-21 15,0 0-15,1 0 0,-1 0 16,0 0-16,0 0 0,0 0 0,0-21 16,1 21-16,-1-21 0,0 21 15,0-21-15</inkml:trace>
  <inkml:trace contextRef="#ctx0" brushRef="#br1" timeOffset="130605.29">24871 3662 0,'21'-21'0,"-42"42"0,63-42 16,-42 0-16,21 21 15,0 0 1,1 0-16,-1 0 15,0 21-15,-21 0 16,21 0-16,0 0 16,-21 0-16,0 1 0,0-1 15,21 0-15,-21 0 0,0 0 16,0 0-16,0 1 16,0-1-16,0 0 15,-21-21 32,21-21-31,0 0-16,0-1 15,0 1-15,0 0 0,0 0 0,0 0 16,0 0-16,21-1 0,-21-20 0,22 21 16,-1 0-16,-21 0 0,21-1 15,0 1-15,0 0 0,0 0 16,1 0-1,-1 21-15,-21-21 16,21 21-16,-21-22 16</inkml:trace>
  <inkml:trace contextRef="#ctx0" brushRef="#br1" timeOffset="131023.05">23770 3196 0,'0'0'0,"21"0"0,0 0 16,1 0-16,-1 0 0,0 0 16,0 0-16,0 0 0,22-21 0,-22 21 15,21 0-15,-21 0 0,22 0 16,-22 0-16,21 0 0,-21 0 0,0 0 15,22-21-15,-22 21 0,0 0 0,0 0 16,22 0-16,-22 0 0,0 0 16,0-21-16,0 21 0,0 0 15,-21 21 17</inkml:trace>
  <inkml:trace contextRef="#ctx0" brushRef="#br1" timeOffset="132370.01">14182 6096 0,'0'21'15,"0"0"63,-22-21-62,1 0-16,0 0 16,0 0-16,0 0 0,0 0 15,-1 0-15,1 0 0,0 0 16,0 0-16,0 0 0,0 0 0,-1 0 15,1 0-15,0 0 16,0 0-16,0 0 0,0 0 16,-1 0-16,1 0 15,0 0 1,0-21-16,0 21 16,42 0 46,0 21-62,0-21 16,22 0-16,-22 0 0,21 0 0,0 0 15,1 0-15,20 22 0,1-22 16,-1 0-16,1 0 0,20 0 0,-20 0 16,21 0-16,-22 0 0,22 0 0,-22 0 15,22 0-15,-22 0 0,1 0 16,-1 0-16,1 21 0,21-21 0,-43 0 15,21 0-15,1 0 0,-1 0 16,-20 0-16,-1 0 0,0 0 16,1 0-16,-1 0 0,-21 0 0,0 0 15,1 0-15,-1 0 0,0 0 16,-42 0 62,0 0-78,-1 0 16,1-21-16,0 21 15</inkml:trace>
  <inkml:trace contextRef="#ctx0" brushRef="#br1" timeOffset="132988.66">15219 5863 0,'0'0'0,"-21"0"0,21-21 0,-22 21 16,44 21 46,-1-21-62,0 0 0,0 21 0,0-21 16,0 22-16,1-22 0,20 0 16,-21 21-16,0-21 0,22 0 0,-22 0 15,0 21-15,21-21 0,-21 0 0,1 0 16,-1 0-16,0 21 0,0-21 15,0 0-15,0 0 0,1 0 16,-22 21 0,21-21-16,-21 21 15,0 1 1,-21-1 0,-1-21-16,1 21 0,0-21 0,0 21 15,-21 0-15,20 0 0,-20 1 16,0-1-16,-1 0 0,1 0 15,0 21-15,-1-20 0,1 20 0,0-21 16,21 21-16,-1-20 0,1-1 0,0 21 16,0-21-16,21 0 0,-21 1 0,0-1 15,21 0-15,0-42 94,0 0-78,21 21-16,-21-22 0,21 1 15</inkml:trace>
  <inkml:trace contextRef="#ctx0" brushRef="#br1" timeOffset="138562.72">17018 5673 0,'0'0'0,"0"-21"0,0-1 16,-21 22-16,21-21 0,0 0 16,0 0-16,-21 0 15,21 0-15,0-1 0,0 1 16,0 0-1,-22 21-15,22 21 47,0 0-47,0 22 16,0-22-16,0 21 0,0 22 0,0-22 16,0 22-16,0-22 0,0 64 15,0-64-15,0 0 16,0 1-16,0-1 0,0 0 0,0 1 15,0-1-15,0-21 0,0 0 0,0 22 16,0-22-16,0 0 0,0 0 16,0 0-16,0 1 0,-21-44 47,21 1-32,0 0-15,0 0 0,0 0 0,0 0 16,0-1-16,0 1 0,0 0 0</inkml:trace>
  <inkml:trace contextRef="#ctx0" brushRef="#br1" timeOffset="138987.48">16764 5525 0,'0'0'0,"0"-22"0,21 1 16,0 0-16,0 21 0,1-21 15,-1 21-15,0-21 0,21 21 16,-21-21-16,22 21 0,-22-22 0,21 22 16,-21 0-16,22 0 0,-22 0 15,21 0-15,-21 0 0,1 22 0,20-1 16,-21 0-16,0 0 0,-21 0 0,0 0 15,0 22-15,0-22 0,0 21 16,-21 1-16,0-22 0,-21 63 16,20-62-16,1 20 0,-21-21 15,21 0-15,0 22 0,-1-22 16,1 0-16,0-21 0,0 21 0,0 0 16,0-21-16,21 21 0,-22-21 15,22 22 1,22-22 15,-1 0-31,0 0 0,0 0 16,0 0-16</inkml:trace>
  <inkml:trace contextRef="#ctx0" brushRef="#br1" timeOffset="139798.53">17230 6414 0,'21'0'31,"0"0"-15,0-22-16,0 1 0,-21 0 0,21 0 15,1 0-15,-1 0 0,0-1 16,0 1-16,0 0 0,0 0 16,1 0-16,-22 0 0,0-22 0,21 22 15,-21 0-15,0 0 0,0 0 16,0-1-16,0 1 0,0 0 0,-21 21 16,-1 0-1,1 0-15,0 0 0,0 0 16,0 21-16,0-21 0,-1 21 15,1 1-15,21-1 16,0 0 0,21 0-1,1 0-15,-1-21 16,-21 21-16,21-21 0,0 22 16,-21-1-16,21 0 0,0-21 15,-21 21-15,22 0 0,-22 0 16,0 1-16,0-1 0,21 0 15,-21 0-15,0 0 0,21 0 16,-21 1-16,0-1 16,21-21-16,0 21 0,0-21 15,1 0 1,-1 0-16,0 0 0,0-21 16,0 21-16,0-21 0,-21-1 15,22 22-15,-1-21 0,0 0 16,0 0-16,0 0 0,0-22 15,-21 22-15,22 0 0,-22 0 0,0-21 16,0 20-16,0 1 16,0 0-16,21 0 0,-21 0 15,0 42 17,0 0-32,0 0 0,0 0 15,0 1-15,0-1 16,0 0-16,0 0 0,0 0 0,-21 0 15,21 1-15,0-1 0,0 0 16,0 0 0,0-42 31,0 0-32,0 0 1</inkml:trace>
  <inkml:trace contextRef="#ctx0" brushRef="#br1" timeOffset="140026.39">17865 5969 0,'-22'0'15,"22"-21"1</inkml:trace>
  <inkml:trace contextRef="#ctx0" brushRef="#br1" timeOffset="140547.46">17992 6054 0,'-22'0'0,"44"21"63,-1 0-63,0 0 15,-21 0-15,21-21 0,0 22 16,-21-1-16,0 0 0,21 0 16,-21 0-16,22 0 0,-22 1 15,0-1-15,0 0 0,0 0 0,0 0 16,0 0-16,0 1 0,0-1 15,21-21 17,0-21-17,-21-1-15,21 1 16,0 0-16,-21 0 0,21 0 0,1 0 16,-1-1-16,0-20 0,-21 21 15,21 0-15,0 0 0,0-22 0,22 1 16,-22 21-16,0 0 15,-21-1-15,21 22 0,0 0 16,-21 22 47,0-1-32</inkml:trace>
  <inkml:trace contextRef="#ctx0" brushRef="#br1" timeOffset="141221.59">18838 6138 0,'0'0'0,"21"0"0,22-21 15,-22 0 1,0 21-16,-21-21 16,0 0-16,0 0 15,0-1-15,0 1 16,-21 0-16,0 21 0,0 0 16,-1 0-16,1 0 0,0 0 15,0 0-15,0 0 0,0 0 16,-1 0-16,1 21 0,0 0 0,0 1 15,0-1-15,0 0 0,21 0 16,0 21-16,-22-20 0,1-1 0,21 21 16,0-21-16,0 0 0,0 1 15,0-1-15,0 0 0,0 0 0,0 0 16,0 0-16,21-21 16,1 22-16,-1-22 0,0 0 15,0 0-15,0 0 16,0-22-16,1 22 0,-1-21 0,-21 0 15,21 0-15,0 0 0,0 21 0,-21-21 16,21-1-16,1 1 0,-22-21 16,0 21-16,0 0 0,21-1 0,-21 1 15,0 0-15,0 0 0,0 0 0,0 0 16,0-1-16,0 1 0,0 42 47,0 1-47,0-1 15,0 0-15,0 0 0,0 21 0,21-20 16,-21-1-16,0 0 0,0 0 16,0 0-16,21-21 0,-21 21 0,21 1 15,0-1-15,1-21 0,-1 21 16,0-21-16,0 0 16,0 0-16,0 0 0,1 0 15,-1 0-15,0-21 0,0 0 16,0-1-1,-21 1-15,0 0 0,21 0 16,-21 0-16,0 0 0,0-1 16</inkml:trace>
  <inkml:trace contextRef="#ctx0" brushRef="#br1" timeOffset="141538.41">19304 5609 0,'0'-21'0,"0"42"0,0-63 0,21 21 16,-21 0-16,0-1 0,21 22 15,-21-21-15,0 42 16,0 1 0,0-1-16,0 0 0,0 0 15,0 21-15,0-20 0,0 20 16,0 0-16,0 1 0,0-1 0,0 0 16,0 1-16,0-1 0,0-21 15,0 21-15,-21 1 0,21-22 0,0 0 16,0 21-16,0-20 0,0-1 0,0 0 15,0 0-15,0 0 16,0 0-16,0 1 16,21-22-1,0 0 1,1 0-16,-1-22 16,-21 1-16,21 0 0,0 0 15</inkml:trace>
  <inkml:trace contextRef="#ctx0" brushRef="#br1" timeOffset="142036.87">19579 6138 0,'21'0'15,"0"0"-15,1 0 0,-1 0 16,0 0-16,0 0 15,0 0-15,0-21 0,1 0 16,-1 21-16,-21-21 0,21 0 16,0 0-1,-21-1-15,0 1 16,0 0-16,0 0 16,-21 21-1,0-21-15,0 21 0,-1 0 16,1 0-16,0 0 0,0 0 0,0 21 15,0-21-15,-1 21 0,1 0 16,21 0-16,-21 1 0,21-1 16,0 0-16,0 0 0,0 0 15,0 0-15,0 1 0,0-1 0,0 0 16,0 0-16,0 0 0,0 0 16,0 1-1,21-22-15,0 0 0,1 21 16,-1-21-16,0 0 0,0 0 15,0 0-15,0 0 0,1 0 16,-1 0-16,0 0 0,0 0 16,0 0-16,0-21 0,1 21 0,-22-22 15,21 22-15,0-21 0,-21 0 16,21 0-16,0 21 0,-21-21 16,0 0-16,0-1 0,0 1 15</inkml:trace>
  <inkml:trace contextRef="#ctx0" brushRef="#br1" timeOffset="142411.65">19156 5652 0,'21'0'15,"0"0"1,0 0-16,0 0 16,1 0-16,-1 0 0,0 0 0,21-22 15,-21 22-15,1 0 0,-1 0 16,0 0-16,21-21 0,-21 21 0,1 0 15,-1 0-15,0 0 0,0-21 16,0 21-16,0 0 0,1 0 31,-44 21 16,1-21-47</inkml:trace>
  <inkml:trace contextRef="#ctx0" brushRef="#br1" timeOffset="149914.79">21484 5906 0,'0'0'0,"-21"0"16,0 0-16,0 0 0,-1 0 15,1 0-15,0 0 0,0 0 0,0 0 16,0 0-16,-1 0 0,1 0 0,0 0 16,0 0-16,0 0 15,0 0-15,21 21 47,21-21-47,0 0 16,0 0-16,0 0 0,22 0 0,-1 0 15,0 0-15,1 0 0,-1 0 0,0 0 16,1 21-16,20-21 0,-21 0 16,22 0-16,-1 0 0,-20 0 15,20 0-15,1 0 0,-22 0 16,0 0-16,22 0 0,-22 0 0,1 0 16,-1 0-16,0 0 0,1 0 0,-22 0 15,21 0-15,-21 0 0,0 0 16,1 0-16,-1 0 0,0 0 0,0 0 15,-21-21-15,-21 21 63,21-21-63,-21 21 0,0 0 16,-1-22-16,1 22 15,0 0-15</inkml:trace>
  <inkml:trace contextRef="#ctx0" brushRef="#br1" timeOffset="150514.65">22119 5694 0,'0'21'78,"21"-21"-62,0 0-16,1 21 0,-22 0 0,21-21 15,0 0-15,0 22 0,0-22 16,0 0-16,1 0 0,20 21 0,-21-21 16,0 0-16,0 0 0,1 0 15,-1 21-15,0-21 16,0 0 0,-21 21-16,0 0 15,0 0 1,0 1-16,0-1 15,-21-21-15,0 21 0,0 0 16,-1-21-16,1 21 0,0 0 16,-21-21-16,21 22 0,-22-1 0,22 0 0,-21-21 15,21 21-15,-1 0 16,1-21-16,-21 21 0,21-21 0,0 22 16,-1-22-16,1 21 0,0-21 15,0 0 1,21 21-16</inkml:trace>
  <inkml:trace contextRef="#ctx0" brushRef="#br1" timeOffset="152569.75">21251 5990 0,'0'-21'94,"21"0"-79,1 0 1,-1 0-16,0-1 0,0 22 16,0-21-16,0 0 0,1 0 0,20 0 15,0 0-15,-21-22 0,22 22 16,-1-21-16,0 21 0,-20-22 15,20 22-15,0 0 0,1-21 16,-22 20-16,21-20 0,0 21 0,-20 0 16,-1 0-16,0-1 0,0 1 0,0 0 15,0 0-15,1 0 0,-1 0 16,-21-1-16,21 1 0,0 21 16,-21-21-16,-21 21 62,0 0-46,0 0-16,-1 0 15,1 21-15,0-21 16,0 21 0,0-21-16,42-21 78,0 21-78,0-21 15,0 0-15,1 21 16,-22-21-16,21 21 0,0 0 0,-21-21 16,21 21-16,0 0 15,-21 21 32,0 0-47,0 0 0,0 0 16,0 0-16,0 1 0,0-1 0,0 0 15,0 0-15,0 0 16,0 0-16,0 1 0,0-1 16,-21-21-16,21 21 15,0 0-15</inkml:trace>
  <inkml:trace contextRef="#ctx0" brushRef="#br1" timeOffset="153963.01">23516 4995 0,'0'0'0,"21"0"0,0 0 0,-21-21 16,22 21-16,-22-21 15,21 0-15,-21 0 16,0 0 0,0-1-1,-21 22 1,-1 0-1,1 0-15,0 0 0,0 0 0,-21 0 16,20 22-16,1-1 0,0-21 16,0 21-16,0 0 0,0 0 0,-1 0 15,1 1-15,21-1 0,0 0 16,0 0-16,0 0 16,0 0-1,21-21-15,1 0 16,-1 0-16,0 0 15,0 0-15,0 0 0,-21-21 16,43 0-16,-22 21 0,0-21 0,0 0 16,0 21-16,0-21 0,1-1 15,-1 1-15,0 0 0,-21 0 16,21 21-16,-21-21 0,0 42 47,0 21-47,0-21 15,0 1-15,0 20 0,0 0 0,-21 1 16,21-1-16,0 0 0,-21 22 16,21-22-16,0 0 0,0 1 15,0-1-15,0 22 0,0-22 0,0 0 16,0-21-16,-21 22 0,21-1 16,0-21-16,-22 0 0,22 22 0,0-22 15,0 0-15,0 0 0,-21-21 16,0 0-16,0 0 15,0 0-15,0 0 16,21-21-16,-22 0 16,1 0-16,21 0 0,-21-1 0,21 1 15,0 0-15,0-21 0,0-22 16,0 43-16,0-21 0,0 21 16,0-22-16,0 22 0,0 0 15,21-21-15,-21 20 0,21 1 0,1 0 16,20 0-16,-21 0 0,0 0 15,22-1-15,-1 1 0,-21 0 0,0 21 16,22-21-16,-22 0 0</inkml:trace>
  <inkml:trace contextRef="#ctx0" brushRef="#br1" timeOffset="154331.32">23897 5080 0,'21'0'16,"0"0"0,-21-21-16,22 0 15,-1 0-15,-21-1 0,21 22 16,-21-21-16,21 21 0,-21-21 0,0 0 16,0 0-16,0 0 15,0-1-15,-21 22 31,0 0-31,21 22 0,0-1 16,-21 0-16,-1 0 0,22 0 16,-21 0-16,21 1 0,0-1 15,0 0-15,0 0 0,0 0 0,0 0 16,0 1-16,0-1 0,0 0 16,0 0-16,21-21 15,1 0-15,-1 0 0,0 0 16,0 0-1,-21-21-15,0 0 0,21 21 16</inkml:trace>
  <inkml:trace contextRef="#ctx0" brushRef="#br1" timeOffset="154606.54">24257 4699 0,'0'0'0,"0"-21"0,0 0 16,0 42 15,0 0-31,0 0 16,0 0-16,0 22 0,0-1 0,0 0 15,0-20-15,0 20 0,0 0 16,0 1-16,0-1 0,-21 0 0,21-21 16,0 22-16,-21-22 0,21 0 0,0 0 15,0 0-15,0 1 16,0-1-16,0-42 47,0-1-47,21 1 0</inkml:trace>
  <inkml:trace contextRef="#ctx0" brushRef="#br1" timeOffset="154886.38">24447 4593 0,'0'21'31,"0"1"-31,-21 20 0,21-21 16,0 0-16,-21 22 0,21-1 16,0 0-16,0-21 0,0 22 0,0-1 15,0 0-15,0 1 0,0-1 0,0-21 16,0 22-16,0-22 0,0 0 15,0 0-15,0 0 0,0 0 0,0 1 16,0-1 0,21-42-1,0-1 1</inkml:trace>
  <inkml:trace contextRef="#ctx0" brushRef="#br1" timeOffset="155262.66">24596 5122 0,'0'22'15,"0"-1"-15,21-21 0,0 0 16,0 0 0,0 0-16,0 0 15,1 0-15,-22-21 0,21 21 0,0-22 16,-21 1-1,21 0-15,-21 0 0,0 0 16,0 0-16,0-1 16,-21 22-1,0 0-15,0 0 0,21 22 16,-22-22-16,1 21 0,0 0 16,21 0-16,0 0 0,-21-21 0,21 21 15,0 1-15,0-1 0,0 0 16,0 0-16,0 0 15,21-21 1,0 21-16,0-21 0,1 0 16,-1 0-16,0 0 0,0 0 15,0 0-15,0 0 0,1-21 0,-1 21 16,21 0-16,-21-21 0</inkml:trace>
  <inkml:trace contextRef="#ctx0" brushRef="#br1" timeOffset="155662.43">25125 4995 0,'0'0'0,"0"-21"16,0 0-1,21 21 17,0 0-32,0 21 0,0 0 15,-21 1 1,0-1-16,0 0 0,0 0 0,0 21 15,0-20-15,0-1 0,0 0 0,0 0 16,0 0-16,0 0 0,0 1 16,0-1-16,0 0 0,0 0 15,-21 0-15,0-21 16,21-21 15,0 0-15,0 0-16,0 0 0,0-1 15,0 1-15,21-21 0,0 21 0,-21-22 16,22 1-16,-22 21 0,21-21 16,0 20-16,-21 1 0,0 0 0,21 0 15,0 0-15,-21 0 0,21 21 16,-21-22-16,0 1 0</inkml:trace>
  <inkml:trace contextRef="#ctx0" brushRef="#br1" timeOffset="156027.17">23939 4868 0,'-21'0'15,"42"0"-15,-21-21 16,22 21 0,20-21-16,-21 21 0,21-21 0,1 21 15,-1-21-15,0 21 0,1 0 16,-1-21-16,0-1 0,1 22 16,-1 0-16,0-21 0,1 21 0,-22 0 15,21 0-15,1 0 0,-22-21 16,0 21-16,0 0 0,0 0 15,-42 0 32,0 21-47,0 0 16,0-21-16,-1 22 0,1 20 16,-21-21-16</inkml:trace>
  <inkml:trace contextRef="#ctx0" brushRef="#br1" timeOffset="156654.81">23241 6350 0,'0'0'16,"42"-21"-16,-21 21 16,1-21-16,-1 0 0,0 21 15,-21-22-15,0 1 0,21 21 0,-21-21 16,21 21-16,-21-21 0,0 0 15,0 0 1,-21 21-16,0 0 0,0 0 0,0 0 16,-1 0-16,1 0 0,0 0 15,0 21-15,0-21 0,0 21 16,-1 0-16,1-21 0,21 21 0,0 0 16,0 1-16,0-1 15,0 0-15,0 0 16,21 0-16,1-21 0,-22 21 15,21-21-15,0 22 0,0-22 0,0 21 16,0 0-16,1-21 0,-22 21 16,0 0-16,21-21 0,-21 21 15,0 1-15,0-1 16,-21 0-16,-1-21 16,1 21-16,-21-21 0,21 0 0,0 0 15,-1 0-15,-20 0 0,21 0 0,0 0 16,0 0-16,-1 0 15,1 0-15,0 0 0,0 0 0,21-21 16,0 0 0,0 0-1,21 21 1,0-22-16,0 22 0,1 0 0,-1-21 16,0 21-16</inkml:trace>
  <inkml:trace contextRef="#ctx0" brushRef="#br1" timeOffset="157051.57">23474 6435 0,'0'0'0,"21"-21"16,0 21-16,0-22 15,0 22-15,-21-21 0,22 21 16,-22-21-16,21 21 15,0-21-15,0 21 16,-21-21-16,-21 21 31,0 0-31,0 0 16,-1 21-16,1-21 0,0 21 16,0 0-16,21 0 0,-21 1 15,21-1-15,0 0 0,-21 0 16,21 0-16,0 0 15,0 1-15,0-1 0,0 0 16,0 0-16,21-21 31,0 0-15,0 0-16,0 0 16,0-21-16,1 0 15,-1 0-15,0-1 16</inkml:trace>
  <inkml:trace contextRef="#ctx0" brushRef="#br1" timeOffset="157343.42">23876 6075 0,'0'0'0,"0"-21"16,0-43 0,0 43-16,0 42 31,0 0-31,0 1 15,0-1-15,-21 21 0,21-21 0,0 22 16,0-22-16,0 21 16,-21-21-16,21 22 0,0-22 0,-22 21 15,22-21-15,0 22 0,0-22 0,0 0 16,0 0-16,-21 21 0,21-20 16,0-1-16,0 0 0,0 0 15,21-21 16,1-21-31,-22 0 16,21 0-16,0-1 0</inkml:trace>
  <inkml:trace contextRef="#ctx0" brushRef="#br1" timeOffset="157686.22">24130 5948 0,'0'0'0,"21"0"0,-21-21 0,0 0 16,21 21-16,-21-22 0,0 44 31,0-1-31,0 0 16,0 0-16,0 21 0,0-20 0,0 20 16,-21 0-16,21 1 0,-21-22 0,21 21 15,-21 0-15,21 1 0,0-22 16,0 21-16,0-21 15,-21 1-15,21 20 0,0-21 0,0 0 0,-22-21 16,22 21-16,0 1 0,0-1 16,0-42 31,0-1-32,22 1-15,-1 0 0,-21 0 16,21 0-16</inkml:trace>
  <inkml:trace contextRef="#ctx0" brushRef="#br1" timeOffset="158118.49">24278 6392 0,'21'0'32,"0"0"-17,1 0-15,-22-21 16,21 0-16,0 0 16,0 21-16,-21-21 15,0 0 1,-21 42 15,0-21-31,21 21 16,-21-21-16,21 21 0,0 0 0,-22 0 15,1 1-15,21-1 0,0 0 16,0 0-16,0 0 0,0 0 16,0 1-16,0-1 15,0 0-15,21 0 16,1-21-16,-1 0 15,0 21-15,0-21 0,0 0 16,0 0-16,1 0 0,-1 0 16,-21-21-16,21 0 15,0 0-15</inkml:trace>
  <inkml:trace contextRef="#ctx0" brushRef="#br1" timeOffset="158542.63">24596 6350 0,'21'0'15,"0"0"1,0 0-16,0 0 16,0 0-16,1 0 15,-22 21-15,21 0 16,0 1-16,-21-1 0,0 0 15,21 0-15,-21 0 0,0 0 16,21-21-16,-21 22 0,0-1 16,0 0-16,0 0 15,0-42 32,0 0-31,0 0-16,0-1 15,0 1-15,0 0 0,0 0 0,0 0 16,0 0-16,21-1 0,1 22 16,-22-21-16,21 0 0,-21 0 0,21 21 15,0-21-15,0 21 0,0 0 16,-21-21-16,22 21 0,-1 0 16,-21-22-16,21 22 0,0 0 15,0 0-15</inkml:trace>
  <inkml:trace contextRef="#ctx0" brushRef="#br1" timeOffset="158970.39">23707 6096 0,'21'0'16,"0"0"-1,0 0-15,0 0 0,0 0 0,22 0 16,-22 0-16,21-21 0,1 21 16,-22 0-16,21-21 0,0 21 0,-20 0 15,20 0-15,-21 0 0,21-21 16,-20 21-16,-1 0 0,0 0 16,0 0-16,0 0 0,0-22 15,1 22 1,-44 0 15,1 0-31</inkml:trace>
  <inkml:trace contextRef="#ctx0" brushRef="#br1" timeOffset="176390.54">14838 7874 0,'-21'-21'15,"-1"21"1,1 0 0,0 0-16,0 0 0,0 0 15,0 0-15,-1 0 0,1 0 16,0 0-16,0 0 0,0 0 15,0 0-15,-1 0 0,1 0 0,0 0 16,0 0-16,0 0 0,0 0 31,42 0 94,0 0-109,0 0-16,0 0 16,0 0-16,1 0 0,-1 0 0,0 0 15,0 0-15,21 0 0,-20 0 16,-1 0-16,21 0 0,0 0 15,1 0-15,-1 0 0,0 0 0,1 0 16,-1 0-16,22 0 0,-22 0 16,21 0-16,-20 0 0,-1 0 0,22 0 15,-22 0-15,0 0 0,1 0 0,-22 0 16,21 0-16,0 0 0,-20 0 16,-1 0-16,21 0 0,-21 0 0,0 0 15,1 0-15,-1 0 16,0-21-16,-21 0 172,-21 21-141,21-22-31,-21 22 0</inkml:trace>
  <inkml:trace contextRef="#ctx0" brushRef="#br1" timeOffset="177470.13">15367 7578 0,'21'0'47,"0"0"-32,0 0-15,1 21 16,-1-21-16,0 21 0,0-21 15,0 0-15,0 21 0,1-21 0,-1 21 16,0-21-16,0 22 16,21-22-16,-20 21 0,-1-21 0,0 21 15,0-21 1,0 0-16,-21 21 16,21-21-16,1 0 15,-22 21 48,-22 0-48,22 1 1,-21-22-16,0 0 0,0 21 16,0 0-16,0-21 15,-1 21-15,1-21 0,0 21 0,0-21 16,0 21-16,0 1 0,-22-1 15,22-21-15,0 21 0,-21 0 0,20 0 16,1-21-16,0 21 0,0 1 0,0-1 16,0-21-16,-1 21 0,1-21 15,0 21-15,21 0 0,-21 0 16,0-21-16,21 22 16,-21-22 93,21 21-109,21-42 62,0-1-46,0 22-16,0-21 16,0 0-16,1 0 0,20 0 0,-21 0 15,21-1-15,-20 1 0,-1-21 16,21 21-16,-21 0 0,0-1 0,22 1 16,-22 0-16,0 0 0,0 0 0,0 0 15,1 21 1,-22-22-1</inkml:trace>
  <inkml:trace contextRef="#ctx0" brushRef="#br1" timeOffset="183139.24">16912 7387 0,'0'0'0,"0"-21"15,0 0-15,0 0 16,0 0 0,0-1-1,0 44 16,21-1-31,-21 0 0,0 0 16,21 0-16,-21 22 0,0-1 16,0 0-16,0 1 0,0-1 0,0 0 15,0 1-15,22-1 0,-22 0 16,0 1-16,0-1 0,0 0 0,0 1 16,0-1-16,0 0 0,0-21 15,0 1-15,0 20 0,-22-21 0,22 0 16,0 0-16,0 1 15,0-1-15,0-42 47,0-1-47,0 1 0,0 0 16,0 0-16,0 0 0</inkml:trace>
  <inkml:trace contextRef="#ctx0" brushRef="#br1" timeOffset="183560">16849 7260 0,'0'0'0,"0"-21"0,21 0 15,21 0 1,-21 21-16,22-21 0,-1 21 0,-21 0 16,21 0-16,-20 0 0,-1 0 15,42 0-15,-42 21 0,1 0 16,-1 0-16,0 0 0,-21 22 16,0-22-16,0 0 0,0 21 15,0 1-15,-21-22 0,0 21 16,-1-21-16,-20 0 0,-21 43 15,41-43-15,-20 0 0,21-21 0,0 21 16,0 1-16,-1-22 0,1 0 16,0 21-16,0-21 0,21 21 31,21-21 0,0 0-15,0 0-16,1 0 0</inkml:trace>
  <inkml:trace contextRef="#ctx0" brushRef="#br1" timeOffset="184050.41">17251 7853 0,'0'0'0,"-21"0"15,21-21 1,0 0 0,0-1-1,0 1-15,21 21 16,0 0-16,0 0 0,0 0 16,0 0-16,1 0 0,-1 0 15,0 0-15,0 0 0,0 0 0,0 21 16,1 1-16,-1-1 0,-21 0 15,0 0-15,21 0 0,-21 0 0,0 22 16,0-22-16,0 21 0,0-21 16,0 1-16,-21-1 0,21 0 0,-21 0 15,-1 0-15,22 0 16,0-42 15,0 0-31,0 0 16,0 0-16,0 0 0,22-1 15,-1 1-15,0 0 0,0 0 16,0 0-16,0 0 0,-21-1 0,22 1 16,-1 0-16,0 0 0,0 0 0,-21 0 15,21-1-15,0 1 0,-21 0 16,22 21-16,-1 0 16</inkml:trace>
  <inkml:trace contextRef="#ctx0" brushRef="#br1" timeOffset="184371.23">17992 7768 0,'0'64'16,"0"-43"-16,0 0 15,0 0-15,0 0 0,0 1 0,0-1 16,0 0-16,0 0 0,0 0 16,0 0-16,0 1 0,0-1 0,0 0 15,0 0-15,-22-21 31,1 0 1,21-21-32,0 0 0,0 0 15,0-1-15,0 1 0</inkml:trace>
  <inkml:trace contextRef="#ctx0" brushRef="#br1" timeOffset="184618.67">17970 7662 0,'0'-21'15,"0"0"17,22 21 46,-22 21-63,21-21-15</inkml:trace>
  <inkml:trace contextRef="#ctx0" brushRef="#br1" timeOffset="185099.1">18203 7768 0,'0'21'0,"0"1"16,0-1-1,0 0-15,0 0 0,21 0 16,1 0-16,-22 1 0,0-1 0,0 0 15,21 0-15,-21 0 16,21 0-16,-21 1 0,0-1 16,0 0-16,0 0 0,0 0 15,0-42 32,0 0-31,0 0-16,21 0 15,-21-1-15,0 1 0,21-21 0,-21 21 16,21 0-16,1-1 0,-22-20 0,21 21 16,0 0-16,-21 0 0,21-1 15,0 1-15,0 0 0,1 21 0,-22-21 16,21 21-16,0 0 16,-21 21 30,0 0-14</inkml:trace>
  <inkml:trace contextRef="#ctx0" brushRef="#br1" timeOffset="185832.5">19008 7874 0,'21'0'0,"-42"0"0,63 0 16,-42-21 0,21 21-16,-21-21 15,0 0-15,0-1 16,0 1-16,-21 21 15,0 0-15,0 0 0,21-21 16,-22 21-16,1 0 0,0 0 0,0 0 16,0 0-16,0 0 0,-1 0 15,1 21-15,0-21 16,0 21-16,0 1 0,21-1 0,-21 0 0,-1 0 16,1 0-16,0 0 15,21 1-15,0 20 0,0-21 0,0 0 16,0 0-16,0 1 0,0-1 0,0 0 15,0 0-15,0 0 0,0 0 16,21 1 0,0-22-16,1 0 0,-1 0 15,0 0-15,0 0 16,0-22-16,0 22 0,-21-21 0,22 0 16,-1 0-16,0 0 0,-21 0 15,21-1-15,0 1 0,-21-21 0,21 21 16,-21-22-16,22 22 15,-22 0-15,21-21 0,-21 21 0,0-1 16,0-20-16,0 21 0,0 0 16,0 0-16,0 42 47,0 0-47,0 0 0,0 0 15,0 22-15,0-22 0,0 0 16,0 0-16,0 0 0,0 0 15,0 22-15,0-22 0,0 0 0,0 0 16,21 0-16,-21 1 0,21-1 0,-21 0 16,0 0-16,21-21 15,-21 21-15,21-21 0,1 0 16,-1 0 0,0 0-16,0 0 15,0-21-15,0 0 16,1 0-16,-22 0 0,21-1 15,0-20-15,0 21 0,-21-21 16</inkml:trace>
  <inkml:trace contextRef="#ctx0" brushRef="#br1" timeOffset="186182.03">19558 7408 0,'0'0'0,"0"-42"15,0 21-15,0 0 0,21 0 0,-21-1 16,0 1-16,0 0 15,0 42 1,0 0-16,0 1 16,0-1-16,0 0 0,0 21 15,-21 1-15,21-22 0,-21 21 0,21 0 16,0 1-16,0-1 0,0 0 16,-21 1-16,21-22 0,0 21 0,0 1 15,0-22-15,0 21 0,0-21 16,0 22-16,-22-22 0,22 0 15,0 0-15,0 0 0,0 0 0,0 1 16,0-1-16,0 0 16,22-21 31,-22-21-47,21 21 15,0-21-15,0-1 0,0 1 16</inkml:trace>
  <inkml:trace contextRef="#ctx0" brushRef="#br1" timeOffset="186711.49">19770 7916 0,'21'0'0,"0"0"15,0 0 1,0 0-16,0-21 15,1 21-15,-22-21 16,21 21-16,0-21 0,-21 0 16,21 21-16,0-21 0,0-1 15,-21 1-15,0 0 16,22 0-16,-22 0 0,0 0 16,0-1-1,0 1 1,-22 21-16,1 0 15,0 0-15,0 0 16,0 0-16,21 21 0,-21 1 16,-1-22-16,22 21 15,0 0-15,0 0 0,-21 0 0,21 0 16,-21 1-16,21-1 0,0 0 16,-21 0-16,21 0 0,0 0 0,0 22 15,0-22-15,0 0 0,0 0 0,0 0 16,0 1-1,0-1-15,0 0 0,21-21 0,0 21 16,0-21-16,1 0 16,-22 21-16,21-21 0,0 0 0,0 0 15,0 0-15,0 0 0,1-21 16,-1 21-16,0-21 16,0 0-16,0 21 0,-21-21 0,21-1 15,1 1-15,-22 0 16,0 0-16,21 21 0,-21-21 15,21 0-15,-21-1 0,0 1 16</inkml:trace>
  <inkml:trace contextRef="#ctx0" brushRef="#br1" timeOffset="187086.5">19431 7493 0,'0'0'15,"0"-21"1,21 21-16,0 0 0,0 0 15,1 0-15,20 0 16,-21 0-16,0 0 0,0 0 0,1 0 16,20-21-16,-21 21 0,0 0 0,0 0 15,1 0-15,-1 0 32,-42 0-1,-1 0-16,1 0-15,0 0 0,0 0 16</inkml:trace>
  <inkml:trace contextRef="#ctx0" brushRef="#br1" timeOffset="189022.46">20913 7768 0,'-22'0'16,"1"0"-1,42 0 79,1 0-78,-1 0-16,0 0 15,0 0-15,21 0 0,-20 0 0,-1 0 16,21 0-16,0 0 0,1 0 0,-1 0 15,0 0-15,22 0 0,-22 0 16,22 0-16,-22 0 0,0 0 0,22 0 16,-22 0-16,1 0 0,-1 0 15,0 0-15,1 0 0,-1 0 16,-21 0-16,21 0 0,-20 0 0,-1 0 16,21 0-16,-21 0 0,0 0 15,1 0-15,-1 0 16,-42 0 46,-1 0-62,1 0 16,21-21-16,-21 21 16,0 0-16,21-21 15,-21 21 1,0 0-16,21-21 15,-22 21-15,1 0 16,0 0-16,21-21 0,-21 21 16,0 0-16,0 0 15,-1-22 1,1 22-16,42 0 94,1 0-94,-1 0 0,0 22 15,0-22-15,0 0 0,0 0 0,1 0 16,-1 21-16,0-21 0,0 0 16,0 0-16,0 0 0,1 0 15,-22 21-15,21-21 16,-21 21 31,-21-21-47,-1 0 0,1 21 15,0 0-15,0-21 16,0 22-16,-22-22 0,22 21 0,0 0 16,0-21-16,0 21 0,-22-21 0,22 21 15,0 0-15,0-21 0,0 22 16,0-1-16,-1-21 0,22 21 15,-21-21-15,0 21 0,21 0 32,21-21 15</inkml:trace>
  <inkml:trace contextRef="#ctx0" brushRef="#br1" timeOffset="190618.05">22987 7853 0,'-21'0'93,"42"-21"17,0 0-95,-21-1-15,21 22 16,-21-21-16,21 21 16,-21-21-16,0 0 15,0 0-15,0 0 16,0-1-1,0 1-15,0 0 16,-21 21-16,0-21 16,0 21 15,0 0-31,0 0 16,-1 0-16,1 0 15,0 0-15,0 0 16,0 0-16,21 21 0,-21-21 15,-1 0-15,1 0 16,21 21-16,-21-21 0,0 21 16,0-21-1,21 22-15,-21-1 16,21 0-16,0 0 16,0 0-16,0 0 15,0 1-15,0-1 0,0 0 31,0 0-31,21-21 16,0 0 0,0 0-16,0 0 15,0 0-15,1 0 16,-1 0-16,0 0 16,0 0-16,0 0 0,0 0 15,1 0-15,-1-21 0,0 0 16,0 21-16,-21-21 0,21 21 15,-21-22-15,21 22 0,-21-21 0,0 0 16,22 21-16,-22-21 16,21 21-16,-21-21 31,0 42 0,0 0-31,0 0 0,0 0 16,0 1-16,0-1 0,0 21 0,0-21 15,0 22-15,0-22 0,0 21 16,0 0-16,0 1 0,0-1 0,0 0 16,0 1-16,0-1 0,0 0 15,0-20-15,0 20 0,0 0 0,0-21 16,0 22-16,0-22 0,-21 21 16,-1-21-16,22 1 0,-21 20 15,0-21-15,21 0 0,-42 0 16,42 1-16,-21-22 15,-1 0-15,1 0 16,21-22-16,0 1 0,0 0 16,0-21-16,0 21 0,0-1 15,0-20-15,0 21 0,0-21 0,0-1 16,0 1-16,0 0 0,0 20 0,0-20 16,0 0-16,21 21 0,1-22 15,-22 22-15,21-21 0,0 21 0,0-1 16,-21 1-16,21 0 15,0 0-15,1 0 0,-1 0 0,-21-1 16,21 22-16,0-21 0,0 0 16,0 21-16,1 0 15</inkml:trace>
  <inkml:trace contextRef="#ctx0" brushRef="#br1" timeOffset="191416.81">23283 7853 0,'0'-21'0,"21"0"32,1-1-32,-22 1 15,21 21-15,0 0 16,-21-21-16,0 0 0,21 21 16,-21-21-16,21 21 0,0-21 15,-21-1-15,0 1 16,-21 21 15,0 0-31,0 21 16,0 1-16,0-1 15,21 0-15,-22 0 0,22 0 16,-21 22-16,21-22 0,0 0 16,0 0-16,0 0 0,0 0 15,0 1-15,0-1 0,0 0 16,0 0-16,0 0 15,21-21-15,1 0 0,-1 0 16,0 0-16,0 0 16,0 0-16,0 0 0,1 0 15,-1-21-15,0 21 0,-21-21 16,21 21-16,0-21 0,0 0 16,1 21-16,-22-22 15,21 1-15,-21 0 16,21 21-1,-21-21-15,0 0 16,0 0-16,0-1 16,0 1-16,0 0 15,21 0-15,0 0 16,-21 0-16,0-1 0,0 1 0,21 0 16,-21-21-16,22 21 0,-22-1 0,21 1 15,-21 0-15,0 0 0,0 0 16,0 0-16,0-1 0,0 1 15,0 42 32,0 1-47,0-1 0,-21 0 16,21 21-16,0 1 0,0-1 16,0-21-16,0 21 0,0 1 0,0-1 15,0 0-15,0-20 0,0 20 0,0-21 16,0 21-16,0-20 0,0-1 15,0 0-15,0 0 0,0 0 16,0 0 0,21-42 15,-21 0-15,21 0-16,0 0 0,-21 0 0,21-1 15,0 1-15</inkml:trace>
  <inkml:trace contextRef="#ctx0" brushRef="#br1" timeOffset="191714.64">24045 7408 0,'0'0'0,"0"22"16,0-1-1,0 0-15,0 0 0,0 0 16,0 0-16,0 1 0,-21 20 15,21-21-15,0 21 0,0 1 16,-21-22-16,21 21 0,0-21 0,0 22 16,-21-22-16,21 0 0,0 0 15,0 0-15,0 1 0,0-1 0,0 0 16,0 0-16,0 0 16,0-42 30,0 0-46,21 0 0,-21 0 16,21 21-16,0-22 0</inkml:trace>
  <inkml:trace contextRef="#ctx0" brushRef="#br1" timeOffset="192138.91">24193 7811 0,'0'21'0,"22"-21"32,-1-21-17,0 21-15,-21-22 16,21 22 0,-21-21-16,21 0 0,-21 0 15,0 0-15,0 0 16,-21 21 15,0 0-31,0 0 0,21 21 16,-21-21-16,-1 21 0,22 0 0,0 0 15,0 0-15,0 1 16,0-1-16,0 0 0,0 0 0,0 0 16,0 0-1,0 1-15,0-1 0,22 0 0,-1-21 16,0 21-16,0-21 15,0 0 1,0 0-16,1 0 16,-1 0-16,0 0 0,0-21 15,0 21-15,0-21 0,1 0 16,-1-1-16</inkml:trace>
  <inkml:trace contextRef="#ctx0" brushRef="#br1" timeOffset="192578.66">24553 7705 0,'0'-21'0,"21"21"16,-21-22-16,22 22 0,-1 0 16,0-21-16,0 21 0,0 0 15,0 0-15,1 0 0,-1 0 16,0 0-16,0 21 0,0-21 0,0 22 15,-21-1-15,0 0 0,0 0 0,0 0 16,0 0-16,0 1 0,0-1 16,0 0-16,0 0 0,0 0 0,0 0 15,-21 1-15,0-1 16,0-21-16,0 0 31,21-21-15,0-1-1,0 1-15,0 0 16,21 0-16,-21 0 0,21 0 0,0-22 16,0 22-16,1 0 0,-1 0 15,0 0-15,0-1 0,0 1 0,0 0 16,1 21-16,-1-21 0,0 21 16,-21-21-1,21 21-15,-21-21 47</inkml:trace>
  <inkml:trace contextRef="#ctx0" brushRef="#br1" timeOffset="192995.42">23643 7408 0,'21'0'15,"0"0"-15,1 0 16,20 0-16,-21-21 0,21 21 16,1-21-16,-1 21 0,0-21 15,1 21-15,-1-21 0,0 0 0,-20 21 16,20-22-16,0 22 0,-21-21 16,1 0-16,-1 21 0,0-21 15,0 21-15,0 0 0,0-21 0,1 21 16,-1-21-1,-42 21 32</inkml:trace>
  <inkml:trace contextRef="#ctx0" brushRef="#br1" timeOffset="210874.79">15515 10266 0,'-21'0'31,"0"0"-31,0 0 16,-1 0-16,1 0 15,0 0-15,0 0 16,0 0-16,0 0 0,-1 0 0,1 0 16,0 0-16,0 0 15,-21 0-15,20 0 0,-20-21 16,21 21-16,0 0 0,0 0 15,-1 0-15,1 0 16,0 0-16,0 0 16,42 0 62,0 0-78,0 0 0,1 0 0,-1 0 15,21 0-15,-21 0 0,22 0 16,-1 0-16,0 0 0,1 0 0,-1 0 16,0 0-16,1 0 0,-1 0 15,0 0-15,1 0 0,-1 0 0,0 0 16,-21 0-16,22 0 0,-1 0 0,0 0 16,-20 0-16,20 0 0,-21 0 15,21 0-15,22 0 16,-43 0-16,0 0 0,0 0 0,1 0 0,-1 0 15,0 0 1,0 0-16,-21-21 63,-21 21-32,0 0-16,0 0 1,-1 0-16,1 0 16,0 0-16,21-22 0</inkml:trace>
  <inkml:trace contextRef="#ctx0" brushRef="#br1" timeOffset="211722.84">15833 9906 0,'0'0'0,"-22"0"0,1 0 16,0 0 15,42 0 16,0 21-31,1-21-16,-1 0 15,0 21-15,0 1 0,0-22 16,0 21-16,1 0 0,-1-21 15,0 21-15,0-21 0,0 21 16,0-21-16,1 21 0,20-21 16,-21 22-16,0-22 15,0 0-15,-21 21 0,22-21 16,-1 0-16,-21 21 0,21-21 16,-21 21-1,0 0 1,-21-21-1,0 21-15,-22 1 16,22-22-16,0 21 0,0 0 16,-22-21-16,22 21 0,-21 0 15,21 0-15,0 1 0,-22-1 0,22-21 16,-21 21-16,21 0 0,-22 0 16,22 0-16,0 1 0,0-1 15,-22 0-15,22-21 0,0 21 0,0 0 16,0-21-16,21 21 0,-21-21 0,-1 0 15,22 22-15,-21-1 16,0-21-16,42-21 63,0 21-63,1-22 15,-1 22-15,0-21 16,0 21-16,0-21 0,0 0 0,1 21 15,-1-21-15,-21 0 0,42 21 16,-42-22-16,21 22 0,0-21 0,1 0 16,-1 21-16,0 0 0,0-21 0,0 21 15,-21-21-15,21 21 16,-21-21 0,-21 21 15,0 0-16,0 21 1,0-21 0</inkml:trace>
  <inkml:trace contextRef="#ctx0" brushRef="#br1" timeOffset="-202042.58">17357 9779 0,'0'0'0,"-22"-21"0,1 0 15,21 0-15,0-1 16,-21 1-16,21 0 0,-21 0 16,21 0-16,0 0 0,0-1 15,0 1-15,-21 0 0,21 0 0,0 0 16,-21 0-16,21-1 0,0 1 16,0 0-16,0 0 0,0 0 0,0 0 15,-22 21-15,22-22 0,0 1 0,-21 0 16,21 0-16,-21 0 15,21 42 32,0 0-31,21 0-16,-21 22 0,0-22 0,21 21 16,1 0-16,-22 22 0,0-1 0,0 1 15,0-1-15,21 1 0,-21-1 16,0 1-16,0-1 0,0 1 0,0-1 15,0-20-15,0 20 0,0-20 16,0-1-16,0 0 0,0 1 0,0-22 16,0 21-16,0-21 0,0 0 0,0 1 15,0-1 1,0-42 15,0-1-31,0 1 0,0 0 16,0 0-16,0 0 0,0-22 0,0 1 15,-21 21-15,21-21 0,0-1 16</inkml:trace>
  <inkml:trace contextRef="#ctx0" brushRef="#br1" timeOffset="-201626.12">17103 9483 0,'0'-21'0,"-22"-22"16,22 22-16,0 0 15,0 0-15,0 0 0,22-22 16,-1 22-16,0 0 0,21 0 16,1 0-16,-1-1 0,0 1 15,1 0-15,20 0 0,-21 21 0,22 0 16,-22 0-16,1 0 0,-1 0 15,0 0-15,-21 42 0,22-21 0,-43 22 16,0-1-16,0 0 0,0 1 16,0 20-16,-21-20 0,-1 20 15,1 1-15,-21-22 0,21 0 0,-22 22 16,1-43-16,21 21 0,-21 1 16,20-22-16,-20 0 0,21 0 0,0 0 15,0 0-15,-1 1 0,1-22 0,0 0 16,21 21-16,21-21 47,0 0-32,1 0-15</inkml:trace>
  <inkml:trace contextRef="#ctx0" brushRef="#br1" timeOffset="-200898.08">17695 10456 0,'0'-21'16,"0"0"-1,0 0-15,21 0 16,-21 0-16,22-1 0,-1 1 0,-21 0 15,21 0-15,-21 0 0,21-22 0,-21 22 16,21-21-16,-21 21 0,0-22 16,0 22-16,0-21 0,0 21 0,0 0 15,0-1-15,0 1 0,0 0 16,-21 21-16,0 0 0,0 0 16,0 0-16,-1 0 0,1 21 15,0-21-15,0 21 0,21 1 16,0-1-16,0 0 15,0 0-15,21-21 16,-21 21-16,21-21 0,0 21 0,1-21 16,-1 22-16,0-22 0,0 21 15,0-21-15,0 21 0,1 0 16,-1-21-16,0 21 0,-21 0 0,0 1 16,21-1-16,-21 0 0,0 0 15,0 0-15,0 0 0,0 1 16,21-1-16,-21 0 0,0 0 15,21-21 1,1 0 0,-1 0-16,0-21 15,-21 0-15,21 0 0,0-1 16,-21 1-16,21 0 0,1-21 16,-22 21-16,0-1 0,0 1 15,21 0-15,-21 0 0,21 0 0,-21 0 16,0-1-16,0 44 31,0-1-15,0 0-16,0 0 0,0 0 15,0 0-15,-21 1 0,21-1 16,-21 0-16,21 0 0,0 0 16,0 0-16,0 1 15,0-1 1,0-42 15,0-1-15,0 1-16</inkml:trace>
  <inkml:trace contextRef="#ctx0" brushRef="#br1" timeOffset="-200681.21">18119 9927 0,'0'0'0,"-22"-21"16,1 21 0,21-21 15,21 21 0,-21 21-31,22-21 16,-1 21-16,0-21 0,-21 21 15</inkml:trace>
  <inkml:trace contextRef="#ctx0" brushRef="#br1" timeOffset="-200218.47">18394 10012 0,'0'-21'0,"0"0"15,21 21 17,0 0-32,0 0 0,0 0 15,1 0-15,-1 0 16,-21 21-16,21 0 0,0 0 0,0 0 16,0 0-16,1 1 0,-1-1 0,-21 0 15,21 0-15,-21 0 16,21 0-16,-21 1 0,0-1 0,0 0 15,0 0-15,0 0 0,0 0 16,0-42 15,0 0-15,0 0-16,0 0 16,0 0-16,0-1 0,0 1 0,0 0 15,0 0-15,21 0 0,-21-22 0,0 22 16,21 0-16,-21 0 0,0 0 15,0 0-15,22-1 0,-1 1 16,0 21 0,0 0-1,-21 21 1,21-21-16,-21 22 16,0-1-16,21 0 0</inkml:trace>
  <inkml:trace contextRef="#ctx0" brushRef="#br1" timeOffset="-199052.41">19367 10054 0,'0'0'0,"22"-42"16,-22 21-1,0 0-15,0-1 0,-22 22 16,1-21 0,0 21-16,0 0 0,0 0 0,0 0 15,-1 0-15,1 21 0,0-21 16,0 22-16,0-22 0,0 21 16,21 0-16,-22 0 0,1 0 15,21 0-15,0 1 0,0-1 0,0 0 16,0 0-16,0 0 15,0 0-15,0 1 0,0-1 16,21-21 15,1 0-31,-1 0 16,0-21-16,0 21 0,-21-22 0,21 1 16,0 0-16,1 0 15,-22 0-15,0 0 0,0-1 16,21 22-16,-21-21 0,0 0 15,0 0-15,0 42 32,21-21-32,-21 21 15,0 0-15,21 1 0,-21-1 16,0 0-16,21 0 0,-21 0 0,0 0 16,0 1-16,0-1 0,21 0 15,-21 0-15,22-21 0,-1 21 16,0-21-16,0 0 15,0 0-15,0 0 0,1 0 16,-1 0-16,0-21 0,0 21 0,21-21 16,-20 0-16,-1 0 0,0-1 15,0 1-15,21 0 0,-20-21 0,-1 21 16,0-22-16,0 22 0,-21-21 0,21-1 16,-21 1-16,21 0 0,-21-1 15,0 1-15,0 0 0,0-1 16,0 22-16,0-21 0,0 0 0,0 20 15,0-20-15,0 21 0,0 0 16,0 42 0,-21 0-1,21 21-15,-21-20 0,0 20 0,21 0 16,-21 1-16,0-1 0,21 0 16,-22 1-16,22-1 0,0 0 0,-21 1 15,21-1-15,-21 0 0,21-21 16,0 22-16,0-22 0,0 0 15,0 21-15,0-20 0,0-1 0,21 0 16,0 0-16,1 0 0,-1-21 16,0 0-16,-21 21 0,21-21 15,0 0-15,0 0 0,1 0 0,-1 0 16,0 0-16,21 0 0,-21-21 0,1 0 16,-1 21-16,0-21 0,0 0 15,21 0-15,-20-1 0,-1 1 0,0 0 16,-21 0-16,21 21 0,-21-21 0,0 0 15,21-1-15,-21 1 0,0 0 16,0-21-16,0 21 16,-21 21-16,0 0 0,0 0 15,0 0 1,-1 21-16,22 0 16,-21 0-16,21 0 0,0 0 15,0 1-15,0-1 0,0 0 0,0 0 16,0 0-16,0 0 0,21 1 15,-21-1-15,22-21 0,-1 0 16,0 21-16,0-21 0,0 0 16,0 0-16,1 0 0,-1 0 15,0 0-15,0 0 0,0 0 0,0 0 16,1 0 0,-1-21-16,-21 0 0,21-1 15,0 22-15,-21-21 0,0 0 0,0 0 16,0 0-16,0 0 15,0-1-15</inkml:trace>
  <inkml:trace contextRef="#ctx0" brushRef="#br1" timeOffset="-198765.56">19600 9821 0,'0'0'0,"-21"22"0,42-22 32,0 0-32,1 0 15,-1 0-15,0 0 0,0 0 0,21 0 16,-20-22-16,-1 22 0,21 0 16,-21 0-16,22 0 0,-22 0 0,0 0 15,21-21-15,-21 21 0,1 0 0,20 0 16,-21 0-16,0 0 0,0 0 15,1 0-15,-1 0 16,0 0 0</inkml:trace>
  <inkml:trace contextRef="#ctx0" brushRef="#br1" timeOffset="-197970.02">21082 10054 0,'-42'0'0,"63"0"47,0 0-47,0 0 0,0 0 15,0 0-15,22 0 0,-22 0 16,21 0-16,1 0 0,20 0 0,-21 0 15,1 0-15,20 0 0,-20 0 16,20 0-16,-21-21 0,22 21 16,-22 0-16,1 0 0,-1-21 0,-21 21 15,21 0-15,-20 0 0,-1-21 0,0 21 16,0 0-16,0 0 0,-21-21 16,0-1-1,0 1 1,-21 21-16,0 0 15,0-21-15,0 21 0,-1 0 0,-20 0 16,21-21-16,0 21 0,0 0 16,-1 0-16,1 0 0,0 0 0,0 0 15,21-21 1,-21 21-16,0 0 16,42 0 15,0 0-31,0 0 0,0 0 0,0-21 15,22 21-15,-22 0 0,0 0 16,0 0-16,0 0 0,1 0 0,-1 0 16,0 0-16,0 0 0,0 0 15,-21 21 1,0 0 0,-21 0-16,0 0 15,0 0-15,0 1 0,-1-1 0,1 0 16,0 0-16,-21 0 0,21 0 0,-1 1 15,-20-1-15,21 0 0,0 0 16,21 0-16,-21-21 0,-1 21 0,1 1 16,21-1-1,0-42 17</inkml:trace>
  <inkml:trace contextRef="#ctx0" brushRef="#br1" timeOffset="-196756.72">23135 9927 0,'0'0'0,"21"0"0,0 0 0,1 0 16,-1 0 0,0 0-16,0-21 15,0 21-15,0-21 16,1 0-16,-1 0 16,-21-1-16,21 1 0,0 0 15,-21 0 1,0 0-16,0 0 15,0-1-15,-21 1 0,0 0 16,0 21-16,-1-21 16,1 21-16,0 0 0,0 0 15,0 0-15,0 0 0,-1 21 16,1-21-16,0 21 0,0 0 0,0 1 16,0-1-16,-1 0 0,22 0 0,-21 0 15,0 0-15,0-21 0,21 22 16,0-1-16,-21 0 0,21 0 0,-21 0 15,21 0-15,0 1 0,0-1 16,21-21 0,0 21-1,0-21-15,0 0 0,0 0 16,1 0-16,-1 0 16,0-21-16,0 0 0,0 21 0,0-22 15,1 1-15,-1 0 0,0 21 0,0-21 16,0 0-16,0 0 0,-21-1 15,22 1-15,-22 0 0,0 0 16,0 0 0,0 42 15,0 0-15,0 0-16,0 0 0,0 22 0,0-1 15,0-21-15,0 22 0,21-1 0,-21 0 16,0 1-16,0 20 0,21-21 15,0 22-15,0-22 0,-21 22 0,21-1 16,-21 1-16,22-1 0,-22 1 0,0-22 16,0 22-16,0-1 0,0-21 15,0 22-15,0-22 0,0 1 0,0-1 16,-22 0-16,1 1 0,-21 41 16,21-63-16,0 1 0,-1-1 15,1 0-15,0-21 0,0 0 16,0 0-16,0-21 0,-1 0 15,22-1-15,-21 1 0,21-21 0,-21 0 16,21-1-16,0 1 0,-21-22 16,21 22-16,0-21 0,0-1 0,0 1 15,0 20-15,0-20 0,0-1 0,0 1 16,0-1-16,0 22 0,21 0 16,0-22-16,0 22 0,1-1 0,-1 22 15,0-21-15,0 21 0,0-22 0,22 22 16,-22 0-16,21 0 0,-21 0 15,22 0-15,-22-1 0,0 1 0,0 21 16,0-21-16,0 21 0,1 0 0,-1 0 31</inkml:trace>
  <inkml:trace contextRef="#ctx0" brushRef="#br1" timeOffset="-196128.73">23643 9927 0,'0'0'0,"0"21"16,21-21-1,0-21 1,-21 0-16,22 0 16,-22 0-16,21 21 0,-21-21 15,0-1-15,0 1 0,0 0 16,0 0-16,0 0 0,0 0 16,-21 21-1,-1 0-15,1 0 0,0 0 16,-21 21-16,42 0 0,-21 0 15,-1 0-15,22 22 0,0-22 16,0 21-16,-21-21 0,21 22 16,0-22-16,0 0 0,0 0 0,0 21 0,0-20 15,0-1-15,0 0 16,21 0-16,1-21 16,-1 0-16,0 0 0,0 0 0,0 0 15,0 0-15,1 0 0,-1-21 16,21 0-16,-21 21 0,0-21 15,1-1-15,20 1 0,-21-21 0,0 21 16,0 0-16,1-22 0,-22 22 16,21-21-16,0-1 0,-21 1 0,0 0 15,0-1-15,21-20 0,-21 21 0,0-1 16,0 1-16,0 0 0,0 20 16,0-20-16,0 21 0,0 0 0,0 0 15,0-1-15,0 44 16,0-1-1,0 0-15,0 0 0,0 21 0,0 1 16,0-1-16,0 0 0,0 22 16,0-22-16,0 1 0,-21 20 15,21-21-15,0 1 0,0-22 0,0 21 16,0 1-16,0-22 0,0 0 16,0 0-16,0 0 0,0 0 0,0 1 15,0-1-15,21-21 0,0 21 16,0-21-16,1 0 15,-1 0 1,-21-21-16,21 0 0,-21-1 16,21 1-16,-21 0 0,21 0 15,-21 0-15</inkml:trace>
  <inkml:trace contextRef="#ctx0" brushRef="#br1" timeOffset="-195816.89">24363 9335 0,'0'0'0,"21"-22"0,-21 1 16,0 0-16,0 42 16,0 0-1,0 1-15,0-1 16,0 21-16,0-21 0,0 22 0,-21-1 16,21 0-16,0 1 0,0-1 15,0 0-15,0 1 0,0-1 0,-21 0 16,21 1-16,0-1 0,0-21 0,0 0 15,0 22-15,0-22 0,0 0 16,0 0-16,0 0 0,0 0 16,0 1-16,0-1 15,0-42 17,0-1-17,0 1-15,0 0 0,21 21 16</inkml:trace>
  <inkml:trace contextRef="#ctx0" brushRef="#br1" timeOffset="-195404.13">24490 9970 0,'0'0'0,"21"0"15,0 0 16,0 0-31,0 0 0,-21-22 0,22 1 16,-1 21-16,0-21 16,-21 0-16,21 0 0,0 0 15,-21-1-15,0 1 0,0 0 16,0 0-16,0 0 16,-21 21-1,0 0 1,0 21-16,0 0 0,-1 0 15,1 0-15,21 1 0,0 20 16,-21-21-16,0 0 0,21 0 0,0 1 16,0-1-16,0 0 15,0 0-15,0 0 0,0 0 32,21-21-32,0 0 0,0 0 15,1 0-15,-1 0 16,0 0-16,0 0 0,0-21 0,0 21 0,1 0 15,-1 0-15,0 0 0,0-21 16,0 21-16,0 0 0</inkml:trace>
  <inkml:trace contextRef="#ctx0" brushRef="#br1" timeOffset="-194933.88">24934 9927 0,'-21'0'16,"21"-21"-1,0 0-15,0 0 0,0 0 16,0-1 0,21 22-16,0-21 0,1 21 0,-1 0 15,0-21-15,0 21 16,0 0-16,0 0 16,1 21-16,-22 0 15,0 1-15,21-1 0,-21 0 16,0 0-16,0 0 0,0 0 15,0 1-15,0-1 0,0 0 0,0 0 16,-21 0-16,21 0 16,-22 1-16,22-44 62,0 1-62,0 0 0,0 0 0,22 0 16,-1 0-16,-21-1 0,0 1 0,21 0 15,0 0-15,-21 0 0,21-22 16,-21 22-16,0 0 0,21 21 0,-21-21 16,22 0-16,-22 0 15,21 21 1,-21-22 15</inkml:trace>
  <inkml:trace contextRef="#ctx0" brushRef="#br1" timeOffset="-194487.25">23876 9567 0,'0'0'0,"-21"0"16,21-21-16,0 0 16,21 21-1,0 0-15,0-21 16,0 21-16,1 0 0,20 0 0,-21-21 15,21 21-15,1 0 0,-22 0 0,21 0 16,1-21-16,-1 21 0,21 0 16,-20 0-16,-1 0 0,0-22 0,22 22 15,-22 0-15,-21 0 0,22 0 0,-22 0 16,21-21-16,-21 21 0,1 0 16,-1 0-16,0 0 31,-42 0 31,0 0-62,-1 0 0,1 21 16,0-21-16</inkml:trace>
  <inkml:trace contextRef="#ctx0" brushRef="#br1" timeOffset="-192686.34">14668 12615 0,'0'0'0,"-21"0"0,0 0 16,0 0-16,0 0 15,0 0-15,-1 0 0,1 0 16,0 0-16,0 0 16,0 0-16,0 0 15,-1 0 1,44 0 15,-1 0-31,0 0 0,0 0 16,21 0-16,1 0 15,-1 0-15,0 0 0,1 22 0,-1-22 16,22 0-16,-1 0 0,1 0 16,-1 0-16,1 0 0,20 0 0,-20 0 15,-1 0-15,1 21 0,20-21 0,-41 0 16,20 0-16,1 0 0,-22 0 16,22 0-16,-22 0 0,0 0 0,-21 0 15,22-21-15,-22 21 0,21 0 16,-21 0-16,1 0 0,-1 0 0,0-22 15,-42 1 17,0 21-32,-1 0 15,1 0-15,0 0 16,0 0-16,0 0 16,21-21-16,-21 21 0,-1 0 15,1 0-15,0 0 16,21-21-16,-21 21 15,21-21 1,-21 21 0,21-21-16,-21-1 15,-1 1-15,1 21 0,0-21 16,0 21 0,21-21-16,-21 21 0,0 0 0,21-21 15,-43 0-15,22-1 16,0 22-1,42 0 17,0 22-17,0-1-15,1-21 0,-1 21 16,21-21-16,-21 21 0,0-21 16,22 21-16,-22-21 0,21 0 0,-21 21 15,22-21-15,-22 0 16,0 0-16,21 0 0,-20 22 0,20-22 15,-21 0-15,0 0 0,0 0 0,1 0 0,-22 21 32,0 0-32,0 0 15,-22-21-15,22 21 0,-21 0 16,0 1-16,-21-1 0,21 0 16,-22 0-16,22 0 0,-21 22 15,21-22-15,-22 21 0,1-21 0,0 0 16,20 22-16,-20-22 0,21 0 0,0 0 15,-22 0-15,43 1 0,-21-1 16,0-21-16,21 21 16,-21-21-1</inkml:trace>
  <inkml:trace contextRef="#ctx0" brushRef="#br1" timeOffset="-185493.34">17992 11748 0,'0'-22'0,"0"1"16,0 0-1,0 0-15,0 0 16,0 0-16,21-1 16,-21 1-16,0 0 15,0 0 1,0 42 15,0 0-15,0 0-16,0 22 0,0-1 0,0 0 15,0 1-15,0 20 0,0 1 16,0-1-16,0 22 0,0-22 0,0 1 16,0-1-16,0 1 0,0-1 15,0 1-15,0-1 0,0-20 0,0 20 16,0-20-16,-21-1 16,21 0-16,0 1 0,-22-22 0,22 21 15,0-21-15,0 0 0,0 1 0,0-1 16,0 0-16,0-42 47,0 0-47,0-1 0,0-20 15,0 21-15,0-21 0,0 20 0,22-20 16</inkml:trace>
  <inkml:trace contextRef="#ctx0" brushRef="#br1" timeOffset="-185038.6">17907 11769 0,'0'0'0,"-42"-43"15,42 22-15,0 0 16,0 0-16,0 0 0,0 0 15,0-1-15,0 1 16,21 0-16,0 21 0,0-21 16,21 0-16,-20 0 0,-1 21 0,21-22 15,0 22-15,22 0 16,-22 0-16,1 22 0,-22-22 16,0 21-16,0 21 0,0-21 0,-21 0 15,0 22-15,0-1 0,0 0 0,-21-20 16,0 20-16,0 21 0,0-20 15,-1-1-15,1 0 0,-21 1 0,21-1 16,0 0-16,-22-20 0,22 20 0,0-21 16,21 21-16,-21-20 0,21-1 15,-21 0-15,-1 0 0,22 0 16,0 0 0,22-21 30,-1 0-46,0 0 16,0 0-16</inkml:trace>
  <inkml:trace contextRef="#ctx0" brushRef="#br1" timeOffset="-184154.08">18330 12637 0,'0'21'15,"0"0"-15,0 0 0,0 0 16,0 0 0,0-42 15,21 21-15,1-21-16,-22 0 0,21 0 0,0 0 15,0-1-15,0 1 0,0-21 16,1 21-16,-1-22 0,-21 1 0,21 0 15,-21-1-15,21 1 0,-21 0 16,0-1-16,0 1 0,0 21 16,0 0-16,0 0 0,0-1 0,-21 22 15,0 0-15,0 0 16,-1 0-16,1 22 0,0-1 16,0 0-16,0 0 0,21 0 15,0 0-15,-21 1 0,21 20 0,0-21 16,0 0-16,0 0 0,0 1 15,0-1-15,0 0 0,21-21 16,-21 21-16,21-21 0,0 0 16,0 0-16,0 0 15,1 0-15,-1 0 0,0 0 0,0-21 16,0 0-16,0 21 0,1-21 16,20-1-16,-21 1 15,-21 0-15,21 21 0,-21-21 0,0 0 16,21 21-1,-21 21 1,0 0-16,0 0 0,0 0 0,0 1 16,0-1-16,0 0 0,0 0 15,0 0-15,0 0 0,0 1 0,0 20 16,0-21-16,0 0 0,0 0 16,0 1-16,0-1 0,0 0 0,0 0 15,0 0-15,22-21 0,-22 21 16,21-21-1,0 0-15,0 0 0,0 0 16,0-21-16,1 21 16,-22-21-16,21 0 0,0 0 0,0 0 15,-21-1-15,21 1 0,-21 0 0,21-21 16,-21 21-16,0-1 0,0-20 16,0 21-16,0 0 0,0 0 0,22-1 15,-22 44 16,0-1-31,0 0 0,0 0 16,0 0-16,0 0 0,0 1 16,0-1-16,0 0 0,0 0 15,0 0-15,0 0 16,0 1-16,0-1 0,0-42 62,0-1-62,0 1 0,-22 0 16,22 0-16</inkml:trace>
  <inkml:trace contextRef="#ctx0" brushRef="#br1" timeOffset="-183929.61">18986 12192 0,'0'0'0,"0"-21"16,0 0-16,22 21 78,-1 0-78,0 21 16,0-21-16,0 0 15,-21 21-15</inkml:trace>
  <inkml:trace contextRef="#ctx0" brushRef="#br1" timeOffset="-183492.12">19283 12361 0,'0'22'15,"0"-1"1,0 0-16,0 0 15,0 0-15,21-21 16,-21 21-16,0 1 0,0-1 0,21 0 16,-21 0-16,21 0 0,-21 0 15,0 1-15,0-1 16,0 0-16,0 0 0,0 0 0,21-21 16,-21 21-16,0 1 0,22-22 15,-1 0 1,0 0-1,-21-22-15,21 1 0,0 0 16,0 0-16,-21-21 0,22 20 16,-22 1-16,0 0 0,21-21 15,-21 21-15,21-22 0,-21 22 0,0 0 16,0-21-16,0 20 0,0 1 0,21 0 16,-21 0-16,0 0 15,21 21-15,-21 21 31,0 0-31,0 0 0,0 0 16,0 1-16,0-1 0,0 0 16,21 0-16,1 0 15,-1 0-15,-21 1 0,21-22 0,0 21 0,0 0 16</inkml:trace>
  <inkml:trace contextRef="#ctx0" brushRef="#br1" timeOffset="-182401.61">20087 12573 0,'0'-21'0,"0"42"0,0-63 16,0 21-16,0-1 15,0 1-15,0 0 0,0 0 16,-21 0-16,0 0 0,21-1 0,-21 1 16,-1 21-16,1 0 0,0 0 15,0 0-15,0 21 16,0-21-16,21 22 0,-22-1 0,1 0 15,0 0-15,21 0 0,-21 0 16,21 22-16,-21-22 0,21 0 0,-21 0 16,21 0-16,0 1 0,0-1 0,0 0 15,0 0-15,0 0 16,21-21 0,0 0-16,0 0 15,0 0-15,0-21 16,1 0-16,-1 0 0,-21 0 15,21 21-15,-21-22 0,21 1 16,-21 0-16,0 0 0,0 0 16,0 0-16,0-1 15,0 44 1,0-1 0,0 0-16,0 0 0,21 0 15,-21 0-15,0 1 0,0-1 16,0 0-16,0 0 0,0 0 0,0 0 15,21 1-15,1-1 16,-1-21-16,0 0 16,0 0-16,0 0 0,0 0 15,1 0-15,-1 0 0,-21-21 16,21-1-16,0 1 0,0 21 0,0-21 16,1-21-16,-1 21 0,0-1 15,-21-20-15,21 21 0,0-21 16,0-1-16,1 1 0,-22 0 0,0-1 15,21-20-15,-21 20 0,0 1 0,0 0 16,0-1-16,0 1 0,0 0 16,0 21-16,0-1 0,0 1 0,0 0 15,0 0-15,-21 42 16,21 0-16,0 0 16,0 1-16,-22 20 0,22-21 15,-21 21-15,21 1 0,0-1 0,0-21 16,0 22-16,-21-1 0,21 0 0,-21 1 15,21-1-15,0-21 0,0 21 16,0-20-16,0 20 0,0-21 0,0 0 16,0 0-16,0 1 0,21-1 15,0-21-15,22 21 16,-22-21-16,0 21 0,21-21 0,-21 0 16,22 0-16,-22 0 0,21 0 15,-21 0-15,22-21 0,-1 0 0,-21 21 16,0-21-16,22-1 0,-22 22 0,0-21 15,0 0-15,0 0 0,1-21 16,-22 20-16,0 1 0,0 0 16,0 0-16,0 0 0,-22 21 31,1 0-15,0 21-16,0 0 0,21 0 15,-21 0-15,21 1 0,-21-1 16,21 0-16,0 0 0,0 0 0,0 0 15,0 1-15,0-1 0,0 0 16,0 0-16,21 0 16,0-21-16,0 0 0,0 0 15,0 0-15,1 0 0,-1 0 16,0 0-16,0 0 16,0-21-16,0 21 0,-21-21 15,22 0-15,-1 21 0,-21-21 16,0-1-16,21 22 0,-21-21 0,0 0 15,21 0-15,-21 0 0,0 0 0,0-1 16,0 1-16,0 0 0,0 0 16</inkml:trace>
  <inkml:trace contextRef="#ctx0" brushRef="#br1" timeOffset="-182077.52">20151 12129 0,'0'0'0,"21"0"32,0 0-32,0 0 15,0-22-15,22 22 0,-22 0 0,0 0 16,0-21-16,21 21 0,-20 0 15,-1-21-15,21 21 0,-21 0 0,22-21 16,-22 21-16,0 0 0,0 0 16,0 0-16,0 0 0,1 0 0,-1 0 15,0 0 1,0 0 0,-21 21-1,21-21-15,0 21 0</inkml:trace>
  <inkml:trace contextRef="#ctx0" brushRef="#br1" timeOffset="-181148.08">21696 12361 0,'0'0'0,"-85"0"15,64 0-15,0 0 16,0 0-16,-1 0 0,44 0 47,-1 0-47,0 0 15,21 0-15,-21 0 16,22 0-16,-1 0 0,0 0 0,1-21 16,-1 21-16,22 0 0,-22 0 15,0-21-15,22 21 0,-22-21 0,22 21 16,-22 0-16,21-21 0,1 0 0,63-1 15,-64 22-15,1 0 16,-1-21-16,-20 0 0,20 21 0,-20 0 16,-1 0-16,0-21 0,1 21 0,-22 0 15,21 0-15,-21-21 0,22 21 16,-22 0-16,0 0 0,0 0 16,-21-21-16,21 21 0,-21-22 31,-21 22-16,0 0-15,0 0 16,0 0-16,-1 0 16,1 0-16,0 0 0,0 0 0,0 0 15,0 0-15,-1-21 0,1 21 16,0 0-16,0 0 0,0 0 16,0-21-16,-1 21 0,-20 0 0,21 0 15,0-21-15,0 21 16,42 0 46,0 0-46,0 0-16,0 0 0,0 0 0,1-21 16,20 21-16,-21 0 0,0 0 15,0 0-15,1 0 0,-1 0 0,0 0 16,0 0-16,0 0 15,-21 21 17,0 0-32,0 0 0,-21 0 15,0 1-15,0-1 16,21 0-16,0 0 0,-21-21 0,-1 21 16,1 0-16,0 1 0,0-22 15,21 21-15,-21-21 16,0 21-16,-1-21 0,1 21 15,0-21 1</inkml:trace>
  <inkml:trace contextRef="#ctx0" brushRef="#br1" timeOffset="-173261.99">21611 12488 0,'0'0'16,"-21"0"-16,21-21 16,-21 21-1,21 21 17,0 1-32,0-1 15,21 0-15,0 0 0,21 0 16,-20 0-16,20 22 0,0-22 15,1 21-15,-1-21 0,21 22 0,1-1 16,-22-21-16,22 22 0,-1-1 16,1-21-16,-1 0 0,128 64 15,-149-64-15,22 0 16,-22 0-16,0 1 0,-21-1 0,22-21 16,-22 21-16,0 0 0,0-21 15,0 0-15,-21 21 0,22-21 16,-1 0-16,0 0 15,-21-21 1,0 0 0,0 0-16,0 0 15,0-1-15,-21 22 0,21-21 16,-21 21-16,-1-21 0,1 0 16,0 21-16,0-21 0,0 21 15,42 21 48,0-21-63,0 21 0,-21 0 0,21-21 15,1 21-15,-1 1 0,0-1 16,-21 0-16,21-21 0,-21 21 16,0 0-16,0 0 0,0 1 15,-21-22-15,0 21 0,0 0 16,-22-21-16,22 21 0,0-21 0,0 21 15,-22-21-15,22 21 0,0-21 16,0 0-16,0 0 0,0 0 0,-1 0 16</inkml:trace>
  <inkml:trace contextRef="#ctx0" brushRef="#br1" timeOffset="-172366.5">24024 12086 0,'0'0'0,"0"-21"16,0 0-16,0 0 15,21 0 1,-21-1-16,21 1 0,-21 0 0,22 0 16,-22 0-16,0 0 0,0-1 15,0 1-15,0 0 0,0 0 16,0 0-16,-22 21 0,1-21 0,0 21 16,0-22-16,0 22 0,-22 0 15,22 0-15,0 0 0,-21 0 0,21 22 16,-1-1-16,1 0 0,0-21 0,0 21 15,21 0-15,0 22 0,-21-22 16,21 0-16,0 0 0,0 0 16,0 0-16,0 1 0,0-1 0,0 0 15,21-21-15,0 0 16,0 0-16,0 0 16,1 0-16,-1-21 15,0 0-15,0-1 0,0 1 16,0 0-16,1 0 0,-1 0 15,0 21-15,0-21 16,0 21-16,0 0 0,-21 21 16,22 0-16,-22 0 0,0 21 15,21-20-15,0 20 0,0 21 0,-21-20 16,0-1-16,0 22 0,0-22 16,0 0-16,0 22 0,0-22 15,0 0-15,0 1 0,0-22 0,0 21 16,0 1-16,-21-1 0,0-21 0,0 21 15,-1-20-15,22-1 0,-21 0 16,0 0-16,0-21 16,0 0-16,0 0 15,21-21-15,-22 0 0,22 0 16,0-1-16,-21-20 0,21 21 0,-21-21 16,21-1-16,0 1 0,0 0 15,-21-1-15,21-20 0,0 20 0,0-20 16,0 21-16,0-22 0,0 22 15,0-22-15,21 22 0,0 0 16,0 20-16,1-20 0,-1 21 0,0 0 16,0 0-16,0 21 0,0 0 0,-21-22 15,22 22-15,-1 0 0,0 0 16</inkml:trace>
  <inkml:trace contextRef="#ctx0" brushRef="#br1" timeOffset="-172028.7">24257 11875 0,'21'-22'63,"0"1"-63,0 21 0,-21-21 16,22 0-16,-1 0 0,-21 0 15,21-1-15,-42 44 47,21-1-47,-21 0 16,21 21-16,-22-21 0,22 1 0,0 20 15,0-21-15,0 21 0,0-20 16,0-1-16,0 0 0,0 0 0,0 0 16,0 0-16,0 1 0,22-22 31,-1 0-31,0 0 15,0-22-15,0 1 16,0 0-16,1 0 0,-1 0 0</inkml:trace>
  <inkml:trace contextRef="#ctx0" brushRef="#br1" timeOffset="-171765.85">24807 11472 0,'0'-21'15,"0"42"-15,0-84 0,0 42 0,0 42 31,0 0-31,-21 0 0,21 22 16,-21-1-16,0 0 0,21 1 16,0-1-16,-21 0 0,-1 1 0,22 20 15,0-21-15,-21 1 0,21 20 16,0-20-16,0-22 0,0 21 0,0 0 16,0 22-16,0-43 0,0 0 15,0 0-15,0 1 0,0-1 16,0 0-16,21-21 31,1-21-31,-22 0 16,21-1-16,0 1 0</inkml:trace>
  <inkml:trace contextRef="#ctx0" brushRef="#br1" timeOffset="-171504">25040 11642 0,'0'0'16,"0"-43"-16,21 22 0,-21 0 0,0 42 31,0 0-31,0 22 16,0-22-16,0 21 0,0-21 15,0 22-15,-21-1 0,21 0 0,-21 1 16,21-1-16,0 0 0,0 1 16,-21-22-16,21 21 0,-21-21 15,21 22-15,-22-22 0,22 0 0,0 0 16,0 0-16,0 1 15,0-44 17,0 1-17</inkml:trace>
  <inkml:trace contextRef="#ctx0" brushRef="#br1" timeOffset="-171197.66">25082 12129 0,'22'0'15,"-1"0"-15,-21-22 16,21 22-16,0 0 0,0-21 16,0 21-16,-21-21 0,22 21 0,-22-21 15,21 21-15,-21-21 0,0 0 16,21-1-16,-21 1 0,0 0 16,-21 21 15,21 21-31,0 0 0,-21 1 0,21-1 15,-22 0-15,22 21 0,-21-21 16,21 1-16,0-1 0,0 0 0,0 0 16,0 0-16,0 0 0,0 1 15,0-1-15,0 0 16,21-21 0,1 0-16,-1 0 0,0 0 15,0 0-15,-21-21 0,21 0 16</inkml:trace>
  <inkml:trace contextRef="#ctx0" brushRef="#br1" timeOffset="-170824.52">25442 11917 0,'0'0'16,"21"0"-16,1 0 15,-1 0 1,-21 21-16,21 0 0,-21 0 15,0 1-15,0-1 0,21 0 0,-21 21 16,0-21-16,0 1 0,0-1 0,0 21 16,0-21-16,0 0 0,0 1 15,0-1-15,0 0 0,0 0 16,0-42 31,0 0-32,0 0-15,0-1 0,0 1 16,0-21-16,0 21 0,0 0 0,21-22 16,-21 22-16,21-21 0,-21 21 15,22-1-15,-1 1 0,0 0 0,-21 0 16,21 0-16,0 21 0,-21-21 16</inkml:trace>
  <inkml:trace contextRef="#ctx0" brushRef="#br1" timeOffset="-170517.7">24638 11769 0,'0'-21'0,"21"21"16,0-22-16,22 1 0,-22 21 0,21-21 15,0 0-15,1 21 0,-1-21 16,22 0-16,-22 21 0,21-22 0,-20 22 16,-1 0-16,0-21 0,1 21 15,-22 0-15,21 0 0,-21 0 16,1 0-16,-1 0 0,-21 21 31,-21 1-15,-1-1-16,1-21 0</inkml:trace>
  <inkml:trace contextRef="#ctx0" brushRef="#br1" timeOffset="-169906.47">23918 13229 0,'0'-21'31,"21"0"-31,1 21 16,-22-21-16,0 0 0,21 21 0,-21-22 16,21 1-16,-21 0 15,-21 21 1,0 0-16,-1 0 0,1 0 15,0 0-15,0 0 0,0 0 16,0 21-16,-1-21 0,22 21 0,-21 1 16,0-1-16,21 0 15,0 0 1,0 0-16,0 0 0,0 1 16,21-22-16,0 0 15,-21 21-15,22 0 16,-1-21-16,-21 21 0,0 0 15,0 0 1,-21 1-16,-1-22 0,1 0 16,0 0-16,0 21 0,0-21 0,-22 0 15,22 0-15,0 0 0,0 0 0,0 0 16,0 0-16,-1 0 0,1 0 16,0-21-16,0-1 15,21 1-15,0 0 16,21 0-1,0 21-15,0-21 0,1 21 16,-1-21-16,21 21 0</inkml:trace>
  <inkml:trace contextRef="#ctx0" brushRef="#br1" timeOffset="-169533.63">24236 13123 0,'0'0'15,"0"-21"-15,0 42 31,-21-21-31,21 22 0,0-1 16,-22-21-16,1 21 0,21 0 0,-21-21 16,21 21-16,0 0 0,0 1 15,-21-1-15,21 0 16,0 0-16,0 0 16,21-21 15,0 0-16,0 0-15,-21-21 0,22 0 16,-1 0-16</inkml:trace>
  <inkml:trace contextRef="#ctx0" brushRef="#br1" timeOffset="-169253.28">24511 12827 0,'0'-21'16,"0"42"-16,0-21 31,0 21-31,0 0 0,0 1 0,0-1 16,-21 21-16,21-21 0,0 0 15,0 22-15,0-22 0,0 0 0,0 43 16,0-43-16,-21 0 0,21 0 16,0 0-16,0 0 0,0 1 15,0-1-15,-22-21 0,22 21 0,0 0 16,-21-21-16,21 21 0,0-42 47,0 0-47,0 0 0,21 0 15,1-1-15,-22 1 0</inkml:trace>
  <inkml:trace contextRef="#ctx0" brushRef="#br1" timeOffset="-168969.44">24723 12721 0,'21'0'16,"-21"21"-16,0 1 15,0-1-15,0 0 0,0 0 16,0 21-16,0-20 16,0 20-16,0-21 0,0 0 0,0 22 15,0-22-15,0 21 0,0-21 0,-21 0 16,21 1-16,-22 20 0,22-21 15,-21 0-15,21 0 0,0 1 16,0-1-16,-21-21 0,21 21 0,0-42 47,0 0-31,21-1-16</inkml:trace>
  <inkml:trace contextRef="#ctx0" brushRef="#br1" timeOffset="-168569.66">24723 13208 0,'21'0'15,"-21"21"-15,21-21 16,0 0 0,0 0-16,0 0 0,1 0 15,-1 0-15,0 0 0,0-21 16,0 21-16,0-21 0,-21 0 15,22 21-15,-22-21 0,0-1 16,0 1 0,-22 21-1,1 0-15,0 21 16,0-21-16,0 22 16,21-1-16,-21 0 15,21 0-15,-22-21 0,22 21 0,0 0 16,0 1-16,0-1 0,0 0 15,0 0 1,22-21-16,-1 0 16,0 0-16,0 0 15,0 0-15,0 0 16,1 0-16,-1 0 16,0 0-16,0 0 0,-21-21 15,21 0-15,0 21 0,-21-21 16,22-1-16</inkml:trace>
  <inkml:trace contextRef="#ctx0" brushRef="#br1" timeOffset="-168208.86">25167 13145 0,'0'-22'0,"0"1"15,21 21 1,0 0 0,1 0-16,-1 0 15,-21 21-15,21-21 0,0 22 16,-21-1-1,0 0-15,0 0 0,0 0 16,0 0-16,0 1 0,0-1 16,0 0-16,0 0 15,0-42 48,0 0-63,0 0 0,21-1 15,-21 1-15,21 0 0,-21 0 16,0 0-16,0 0 0,22 21 16,-1-22-16,-21 1 0,21 0 15,-21 0-15,21 21 0,-21-21 16</inkml:trace>
  <inkml:trace contextRef="#ctx0" brushRef="#br1" timeOffset="-167866.03">24257 12933 0,'0'0'0,"-21"0"0,21-21 16,21 21 0,0 0-16,0 0 15,22-21-15,-22 21 0,21 0 0,0 0 16,1 0-16,-1-22 0,0 22 16,1 0-16,-1 0 0,0 0 0,1 0 15,-1 0-15,0-21 0,1 21 16,-22 0-16,0 0 0,21 0 0,-20 0 15,-1 0 1,-21-21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0B47-AD98-4509-BF6D-CA420EAA4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F3EBF-472F-47D5-8057-A4A085333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7369-A63C-4F44-8A6C-FB40C35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BF17-9A47-4772-A484-DA582B21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1D13-E481-429D-BAD3-9166AEC0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7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B873-E232-4266-ADE1-2F84B0ED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C97C8-E835-47ED-B63B-245FCFA8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2C2A-E3BA-400B-BD0F-10B3256A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C5DC-A063-419B-BB6C-F6EB955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256-D7E6-4FCC-9350-162398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8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32925-D927-46F9-8B78-08D72EE0C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D3FC8-0516-4A7F-8127-3EED8144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DB59-EA16-43DB-8FA0-AE8B19BA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9B1F-4906-49EF-A7C7-D2B435F1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6FC0-10BA-4054-8A67-21AFA16A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9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4963-9FF8-477A-9D91-D486113A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102-A56C-413B-BD4E-E1CDC49E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F22B-D56B-4597-B840-497B0CFA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4345-3EC3-443C-9014-8308AE4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047F-5105-41ED-ADB0-73EDC5E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0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4926-2D0E-446F-949B-CA0DD957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8EE7-E7C4-4D24-BC65-6AFC5DE7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4ED3-758A-4DEF-AAE8-4E0A1F6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8203-DD23-4BE9-81D2-81420312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E55F-9DCE-4593-B952-42F9BD02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2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4A38-241C-498D-96A1-DAE679FF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A256-FF51-4161-8597-770211BD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1A48A-FC37-401D-B722-7088C3DC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443B-042A-492D-B851-B08CA44E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509D-3A75-40D8-ABD5-2675AD82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4946-2192-45CB-A7A7-B42669F3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0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D6BD-AA5D-4FD9-8AC5-BB3EC1BF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E637-8526-4E59-90F3-7B3F466A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63B04-64CA-417C-BD90-92904C4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3A966-D270-44EE-889A-9582D980F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84FDB-DF55-4DF7-A5BF-D3377FAA2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558D6-D34D-4824-AEC5-5A6D0346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B9FA7-325D-4060-A274-21F81733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0258-406C-4A52-A22F-958C654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DD3B-0FF9-4231-BC0A-35C8A32C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7872-09E9-4C5B-B261-F74B718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37E8-FCF8-4893-9CF9-B372D5EA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F8B8F-4669-4219-93A4-BF1A9270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6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9989-096A-4143-B1E7-9B4F70B7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99ADC-422A-4926-AB8C-6F5ECF97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C8B24-C8E1-4EB8-868D-2AEE496A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8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EC9C-B396-4F5B-918C-4D5EC874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70-0D71-43F3-85FE-03DFB315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D0153-1C30-417E-B1CD-31E898FC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4C110-CC5F-4EC1-BC0B-1A5A8821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F737-D0D8-4A97-930B-51CDE5AF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F3A3-0DF0-4BDD-BFB5-DD154FE0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1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632C-7EA8-4837-B94F-5C976490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7C701-9C69-4A7C-A8F3-AAA3C58C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47CAB-236C-45AF-84C4-22A3CB51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510C-BD47-409A-A2F6-B12D5C53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333B-3FD4-4D83-8947-ADF1011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9F5C-115D-4691-94D4-45FF678A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94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0FF24-BEF4-41A6-9476-61ABDF07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1C11B-3EE6-4826-B0E5-4F02DF46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193D-8EBE-475A-B532-58871CD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5153-DB34-48A4-96BD-9D024553197D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9A01-BA8E-4C9C-9E19-944497A4D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E310-0749-4E37-86FC-B10E4C23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D2968-DF20-4FE3-A22B-E7AF57A0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43E3-6B60-4C6B-95BB-43A12F7F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BA56-83AF-49C4-9C20-09C89C9B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83F429-C4E8-4D15-BC9A-4AE160277A2D}"/>
                  </a:ext>
                </a:extLst>
              </p14:cNvPr>
              <p14:cNvContentPartPr/>
              <p14:nvPr/>
            </p14:nvContentPartPr>
            <p14:xfrm>
              <a:off x="251280" y="266760"/>
              <a:ext cx="9281520" cy="474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3F429-C4E8-4D15-BC9A-4AE160277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57400"/>
                <a:ext cx="9300240" cy="47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55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43E3-6B60-4C6B-95BB-43A12F7F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BA56-83AF-49C4-9C20-09C89C9B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795C1E-871C-4CEE-AC39-F042FF0B97B0}"/>
                  </a:ext>
                </a:extLst>
              </p14:cNvPr>
              <p14:cNvContentPartPr/>
              <p14:nvPr/>
            </p14:nvContentPartPr>
            <p14:xfrm>
              <a:off x="899280" y="289440"/>
              <a:ext cx="8625960" cy="49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795C1E-871C-4CEE-AC39-F042FF0B9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280080"/>
                <a:ext cx="8644680" cy="49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3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43E3-6B60-4C6B-95BB-43A12F7F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BA56-83AF-49C4-9C20-09C89C9B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6C587A-AFDD-4ECF-B666-D683CAB13293}"/>
                  </a:ext>
                </a:extLst>
              </p14:cNvPr>
              <p14:cNvContentPartPr/>
              <p14:nvPr/>
            </p14:nvContentPartPr>
            <p14:xfrm>
              <a:off x="419040" y="289440"/>
              <a:ext cx="8893080" cy="557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6C587A-AFDD-4ECF-B666-D683CAB13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80080"/>
                <a:ext cx="8911800" cy="55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38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43E3-6B60-4C6B-95BB-43A12F7F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BA56-83AF-49C4-9C20-09C89C9B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A73652-0DE3-4786-867B-FC057A09A7FA}"/>
                  </a:ext>
                </a:extLst>
              </p14:cNvPr>
              <p14:cNvContentPartPr/>
              <p14:nvPr/>
            </p14:nvContentPartPr>
            <p14:xfrm>
              <a:off x="182880" y="396360"/>
              <a:ext cx="9037800" cy="423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A73652-0DE3-4786-867B-FC057A09A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87000"/>
                <a:ext cx="905652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18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43E3-6B60-4C6B-95BB-43A12F7F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BA56-83AF-49C4-9C20-09C89C9B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4CF27F-717B-48C2-93A1-CDBDC260A169}"/>
                  </a:ext>
                </a:extLst>
              </p14:cNvPr>
              <p14:cNvContentPartPr/>
              <p14:nvPr/>
            </p14:nvContentPartPr>
            <p14:xfrm>
              <a:off x="434160" y="403920"/>
              <a:ext cx="8496720" cy="409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4CF27F-717B-48C2-93A1-CDBDC260A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394560"/>
                <a:ext cx="8515440" cy="41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22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43E3-6B60-4C6B-95BB-43A12F7F2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8BA56-83AF-49C4-9C20-09C89C9B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0D40D9-819B-4069-9831-FC0B8D56A55F}"/>
                  </a:ext>
                </a:extLst>
              </p14:cNvPr>
              <p14:cNvContentPartPr/>
              <p14:nvPr/>
            </p14:nvContentPartPr>
            <p14:xfrm>
              <a:off x="1082160" y="396360"/>
              <a:ext cx="8168760" cy="488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0D40D9-819B-4069-9831-FC0B8D56A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387000"/>
                <a:ext cx="818748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85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2021-02-17T02:16:13Z</dcterms:created>
  <dcterms:modified xsi:type="dcterms:W3CDTF">2021-02-17T02:50:37Z</dcterms:modified>
</cp:coreProperties>
</file>