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9T03:08:03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6583 1461 0,'0'-22'0,"0"1"16,0 0 0,0 0-16,0 0 0,0 0 15,0-1 1,0 1 0,0 42 46,0 1-62,0-1 16,0 0-16,0 0 0,0 0 15,0 0-15,0 1 16,0-1-16,0 0 0,0 21 0,0 1 16,0-22-16,0 21 0,0 0 0,0 1 15,0-1-15,0 22 0,0-22 16,0 0-16,0 1 0,0 20 0,0-21 15,0 1-15,0-1 0,-21 22 0,21-22 16,-22 0-16,22 1 0,0-1 16,-21 21-16,0-20 0,21-1 0,-21 0 15,21-20-15,0 20 0,0-21 0,0 21 16,0-20-16,0-1 0,0 0 16,0 0-16,0-42 46,0 0-46,0 0 16,0-1-16,0-20 0,0 21 0,0-21 16</inkml:trace>
  <inkml:trace contextRef="#ctx0" brushRef="#br0" timeOffset="1811.46">6540 1461 0,'0'-22'16,"-21"22"-16,0-21 15,42 21 32,0 0-47,1 0 16,-1 0 0,0 0-16,0 0 0,0 0 0,0 0 15,1 0-15,20 0 0,0 0 16,1 0-16,-1 0 0,0 0 0,1 0 15,20-21-15,-21 21 0,22 0 0,-1 0 16,-20 0-16,20-21 0,1 21 16,20 0-16,1 0 0,0-21 0,-1 21 15,1 0-15,0 0 0,21-21 0,-22 21 16,1 0-16,0 0 0,20 0 16,-20 0-16,21-22 0,-21 22 0,20 0 15,-20 0-15,21 0 0,0 0 0,-22 0 16,86 0-1,-64 0-15,-22 0 0,22 0 0,-21 0 16,21 0-16,-1 0 0,1 0 0,-21 0 16,21 0-16,-22 0 0,22 0 15,-21 0-15,0 0 0,20 0 0,-20 0 16,21 0-16,-21 0 0,-1 0 16,1 0-16,0 0 0,-1 0 0,1 0 15,-22 0-15,22 0 0,-21 0 0,-1 0 16,-21 0-16,22 0 0,-1 0 15,-20 0-15,20 0 0,-20 0 0,-1 0 16,0 0-16,-21 0 0,22 0 0,-22 0 16,21 0-16,-21 0 0,1 0 15,-1 0-15,0 0 0,0 0 16,0 0-16,0 0 0,1 0 0,-1 0 16,0 0-16,0 0 15,0 0 16,-21 22-15,0-1-16,0 0 16,0 0-16,0 0 15,0 0-15,0 1 0,0-1 0,0 0 16,0 0-16,0 21 0,0-20 16,-21 20-16,21 0 0,0 1 15,0-1-15,0 0 0,0 1 0,0-1 16,0 0-16,0 1 0,0-1 15,0 0-15,0 1 0,0-1 0,0 0 16,0 1-16,0 20 0,0-21 0,-21 1 16,21-1-16,0 0 0,0 1 0,0-1 15,0 0-15,0 1 0,0-1 16,0 0-16,0-20 0,-21 20 0,21-21 16,0 21-16,0-20 0,0-1 0,0 0 15,0 0-15,0 0 0,0 0 0,0 1 16,-21-1-1,21 0-15,-22-21 0,22 21 16,-21 0-16,0-21 16,0 0-16,0 0 15,0 0-15,21 21 0,-22-21 0,1 0 16,-21 0-16,21 0 0,0 0 16,-1 0-16,-20 0 0,21 22 0,-21-22 15,20 0-15,-20 0 0,21 0 0,-21 0 16,20 0-16,-20 0 0,0 0 0,-1 0 15,22 0-15,-21 0 0,0 0 16,-1 0-16,-20 0 0,20 0 0,-20 0 16,-1 0-16,1 0 0,-1 0 15,1 0-15,-1 0 0,-20 0 0,20 0 16,1 0-16,20 0 0,-20 0 0,-1 21 16,22-21-16,-21 0 0,-1 0 0,22 0 15,-22 0-15,22 0 0,-22 0 16,1 0-16,-1 0 0,1 0 0,-1 0 15,-20 0-15,20 0 0,1 0 0,-22 0 16,22 0-16,-1-21 0,1 21 0,-1 0 16,1 0-16,-1 0 0,1 0 0,-1 0 15,1 0-15,-1-22 16,1 22-16,-1 0 0,22 0 0,-22 0 16,1 0-16,-1 0 0,22 0 0,-22-21 15,1 21-15,21 0 0,-1 0 0,-20 0 16,20 0-16,1 0 0,0 0 15,-22 0-15,22 0 0,0 0 0,-1-21 16,1 21-16,0 0 0,20 0 0,-20 0 16,0 0-16,-1 0 0,1 0 0,0 0 15,-1-21-15,22 21 0,-21 0 16,0 0-16,20 0 0,-20 0 0,21 0 16,-21 0-16,20 0 0,-20 0 0,21 0 15,-21 0-15,20 0 0,1 0 0,0 0 16,-21 0-16,21 0 15,-1 0-15,1 0 0,0 0 0,0 0 16,0 0-16,0 0 0,-1 0 0,1 0 16,0 0-16,0 0 0,0 0 15,0 0-15,-1 0 16,1 0-16,0 0 16,0 0-16,0 0 15,0 0 1,-1 0-1,1 0-15,0 0 16,0 0-16,0 0 16,0 0-1,-1 0 1,1 0-16,0 0 16,0 0-16,0 0 15,0 0 1,-1 0-16,22-21 62,22 0-46,-1-1-16,0 1 16,0 0-16,-21 0 15</inkml:trace>
  <inkml:trace contextRef="#ctx0" brushRef="#br0" timeOffset="4160.1">6604 1461 0,'0'-22'16,"0"1"0,0 0-16,21 21 15,-21 21 32,0 0-47,0 1 16,0-1-16,0 0 0,0 21 15,0-21-15,0 1 0,0 20 16,0 0-16,0 1 0,0-22 0,0 21 16,0 0-16,0 1 0,0-1 15,0 0-15,0 1 0,0-1 0,0 0 16,0 1-16,0-22 0,0 21 15,0 1-15,0-1 0,0-21 0,0 21 16,0 1-16,0-1 0,0-21 0,0 22 16,-21-1-16,21-21 0,0 21 15,0-20-15,0-1 0,0 21 0,0-21 16,-21 0-16,21 1 0,0-1 0,0 0 16,0 0-16,0 0 0,0 0 15,0 1-15,0-1 16,0 0-1,0 0 17,0 0 30,0 0-15,-21-42 16,21 0-48,-22 0-15,1 21 16,0-21-16,21 0 0,-21-1 0,21 1 15,-21 0-15,21 0 0,0-21 0,0 20 16,0 1-16,-21 0 0,21 0 16,0 0-16,0 0 0,0-1 0,0 1 15,0 0-15,0 0 0,0 0 16,0 0 0,0-1-16,21 22 0,-21-21 15,21 42 32,-21 1-47,0-1 0,0 0 16,0 0-16,0 0 15,0 0-15,21 1 0,-21-1 0,0 0 16,0 0-16,0 0 31,0-42 0,0 0-15,0 0-16,0 0 0,0-1 16,0 1-16,0 0 0,0 0 15,0 0-15,0 0 0,0-1 16,0 1-16,0 0 16,0 42-1,0 0 1,21 1-16,-21-1 0,0 0 0,0 0 15,0 0-15,0 0 0,21 22 0,-21-22 16,0 0-16,0 21 16,0-20-16,0-1 0,0 0 0,0 0 15,0 0-15,0 0 0,0 1 16,0-1 0,0 0-1,0 0 95,0 0-95,0-42 48,0 0-48,0 0-15,22 0 0,-22-1 16,0-20-16,0 21 0,0-21 0,0-1 16,0 1-16,0 0 0,0-1 15,0 1-15,0 0 0,0 20 0,0-20 16,0 21-16,0 0 0,0 0 15,0-1-15,0 1 0,0 0 16,0 0 0,-22 21 62,22-21-63,0 0 17,0-1-17,0 1 1,0 0 0,0 0-16,0 0 15,0 0-15,0-1 16,0 1-16,0 0 15,0 0-15,0 0 16,0 0-16,0-1 0,0 1 16,0 0-16,0 0 0,0 0 15,0 0-15,0-1 16,0 1-16,0 0 0,0 0 16,0 0-1,0 0-15,0-1 16,0 1-16,0 0 15,0 0 1,0 0 0,0 0 15,22 21-31,-22-22 16,0 1 62,21 21 78,0 0-156</inkml:trace>
  <inkml:trace contextRef="#ctx0" brushRef="#br0" timeOffset="14163.29">9229 1969 0,'0'-22'0,"0"1"16,0 0 0,0 0-16,0 0 0,0 0 0,0-1 15,0 1-15,0-21 0,0 21 0,0-22 16,0 22-16,0 0 0,0-21 15,0 21-15,0-1 0,0 1 0,0 0 16,0 0-16,-22 21 16,22 21 15,0 21-31,0 1 0,0-1 0,0 0 16,0 22-16,0-22 0,0 22 15,0-1-15,-21 1 0,21-1 0,-21 1 16,0-22-16,0 22 0,0-1 15,-1 1-15,1-22 0,0 0 16,0 1-16,0-1 0,0 0 0,-1 1 16,1-22-16,21 0 0,-21 0 0,0-21 15,0 0 1,21-21-16,0 0 0,0 0 16,0-1-16,0 1 0,0-21 0,0 0 15,0-1-15,0 1 0,0 0 0,0-1 16,0 1-16,0 0 0,0-1 15,0 22-15,0 0 0,0 0 0,0 0 16,21 42 0,-21 0-1,21 0-15,-21 21 0,21-20 16,-21-1-16,21 21 0,-21-21 0,0 22 16,22-22-16,-1 21 0,0-21 0,-21 22 15,21-22-15,0 0 0,0 0 16,1-21-16,-1 21 0,0-21 0,0 0 15,0 0-15,0 0 0,22 0 0,-22 0 16,0-21-16,21 0 0,-20 0 0,-1 0 16,0-1-16,0-20 0,0 21 15,0-21-15,1-1 0,-1 22 16,0-21-16,-21-1 0,21 1 0,-21 21 16,21 0-16,-21-22 0,0 22 0,21 21 15,-21-21-15,22 21 16,-22 21-1,0 0-15,0 1 0,0-1 16,0 0-16,0 21 0,0-21 16,0 22-16,-22-22 0,22 0 0,0 21 15,-21-20-15,21 20 0,0-21 0,0 0 16,0 0-16,0 1 0,0-1 0,0 0 16,21-21-16,1 0 0,-1 0 15,21 0-15,-21 0 0,0 0 0,22 0 16,-1 0-16,-21-21 0,22-22 0,-1 22 15,0 0-15,1-21 0,-22 21 16,21-22-16,-21 1 0,22 21 16,-22-22-16,0 1 0,-21 21 0,0-21 15,0 20-15,0 1 0,0 0 0,0 0 16,-21 21 0,0 0-16,-1 21 0,1 0 15,0 0-15,21 1 0,0 20 16,0-21-16,0 0 0,0 0 0,0 1 15,21-1-15,0 0 16,1-21-16,-1 21 0,-21 0 0,21 0 16,0 1-16,0-22 0,-21 21 0,0 0 15,0 0-15,0 0 16,-21-21 0,0 0-1,0 0-15,0 0 0,-1 0 0,1-21 16,0 21-16,0 0 0,0-21 0,42 42 47,0-21-32,0 21-15,0-21 0,1 0 16,-1 0-16,0 0 0,21 0 16,-21 0-16,1 0 0,-1 0 0,21 0 15,-21 0-15,22 0 0,-22-21 0,21 0 16,-21 21-16,22-21 0,-22 0 0,0-1 15,0 1-15,0 0 0,0 0 16,1-21-16,-22 20 0,0-20 0,21 0 16,-21-1-16,0 1 0,0 0 0,0-1 15,0-20-15,0 21 0,0-22 16,0 22-16,0-1 0,0 22 0,0-21 16,0 21-16,0 0 0,0-1 15,0 44 1,0-1-16,0 0 15,0 0-15,0 21 0,0 1 0,0-1 16,0 0-16,0 1 0,0-1 0,0 0 16,-21 1-16,21-1 0,0 0 15,0 1-15,-22-1 0,22 0 0,0-20 16,-21 20-16,21-21 0,0 0 0,0 0 16,0 1-16,0-1 0,0 0 0,0 0 15,21-21-15,1 21 16,-1-21-16,0 0 0,0 0 15,0-21-15,0 0 0,1 21 16,-22-21-16,21 0 0,0-1 0,0 1 16,-21 0-16,21 21 0,-21-21 15,21-21-15,-21 20 0,0 1 16,0 0-16,0 0 0</inkml:trace>
  <inkml:trace contextRef="#ctx0" brushRef="#br0" timeOffset="14373.17">10626 1926 0,'0'0'0,"21"0"47,0 0-47,0 0 0,0 0 0,0 0 16,22 0-16,-22 0 0,21-21 16,-21 0-16,22 21 0,-22-21 15,0 21-15,0-21 0,0 21 0,1 0 16,-22-22-16,21 1 0,-21 0 15,-21 21 1,-1 0-16,1-21 0,-21 21 0</inkml:trace>
  <inkml:trace contextRef="#ctx0" brushRef="#br0" timeOffset="14691.37">9991 1715 0,'0'0'0,"-22"0"16,1 21-16,0-21 0,0 21 16,21 0-16,0 0 15,21-21 1,0 0 0,0 0-16,1 0 0,-1-21 0,0 21 15,-21-21-15,21 21 0,-21-21 16,0 0-1,-21 21-15,0 0 0,0 0 0,-1 0 16,1 0-16,0 0 16,21 21-16,0 0 15,0 0-15,0 0 16,21 0-16,0-21 16,22 22-16,-22-22 0,0 0 0,21 0 15,1 0-15</inkml:trace>
  <inkml:trace contextRef="#ctx0" brushRef="#br0" timeOffset="15059.16">11536 1609 0,'0'0'0,"0"-21"0,0-1 0,0 1 31,0 42-15,0 1-16,0-1 16,0 0-16,0 0 0,0 21 0,0-20 15,0-1-15,-21 21 0,21-21 16,0 0-16,0 1 0,-22-1 0,22 0 15,0 0-15,0 0 0,0 0 16,0 1-16,-21-1 0,21-42 47,0-1-31</inkml:trace>
  <inkml:trace contextRef="#ctx0" brushRef="#br0" timeOffset="15303.02">11345 1990 0,'0'21'0,"0"-42"0,0 63 16,21-42-16,1 0 15,-1 0-15,0 0 16,0 0-16,0 0 15,0 0-15,1 0 0,-1 0 16,0 0-16,0 0 0,-21-21 16,21 21-16,-21-21 0,0 0 15,0-1 1,0 1-16,0 0 16,0 0-16</inkml:trace>
  <inkml:trace contextRef="#ctx0" brushRef="#br0" timeOffset="15526.89">11366 1630 0,'0'0'0,"-21"0"0,42 0 31,1 0-15,-1 0-16,0 0 0,0 0 0,0 0 15,0 0-15,1-21 0,-1 21 16,0 0-16,0 0 0,-21-21 16,21-1-16,0 1 15</inkml:trace>
  <inkml:trace contextRef="#ctx0" brushRef="#br0" timeOffset="16207.5">11620 1355 0,'0'0'0,"-21"0"0,21-21 0,-21 21 16,0 0-16,0 0 0,0 0 15,-1 0-15,1 0 16,0 21-16,0-21 0,21 21 15,-21 0-15,0-21 0,-1 21 0,1 0 16,21 1-16,-21-1 0,0 0 0,0 0 16,0 0-16,-1 22 0,22-22 15,-21 0-15,0 21 0,0-21 0,21 22 16,0-22-16,-21 21 0,21-21 16,0 1-16,0 20 0,0-21 15,0 0-15,0 0 0,0 22 0,0-22 16,0 0-16,0 0 0,21-21 0,-21 21 15,21 1-15,0-22 0,0 21 0,1-21 16,-1 0-16,0 21 0,0-21 16,0 0-16,0 0 0,1 0 0,-1 0 15,0 0-15,0 0 0,0 0 0,0 0 16,22 0-16,-22 0 0,0-21 0,0 21 16,22-21-16,-22 21 0,0-22 15,0 22-15,0-21 0,0 0 0,1 0 16,-1 21-16,-21-21 0,21 0 15,-21-1-15,21-20 0,-21 21 0,0 0 16,0 0-16,0-22 0,0 22 16,0-21-16,0 21 0,0-22 0,0 22 15,0-21-15,-21-1 0,0 22 0,0 0 16,-1-21-16,22 21 0,-42-1 16,21 1-16,0 0 0,0 0 0,21 0 15,-22 21-15,1 0 0,0 0 0,0 0 16,0 0-16,0 0 0,-1 0 0,-20 0 15,21 0-15,0 21 0,0-21 16,-1 21-16,1-21 0,0 21 0,0 0 16,0-21-1,21 22-15,-21-1 0,-1-21 16,22 21-16,0 0 16,0 0-1,0 0-15,0 1 16</inkml:trace>
  <inkml:trace contextRef="#ctx0" brushRef="#br0" timeOffset="17157.9">8191 3281 0,'22'-21'0,"-44"42"0,65-42 0,-22 21 16,0-21-16,0 21 16,-21-22-16,21 1 0,-21 42 46,-21-21-46,0 22 16,0-1-16,0 0 0,0 0 0,-1 0 16,1 0-16,0 1 0,-21 20 15,21-21-15,-22 0 0,22 22 0,-21-1 16,-1-21-16,1 21 0,-21-20 0,20 20 16,1-21-16,-22 21 0,22 1 15,-21-22-15,-1 21 0,22 1 16,-22-1-16,1 0 0,20 1 0,-20-1 15,-1 0-15,1 1 0,21-1 0,-22 0 16,1 1-16,-1-1 0,1 0 16,-1-21-16,22 22 0,-22-22 0,22 21 15,0-21-15,-22 22 0,22-22 0,-22 21 16,22-21-16,-22 1 0,22 20 0,0-21 16,-1 0-16,1 0 0,0 1 15,21-22-15,-1 21 0,1 0 0,0-21 16,0 0-16,0 21 0,0-21 15,-1 0 1,44 0 15,-1-21-31,0 0 0,0 0 0,0-1 16</inkml:trace>
  <inkml:trace contextRef="#ctx0" brushRef="#br0" timeOffset="17805.52">9525 3387 0,'0'0'0,"0"-43"16,0 22-1,0 0-15,0 0 0,0 0 16,0 0 0,0-1-1,21 22 1,-21 22 0,0-1-16,0 0 0,0 0 15,0 0-15,0 22 0,0-22 0,0 21 16,0 0-16,0 1 0,0-1 0,0 0 15,0 1-15,0 20 0,0-20 16,0 20-16,0-21 0,0 22 0,0-1 16,0-20-16,0 20 0,0 1 15,0-1-15,0-20 0,0 20 0,0-21 16,0 22-16,0-22 0,0 1 0,0 20 16,0-21-16,0 1 0,-21 20 15,21-20-15,-21-1 0,21 0 0,0 1 16,0-1-16,0 0 0,0 1 0,0-22 15,0 0-15,0 21 0,0-21 0,0 1 16,0-1-16,21-42 47,0-1-47,0 1 0,-21 0 16,43 0-16</inkml:trace>
  <inkml:trace contextRef="#ctx0" brushRef="#br0" timeOffset="18554.98">11747 3450 0,'-42'-42'16,"42"21"-16,-21 0 0,0-1 15,21 1-15,0 0 16,0 0-1,21 42 32,0 0-31,0-21-16,-21 21 0,21 1 0,1-1 16,-1 0-16,0 0 0,21 0 0,-21 0 0,22 22 15,-22-22-15,21 0 16,1 21-16,-1-20 0,21 20 0,-20-21 15,20 21-15,1-20 0,-1 20 0,22 0 16,-22 1-16,22-1 0,0 0 0,-1 22 16,1-22-16,0 0 0,-1 1 0,1 20 15,0-20-15,-1-1 0,1 0 16,21 1-16,-21 20 0,-1-21 0,-20-20 16,20 20-16,1 0 0,-21 1 0,20-22 15,-20 21-15,-22-21 0,22 0 16,-22 1-16,0 20 0,1-42 0,-22 21 15,0 0-15,0 0 0,0-21 16,0 22-16,-42-22 47,21-22-47,-21 1 0,0 21 0,21-21 16,-21 0-16,0 21 0</inkml:trace>
  <inkml:trace contextRef="#ctx0" brushRef="#br0" timeOffset="19555.34">1990 5398 0,'0'0'0,"0"-43"15,0 22 1,0 0-16,0 0 0,0 0 0,0-1 15,0 1-15,0 0 16,0 0-16,0 0 16,0 42 15,0 0-15,0 0-16,0 0 15,0 1-15,0 20 0,0 0 0,0 1 16,0-1-16,0 0 0,0 22 15,0-1-15,0-20 0,0 20 0,0 22 16,0-22-16,0 1 0,0-1 0,0 22 16,0-22-16,0 22 0,-22-21 15,22 20-15,-21-20 0,21 20 0,0-20 16,-21-1-16,0 1 0,0-1 16,21 1-16,0-22 0,-21 1 0,-1-1 15,22 0-15,0 1 0,-21-22 16,21 0-16,0 0 0,0 0 0,0 0 15,0-42 17,0 0-32,0 0 15,0-21-15,0 20 0,0 1 16,0-21-16,21 0 0,-21-1 16,0 1-16,22 0 0</inkml:trace>
  <inkml:trace contextRef="#ctx0" brushRef="#br0" timeOffset="20719.2">1863 5355 0,'0'0'0,"-22"0"31,1 0-15,21 21-1,21-21 16,1 0-31,-1 0 0,0 0 16,0 0-16,21 0 0,-20 0 0,20 0 16,0 0-16,22 0 0,-1 0 15,1 0-15,-1-21 0,22 21 0,0 0 16,-1 0-16,1-21 0,0 21 0,20 0 16,-20 0-16,21-21 0,-21 21 15,20 0-15,1-21 0,21 0 16,-21 21-16,0 0 0,-21 0 0,20-22 15,-20 22-15,21 0 0,-21 0 16,20-21-16,-20 21 0,21 0 0,0 0 16,-22 0-16,1-21 0,21 21 0,-43 0 15,22 0-15,0 0 0,-22-21 16,1 21-16,-1-21 0,1 21 0,-22 0 16,0 0-16,1-21 0,-1 21 0,-21 0 15,0 0-15,1 0 0,-1 0 16,0 0-16,0-22 15,0 22 1,-21 22 15,0-1-15,0 0-16,0 0 0,0 0 16,-21 22-16,21-22 15,-21 0-15,21 0 0,0 21 0,0 1 16,0-22-16,0 21 0,0 1 0,0 20 15,0-21-15,0 1 0,0 20 16,0-20-16,0 20 0,0-21 0,0 22 16,0-22-16,0 1 0,0 20 15,0-21-15,0 1 0,0-1 0,0 64 16,0-64-16,0 1 0,0-1 16,0 0-16,0 1 0,0-1 15,0 0-15,0 1 0,0-22 0,0 21 16,0 0-16,0-20 0,0-1 0,0 0 15,0 21-15,0-21 0,0 1 0,0-1 16,-21 0-16,21 0 16,-21-21-16,21 21 0,-22 0 15,1-21-15,0 0 0,21 22 16,-21-22-16,0 0 0,0 0 0,-1 0 16,1 0-16,0 0 0,-21 21 0,21-21 15,-22 0-15,22 0 0,-21 0 16,-22 0-16,22 0 0,-22 0 0,1 0 15,-1 0-15,-20 0 0,20 0 16,-20 0-16,20 0 0,-21 0 0,22 0 16,-22 0-16,22 0 0,-22 21 15,0-21-15,1 0 0,-1 21 0,0-21 16,-20 21-16,-1-21 0,0 0 0,-21 21 16,21-21-16,0 0 0,0 22 0,1-22 15,-1 21-15,21-21 0,0 0 16,1 0-16,-1 0 0,22 21 0,-1-21 15,1 0-15,-1 0 0,22 0 16,-22 0-16,43 0 0,-21 0 0,21 0 16,-22 0-16,22 0 0,0 0 0,0 0 31,42 0 16,0-21-47,0 0 0,0-1 0,1 1 15</inkml:trace>
  <inkml:trace contextRef="#ctx0" brushRef="#br0" timeOffset="21548.23">5948 4424 0,'0'21'47,"-21"0"-31,21 0-16,-22 1 0,22-1 16,-21 21-16,0-21 0,21 0 0,-21 22 15,0-22-15,0 21 0,-1-21 0,1 1 16,21 20-16,-21-21 0,0 0 15,21 0-15,0 1 0,-21-1 0,0 0 16,21 0 0,21-21-1,0 21 1,0-21-16,0 0 0,0 0 0,22 0 16,-22 0-16,0 0 0,21 0 0,1 0 15,-22 21-15,0-21 0,21 0 16,-20 0-16,-1 0 0,0 22 15,0-22-15,0 0 0,0 0 0,1 0 16,-22 21-16,21-21 16,0 0 15</inkml:trace>
  <inkml:trace contextRef="#ctx0" brushRef="#br0" timeOffset="22267.62">6943 5271 0,'0'-43'16,"0"22"-16,0 0 15,0 0 1,0 42 31,0 21-47,0-21 15,0 1-15,0 20 0,0 0 16,0 1-16,0-1 0,0 21 0,0-20 16,0 20-16,0 1 0,0-1 0,0 1 15,0-1-15,0-20 0,0 20 16,0 1-16,0-22 0,0 21 0,0-20 15,0 20-15,0-20 0,0 20 16,0-21-16,0 22 0,0-22 0,0 1 16,0-1-16,0 0 0,0 1 0,-22-1 15,22-21-15,-21 21 0,21-20 16,0-1-16,0 0 0,0 0 0,0 0 16,-21-21 15,21-21-16,0 0 1,0 0-16,0 0 0,0-1 16,0 1-16,0 0 0,21-21 0,-21 21 15</inkml:trace>
  <inkml:trace contextRef="#ctx0" brushRef="#br0" timeOffset="23437.47">7048 5313 0,'0'0'0,"-21"0"0,0 0 16,42 0 30,0 0-30,22 0-16,-22 0 0,0 0 0,21 0 16,1 0-16,-1 0 0,0 0 0,1 21 15,-1-21-15,22 0 0,-1 0 0,1 0 16,20 0-16,1 0 0,0 0 16,-1 0-16,1 0 0,21 0 0,-22 0 15,22 0-15,-21 0 0,21 0 0,0 0 16,-22 0-16,22 0 0,0 0 15,0 0-15,-22 0 0,1 0 0,21 0 16,-21 0-16,-1 0 0,22 0 0,-21 0 16,21 0-16,-1 0 0,-20 0 15,21 0-15,-21 0 0,20 0 0,-20 0 16,0 0-16,-1 0 0,1 0 16,21 0-16,-21 0 0,-1 0 0,-20 0 15,20 0-15,-20 0 0,-1 0 0,1 0 16,-1 0-16,-20 0 0,-1 0 0,0 0 15,-20 0-15,-1 0 0,0 0 16,0 0-16,0 0 0,0 0 16,-21 21 31,0 0-47,0 1 15,0-1-15,0 0 16,0 0-16,0 0 0,0 22 0,0-22 15,0 0-15,0 21 0,0-21 0,0 22 16,0-1-16,0 0 0,0 1 16,0-22-16,0 21 0,0 1 0,0-1 15,0 0-15,0 1 0,0-1 0,0 0 16,0-21-16,0 22 0,0-1 0,0 0 16,0 1-16,0-1 0,0 0 0,0 1 15,0-1-15,-21 0 0,21-20 16,0 20-16,-21 0 0,21-21 15,0 22-15,-21-22 0,21 0 0,0 21 16,0-20-16,-21-1 0,21 0 0,-21 0 16,21 0-16,0 0 0,-22-21 15,22 22-15,-21-22 0,0 0 0,21 21 16,-21-21-16,0 0 0,0 21 0,-1-21 16,1 0-16,-21 0 15,21 21-15,0-21 0,-1 0 0,-20 0 16,21 0-16,-21 0 0,20 0 0,-20 21 15,0-21-15,21 0 0,-22 0 0,1 0 16,0 0-16,-1 0 0,1 21 0,0-21 16,-22 0-16,22 0 0,-1 0 15,1 22-15,-21-22 0,20 0 0,1 0 16,-22 0-16,1 0 0,21 21 0,-22-21 16,1 0-16,-1 0 0,1 0 15,20 0-15,-20 0 0,-1 0 0,1 0 16,-1 0-16,-20 0 0,20 0 0,-21 0 15,1 0-15,-1 0 0,0 0 0,1-21 16,-1 21-16,22 0 0,-22 0 0,21 0 16,-20 0-16,20 0 0,1 0 0,-1 0 15,1 0-15,-1 0 0,1 0 16,-1 0-16,-20 0 0,20 0 16,1 0-16,-1 0 0,1 0 0,-1 0 15,1 0-15,-22 0 0,43 0 0,-22 0 16,22 0-16,-1 0 0,1 21 0,0-21 15,21 0-15,-1 0 0,1 0 16,21 21-16,-21-21 16,42-21 15,0 0-31,1 21 16,-1-22-16,0 1 0,0 0 15</inkml:trace>
  <inkml:trace contextRef="#ctx0" brushRef="#br0" timeOffset="24175.05">13356 5355 0,'0'0'0,"0"-21"0,21-42 16,0 41-16,-21 1 0,0 0 16,0 0-16,22 21 0,-22-21 0,21 21 15,0 0 1,-21 21 0,21 0-16,-21 0 15,0 22-15,0-22 0,0 21 0,0 0 16,0 1-16,0 20 0,0-20 15,0 20-15,0 1 0,0-1 16,0 1-16,-21-1 0,21 1 0,0-1 16,-21 1-16,21-22 0,0 21 0,-21 1 15,-1-22-15,1 22 0,21-22 0,-21 22 16,0-22-16,21 21 0,-21-20 0,21-1 16,-21 0-16,-1-20 0,22 20 0,0 0 15,0-21-15,-21 1 0,21-1 0,0 0 16,0 0-16,0-42 47,0 0-47,0 0 0,21-1 0,-21 1 15,22 0-15,-22-21 0,21-1 0,0 1 16,-21 0-16,21-22 0,0 22 0,-21-22 16,21 1-16</inkml:trace>
  <inkml:trace contextRef="#ctx0" brushRef="#br0" timeOffset="25275.93">13504 5207 0,'0'0'0,"0"-21"0,0 0 16,0 0-16,0-1 16,0 1 15,21 21-31,1-21 15,-1 21-15,0 0 0,0 0 0,0-21 16,22 21-16,-22 0 0,21 0 16,0-21-16,1 21 0,20-21 0,1 21 15,-1-22-15,22 22 0,0-21 0,-1 0 16,1 21-16,21-21 0,-22 0 0,22 0 16,0-1-16,21 1 0,0 0 15,0 21-15,0-21 0,21 0 16,-21 21-16,-21-21 0,21-1 0,0 22 15,0 0-15,0-21 0,-21 21 0,21 0 16,-21-21-16,0 21 0,21 0 16,-22-21-16,1 0 0,0 21 0,0 0 15,0-21-15,0 21 0,-1 0 0,-20 0 16,0 0-16,-1-22 0,1 22 0,-21 0 16,-1 0-16,1 0 0,-22 0 15,0-21-15,-21 21 0,22 0 0,-22 0 16,0 0-16,0 0 15,0 0 1,-21 21 0,0 1-16,0-1 15,0 0-15,0 0 0,0 0 0,0 0 16,0 1-16,0 20 0,-21-21 0,21 21 16,0 1-16,-21-1 0,21 0 0,-21 1 15,21-1-15,-21 22 0,21-22 16,-21 21-16,21-20 0,0 20 0,0 1 15,0-1-15,-22-20 0,22 20 0,0 1 16,-21-1-16,21-21 0,0 22 0,0-1 16,0-20-16,-21-1 0,21 22 0,-21-22 15,21 0-15,-21 1 0,21-1 16,0 0-16,0 1 0,0-1 16,0 0-16,0 1 0,-21-1 0,21 0 15,0-21-15,-22 22 0,22-1 0,0-21 16,0 0-16,-21 22 0,21-22 0,-21 0 15,21 0-15,-21 0 0,21 1 0,-21-1 16,0 0-16,-1-21 0,22 21 16,-21-21-16,0 0 0,21 21 0,-21-21 15,0 0-15,0 21 16,-1-21-16,1 0 0,0 0 0,0 22 16,0-22-16,0 0 0,-22 0 0,22 21 15,0-21-15,-21 21 0,20-21 0,-20 0 16,0 21-16,-1-21 0,1 0 15,0 0-15,-1 21 0,1-21 0,-21 0 16,20 0-16,-20 0 0,20 0 0,-20 0 16,-1 0-16,1 0 0,-1 21 0,1-21 15,-1 0-15,1 0 0,-1 0 0,1 0 16,-1 0-16,1 0 0,-1 0 0,1 0 16,-1 0-16,1 0 0,-22 0 0,22 0 15,-22 0-15,0 0 0,-20 0 0,-1 0 16,21 0-16,-21 0 0,0 0 0,1 0 15,20 0-15,0 0 0,-21 0 0,22 0 16,-1 0-16,22 0 16,-22 0-16,21 0 0,-20 0 0,20 0 15,-20 0-15,20 0 0,1 0 0,-1 0 16,-21 0-16,22 0 0,-1 0 0,1 0 16,-43 0-16,43 0 0,20 0 15,-63 0-15,64 0 0,21 0 16,0 0-16,0 0 0,-1 0 0,1 0 15,21-21 17,0 0-32,21 0 15,1 0-15</inkml:trace>
  <inkml:trace contextRef="#ctx0" brushRef="#br0" timeOffset="26261.38">14393 4487 0,'0'0'0,"0"-21"15,0 42 48,0 1-48,0-1-15,0 0 16,0 0-16,21 0 0,-21 0 0,0 1 16,0-1-16,0 0 0,0 0 15,0 0-15,0 0 0,0 1 0,0-1 16,0 0-16,0 21 0,0-21 15,0 1-15,22-1 0,-22 0 0,0 0 16,0 0-16,0 0 0,0 1 16,0-1 15,-22-21-15,1 0-1,0-21-15,0 21 0,0 0 0,0 0 16,-1-22-16,-20 22 0,21-21 15,-21 21-15,-1 0 0,22 0 0,-21 0 16,-1 0-16,1 0 0,0 0 0,21 0 16,-22 0-16,22 0 0,-21 0 15,21 21-15,-1-21 0,1 0 16,0 22-16,42-22 62,-21 21-30</inkml:trace>
  <inkml:trace contextRef="#ctx0" brushRef="#br0" timeOffset="27092.58">9292 4911 0,'0'0'0,"-21"-21"15,0 21 1,21 21 31,0 0-47,0 0 0,21 0 15,0 0-15,-21 22 0,21-22 0,0 0 16,-21 21-16,22-20 0,-1-1 0,-21 0 16,21 0-16,-21 0 0,21 0 0,-21 1 15,0-1-15,21 0 0,-21 0 16,21-21-16,-21 21 0,0 0 15,22-21 1,-22 22 0,21-44 15,-21 1-15,0 0-16,0 0 15,21 21-15,-21-21 0,21 0 0,-21-1 16,21 1-16,0 0 0</inkml:trace>
  <inkml:trace contextRef="#ctx0" brushRef="#br0" timeOffset="27371.48">9927 4826 0,'0'0'0,"64"-42"16,-43 42-16,0-21 0,-42 42 31,-22 0-16,22 0-15,0 0 0,-21 22 0,21-22 16,-22 0-16,1 21 0,21-21 0,-22 22 16,22-22-16,-21 21 0,21-21 15,-22 22-15,22-22 0,0 0 0,0 0 16,0 0-16,21 1 0,0-1 0,-21 0 16,-1-21-16,22 21 0,-21-21 15,21 21 1,-21-21-1,0 0 1,0 0-16,0 0 0</inkml:trace>
  <inkml:trace contextRef="#ctx0" brushRef="#br0" timeOffset="28447.1">7006 6668 0,'0'0'0,"-21"21"15,21 0-15,0 0 16,-21 0-16,21 0 0,0 1 15,0-1-15,0 0 16,0 0-16,0 0 16,0 0-16,0 1 0,0-1 15,0 0-15,0 0 0,0 0 16,-21 0-16,21 1 16,0-1-16,0 0 15,0 0 1,21-21 15,0 0-15,0 0-1,0 0-15,0 0 16,1 0-16,-1 0 0,0 0 0,0 0 16,0 0-16,0 0 0,22 0 0,-22 0 15,21 0-15,-21 0 0,22 0 0,-1 0 16,0 0-16,-20 0 0,20 0 15,-21 0-15,0 0 0,22 0 0,-22 0 16,0 0-16,0 0 0,0 0 16,0 0-16,-21 21 15,22-21-15,-1 0 16,-21-21 15</inkml:trace>
  <inkml:trace contextRef="#ctx0" brushRef="#br0" timeOffset="29598.53">2688 5779 0,'0'0'15,"0"-22"-15,-21 22 31,0 22-31,21-1 16,0 0-16,-21 0 0,-1 21 0,22-20 16,-21 20-16,21 0 0,-21 1 0,0-1 15,21-21-15,-21 21 0,0 1 16,-1-22-16,22 21 0,-21-21 16,0 22-16,21-22 0,0 0 15,-21-21-15,21 21 0,0 0 16,0-42-1,0 0-15,0 0 16,0 0-16,21 0 0,-21-22 0,21 22 16,0-21-16,1-1 0,-1 1 15,0 0-15,0-22 0,0 22 0,22-64 16,-22 64-16,-21-1 16,21 1-16,0 21 0,0 0 0,0 42 15,-21 0 1,22 0-16,-22 22 15,0-22-15,0 21 0,0 0 0,0 1 16,0-1-16,0 0 0,0 1 16,0-1-16,0 0 0,0-20 0,0 20 15,0-21-15,0 0 0,0 22 0,0-22 16,0 0-16,0 0 16,0 0-16,-22-42 31,1 21-31,0-21 15,0 21-15</inkml:trace>
  <inkml:trace contextRef="#ctx0" brushRef="#br0" timeOffset="29755.44">2349 6244 0,'0'0'0,"22"0"32,-1 0-32,0 0 15,0-21-15,0 21 16,0 0-16,1 0 0,-1 0 0,21-21 15,-21 21-15,0 0 0,1 0 0,-1-21 16,0 21-16,0-21 0,0 21 16,0 0-16</inkml:trace>
  <inkml:trace contextRef="#ctx0" brushRef="#br0" timeOffset="30126.74">2900 6075 0,'0'0'0,"21"0"32,0 0-32,0 0 15,0 21-15,1 0 16,-1 0-16,-21 1 0,21-1 0,-21 0 16,21 0-16,-21 0 0,21 22 15,-21-22-15,0 0 16,0 0-16,0 0 0,0 0 15,0 1-15,-21-22 0,21 21 16,-21-42 0,21-1-1,0 1-15,0 0 0,0-21 16,0 21-16,0-1 0,0 1 16,0 0-16,0 0 0,0 0 0,0 0 15,21-1-15,-21 1 0,0 0 16,21 21-16,0-21 0,1 21 15,-1 0-15,0-21 0,0 21 16,0 0 0</inkml:trace>
  <inkml:trace contextRef="#ctx0" brushRef="#br0" timeOffset="30511.53">3217 6138 0,'21'0'62,"1"0"-62,-1 0 0,0 0 16,0 0-16,0 22 0,0-22 16,-21 21-16,22 0 0,-22 0 15,21 0-15,-21 0 0,0 1 16,0-1-16,0 0 0,0 0 0,0 0 15,0 0-15,-21-21 16,-1 22-16,22-44 31,0 1-31,0 0 16,0 0-16,0 0 0,0 0 0,0-1 16,0 1-16,0 0 0,0-21 0,0 21 15,0-1-15,22 22 0,-1-21 16,0 0-16,0 21 15,0-21-15,0 21 0,1 0 16,-1 0-16,0 0 16,0 0-16</inkml:trace>
  <inkml:trace contextRef="#ctx0" brushRef="#br0" timeOffset="31631.87">3810 6223 0,'0'0'0,"21"-42"16,-21 21-1,0-1-15,0 1 16,0 0-16,0 0 16,-21 21-16,0 0 15,0 0-15,-1 0 16,1 21-16,0 0 0,0-21 0,0 21 15,0 1-15,-1-1 0,1 0 0,21 0 16,-21 0-16,0 0 0,21 1 16,-21-1-16,21 0 0,0 0 0,0 0 15,0 0-15,21-21 16,0 0 0,0 0-16,0 0 0,1-21 15,-1 0-15,0 21 0,0-21 16,0 0-16,-21 0 0,21 21 0,1-22 15,-1 1-15,-21 0 0,0 0 0,21 21 16,-21-21-16,21 0 0,-21 42 63,0 0-63,0 0 0,0 0 15,0 0-15,0 1 0,0-1 16,0 0-16,0 0 15,0 0-15,0 0 16,21-21 0,0 0-1,1 0-15,-1 0 0,0-21 0,0 0 16,0 0-16,0 21 0,1-21 16,-1 0-16,-21-1 15,21 1-15,0 0 0,-21 0 16,0 0-16,0 42 47,0 0-32,0 0-15,0 0 0,0 1 16,0-1-16,0 0 16,0 0-16,0 0 0,0 0 0,0 1 15,21-22 1,0 0-1,1 0-15,-1 0 0,0 0 0,0-22 16,-21 1-16,21 0 0,0 0 0,1 21 16,-1-21-16,-21 0 0,0-1 15,21 1-15,-21 0 16,21 21-16,-21-21 0,0 42 47,0 0-32,0 0-15,0 1 0,0-1 16,0 0-16,0 21 0,0 1 0,-21-22 16,21 21-16,0 0 0,0 22 0,-21-22 15,21 1-15,0 20 0,0-21 0,0 22 16,-21-1-16,21-20 0,-22 20 16,22 1-16,-21-1 0,21 1 0,0-1 15,-21 1-15,0-1 0,0-20 16,21-1-16,-21 21 0,-1-20 0,22-22 15,-21 21-15,0-21 0,0 1 16,0-1-16,21 0 0,-21-21 0,-1 0 16,-20 0-16,21 0 0,0 0 0,-22-21 15,22 0-15,-21-1 0,0 1 0,20 0 16,-20 0-16,21-21 0,-21 20 16,20-20-16,22 0 0,-21 21 0,21-22 15,0 1-15,0 0 0,0-1 0,0 1 16,0 0-16,0 20 0,0-20 0,21 0 15,-21 21-15,22-22 0,-1 1 16,0 0-16,0-1 0,0 1 16,0-22-16,1 22 0</inkml:trace>
  <inkml:trace contextRef="#ctx0" brushRef="#br0" timeOffset="32320.48">4466 5927 0,'0'0'0,"0"21"32,-21 0-17,21 0-15,0 22 0,0-22 16,0 0-16,0 0 0,0 21 0,0-20 15,0 20-15,-21-21 0,21 0 16,-21 22-16,21-22 0,0 0 0,-22 0 16,1 0-16,21 0 0,-21 1 0,21-1 15,-21-21 1,21-21 0,0-1-16,0 1 15,0 0-15,21 0 16,-21 0-16,21 0 0,0-1 15,1 22-15,-22-21 0,21 0 0,0 21 16,0 0 0,0 0-16,-21 21 15,21-21-15,-21 21 0,0 1 0,0-1 16,22 0-16,-22 0 16,0 0-16,0 0 0,21-21 0,-21 22 15,0-1-15,21-21 16,0 0-1,0-21 1,-21-1-16,21 22 0,-21-21 16,0 0-16,22 0 0,-22 0 15,21 0-15,-21-1 0,21 22 16,-21-21-16,0 0 16,21 21-16,-21 21 15,0 0 1,0 1-16,0-1 0,0 0 15,0 0-15,0 0 0,0 0 16,0 1-16,0-1 0,0-42 63,0-1-63,0 1 15,0 0-15</inkml:trace>
  <inkml:trace contextRef="#ctx0" brushRef="#br0" timeOffset="32479.38">4720 6096 0,'21'0'78,"0"0"-63</inkml:trace>
  <inkml:trace contextRef="#ctx0" brushRef="#br0" timeOffset="32871.16">4995 6138 0,'21'0'15,"-21"-21"1,-21 21-1,0 0 1,0 21-16,0-21 16,21 22-16,-21-1 15,-1 0-15,22 0 16,0 0-16,0 0 16,22 1-16,-1-22 0,0 0 15,-21 21-15,0 0 0,21-21 16,0 21-16,-21 0 0,0 0 15,21-21-15,-21 22 0,0-1 16,0 0-16,0 0 16,-21-21-16,0 21 15,0-21-15,0 0 0,0 0 16,-1 0-16,1 0 16,0 0-16,0 0 15,21-21 1,0 0-16,0 0 15,0 0-15,21-1 16,0 1-16,0 0 0</inkml:trace>
  <inkml:trace contextRef="#ctx0" brushRef="#br0" timeOffset="33198.97">5207 5927 0,'0'-21'0,"0"42"0,0-64 16,0 65 31,0-1-47,0 0 0,0 0 16,0 0-16,0 0 0,0 1 0,0-1 15,0 21-15,0-21 0,0 0 0,0 22 16,0-22-16,0 0 0,-21 0 0,21 22 15,0-22-15,0 0 0,0 0 16,0 0-16,0 0 16,0 1-16,21-22 31,0 0-31,-21-22 16,0 1-16,21 0 0,-21 0 15,0 0-15,0 0 0</inkml:trace>
  <inkml:trace contextRef="#ctx0" brushRef="#br0" timeOffset="33403.85">5101 6096 0,'0'0'0,"21"0"47,0 0-47,1 0 0,-1 0 15,0-21-15,0 21 0,0-21 0,0 21 16,1-21-16,-1 21 0,-21-22 16,21 1-1,-21 0-15</inkml:trace>
  <inkml:trace contextRef="#ctx0" brushRef="#br0" timeOffset="33953.54">4995 5419 0,'0'-21'0,"-21"21"47,0 0-47,0 0 16,21 21-16,-21 0 0,-1 0 15,22 0-15,0 0 0,0 1 16,0-1-16,0 0 0,0 0 16,0 0-16,22 0 0,-1 1 15,0-22-15,0 0 16,0 0-16,0 0 16,1-22-16,-1 22 0,0-21 15,-21 0-15,21 21 0,0-21 16</inkml:trace>
  <inkml:trace contextRef="#ctx0" brushRef="#br0" timeOffset="34427.26">5122 5207 0,'0'0'0,"-21"0"15,0 0-15,-43 0 16,43 0-16,0 0 0,-21 21 0,21-21 15,-22 21-15,22 1 0,-21-1 0,21 0 16,-22 0-16,22 0 0,0 22 0,-21-22 16,20 21-16,22-21 15,-21 22-15,21-1 0,0-21 0,0 21 16,0-20-16,0 20 0,0-21 0,21 0 16,1 0-16,-1 1 0,21-1 0,-21 0 15,22-21-15,-1 21 0,-21-21 16,21 0-16,1 0 0,-1 0 0,-21 0 15,22 0-15,-22-21 0,21 21 0,0-21 16,-20 0-16,-1-1 0,21 1 16,-21 0-16,0 0 0,1 0 15,-1-22-15,0 22 0,-21-21 0,0 21 0,0-22 16,0 1-16,0 0 0,0 21 16,-42-22-16,20 1 0,22 0 15,-42 20-15,21 1 0,0-21 0,0 42 16,-1-21-16,1 0 0,-21 21 0,21 0 15,-22 0-15,22 0 0,-21 0 16,21 21-16,-22 0 0,22-21 0,-21 21 16,21 0-16,0 0 0,-22-21 0,22 22 15,0-1-15,21 0 0,-21 0 16,21 0-16,0 0 0,0 1 16</inkml:trace>
  <inkml:trace contextRef="#ctx0" brushRef="#br0" timeOffset="35002.98">7535 6011 0,'0'0'0,"0"-21"16,0 0-16,0 0 0,21 21 15,1 21 1,-1-21-16,0 42 16,-21-20-16,21 20 0,0-21 0,0 21 15,1 1-15,-1-1 0,0 22 0,0-22 16,-21 0-16,21 1 0,-21-1 16,21 0-16,-21 1 0,22-22 0,-22 21 15,0-21-15,0 22 0,0-22 16,0 0-16,0 0 0,0-42 47,21 0-47</inkml:trace>
  <inkml:trace contextRef="#ctx0" brushRef="#br0" timeOffset="35253.83">8191 5990 0,'0'0'16,"0"-42"-16,22-22 15,-44 64 1,1 0-16,21 22 16,-21-1-16,0 21 0,0-21 0,0 22 15,-1-1-15,1 0 0,0 1 0,0-1 16,0 0-16,0 1 0,-1-1 0,1 0 16,0 1-16,0-1 0,0-21 15,21 21-15,0 1 0,-21-22 0,21 0 16,0 0-16,0 0 0,0 1 0,21-22 31,0-22-31,0 1 16</inkml:trace>
  <inkml:trace contextRef="#ctx0" brushRef="#br0" timeOffset="35621.62">8276 6435 0,'0'0'0,"0"21"16,0 0 0,21-21-16,0 0 15,1 0-15,-1-21 0,0 0 16,0 0-16,21 21 0,-20-22 16,-1 1-16,0 0 0,0 0 15,-21 0-15,0 0 0,0-1 16,0 1-16,0 0 15,-21 21-15,0 0 0,0 0 0,-1 0 16,1 0-16,0 0 0,-21 21 0,21 0 16,-1 1-16,1-1 0,0 0 15,0 21-15,21-21 0,-21 22 0,21-1 16,0-21-16,0 0 0,0 22 16,0-22-16,0 0 0,0 0 0,21-21 0,0 21 15,0-21-15,0 22 0,1-22 16,20 0-16,-21 0 0,0 0 0,22 0 15,-22-22-15,21 1 0,-21 21 0,22-21 16,-22 0-16,21 0 0</inkml:trace>
  <inkml:trace contextRef="#ctx0" brushRef="#br0" timeOffset="35859.49">9038 6265 0,'0'0'0,"0"-63"15,0 42 1,-21 21-16,0 0 0,0 0 0,-1 0 15,1 21-15,0 0 0,0-21 16,21 21-16,-21 0 0,0 22 0,-1-22 16,1 0-16,21 21 0,0-20 0,0 20 15,0-21-15,0 0 0,0 0 0,0 1 16,0-1-16,0 0 0,0 0 16,21-21-16,1 21 15,-1-21-15,0 0 0,0 0 0,0 0 16,0 0-16,1-21 0,20 0 0,-21 21 15,0-21-15,22 0 0,-22-1 0,21-20 16</inkml:trace>
  <inkml:trace contextRef="#ctx0" brushRef="#br0" timeOffset="36137.33">9567 5736 0,'0'0'0,"0"-42"0,0 21 0,0 0 16,-21 21-16,0 0 15,0 0-15,0 0 0,-1 21 16,1 0-16,0 21 0,21 1 0,0-1 16,-21 0-16,0 1 0,21-1 0,-21 21 15,21-20-15,0-1 0,0 22 16,-22-22-16,22 0 0,-21 1 0,21-1 16,0 0-16,0 1 0,0-22 0,0 21 15,0-21-15,0 0 0,0 1 0,0-1 16,0 0-1,21-21-15,1 0 16,-1-21-16,0 0 0,-21-1 0,21 1 16,0 0-16,0 0 0</inkml:trace>
  <inkml:trace contextRef="#ctx0" brushRef="#br0" timeOffset="36770.97">9631 6223 0,'-21'0'16,"-1"21"-16,22 0 15,-21 1-15,0-1 0,21 0 16,0 0-16,0 21 0,-21-20 0,21-1 16,0 0-16,0 0 0,0 0 0,0 0 15,21 1-15,0-1 16,0-21-16,1 21 0,-1-21 16,0 0-16,21 0 0,-21 0 15,1 0-15,-1-21 0,0 0 0,21 21 16,-21-22-16,1 1 0,-1 0 0,-21 0 15,0 0-15,21 0 0,-21-1 16,0 1-16,0-21 0,0 21 0,0-22 16,-21 22-16,21 0 0,-21 0 0,-1 0 15,1 0-15,0 21 0,0 0 0,0 0 16,-22 0-16,22 0 0,0 21 0,0 0 16,0 0-16,0 0 0,-1 0 15,1 1-15,0 20 0,21-21 0,-21 21 16,21-20-16,0-1 0,0 0 0,0 21 15,0-21-15,21 1 16,0-1-16,0-21 0,1 0 0,-1 0 16,0 0-16,0 0 0,21 0 15,-20 0-15,20-21 0,-21 21 0,21-22 16,-20 1-16,20 21 0,0-21 0,-21 0 16,22-21-16,-22 20 0,21 1 0,-21 0 15,1 0-15,-1 0 0,0 21 0,-21-21 16,21-1-16,0 22 15,-21 22 17,0-1-32,0 0 0,0 0 0,0 0 15,-21 0-15,21 1 0,-21-1 0,21 0 16,0 0-16,0 0 0,0 0 16,0 1-16,0-1 0,0 0 0,0 0 15,21-21 1,0 0-1,0 0-15,-21-21 0,22 0 16,-22 0-16,0-1 16,0 1-16,0 0 0,0 0 0,0 0 15,0 0-15</inkml:trace>
  <inkml:trace contextRef="#ctx0" brushRef="#br0" timeOffset="36975.86">9419 6033 0,'0'0'0,"-21"0"0,-43 21 16,43-21-16,21 21 0,-21-21 15,21 21-15,21-21 32,0 0-32,1 0 0,-1 0 0,21 0 15,-21 0-15,0 0 0,22 0 16,-22-21-16,0 21 0,21-21 0,-20 21 15,20-21-15,-21 21 0</inkml:trace>
  <inkml:trace contextRef="#ctx0" brushRef="#br0" timeOffset="37320.65">10985 5673 0,'0'0'0,"-21"0"16,0 0-16,0 0 0,0 0 16,0 0-16,-1 0 0,1 0 0,0 0 15,0 21-15,0 0 0,0 0 0,-1 0 16,22 1-16,-21-1 0,21 0 15,-21 0-15,21 0 0,0 0 0,0 1 16,0-1-16,0 0 0,0 0 16,21 0-16,0-21 15,1 0-15,-1 0 0,0 0 16,0 0-16,0 0 16,0 0-16,1 0 0,-1-21 0,0 21 15,0-21-15,0 0 0</inkml:trace>
  <inkml:trace contextRef="#ctx0" brushRef="#br0" timeOffset="37799.37">11176 5567 0,'0'0'0,"-21"-21"16,21 0-16,-64-22 16,43 43-16,-21 0 0,21-21 0,-1 21 0,-20 0 15,21 0-15,-21 0 0,20 0 16,1 0-16,-21 0 0,21 21 15,-22 0-15,22 1 0,-21-1 0,21 0 16,-22 0-16,22 21 0,0-20 0,-21 20 16,21 0-16,-1 1 0,1-22 15,0 21-15,21 0 0,0-20 0,-21 20 16,21 0-16,0-21 0,0 1 0,0-1 16,0 21-16,21-21 0,0-21 0,0 21 15,1 1-15,-1-1 0,0-21 16,21 0-16,1 0 0,-22 0 0,21 0 15,0 0-15,22 0 0,-22 0 0,1 0 16,-1-21-16,21-1 0,-20 22 0,-1-21 16,0 0-16,1 0 0,-22-21 15,21 20-15,-21-20 0,-21 0 16,22 21-16,-22-43 0,0 22 0,0-1 16,0 1-16,-22 0 0,1-1 0,0 1 15,-21 0-15,21 21 0,-22-1 0,1 1 16,0 21-16,-1 0 0,1 0 15,0 0-15,-1 0 0,1 0 0,0 0 16,20 0-16,-20 21 0,21 1 0,-21-1 16,20 0-16,1 0 0,-21 0 0,21 0 15,21 1-15,-21-1 0,21 0 16,-22 0-16,22 0 0</inkml:trace>
  <inkml:trace contextRef="#ctx0" brushRef="#br0" timeOffset="39552.93">14457 5800 0,'0'0'0,"0"-21"16,21 21-16,-21-22 0,21 1 0,-21 0 15,0 0-15,0 0 16,0 0-16,21-1 0,-21-20 0,0 21 0,0 0 15,0 0-15,0-1 16,-21 44 15,21 20-31,-21-21 0,0 21 0,21 1 16,-21-1-16,-1 0 0,1 22 0,0-22 16,-21 1-16,21 20 0,-1-21 0,1 1 15,-21-1-15,21 0 0,-22-20 16,22 20-16,-21-21 0,21 21 0,-22-20 15,22-22-15,21 21 0,-21-21 16,0 0-16,21-21 31,0-1-31,0 1 0,0 0 16,0 0-16,0 0 0,0-22 0,21 22 16,-21 0-16,0-21 0,0 21 0,0-22 15,21 22-15,-21 0 0,0 0 16,21 21-16,1 0 15,-1 21-15,-21 0 16,21 0-16,-21 0 0,0 1 0,21-1 16,0 0-16,-21 0 0,0 0 15,0 0-15,21 1 0,-21-1 0,22 0 16,-1 0-16,-21 0 0,21-21 16,-21 21-16,21-21 0,0 0 0,0 0 15,1 0-15,-1 0 16,0 0-16,0 0 0,21 0 0,-20 0 15,-1-21-15,0 0 0,21 0 0,-21 21 16,1-21-16,-1 0 0,0-1 0,0 1 16,0 0-16,-21 0 0,0 0 0,0 0 15,0 42 17,0 0-17,0 0-15,-21-21 0,21 21 16,-21 0-16,21 1 15,0-1-15,0 0 16,0-42 31,0 0-31,21-1-16</inkml:trace>
  <inkml:trace contextRef="#ctx0" brushRef="#br0" timeOffset="39714.76">14690 5863 0,'0'0'0,"0"-21"0,0 0 16,0 42 31,21 0-32,0-21-15,0 21 16,0-21-16,0 0 0</inkml:trace>
  <inkml:trace contextRef="#ctx0" brushRef="#br0" timeOffset="41410.94">14965 5990 0,'-21'43'15,"21"-22"-15,0 0 16,-22-21-16,22 21 0,-21-21 0,0 21 15,21 0-15,-21-21 0,0 22 16,21-1-16,-21-21 16,-1 0-1,22-21 17,22-1-17,-1 1-15,0 21 0,-21-21 0,21 0 16,0 21-16,0-21 0,1 21 15,-1-21-15,0 21 0,0 0 16,0 0 0,-21 21-16,0 0 15,0 0-15,0 0 0,0 0 16,0 1-16,0-1 16,21-21-16,-21 21 15,22-21-15,-1 0 0,0 0 16,0 0-16,0 0 0,0 0 15,1 0-15,-1 0 0,0-21 0,0 21 16,0-21-16,0-1 0,1 1 0,-1 0 16,0 0-16,0-21 15,0 20-15,0-20 0,-21 21 0,0-21 16,22-1-16,-22 22 0,21-21 0,-21-1 16,0 22-16,0-21 0,0 21 0,0 0 15,0 42 16,0 0-31,0 0 0,0 0 0,-21 22 16,21-22-16,0 21 0,-22-21 16,22 22-16,0-22 0,-21 0 0,0 21 15,0-21-15,21 1 0,-21-1 0,21 0 16,0 0-16,-21 0 0,-1 0 16,22-42 30,22 0-46,-1 21 0,0-21 16,0 0-16,-21 0 0,21 21 16,0-22-16,1 1 0,-1 0 0,0 0 15,0 21-15,0 0 0,0 0 16,-21 21 15,0 0-31,0 0 16,-21-21-16,0 22 15,0-22-15,0 0 0,0 0 16,-1 21-16,1-21 16,0 0-16,0 0 0,0 0 15,0 0 1,21 21 15,0 0-15,0 0-16,21-21 15,-21 21-15,21-21 0,0 22 16,0-1-16,0-21 0,1 0 16,-1 21-16,0-21 15,0 0-15,21 0 0,-20 0 16,-1 0-16,0 0 0,0 0 0,21 0 16,-20 0-16,20-21 0,-21 21 0,21-21 15,-20-1-15,20 22 0,-21-21 0,21 0 16,-20 21-16,-1-21 0,-21 0 15,21 0-15,-21-1 0,0 1 0,0 0 16,0 0-16,0 0 0,0 0 16,-21 21-16,0 0 15,-1 0-15,1 21 16,0-21-16,21 21 0,0 0 16,-21 0-16,21 0 0,-21 1 15,21-1-15,0 0 0,0 0 0,0 0 16,0 0-16,0 1 15,0-1-15,21-21 0,0 21 16,0-21-16,0 0 0,1 0 16,20 0-16,-21 0 0,0 0 0,22 0 15,-1 0-15,0 0 0,1 0 0,-1-21 16,0 21-16,-21-21 0,22 21 16,-1-22-16,-21 22 0,0-21 0,22 0 15,-22 21-15,0-21 0,-21 0 0,0 0 16,21 21-16,-21-22 0,0 1 0,0 0 15,0 0 1,-21 21-16,0 0 16,0 0-16,0 0 0,-1 0 15,1 0-15,0 21 0,0 0 0,0-21 16,0 21-16,-1 1 0,1-1 16,21 0-16,-21 0 0,21 0 15,0 0-15,0 1 16,21-22-16,0 0 15,1 0-15,-1 0 0,0 0 16,0 0-16,0 0 0,0 0 16,22-22-16,-22 1 15,0 0-15,0 0 0,0 0 16,1 0-16,-1-1 0,-21-20 0,21 21 16,-21-21-16,21 20 0,-21-20 15,0 0-15,0-1 0,21 1 0,-21 21 16,0-21-16,0-1 0,0 22 0,0-21 15,0 21-15,0-1 0,0 1 16,0 42 0,0 1-16,0-1 0,-21 0 15,21 21-15,0-21 0,0 22 0,-21-1 16,21 0-16,-21 1 0,21-1 16,-21-21-16,21 22 0,0-1 15,0-21-15,-22 0 0,22 22 0,0-22 16,0 0-16,0 0 0,0 0 15,0 0-15,22-21 16,-1 0 0,0 0-16,0 0 0,0-21 15,0 21-15,1-21 0,20 0 16,-21 0-16,21 0 0</inkml:trace>
  <inkml:trace contextRef="#ctx0" brushRef="#br0" timeOffset="42721.2">17145 5588 0,'0'0'0,"0"-21"0,0 42 16,-21 0-1,21 0-15,-21 1 0,21 20 16,-22-21-16,22 0 0,-21 22 0,21-22 16,0 21-16,0-21 0,-21 22 0,21-22 15,-21 21-15,21-21 0,-21 22 0,21-22 16,0 0-16,-21 0 0,-1 0 15,22 0-15,-21 1 0,21-1 0,-21 0 16,0-21 0,21-21 15,0 0-31,0-1 16,0 1-16,0 0 0,0 0 15,21 0-15,0 21 0,-21-21 0,0-1 16,21 22-1,-21 22 1,22-1-16,-22 0 16,0 0-16,0 0 0,0 0 15,21-21-15,-21 22 0,21-22 16,-21 21 0,21-21-16,0 0 0,0 0 15,1 0-15,-1 0 16,0-21-16,0 21 0,-21-22 15,21 22-15,-21-21 0,21 0 0,-21 0 16,0 0-16,22 21 0,-22-21 0,21-1 16,-21 1-16,0 0 0,0 0 15,0 0-15,0 42 32,0 0-17,0 0-15,0 0 16,0 1-16,0-1 15,0 0-15,0 0 0,0 0 16,0 0-16,0 1 16,21-22-16,0 0 15,0 0-15,0 0 16,1 0-16,-1 0 0,0 0 16,0-22-16,0 1 0,0 21 0,1-21 15,-1 0-15,0 0 0,-21 0 0,21 21 16,-21-22-16,0 1 0,0 0 15,0 0-15,0 0 16,-21 21 0,21 21-1,0 0-15,0 0 16,0 0-16,0 1 0,0-1 16,0 0-16,0 0 0,0 0 15,0 0-15,21-21 0,-21 22 0,0-1 16,-21-21 15,0 0-15,0-21-16,-1 21 15,1 0 1,42 0 31,1 0-47,-1 0 15,0 0-15,0 0 0,0 0 0,0 0 16,1 0-16,-1 0 16,0 0-16,0 0 0,0-22 0,0 22 15,-21-21-15,22 21 0,-1-21 0,0 0 16,0 0-16,-21 0 0,21-1 0,-21 1 16,0 0-16,21-21 0,1 21 15,-22-22-15,21 22 0,-21-21 0,0-1 16,21 22-16,-21 0 0,21-21 0,-21 21 15,0-1-15,0 1 16,0 42 15,0 1-31,0-1 0,0 0 0,0 0 16,0 0-16,0 22 0,-21-22 0,21 21 16,0-21-16,-21 22 0,21-22 15,0 0-15,0 21 0,0-21 0,0 1 16,0-1-16,0 0 0,-21 0 0,21 0 15,0 0-15,0 1 16,21-22-16,-21 21 0,21-21 0,0 0 16,0 0-1,0 0-15,1 0 0,-1 0 0,0 0 16,0-21-16,0 21 0,0-22 16,1 22-16,-22-21 0,0 0 0,21 0 15,-21 0-15,0 0 0,0-1 16,0-20-16,0 21 0,0 0 15</inkml:trace>
  <inkml:trace contextRef="#ctx0" brushRef="#br0" timeOffset="42911.16">17949 5800 0,'0'0'0,"21"0"47,1 0-47,-1 0 0,0 0 16,0 0-16,0 0 0,0 0 15,1 0-15,-1 0 0,0-21 16,-21-1 0,0 1-16,0 0 15,-21 0-15,0 21 16,-1-21-16</inkml:trace>
  <inkml:trace contextRef="#ctx0" brushRef="#br0" timeOffset="43091.65">17589 5567 0,'0'0'0,"-21"0"0,-21 21 0,0-21 16,20 21-16,1-21 15,0 0-15,21-21 63,0 0-63</inkml:trace>
  <inkml:trace contextRef="#ctx0" brushRef="#br0" timeOffset="43548.39">17843 4720 0,'0'0'0,"0"-21"16,0 0-1,-21 21 1,0 0 0,0 0-16,0 0 0,0 0 15,-1 21-15,1 0 0,0 0 16,0 1-16,0 20 0,0-21 16,21 0-16,0 22 0,0-22 0,0 0 15,0 21-15,0-21 0,0 1 0,0-1 16,0 0-16,0 0 0,21-21 15,0 21-15,0-21 16,0 0-16,0 0 0,22 0 0,-22 0 16,0 0-16,0 0 0,0 0 0,1-21 15,-1 21-15,0-21 0,0 0 16,0 0-16,0-1 0,1 1 0,-22 0 16</inkml:trace>
  <inkml:trace contextRef="#ctx0" brushRef="#br0" timeOffset="44059.61">17970 4509 0,'-21'0'0,"42"0"0,-63 0 0,21 0 0,0 0 15,0 0-15,-1 0 0,1 0 16,0 0-16,0 0 0,0 21 15,-22 0-15,22-21 0,-21 21 0,21 21 16,-22-20-16,22-1 0,0 21 0,-21-21 16,21 22-16,-1-1 0,-20 0 15,21 1-15,21-1 0,-21-21 0,21 21 16,-21 1-16,21-22 0,0 21 16,0-21-16,0 22 0,0-22 0,21 0 15,0 0-15,0 0 0,0-21 16,22 22-16,-22-1 0,21-21 0,-21 0 15,22 21-15,-1-21 0,0 0 0,1 0 16,-1 0-16,-21 0 0,21 0 16,1-21-16,-1 0 0,0 21 0,-20-22 15,20 1-15,-21-21 0,0 21 0,22 0 16,-43-22-16,21 1 0,-21 0 0,0-1 16,0 1-16,0-22 0,0 22 15,-21 0-15,-1-22 0,1 22 0,0 21 16,0-22-16,0 22 0,0 0 15,-1 0-15,-20 0 0,21 21 16,0 0-16,0 0 0,-1 0 0,-20 21 16,21 0-16,0-21 0,0 21 0,-1 0 15,1 22-15,0-22 0,21 0 16,-21 21-16,0-20 0,0 20 0,21-21 16,-22 21-16,1 1 0,0-22 0</inkml:trace>
  <inkml:trace contextRef="#ctx0" brushRef="#br0" timeOffset="46639.22">1778 7027 0,'0'22'16,"0"-1"15,0 0-15,0 0 0,0 0-16,0 0 15,0 1-15,0-1 16,0 0-1,0 0 1,0 0-16,21-21 16,-21 21-16,21-21 31,0 0-31,1 0 16,-1 0-16,0 0 15,0 0-15,0 0 0,0 0 16,1-21-16,-1 21 0,0 0 15,0 0-15,0 0 16,0 0 0</inkml:trace>
  <inkml:trace contextRef="#ctx0" brushRef="#br0" timeOffset="157405.62">1587 8975 0,'0'21'16,"22"-21"109</inkml:trace>
  <inkml:trace contextRef="#ctx0" brushRef="#br0" timeOffset="158163">1460 9165 0</inkml:trace>
  <inkml:trace contextRef="#ctx0" brushRef="#br0" timeOffset="159005.95">1439 9208 0,'0'-22'0,"0"1"31,0 0-15,0 0-16,0 0 31,21 42 31,1 0-46,-22 0-16,0 0 16,21 1-16,-21-1 0,21 0 0,-21 0 15,0 0-15,0 0 0,0 1 16,0-1-16,0 21 0,0-21 0,0 0 15,0 1-15,0-1 0,0 0 16,0 0-16,0 0 0,0 0 0,-21 1 16,21-1-16,-21 0 15,-1-21 17,22-21-17,0 0 1,0-1-16,0 1 0,0 0 15,0 0-15,0 0 16,0 0-16,0-1 0,0 1 0,22-21 16,-22 21-16,21 0 0,0-1 15,0 1-15,-21 0 0,21 0 0,0 0 16,1 0-16,-1 21 0,0-22 0,0 22 16,0-21-16,0 21 15,1 0-15,-1 0 0,0 0 16,0 0-16,0 21 15,0 1-15,-21-1 0,22 0 16,-22 0-16,21 0 0,-21 0 16,0 1-16,0-1 0,0 0 0,0 0 15,0 0-15,0 0 0,0 1 0,0-1 16,0 0-16,0 0 0,0 0 16,-21-21-16,21 21 0,0 1 15,0-44 32,0 1-47,0 0 16,0 0-16</inkml:trace>
  <inkml:trace contextRef="#ctx0" brushRef="#br0" timeOffset="159478.67">2138 9165 0,'-21'0'16,"-1"0"-1,22 21-15,-21 1 0,21-1 16,0 0 0,0 0-16,-21 0 0,21 0 0,0 22 15,-21-22-15,21 0 0,0 0 0,0 0 16,0 1-16,0-1 0,0 0 15,0 0-15,0 0 0,0 0 0,0 1 16,21-1 0,0-21-16,0 0 15,1 0-15,-1 0 0,0 0 0,0-21 16,0 21-16,0-22 0,22 1 16,-22 0-16,0 21 0,0-21 0,0 0 15,-21 0-15,0-1 0,22 1 16,-22 0-16,0-21 0,0 21 0,0-1 15,-22 1-15,22 0 0,-21 0 0,0 0 16,0 0-16,0 21 0,0-22 16,-1 22-16,1 0 0,0 0 0,0 0 15,0 0-15,0 0 16,-1 0-16,22 22 0,-21-1 16,21 0-1,21-21 1,1 0-1,-1 0-15</inkml:trace>
  <inkml:trace contextRef="#ctx0" brushRef="#br0" timeOffset="159842.98">2815 8827 0,'-21'0'0,"21"21"15,-21-21-15,21 21 16,0 0-16,0 0 0,0 0 0,-21 1 16,21 20-16,0-21 0,-22 21 15,22 1-15,0-22 0,0 21 0,-21 1 16,21-22-16,-21 21 0,0-21 0,21 22 15,-21-22-15,21 21 0,0-21 16,0 0-16,0 1 0,-21-1 0,21 0 16,0 0-16,0 0 0,0 0 15,0 1-15,21-22 16,0 0 0,0 0-1,-21-22-15,21 22 16,-21-21-16,21 0 0,-21 0 0,0 0 15</inkml:trace>
  <inkml:trace contextRef="#ctx0" brushRef="#br0" timeOffset="160106.84">2476 9208 0,'22'0'32,"-1"0"-32,0 0 0,0-22 15,0 22-15,0 0 0,1 0 16,20 0-16,-21 0 0,0-21 0,0 21 16,1 0-16,-1 0 0,0 0 15,0 0 1,-21-21-16</inkml:trace>
  <inkml:trace contextRef="#ctx0" brushRef="#br0" timeOffset="160994.2">4106 8975 0,'0'0'0,"0"-21"0,21-1 16,1 22-16,-22-21 15,0 0-15,21 21 0,0-21 0,-21 0 16,21 0-16,-21-1 0,0 1 0,21 0 16,-21 0-16,0 0 15,0 0-15,0-1 0,0 1 16,-21 21-16,0 0 0,0 0 15,0 0-15,-1 0 16,1 0-16,0 0 0,0 0 0,0 21 16,0 1-16,-1-1 15,1-21-15,0 21 0,21 0 16,0 0-16,-21-21 0,21 21 0,0 1 16,0-1-16,0 0 0,0 0 0,0 0 15,0 0-15,0 1 16,0-1-16,21 0 0,-21 0 0,21 0 15,0 0-15,1-21 0,-1 22 16,-21-1-16,21-21 0,0 21 16,0 0-16,0-21 0,1 21 0,-1-21 15,-21 21-15,21-21 0,0 22 0,0-1 16,-21 0-16,0 0 16,0 0-1,0 0-15,-21 1 0,0-22 16,-21 21-16,20-21 0,1 21 0,-21-21 15,0 0-15,20 0 0,-20 21 16,21-21-16,-21 0 0,20 0 0,1 0 16,0 0-16,-21 0 0,42-21 0,-21 21 15,-1-21-15,1 21 0,0-21 16,21-1-16,-21 22 0,0-21 16,21 0-1,21 21 16,-21-21-15,21 21-16,0 0 0</inkml:trace>
  <inkml:trace contextRef="#ctx0" brushRef="#br0" timeOffset="161789.75">4318 9144 0,'0'21'31,"0"0"-15,0 1-16,0-1 0,0 0 15,0 0-15,0 0 16,0 0-16,0 1 16,0-1-16,21-21 15,-21 21-15,21-21 16,0 0-16,1 0 0,-1 0 0,0 0 16,0 0-16,0 0 0,0 0 0,1-21 15,-1 21-15,0-21 0,0 21 16,0-22-16,-21 1 0,21 21 15,-21-21-15,22 0 0,-22 0 16,0 0-16,21 21 0,-21-22 16,0 1-16,0 42 62,0 1-62,0-1 16,0 0-16,-21 0 15,21 0-15,0 0 0,0 1 0,0-1 16,0 21-16,0-21 16,0 0-16,0 22 0,0-22 0,0 21 15,0 1-15,0-22 0,0 21 0,0 0 16,0 1-16,0 20 0,0-20 16,0-1-16,0 0 0,0 1 0,0-1 15,0 0-15,0 1 0,-22-1 0,22 0 16,0 1-16,-21-1 0,0-21 0,0 21 15,21-20-15,-21 20 0,0-21 0,-1 0 16,22 0-16,-21 1 0,0-1 16,0 0-16,0-21 0,0 0 0,-1 0 15,-20 0-15,21 0 0,-21 0 16,20 0-16,-20 0 0,21-21 0,0 21 16,-22-21-16,22-1 0,0 1 15,-21-21-15,21 21 0,-1 0 0,1-1 16,0-20-16,21 21 0,-21 0 0,21-22 15,-21 22-15,21 0 0,0-21 0,0 21 16,0-1-16,0 1 0,0 0 16,0 0-16,0 0 0,0 0 0,21-1 15,0 1-15,-21 0 0,21 0 0,-21 0 16,21-22-16</inkml:trace>
  <inkml:trace contextRef="#ctx0" brushRef="#br0" timeOffset="162339.42">4911 9038 0,'0'0'0,"0"21"31,0 1-31,0-1 16,0 0-16,0 0 0,0 0 16,0 0-16,0 1 0,0-1 0,0 0 15,0 0-15,0 0 0,0 0 16,0 1-16,0-1 0,-22 0 16,1-21-16,0 0 31,0 0-31,21-21 15,0 0-15,0-1 16,0 1-16,0 0 0,0 0 0,0 0 16,0 0-16,0-1 15,21 1-15,-21 0 0,21 21 0,0-21 16,1 0-16,-1 0 0,0-1 0,0 22 16,0-21-16,0 21 0,1 0 15,-1 0-15,0 0 0,0 0 0,0 0 16,0 0-16,1 21 0,-1 1 0,0-1 15,-21 0-15,0 0 0,0 0 0,0 0 16,0 1-16,0-1 0,0 0 16,0 0-16,0 0 0,0 0 0,0 1 15,0-1-15,0 0 0,0 0 16,0-42 31,0 0-47,21 21 0</inkml:trace>
  <inkml:trace contextRef="#ctx0" brushRef="#br0" timeOffset="162639.76">5588 9017 0,'0'0'0,"-21"0"0,0 0 0,-1 0 15,1 0 1,0 0-16,0 21 0,0 0 0,0-21 16,21 22-16,-22-1 0,1 0 0,0 0 15,21 21-15,0-20 0,0-1 16,0 0-16,0 0 0,0 0 0,0 0 16,0 1-16,0-1 0,0 0 0,0 0 15,21 0-15,0-21 16,1 0-16,-1 0 0,0 0 15,0 0-15,0 0 0,0 0 0,1-21 16,20 21-16,-21-21 0,64-21 16,-64 20-16,0-20 15</inkml:trace>
  <inkml:trace contextRef="#ctx0" brushRef="#br0" timeOffset="163114.49">5948 8700 0,'0'0'15,"0"-22"-15,-21 1 0,-1 21 16,1 0 0,0 21-16,21 1 0,-21-1 0,21 0 15,0 0-15,0 21 0,0-20 16,-21 20-16,21 0 0,0 1 16,-21-22-16,21 21 0,0 0 0,0 1 15,0-22-15,0 21 0,-22-21 16,22 1-16,0 20 0,-21-21 0,21 0 15,0 0-15,0 1 0,-21-1 16,0-21 15,21-21-15,0-1-16,0 1 16,0 0-16,0 0 0,0 0 0,0 0 15,21 21-15,0-22 0,0 1 16,1 0-16,-1 0 0,0 21 15,0-21-15,0 21 0,0-21 0,1 21 16,-1 0-16,0 21 16,-21 0-16,0 0 15,21-21-15,-21 21 0,0 0 0,0 1 16,0-1-16,0 0 0,0 0 16,0 0-16,0 0 0,0 1 15,0-1 1,0-42 15</inkml:trace>
  <inkml:trace contextRef="#ctx0" brushRef="#br0" timeOffset="163503.29">6202 9017 0,'0'21'31,"0"0"-15,21-21-16,-21 22 0,0-1 0,0 0 16,0 0-16,21 0 0,-21 0 15,0 1-15,0-1 0,0 0 0,0 0 16,0 0-16,0 0 0,0 1 15,0-1-15,0 0 0,0 0 16,-21-21 0,21-21-1,0 0 1,0 0-16,0-1 16,0 1-16,0 0 0,0 0 0,0 0 15,21 0-15,-21-1 0,0 1 0,21 0 16,-21 0-16,21 21 0,-21-21 15,0 0 1,22 21-16,-22-22 0,21 22 16</inkml:trace>
  <inkml:trace contextRef="#ctx0" brushRef="#br0" timeOffset="163946.54">6625 9081 0,'-21'0'0,"0"0"16,0 0-16,-1 21 0,1 0 15,0 0-15,0 0 0,0 0 16,21 1-16,-21-1 0,21 0 15,-22-21-15,22 21 0,0 0 0,0 0 16,0 1-16,0-1 0,0 0 16,0 0-16,22-21 15,-1 0-15,0 0 16,21 0-16,-21 0 0,1 0 16,-1 0-16,0-21 0,0 21 0,21-21 15,-20 21-15,-22-21 0,21-1 0,0 1 16,-21 0-16,21 0 0,-21 0 15,0 0-15,0-1 0,0 1 0,0 0 16,0 0-16,-21 21 0,0-21 0,0 0 16,-1 21-16,1 0 0,0 0 15,0 0-15,0 0 0,0 0 16,21 21-16,-22 0 16,22 0-16</inkml:trace>
  <inkml:trace contextRef="#ctx0" brushRef="#br0" timeOffset="164479.26">6964 9102 0,'-21'0'16,"21"21"-1,0 0 1,0 0-16,0 0 16,0 1-16,0-1 0,0 0 15,-22 0-15,22 0 0,0 0 16,0 1-16,-21-1 16,21 0-1,-21-21 16,21-21-31,0 0 16,0-1-16,0 1 0,0 0 16,0 0-16,0 0 15,0 0-15,21-1 0,-21 1 0,21 0 16,1 0-16,-1 0 0,0 0 0,0 21 16,-21-22-16,21 22 0,0 0 15,1 0-15,-1 0 0,0 0 16,0 0-16,-21 22 0,21-1 15,-21 0-15,0 0 0,0 0 16,21 0-16,-21 1 0,0-1 16,0 0-16,0 0 15,0 0-15,0 0 16,22-42 46</inkml:trace>
  <inkml:trace contextRef="#ctx0" brushRef="#br0" timeOffset="164731.12">7408 9059 0,'0'0'0,"0"22"31,0-1-31,0 0 16,0 0-16,0 0 0,-21 0 16,21 1-16,0-1 0,0 0 15,-21 0-15,21 0 0,-21 0 16,21 1 0,0-44 15,0 1-16,21 0-15,-21 0 0</inkml:trace>
  <inkml:trace contextRef="#ctx0" brushRef="#br0" timeOffset="164936.01">7387 8975 0,'0'0'0,"-21"-21"15</inkml:trace>
  <inkml:trace contextRef="#ctx0" brushRef="#br0" timeOffset="165611.16">7578 9186 0,'0'-21'15,"21"21"-15,0 0 0,0 0 16,0 0-16,0 0 16,1 0-16,-1 0 15,0 0-15,-21 21 0,0 1 0,0-1 16,0 0-16,0 0 15,0 0-15,0 0 0,0 1 16,-21-1-16,0-21 0,-1 21 0,1 0 16,-21 0-16,21 0 0,0-21 0,-22 22 15,22-22-15,0 21 0,0-21 0,21 21 16,-21-21-16,42-21 47,0 21-32,0 0-15,0 0 0,0 0 16,1 0-16,-1 0 0,0 0 0,0 0 16,0 0-16,0 0 0,1 21 15,-1-21-15,0 21 0,-21 0 0,21 0 16,0 1-16,-21-1 0,0 0 0,21 0 16,-21 21-16,0-20 0,0-1 0,0 0 15,0 21-15,-21-21 0,0 1 0,0 20 16,0-21-16,0 0 0,-22 0 15,22 1-15,-21-1 0,21 0 16,-22 0-16,1 0 0,21 0 0,-22-21 16,22 22-16,-21-1 0,21-21 0,-22 0 15,22 0-15,0 0 0,0 0 0,0 0 16,0 0-16,-1 0 0,1 0 16,21-21-16,0-1 0,0 1 15,0 0-15,0 0 16,0 0-16,0 0 0,21-1 0,1 1 15,-1 0-15,-21 0 0,21-21 0,0 20 16</inkml:trace>
  <inkml:trace contextRef="#ctx0" brushRef="#br0" timeOffset="165962.92">7959 9229 0,'0'0'16,"0"-21"-16,0-1 16,-22 22 30,1 0-46,21 22 0,-21-1 16,21 0-16,0 0 16,0 0-16,0 0 0,0 1 15,21-22 17,0 0-17,1 0-15,-1 0 0,0-22 16,0 22-16</inkml:trace>
  <inkml:trace contextRef="#ctx0" brushRef="#br0" timeOffset="166463.01">8276 9165 0,'0'0'0,"0"-21"16,0 0-1,-21 21-15,0 0 16,0 21-1,-1 0-15,1-21 0,21 21 16,-21 1-16,21-1 0,-21-21 0,21 21 16,0 0-16,-21 0 15,0 0-15,21 1 0,0-1 16,21-21 0,0 0-1,0 0-15,0 0 0,0 0 16,1 0-16,-1 0 0,-21-21 15,21 21-15,0-22 0,0 1 0,0 21 16,-21-21-16,22 0 0,-1-21 0,-21 20 16,21 1-16,-21-21 0,21 0 0,0-1 15,-21 22-15,21-21 0,-21-1 0,0 1 16,22 21-16,-22-21 16,0 20-16,0 1 0,0 0 0,0 42 31,0 0-16,-22 1-15,1 20 0,21-21 16,0 21-16,-21 1 0,21-22 0,-21 21 16,21 1-16,-21-22 0,21 21 0,0-21 15,0 0-15,0 22 0,0-22 0,0 0 16,0 0-16,21 0 16,0-21-16,0 22 0,0-22 15,1 0-15,-1 0 0,21 0 16,-21 0-16,0-22 0,1 22 0</inkml:trace>
  <inkml:trace contextRef="#ctx0" brushRef="#br0" timeOffset="169414.11">5101 7662 0,'0'0'0,"-21"0"16,0 0-1,21 22-15,0-1 0,0 0 0,-21 0 16,-1 0-16,22 22 0,-21-22 15,0 21-15,21 0 0,-21 1 0,0-1 16,0 0-16,21-20 0,-22 20 0,22 0 16,-21-21-16,21 1 0,-21-1 15,21 0-15,0 0 0,21-21 32,0 0-17,-21-21-15,22 0 0,-22 0 16,0-1-16,21 1 0,0 0 0,-21-21 15,0 21-15,0-22 0,21 22 0,-21-21 16,21 21-16,-21-22 0,0 22 16,0 0-16,0 0 0,0 0 0,21-1 15,1 22 1,-22 22 0,21-1-16,-21 0 0,0 0 15,0 21-15,0-20 0,0 20 0,0 0 16,21-21-16,-21 22 0,0-22 0,0 0 15,0 0-15,0 22 0,21-43 16,-21 21-16,0 0 0,0 0 0,21-21 16,-21 21-16,0-42 31</inkml:trace>
  <inkml:trace contextRef="#ctx0" brushRef="#br0" timeOffset="169578.02">4911 8128 0,'21'0'16,"0"0"-1,0-21-15,0 21 0,0 0 16,1 0-16,-1-21 16,0 21-16,0 0 0,0-21 0,0 21 15,1-22-15,-1 22 0,0-21 0</inkml:trace>
  <inkml:trace contextRef="#ctx0" brushRef="#br0" timeOffset="170042.75">5588 7789 0,'0'-21'16,"0"42"30,0 1-46,0-1 0,0 0 16,0 0-16,0 0 0,-21 0 0,21 22 16,-21-22-16,21 21 0,-22 1 15,22-22-15,-21 21 0,0-21 0,0 22 16,21-22-16,-21 0 0,21 0 0,-21 0 16,21 0-16,-22-21 0,22 22 15,0-44 16,0 1-31,0 0 0,0 0 16,0 0-16,0 0 0,0-1 16,0 1-16,0 0 0,0 0 15,22 21-15,-1 0 16,0 21-16,-21 0 0,21 0 16,-21 1-16,21-22 0,0 21 15,-21 0-15,22-21 0,-1 21 0,0 0 16,0-21-16,0 21 0,0-21 15,1 0-15,-1 0 16,0 0-16,0 0 16,0-21-16,-21 0 15,21 0-15,1 0 16,-1 21-16,0 0 0</inkml:trace>
  <inkml:trace contextRef="#ctx0" brushRef="#br0" timeOffset="170910.35">15811 7747 0,'0'0'0,"0"-21"0,0 0 16,0 0-16,0 42 31,0 0-15,0 0-16,0 0 0,0 0 16,0 22-16,22-22 0,-22 21 15,0 1-15,21-22 0,-21 21 0,0 0 16,0-20-16,0 20 0,0-21 0,0 0 15,21 0-15,-21 1 0,0-1 0,21-21 16,-21 21-16,21-21 16,0 0-1,1 0-15,-1-21 0,-21 0 16,21 21-16</inkml:trace>
  <inkml:trace contextRef="#ctx0" brushRef="#br0" timeOffset="171127.22">16277 7726 0,'0'0'0,"-21"21"31,21 0-31,0 0 0,-21 1 0,0-1 16,-1 21-16,1 0 0,21-20 0,-21 20 16,0-21-16,21 21 0,-21-20 15,0 20-15,21-21 0,-22 0 0,22 0 16,0 1-16,-21-1 0,21 0 0,-21-21 15,21 21-15,-21-21 16,0 0-16,0 0 16</inkml:trace>
  <inkml:trace contextRef="#ctx0" brushRef="#br0" timeOffset="172262.57">11705 8467 0,'0'21'47,"21"0"-47,-21 0 15,0 0-15,0 1 16,0-1-16,0 0 0,0 0 0,0 0 16,0 0-16,0 22 0,0-22 0,0 0 15,0 21-15,0 1 0,0-22 0,0 21 16,0 1-16,0-22 0,0 21 15,0 0-15,0 1 0,0-1 0,0 0 16,21 1-16,-21-1 0,22 0 0,-1 1 16,-21-1-16,21 0 0,-21 22 0,21-22 15,0 22-15,-21-1 0,21-20 0,-21 20 16,22 1-16,-22-1 0,0 1 0,0-1 16,0 1-16,0 20 0,0 1 0,0-22 15,0 22-15,0 0 16,0 21-16,0-22 0,0 1 0,0 21 15,0-22-15,-22 22 0,1 0 0,21 0 16,0 0-16,0-22 0,-21 43 0,21-21 16,-21 0-16,21 21 0,0-21 0,0 0 15,-21 21-15,21-21 0,0-1 0,0 22 16,0-21-16,0 21 0,0-21 0,0 21 16,0-21-16,-21 21 0,21-21 0,0 21 15,0-21-15,0 21 0,0-22 16,-22 22-16,22-21 0,0 21 15,-21-21-15,21 21 0,0-21 0,-21 21 0,21-21 16,0 21-16,0-21 0,-21-1 16,21 1-16,-21 21 0,21-21 0,-21 0 15,21 0-15,0 0 0,0-1 0,-22 1 16,22 0-16,-21-21 0,21 21 16,-21-1-16,21-20 0,0 21 0,0 0 15,-21-22-15,21 1 0,-21 0 0,21-1 16,-21 1-16,21 0 0,0-1 0,0-20 15,-22 21-15,22-22 0,0 22 16,0-22-16,0 1 0,-21-22 0,21 22 16,0-22-16,0 21 0,0-20 0,0-22 15,0 21-15,0 1 0,0-22 16,0 21-16,0-21 0,0 0 16,0 1-16,0-1 0,0 0 15,0-42 16,0 0-15,0-1-16,0 1 0,0-21 0,21 0 16,-21-1-16,22-20 0,-1-1 0</inkml:trace>
  <inkml:trace contextRef="#ctx0" brushRef="#br0" timeOffset="174537.01">13335 8848 0,'0'0'0,"-21"21"16,21 0-16,0 0 16,0 0-16,21-21 31,0 0-16,0 0-15,0 0 0,-21-21 0,43 0 16,-22 21-16,0-21 0,0 0 0,0 0 16,1-1-16,-1 1 15,-21 0-15,21 0 0,-21 0 16,0 0-16,0-1 0,-21 1 16,0 21-16,-1-21 0,-20 21 15,21 0-15,0 0 0,-22 0 0,1 0 16,0 21-16,21 0 0,-22-21 15,1 22-15,21-1 0,0 0 0,-1 0 16,1 0-16,0 0 0,21 1 0,0-1 16,0 0-16,0 0 0,0 0 0,0 0 15,0 1-15,21-1 0,-21 0 16,21 0-16,1 0 0,-1 0 0,21 1 16,-21-22-16,0 21 0,1 0 0,-1 0 15,21 0-15,-21-21 0,0 21 16,1 1-16,-1-1 0,0 0 0,-21 0 15,0 0-15,0 0 16,0 1-16,0-1 0,-21 0 16,0 0-16,-1-21 0,-20 21 0,0-21 15,-1 0-15,1 21 0,-21-21 0,20 0 16,1 0-16,0 0 0,-1 0 0,1 0 16,0 0-16,20 0 0,1-21 0,-21 21 15,21-21-15,0 0 0,-1 0 16,22 0-16,0-1 15,0 1-15,0 0 0,0 0 16,22 21 0,-1-21-16,0 21 0,0 0 15,0 0-15,0-21 0,1 21 0,-1 0 16,21 0-16</inkml:trace>
  <inkml:trace contextRef="#ctx0" brushRef="#br0" timeOffset="175159.65">13589 9144 0,'0'21'31,"0"0"-15,0 1-16,0-1 15,0 0-15,0 0 0,0 0 0,0 0 16,0 1-16,0-1 15,21 0-15,0-21 16,0 0-16,1 0 0,-1 0 16,0 0-16,0 0 0,0 0 0,0 0 15,22 0-15,-22-21 0,0 21 0,0-21 16,0 21-16,1-22 0,-22 1 16,21 0-16,-21 0 0,0 0 15,0 0-15,0-1 16,0 1-1,0 42 17,0 1-32,0-1 0,0 0 15,0 0-15,0 0 0,0 0 16,0 22-16,0-22 0,0 0 0,0 21 16,0 1-16,0-22 0,0 21 0,0 1 15,-21-1-15,21 0 0,0 1 0,0 20 16,0-21-16,0 1 0,-22-1 0,22 0 15,0 1-15,0-1 0,-21 0 0,0 1 16,0-1-16,21 0 0,-21 1 16,0-1-16,21-21 0,-22 22 0,1-22 15,0 21-15,21-21 0,-21 0 0,0-21 16,0 22-16,-1-22 0,1 0 16,0 0-16,-21 0 0,21 0 0,-1 0 15,1-22-15,-21 1 0,21 21 0,0-21 16,-22 0-16,22 0 0,0 0 0,0-1 15,0 1-15,21 0 0,0 0 16,0 0-16,0 0 0,0-1 0,0 1 16,21 0-16,0 0 15,0-21-15,0 20 0,22 1 0,-22-21 16,0 0-16</inkml:trace>
  <inkml:trace contextRef="#ctx0" brushRef="#br0" timeOffset="175646.9">14203 9250 0,'0'0'0,"0"-21"0,0 42 47,0 0-47,0 0 0,0 0 15,0 1-15,0-1 0,0 0 16,0 0-16,0 0 0,0 0 16,-21 1-16,21-1 0,0 0 15,-22-21-15,22 21 0,0-42 47,0 0-47,0 0 16,0-1-16,0 1 0,0 0 0,0 0 15,22 0-15,-1 0 0,0-1 0,0 1 16,0 21-16,0-21 0,-21 0 16,22 21-16,-1-21 0,0 21 0,0-21 15,0 21-15,0 0 0,1 0 0,-1 0 16,-21 21-16,0 0 0,21-21 16,-21 21-16,0 0 0,0 0 0,0 1 15,0-1-15,0 0 0,0 0 0,0 0 16,0 0-16,0 1 0,-21-1 15,21 0-15,0 0 16,21-42 15</inkml:trace>
  <inkml:trace contextRef="#ctx0" brushRef="#br0" timeOffset="175926.73">14859 9186 0,'0'0'0,"0"-21"16,-21 21-1,0 0-15,-1 0 0,1 0 16,0 0-16,0 21 0,21 1 16,-21-1-16,0 0 0,21 0 0,-22 0 15,22 0-15,0 1 0,0-1 0,0 0 16,0 0-16,0 0 0,0 0 15,0 1-15,0-1 0,0 0 0,22 0 16,-1-21-16,0 0 16,0 0-16,0 0 0,0 0 15,1 0-15,-1 0 0,0-21 16,0 0-16,0 0 0,0 21 0,1-22 16,-1 1-16</inkml:trace>
  <inkml:trace contextRef="#ctx0" brushRef="#br0" timeOffset="176402.46">15113 8890 0,'0'0'0,"0"-21"0,0 0 0,0 42 31,0 0-31,0 0 0,0 0 0,0 1 16,-21 20-16,21-21 0,0 21 0,0 1 15,-21-22-15,21 21 0,0 1 16,0-22-16,0 21 0,-22-21 0,22 22 15,0-22-15,-21 0 0,21 0 0,0 0 16,0 0-16,0 1 0,0-1 16,-21-21-1,21-21 17,0-1-17,0 1-15,0 0 0,21 0 0,-21 0 16,0 0-16,21-1 0,1 1 0,-1 0 15,0 0-15,0 0 0,0 0 0,0-1 16,1 22-16,-1-21 0,0 21 0,0 0 16,0 0-16,0 0 0,1 0 0,-1 0 15,-21 21-15,0 1 0,21-1 16,-21 0-16,21 0 0,-21 0 0,0 0 16,0 1-16,0-1 0,0 0 15,0 0-15,0 0 0,0 0 16,0 1-16,0-1 0,-21-21 15,21 21 1,0-42 0,21 21-1,0-21-15,0-1 0</inkml:trace>
  <inkml:trace contextRef="#ctx0" brushRef="#br0" timeOffset="176808.22">15579 9250 0,'0'0'0,"-22"0"16,22-21-16,0 0 0,0-1 15,0 1 1,22 21 0,-1 0-16,0 0 0,0 0 15,0 0-15,0 0 0,-21 21 16,0 1-16,22-22 0,-22 21 0,0 0 15,0 0-15,0 0 0,0 0 0,0 1 16,0-1-16,0 0 0,0 0 16,0 0-16,0 0 15,0 1-15,-22-22 0,22-22 47,0 1-47,0 0 16,0 0-16,22 0 0,-1 0 15,-21-22-15,21 22 0,-21 0 16,0 0-16,21 0 0,-21-1 0,21 1 16,-21 0-16,21 21 15,1 0 17</inkml:trace>
  <inkml:trace contextRef="#ctx0" brushRef="#br0" timeOffset="177322.31">16065 9059 0,'0'0'0,"-42"0"16,21 22-16,0-22 0,0 21 0,-1 0 15,22 0-15,-21 0 0,0 0 16,21 1-16,0-1 0,-21 0 0,21 0 15,0 0-15,0 0 0,0 1 0,0-1 16,0 0-16,0 0 0,21 0 16,0-21-16,0 0 15,1 0-15,-1 0 0,0 0 0,21 0 0,-21 0 16,1 0-16,-1 0 0,0-21 16,21 21-16,-21-21 0,-21 0 15,22 0-15,-22-1 0,21 22 0,-21-42 16,0 21-16,0 0 0,0 0 0,0-1 15,0 1-15,-21 0 0,-1 21 0,1-21 16,0 21-16,0 0 0,0 0 16,0 0-16,-1 0 0,1 0 0,21 21 15,0 0 1,0 0-16,0 1 16,0-1-16,21-21 15,1 21-15</inkml:trace>
  <inkml:trace contextRef="#ctx0" brushRef="#br0" timeOffset="177836.31">16489 9123 0,'-21'0'31,"-1"0"-16,22 21-15,0 0 0,0 0 0,0 1 16,0-1-16,-21 0 16,21 0-16,0 0 0,0 0 0,0 1 15,0-1-15,-21 0 0,21 0 16,-21 0-16,21 0 16,0-42 15,0 0-16,0 0-15,0 0 16,0 0-16,0-1 0,0 1 16,0 0-16,21 0 0,0 0 0,0 0 15,-21-1-15,43 1 0,-22 0 0,0 0 0,0 0 16,0 21-16,1-21 16,-1 21-16,0 0 0,0 0 0,0 0 15,-21 21-15,21-21 0,-21 21 16,22 0-16,-22 0 0,0 0 0,0 1 15,0-1-15,0 0 0,0 0 0,0 0 16,0 0-16,0 1 0,0-1 16,-22 0-16,22 0 15,-21-21-15,21 21 16,21-21 15,1-21-31,-22 0 16,21 21-16,0-21 0</inkml:trace>
  <inkml:trace contextRef="#ctx0" brushRef="#br0" timeOffset="178079.17">16997 9123 0,'0'0'0,"0"21"31,0 0-15,-21 0-16,21 1 0,0-1 0,0 0 15,0 0 1,-22 0-16,22 0 0,0 1 0,-21-1 16,21 0-16,0 0 15,0-42 32,0 0-47,0 0 16</inkml:trace>
  <inkml:trace contextRef="#ctx0" brushRef="#br0" timeOffset="178274.06">16976 8996 0,'0'0'0,"-22"0"16,1 0-1</inkml:trace>
  <inkml:trace contextRef="#ctx0" brushRef="#br0" timeOffset="178878.93">17145 9081 0,'21'0'15,"0"0"-15,0 0 16,1 0-16,-1 0 0,0 0 16,0 0-1,-21 21-15,21-21 0,-21 21 16,0 0-16,0 0 15,0 0-15,0 1 16,-21-1-16,0-21 0,0 21 0,0 0 16,-1-21-16,1 21 0,0 0 0,0-21 15,0 22-15,0-22 0,-1 0 0,22 21 16,-21-21-16,0 0 16,42 0 15,0 0-16,1 0 1,-1 0-16,0 0 0,0 0 16,0 0-16,0 0 15,-21 21-15,0 0 16,0 0-16,0 0 16,0 1-16,0-1 0,0 0 15,0 0-15,0 0 0,0 0 0,0 1 16,0 20-16,0-21 0,-21 0 0,0 0 15,0 1-15,21-1 0,-21 0 0,0 0 16,-1 0-16,1 0 0,0-21 0,0 22 16,0-1-16,0-21 0,-1 0 0,1 21 15,0-21-15,0 0 0,0 0 16,0 0-16,-1 0 16,22-21-16,-21 21 15,21-21 1,0-1-16,0 1 15,0 0-15,0 0 16,0 0-16,21 21 0,1-21 16,-1-1-16</inkml:trace>
  <inkml:trace contextRef="#ctx0" brushRef="#br0" timeOffset="179274.71">17568 9102 0,'0'0'16,"0"-21"-16,21 21 0,-21-22 15,22 22-15,-1-21 16,-21 0-16,0 0 15,21 21-15,-21-21 16,-21 21 0,0 0-1,-1 21-15,1-21 0,21 21 0,-21 0 16,0 0-16,0-21 16,21 22-16,-21-1 0,-1 0 0,1 0 15,21 0-15,0 0 0,0 1 0,-21-1 16,21 0-16,0 0 15,0 0-15,21-21 16,0 0-16,1 0 0,-1 0 16,0 0-16,0 0 0,0 0 15,0 0-15,1 0 0</inkml:trace>
  <inkml:trace contextRef="#ctx0" brushRef="#br0" timeOffset="179862.37">18034 9081 0,'0'0'0,"0"-43"15,0 22 1,0 0 0,-21 21-1,0 0 1,-1 21-16,1 0 15,0-21-15,21 21 0,0 1 0,-21-22 16,0 21-16,21 0 0,0 0 16,0 0-16,-21-21 0,21 21 15,0 1-15,0-1 16,21-21 0,0 0-16,0 0 15,0 0-15,0 0 0,1 0 16,-1 0-16,0-21 15,-21-1-15,21 1 0,0 0 0,-21 0 16,21 0-16,1 0 0,-22-1 0,0-20 16,21 21-16,-21-21 15,21-1-15,0 22 0,-21-21 0,0-1 16,21 1-16,-21 21 0,21-21 0,-21 20 16,0-20-16,0 21 0,0 0 0,0 0 15,0-1-15,0 44 31,-21-1-31,0 0 0,0 0 16,21 0-16,-21 22 0,0-22 0,21 21 16,0 0-16,-22 1 0,22-1 0,0 0 15,-21-20-15,21 20 0,0 0 0,0-21 16,0 22-16,0-22 0,0 0 0,0 0 16,0 0-16,0 1 15,0-1-15,21-21 0,1 0 16,-1 0-16,0 0 15,0 0-15,0 0 0,0-21 16,1-1-16</inkml:trace>
  <inkml:trace contextRef="#ctx0" brushRef="#br0" timeOffset="183743.05">22373 6138 0,'0'-21'16,"-21"21"93,0 0-93,0 0 0,-1 0-1,1 0 1,0 0 0,0 0-16,0 0 15,0 0 1,-1 0-1,1 0 1,0 0-16,0 0 0,0 0 16,0 0-16,21 21 0,-22-21 15,1 0-15,0 0 0,0 22 16,0-22-16,0 0 0,-1 0 16,22 21-16,-21-21 0,0 0 0,0 0 15,0 21 1,0-21-16,-1 21 0,1-21 15,0 21-15,0-21 16,0 0-16,0 21 16,-1-21-16,1 0 0,0 22 0,0-22 15,0 21-15,0-21 0,21 21 16,-22-21-16,1 21 0,0 0 16,21 0-16,-21 1 15,0-22-15,21 21 0,-21 0 16,-1-21-16,22 21 0,-21 0 0,0-21 15,0 21-15,21 1 0,-21-22 16,0 21-16,21 0 0,-22 0 16,1 0-16,21 0 0,-21 1 15,21-1-15,-21-21 0,21 21 16,-21 0-16,21 0 16,-21 0-16,21 1 0,-22-22 15,1 21-15,21 0 0,-21 0 16,21 0-16,-21-21 0,0 21 0,21 1 15,-21-1-15,-1-21 16,22 21-16,-21 0 0,21 0 16,0 0-16,-21 1 0,21-1 15,-21-21-15,21 21 0,0 0 0,0 0 16,0 0-16,0 1 0,-21-22 0,21 21 16,0 0-16,0 0 0,0 0 15,0 0-15,0 1 0,0-1 16,0 0-16,0 0 0,0 0 15,0 0-15,0 1 0,0-1 16,0 0-16,0 0 16,0 0-16,0 0 15,0 1-15,0-1 0,0 0 16,0 0-16,0 0 16,0 0-16,0 1 0,0-1 15,0 0-15,0 0 0,0 0 16,0 0-16,0 1 15,21-1-15,-21 0 0,0 0 0,0 0 16,21 0-16,-21 1 0,0-1 0,0 0 16,21-21-16,-21 21 0,21 0 0,-21 0 15,0 1-15,22-1 0,-22 0 16,21-21-16,-21 21 0,0 0 16,21-21-16,-21 21 15,21 1-15,0-1 0,-21 0 16,21-21-16,1 21 0,-1 0 15,0-21-15,0 21 16,0-21-16,0 22 0,1-22 0,-1 21 16,0-21-16,0 0 0,0 21 15,0 0-15,1-21 16,-1 0-16,0 21 0,0 0 16,0-21-16,0 0 0,1 22 0,-1-22 15,0 0-15,0 0 0,0 21 0,0-21 16,1 0-16,-1 0 0,0 21 15,0-21-15,0 0 0,0 0 0,1 21 16,-1-21-16,0 0 0,0 0 0,0 21 16,0-21-16,1 0 0,-1 0 15,0 0-15,0 21 0,0-21 0,0 0 16,1 0-16,-1 0 0,0 0 16,0 0-16,0 0 0,0 0 0,1 0 15,-1 0-15,0 0 0,0 0 16,0 0-16,0 0 0,1 0 15,-1 0-15,0 0 0,0 0 0,0 0 16,0 0-16,1 0 0,-1 0 0,0 0 16,0 0-16,0 0 15,0 0-15,1 0 0,-1 0 0,0 0 16,0 0-16,0 0 0,0 0 0,1 0 16,-1 0-16,0 0 0,0 0 0,0 0 15,0 0-15,1 0 0,-1 0 0,0 0 16,0 0-16,0 0 0,0-21 0,1 21 15,-1 0-15,0 0 0,0 0 0,0 0 16,0-21-16,1 21 16,-1 0-16,0 0 0,0 0 15,0 0-15,0 0 0,1 0 0,-1 0 16,0-21-16,0 21 0,0 0 16,0 0-16,1 0 0,-22-21 15,21 21-15,0-21 0,0 21 0,0 0 16,0-22-16,1 22 15,-1-21-15,0 21 16,0-21-16,0 21 0,0-21 16,1 21-16,-1-21 15,0 21-15,-21-21 0,21 21 0,0-22 16,0 1-16,1 21 16,-22-21-16,21 0 0,0 21 15,-21-21-15,21 21 0,-21-21 16,21 21-16,-21-22 0,21 1 0,1 21 15,-22-21-15,21 0 0,0 0 16,-21 0-16,21 21 16,0-22-16,-21 1 0,21 21 0,-21-21 15,0 0-15,0 0 0,22 21 16,-22-21-16,21-1 0,0 1 16,-21 0-16,0 0 0,21 21 15,-21-21-15,21 0 0,-21-1 16,0 1-16,21 21 0,-21-21 0,22 21 15,-22-21-15,0 0 0,0 0 16,21 21-16,-21-22 0,21 1 16,-21 0-16,0 0 0,21 0 15,-21 0-15,21-1 0,-21 1 0,21 0 16,-21 0-16,0 0 0,0 0 16,0-1-16,0 1 15,0 0-15,0 0 0,0 0 16,0 0-16,0-1 0,22 1 15,-22 0-15,0 0 0,0 0 0,0 0 16,0-1-16,0 1 0,21 21 16,-21-21-16,0 0 0,0 0 0,0 0 15,0-1-15,0 1 16,0 0-16,0 0 16,0 0-16,0 0 0,0-1 15,0 1-15,0 0 16,0 0-16,0 0 0,0 0 15,0-1-15,0 1 0,0 0 0,0 0 16,0 0-16,0 0 16,0-1-16,0 1 0,0 0 15,0 0-15,-21 0 0,21 0 16,-22 21-16,22-22 0,-21 22 0,21-21 16,0 0-16,-21 21 15,0-21-15,0 0 16,21 0-16,-21 21 15,21-22-15,-22 22 0,1-21 16,0 0-16,0 21 16,0 0-16,21-21 0,-21 21 15,21-21 1,-22 21-16,22-21 0,-21 21 16,21-22-16,-21 22 0,21-21 15,-21 21-15,0 0 16,0 0-16,21-21 15,-22 21-15,1 0 16,21-21-16,-21 21 0,0 0 16,0 0-16,21-21 15,-21 21-15,-1 0 16,1 0-16,0-21 0,0 21 16,0 0-16,0 0 0,-1-22 15,1 22-15,0 0 16,0 0-16,0-21 15,0 21-15,-1 0 0,1 0 16,0 0-16,21-21 16,-21 21-16,0 0 15,0 0-15,-1 0 16,1 0 0,0 0-16,0-21 15,0 21-15,0 0 16,-1 0-16,1 0 0,21-21 15,-21 21-15,0 0 0,0 0 16,0 0 0,-1 0-1,1 0-15,0 0 0,0 0 16,0 0-16,0 0 16,-1 0-16,1 0 15,0 0 1,0-21-16,0 21 0,0 0 15,-1 0-15,1 0 16,0 0 0,0 0-16,0 0 0,0 0 31,-1 0-31,1 0 16,0 0-1,0 0 1,0 0-16,0 0 0,-1 0 15,1 0 1,0 0-16,0 0 16,0 0-16,0 0 15,-1 0-15,1 0 16,0 0-16,0 0 0,0 0 16,0 0-16,-1 0 15,1 0-15,0 0 0,0 21 16,0-21-16,0 0 0,21 21 15,-22-21-15,1 0 16</inkml:trace>
  <inkml:trace contextRef="#ctx0" brushRef="#br0" timeOffset="184558.58">21632 5059 0,'-21'0'16,"0"-21"-16,21 0 15,0-1 1,0 1-16,0 0 15,0 0 1,21 21 0,-21 21-1,0 0-15,-21 0 16,21 1-16,-21 20 0,21-21 0,0 21 16,0-20-16,-21 20 0,21-21 0,0 21 15,-22-20-15,22-1 0,0 21 16,0-21-16,0 22 0,-21-22 15,21 0-15,-21 0 0,21 0 0,0 0 0,0 1 16,0-1-16,0 0 16,0 0-16,0-42 31,0 0-15,0 0-16</inkml:trace>
  <inkml:trace contextRef="#ctx0" brushRef="#br0" timeOffset="184959.01">21442 4805 0,'0'0'0,"21"0"15,0-21-15,0 21 16,0 0-16,1 0 0,-1 0 0,21 0 16,-21 21-16,22 0 0,-22 0 0,21 0 15,0 1-15,1 20 0,-22-21 16,21 21-16,-21-20 0,1 20 0,-1 0 16,-21-21-16,0 22 0,0-22 15,0 21-15,0-21 0,0 22 0,0-22 16,-21 0-16,-1 0 0,1 0 15,-21 1-15,21-1 0,0 0 0,-1 0 16,-20-21-16,21 21 0,0-21 0,0 21 16,-1-21-16,1 0 15,21 22-15,-21-22 16,21-22 15,0 1-15</inkml:trace>
  <inkml:trace contextRef="#ctx0" brushRef="#br0" timeOffset="185426.25">22183 5186 0,'0'21'32,"0"0"-32,-22-21 0,22 21 15,-21 1-15,21-1 0,-21-21 0,21 21 16,0 0-16,0 0 0,0 0 0,0 1 16,0-1-16,0 0 15,0 0-15,0 0 0,21-21 16,0 21-16,1-21 15,-1 0-15,0 0 0,0 0 16,0 0-16,0 0 0,-21-21 16,22 21-16,-1-21 0,0 21 0,-21-21 15,0 0-15,21 21 0,-21-21 0,0-1 16,21 1-16,-21 0 0,0 0 0,0-21 16,0 20-16,0 1 15,0 0-15,0 0 0,0 0 0,-21 21 16,21-21-16,-21 21 0,0 0 15,0 0-15,-1 0 16,1 0-16,21 21 16,-21-21-16,0 0 0,21 21 0,0 0 15,21-21 1,0 0 0,0 21-16</inkml:trace>
  <inkml:trace contextRef="#ctx0" brushRef="#br0" timeOffset="185934.95">22881 5207 0,'0'-21'16,"-21"21"15,0 0-31,0 0 15,-1 0-15,1 0 0,0 0 16,0 0-16,0 21 16,0-21-16,-1 21 0,1 0 0,0 1 15,21-1 1,0 0 0,21 0-1,0-21-15,1 0 16,-1 0-16,0 21 0,0-21 15,0 0-15,0 21 0,1-21 16,-22 22-16,21-22 16,-21 21-16,0 0 15,-21-21 1,-1 21-16,1-21 0,0 0 16,0 21-16,0-21 0,0 0 0,-1 0 15,1 21-15,0-21 16,0 0-1,0 0-15,0 0 0,-1 0 16,1 0 0,42 0 31,1 0-47</inkml:trace>
  <inkml:trace contextRef="#ctx0" brushRef="#br0" timeOffset="186551.6">23326 5334 0,'0'0'0,"0"-21"16,0 0-16,0 0 15,0-1-15,-22 1 16,1 21-16,21-21 16,-21 21-16,0 0 15,0 0-15,0 0 16,-1 21-16,1 0 0,0-21 15,0 22-15,21-1 0,-21 0 16,0-21-16,21 21 0,-22 0 0,22 0 16,-21 1-16,21-1 0,0 0 15,0 0-15,0 0 16,21-21 0,1 0-16,-1 0 15,0 0-15,0 0 0,0 0 16,0-21-16,1 0 15,-1 21-15,0-21 0,-21 0 16,0-1-16,21 22 0,-21-21 16,21 0-16,-21 0 0,0 42 62,0 0-62,0 0 0,0 1 16,0-1-16,0 0 15,0 0-15,21 0 16,1-21-16,-1 0 16,0 21-16,0-21 15,0 0-15,0 0 0,1 0 16,-1 0-16,0 0 0,-21-21 16,21 21-16</inkml:trace>
  <inkml:trace contextRef="#ctx0" brushRef="#br0" timeOffset="187358.72">21696 3366 0,'0'21'31,"0"0"-15,0 0-16,0 0 0,0 0 0,0 1 16,0-1-16,0 0 0,0 0 0,0 0 15,0 22-15,0-22 0,-21 0 16,21 0-16,-22 0 0,22 0 0,0 1 16,0-1-16,-21-21 0,21 21 15</inkml:trace>
  <inkml:trace contextRef="#ctx0" brushRef="#br0" timeOffset="187810.97">22056 3408 0,'0'21'31,"-22"0"-15,22 0-16,-21 1 0,0-1 15,21 0-15,0 0 0,0 0 0,-21 22 16,21-22-16,0 0 0,-21 0 0,21 0 15,0 0-15,0 1 16,0-1-16,21-21 0,0 0 16,0 0-16,0 0 0,1 0 0,-1 0 15,0 0-15,0 0 0,0 0 16,0 0-16,1-21 0,-1 21 16,0-22-16,0 1 0,0 0 15,-21 0-15,21 0 0,-21 0 0,0-22 16,0 22-16,0 0 0,0 0 15,0-22-15,0 22 0,0 0 0,-21 0 16,0 21-16,21-21 0,-21 21 0,0 0 16,0 0-16,-1 0 15,22 21-15,0 0 16,0 0-16,0 0 0,0 1 16,0-1-16</inkml:trace>
  <inkml:trace contextRef="#ctx0" brushRef="#br0" timeOffset="188150.78">22754 3408 0,'0'0'0,"0"-21"16,0-22-16,-21 43 15,21-21-15,0 42 32,0 1-17,0-1-15,0 21 0,-21-21 16,21 0-16,0 1 0,0 20 0,0-21 16,0 0-16,-21 0 0,21 1 0,-22-1 15,22 0-15,0 0 0,0 0 16,0 0-16,-21-21 0,21 22 0,0-44 62,0 1-62</inkml:trace>
  <inkml:trace contextRef="#ctx0" brushRef="#br0" timeOffset="188430.62">22669 3302 0,'0'0'0,"0"-42"16,0 21-16,0-1 16,22 22-16,-1 0 0,0 0 15,0 0-15,0 0 0,0 0 16,1 0-16,-1 0 0,0 0 16,0 0-16,0 0 0,0 22 15,-21-1-15,0 0 16,0 0-16,0 0 0,0 0 15,-21 1-15,0-1 0,0 0 16,0 0-16,0 0 0,-1-21 16,22 21-16,-21 1 0,0-22 0,21 21 15,-21-21-15,21 21 16,21-21 0</inkml:trace>
  <inkml:trace contextRef="#ctx0" brushRef="#br0" timeOffset="188823.4">23008 3556 0,'21'0'0,"0"0"15,1 0-15,-1 0 16,0-21-16,0 21 16,-21-21-16,0 0 15,0-1-15,-21 22 32,0 0-17,0 0-15,-1 0 0,22 22 0,-21-22 16,0 21-16,21 0 0,0 0 15,-21-21-15,21 21 0,-21 0 0,21 1 16,0-1-16,0 0 0,0 0 16,0 0-16,21-21 15,0 0 1,0 0-16,0 0 16,1 0-16,-1 0 15,0 0-15,0-21 0</inkml:trace>
  <inkml:trace contextRef="#ctx0" brushRef="#br0" timeOffset="189207.18">23368 3471 0,'-21'0'32,"0"22"-32,21-1 15,0 0-15,-22 0 0,22 0 16,-21 0-16,21 1 0,-21-22 0,21 21 15,0 0-15,0 0 16,0 0-16,0 0 0,0 1 31,21-22-31,0 0 0,1 0 0,-1 0 16,0 0-16,0 0 16,-21-22-16,21 1 0,0 21 0,-21-21 15,0 0-15,22 0 0,-22 0 16,0-1-16,0 1 15,0 0-15,0 0 0,0 0 16,0 0-16,0-1 16,-22 22-16,1 0 15,0 0-15,0 0 16,21 22-16,0-1 16,0 0-16,0 0 15,21-21 1,0 21-16</inkml:trace>
  <inkml:trace contextRef="#ctx0" brushRef="#br0" timeOffset="189550.98">23728 3514 0,'0'21'47,"0"0"-47,-21 0 16,-1 0-16,22 1 15,0-1-15,-21 0 0,0 21 0,21-21 16,-21 1-16,21-1 0,0 0 0,-21 0 16,0 21-16,21-20 0,-22-1 15,22 21-15,0-21 0,0 22 0,0-22 16,0 0-16,0 0 0,0 0 0,0 0 15,0 1-15,0-1 0,0 0 0,0 0 16,0-42 31,0 0-47,22 21 16,-22-21-16</inkml:trace>
  <inkml:trace contextRef="#ctx0" brushRef="#br0" timeOffset="189922.77">23707 3556 0,'0'-21'16,"0"42"-16,0-63 0,21 42 0,0 0 0,0-21 15,0 21-15,0 0 16,1 0-16,-1 0 0,0 0 15,0 0-15,0 0 0,0 21 16,-21 0 0,0 0-16,0 0 0,0 0 15,0 1-15,-21-1 0,0 0 16,0 0-16,0-21 16,0 21-16,-1-21 0,1 0 15,0 21-15,0-21 0,0 0 16,0 22-16,-1-22 0,1 21 31,21-42 16,21 21-47</inkml:trace>
  <inkml:trace contextRef="#ctx0" brushRef="#br0" timeOffset="190255.67">24088 3154 0,'0'21'46,"0"0"-46,0 0 0,0 1 0,0 20 16,0-21-16,0 21 0,0-20 16,-22 20-16,22-21 0,-21 21 15,21-20-15,0 20 0,0-21 0,0 0 16,0 0-16,-21 1 0,21-1 16,0 0-16,0 0 0,0 0 15,0-42 32,21 0-31</inkml:trace>
  <inkml:trace contextRef="#ctx0" brushRef="#br0" timeOffset="190646.36">24130 3598 0,'21'0'0,"0"0"16,0 0-16,1 0 15,-1 0-15,0 0 16,0 0-16,-21-21 0,21 21 16,-21-21-16,21 21 0,-21-21 15,22 21-15,-22-21 16,0 0-16,-22 21 31,1 0-31,0 0 16,0 0-16,0 21 0,21 0 0,-21-21 15,-1 21-15,22 0 0,-21 0 16,21 1-16,-21-1 0,21 0 16,0 0-16,0 0 15,0 0-15,21-21 16,0 0-16,1 0 0,-1 22 15,0-22-15,0 0 16,0 0 0,-21-22-16,0 1 15,21 21-15</inkml:trace>
  <inkml:trace contextRef="#ctx0" brushRef="#br0" timeOffset="195451.37">22183 9779 0,'0'-21'16,"0"0"-16,0 0 15,21-1-15,-21 1 0,0 0 16,21 0-16,0 0 0,-21 0 0,21-22 15,0 1-15,-21 21 0,22-22 16,-1 1-16,0 0 0,-21-1 0,21 1 16,0 0-16,0-1 0,1-20 0,-1 21 15,0-1-15,0-20 0,0 20 0,0 1 16,-21 21-16,22-21 0,-22 20 16,21 1-16,-21 0 0,0 42 62,0 0-46,-21-21-1,-1 22 1,1-22-16,0 0 16,0 0-16,0 0 15,0 0-15,-1 0 16,1 0-1,21 21-15,-21-21 0,0 0 0,21 21 16,-21-21-16,42 0 47,0 0-31,-21-21-16,21 0 0,0 21 0,1-22 15,-1 1-15,0 21 0,0-21 16,0 21-16,0-21 0,1 21 0,-1 0 15,0 0 1,0 0-16,-21 21 16,0 21-16,0-20 0,0-1 0,21 0 15,-21 21-15,21-21 0,-21 1 0,0 20 16,0-21-16,22 0 0,-22 0 0,21 1 16,-21-1-16,0 0 0,21-21 0,0 0 15,0 21-15,0-21 0</inkml:trace>
  <inkml:trace contextRef="#ctx0" brushRef="#br0" timeOffset="195866.53">23622 8594 0,'0'0'0,"-21"-21"15,21 42 1,-21 0 0,21 0-16,0 0 0,-22 22 15,22-22-15,0 21 0,0-21 0,0 22 16,0-1-16,0 0 0,0-21 0,0 22 15,0-1-15,0 0 0,0 1 0,0-22 16,0 21-16,0-21 0,0 22 16,0-22-16,0 0 0,0 0 0,22 22 15,-22-22-15,0 0 0,0 0 16,0 0-16,21 0 16,-21-42 15,0 0-16,0 0-15,0 0 0,0 0 16,21-1-16</inkml:trace>
  <inkml:trace contextRef="#ctx0" brushRef="#br0" timeOffset="196324.27">23707 8573 0,'0'0'0,"-43"0"16,22 0-16,0 21 15,0 0-15,0 0 0,21 0 0,-22 0 16,1 1-16,0-1 0,21 21 0,-21-21 16,21 0-16,-21 1 0,21-1 15,-21 0-15,21 0 0,0 0 0,0 0 16,-22 1-16,22-44 47,22 22-47,-22-21 15,21 21-15,-21-21 0,0 0 0,21 0 16,0 0-16,-21-1 0,0 1 0,21 0 16,0 0-16,1 0 0,-22 0 15,0-1-15,21 22 0,0 0 16,0 0-1,0 22-15,-21-1 16,0 0-16,21 0 0,1 0 0,-22 0 16,21 1-16,0-1 0,-21 0 0,0 0 15,21 0-15,0 0 0,-21 1 16,21-22-16,-21 21 16,22-21-16</inkml:trace>
  <inkml:trace contextRef="#ctx0" brushRef="#br0" timeOffset="-209166.66">22373 3789 0,'0'21'16,"0"0"-1,21 0 17,0-21-17,1 0-15,-1 22 16,0-22-16,0 0 0,0 0 16,0 21-16,1-21 0,-1 0 15,0 0-15,0 21 0,0-21 16,0 21-16,1-21 0,-1 21 15,0-21-15,0 21 0,0 1 16,0-22-16,1 21 0,-1-21 16,0 21-16,0-21 0,0 21 0,0 0 15,1-21-15,-1 21 0,0-21 16,0 22-16,0-22 0,0 21 0,1-21 16,-1 21-16,0-21 15,0 21-15,0-21 0,0 21 0,1 0 16,-1-21-16,-21 22 0,21-22 0,0 21 15,0 0-15,0-21 0,1 21 16,-1-21-16,-21 21 0,21-21 0,0 21 16,0-21-16,0 22 0,1-22 15,-22 21-15,21-21 0,0 21 0,0-21 16,-21 21-16,21-21 0,-21 21 0,21-21 16,1 21-16,-22 1 15,21-1-15,0 0 16,-21 0-16,21-21 0,-21 21 15,21-21-15,-21 21 16,21 1-16,1-1 0,-1 0 16,-21 0-16,0 0 15,21-21-15,-21 21 0,0 1 16,21-1-16,-21 0 0,0 0 16,0 0-16,0 0 15,21 1-15,-21-1 0,0 0 16,0 0-16,0 0 15,0 0-15,0 1 16,0-1-16,0 0 0,0 0 16,0 0-16,0 0 0,0 1 15,-21-1-15,21 0 16,-21 0-16,21 0 16,0 0-16,0 1 15,0-1 1,-21-21-16,21 21 15,0 0 17,-21-21-17,-1 0 1,1-21 0,21 0-1,0 0 1</inkml:trace>
  <inkml:trace contextRef="#ctx0" brushRef="#br0" timeOffset="-208810.44">23537 5101 0,'0'21'47,"0"1"-31,21-22-16,-21 21 0,22-21 0,-22 21 16,21-21-16,-21 21 0,21 0 15,0-21-15,-21 21 16,21 1-16,-21-1 31,21-21 16,1 0-47,-1-21 16,0 21-16</inkml:trace>
  <inkml:trace contextRef="#ctx0" brushRef="#br0" timeOffset="-208545.63">24045 5080 0,'-21'0'31,"0"21"-31,0-21 16,0 21-16,-1-21 0,22 22 0,-21-1 15,0-21-15,0 21 0,0 0 0,0-21 16,-1 21-16,1 0 0,0-21 16,21 22-16,-21-22 0,21 21 15,-21-21 1,42 0 15</inkml:trace>
  <inkml:trace contextRef="#ctx0" brushRef="#br0" timeOffset="-207962.5">23939 5546 0,'0'0'0,"0"-21"15,0 42 32,0 0-47,0 0 16,0 0-16,0 0 0,0 1 16,0-1-16,0 0 0,0 0 0,0 0 15,0 0-15,0 1 0,22-1 0,-22 0 16,0 0-16,0 0 0,0 0 15,21-21-15,-21 22 16,0-44 31</inkml:trace>
  <inkml:trace contextRef="#ctx0" brushRef="#br0" timeOffset="-207421.81">23537 5927 0,'-21'21'31,"0"0"-31,0 0 16,0 0-16,21 1 0,-22-1 0,1 0 15,0 0-15,0 0 0,-21 22 16,20-22-16,1 0 0,0 21 0,0-21 15,0 1-15,0 20 0,-1-21 0,1 0 16,0 0-16,0 1 0,21-1 16,0 0-16,21-21 47,0 0-47,0-21 0,1 0 15,-1 21-15,0-22 0,0 22 0</inkml:trace>
  <inkml:trace contextRef="#ctx0" brushRef="#br0" timeOffset="-207115.42">23982 6202 0,'-21'0'0,"-1"21"15,1-21-15,0 21 0,-21-21 0,21 21 16,-22 1-16,1-1 0,0 0 0,-1 0 16,1 0-16,-22 0 0,22 1 15,0-1-15,-1 0 0,-20 0 0,21 0 16,-1 0-16,1 1 0,0-1 16,20 0-16,-20 0 0,21 0 0,0 0 0,0-21 15,21 22-15,21-22 47,-21-22-47,21 22 16,-21-21-16</inkml:trace>
  <inkml:trace contextRef="#ctx0" brushRef="#br0" timeOffset="-206449.8">23241 6244 0,'0'21'31,"-21"1"-31,0-1 16,-1 0-16,1 0 0,0 0 15,0 0-15,0 1 0,0-1 16,21 0-16,-22 0 0,1 0 0,0 0 16,0-21-16,21 22 0,21-22 46,0 0-46,0 0 16,1 0-16,20 0 0,-21 0 16,0 0-16,0 0 0,1 0 0,-1 0 15,21 0-15,-21 0 0,0 0 0,1 0 16,-1 0-16,0 0 0,21 0 16</inkml:trace>
  <inkml:trace contextRef="#ctx0" brushRef="#br0" timeOffset="-205874.13">23516 5990 0,'-21'0'16,"42"21"15,0 1-31,0-22 16,1 21-16,-22 0 0,21 0 0,0-21 16,0 21-16,0 0 0,0-21 0,1 22 15,-1-1 1,0-21-1,-21-21 1,21 21-16,0-22 0</inkml:trace>
  <inkml:trace contextRef="#ctx0" brushRef="#br0" timeOffset="-204661.82">23262 4043 0,'0'0'0,"21"0"16,0 0-16,1 0 15,-1 0-15,0 21 0,0 0 16,0-21-16,0 21 0,1 1 0,20-1 15,-21 0-15,21 0 0,1 21 16,-1-20-16,0-1 0,-20 21 16,20 0-16,21 1 0,-41-22 0,20 21 15,0 1-15,1-1 0,-1 0 16,-21 1-16,21-1 0,-20 0 0,-1 1 16,21-1-16,-21 21 0,0-20 0,22-1 15,-22 22-15,21-22 0,-21 0 16,1 22-16,20-22 0,-21 0 0,0 1 15,0-1-15,1 0 0,20 1 0,-42-1 16,21 0-16,0 22 0,-21-22 16,0 1-16,0-1 0,21 0 0,-21 1 15,0-1-15,0 0 0,0 1 16,0-1-16,0-21 0,0 21 16,0 1-16,0-22 0,0 21 0,-21-21 15,21 22-15,-21-22 0,0 0 0,21 21 16,-21-20-16,0-1 0,21 0 0,-22 21 15,22-21-15,0 1 0,-21-1 16,0 0-16,0 0 0,21 0 16,0 0-16,-21-21 0,21 22 15,-21-22 1,21-22 31</inkml:trace>
  <inkml:trace contextRef="#ctx0" brushRef="#br0" timeOffset="-204400.97">24363 6350 0,'0'21'31,"0"0"-31,0 1 0,-21-22 0,21 21 15,0 0-15,0 0 16,0 0-16,0 0 16,21-21-1,0 0 1,0 0-16,0 0 16,0-21-16,1 21 0,-1 0 15,-21-21-15,21 21 16</inkml:trace>
  <inkml:trace contextRef="#ctx0" brushRef="#br0" timeOffset="-203522.6">24088 6752 0,'21'0'0,"-42"0"47,-1 0-47,1 0 16,0 21-16,0-21 0,-21 22 0,20-22 15,-20 21-15,0-21 0,-1 21 16,22 0-16,-21-21 0,0 21 0,-1-21 16,1 21-16,21 1 0,-22-22 15,1 21-15,21 0 0,-21-21 0,20 21 16,1-21-16,-21 0 0,42 21 0,-21-21 16,0 0-16,-1 21 0,1-21 15,21 22 16,0-1-15,0 0 0,0 0-1,0 0 17,21-21-32,1 21 15,-1-21-15,0 22 0,0-1 16,0-21-16,0 21 0,1 0 15,-1-21-15,0 21 0,0 0 0,0-21 16,0 22-16,1-1 0,-1 0 0,0 0 16,0-21-16,0 21 0,-21 0 15,21-21-15,-21 22 0,0-1 16,22-21 0,-1 0-1,-21-21 1,0-1-16,21 1 0,0 0 15,0-21-15,-21 21 0,21-22 16,1 22-16,-1-21 0,0-1 0,0 1 16,0 0-16,22-1 0,-22 1 0,21 0 15,0-22-15,-20 22 0,20 21 0,-21-22 16,0 1-16,0 21 0,1 0 16,-1 21-16,-21-21 0,0 42 31,0 0-31,0 0 15</inkml:trace>
  <inkml:trace contextRef="#ctx0" brushRef="#br0" timeOffset="-188760.43">1778 10795 0,'0'-21'0,"0"0"16,0 0-16,0-1 16,0 1-16,0 0 15,0 0 1,0 42 15,0 0-31,0 0 16,0 1-16,0-1 0,0 0 15,-21 0-15,21 0 0,0 22 16,-21-22-16,21 0 0,0 0 0,0 0 16,0 22-16,0-22 0,0 0 15,0 0-15,0 0 16,0 0-16,0 1 0,-22-22 62,22-22-62,0 1 0,-21 0 16,21 0-16,0 0 0,0 0 16,0-1-16,0 1 0,0 0 15,21 0-15,1 0 0,-22 0 0,21 21 16,0-22-16,0 1 0,0 0 15,0 21-15,1 0 16,-1 0-16,0 0 0,0 0 16,0 0-16,0 0 0,1 21 15,-1 0-15,-21 1 0,21-22 16,-21 21-16,0 0 0,21 0 16,-21 0-16,0 0 0,0 1 0,0-1 15,0 0-15,0 0 0,0 0 0,0 0 16,0 1-16,0-1 15,0-42 32,0-1-47,0 1 0,0 0 16,0 0-16,0-21 16,0 20-16,0 1 0,0 0 0,21 0 15,-21 0-15,21 0 0,1-1 0,-1 1 16,0 0-16,0 21 0,0 0 15,-21-21-15,21 21 0,1 0 0,-1 0 16,0 0 0,0 21-16,0 0 0,-21 0 15,0 1-15,0-1 0,0 0 0,0 0 16,0 0-16,0 0 0,0 1 16,0-1-16,0 0 0,0 0 0,0 0 15,0 0-15,0 1 16,21-1-16,1-21 15,-1 0 1,0 0-16,0 0 0,0 0 16,0-21-16,1-1 0,-1 1 15,0 21-15,0-21 0,-21 0 0,21 0 16,0 0-16,-21-1 0,0 1 0,22 0 16,-22 0-16,21 21 0,-21-21 15,21 0-15,-21-1 0,0 44 63,0-1-48,0 0-15,-21 0 0,21 0 0,0 22 16,0-22-16,0 0 0,0 0 16,0 0-16,0 0 15,0 1-15,0-1 0,0 0 16,21-21-16,0 0 15,0 0-15,0 0 16,1 0-16,-1-21 0,0 21 0,-21-21 16,21-1-16,0 22 0,0-21 15,-21 0-15,0 0 0,22 21 16,-22-21-16,21 0 0,-21-1 0,0 1 16,0 0-16,21 0 0,-21 0 15,0 0 1,0-1-16,0 44 47,0-1-47,0 0 0,0 0 15,-21 0-15,21 0 0,0 1 16,0-1-16,0 0 0,0 0 16,0 0-16,0 0 15,0 1-15,0-1 0,0 0 16,21-21-1,0 21-15,0-21 0,0 0 16,1 0-16,-1 0 0,0-21 16,0 0-16,0 21 0,0-21 15,-21-1-15,22 22 0,-1-21 0,-21 0 16,21 0-16,-21 0 0,0 0 0,21-22 16,-21 22-16,21 0 0,-21-21 0,0 20 15,21-20-15,-21 21 0,22-21 16,-22-1-16,21 22 0,-21-21 0,0-1 15,0 22-15,0-21 0,21 21 16,-21-22-16,0 22 0,0 0 16,0 0-16,0 0 0,0 42 31,0 21-15,0-21-16,0 1 0,-21-1 15,21 21-15,0 0 0,0-20 16,0 20-16,0 0 0,-21 1 0,21-22 15,0 21-15,-22-21 0,22 22 0,0-22 16,0 21-16,0-21 0,0 0 16,0 1-16,0-1 0,0 0 0,0 0 15,0 0-15,22-21 16,-1 0-16,0 21 0,0-21 16,0 0-16,0 0 0,1 0 15,-1 0-15,0 0 0,0-21 0,0 21 16,0-21-16,1 21 0,-1-21 0,0 0 15,0 0-15,0-1 0,0-20 16,1 21-16,-1 0 0,-21-22 0,21 22 16,-21-21-16,21 21 0,-21-22 0,0 22 15,21-21-15,-21 21 0,0 0 16,0-1-16,0-20 0,0 21 0,0 0 16,0 0-16,0-1 0,0 1 31,0 42-16,0 1-15,-21-1 16,21 0-16,0 0 0,0 0 16,-21 22-16,21-22 0,-21 21 0,21 0 15,0-20-15,0 20 0,-21-21 0,21 21 16,-22-20-16,22 20 0,0-21 16,0 0-16,0 0 0,0 1 0,0-1 15,0 0-15,0 0 0,0 0 16,22-21-16,-1 21 0,0-21 15,0 0-15,0 0 16,0 0-16,1 0 0,-1 0 0,0 0 16,0 0-16,-21-21 0,21 0 0,0 21 15,1-21-15,-22 0 0,21 0 16,-21-1-16,21 1 0,0 0 16,-21 0-16,0 0 0,0 0 15,0 42 16,0 0-31,0 0 16,0 0-16,0 0 0,0 1 16,0-1-1,0 0 1,0-42 31,0 0-47,0-1 15,0 1-15,0 0 0</inkml:trace>
  <inkml:trace contextRef="#ctx0" brushRef="#br0" timeOffset="-188578.53">4022 10647 0</inkml:trace>
  <inkml:trace contextRef="#ctx0" brushRef="#br0" timeOffset="-188368.66">3535 10774 0,'0'0'16,"0"21"-16,21-21 31,0 0-31,0 0 0,0 0 15,1 0-15,20-21 0,-21 21 0,0-21 16,0 21-16,1 0 0,-1 0 0,0-21 16</inkml:trace>
  <inkml:trace contextRef="#ctx0" brushRef="#br0" timeOffset="-187957.89">4254 10795 0,'0'0'0,"0"21"0,0 0 0,-21-21 0,21 22 16,0-1-16,0 0 0,0 0 16,0 0-16,-21 0 0,21 1 0,-21 20 15,21 0-15,-21-21 0,21 22 0,0-1 16,-21 0-16,-1 22 0,22-22 16,0 1-16,-21-1 0,0 0 0,21 22 15,-21-22-15,21 0 0,0-20 0,-21 20 16,21 0-16,0-21 0,-21 1 0,21-1 15,0 0-15,0 0 0,0 0 16,0-42 15,0 0-31,0 0 0,0 0 16,0-1-16,0-20 0</inkml:trace>
  <inkml:trace contextRef="#ctx0" brushRef="#br0" timeOffset="-187641.57">4106 10986 0,'0'0'0,"0"-22"0,0 1 15,0 0-15,21 0 16,1 0-16,-1 21 0,-21-21 0,21-1 16,0 22-16,0 0 0,0-21 0,1 21 15,-1 0-15,0 0 0,0 0 0,0 0 16,-21 21-16,21-21 0,-21 22 15,22-1-15,-22 0 0,0 0 16,0 0-16,0 0 0,-22 1 0,1-1 16,0 0-16,0 0 0,-21-21 15,20 21-15,1 0 0,0-21 0,0 22 16,0-22-16,0 0 0,-1 0 16,22-22 15,0 1-16,22 0-15,-1 0 0</inkml:trace>
  <inkml:trace contextRef="#ctx0" brushRef="#br0" timeOffset="-187345.74">4593 10456 0,'0'-21'15,"0"42"17,0 1-32,0-1 0,0 0 0,0 0 15,0 0-15,0 22 0,0-22 16,0 21-16,0-21 0,-21 22 0,21-1 16,0-21-16,0 0 0,-21 22 0,21-22 15,-21 0-15,21 0 0,0 0 0,0 0 16,0 1-16,0-1 0,0 0 15,0-42 32,21 0-47</inkml:trace>
  <inkml:trace contextRef="#ctx0" brushRef="#br0" timeOffset="-186965.6">4635 10922 0,'0'0'0,"22"0"15,-1 0-15,0 0 16,0 0-16,0 0 16,0-21-16,1 21 0,-1-21 15,-21 0-15,21 21 0,0-22 16,0 1-16,-21 0 0,0 0 15,21 0-15,-42 21 32,0 0-17,0 21-15,0-21 0,0 21 16,21 0-16,0 0 0,-22 1 16,1-1-16,21 0 0,0 0 0,0 0 15,0 0-15,0 1 0,0-1 16,0 0-16,0 0 15,21-21 1,1 0 0,-1 0-16,0 0 0,0 0 15,0-21-15,0 0 16</inkml:trace>
  <inkml:trace contextRef="#ctx0" brushRef="#br0" timeOffset="-182341.69">5461 10986 0,'-21'0'0,"21"21"16,-21-21-16,21 21 16,0-42 77,0 0-77,0-1 0,0 1-16,21 21 0,-21-21 15,21 21-15,-21-21 16,21 0 15,0 21-15,-21-21-1,21 21-15,-21-22 0,0 1 16,22 21-16,-22-21 0,0 0 16,0 0-16,0 0 15,21-1-15,-21 1 0,0-21 16,0 21-16,0 0 0,21-22 15,-21 22-15,0-21 0,0-1 0,0 22 16,0 0-16,0-21 0,0 21 0,0-1 16,0 1-16,0 42 47,0 1-47,-21 20 0,21-21 15,-21 21-15,-1-20 0,22 20 0,0 0 16,0 1-16,0-1 0,-21 0 0,21 1 15,0-1-15,0 0 0,0 1 0,0-1 16,0-21-16,0 0 16,0 22-16,0-22 0,21 0 0,1 0 15,-1 0-15,0-21 0,0 0 16,0 0-16,0 0 0,1 0 0,20 0 16,-21 0-16,0-21 0,22 21 15,-22-21-15,21 0 0,-21 0 0,0-1 16,1 1-16,-1 0 0,21 0 0,-42-21 15,21 20-15,0-20 0,1 0 0,-22 21 16,0-22-16,0 1 0,0 21 16,21-22-16,-21 22 0,0-21 0,0 21 15,0 0-15,0-1 0,0 1 0,0 0 16,-21 21 15,21 21-31,0 0 0,0 22 16,-22-22-16,22 21 0,-21 1 0,21-22 15,-21 21-15,21 0 0,0 1 0,0-1 16,-21-21-16,21 22 0,-21-1 16,21-21-16,0 0 0,0 22 0,0-22 15,0 0-15,0 0 0,0 0 0,0 0 16,0 1 0,21-22-16,0 0 15,0 0 16,0-22-15,1 1 0,-1 21-16,-21-21 0,0 0 0,21 21 15,-21-21-15,21 0 0,0-1 16,-21 1-16,21 21 16,1-21-16,-1 21 31,0 21-31,-21 0 15,0 1-15,0-1 0,21 0 16,-21 0-16,21-21 16,-21 21-16,0 0 0,21 1 15,1-22 1,-1 0-16,0 0 16,0 0-16,0 0 0,-21-22 15,21 1-15,1 21 16,-22-21-16,0 0 0,21 21 0,-21-21 15,21 0-15,-21-1 0,21 22 16,-21-21-16,21 21 16,-21 21 15,21 1-31,-21-1 16,0 0-16,0 0 15,0 0-15,22 0 0,-22 1 16,21-22-16,0 21 0,0-21 15,-21 21-15,21-21 0,0 0 16,1 0-16,-1 0 0,0 0 0,0 0 16,0 0-16,22 0 0,-22 0 0,21 0 15,-21-21-15,22 21 0,-22-21 16,0 21-16,0-22 0,0 1 0,0 21 16,1-21-16,-1 0 0,-21 0 15,0 0-15,0-1 0,0 1 16,0 0-16,0 0 0,0 0 0,0 0 15,-21 21 1,-1 0-16,1 0 0,0 0 16,0 0-16,0 21 0,0 0 15,-1 0-15,22 0 0,-21 0 16,0 1-16,21-1 16,0 0-16,0 0 15,0 0-15,21-21 16,-21 21-16,21-21 0,-21 22 0,0-1 15,22 0-15,-22 0 16,0 0-16,0 22 16,0-22-16,0 0 0,0 0 0,0 21 15,0-20-15,0 20 0,0-21 0,0 0 16,0 22-16,0-22 0,-22 21 0,22-21 16,-21 22-16,21-22 0,-21 0 0,0 0 15,0 0-15,21 0 0,0 1 16,-21-22-16,-1 21 0,22 0 0,-21-21 31,21-21-15,0 0-1,0-1-15,0 1 0,0 0 16</inkml:trace>
  <inkml:trace contextRef="#ctx0" brushRef="#br0" timeOffset="-182145.86">6879 10647 0,'0'0'0,"0"-21"0,-21 0 0,0 21 16,0 0 0,-1 0 30,1 0-46</inkml:trace>
  <inkml:trace contextRef="#ctx0" brushRef="#br0" timeOffset="-181929.99">5673 10753 0,'0'0'15,"-43"0"-15,22 21 0,0-21 0,0 0 16,42 0 15,0 0-31,0 0 16,0 0-16,22 0 0,-1 0 0,-21 0 16,22 0-16,-1-21 0,0 21 0,-21-21 15,22 21-15</inkml:trace>
  <inkml:trace contextRef="#ctx0" brushRef="#br0" timeOffset="-180194.02">7683 10859 0,'0'0'0,"-21"0"0,21-22 31,0 1-31,21 21 16,1-21-16,-1 0 0,0 0 15,0 0-15,0-22 0,0 22 0,22-21 16,-22-1-16,21 22 0,-21-21 16,1 0-16,20-1 0,-21 1 0,0 0 15,-21 20-15,0 1 0,0-21 0,0 21 16,0 0-16,-21 21 16,0 0-16,0 0 0,0 0 0,-22 0 15,22 21-15,-21 0 0,21 0 0,-1 0 16,1 22-16,0-22 0,21 21 0,0 0 15,0-20-15,0 20 0,0 0 16,0-21-16,0 22 0,21-22 16,0 21-16,1-21 0,-22 22 0,21-22 15,0 0-15,-21 0 0,0 0 0,0 1 16,0-1-16,0 0 0,-42-21 31,20 0-31,1 0 0,0 0 16,0 0-16,0 0 0,0 0 0,-1 0 15,1-21-15,0 0 0,0 21 0,21-22 16,-21 1 0,21 42 15,0 1-31,0-1 0,21-21 16,-21 21-16,21 0 0,0-21 15,-21 21-15,21 0 0,1-21 16,-1 0-16,21 22 0,-21-22 0,0 0 15,22 0-15,-22 0 0,21 0 0,1 0 16,-1 0-16,-21 0 0,21 0 0,-20-22 16,20 22-16,-21-21 0,21 0 15,-20 0-15,-1 0 0,0 0 0,0-1 16,-21 1-16,0 0 0,21-21 0,-21 21 16,0-1-16,0-20 0,0 21 15,0 0-15,0 0 0,0-1 0,0 1 16,-21 21-16,0 0 15,0 0-15,0 0 0,-1 21 16,1 1-16,0-1 0,21 0 0,-21 0 16,0 0-16,0 22 0,-1-22 0,1 0 15,21 21-15,0-21 0,0 1 16,0-1-16,0 0 0,0 0 0,0 0 16,0 0-16,21-21 15,1 0-15,-1 0 0,0 0 16,0 0-16,0 0 0,0 0 0,1 0 15,-1-21-15,0 0 16,0 0-16,0 0 0,-21 0 16,21-1-16,-21 1 0,0 0 0,0 0 15,0 0-15,0 0 0,0-1 0,0 1 16,0 42 15,0 1-31,-21-22 0,21 21 16,0 0-16,-21 0 0,21 0 0,0 0 15,0 1-15,0-1 0,0 0 16,0 0-16,21-21 16,-21 21-16,21-21 0,1 0 15,-1 0-15,0 0 0,0 0 16,0 0-16,0-21 0,1 0 16,-1 0-16,0 0 0,-21-1 15,0 1-15,0 0 0,21 21 16,-21-21-16,0 0 0,0 0 0,0-1 15,0 44 17,0-1-32,0 0 15,0 0-15,-21 0 0,21 0 16,0 1-16,0-1 0,-21 0 16,21 0-16,0 0 15,0-42 32,0 0-31,0 0-16,0 0 15,0-1-15,0 1 0,21 0 0,-21 0 16,21 21-16,-21-21 0,21 0 0,-21-1 16,21 22-16,1 0 0,-22-21 15,21 21-15,0 0 16,-21 21-1,21 1-15,-21-1 0,21 0 16,-21 0-16,0 0 0,0 0 16,0 1-16,0-1 0,0 0 15,0 0-15,0 0 16,-21-21 0,0 0-1,21-21 1,0 0-16,0 0 15,0 0-15,0-1 0,21 1 16,0 0-16,0 0 0,-21 0 16,22 0-16,-1-1 0,0 22 0,0 0 15,0-21-15,0 21 16,1 0-16,-1 0 0,-21 21 0,0 1 16,21-22-16,-21 21 0,21 0 0,-21 0 15,0 0-15,0 0 0,0 1 0,0-1 16,0 0-16,0 0 0,0 0 15,0 0-15,-21 1 16,21-44 31,21 1-47,0 0 16,0 21-16</inkml:trace>
  <inkml:trace contextRef="#ctx0" brushRef="#br0" timeOffset="-179858.27">9059 10816 0,'0'21'31,"21"-21"1,1 0-32,-1 0 0,0 0 15,0 0-15,-21-21 0,21 21 16,-21-21-16,21 21 0,-21-21 15,22 0-15,-22 0 16,-22 21 15,1 0-31,0 0 0,0 0 16,0 21-16,21 0 0,-21-21 0,-1 21 16,1 0-16,21 0 0,0 1 15,-21-1-15,21 0 0,0 0 16,0 0-1,21-21 1,0 0-16,1 0 16,-1 0-16,0 0 0,0-21 15</inkml:trace>
  <inkml:trace contextRef="#ctx0" brushRef="#br0" timeOffset="-178540.12">9419 10943 0,'0'21'0,"21"-21"31,0 0-31,1-21 16,-1 0-16,0 21 16,-21-21-16,21 21 0,-21-21 15,21 0-15,0-1 0,-21 1 0,22 0 16,-1-21-16,-21-1 0,21 22 0,-21-21 15,21 0-15,-21-1 0,0-20 16,21 20-16,-21 1 0,21 0 0,-21-1 16,0 1-16,0 0 0,0 21 0,0-1 15,0 1-15,0 0 0,0 0 0,0 42 32,-21 0-32,0 0 15,21 22-15,-21-22 0,0 21 0,21 1 16,-21-1-16,21 0 0,0 1 0,-22-1 15,1 0-15,21 22 0,-21-43 16,21 21-16,0 1 0,0-1 16,-21-21-16,21 0 0,0 22 0,0-22 15,0 0-15,0 0 0,0 0 0,0 0 16,0 1-16,21-22 0,0 0 16,0 0-16,1 0 0,-1 0 15,0 0-15,0 0 0,0 0 16,0-22-16,1 1 0,-22 0 0,21 21 15,0-21-15,0 0 0,0 0 0,0-1 16,1 1-16,-22 0 0,21 0 0,-21 0 16,21 0-16,-21-1 15,0 44 17,0-1-32,-21 0 0,0 0 15,21 0-15,0 0 0,0 1 0,-22-22 16,22 21-16,0 0 0,0 0 0,0 0 15,22 0 1,-1-21-16,0 0 16,0 0-16,0 0 0,22 0 0,-22 0 15,0 0-15,0 0 0,0 0 0,0-21 16,1 0-16,-1 21 0,0-21 16,-21 0-16,21 0 0,0-1 15,-21 1-15,0 0 16,0 0-16,0 0 0,21 21 15,-42 0 17,21 21-32,0 0 0,-21 0 15,0 0-15,21 1 0,-21-1 16,0 0-16,21 0 0,0 0 16,0 0-1,-22-21-15,22 22 0,0-44 47,0 1-31,0 0-16,0 0 15,0 0-15,22 0 0,-1-1 16,-21 1-16,21 0 0,0 0 0,0 0 16,0 0-16,1 21 15,-1-22-15,0 22 0,0 0 16,0 0-16,-21 22 15,0-1-15,21 0 16,-21 0-16,0 0 0,0 0 16,0 1-16,0-1 15,0 0-15,0 0 0,0 0 16,0 0 0,-21-21-1,21-21 16,0 0-15,0 0-16,0 0 0,21 21 16,1-21-16,-1-1 0,-21 1 0,21 21 15,0-21-15,0 0 0,-21 0 0,21 21 16,1-21-16,-1 21 0,0 0 16,0 0-16,0 0 15,0 21-15,-21 0 16,0 0-16,0 0 15,0 0-15,0 1 0,0-1 16,0 0-16,-21 0 0,21 0 16,-21-21-16,21 21 15,-21-21 1,42 0 15,0-21-31,0 0 0</inkml:trace>
  <inkml:trace contextRef="#ctx0" brushRef="#br0" timeOffset="-178150.28">10731 10859 0,'22'0'31,"-1"0"-31,0 0 16,0 0-16,0 0 0,0 0 15,-21-22-15,22 1 0,-1 21 16,-21-21-16,21 21 0,0-21 0,-21 0 16,21 0-16,0-1 15,-21 1-15,0 0 16,-21 21 0,0 0-16,0 0 15,0 0-15,-22 21 0,22 0 0,0 1 16,0-1-16,0 0 0,0 0 0,-1 0 15,22 0-15,0 1 0,-21-22 0,21 21 16,0 0-16,0 0 0,0 0 16,0 0-16,21 1 15,1-22-15,-1 0 0,0 0 16,0 0-16,0 0 0,0 0 0,1 0 16,-1 0-16,0 0 0,21 0 0,-21-22 15,1 22-15,-1-21 0,0 21 16,0-21-16,0 21 0,0-21 0,1 0 15</inkml:trace>
  <inkml:trace contextRef="#ctx0" brushRef="#br0" timeOffset="-177882.45">10583 10393 0,'0'0'0,"-42"0"15,42-21 17,-21 21 30</inkml:trace>
  <inkml:trace contextRef="#ctx0" brushRef="#br0" timeOffset="-177590.36">9483 10478 0,'0'0'0,"0"21"16,21-21 0,0 0-1,0 0-15,0 0 0,0 0 0,1 0 16,20 0-16,-21 0 0,0 0 0,22 0 15,-22 0-15,0 0 0,0 0 0,0 0 16,0 0-16,1 0 0,-22-21 16</inkml:trace>
  <inkml:trace contextRef="#ctx0" brushRef="#br0" timeOffset="-173430.05">14478 10689 0,'-21'0'0,"21"21"15,0-42 32,0 0-47,21 21 16,0-21-16,0 0 0,0 0 15,1-1-15,-1 1 0,0 0 0,-21 0 16,21 0-16,0 0 0,0-22 16,-21 22-16,22 0 0,-22 0 0,21 0 15,-21-1-15,21 1 0,-21 0 0,0 0 16,0 0 0,0 42-1,0 0 1,0 21-16,0-20 0,0-1 15,0 0-15,0 21 0,0 1 16,0-22-16,0 21 0,0-21 0,0 22 16,-21-22-16,21 21 0,0-21 0,0 0 15,0 1-15,0 20 0,0-21 0,-21 0 16,21 0-16,0 1 0,0-1 16,0 0-16,0 0 15,-22-21-15,22 21 0,-21-21 16,0 0-16,21 21 15,-21-21-15,0 0 0,0 0 0,-1 0 16,1 0-16,0 0 0,0 0 0,0 0 16,0 0-16,-1 0 0,1 0 0,0 0 15,0 0-15,42 0 47,0 0-47,0 0 16,1 0-16,-1 0 0,21 0 0,-21 0 15,0 0-15,22 0 0,-22 0 0,0 0 16,0 0-16,0-21 16,1 21-16,-1 0 0,0 0 0,0 0 15,-21-21 1,21 21 0,0 0-16,-21-21 0,22 21 15,-1 0-15</inkml:trace>
  <inkml:trace contextRef="#ctx0" brushRef="#br0" timeOffset="-172542.05">15684 10795 0,'0'0'0,"22"0"0,-22-21 16,21 0-16,-21 0 0,21-1 15,0 1-15,-21 0 16,0 0-16,0 0 0,0 0 16,0-1-16,21 1 0,-21 0 15,0 0-15,0 0 0,0 0 16,-21 21-16,21-22 0,-21 22 16,0 0-16,0 0 0,-1 0 15,1 22-15,0-22 0,0 21 0,0 0 0,0 0 16,-1 0-16,1 22 15,0-22-15,0 0 0,0 21 0,0-21 16,-1 22-16,22-22 0,-21 0 0,21 0 16,0 0-16,0 1 0,0-1 0,0 0 15,0 0-15,21-21 0,1 0 16,-1 0-16,0 0 0,0 0 16,0 0-16,0 0 0,1-21 15,-1 21-15,0-21 0,0 0 0,0 21 16,-21-22-16,21 1 0,1 0 15,-1 0-15,-21-21 0,0 20 0,21 1 16,-21 0-16,21 0 0,-21 0 0,0 0 16,0-22-16,0 64 31,0 1-15,0-1-16,0 0 0,0 0 15,0 21-15,0-20 0,0-1 0,0 0 16,0 0-16,0 0 0,0 0 15,0 1-15,21-22 16,0 0-16,1 0 0,-1 0 16,0 0-16,0 0 15,0 0-15,22 0 0,-22 0 0,0-22 16,0 1-16,0 21 0,0-21 0,1 0 16,-1-21-16,0 20 0,0 1 0,0-21 15,0 0-15,1-1 0,-1 1 0,0 0 16,-21-1-16,21 1 0,-21 21 15,21-22-15,-21 1 0,21 21 0,-21-21 16,0 20-16,0 1 0,0 0 0,0 42 31,-21 0-15,21 22-16,0-22 0,-21 21 16,21 1-16,-21-1 0,0 0 0,21 1 15,0-1-15,0 0 0,-21 1 0,21-1 16,-22 0-16,22-21 0,0 22 15,0-22-15,0 0 0,0 0 0,0 0 16,0 1-16,0-1 0,22 0 16,-1-21-16,0 0 0,0 0 15,0 0-15,0 0 0,1 0 0,20 0 16,-21 0-16,0 0 0,0 0 0,1 0 16,-1 0-16,0 0 0,-21-21 0,0 0 15,21 21-15,-21-22 0,0 1 0,0 0 16</inkml:trace>
  <inkml:trace contextRef="#ctx0" brushRef="#br0" timeOffset="-172354.15">16171 10583 0,'-21'0'16,"42"0"15,0 0-31,1 0 0,-1 0 0,0 0 15,0 0-15,0 0 0,22 0 0,-22 0 16,0 0-16,0 0 0,0 0 0,0-21 16,1 21-16,-1 0 0,0-21 0,0 21 15</inkml:trace>
  <inkml:trace contextRef="#ctx0" brushRef="#br0" timeOffset="-171762.06">17357 10816 0,'0'0'16,"42"0"-1,-21-21-15,0 0 16,0 21-16,-21-21 0,0 0 0,22-1 15,-22 1-15,0 0 0,0 0 16,0 0-16,0 0 0,0-1 0,0 1 16,0 0-16,0 0 0,0 0 0,-22 21 15,1 0-15,0 0 0,0 0 16,0 0-16,0 0 0,-1 21 16,1 0-16,0 0 0,0 0 0,0 22 15,0-22-15,-1 0 0,1 21 0,0-20 16,21-1-16,0 21 0,0-21 15,0 0-15,0 1 0,0-1 16,0 0-16,21-21 16,0 0-16,1 0 0,-1 0 15,0 0-15,0 0 0,0-21 16,0 21-16,1-21 0,-1 21 0,0-22 16,0 1-16,0 0 0,0 0 0,-21 0 15,0 0-15,22-1 0,-22 1 0,21 0 16,-21 0-16,0 0 0,0 0 15,0-1-15,0 44 32,0-1-32,0 0 0,0 0 15,0 0-15,0 0 0,0 1 0,0-1 16,0 0-16,0 0 0,0 0 16,0 0-16,0 1 15,0-1-15,21-21 16,0 0-16,0 0 0,0 0 15,1 0-15,-1 0 0,0 0 16</inkml:trace>
  <inkml:trace contextRef="#ctx0" brushRef="#br0" timeOffset="-170398.32">18097 10837 0,'-21'0'16,"42"0"-1,1 0-15,-22-21 16,21 21-16,0-21 0,0 21 16,-21-21-16,21 0 0,0 0 0,1-1 15,-1 1-15,0 0 0,-21-21 0,21-1 16,0 22-16,0-21 0,1 0 15,-1-1-15,-21-20 0,21 20 0,-21 1 16,21 0-16,-21-1 0,0 22 0,0-21 16,21 21-16,-21-22 0,0 22 15,0 0-15,0 0 0,-21 21 16,0 0 0,0 21-16,0 0 15,-1 0-15,22 22 0,0-22 16,-21 21-16,0 1 0,21-1 0,-21-21 15,21 43-15,0-22 0,-21 0 0,21 1 16,-21-1-16,21-21 0,-22 21 0,22 1 16,0-1-16,0-21 0,0 0 0,0 22 15,0-22-15,0 0 0,0 0 16,0 0-16,22 1 16,-1-22-16,0 0 0,0 0 0,0 0 15,0 0-15,1 0 0,-1 0 0,0 0 16,0 0-16,0 0 0,0-22 0,1 1 15,-1 21-15,21-21 0,-21 0 0,0 0 16,1 0-16,-1-1 0,0 1 0,0 0 16,-21 0-16,21 0 0,-21 0 15,21 21-15,-21-22 0,0 44 32,-21-1-17,21 0-15,-21 0 0,21 0 0,0 0 16,-21 1-16,21-1 15,0 0-15,0 0 0,21-21 16,0 21-16,0-21 16,1 0-16,-1 0 0,0 0 15,0 0-15,0 0 0,0 0 0,1-21 16,-1 21-16,-21-21 0,21 0 0,0 0 16,0-1-16,-21 1 0,21 0 15,-21 0-15,0 0 0,0 0 0,22-1 16,-22 1-16,0 0 0,0 42 31,-22 0-15,22 1-16,-21-22 0,21 21 15,-21 0-15,21 0 0,0 0 0,0 0 16,0 1-16,-21-1 0,21 0 16,0 0-16,0 0 0,0 0 31,0-42 0,0 0-31,0 0 16,0 0-16,0 0 0,0-1 15,21 1-15,-21 0 0,21 0 16,0 0-16,1 0 0,-22-22 0,21 22 16,0 0-16,0 0 0,0 21 15,-21-21-15,21-1 0,1 22 0,-1 0 16,0 0-16,0 0 15,-21 22-15,0-1 16,0 0-16,0 0 0,0 0 0,0 0 16,0 1-16,0-1 0,0 0 0,0 0 15,0 0-15,0 0 16,0 1-16,0-1 0,0 0 31,0-42 0,0 0-31,0-1 16,0 1-16,0 0 16,21 0-16,0 0 0,1 0 0,20-1 15,-21 1-15,0 0 0,22 0 0,-22 0 16,21 0-16,-21 21 0,0 0 0,1 0 16,-1 0-16,0 0 0,0 21 15,-21 0-15,21-21 16,-21 21-16,0 0 0,0 0 0,0 1 15,0-1-15,0 0 0,0 0 0,0 0 16,0 0-16,0 1 0,0-1 0,-21-21 16,21 21-16,-21 0 0,0-21 15,21 21-15,-21-21 16,-1 21-16,22-42 47,22 21-32,-1-21-15</inkml:trace>
  <inkml:trace contextRef="#ctx0" brushRef="#br0" timeOffset="-170010.23">19812 10626 0,'0'0'0,"0"-21"15,21 21-15,0 0 16,0 0-16,1-22 15,-1 22-15,0 0 16,0-21-16,0 21 0,0-21 16,1 21-16,-1-21 0,0 21 0,-21-21 15,21 0-15,-21-1 16,0 1-16,-21 21 16,0 0-16,0 0 15,-1 0-15,1 0 0,0 21 16,-21-21-16,21 22 0,-1-1 0,-20 0 15,21 21-15,0-21 0,0 1 0,-1-1 16,1 0-16,0 0 0,21 0 0,0 0 16,0 1-16,0-1 0,0 0 15,0 0-15,21-21 0,0 0 16,1 21-16,-1-21 0,0 0 0,0 0 16,0 0-16,22 0 0,-22 0 0,0 0 15,21 0-15,-21 0 0,1 0 0,-1-21 16,0 21-16,0-21 0,0 21 15,-21-21-15,21 0 0,1 21 0,-22-22 16</inkml:trace>
  <inkml:trace contextRef="#ctx0" brushRef="#br0" timeOffset="-169705.99">19113 10139 0,'-21'-21'0,"42"42"0,-63-42 16,21 21-16,21-21 15</inkml:trace>
  <inkml:trace contextRef="#ctx0" brushRef="#br0" timeOffset="-169421.39">17928 10351 0,'0'0'16,"-21"0"-16,21 21 0,-21-21 0,42 0 31,0 0-31,21 0 0,-20 0 15,-1 0-15,21 0 0,-21 0 16,22 0-16,-1 0 0,-21 0 0,21 0 16,-20 0-16,20 0 0,-21 0 15,0 0-15,-42 0 47,0 0-47,0 0 0</inkml:trace>
  <inkml:trace contextRef="#ctx0" brushRef="#br0" timeOffset="-143094.52">1545 13145 0,'0'0'0,"21"0"32,0 0-17,1 0-15,-1-22 16,0 22-16,0-21 0,0 0 0,0 21 15,1-21-15,-1 0 0,21 21 16,-21-21-16,0-1 0,22 1 0,-22 0 16,0 0-16,0-21 0,0 20 15,1 1-15,-1 0 0,0 0 0,0 0 16,-21 0-16,21-22 0,-21 22 16,0 0-16,0 0 0,0 0 0,0-1 15,0 1-15,0 0 16,0 0-16,0 0 15,0 0-15,0-1 16,-21 22 0,0 0-1,0 0-15,21 22 16,-21-1-16,-1 0 16,22 0-16,-21 0 0,21 22 15,-21-22-15,21 21 0,0-21 16,-21 22-16,0 20 0,21-21 0,-21 1 15,21-1-15,-22 22 16,22-22-16,-21 0 0,0 22 0,21-22 0,-21 0 16,0 1-16,21 20 0,-21-20 15,21-1-15,0 21 0,-22-20 16,22-1-16,-21 22 0,21-22 0,0 21 16,0-20-16,-21-1 0,21 22 15,-21-22-15,21 0 0,-21 1 0,21-22 16,0 21-16,0-21 0,0 22 15,0-22-15,0 0 0,0 0 0,21-21 16,0 0-16,0 0 16,0 0-16,1 0 15,-1-21-15,0 0 0,0 0 0,0-1 0,22 1 16,-22-21-16,0 21 16,0-22-16,0 1 0,0 0 0,1-1 15,-1 1-15,-21 0 0,0-22 0,0 22 16,0 0-16,0-1 0,0 1 15,-21 0-15,-1 20 0,1-20 0,0 21 16,-21 0-16,-1-22 0,22 43 16,-21-21-16,0 0 0,20 21 0,-20 0 15,21-21-15,0 21 0,0-21 16,42 21 15,0-21-31,0 21 16,0-22-16,0 22 0,1 0 0,-1 0 15,21 0-15,-21-21 0,0 21 16,1 0-16,20-21 0,-21 21 0,0-21 16,22 21-16,-22-21 0,0 21 0,0-21 15,21 21-15,-20-22 0</inkml:trace>
  <inkml:trace contextRef="#ctx0" brushRef="#br0" timeOffset="-141022.14">2646 12912 0,'0'-21'16,"0"-1"-16,-21 1 0,-1 0 16,1 21-16,0 0 0,21-21 0,-21 21 15,0 0-15,0 0 0,-1 0 16,1 0-16,0 0 0,0 21 15,0 0-15,0 0 0,-1 1 16,1-1-16,21 0 0,-21 0 0,21 21 16,-21-20-16,21 20 0,-21-21 15,21 0-15,0 22 0,0-22 16,0 0-16,0 0 0,0 0 16,21-21-16,0 0 15,0 21-15,0-21 0,1 0 0,-1 0 16,0 0-16,0-21 0,0 21 0,0-21 15,1 0-15,-1 21 0,0-21 16,0 0-16,0-1 0,0 1 0,1 0 16,-22 0-16,0-21 0,0 20 15,21 1-15,-21 0 0,21 0 0,-21 0 16,21 0-16,-21-1 0,0 44 47,0-1-47,0 0 15,0 0-15,0 0 0,0 0 16,0 22-16,0-22 0,-21 0 0,21 0 16,0 0-16,0 1 0,0-1 15,0 0-15,0 0 0,0 0 16,21-21-16,0 0 0,0 0 16,1 0-16,-1 0 0,0 0 15,0 0-15,0-21 0,22 0 0,-22 21 16,0-21-16,0 0 0,21-1 0,-20 1 15,-1-21-15,0 21 0,21 0 16,-21-22-16,-21 22 0,22 0 16,-22-21-16,21 20 0,-21 1 15,0 0-15,-21 42 32,-1 0-32,22 1 0,-21-1 15,21 0-15,0 0 0,0 0 16,0 0-16,0 1 0,0-1 0,0 0 15,21 0-15,1 0 0,-1 0 16,0 1-16,-21-1 0,21 0 16,0 0-16,-21 0 31,-21-21-15,0 0-16,0 0 0,0 0 15,-1 0-15,22-21 16,-21 21-16,21-21 0,0 0 0,-21 21 15,21-21-15,-21 21 0,21-22 16,0 44 15,0-1-31,0 0 16,21-21-16,0 21 0,-21 0 0,21-21 16,1 0-16,-1 0 0,0 21 0,0-21 15,0 0-15,0 0 0,1 0 16,20 0-16,-21 0 0,21 0 15,1 0-15,-1-21 0,-21 21 0,22-21 16,-1 0-16,-21 0 0,21 0 16,-20-1-16,20 1 0,-21 0 0,0-21 15,0-1-15,1 22 0,-1-21 0,0 0 16,0-1-16,0 1 0,-21 0 16,21-1-16,-21 1 0,22 0 0,-22 20 15,21-20-15,-21 21 0,0 0 0,0 0 16,0-1-16,0 1 0,0 0 15,-21 21 1,21 21 0,-22-21-16,1 21 15,21 1-15,0-1 0,-21 0 0,21 21 16,-21-21-16,0 22 0,21-1 0,0-21 16,0 22-16,0-1 0,-21 0 15,21 1-15,0-22 0,0 21 0,0-21 16,0 22-16,0-22 0,0 0 0,0 0 15,0 0-15,0 0 0,0 1 16,21-22-16,0 21 0,-21 0 0,21-21 16,0 0-16,0 0 0,1 0 15,-1 0-15,0 0 0,0 0 0,0 0 16,22 0-16,-22 0 0,0-21 16,0 0-16,0 21 0,0-22 0,1 1 15,-1 0-15,0 0 0,-21 0 16,21 0-16,-21-1 0,21 1 0,-21 0 15,21-21-15,-21 21 0,0-1 0,0 1 16,0 0-16,-21 21 31,0 0-15,0 21-16,21 0 0,0 1 16,-21-1-16,21 0 0,-21 0 15,21 0-15,0 0 0,-22 1 0,22-1 16,0 0-16,0 0 0,0 0 15,0 0-15,0 1 0,0-1 16,0 0-16,0 0 0,22-21 16,-1 21-16,0-21 0,0 0 15,0 0-15,0 0 16,1 0-16,-1 0 0,0-21 16,0 21-16,0-21 0,0 0 15,1 0-15,-1 21 0,0-22 0,0 1 16,0-21-16,0 21 0,1 0 15,-1-1-15,0-20 0,0 21 16,0 0-16,-21 0 0,0-1 0,0 1 16,0 0-1,0 42 17,0 0-17,0 1-15,-21-22 16,21 21-16,0 0 15,21-21 17,0 0-32,1 0 0,-1 0 15,0-21-15,0 21 16,-21-21-16,21 21 0,0-22 16,-21 1-16,22 0 0,-1 0 15,-21 0-15,21 21 0,-21-21 16,0 42 31,0 0-47,0 0 15,0 0-15,-21-21 0,21 21 0,-21 1 16,21-1-16,-22 21 0,22-21 0,0 0 16,0 1-16,0-1 15,-21 0-15,21 0 0,0 0 16,0 0-16,0 1 0,0-1 15,21 0-15,1-21 16,-1 0 0,0 0-16,0 0 0,0 0 15,0 0-15,1 0 0,-1 0 16,0-21-16,0 21 0,-21-21 16,21 21-16,0-22 0,1 22 0,-22-21 15,0 0-15,21 21 0,-21-21 0,21 0 16,-21 0-16,0-1 0,0 1 15</inkml:trace>
  <inkml:trace contextRef="#ctx0" brushRef="#br0" timeOffset="-140553.39">3937 12615 0,'0'-21'16,"21"21"0,0 0-16,0 0 0,1 0 15,-1 0-15,0 0 0,21-21 0,-21 21 16,1 0-16,20 0 0,0 0 0,-21 0 16,22 0-16,-22 0 0,21 0 15,-21 0-15,1-21 0,-1 21 16,0 0-16,0 0 0,0 0 15,0 0 17,1 0-17,-1 0 1,0 0 0,-21-21-1</inkml:trace>
  <inkml:trace contextRef="#ctx0" brushRef="#br0" timeOffset="-136324.53">13547 13166 0,'0'0'0,"0"21"31,-22-21-15,1 21 0,21-42 46,21 0-46,1 0-16,-1-1 0,0 1 15,0 0-15,0 0 0,0 0 0,22-22 16,-22 22-16,0-21 0,21 21 16,-20-22-16,-1 1 0,0 0 0,0 21 15,0-22-15,0 22 0,1 0 16,-22 0-16,0 0 16,-22 21-1,1 0-15,21 21 0,-21 0 16,0-21-16,0 21 0,0 0 0,21 0 15,-22 1-15,22-1 0,-21 0 0,21 0 16,0 0-16,0 0 0,0 1 0,0-1 16,0 0-16,0 0 15,0 0-15,21-21 0,-21 21 16,22-21-16,-22 22 0,21-22 16,-21 21-16,21-21 0,0 21 15,-21 0 1,0 0-16,0 0 15,0 1-15,-21-1 16,0-21-16,0 0 16,-1 21-16,1-21 15,0 0-15,0 0 0,0 0 0,0 0 16,-1-21-16,22 0 0,-21 21 16,21-22-16,-21 1 0,0 0 0,21 0 15,0-21-15,0 20 0,0 1 16,-21 0-16,21 0 0,0 0 0,0 0 15,0-1-15,0 44 47,0-1-31,0 0-16,21 0 0,-21 0 0,21 0 16,-21 1-16,21-1 0,0 0 15,-21 0-15,22 0 16,-1 0-16,0 1 0,0-22 15,0 0-15,-21 21 0,21-21 0,1 0 16,-1 0-16,0 0 0,0 0 0,0 0 16,22 0-16,-22-21 0,21 21 15,-21-22-15,22 1 0,-22 0 0,21 0 16,-21 0-16,22-22 0,-22 22 16,0-21-16,21 21 0,-21-22 0,1 1 15,-22 21-15,21-21 0,0-1 16,-21 22-16,21-21 0,-21-1 0,0 22 15,21 0-15,-21 0 0,21 0 0,-21 0 16,0-1-16,0 1 16,0 42 15,0 1-31,-21-1 0,21 0 16,0 0-16,-21 21 0,0-20 15,21 20-15,0-21 0,0 21 0,-21-20 0,21 20 16,-21 0-16,21-21 15,-22 22-15,22-22 0,0 0 0,0 0 16,0 0-16,0 1 0,0-1 0,0 0 16,0 0-16,0 0 0,22-21 15,-1 0-15,0 0 0,0 0 16,0 0-16,0 0 0,1 0 16,-1 0-16,0 0 0,-21-21 0,21 0 15,0 0-15,0 21 0,1-21 0,-1-1 16,-21 1-16,21 0 0,0 0 0,-21 0 15,21 0-15,-21-1 0,0 1 16,0 0-16,21 21 16,-21-21-16,0 42 31,0 0-31,0 0 0,0 1 16,0-1-16,0 0 0,0 0 15,0 0-15,0 0 0,-21 1 0,21-1 16,0 0-16,0 0 0,0 0 15,21-21-15,1 21 16,-1-21-16,0 0 16,0 0-16,0 0 0,0 0 15,1 0-15,-1 0 0,0 0 16,0-21-16,0 21 0,-21-21 0,21 0 0,1 0 16,-22 0-16,21-1 0,-21 1 15,0 0-15,0 0 0,0-21 16,21 20-16,-21-20 0,0 21 0,0-21 15,0 20-15,0 1 0,0 0 0,0 0 16,0 0-16,-21 0 0,0 21 16,-1 0-16,1 0 0,0 0 15,0 0-15,0 0 16,0 21-16,-1 0 0,1 0 16,0 0-16,0 0 0,21 22 15,0-22-15,0 0 0,-21 0 0,21 0 16,0 1-16,0-1 0,0 0 0,0 0 15,0 0-15,0 0 0,0 1 16,21-1-16,0-21 0,0 0 16,0 0-16,1 0 0,-1 0 15,0 0-15,0 0 0,0 0 16,0 0-16,1-21 0,-1 21 16,0-22-16,0 1 0,0 0 0,0 0 15,22 21-15,-22-21 0,0 0 0,0-1 16,22 1-16,-22 0 0,0 0 0,-21 0 15,21 21-15,-21-21 0,21 21 16,-21-22-16,0 44 47,0-1-47,0 0 0,0 0 16,0 0-16,0 0 0,-21 1 15,21-1-15,-21 0 0,21 0 0,0 0 16,0 0-16,0 1 0,0-1 0,0 0 15,0 0-15,0 0 16,21-21 0,0 0-1,0 0-15,1 0 0,-1 0 16,0-21-16,0 0 16,0 0-16,0 21 0,-21-21 0,22-1 15,-1 1-15,0 0 0,0 0 16,-21 0-16,0 0 0,21 21 0,-21-22 15,21 22-15,-21 22 47,0-1-47,0 0 16,0 0-16,0 0 0,0 0 16,0 1-16,0-1 0,0 0 15,0 0-15,0 0 16,0 0-16,22 1 15,-1-22 1,0 0-16,0 0 0,0 0 16,0 0-16,1 0 0,-1-22 15,0 1-15,0 21 16,0-21-16,-21 0 0,21 0 0,-21 0 16,22-1-16,-22 1 0,0 0 0,21-21 15,-21 21-15,21-22 0,-21 22 0,0-21 16,0 21-16,0-1 0,0 1 0,0 0 15,0 0-15,-21 21 16,0 0-16,-1 0 0,22 21 16,-21-21-1,21 21-15,0 0 16,21-21 0,1 0-1,-1 0-15,0 0 0,0 0 16,0 0-16,0-21 0,1 21 15,-1-21 1,0 21-16,-21-21 16,21 21-16,-42 0 47</inkml:trace>
  <inkml:trace contextRef="#ctx0" brushRef="#br0" timeOffset="-123342.37">3365 15367 0,'0'-21'16,"0"0"15,22 21-31,-22-21 16,0-1-1,0 1 1,0 0-16,0 42 78,0 0-78,0 1 0,0-1 16,-22 0-16,1 0 0,0 0 0,0 22 15,21-22-15,-21 21 0,0-21 0,21 0 16,-22 22-16,1-22 0,0 0 16,21 0-16,0 0 0,-21 1 0,21-1 15,-21 0-15,21 0 0,-21-21 16,21 21-16,0-42 62,0 0-62,21 0 0,0 0 0,-21-1 16,21 1-16,0 0 0,0-21 16,1 21-16,-1-22 0,0 1 0,0 0 15,0 20-15,0-20 0,1 0 16,-1 21-16,0-22 0,-21 22 0,0 0 16,21 0-16,-21 0 15,21-1-15,-21 44 31,0-1-31,0 0 16,0 0-16,21 21 0,-21-20 0,0 20 16,22 0-16,-22 1 0,0-1 0,0-21 15,0 21-15,0 1 0,0-1 16,0-21-16,0 22 0,0-22 0,0 0 16,0 0-16,0 0 0,0 0 15,0 1-15,0-1 0,21-21 16,-21-21 15,-21-1-15,-1 1-16,22 0 0,-21 0 15,0 0 1</inkml:trace>
  <inkml:trace contextRef="#ctx0" brushRef="#br0" timeOffset="-123118.98">3154 15579 0,'21'0'15,"0"0"-15,0 0 16,0 0-16,1 0 16,-1 0-16,0-21 0,0 21 15,0 0-15,0 0 0,1 0 16,-1 0-1,0-22-15,0 22 0,0 0 0,0 0 16,1-21-16,-1 21 0</inkml:trace>
  <inkml:trace contextRef="#ctx0" brushRef="#br0" timeOffset="-122702.14">3746 15431 0,'0'0'16,"0"-22"-16,22 22 16,-22-21-16,21 21 31,0 0-31,0 0 0,-21 21 16,21 1-16,0-22 0,1 21 0,-22 0 15,21 0-15,-21 0 0,21 0 0,-21 1 16,21-1-16,-21 0 0,0 0 15,0 0-15,0 0 0,0 1 16,0-1-16,0 0 0,0 0 16,0-42 31,0 0-47,0 0 15,0-1-15,0 1 0,0 0 0,0-21 16,0 21-16,21-22 0,-21 22 0,0 0 15,21 0-15,-21 0 0,0-1 16,0 1-16,0 0 16,22 21-16,-1 0 15,0 0 1</inkml:trace>
  <inkml:trace contextRef="#ctx0" brushRef="#br0" timeOffset="-122266.93">4297 15409 0,'0'-21'15,"-21"0"-15,21 0 0,0 0 0,0 0 16,0-1-16,21 22 15,0 0 1,0 0-16,0 22 16,-21-1-16,21 0 0,1 0 0,-22 0 15,0 0-15,21 1 0,-21-1 16,21 21-16,-21-21 0,0 0 0,0 1 16,0-1-16,0 0 0,0 0 0,0 0 15,0 0-15,0 1 16,0-44 15,0 1-15,0 0-16,0 0 0,0 0 0,0 0 15,0-22-15,0 22 0,0 0 0,0-21 16,0 20-16,0 1 16,0 0-16,21 0 0,-21 0 0,21 0 15,-21-1-15,21 1 16,1 21-16,-1 0 15,0 0-15</inkml:trace>
  <inkml:trace contextRef="#ctx0" brushRef="#br0" timeOffset="-121134.06">5016 15388 0,'0'0'0,"0"-21"0,0 0 0,22-21 16,-22 20-16,0 1 0,0 0 0,0 0 15,0 0-15,0 0 0,-22-1 16,1 22-16,0 0 0,0 0 16,0 0-16,0 0 0,21 22 15,-22-1-15,1 21 0,0-21 16,21 0-16,-21 22 0,21-1 0,-21-21 15,21 22-15,-21-22 0,21 21 16,0-21-16,0 0 0,0 1 0,0-1 16,0 0-16,21-21 15,0 0-15,0 0 0,0 0 0,0 0 16,1 0-16,-1 0 16,0-21-16,0 0 0,0-1 0,-21 1 15,0 0-15,21 0 0,-21 0 0,22 0 16,-22-22-16,0 22 0,0 0 15,0 0-15,0 0 0,0-1 0,0 1 16,0 0-16,0 42 31,0 0-31,0 1 16,0 20-16,0-21 0,0 0 16,0 0-16,0 1 0,0-1 15,0 0-15,0 0 0,0 0 0,0 0 16,0 1-16,21-22 0,0 21 0,0-21 15,0 0-15,0 0 16,1 0-16,-1 0 0,0-21 0,0 21 16,0-22-16,0 1 0,1 0 0,-1 0 15,0 0-15,0 0 0,0-22 16,-21 22-16,0 0 0,21-21 0,-21 20 16,22 1-16,-22 0 0,0 0 15,0 42 16,0 0-31,0 0 16,0 1-16,0-1 0,0 0 0,0 0 16,-22 0-16,22 0 0,0 1 0,0-1 15,0 0-15,0 0 0,22 0 16,-1-21-16,0 0 16,0 0-16,0 0 0,0 0 0,1 0 15,-1 0-15,0 0 0,0-21 16,0 21-16,-21-21 0,21 0 0,1 0 15,-1-1-15,-21 1 0,0 0 0,0 0 16,21 0-16,-21-22 16,21 43-16,-21-21 0,0 0 0,0 0 15,0 42 17,0 0-17,0 0-15,0 1 0,0-1 0,-21 0 16,21 21-16,0-21 0,-21 1 0,21 20 15,0-21-15,0 21 0,0 1 16,-21-22-16,21 21 0,-22 1 0,22-1 16,0 0-16,0 1 0,-21-1 0,21 0 15,-21 1-15,0-1 0,21 0 0,0-21 16,-21 22-16,21-1 16,-21 0-16,-1 1 0,22-22 0,0 21 15,-21-21-15,21 1 0,-21 20 0,0-21 16,21 0-16,-21 0 0,21 1 15,-21-22-15,-1 0 16,1 0 0,0-22-16,21 1 15,-21 0-15,21 0 0,0 0 16,0 0-16,-21-1 0,21-20 0,-21 21 16,21 0-16,0 0 0,0-22 0,0 22 15,0 0-15,-22 0 0,22 0 0,0-1 16,0 1-16,0 0 15,0 0-15,0-21 0,0 20 0,0 1 16,0-21-16</inkml:trace>
  <inkml:trace contextRef="#ctx0" brushRef="#br0" timeOffset="-119614.87">6752 14859 0,'0'0'0,"0"-21"15,0 42 1,-21 0-1,0 0-15,0 1 0,21 20 0,-22-21 16,22 21-16,-21 1 0,0-1 0,21 0 16,-21 1-16,0-1 0,0 0 0,21 1 15,-22-22-15,1 21 0,0-21 16,0 22-16,21-22 0,-21 0 16,0 0-16,21 0 0,0-42 46,0 0-46,0 0 0,0 0 0,21 0 16,0-1-16,-21-20 0,21 21 0,0-21 16,-21 20-16,21 1 0,1-21 15,-1 21-15,-21 0 0,21 42 32,-21 0-32,0 0 0,0 0 15,0 22-15,0-22 16,0 0-16,0 0 0,0 0 0,0 0 15,0 1-15,0-1 0,0 0 0,0 0 16,21-21-16,0 21 0,0-21 16,1 0-16,-1 0 0,0 0 15,0 0-15,0 0 0,0 0 0,1 0 16,-1-21-16,21 0 0,-21 21 0,0-21 16,1 0-16,20-22 0,-21 22 15,0 0-15,0-21 0,1 20 0,-1 1 16,0 0-16,-21 0 0,0 0 0,21 0 15,-21 42 17,-21-21-32,0 21 15,21 0-15,0 0 0,-21 0 0,21 1 16,-22-1-16,22 0 0,0 0 16,0 0-16,0 0 0,0 1 0,0-1 15,0 0-15,0 0 0,0 0 16,22-21-1,-1 0-15,0 0 0,0 0 16,0 0-16,0-21 0,22 0 0,-22 0 16,0 0-16,0-1 0,0 1 0,22 0 15,-22-21-15,0 21 0,0-22 16,0 1-16,-21 21 0,22-22 16,-22 22-16,21 0 0,-21 0 0,0 0 15,-21 42 16,21 0-31,-22 0 0,22 0 0,0 1 16,0-1-16,0 0 0,-21 0 0,21 0 16,0 0-16,0 1 0,0-1 15,0 0-15,0 0 0,0 0 16,21-21-16,-21 21 0,0 1 16,22-1-16,-22 0 15,21-21-15,-21 21 0,0 0 0,0 0 16,0 1-1,-21-22 17,-1-22-17,22 1-15,0 0 16,0 0-16,0 42 47,-21-21-47,21 21 15,0 0-15,0 1 16,0-1 0,21-21-16,1 0 15,-1 0-15,0 0 0,0 0 16,0 0-16,0-21 0,1-1 0,-1 22 16,0-21-16,21 0 0,-21 21 15,1-21-15,-1-21 0,0 20 0,0 1 16,0-21-16,0 0 0,1-1 0,20 1 15,-21 0-15,0-1 0,0 1 0,-21 0 16,22-1-16,-1 1 0,0 0 16,-21-1-16,0 22 0,0 0 0,0 0 15,0 0-15,0-1 16,-21 22 0,0 22-16,-1-1 15,1 0-15,0 21 0,21-21 16,-21 1-16,0 20 0,0 0 15,21-21-15,-22 22 0,1-1 0,21 0 16,0 1-16,-21-22 0,21 21 0,-21 1 16,21-22-16,0 21 0,-21-21 0,21 0 15,0 1-15,0-1 0,0 0 16,0 0-16,0 0 0,21-21 16,0 0-16,0 0 0,0 0 15,1 0 1,-1 0-16,0 0 15,0-21-15,-21 0 0,21 0 0,0 0 16,-21-1-16,22 1 0,-1 0 0,-21 0 16,0 0-16,0 0 0</inkml:trace>
  <inkml:trace contextRef="#ctx0" brushRef="#br0" timeOffset="-119374">7853 15113 0,'0'0'0,"-21"0"0,21-21 0,-22 21 15,44 0 17,-1-21-17,0 21-15,0 0 0,0 0 16,0 0-16,-21-21 0,22 21 0,-1 0 16,0 0-16,0-22 0,0 1 0,0 21 15,1-21 1,-1 21-16,-21-21 15,0 0-15,0 0 16,-21 21-16,-1 0 0</inkml:trace>
  <inkml:trace contextRef="#ctx0" brushRef="#br0" timeOffset="-119118.16">7324 14817 0,'-22'0'16,"1"0"0,42 0 46,1 0-62</inkml:trace>
  <inkml:trace contextRef="#ctx0" brushRef="#br0" timeOffset="-118518.5">8911 15028 0,'0'-21'15,"21"21"1,0 0-1,1 0-15,-1 0 0,21 0 0,-21 0 16,0 0-16,22 0 0,-1 0 16,-21 0-16,22 0 0,-22 0 0,0 0 15,21 0-15,-21 0 0,1 0 0,-1 0 16,0 0 0,-42 0-1,0 0 1,-1 0-16,1 0 0,0 0 15,0 0-15,0 0 0</inkml:trace>
  <inkml:trace contextRef="#ctx0" brushRef="#br0" timeOffset="-118010.8">9123 15007 0,'-21'0'0,"-1"0"0,1 0 16,0 0-16,0 21 0,0-21 16,21 22-16,-21-22 0,-1 21 15,1 0-15,0-21 0,21 21 16,-21-21-16,21 21 0,0 0 15,-21-21-15,21 22 0,-21-22 16,42 0 62,0 0-78,0 0 0,0 0 16,22 0-16,-22 0 0,0 0 15,0 0-15,21 0 0,-20 0 16,-1 21-16,21-21 0,-21 21 0,0-21 16,1 21-16,-1 0 0,0 0 0,0-21 15,-21 22-15,0-1 0,0 21 16,0-21-16,0 0 0,0 1 16,-21-1-16,21 0 0,-21 0 0,0-21 15,-1 21-15,1 0 0,0-21 16,0 0-16,0 22 0,0-22 15,-1 0-15,1 0 0,0 0 0,0 0 16,0 0-16,0 0 0,-1 0 0,1 0 16,0-22-16,21 1 0,-21 21 15,0 0-15,21-21 16,0 0 15,21 21-15,0 0-16,0 0 0,0-21 15,1 21-15,-1 0 0,0-21 0,21 21 16</inkml:trace>
  <inkml:trace contextRef="#ctx0" brushRef="#br0" timeOffset="-117498.08">9821 15177 0,'0'0'16,"0"-22"-1,-21 1-15,0 21 16,0 0-16,0 0 16,-1 0-16,1 21 0,0-21 15,21 22-15,0-1 0,-21 0 0,0-21 16,21 42-16,-21-21 0,21 1 15,0-1-15,0 0 0,0 0 0,0 0 16,0 0-16,0 1 0,0-1 0,0 0 16,21 0-16,0-21 0,0 0 15,-21 21-15,21-21 0,0 0 16,1 0-16,-1 0 0,0 0 0,0 0 16,0 0-16,0-21 0,1 0 15,-1 0-15,0 0 0,-21-1 0,0 1 16,0 0-16,0 0 15,0-21-15,0 20 0,0 1 0,0-21 16,0 21-16,0 0 0,0-1 0,0 1 16,0 0-16,-21 0 0,0 21 15,-1 0-15,1 0 16,0 0-16,0 0 16,21 21-16,-21-21 0,0 21 0,21 0 15,0 1-15,0-1 16,21 0-1,0-21-15,0 0 0,0 0 16,0 0-16,1 0 0,-1 0 0</inkml:trace>
  <inkml:trace contextRef="#ctx0" brushRef="#br0" timeOffset="-117138.28">10372 15155 0,'0'22'0,"-22"-1"16,22 0-1,22-21 32,-1 0-47,0 0 16,0-21-16,-21 0 0,21 21 15,-21-22-15,0 1 16,0 0-16,0 0 16,-21 21 15,0 0-31,0 0 0,0 0 16,21 21-1,-22-21-15,22 21 0,-21-21 0,21 21 0,-21-21 16,21 22-16</inkml:trace>
  <inkml:trace contextRef="#ctx0" brushRef="#br0" timeOffset="-116717.62">10795 14901 0,'0'22'32,"-21"-1"-17,21 0-15,-21 0 0,21 0 0,0 0 16,-22 22-16,1-22 0,0 21 0,0 1 15,21-1-15,-21 0 0,0 1 0,-1-1 16,1 0-16,0-21 0,0 22 16,0-1-16,0 0 0,-1 1 15,1-1-15,0-21 0,21 22 0,-21-22 16,0 21-16,0-21 0,-1 0 0,22 22 16,0-22-16,-21 0 0,21 0 15,-21 0-15,21 1 0,-21-22 0,21 21 16,0 0-16,0-42 47,0 0-47,0-1 0,21 1 0,0 0 15,-21 0-15,21 0 0</inkml:trace>
  <inkml:trace contextRef="#ctx0" brushRef="#br0" timeOffset="-116382.83">10753 15642 0,'21'0'0,"-21"-21"0,21 21 15,0-21 1,0 21 0,0 0-16,-21-21 15,22 21-15,-1-21 0,-21-1 16,0 1-1,-21 21 17,-1 0-17,1 0-15,0 21 0,21 1 16,-21-22-16,21 21 16,21-21 30,0 0-46,0 0 16,-21-21-16</inkml:trace>
  <inkml:trace contextRef="#ctx0" brushRef="#br0" timeOffset="-115294.22">12954 15007 0,'0'0'0,"21"-42"16,0 21-16,-21 0 0,21-1 15,-21 1-15,0 0 0,0 0 16,0 0-16,0 0 0,0-1 16,0 44-1,0-1 1,0 0-16,0 21 0,0 1 16,0-1-16,0 0 0,0 1 0,0 20 15,0-21-15,0 22 0,-21-22 0,21 22 16,-21-22-16,0 0 0,-21 1 15,20-1-15,1-21 0,0 22 0,0-22 16,0 0-16,0 0 0,-1-21 0,1 21 16,0-21-16,0 0 15,21-21 1,-21 0-16,21 0 0,0 0 16,0-1-16,0-20 0,0 21 0,0-21 15,0-1-15,0 1 0,0 0 16,0-1-16,0 1 0,0 0 15,0 20-15,0 1 0,0 0 0,0 0 16,21 21 0,0 21-16,0 21 15,0-20-15,-21 20 0,22-21 0,-1 21 16,0-20-16,-21 20 0,21 0 0,21 22 16,-20-43-16,-1 0 15,0 0-15,0 0 0,0 1 0,0-22 16,1 21-16,-1-21 0,0 0 0,0 0 15,0 0-15,0 0 0,1 0 0,-1 0 16,0-21-16,0 21 0,0-22 16,0 1-16,-21 0 0,22 0 15,-22 0-15,21 0 0,-21-22 0,0 22 16,0 0-16,21-21 0,-21 20 0,0 1 16,0 0-16,0 0 0,0 0 15,0 42 1,0 0-16,0 0 0,0 0 15,0 1-15,0-1 0,0 0 16,0 0-16,0 0 0,0 0 0,0 1 16,0-1-16,0 0 0,0 0 15,21-21 17,-21-21-17,0 0-15,0 0 0,21-1 0,-21 1 16</inkml:trace>
  <inkml:trace contextRef="#ctx0" brushRef="#br0" timeOffset="-115142.85">13483 14986 0,'0'0'15,"0"-21"1,0 0-16,-21 21 31,21 21-15,0 0-16,0 0 15,21-21-15</inkml:trace>
  <inkml:trace contextRef="#ctx0" brushRef="#br0" timeOffset="-114678.27">13716 15134 0,'0'21'0,"-21"-21"15,21 22-15,0-1 16,-21 0-16,21 0 0,0 0 16,-22 0-16,22 1 0,0-1 0,0 0 15,0 0-15,0 0 0,-21 0 0,21 1 16,-21-1-16,21 0 16,0 0-16,0-42 46,0 0-46,21 21 16,-21-21-16,21-1 0,-21-20 0,0 21 16,22 0-16,-1 0 0,-21-1 0,21 1 15,-21 0-15,0 0 16,0 42 62,0-42 0</inkml:trace>
  <inkml:trace contextRef="#ctx0" brushRef="#br0" timeOffset="-114278.48">12763 15261 0,'0'0'0,"22"0"32,-1 0-32,0 0 0,0 0 15,0 0-15,22 0 0,-1 0 0,0 0 16,22 0-16,-22 0 0,22 0 0,-1 0 15,-21 0-15,22 0 0,-22 0 0,22 0 16,-22 0-16,0 0 0,-20 0 16,-1 0-16,0 0 0,0 0 0,-42 0 31,0 0-15,0 0-16,-1 21 0,1-21 15,-21 0-15,21 0 0,-22 0 0,1 22 16,0-22-16,-1 0 0,1 0 0,0 0 15</inkml:trace>
  <inkml:trace contextRef="#ctx0" brushRef="#br0" timeOffset="-114073.59">12933 15367 0,'-21'21'0,"-22"-21"0,234-63 0,-318 105 0,42 0 15,64-42-15,21 22 16,21-22 0,0 0-16,22 0 15,-1 0-15,0 0 0,1 0 16,20 0-16,1 0 0,-22 0 15,21 0-15,1 0 0,-1 0 0,-20 0 16,-1 0-16,0-22 0,1 22 0,-22 0 16,21 0-16,-21 0 0,1 0 0,-1-21 15,0 21-15,0 0 16,0-21-16,0 0 0,1 21 16</inkml:trace>
  <inkml:trace contextRef="#ctx0" brushRef="#br0" timeOffset="-113613.85">14414 14880 0,'0'0'0,"22"-21"15,-1 21-15,0-21 0,0 21 16,0 0-16,-21 21 15,0 0-15,21 0 0,-21 1 16,22-1-16,-22 21 0,0-21 16,0 22-16,0-1 0,21-21 0,-21 21 15,0 1-15,0-1 0,0-21 16,0 22-16,0-22 0,0 0 0,21 0 16,-21 0-16,0 0 0,0 1 15,0-1-15,21-21 16,0-21-1,-21-1-15,21 22 0,-21-21 16,22 0-16,-1-21 0,-21 21 16,21-22-16,0 1 0,-21 21 0,21-22 15,0 1-15,1 0 0,-1-1 0,-21 1 16,21 0-16,0-1 0,-21 22 16,0 0-16,21-21 0,-21 21 15,21-1-15,-21 44 31,0-1-15,0 0-16,0 0 16,0 0-16</inkml:trace>
  <inkml:trace contextRef="#ctx0" brushRef="#br0" timeOffset="-113254.06">14922 15282 0,'0'0'0,"64"0"16,-43 0-16,0 0 16,0-21-16,1 0 0,20 21 15,-21-21-15,0 0 0,0 0 0,22-1 16,-22 1-16,0 0 0,-21 0 0,21 0 16,-21 0-16,0-1 0,0 1 0,0 0 15,-21 21 1,0 0-16,0 0 0,0 0 15,-1 21-15,1 0 0,0 1 0,0-1 16,21 0-16,-21 0 0,21 0 0,-21 22 16,21-22-16,0 0 0,0 0 15,0 0-15,0 0 0,0 1 0,0-1 16,0 0-16,21 0 16,0 0-16,0-21 0,0 21 0,0-21 15,1 0-15,20 0 0,-21 22 16,0-22-16,22 0 0,-22 0 0,21 0 15,0 0-15,-20 0 0,20-22 0,-21 1 16,21 21-16,-20-21 0</inkml:trace>
  <inkml:trace contextRef="#ctx0" brushRef="#br0" timeOffset="-112117.78">15811 15028 0,'0'-21'0,"0"42"0,-21-42 31,0 21-31,0 0 15,0 0-15,0 21 0,-1 1 16,1-1-16,21 0 0,0 0 0,-21 21 16,21-20-16,0-1 0,0 0 15,0 21-15,0-21 0,0 1 0,0-1 16,0 0-16,0 0 0,0 0 0,21 0 16,0-21-16,-21 22 0,22-22 15,-1 0-15,0 21 0,0-21 0,0 0 16,0 0-16,22 0 0,-22 0 0,0-21 15,0-1-15,0 22 0,1-21 0,-1 0 16,0 0-16,0-21 16,0 20-16,0-20 0,1 0 0,-1-1 15,0 1-15,0 0 0,-21-1 0,21 1 16,0 0-16,1-1 0,-22 1 0,0 0 16,21-1-16,-21 22 0,21 0 15,-21 0-15,0 0 0,0 0 0,0-1 16,0 44-1,-21-1 1,0 0-16,21 0 0,0 21 16,-22-20-16,22 20 0,-21 0 0,21-21 15,-21 22-15,21-1 0,-21 0 16,21-20-16,0 20 0,0 0 0,0 1 16,0-22-16,0 21 0,0-21 15,0 0-15,0 1 0,0-1 0,0 0 16,0 0-16,0 0 0,21-21 15,0 0-15,0 0 0,1 0 16,-1 0-16,0 0 0,0 0 16,0-21-16,0 21 0,1-21 0,-1 0 15,0 21-15,0-21 0,0-1 0,0 22 16,-21-21-16,22 21 0,-22 21 47,0 1-32,21-22-15,-21 21 16,21-21-16,-21 21 16,21-21-16,0 0 0,0 0 15,1 0-15,-1 0 0,0 0 16,0 0-16,0 0 0,0 0 16,1 0-16,-1-21 0,0 0 0,0 21 15,-21-22-15,0 1 0,21 0 0,-21 0 16,21 0-16,-21 0 0,0-1 15,0-20-15,0 21 0,0 0 16,0 0-16,0-1 0,0 1 0,-21 21 0,0 0 16,0 0-16,0 0 15,0 0-15,-1 0 0,1 0 0,0 21 16,0-21-16,0 22 0,-22-1 16,22 0-16,21 0 0,-21 0 0,21 0 15,-21 1-15,21-1 0,0 0 16,0 0-16,0 0 15,21-21-15,0 0 0,0 0 16,22 0-16,-22 0 0,0 0 16,0 0-16,22-21 0,-22 21 0,0-21 15,21 0-15,-21 0 16,1-1-16,20 1 0,-21 0 0,0 0 16,0 0-16,1 21 0,-1-21 0,0-1 15,-21 44 16,0-1-31,0 0 16,0 0-16,0 0 0,0 0 0,0 1 16,0-1-16,0 0 0,0 0 15,0 0-15,0 0 0,0 1 16,0-1 0,21-21-1,0 0-15,0 0 16,1-21-1,-1-1-15,0 1 0,-21 0 16,21-21-16,-21 21 0,0-1 16,0 1-16</inkml:trace>
  <inkml:trace contextRef="#ctx0" brushRef="#br0" timeOffset="-111843.93">16065 14732 0,'22'0'16,"-1"0"0,0-21-16,0 21 0,0 0 15,22 0-15,-1 0 0,-21 0 0,21 0 16,1 0-16,-1 0 0,0 0 0,-20 0 15,20 0-15,-21 0 0,21 0 0,-20 0 16,-1 21-16,0-21 16</inkml:trace>
  <inkml:trace contextRef="#ctx0" brushRef="#br0" timeOffset="-110034.11">17970 14944 0,'0'0'0,"22"0"0,-1-43 16,-21 22 0,0 0-16,21 0 0,-21 0 15,0 0 1,-21 21 0,21 21-1,-21 0-15,21 0 0,0 21 16,-22-20-16,22 20 0,0 0 0,0 1 15,0-1-15,0 21 0,-21-20 16,21-1-16,-21 0 0,21 1 0,-21-1 16,0-21-16,21 22 0,-21-22 0,21 0 15,-22 0-15,1 0 0,21 0 0,-21-21 16,0 0 0,0 0-1,21-21-15,0 0 16,0 0-16,0 0 0,0 0 15,0-1-15,0 1 0,0 0 0,0 0 16,0-21-16,21 20 0,-21-20 0,21 21 16,0 0-16,-21-22 0,0 22 15,0 0-15,21 21 0,1 0 16,-22 21 0,21 0-16,-21 1 0,21-1 15,-21 0-15,0 21 0,21-21 16,0 1-16,0 20 0,-21-21 0,22 0 15,-22 0-15,21 1 0,0-1 0,0 0 16,0 0-16,0-21 16,1 0-16,-1 0 15,0 0-15,0 0 0,0 0 0,0 0 16,1 0-16,20-21 0,-21 0 0,0 21 16,0-21-16,1-1 0,-1 1 15,0 0-15,-21 0 0,21-21 0,-21 20 16,21 1-16,-21 0 0,0 0 0,0 0 15,0 0-15,0 42 32,0 0-32,0 0 15,0 0-15,0 0 16,0 1-16,0-1 0,0 0 16,0 0-16,0 0 0,0 0 0,0 1 15,0-1-15,0 0 0,21-21 16,1 21-16,-1-21 15,0 0-15,0 0 0,0 0 16,0 0-16,1 0 0,-1 0 0,0-21 16,0 21-16,21-21 0,-20 0 0,-1-1 15,0 1-15,0 0 0,0 0 0,-21 0 16,21-22-16,-21 22 0,22 0 16,-22-21-16,0 21 0,0-1 0,0 1 15,0 0-15,-22 21 31,22 21-31,0 0 16,-21 1-16,21-1 0,0 0 16,0 0-16,0 0 0,0 0 15,0 1-15,0-1 0,0 0 0,0 0 16,0 0-16,21 0 0,-21 1 16,0-1-16,0 0 15,0-42 16,0 0-15,0-1-16,-21 22 16,21 22 31,0-1-47,0 0 0,0 0 15,0 0-15,0 0 16,21-21-16,1 0 0,-1 22 15,0-22-15,0 0 0,0 0 16,0 0-16,1 0 0,-1 0 0,0 0 16,0 0-16,0-22 0,0 22 15,1-21-15,-1 0 0,0 0 0,0-21 16,0 20-16,0-20 0,1 21 16,-1-21-16,0-22 0,0 22 0,0-1 15,-21 1-15,21-21 0,1 20 16,-22 1-16,0 0 0,0-1 0,21 1 15,-21 21-15,0 0 0,0-1 0,0 1 16,0 42 0,0 1-1,0-1-15,-21 0 0,21 21 0,0-21 16,0 22-16,-22-22 0,22 21 0,0-21 16,-21 22-16,21-1 0,0-21 15,-21 22-15,21-22 0,0 21 0,0-21 16,0 22-16,0-22 0,0 0 15,0 0-15,0 0 0,0 0 0,0 1 16,0-1-16,0 0 16,21 0-16,0-21 0,1 0 15,-1 0-15,0 0 0,0 0 16,0 0-16,0 0 16,1 0-16,-1-21 15,0 0-15,0 0 0,0-1 16,0 1-16,-21 0 0</inkml:trace>
  <inkml:trace contextRef="#ctx0" brushRef="#br0" timeOffset="-109818.2">19346 15092 0,'21'0'31,"1"0"-31,-1 0 16,0 0-16,0 0 0,0 0 0,0 0 16,1 0-16,-1 0 15,0 0-15,0 0 16,-21-21-16,21 0 0,-21-1 16</inkml:trace>
  <inkml:trace contextRef="#ctx0" brushRef="#br0" timeOffset="-109525.66">18478 14986 0,'43'0'78,"-22"0"-62,0 0-16,21 0 0,-20-21 0,-1 21 15</inkml:trace>
  <inkml:trace contextRef="#ctx0" brushRef="#br0" timeOffset="-109082.92">20256 14944 0,'22'0'0,"-22"-21"15,0-1-15,0 1 16,0 42 31,0 1-32,0-1-15,0 21 0,0-21 16,0 0-16,-22 22 0,22-22 0,0 21 16,-21-21-16,0 22 0,21-22 0,-21 0 15,21 0-15,0 0 16,0 1-16,-21-1 0,21 0 0,0 0 15,0 0-15,-21-21 16,21 21-16,0-42 31,21 0-15,0 0-16</inkml:trace>
  <inkml:trace contextRef="#ctx0" brushRef="#br0" timeOffset="-108594.14">20722 14986 0,'0'-21'0,"-21"21"47,0 0-47,0 21 0,21 0 15,-22 0-15,1 1 0,0-1 0,0 0 16,21 0-16,-21 21 0,0-20 16,21-1-16,0 0 0,0 0 15,-22 0-15,22 0 0,0 1 0,0-1 0,0 0 16,0 0 0,0 0-16,22-21 0,-1 0 15,0 0-15,0 0 0,0 0 16,0 0-16,1 0 0,-1 0 0,0-21 15,0 21-15,0-21 0,0 0 16,1 0-16,-1-1 0,0 1 0,0 0 16,0-21-16,-21 21 0,0-22 0,21 22 15,-21-21-15,0 21 0,0-22 16,0 22-16,0 0 0,-21 0 0,0 0 16,0-1-16,0 22 0,0 0 0,-1-21 15,1 21-15,0 0 0,0 0 16,0 0-16,0 0 0,21 21 15,-22-21-15,22 22 0,-21-1 0,21 0 16,0 0-16,0 0 0,0 0 16,21-21-16,1 22 0,-22-1 15,21-21-15,0 0 0,0 21 0</inkml:trace>
  <inkml:trace contextRef="#ctx0" brushRef="#br0" timeOffset="-108110.46">21294 14944 0,'0'-21'15,"0"-1"-15,-22 22 47,1 22-47,0-1 16,21 0-16,-21 0 0,0 0 15,21 0-15,-21 1 0,21 20 0,-22-21 16,22 0-16,0 0 0,-21 22 16,21-22-16,0 0 0,0 0 0,0 0 15,0 1-15,0-1 0,0 0 16,0 0-16,21-21 0,-21 21 0,22-21 0,-1 0 16,0 0-16,0 0 15,0 0-15,0 0 0,1 0 0,-1 0 16,0 0-16,0-21 0,0 21 0,0-21 15,1 0-15,-1 0 0,0-1 0,0-20 16,0 21-16,0-21 0,-21 20 16,0-20-16,22 0 0,-22 21 0,0-22 15,0 22-15,0 0 0,0 0 0,0 0 16,0-1-16,-22 22 0,1 0 16,0 0-16,0 0 15,0 0-15,0 0 0,-1 0 0,1 22 16,0-22-16,21 21 15,-21-21-15,0 21 0,21 0 16,-21-21 0,21 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9T03:13:31.9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3112 0,'0'21'16,"0"-42"31,22-1-32,-22 1-15,0 0 16,0 0-16,0 0 16,0 0-16,0-1 15,-22 22-15,1 0 0,0-21 16,0 21-16,0 0 0,0 0 15,-1 0-15,1 21 0,-21 1 16,21 20-16,0-21 0,-1 21 0,-20 1 16,21-1-16,0 22 0,21-22 15,-21 0-15,21 1 0,0-1 0,0 0 16,0 1-16,0-22 0,0 0 16,0 0-16,21 0 0,0-21 0,-21 21 15,21-21-15,0 0 0,0 0 16,1 0-16,-1 0 0,0-21 0,0 21 15,0-21-15,0 0 0,1 0 16,-1 0-16,0-22 0,0 22 16,0-21-16,0 21 0,1-22 0,-22 1 15,21 0-15,-21 20 0,21-20 16,-21 21-16,0 0 0,21 0 0,-21-1 16,0 44-1,0-1-15,0 0 16,0 0-16,0 21 0,0-20 15,0 20-15,0 0 0,0-21 0,0 22 16,0-22-16,0 0 0,0 0 16,0 0-16,21 1 0,-21-1 0,21 0 15,1 0-15,-1-21 16,-21 21-16,21-21 0,0 0 16,0 0-16,0 0 0,-21-21 15</inkml:trace>
  <inkml:trace contextRef="#ctx0" brushRef="#br0" timeOffset="163.9">2540 3323 0,'0'0'0,"21"0"0,-21-21 16,21 21 31,0 0-47,1 0 15,-1 0-15</inkml:trace>
  <inkml:trace contextRef="#ctx0" brushRef="#br0" timeOffset="1247.64">3387 3408 0,'21'-21'16,"-21"0"-16,21-1 16,0 1-16,-21 0 0,0 0 15,21 0-15,0 0 0,-21-1 0,0 1 16,0 0-16,0 0 0,0 0 0,0 0 16,0-1-16,-21 1 15,0 21-15,0 0 0,0 0 0,0 0 16,-1 0-16,1 0 0,0 0 15,0 21-15,0 1 0,0-1 0,-1 21 16,1-21-16,0 22 0,0-1 16,21 0-16,-21-21 0,21 22 0,-21-1 15,21-21-15,0 22 0,-22-22 16,22 0-16,0 0 0,0 0 16,22-21-1,-1 0-15,0 0 0,0 0 16,0 0-16,0-21 0,1 0 0,-1 0 15,0 0-15,0-1 0,0 1 0,0-21 16,1 21-16,-1 0 0,0-22 16,-21 22-16,0-21 0,21 21 0,-21-22 15,0 22-15,21 0 0,-21 0 16,0 42 0,0 0-1,0 0-15,0 0 0,0 1 16,0-1-16,0 21 0,0-21 0,0 22 15,0-22-15,0 21 16,0-21-16,21 22 0,1-22 0,-22 0 16,21 0-16,0 0 0,21 0 0,-21-21 15,1 22-15,20-22 0,-21 21 16,21-21-16,-20 0 0,20 0 0,0 0 16,-21 0-16,22 0 0,-22-21 0,21-1 15,-21 1-15,1 21 0,20-21 16,-21 0-16,0 0 0,0 0 0,-21-1 15,0 1-15,22-21 0,-22 21 16,0 0-16,0-1 0,0-20 16,0 21-16,0 0 0,-22 0 0,1 21 15,21-22-15,-21 22 0,0 0 0,0 0 16,0 0-16,-1 22 0,1-22 16,21 21-16,-21 0 0,0 0 0,0 21 15,21-20-15,-21-1 0,21 0 16,0 0-16,0 0 0,0 0 0,0 1 15,0-1-15,0 0 0,0 0 0,21 0 16,0-21-16,0 0 16,0 0-16,0 0 0,1 0 15,-1 0-15,0 0 0,0-21 16,0 0-16,0 0 16,1 0-16,-1-1 0,0-20 0,-21 21 15,21-21-15,0-1 0,0 1 0,1 0 16,-1-1-16,0 1 0,-21 0 15,21-1-15,-21 1 0,21 0 0,-21-1 16,0 1-16,0 21 0,0 0 0,0-22 16,0 22-16,-21 21 15,0 0-15,0 0 0,0 21 16,-1 0-16,1 22 16,21-1-16,-21-21 0,21 22 0,-21-1 15,21 21-15,-21-20 0,21-1 16,0 0-16,0 22 0,0-43 15,0 21-15,0 1 0,0-1 0,0-21 16,0 0-16,21 1 0,0-1 0,-21 0 16,21-21-16,0 21 0,1-21 15,-1 0-15,0 0 0,0 0 16,0 0-16,0 0 0,1 0 0,-1 0 16,21-21-16,0 0 0</inkml:trace>
  <inkml:trace contextRef="#ctx0" brushRef="#br0" timeOffset="1797.45">5101 3217 0,'0'0'0,"0"-21"16,0 0-16,-21 0 16,0 21-16,0 0 0,-1 0 15,1 0-15,0 0 0,0 21 16,0-21-16,0 21 0,-22 0 15,22 1-15,0-1 0,0 21 0,0-21 16,-1 0-16,22 1 0,0-1 0,-21 0 16,21 0-16,0 0 0,0 0 15,0 1-15,0-1 0,21 0 16,1-21-16,-1 0 16,0 0-16,21 0 0,-21 0 15,1 0-15,-1 0 0,0 0 0,0-21 16,0 0-16,0-1 0,1 1 0,-1 0 15,0 0-15,0-21 0,0-1 16,-21 1-16,21 0 0,1-1 0,-22 1 16,21 0-16,0-22 0,-21 22 15,21-22-15,0 22 0,-21-22 0,0 22 16,21-21-16,-21 20 0,22 1 0,-22 0 16,0-1-16,0 22 0,0 0 15,0 0-15,-22 21 0,1 21 16,0 0-16,21 21 15,-21 1-15,0-1 0,0 22 16,21-22-16,0 21 0,-22-20 0,22 20 16,-21-20-16,21 20 0,0-21 15,0 1-15,0 20 0,0-20 0,0-1 16,21-21-16,1 21 0,-22-20 0,21 20 16,0-21-16,-21 0 0,21-21 15,0 21-15,0-21 0,1 0 0,-1 0 16,0 0-16,0 0 0,21 0 0,-20 0 15,20-21-15,-21 0 0,21 0 0</inkml:trace>
  <inkml:trace contextRef="#ctx0" brushRef="#br0" timeOffset="2100.28">6244 2434 0,'0'-42'16,"-21"42"-16,-21 0 0,20 21 16,22 0-16,-21 22 15,0-1-15,0 0 0,0 1 0,-22 20 16,22-21-16,0 22 0,0-1 0,0-20 16,0 20-16,21-20 0,0 20 15,-22-21-15,22 1 0,0 20 0,0-20 16,0-1-16,0 0 0,0 1 0,22-22 15,-1 0-15,-21 21 0,21-21 16,0 1-16,0-22 0,0 21 0,1-21 16,-1 0-16,0 0 0,0 0 0,0 0 15,0 0-15,1 0 0,-1-21 16,0-1-16</inkml:trace>
  <inkml:trace contextRef="#ctx0" brushRef="#br0" timeOffset="2320.15">6498 2900 0,'0'0'0,"0"-21"31,0 42-31,0 0 0,0 0 0,0 0 16,0 1-16,0-1 0,0 21 0,0-21 16,0 22-16,0-22 0,0 21 15,0-21-15,0 22 0,0-22 0,0 0 16,0 0-16,0 0 0,0 0 15,0 1-15,21-22 32,0-22-32</inkml:trace>
  <inkml:trace contextRef="#ctx0" brushRef="#br0" timeOffset="2663.95">6879 3006 0,'-21'0'16,"0"21"-16,0 0 0,-1-21 0,22 21 16,0 0-16,0 1 0,-21-1 15,21 0-15,0 0 0,0 0 0,0 0 16,0 1-16,0-1 16,21-21-16,1 0 0,-22 21 15,21-21-15,0 0 0,0 0 0,0 0 16,0 0-16,1-21 0,-22 0 15,21-1-15,0 22 0,-21-21 16,21 0-16,-21 0 0,0-21 0,0 20 16,0 1-16,0 0 0,0 0 0,0 0 15,0 0-15,-21 21 16,0-22-16,0 22 16,-1 0-16</inkml:trace>
  <inkml:trace contextRef="#ctx0" brushRef="#br0" timeOffset="2975.84">7302 2371 0,'0'0'0,"0"-21"16,22 21 0,-22 21-16,21-21 0,0 42 0,0-21 0,-21 22 15,21-22-15,0 21 16,-21 0-16,22 22 0,-22-22 0,0 1 16,0 20-16,0-21 0,0 22 0,0-1 15,0-20-15,0 20 0,0 1 0,0-1 16,-22-20-16,1-1 0,0 21 15,0-20-15,0-1 0,21 0 0,-21-20 16,-1 20-16,1-21 0,0 21 0,-21-20 16,21-1-16,-1 0 0,1 0 15,-21-21-15,21 21 0,-22-21 16,1 21-16,21-21 0</inkml:trace>
  <inkml:trace contextRef="#ctx0" brushRef="#br0" timeOffset="3771.89">1841 4932 0,'0'0'15,"-21"0"-15,0 0 16,21-21 0,0 0-1,21-1-15,-21 1 0,0 0 16,21 21-16,-21-21 0,22 0 15,-22 0-15,0-1 0,0 1 0,0 0 16,0 0-16,-22 21 16,-20 0-16,21 0 0,-21 0 15,20 0-15,-20 0 0,0 21 0,-1 0 16,22 0-16,-21 22 0,21-1 16,-22 0-16,22 1 0,0-22 15,0 21-15,21 1 0,0-1 0,0-21 16,0 21-16,0-20 0,0-1 15,21 0-15,0-21 0,0 21 0,1-21 16,-1 0-16,21 0 0,-21 0 16,22 0-16,-22-21 0,21 0 0,0 0 15,-20-1-15,20 1 0,-21 0 0,0 0 16,22-21-16,-43 20 0,21 1 16,0-21-16,-21 21 0,21-22 0,-21 22 15,0 0-15,0 42 31,0 0-31,0 1 16,0-1-16,0 21 0,0-21 0,0 22 16,0-22-16,0 0 0,0 21 15,21-21-15,-21 1 0,0-1 0,0 0 16,21 0-16,1-21 0,-22 21 16,21-21-16,0 0 0,0 0 15,0 0-15,0 0 0,1 0 0,-1-21 16</inkml:trace>
  <inkml:trace contextRef="#ctx0" brushRef="#br0" timeOffset="3931.81">2519 4953 0,'21'-21'0,"-42"42"0,42-63 0,-21 21 0,0-1 16,0 1 0,21 42 30,0-21-46,0 0 16,22 0-16,-1 22 0</inkml:trace>
  <inkml:trace contextRef="#ctx0" brushRef="#br0" timeOffset="4864.27">3641 4868 0,'0'-21'0,"0"0"16,0 0-16,-22 21 0,1-21 0,0 0 16,0 21-16,0 0 0,0 0 0,-22 0 15,22 0-15,-21 0 0,21 0 16,-1 21-16,1 0 0,0 0 0,0 0 16,0 22-16,0-22 0,-1 21 15,22 0-15,-21-20 0,21 20 16,0-21-16,0 21 0,0-20 0,0-1 15,0 21-15,0-21 16,21 0-16,1-21 0,-1 0 16,0 0-16,0 0 0,0-21 0,22 0 15,-22 21-15,0-21 0,0 0 16,0 0-16,0-1 0,1-20 0,20 21 16,-21 0-16,0-22 0,0 22 15,1-21-15,-22 21 0,21-22 0,0 22 16,0-21-16,-21 21 0,0 0 15,21 21-15,-21 21 32,0 0-32,0 21 0,21-21 0,-21 1 15,0 20-15,0-21 0,0 21 16,22-20-16,-1 20 0,-21-21 0,21 0 16,0 0-16,0 1 0,0-1 0,22 0 15,-22 0-15,21 0 0,1-21 16,-1 0-16,0 0 0,1 0 0,-1 0 15,0 0-15,1 0 0,20 0 0,-21-21 16,1 0-16,-1 0 0,0 21 16,1-21-16,-22-22 0,0 22 0,0 0 15,-21-21-15,0 20 0,0-20 16,0 0-16,0 21 0,0-22 16,-21 22-16,0 0 0,0 0 0,0 0 15,-22-1-15,22 22 0,0 0 0,-21 0 16,20 0-16,1 0 0,-21 22 15,21-1-15,0 0 0,-22 21 0,22-21 16,21 22-16,-21-22 0,21 21 16,-21-21-16,21 22 0,0-22 0,0 0 15,0 0-15,21 0 0,0 1 0,0-22 16,0 21-16,1-21 0,20 0 16,-21 0-16,21 0 0,-20 0 0,20 0 15,-21-21-15,0 21 0,22-22 0,-22 1 16,0 0-16,0 0 15,-21-21-15,21-1 0,-21 22 0,21-42 16,-21 20-16,22 1 0,-22 0 0,21-1 16,-21-20-16,21 20 0,0 1 15,-21 0-15,21-1 0,0 1 0,-21 0 16,0 21-16,22-1 0,-1 22 16,-21 43-1,0-22-15,0 0 0,0 21 0,0 1 16,0-1-16,0 0 0,0 1 0,0-1 15,0 0-15,0 1 0,0-1 16,0 0-16,0 1 0,0-22 0,0 21 16,0-21-16,0 1 0,0 20 15,0-21-15,21-21 0,-21 21 16,21-21-16,0 0 0,0 0 16,22 0-16</inkml:trace>
  <inkml:trace contextRef="#ctx0" brushRef="#br0" timeOffset="5379.97">5524 4805 0,'0'0'16,"0"-42"-16,0 20 16,-21 22-16,0 0 0,0 0 0,0 0 15,0 0-15,-1 0 0,1 22 16,-21-1-16,21 0 0,0 0 0,-1 0 15,1 0-15,0 22 0,0-22 0,21 0 16,0 21-16,-21-20 0,21-1 16,0 21-16,0-21 0,0 0 0,0 1 15,0-1-15,21-21 16,0 0-16,0 0 0,0 0 16,1 0-16,-1 0 0,0 0 0,0-21 15,0 21-15,22-22 0,-22 1 0,0-21 16,-21 21-16,21-22 0,0 1 15,0 0-15,-21-1 0,0 1 16,0 0-16,22-22 0,-22 22 0,21 0 16,-21-22-16,0 22 0,0-22 15,0 22-15,0-22 0,0 22 0,0 0 16,0 21-16,0-22 0,0 22 16,0 42-1,0 0-15,-21 1 0,-1 20 0,1 0 16,0 22-16,21-22 0,-21 0 0,0 22 15,21-22-15,-21 22 16,21-1-16,0-20 0,0 20 0,0-21 16,0 1-16,0-1 0,0 0 0,0 1 0,0-22 15,21 0-15,0 21 16,0-42-16,0 22 0,0-22 0,1 0 16,-1 0-16,21 0 0,-21 0 0,22 0 15,-1 0-15</inkml:trace>
  <inkml:trace contextRef="#ctx0" brushRef="#br0" timeOffset="5655.81">6308 4339 0,'0'0'0,"0"-21"0,0-42 15,0 41-15,-22 22 16,1 22-16,0 20 0,21-21 15,-21 21-15,0 1 0,0-1 0,-1 0 16,1 22-16,21-22 0,-21 22 0,0-22 16,21 22-16,-21-22 0,21 21 15,0-20-15,0-1 0,0 0 0,0 1 16,0-1-16,0-21 0,0 0 0,21 1 16,0-1-16,0 0 0,0-21 0,1 21 15,-1-21-15,0 0 16,0 0-16,0 0 0,22 0 0,-22-21 15</inkml:trace>
  <inkml:trace contextRef="#ctx0" brushRef="#br0" timeOffset="6148.06">6667 4614 0,'0'-21'0,"-21"21"16,21-21-1,-21 21-15,21 21 47,0 22-31,0-22-16,-21 0 0,21 21 15,-21-21-15,21 22 0,0-1 16,0-21-16,0 22 0,-21-22 0,21 21 16,-22-21-16,22 0 0,0 1 0,0-1 15,0 0-15,-21 0 0,42-21 32,22-21-17,-22 0-15,0 0 16</inkml:trace>
  <inkml:trace contextRef="#ctx0" brushRef="#br0" timeOffset="6720.98">6879 4678 0,'-21'21'32,"0"0"-32,0 0 15,21 1-15,-22-1 0,1 0 0,21 21 16,0-21-16,-21 1 0,21 20 0,0-21 15,0 0-15,0 0 0,0 1 0,0-1 16,0 0-16,21 0 16,0-21-16,1 0 15,-1 0-15,0 0 0,0 0 16,0-21-16,-21 0 16,21 21-16,-21-21 0,0-1 0,0 1 15,0 0-15,0 0 0,0-21 0,0 20 16,0 1-16,0 0 0,0 0 15,0-21-15,0 20 0,0 1 16,22 0-16,-1 0 0,0 0 16,0 21-16,0-21 0,22 21 0,-22 0 15,0 0-15,0 0 0,0 0 16,0 21-16,1 0 0,-1 0 16,-21 21-16,0-20 0,0-1 15,0 0-15,0 0 0,0 21 16,-21-20-16,-1-1 0,22 0 0,0 0 15,-21 0-15,21 0 0,-21 1 0,21-1 16,0 0-16,0 0 16,21-21-16,0 0 15,1 0-15,-1 0 0,0 0 16,0-21-16,-21 0 0,21 21 0,0-21 16,1-22-1,-22 1-15,0 21 0,0 0 0,0-22 0,0 22 16,0-21-16,0 21 0,0-1 15,0 1-15,0 0 0,-22 0 0,22 0 16,-21 21-16,21-21 16,-21 21-16,21-22 15</inkml:trace>
  <inkml:trace contextRef="#ctx0" brushRef="#br0" timeOffset="6996.81">7620 4085 0,'0'21'16,"0"1"-1,0 20-15,21-21 0,0 0 16,-21 22-16,0-1 0,21 0 0,1 1 15,-22-1-15,21 0 0,0 22 16,0-22-16,-21 0 0,21 22 0,0-1 16,-21 1-16,0-22 0,0 22 0,0-22 15,-21 22-15,-21-22 0,21 0 16,-22 1-16,-20-1 0,21 0 16,-1-21-16,-20 22 0,20-22 0</inkml:trace>
  <inkml:trace contextRef="#ctx0" brushRef="#br0" timeOffset="7688.08">1905 6900 0,'0'0'0,"21"-42"15,-21 21-15,21 0 0,-21 0 16,0-1-16,0 1 16,0 0-16,0 0 0,0 0 0,0 0 15,-21-1-15,0 22 0,0-21 16,-22 21-16,1 0 0,-21 0 0,-1 21 15,1 1-15,20 20 0,-20-21 16,20 21-16,1 1 0,0-22 0,21 21 16,-1 1-16,22-1 0,0-21 15,0 21-15,0-20 0,22-1 0,-1 0 16,0-21-16,0 0 16,21 0-16,-20 0 0,20 0 0,0 0 15,1 0-15,-22 0 0,21-21 16,0 0-16,-20-1 0,20 1 0,-21 0 15,0 0-15,0 0 0,1 0 16,-1-1-16,-21 1 0,21 0 0,-21 0 16,0 42-1,0 0-15,0 0 16,0 1-16,0-1 0,0 0 0,0 0 16,0 0-16,0 0 15,0 1-15,21-1 0,-21 0 0,21 0 0,0 0 16,1 0-16,-1-21 15,0 0-15,0 0 16,0 0-16,0 0 0,1 0 16</inkml:trace>
  <inkml:trace contextRef="#ctx0" brushRef="#br0" timeOffset="7840.18">2455 6964 0,'0'0'15,"0"-42"-15,21 42 47,1 0-47,-1 0 0,0 0 16,21 0-16,-21 0 15,22 0-15,-1 0 0,0 0 0</inkml:trace>
  <inkml:trace contextRef="#ctx0" brushRef="#br0" timeOffset="8717">3746 6816 0,'0'0'0,"0"-21"0,0-1 16,0 1-16,0 0 15,-21 0-15,0 0 0,0 21 0,0-21 0,0 21 16,-22 0-16,22 0 0,0 0 16,-21 21-16,20 0 0,1 0 15,-21 0-15,21 0 0,0 1 0,-1-1 16,1 21-16,0-21 0,21 0 15,0 1-15,0 20 0,0-21 0,0 0 16,0 0-16,0 1 0,21-22 16,0 21-16,1-21 0,-1 0 0,21 0 15,0 0-15,-20 0 0,20 0 0,0-21 16,-21 21-16,22-22 0,-22 1 16,21 21-16,-21-21 0,1 0 15,-1 0-15,-21 0 0,21-22 0,-21 22 0,21 0 16,-21 0-16,0 0 15,0-1-15,0 1 0,0 42 32,-21 1-32,21 20 0,0-21 15,0 0-15,0 0 0,0 22 0,0-22 16,0 0-16,0 21 0,21-20 0,0-1 16,0 0-16,1 0 0,20 0 15,-21 0-15,21 1 0,1-22 0,-1 0 16,0 0-16,1 0 0,20 0 15,-20 0-15,20 0 0,-21-22 16,1 22-16,-1-21 0,22 0 0,-22 0 16,-21 21-16,21-21 0,-20-22 0,20 22 15,-42 0-15,0 0 0,0-21 16,0 20-16,0 1 0,0-21 0,-21 21 16,0 0-16,-22-1 0,22 22 0,-21-21 15,21 21-15,-22 0 0,22 0 16,0 21-16,-21-21 0,20 22 0,1-1 15,0 0-15,0 21 0,0-21 16,21 1-16,0 20 0,0-21 0,0 0 16,0 0-16,0 1 0,0-1 0,21 0 15,0 0-15,0 0 0,0-21 16,1 0-16,20 0 0,-21 0 16,21 0-16,-20 0 0,20 0 0,0-21 15,-21 0-15,22 0 0,-1 0 0,0-1 16,1 1-16,-22 0 0,21-21 15,-21 21-15,1-22 0,-1 1 0,0 0 16,0-1-16,-21 1 0,0 0 0,0-1 16,0-20-16,0 42 0,0-22 15,0 22-15,0-21 0,-21 42 16,0 21 0,21 21-16,-21-21 0,-1 22 0,22-1 15,-21 0-15,21 1 0,-21-1 16,0 0-16,21 1 0,0-1 15,0 0-15,0-20 0,0 20 0,0-21 16,0 21-16,0-20 0,21-1 0,-21 0 16,42-21-16,-20 21 0,-1-21 15,21 0-15,0 0 0,1 0 0</inkml:trace>
  <inkml:trace contextRef="#ctx0" brushRef="#br0" timeOffset="9176.24">5567 6922 0,'0'-22'0,"0"1"16,0 0-16,0 0 0,-21 0 0,-1 21 16,1 0-1,0 0-15,0 0 0,0 21 0,0 0 16,-1-21-16,1 21 0,0 0 0,0 1 16,0 20-16,21-21 0,-21 0 15,21 0-15,0 1 0,0-1 0,0 0 16,0 0-16,0 0 0,21-21 15,0 0 1,0 0-16,0 0 0,0 0 0,1-21 16,-1 0-16,21 0 0,-21 0 0,0-1 15,1 1-15,-1 0 0,0-21 16,-21 21-16,21-22 0,0 1 16,0 0-16,-21-22 0,22 22 0,-1-22 15,0 1-15,-21 20 0,21-20 0,-21-1 16,21 22-16,-21 0 0,0 21 15,0-22-15,0 22 0,0 42 16,-21 0-16,0 1 16,0 20-16,21 0 0,-21 22 15,21-1-15,-22-20 0,22 20 0,0 1 16,0-22-16,0 21 0,0-20 16,0-1-16,22 0 0,-1 1 0,-21-1 15,21 0-15,0-20 0,0-1 0,0 21 16,1-42-16,-1 21 0,21 0 15,-21-21-15,0 0 0,22 0 16,-22 0-16</inkml:trace>
  <inkml:trace contextRef="#ctx0" brushRef="#br0" timeOffset="9432.1">6773 6392 0,'0'0'0,"0"-42"0,0 21 0,0 0 15,-21 0-15,0 21 0,0 0 16,0 0-16,-22 21 0,22 0 0,0 0 16,-21 21-16,20 1 0,1 20 15,0-20-15,0 20 0,0-21 0,0 1 16,21 20-16,0-20 0,0-1 16,0 0-16,0-21 0,0 22 0,0-22 15,0 21-15,0-21 0,0 1 0,21-1 16,0 0-16,-21 0 0,21-21 0,0 21 15,0-21-15,1 0 0,-1 0 16,21 0-16,0 0 0</inkml:trace>
  <inkml:trace contextRef="#ctx0" brushRef="#br0" timeOffset="9792.93">7408 6604 0,'0'0'0,"-21"-21"0,0 21 15,0 0-15,0 0 0,-1 0 0,-20 0 16,21 0-16,-21 21 0,-1 0 16,22 0-16,-21 1 0,21-1 0,-1 0 15,1 21-15,21-21 0,-21 1 0,21-1 16,0 0-16,0 0 16,21-21-16,0 21 0,1-21 0,-1 0 15,0 21-15,0-21 0,21 22 16,-20-22-16,-1 0 0,0 0 15,0 21-15,0-21 0,-21 21 16,21-21-16,-21 21 0,22-21 0,-22 21 16,0 0-16,0 1 15,-22-22-15,1 0 16,0 21-16,0-21 0,0 21 0,0-21 16,-1 21-16,1-21 0,0 0 15,21-21 16</inkml:trace>
  <inkml:trace contextRef="#ctx0" brushRef="#br0" timeOffset="10089.28">7366 6075 0,'0'0'16,"-21"0"-16,21 21 16,0 0-16,21 0 15,-21 1-15,21-1 16,0 0-16,0 0 0,-21 21 16,22 1-16,-1-1 0,-21 0 0,0 1 15,0 20-15,0-20 0,0 20 16,0-21-16,0 22 0,0-22 0,0 1 15,0-1-15,-21 21 0,-1-20 0,1-1 16,0 0-16,-21 1 0,21-1 0,-22 0 16,1-20-16,0 20 0,-1 0 15,-20 1-15,20-22 0</inkml:trace>
  <inkml:trace contextRef="#ctx0" brushRef="#br0" timeOffset="10832.55">2032 8742 0,'0'0'0,"0"-42"16,-21 42-16,21-22 15,-21 22-15,-1 0 16,1 0-16,0 0 15,0 22-15,0-1 0,-22 21 0,22 0 16,0 1-16,0-1 0,-21 0 16,20 1-16,22-1 0,-21 0 0,21 1 15,0-1-15,0-21 0,0 0 16,0 22-16,0-22 0,21 0 16,1-21-16,-1 0 0,0 0 0,0 0 15,21 0-15,-20 0 16,-1-21-16,0 0 0,21 0 0,-21-1 15,1 1-15,-1 0 0,0 0 16,0-21-16,0 20 0,0-20 0,1 0 16,-1 21-16,-21-22 0,21 22 15,-21 0-15,21 21 0,-21 21 16,0 0 0,0 0-16,0 1 0,0 20 0,0-21 15,0 21-15,0-20 0,0-1 16,0 21-16,21-21 0,-21 0 0,21 1 15,1-1-15,-1 0 0,0-21 16,0 0-16,0 0 16,0 0-16,22 0 0,-22 0 0,21 0 15,-21-21-15</inkml:trace>
  <inkml:trace contextRef="#ctx0" brushRef="#br0" timeOffset="10975.47">2836 9017 0,'0'-21'15,"0"0"-15,21 0 47,1 21-47,-1 0 0,0 0 16,0-22-16</inkml:trace>
  <inkml:trace contextRef="#ctx0" brushRef="#br0" timeOffset="12303.86">4000 8848 0,'0'0'16,"0"-21"-16,0-1 0,-21 1 0,0 21 16,0 0-16,0-21 0,0 21 15,-1 0-15,1 0 0,0 21 0,0 0 16,0 1-16,0-1 15,-1 0-15,1 21 0,0-21 0,0 22 16,21-1-16,0-21 0,0 22 0,0-22 16,0 0-16,0 21 0,0-21 15,0 1-15,0-1 0,21-21 16,0 0-16,0 0 0,1 0 16,-1 0-16,0 0 0,0-21 15,0-1-15,0 22 0,1-21 0,-1 0 16,0 0-16,0 0 0,0-22 0,-21 22 15,21-21-15,1 21 0,-22-22 16,0 22-16,0-21 0,21 21 0,-21 0 16,21 21-1,-21 21 1,0 21-16,0-21 0,0 0 16,0 1-16,0 20 0,0-21 15,0 0-15,0 0 0,0 1 0,0 20 16,21-21-16,21 0 0,-20 0 15,-1-21-15,21 0 0,0 0 16,1 0-16,-1 0 0,22 0 0,-22 0 16,21 0-16,1 0 0,-22 0 0,1-21 15,20 0-15,-21 21 0,-20-21 16,-1 0-16,0 0 0,0-1 16,-21-20-16,0 21 0,0 0 0,0-22 15,-21 22-15,21 0 0,-21 0 16,-22 21-16,22 0 0,-21 0 0,21 0 15,-22 0-15,22 0 0,-21 0 0,21 21 16,-22 0-16,22 0 0,0 22 16,0-22-16,21 0 0,0 0 0,0 0 15,0 1-15,0-1 0,0 0 0,0 0 16,21-21-16,0 21 0,0-21 16,1 0-16,20 0 0,-21 0 0,21 0 15,1 0-15,-22 0 0,21-21 0,1 21 16,-22-21-16,0 0 0,21 0 15,-21-1-15,1-20 0,-1 21 16,0-21-16,0-1 0,-21 1 0,21 0 16,-21-1-16,21 1 0,-21 0 15,22-1-15,-22 22 0,0-42 16,0 20-16,0 22 0,0 42 31,-22 0-31,1 22 0,0-22 16,21 21-16,-21 1 0,21-1 0,-21 0 15,21 1-15,0-1 16,0 0-16,0 1 0,21-1 0,0-21 0,0 0 16,22 22-16,-1-22 0,0 0 15,1 0-15,-1-21 0,21 21 16,-20-21-16,20 0 0,-20 0 0,20 0 16,-21 0-16,1 0 0,-1 0 0,0 0 15,-20-21-15,20 0 0,-21 0 16,0 0-16,-21-1 0,0 1 0,0-21 15,0 21-15,0-22 0,0 22 0,0-21 16,-21 21-16,0 0 0,0-1 16,0 1-16,-1 21 0,1 0 0,0 0 15,-21 21-15,21 1 0,-1-1 0,1 0 16,-21 0-16,21 0 16,21 0-16,-21 22 0,21-22 0,0 0 15,0 0-15,0 0 0,0 1 0,0-1 16,0 0-16,21-21 0,0 21 15,0-21-15,0 0 0,0 0 0,1 0 16,20 0-16,-21 0 0,21 0 0,-20 0 16,-1-21-16,21 21 0,-21-21 15,0 0-15,1-22 0,-1 22 0,0-21 16,0-1-16,-21 1 0,21 0 0,0-1 16,1-20-16,-22 21 0,21-22 15,0 22-15,0-22 0,-21 22 16,21 0-16,-21-22 0,21 22 0,-21-1 0,0 1 15,0 21-15,0 0 0,0 0 16,-21 21-16,0 21 16,0 0-16,0 0 0,0 21 0,-1 1 15,1 20-15,0-20 0,21 20 16,0-21-16,-21 22 0,21-1 0,0 1 16,0-22-16,0 22 0,0-22 0,21 0 15,0 1-15,0-22 0,1 21 16,-1-21-16,21 1 0,0-1 0,1 0 15,-1-21-15,0 0 0,1 0 16,-1 0-16,0 0 0</inkml:trace>
  <inkml:trace contextRef="#ctx0" brushRef="#br0" timeOffset="12572.71">7091 8213 0,'0'0'16,"-43"0"-16,22 21 16,-21 0-16,21 0 0,-22 22 0,22-22 15,-21 42-15,0-20 0,20-1 16,-20 21-16,21-20 0,0 20 16,0 1-16,21-1 0,0 1 0,0-22 15,0 0-15,0 22 0,0-22 0,0-21 16,21 22-16,0-22 0,0 21 15,0-21-15,0-21 0,1 22 0,-1-1 16,21-21-16,-21 0 0,0 0 0,22 0 16,-22-21-16,21-1 0</inkml:trace>
  <inkml:trace contextRef="#ctx0" brushRef="#br0" timeOffset="12775.59">7345 8530 0,'-21'0'16,"21"21"-16,-22-21 0,1 22 15,21-1-15,-21 0 0,21 0 16,0 0-16,0 0 0,0 1 16,0-1-16,0 0 15,21-21 1</inkml:trace>
  <inkml:trace contextRef="#ctx0" brushRef="#br0" timeOffset="12944.97">7451 8573 0,'-22'21'31,"1"0"-31,0 0 16,21 0-16,0 0 0,0 1 15,0-1-15,21-21 32,0 0-32</inkml:trace>
  <inkml:trace contextRef="#ctx0" brushRef="#br0" timeOffset="13184.35">7980 8424 0,'-21'0'16,"-1"22"-16,1-1 0,0 0 0,0 0 0,0 0 15,21 0-15,-21 22 0,-1-22 0,22 21 16,-21-21-16,21 22 0,0-1 0,0-21 16,-21 22-16,21-22 0,0 21 15,0-21-15,0 0 0,0 1 0,0-1 16,0 0-16,0 0 0,21-21 31,0 0-31</inkml:trace>
  <inkml:trace contextRef="#ctx0" brushRef="#br0" timeOffset="13395.22">8191 8509 0,'0'0'0,"0"21"16,-21 0-1,0 1-15,0 20 0,21-21 0,0 21 16,-21-20-16,0 20 0,21 0 0,0 1 16,0-22-16,0 21 0,0-21 15,0 22-15,0-22 0,0 0 16,0 0-16,0 0 0,0 0 0,0 1 16,-22-22 15</inkml:trace>
  <inkml:trace contextRef="#ctx0" brushRef="#br0" timeOffset="13524.15">7768 8954 0,'0'0'0,"-21"0"31,21-22-31,21 22 0,0 0 0,0-21 16,22 21-16,-22-21 0,21 21 15,1 0-15,-1-21 0,0 21 16,-21 0-16,22 0 0</inkml:trace>
  <inkml:trace contextRef="#ctx0" brushRef="#br0" timeOffset="13845.27">8361 8869 0,'21'-21'15,"0"0"1,0-1-1,0 1-15,1 21 0,-22-21 0,21 0 16,-21 0-16,21 21 0,-21-21 0,0-1 16,-21 22 15,0 22-31,-1-1 0,1 0 0,0 0 16,21 0-16,0 0 0,-21 22 15,21-22-15,-21 0 0,21 21 0,0-20 16,0-1-16,0 0 0,0 0 0,0 0 15,0 0-15,0 1 0,0-1 16,21-21-16,0 0 16,0 0-16,0 0 15,1 0-15,20 0 0,0-21 0,1-1 16</inkml:trace>
  <inkml:trace contextRef="#ctx0" brushRef="#br0" timeOffset="14088.12">8975 8509 0,'0'0'0,"0"-21"0,-22 21 16,1 0-16,0 0 15,21 21-15,-21 0 0,21 0 0,0 1 0,-21 20 16,0-21-16,21 21 0,-22 1 16,22-1-16,0-21 0,0 22 0,0-1 15,0 0-15,-21-21 0,21 22 16,0-22-16,0 0 0,-21 21 0,21-20 15,0-1-15,0 0 0,0-42 47,21 0-47</inkml:trace>
  <inkml:trace contextRef="#ctx0" brushRef="#br0" timeOffset="14324">9165 8403 0,'0'0'0,"0"21"16,0 1-16,-21-1 15,21 0-15,-21 0 0,0 0 16,21 22-16,-22-22 0,22 21 0,0 0 16,-21-20-16,21 20 0,-21 0 0,21 1 15,0-22-15,-21 21 0,21-21 16,-21 22-16,21-22 0,-21 0 0,21 0 15,0 0-15,0 0 0,21-21 32,0 0-32,0 0 0</inkml:trace>
  <inkml:trace contextRef="#ctx0" brushRef="#br0" timeOffset="14635.81">9356 8784 0,'-22'0'15,"1"0"-15,0 21 16,21 1-16,-21-1 0,0 0 16,21 0-16,0 0 0,0 0 15,0 1-15,0-1 0,0 0 16,0 0-16,0 0 0,21-21 16,0 0-16,-21 21 0,21-21 0,0 0 15,1 0-15,-1 0 16,0 0-16,0-21 0,0 0 15,-21 0-15,21 0 0,-21 0 0,0-1 16,0-20-16,0 21 0,0 0 16,0 0-16,0-1 0,0 1 0,0 0 15,-21 21 1,0 0-16</inkml:trace>
  <inkml:trace contextRef="#ctx0" brushRef="#br0" timeOffset="14864.68">9673 8551 0,'0'-21'15,"0"42"16,0 1-31,0-1 16,0 0 0,-21-21-16,21 21 0,0 0 0,-21-21 15,21 21-15,0 1 16,21-22 0</inkml:trace>
  <inkml:trace contextRef="#ctx0" brushRef="#br0" timeOffset="15040.09">9800 8551 0,'0'-21'0,"0"42"31,0 1-15,-21-22-16,21 21 0,0 0 16,0 0-16,0 0 15,0 0 1</inkml:trace>
  <inkml:trace contextRef="#ctx0" brushRef="#br0" timeOffset="15362.91">10075 8213 0,'0'0'0,"21"-21"16,1 21-16,-1 0 16,0 0-16,-21 21 15,21 0-15,-21 21 0,21-21 0,-21 22 16,21-22-16,-21 21 0,0 1 0,0-1 16,22 21-16,-22-20 0,0-1 0,0 22 15,0-1-15,0-21 0,0 22 16,-22-22-16,1 22 0,0-22 0,0 22 15,0-22-15,0 0 0,-1 1 0,-20-1 16,21 0-16,-21 1 0,-1-1 16,1-21-16,0 21 0,-1-20 0,1-1 15,0 0-15,-1 0 0,1 0 16,0 0-16,-1 1 0,1-22 0,0 21 16</inkml:trace>
  <inkml:trace contextRef="#ctx0" brushRef="#br0" timeOffset="17578.68">1863 10647 0,'0'21'16,"0"0"-16,21 0 0,0-21 15,0 0-15,0 0 16,0 0-1,1 0-15,-1 0 0,0-21 16,0 21-16,-21-21 0,0 0 16,21 0-16,-21 0 0,21-1 15,-21 1-15,0-21 0,0 21 0,0 0 16,-21-1-16,0-20 0,0 21 16,-21 0-16,20 0 0,-20 21 0,21 0 15,-21 0-15,-1 0 0,1 0 16,21 21-16,-22 0 0,1 0 0,21 21 15,-21-20-15,20 20 16,1 0-16,0 1 0,21-1 0,0-21 16,0 21-16,0-20 0,0 20 15,0-21-15,0 0 0,0 0 0,21 1 16,0-22-16,1 0 0,20 0 16,-21 0-16,0 0 0,0 0 15,22-22-15,-22 22 0,0-21 0,0 0 16,0 0-16,1 0 0,-1 0 15,0-1-15,0 1 0,0 0 0,-21 0 16,0 0-16,0 0 0,0-1 16,0 44 15,0-1-31,0 21 0,0-21 16,0 0-16,0 1 0,0 20 0,0-21 15,0 0-15,0 0 0,0 1 0,21-1 16,-21 0-16,22-21 0,-22 21 15,0 0-15,21-21 0,0 0 0,0 21 16,0-21-16,0 0 0,1 0 16,-1 0-16,0 0 0,21-21 0</inkml:trace>
  <inkml:trace contextRef="#ctx0" brushRef="#br0" timeOffset="17745.63">2709 10753 0,'0'0'0,"21"0"94,1 0-94,20 0 0</inkml:trace>
  <inkml:trace contextRef="#ctx0" brushRef="#br0" timeOffset="19140.34">3937 10732 0,'0'0'16,"0"-22"-16,21 1 0,-21 0 0,0 0 15,0 0-15,0 0 0,0-1 16,0 1-16,0 0 0,0 0 0,0 0 15,0 0-15,-21 21 0,0 0 0,0 0 16,-22 0-16,22 0 0,-21 21 16,21 0-16,-22 0 0,22 0 0,-21 22 15,21-22-15,-1 21 0,1 0 16,0-20-16,0 20 0,0-21 16,21 21-16,0-20 0,0-1 0,0 0 15,0 0-15,21 0 0,0 0 0,0-21 16,0 0-16,22 0 0,-22 0 15,21 0-15,1 0 0,-22 0 0,21 0 16,0-21-16,-20 0 0,20 0 0,-21 0 16,21 0-16,-20-1 0,-1 1 15,0 0-15,0 0 0,-21-21 0,21 20 16,0-20-16,-21 21 0,0 0 0,0 0 16,22-1-16,-22 44 31,0-1-16,-22 0-15,22 0 0,0 0 0,0 0 16,0 1-16,0-1 0,0 0 16,0 0-16,22 0 0,-1 0 0,0 1 15,0-1-15,0 0 0,22 0 0,-1-21 16,-21 21-16,21-21 0,1 0 16,-1 0-16,0 0 0,1 0 0,-1 0 15,0 0-15,1 0 0,-1-21 0,-21 21 16,22-21-16,-22 21 0,21-21 0,-21 0 15,0-1-15,-21 1 16,0 0-16,22-21 0,-22 21 0,0-22 0,0 22 16,0-21-16,0 21 0,0-1 15,-22 1-15,1 0 0,0 0 16,0 21-16,0 0 0,-22 0 0,22 0 16,-21 21-16,21 0 0,-22 0 0,22 1 15,-21-1-15,21 0 0,0 0 16,-1 21-16,22-20 0,0-1 0,0 0 15,0 0-15,0 0 0,22 0 16,-1 1-16,0-22 0,0 0 16,0 21-16,22-21 0,-22 0 0,0 0 15,21 0-15,1 0 0,-22 0 0,0 0 16,21-21-16,-21-1 0,22 1 0,-22 0 16,0 0-16,0 0 15,0 0-15,1-22 0,-1 1 0,0 0 16,0 20-16,-21-20 0,0-21 0,21 41 15,-21-20-15,21 0 0,-21-1 16,0 22-16,0 0 0,0 0 0,-21 42 31,21 0-31,-21 22 16,21-22-16,-21 21 0,21 0 0,0 1 16,0-22-16,0 21 0,0 1 0,0-1 15,0-21-15,0 21 0,21-20 0,0 20 16,-21-21-16,21 0 0,1 0 15,-1 1-15,0-1 0,0-21 16,21 21-16,-20-21 0,-1 0 0,21 0 16,-21 0-16,22 0 0,-22 0 0,21 0 15,-21-21-15,22 21 0,-22-21 16,21-1-16,-21 1 0,0 21 0,1-21 16,-1 0-16,0 0 0,-21 0 0,0-22 15,0 22-15,0 0 0,0 0 16,0 0-16,-21 21 0,0-22 0,-1 22 15,1 0-15,0 0 0,0 0 0,0 0 16,0 22-16,-22-1 0,22 0 16,0 0-16,0 0 0,0 0 15,21 1-15,0-1 0,0 0 16,0 0-16,0 0 0,0 0 0,0 1 16,0-1-16,21-21 15,0 0-15,0 0 0,0 0 0,0 0 16,1 0-16,20 0 0,-21 0 0,0 0 15,0-21-15,22 21 0,-22-22 0,0 1 16,0 0-16,0-21 0,1 21 16,-1-1-16,0-20 0,-21 0 0,21-1 15,-21 1-15,21 0 0,-21-22 16,21 22-16,-21 0 0,0-1 16,0 1-16,22 21 0,-22-22 0,0 22 15,0 0-15,0 42 16,0 0-1,0 1-15,-22 20 0,22 0 16,0 1-16,-21 20 0,21-21 0,0 1 16,0-1-16,0 0 0,0 1 0,0-1 15,0 0-15,0-20 0,0-1 16,0 21-16,0-21 0,21 0 0,-21 1 16,22-22-16,-1 21 0,0-21 0,0 0 15,0 0-15,0 0 0,1 0 0</inkml:trace>
  <inkml:trace contextRef="#ctx0" brushRef="#br0" timeOffset="19478.74">7197 10202 0,'0'0'0,"0"-21"0,0-21 16,-22 42-16,1 0 0,0 0 16,0 0-16,-21 21 15,20 0-15,1 0 0,0 22 0,0-1 16,0 0-16,0 1 0,-1-1 0,1 0 16,0 22-16,0-22 0,0 1 15,21-1-15,0 0 0,0 1 0,0-1 16,0 0-16,0-21 0,0 1 0,0 20 15,0-21-15,21 0 0,-21 0 0,21 1 16,0-22-16,0 21 0,1-21 16,-1 21-16,0-21 0,0 0 0,0 0 15,0 0-15,22 0 0,-22-21 16,0 21-16,21-21 0</inkml:trace>
  <inkml:trace contextRef="#ctx0" brushRef="#br0" timeOffset="20184.36">7429 10414 0,'0'-21'15,"0"42"32,0 0-31,-21 0-16,21 1 16,0-1-16,0 0 15,21-21 32</inkml:trace>
  <inkml:trace contextRef="#ctx0" brushRef="#br0" timeOffset="20348.25">7514 10414 0,'0'0'0,"0"21"46,-21-21-46,21 21 0,0 1 16,0-1-16,0 0 16,0 0-16,21-21 31,0 0-31</inkml:trace>
  <inkml:trace contextRef="#ctx0" brushRef="#br0" timeOffset="20612.11">7916 10372 0,'0'0'16,"0"-21"-16,0-1 15,0 44 1,0-1 0,0 0-16,0 0 0,0 21 15,0-20-15,0 20 0,0 0 0,-21-21 16,21 22-16,0-1 0,-21-21 0,21 22 15,0-22-15,0 21 0,0-21 16,-21 0-16,21 1 0,0-1 0,0 0 16,0 0-16,0 0 0,21-21 15,0 0 1,0 0-16,0 0 16</inkml:trace>
  <inkml:trace contextRef="#ctx0" brushRef="#br0" timeOffset="20844.97">8255 10414 0,'0'0'0,"0"-21"0,21 0 0,-21 0 0,0 63 31,-21-21-31,0 0 16,21 22-16,0-1 0,0-21 0,0 21 15,0 1-15,0-22 0,0 21 0,0-21 16,0 22-16,0-22 0,0 0 0,0 0 15,0 0-15,0 1 0,0-1 16,0 0-16</inkml:trace>
  <inkml:trace contextRef="#ctx0" brushRef="#br0" timeOffset="21183.81">8043 10774 0,'21'0'16,"1"0"-16,-1 0 15,0 0-15,0-21 0,0 21 16,0 0-16,22 0 0,-22-21 0,0 21 0,0-22 16,0 22-16,22-21 0,-22 0 15,0 21-15,21-21 0,-20 21 16,-1-21-16,0 0 0,0 21 0,-21-22 15,21 22-15,-21 22 16,0-1 0,0 0-16,0 0 0,0 0 15,-21 0-15,21 1 0,0-1 0,0 0 16,0 0-16,0 0 0,0 0 0,0 1 16,0-1-16,0 0 0,0 0 15,21-21 1,0 0-1,1 0-15,-22-21 16,21 21-16,0-21 0,-21 0 0</inkml:trace>
  <inkml:trace contextRef="#ctx0" brushRef="#br0" timeOffset="21339.72">8721 10372 0,'0'0'0,"-22"-21"0,1 21 15,0 0-15,0 0 16,21-22-16</inkml:trace>
  <inkml:trace contextRef="#ctx0" brushRef="#br0" timeOffset="21603.57">9102 10245 0,'0'0'0,"0"21"31,-22-21-31,22 21 16,-21 0-16,0-21 0,21 21 16,0 1-16,-21-1 0,21 0 15,-21 0-15,21 0 16</inkml:trace>
  <inkml:trace contextRef="#ctx0" brushRef="#br0" timeOffset="21795.46">9229 10266 0,'-22'0'16,"22"21"0,-21 0-1,21 0-15,0 1 31</inkml:trace>
  <inkml:trace contextRef="#ctx0" brushRef="#br0" timeOffset="22087.81">9483 9906 0,'0'0'16,"0"-21"-16,0 0 0,21 0 0,-21-1 16,0 44 15,0 20-31,0-21 0,0 0 16,0 22-16,0-22 0,0 21 0,0 0 15,0 1-15,0 20 0,0-20 0,0-1 16,-21 0-16,-1 22 0,1-22 15,0 0-15,0 22 0,0-22 0,0 1 16,-22-1-16,22-21 0,-21 21 0,-1 1 16,22-22-16,-21 0 0,0 0 0,-1 0 15,1 1-15,0-22 0</inkml:trace>
  <inkml:trace contextRef="#ctx0" brushRef="#br0" timeOffset="28193.76">11049 2667 0,'21'0'0,"-21"-21"0,21 21 16,-21-21-16,0 0 15,0-1-15,0 1 16,21 21-16,-21-21 15,0 0-15,22 42 79,-22 0-79,21 0 0,-21 1 0,21 20 15,0 0-15,-21 1 0,0-1 0,21 0 16,0 1-16,-21-1 0,0 0 15,0 1-15,22 20 0,-22-21 0,0 1 16,0-1-16,0 22 0,0-22 0,0 0 16,0 22-16,0-22 0,0 0 15,21 1-15,-21-1 0,0 0 0,0 1 16,0-22-16,0 21 0,0 1 0,0-22 16,0 0-16,0 0 0,0 0 15,0 0-15,0 1 16,0-44 15,0 1-31,0 0 0,0 0 16,0 0-16</inkml:trace>
  <inkml:trace contextRef="#ctx0" brushRef="#br0" timeOffset="30680.59">11282 2477 0,'0'21'32,"21"-21"-17,0 0 1,-21 21-16,21-21 0,0 0 0,1 0 16,-1 0-16,0 0 15,21 0-15,-21 0 0,22 0 16,-22 0-16,21 0 0,1 21 0,20-21 15,1 0-15,-22 0 0,21 0 16,22 0-16,-21 0 0,-1 0 0,1 0 16,-1 21-16,1-21 0,-1 0 15,-21 0-15,22 0 0,-22 0 0,22 0 16,-22 0-16,22 0 0,-1 0 0,-21 0 16,22 0-16,-1 0 0,22 0 15,-21 0-15,-1 0 0,22 0 0,-22 0 16,22 0-16,-22-21 0,1 21 15,21 0-15,-22 0 0,1 0 16,20-21-16,-20 21 0,20 0 0,-20 0 16,21 0-16,-22 0 0,22 0 15,-22-21-15,1 21 0,-1 0 0,1 0 16,-1 0-16,1 0 0,-22-21 0,22 21 16,-1 0-16,1 0 0,-1 0 15,1 0-15,20 0 0,-20 0 0,20 0 16,-20 0-16,-1 0 0,22 0 15,-21 0-15,-1 0 0,1 0 0,-1 0 16,1 0-16,20 0 0,-20 0 0,-1 0 16,22 0-16,0 0 0,-1 0 15,1 0-15,0 0 0,-1 0 0,1 0 16,0 0-16,-1 0 16,-20 0-16,20 0 0,-20 0 0,21 0 15,-22 0-15,22 0 0,-1 0 0,-20 0 16,21 0-16,-1 0 0,1 0 15,0 0-15,-1 0 0,1 0 0,0 0 16,20 0-16,1 0 0,0 0 16,21 0-16,-21 0 0,0 21 0,21-21 15,-43 0-15,22 0 0,-21 21 0,0-21 16,-1 0-16,1 0 0,0 0 16,-1 0-16,-20 0 0,20 0 0,-20 0 15,21 0-15,-22-21 0,22 21 16,-22 0-16,1 0 0,20-21 15,-20 21-15,-1 0 0,1 0 0,-1 0 16,22 0-16,-21 0 0,-22 0 16,21 0-16,1 0 0,-22 0 0,22 0 15,-22 0-15,0 0 0,22 0 16,-22 0-16,1 0 0,-1 0 0,0 0 16,1 0-16,-1 0 0,-21 0 0,21 0 15,-20 0-15,-1 0 0,0 0 16,0 0-16,0 0 0,0 0 0,1 0 15,-1 0 1,-21 21 15,0 0-31,0 0 16,0 0-16,0 0 0,0 1 0,0-1 16,0 0-16,-21 0 0,21 0 0,-22 0 15,22 1-15,-21 20 0,21-21 16,0 0-16,-21 0 0,0 1 0,21 20 15,-21-21-15,21 0 0,0 0 0,0 1 16,-21 20-16,21-21 0,0 0 16,0 22-16,0-22 0,0 21 0,21-21 15,0 22-15,-21-1 0,21-21 0,0 21 16,-21-20-16,0 20 16,21-21-16,-21 21 0,22-20 0,-22-1 15,0 0-15,0 0 0,0 0 0,0 0 16,0 1-16,0-1 15,0 0-15,0 0 0,-22-21 16,22 21-16,-21-21 0,21 21 0,0 1 16,-21-22-16,21 21 15,-21-21-15,0 21 0,0-21 16,21 21-16,-22-21 0,1 0 0,0 21 16,0-21-16,0 0 15,0 0-15,-1 21 0,1-21 16,0 0-16,0 0 0,-21 0 15,20 0-15,1 0 0,-21 0 16,0 0-16,20 0 0,-20 0 16,0 0-16,-1 0 0,1 0 0,-21 0 15,20 0-15,1 0 0,0 0 0,-1 0 16,-20 0-16,20 0 0,1 0 0,-21 0 16,20 0-16,1 0 0,-22 0 15,22-21-15,-21 21 0,20 0 0,-20 0 16,-1 0-16,22 0 0,-22 0 0,1 0 15,-1 0-15,1 0 0,-1 0 16,1-21-16,21 21 0,-22 0 0,1 0 16,-1 0-16,1-21 0,-1 21 15,1 0-15,-22 0 0,21 0 0,-20 0 16,-22-21-16,21 21 0,1 0 16,-22 0-16,21 0 0,0 0 0,-20-21 15,20 21-15,-21 0 0,21-22 0,1 22 16,-1 0-16,0 0 0,22-21 15,-22 21-15,22 0 0,-1 0 0,1 0 16,-1 0-16,1-21 0,-1 21 0,1 0 16,-22 0-16,22 0 0,-1 0 0,1 0 15,-22 0-15,21 0 16,1 0-16,-22 0 0,22 0 0,-1 0 0,1 0 16,-1 0-16,1 0 0,-1 0 15,22 0-15,-22 0 0,1 0 16,21 0-16,-22 0 0,1 21 0,20-21 15,-20 0-15,-1 0 0,22 0 0,-22 0 16,22 0-16,-21 0 0,20 21 0,-20-21 16,-1 0-16,22 0 0,-22 0 15,22 0-15,-21 0 0,20 0 0,-20 0 16,-1 0-16,1 0 0,-1 0 0,-20 0 16,20 0-16,-21 0 0,1 0 15,20 0-15,-20 0 0,20 0 0,1 0 16,-1 0-16,1 0 0,-1 0 0,1 0 15,20 0-15,-20 0 0,-1 0 16,1 0-16,20 0 0,-20 0 16,21 0-16,-22 0 0,22 0 0,-1 0 15,1 0-15,0 0 0,-1 0 0,1 0 16,21 0-16,-21 0 0,20 22 0,-20-22 16,21 0-16,-21 0 0,20 0 15,-20 0-15,21 0 0,-21 21 0,20-21 16,-20 0-16,0 0 0,21 0 0,-22 0 15,22 0-15,-21 0 0,-1 0 16,22 0-16,-21 0 0,21 0 16,-22 0-16,1 0 0,21 0 0,-21 0 15,-1 0-15,1 0 0,0 0 0,-1 0 16,1 0-16,0 21 0,-22-21 16,22 0-16,-1 0 0,1 0 0,0 0 15,21 0-15,-22 0 0,22 0 0,0 0 16,0 0-16,0 0 0,-1 0 15,1 0 1,0 0 109,0 0-47,0 0-62,21 21-16,-21-21 0,-1 0 15,1 0 1,0 0-16</inkml:trace>
  <inkml:trace contextRef="#ctx0" brushRef="#br0" timeOffset="40319.32">11980 3027 0,'0'0'0,"0"-21"0,0 0 16,0-1-16,0 1 16,0 0-1,21 21-15,1 0 47,-22 21-47,0 0 0,0 1 16,0 20-16,0-21 0,0 0 0,0 22 15,0-22-15,0 21 0,0 0 16,-22 1-16,1-22 0,21 21 0,0 1 16,-21-22-16,21 21 0,-21-21 0,21 0 15,0 1-15,-21-1 0,21 0 16,21-42 31,0 0-47</inkml:trace>
  <inkml:trace contextRef="#ctx0" brushRef="#br0" timeOffset="40716.1">12319 3069 0,'0'0'0,"0"21"16,0 1-16,0-1 15,0 0-15,0 0 0,0 0 16,0 22-16,0-22 0,0 0 0,0 0 16,-21 0-16,21 0 15,0 1-15,0-1 0,0 0 0,0 0 16,0 0-16,0 0 15,21-21-15,0 0 16,0 0-16,0 0 0,1 0 0,-1-21 16,0 0-16,0 0 0,0 21 0,0-21 15,-21 0-15,0-1 0,22 1 0,-22 0 16,0 0-16,0 0 0,0 0 16,0-1-16,0 1 0,-22-21 0,1 21 15,0 0-15,0-1 0,0 22 16,0 0-16,-1 0 15,1 0 1,21 22 0,21-22-1,1 0-15,-1 0 0</inkml:trace>
  <inkml:trace contextRef="#ctx0" brushRef="#br0" timeOffset="41055.9">13144 2709 0,'0'-21'0,"-21"21"31,0 0-31,21 21 0,-21 1 0,21-1 16,0 0-16,-21 21 0,21 1 15,-21-1-15,21 0 0,0 1 0,0-1 16,-22 0-16,22 22 0,-21-22 0,0 0 16,21 22-16,-21-22 0,21 1 0,0 20 15,0-21-15,-21-20 16,21 20-16,-21-21 0,21 21 0,0-20 16,0-1-16,0 0 0,0 0 0,0-42 46,0 0-30,21 0-16</inkml:trace>
  <inkml:trace contextRef="#ctx0" brushRef="#br0" timeOffset="41315.75">13483 3048 0,'0'0'0,"0"-21"0,0 42 31,0 0-31,-21 0 0,21 1 16,-21 20-16,0-21 0,21 0 0,0 22 16,-22-22-16,1 0 0,21 0 15,-21 21-15,21-20 0,0-1 0,0 0 16,0 0-16,0 0 15</inkml:trace>
  <inkml:trace contextRef="#ctx0" brushRef="#br0" timeOffset="41999.85">13737 3048 0,'0'0'0,"0"21"47,0 0-47,0 1 0,0-1 16,-21 0-16,21 0 0,-21 0 0,21 22 16,0-22-16,0 0 15,0 0-15,0 0 0,0 0 16,0 1-16,0-1 0,21-21 15,0 0-15,0 0 0,0 0 16,1 0-16,-1 0 0,0 0 16,0 0-16,0 0 0,0-21 0,1 21 15,-22-22-15,0 1 0,0 0 16,0 0-16,0 0 0,0 0 16,0-1-16,0 1 15,-22 0-15,1 0 0,21 0 0,-21 0 16,21-1-16,0 1 15,21 0 1,0 0-16,22 21 0,-22 0 16,21 0-16,-21-21 0,22 21 0,-22 0 15,21 0-15,-21 0 0,1 0 0,20 0 16,-21 0-16,0 0 0,-21 21 16,0 0-16,0 0 0,0 0 15,0 1-15,0-1 0,0 0 0,-21 21 16,21-21-16,-21 1 0,0-1 15,21 0-15,-21 0 0,21 0 16,0 0-16,0 1 0,21-1 16,0-21-16,21 0 15,-21 0-15,1 0 0,-1 0 16,0 0-16,0 0 0,21-21 0,-20-1 16,-1 22-16,0-21 0,-21 0 0,21 0 15,-21 0-15,0-22 0,0 22 16,0 0-16,0 0 0,0 0 15,-21 0-15,0 21 0,0-22 0,-1 1 16,1 0-16,0 21 0,0 0 0,0-21 16,0 21-16,-1 0 0,1 0 15,42 0 17,1 0-32,20 0 15</inkml:trace>
  <inkml:trace contextRef="#ctx0" brushRef="#br0" timeOffset="42319.91">15198 2540 0,'0'-21'0,"0"42"0,0-63 0,0 63 31,0 0-31,0 21 16,-22-20-16,1 20 0,21 0 0,-21 22 15,21-22-15,-21 22 0,0-22 0,0 21 16,-1 1-16,1-22 0,0 22 16,0-1-16,0-20 0,0 20 0,-1-21 15,1 1-15,21-1 0,-21 0 0,21 1 16,-21-22-16,21 0 0,0 0 0,0 0 15,0 1-15,21-22 32</inkml:trace>
  <inkml:trace contextRef="#ctx0" brushRef="#br0" timeOffset="42915.59">15854 2985 0,'0'0'0,"21"-22"15,0 1 1,0 21-16,-21-21 0,21 21 0,-21-21 16,0 0-16,0 0 0,0-1 15,-21 22 1,0 0-16,-21 0 16,21 0-16,-1 0 0,1 0 15,-21 22-15,21-1 16,-22-21-16,22 21 0,0 0 0,-21 0 15,21 0-15,21 1 0,-22-22 0,22 21 16,0 0-16,0 0 0,0 0 16,0 0-16,22-21 15,-1 0-15,0 22 0,0-22 0,0 0 16,0 21-16,1-21 0,-1 0 0,0 0 16,0 21-16,0-21 0,0 21 15,1-21-15,-1 0 0,-21 21 0,21-21 16,0 0-16,0 21 0,-21 1 15,0-1 1,-21 0 0,-21-21-16,21 21 0,-1-21 0,-20 21 15,21-21-15,-21 0 0,20 21 0,-20-21 16,21 0-16,-21 0 0,20 0 0,1 0 16,0 0-1,21-21 1,0 0-16,21 21 0,0-21 15,-21 0-15,22 0 0</inkml:trace>
  <inkml:trace contextRef="#ctx0" brushRef="#br0" timeOffset="43348.42">16997 2667 0,'0'-85'0,"0"170"0,0-191 16,0 64-16,0 21 0,-21 0 15,21-1-15,-22 22 16,22 22-16,0 20 16,-21-21-16,0 43 0,0-22 15,21 21-15,-21 1 0,0-1 0,-1 1 16,1-1-16,0 22 0,21-21 0,-21-1 16,0 1-16,0-1 0,-1-21 15,22 22-15,0-22 0,-21 1 0,21-1 16,-21-21-16,21 21 0,0-20 0,0-1 15,-21 0-15,21 0 0,0 0 16,21-21 15,0-21-31,0 0 0,1 0 16,-1 0-16</inkml:trace>
  <inkml:trace contextRef="#ctx0" brushRef="#br0" timeOffset="43580.29">17314 2858 0,'0'0'0,"21"0"15,-21 21-15,0 0 16,0 0-16,0 0 0,0 22 16,-21-22-16,21 21 0,-21 0 15,0 1-15,21-1 0,-21 0 0,0-20 16,21 20-16,0-21 0,-22 21 0,22-20 15,-21-1-15,21 0 0,21-21 32,1 0-17</inkml:trace>
  <inkml:trace contextRef="#ctx0" brushRef="#br0" timeOffset="43811.16">17611 2858 0,'0'0'0,"21"-22"0,-21 44 32,0-1-32,0 0 15,0 0-15,0 21 0,0-20 16,0 20-16,-21 0 0,-1 1 0,22-22 16,0 21-16,-21-21 0,21 22 0,-21-22 15,21 0-15,0 0 0,-21 0 16,21 0-16,-21 1 0,21-1 0,-21-21 15,-1 0-15,1 0 16,0 0-16,0 0 0</inkml:trace>
  <inkml:trace contextRef="#ctx0" brushRef="#br0" timeOffset="44008.04">17230 3239 0,'21'0'16,"0"0"-16,0 0 0,0 0 15,0 0-15,1 0 0,-1 0 0,21 0 16,-21 0-16,22 0 0,-22 0 16,21 0-16,-21 0 0,22 0 0,-22-22 15,0 22-15,21 0 0,-21-21 0,1 21 16,-1-21-16,0 21 0,0 0 16,-21-21-16</inkml:trace>
  <inkml:trace contextRef="#ctx0" brushRef="#br0" timeOffset="44303.4">17801 3154 0,'21'0'47,"0"0"-32,-21-21-15,22 21 16,-1 0-16,0-21 0,0-1 16,0 22-16,-21-21 15,0 0-15,0 0 16,-21 21 15,21 21-31,-21 0 0,0 0 0,0 1 16,21-1-16,-22 21 0,1-21 15,0 0-15,21 22 0,0-22 0,0 0 16,0 0-16,0 0 0,0 1 0,0-1 16,0 0-16,21-21 0,0 0 15,1 0-15,-1 0 0,0 0 16,0 0-16,0 0 0,0 0 0,22-21 15,-22 0-15,0-1 0,0 22 0,-21-21 16,21 0-16</inkml:trace>
  <inkml:trace contextRef="#ctx0" brushRef="#br0" timeOffset="44536.27">18351 2900 0,'0'0'0,"0"-21"0,0 0 15,0-1-15,0 44 31,0-1-31,0 0 0,-21 0 16,0 0-16,0 22 0,0-22 0,21 21 16,-21-21-16,-1 22 0,22-1 0,0-21 15,0 21-15,-21-20 0,21 20 16,0-21-16,0 0 0,0 0 16,0 1-16,0-1 0,0 0 15,21-21 1,1 0-1</inkml:trace>
  <inkml:trace contextRef="#ctx0" brushRef="#br0" timeOffset="44796.17">18754 2731 0,'0'0'0,"0"21"15,-22 0-15,22 0 16,-21 0-16,21 0 0,0 22 0,-21-22 16,0 21-16,21 1 0,-21-22 15,21 21-15,0 0 0,-21 1 0,21-22 16,-22 21-16,22-21 0,-21 22 0,21-22 16,0 0-16,0 0 0,0 0 15,-21-21-15,21 22 0,21-22 47</inkml:trace>
  <inkml:trace contextRef="#ctx0" brushRef="#br0" timeOffset="45111.99">18796 3154 0,'0'21'0,"0"0"16,0 0-16,-21 1 15,21-1-15,0 0 0,0 0 16,0 0-16,0 0 0,0 1 16,21-22-16,0 0 15,0 0-15,0 0 16,1 0-16,-1 0 0,0-22 16,0 1-16,-21 0 15,21 0-15,-21 0 0,0 0 16,21-1-16,-21 1 0,0 0 0,0 0 15,0 0-15,-21 0 0,0-1 16,0 22-16,0 0 0</inkml:trace>
  <inkml:trace contextRef="#ctx0" brushRef="#br0" timeOffset="45436.09">19537 2561 0,'0'-21'0,"0"42"0,0-63 16,0 63-1,-21 0-15,-1 0 0,1 1 0,21 20 16,-21 0-16,21 1 15,0 20-15,-21-21 0,0 1 0,21 20 0,-21-20 16,-1 20-16,22 1 0,0-22 16,0 21-16,-21-20 0,21-1 15,-21 22-15,21-22 0,0 0 0,-21-21 16,21 22-16,0-1 0,0-21 0,0 0 16,-21 1-16,21-1 0,-21 0 0,21 0 15,0 0 1,21-21-1,0-21 1,0 0-16,0 0 0,0 0 0</inkml:trace>
  <inkml:trace contextRef="#ctx0" brushRef="#br0" timeOffset="45751.91">20087 2858 0,'21'0'16,"-42"0"-16,42 21 31,-21 0-31,0 0 0,0 21 0,0-20 16,0 20-16,0-21 0,0 21 15,0 1-15,-21-22 0,21 21 0,-21 1 16,21-22-16,-21 21 0,21-21 0,0 22 15,0-22-15,-21 0 0,21 0 16,-22 0-16,22 0 0,0 1 16,22-22 31,-22-22-47,21 1 0,0 0 15</inkml:trace>
  <inkml:trace contextRef="#ctx0" brushRef="#br0" timeOffset="45988.77">20405 2985 0,'0'0'0,"0"21"32,0 0-32,0 0 15,0 0-15,0 0 0,0 1 0,-22-1 16,22 21-16,-21-21 0,21 0 0,0 1 15,0-1-15,0 0 0,0 0 16,-21 0-16,21 0 0,0 1 16,0-1-16,-21-21 0</inkml:trace>
  <inkml:trace contextRef="#ctx0" brushRef="#br0" timeOffset="46388.54">20108 3302 0,'-21'0'0,"42"0"0,-63 0 15,63 0 1,0 0 0,0 0-16,1 0 0,-1 0 0,0 0 15,0-21-15,21 21 0,-20 0 16,-1 0-16,21-21 0,-21 21 0,0 0 15,22-21-15,-22-1 0,21 22 16,-21-21-16,22 21 0,-22-21 0,0 21 16,21 0-16,-42-21 0,22 21 0,-1 0 15,0 0-15,-21-21 0,0 42 32,-21 0-17,0-21-15,-1 21 0,22 0 0,-21 1 16,21-1-16,-21 0 0,21 0 15,0 0-15,0 0 0,0 1 16,0-1-16,0 0 0,0 0 16,21-21-16,0 0 0,1 0 15,-1 0-15,0 0 16,0 0-16,0 0 0,0 0 16,1 0-16,-1-21 0,-21 0 15,0 0-15,21 21 0,0-22 0</inkml:trace>
  <inkml:trace contextRef="#ctx0" brushRef="#br0" timeOffset="46648.4">20849 2985 0,'21'0'15,"0"0"1,1 0-16,-22 21 78,0 0-62</inkml:trace>
  <inkml:trace contextRef="#ctx0" brushRef="#br0" timeOffset="53716.17">4339 11938 0,'0'0'0,"0"21"78,21-21-63,-21 21-15,0 1 0</inkml:trace>
  <inkml:trace contextRef="#ctx0" brushRef="#br0" timeOffset="53892.07">4424 12404 0,'0'21'31,"0"0"1</inkml:trace>
  <inkml:trace contextRef="#ctx0" brushRef="#br0" timeOffset="54035.99">4445 12637 0,'0'0'0,"21"0"16,0 0-1,0 0 1,1 0-16,-1 0 15,0 0-15</inkml:trace>
  <inkml:trace contextRef="#ctx0" brushRef="#br0" timeOffset="57088.5">21272 2434 0,'0'21'47,"0"1"-47,22-22 15,-1 0-15,21 0 0,0 21 16,1-21-16,-1 0 0,0 0 15,22 21-15,-1-21 0,-20 0 16,20 0-16,1 0 0,-22 0 0,22 0 16,-22 0-16,0 0 0,-21 0 0,22 0 15,-22 0-15,0 0 0,0 0 16,0 0-16,-21 21 47,0 0-47,0 0 15,0 1-15,0-1 16,0 0-16,0 21 0,0-21 0,0 1 0,0 20 16,0-21-16,-21 21 15,21-20-15,0 20 0,0 0 0,0-21 16,-21 22-16,21-22 0,-21 21 0,21 1 16,0-1-16,0 0 0,-21 1 15,21-1-15,-21-21 0,21 21 0,0 1 16,0-22-16,0 21 0,-22-21 0,22 1 15,-21 20-15,21-21 0,-21 0 16,0 0-16,0 1 0,21-1 16,-21-21-16,-1 21 0,1-21 0,0 0 15,0 21-15,0-21 0,-22 21 16,22-21-16,-21 0 0,21 0 0,-22 0 16,1 0-16,0 0 0,21 0 15,-22 0-15,1 0 0,21 0 16,-22 0-16,22 0 0,0 0 0,0-21 15,0 21-15,0 0 0,21-21 0,-22 21 16,22-21-16,0 0 16,0-1-16,0 1 15</inkml:trace>
  <inkml:trace contextRef="#ctx0" brushRef="#br0" timeOffset="57656.18">22140 2731 0,'0'0'0,"85"0"15,-43-22-15,1 22 16,-1 0-16,21-21 0,-20 0 0,-1 21 16,22 0-16,-43 0 15,21 0-15,0-21 0,-20 21 0,-1 0 16,0 0-16,0 0 0,-21 21 31,0 0-31,0 0 16,0 1-16,0-1 0,0 0 15,0 0-15,0 21 0,0-20 0,0-1 16,0 21-16,-21-21 0,21 22 0,-21-1 16,0-21-16,21 21 0,-22 1 15,22-1-15,0 0 0,0 1 0,-21-1 16,21-21-16,-21 22 0,21-1 16,-21-21-16,21 21 0,0-20 15,-21 20-15,21-21 0,-21 0 0,-1 0 16,1 1-16,0-1 0,0 0 0,0-21 15,0 21-15,-22-21 0,22 0 16,-21 21-16,21-21 0,-22 0 0,22 0 16,0 0-16,-21 0 0,20 0 15,1 0-15,0 0 0,0 0 0,0 0 16,0 0-16,21-21 16,-22 0-1,22 0-15,0 0 16,0-1-16,0 1 0</inkml:trace>
  <inkml:trace contextRef="#ctx0" brushRef="#br0" timeOffset="58196.29">22521 2752 0,'0'0'0,"21"-21"0,1 21 0,20-22 0,-21 1 15,21 21-15,1-21 0,-1 0 16,22 21-16,-22-21 0,0 21 0,1 0 16,-1 0-16,-21-21 0,21 21 0,-20 0 15,-1 0-15,0 0 0,0 0 16,0 0-16,-21 21 15,0 0 1,0 0-16,0 0 0,0 0 16,0 1-16,0-1 0,0 0 0,0 0 15,0 21-15,0-20 0,0-1 16,0 0-16,-21 21 0,21-21 16,-21 22-16,21-22 0,0 21 0,0-21 15,-21 22-15,21-1 0,0 0 16,0 1-16,0-22 0,0 21 0,0 1 15,0-22-15,0 21 0,0-21 16,0 0-16,0 22 0,-21-22 0,-1 0 16,22 0-16,-21-21 0,0 21 0,0 1 15,-21-22-15,20 21 0,-20-21 16,0 0-16,-1 21 0,1-21 0,0 0 16,-1 21-16,1-21 0,21 0 0,-21 0 15,20 0-15,1 21 0,0-21 16,0 0-16,0 0 0,0 0 15,21-21 17,21 0-32,0 21 0</inkml:trace>
  <inkml:trace contextRef="#ctx0" brushRef="#br0" timeOffset="58751.97">23135 2688 0,'0'0'0,"21"0"0,0 0 0,1-21 0,-1 21 16,21 0-16,0 0 0,-20-21 15,20 21-15,0 0 0,-21 0 0,22 0 16,-22 0-16,21 0 0,-21 0 0,1 0 16,20 0-16,-21 0 15,0 0-15,-21 21 16,0 0-16,0 0 16,0 1-16,0-1 15,0 0-15,0 0 0,0 0 0,0 0 16,0 1-16,0 20 0,0-21 15,0 0-15,0 22 0,-21-22 0,21 21 16,-21-21-16,21 64 16,0-43-16,0 1 0,0-1 15,0 0-15,0 1 0,0-22 0,0 21 0,0 0 16,0-20-16,0-1 0,0 0 16,0 0-16,-21 0 0,0 0 15,-1 1-15,1-1 0,-21-21 0,0 21 0,-1-21 16,22 0-16,-21 21 0,-1-21 15,-20 0-15,21 21 0,20-21 16,-20 0-16,0 0 0,21 21 0,-22-21 16,22 0-16,0 0 0,42 0 31,0 0-15,0-21-16,1 21 0,-1-21 15</inkml:trace>
  <inkml:trace contextRef="#ctx0" brushRef="#br0" timeOffset="59344.62">23622 2731 0,'0'-22'16,"21"22"-16,0 0 0,0 0 0,22 0 16,-22-21-16,21 21 0,1 0 0,-1 0 15,0-21-15,1 21 0,-1 0 16,0 0-16,1-21 0,-1 21 0,-21-21 16,21 21-16,-20 0 0,20 0 0,-21 0 15,0 0 1,0 0-16,-21 21 31,0 0-31,0 0 0,0 0 16,0 1-16,0-1 0,0 0 0,0 0 15,0 21-15,0-20 0,0-1 16,-21 21-16,21-21 0,-21 22 0,21-22 16,0 0-16,0 21 0,-21 1 15,21-22-15,-21 21 0,21 0 16,-21 1-16,21-22 0,0 21 0,0 1 15,-22-22-15,22 21 0,-21-21 16,21 0-16,-21 22 0,21-22 0,-21 0 16,0 0-16,0 0 0,-1 1 0,1-22 15,-21 21-15,21-21 0,-22 21 16,1-21-16,0 0 0,-1 0 0,1 0 16,0 21-16,-1-21 0,1 0 0,21 0 15,-21 0-15,-1 0 0,22 0 16,-21 0-16,21 0 0,-1 0 0,1 0 15,0 0 48</inkml:trace>
  <inkml:trace contextRef="#ctx0" brushRef="#br0" timeOffset="62315.4">7662 12065 0,'0'-21'0,"0"0"15,0 0-15,0 42 63,0 0-63,0 0 15,0 0-15,0 22 0,0-22 16,0 0-16,0 0 0,0 21 0,0-20 16,-21-1-16,21 21 0,0-21 0,0 0 15,0 1-15,0-1 0,0 0 16,0 0-16,0 0 0,0 0 16,0 1-16,0-1 15,0-42 32,0-1-31</inkml:trace>
  <inkml:trace contextRef="#ctx0" brushRef="#br0" timeOffset="64812.98">7959 12383 0,'0'0'16,"0"21"-16,0 0 16,21-21-16,0 21 0,0-21 15,0 0-15,0 0 16,1 0-16,-1 0 0,0 0 16,0 0-16,0 0 0,0 0 15,1 0-15,-1 0 0,0-21 16,0 21-16,-21-21 0,21 21 15,0-21-15,1-1 0,-22 1 16,21 0-16,-21 0 0,21 21 16,-21-21-16,0 0 0,0-1 0,0 1 15,0 0-15,0 0 16,0 0-16,0 0 0,0-1 16,0 1-16,0 0 0,0 0 15,-21 0 1,0 21-16,-1-21 0,1 21 15,0 0-15,0 0 16,0 0-16,0 0 16,-1 0-16,1 0 15,0 0-15,0 0 0,0 0 0,21 21 16,-21 0-16,-1-21 0,1 21 16,0-21-16,0 21 0,21 0 15,-21-21-15,21 22 0,-21-1 0,21 0 16,0 0-16,-22 0 0,22 0 15,-21 1-15,21-1 0,0 0 16,0 0-16,0 0 0,0 0 16,0 1-16,0-1 0,0 0 15,0 0-15,21-21 16,1 21-16,-1-21 16,0 0-16,0 21 0,0-21 0,0 0 15,1 0-15,-1 0 0,0 0 16,0 0-16,0 0 15,0 0-15,1-21 0,-1 21 16,0-21-16,0 0 0,0 0 16,0 0-16,-21-1 0,0 1 15,22 0-15,-22 0 0,0 0 16,0 0-16,0-1 0,0 1 0,0 0 16,0 0-16,0 0 0,0 0 0,0-1 15,-22 1-15,22 0 0,-21 21 16,0-21-16,0 0 15,0 21-15,0-21 0,-1 21 0,1 0 16,0 0-16,0-22 16,0 22-16,0 0 0,-1 0 15,1 0-15,0 0 0,0 22 0,0-22 16,0 21-16,-1-21 0,1 21 0,21 0 16,-21-21-16,0 21 0,21 0 15,-21 1-15,21-1 0,0 0 0,-21 0 16,21 0-16,0 0 0,0 1 0,-22-1 15,22 0-15,0 0 0,0 0 16,0 0-16,0 1 0,0-1 16,0 0-16,0 0 0,0 0 15,22-21-15,-22 21 0,21-21 0,0 0 16,-21 22-16,21-22 16,0 0-16,0 0 0,1 0 0,-1 0 15,0 0-15,0 0 0,0 0 16,0 0-16,1 0 0,-1 0 0,0 0 15,0 0-15,0-22 0,0 22 16,1-21-16,-22 0 0,21 21 0,0-21 16,0 0-16,-21 0 0,0-1 15,0 1-15,21 0 0,-21 0 0,0 0 16,0 0-16,0-1 0,0 1 16,0 0-16,0 0 0,0 0 0,0 0 15,0-1-15,-21 1 0,0 21 16,21-21-16,-21 0 0,0 0 15,-1 21-15,1 0 16,0 0-16,0 0 0,0 0 16,0 0-16,-1 0 15,1 0-15,21 21 0,-21 0 16,0 0-16,0 0 0,21 1 16,0-1-16,-21 0 0,21 0 0,-22 0 15,22 0-15,0 1 0,0-1 16,0 0-16,0 0 0,0 0 0,0 0 15,0 1-15,0-1 16,22-21-16,-1 21 0,0-21 16,0 21-1,0-21-15,0 0 0,1 0 16,-1 0-16,0 0 0,0 0 0,0 0 16,0 0-16,1 0 0,-1 0 15,0-21-15,0 0 16,0 0-16,-21-1 15,21 1-15,-21 0 0,0 0 16,0 0-16,0 0 0,0-1 16,0 1-16,0 0 0,0 0 0,0 0 15,0 0-15,-21-1 0,0 22 0,21-21 16,-21 0-16,0 21 0,0 0 16,-1-21-16,1 21 0,0 0 15,0 0-15,0 0 0,0 0 0,-1 0 16,1 21-16,0-21 0,21 21 0,-21 0 15,21 1-15,-21-1 0,21 0 16,0 0-16,0 0 0,-21 0 16,21 1-16,0-1 0,0 0 0,0 0 15,0 0-15,0 0 0,21-21 0,-21 22 16,21-1-16,0 0 16,0-21-16,0 21 0,1-21 15,-1 0-15,0 0 0,0 0 16,0 0-16,0 0 15,1 0-15,-1 0 0,0-21 16,-21 0-16,21 21 0,0-21 0,-21-1 16,0 1-16,0 0 0,0 0 0,0 0 15,0 0-15,0-1 0,0-20 0,0 21 16,0 0-16,0 0 0,-21-1 16,21 1-16,-21 0 0,0 21 0,0 0 15,21-21-15,-22 21 0,1 0 0,0 0 16,0 0-16,0 21 15,0 0-15,-1 0 0,22 1 16,-21-1-16,21 0 0,-21 0 16,21 0-16,0 0 0,0 1 0,0-1 15,0 0-15,0 0 16,0 0 0</inkml:trace>
  <inkml:trace contextRef="#ctx0" brushRef="#br0" timeOffset="66731.73">5440 13483 0,'0'-21'47,"0"0"-31,0 0 0,21 0-1,0-1 1,0 1-1,0 21-15,1 0 0,-22-21 0,21 21 16,0-21-16,0 21 0,0-21 16,0 21-16,22-21 0,-22-1 0,0 22 15,21-21-15,-20 0 0,20 21 0,0-21 16,-21 0-16,22 0 0,-1 21 16,-21-22-16,22 1 0,-1 0 0,0 0 15,1 21-15,-1-21 0,0 0 0,1 21 16,-1-22-16,21 22 0,-20-21 0,20 21 15,-20-21-15,-1 21 16,21 0-16,-20 0 0,20-21 0,-20 21 16,-1 0-16,0 0 0,22 0 0,-22 0 15,-21 0-15,22 0 0,-1 0 16,-21 0-16,0 0 0,22 0 0,-22 0 16,0 0-16,0 0 15,0 0-15,-21-21 31,0 0-15,-21 21 0,0-22-16,0 22 0,0-21 15,21 0-15,-22 21 16,1-21-16,0 21 0,0-21 0,0 21 16,0-21-16,-1 21 0,1 0 0,0 0 15,0-22-15,0 22 0,0 0 16,-1 0-1,22 22 1,0-1 0,22-21-16,-1 0 15,0 0-15,0 0 0,0 0 0,0 0 16,1 0-16,-1 0 0,0 0 16,0 21-16,0-21 0,0 0 15,1 0-15,-1 0 0,0 0 16,-21 21-16,0 0 31,0 0-31,0 1 0,0-1 16,0 0-16,0 0 0,0 0 15,-21 0-15,0 1 0,21-1 0,-22 0 16,1 0-16,21 0 0,-21 0 16,0 1-16,0-1 0,21 0 0,-21-21 15,-1 21-15,22 0 0,-21-21 0,21 21 16,-21-21-1,21 22 1,0-44 31,21 22-47,0 0 0</inkml:trace>
  <inkml:trace contextRef="#ctx0" brushRef="#br0" timeOffset="67255.55">7832 13102 0,'0'21'31,"0"1"-31,0-1 16,0 0-16,0 0 15,0 0-15,0 0 0,0 1 16,0-1-16,0 0 0,0 0 16,0 0-16,0 0 0,0 1 15,0-1-15,0 0 0,0 0 16,0 0-16,0 0 15,-22-21-15,22 22 16,0-44 31,0 1-47,0 0 16,0 0-16,0 0 15,22 21-15</inkml:trace>
  <inkml:trace contextRef="#ctx0" brushRef="#br0" timeOffset="67763.59">8149 13018 0,'0'0'0,"0"21"63,0 0-63,0 0 15,0 0-15,0 0 0,0 1 16,0-1-16,0 0 0,0 0 16,0 0-16,0 0 0,0 1 15,0-1-15,0 0 0,0 0 0,0 0 16,0 0-16,0 1 0,0-1 16,0 0-1,0 0 1,0 0-1,0-42 48,0 0-47,0 0-1,0 0-15</inkml:trace>
  <inkml:trace contextRef="#ctx0" brushRef="#br0" timeOffset="77424.59">24215 2625 0,'21'0'16,"0"0"-16,-21 21 0,21-21 15,0 0-15,0 0 0,1 0 0,20 21 16,-21-21-16,0 0 0,0 0 16,1 0-16,20 0 0,-21 0 0,0 0 15,0 0-15,1 0 0,-1 0 16,0 0-16,0 0 0,0 0 15,0 0-15,1 0 16,-1 0 0,-21 21-16,21 0 31,-21 1-31,0-1 16,0 0-16,0 0 15,0 0-15,0 0 0,0 1 16,-21-1-16,21 0 0,-21 0 0,-1 0 0,22 0 15,-21 22-15,21-22 0,-21 21 16,0-21-16,21 22 0,-21-1 16,21-21-16,0 22 0,-21-1 15,-1 0-15,22 1 0,-21-1 0,21-21 16,0 21-16,-21-20 0,0 20 0,21-21 16,0 21-16,0-20 0,-21-1 15,21 0-15,0 0 0,-21 0 0,21 0 16,-22 1-16,1-22 0,0 21 15,0-21-15,0 0 0,0 0 16,-1 21-16,1-21 0,-21 0 16,21 0-16,-22 0 0,22 0 0,-21 0 15,0 0-15,20 0 0,-20-21 16,21 21-16,-21 0 0,20-21 0,1 21 16,0 0-16,21-22 0,0 1 15,0 0 1,0 0-16,0 0 0,21 21 15,0-21-15,22-1 0,-22 1 16</inkml:trace>
  <inkml:trace contextRef="#ctx0" brushRef="#br0" timeOffset="77983.78">24892 2815 0,'21'0'0,"-42"0"0,84 0 16,-20 0-16,-1 0 0,-21 0 0,22 0 15,-22 0-15,0 0 0,0 0 16,0 0-16,0 0 0,1 0 16,-22 21 15,0 1-31,0-1 16,0 0-16,0 0 0,0 0 0,0 0 15,0 22-15,0-22 16,-22 0-16,22 0 0,0 22 0,0-22 15,0 21-15,0-21 0,0 22 0,0-1 16,0 0-16,0 1 0,0-1 16,0-21-16,0 21 0,-21-20 15,21 20-15,-21-21 0,21 0 16,-21 0-16,0 1 0,0-1 0,-1-21 16,-20 21-16,21-21 0,-21 21 0,20-21 15,-20 0-15,0 0 0,-22 21 16,22-21-16,0 0 0,-1 0 0,22 0 15,-21 0-15,-1 0 0,22 0 16,0 0-16,0 0 0,0 0 0,0 0 16,21-21 15,21 21-31,0-21 0,0 0 16</inkml:trace>
  <inkml:trace contextRef="#ctx0" brushRef="#br0" timeOffset="78479.32">25231 2836 0,'0'0'0,"42"0"16,-21 0-16,21 0 16,-20 0-16,-1 0 0,0 0 15,0 0-15,0 0 0,0 0 16,1 0-16,-1 22 16,0-22-16,-21 21 0,0 0 0,21-21 15,-21 21-15,0 0 0,0 0 16,0 1-16,0-1 0,0 0 15,0 0-15,0 0 0,-21 22 0,21-22 16,0 21-16,-21-21 0,0 22 16,21-22-16,-22 21 0,22-21 15,0 22-15,-21-22 0,21 21 16,-21-21-16,21 0 0,-21 1 0,21-1 16,0 0-16,0 0 0,-21 0 0,0 0 15,-1 1-15,1-22 16,0 0-16,21 21 0,-21-21 15,0 0-15,0 0 0,-1 0 16,1 0-16,0 0 0,0 0 0,0 0 16,0 0-1,21-21-15,0-1 0,0 1 16,0 0-16</inkml:trace>
  <inkml:trace contextRef="#ctx0" brushRef="#br0" timeOffset="82507.5">8382 12996 0,'0'-21'0,"0"0"16,0 0 0,0 0-1,0 0-15,-21 21 16,0-22-16,-1 22 15,1-21-15,0 0 32,0 21-32,21-21 0,-21 21 0,0-21 15,-1 21 1,1 0-16,0 0 0,0 0 0,0 0 16,0 0-1,-1 0-15,1 0 0,0 0 16,0 0-16,0 0 0,0 0 15,-1 0-15,1 0 0,0 0 16,0 0-16,21 21 16,-21-21-16,0 0 15,-1 0-15,1 21 16,0-21-16,0 0 0,0 0 0,0 21 16,-1-21-16,1 21 0,0-21 15,0 0-15,21 22 16,-21-22-16,0 0 0,-1 21 0,1-21 15,21 21-15,-21-21 0,0 21 16,21 0-16,-21-21 0,0 21 16,-1 1-16,22-1 15,-21-21-15,21 21 0,-21 0 16,21 0-16,0 0 16,0 1-16,0-1 0,-21 0 15,21 0-15,0 0 16,-21 0-16,21 1 15,0-1-15,0 0 16,0 0-16,0 0 0,0 0 16,0 1-16,0-1 0,0 0 15,0 0-15,0 0 16,0 0-16,0 1 16,0-1-16,0 0 0,0 0 15,0 0-15,0 0 16,21-21-16,-21 22 0,21-22 0,-21 21 15,0 0-15,21-21 0,0 21 16,1 0-16,-1 0 16,0-21-16,-21 22 15,21-22-15,0 0 0,-21 21 16,21-21-16,1 21 0,-1-21 0,0 0 16,0 0-16,0 0 0,-21 21 15,21-21-15,1 0 16,-1 0-16,0 0 0,0 0 0,0 0 15,0 0-15,1 0 0,-1 0 0,0 0 16,0 0-16,0 0 0,0 0 16,1 0-16,-1 0 0,0 0 0,0 0 15,0 0-15,0 0 0,-21-21 0,22 21 16,-1 0-16,0-21 0,0 21 16,0 0-16,0-21 0,-21-1 0,22 22 15,-1 0-15,-21-21 0,21 21 0,0 0 16,-21-21-16,21 21 0,-21-21 0,21 21 15,-21-21-15,22 21 0,-22-21 16,21 21-16,0-22 0,-21 1 16,21 21-16,-21-21 0,21 0 15,0 0-15,-21 0 16,22-1-16,-1 22 0,-21-21 0,21 0 16,-21 0-16,0 0 0,21 0 15,0-1-15,-21 1 16,0 0-16,0 0 15,0 0-15,21 0 0,-21-1 16,0 1-16,0 0 0,0 0 16,0 0-16,0 0 15,0-1-15,0 1 0,0 0 0,-21 0 16,21 0-16,0 0 0,-21-1 0,21 1 16,0 0-16,-21 0 15,0 21-15,21-21 0,-21 21 0,21-21 16,-22 21-16,1-22 0,21 1 15,-21 21-15,21-21 0,-21 21 16,0 0-16,21-21 16,-21 21-1,21-21 1</inkml:trace>
  <inkml:trace contextRef="#ctx0" brushRef="#br0" timeOffset="84519.34">23834 4170 0,'0'21'15,"-22"-21"-15,1 0 32,21 21-17,21-21 32,1 21-47,-1-21 16,0 0-16,0 0 0,0 0 15,0 0-15,22 0 0,-22 0 0,21 0 16,1 0-16,-22 0 0,21 0 16,0 0-16,1 0 0,-1 0 0,22 0 15,-22 0-15,43 0 0,-22 0 16,1 0-16,20 0 0,-20 22 0,-1-22 15,22 0-15,-22 0 0,-20 0 0,20 0 16,-20 0-16,20 0 0,-21 0 16,-20 0-16,20 0 0,0 0 15,-21 0-15,22 0 0,-22 0 0,0 0 16,0 0-16,0 0 0,1 0 16,-1 0-16,0 0 15,0 0 1,-42 0 46,0 0-46,0 0-16,-1 0 0,1 0 16,0 0-16,0 0 0,-21 0 0,20 0 15,1 0-15,21-22 0,-21 22 16,0 0-16</inkml:trace>
  <inkml:trace contextRef="#ctx0" brushRef="#br0" timeOffset="85056.03">25400 4001 0,'0'0'0,"0"-22"16,0 44 31,0-1-47,21 0 15,0 0 1,0-21-16,1 21 0,-1-21 16,0 0-16,-21 21 15,21-21-15,0 0 16,0 0-16,-21 22 0,22-22 16,-22 21 15,0 0-16,-22 0-15,22 0 16,-21 0-16,0 1 16,0-1-16,21 0 15,-21 0-15,0 0 0,-1-21 16,22 21-16,-21-21 0,21 22 0,-21-22 16,0 21-16,0 0 15,0-21 1,-1 0-1,1 0 1,0-21-16,0 21 0</inkml:trace>
  <inkml:trace contextRef="#ctx0" brushRef="#br0" timeOffset="85712.66">24045 4233 0,'0'-21'32,"0"0"-32,21 21 15,1-21-15,-1 21 16,0-21-16,0 0 0,0 21 15,0-22-15,1 22 0,-1 0 0,0-21 16,0 21-16,-21-21 16,21 21-16,0 0 15,-21 21 17,-21-21-32,0 21 0,0 1 15,0-1-15,0-21 16,-1 21-16,1 0 0,-21-21 0,21 21 15,0 0-15,-1-21 0,-20 22 0,21-22 16,0 0-16,21 21 0,-21-21 16,21 21-16,-22-21 0,22 21 31,0 0-15,22 0-16,-1 1 15,0-22-15,0 21 16,0-21-16,0 21 15,1-21-15,-1 21 16,0-21-16,0 21 0,0-21 16,0 0-16,1 0 15,-1 0-15</inkml:trace>
  <inkml:trace contextRef="#ctx0" brushRef="#br0" timeOffset="92051.6">10668 5461 0,'0'-21'32,"0"0"-32,0 0 15,0-1 1,0 1-16,0 0 15,0 42 17,0 0-17,0 1-15,0 20 16,-21-21-16,21 21 0,0-20 16,-21 20-16,21 0 0,0 22 0,0-22 15,0 0-15,0 1 0,-22 20 0,22-20 16,-21-1-16,21 0 0,0 1 15,0-1-15,-21 0 0,21 1 0,-21-22 16,21 21-16,-21 0 0,21-20 0,-21 20 16,21-21-16,0 21 0,0-20 0,0-1 15,0 0-15,0 0 0,0 0 16,0 0 0,0-42-1,0 0 1,0 0-16,0 0 0,0 0 15,0-1-15,21 1 0,-21 0 0,0-21 16,21 21-16</inkml:trace>
  <inkml:trace contextRef="#ctx0" brushRef="#br0" timeOffset="93324.53">10753 5419 0,'-22'0'31,"44"0"16,-1 0-47,0 0 16,21 0-16,-21 0 0,1 0 15,20 0-15,-21 0 0,21 0 0,1 0 16,-1 0-16,0 0 0,22 0 16,-22 0-16,22 0 0,-22 0 0,22 0 15,-1 0-15,1 0 0,-1 0 0,1 0 16,-1 0-16,1 0 16,20 0-16,-20 0 0,-1 21 0,1-21 15,20 0-15,-20 0 0,-1 0 0,1 0 16,-1 21-16,22-21 0,-21 0 0,-1 0 15,22 0-15,-22 0 0,22 0 16,0 0-16,20 0 0,-20 0 0,0 21 16,21-21-16,-22 0 0,1 0 0,0 21 15,-1-21-15,1 0 0,0 0 16,-1 22-16,-20-22 0,20 0 0,1 21 16,-21-21-16,20 0 0,1 0 0,-22 21 15,1-21-15,-1 21 16,22-21-16,-21 0 0,-1 0 0,1 0 15,-1 0-15,-21 0 0,22 0 0,-1 0 16,-20 0-16,20 0 0,-20 0 16,-1 0-16,0 0 0,22 0 0,-43 0 15,21 0-15,1 0 0,-1 0 0,-21 0 16,21 0-16,-20 0 0,-1 0 16,0 0-16,0 0 0,0 0 0,0 0 15,1 0-15,-1 0 0,0 0 16,-21 21 15,0 0-15,0 1-1,0-1-15,0 0 0,0 0 16,0 0-16,0 0 0,0 1 0,0 20 16,0-21-16,0 0 0,0 0 15,0 1-15,0 20 0,0-21 0,0 0 16,0 0-16,0 1 0,0-1 0,0 0 15,0 21-15,0-21 0,0 1 0,0-1 16,0 0-16,0 0 16,0 0-16,-21 0 0,0 1 15,-1-1-15,1 0 16,0-21-16,21 21 0,-21-21 0,0 21 16,0-21-16,-1 0 15,1 21-15,0 1 0,0-22 0,0 0 16,0 21-16,-1-21 0,-20 0 0,21 0 15,-21 21-15,-1-21 0,1 0 0,0 0 16,-1 0-16,1 0 0,-22 0 16,22 0-16,-21 0 0,-1 0 0,1 0 15,-22 0-15,0 0 0,1 0 0,-22 0 16,0 0-16,0 0 0,0 0 0,0 0 16,1-21-16,-1 21 0,0 0 15,-21 0-15,0-21 0,0 21 0,-21-22 16,21 22-16,-21 0 0,21 0 0,-22 0 15,1-21-15,0 21 0,0 0 16,0 0-16,0 0 0,21 0 16,0 0-16,21-21 0,0 21 0,0 0 15,0 0-15,22 0 0,20 0 0,-21-21 16,22 21-16,-1 0 0,22 0 16,0 0-16,-1 0 0,1 0 0,0 0 15,21 0-15,-1 0 0,1 0 0,0 0 16,21-21 15,21 0-15,0-1-16,1 22 0</inkml:trace>
  <inkml:trace contextRef="#ctx0" brushRef="#br0" timeOffset="93627.35">11197 5630 0,'0'0'0,"0"22"31,0-1-31,0 0 0,0 21 0,0-21 15,0 22-15,-21-1 0,21-21 0,-21 22 16,21-1-16,0 0 0,0 1 16,0-22-16,-21 21 0,21-21 0,0 22 15,0-22-15,0 0 0,0 0 0,0 0 16,0 0-16</inkml:trace>
  <inkml:trace contextRef="#ctx0" brushRef="#br0" timeOffset="93904.19">11705 5588 0,'0'0'0,"0"-21"0,0 42 31,0 0-31,0 22 15,0-22-15,0 21 0,0-21 0,-21 22 16,21-1-16,0 0 0,-21 1 16,0-1-16,-1-21 0,22 21 15,0 1-15,-21-22 0,0 21 0,21-21 16,0 1-16,0 20 0,0-21 0,0 0 16,21-21-1,0 0 1,1 0-16,-1-21 0,0 21 0</inkml:trace>
  <inkml:trace contextRef="#ctx0" brushRef="#br0" timeOffset="94136.06">12298 5652 0,'0'21'16,"0"0"-16,0 0 0,0 0 0,-21 22 15,21-22-15,-22 21 0,1 0 0,0 1 16,0-22-16,0 21 0,21 1 16,-21-1-16,-1-21 0,1 21 0,0 1 15,21-22-15,0 21 0,0-21 0,0 1 16,0 20-16,0-21 0,0 0 16,21-21-1,0 0-15,22-21 0</inkml:trace>
  <inkml:trace contextRef="#ctx0" brushRef="#br0" timeOffset="94395.88">12912 5779 0,'0'21'15,"0"0"-15,0 0 0,-22 0 16,1 0-16,21 1 0,-21-1 0,21 21 15,0-21-15,-21 0 0,0 22 0,21-22 16,-21 21-16,21-21 0,0 22 16,0-22-16,0 0 0,-22 21 0,22-20 15,0-1-15,0 0 0,0 0 16,0 0-16,0 0 0,22-21 0,-1 0 16,0 0-16,0 0 15,0-21-15,0 0 0,22 0 0,-22 0 16</inkml:trace>
  <inkml:trace contextRef="#ctx0" brushRef="#br0" timeOffset="94623.74">13631 5694 0,'0'21'0,"0"0"15,0 0-15,-21 1 0,0 20 16,0 0-16,0 1 0,-1-22 15,1 21-15,0 0 0,21 1 0,-21-22 16,0 21-16,0 1 0,-1-22 0,22 21 16,0-21-16,0 22 0,0-22 0,0 0 15,0 0-15,0 0 0,22-21 16,-1 0-16,0 0 16,0 0-16,0-21 0,22 0 0</inkml:trace>
  <inkml:trace contextRef="#ctx0" brushRef="#br0" timeOffset="94859.61">14182 5800 0,'0'21'0,"0"0"16,-22 0-16,1 0 0,21 22 0,-21-22 15,0 21-15,0-21 0,0 22 16,-1-22-16,1 21 0,21-21 0,-21 1 15,0 20-15,0-21 0,21 21 0,-21-20 16,21-1-16,0 0 0,0 0 16,0 0-16,0 0 0,0 1 0,21-22 15,0 0 1,21 0-16,-21-22 0,1 1 0,20 0 16</inkml:trace>
  <inkml:trace contextRef="#ctx0" brushRef="#br0" timeOffset="95095.63">14795 5800 0,'0'21'31,"0"0"-31,0 0 0,0 22 0,-21-22 16,21 21-16,-21-21 0,0 22 0,21-22 0,-21 21 15,0-21-15,-1 22 0,1-22 16,21 21-16,-21-21 0,0 22 15,21-22-15,0 21 0,0-21 0,0 0 16,0 1-16,0-1 0,0 0 0,21-21 16,0 0-1,0 0-15,1-21 0,-1 0 0,0-1 16</inkml:trace>
  <inkml:trace contextRef="#ctx0" brushRef="#br0" timeOffset="95316.01">15303 5715 0,'0'0'0,"22"-21"0,20 0 0,-21 0 0,0 21 16,0 0-16,-21 21 0,0 0 15,0 0-15,0 21 0,0 1 0,0-1 16,0 0-16,-21 1 0,0-1 16,21 0-16,-21 1 0,0-1 0,0-21 15,21 22-15,-22-1 0,1-21 0,21 21 16,-21-20-16,21-1 0,0 21 0,0-21 15,-21 0-15,21 1 0,0-1 16</inkml:trace>
  <inkml:trace contextRef="#ctx0" brushRef="#br0" timeOffset="100812.56">15663 5609 0,'21'0'47,"-21"-21"16,0 0-1,0 0 1,22 21-63,-1 0 15,-21-21 16,21 21-15,0 0-16,0 0 31,0 0 1,1 0-32,-1 0 31,0 0-31,0 0 15,0 0 1,0 0-16,1 0 16,-1 0-1,0 0-15,0 0 16,0 0-16,0 0 16,1 0-16,-1 0 15,0 0-15,0 0 0,0 0 16,0 0-16,1 0 15,-1 0-15,0 0 0,0 0 16,0 0-16,0 0 16,1 0-1,-1 0-15,0 0 16,0 0-16,0 0 16,0 0-16,1 0 15,-1 0-15,0 0 16,0 0-1,0 0-15,0 0 47,1 0-15,-22 21-32,0 0 31,0 0 0,0 0-31,0 0 16,0 1-1,0-1 1,0 0 0,0 0-1,0 0-15,0 0 16,0 1-1,0-1 1,0 0 0,0 0-16,0 0 15,-22-21-15,22 21 16,0 1-16,-21-22 16,21 21-16,0 0 0,0 0 15,0 0 1,0 0-16,0 1 15,0-1 1,0 0 0,0 0-1,0 0 1,0 0-16,0 1 16,0-1-1,0 0 1,0 0-1,0 0 1,0 0 0,0 1-1,0-1 1,0 0 0,0 0-1,0 0 1,0 0-1,0 1 1,0-1 15,0 0 1,-21-21-17,0 0 1,21 21-1,-21-21 17,0 0-17,-1 0 17,1 0-32,0 0 15,0 0 1,0 0-16,0 0 0,-1 0 15,1 0 1,0 0 0,0 0-16,0 0 15,0 0-15,-1 0 16,1 0-16,0 0 16,0 0-16,0 0 15,0 0-15,-1 0 16,1 0-1,0 0-15,0 0 16,0 0-16,0 0 16,-1 0-1,1 0-15,0 0 16,0 0 0,0 0-16,0 0 15,-1 0 1,1 0-1,0-21 1,0 21 0,0 0-1,0 0 1,-1 0 0,1 0-1,21-21 1,-21 21-1,0 0 1,0 0 0,21-21-16,0-1 93,0 1-77,0 0 0,0 0-1,0 0-15,0 0 16,0-1-16,0 1 16,0 0-16,0 0 15,0 0-15,0 0 0,0-1 16,0 1-16,21 0 0,-21 0 15,0 0-15,21 21 0,-21-21 16,0-1-16,0 1 0,0 0 0,0 0 16,21 0-16,-21 0 0,0-1 0,21 1 15,-21 0-15,0 0 0,22 21 0,-22-21 16,0 0-16,0-1 16,0 1-16,0 0 0,0 0 15,0 0-15,0 0 16,0-1-1,21 22-15,0 0 63,0 0-47,0-21 15,0 21-31,1 0 0,-1 0 15,0 0 1,0 0-16,0 0 0,0 0 16,1 0-16,-1 0 0,0 0 15,0 0-15,0 0 0,0 0 16,1 0-16,-1 0 0,0 0 0,0 0 16,0 0-16,0 0 0,22 0 0,-22 0 15,0 0-15,0 0 0,22 0 16,-22 0-16,0 0 0,0 0 0,0 0 15,0 0-15,1 0 0,-1 0 0,0 0 16,0 0 0,-21 21 15,0 1-15,0-1-1,0 0 1,0 0-16,0 0 15,0 0 1,0 1-16,0-1 16,0 0-1,0 0-15,0 0 16,0 0-16,0 1 16,0-1-16,0 0 15,0 0-15,0 0 16,0 0-16,-21 1 15,21-1-15,0 0 16,0 0-16,0 0 16,-21 0-16,21 1 15,0-1 1,0 0-16,0 0 16,0 0-1,0 0-15,0 1 31,-21-22-31,21 21 16,-22-21-16,22 21 16,0 0-1,-21-21 1,21 21-16,-21-21 16,21 21-16,-21 1 31,0-22-16,21 21 1,-21-21-16,-1 0 16,1 0-1,0 0 1,0 0-16,0 0 0,0 0 16,-1 0-16,1 0 0,0 0 15,0 0-15,0 0 16,0 0-1,-1 0-15,1 0 16,0 0-16,0 0 16,0 0-16,0 0 0,-1 0 15,1-21-15,0 21 16,0 0-16,0 0 0,0 0 16,-1-22-16,1 22 0,0 0 15,0 0 1,0-21-16,0 21 0,-1 0 15,1 0-15,0 0 0,0-21 16,0 21-16,0 0 16,-1 0-16,1 0 47,21-21 31,0 0 0,21 0-78,1 21 15,-1 0-15,0-22 0,0 22 16,0-21-16,0 21 0,-21-21 16</inkml:trace>
  <inkml:trace contextRef="#ctx0" brushRef="#br0" timeOffset="103609.9">15981 5525 0,'-21'0'16,"-1"0"15,44 0 94,-1 0-109,0 0-1,0 0-15,0 0 16,0 0-16,1 0 16,-1 0-16,0 0 15,0 0-15,0 0 0,0 0 16,1 0-16,-1 0 0,0 0 16,0 0-16,0 0 0,0 0 0,1 0 15,-1 0-15,0 0 0,0 0 16,0 0-16,0 0 0,1 0 0,-1 0 15,0 0-15,0 0 0,0 0 16,0 0-16,1 0 0,-1 0 0,0 0 16,0 0-16,0 0 0,0 0 15,1 0-15,-1 0 16,0 0-16,0 0 0,0 0 16,0 0-16,1 0 0,-1 0 15,0 0-15,0 0 0,0 0 16,0 0-16,1 0 0,-1 0 15,0 0-15,21 0 0,-21 0 0,1 0 16,20 0-16,-21 0 0,0 0 0,0 0 16,1 0-16,-1 0 0,0 0 0,0 0 15,0 0-15,0 0 0,1 0 16,-1 0-16,0 0 0,0 0 0,0 0 16,0 0-16,22 0 0,-22 0 0,0 0 15,0 0-15,0 0 0,22 0 16,-22 0-16,21 0 0,-21 0 0,22 0 15,-22 0-15,21 0 0,-21 0 0,22 0 16,-22 0-16,21 0 0,-21 0 0,22 0 16,-22 0-16,21 0 15,1 0-15,-1 21 0,-21-21 0,21 0 16,1 0-16,-1 0 0,0 0 0,1 0 16,-1 0-16,0 0 0,1 0 15,-1 0-15,0 0 0,1 0 0,-1 0 16,0 0-16,1 0 0,-1 0 0,0 0 15,-20 0-15,20 0 0,0 0 16,-21 0-16,22 21 0,-1-21 0,0 0 16,1 0-16,-22 0 0,21 0 0,1 0 15,-1 0-15,0 0 0,1 0 16,-1 0-16,0 0 0,1 0 0,-1 0 16,0 0-16,1 21 0,-1-21 15,0 0-15,1 0 0,-1 0 16,0 0-16,-21 0 0,22 0 0,-1 0 15,-21 0-15,22 21 0,-1-21 0,-21 0 16,21 0-16,-20 0 0,20 0 16,0 0-16,1 0 0,-1 0 15,0 0-15,1 0 0,-1 0 0,0 0 0,1 0 16,-1 0-16,0 0 0,1 0 16,-1 0-16,21 0 0,-41 0 0,20 0 15,0 0-15,1 0 0,-1 0 0,-21 0 16,21 0-16,-20 0 15,20 0-15,-21 0 0,21 0 0,-20 0 16,-1 0-16,21 0 0,-21 0 0,0 0 16,1 0-16,20 0 0,-21 0 15,0 0-15,0 0 0,22 0 0,-22 0 16,0 0-16,0 0 0,0 0 0,1 0 16,-1 0-16,0 0 0,0 21 15,0-21-15,0 0 0,1 0 0,-1 0 16,0 0-16,-21 22 62,0-1-46,0 0-16,0 0 0,0 0 16,0 0-16,0 1 15,-21-1-15,21 0 0,0 0 16,-21 0-16,21 0 0,-22 1 0,22-1 15,0 0-15,0 0 0,-21 0 0,21 0 16,-21 1-16,0-1 0,21 0 0,0 0 16,-21 0-16,0 22 0,21-22 15,0 0-15,-22 0 0,1 0 0,21 0 16,-21 22-16,21-22 0,-21 0 16,21 0-16,0 0 0,0 22 0,-21-22 0,21 0 15,-21 0 1,21 0-16,0 1 0,0-1 15,0 0-15,-22-21 0,22 21 0,-21-21 16,21 21-16,-21-21 31,0 0-15,0 0-16,0 0 16,-1 0-16,1 0 15,0 0-15,0 0 16,0 0-16,0 0 0,-22 0 15,22 0-15,0 0 0,-21 0 0,-1 0 16,1 0-16,0 0 0,-1 0 0,1 0 16,-22 0-16,1 0 0,21 0 0,-22 0 15,1 0-15,-1 0 0,1-21 16,-1 21-16,1 0 0,-1 0 0,1 0 16,-1 0-16,1-21 0,-1 21 0,1 0 15,-1 0-15,1 0 0,-22-21 0,21 21 16,1-21-16,-22 21 0,22 0 15,-22 0-15,22-22 0,-22 22 0,21 0 16,-20-21-16,-1 21 0,22 0 0,-22 0 16,21 0-16,-20 0 0,-1 0 0,22 0 15,-1 0-15,-21 0 16,22 0-16,-1 0 0,1 0 0,21 0 16,-22-21-16,1 21 0,20 0 0,-20 0 15,-1 0-15,1 0 0,-1 0 0,22 0 16,-22-21-16,1 21 0,-1 0 15,22 0-15,-21 0 0,-1 0 0,22 0 16,-22 0-16,22-21 0,-22 21 0,22 0 16,-21 0-16,20 0 0,-20 0 0,20 0 15,1 0-15,0 0 0,-22 0 16,22 0-16,0 0 0,-1 0 0,22 0 16,-21 0-16,-1 0 0,22 0 15,0 0-15,0 0 0,0 0 0,0 0 16,-1 0-16,1 0 15,21 21-15,21-21 47,1 0-47,-1-21 16,0 21-16,0-21 0,0-1 0</inkml:trace>
  <inkml:trace contextRef="#ctx0" brushRef="#br0" timeOffset="103979.7">17314 5630 0,'0'0'15,"0"-21"-15,21 21 16,-21 21 0,0 1-16,0-1 15,0 21-15,-21-21 16,21 22-16,-21-1 0,21 0 0,0 1 16,-21-1-16,0 0 0,0 1 0,21-1 15,0 0-15,-22 1 0,1 41 16,0-41-16,21-22 0,0 21 15,0 0-15,-21-20 0,21-1 0,0 0 16,0 0-16,0 0 0,0 0 16,21-42-1,0 0 1,0 0-16</inkml:trace>
  <inkml:trace contextRef="#ctx0" brushRef="#br0" timeOffset="104268.05">17992 5715 0,'0'21'15,"0"0"-15,0 1 16,0-1-16,-22 21 0,22-21 0,-21 22 0,0-22 15,21 21-15,0 0 0,-21-20 16,21 20-16,-21-21 0,21 21 16,-21-20-16,21 20 0,0-21 0,0 0 15,-22 22-15,22-22 0,0 0 0,0 0 16,0 0-16,0 0 0,0 1 16,22-22-1,-1-22 1</inkml:trace>
  <inkml:trace contextRef="#ctx0" brushRef="#br0" timeOffset="104564.01">18690 5715 0,'0'21'31,"0"0"-15,-21 22-16,21-22 0,0 21 0,-21-21 16,21 22-16,-21-1 0,21-21 0,-22 22 15,22-1-15,0-21 0,0 21 0,0-20 16,-21 20-16,21-21 0,0 21 16,0-20-16,0-1 0,0 0 0,0 21 15,0-21-15,0 1 16,0-1-16,21-42 31,1 21-31,-1-22 0,0 1 16</inkml:trace>
  <inkml:trace contextRef="#ctx0" brushRef="#br0" timeOffset="104859.85">19431 5694 0,'0'0'0,"0"21"31,0 0-31,-21 0 0,0 1 16,21 20-16,0-21 0,-22 21 16,1-20-16,21 20 0,-21-21 0,21 21 15,0 1-15,0-22 0,0 21 0,-21-21 16,21 1-16,0 20 0,0-21 0,-21 0 15,21 0-15,0 1 0,0-1 16,0 0-16,0 0 0,0 0 16,0 0-16,0 1 0,0-1 0,21-42 31,0 21-15</inkml:trace>
  <inkml:trace contextRef="#ctx0" brushRef="#br0" timeOffset="105175.78">20045 5736 0,'0'0'0,"0"-21"0,0 42 31,0 0-31,0 1 0,0-1 16,0 0-16,-21 21 0,21-21 0,-22 22 15,22-1-15,0-21 0,0 22 0,0-1 16,0 0-16,-21-21 0,21 22 16,0-1-16,0-21 0,0 22 0,0-22 15,-21 21-15,21-21 0,0 22 0,0-22 16,0 0-16,0 0 0,0 0 0,0 0 16,0 1-16,21-44 46,0 1-46,1-21 16</inkml:trace>
  <inkml:trace contextRef="#ctx0" brushRef="#br0" timeOffset="105488.6">20934 5779 0,'0'21'0,"0"0"16,0 0-16,0 0 0,0 0 16,0 1-16,-21 20 0,21-21 0,-22 21 15,22 1-15,-21-22 0,21 21 16,0-21-16,0 22 0,0-22 0,0 21 15,0-21-15,0 22 0,0-22 0,0 21 16,0-21-16,0 1 0,0 20 0,0-21 16,0 0-16,0 0 0,0 1 15,0-1 1,-21-21-16</inkml:trace>
  <inkml:trace contextRef="#ctx0" brushRef="#br0" timeOffset="110467.85">16806 6646 0,'0'22'0,"-21"-22"15,21 21-15,0 0 16,0 0-16,-21-21 16,21 21-16,0 0 0,0 1 15,0-1-15,0 0 0,0 0 16,0 0-16,0 0 0,0 1 15,0-1-15,21 0 16,0 0-16,0-21 0,1 21 16,-1-21-16,21 21 0,-21-21 15,0 0-15,1 0 0,20 0 0,-21 22 16,21-22-16,-20 0 0,20 0 0,0 0 16,-21 0-16,22 0 0,-1 0 0,-21 0 15,22 0-15,-1 0 0,0 0 0,-21 0 16,22 0-16,-1 0 0,-21 0 0,22 0 15,-1 0-15,-21-22 0,21 22 16,1 0-16,-22 0 0,21-21 0,1 21 16,-1 0-16,0-21 0,1 21 15,-1 0-15,0-21 0,22 21 0,-22-21 16,22 21-16,-22 0 0,21 0 0,1 0 16,-22 0-16,22 0 0,-1 0 15,1 0-15,-1 0 0,-20 0 0,20 0 16,-21 0-16,22 0 0,-22 0 0,1 0 15,20 0-15,-21 0 0,1 0 0,-1 0 16,0 0-16,1 21 0,-1-21 0,22 0 16,-22 21-16,0-21 0,1 0 15,-1 21-15,-21-21 0,21 21 0,1-21 16,-1 22-16,-21-22 0,22 21 0,-22 0 16,0-21-16,0 21 0,0-21 15,0 21-15,1 0 0,-1-21 0,-21 22 16,0-1-16,21 0 15,-21 0-15,21-21 16,-21 21 0,21-42 31,0 0-47,1 0 15,-1 0-15,0-1 16,0 22-16,0-21 0,0 21 0,1-21 15,20 0-15,-21 21 0,0-21 16,22 21-16,-22 0 0,21-21 0,-21 21 16,22 0-16,-1 0 0,-21 0 0,21 0 15,1 0-15,-1 0 0,-21 0 16,22 21-16,-1 0 0,0-21 0,1 21 16,-1 0-16,0 0 0,1 1 0,-22-22 15,21 21-15,0-21 0,-20 21 0,20-21 16,-21 0-16,0 21 0,22-21 0,-22 0 15,0 0-15,0 0 0,0 0 16,22 0-16,-22 0 0,0 0 0,0 0 16,0 0-16,0 0 0,1 0 0,-1 0 15,21-21-15,-21 21 0,0 0 16,-21-21-16,22 21 0,-1-21 0,0 21 16,-21-22-1,21 22-15,0 0 0,-21-21 16,21 21-16,-21-21 15,22 21 1,-1 0 0,-21-21-16</inkml:trace>
  <inkml:trace contextRef="#ctx0" brushRef="#br0" timeOffset="114755.38">16065 4995 0,'0'0'0,"-21"0"31,0 0-15,0 22-16,0-1 16,21 0-16,-21 0 15,-1 0-15,22 0 0,-21 1 0,21-1 16,0 0-16,0 0 0,0 0 15,0 0-15,0 1 0,0-1 16,21-21 15,1 0-15,-1-21-16,-21-1 16,21 1-16,0 21 0,-21-21 0,21 0 15,-21 0-15</inkml:trace>
  <inkml:trace contextRef="#ctx0" brushRef="#br0" timeOffset="114959.34">16214 4953 0,'0'0'0,"21"21"16,-21 0 0,0 1-16,0-1 15,0 0-15,0 0 0,0 0 0,0 0 16,0 1-16,0-1 0,0 0 15,0 0-15,-21 0 16,21 0-16,-22 1 0,22-1 31</inkml:trace>
  <inkml:trace contextRef="#ctx0" brushRef="#br0" timeOffset="120472.05">21357 1863 0,'21'0'32,"-21"-21"-17,0 42 63,0 0-78,0 0 16,0 0-16,0 0 0,0 1 16,0-1-1,-21 0-15,21 0 0,0 0 16,0 0-16,0 1 0,0-1 16,0-42 77,0-1-77,0 1-16</inkml:trace>
  <inkml:trace contextRef="#ctx0" brushRef="#br0" timeOffset="121035.65">21653 1842 0,'0'-22'0,"22"1"15,-1 0 1,-21 0 0,0 42 15,0 0-16,0 0-15,0 1 0,0-1 16,0 0-16,0 0 0,0 0 0,0 0 16,0 1-16,0-1 0,0 0 15,-21 0-15,21 0 0,0 0 16,-22 1-16,22-1 16,0-42 140</inkml:trace>
  <inkml:trace contextRef="#ctx0" brushRef="#br0" timeOffset="123465.06">22669 4128 0,'-21'0'0,"0"0"15,21-22-15,-21 22 0,0 0 16,21-21 31,21 21-47,0 0 15,0 0-15,0 0 0,1 0 16,-1 0-16,0 0 0,21 0 16,-21 0-16,22 0 0,-1 0 0,0 0 15,1 0-15,-1 0 0,0 0 0,22 0 16,-1 0-16,-20 0 15,20 21-15,1-21 0,-1 0 0,1 0 16,-1 22-16,1-22 0,20 0 0,-20 0 16,21 21-16,-22-21 0,1 0 0,20 0 15,-20 21-15,-1-21 0,-20 0 16,20 0-16,1 21 0,-1-21 0,-21 0 16,22 0-16,-22 21 0,22-21 0,-22 0 15,22 0-15,-22 0 0,21 0 16,-20 0-16,20 0 0,-20 0 0,20 0 15,-21 0-15,1 0 0,-1 0 0,0 0 16,1 0-16,-1 0 0,-21 0 16,22 0-16,-22 0 0,21 0 15,-21 0-15,0 0 0,1 21 0,-1-21 16,0 0-16,0 0 0,0 0 16,0 0-1,1 0 1,-22-21 31,0 0-32</inkml:trace>
  <inkml:trace contextRef="#ctx0" brushRef="#br0" timeOffset="123864.83">25569 3979 0,'-21'0'16,"21"22"15,21-1 0,0 0-15,1-21-16,-22 21 16,0 0-1,21-21-15,-21 21 16,0 1 0,-21-1-1,-1-21-15,1 21 16,0-21-16,0 21 0,0-21 0,0 21 15,-22-21-15,1 21 0,0-21 16,-1 22-16,1-22 0,0 21 0,-1-21 16,1 21-16,-22-21 0,22 0 0,-21 21 15,20-21-15,1 0 0,0 0 16,-1 0-16,1 0 0,0 0 16,-1 0-16</inkml:trace>
  <inkml:trace contextRef="#ctx0" brushRef="#br0" timeOffset="124588.69">22923 4022 0,'0'0'0,"-21"0"0,-42 0 16,42 0-16,-1 0 15,1 0-15,21-21 32,0-1-17,21 22-15,1-21 16,-1 0-16,0 21 0,0 0 15,0-21-15,0 21 0,1-21 0,-1 21 16,0-21-16,0 21 0,21 0 16,-20-22-16,-1 22 0,0 0 15,0 0-15,0 0 16,-42 22 15,0-22-31,0 21 0,0 0 0,-1-21 16,1 21-16,0-21 0,-21 21 0,21-21 15,-1 21-15,-20-21 0,21 22 16,-21-22-16,20 21 0,1-21 0,-21 21 16,21-21-16,0 0 0,-1 21 0,1 0 15,21 0-15,-21-21 16,21 22-16,0-1 16,0 0-16,21 0 15,0-21-15,1 0 16,-1 21-16,0-21 0,0 21 15,0-21-15,0 0 0,1 0 0,-1 0 16,0 0-16,0 0 0,0 0 16,0 0-16</inkml:trace>
  <inkml:trace contextRef="#ctx0" brushRef="#br0" timeOffset="170209.58">16997 11853 0,'0'0'0,"-21"-21"0,21 0 16,0 0-16,0 0 16,0 0-16,0 42 47,-22 0-47,22 0 15,0 0-15,0 0 0,0 22 0,-21-1 16,21 0-16,0 1 0,0-1 0,0 22 15,0-22-15,0 21 0,-21 1 0,21-22 16,-21 22-16,21-1 0,-21-20 16,21 20-16,0-21 0,-21 22 0,21-1 15,-22-20-15,1 20 0,21-20 0,0-1 16,-21 21-16,0-20 0,21-22 0,-21 21 16,21 1-16,0-22 0,-21 0 15,-1 21-15,22-21 0,-21 1 0,21-1 16,0 0-16,0-42 31,0 0-15,0-1-16,21-20 0,1 0 15,-1 21-15</inkml:trace>
  <inkml:trace contextRef="#ctx0" brushRef="#br0" timeOffset="171231.02">17060 11832 0,'0'0'0,"0"-21"0,0 0 31,21 21 0,1-21-31,-1 21 0,21 0 0,0 0 16,-20 0-16,41 0 0,-21 0 16,22 0-16,-1 0 0,1 0 0,-1 0 15,1 0-15,-1 0 0,22 0 16,-21 0-16,20 0 0,-20 0 0,20 0 15,1 0-15,0 0 0,-1 0 0,1 0 16,0 0-16,-22 0 0,22 0 16,-22 0-16,1 0 0,-1 0 0,-20 0 15,20 0-15,-20 0 0,-1 0 0,0 0 16,-21 0-16,22 0 0,-22-21 0,0 21 16,0 0-16,0 0 0,1 0 15,-1 0-15,0 0 0,0 0 16,0 0-1,0 0-15,-21 21 0,0 0 16,0 0-16,0 0 16,0 0-16,0 22 0,0-22 0,0 21 15,0-21-15,0 22 0,0-1 0,0 0 16,0 1-16,0-1 0,0 0 0,0 1 16,0-1-16,0 0 0,0 1 15,0-1-15,0-21 0,0 22 0,0-1 16,0 0-16,0 1 0,-21-22 0,21 21 15,0 0-15,0 1 0,-21-1 0,21-21 16,-21 22-16,21-1 0,-21-21 16,21 21-16,0-20 0,0 20 15,-21-21-15,21 0 0,-22 0 0,22 1 16,-21-1-16,21 0 0,0 0 0,0 0 16,0 0-16,0 1 0,0-1 15,0 0-15,-21-21 16,21 21-16,-21-21 15,21 21-15,-21-21 16,0 0-16,-1 21 0,1-21 16,0 0-16,0 0 15,0 0-15,-22 0 0,22 0 0,0 22 16,-21-22-16,21 0 0,-22 0 0,1 0 16,0 0-16,-1 0 0,-20 0 15,-1 0-15,1 0 0,-1-22 0,1 22 16,-1-21-16,-20 21 0,20-21 15,-21 21-15,22 0 0,-22-21 0,1 21 16,20-21-16,-21 21 0,1 0 0,20 0 16,1 0-16,-22 0 0,22 0 0,20 0 15,-20 0-15,-1 0 0,22 0 0,0 0 16,-1 0-16,1 0 0,0 0 16,-1 0-16,22 0 0,-21 21 0,21-21 15,-1 0-15,1 0 0,0 0 0,0 0 16,21-21 62,0 0-78</inkml:trace>
  <inkml:trace contextRef="#ctx0" brushRef="#br0" timeOffset="172067.59">15071 10054 0,'0'0'16,"-22"-21"-16,1 21 0,42 0 62,1 0-62,-1 21 16,21-21-16,-21 21 0,22-21 0,-1 22 0,0-1 15,22 0-15,-1 0 16,-20 21-16,20-20 0,1 20 0,-1 0 16,1 1-16,-1-1 0,1 21 0,-1-20 15,1 20-15,-1 1 0,22-22 0,-22 22 16,1-1-16,20 1 0,-20-22 0,-1 21 15,1 1-15,-1-1 0,1 1 16,-22-1-16,22 1 0,-22-22 0,0 22 16,1-1-16,-1-20 0,0-1 0,1 21 15,-22-20-15,21-1 0,-21 0 0,22-20 16,-22 20-16,0 0 0,0-21 16,0 22-16,-21-22 0,0 0 0,22 0 15,-22 0-15,21 1 16,-21-44-1,21-20 1,-21 21-16,21 0 0,-21-22 16,0 22-16</inkml:trace>
  <inkml:trace contextRef="#ctx0" brushRef="#br0" timeOffset="172547.83">17357 9906 0,'0'21'31,"0"0"-31,21 1 0,0-1 16,0 21-16,0 0 0,0 1 16,1-1-16,-1 22 0,21 20 0,-21-20 15,0 20-15,1-20 0,20 21 0,-21-22 16,0 22-16,0-22 0,1 22 0,-1-22 15,-21 1-15,21 21 0,-21-22 16,21 1-16,-21-1 0,0-21 0,0 22 16,0-22-16,0 1 0,0 20 0,0-42 15,0 22-15,0-1 0,0-21 0,0 0 16,0 22-16,0-22 0,0 0 16,0 0-16,0 0 15,21-21 1,0-21-16,1 0 15,-1 0-15,0 0 0,21-22 0,-21 22 16</inkml:trace>
  <inkml:trace contextRef="#ctx0" brushRef="#br0" timeOffset="172931.84">18859 10075 0,'0'0'0,"-21"22"0,0 20 0,-21 21 16,-1-20-16,1 20 0,0 22 15,-1-22-15,1 22 0,0 0 0,-1-22 16,1 22-16,0 0 0,-1-22 0,1 22 16,0-1-16,21-20 0,-22 21 0,22-22 15,0 1-15,-21-1 0,42-21 16,-22 22-16,1-22 0,0 1 16,21-1-16,0 0 0,0-21 0,0 1 15,0-1-15,0 0 0,0 0 0,0 0 16,21-21-1,0 0-15,1-21 0,20 0 16,0 0-16,1 0 0</inkml:trace>
  <inkml:trace contextRef="#ctx0" brushRef="#br0" timeOffset="173319.62">20256 10351 0,'0'0'0,"0"-22"16,-21 22-16,0-21 16,0 21-16,0 0 0,0 0 0,-1 0 15,-20 21-15,0-21 0,-1 22 0,1 20 16,-21-21-16,-1 21 0,1 22 0,-1-22 15,1 22-15,-1-22 0,1 22 16,-22-1-16,21 1 0,1-1 16,-1 1-16,1 20 0,-1-20 0,1-1 15,-1 1-15,22-1 0,-21 1 0,20-1 16,1-20-16,0-1 0,20 0 0,-20 1 16,21-1-16,0 0 0,0-21 15,-1 22-15,22-22 0,0 0 0,-21 0 16,21 0-16,0 1 0,0-1 0,21-21 15,1 0 1,-1 0-16,0 0 0,21-21 0,1-1 16,-1 1-16</inkml:trace>
  <inkml:trace contextRef="#ctx0" brushRef="#br0" timeOffset="173731.38">20976 10626 0,'-42'0'15,"21"0"-15,-22 0 0,22 0 16,-21 21-16,-1 0 0,-20 0 15,21 22-15,-22-22 0,1 21 0,-1 0 16,1 1-16,-22-1 0,21 22 0,-20-22 16,20 21-16,-20 1 0,20-1 0,-21 1 15,1-1-15,20 1 0,1-22 16,-22 22-16,43-22 0,-22 0 0,22 1 16,-22-1-16,22 0 0,21 1 0,-21-1 15,20-21-15,1 22 0,0-22 0,0 21 16,0-21-16,0 0 0,-1 1 15,22-1-15,0 0 0,-21 0 0,21 0 16,-21 0-16,42-21 47,-21-21-47,21 0 0</inkml:trace>
  <inkml:trace contextRef="#ctx0" brushRef="#br0" timeOffset="177432.39">22564 12298 0,'0'0'0,"0"-21"0,0 0 0,0-1 16,0 1-16,0 42 47,0 1-47,0-1 0,0 0 0,0 21 15,0 1-15,0-1 0,0 0 0,0 1 16,0-1-16,0 21 0,0-20 15,0 20-15,0 1 0,0-1 0,0-20 16,0 20-16,21 1 0,-21-22 16,0 0-16,0 1 0,0 20 0,0-42 15,0 22-15,0-1 0,0-21 0,0 21 16,0-20-16,0-1 0,0 0 16,0 0-16,0 0 0,21-21 15,0-21 1,-21 0-16,21 0 15,0 0-15,1-22 0,-1 22 16,0-21-16,0 21 0</inkml:trace>
  <inkml:trace contextRef="#ctx0" brushRef="#br0" timeOffset="178254.97">22881 12383 0,'-21'-43'15,"21"22"1,21 0 0,0 21-1,0 0-15,22 0 0,-22 0 0,21 0 16,1 0-16,-1 0 0,0 0 15,1 0-15,-1 0 0,21 0 16,-20 0-16,20 0 0,1 0 0,-1 0 16,-20 0-16,20 0 0,1 0 0,-1 0 15,1 0-15,-1 0 0,1 0 16,-22 0-16,21 0 0,-20 0 0,-1 0 16,-21 0-16,22 0 0,-22 0 0,0 0 15,0 0-15,0 0 0,0 0 16,-21 21-16,22-21 0,-1 21 15,-21 0 1,0 1-16,0-1 0,0 0 16,0 0-1,0 0-15,0 0 0,0 1 0,0 20 16,0-21-16,0 0 0,0 0 0,0 22 16,0-1-16,0-21 0,0 22 0,0-22 15,0 21-15,0 0 0,0-20 16,0 20-16,0-21 0,0 21 0,0 1 15,0-22-15,0 21 0,0-21 0,0 1 16,0 20-16,0-21 0,-21 0 0,-1 22 16,22-22-16,0 0 0,-21 0 15,0 0-15,0-21 0,21 21 0,-21 1 16,21-1-16,-21 0 0,-1-21 16,22 21-1,-21-21 1,0 0-16,0 0 15,0 0-15,0 0 0,-1 0 16,1 0-16,-21 0 0,21 0 0,-22 0 16,1 0-16,-21 0 0,20 0 15,-20-21-15,20 21 0,-20-21 0,-1 21 16,22 0-16,-21-21 0,-1-1 0,1 22 16,-1 0-16,1-21 0,20 21 0,-20 0 15,20-21-15,-20 21 0,21-21 16,-1 21-16,22 0 0,-21 0 0,21 0 15,-1 0-15,-20 0 0,21 0 16,0 0-16,0 0 0,-1 0 31,22-21-31,0 0 16,0-1-16,22 1 16,-1 0-16,-21 0 0,21 0 15,0-22-15</inkml:trace>
  <inkml:trace contextRef="#ctx0" brushRef="#br0" timeOffset="178724.7">22796 12361 0,'0'0'0,"-21"0"16,21-21-16,-21 21 16,0 0-16,21-21 15,0 0 1,0 0 0,0 0-1,21 21 1,-21-22-1,21 22-15,22 0 0,-22 0 0,21 0 16,0 0-16,1 0 0,-1 0 0,0 0 16,1 0-16,-1 0 0,22 0 15,-22 0-15,0 0 0,1 0 0,-1 0 16,-21 0-16,21 0 0,-20 0 0,-1 0 16,0 0-16,-42 0 62,0 0-46,-1 0-16,1 0 0,0 0 15,0 0-15,0 0 0,0 0 0,-22 0 16,22 0-16</inkml:trace>
  <inkml:trace contextRef="#ctx0" brushRef="#br0" timeOffset="179055.51">22585 12319 0,'-21'0'16,"21"21"-16,21-21 31,0 0-15,0 0-16,0 0 0,22 0 0,-1 0 15,0 0-15,22 21 0,-22-21 0,22 0 16,-22 0-16,21 0 0,-20 0 0,20 0 16,-42 0-16,22 0 0,-22 0 15,0 0-15,0 0 0,0 0 16,-42 0 15</inkml:trace>
  <inkml:trace contextRef="#ctx0" brushRef="#br0" timeOffset="180625.13">22288 10986 0,'0'-22'0,"-21"22"15,0 0 1,21-21 0,21 21 62,0 21-78,1 1 15,-1-22-15,0 21 0,0 0 16,0 0-16,0 0 16,1 0-16,-1 1 0,0-1 15,0 0-15,0 0 0,-21 21 0,21-20 16,1 20-16,-1-21 0,0 0 16,0 22-16,0-22 0,-21 21 0,21 0 15,22-20-15,-22 20 0,0-21 0,0 21 16,0 1-16,1-22 0,-1 21 0,0 1 15,0-22-15,0 21 0,0-21 16,1 22-16,-22-1 0,0-21 0,21 21 16,-21-20-16,0-1 0,21 21 0,-21-21 15,0 0-15,0 1 0,0-1 16,0 0-16,0 0 0,0 0 0,0 0 16,0 1-16,0-1 15,0-42 48,21-1-63,-21 1 15,0 0-15,0 0 16,0 0-16,0 0 16</inkml:trace>
  <inkml:trace contextRef="#ctx0" brushRef="#br0" timeOffset="180974.93">22564 11938 0,'0'0'0,"-22"0"0,44 21 31,-1-21-31,0 21 15,0 1-15,0-1 0,-21 0 16,21 0-16,1 0 0,-1 0 0,0-21 16,0 22-16,0-1 0,0 0 0,1 0 15,-1 0-15,0-21 0,0 21 16,0 1-16,0-1 16,1-21-16,-22 21 15,21-21 16,-21-21-15,21 0-16,-21-1 16,21 1-16,0 21 0,-21-21 15,21 0-15,1 0 16,-1 0-16</inkml:trace>
  <inkml:trace contextRef="#ctx0" brushRef="#br0" timeOffset="181207.8">23304 11853 0,'0'0'16,"0"22"15,-21-22-31,21 21 0,-21 0 0,0 0 16,0 21-16,0-20 0,-1-1 0,1 0 16,21 0-16,-21 21 0,0-20 15,0-1-15,0 0 0,21 0 0,-22-21 16,22 21-16,-21 0 0,0 1 15</inkml:trace>
  <inkml:trace contextRef="#ctx0" brushRef="#br0" timeOffset="181975.36">23156 12510 0,'0'0'0,"0"-22"0,0 1 16,0 0-1,-21 21-15,0 0 16,0 0-16,0 0 0,-1 0 0,1 0 16,0 0-16,0 21 0,-21 0 15,20-21-15,1 22 0,0-1 16,-21 0-16,42 0 0,-21-21 0,21 21 15,-22 0-15,22 1 0,0-1 0,0 0 16,0 0-16,0 0 16,22 0-16,-1-21 0,0 22 0,21-22 15,-21 0-15,22 21 0,-22-21 0,21 0 16,-21 0-16,1 0 0,20 0 16,-21-21-16,0 21 0,0-22 0,1 1 15,-22 0-15,0 0 0,0 0 0,0 0 16,0-1-16,0 1 0,0 0 0,0 0 15,-22 21-15,1-21 0,0 21 16,0 0-16,0 0 0,-22 0 16,22 0-16,-21 0 0,21 0 0,-22 0 15,22 0-15,0 21 0,0 0 0,0-21 16,0 21-16,21 0 0,0 1 16,0-1-16,0 0 0,0 0 15,21 0-15,0-21 0,0 0 0,21 21 16,-20-21-16,-1 0 0,0 0 15,21 0-15,-21 0 0,1 0 0,-1-21 16,0 0-16,0 21 0,0-21 16,-21 0-16,21 0 0,-21-1 0,0 1 15,0 0 1,-21 21-16,0 0 0,0 0 16,0 0-16,0 0 0,21 21 15,0 0-15,-22 1 16,22-1-16,0 0 15,0 0-15,22-21 16,-1 0-16,-21 21 0,21-21 0,0 0 16,0 0-16,0 0 0,1 0 15,-1 0-15,0-21 0,21 0 0,-21 21 16,1-21-16</inkml:trace>
  <inkml:trace contextRef="#ctx0" brushRef="#br0" timeOffset="182991.79">23326 10520 0,'0'-21'31,"21"42"16,0-21-47,-21 21 0,21-21 16,0 21-16,0 0 0,1 1 0,-1-1 16,0-21-16,-21 21 0,21 0 0,0 0 15,0 0-15,1 1 0,-1-1 16,0 0-16,0 0 0,0 0 15,0 0-15,1 1 0,-22-1 0,21 0 16,0 21-16,0-21 0,-21 1 16,0-1-16,21 21 0,-21-21 0,21 22 15,-21-1-15,0-21 0,0 21 0,22 1 16,-22-22-16,21 21 0,-21 1 16,0-22-16,0 21 0,21-21 0,-21 22 15,0-22-15,21 0 0,-21 21 0,0-21 16,0 1-16,0 20 0,0-21 0,0 0 15,0 22-15,0-22 0,0 0 16,0 21-16,0-21 0,0 22 0,0-22 16,-21 21-16,21-21 0,-21 1 15,21 20-15,-21-21 0,21 0 16,0 0-16,0 1 0,0-1 0,-22 0 16,22 0-16,0 0 0,0 0 15,-21 1-15,21-1 16,0 0-1,21-42 32,-21 0-47,22 21 16,-22-22-16,21 1 0,-21 0 16,0 0-16</inkml:trace>
  <inkml:trace contextRef="#ctx0" brushRef="#br0" timeOffset="183327.6">23728 11959 0,'0'21'31,"0"1"-31,0-1 16,0 0-16,21 0 16,-21 0-16,0 0 0,0 1 15,0-1-15,0 0 16,0 0 0,0 0-16,21-21 15,0 0 1,0 0-1,1 0-15,-1 0 16,0 0-16,-21-21 16,21 21-16,0-21 0,-21 0 15</inkml:trace>
  <inkml:trace contextRef="#ctx0" brushRef="#br0" timeOffset="183630.76">24193 11959 0,'0'21'0,"-21"-21"16,21 22-16,-21-1 0,0-21 16,21 21-16,-21 0 0,0-21 0,-1 21 0,22 0 15,-21 1-15,0-22 0,0 21 0,21 0 16,-21-21-16,0 21 15,21 0-15,-22-21 0,22 21 16,-21 1-16,42-22 78</inkml:trace>
  <inkml:trace contextRef="#ctx0" brushRef="#br0" timeOffset="184527.99">23939 12510 0,'0'-22'16,"-21"22"-1,0 0 1,0 0-16,0 0 16,0 22-16,-1-1 15,1 0-15,0-21 0,21 21 0,-21 0 16,0 0-1,21 1-15,0-1 16,0 0-16,0 0 0,0 0 16,0 0-16,0 1 15,21-22-15,0 21 0,0-21 0,0 0 16,1 0-16,-1 0 16,0 0-16,0 0 0,0 0 0,0 0 15,1-21-15,-1 21 0,0-22 16,0 1-16,-21 0 0,21 0 15,-21 0-15,21 0 0,-21-1 0,0 1 16,0 0-16,0 0 16,-21 21-1,-21 0-15,21 0 16,0 0-16,-1 0 0,1 0 16,0 0-16,0 0 0,0 21 0,0-21 15,-1 21-15,22 0 0,-21-21 16,21 22-16,0-1 15,0 0-15,0 0 0,21-21 16,1 21-16,-1-21 0,0 0 16,0 0-1,0 0-15,0 0 0,1 0 0,-1 0 16,0 0-16,0-21 0,0 0 16,-21 0-16,0 0 15,0-1-15,-21 22 31,0 0-15,0 0 0,21 22-16,0-1 0,0 0 15,0 0 1,0 0-16,21-21 0,0 0 16,0 0-1,0 0-15,1 0 16,-1 0-16</inkml:trace>
  <inkml:trace contextRef="#ctx0" brushRef="#br0" timeOffset="190212.07">22923 11409 0,'-21'0'16,"0"21"-16,0-21 15,0 0-15,0 21 0,-22-21 0,22 21 16,-21-21-16,-1 22 0,22-22 0,-21 21 16,0 0-16,-1-21 0,1 21 15,0 0-15,-1-21 0,1 21 0,0-21 16,20 22-16,1-22 0,-21 0 0,42 21 15,-21-21-15,0 0 16,42 0 15</inkml:trace>
  <inkml:trace contextRef="#ctx0" brushRef="#br0" timeOffset="190595.84">23029 11472 0,'-21'0'31,"0"0"-31,0 0 16,0 22-16,-1-22 0,-20 21 0,21-21 15,-21 21-15,-1-21 16,1 21-16,0 0 0,-22-21 0,22 21 15,-1-21-15,1 22 0,0-1 0,21-21 16,-22 21-16,22-21 0,0 0 0,0 21 16,0-21-16</inkml:trace>
  <inkml:trace contextRef="#ctx0" brushRef="#br0" timeOffset="191043.11">22860 11324 0,'-21'0'16,"0"21"-16,-1 1 0,1-22 15,0 21-15,-21 0 0,-1-21 0,1 21 16,21 0-16,-21 0 0,-1-21 0,1 22 16,0-1-16,-1 0 0,1 0 0,0-21 15,-1 21-15,22 0 0,0-21 16,-21 22-16,20-22 0,1 0 0,21 21 16,-21-21-16,0 21 15,42-21 16,0 0-31,0-21 0</inkml:trace>
  <inkml:trace contextRef="#ctx0" brushRef="#br0" timeOffset="191367.86">22818 11409 0,'0'0'0,"0"21"0,-22 0 16,1-21-16,-21 21 0,21-21 0,0 22 15,-22-1-15,22-21 0,0 21 16,-21 0-16,20-21 0,-20 21 0,0-21 16,21 21-16,-22 1 0,22-22 0,-21 21 15,21-21-15,-1 0 0,1 21 0,-21-21 16,21 21-16,0-21 15,-1 0-15,22 21 16,22-21 15,-1 0-31,0 0 16,0 0-16,0 0 0,0-21 0,1 21 16,-1-21-16,21 21 0</inkml:trace>
  <inkml:trace contextRef="#ctx0" brushRef="#br0" timeOffset="191643.21">22945 11536 0,'-22'0'16,"1"0"-16,0 21 0,0 0 16,0-21-16,-22 21 0,22-21 0,-21 22 15,21-22-15,-22 21 16,22 0-16,-21-21 0,21 21 0,-22-21 15,22 21-15,0-21 0,0 0 0,0 21 16,0-21-16,-1 0 0,22 22 16,-21-22-16,42 0 31,1 0-15,-1 0-16,0-22 0,0 1 15,21 21-15,-20-21 0,-1 0 16</inkml:trace>
  <inkml:trace contextRef="#ctx0" brushRef="#br0" timeOffset="191880.08">23156 11472 0,'-21'22'16,"0"-1"-16,-21-21 0,20 21 15,1 0-15,-21 0 0,21-21 16,-22 21-16,22 1 0,-21-1 0,0-21 15,20 21-15,-20 0 0,0-21 0,21 21 16,-22-21-16,1 0 0,21 21 0,0-21 16,-1 0-16,1 0 15,0 0-15,0 22 0,0-22 16,42 0 0,0 0-1,-21-22-15</inkml:trace>
  <inkml:trace contextRef="#ctx0" brushRef="#br0" timeOffset="195783.44">23072 12658 0,'0'0'0,"21"0"15,-21-21 1,-21 21 15,-1 0-31,1 0 16,0 0-1,0 0-15,0 0 0,0 0 16,-1 21-16,1-21 0,0 21 0,0-21 16,0 21-16,0-21 0,-1 21 0,1 0 15,21 1-15,0-1 16,0 0 0,21-21-16,1 0 15,-1 0-15,0 0 0,0 0 16,0 0-16,0-21 0,1 0 15,-1 21-15,0-22 0,-21 1 0,21 0 16,-21 0-16,21 0 0,-21 0 16,0-1-16,0 1 0,-21 21 15,0 0 1,0 0-16,0 0 0,-1 0 0,-20 0 16,21 0-16,0 21 0,-22-21 0,22 22 15,0-22-15,21 21 0,-21 0 0,21 0 16,0 0-16,0 0 15,0 1-15,0-1 0,21-21 16,0 0 0,0 0-16,22 0 0,-22 0 0,0 0 15,0 0-15,22 0 0,-22-21 16,0-1-16,0 1 0,0 21 0,0-21 16,1 0-16,-1 0 0,-21 0 15,0-1-15,0 1 0,0 0 0,0 0 16,0 0-16,-21 21 15,-22 0-15,22 0 16,0 0-16,0 0 0,-22 21 0,22-21 16,0 21-16,0 0 0,0 0 0,0-21 15,21 22-15,0-1 0,0 0 0,0 0 16,0 0-16,0 0 16,21 1-16,0-22 0,0 0 15,0 0-15,0 0 0,22 0 0,-22 0 16,0 0-16,0 0 0,0 0 15,1-22-15,-22 1 16,0 0-16,0 0 0,0 0 16,0 0-16,0-1 15,-22 1-15,1 21 16,0 0-16,0 0 0,0 0 16,0 0-1,42 0 16</inkml:trace>
  <inkml:trace contextRef="#ctx0" brushRef="#br0" timeOffset="198295.66">24003 12785 0,'0'0'0,"0"-21"15,0-1-15,0 1 16,-21 21-16,21-21 0,0 0 16,-21 21-16,21-21 0,0 0 0,-22 21 15,22-22-15,-21 22 0,0 0 16,0 0-1,0 0-15,0 0 0,-1 22 16,1-22-16,21 21 0,0 0 16,-21-21-16,21 21 0,0 0 15,-21-21-15,21 21 0,0 1 16,0-1-16,0 0 0,21 0 16,0-21-1,0 0-15,1 0 16,-1 0-16,0 0 15,0 0-15,0 0 0,0-21 0,-21 0 16,22 0-16,-1 21 0,-21-22 0,0 1 16,21 0-16,-21 0 0,0 0 15,0 0-15,0-1 0,0 1 16,-21 0-16,0 21 16,-1 0-16,1 0 15,0 0-15,0 0 0,0 21 16,21 0-16,-21-21 0,-1 22 15,22-1-15,0 0 0,0 0 16,0 0-16,0 0 16,0 1-16,22-22 15,-1 21-15,0-21 16,0 0-16,0 0 0,0 0 16,1 0-16,-1 0 0,0-21 15,-21-1-15,21 1 16,-21 0-16,21 0 0,-21 0 15,0 0-15,0-1 0,-21 22 16,0 0-16,0 0 16,0 0-16,-1 0 15,1 0-15,0 0 0,0 0 0,21 22 16,-21-22-16,21 21 0,-21-21 0,21 21 16,0 0-16,0 0 15,0 0 1,21-21-16,0 0 15,0 0-15,0 0 0,0 0 0,1 0 16,-1 0-16,0-21 16,-21 0-1,0 0-15,0 0 0,0 0 16,0-1-16,0 1 0,0 0 16,-21 21-1,0 0 1,-1 0-16,1 0 0,21 21 15,-21 0-15,21 1 16,-21-1-16,21 0 16,0 0-16,0 0 15,21-21 32,0 0-47,0 0 16,1 0-16,-22-21 0,21 21 15,0 0-15,0 0 0,21 0 0</inkml:trace>
  <inkml:trace contextRef="#ctx0" brushRef="#br0" timeOffset="199215.23">24701 12764 0,'0'0'0,"0"-22"15,22 22-15,-22-21 16,21 21-16,0-21 16,0 21-1,-21-21-15,0 42 47,0 0-47,0 0 16,0 1-16,-21-1 0,21 0 15,0 0-15,0 0 0,-21 0 0,21 1 16,-21-1-16,21 0 0,-22 0 16,22 0-16,0 0 0,0 1 15,-21-1-15,21 0 0,0 0 16,21-21 15,22 0-31,-22 0 16,0 0-16,21 0 0,1-21 0,-1 0 15,22 21-15,-22-21 0,21-1 16,1 1-16,-1 21 0,1-21 0,-1 0 16,1 0-16,-22 0 0,22 21 15,-22-22-15,0 22 0,-20 0 0,20 0 16,-21-21-16,0 21 0,0 0 15,1 0-15,-1 0 16,0 0 0,0 0-16,-42 0 140,0 0-140,0 21 0,-1-21 0</inkml:trace>
  <inkml:trace contextRef="#ctx0" brushRef="#br0" timeOffset="201535.63">23580 14351 0,'0'-21'15,"0"0"1,21 0-16,0 21 16,-21-22-16,0 1 15,21 21-15,0-21 16,-21 0-16,0 0 15,21 21 1,-21-21-16,-21 21 31,0 0-31,0 0 0,0 0 16,0 21-16,-22-21 0,22 21 0,0 0 16,0-21-16,0 21 0,-1 0 0,1-21 15,0 22-15,21-1 0,0 0 16,0 0-16,0 0 15,0 0-15,21-21 16,0 22-16,1-22 0,-1 21 0,0-21 16,0 21-16,0 0 0,0-21 15,1 21-15,20 0 0,-21 1 0,0-1 16,0 0-16,1 0 16,-22 0-16,0 0 15,0 1-15,-22-22 16,1 0-16,-21 0 0,21 21 0,0-21 15,-22 0-15,1 0 0,21 0 0,-22 0 16,1 0-16,0 21 0,21-21 0,-22 0 16,1 0-16,21 0 0,0 0 15,-22 0-15,22 0 0,21-21 16,0 0 0,21-1-1,0 22-15,1 0 16,-1-21-16,0 0 0,0 21 15,0-21-15</inkml:trace>
  <inkml:trace contextRef="#ctx0" brushRef="#br0" timeOffset="201835.53">24066 14118 0,'0'0'0,"22"-21"0,-22 42 47,0 0-47,0 1 16,0-1-16,0 21 0,0-21 0,-22 0 15,22 1-15,-21 20 0,0-21 16,21 0-16,0 22 0,-21-22 0,0 0 16,21 0-16,0 0 0,0 0 0,-21 1 15,21-1-15,-22 0 0,22 0 0,0 0 16,-21-21-16,42 0 47,1 0-47,-1-21 15,-21 0-15,21 21 0</inkml:trace>
  <inkml:trace contextRef="#ctx0" brushRef="#br0" timeOffset="202239.29">24384 14393 0,'0'0'0,"-21"22"32,0-22-32,-1 21 15,1 0-15,21 0 16,-21-21-16,21 21 0,-21 0 0,21 1 16,0-1-16,0 0 0,0 0 15,0 0-15,21 0 31,0-21-31,0 0 0,1 0 16,-1 0-16,0 0 0,0 0 16,0 0-16,0 0 0,1 0 0,-22-21 15,21 0-15,0 0 0,0 0 0,-21 0 16,0-1-16,21 1 0,0 0 16,-21-21-16,0 21 0,0-1 0,0 1 15,0 0-15,-21 21 16,0 0-1,0 0-15,0 0 0,0 0 0,21 21 16,-22-21-16,1 21 0,0-21 0,21 22 16,0-1-1,0 0-15,0 0 16,21-21-16,0 0 16,1 0-16</inkml:trace>
  <inkml:trace contextRef="#ctx0" brushRef="#br0" timeOffset="202919.9">24934 14351 0,'0'0'0,"21"-21"16,-42 42 15,0-21-31,21 21 16,-21 0-16,0-21 0,21 22 0,0-1 15,-21 0-15,-1 0 0,1 0 16,21 0-16,0 1 16,0-1-16,0 0 0,0 0 15,21-21 1,1 0 0,-1 0-16,0 0 0,0 0 15,0 0-15,0 0 0,1-21 0,-1 21 16,0-21-16,0 21 0,21-21 0,-20 21 15,-1-22-15,0 22 16,-21 22 15,-21-1-31,21 0 16,0 0 0,0 0-1,21-21 1,0 0-16,0 0 0,0 0 15,1 0-15,-1 0 0,0 0 16,0 0-16,0 0 16,0 0-16,1-21 0,-22 0 0,21 0 15,-21 0-15,21-1 0,-21 1 16,0-21-16,0 21 0,0 0 0,0-1 16,0-20-16,-21 21 0,0 0 15,-1 0-15,1 21 16,42 0 31,1 0-47,-1 0 0,0 0 0,0 0 15,0 0-15,0 0 0,1 0 16,-1-22-16,0 22 0,0 0 16,0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9T03:32:15.9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 4403 0,'0'0'0,"0"-381"0,0 0 0,0 63 16,0 64-16,0 64 0,0 42 0,0 63 16,0 0-16,0 43 0,0 21 0,0 0 15,0 42 1,0 0 0,0 0-16</inkml:trace>
  <inkml:trace contextRef="#ctx0" brushRef="#br0" timeOffset="3041.35">2879 2477 0,'0'0'0,"0"-22"15,0 1-15,0 0 0,0 0 16,0 0-1,-22 42 32,22 0-47,-21 0 0,0 0 0,0 22 16,21-1-16,-21-21 0,0 22 16,21-1-16,-22 0 0,1 1 0,0 20 15,21-21-15,-21 1 0,0-1 16,0 0-16,-1 22 0,1-22 0,0 1 15,21 20-15,-21 1 0,0-22 0,21 21 16,-21-20-16,21-1 0,0 0 16,0 1-16,0-1 0,0 0 0,0-20 15,0 20-15,21-21 0,0 0 16,0 0-16,0 1 0,0-1 0,22-21 16,-22 21-16,0-21 0,0 0 15,22 0-15,-22 0 0,0 0 16,21 0-16,-21 0 0,1-21 0,-1 21 15,21-21-15,-21-1 0,0-20 16,22 21-16,-22 0 0,0-22 0,0 1 16,0-21-16,1 20 0,-1-20 0,0-1 15,0 1-15,-21-22 0,0 22 16,21-1-16,-21 1 0,0-1 0,0 1 16,0-1-16,0 1 0,0-1 15,0 1-15,0-1 0,-21 22 0,21-1 16,-21 1-16,0 21 0,0 0 15,-1 0-15,1-1 0,0 22 16,-21 0-16,21 0 0,-1 0 0,-20 0 16,0 0-16,21 22 0,-22-1 15,1 21-15,21 0 0,-22 1 0,22-1 16,-21 22-16,21-22 0,0 21 16,-22 1-16,43-1 0,-21 1 0,21-1 15,-21 1-15,21-1 0,0 1 16,0-22-16,0 22 0,0-1 0,21-20 15,-21-1-15,21 0 0,22 1 0,-22-1 16,0-21-16,21 0 0,-21 0 16,22-21-16,-1 0 0,0 22 15,1-22-15,-1 0 0,-21 0 0,22-22 16,-1 22-16,0-21 0,-21 0 16,22 0-16,-1 0 0,-21 0 0,22-22 15,-22 22-15,0 0 0,0-21 16,0 20-16,0-20 0,1 21 0,-1 0 15,-21 0-15,21-1 0,-21 1 16,0 42 15,0 1-31,0-1 0,0 0 16,0 0-16,0 21 0,0-20 0,-21-1 16,21 21-16,0-21 0,0 0 15,0 1-15,0-1 0,0 0 16,0 0-16,0 0 0,21-21 15,0 0-15,0 0 0,0 0 16,1 0-16,-1 0 0,0 0 0,0 0 16,0-21-16,0 21 0,1-21 0,-1 0 15,0 0-15,0-22 0,0 22 16,-21 0-16,0-21 0,21 20 0,-21-20 16,22 21-16,-22 0 0,21 0 15,-21-1-15,0 1 0,0 0 16,0 42 15,0 0-31,0 1 0,0-1 16,0 21-16,0-21 0,0 22 0,0-22 15,0 21-15,0-21 0,0 0 16,0 22-16,0-22 0,0 0 0,0 0 16,0 0-16,21 1 0,0-22 15,0 0-15,0 0 0,1 0 16,-1 0-16,0 0 0,21 0 0,-21 0 15,1-22-15,20 1 0,-21 0 0,0 0 16,0-21-16,22 20 0,-22-20 16,21-21-16,-21 20 0,1-20 0,20-1 15,-21 1-15,21 20 0,-20-20 16,20-1-16,-21 1 0,0-1 16,0 22-16,1-21 0,-1 20 0,-21 1 15,0 0-15,0-1 0,0 1 0,0 21 16,0-22-16,0 22 0,0 0 15,-21 21-15,-1 0 16,1 0-16,0 21 16,0 22-16,0-22 0,0 21 0,-22 22 15,22-22-15,0 21 0,0 1 0,0-1 16,-1-20-16,1 20 16,0 1-16,0-1 0,0 1 0,21-1 0,0 1 15,0-22-15,0 22 0,0-22 0,0 0 16,0 1-16,0-1 15,0 0-15,0-21 0,0 1 0,21-1 16,0 0-16,0 0 0,0 0 0,22-21 16,-22 0-16,21 0 0,1 0 15,-1 0-15,0 0 0,1 0 0,-1-21 16,-21 0-16,21 0 0,1 0 0,-1-1 16,0-20-16,1 21 0,-22-21 15,21-1-15,-21 22 0,22-21 0,-22-1 16,0 22-16,0-21 0,0 21 15,-21 0-15,0-1 0,22-20 16,-22 63 15,0 0-31,-22 1 0,1-1 16,21 21-16,-21-21 0,21 22 16,0-1-16,-21 0 0,0 1 0,0-1 15,21 0-15,-22 1 0,22-1 0,0 21 16,-21-20-16,0 20 0,21-20 15,0 20-15,0 22 0,-21-22 0,21 1 16,-21 20-16,21 1 0,-21-21 0,21 20 16,0 1-16,-22 0 0,1-22 15,21 22-15,-21-1 0,21-20 16,-21-1-16,0 1 0,21-1 0,-21-20 16,-1-1-16,22 0 0,-21-20 0,0-1 15,0 0-15,21 0 0,-21 0 0,21-42 31,0 0-31,0 0 0,0 0 16,0-22-16,0 1 0,21 0 0,-21-22 16</inkml:trace>
  <inkml:trace contextRef="#ctx0" brushRef="#br0" timeOffset="4244.67">4784 3556 0,'0'0'16,"0"-21"-16,0-21 0,0 20 0,0-20 0,0 21 15,0-21-15,0 20 0,21 1 16,0-21-16,0 21 0,0 0 0,0-1 16,22 22-16,-22-21 0,21 21 0,-21 0 15,22 0-15,-22 0 0,0 21 16,0 1-16,0-1 0,1 0 0,-22 0 15,21 21-15,-21-20 0,0 20 16,0 0-16,-21-21 0,-1 22 0,1-22 16,0 0-16,-21 0 0,21 22 15,-1-22-15,-20 0 0,21-21 0,-21 21 16,20 0-16,1-21 0,0 21 0,0-21 16,0 0-16,21 22 15,0-1-15,21-21 16,0 0-1,0 0-15,0 0 0,22 0 0,-22 0 16,0-21-16,21-1 0,-20 22 16,-1-21-16,21 0 0,-21 0 0,22 0 15,-22 0-15,21-1 0,-21 1 16,0-21-16,1 21 0,-1 0 16,21-22-16,-42 22 0,21 0 0,0 0 15,-21 0-15,22-1 0,-22 1 0,0 0 16,0 42 15,0 0-31,0 1 16,-22-1-16,22 0 0,-21 0 0,21 21 15,0-20-15,0-1 0,0 0 16,0 0-16,0 0 0,0 0 16,0 1-16,0-1 0,21 0 0,1 0 15,-1-21-15,0 0 16,0 0-16,0 0 0,22 0 15,-22 0-15,0-21 0,0 0 0,0 21 16,0-21-16,1-1 0,-1-20 0,0 21 16,0 0-16,0-22 0,-21 22 15,21-21-15,1 21 0,-1 0 0,-21-1 16,0 1-16,0 0 0,21 0 0,-21 42 47,0 0-47,0 0 0,0 1 0,0-1 15,0 0-15,0 0 0,0 0 16,-21 22-16,21-22 0,0 0 16,0 0-16,0 0 0,0 0 15,21-21-15,0 0 0,-21 22 16,21-22-16,0 0 0,1 0 0,-1 0 16,0 0-16,21 0 0,-21-22 0,1 1 15,20 21-15,-21-21 0,0-21 0,0 21 16,1-1-16,-1-20 0,0 0 15,0-22-15,0 22 0,0-22 0,1 22 16,-1-21-16,0-1 0,0 22 0,0-22 16,-21 1-16,21 20 0,1 1 15,-22 0-15,0-1 0,0 1 16,0 0-16,0 21 0,0-22 0,0 22 16,0 0-16,0 0 0,-22 21 15,1 0 1,0 21-16,21 0 0,0 0 15,-21 0-15,0 22 0,21-1 16,-21 0-16,21 1 0,0 20 0,0-20 16,-22-1-16,22 21 0,0-20 0,0 20 15,-21 1-15,21-22 0,0 22 16,0-22-16,0 21 0,0-20 16,0-1-16,0 0 0,0 1 0,0-22 15,0 0-15,21 21 0,1-20 16,-1-1-16,0 0 0,0 0 15,0-21-15,0 0 0,1 0 0,-1 0 16,21 0-16,-21 0 0,0 0 16,1 0-16,20-21 0,-21 0 0,0 21 15,0-21-15,22-1 0,-22 1 0,0 0 16,0 0-16,0 0 0,1 0 0,-1-1 16,0-20-16,0 21 0,-21 0 15,0-22-15,0 22 0,0 0 0,0 0 16</inkml:trace>
  <inkml:trace contextRef="#ctx0" brushRef="#br0" timeOffset="4493.26">6223 3048 0,'21'0'31,"0"0"-31,22 0 0,-22 0 0,21 0 15,0 0-15,1-21 0,-1 21 16,22 0-16,-22-21 0,0 21 0,22-21 16,-22 21-16,0 0 0,1-22 0,-22 22 15,21 0-15,-21 0 0,-21-21 0,0 0 32,-21 21-17,0 0-15,-21 0 0,-1-21 0,1 21 16</inkml:trace>
  <inkml:trace contextRef="#ctx0" brushRef="#br0" timeOffset="4748.1">4487 3006 0,'0'0'0,"-42"21"0,-85-21 16,85 0-16,20 0 0,44 0 31,-1 0-31,21-21 16,0 21-16,22 0 0,-22 0 0,22-21 15,-1 21-15,1-22 0,-22 22 16,22 0-16,-22 0 0,-21 0 0,21 0 16,-20-21-16,20 21 0,-21 0 0,0 0 15,0 0 1,-21-21-16</inkml:trace>
  <inkml:trace contextRef="#ctx0" brushRef="#br0" timeOffset="5998.47">8869 2858 0,'0'0'0,"21"0"0,21-22 15,-21 22 1,-21-21 0,22 0-1,-1 0-15,0 21 0,0-21 16,0 0-16,0-1 0,1 22 15,-1-21-15,21-21 0,-21 21 0,22 0 16,-22-22-16,21 1 0,-21 0 0,22-1 16,-22 22-16,0-21 0,0-1 15,0 1-15,-21 0 0,0 21 0,0-22 16,0 22-16,0 0 0,0 0 0,0 0 16,-21 21-16,0 0 0,0 0 15,0 0-15,-1 21 16,1 21-16,21 0 0,-21 1 0,0-1 15,0 43-15,21-22 16,0 22-16,-21-22 0,21 22 0,-22 0 16,22-1-16,-21 1 0,21 0 0,0-22 15,0 1-15,0 20 0,0-20 0,0-22 16,0 22-16,0-22 0,0 0 16,-21-20-16,0 20 0,21-21 0,-21 0 15,0-21-15,-1 21 0,1-21 16,0 0-16,-21 0 0,21 0 15,-1 0-15,1-21 0,-21 0 0,21 0 16,-22 0-16,22-22 0,-21 22 0,21-21 16,0 0-16,-22-1 0,22 1 15,21 21-15,-21 0 0,21-1 16,-21 1-16,21 0 0,0 42 16,0 0-1,21 1-15,0 20 0,0-21 16,0 21-16,1-20 0,-1 20 0,0-21 15,0 21-15,0-20 0,0-1 0,22 0 16,-22 0-16,21 0 0,-21-21 16,22 0-16,-1 0 0,0 0 0,1 0 15,-22 0-15,21-21 0,1 21 0,-22-21 16,21 0-16,-21 0 0,22-1 0,-22 1 16,0-21-16,0 21 15,-21-22-15,21 22 0,-21-21 0,21 0 16,-21 20-16,0-20 0,0 21 0,0 0 15,0 0-15,0 42 32,0 0-32,0 0 0,0 0 0,0 22 15,0-22-15,0 0 0,0 21 0,0-21 16,-21 1-16,21 20 0,0-21 16,0 0-16,-21 0 0,21 1 15,-21-1-15,21-42 47,0-1-47,0 1 0,21 0 16,0-21-16,-21 21 0,21-22 0,1 1 15,-1 0-15,21-1 0,-21 22 16,0-21-16,22 21 0,-22-1 0,21 1 16,1 0-16,-22 21 0,21 0 0,-21 0 15,22 0-15,-22 21 0,0 0 0,0 1 16,0-1-16,0 21 0,-21-21 15,22 22-15,-22-22 0,0 21 0,0 0 16,0-20-16,0-1 0,0 21 0,-22-21 16,1 0-16,21 1 15,-21-1-15,21 0 0,0 0 16,21-21 0,22 0-16,-22-21 15,21 0-15,22 0 0,-22-22 16,21 22-16</inkml:trace>
  <inkml:trace contextRef="#ctx0" brushRef="#br0" timeOffset="6309.22">11896 2392 0,'0'0'0,"0"-21"15,-43 21 1,22 0-16,0 21 0,0 0 0,0 21 16,-1 1-16,1-1 0,0 22 15,0-1-15,0 1 0,21-22 0,0 21 16,-21 1-16,-1-1 0,22 1 0,-21-1 16,21-20-16,0 20 0,0-20 0,-21-1 15,21 0-15,-21 1 0,21-1 16,-21-21-16,21 21 0,0-20 0,0-1 15,0 0-15,-21-21 16,-1 0 0,22-21-1,-21 0-15</inkml:trace>
  <inkml:trace contextRef="#ctx0" brushRef="#br0" timeOffset="7145.06">11028 3090 0,'0'0'0,"0"-21"0,0 0 31,21 21-31,21 0 0,-21 0 0,22 0 16,-1 0-16,22-21 0,-1 0 15,-21 21-15,43 0 0,-21-21 0,20 21 16,-20-22-16,20 1 0,1 0 16,0 0-16,-1 0 0,1 0 0,-21-1 15,-1 1-15,1-21 0,-22 21 0,0-22 16,1 1-16,-22 0 0,21-1 0,-21 1 15,-21 0-15,0-1 0,0 1 16,0 0-16,0 21 0,0-1 0,0 1 16,-21 0-16,0 21 0,0 0 15,0 21-15,-1 0 0,-20 22 16,21-1-16,0 0 0,0 1 0,-1 20 16,1 1-16,-21-1 0,21 1 15,0-1-15,-1 1 0,1-1 0,0-20 16,0 20-16,21 1 0,-21-1 15,0-21-15,-1 22 0,22-22 0,0 1 16,-21-1-16,0 0 0,21-21 0,0 1 16,-21-1-16,21 0 0,0 0 0,0 0 15,0-42 17,21 0-32,0 0 0,0 0 0,1-22 15,-1 22-15,0-21 0,0-1 0,0 1 16,0 21-16,22-21 0,-22-1 15,0 22-15,21-21 0,-20 21 16,-1-1-16,0 22 0,0 0 0,0 0 16,0 22-1,-21-1-15,0 21 16,0-21-16,0 0 0,0 1 0,0 20 16,0-21-16,0 0 0,0 0 0,0 22 15,22-22-15,-1 0 0,-21 0 16,21 0-16,0-21 0,0 0 15,0 0-15,1 0 0,-1 0 0,0 0 16,21 0-16,-21 0 0,22-21 0,-22 0 16,21 0-16,-21 0 0,1 0 0,20-22 15,-21 1-15,0 0 16,22-1-16,-22 22 0,0-21 0,-21-1 16,0 22-16,0 0 0,0 0 0,0 0 15,-21 21 1,0 0-16,21 21 0,-22 0 15,1 0-15,0 0 0,21 1 0,-21 20 16,21-21-16,0 21 0,0 1 0,0-22 16,0 0-16,0 21 0,0-20 0,0-1 15,21 0-15,-21 0 0,21-21 16,0 21-16,1 0 0,-1-21 0,0 0 16,0 0-16,0 0 0,0 0 15,1 0-15,-1 0 0,0 0 16,0-21-16,0 21 0,-21-21 15,21 0-15,1 0 0,-1 0 0</inkml:trace>
  <inkml:trace contextRef="#ctx0" brushRef="#br0" timeOffset="10831.15">16404 2625 0,'0'-21'31,"0"-1"-31,21 1 0,0 0 15,1 0-15,-1 0 0,-21 0 16,21-22-16,0 22 0,0 0 0,0-21 16,1 20-16,-1 1 0,0-21 0,-21 21 15,0-22-15,0 22 0,0 0 16,0 0-16,0-21 0,-21 20 0,0 22 16,-1-21-16,-20 0 0,21 21 0,-21 0 15,-1 0-15,-20 0 0,20 0 16,1 0-16,-21 0 0,20 21 0,1 0 15,0-21-15,-1 22 16,1-1-16,0 0 0,20 0 0,1 0 16,0 0-16,21 1 0,0-1 0,0 21 15,0-21-15,0 0 0,0 22 16,0-1-16,0-21 0,21 22 0,0-1 16,1 0-16,-1 1 0,0-1 0,0 0 15,0-21-15,22 22 0,-22-1 16,0 0-16,0-20 0,-21 20 0,0 0 15,0-21-15,0 22 0,0-22 0,0 0 16,-21 21-16,0-20 0,-22-1 16,1 0-16,-21 0 0,20 0 0,-20 0 15,20 1-15,-20-1 0,-1-21 16,1 0-16,21 0 0,-22 0 0,22 0 16,-22 0-16,22-21 0,0-1 15,20 1-15,-20 0 0,21-21 0,0 21 16,0-22-16,-1 1 0,1 0 0,21-1 15,0-20-15,0 20 0,0-20 16,0 21-16,0-22 0,0 22 0,21-1 16,-21 1-16,22 0 0,-22 21 15,21-1-15,-21 1 0,21 21 0,-21 21 16,0 1-16,21-1 16,-21 0-16,21 21 15,-21 1-15,0-1 0,21 0 0,-21 1 16,22 20-16,-1-21 0,-21 1 0,21-1 15,0 0-15,0 1 0,0-1 16,1 0-16,-1 1 0,21-1 0,-21 0 16,0-20-16,22 20 0,-1-21 0,0 0 15,1-21-15,-1 21 0,0-21 0,22 0 16,-22 0-16,22 0 0,-1 0 16,1-21-16,20 21 0,-20-21 0,-1 0 15,1 0-15,-1 0 0,-20-22 0,20 22 16,-20 0-16,-22-21 0,0 20 15,0 1-15,0-21 0,-21 21 0,0-22 16,0 22-16,0 0 0,0 0 16,-21 0-16,21 0 0,-42-1 15,21 22-15,-1 0 0,-20 0 0,21 0 16,-21 0-16,-1 22 0,1-22 0,0 21 16,20 0-16,-20 0 0,0 21 15,21-20-15,-22-1 0,22 21 0,0-21 16,21 0-16,0 22 0,0-22 0,0 0 15,0 0-15,0 0 0,0 1 16,21-22-16,0 0 0,0 21 0,1-21 16,-1 0-16,21 0 0,0 0 15,1-21-15,-22-1 0,21 1 0,1 21 16,-1-21-16,-21 0 0,21 0 16,-20 0-16,-1-22 0,0 22 0,0 0 15,0 0-15,-21 0 0,21-1 0,-21 1 16,0 42 15,0 1-31,-21-1 16,21 21-16,-21-21 15,21 0-15,0 1 0,0-1 0,0 0 16,0 0-16,0 0 0,0 0 16,0 1-16,21-1 0,0-21 0,1 0 15,-1 21-15,0-21 0,0 0 16,0 0-16,22 0 0,-22 0 0,21-21 15,0 21-15,-20-21 0,20-1 0,0 1 16,-21 0-16,22 0 0,-22 0 16,0 0-16,0-1 0,-21-20 0,0 21 15,21 0-15,-21 0 0,0-1 0,0 1 16,0 0-16,0 0 0,0 42 31,0 0-15,-21 0-16,21 1 0,0-1 15,0 21-15,-21-21 0,21 0 16,-21 1-16,21-1 0,-21 0 0,21 0 16,0 0-16,0 0 0,0 1 0,-21-1 15,21 0 1,0-42 0,-22 0-1,22-1-15,0 1 0,0 0 16,0 0-16,0 0 0,0 0 0,0-22 15,0 22-15,22-21 0,-1 21 0,0-22 16,0 22-16,0-21 0,0 21 16,22-1-16,-22 1 0,0 0 15,21 21-15,-20 0 0,-1 0 0,21 0 16,-21 0-16,0 0 0,1 21 16,-1 0-16,0 1 0,0-1 0,0 0 15,0 21-15,-21-21 0,22 1 0,-1-1 16,-21 21-16,0-21 0,0 0 15,0 1-15,21-1 0,-21 0 0,0 0 16,0 0-16,0 0 0,0 1 16,-21-22-16,0 0 15,21-22 1,0 1-16,-22 21 0,22-21 16,0 0-16,0 0 0,0 0 0,0-22 15,0 22-15,0 0 0,0-21 16,22-1-16,-1 22 0,0-21 0,0 21 15,21-22-15,-20 22 0,-1-21 0,21 21 16,-21-1-16,0 22 0,22-21 16,-22 21-16,21 0 0,-21 0 0,22 21 15,-22 1-15,0-1 0,0 0 0,0 21 16,1-21-16,-22 22 0,0-22 16,0 21-16,0-21 0,0 22 0,0-22 15,-22 0-15,1 21 0,21-20 0,-21-1 16,0 0-16,21 0 0,-21 0 15,21 0-15,-21-21 16,21 22-16,0-44 31,21 22-31,-21-21 0,21 0 16,0 0-16,0-21 0</inkml:trace>
  <inkml:trace contextRef="#ctx0" brushRef="#br0" timeOffset="11204.94">18542 2900 0,'0'0'0,"21"0"47,0 0-47,0 0 0,1 0 0,-1 0 15,0-21-15,0 21 0,0-21 16,0 21-16,22-22 0,-22 1 0,0 0 15,0 21-15,-21-21 0,0 0 0,21-22 16,-21 22-16,0 0 0,0 0 16,0 0-16,-21 21 0,0 0 15,0 0-15,0 0 0,0 0 0,-22 21 16,22 0-16,-21 0 0,-1 22 16,22-22-16,-21 21 0,21 0 15,0 1-15,-22-1 0,43-21 0,-21 22 16,21-1-16,0-21 0,0 21 15,0-20-15,0-1 0,21 21 16,0-21-16,1 0 0,-1-21 0,0 0 16,0 22-16,21-22 0,-20 0 15,20 0-15,0 0 0,1-22 0,-1 1 16,0 21-16,22-42 0</inkml:trace>
  <inkml:trace contextRef="#ctx0" brushRef="#br0" timeOffset="12504.95">20616 2286 0,'0'0'0,"0"-21"0,0 0 15,0 0 1,21-1-1,-21 1 17,-21 21 46,21-21-16,0 0-62,-21 21 16,0-21-16,0 21 16,0 0-1,-1 0-15,1 0 16,0 0-16,0 0 0,0 21 0,0 0 15,-22 0-15,22 22 0,0-1 0,0 0 16,-22 1-16,22 20 0,0-21 16,-21 22-16,21-1 0,-1 1 0,1-1 15,0-20-15,0 20 0,21-20 16,0-1-16,0 0 0,0 1 16,0-1-16,0-21 0,0 0 0,0 22 15,21-22-15,0 0 0,0 0 0,1 0 16,-1-21-16,0 0 0,21 0 15,-21 0-15,22 0 0,-22 0 0,21 0 16,1 0-16,-1-21 0,0 0 0,1 21 16,-1-21-16,0-22 0,1 22 0,-1 0 15,-21-21-15,21-1 16,1 1-16,-22 0 0,0-22 0,0 1 0,0-1 16,1 1-16,-1-22 0,-21 22 0,0-1 15,0 22-15,0-22 16,0 22-16,0 0 0,-21-1 0,-1 1 15,-20 21-15,21 0 0,-21 21 16,-1 0-16,1 0 0,-22 0 0,22 0 16,-21 21-16,20 0 0,-20 21 0,20 1 15,1-1-15,0 21 0,-1-20 16,1 20-16,21 22 0,0-22 0,0-20 16,21 20-16,0 1 0,0-22 0,0 0 15,0 1-15,0-1 0,21-21 16,0 22-16,0-22 0,0 0 0,22 0 15,-22-21-15,21 0 0,0 0 0,-20 0 16,20 0-16,0 0 0,1 0 16,-1 0-16,0-21 0,1 0 15,-1 0-15,0-1 0,1 1 0,-1 0 16,-21-21-16,21 21 0,-20-22 0,-1 22 16,0 0-16,0 0 0,0 0 15,-21-1-15,0 44 16,0-1-1,0 0-15,0 21 0,0-21 16,0 1-16,0-1 0,0 21 0,0-21 16,0 0-16,0 1 0,0-1 0,0 0 15,0 0-15,0 0 16,0 0-16,21 1 16,1-22-16,-1 0 0,0 0 0,21 0 15,-21 0-15,22 0 0,-1 0 0,0 0 16,1 0-16,20 0 0</inkml:trace>
  <inkml:trace contextRef="#ctx0" brushRef="#br0" timeOffset="13505.38">21950 2900 0,'0'0'0,"21"-21"16,-21-22-16,0 22 16,0 0-16,0-21 0,0 21 0,0-1 15,0 1-15,0 0 0,-21 21 0,0-21 16,-1 21-16,1 0 0,0 0 15,0 0-15,-21 0 0,20 0 0,1 21 16,-21 0-16,21 0 0,-22 22 0,22-22 16,-21 0-16,21 21 0,-22-20 15,22 20-15,0-21 0,0 21 0,21-20 16,0-1-16,0 0 0,0 0 0,0 0 16,0 0-16,0 1 0,21-1 15,0-21-15,22 0 0,-22 0 16,21 0-16,-21 0 0,22 0 0,-22 0 15,21 0-15,0 0 0,-20-21 0,20-1 16,-21 1-16,21 0 16,-20 0-16,-1-21 0,21 20 0,-21-20 15,0 0-15,1-22 0,-1 22 0,0-22 16,0 1-16,0-1 0,-21 1 16,21-1-16,1 22 0,-22 0 0,0-1 15,0 1-15,0 21 0,0 0 0,0 0 16,-22 42-1,1-21 1,21 21-16,-21 21 0,0 1 16,0-1-16,0 0 0,-1 1 0,1-1 15,21 21-15,-21-20 0,0 20 0,0-20 16,21-1-16,0 0 0,-21 1 16,21-1-16,0-21 0,0 21 15,0-20-15,0-1 0,0 0 0,0 0 16,21 0-16,-21 0 0,21-21 0,0 22 15,0-22-15,22 0 0,-22 0 16,0 0-16,21 0 0,-21 0 0,1 0 16,20 0-16,-21 0 0,21-22 0,-20 1 15,20 21-15,-21-21 0,0 0 0,22-21 16,-22 20-16,0 1 16,0 0-16,-21-21 0,0 21 0,21-1 15,-21 1-15,0 0 0,-21 21 31,0 0-31,21 21 0,-21-21 0,0 21 16,-1 1-16,22-1 0,-21 0 0,21 0 16,-21 0-16,21 0 0,0 1 15,0-1-15,0 0 0,0 0 0,0 0 16,0 0-16,0 1 16,21-22-16,0 0 0,1 21 15,-1-21-15,0 0 0,0 0 16,0 0-16,0 0 0,1 0 15,-1-21-15,0 21 0,0-22 0,0 1 0,0 21 16,22-21-16,-22 0 16,0-21-16,0 20 0,0 1 0,1 0 15,-1-21-15,0 21 0,0 21 0,-21-22 16,0 1-16,21 21 0,-21 21 31,0 1-31,0-1 16,0 0-16,-21 0 0,21 0 15,0 0-15,0 1 0,0-1 0,0 0 16,0 0-16,0 0 0,21 0 16,0-21-16,1 0 15,-1 0-15,0 0 0,0 0 16,0 0-16,0 0 0,1 0 0,-1 0 16,0 0-16,0 0 0,0-21 15,-21 0-15,0 0 16,0 0-16</inkml:trace>
  <inkml:trace contextRef="#ctx0" brushRef="#br0" timeOffset="14901.09">5334 4741 0,'0'0'0,"21"-42"0,-21 21 0,21 21 16,-21-21-16,0 0 0,-21 21 15,0 0 1,0 0-16,0 0 0,-1 0 0,1 21 16,0 21-16,-21-21 0,21 22 0,-22-1 15,22 0-15,-21 1 0,21-1 16,-1 21-16,1-20 0,0-1 0,0 0 16,21 1-16,0-1 0,0 0 0,0-20 15,0 20-15,21-21 0,0 0 16,0 0-16,1-21 0,20 0 0,0 0 15,-21 0-15,22 0 0,-1 0 0,0 0 16,1-21-16,-1 0 0,0 0 16,-20 0-16,-1 0 0,21-1 15,-21 1-15,-21-21 0,0 21 0,0-22 16,0 1-16,0 21 0,-21-21 0,21-1 16,-42 1-16,21 0 0,-1-1 15,-20 1-15,21 21 0,-21 0 0,20-1 16,1 22-16,0 0 0,-21 0 0,21 0 15,-1 0 1,22 22-16,0-1 0,0 0 16,22-21-16,-1 21 0,0-21 15,21 0-15,1 0 0,-1 0 0,21 0 16,-20 0-16,20-21 0,1 0 16,-22 0-16,22-1 0,-1 1 15,22 0-15,-22 0 0,-20 0 0,20 0 16,-21-22-16,1 22 0,-1-21 0,-21 21 15,0-1-15,1-20 0,-22 21 0,0-21 16,21 20-16,-21 1 0,0 0 16,0 0-16,-21 21 15,-1 0-15,22 21 16,0 0-16,-21 22 0,0-1 16,21 0-16,-21 1 0,21 20 15,0 1-15,0-1 0,-21 22 0,21-1 16,-21 1-16,21-21 0,0 41 15,0-20-15,0 0 0,0-1 0,0 1 16,0 21-16,0-21 0,0 20 0,0-20 16,0 0-16,0 21 0,0-22 0,-22 1 15,22 21-15,-21-22 0,0 1 16,0 0-16,0-1 0,0-20 0,-1 21 16,1-22-16,0-21 0,-21 22 0,21-22 15,-1 1-15,-20-1 0,21 0 0,-21-21 16,20 1-16,-20-1 0,21 0 15,-21-21-15,-1 0 0,22 0 0,-21-21 16,-1 0-16,1-1 0,0-20 16,-1 0-16,1-1 0,0-20 0,-1-22 15,1 22-15,21-22 0,-21 22 0,20-22 16,1 21-16,21 1 0,0-1 16,0 22-16,0-21 0,0 20 0,0 1 15,0 21-15,0-22 0,0 22 0,0-21 16,0 21-16,0 0 0,0-22 0,0 22 15,0 0-15,0-21 0,21 20 16</inkml:trace>
  <inkml:trace contextRef="#ctx0" brushRef="#br0" timeOffset="18208.88">8128 4847 0,'-21'-21'15,"21"0"1,0 0 15,21 0-31,0-1 16,0 1-16,0 21 0,22-21 0,-22 0 15,0-21-15,21 20 16,-20 1-16,20-21 0,-21 21 0,21-22 16,-20 1-16,-1 0 0,0-1 0,0 1 15,-21 0-15,0-1 0,0 1 16,0 21-16,0-21 0,0 20 0,0 1 16,0 0-16,-21 21 0,0 0 0,0 21 15,-1 0-15,1 22 16,0-1-16,0 0 0,21 22 0,-21-1 15,0 22-15,21-21 0,-22 20 0,22 22 16,0-21-16,0-1 0,0 22 16,-21-21-16,21-22 0,0 22 0,0-21 15,-21-1-15,21 1 0,0-1 16,0-21-16,0 1 0,-21-1 0,21-21 16,-21 22-16,0-22 0,21 0 15,-22 0-15,1-21 0,0 0 0,0 0 16,0 0-16,0 0 0,-1-21 0,1 0 15,0 0-15,-21-1 0,21 1 16,-1-21-16,1 21 0,0-22 0,0 22 16,0-21-16,0 21 0,21 0 0,0-1 15,0 1-15,0 0 0,0 42 32,0 0-32,0 1 0,21-1 0,0 0 15,-21 0-15,21 0 0,0 0 16,0 1-16,1-1 0,-1 0 15,0 0-15,21 0 0,-21 0 0,1-21 16,20 0-16,-21 0 0,21 0 0,-20 0 16,20 0-16,-21 0 0,21-21 15,1 21-15,-1-21 0,0 0 0,1 0 16,-1 0-16,0-22 0,-20 22 0,-1 0 16,21-21-16,-21 20 0,-21-20 15,0 21-15,21 0 0,-21 0 0,0-1 16,22 1-16,-22 42 31,0 1-31,0-1 16,0 0-16,0 0 0,-22 21 0,22-20 15,-21-1-15,0 0 0,21 21 0,0-21 16,-21 1-16,21-1 0,-21 0 16,21 0-16,-21-21 0,21 21 0,0-42 46,0 0-46,21 0 0,0 0 16,0-1-16,0 1 0,0-21 0,1 21 16,-1-22-16,0 22 0,0 0 0,21-21 15,-20 21-15,20-1 0,-21 1 16,0 21-16,22 0 0,-22 0 16,0 0-16,0 0 0,0 0 0,-21 21 15,21 1-15,-21-1 0,0 21 16,22-21-16,-22 0 0,0 1 15,0-1-15,0 21 0,0-21 0,0 0 16,0 1-16,0-1 0,0 0 0,0 0 16,21-21-16,0 0 15,0 0-15,0 0 16,0 0-16,1 0 0,-1 0 0,21-21 16,-21 0-16,0 0 0,1-1 15,-1 1-15,0-21 0,0 21 0,0-22 16,0 22-16,1-21 0,-1 0 15,0 20-15,-21-20 0,0 21 0,0 0 16,0 0-16,0-1 0,-21 22 16,0 0-1,21 22-15,-22-1 0,22 0 0,0 0 16,0 0-16,0 22 0,0-22 0,0 0 16,0 0-16,0 0 0,0 22 0,22-22 15,-1 0-15,0 0 0,0 0 16,0 0-16,0 1 0,1-1 0,-22 0 15,21 0-15,-21 0 16,-21-21 0,-1 0-16,1 0 15,0 0-15,0 0 0,0-21 16,0 21-16,-1-21 0,1 21 0,0-21 16,0 21-1,0 0 1,21 21-16,0 0 15,0 0-15,21 0 16,0 1-16,0-22 0,0 0 16,1 0-16,-1 21 0,0-21 15,21 0-15,-21 0 0,22 0 0,-1 0 16,0-21-16,1-1 0,-1 22 0,22-21 16,-22 0-16,21 0 0,-20 0 0,-1 0 15,0-1-15,1 1 0,-1-21 16,-21 21-16,0-22 0,1 22 0,-22-21 15,0 21-15,0 0 0,0-22 0,0 22 16,0 0-16,0 0 0,0 0 16,0-1-16,-22 22 15,1 0-15,0 22 16,0-1-16,21 0 0,-21 0 0,0 21 16,21-20-16,0 20 15,-22-21-15,22 21 0,0-20 0,0 20 16,0-21-16,0 0 0,0 0 0,22 22 15,-1-22-15,0-21 0,0 21 0,0 0 16,22-21-16,-1 0 0,-21 0 16,21 0-16,-20 0 0,20 0 0,0 0 15,-21-21-15,22 21 0,-22-21 0,0 0 16,0 0-16,0-1 0,1 1 0,-1 0 16,0-21-16,0 21 0,0-1 15,-21-20-15,21 21 0,1 0 0,-22 0 16,0-1-16,21 22 0,-21-21 15,21 21-15,-21 21 32,0 1-32,0-1 0,0 0 15,0 21-15,0-21 0,0 1 0,0-1 16,0 0-16,0 0 0,0 0 0,0 0 16,0 1-16,0-1 0,0 0 15,21-21-15,0 0 16,0 0-16,1 0 0,-1 0 0,0 0 15,21 0-15,-21 0 0,22 0 0,-22-21 16,21 0-16,-21-1 0,22 1 16,-22 0-16,21-21 0,-21-1 15,22 1-15,-22 0 0,0-1 0,21-20 16,-20-1-16,-1 1 0,21-22 0,-21 22 16,0-1-16,1-20 0,-1 20 0,-21 1 15,0 20-15,0-20 0,21 20 16,-21 1-16,0 21 0,0 0 0,0 0 15,0-1-15,-21 22 16,0 0-16,21 22 0,-22-1 16,1 0-16,0 21 0,21 1 0,-21-1 15,0 0-15,0 1 0,-1 20 16,1 1-16,0-22 0,21 21 0,-21 1 0,0-1 16,0 1-16,21-22 15,0 22-15,0-22 0,0 0 0,0 1 16,0-1-16,0 0 0,0-20 0,0 20 15,0-21-15,21 0 0,0 0 0,0 1 16,0-1-16,0-21 0,1 0 16,20 0-16,-21 0 0,0 0 0,0 0 15,1-21-15,-1 21 0,21-22 0,-21 1 16,0 0-16,1 0 0,-1 0 0,0 0 16,0-1-16,0 1 0,0 0 15,1 0-15,-22 0 0,21 0 16,-21-1-16,21 1 0,-21 42 31,0 1-15,0-1-16,0 0 0,0 0 15,0 0-15,0 0 0,0 1 0,0-1 16,0 0-16,0 0 0,0 0 0,0 0 16,21 1-16,0-1 15,0-21-15,1 0 0,-1 0 0,0 0 16,0 0-16,0 0 0,0 0 0,1 0 15,20 0-15,-21-21 0,0-1 0,0 1 16,22 21-16,-22-42 0,0 21 16,0 0-16,0-1 0,1-20 0,-22 21 15,21 0-15,0 0 0,-21-1 16,21 1-16,-21 0 0,0 0 0,0 42 31,0 0-31,-21 0 16,0 1-16,21 20 0,-21-21 15,21 0-15,0 0 0,0 1 0,0-1 16,0 0-16,0 0 0,0 0 0,0 0 16,0 1-16,21-22 15,0 0-15,0 0 0,0 0 16,0 0-16,1 0 0,-1 0 0,0-22 16,0 1-1,-21 0-15,0 0 0,0 0 16,0 0-16,0-1 0,0 1 0,0 0 15,0 0-15,0-21 0,-21 20 16,0 1-16,0 0 0,-1 0 16,1 21-16,21-21 0,0 0 15,21-1 17,1 22-32,-1 0 0,0 0 15,0-21-15,0 21 0,0 0 0,1 0 16,-1 0-16,0 0 0,0 0 15,0 0-15,0 0 0,1 21 16,-1 1-16,0-22 0,-21 21 16,21 0-16,-21 0 0,21 0 0,-21 0 15,21 1-15,-21-1 0,0 0 0,0 0 16,0 21-16,0-20 0,0-1 16,0 0-16,0 0 0,0 0 15,0 0-15,0 1 0,0-1 0,0 0 16,0 0-16,-21-21 0,21 21 15,-21-21 1,21-21 0,0 0-1,0 0-15,0 0 16,0-1-16,0 1 0,0-21 0,0 21 16,21-22-16,0 22 0,1-21 15,-1 0-15,21-1 0,22-41 16,-43 41-16,21 22 0,0-21 15,1 21-15,-1-1 0,0 1 0,-20 21 16,20 0-16,-21 0 0,0 0 0,0 0 16,1 21-16,-1 1 0,0 20 0,-21-21 15,0 21-15,0-20 0,0 20 16,0 0-16,0 1 0,0-22 0,0 21 16,0-21-16,0 22 0,0-22 0,-21 21 15,0-21-15,21 0 0,0 1 16,-22-1-16,22 0 0,-21 0 0,0 0 15,21 0-15,0-42 47,0 0-47,0 0 16,0 0-16,0-22 0,0 22 0</inkml:trace>
  <inkml:trace contextRef="#ctx0" brushRef="#br0" timeOffset="18456.73">12869 4530 0,'0'0'0,"-21"-21"0,0 21 16,0 0-16,0 0 0</inkml:trace>
  <inkml:trace contextRef="#ctx0" brushRef="#br0" timeOffset="18772.55">11261 5017 0,'0'0'0,"21"0"31,0 0-31,0 0 0,0 0 16,22 0-16,-22 0 0,0 0 0,0 0 16,21-22-16,-20 22 0,-1 0 15,0 0-15,0 0 0,0 0 0,0 0 16,1 0-16,-1 0 16,0 0-1,-21 22 1,0-1-1,-21 0 1</inkml:trace>
  <inkml:trace contextRef="#ctx0" brushRef="#br0" timeOffset="20397.02">16087 4678 0,'21'0'0,"0"-21"15,-21 0-15,21 21 16,0-22-16,0 1 0,-21 0 16,22 21-16,-1-21 0,0 0 0,-21 0 15,21-1-15,-21 1 0,21 0 0,-21 0 16,0 0-16,0 0 0,0-1 15,0 1-15,0 0 0,0 0 16,0 0-16,-21 42 31,21 0-31,-21 21 0,0-20 16,0 20-16,21 0 0,-22 22 0,1-1 16,0 1-16,0-1 0,0 1 0,0 20 15,-1-20-15,1-1 0,0 22 16,0-21-16,0-22 0,0 21 0,-1 1 15,1-22-15,0 1 0,0-1 0,0 0 16,0-21-16,21 1 0,-22-1 0,1 0 16,0 0-16,0-21 15,0 0-15,0 0 16,-1 0-16,1-21 0,0 0 16,21 0-16,-21-1 0,21 1 0,-21-21 15,21 21-15,0-22 0,0 22 16,0-21-16,0 0 0,0-1 0,0 1 15,0 0-15,0-22 0,0 43 0,0-21 16,21-1-16,0 22 0,0 0 16,-21 0-16,21 21 0,1 0 0,-1 21 15,0 0-15,-21 21 16,0-20-16,0 20 0,21 0 16,-21 1-16,21-1 0,-21 0 15,21 1-15,-21-1 0,22-21 0,-22 21 16,0-20-16,21 20 0,0-21 0,-21 0 15,21 0-15,0 1 0,0-22 16,1 0-16,-1 0 0,21 0 0,-21 0 16,22 0-16,-1 0 0,0 0 0,1-22 15,20 1-15,-21 0 0,1 0 0,-1-21 16,0 20-16,1 1 0,-22-21 16,0 0-16,0 20 0,0-20 0,-21 21 15,22-21-15,-22 20 0,0 1 0,-22 21 31,1 21-15,21 1-16,0-1 0,0 0 0,-21 21 16,21-21-16,-21 1 0,21-1 0,0 0 15,-21 0-15,21 0 0,0 0 0,0 1 16,0-1-16,0 0 16,0-42 15,0 0-31,0-1 15,0 1-15,0 0 0</inkml:trace>
  <inkml:trace contextRef="#ctx0" brushRef="#br0" timeOffset="20560.91">16616 4847 0,'0'0'0,"0"-21"0,0 0 15,0 42 32,0 0-47,21 0 16,0-21-16,0 22 15,0-22-15</inkml:trace>
  <inkml:trace contextRef="#ctx0" brushRef="#br0" timeOffset="22390.27">17187 4995 0,'0'0'0,"-21"0"0,0 0 0,0 22 16,0-1-16,21 0 16,-22 0-16,1 0 0,21 0 0,0 22 15,-21-22-15,21 0 0,-21 0 0,0 22 16,21-22-16,-21 0 0,21 0 0,0 0 15,-22-21-15,22 21 16,-21-21-16,21 22 0,0-44 31,0 1-15,21 0-16,-21 0 16,22 0-16,-1 0 0,0-1 0,0-20 15,0 21-15,22-21 0,-22 20 0,0-20 16,0 21-16,0 0 0,0 0 15,1-1-15,-1 22 16,0 22-16,-21-1 0,0 0 16,0 21-16,0-21 0,0 1 15,21 20-15,-21-21 0,0 0 16,21 0-16,-21 22 0,0-22 0,0 0 16,21 0-16,-21 0 0,22-21 0,-22 22 15,21-1-15,0-21 0,0 0 16,0 0-16,0 0 0,1 0 15,20 0-15,-21 0 0,0-21 0,0 21 16,1-22-16,-1 1 0,21 0 0,-21 0 16,-21-21-16,21 20 0,1-20 0,-1 0 15,-21-22-15,0 22 0,21-22 16,0 1-16,-21-1 0,0 1 0,21 21 16,0-22-16,-21 22 0,22-22 15,-22 43-15,0-21 0,0 21 16,0-1-16,0 44 15,0 20 1,0-21-16,0 21 0,0 1 0,-22-1 16,22 0-16,-21 22 0,21-22 15,-21 22-15,0-22 0,21 0 0,0 1 16,-21-1-16,21 0 0,-21 1 0,21-22 16,-22 0-16,22 0 0,0 0 15,0 1-15,0-44 31,22 1-31,-22 0 16,21 0-16,0 0 16,0 0-16,0-1 0,0 1 0,-21 0 15,22-21-15,-1 21 0,0-1 0,0 22 16,0-21-16,0 0 0,1 21 0,-1 0 16,0 0-16,-21 21 15,0 0 1,0 1-16,0-1 0,0 0 0,-21 0 15,0 0-15,-1 0 16,1-21-16,0 22 0,0-22 0,0 0 16,0 21-16,-1-21 0,1 0 15,0 0 1,21 21 31,0 0-32,0 0-15,0 0 16,0 1-16,21-22 0,-21 21 0,21-21 16,-21 21-16,22-21 0,-22 21 0,21-21 15,0 0-15,0 21 0,0-21 0,0 21 16,1-21-16,-1 0 16,21 0-16,-21 0 0,22 0 0,-1 0 15,-21 0-15,21 0 0,1 0 0,-1 0 16,0-21-16,1 21 0,-1-21 0,0 0 15,1 0-15,-22 21 0,0-21 16,21-1-16,-42 1 0,22-21 0,-22 21 16,21-22-16,-21 22 0,0 0 0,0-21 15,0 21-15,0-1 0,0 1 16,0 0-16,-21 21 16,-1 21-16,1 0 15,0 1-15,21-1 0,-21 0 0,21 0 16,0 0-16,0 22 0,0-22 15,0 0-15,0 0 0,0 0 16,0 0-16,0 1 0,21-1 0,-21 0 16,21 0-16,22-21 0,-22 21 0,0 0 15,21-21-15,-21 0 0,22 0 16,-1 0-16,0 0 0,-20 0 0,20 0 16,0 0-16,1 0 0,-1 0 0,0-21 15,-21 21-15,22-21 0,-1 21 0,0-21 16,-20 0-16,20 21 0,0-21 15,-21-1-15,22-20 0,-1 21 0,0 0 16,-20-22-16,-1 22 0,0-21 0,0 21 16,-21-22-16,0 22 0,0 0 15,0 0-15,0 0 0,-21 21 16,0-21-16,0 21 0,-22 0 0,22 0 16,-21 0-16,-1 0 0,1 21 0,21-21 15,-21 21-15,-1 0 0,22 21 16,0-20-16,0-1 0,0 21 0,-1-21 15,22 22-15,-21-22 0,21 0 0,0 21 16,0-21-16,0 1 0,0-1 0,21 0 16,1 0-16,-1 0 15,0-21-15,21 0 0,-21 0 0,1 0 16,-1 0-16,21 0 0,-21 0 0,0 0 16,1 0-16,20-21 0,-21 0 15,0 0-15,0 0 0,1-1 0,-1 1 16,0-21-16,0 0 0,0-1 15,0-20-15,1 20 0,-1-20 0,0-1 16,0 1-16,0-1 0,-21 22 0,21-21 16,1-1-16,-22 22 0,0-22 15,0 22-15,21 0 0,-21-1 0,0 22 16,0-21-16,0 21 0,-21 21 16,21 21-1,-22 0-15,1 21 0,0-21 0,0 22 16,0 20-16,0-20 0,-1 20 0,22 1 15,0-1-15,0 1 0,0-1 16,0 1-16,0-1 0,0-21 16,22 22-16,-1-22 0,0 1 0,0-1 15,-21-21-15,21 21 0,0-20 0,-21-1 16,0 0-16,22-21 0,-1 21 0,0-21 16,0 0-1,0 0-15,0 0 0,1-21 16,-1 0-16,0 0 0,0-1 0,0 1 15,22 0-15</inkml:trace>
  <inkml:trace contextRef="#ctx0" brushRef="#br0" timeOffset="23876.93">21061 4360 0,'0'0'0,"0"-105"15,0 83-15,0 1 16,0 0-16,0 0 0,-21 21 16,-1 0-16,1 0 0,21 21 15,-21 0-15,0 0 0,0 22 0,0-1 16,-1 0-16,1 1 0,0 20 0,0-20 16,0-1-16,-22 21 0,22 1 15,0-1-15,0 1 0,0-1 16,0-20-16,-1 20 0,1 1 0,0-22 15,0 0-15,0 1 0,0-22 0,-1 21 16,22-21-16,-21 1 0,0-1 0,0 0 16,21-42 15,0 0-31,0-1 16,0 1-16,0-21 0,0 21 15,0-22-15,0 1 0,21 21 0,0-21 16,0-1-16,-21 1 0,22 0 0,-1-1 15,-21 22-15,21 0 0,-21 0 16,21 0-16,-21-1 0,21 22 16,0 0-16,-21 22 15,0-1-15,0 0 0,22 0 0,-22 0 16,21 22-16,-21-1 0,0-21 0,0 21 16,21-20-16,-21-1 0,21 21 15,0-21-15,-21 0 0,21 1 0,1-1 16,-1-21-16,-21 21 0,21-21 0,0 21 15,0-21-15,0 0 0,22 0 16,-22 0-16,0 0 0,0 0 0,0-21 16,1 0-16,-1 0 0,0 21 0,21-43 15,-42 22-15,21 0 0,1-21 16,-1 20-16,0-20 0,-21 0 16,21 21-16,-21-22 0,0 22 0,0 0 15,0 0-15,0 42 31,0 0-31,0 21 16,-21-20-16,21 20 0,0-21 0,0 21 16,-21-20-16,21-1 0,0 21 0,0-21 15,0 0-15,0 1 0,0-1 0,0 0 16,0 0-16,0 0 16,21 0-16,0-21 0,0 0 15,0 0-15,1 0 0,-1 0 16,21 0-16,-21 0 0,0-21 0,22 0 15,-1 0-15,0 0 0,1 0 16,-1-1-16,-21-20 0,22 0 0,-1-1 16,0 1-16,-21 0 0,1-1 0,-1 1 15,0 0-15,-21 21 0,0-1 16,0 1-16,0 0 0,-21 21 31,0 21-31,21 0 0,0 1 16,0-1-16,0 0 0,0 21 0,0-21 15,0 1-15,0 20 0,0-21 0,0 0 16,0 22-16,0-22 0,21 0 16,-21 0-16,0 0 0,0 0 15,0 1-15,0-1 0,-21-21 32,-1 0-17,1-21 1,0-1-16,0 22 15,21-21-15,0 42 32,0 1-17,21-22-15,0 0 0,0 21 16,1-21-16,-1 0 0,0 0 16,0 0-16,0 21 0,0-21 15,22 0-15,-22 0 0,21 0 0,-21 0 16,22 0-16,-1 0 0,-21-21 0,22 21 15,-22-21-15,21-1 0,-21 1 0,0 0 16,1-21-16,20 21 0,-21-43 16,0 22-16,22-1 0,-22-20 0,0-1 15,21 22-15,-21-21 0,1-1 0,-1 1 16,0-1-16,0 1 16,0 20-16,-21-20 0,0 20 0,21 1 15,-21 21-15,0-21 0,0 20 0,-21 22 31,21 22-31,-21 20 16,0-21-16,0 21 0,0 1 16,-1-1-16,1 0 0,0 1 0,0 20 15,-21-20-15,20-1 0,1 0 0,21 22 16,-42 42-16,42-64 0,0 0 16,0 22-16,0-22 0,0-21 15,0 22-15,0-1 0,0-21 0,0 0 16,0 0-16,21 1 0,0-1 0,0-21 15,1 0-15,-1 0 0,21 0 16,-21 0-16,22 0 0,-1 0 16,-21 0-16,21 0 0,1-21 0,-22-1 15,21 22-15,-21-21 0,22 0 0,-22 0 16,21 0-16,-21 0 0,1-1 16,-1 1-16,0 0 0,0 0 0,-21 0 15,0 0-15,21-1 0,-21 1 0,0 0 16,0 0-16,0 0 0</inkml:trace>
  <inkml:trace contextRef="#ctx0" brushRef="#br0" timeOffset="24130.79">22606 4572 0,'0'0'0,"-21"0"16,42-21-1,0 21-15,0 0 0,0-21 0,22 21 16,-22-21-16,21 21 0,1 0 16,-1-22-16,0 22 0,1-21 0,-1 21 15,0 0-15,-21-21 0,22 21 0,-1 0 16,-21-21-16,0 21 0,1 0 16,-1 0-16,-21-21 15,-21 21 1,-1-21-16,1 21 0</inkml:trace>
  <inkml:trace contextRef="#ctx0" brushRef="#br0" timeOffset="24516.5">21399 4255 0,'-21'0'0,"42"0"0,-63 21 16,42 0-16,0 0 0,0 0 16,21-21-1,0 0-15,1 0 0,-1 0 16,0 0-16,0-21 0,0 0 15,0 0-15,-21 0 16,0-1 0,-21 22-1,0 0-15,0 22 32,21-1-32,0 0 15,0 0-15,0 0 16,0 0-1,0 1-15</inkml:trace>
  <inkml:trace contextRef="#ctx0" brushRef="#br0" timeOffset="33561.43">2752 7133 0,'21'0'16,"-21"-21"-16,21 21 15,-21-21 1,21 21-16,-21-21 15,0 0-15,0-1 16,0 1 0,0 0-16,0 0 15,21 21-15,-21-21 0,0 0 16,21 21-16,-21-22 0,0 1 16,0 42 15,0 1-16,0 20-15,0-21 16,0 0-16,-21 22 0,21-1 0,-21 0 16,21 22-16,-21-22 0,21 0 0,0 22 15,0-22-15,0 1 16,-21-1-16,21-21 0,0 21 0,0-20 16,0-1-16,0 0 0,0 0 15,0 0-15,0 0 0,0 1 16,-21-22-16,21-22 31,0 1-15,21 0-16,0 0 0,0 0 15,-21 0-15</inkml:trace>
  <inkml:trace contextRef="#ctx0" brushRef="#br0" timeOffset="34056.15">3281 7049 0,'0'0'0,"0"-22"16,0 44 15,0-1-15,0 0-1,0 0-15,-21 0 0,21 0 16,0 22-16,0-1 16,0 0-16,0-20 0,0 20 0,0-21 15,0 0-15,0 0 0,0 1 0,0-1 16,0 0-16,0 0 0,21-21 16,0 0-16,-21 21 0,21-21 0,0 0 15,0 0-15,1 0 0,-1 0 0,0 0 16,21-21-16,-21 21 0,1-21 15,-1 0-15,0 0 0,0-1 0,0 1 16,0 0-16,1 0 0,-22 0 16,0-22-16,0 1 0,0 21 0,0-21 15,0 20-15,0-20 0,0 21 16,-22 0-16,1 0 0,0-1 16,0 22-16,0-21 0,0 21 0,-1 0 15,1 0-15,0 0 0,0 0 16,0 21-16,21 1 15,-21-1-15,21 0 0,-22 0 16,22 0-16,0 0 0,0 22 16,-21-22-16,21 0 0,-21 21 0,21 1 15</inkml:trace>
  <inkml:trace contextRef="#ctx0" brushRef="#br0" timeOffset="34436.93">2921 8170 0,'0'-21'16,"0"0"-16,0 0 0,0 0 15,-21 21-15,0 0 16,21 21 0,0 0-16,0 0 15,0 0-15,0 22 0,-22-22 16,22 0-16,-21 21 0,21-20 0,0-1 16,0 21-16,-21-21 0,21 0 0,-21 1 15,21-1-15,0 0 0,0 0 16,0 0-16,0 0 0,-21-21 15,42-21 17,0 21-17,0-21-15</inkml:trace>
  <inkml:trace contextRef="#ctx0" brushRef="#br0" timeOffset="35100.94">3365 8022 0,'-21'0'16,"0"21"-1,0 1-15,0-1 0,21 0 16,-21 21-16,-1-21 0,22 1 16,-21 20-16,21-21 0,0 0 15,0 22-15,0-22 0,0 0 0,0 0 16,0 0-16,0 0 15,0 1-15,21-22 16,1 0-16,-1 0 0,0 0 0,0 0 16,0-22-16,0 22 15,1-21-15,-1 21 0,-21-21 0,21 0 16,0 0-16,-21 0 0,0-1 0,0-20 16,0 21-16,0 0 0,0-22 15,0 22-15,0 0 0,0 0 0,0 0 16,0 0-16,21-1 0,-21 1 0,21 21 15,-21-21-15,22 0 16,-1 21-16,0-21 0,0 21 16,0 0-16,0 0 0,1 0 0,-1 0 15,21 0-15,-21 0 0,-21 21 16,21-21-16,1 21 0,-1 0 0,-21 0 16,0 1-16,0-1 0,0 0 0,0 0 15,0 21-15,0-20 0,0-1 16,0 0-16,0 21 0,0-21 0,0 1 15,0-1-15,21 0 0,0 0 16,0-21-16,0 21 16,1-21-16,-1 0 0,0 0 0,0 0 15,21 0-15,-20-21 0,-1 0 16,0 0-16,-21 0 16,21 21-16,-21-22 0,0-20 0,0 21 15,0-21-15,0 20 0,0-20 0,0 0 16,0 21-16,-21-22 0,0 22 15,0 0-15,21 0 0,0 0 0,-22 21 16,1 0-16,0 0 0,0 0 16,0 0-16,0 0 0,-1 0 15,1 21-15,0-21 0,0 21 0,0-21 16,21 21-16,0 0 16,0 0-16</inkml:trace>
  <inkml:trace contextRef="#ctx0" brushRef="#br0" timeOffset="35812.05">2963 9102 0,'0'0'0,"21"-21"0,1-1 0,-1 1 16,0 21-1,0 0-15,0 0 16,0 0-16,-21 21 0,0 1 0,22-1 16,-1 0-16,-21 0 0,0 21 15,0-20-15,0 20 0,0-21 0,0 21 16,0 1-16,-21-22 0,-1 21 15,1 1-15,0-22 0,0 21 0,-21-21 16,-1 22-16,22-22 0,-21 0 0,-1 0 16,22 0-16,-21 0 0,21-21 15,-22 0-15,22 0 0,0 0 0,0 0 16,0 0-16,0 0 0,-1-21 16,22 0-16,0 0 0,0-21 15,0 20-15,0 1 0,0-21 0,0 21 16,0-22-16,0 22 0,22 0 15,-1 0-15,0 0 0,-21 0 0,21-1 16,0 22-16,0 0 0,1 0 16,-1 0-16,0 22 15,0-22-15,0 21 0,0 0 0,-21 0 16,22 0-16,-1 0 0,-21 1 16,0 20-16,21-21 0,0 0 0,-21 0 15,21 1-15,-21-1 0,0 0 0,21 0 16,-21 0-16,22-21 15,-1 0-15,0 0 16,0 0-16,0 0 0,0 0 16,1-21-16,-1 0 0,0 0 15,21 0-15,-21-1 0</inkml:trace>
  <inkml:trace contextRef="#ctx0" brushRef="#br0" timeOffset="36444.68">3662 9271 0,'0'0'0,"21"-21"0,0 0 0,0 21 15,-21-21-15,-21 21 32,0 21-32,0 0 0,0-21 0,-1 21 15,1 0-15,0 0 16,0 22-16,21-22 0,-21 0 0,0 0 16,21 0-16,-22 1 0,22-1 0,0 0 15,0 0-15,0 0 0,0 0 16,22 1-16,-1-22 0,0 0 15,0 0-15,0 0 0,0 0 0,22 0 16,-22 0-16,0-22 0,0 22 16,0-21-16,1 21 0,-1-21 0,-21 0 15,21 0-15,-21 0 0,0-1 0,0 1 16,0 0-16,0 0 0,0 0 16,0 0-16,0-1 0,-21 22 15,21-21-15,0 0 0,0 0 0,0 0 16,21 0-16,0 21 15,0 0-15,0-22 0,1 22 0,-1 0 16,0 0-16,0 0 0,0 0 0,0 0 16,1 0-16,-1 0 0,0 22 15,0-1-15,-21 0 0,0 0 0,21 0 16,-21 0-16,0 1 0,0-1 0,0 0 16,0 0-16,0 0 0,0 0 15,0 1-15,-21-1 0,21 0 0,0 0 16,0 0-16,0 0 0,21-21 15,0 0 1,1 0-16,-1 0 0,0-21 16,0 0-16,0 21 0,0-21 15,-21 0-15,0 0 0,0-1 16,0 1-16,0 0 0,0-21 0,0 21 16,0-1-16,0 1 0,-21 0 0,0 0 15,21 0-15,-21 0 0,0 21 16,0 0-16,-1 0 15,22 21 1,-21 0 0,21 0-16,0 0 15,0 0-15,-21 1 0,0-1 0,0 0 0</inkml:trace>
  <inkml:trace contextRef="#ctx0" brushRef="#br0" timeOffset="37208.9">2646 10181 0,'-21'0'0,"42"0"47,0 0-47,0 0 0,0 0 0,22 0 15,-22 0-15,21 0 16,-21 0-16,0 0 0,22 0 0,-22 0 15,0 0-15,0 0 0,0 0 0,1 0 16,-44 0 15,1 0-31,0 0 16,-21 0-16,21 0 0</inkml:trace>
  <inkml:trace contextRef="#ctx0" brushRef="#br0" timeOffset="37630.66">2582 10224 0,'0'0'0,"0"21"16,-21-21-16,21 21 0,-21 0 16,0 0-16,21 0 0,-21 1 15,21-1-15,-22 0 0,1 21 0,21-21 16,0 1-16,-21-1 0,0 0 0,21 0 16,-21 0-16,21 0 0,0 1 15,0-44 16,0 1-15,21 21-16,0-21 0,0 0 0,0 21 16,1-21-16,-1 21 0,0 0 0,0 0 15,21-21-15,1 21 0,-1 0 16,-21 0-16,22 0 0,-1 0 16,0 0-16,1 0 0,-22 21 0,21-21 15,-21 21-15,0 0 0,1 0 16,-22 0-16,0 1 0,0-1 0,0 0 15,-22 0-15,1 0 0,-21 0 0,21 1 16,-22-1-16,22 0 0,-21-21 0,0 21 16,20 0-16,-20-21 0,21 0 15,0 0-15,0 0 0,-1 0 0,1 0 16,0 0-16,21-21 31,0 0-31,21 21 0,0-21 16,1 21-16,-1-21 0</inkml:trace>
  <inkml:trace contextRef="#ctx0" brushRef="#br0" timeOffset="38564.12">3619 10266 0,'-21'0'15,"0"0"-15,0 0 16,0 21-16,21 0 16,-21 0-16,21 1 0,-22-1 15,22 0-15,0 0 0,0 0 0,0 0 16,0 1-16,0-1 0,0 0 0,0 0 16,22 0-16,-1 0 0,0-21 15,0 0-15,0 22 0,0-22 0,1 0 16,-1 0-16,0 0 0,0 0 0,0 0 15,0-22-15,1 1 0,-22 0 16,0 0-16,0 0 16,0 0-16,-22 21 0,1-22 0,0 1 15,0-21-15,0 21 0,0 0 16,21-1-16,0 1 0,0 0 0,0 0 16,0 0-16,0 0 0,21-1 15,0 1-15,21 0 0,1 21 16,-22-21-16,21 21 0,0 0 0,1 0 15,-22 0-15,21 0 0,1 0 16,-22 0-16,0 0 0,0 0 0,0 21 16,0-21-16,1 21 0,-1 0 0,-21 1 15,0-1-15,0 0 0,0 0 16,0 21-16,0-20 0,0-1 16,0 0-16,0 0 0,0 0 15,0 0-15,21 1 16,0-22-16,0 0 0,0 0 15,1 0-15,-1 0 0,0 0 0,0-22 16,0 22-16,0-21 0,1 0 16,-1 21-16,0-21 0,-21 0 0,0 0 15,0-1-15,0 1 0,0 0 0,0 0 16,0-21-16,0 20 0,-21 1 0,0 0 16,-1 0-16,22 0 0,0 0 15,0-1-15,0 1 0,0 0 0,0 0 16,22 21-1,-1 0-15,0 0 16,0 0-16,0 0 0,22 0 16,-22 0-16,0 0 0,0 0 0,21 0 15,-20 21-15,-1 0 0,0-21 0,0 21 16,0 1-16,0-1 0,1 0 16,-1 0-16,0 0 0,0-21 15,0 21-15,0 1 0,1-22 0,-1 21 16,21 0-16,-21-21 0,0 0 0,22 21 15,-22-21-15,0 0 0,21 0 0,-20 0 16,-1 0-16,0 0 0,0 0 16,-21-21-16,21 21 0,-21-21 15,0 0-15,0-1 0,0 1 16,0 0-16,0-21 0,0 21 16,0-1-16,-21 1 0,0 0 15,0 0-15,0 0 0,-1 0 0,1 21 16,0-22-16,0 22 0,0 0 15,-22 0-15,22 0 0,0 0 0,0 0 16,0 0-16,0 0 0,21 22 16,-22-22-16,1 0 0,21 21 15</inkml:trace>
  <inkml:trace contextRef="#ctx0" brushRef="#br0" timeOffset="39249.61">3556 11451 0,'0'-42'0,"0"84"0,0-126 15,0 62-15,0 1 0,0 0 0,-21 0 16,21 0-16,-21 21 0,-1 21 16,22 0-16,0 0 0,-21 22 15,21-1-15,-21 0 0,21 1 16,0-1-16,0 0 0,0 1 0,-21-1 16,21 0-16,-21 1 0,21-1 15,0 0-15,0-21 0,-21 22 0,21-22 16,0 0-16,-22 0 0,22 0 0,0-42 47,0 0-47,0 0 0,22-21 0,-1 20 15,-21-20-15,21 0 0,0-1 16,0 1-16,0 0 0,1-22 0,-1 22 16,0 0-16,0-1 0,0 1 15,22 21-15,-22-22 0,0 43 0,0 0 16,0 0-16,0 0 0,1 0 15,-1 22-15,0-1 0,0 0 0,-21 21 16,21-21-16,-21 22 0,0-1 16,21 0-16,-21-20 0,0 20 0,22 21 15,-22-41-15,0-1 0,0 0 16,21 0-16,-21 0 0,0 0 16,0 1-16,0-1 0,-21-21 15,-1 0 1,1 0-16</inkml:trace>
  <inkml:trace contextRef="#ctx0" brushRef="#br0" timeOffset="39433.51">3492 11832 0,'0'-21'16,"0"0"0,0 0-16,22 21 15,-1 0-15,0-21 0,21 21 0,-21-22 16,22 22-16,-1 0 0,-21-21 0,22 21 15,-1 0-15,0 0 0,1 0 16,-22 0-16,21 0 0,-21 0 0,22 0 16,-22 0-16,0 21 0,0 1 0,0-22 15</inkml:trace>
  <inkml:trace contextRef="#ctx0" brushRef="#br0" timeOffset="40181.6">3937 12425 0,'0'0'16,"0"21"-16,-21-21 0,21 21 0,-21-21 16,-1 21-16,22 1 15,0-1-15,0 0 0,-21 0 0,21 0 16,0 0-16,0 1 0,0-1 0,0 0 15,0 21-15,0-21 0,0 22 16,0-22-16,0 21 0,0-21 0,0 22 16,0-22-16,0 0 0,0 0 0,0 0 15,0 1-15,0-1 0,0-42 47,-21-1-47,21 1 0,-21 0 0,21 0 16,0-21-16,0-1 0,0 1 15,0 0-15,0-1 0,0 1 0,0 0 16,0-1-16,0 1 0,21 0 16,0 20-16,0-20 0,1 21 0,-1 0 15,21 0-15,-21-1 0,0 22 16,22 0-16,-22 0 0,0 0 0,0 0 16,0 0-16,1 0 0,-1 22 0,0-1 15,-21 0-15,0 0 0,0 0 16,0 0-16,0 1 15,-21-1-15,0 0 0,-1-21 0,1 21 16,0 0-16,0-21 0,0 21 0,0-21 16,-1 0-16,1 0 0,0 0 0,42 0 47,0 0-47,1-21 15,-1 21-15,0 0 0,0 0 0,0 0 16,22 0-16,-22 0 0,0 0 15,21 0-15,-21 0 0,1 0 0,20 21 16,-21 1-16,0-22 0,0 21 0,1 0 16,-22 0-16,0 0 0,0 0 15,0 1-15,-22-1 0,-20 21 16,21-21-16,-21 0 0,20 1 0,-20-1 16,21 0-16,-21-21 0,20 21 0,-20 0 15,21-21-15,0 21 0,0-21 0,-1 0 16,1 0-16,0 0 15,0 0 1,21-21-16,-21 21 0,21-21 0,0 0 16,0 0-16,0 0 0,0-1 0,0 1 15</inkml:trace>
  <inkml:trace contextRef="#ctx0" brushRef="#br0" timeOffset="45563.13">1545 5927 0,'0'0'0,"0"-21"16,0-22-16,0-20 0,0 20 0,0 1 15,0-21-15,0 20 16,0 1-16,0 21 0,0 0 0,0-1 16,0 1-16,0 42 31,0 22-31,0-1 0,0 0 16,0 1-16,0 20 0,0-20 0,21 20 15,-21-21-15,21 22 0,1-22 16,-1 22-16,0-22 0,0 0 0,0-20 15,0 20-15,1-21 0,-1 21 16,-21-20-16,0-1 0,0 0 0,0 0 16,0 0-16,-21 0 0,-1 1 0,-20-1 15,0 0-15,-1 0 16,-20 0-16,-1 0 0,1 1 0,-1-22 16,1 0-16,-1 21 0,1-21 15,21 0-15,-1 0 0,1 0 0,21 0 16,0 0-16,-1-21 0,22-1 15,0 1-15,0 0 0,22 0 16,20 0-16,-21 0 0,21-1 16,1 1-16,-1-21 0,22 21 0,-22-22 15</inkml:trace>
  <inkml:trace contextRef="#ctx0" brushRef="#br0" timeOffset="45839.97">2011 5482 0,'0'0'0,"0"-21"0,0 0 16,0 42-1,0 21 1,0 1-16,0-1 0,0 22 16,0-1-16,-21 1 0,-1 20 0,1-20 15,0 20-15,0 1 0,0 0 0,-22-1 16,22 1-16,-21 0 0,21-1 15,-22 1-15,1-21 0,21-1 16,0 1-16,0-22 0,-1 0 16,22 1-16,-21-1 0,21-21 0,0 21 15,0-20-15,21-22 16,1 0-16,-1-22 0,0 1 16,0 0-16</inkml:trace>
  <inkml:trace contextRef="#ctx0" brushRef="#br0" timeOffset="46088.83">2540 6117 0,'0'0'0,"21"-21"0,-42 42 32,0 0-32,0 1 0,-1-1 15,22 21-15,-21-21 0,0 22 16,0-1-16,21-21 0,0 21 0,0 1 15,0-1-15,0 0 0,0 1 16,0-22-16,0 21 0,0-21 0,0 22 16,0-22-16,0 0 0,0 0 0,0 0 15,21-21-15,0 0 16,-21-21-16,21 21 16</inkml:trace>
  <inkml:trace contextRef="#ctx0" brushRef="#br0" timeOffset="46327.17">2519 6138 0,'0'0'0,"0"-21"0,21-21 16,-21 21-16,21-22 0,-21 22 15,21-21-15,0 21 0,22 0 0,-22-22 16,21 43-16,-21-21 0,22 0 16,-22 21-16,21 0 0,1 0 0,-22 0 15,21 21-15,-21 0 0,0 0 16,1 1-16,-22 20 0,0-21 0,0 0 15,0 22-15,-43-22 0,22 21 16,0-21-16,-21 0 0,-1 22 16,22-22-16,-21 0 0,21 0 0,-1 0 15,1 1-15,0-22 0,0 21 0,0-21 16</inkml:trace>
  <inkml:trace contextRef="#ctx0" brushRef="#br0" timeOffset="47049.52">11282 6541 0,'0'0'0,"0"-22"15,-21 22-15,-1 0 16,1 22-16,0-1 0,0 0 16,-21 21-16,20-21 0,1 1 0,0 20 15,0-21-15,0 21 0,21-20 0,0 20 16,0-21-16,0 0 0,0 0 16,21 1-16,0-1 0,0 0 0,22-21 15,-1 0-15,-21 0 0,21 0 0,1 0 16,-1 0-16,0 0 0,-20 0 0,20 0 15,-21-21-15,21 0 0,-20-1 16,-1 1-16,0 0 0,0-21 0,-21 21 16,0-22-16,0 22 0,0-21 15,-21-1-15,0 1 0,0 21 0,-1-21 16,-20 20-16,0 1 0,-1 0 16,22 0-16,-21 21 0,0 0 0,20 0 15,-20 0-15,21 0 0,-21 0 0,20 21 16,1-21-16,21 21 0,0 0 0,0 1 15,0-1-15,0 0 16,0 0-16,21 0 0,1-21 0,-1 0 16,0 21-16,21-21 0</inkml:trace>
  <inkml:trace contextRef="#ctx0" brushRef="#br0" timeOffset="47352.34">12277 6138 0,'0'0'0,"0"-42"16,-22 42-1,1 0-15,0 0 0,0 0 16,0 21-16,-22 0 0,22 22 0,0-1 16,0 0-16,0 1 0,0 20 15,-1 1-15,1 20 0,-21-20 0,21 21 16,-22-22-16,22 22 0,-21-22 15,0 22-15,-22 63 0,22-84 16,21 20-16,-1-41 0,1 20 0,0-21 16,0 1-16,21-1 0,-21 0 15,21-20-15,0-1 0,0 0 0,0 0 16,21-21 0,0 0-16,0-21 0,0 21 0,1-21 15</inkml:trace>
  <inkml:trace contextRef="#ctx0" brushRef="#br0" timeOffset="47604.94">12488 6689 0,'0'0'0,"0"21"16,0 0-1,0 0-15,0 0 0,0 1 16,0 20-16,-21-21 0,21 21 0,0 1 15,-21-1-15,21 0 0,0 1 0,-21-1 16,21 0-16,0 1 0,0-1 0,0-21 16,-21 22-16,21-1 0,-22-21 0,22 0 15,0 0-15,0 1 0,0-1 16,0-42 15</inkml:trace>
  <inkml:trace contextRef="#ctx0" brushRef="#br0" timeOffset="47852.19">12531 6795 0,'0'-22'0,"0"44"0,0-86 16,0 43-16,0 0 0,21 0 0,0-1 16,-21 1-16,21 21 0,0-21 0,0 0 15,1 0-15,-1 21 0,0 0 16,0 0-16,0 0 0,22 0 0,-22 21 15,0 21 1,-21-21-16,0 1 0,0-1 0,-21 21 16,0-21-16,-1 0 0,1 22 15,-21-22-15,21 0 0,-22 0 0,1 22 16,21-22-16,-21 0 0,-1 0 0,22 0 16,-21 0-16,21 1 0,-22-1 0,22 0 15</inkml:trace>
  <inkml:trace contextRef="#ctx0" brushRef="#br0" timeOffset="48300.93">11472 8276 0,'0'0'0,"0"-42"15,21-43 1,-21 64-16,0 42 31,0 0-31,0 22 16,0-22-16,0 0 0,0 21 0,0 1 16,0-22-16,0 21 0,-21 1 0,0-22 15,21 21-15,-21-21 0,21 0 16,-21 22-16,21-22 0,-21 0 0,21 0 15,0 0-15,0 1 0,0-1 16,21-21 0,0 0-16,0 0 0,-21-21 0</inkml:trace>
  <inkml:trace contextRef="#ctx0" brushRef="#br0" timeOffset="48660.72">11980 8234 0,'0'0'0,"0"21"32,-21-21-32,0 21 0,0 0 0,21 1 15,-21-1-15,21 0 0,0 0 0,0 0 16,0 0-16,0 22 0,0-22 16,0 0-16,21 0 15,0 0-15,0-21 0,0 0 0,0 22 16,22-22-16,-22 0 0,0 0 0,0 0 15,22 0-15,-22-22 0,0 22 0,-21-21 16,21 0-16,-21 0 0,0 0 0,0 0 16,0-1-16,0 1 0,0 0 15,0-21-15,-21 21 0,0-1 0,0 1 16,-1 0-16,1 0 0,0 0 16,0 21-16,0 0 0,0 0 0,-1 0 15,1 21-15,21 0 0,0 0 16,-21 0-16,0 1 0,21 20 15,-21-21-15,0 21 0,21 1 0,-22-22 16,1 21-16,21 1 0,-21-1 0</inkml:trace>
  <inkml:trace contextRef="#ctx0" brushRef="#br0" timeOffset="48956.21">11366 9059 0,'0'0'0,"0"22"32,0-1-32,0 0 0,0 0 0,0 0 15,0 0-15,0 22 0,0-22 0,0 0 16,-21 21-16,21-20 0,0 20 0,0-21 15,0 21-15,0-20 0,0-1 0,0 21 16,0-21-16,0 0 0,0 1 0,0-1 16,21 0-1,1-21-15,-1 0 0,0 0 16,0 0-16,0-21 0,0 21 0</inkml:trace>
  <inkml:trace contextRef="#ctx0" brushRef="#br0" timeOffset="49513.9">12086 9186 0,'-21'22'31,"21"-1"-31,-21 0 0,0-21 0,21 21 16,0 0-16,-22 0 0,1 1 15,21-1-15,0 0 16,0 0-16,0 0 0,0 0 15,21-21 1,1 0 0,-1 0-16,0 0 0,0-21 15,0 0-15,0 0 0,-21 0 16,22 0-16,-1 21 0,-21-22 0,21-20 16,-21 21-16,21 0 0,0-22 15,-21 22-15,0 0 0,21 0 0,1 0 16,-1 0-16,-21-1 0,21 22 0,0 0 15,0 0-15,0 0 16,1 0-16,-22 22 0,21-1 0,0-21 16,0 42-16,-21-21 0,21 0 0,-21 1 15,21-1-15,-21 0 0,0 21 16,0-21-16,22 1 0,-22-1 0,21 0 16,-21 0-16,21 0 0,0 0 15,0-21-15,0 0 0,1 0 16,-1 0-16,0 0 0,0 0 0,-21-21 15,21 21-15,-21-21 0,21 0 0,-21 0 16,0 0-16,0-1 0,0 1 16,0 0-16,0-21 0,0 21 15,-21-1-15,0-20 0,0 21 16,21 0-16,-21 0 0,21-1 0,-21 1 16,-1 21-16,1 0 15,0 0-15,0 0 0,0 0 0,0 0 16,-1 21-16,1 1 0,0-1 0,0 0 15</inkml:trace>
  <inkml:trace contextRef="#ctx0" brushRef="#br0" timeOffset="50084.57">11303 10605 0,'0'0'16,"-21"0"-16,21-22 15,0 1-15,0 0 16,0 0-16,0 0 0,0 0 16,0-1-16,0-20 0,0 21 0,0-21 15,0 20-15,0-20 0,0 21 0,0 0 16,0 0-16,0-1 0,21 1 0,-21 0 15,21 21-15,0 0 0,-21 21 16,21 0-16,1 1 0,-22 20 16,21 0-16,0 1 0,-21-1 15,0 21-15,0-20 0,0-1 0,0 22 16,0-22-16,0 0 0,-21 1 0,21-1 16,-43-21-16,22 21 0,0-20 0,0-1 15,0 0-15,-22 0 0,22-21 0,0 0 16,0 21-16,0-21 0,-22 0 0,22 0 15,0 0-15,0-21 16,0 0-16,0 0 0,21 0 16,0-1-16,0-20 0,0 21 15,0 0-15,0-22 0,0 22 0,21 0 0,0 0 16,0 0-16,0 21 0,0 0 16,1 0-16,-1 0 0,0 0 15,0 0-15,0 21 0,0-21 0,1 21 16,-1 0-16,0 0 0,-21 1 0,21-1 15,0 0-15,-21 0 0,21 0 0,1 0 16,-1 1-16,-21-1 0,21-21 0,0 21 16,0-21-16,0 0 0,1 0 0,-1 0 15,21 0-15,-21 0 0,0 0 16,22-21-16,-22 0 0,21 21 0</inkml:trace>
  <inkml:trace contextRef="#ctx0" brushRef="#br0" timeOffset="50644.48">12065 10499 0,'0'0'0,"21"-21"0,21-64 16,-42 64-16,-21 42 31,0-21-31,0 21 0,21 0 0,-21 0 16,0 22-16,-1-22 0,22 0 0,0 21 16,0-20-16,0-1 0,0 0 0,0 0 15,0 21-15,0-20 0,0-1 16,0 0-16,22-21 0,-1 0 15,0 0-15,0 0 0,0 0 16,0 0-16,1 0 16,-22-21-16,0 0 15,0-1-15,0 1 0,0-21 16,0 21-16,0 0 0,0-1 0,-22-20 16,22 0-16,0 21 0,0-22 15,0 1-15,0 21 0,22 0 0,-1-1 16,0 1-16,0 0 0,21 21 0,-20 0 15,-1 0-15,21 0 0,-21 0 0,0 0 16,1 21-16,-1 22 0,21-22 0,-42 0 16,21 21-16,0 1 0,-21-22 15,22 21-15,-22-21 0,0 22 0,0-22 16,0 21-16,0-21 0,0 0 16,21 1-16,0-1 0,0 0 0,0 0 15,0-21-15,1 0 0,-1 21 0,21-21 16,-21 0-16,22 0 0,-22 0 0,0-21 15,0 0-15,0 21 0,-21-21 0,0 0 16,0-1-16,0-20 0,0 21 0,0-21 16,0-1-16,-21 1 0,0 0 15,0-1-15,0 1 0,-22 0 0,22 20 16,-21-20-16,-1 21 0,22 0 16,-21 0-16,21 21 0,0 0 0,-22 0 0,22 0 15,-21 0-15,21 21 0,-1 0 16,1 0-16,-21 21 0,21-20 0,0 20 15,-1 0-15,1 1 0,0-1 0</inkml:trace>
  <inkml:trace contextRef="#ctx0" brushRef="#br0" timeOffset="51185.38">11049 11748 0,'0'0'0,"-21"0"0,-43 0 16,43 0-16,0 0 0,21-22 16,21 22-1,0-21-15,22 21 0,-22 0 0,21-21 16,0 21-16,1-21 0,-1 21 0,0-21 15,1 21-15,-22 0 0,21-21 16,-21 21-16,-21-22 0,0 1 16,-21 21-1,0 0-15,0 0 0,-21 0 0,-1 0 0,1 0 16,0 21-16,-22 1 0,22-1 16,-1-21-16,22 21 0,-21 0 15,21 0-15,0 0 0,-1 1 0,22-1 16,0 0-16,0 0 0,22-21 15,-1 21-15,21 0 0,-21 1 0,22-22 16,-1 21-16,21 0 0,-20 0 0,-1 0 16,0 0-16,1 1 0,-1-1 15,-21 0-15,0 0 0,1-21 0,-22 21 16,0 0-16,0 1 0,-22-1 16,-20 0-16,0 0 0,-1-21 15,1 21-15,0-21 0,-1 21 0,-20-21 16,21 0-16,-1 0 0,1 0 15,21 0-15,-22 0 0,22 0 0,21-21 32,21 0-32,1 0 0,-1 0 0,21 0 15,-21-1-15</inkml:trace>
  <inkml:trace contextRef="#ctx0" brushRef="#br0" timeOffset="51967.93">11980 11790 0,'0'0'0,"0"21"16,-21 0-16,0 0 15,0 1-15,0-1 0,-1 0 0,1 0 16,0 0-16,21 0 0,-21 1 0,21-1 16,0 0-16,0 0 0,21 0 15,0 0-15,0-21 0,1 0 0,20 22 16,-21-22-16,0 0 0,0 0 15,1 0-15,-1 0 0,0 0 0,0 0 16,-21-22-16,0 1 0,0 0 16,0 0-16,0 0 0,0 0 15,0-1-15,0 1 0,0-21 0,-21 21 16,21 0-16,-21-1 0,21-20 0,0 21 16,0 0-16,0 0 0,21-1 15,0 1-15,21 0 0,-20 0 0,20 21 16,-21 0-16,21 0 0,-20 0 0,20 0 15,-21 0-15,21 21 0,1-21 0,-22 21 16,0 0-16,0 1 0,-21-1 0,0 21 16,0-21-16,0 0 0,0 22 15,0-22-15,0 0 0,0 0 0,-21 22 16,21-22-16,0 0 0,0 0 0,0 0 16,0 0-16,0 1 15,21-22 1,0 0-16,1-22 15,-1 1-15,0 0 16,0 0-16,-21 0 0,21 0 0,0-1 16,1 1-16,-1-21 0,-21 21 0,21-22 15,0 22-15,0 0 0,-21 0 0,0-21 16,21 42-16,-21-22 0,22 1 0,-22 42 31,0 1-31,0-1 16,0 0-16,0 0 0,0 0 0,0 0 15,0 22-15,0-22 0,0 0 16,0 0-16,0 0 0,21 1 0,0-1 16,0-21-16,21 21 0,-20-21 0,20 0 15,-21 0-15,21 0 0,1 0 0,-22 0 16,21 0-16,1 0 0,-22-21 16,0 21-16,0-21 0,0-1 0,-21 1 15,0-21-15,0 21 0,0 0 0,0-22 16,0 22-16,0-21 0,-21 21 0,0-22 15,0 22-15,0 0 0,-22 0 0,22 0 16,0-1-16,-21 22 0,20 0 16,1 0-16,-21 0 0,21 0 0,0 22 15,-1-1-15,-20 0 0,21 0 16,0 0-16,0 22 0,-1-22 0,1 21 16,0 0-16,0 1 0</inkml:trace>
  <inkml:trace contextRef="#ctx0" brushRef="#br0" timeOffset="52426.18">11832 12615 0,'0'0'0,"-21"22"0,0 41 16,0-42-1,21 0-15,-22 1 0,1 20 0,21-21 16,0 0-16,-21 22 0,0-22 0,0 0 16,21 21-16,-21-21 0,21 1 0,0 20 15,-22-21-15,22 0 0,0 0 16,-21-21-16,21-21 31,0 0-31,0 0 16,0 0-16,0-22 0,21 1 0,1 21 15,-22-21-15,21-22 0,0 22 16,0-1-16,0 1 0,0 21 0,1-21 16,-1 20-16,0 1 0,0 21 15,0 0-15,0 0 0,1 0 0,-1 0 16,0 21-16,0-21 0,0 22 0,-21 20 16,0-21-16,21 0 0,1 0 0,-22 22 15,0-22-15,0 0 0,0 0 0,21 22 16,-21-22-16,0 0 0,21 0 0,-21 0 15,0 0-15,0 1 32</inkml:trace>
  <inkml:trace contextRef="#ctx0" brushRef="#br0" timeOffset="52612.07">11578 12954 0,'21'-21'16,"0"21"-16,1 0 15,-1 0-15,0 0 0,0 0 16,0 0-16,0 0 0,22 0 16,-22 0-16,0 0 0,21 0 0,-20 0 15,-1 21-15,0 0 0</inkml:trace>
  <inkml:trace contextRef="#ctx0" brushRef="#br0" timeOffset="53282.69">11811 13631 0,'0'0'0,"-21"22"0,-22 20 15,43-21-15,-21 21 16,21-20-16,-21-1 0,21 0 0,-21 21 16,21-21-16,0 1 0,0-1 0,0 21 15,0-21-15,-21 0 0,21 1 16,0-1-16,0 0 16,-21-21-1,21-21 1,0 0-1,0-1-15,0 1 0,0 0 0,0-21 16,0 21-16,0-22 0,21 22 16,0-21-16,0-1 0,-21 22 0,21-21 0,0 21 15,1 0-15,-1-1 0,0 1 16,0 0-16,0 21 0,0 0 0,1 0 16,-1 0-16,0 0 0,0 0 15,0 0-15,0 0 0,-21 21 16,0 0-16,0 1 0,0-1 15,0 0-15,0 0 0,0 0 16,-21-21-16,0 21 0,0 1 0,0-1 16,0-21-16,-1 21 0,1 0 0,0-21 15,0 0-15,0 0 0,0 0 0,-1 0 16,44 0 15,-1 0-31,0-21 0,0 21 16,0 0-16,0 0 0,1-21 0,-1 21 15,0 0-15,0 0 0,0 0 0,22 0 16,-22 0-16,0 0 0,0 0 16,0 0-16,0 21 0,-21 0 15,0 0-15,0 0 16,0 1-16,-21-1 0,0 0 16,0-21-16,-21 21 0,20-21 15,1 21-15,-21 0 0,21-21 0,-22 0 16,22 22-16,0-22 0,-21 0 0,21 0 15,-1 0-15,1 0 0,0 0 0,0 0 16,0 21-16</inkml:trace>
  <inkml:trace contextRef="#ctx0" brushRef="#br0" timeOffset="53494.74">11832 14245 0,'0'21'0,"0"1"16,0-1 0,0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9T03:33:33.4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4318 1630 0,'0'0'0,"0"-21"0,0 0 0,21 21 15,-21-22-15,0 1 16,0 0 0,-21 21-1,21-21-15,0 0 16,0 0 0,-21 21 30,0 21-30,21 0-16,0 0 16,0 0-16,0 0 15,0 22-15,0-22 0,0 0 16,0 21-16,0-20 0,0 20 16,0 0-16,0-21 0,0 22 0,-22-1 15,22 0-15,0-20 0,0 20 16,0 0-16,0 1 0,0-22 0,0 21 15,0 0-15,-21 1 0,21-22 0,0 21 16,0 1-16,-21-1 16,21 21-16,0-20 0,-21-1 0,21 0 15,0 1-15,0-1 0,-21 0 0,21 1 16,0-1-16,-21 0 0,21-20 16,-22 20-16,22 0 0,0-21 0,0 1 15,0-1-15,0 0 0,0 0 0,-21 0 16,21 0-16,0 1 0,0-1 15,0-42 32,0-1-47,0 1 16,0 0-16,0 0 0,0-21 16</inkml:trace>
  <inkml:trace contextRef="#ctx0" brushRef="#br0" timeOffset="1331.87">4381 1672 0,'0'-21'0,"-21"21"15,21-21 1,-21 21-16,42 0 78,0 0-78,1 0 16,-1 0-16,0 0 15,0 0-15,0 0 0,22 0 0,-22 0 16,0 21-16,21-21 0,-21 0 15,22 0-15,-1 0 0,-21 0 0,22 0 16,-1 0-16,-21 0 0,21 0 16,1 0-16,-1 0 0,-21 0 0,22 0 15,-1 0-15,0 0 0,1 0 16,-1 0-16,0 0 0,1 0 16,20 0-16,-21 0 0,1 0 0,20 0 15,1-21-15,-22 21 0,22 0 16,-1 0-16,1 0 0,-1 0 0,1 0 15,-22 0-15,21 0 0,1 0 16,-22 0-16,22 0 0,-22 0 0,22 0 16,-1 0-16,1 0 0,-1 0 15,1 0-15,-1 0 0,1 0 0,20 0 16,-20 0-16,-1 0 0,1 0 0,-1 0 16,1 0-16,-1 0 0,1 0 15,-22 0-15,22 0 0,20 0 16,-20 0-16,-1 0 0,22 0 15,0 0-15,-1 0 0,-20 0 0,20 0 16,1 0-16,-21 0 0,20 0 16,-20 0-16,20 0 0,-20 0 0,21 0 15,-22 0-15,22 0 0,-1 0 0,22 0 16,-21 0-16,0 0 0,-1 0 16,1 0-16,0 0 0,-1 0 0,-20 0 15,20 0-15,-20 0 0,21 0 16,-22 0-16,22 0 0,-22 0 0,1 0 15,20 0-15,-20 0 0,-1 0 16,1 0-16,-1 0 0,1 0 16,-1 0-16,1 0 0,-1 0 0,1 0 15,-1 0-15,1 0 0,-1 0 16,22 0-16,-21 0 0,-1 0 0,1 0 16,20 0-16,-20 0 0,-1 0 0,1 0 15,-1 0-15,1 0 0,-22 0 16,22 0-16,-1 0 0,1 0 0,-1 0 15,1 0-15,20 0 0,-20-21 16,20 21-16,1 0 0,0 0 16,-22 0-16,22 0 0,-22 0 0,1 0 15,-1 0-15,1 0 0,-1 0 0,-20 0 16,20 0-16,1 0 0,-1-21 16,-20 21-16,41 0 0,-20 0 15,-1 0-15,1 0 0,20 0 0,-20 0 16,-1 0-16,22 0 0,-21 0 0,-1 0 15,-21 0-15,22 0 0,-1 0 16,-20 0-16,20 0 0,-20 0 0,20 0 16,-21 0-16,22 0 0,-22 0 0,22 0 15,-1 0-15,-20 0 0,20 0 16,1 0-16,-1 0 0,-21 0 0,22 0 16,-22 0-16,22 0 0,-22 0 0,0 0 15,22 0-15,-22 0 0,-21 0 16,22 0-16,-1 0 0,0 0 15,-20 0-15,20 0 0,-21 0 0,21 0 16,-20 0-16,20 0 0,-21 0 16,21 0-16,-20 0 0,-1-22 0,0 22 15,0 0-15,0 0 0,0 0 0,1 0 16,-1 0 0,0 0 46,0 0-46</inkml:trace>
  <inkml:trace contextRef="#ctx0" brushRef="#br0" timeOffset="9044.53">4508 3239 0,'0'0'0,"-42"0"0,21 21 16,-21-21-16,20 0 0,-20 21 0,21-21 16,-21 0-16,20 0 0,1 21 0,0-21 15,0 0-15,0 0 16,21 21 15,21-21 0,0 0-31,0 0 0,0 0 16,1 0-16,-1 0 0,21 0 16,0 0-16,1 0 0,-1 0 15,0 0-15,22 0 0,-22 0 0,22 0 16,-1 0-16,1 0 0,-1 0 15,-20 0-15,20 0 0,1 0 0,-1 0 16,-21 0-16,22 0 0,-1 0 16,22 0-16,-21 0 0,20 0 0,-20 0 15,20 0-15,1 0 0,-21 0 16,-1 0-16,22 0 0,-22 0 0,1 0 16,-1 0-16,1 0 0,20 0 15,-20 0-15,-1 0 0,1 0 0,-1 0 16,1 0-16,-1 0 0,1 0 0,21 0 15,-22 0-15,1 0 16,-1 0-16,1 0 0,-1 0 0,-21 0 16,22 0-16,-1 0 0,1 0 15,-1 0-15,1 0 0,-1 0 0,1 0 16,-1-21-16,1 21 0,-1 0 0,1 0 16,-1 0-16,1 0 0,-1 0 15,1 0-15,-1-21 0,1 21 0,-22 0 16,22 0-16,20 0 0,-20-21 15,-1 21-15,22 0 0,0 0 0,-22 0 16,22 0-16,0 0 0,-1 0 16,1 0-16,0 0 0,-1 0 0,1 0 15,0 0-15,-22 0 0,22 0 16,-1 0-16,1-21 0,0 21 16,-1 0-16,1 0 0,0 0 0,-1 0 15,1 0-15,-21 0 0,20 0 16,-20-22-16,20 22 0,1 0 0,-21 0 15,20 0-15,1 0 0,0 0 0,-1 0 16,1-21-16,0 21 0,-1 0 16,-20 0-16,20 0 0,-20 0 0,-1 0 15,22 0-15,0 0 0,-22 0 16,22-21-16,0 21 0,-1 0 0,-20 0 16,20 0-16,1 0 0,-21 0 0,-1 0 15,1 0-15,-1 0 0,1 0 16,-1 0-16,1 0 0,-1 0 15,1 0-15,-22 0 0,21 0 0,1 0 16,-1 0-16,1 0 0,-1 0 16,1 0-16,-1 0 0,1 0 0,-1 0 15,-20 0-15,20 0 0,-20 0 0,20 0 16,1 0-16,-1 0 0,1 0 16,-1 0-16,1 0 0,20 0 0,-20 0 15,20 0-15,-20 0 0,-1 21 16,22-21-16,-21 0 0,-22 0 0,21 21 15,-20-21-15,20 0 0,-20 0 0,-1 0 16,21 0-16,-20 22 16,-1-22-16,22 0 0,-22 0 0,0 0 15,22 0-15,-22 0 0,22 0 16,-1 0-16,-21 0 0,22 21 0,-1-21 16,-20 0-16,20 0 0,-20 0 0,-1 0 15,0 21-15,1-21 0,-1 0 16,-21 0-16,21 0 0,1 0 0,-22 0 15,21 0-15,-21 0 0,1 0 0,20 0 16,-21 0-16,21 0 0,-20 0 16,-1 0-16,0 0 0,0 0 0,0 0 15,0 0-15,1 0 16,-1 0-16,0 0 0,0 0 0,0 0 16,0-21-16,-21 0 15,22 21-15,-22-22 16,21 22-16,-21-21 0,0 0 15,21 0 1,-21 0-16,21 0 0,-21-1 16,0 1-16,0 0 15,0 0-15,21 0 0,-21 0 16,0-1-16,0-20 0,21 21 0,-21 0 16,0-22-16,0 22 15,0-21-15,22 21 0,-22-22 0,21 1 16,-21 0-16,21-1 0,-21 1 0,21 0 15,-21-1-15,0 1 0,0 0 16,21-1-16,-21 1 0,21 21 0,-21-21 16,0-1-16,0 22 0,0-21 15,22 21-15,-22-22 0,0 1 0,0 21 16,0-22-16,0 22 0,0-21 16,0 21-16,0 0 0,0-22 0,0 22 15,0-21-15,0 21 0,0-1 16,0 1-16,0-21 0,0 21 0,0 0 15,0-1-15,0 1 16,0 0-16,0 0 0,0 0 16,-22 0-1,1-1 1,0 22-16,0 0 16,0 0-16,0 0 0,-1 0 15,1 0 1,0 0-16,0 0 0,0 0 15,0 0-15,-1 0 0,1 0 16,0 0-16,0 0 0,0 0 0,0 0 16,-22 0-1,22 0-15,0 0 0,0 0 0,0 22 16,-22-22-16,22 0 0,-21 0 0,-1 21 16,1-21-16,0 21 0,-22-21 15,-20 0-15,-22 0 0,0 0 0,-42 0 16,21 0-16,-43 0 0,1 0 0</inkml:trace>
  <inkml:trace contextRef="#ctx0" brushRef="#br0" timeOffset="9923.48">6159 1609 0,'0'-21'0,"0"42"0,0-64 0,0 22 16,0 0-16,0 42 47,0 0-32,0 22-15,0-22 0,0 21 0,0 22 16,0-22-16,0 22 0,0-22 0,-21 21 16,21 1-16,0-1 0,0 1 15,0-1-15,-21 1 0,21-1 0,0 1 16,0-1-16,-21 1 0,21-22 15,0 22-15,0-1 0,0-20 16,0-1-16,0 0 0,0 1 0,0-1 16,0-21-16,0 21 0,-21-20 15,21-1-15,0 0 0,0 0 16,0-42 31,21 0-47,0 0 0,0-22 15</inkml:trace>
  <inkml:trace contextRef="#ctx0" brushRef="#br0" timeOffset="10355.23">7937 1863 0,'0'0'0,"0"-64"16,0 43-16,0 0 16,0 0-16,0 0 0,22 21 31,-22 21-16,0 0-15,0 21 16,0-21-16,0 22 0,0-1 0,0 0 16,0 22-16,0-22 0,-22 22 0,22-1 15,0 1-15,-21-1 0,0 1 16,21-1-16,-21 22 0,21-22 0,0 1 16,-21-1-16,21 1 0,0-22 15,0 22-15,0-22 0,0 0 0,0 1 16,0-22-16,0 21 0,21-21 0,-21 22 15,0-22-15,21 0 0,-21 0 16,0 0-16,0 1 16,0-44-1,0 1-15</inkml:trace>
  <inkml:trace contextRef="#ctx0" brushRef="#br0" timeOffset="10978.39">10160 1820 0,'0'0'0,"21"-21"0,21-42 16,-42 42-16,0-1 0,0 1 16,22 0-16,-1 0 15,-21 42 1,0 0-1,0 0-15,0 22 16,0-1-16,0 22 0,0-22 0,0 21 16,0 1-16,-21-1 0,21 1 0,-22-1 15,22 22-15,-21-21 0,21-1 16,0 1-16,0-1 0,0 1 0,-21-1 16,21-21-16,-21 1 0,21-1 15,0 0-15,0 1 0,-21-22 0,21 21 16,0-21-16,-21 1 0,21-1 15,21-21 17,0-21-32,0-1 0,0 1 0,0 0 15,22-21-15</inkml:trace>
  <inkml:trace contextRef="#ctx0" brushRef="#br0" timeOffset="11440.22">12636 1609 0,'0'0'0,"0"-21"0,0-1 16,0 1 0,22 21-16,-22 21 15,0 1-15,0-1 16,0 21-16,0-21 0,0 22 16,0 20-16,0-21 0,0 22 0,0-1 15,0-20-15,0 20 0,21 22 0,-21-22 16,0 1-16,21 21 0,0-22 15,-21 1-15,21 20 0,0-20 0,-21-1 16,0-20-16,22 20 0,-22-21 16,21 1-16,-21-1 0,0 0 15,0-20-15,0-1 0,0 21 0,21-21 16,-21 0-16,0 1 0,0-1 16,21-21 15,0-21-31,-21-1 0,21 1 15,22 0-15,-22 0 0,21 0 0,1-22 16</inkml:trace>
  <inkml:trace contextRef="#ctx0" brushRef="#br0" timeOffset="11879.99">15473 1630 0,'0'0'0,"0"-42"16,0 20-16,0 1 15,-21 42 1,21 1-16,0 20 0,-22-21 16,1 21-16,21 22 0,-21-22 0,21 22 15,0-1-15,0 1 0,0-1 16,0 1-16,0-1 0,0 22 0,0-22 16,0 22-16,21-21 0,-21-1 0,0 22 15,21-43-15,-21 22 0,0-1 16,0-21-16,0 1 0,0-1 0,0-21 15,0 22-15,-21-22 0,21 0 0,-21 0 16,21 0-16,-21 0 16,21 1-16,0-1 0,-21-21 31,21-21-31,-21 21 16,21-22-16</inkml:trace>
  <inkml:trace contextRef="#ctx0" brushRef="#br0" timeOffset="12779.53">4953 2180 0,'0'21'32,"0"1"-32,0-1 15,0 0-15,0 0 0,0 0 0,0 22 16,0-22-16,0 21 0,0 0 0,0-20 15,0 20-15,0-21 0,0 21 16,0-20-16,0-1 0,-21 21 0,21-21 16,-21 0-16,21 1 0,0-1 15,-22 0-15,44-21 32,-22-21-17,21 21-15,0-21 0,0-1 0</inkml:trace>
  <inkml:trace contextRef="#ctx0" brushRef="#br0" timeOffset="13174.3">5397 2244 0,'0'21'31,"-21"0"-31,21 0 0,0 0 0,-21 1 15,0 20-15,21-21 0,-21 21 16,21-20-16,0 20 0,0-21 0,0 21 16,-21-20-16,21-1 0,0 0 15,0 0-15,0 0 0,21 0 16,0-21-16,0 22 0,0-22 16,0 0-16,1 0 0,-1 0 15,0 0-15,0-22 0,0 1 0,0 0 16,1 0-16,-1 0 0,0 0 0,0-1 15,-21-20-15,0 0 0,0 21 16,0-22-16,0 22 0,-21-21 0,0 21 16,0-1-16,-1 1 0,1 0 0,0 0 15,0 21-15,0 0 0,0 0 16,-1 0-16,1 0 0,0 0 16,21 21-16,0 0 15,0 0 1,21-21-16,0 22 0,1-22 0,-1 21 15</inkml:trace>
  <inkml:trace contextRef="#ctx0" brushRef="#br0" timeOffset="13776.96">6921 2223 0,'0'0'0,"0"-22"15,0 1-15,22 21 16,-1 0-16,0 0 15,0 0-15,0 21 0,0 1 16,1-1-16,-22 0 0,21 0 16,-21 21-16,21-20 0,-21 20 0,0 0 15,0 1-15,0-1 0,0 0 16,0 1-16,-21-1 0,0 0 16,-22-21-16,22 22 0,-21-22 0,21 0 15,-22 0-15,22 0 0,0-21 0,-21 22 16,20-1-16,-20-21 0,21 0 15,0 0-15,-22 0 0,22 0 0,-21-21 16,21 21-16,21-22 0,-21 1 16,21 0-16,-22 0 0,22 0 15,-21 0-15,21-22 0,0 22 0,0-21 16,0 21-16,0-22 0,21 22 16,1 0-16,-1 0 0,0 0 0,-21-1 15,21 22-15,0 0 0,22 0 0,-22 0 16,0 22-16,0-1 15,0 0-15,0 21 0,-21-21 0,22 1 16,-1-1-16,0 21 0,-21-21 0,0 0 16,21 1-16,0-1 0,-21 0 15,0 0-15,0 0 0,21-21 0,-21 21 16,22-21-16,-22 22 16,21-22-16,0 0 15,0-22-15</inkml:trace>
  <inkml:trace contextRef="#ctx0" brushRef="#br0" timeOffset="14178.37">7408 2392 0,'-21'21'31,"21"0"-16,-21 0-15,21 1 0,0-1 0,0 21 16,0-21-16,0 0 0,0 1 0,0 20 16,0-21-16,0 0 0,0 0 15,0 1-15,0-1 16,21-21-16,0 0 0,0 0 16,1 0-16,-1 0 0,0 0 15,0 0-15,0 0 0,0-21 0,1 21 16,-1-22-16,0 1 0,0 0 0,-21 0 15,0 0-15,0-22 0,0 22 16,0-21-16,0 21 0,0-22 0,0 22 16,0 0-16,0 0 0,-21 0 0,0 0 15,0 21-15,-1 0 0,1 0 16,0 0-16,0 0 0,0 0 0,0 0 16,-1 0-16,22 21 15,0 0 1,22-21-1,-1 0-15</inkml:trace>
  <inkml:trace contextRef="#ctx0" brushRef="#br0" timeOffset="14795.53">8721 2180 0,'0'0'0,"-22"-21"16,22 0 0,22 21-16,-1 0 0,0 0 0,0 0 15,0 0-15,0 0 0,1 0 16,-1 0-16,0 0 0,0 0 0,0 21 15,0-21-15,-21 21 0,0 0 0,0 1 16,0-1-16,0 0 0,-21 0 16,0 0-16,0 0 0,-21 1 15,20-1-15,-20 0 0,0-21 16,21 21-16,-22-21 0,22 0 16,0 21-16,0-21 0,0 0 0,-1 0 15,44-21 16,-1 21-31,0 0 0,0-21 16,0 21-16,0 0 0,1 0 0,-1 0 16,0 0-16,21 0 0,-21 0 15,1 0-15,-1 21 0,21 0 0,-21 0 16,0 1-16,1-1 0,-1 0 0,-21 0 16,0 21-16,21-20 15,-21-1-15,0 0 0,0 0 0,0 0 0,-21 0 16,0 1-16,-22-22 0,22 21 15,0 0-15,-21-21 0,20 0 16,-20 21-16,21-21 0,-21 0 0,20 0 16,1 0-16,-21 0 0,21 0 0,0 0 15,-1 0-15,1 0 0,0 0 16,21-21-16,-21 21 0,21-21 16,0 0-1,0-1-15,21 22 16,0-21-16,0 0 0,22 21 0</inkml:trace>
  <inkml:trace contextRef="#ctx0" brushRef="#br0" timeOffset="15209.71">9419 2201 0,'-21'0'16,"0"0"0,21 22-16,-21-1 0,-1-21 0,22 21 15,0 0-15,-21 21 0,21-20 16,-21-1-16,21 21 0,0-21 0,0 22 16,0-22-16,0 21 0,0-21 15,0 0-15,21 1 0,0-1 0,1 0 16,-1-21-16,0 0 0,0 0 15,0 0-15,0 0 0,1 0 16,-1 0-16,-21-21 0,21 0 0,0 21 16,0-22-16,-21 1 0,0 0 0,21-21 15,-21 21-15,0-1 0,22-20 16,-22 21-16,0 0 0,0-22 0,0 22 16,0 0-16,0 0 0,0 0 15,-22 21-15,1 0 0,0-21 0,0 21 16,0 0-16,0 0 15,-1 0-15,22 21 0,0 0 0,-21-21 16,21 21-16,-21-21 0,21 21 16</inkml:trace>
  <inkml:trace contextRef="#ctx0" brushRef="#br0" timeOffset="16093.64">11261 2286 0,'21'-21'16,"-42"42"-16,63-63 0,-21 21 0,0-1 15,0 1-15,1 0 0,-1 21 16,-21 21 15,0 0-31,0 1 0,0 20 16,0-21-16,0 21 0,0 1 0,-21-1 16,21-21-16,0 22 0,-22-1 15,1 0-15,0 1 0,21-22 16,-21 21-16,0-21 0,0 0 0,21 22 15,0-22-15,-22 0 0,22 0 16,22-42 15,-22 0-31,0 0 0,21-22 16,-21 22-16,21-21 0,0 0 16,-21-1-16,0 1 0,21 0 0,-21-1 15,21 1-15,-21 0 0,0-1 0,0 1 16,0 21-16,22-22 0,-22 22 0,0 0 15,0 0-15,-22 21 32,1 21-32,0 0 15,0 0-15,0 1 0,0-1 16,-22 0-16,22 21 0,-21-21 0,-1 22 16,1-22-16,0 21 0,-1-21 0,22 1 15,-21-1-15,21 0 0,0 0 16,-1 0-16,22 0 0,22-21 31,-1 0-31,0 0 16,0 0-16,0 0 0,22 0 0,-22-21 15,21 21-15,-21 0 0,22 0 0,-22 0 16,21-21-16,-21 21 0,0 0 16,22 0-16,-22 0 0,0 0 15,0 0-15,0 0 0,1-21 0,-1 21 16,0 0-16,0 0 15,0 0-15,0-21 16,1 21-16,-22-21 16,21 21-16,0-22 0,0 22 0</inkml:trace>
  <inkml:trace contextRef="#ctx0" brushRef="#br0" timeOffset="16484.03">11896 2223 0,'0'0'0,"0"-22"15,21 22-15,-21 22 32,0-1-32,-21 0 0,21 0 15,0 0-15,-22 0 0,1 1 0,0-1 16,21 21-16,0-21 0,0 22 0,-21-22 16,21 0-16,0 21 0,0-21 15,0 1-15,0-1 0,0 0 16,21 0-16,0 0 0,0-21 0,1 0 0,-1 21 15,0-21-15,21 0 0,-21 0 0,1 0 16,20 0-16,-21-21 16,0 21-16,22-21 0,-22 0 0,0 0 15,0 0-15,0-22 0,0 1 0,1 21 16,-22-22-16,0 1 0,0 0 16,0-1-16,0 22 0,0-21 0,0 21 15,-22 0-15,1-1 0,0 1 16,0 21-16,0 0 0,-22 0 15,22 0-15,0 0 0,0 0 0,0 0 16,0 0-16,21 21 0,0 1 16,21-22-16,0 0 15,0 0-15,21 0 0,1 0 0</inkml:trace>
  <inkml:trace contextRef="#ctx0" brushRef="#br0" timeOffset="16795.84">13716 2096 0,'-21'-22'16,"42"22"15,0-21-31,0 21 0,0 0 16,22 0-16,-22 0 0,21 0 0,-21 0 15,1 0-15,20 0 0,-21 0 16,21 0-16,-20 0 0,-1 0 0,-42 0 31,-1 0-15,1 0-16,-21 0 0</inkml:trace>
  <inkml:trace contextRef="#ctx0" brushRef="#br0" timeOffset="17275.21">13610 2096 0,'0'0'0,"-21"0"16,21 21-16,-21-21 0,21 21 0,0 0 15,-21-21-15,-1 21 0,22 0 16,-21 1-16,21-1 0,0 0 0,0 0 15,0 0-15,-21-21 0,21 21 0,0 1 16,0-1-16,0 0 16,21-21 15,0-21-15,1 21-16,-1 0 0,0-21 15,0 21-15,0 0 0,0-22 0,1 22 16,-1 0-16,0 0 0,21 0 15,-21 0-15,22 0 0,-22 0 0,21 0 16,1 0-16,-22 0 0,21 22 0,-21-22 16,22 21-16,-22 0 0,0 0 0,-21 0 15,0 0-15,21 22 0,-21-22 16,0 0-16,0 0 0,0 0 0,-21 1 16,0-1-16,0 0 0,-1-21 15,1 21-15,-21 0 0,21-21 0,0 21 16,-1-21-16,1 0 0,0 22 15,0-22-15,0 0 0,0 0 0,-1 0 16,1 0-16,0 0 16,0 0-1,0 0-15,21-22 0,0 1 16,0 0 0,21 0-16,0 21 0,0-21 15,0 0-15,22-1 0</inkml:trace>
  <inkml:trace contextRef="#ctx0" brushRef="#br0" timeOffset="17703.98">14541 2201 0,'0'0'0,"-21"0"46,0 22-46,0-1 0,0 0 16,0 0-16,21 21 0,0-20 16,0-1-16,-22 21 0,22-21 0,0 22 0,0-22 15,0 0-15,0 21 0,0-21 16,0 1-16,0-1 0,22-21 16,-1 21-16,0 0 0,0-21 0,0 0 15,0 0-15,22 0 0,-22 0 16,0 0-16,21 0 0,-20-21 0,-1 0 15,21 21-15,-21-21 0,0-1 0,1 1 16,-1-21-16,0 21 0,-21-22 16,21 1-16,-21 21 0,0-21 0,0 20 15,0-20-15,-21 21 0,0 0 0,21 0 16,-21-1-16,-1 22 0,-20 0 0,21 0 16,0 0-16,-22 0 0,22 0 15,0 0-15,-21 0 0,21 0 0,-1 22 16,1-22-16,0 21 0,21 0 15,0 0 1,21-21-16,0 0 0,1 0 16</inkml:trace>
  <inkml:trace contextRef="#ctx0" brushRef="#br0" timeOffset="18239.43">15938 2011 0,'0'0'0,"22"-21"16,-22 0-16,-22 42 47,1-21-47,0 21 0,0 0 0,0 0 15,0 0-15,-1 22 16,1-22-16,0 0 0,21 21 0,-21-20 16,0 20-16,21-21 0,0 21 0,0-20 15,0-1-15,0 21 0,0-21 16,0 0-16,0 1 0,21-1 0,0 0 15,0 0-15,0-21 0,1 0 0,-1 21 16,0-21-16,0 0 0,0 0 16,0 0-16,1-21 0,-1 21 0,0-21 15,0 0-15,0 0 0,-21-1 0,0 1 16,0 0-16,0 0 0,0 0 16,0 0-16,0-1 15,-21 22-15,0 0 16,0 0-16,0 0 0,-1 0 15,1 0-15,0 0 0,0 22 16,0-22-16,0 21 0,21 0 16,0 0-16,21-21 15,0 0 1,0 0-16</inkml:trace>
  <inkml:trace contextRef="#ctx0" brushRef="#br0" timeOffset="18683.18">16489 2117 0,'-21'0'16,"-1"0"-16,1 0 0,0 0 15,0 0-15,0 0 0,21 21 16,-21-21-16,-1 21 0,1 0 0,21 0 15,-21 1-15,21-1 0,-21 0 16,21 0-16,-21 0 0,21 22 16,0-22-16,0 0 0,0 0 0,0 0 15,0 0-15,0 1 0,0-1 16,21-21-16,0 21 0,0-21 16,0 0-16,1 0 0,-1 0 15,0 0-15,21 0 0,-21 0 16,1-21-16,-1 0 0,0-1 0,0 1 15,0 0-15,0-21 0,1 21 16,-22-1-16,21-20 0,-21 21 0,0-21 16,0 20-16,0 1 0,0 0 0,0 0 15,0 0-15,-21 21 16,-1 0-16,1 0 0,0 0 16,0 0-16,0 0 0,0 0 15,-1 21 1,1-21-16,0 0 0,0 0 0,0 21 15,0 0-15,-1-21 0,1 21 0</inkml:trace>
  <inkml:trace contextRef="#ctx0" brushRef="#br0" timeOffset="28567.27">9715 783 0,'0'0'0,"0"-21"16,0 0-16,0 0 0,0 0 15,0-1-15,0 1 0,0 0 16,0 0-16,0 0 15,0 0-15,0 42 63,0 0-63,0 0 16,0 0-16,0 0 0,0 22 0,0-22 15,0 21-15,0 1 0,0-1 0,0 0 16,-21 1-16,21-1 0,0 0 15,0 1-15,-21-1 0,21 0 0,0-21 16,-21 22-16,21-22 0,0 21 0,0-21 16,0 1-16,-21-1 0,21 0 15,0 0-15,0 0 16,0-42 31,0 0-47,0 0 15,0 0-15,0-1 0,21 1 16,-21-21-16</inkml:trace>
  <inkml:trace contextRef="#ctx0" brushRef="#br0" timeOffset="28855.61">9779 550 0,'-21'0'94,"21"22"-79,0-1-15</inkml:trace>
  <inkml:trace contextRef="#ctx0" brushRef="#br0" timeOffset="29775.99">4995 3704 0,'-21'0'0,"0"0"16,21 21 15,-21 1-31,21-1 16,-21 0-16,21 0 0,0 0 0,0 0 15,0 1-15,0-1 0,0 0 16,0 0-16,0 0 0,0 0 0,0 1 15,21-1-15,0 0 0,-21 0 0,21 0 16,0-21-16,0 0 0,1 21 16,-1-21-16,21 0 0,-21 0 0,0-21 15,1 21-15,20-21 0,-21 0 0,0 0 16,0-22-16,1 22 16,-1 0-16,0 0 0,0-21 0,-21 20 0,0-20 15,0 21-15,0-21 0,0 20 0,0-20 16,-21 21-16,0 0 15,21 0-15,-43-1 0,22 1 0,0 21 16,0 0-16,0 0 0,-22 0 0,22 0 16,0 0-16,0 21 0,-21 1 15,20-1-15,1 0 0,21 0 0,0 0 16,0 0-16,0 1 0,0-1 0,0 0 16,21 0-16,22-21 0,-22 0 15,21 0-15</inkml:trace>
  <inkml:trace contextRef="#ctx0" brushRef="#br0" timeOffset="30111.21">6837 3471 0,'0'0'0,"-21"0"32,-1 0-32,22 22 0,-21-22 15,21 21-15,0 0 0,-21 0 16,0 21-16,21-20 0,-21-1 16,21 0-16,0 21 0,0-21 0,-21 1 15,21 20-15,-22-21 0,22 0 0,0 0 16,-21 1-16,21-1 0,-21 0 15,21 0-15,-21 0 0,21 0 16,0 1-16,0-44 31,21 1-31,0 0 16</inkml:trace>
  <inkml:trace contextRef="#ctx0" brushRef="#br0" timeOffset="30655.9">8403 3535 0,'0'-21'15,"0"0"1,0-1 0,21 1-16,0 21 15,1 0-15,-1 0 0,0 0 16,0 0-16,0 0 0,0 0 16,1 0-16,-1 0 0,0 0 0,-21 21 15,21 1-15,0-1 0,-21 0 0,21 0 16,-21 0-16,0 0 0,0 1 0,0-1 15,-21 0-15,0 0 0,0 0 16,0 22-16,-22-22 0,1 0 0,21 0 16,-21 0-16,-1 0 0,1-21 0,21 22 15,-22-1-15,22-21 0,0 21 0,0-21 16,0 0 0,42 0 15,0 0-31,0 0 0,0 0 0,1 0 15,-1 0-15,21 0 0,-21 0 16,0 0-16,1 0 0,20 0 0,-21 0 16,0 0-16,22 0 0,-22 0 0,0 0 15,0 0-15,0 0 0,0 0 0,-21-21 16,22 21 0,-1 0-16,0-21 15,0-1-15,0 22 0,0-21 0</inkml:trace>
  <inkml:trace contextRef="#ctx0" brushRef="#br0" timeOffset="31375.92">11176 3217 0,'21'0'15,"0"0"1,0 0-16,1 0 0,-1 0 0,0 0 16,0 0-16,0 0 0,22 0 15,-22 0-15,0 0 0,21 0 16,-21 0-16,1 22 0,-1-22 0,0 21 16,-21 0-16,0 0 0,0 0 0,0 0 15,0 1-15,0-1 0,0 0 16,-21 0-16,-22 0 0,22 0 0,-21-21 15,0 22-15,-1-1 0,22-21 0,-21 21 16,21-21-16,-1 0 0,1 0 0,0 21 16,0-21-16,0 0 15,21-21 1,21 21 0,0 0-16,21-21 0,-20 21 15,-1 0-15,0 0 0,21 0 16,-21 0-16,22 0 0,-22 0 0,0 0 15,21 0-15,-20 21 0,-1 0 0,0-21 16,0 21-16,21 0 0,-20 1 0,-22-1 16,21 0-16,-21 0 15,0 0-15,0 0 0,0 1 0,-21-22 16,-1 21-16,1 0 0,0-21 0,0 21 16,-21-21-16,20 0 0,-20 0 0,21 21 15,-21-21-15,20 0 0,1 0 16,-21 0-16,21 0 0,0 0 0,-1 0 15,1 0-15,0 0 0,0 0 16,0 0 0,21-21-16,21 0 31,0 21-31,0-21 0,0 21 0,1-21 16</inkml:trace>
  <inkml:trace contextRef="#ctx0" brushRef="#br0" timeOffset="32091.43">13949 3344 0,'0'-42'16,"0"21"-16,0 42 31,0 0-15,0 0-16,0 1 0,0 20 0,-21-21 15,-1 21-15,22-20 0,-21 20 0,0-21 16,0 21-16,0-20 0,21 20 0,-21-21 16,-1 0-16,1 0 0,0 1 15,0-1-15,0 0 0,0 0 16,42-42 15,0 21-15,0-21-16,0 0 0,0 21 0,1-22 15,-1 22-15,0 0 0,0-21 16,0 21-16,0 0 0,1-21 0,-1 21 16,0 0-16,0 0 0,0-21 0,0 21 15,1 0-15,-1-21 0,0 21 16,-21-21-16,0-1 0,21 22 16,-21-21-16,0 0 0,0 0 15,0 0 1,-21 21-1,0 0-15,21 21 16,0 0-16,-21 0 0,-1 0 0,22 1 16,-21-1-16,21 0 0,0 0 15,-21 0-15,0 0 0,21 1 16,0-1-16,-21 0 0,21 0 16,-21 0-16,21 0 0,0 1 15,0-1-15,0 0 16,21-42 31,0 21-47,0-21 0,21-1 0</inkml:trace>
  <inkml:trace contextRef="#ctx0" brushRef="#br0" timeOffset="32488.78">16087 3514 0,'0'0'0,"21"0"15,0 0-15,0 0 16,0 0-16,0 0 0,1 0 16,-1 0-16,0 0 0,0 0 0,0 0 15,0 0-15,1 0 0,20 0 16,-21-21-16,0 21 0,0 0 15,1 0-15,-22-22 32,-22 22-32,1 0 0,0 0 15,0 0-15,0 0 16,0 0-16</inkml:trace>
  <inkml:trace contextRef="#ctx0" brushRef="#br0" timeOffset="32941.54">16087 3493 0,'0'0'15,"-22"0"-15,1 21 0,0-21 16,0 21-16,0-21 0,0 21 0,-1 0 16,22 0-16,-21-21 0,21 22 15,-21-1-15,21 0 0,0 0 16,0 0 0,21-21-1,0 0-15,1 0 16,-1 0-16,0 0 0,0 0 15,0 0 1,0 0-16,1 0 0,-1 0 16,0 21-16,0-21 0,0 0 15,-21 22-15,21-22 0,-21 21 0,0 0 16,22 0 0,-22 0-16,0 0 0,0 1 15,0-1-15,0 0 0,0 0 16,0 0-16,0 0 0,0 1 15,-22-1-15,1-21 16,21 21-16,-21-21 0,0 21 0,0-21 16,0 21-16,-1-21 0,1 21 0,0-21 15,0 22-15,0-22 0,0 0 16,-1 0-16,1 0 16,0 0-16,0 0 15,0 0 1,0 0-16,-1 0 0,1-22 15,21 1-15,-21 21 0,-21-21 0,21 0 16</inkml:trace>
  <inkml:trace contextRef="#ctx0" brushRef="#br0" timeOffset="36171.64">9800 572 0,'0'0'0,"-21"0"16,21-22 15,-21 22-31,42 0 63,0 0-63,0 0 0,0 0 15,1 0-15,20 0 0,-21 0 16,0 0-16,22 0 0,-22 0 0,21 0 15,-21 0-15,22 0 0,-1 0 0,-21 0 16,21 0-16,1 0 16,-22 0-16,21 0 0,1 0 0,-22 0 15,21 0-15,-21 0 0,22 0 16,-1 0-16,-21 0 0,21 0 0,1 0 16,20 22-16,-20-22 0,-1 0 0,0 0 15,1 0-15,-1 0 0,0 0 16,1 0-16,-1 0 0,-21 0 0,0 0 15,0 0-15,1 0 0,-1 0 16,0 0-16,0 0 16,0 0-16,-21 21 78,0 0-63,0 0-15,0 0 16,0 0-16,0 1 16,0-1-16,0 0 0,0 0 0,0 0 15,0 0-15,-21 22 0,21-22 16,0 0-16,0 21 0,0-20 0,-21-1 16,21 21-16,-21-21 0,21 0 15,0 1-15,0 20 0,0-21 0,0 0 16,0 0-16,0 22 0,0-22 15,0 0-15,0 0 0,0 0 16,0 1-16,0-1 0,0 0 0,0 0 16,0 0-16,0 0 15,0 1-15,0-1 0,0 0 16,0 0-16,0 0 0,0 0 16,0 1-1,-21-22-15,-1 21 0,1-21 16,21 21-1,-21-21-15,0 0 16,0 0-16,0 0 16,-1 0-1,1 0-15,0 0 0,0 0 16,0 0-16,0 0 0,-1 0 16,1 0-16,0 0 15,0 0-15,0 0 0,0 0 0,-1 0 16,1 0-16,-21 0 0,21 0 15,0 0-15,-22 0 0,1 0 0,21-21 16,-22 21-16,-20 0 0,21 0 0,-1 0 16,-20 0-16,-1-21 0,22 21 15,-22 0-15,22 0 0,-21 0 16,20 0-16,1 0 0,0 0 0,-43 0 16,43 0-16,-1 0 15,1 0-15,21 0 0,-22 0 0,22 0 16,0 0-16,0 0 0,0 0 15,0 0-15,-1 0 0,1 0 0,0 0 16,0 0 31,21-22-47,0 1 31,21 0-31,0 0 16,0 21-16,-21-21 0,22 0 15</inkml:trace>
  <inkml:trace contextRef="#ctx0" brushRef="#br0" timeOffset="37357.87">10075 847 0,'-21'0'0,"0"0"15,0 0 16,42 0 16,0 0-47,0 0 16,0 0-16,1 0 0,-1 0 16,0 0-16,0 0 0,0 0 15,0 0-15,1 0 0,-1 0 0,0 0 16,0 0-16,0 0 0,0 0 15,1 0-15,-22-21 16,21 21-16,-21-22 16,-21 22 46,21 22-62,-22-1 0,1 0 16,21 0-16,0 0 0,0 0 15,-21 1-15,21-1 0,-21 0 16,21 0-16,-21 21 0,0-20 0,21-1 16,0 0-16,0 0 0,-22 0 15,22 0-15,0 1 0,-21-1 0,21 0 16,0 0-16,0 0 0,0 0 16,0-42 62,0 0-63</inkml:trace>
  <inkml:trace contextRef="#ctx0" brushRef="#br0" timeOffset="37616.08">10033 1164 0,'21'0'15,"0"0"-15,0 0 16,1 0-16,-1 0 0,0 0 16,0 0-16,0 0 0,0-21 15,1 21-15,-1 0 0,21 0 16,-21 0-16,0 0 0,-21-21 15,22 21-15,-1 0 16,-21-21-16,0 0 16,21-1-1,-21 1 1,21 21-16</inkml:trace>
  <inkml:trace contextRef="#ctx0" brushRef="#br0" timeOffset="38087.83">10647 910 0,'21'0'16,"-21"21"15,0 1-15,-21-22-16,21 21 0,-21-21 0,21 21 15,-22 0-15,22 0 16,0 0-16,-21 1 16,21-1-16,0 0 0,0 0 15,0 0-15,0 0 16,21-21-16,1 22 16,-1-22-16,0 0 15,0 0-15,0 0 0,0 0 0,22 0 16,-22 0-16,0 0 0,21 0 0,-20-22 15,-1 22-15,0-21 0,0 0 16,0 21-16,0-21 0,-21 0 0,0 0 16,0-1-16,0 1 15,0 0-15,0 0 0,0 0 0,-21 0 16,0 21-16,21-22 0,-21 22 16,0 0-16,0 0 0,-1 0 15,1 0-15,0 0 16,0 0-16,0 0 15,0 0-15,21 22 0,0-1 16,-22-21-16,1 21 0,0-21 0,21 21 16,-21 0-16</inkml:trace>
  <inkml:trace contextRef="#ctx0" brushRef="#br0" timeOffset="41731.55">11853 4360 0,'0'0'0,"0"22"15,-21-22-15,0 0 16,21 21 0,21-21 15,0 0-15,0 0-16,1 0 0,-1 0 0,21 0 15,-21 0-15,22 0 0,-22 0 16,21 0-16,0 0 0,1 0 15,-1 0-15,0 0 0,1 0 0,-1 0 16,0 0-16,1 0 0,-22 0 0,21 0 16,1 0-16,-22 0 0,21 0 0,-21 0 15,22 0-15,-22 0 0,0 0 16,0 0-16,0 0 0,22 0 0,-22 0 16,0 0-16,0 0 0,0 0 15,0-21-15,1 21 0,-1 0 16,-21-22-1,-21 1 17,-1 21-32,22-21 15,-21 21-15,0-21 0,0 21 16,21-21-16,-21 21 0,0 0 16,-1-21-16,1 21 0,0-22 15,0 22-15,42 0 78,-21 22-62,21-22-16,0 0 0,1 0 16,-1 0-16,0 0 0,0 0 15,21 0-15,-20 0 0,-1 0 0,0 0 16,0 0-16,0 0 0,0 0 0,-21 21 31,0 0-15,-21 0-1,0 0-15,0-21 0,0 21 0,0-21 16,-1 22-16,1-1 0,0 0 16,0 0-16,0-21 0,0 21 15,-1-21-15,1 21 0,0 1 16,0-22-16,0 0 15,21-22 32,0 1-47,21 0 0,0 0 0</inkml:trace>
  <inkml:trace contextRef="#ctx0" brushRef="#br0" timeOffset="42991.84">13843 4614 0,'21'0'125,"0"0"-109,22 0-16,-22 0 16,0 0-16,0 0 0,21 0 15,1 0-15,-1 0 0,0 0 0,1 0 16,20 0-16,-20 0 0,20 0 0,-21 0 15,22 0-15,-22 0 0,1 0 0,-1 0 16,0 0-16,1 0 0,-1 0 0,-21 0 16,21 0-16,-20 0 0,20 0 15,-21 0-15,0-21 0,0 21 16,-21-21 0,0 0-1,0 0-15,-21 21 16,0-21-1,0 21-15,0 0 0,21-22 16,-21 22-16,-1 0 0,1 0 0,0 0 16,21-21-16,-21 21 0,0 0 0,0 0 15,42 0 48,0 0-63,0 0 0,0 0 15,0 0-15,1 0 0,-1 21 16,0-21-16,0 0 0,0 0 0,0 0 16,1 22-16,-1-22 0,0 0 15,-21 21-15,21-21 0,-21 21 16,0 0 0,0 0-16,0 0 15,-21 1-15,0-22 0,0 0 16,-1 21-16,1-21 0,0 21 15,0-21-15,0 0 0,0 0 16,21 21-16,21-42 47,0 21-47</inkml:trace>
  <inkml:trace contextRef="#ctx0" brushRef="#br0" timeOffset="43983.9">15727 4614 0,'0'0'0,"-21"0"0,-1 0 15,1 0-15,0 0 0,0 0 16,42 0 46,0 0-62,0 0 0,22 0 16,-22 0-16,0 22 0,21-22 0,-20 0 16,20 0-16,-21 0 0,21 0 0,1 0 15,-1 0-15,0 0 0,1 0 16,20 0-16,-20 0 0,-1 0 16,21 0-16,-20 0 0,20 0 0,-20 0 15,-1 0-15,0 0 0,1 0 0,-1 0 16,0 0-16,1 0 0,-22 0 0,21 0 15,-21 0-15,0-22 0,1 22 16,-1 0-16,0 0 0,0-21 0,0 21 16,-21-21-1,0 0 1,-21 0 0,0 21-16,0 0 15,0-21-15,-1 21 0,1 0 16,0 0-16,21-22 0,-21 22 15,0 0-15,0 0 0,-1 0 16,1 0-16,0 0 0,0 0 0,0 0 16,0 0-16,-1 0 0,1 0 15,42 0 17,1 0-32,-1 0 15,0 22-15,21-22 0,1 0 0,-1 0 16,0 0-16,-21 0 0,22 0 0,-1 0 15,-21 0-15,22 0 0,-22 0 16,0 0-16,0 0 0,0 0 0,0 21 16,-21 0 15,0 0-31,-21 0 16,0-21-16,0 21 0,21 1 15,-21-22-15,0 21 0,-1-21 0,1 21 16,0 0-16,0-21 0,0 21 0,0-21 15,21 21-15,-22 1 16,22-1-16,-21-21 16,21-21-1</inkml:trace>
  <inkml:trace contextRef="#ctx0" brushRef="#br0" timeOffset="45183.83">10287 1545 0,'0'-21'0,"0"42"0,0-63 16,0 21-16,0 0 0,-21 21 15,21-22-15,-21 22 0,21-21 16,-22 21 15,22 21-31,0 1 16,0 20-16,0-21 0,0 21 15,0 1-15,-21-1 0,21 22 0,-21-22 16,21 21-16,-21 1 0,0-22 16,21 22-16,-21-1 0,-1 1 15,22-1-15,-21 1 0,21-1 0,-21-20 16,21 20-16,-21 1 0,21-22 0,0 0 15,0 22-15,0-43 0,0 21 16,0 1-16,0-22 0,0 0 0,0 0 16,0 0-16,0 0 0,0 1 15,0-44 17,0 1-17,0 0-15,0 0 0,0 0 0,21-22 16,-21 22-16,21-21 0,0 0 15,-21-1-15,22 1 0</inkml:trace>
  <inkml:trace contextRef="#ctx0" brushRef="#br0" timeOffset="45560.61">10393 1376 0,'0'0'0,"0"-21"0,0-43 15,0 43-15,0 0 0,0 0 16,-21 21-16,-1 0 16,22 21-1,0 0-15,-21 0 0,21 22 0,0-22 16,0 21-16,0 22 0,0-1 16,0 1-16,0-1 0,0 22 0,-21-22 15,21 22-15,0-22 0,0 22 0,0-21 16,0-1-16,0 22 0,-21-22 15,21 1-15,-21-1 0,21 1 0,-21-1 16,21-20-16,0 20 0,-22-21 0,1 1 16,0-22-16,21 21 0,0-21 15,0 1-15,-21-1 0,21 0 0,0 0 16,-21-21-16,21 21 0,0-42 31,0 0-15,0 0-16,21 0 0,-21-1 0,21-20 15,-21 0-15,0-1 0,21 1 0</inkml:trace>
  <inkml:trace contextRef="#ctx0" brushRef="#br0" timeOffset="45956.62">10562 1291 0,'0'0'0,"0"-21"0,-21 0 16,0 21-16,21-21 0,-21 21 16,-1 0-1,22 21-15,0 0 16,-21 21-16,21-20 0,0 20 16,0 21-16,0 1 0,0-1 0,0 22 15,0 0-15,0-1 0,-21 1 16,21 0-16,-21-1 0,0 22 0,21-21 15,-21 0-15,-1-1 0,1 1 16,0 0-16,0-22 0,0 1 0,0-22 16,-1 21-16,22-20 0,-21-1 15,0-21-15,21 22 0,-21-22 0,21 0 16,0 0-16,0 0 0,0 0 0,0-42 47,0 0-47,0 0 0,21 0 15,-21 0-15,21-22 0,-21 22 16,0 0-16,21-21 0,1 20 0,-22-20 16</inkml:trace>
  <inkml:trace contextRef="#ctx0" brushRef="#br0" timeOffset="46335.4">10456 1715 0,'0'0'0,"0"-43"0,0 1 0,-21-64 16,21 85-16,0 0 16,0 0-16,0-1 0,0 1 15,0 42 17,0 1-32,0 20 15,0 0-15,0 1 0,0 20 0,-21 1 16,21 20-16,-21-20 0,21 20 0,0 1 15,-21 0-15,-1-1 0,1 1 16,21 0-16,-21 21 0,0-43 0,0 22 16,0-22-16,-1 1 0,1-1 0,0 1 15,0-22-15,0 0 0,0 1 0,-1-1 16,1-21-16,21 0 0,0 22 16,-21-22-16,21 0 0,-21 0 15,21-42 16,0 0-31,0 0 16,21-22-16,-21 22 0,0-21 0,0 0 16,0-1-16,0 1 0</inkml:trace>
  <inkml:trace contextRef="#ctx0" brushRef="#br0" timeOffset="46719.82">10308 1397 0,'0'0'0,"0"-21"0,0 0 16,0 42 15,0 0-31,0 0 0,-21 22 0,21-1 16,-21 0-16,21 22 0,-21 20 15,-1-20-15,22 21 0,-21-1 0,21 1 16,-21 0-16,0-1 0,21 22 0,-21-21 16,0-1-16,-1 1 0,1 0 0,0-22 15,0 1-15,0-1 0,0 1 16,21-22-16,-22 0 0,1 1 0,21-22 16,0 0-16,0 21 0,0-20 0,0-1 15,0 0-15,0-42 31,0 0-15,0-1-16,0 1 0,0 0 16,0-21-16,0 21 0,0-22 0,0 1 15</inkml:trace>
  <inkml:trace contextRef="#ctx0" brushRef="#br0" timeOffset="47095.61">10096 1439 0,'-21'-21'16,"21"42"15,0 1-31,0-1 0,0 21 16,0 22-16,0-22 0,0 21 0,0 1 15,0 21-15,0-1 0,0-20 16,-21 20-16,0 1 0,21 0 0,-21 21 16,0-22-16,21-20 0,-22 20 0,1 1 15,21-21-15,0-1 0,-21-21 16,0 1-16,21 20 0,0-42 0,-21 22 16,21-22-16,0 21 0,0-21 15,0 1-15,0-1 0,21-21 47,-21-21-47,21 21 0,0-22 16,-21 1-16,21 0 0,1-21 0,-22 21 15</inkml:trace>
  <inkml:trace contextRef="#ctx0" brushRef="#br0" timeOffset="47579.51">9652 3069 0,'0'21'31,"0"1"-31,21-1 0,-21 0 15,21 0-15,0 0 0,1 22 0,-1-22 16,0 21-16,0-21 0,0 22 0,0-22 16,1 0-16,-1 21 0,-21-21 15,21 1-15,0-1 0,0 0 0,-21 0 16,21 0-16,1 0 0,-22 1 16,21-22-16,-21 21 0,21-21 15,-21 21-15,21-21 0,0-21 31,0 21-31,-21-21 16,0-1-16,22 1 0,-1 0 0,0-21 16</inkml:trace>
  <inkml:trace contextRef="#ctx0" brushRef="#br0" timeOffset="47832.36">10647 3027 0,'0'0'0,"0"-21"15,-21 42 17,-1-21-32,1 21 0,0 0 0,0 0 15,0 22-15,0-22 0,-22 21 0,22 1 16,-21-22-16,21 21 0,-22 0 0,22 1 16,-21-1-16,21-21 0,-1 22 15,-20-1-15,21-21 0,0 0 0,0 22 16,21-22-16,-22 0 0,22 0 15,-21-21-15,21 21 0,0 0 16</inkml:trace>
  <inkml:trace contextRef="#ctx0" brushRef="#br0" timeOffset="83468.97">4381 7620 0,'0'-21'16,"0"0"-16,0 0 15,0-1 1,0 1 0,0 0-1,0 0 1,0 42 31,0 0-32,0 0-15,0 1 16,0-1-16,0 0 0,0 0 0,0 0 16,0 0-16,0 1 15,0-1-15,0 0 0,0 21 0,0-21 16,0 1-16,0 20 0,0-21 16,0 21-16,0 1 0,0-1 0,0 0 15,0 1-15,0-1 0,0 22 0,0-22 16,0 0-16,0 1 0,0-1 15,-21 0-15,21 1 0,-21-1 0,21 0 16,-21 1-16,21-1 0,0 0 16,0-21-16,0 22 0,-21-1 15,21-21-15,0 22 0,0-22 0,0 21 16,0-21-16,0 0 0,0 1 16,0-1-16,0 0 0,0 0 15,0-42 16,0 0-15,0 0-16,0-1 0,0-20 0,0 21 16,0-21-16,0-1 0</inkml:trace>
  <inkml:trace contextRef="#ctx0" brushRef="#br0" timeOffset="85471.45">4360 7472 0,'21'0'78,"1"0"-78,-1 0 16,0 0-16,0 21 0,21-21 0,-20 0 15,20 0-15,-21 0 0,21 0 16,1 0-16,-22 0 0,21 0 0,1 0 15,-1 0-15,0 0 0,22 0 0,-22 0 16,0 0-16,22 0 0,-22 0 16,22 0-16,-1 0 0,22 0 0,0 0 15,-1 0-15,1-21 0,21 21 16,-22 0-16,22 0 0,-21 0 0,0-21 16,-1 21-16,1 0 0,0 0 0,-1 0 15,1 0-15,-22 0 16,1-21-16,-1 21 0,1 0 0,-22 0 15,1 0-15,-1-22 0,0 22 0,-21 0 16,1 0-16,-1-21 0,0 21 16,0 0-16,0 0 0,0-21 0,1 21 15,-1 0-15,0-21 16,-21 42 15,0 0-15,0 0-1,0 1-15,0-1 0,0 0 0,0 0 16,0 0-16,0 0 0,0 1 16,0-1-16,0 0 0,0 21 15,0-21-15,0 1 0,-21-1 0,21 21 16,0-21-16,0 0 0,-21 22 0,21-22 16,0 0-16,0 21 0,0 1 15,0-22-15,0 21 0,0 1 0,0-1 16,0-21-16,0 21 0,0-20 0,0 20 15,0-21-15,0 21 0,-22-20 16,22-1-16,0 21 0,0-21 0,-21 0 16,21 1-16,0-1 0,0 0 0,0 0 15,-21-21-15,21 21 0,-21 0 0,21 1 16,0-1 0,-21 0-16,0 0 0,21 0 15,-22 0-15,1-21 16,21 22-16,0-1 15,-21-21-15,0 21 16,21 0-16,-21 0 16,0-21-1,21 21-15,-22-21 16,1 22 0,0-22-1,0 0-15,0 0 16,0 0-16,-1 0 0,1 0 0,0 0 15,-21 21-15,21-21 0,-1 0 16,1 21-16,-21-21 0,21 0 16,-22 0-16,22 21 0,-21-21 0,0 0 15,20 0-15,-20 21 0,21-21 0,-21 0 16,-1 0-16,22 0 0,-21 0 16,-1 0-16,-20 0 0,21 0 0,-22 0 15,1 0-15,-1 0 0,1 0 0,-1 0 16,-21 0-16,22 0 0,-1 0 15,1 0-15,-1 0 0,1 0 16,-1 0-16,1 0 0,21 0 0,-22 0 0,22 0 16,-22 0-16,22 0 0,0 0 15,-22 0-15,22 0 0,-1 0 16,1 0-16,0 0 0,-1 0 0,22 0 16,-21 0-16,21 0 0,-22 0 15,22 0-15,0 0 0,0 0 0,0 0 16,0 0-16,-1 0 0,1 0 0,21-21 31,21 21-15,1-21-16,-1 0 15</inkml:trace>
  <inkml:trace contextRef="#ctx0" brushRef="#br0" timeOffset="85939.71">5165 7895 0,'0'0'16,"0"21"0,0 1-16,0-1 15,0 0-15,0 0 0,0 0 0,0 0 16,0 22-16,0-22 0,0 21 0,0 1 15,0-22-15,0 21 0,21 0 16,-21-20-16,0 20 0,0-21 0,0 21 16,0-20-16,0-1 0,0 21 15,0-21-15,21-21 0,-21 21 16,0 1-16,0-1 0,0 0 16,0-42 30,21 21-46,-21-21 0,21 21 16</inkml:trace>
  <inkml:trace contextRef="#ctx0" brushRef="#br0" timeOffset="86488.39">5757 7980 0,'-21'0'31,"0"0"-31,21 21 0,-21-21 0,21 21 16,-21-21-16,21 21 0,-22 1 15,1-1-15,21 0 0,0 0 0,0 21 16,-21-20-16,21 20 0,0-21 0,-21 0 16,21 22-16,0-22 0,0 0 15,0 21-15,0-21 0,0 1 0,0-1 16,0 0-16,0 0 0,21 0 0,0-21 16,0 21-16,1-21 15,-1 22-15,0-22 0,21 0 0,-21 0 16,1 0-16,-1 0 0,0 0 0,21 0 15,-21 0-15,1 0 16,-1-22-16,21 22 0,-21-21 0,0 0 0,1 0 16,-1 0-16,0 0 0,0-22 15,-21 22-15,21-21 0,-21-1 0,0 1 16,0 0-16,0-1 0,0 1 16,0 0-16,-21-1 0,0 1 0,21 21 15,-42-21-15,20 20 0,1 22 0,0-21 16,0 0-16,0 21 0,-22 0 15,22 0-15,0 0 0,0 0 0,-21 0 16,20 21-16,1 0 0,0-21 16,0 22-16,-21-1 0,42 0 0,-22-21 15,22 21-15,-21 0 0,21 0 16</inkml:trace>
  <inkml:trace contextRef="#ctx0" brushRef="#br0" timeOffset="88427.28">7133 8170 0,'-21'0'0,"0"0"16,21 22-1,0-1-15,-21 0 16,21 0-16,0 0 0,0 0 16,0 1-16,0-1 0,0 0 15,0 0-15,0 0 16,21-21-16,0 0 15,0 0-15,0 0 16,0 0-16,1 0 0,-1-21 16,-21 0-16,21 0 0,-21 0 15,0-1-15,0 1 16,0 0-16,-21 21 16,0 0-16,-1 0 0,1 0 15,0 0-15,0 0 16,0 0-16,0 21 0,-1 0 15,22 1-15,-21-1 0,21 0 16,0 0-16,0 0 0,0 0 16,21-21-1,1 0-15,-1 0 0,0 0 16,0 0-16,0 0 0,0 0 16,1 0-16,-1 0 0,-21-21 15,0 0-15,0 0 0,0 0 16,0 0-16,0-1 15,0 1-15,-21 0 16,-1 0-16,1 21 0,0 0 16,0 0-1,0 0-15,21 21 16,-21 0-16,21 0 0,0 1 0,0-1 16,-22 0-16,22 0 0,0 0 15,0 0-15,0 1 0,0-1 16,0 0-16,22 0 15,-1-21-15,0 0 16,0 0-16,0 0 16,0 0-16,-21-21 0,0 0 15,22 0-15,-22-1 16,0 1 0,0 0-16,-22 21 15,1 0-15,0 0 16,0 0-1,21 21-15,0 0 0,-21-21 16,21 22-16,-21-1 16,21 0-16,0 0 15,21-21 17,0 0-32,0 0 15,0 0-15,0 0 16,1 0-16,-1-21 0,0 21 15,0-21-15,21 0 16,-20-1-16,-1 22 0,0-21 0,21 21 16,-21-21-16,22 0 0,-1 21 0,-21-21 15,22 21-15,-1-21 0,0 21 16,1 0-16,-1-22 0,0 22 0,22 0 16,-22-21-16,0 21 0,1-21 15,-1 21-15,22 0 0,-22 0 0,0 0 16,22-21-16,-22 21 0,22 0 0,-1 0 15,1 0-15,-1 0 0,22 0 16,-1 0-16,1 0 0,0 0 0,-22 0 16,22 0-16,-22 0 0,1 0 15,-1 0-15,-20 21 0,20-21 0,1 21 16,-22-21-16,22 21 0,-22 1 16,21-1-16,1-21 0,-1 21 0,-20 0 15,20 0-15,-20 0 0,20 1 0,-21 20 16,22-21-16,-22 0 0,1 0 15,-1 1-15,0-1 0,1 0 0,-1 21 16,-21-21-16,21 22 0,-20-22 16,41 64-16,-42-64 0,22 21 0,-22 0 15,21 1-15,-21-22 0,0 21 16,1 1-16,20-22 0,-21 21 0,-21-21 16,21 22-16,0-22 0,-21 0 15,0 21-15,0-21 0,0 1 0,0-1 16,0 0-16,0 0 15,0 0-15,-21-21 0,0 21 16,0-21-16,0 0 16,0 0-16,-1 0 0,1 0 15,21-21 1,-21 21-16,0-21 0,0 0 16,0 0-16,-1 0 0,1-1 15,0 22-15,0-21 16,0 21-16,0 0 15,-1 0-15,1 0 0,0 0 0,0 0 16,0 0-16,21 21 0,-21 1 0,-1-1 16,1 0-16,21 0 0,0 0 15,0 0-15,0 1 16,21-22-16,1 0 0,-22 21 16,21-21-16,0 0 0,0 0 15,0 0-15,0 0 0,1 0 16,-22-21-16,21 21 15,-21-22-15,0 1 16,0 0-16,0 0 0,0 0 16,-21 21-1,-1 0-15,1 0 0,0 0 16,0 0-16,0 0 16,42 0-1,0 0 1,0 0-16,0 0 0,22 0 0,-22 0 15</inkml:trace>
  <inkml:trace contextRef="#ctx0" brushRef="#br0" timeOffset="88919.01">11218 8805 0,'0'0'0,"-21"-21"0,0-42 16,0 42-16,21-22 0,-21 22 0,21 0 15,-22 21-15,22-21 0,0 0 16,-21 21-1,0 21 1,21 0-16,-21 21 0,21-21 16,-21 22-16,0-1 0,21 0 0,-22 1 15,1 20-15,21-20 0,-21 20 0,21-21 16,-21 22-16,0-1 0,21 43 16,-21-63-16,-1 20 0,22-21 15,-21 22-15,21-22 0,-21 22 0,21-22 16,-21 0-16,0 1 0,21-1 15,0 0-15,0-20 0,0 20 0,-21-21 16,21 0-16,0 0 0,0 1 16,21-22-1,0 0 1,0-22-16,-21 1 0,21 0 16,0-21-16,-21 21 0,22-22 15,-1 1-15,0 0 0,0-22 0,-21 22 16,21-22-16,0 1 0,1-1 0</inkml:trace>
  <inkml:trace contextRef="#ctx0" brushRef="#br0" timeOffset="89687.49">11134 8551 0,'0'0'16,"0"-21"-16,0 0 0,0 0 0,0 0 16,0 0-16,21-1 15,0 22-15,0 0 16,0 0-16,0 0 0,22 0 15,-22 0-15,21 0 0,1 0 0,-1 0 16,0 0-16,22 0 0,-22 0 0,22 0 16,-1 0-16,1 22 0,-1-22 15,22 0-15,-1 0 0,1 0 0,0 0 16,21 0-16,-1 0 0,1 0 0,0 0 16,21 0-16,-21 0 0,21 0 15,-21 0-15,0 0 0,-1 0 0,-20 0 16,0 0-16,-22 0 0,1 0 15,-1 0-15,-20 0 0,-1 0 0,-21 0 16,21 0-16,-20 0 0,-1-22 16,0 22-16,0 0 0,0 0 15,-21 22 1,21-22 0,-21 21-16,0 0 0,0 0 0,0 0 15,0 22-15,0-22 0,0 0 16,0 21-16,0 1 0,0-1 0,-21 21 15,21-20-15,0-1 0,-21 22 0,21-1 16,0-21-16,0 22 0,-21-22 0,21 22 16,-21-1-16,0-20 15,21 20-15,0-21 0,0 22 0,0-22 16,0 22-16,0-22 0,-22 0 0,22 1 16,0-1-16,0 0 0,0-20 0,0 20 15,-21-21-15,21 0 0,0 22 0,0-22 16,0 0-16,0 0 15,-21 0-15,21 0 0,-21 1 16,0-22-16,21 21 0,-21-21 16,-1 0-16,1 0 0,0 0 0,0 21 15,-21-21-15,-1 0 0,1 0 0,0 0 16,-22 0-16,1 0 0,-1 0 0,1 0 16,-22 0-16,0 0 0,-21 0 15,22 0-15,-22 0 0,0 0 16,0 0-16,0 0 0,1 0 0,20 0 15,-21 0-15,21 0 0,1 0 0,-1 0 16,22 0-16,-22 0 0,0 0 0,1-21 16,20 21-16,-21 0 0,1 0 0,-1 0 15,0 0-15,22 0 0,-22 0 16,22 0-16,20 0 0,-20 0 0,21-21 16,-1 21-16,22 0 0,0 0 15,0-22-15,21 1 0,0 0 16,0 0-1,21 0-15,0 0 0,0-1 0,0 1 16</inkml:trace>
  <inkml:trace contextRef="#ctx0" brushRef="#br0" timeOffset="90667.22">11557 9102 0,'0'0'0,"0"-64"16,0 43-16,0 0 0,0 0 15,0 0-15,0-1 0,0 1 16,21 0-16,0 21 0,0 0 16,1 0-16,-1 0 15,0 0-15,0 21 16,-21 0-16,21 1 0,0-1 0,1 21 15,-22-21-15,0 22 0,21-22 0,-21 21 16,0 0-16,0 1 0,0-22 0,0 21 16,0 1-16,0-1 0,-21-21 15,-1 21-15,1 1 0,0-22 16,0 21-16,-21 1 0,20-22 0,-20 0 16,21 21-16,-21-21 0,20 1 0,-20-1 15,21-21-15,-21 21 0,20-21 0,-20 0 16,0 0-16,21 0 0,-22 0 15,22 0-15,0 0 0,0 0 0,0-21 16,-1 0-16,1-1 0,21 1 0,0 0 16,0 0-16,0-21 0,0-1 15,0 22-15,0-21 0,0 21 0,0-22 16,21 22-16,1 0 0,-22 0 0,21 0 16,21-1-16,-21 1 0,0 21 15,1 0-15,-1 0 0,0 0 0,0 0 16,0 21-16,0 1 15,1-1-15,-1 0 0,0 0 0,0 0 16,-21 0-16,21 22 0,0-22 0,1 21 16,-1-21-16,-21 1 0,21 20 0,0-21 15,0 0-15,0 0 0,1 1 16,20-1-16,-21 0 0,0 0 0,22-21 16,-22 0-16,21 21 0,-21-21 0,22 0 15,-1 0-15,-21 0 0,21 0 0,1 0 16,-22-21-16,21 0 0,-21 0 0,22 0 15,-22-1-15,0 1 16,21-21-16,-20 21 0,-1-22 0,0 1 16,0 21-16,0-21 0,0 20 0,-21 1 15,0 0-15,22 0 0,-22 0 0,-22 21 32,1 0-32,0 0 15,21 21-15,-21 0 0,0 0 0,0 0 16,-1 1-16,1-1 0,21 21 0,-21-21 15,21 0-15,0 22 0,0-22 0,0 0 16,0 0-16,21 0 0,0 1 16,1-1-16,-1 0 0,0-21 0,0 0 15,21 21-15,1-21 0,-22 0 16,21 0-16,1 0 0,-22 0 0,21-21 16,0 0-16,1 0 0,-22-1 0,0 1 15,21-21-15,-42 21 0,22-22 16,-22 1-16,0 0 0,0-1 0,0 1 15,0 0-15,0 21 0,-22-22 0,1 22 16,0-21-16,0 21 0,0 21 0,0 0 16,-1 0-16,-20 0 0,21 0 0,0 0 15,-22 0-15,22 21 0,0 0 16,0-21-16,-21 21 0,20 0 0,22 0 16,-21-21-16,21 22 0,0-1 0,0 0 15,0 0-15,0 0 16,0 0-16,21-21 0</inkml:trace>
  <inkml:trace contextRef="#ctx0" brushRef="#br0" timeOffset="92117.74">14012 9906 0,'-21'-21'0,"42"42"0,-63-63 0,21 42 16,0-21-16,-1 21 16,1 0-16,21 21 15,-21 0-15,21 0 16,-21 0-16,21 0 0,0 1 16,0-1-16,0 0 0,21-21 15,0 0 1,0 0-16,1 0 15,-1 0-15,0 0 0,0 0 16,-21-21-16,0 0 16,0-1-16,0 1 15,0 0-15,-21 21 0,0 0 0,0-21 16,-1 21-16,1 0 16,0 0-16,0 0 0,21 21 15,-21 0-15,0 0 0,21 1 16,0-1-16,0 0 15,0 0 1,21-21 0,0 0-16,0 0 15,0 0-15,0 0 16,-21-21-16,22 0 16,-1 21-16,-21-21 0,0-1 15,0 1-15,0 0 16,21 21 46,0 0-46,0 0-16,0 0 16,1 0-16,-1 21 0,21-21 15,0 0-15,-20 0 0,41 0 0,-21 0 16,1 0-16,20 0 0,1 0 0,-22 0 15,22 0-15,-1 0 0,22 0 0,-22 0 16,22 0-16,21 0 0,-22 0 16,22 0-16,0 0 0,0 21 0,21-21 15,-21 22-15,21-22 0,0 21 0,0 0 16,0 0-16,0 0 0,0 0 0,-21 22 16,-1-22-16,1 0 0,0 0 0,-21 22 15,21-22-15,-1 21 0,-20 0 16,0 1-16,-1-22 0,1 21 15,-21 1-15,-1-1 0,22 0 0,-43 1 16,22-1-16,-1 0 0,-21-21 0,1 22 16,20-1-16,-20 0 0,-1-20 0,-21-1 15,21 21-15,-20-21 0,-1 0 16,21 1-16,-21-22 0,-21 21 0,21-21 16,1 0-16,-1 0 15,-21-21 1,0-1-1,-21 1-15,-1 21 0,22-21 16,-21 21-16,21-21 0,0 0 0,-21 21 16,0-21-16,0 21 0,0 0 15,-1 0-15,1 0 16,0 0-16,0 0 0,0 21 16,0 0-1,21 0-15,0 0 16,0 0-16,0 1 15,21-22-15,0 0 0,0 21 16,0-21-16,0 0 0,1 0 16,-1 0-16,0 0 0,0 0 15,0 0-15,-21-21 0,0-1 16,0 1 0,0 0-1,-21 21-15,0 0 0,0 0 16,0 0-16,-1 0 15,1 0-15,21 21 32,21-21-17,1 0-15,-1 0 16,21 0-16</inkml:trace>
  <inkml:trace contextRef="#ctx0" brushRef="#br0" timeOffset="92504.52">18859 10181 0,'0'0'0,"0"-21"0,0 0 0,0 0 0,-21 21 16,0 0-1,0 0-15,0 21 16,0 0-16,21 0 0,-22 22 0,1-1 15,0 0-15,21 1 0,-21-1 0,0 21 16,0-20-16,21 20 0,-22 1 0,1-22 16,0 22-16,0-22 0,21 21 15,-21-20-15,21-1 0,-21 22 16,21-22-16,0 0 0,0 22 0,0-22 16,0 0-16,0 1 0,0-1 0,0 0 15,0-20-15,0 20 0,0-21 0,0 0 16,0 0-16,0 1 0,21-22 15,0 0 1,-21-22-16,21 1 16,0 0-16,0 0 0,-21 0 0,22-22 15,-1 22-15,-21-21 0,21 0 16,0-1-16,0-20 0,0 20 0,1-20 16,-1 21-16</inkml:trace>
  <inkml:trace contextRef="#ctx0" brushRef="#br0" timeOffset="93123.8">18859 10308 0,'0'0'0,"0"-21"0,0-64 16,0 64-16,0 0 16,0 0-1,22 21 1,20 0-16,-21 0 0,0 0 16,22 0-16,-1 0 0,0 0 0,22 0 15,-1 0-15,1 0 0,-1 0 16,22 0-16,0 0 0,-1 0 0,1 0 15,0 0-15,-22 0 0,22 0 16,-1 0-16,-20 0 0,-1 0 0,1 0 16,21 0-16,-22 0 0,-21 0 0,22 0 15,-1 0-15,-20 0 0,-1 0 0,0 0 16,1 0-16,-22 0 0,0 0 16,0 0-16,0 0 0,-21 21 15,0 0 1,0 0-16,0 1 0,-21-1 0,0 21 15,21-21-15,-21 22 0,21-1 16,-21 21-16,21-20 0,-21 20 16,21 1-16,0-22 0,0 22 0,0-1 15,-22-21-15,22 22 0,-21-1 0,21-20 16,-21 20-16,21 1 0,-21-22 16,0 22-16,0-22 0,-1 21 0,1-20 15,-21-1-15,21-21 0,0 22 0,-22-22 16,22 21-16,0-21 0,0 0 0,0 1 15,21-1-15,-22 0 0,1 0 0,0 0 16,0-21-16,21 21 0,-21-21 16,0 0-16,-22 0 0,22 0 0,-21 0 15,-1 0-15,1 0 0,-21 0 0,-1 0 16,-21 0-16,1-21 0,-1 21 16,0-21-16,-20 21 0,20 0 0,0 0 15,1 0-15,-1 0 0,21 0 0,1 0 16,-1 0-16,1 0 0,21 0 15,-22 0-15,22 0 0,-1 0 0,22 0 16,-21 0-16,21 0 0,-22 0 0,22 0 16,-21 0-16,21 0 0,0-21 0,21 0 15,-22 21-15,22-21 0,0-1 16,22 1-16,-1 0 0</inkml:trace>
  <inkml:trace contextRef="#ctx0" brushRef="#br0" timeOffset="93711.46">18923 10816 0,'0'-21'0,"0"42"0,0-63 0,0 21 15,21 0-15,0-1 0,0 1 0,1 21 16,-1-21-16,0 0 0,0 21 0,21 0 15,-20-21-15,20 21 0,-21 0 16,0 0-16,22 0 0,-22 0 16,0 0-16,-21 21 0,21-21 0,-21 21 15,0 0-15,0 0 0,0 1 0,0-1 16,0 0-16,-21 0 0,0 0 0,0 0 16,-22 1-16,22-1 0,0 0 0,-21-21 15,20 21-15,-20 0 0,21-21 16,-21 21-16,20-21 0,1 0 0,0 0 15,21 22-15,-21-22 0,42 0 32,0 0-32,0 0 15,1 0-15,-1 0 0,0 0 16,21 0-16,-21 0 0,1 0 0,20 0 16,-21 0-16,0 0 0,0 21 15,1 0-15,-1 0 0,0-21 0,-21 21 16,21 0-16,-21 1 0,0-1 0,0 0 15,0 0-15,0 0 0,0 0 0,-21 1 16,0-1-16,0 0 0,-1-21 16,1 21-16,-21-21 0,21 0 0,-22 0 15,22 0-15,-21 0 0,0 0 0,20 0 16,-20 0-16,21 0 0,0 0 0,0 0 16,-1 0-16,1 0 0,21-21 31,21 0-16,1 21-15,-1 0 16,0-21-16,21 21 0,-21 0 0,1-22 16,20 22-16,-21-21 0</inkml:trace>
  <inkml:trace contextRef="#ctx0" brushRef="#br0" timeOffset="94043.54">19664 11091 0,'0'0'0,"0"22"15,0-1-15,-21 0 16,21 0-16,0 0 0,-22-21 0,22 21 16,-21 1-16,21-1 0,0 0 0,0 0 15,0 0 1,21 0-16,1-21 0,-1 0 16,0 0-16,0 0 0,21 0 0,-20 0 15,-1 0-15,21 0 0,-21 0 0,0-21 16,1 21-16,-1-21 0,0 0 0,0-21 15,-21 20-15,0-20 0,0 21 0,0-21 16,0-1-16,0 22 0,0-21 16,0 21-16,-21-1 0,0 1 0,0 21 15,-1-21-15,-20 21 0,21 0 0,0 0 16,-22 0-16,1 0 0,21 0 0,-21 21 16,20-21-16,-20 21 0,0 1 15,21-22-15,-1 21 0,-20 0 16,21-21-16,0 21 0,0 0 0</inkml:trace>
  <inkml:trace contextRef="#ctx0" brushRef="#br0" timeOffset="94968.12">19240 12023 0,'0'-21'0,"0"42"0,22-64 0,-22 22 15,0-21-15,0 21 0,0 0 16,0-1-16,0 1 0,0 0 16,21 42 15,0 0-16,0 1-15,0-1 0,0 21 16,1 0-16,-1 1 0,0-1 0,0 0 16,0 22-16,-21-1 0,0-20 0,21 20 15,-21 1-15,0-1 0,0 1 16,0-1-16,0 1 0,0-1 0,-21 1 16,0-1-16,0 1 0,0-1 15,0 1-15,-1-1 0,1 1 0,0-1 16,0-20-16,-21 20 0,20-21 0,-20 22 15,21-22-15,-21 1 0,-1-22 0,22 21 16,-21 0-16,-1-20 0,22 20 0,-21-21 16,0 0-16,20 0 0,-20 1 15,21-1-15,0 0 0,0-21 0,-1 21 16,1-21-16,0 0 0,0 0 31,21-21-15,0 0-16,0 0 15,0-1-15,0 1 0,0 0 16,-21 21-16,21-21 0,-21 21 31,-1 21-15,22 0-16,0 0 16,0 1-16,0-1 0,0 0 15,0 0-15,0 0 0,0 0 16,0 1-16,22-22 0,-1 0 0,0 0 15,0 0-15,0 0 16,0 0-16,1-22 16,-1 1-1,-21 0-15,0 0 0,0 0 16,0 0-16,0-1 0,-21 22 16,-1 0-16,1 0 15,0 0 1,0 22-16,21-1 15,-21-21-15,21 21 16</inkml:trace>
  <inkml:trace contextRef="#ctx0" brushRef="#br0" timeOffset="95571.8">17272 14309 0,'0'0'0,"-21"-21"0,0-1 15,-1 22-15,1-21 0,0 21 0,0 0 16,0 0-16,0 0 0,21 21 16,0 1-16,-22-1 0,1 21 15,21 0-15,0 22 0,0-22 0,0 22 16,0-1-16,0 1 0,-21-1 0,21 1 15,0-1-15,0 1 0,-21-1 16,21 1-16,0-1 0,-21 1 0,21-1 16,0-20-16,0 20 0,-21-21 0,21 1 15,-22-22-15,22 21 0,0-21 0,0 1 16,0-1-16,0 0 16,0-42-1,0 0 1,0-1-16,0 1 0,22 0 0,-1-21 15,0-1-15,0 1 0,0-21 16,0 20-16,1-20 0</inkml:trace>
  <inkml:trace contextRef="#ctx0" brushRef="#br0" timeOffset="96288.52">17293 14415 0,'0'0'16,"0"-64"-16,0 43 15,0 0-15,0 0 0,21-1 0,-21 1 16,0 0-16,21 21 0,1 0 0,-1 0 15,0 0-15,21 0 0,-21 0 16,22 0-16,20 0 0,1 0 16,-22 0-16,43 0 0,-22 0 0,22 0 15,0 0-15,20 0 0,22 0 0,0 0 16,0 0-16,0 0 0,22 0 16,-1 0-16,21 0 0,0 21 0,-20-21 15,20 21-15,0 1 0,-21-1 0,1-21 16,-1 21-16,0-21 0,-21 0 15,-21 21-15,-22-21 0,1 0 0,-21 0 16,-22 0-16,-21 0 0,21 0 0,-20 0 16,-22-21-16,0 42 47,0 0-47,0 0 15,-22 1-15,1 20 0,21 0 16,-21 1-16,21-1 0,-21 0 0,0 1 15,21 20-15,0-21 0,-21 22 0,21-1 16,0-20-16,0 20 0,0 1 16,0-1-16,0 1 0,0-1 0,0 1 15,0-22-15,0 22 0,0-22 16,0 0-16,0 1 0,0-1 0,-22 0 16,22-21-16,-21 22 0,0-22 15,21 21-15,-21-21 0,0 1 0,0-1 16,-1 0-16,1 0 0,0 0 0,0 0 15,0 1-15,0-22 0,-1 21 16,1-21-16,-21 0 0,21 21 0,-22-21 16,22 0-16,-21 0 0,0 0 0,-1 0 15,-20 0-15,20 0 0,-41 0 0,20 0 16,-20 0-16,-22 0 0,21 0 16,-42 0-16,21 0 0,-21 0 0,0-21 15,0 21-15,0 0 0,0 0 16,-21 0-16,21 0 0,0 0 0,0 0 15,21 0-15,0 0 0,1 0 16,-1 21-16,21 0 0,-21-21 0,43 0 16,-22 0-16,22 21 0,-1-21 0,22 0 15,-22 0-15,43 0 0,-21 0 0,21 0 16,-22 0-16,43-21 0,0 0 16,-21 21-16,21-21 0,0 0 0,21-1 15,0-20-15,1 21 0,20 0 16,0 0-16</inkml:trace>
  <inkml:trace contextRef="#ctx0" brushRef="#br0" timeOffset="96851.19">18288 14859 0,'0'-21'0,"0"42"0,0-63 0,0 21 16,0 42-1,0 0 1,-21 0-16,0 0 0,-1 22 0,22-1 16,-21 0-16,21 22 0,0-22 15,-21 22-15,0-1 0,0-21 16,21 22-16,-21-22 0,-1 1 0,22-1 16,-21 0-16,0-21 0,21 22 0,-21-22 15,0 0-15,21 0 0,-21 0 16,21 1-16,-22-22 15,22-22 1,0 1-16,0 0 0,22 0 16,-22-21-16,21 20 0,0-20 15,0 0-15,-21-1 0,21-20 0,0 21 16,1-22-16,-1 1 0,0 20 0,0-20 16,-21 20-16,0 22 0,0-21 15,0 21-15,0 0 16,-21 21-16,0 21 15,0-21-15,-1 21 0,-20 0 0,21 21 16,-21-20-16,20-1 0,-20 21 16,0-21-16,21 0 0,-22 22 0,22-22 15,0 0-15,0-21 0,0 21 0,21 0 16,21-21 0,0 0-1,0 0-15,0 0 0,22 0 0,-22 0 16,21 0-16,-21 0 0,22 0 0,-1-21 15,-21 21-15,21 0 0,1 0 16,-1 0-16,0-21 0,1 21 16,-1 0-16,0 0 0,1-21 0,-1 21 15,0 0-15,1-21 0</inkml:trace>
  <inkml:trace contextRef="#ctx0" brushRef="#br0" timeOffset="97219.98">19029 15028 0,'0'0'0,"0"-21"16,-21 21-16,-1 0 16,1 21-16,0 1 15,-21-1-15,21 21 0,-1-21 0,1 22 16,0-22-16,0 21 0,0 0 16,0 1-16,21-1 0,0-21 15,0 22-15,0-22 0,0 21 0,0-21 16,21 0-16,0 1 0,0-1 0,0 0 15,22 0-15,-1-21 0,0 0 0,1 0 16,-1 0-16,0 0 0,1 0 16,-1 0-16,-21 0 0,21-21 0,-20 0 15,-22 0-15,0-22 0,21 22 0,-21-21 16,0-1-16,0-20 0,0 21 0,-21-22 16,21 1-16,-22 20 0,1 1 15,0 0-15,0 20 0,0-20 16,0 42-16,-1-21 0,1 21 0,0 0 15,0 0-15,0 0 0,0 0 0,-1 21 16,1-21-16,-21 21 0,21 0 16,-22 1-16,1-1 0,0 0 0,-22 0 15</inkml:trace>
  <inkml:trace contextRef="#ctx0" brushRef="#br0" timeOffset="98091.83">16552 15325 0,'0'0'0,"21"0"16,-21 21-16,0 0 16,0 0-16,0 0 0,-21 1 15,0 20-15,0-21 0,0 0 0,-22 0 16,22 1-16,-21-1 0,0 0 0,-22 0 16,22 0-16,-22 0 0,1 1 15,-1-1-15,-20 0 0,20 0 16,-21 0-16,-20 0 0,-1-21 0,0 22 15,0-1-15,-21-21 0,0 0 0,0 0 16,0 0-16,0 0 0,0 0 16,-21 0-16,21 0 0,0 0 0,21 0 15,0 0-15,0 0 0,22 0 0,-1 0 16,0-21-16,22-1 0,21 22 0,-22 0 16,22-21-16,-1 21 0,1 0 15,21-21-15,-21 0 0,20 21 0,1-21 16,-21 21-16,21-21 0,0-1 0,-1 22 15,22-21-15,-21 0 0,0 0 16,21 0-16,0 0 0,0-22 16,0 22-16,0 0 0,0 0 0,21 0 15,0 21-15,1-22 0,-1 1 0,0 21 16,0 0-16,0 0 0,0 0 16,-21 21-1,0 1-15,-21-1 16,0 0-16,0-21 0,0 21 15,0 0-15,21 0 0,0 1 0,-22-1 16,22 0-16,0 0 16,22-21-1,-1 0 1,0 0-16,-21-21 0,21 21 16,0-21-16,0 21 0,1-21 15,-22-1-15,-22 22 31,1 0-31,0 22 16,0-22-16,0 21 0,0-21 16,-1 0-16</inkml:trace>
  <inkml:trace contextRef="#ctx0" brushRef="#br0" timeOffset="98579.56">9123 15007 0,'0'0'0,"0"-21"15,21-21-15,-21 21 16,0-1-16,0 1 0,0 42 31,0 22-31,0-1 0,0 0 16,21 1-16,-21 20 0,0 22 15,0-22-15,0 1 0,0-1 0,0 22 16,0-21-16,0-1 0,0 1 0,0-1 16,-21 1-16,0-1 0,0-21 15,21 22-15,-22-1 0,1-20 16,21-1-16,-21 0 0,21-20 0,0 20 0,0-21 16,0 0-16,0 0 15,21-42 1,-21 0-1,21 0-15,-21 0 0,22-22 0,-22 1 16,21 0-16,0-22 0,-21 1 0,0 20 16</inkml:trace>
  <inkml:trace contextRef="#ctx0" brushRef="#br0" timeOffset="99255.17">9186 14880 0,'0'0'0,"0"-63"0,0 20 0,0 22 16,0-21-16,0 21 0,0 0 15,0-1-15,0 1 0,21 0 0,1 21 16,-1-21-16,21 0 0,-21 21 16,0 0-16,22 0 0,-1 0 15,22-21-15,-1 21 0,1 0 0,20 0 16,1 0-16,0-22 0,20 22 0,1 0 16,21 0-16,-21-21 0,21 21 15,21 0-15,-21-21 0,21 21 0,1-21 16,-1 21-16,0-21 0,-21 21 0,0 0 15,0-21-15,-21 21 0,-22 0 16,1 0-16,-21 0 0,-22 0 16,0 0-16,-21 0 0,1 0 0,-1 0 15,-21 21 17,0 0-32,0 0 0,0 21 15,0-20-15,0-1 0,0 21 16,0 0-16,0 1 0,0-1 0,0 0 15,0 1-15,0-1 0,0 0 0,0 22 16,0-1-16,0-20 0,0 20 16,0 1-16,0-1 0,0 1 0,21-1 15,-21-20-15,21 20 0,-21 1 16,0-22-16,0 21 0,21-20 0,-21 20 16,21-20-16,-21-1 0,0 0 15,0 1-15,0-1 0,0 0 0,0 1 16,0-22-16,0 21 0,0-21 0,-21 0 15,0 1-15,0-1 0,0 0 0,-22 0 16,22 0-16,-21 0 0,0-21 16,-1 22-16,-20-22 0,-1 21 0,-20-21 15,-1 0-15,-21 0 0,0 0 0,-21 21 16,0-21-16,-21 0 0,21 0 0,-21 0 16,21 0-16,21 0 0,-21 0 15,21 0-15,22-21 0,-22 21 16,42 0-16,-20-21 0,20 21 0,1-22 15,-1 22-15,22 0 0,-1 0 16,22-21-16,-21 21 0,21 0 0,0 0 16,21-21-16,0 0 15,0 0-15,0 0 16,21-1-16,0 1 0,21 0 16,-21 0-16</inkml:trace>
  <inkml:trace contextRef="#ctx0" brushRef="#br0" timeOffset="99524.02">10266 15219 0,'0'0'0,"0"-21"0,0 0 15,0-1-15,21 1 16,0 21-16,0-21 0,22 21 0,-22-21 15,0 21-15,21-21 0,1 21 16,-22 0-16,21 0 0,0 0 0,-20 0 16,-1 0-16,0 0 0,0 0 0,0 0 15,-42 21 17,0-21-32,21 21 0,-21-21 0,0 0 15,-1 0-15,-20 21 0</inkml:trace>
  <inkml:trace contextRef="#ctx0" brushRef="#br0" timeOffset="99936.29">10329 15134 0,'0'0'16,"-21"21"-16,-21-21 0,-1 0 0,22 22 0,-21-22 16,21 21-16,-22 0 0,22 0 15,0 0-15,0 0 0,0 1 0,0-1 16,21 0-16,0 0 0,0 0 16,0 0-16,0 1 15,21-22 1,0 0-16,0 0 15,0 0-15,0 0 0,1-22 16,-1 22-16,0 0 0,21-21 16,-21 21-16,1 0 0,20 0 0,-21 0 15,21 0-15,-20 0 0,20 0 0,-21 0 16,21 21-16,-20-21 0,-1 22 16,0-1-16,0 0 0,0-21 0,0 21 15,-21 0-15,0 0 0,0 1 0,0-1 16,0 0-16,-21 0 0,0 0 15,0 0-15,-21 1 0,20-1 16,-20-21-16,-21 21 0,20 0 0,1-21 16,0 0-16,-1 21 0,1-21 0,21 0 15,-22 0-15,22 0 0,0 0 16,0 0-16,0 0 16,42 0-1,21-21 1,-21 0-16,1 21 0,20-21 15,-21 21-15,21-21 0,1-1 0</inkml:trace>
  <inkml:trace contextRef="#ctx0" brushRef="#br0" timeOffset="100299.08">10901 15346 0,'0'-21'15,"-21"21"1,-1 0-16,1 0 15,21 21-15,-21 0 0,21 0 16,0 0-16,0 22 0,0-22 0,0 0 16,0 21-16,0-20 0,0-1 0,0 0 15,21 0-15,-21 0 0,43 0 0,-22 1 16,0-22-16,21 0 0,-21 0 16,22 0-16,-1 0 0,0 0 0,-20 0 15,20-22-15,0 1 0,-21 21 16,22-21-16,-43 0 0,0 0 0,0-22 15,0 22-15,0 0 0,-21-21 16,-1 21-16,1-22 0,-21 22 0,21 0 16,-22 0-16,22 0 0,-21-1 0,21 22 15,0 0-15,-1 0 0,1 0 16,0 0-16,0 22 0,21-1 16,0 0-16,0 0 0,0 0 15,21 0-15,0 1 0,22-1 16,-22-21-16,0 21 0,21 0 0,1-21 15</inkml:trace>
  <inkml:trace contextRef="#ctx0" brushRef="#br0" timeOffset="104927.27">17335 8043 0,'0'0'0,"0"-21"0,22-21 0,-1 21 16,0-22-16,0 22 0,-21 0 0,21 0 16,0-21-16,-21 20 0,0 1 0,22 0 15,-1 0-15,-21 0 0,21 0 16,-21-1-16,21 1 15,-21 0-15,0 0 0,0 0 16,0 42 15,-21 0-31,0 0 0,0 0 0,-1 22 16,1 20-16,-21 1 0,21-1 0,-22 22 16,1 0-16,0-1 0,-1 1 0,1 0 15,-21-1-15,-1 1 0,22 0 16,-22 20-16,1-20 0,-22 0 15,22 21-15,-1-22 0,-21 1 0,22 0 0,-22-1 16,22 1-16,-1 0 0,22-22 16,0 1-16,-1-1 0,1 1 0,21-1 15,-22-21-15,22 22 0,0-43 0,21 21 16,-21 1-16,0-22 0,0 0 0,21 0 16,-22 0-16,22-42 31,0 0-31,0-21 15,0 21-15,0-22 0</inkml:trace>
  <inkml:trace contextRef="#ctx0" brushRef="#br0" timeOffset="105292.06">15790 9356 0,'0'0'0,"0"-21"16,0 42 0,0 0-1,0 0-15,0 21 0,21 1 16,-21-1-16,22 0 0,-1 1 15,-21-1-15,21 22 0,0-22 0,0 0 16,-21 1-16,0-1 0,0 0 0,21-21 16,-21 22-16,0-22 0,0 21 0,0-21 15,0 1-15,0-1 0,0 0 16,22-21 0,-1-21-1,-21 0-15,21-1 0,0 1 0,-21 0 16,21-21-16,0 21 0</inkml:trace>
  <inkml:trace contextRef="#ctx0" brushRef="#br0" timeOffset="105527.92">16764 9356 0,'0'0'0,"21"0"0,-21-21 15,0 42-15,-42 0 16,21 0-16,-1 0 0,-20 22 0,21-22 15,-21 21-15,-1 0 0,1 1 0,0-1 16,-1 0-16,1 1 0,0-1 16,-1 0-16,1 1 0,0-22 0,20 21 15,-20-21-15,21 22 0,0-22 0,0 0 16,21 0-16,0-42 31,21 0-31,0 0 0,0 0 0</inkml:trace>
  <inkml:trace contextRef="#ctx0" brushRef="#br0" timeOffset="106132.71">17484 6477 0,'0'0'0,"-43"-42"16,22 21-16,0-1 0,0 22 15,0 0-15,-1 0 0,1 22 16,0 20-16,0-21 0,0 43 16,0-1-16,-1 1 0,1-1 15,0 22-15,21-1 0,-21 1 0,0 0 16,0-1-16,-1 1 0,1 0 0,21-1 15,-21-20-15,0-1 0,0 1 16,0-22-16,21 22 0,-22-22 0,22-21 16,0 22-16,0-22 0,0 21 0,0-21 15,0 0-15,0 1 0,0-44 32,0 1-32</inkml:trace>
  <inkml:trace contextRef="#ctx0" brushRef="#br0" timeOffset="106723.38">17208 6350 0,'0'0'0,"0"-42"0,0-1 15,22 22 1,-22 0-16,21 21 0,21 0 0,-21-21 15,22 21-15,-1 0 0,21 0 0,1-21 16,-1 21-16,22-21 0,0 21 16,-1 0-16,22 0 0,0-22 15,21 22-15,0 0 0,21 0 0,-21-21 16,0 21-16,0-21 0,-21 21 16,21 0-16,-42-21 0,-1 21 0,1 0 15,-21-21-15,-22 21 0,0-21 0,-21 21 16,1-22-16,-1 22 0,0-21 15,-21 42 17,0 1-32,0-1 0,-21 21 15,0 0-15,-1 1 0,1-1 0,0 22 16,0-1-16,0 22 0,0-22 0,-22 22 16,22-22-16,0 22 0,0 0 15,0-22-15,21 22 0,0 0 16,-22-1-16,22 1 0,0-22 0,0 22 15,0-21-15,22-1 0,-22 1 0,21-22 16,0 21-16,0-20 0,0-1 0,-21-21 16,0 22-16,0-22 0,0 21 15,-21-21-15,0 0 0,-21-21 0,-22 22 16,1-1-16,-22-21 0,0 0 0,-21 0 16,1 0-16,-22 0 0,0 0 0,0 0 15,0 0-15,0 0 0,0 0 0,0 0 16,21 0-16,-21 21 15,42-21-15,0 21 0,1 0 0,20-21 16,22 21-16,0 1 0,-1-1 0,22 0 16,0-21-16,21 21 0,0 0 0,-21 0 15</inkml:trace>
  <inkml:trace contextRef="#ctx0" brushRef="#br0" timeOffset="107320.05">17716 6710 0,'0'0'0,"-21"0"15,0 0-15,0 0 0,0 0 16,0 0-16,21 21 15,0 0-15,0 0 0,21 1 16,0-1-16,0 0 0,0 0 16,0-21-16,22 21 0,-1-21 15,0 0-15,1 0 0,-1 0 0,0 0 16,1 0-16,-22 0 0,21 0 0,1-21 16,-22 0-16,0 0 0,0 21 15,0-21-15,-21-1 0,21-20 16,-21 21-16,0 0 0,0 0 15,-21 21-15,0 0 0,0 0 16,0 0-16,0 21 0,-1 21 16,1-21-16,0 22 0,0-1 0,0 0 15,0 22-15,-1-22 0,1 22 0,0-1 16,0-21-16,21 22 0,-21-22 16,21 22-16,0-22 0,0 0 0,0-20 15,-21 20-15,21-21 0,0 21 0,0-20 16,0-1-16,0 0 0,-22-21 31,1 0-31</inkml:trace>
  <inkml:trace contextRef="#ctx0" brushRef="#br0" timeOffset="107735.81">17632 7430 0,'-21'-22'0,"42"44"0,-64-65 0,22 22 16,0 0-16,21 0 0,0 0 0,0-1 15,0 1-15,0 0 16,21 0-16,0 21 0,22-21 15,-1 21-15,0-21 0,1 21 16,-1-22-16,22 1 0,-1 21 0,1-21 0,-1 0 16,1 0-16,20 0 0,-20 21 15,-1-22-15,-20 1 0,20 0 0,-42 21 16,22 0-16,-22 0 0,-64 21 31,22 0-31,0 1 0,-21-1 16,21 21-16,-22 0 0,22-20 0,0 20 15,0 0-15,0 1 0,21-22 0,0 21 16,0-21-16,0 0 0,0 1 0,21-1 16,0 0-16,0-21 0,21 0 15,-20 0-15,20 0 0,0 0 0,1 0 16,-22 0-16,21-21 0,0 0 0,-20-22 16,-1 22-16,0-21 0,0-1 15,-21 1-15,0 0 0,0-1 0,0 1 16,-21 0-16,0 21 0,-22-22 15,22 22-15,-21 0 0,21 21 0,-22 0 16,1 0-16,-21 0 0,20 0 16,1 21-16,0 0 0,-1 0 0,-20 1 15,20 20-15,22 0 0,-21 1 0,0-22 16</inkml:trace>
  <inkml:trace contextRef="#ctx0" brushRef="#br0" timeOffset="108439.57">13991 10054 0,'0'21'0,"-21"-21"16,0 0 0,21 22-1,21-22 1,21-22-16,1 1 16,-1 0-16,43-21 0,-22-1 0,22 1 15,-1 0-15,43-22 0,-21 22 0,21-22 16,21-20-16,1 20 0,-1-20 0,21 20 15,-21-21-15,0 1 0,22-22 16</inkml:trace>
  <inkml:trace contextRef="#ctx0" brushRef="#br0" timeOffset="108983.26">16891 9483 0,'0'0'0,"-21"-21"0,21-1 16,-21 1-16,-1 0 0,22-21 16,0 21-16,-21-1 0,21 1 0,0 0 15,0 0-15,21 21 16,1 42-1,-1-21-15,0 22 0,21 20 0,-21 1 16,22-1-16,-1 22 0,22 0 16,-22-22-16,21 22 0,22-1 0,0-20 15,-1 21-15,1-1 0</inkml:trace>
  <inkml:trace contextRef="#ctx0" brushRef="#br0" timeOffset="115964.57">1968 4212 0,'-21'21'0,"21"1"0,-21-22 16,21 21-16,-21-21 16,21 21-16,-21-21 15,21-21 32,0 0-47,0-1 16,0 1-16,21 0 0,0 21 15,0-21-15,0 0 0,22-22 0,-22 22 16,21 0-16,1-21 0,-1 21 16,21-22-16,1 22 0,-1-21 0,22-1 15,-21 22-15,20-21 0,-20 0 16,-1-1-16,22 22 0,-22-21 0,1 21 15,-22-22-15,22 22 0,-22 0 16,0 0-16,1 0 0,-22 21 0,0-22 16,0 22-16,0 0 0,1-21 15,-22 0 17,-22 21 14,1 0-46,0 0 0,0-21 0,0 21 16,0 0-16,-1-21 0,22 0 16,-21 21-16,0-22 0</inkml:trace>
  <inkml:trace contextRef="#ctx0" brushRef="#br0" timeOffset="116355.35">2921 3281 0,'0'0'0,"0"21"0,0 0 15,0 0 1,21-21 0,0 0-16,0 0 0,1 0 15,-1 0-15,21 0 0,-21 0 16,22 0-16,-22-21 0,21 21 0,0 0 16,1-21-16,-22 21 0,21 0 15,1-21-15,-22 21 0,0 0 0,0 0 16,-21 21-1,0 0-15,0 0 16,0 1-16,-21-1 0,0 21 16,0-21-16,-1 22 0,1-1 0,-21 0 15,21 1-15,-22-1 0,22 0 0,-21 1 16,21-1-16,0 0 0,-22 1 16,22-1-16,0 0 0,0 1 0,0-1 15,21-21-15,-22 21 0,1-20 16,21-1-16,0 0 0,0 0 0,-21 0 15,0 0-15,0-21 32,21-21-17,0 0-15</inkml:trace>
  <inkml:trace contextRef="#ctx0" brushRef="#br0" timeOffset="127629.43">11620 4360 0,'0'0'0,"0"-21"16,-21 21-16,0 0 0,0 0 16,0 0-1,0 0 1,-1 0-16,1 0 0,0 0 16,0 0-16,0 0 15,21 21-15,-21-21 16,21 22-1,21-22 1,0 0-16,0 0 16,0 0-16,0 0 0,1 0 15,-1 0-15,0 0 0,0 0 0,21 0 16,1 0-16,-1 0 0,0 0 16,1 0-16,-1 0 0,22 0 0,-1 0 15,1-22-15,-1 22 0,1 0 0,-1 0 16,1 0-16,-1 0 15,1 0-15,-1 0 0,1 0 0,-1 0 16,22 0-16,-22 0 0,43 0 16,-21 0-16,21 0 0,-22 0 0,22-21 15,0 21-15,-21 0 0,20 0 16,-20 0-16,21 0 0,0 0 0,0 0 16,-1 0-16,1 0 0,-21 0 0,21 0 15,-22 0-15,1 0 0,0 0 16,-1 0-16,1 0 0,0 0 0,21 0 15,-22 0-15,22 21 0,0-21 16,0 0-16,0 0 0,-1 22 0,-20-22 16,0 0-16,21 0 0,-22 0 15,1 21-15,21-21 0,-22 0 16,1 0-16,0 0 0,-1 0 0,1 0 16,0 21-16,-22-21 0,1 0 15,-22 0-15,22 0 0,-1 0 0,1 0 16,-22 0-16,21 0 0,-20 0 0,20 0 15,-20 0-15,20 21 0,1-21 16,-22 0-16,21 0 0,-20 0 0,-1 0 16,22 0-16,-22 0 0,0 0 15,22 0-15,-22 0 0,0 21 0,1-21 16,20 0-16,-20 0 0,-1 0 0,0 0 16,-21 0-16,22 0 15,-1 0-15,-21 0 0,22 0 0,-22 0 16,0 0-16,-42-21 31,0 21-31,-1 0 16,1-21-16,0 21 0,0-21 15,0 21-15,21-21 0,-21-1 0,-1 1 16,1 0-16,21 0 16,-21 21-16,0-21 0,0 0 0,0-1 15,-1 1-15,1 0 0,0 0 16,-21 21-16,21-21 0,-1 0 15,1-1-15,0 22 0,0-21 0,0 0 16,0 21-16,-1-21 0,1 0 16,0 21-1,21 21 17,0 0-17,21 0-15,0 0 0,1-21 16,-1 22-16,0-1 0,21-21 15,-21 21-15,1-21 0,20 21 0,0-21 16,-21 0-16,22 21 0,-1-21 16,-21 21-16,22-21 0,-1 0 15,-21 0-15,21 22 0,-20-22 0,20 0 16,-21 0-16,0 0 0,22 0 16,-22 0-16,0 0 0,0 0 15,0 21 1,-21 0-1,-21 0 1,0 0-16,-21-21 0,20 21 0,-20 1 16,0-1-16,-22 21 0,22-21 0,0 0 15,-1 1-15,-20 20 16,-1-21-16,22 21 0,-22-20 0,1-1 16,-1 21-16,22 0 0,-21-20 15,20 20-15,1-21 0,0 0 0,-1 22 16,1-22-16,0 0 0,20 0 0,1 21 15,0-42-15,0 22 0,0-1 16,0 0-16,-1-21 0,22 21 0,-21-21 16,0 0-16,21 21 0,-21-21 15,0 0 1,0 0-16,-1 0 0,1-21 16</inkml:trace>
  <inkml:trace contextRef="#ctx0" brushRef="#br0" timeOffset="133363.45">2117 5525 0,'0'0'0,"0"-22"0,0-20 16,0 21-16,0 0 0,0 0 15,0-1-15,-22 22 0,1 0 16,0 0 0,0 22-16,0 20 0,0 0 0,-1 1 15,1 20-15,0 1 0,0-1 16,-21 22-16,20-22 0,-20 1 0,0 20 15,-1-20-15,-20-1 16,21 22-16,-1-21 0,1-1 0,0 1 16,-1-1-16,1-21 0,0 1 0,20-1 15,1-21-15,0 0 0,0 1 16,0-22-16,0 0 0,-1 0 0,22-22 16,-21 1-1,21 0-15,0-21 0,0-1 0,0 1 16,0 0-16,0-1 0,0 1 15,0 0-15,0-1 0,0 1 0,0 0 16,0 21-16,0-1 0,0 1 16,21 42-1,1 22 1,-1-22-16,-21 0 0,0 21 0,21 1 16,0-22-16,-21 21 0,21 1 15,0-22-15,1 21 0,-22-21 0,21 0 16,21 22-16,-21-22 0,0-21 15,22 21-15,-1-21 0,-21 0 0,22 0 16,-1 0-16,0 0 0,22-21 16,-22 21-16,0-21 0,1 0 0,-1-1 15,-21-20-15,22 21 0,-22-21 16,0 20-16,0-20 0,0 21 0,-21-21 16,0 20-16,0 1 0,0 0 15,0 0-15,0 42 31,0 0-31,-21-21 16,21 21-16,0 1 0,-21-1 0,21 21 16,0-21-16,0 0 0,0 1 15,0-1-15,21 0 0,0 0 0,0 0 16,1-21-16,-1 21 0,0-21 0,21 0 16,-21 0-16,22 0 15,-22 0-15,21 0 0,1 0 0,-22-21 0,21 0 16,-21 0-16,22 21 0,-22-42 15,21 20-15,-21 1 0,0 0 16,1 0-16,-1-21 0,0 20 0,-21 1 16,21 0-16,-21 0 0,0 0 15,0 42 1,-21 0 0,21 0-16,-21 0 0,0 1 15,21-1-15,-22 21 0,22-21 0,0 0 16,-21 1-16,21-1 0,-21 0 15,21 0-15,0 0 0,0 0 16,0-42 15,0 0-31,21 0 16,0 0-16,-21 0 0,22-1 16,-22 1-16,21 0 0,-21 0 0,0 0 15,21 0-15,0 21 16,-21 21-1,0 0-15,0 0 0,0 0 16,0 0-16,0 1 0,0 20 0,0-21 16,0 0-16,0 0 0,0 1 15,0-1-15,0 0 0,21 0 16,0-21-16,1 0 0,-1 0 16,0 0-16,0 0 0,0 0 0,0 0 15,1-21-15,20 21 0,-21-21 0,0-22 16,22 22-16,-22 0 0,21-21 15,-21-1-15,0 22 0,1-21 0,-1 0 16,0-1-16,0-20 0,0 20 0,0 1 16,1-21-16,-22-1 0,21 22 15,0-22-15,-21 22 0,21 0 0,-21-1 16,21 22-16,-21 0 0,0 42 16,0 0-16,0 0 15,0 22-15,-21-1 0,0 0 16,0 1-16,-22 20 0,22-20 15,0-1-15,0 0 0,0 1 0,0-1 16,-1 0-16,1 1 0,0-1 0,21-21 16,-21 21-16,21-20 0,-21-1 15,21 0-15,0 0 0,0 0 16,0-42 0,21 0-1,0 0-15,0 0 0,0-22 16,1 22-16,-1 0 0,0 0 15,0 0-15,0-1 0,22 1 0,-22 0 16,0 0-16,0 21 0,0 0 0,0 0 16,1 0-16,-22 21 47,-22-21-47,1 0 0,0 0 15,0 0-15,0 21 0,0-21 16,-1 0-16,1 0 0,0 0 0,0 0 15,0 0 1,21 21 0,0 1-1,0-1-15,0 0 0,0 0 16,0 0-16,0 0 16,21 1-16,0-22 0,-21 21 0,21 0 15,0-21-15,1 21 0,-1-21 16,21 0-16,-21 21 0,0-21 0,22 0 15,-1 0-15,-21 0 0,22 0 0,20 0 16,-21-21-16,22 21 0,-1-21 16,-20 0-16,20 21 0,-20-21 0,-1-1 15,0-20-15,1 21 0,-22 0 0,21 0 16,-21-1-16,0-20 0,1 21 16,-22 0-16,0 0 0,21-1 0,-21 1 15,-21 21 16,-1 0-31,1 0 0,0 0 0,0 21 16,0-21-16,0 22 0,21-1 0,-22 0 16,1 0-16,0 0 0,21 0 15,0 1-15,0 20 0,0-21 0,0 0 16,0 0-16,0 1 0,21-1 0,-21 0 16,21 0-16,22-21 0,-22 21 15,0-21-15,21 0 0,1 0 0,-1 0 16,0 0-16,1 0 0,20 0 0,22 0 15,-43 0-15,22-21 0,-22 0 16,-21 0-16,22 0 0,-1-1 16,-21 1-16,0 0 0,0 0 15,1 0-15,-1 0 0,0-22 0,-21 22 16,0 0-16,0 0 0,0 0 16,0-1-16,0 1 0,0 0 0,0 0 15,-21 21-15,0 0 0,-1 0 16,1 0-16,0 0 0,0 0 15,-21 0-15,20 21 0,1 0 0,-21 0 16,21-21-16,0 22 0,-1-1 0,1 0 16,0 0-16,21 0 0,-21 22 0,21-22 15,0 0-15,0 0 16,0 0-16,21 0 0,0 1 0,0-1 16,1-21-16,-1 0 0,0 0 15,0 0-15,0 0 0,0 0 16,1 0-16,-1 0 0,21 0 0,-21-21 15,0-1-15,1 1 0,-1 0 0,0 0 16,0 0-16,0 0 0,0-22 16,1 22-16,-1-21 0,0-1 0,0 1 15,0 0-15,0-1 0,1 1 16,-1-21-16,0 20 0,0-20 0,-21 20 16,0-20-16,21 21 0,-21-1 0,0 22 15,0-21-15,0 21 0,0-1 0,-21 22 31,0 22-31,0-1 16,0 0-16,-1 21 0,1 1 0,0-1 16,0 21-16,0-20 0,0 20 15,-1-20-15,22 20 0,0-21 0,0 1 16,0-1-16,0 0 0,0 43 16,22-43-16,-1-20 0,0 20 15,0-21-15,0 0 0,0 0 0,22 1 16,-1-22-16,0 0 0,1 0 0,-1 0 15,0 0-15,1 0 0,-22 0 0,21 0 16,1-22-16,-22 22 0,0-21 16,0 0-16,0 0 0,0 0 15,-21 0-15,0-22 0,0 22 0,0 0 16,0-21-16</inkml:trace>
  <inkml:trace contextRef="#ctx0" brushRef="#br0" timeOffset="133916.41">2455 5863 0,'0'0'0,"0"21"16,0 1 0,0-1-16,0 0 15,0 0-15,21-21 16,1 0 0,-1 0-16,0 0 0,0 0 15,-21-21-15,0 0 16,0 0-16,-21-1 15,0 22-15,0-21 0,-1 21 16,1 0-16,-21 0 16,21 0-16,0 0 0,-1 0 0,1 0 15,21 21 1,-21 1-16,21-1 0,0 0 16,0 0-16,0 0 0,0 0 15,21 1-15,0-1 16,1 0-16</inkml:trace>
  <inkml:trace contextRef="#ctx0" brushRef="#br0" timeOffset="162335.47">2476 10964 0,'0'0'0,"22"0"16,-22-21-16,0 42 31,-22-21-31,22 22 15,-21-1-15,0 0 0,21 0 0,0 0 16,0 22-16,-21-22 0,21 21 0,0-21 16,0 22-16,0-22 0,0 0 15,0 0-15,0 0 0,21 0 0,0 1 16,0-1-16,1-21 0,-1 0 16,21 0-16,-21 0 0,0 0 0,1 0 15,-1 0-15,0 0 0,0 0 0,0-21 16,0-1-16,1 1 0,-22 0 15,0 0-15,0 0 0,0 0 16,0-1-16,0 1 0,0 0 0,-22 0 16,1 0-16</inkml:trace>
  <inkml:trace contextRef="#ctx0" brushRef="#br0" timeOffset="162709.29">2117 10774 0,'0'0'15,"-22"-42"1,1 20-16,0 1 16,21 0-16,-21 0 15,21 42 1,0 21-1,0-20-15,0-1 0,0 21 16,0 0-16,0 1 0,0-1 16,0 0-16,-21 1 0,21 20 0,0-20 15,0 20-15,-21-21 0,21 1 16,0-1-16,0 0 0,-22-20 0,22 20 16,0-21-16,0 0 0,0 0 15,0 1-15,0-1 0,0 0 16,0-42 15,22 0-31,-1-1 0,-21 1 16,21 0-16</inkml:trace>
  <inkml:trace contextRef="#ctx0" brushRef="#br0" timeOffset="163126.07">2603 10901 0,'0'0'16,"0"21"15,-21 0-31,0 0 0,0 1 16,21-1-16,0 21 0,-21-21 0,21 22 16,-21-22-16,21 21 0,0-21 0,0 22 15,0-22-15,0 21 0,0-21 16,21 0-16,0 1 0,0-1 0,0-21 15,0 21-15,1-21 0,-1 0 16,0 0-16,21 0 0,-21 0 0,1 0 16,-1-21-16,21 0 0,-21-1 0,0 1 15,1 0-15,-22-21 0,0 21 16,21-22-16,-21 22 0,0-21 0,0-1 16,0 22-16,-21-21 0,-1 21 15,-20-22-15,21 22 0,-21 21 16,20-21-16,-20 0 0,21 21 0,-21 0 15,-1 0-15,22 0 0,-21 0 16,21 0-16,-1 21 0,1 0 0,0 0 16,0 1-16,21-1 15,0 21-15,0-21 0,0 0 0,0 22 16,0-1-16,0-21 0,0 22 0</inkml:trace>
  <inkml:trace contextRef="#ctx0" brushRef="#br0" timeOffset="163679.79">2011 12065 0,'0'0'16,"-21"-63"-1,21 41-15,0 1 0,0-21 16,0 21 0,0 0-16,21 21 0,0 0 15,0 0-15,0 0 0,0 21 0,1 0 16,-1 0-16,0 21 16,0-20-16,-21-1 0,0 21 0,0-21 15,0 22-15,0-22 0,0 21 16,-21-21-16,0 22 0,0-22 0,-1 0 15,1 0-15,0 0 0,0 0 16,0 1-16,0-1 0,-22-21 0,22 0 16,0 21-16,0-21 0,0 0 15,-1 0-15,1 0 0,0-21 16,21 0-16,-21-1 16,0 1-16,21 0 15,0 0-15,0 0 0,0 0 0,0-1 16,0 1-16,0 0 0,21 21 0,0-21 15,0 21-15,0 0 0,-21-21 16,22 21-16,-1 0 0,0 0 0,0 0 16,0 21-16,0-21 15,1 21-15,-1 0 0,0 0 16,-21 1-16,21-1 0,0 0 16,-21 0-16,21-21 15,-21 21-15,22-21 0,-1 0 16,0 0-1,0 0-15</inkml:trace>
  <inkml:trace contextRef="#ctx0" brushRef="#br0" timeOffset="164119.04">2921 11917 0,'0'0'0,"0"-21"16,-21 21 15,0 0-31,-1 0 0,22 21 0,-21 0 16,21 0-16,-21 0 0,21 1 16,0 20-16,-21-21 0,21 21 0,-21-20 15,21-1-15,0 0 0,0 21 16,0-21-16,0 1 0,0-1 0,21 0 15,0 0-15,0-21 0,22 0 16,-22 0-16,0 0 0,0 0 16,21 0-16,-20-21 0,-1 0 0,0 21 15,21-21-15,-42-1 0,21 1 0,1-21 16,-22 21-16,0-22 0,0 22 16,0-21-16,0 21 0,0-22 15,-22 22-15,1-21 0,0 21 0,0 0 16,0 21-16,0-22 15,-1 22-15,1 0 0,0 0 0,0 22 16,0-22-16,0 21 0,-1 0 16,22 0-16,-21 0 0,0 22 0,0-22 15,21 0-15,0 0 0,-21 21 0,21-20 16,-21-1-16</inkml:trace>
  <inkml:trace contextRef="#ctx0" brushRef="#br0" timeOffset="164627.75">2074 12679 0,'0'0'0,"-21"21"0,-21-21 16,21 0-16,-1 21 15,22 0-15,0 1 16,22-22-16,-1 0 16,0 0-16,21 0 0,1 0 15,-1 0-15,0 0 0,1 0 16,-1 0-16,0-22 0,1 22 0,-1-21 16,-21 21-16,21 0 0,-20-21 0,-1 0 15,0 21-15,-21-21 0,21 21 16,-21-21-16,0-1 15,-21 22 1,0 0-16,0 0 16,21 22-16,-22-22 0,22 21 0,0 0 15,0 21-15,-21-21 0,21 1 16,-21 20-16,21-21 0,-21 21 16,21-20-16,-21 20 0,0-21 0,21 21 15,0-20-15,-22-1 0,1 21 16,0-21-16,21 0 0,0 1 0,-21-1 15,21 0-15,-21-21 16,21 21-16,-21-21 31,-1-21-15,22 0-16,0 0 0,-21-1 16</inkml:trace>
  <inkml:trace contextRef="#ctx0" brushRef="#br0" timeOffset="164811.67">2011 13039 0,'0'0'0,"-21"0"16,42 0 31,0 0-47,0 0 0,21 0 16,-20 0-16,20 0 0,0 0 0,1 0 15,-1 0-15,21-21 0,-20 21 16,-1-22-16,22 22 0,-22-21 0,0 21 15,1-21-15,-1 0 0,0 21 0</inkml:trace>
  <inkml:trace contextRef="#ctx0" brushRef="#br0" timeOffset="165208.54">3111 12764 0,'0'0'15,"-21"0"16,0 21-31,0-21 0,21 21 0,-21 0 16,0 0-16,-1 0 0,1 1 0,21-1 16,0 0-16,-21 0 0,21 0 15,0 0-15,0 1 0,0-1 0,0 0 16,21 0-16,0 0 0,1-21 16,-1 0-16,0 0 15,21 0-15,-21 0 0,22 0 0,-22 0 16,21 0-16,-21-21 0,22 21 0,-22-21 15,0 0-15,0 0 0,0-1 16,1 1-16,-22 0 0,21-21 0,-21 21 16,0-1-16,0-20 0,0 21 0,0 0 15,0 0-15,-21-1 0,-1 22 16,1-21-16,0 21 0,0 0 16,0 0-16,0 0 0,-1 21 15,1 1-15,0-22 0,0 21 16,0 0-16,0-21 0,21 21 0,-22 0 15,1 0-15,0-21 0,21 22 16,-21-1-16,0-21 0,0 21 16,-1 0-16</inkml:trace>
  <inkml:trace contextRef="#ctx0" brushRef="#br0" timeOffset="165783.22">2032 13420 0,'0'0'0,"-21"0"16,42 0 15,0 0-31,21 0 0,-20 0 16,-1 0-16,21 0 0,0 0 0,-20 0 15,20 0-15,-21 0 0,0 0 16,-21 21-16,0 0 0,0 0 16,0 0-16,-21 1 0,0-1 15,0 0-15,0 0 0,-22 0 16,22 0-16,-21 1 0,21-1 0,-1-21 16,-20 21-16,21-21 0,0 0 15,0 0 1,21-21-1,0 0-15,0-1 16,21 1-16,0 21 0,0-21 0,0 21 16,0 0-16,22 0 0,-22 0 0,0 0 15,21 0-15,-20 0 0,20 0 16,-21 0-16,0 21 0,0 0 0,-21 1 16,0-1-16,0 0 0,0 0 0,0 0 15,-21 0-15,0 22 0,-21-22 16,21 0-16,-22 0 0,22 22 15,-21-22-15,21 0 0,-22-21 0,22 21 16,0 0-16,0-21 0,0 0 16,-1 0-16,1 0 0,0 0 15,21-21 1,-21 21-16,21-21 0,0 0 16,0 0-16,21-1 0,0 1 15,0 21-15,-21-21 0,43 21 16</inkml:trace>
  <inkml:trace contextRef="#ctx0" brushRef="#br0" timeOffset="166208.49">3048 13483 0,'-21'0'15,"0"21"1,-1 1 0,22-1-16,-21 0 0,0 0 0,0 0 15,21 0-15,0 1 0,-21-1 0,21 0 16,0 0-16,0 0 0,0 0 16,0 1-16,21-22 15,0 0-15,0 0 0,0 0 0,1 0 16,20 0-16,-21 0 0,21 0 0,-20-22 15,20 1-15,-21 0 0,21 0 16,-20 0-16,-1 0 0,0-1 0,-21 1 16,0 0-16,0 0 0,0 0 0,0-22 15,0 22-15,-21 0 0,21 0 16,-21 21-16,-1-21 0,1 21 0,0 0 16,0 0-16,0 0 0,0 0 0,-1 0 15,1 0-15,0 21 16,0 0-16,21 0 0,-21 0 0,0 1 15,21-1-15,-22 0 0,1 0 16,21 0-16,-21 22 0,0-22 0,0 0 16</inkml:trace>
  <inkml:trace contextRef="#ctx0" brushRef="#br0" timeOffset="166818.54">2159 14393 0,'0'0'0,"-85"64"16,64-43-16,0 0 15,21 22-15,-21-22 16,21 0-16,0 0 0,0 0 0,-21 0 15,21 1-15,0-1 0,-22 21 0,22-21 16,-21 0-16,21 1 0,0-1 16,0 0-16,-21 0 0,21-42 47,21 0-47,0-22 15,1 22-15,-1-21 0,0 0 0,21-1 16,-21 1-16,1 0 0,20-1 15,-21-20-15,21 42 0,-20-22 0,-1 22 16,0 0-16,-21 0 0,0 0 0,-21 42 31,0 0-15,-22-21-16,22 21 0,0 0 0,-21 0 16,20 1-16,-20-1 0,21 0 15,0 0-15,-22 0 0,22-21 0,0 21 16,0 1-16,0-22 0,0 0 15,21 21-15,21-21 32,0 0-17,0 0-15,21 0 0,-20 0 0,-1 0 16,21 0-16,-21 0 0,22 0 0,-22 0 16,0 0-16,0-21 0,0 21 15,0 0-15,1 0 0,-1 0 0,0-22 16,0 22-16,0 0 0,0 0 0,1-21 15,-1 21-15,0 0 0,0 0 16,0-21-16</inkml:trace>
  <inkml:trace contextRef="#ctx0" brushRef="#br0" timeOffset="167231.24">2963 14245 0,'-21'0'32,"0"21"-32,21 1 15,-21-1-15,0 0 0,-1 0 16,22 0-16,-21 22 0,0-22 0,21 0 16,-21 21-16,21-21 0,0 1 0,0-1 15,0 0-15,0 0 16,0 0-16,0 0 0,21-21 15,0 0-15,0 0 0,1 0 16,-1 0-16,0-21 0,21 21 0,-21-21 16,1 0-16,-1 0 0,0 0 15,0-22-15,0 22 0,-21 0 0,21-21 16,-21 20-16,22-20 0,-22 21 0,0 0 16,0-22-16,0 22 0,0 0 15,0 0-15,-22 21 16,1 0-16,0 0 0,0 0 15,0 0-15,0 0 0,-1 21 16,1 0-16,0-21 0,0 21 16,0 1-16,21-1 0,-21-21 15,21 21-15,-22-21 0,22 21 0</inkml:trace>
  <inkml:trace contextRef="#ctx0" brushRef="#br0" timeOffset="167599.01">1820 15219 0,'0'0'0,"-21"0"0,0 21 15,42-21 17,0 0-32,0 0 0,1 0 15,-1 0-15,21 0 0,-21 0 0,22 0 16,-22 0-16,21 0 0,-21 0 0,0-21 15,1 21-15,-1 0 0,-42 0 47</inkml:trace>
  <inkml:trace contextRef="#ctx0" brushRef="#br0" timeOffset="168067.74">1841 15240 0,'0'0'0,"-63"42"15,42-42 1,0 22-16,21-1 0,-22-21 16,1 21-16,0-21 0,0 21 0,0 0 15,0-21-15,21 21 0,-22 1 16,22-1-16,-21-21 0,0 21 16,42-21 46,0 0-62,1 0 0,-1 0 16,0 0-16,0 0 0,0 0 15,0 0-15,1 0 0,20 0 0,-21 0 16,0 0-16,0 0 0,1 0 16,-1 0-16,0 21 0,0-21 0,0 21 15,0-21-15,1 21 0,-22 1 0,0-1 16,0 0-16,0 0 15,0 0-15,-22 0 0,1 1 0,0-1 16,0 0-16,0 0 0,0 0 0,-1 0 16,1 1-16,0-22 0,-21 21 15,21-21-15,-1 21 0,1-21 0,0 21 16,0-21-16,0 0 16,0 0-1,21-21 16,21 21-31,0-21 0,0 21 16,0 0-16</inkml:trace>
  <inkml:trace contextRef="#ctx0" brushRef="#br0" timeOffset="168519.48">2561 15367 0,'0'-21'16,"0"42"15,-21 0-15,0-21-16,21 21 0,-21 1 15,-1-1-15,22 0 0,0 0 16,-21 0-16,0 0 0,21 1 0,-21-1 15,21 0-15,-21 0 0,21 0 0,0 0 16,0 1-16,0-1 16,0 0-16,21-21 15,0 0-15,0 0 16,0 0-16,22 0 0,-22-21 0,21 0 16,-21 21-16,22-43 0,-22 22 15,21 0-15,-21 0 0,1 0 0,-1-1 16,0-20-16,0 21 0,0 0 0,-21 0 15,0-1-15,0 1 0,0 0 0,0 0 16,-21 21 0,0 0-1,0 0-15,0 21 0,21-42 47</inkml:trace>
  <inkml:trace contextRef="#ctx0" brushRef="#br0" timeOffset="202715.48">4932 1863 0,'0'21'0,"0"0"16,0-42 93,0 0-109,0 0 0,0-1 16,0 1-16,0-21 16,0 21-16,0-22 0,0 22 0,0-21 15,0 21-15,0 0 0,0-22 16,21 22-16,-21 0 0,21-21 0,0 20 15,-21 1-15,21 0 0,1 0 0,-22 0 16,21-22-16,0 22 0,0 0 16,0 0-16,0 0 0,1 0 0,-1-1 15,21-20-15,-21 21 0,0 0 16,22 0-16,-22-1 0,0 1 0,21 0 16,1 0-16,-22 0 0,21 0 15,1 21-15,-22-22 0,21 22 16,0 0-16,-20-21 0,20 21 0,0-21 15,1 21-15,-1 0 0,-21 0 16,21 0-16,1 0 0,-1 0 0,0 0 16,1 21-16,-1 0 0,0 1 15,-20-1-15,20 0 0,0 0 0,1 0 16,-1 0-16,0 22 0,1-22 0,-22 0 16,21 21-16,0-20 0,-20 20 15,-1-21-15,21 0 0,-21 22 0,0-22 16,1 21-16,-22-21 0,21 22 15,0-22-15,0 21 0,-21-21 16,0 22-16,21-1 0,0 0 0,1 1 16,-22-22-16,21 21 0,0-21 15,0 22-15,-21-22 0,21 0 0,-21 0 16,21 0-16,-21 0 0,0 1 0,0-1 16,22 0-1,-22-42 32,0 0-31,0-1-1,0 1-15,-22 21 0,22-21 16,0 0-16,0 0 0,0 0 0,0-1 16,0 1-16,0 0 0,0-21 15,0 21-15,0-22 0,22 22 0,-22-21 16,21 21-16,0-22 0,-21 22 0,21 0 15,0-21-15,0 20 0,-21-20 16,22 21-16,-1 0 0,0 0 0,0-22 16,0 22-16,0 0 0,1-21 15,-1 20-15,21 1 0,-21-21 0,0 21 16,1 0-16,20-1 0,-21-20 0,21 21 16,-20 0-16,20 0 15,0-1-15,-21 22 0,22-21 0,20 0 16,-20 21-16,-1 0 0,0-21 15,1 21-15,20 0 0,-21 0 0,1 0 16,-1 0-16,0 0 0,1 0 16,-1 0-16,0 21 0,1-21 0,-1 21 15,0 0-15,-20 1 0,20-22 0,-21 21 16,21 0-16,-20 0 0,-1 0 16,0 0-16,0 22 0,0-22 15,0 0-15,1 0 0,-1 22 0,0-22 16,0 21-16,0-21 0,-21 22 0,21-22 15,1 21-15,-1-21 0,0 22 16,-21-1-16,21-21 0,0 21 16,0 1-16,-21-22 0,0 21 0,22 1 15,-22-22-15,21 21 0,-21-21 0,0 22 16,0-22-16,0 21 0,21-21 16,-21 0-16,0 1 0,0-1 0,0 0 15,0 0-15,21 0 16,-21 0-1,21-21 17,0 0-17,-21-21-15,22 21 16,-1-21-16,-21 0 0,21 21 0,0-21 16,0 0-16,-21-1 0,21 1 15,1 0-15,-1 0 0,0 0 0,-21 0 16,21-1-16,0 1 0,0 0 0,1-21 15,-1 21-15,21-1 0,-21-20 16,0 21-16,22-21 0,-22 20 0,21 1 16,1-21-16,-1 21 0,0 0 0,1-1 15,-1 1-15,0 0 0,22 0 16,-22 0-16,22 0 0,-22-1 16,21 22-16,1-21 0,-22 0 0,22 0 15,-22 0-15,22 21 0,-22-21 16,0 21-16,1-22 0,-1 22 0,0-21 15,1 21-15,-1 0 0,-21 0 16,21 0-16,1 0 0,-1 0 0,-21 0 16,22 0-16,-22 0 0,0 0 0,21 21 15,-21 1-15,1-22 0,-1 21 16,0 0-16,0 0 0,0 0 0,0 0 16,22 1-16,-22-1 0,0 0 0,0 0 15,0 21-15,-21-20 16,22-1-16,-1 0 0,0 21 0,0-21 0,0 22 15,0-22-15,-21 21 0,22-21 16,-1 22-16,-21-22 0,0 0 16,0 0-16,0 22 0,0-22 0,0 0 15,0 0-15,0 0 0,0 0 16,0 1-16,0-1 0,0 0 16,0 0-16,0 0 0,0 0 15,0-42 48,0 0-48,21 0-15,0 0 0,-21 0 16,21-22-16,-21 22 0,21 0 16,1-21-16,-1-1 0,-21 1 0,42 21 15,-21-22-15,0 1 0,1 0 0,-1 21 16,21-22-16,-21 22 0,0-21 15,1 21-15,-1-22 0,0 22 0,0 0 16,0 0-16,0-22 0,22 22 16,-22 0-16,0 0 0,0 0 0,22-22 15,-22 22-15,21 0 0,-21 0 16,22 21-16,-1-21 0,0 0 0,1 21 16,-1 0-16,0 0 0,-21 0 15,22 0-15,-1 0 0,0 0 0,1 0 16,-1 0-16,-21 0 0,22 0 15,-1 0-15,-21 0 0,21 0 0,-20 21 16,20-21-16,-21 21 0,0-21 16,0 21-16,1 0 0,-1-21 0,0 21 15,0 1-15,0-1 0,-21 0 16,21 0-16,1 0 0,-22 0 16,21 1-16,-21-1 0,21-21 0,-21 21 15,0 0-15,0 0 0,0 0 0,21 1 16,-21-1-16,21 21 15,-21-21-15,0 0 0,0 1 0,21-1 16,-21 21-16,0-21 0,22 0 0,-22 1 16,0-1-16,0 0 0,0 0 15,0 0-15,0 0 0,0 1 0,0-1 16,0 0-16,0 0 0,0 0 16,0 0-16,0 1 15,0-44 48,0 1-63,0 0 15,21 0-15,0 0 0,-21 0 16,21-22-16,0 22 0,0 0 0,-21-21 16,22 20-16,-1-20 0,0 0 15,0 21-15,0-1 0,0-20 0,1 21 16,-1 0-16,21 0 0,-21-22 0,0 22 15,22 0-15,-22 21 0,21-21 16,-21 0-16,22-1 0,-1 22 0,0-21 16,1 21-16,-1 0 0,0 0 0,-20-21 15,20 21-15,0 0 0,1-21 16,-1 21-16,-21 0 0,21 0 0,-20 0 16,20 0-16,0-21 15,-21 21-15,22 0 0,-1 0 0,-21 0 16,43 0-16,-22 0 0,0 0 0,1 0 15,20 0-15,-20 0 0,-1 0 16,0 0-16,1 21 0,-1-21 0,0 21 16,-21-21-16,22 21 0,-22-21 15,21 21-15,-21-21 0,1 22 0,-1-1 16,0 0-16,0 0 16,-21 0-16,21-21 0,-21 21 15,0 1-15,21-1 0,-21 0 0,22 0 16,-22 0-16,0 0 0,0 1 15,0-1-15,0 0 0,0 0 16,0 0-16,21 0 0,-21 1 0,0-1 16,0 0-16,0 0 15,0 0-15,0 0 0,0 1 16,0-44 46,21 1-46,-21 0-16,21 0 0,0 21 16,0-21-16,-21-22 0,22 22 15,-1 0-15,0 0 0,21 0 0,-21 0 16,1-1-16,20 1 0,-21 0 0,21 0 16,1 0-16,-22 0 15,21 21-15,1-22 0,-1 22 0,-21-21 0,21 21 16,-20 0-16,-1-21 0,21 21 15,-21 0-15,0 0 0,1-21 0,-1 21 16,0 0-16,0 0 0,0 0 16,0 0-16,1 0 15,-1 21-15,0-21 0,-21 21 16,21-21-16,-21 21 0,21-21 16,-21 22-16,0-1 0,21-21 15,-21 21-15,22 0 0,-22 0 16,0 0-16,0 1 15,0-1-15,0 0 0,0 0 16,0 0-16,0 0 16,0 1-16,-22-22 0,22 21 15,-21 0-15,21 0 16,0 0 0,-21-21-16,0 0 15,0 0 48,0-21-63</inkml:trace>
  <inkml:trace contextRef="#ctx0" brushRef="#br0" timeOffset="204783.29">4614 7557 0,'0'0'0,"-21"0"16,0 0-16,0 0 0,0-22 15,-1 22-15,1 0 16,21 22 31,0-1-47,-21 0 0,21 0 15,0 0-15,0 22 0,0-22 16,0 21-16,0-21 0,0 22 0,0-1 16,0 0-16,0 22 0,0-22 0,0 0 15,0 22-15,0-22 0,0 1 16,0 20-16,0-21 0,0 1 0,0 20 16,-21-20-16,21-1 0,-21 0 0,21 1 15,0-1-15,0 0 0,0 1 16,0-1-16,-21 0 0,21 1 0,0-1 15,-22-21-15,22 21 0,0-20 16,0 20-16,0-21 0,-21 0 0,21 0 16,0 1-16,0-44 31,0 1-15,0 0-16,0 0 0,0 0 0,0-22 15,0 1-15,0 0 0,0-1 16</inkml:trace>
  <inkml:trace contextRef="#ctx0" brushRef="#br0" timeOffset="205854.67">4466 7620 0,'0'0'0,"0"-21"0,-21 21 16,0 0-1,21-21 1,21 21-16,0 0 16,21 0-16,-20-21 15,-1 21-15,21 0 0,0 0 16,1-22-16,-1 22 0,22-21 0,-22 21 15,21 0-15,1 0 0,-22 0 16,22 0-16,-1 0 0,1 0 0,20 0 16,1 0-16,0 0 0,-1 0 0,1 0 15,21-21-15,-21 21 0,20 0 16,-20 0-16,0 0 0,-1 0 0,1-21 16,0 21-16,-22 0 0,1 0 0,-1 0 15,1 0-15,-1 0 16,-20 0-16,-1 0 0,-21 0 0,0 0 15,0 0-15,1 0 0,-1 0 0,0 0 16,0 0 0,0 0-16,0 0 15,1 0-15,-1 0 0,-21 21 16,21-21-16,0 21 16,-21 0-16,0 1 15,0-1-15,0 0 0,0 0 0,0 0 16,0 0-16,0 1 0,0-1 0,0 21 15,0-21-15,0 22 0,0-1 16,0 0-16,0 1 0,0-1 16,0 0-16,0 1 0,0-1 0,0 0 15,0 1-15,0-1 0,0-21 16,0 21-16,0 1 0,0-22 0,0 21 16,-21-21-16,21 22 0,0-22 0,-21 0 15,21 0-15,0 22 0,0-22 0,-21 0 16,21 0-16,-22 0 0,22 0 15,0 1-15,0-1 0,0 0 16,0 0-16,0 0 0,0 0 16,0 1-1,0-1 1,-21-21 0,21 21-1,-21-21-15,0 0 16,0 0-1,0 21-15,-1-21 0,1 0 16,-21 0-16,21 0 0,-22 21 0,1-21 16,0 0-16,-22 0 0,22 0 0,-22 0 15,1 0-15,-1 0 0,-20 21 16,20-21-16,-42 0 0,22 0 0,-22 0 16,21 22-16,-21-22 0,1 0 0,20 0 15,-21 21-15,0-21 0,22 0 0,-1 0 16,0 21-16,22-21 15,-1 0-15,1 0 0,20 0 0,-20 0 16,42 0-16,-22 0 0,22 0 0,-21 0 16,21 0-16,0 0 0,-1 0 0,1 0 15,0 0-15,0 0 0,0 0 16,0 0-16,-1 0 0,1 0 0,0 21 16,0-21-1,21-21 48,21 21-48,0-21-15,22 0 0</inkml:trace>
  <inkml:trace contextRef="#ctx0" brushRef="#br0" timeOffset="207335.27">7154 8213 0,'0'-21'15,"0"-1"1,0 44 15,0-1-31,-21 0 16,0 0-1,21 21-15,-21-20 0,21-1 0,0 0 16,0 0-16,0 0 0,0 0 0,0 1 16,0-1-16,0 0 0,0 0 15,0 0 1,21 0-16,0-21 0,0 0 16,0 0-16,1 0 15,-1 0-15,0-21 0,-21 0 0,21 21 16,0-21-16,-21 0 15,21 0-15,-21-1 0,22 1 0,-22 0 16,0 0-16,0-21 0,0 20 0,0-20 16,0 21-16,0 0 0,0 0 15,0-22-15,0 22 16,-22 0-16,1 21 0,0 0 16,0 0-16,0 21 0,21 0 15,-21-21-15,-1 21 0,22 22 16,0-22-16,-21 0 0,21 21 0,-21-20 15,21-1-15,0 0 0,0 21 0,0-21 16,0 1-16,0-1 0,0 0 16,0 0-16,21-21 0,0 0 15,1 0-15,-1 0 0,0 0 16,0 0-16,0 0 0,0 0 16,-21-21-16,22 21 0,-1-21 15,0 0-15,0 21 0,-21-22 16,0 1-16,0 0 0,0 0 0,0 0 15,0 0-15,0-1 0,0 1 0,0 0 16,0-21-16,0 21 0,-21-1 0,0 22 16,0-21-16,-1 21 15,1 0-15,21 21 16,-21 1-16,21-1 0,0 0 0,0 21 16,-21-21-16,21 22 0,0-22 15,0 0-15,0 0 0,0 0 0,0 1 16,0-1-16,0 0 0,21-21 0,0 21 15,0-21-15,1 0 16,-1 0-16,0 0 16,0 0-16,-21-21 15,21 0 1,-21 0-16,0-1 16,0 44 46</inkml:trace>
  <inkml:trace contextRef="#ctx0" brushRef="#br0" timeOffset="208978.65">10372 9165 0,'0'21'31,"0"1"-31,0-1 0,0 0 16,0 0-16,0 0 0,0 22 0,0-22 15,0 0-15,0 0 0,0 0 0,0 0 16,0 1-16,0-1 0,0 0 15,21-21-15,0 0 16,0 0-16,0 0 0,0 0 0,1 0 16,-1-21-16,21 0 0,-21 21 15,0-22-15,1 1 0,-1 0 0,-21 0 16,0 0-16,0 0 0,0-1 16,0 1-16,-21 0 0,-1 0 0,1 0 15,-21 0-15,21 21 0,0 0 0,-1 0 16,1 0-16,0 21 0,-21-21 0,21 21 15,21 0-15,-22 21 0,1-20 0,21-1 16,-21 21-16,21-21 0,0 22 16,0-1-16,0-21 0,0 21 0,0-20 15,21-1-15,0 21 0</inkml:trace>
  <inkml:trace contextRef="#ctx0" brushRef="#br0" timeOffset="-213004.65">9334 4360 0,'0'0'0,"-21"0"0,-21 0 0,21 0 15,-22 0-15,22 0 0,-21 0 0,0 0 16,20 0-16,-20 0 0,0 0 0,21 0 16,-22 0-16,22 0 0,0 0 15,0 0-15,0 0 0,-1 0 16,44 0 15,-1 22-15,21-22-16,-21 0 15,22 21-15,-1-21 0,0 0 16,22 0-16,-1 21 0,1-21 0,20 0 16,1 0-16,21 0 0,21 0 0,0 0 15,21 0-15,0 0 0,22 0 16,-22 0-16,42 0 0,-20 21 0,20-21 16,1 0-16,-1 0 0,1 0 0,-1 21 15,22-21-15,-22 0 0,1 0 16,-22 0-16,22 21 0,-1-21 0,1 0 15,-22 0-15,0 0 0,-21 0 0,22 0 16,-22 0-16,21 0 0,1 0 16,-22 0-16,0 0 0,0 0 0,-21 0 15,21 0-15,0 0 0,-21 0 16,22 0-16,-22 0 0,0 0 16,0 0-16,-22 0 0,22 0 0,-21 0 15,21 0-15,-21 0 0,21 0 0,-21 0 16,-21 0-16,20 0 0,-20 0 15,0 0-15,-22 0 0,1 0 0,20 0 16,-20 0-16,-22 0 0,22 0 0,-1 0 16,-20 0-16,-1 0 0,0 0 15,-21 0-15,1 0 0,-1 0 0,0 0 16,0-21-16,-21 0 16,0 0 15,-21 21-31,0-21 0,0 0 15,-1-1-15,1 1 16,0 0-16,0 0 0,0 0 0,-22-22 16,22 22-16,-21-21 0,0 0 0,20 20 15,-20-20-15,0 0 0,21 21 16,-22-1-16,22 1 0,-21 0 0,21 0 16,-22 21-16,22-21 0,-21 21 0,21 0 15,-1 0-15,-20 0 0,21 0 16,42 0 15,0 0-31,0 21 16,22-21-16,-22 21 0,42 0 0,-20 0 15,-1 1-15,22 20 0,-1-21 0,1 0 16,20 0-16,-20 1 0,20 20 16,1-21-16,-21-21 0,-1 21 0,1 0 15,-22-21-15,0 0 0,1 0 0,-22 0 16,21 0-16,-21 0 0,-21 22 31,-21-1-31,0-21 0,-21 21 16,-22 0-16,1 21 0,-22-20 15,0 20-15,-21 0 0,22 1 16,-22-1-16,0 21 0,-21-20 0,21 20 16,0-20-16,-21-1 0,22 21 0,20-20 15,0-1-15,1 0 0,20-20 16,22 20-16,-22-21 0,22 21 0,21-20 15,-22-1-15,22 0 0,0-21 0,0 21 16,0-21-16,0 0 0,-1 0 16,1 0-16,0 0 0,0 0 0,0 0 15,0-21-15,-1 0 0,1-22 16,0 22-16</inkml:trace>
  <inkml:trace contextRef="#ctx0" brushRef="#br0" timeOffset="-211948.59">10435 445 0,'0'0'0,"21"-64"16,-21 43-16,0 0 0,0 0 15,0-1-15,0 1 0,0 0 0,0 0 16,-21 21 0,0 0-1,0 21-15,-22 21 0,1-20 0,0 20 16,-1 0-16,1 1 0,0 20 15,-22 1-15,22 20 0,-22 1 0,1 21 16,21-22-16,-1 22 0,1-21 16,0 21-16,20 0 0,-20 21 0,21-22 15,21 22-15,0-21 0,-21 21 16,21 0-16,-21 0 0,21 0 0,0 0 0,-22 21 16,1-21-16,0 0 0,21 0 15,0 0-15,-21-21 0,21 21 16,0-21-16,0-21 0,0 21 0,0-22 0,21 22 15,-21-21-15,21-1 0,0 1 16,22-21-16,-22-1 0,0 1 0,0-1 16,22 1-16,-22-22 0,0 0 0,21 1 15,-21-22-15,22 0 0,-1 0 16,0-21-16,1 0 0,-1 0 0,0 0 16,22 0-16,-1-21 0,-20 0 0,20 0 15,-20-1-15,20-20 0,-21 21 0,22-21 16,-22-1-16,22-20 0,-22 20 0,22-20 15,-22 21-15,0-22 0,1 1 0,-1-1 16,0-21-16,1 22 0,-1-22 0,0 1 16,1-22-16,-22 21 15,21-21-15,-21 0 0,0-21 0,1 22 16,-1-22-16,-21 0 0,0 0 0,0 0 16,21 0-16,-21-22 0,0 22 15,0 0-15,21-21 0,-21 21 0,0 0 16,0 0-16,0 0 0,0-21 0,0 42 15,0 0-15,0 1 0,0 20 0,-21 0 16,0 1-16,0 20 0,-22 22 16,-126-85-16,105 106 15,1-1-15,-1 1 0,1 21 16,-22 0-16,43 21 0,-22 1 16,1 20-16,-1 0 0,1 1 0,-1-1 0,1 21 15,-1 1-15,1 21 16,-22-22-16,22 22 0,-1-1 0,1 1 15</inkml:trace>
  <inkml:trace contextRef="#ctx0" brushRef="#br0" timeOffset="-208065.12">7451 8086 0,'0'0'0,"-22"0"0,1 0 16,21-21-16,-21 21 15,0 21-15,21 0 16,-21 0-16,21 0 0,-21 22 0,21-22 16,-22 21-16,22-21 0,0 0 0,-21 22 15,21-22-15,-21 0 16,21 0-16,0 0 0,0 1 0,0-1 16,0 0-16,21-21 15,0 0 1,1 0-16,-1 0 0,0 0 15,0 0-15,0-21 0,-21 0 0,21-1 16,1 22-16,-22-21 0,0 0 16,0 0-16,0 0 0,0-22 0,0 22 15,0 0-15,0 0 0,0-21 0,-22 20 16,1 1-16,0 0 0,0 0 16,0 21-16,0 0 0,-1 0 15,1 0-15,0 21 0,0 0 16,0 0-16,0 1 0,21-1 15,0 21-15,0-21 0,-22 0 16,22 1-16,0-1 0,0 21 0,0-21 16,0 0-16,0 1 0,0-1 15,22 0 1,-1-21-16,0 0 16,0 0-16,0 0 0,-21-21 15,21 0-15,1-1 16,-1 1-16,0 21 0,-21-21 15,0 0-15,21 21 0,0-21 16,0 21-16,1-21 0,-1 21 16,0-22-16,0 22 0,0 0 15,0-21-15,22 0 0,-1 21 0,-21-21 16,22 21-16,-1-21 0,21 0 0,-20 21 16,20-22-16,1 1 0,-1 0 15,1 0-15,-1 21 0,1-21 0,-1 0 16,22 21-16,-22-22 0,22 22 0,0 0 15,-1 0-15,1 0 0,0 0 16,-22 0-16,22 0 0,0 0 0,-1 0 16,1 0-16,-22 22 0,22-1 0,0 0 15,-22 0-15,22 0 0,0 0 16,-22 1-16,22-1 0,-22 0 16,22 0-16,-22 21 0,1-20 0,-1-1 15,1 21-15,-22-21 0,1 0 0,20 22 16,-21-22-16,-20 0 0,20 0 0,0 22 15,-21-22-15,1 21 0,20 0 16,-21-20-16,-21 20 0,21 0 0,-21 1 16,21-1-16,-21 0 0,0 1 0,0-1 15,0 0-15,0 1 0,0-1 0,0 0 16,0 1-16,0-22 0,0 21 0,22-21 16,-22 0-16,0 1 0,0-1 15,0 0-15,0 0 0,0 0 16,0 0-16,0 1 15,0-44 64,0 1-79,0 0 15,0 0 1,-22 21-16,1 0 0,0 0 15,0 0-15,0 0 0,0 0 16,-1 0-16,1 0 0,0 21 0,0 0 16,0 0-16,0 1 0,-1-22 0,1 21 15,0 21-15,21-21 0,0 0 0,0 1 16,0-1-16,0 0 0,0 0 0,0 0 16,0 0-16,21-21 0,0 22 0,1-1 15,-1-21-15,0 0 16,0 0-16,0 0 0,0 0 0,1 0 15,-1 0-15,0-21 0,0-1 0,-21 1 16,0 0-16,0 0 16,0 0-16,0 0 0,0-1 0,0 1 0,-21 0 15,0 0 1,0 21-16,-22 0 16,22 21-16,0 0 0,21 0 15,-21 1-15,21-1 16,0 0-16,0 0 15,21-21-15,0 0 0</inkml:trace>
  <inkml:trace contextRef="#ctx0" brushRef="#br0" timeOffset="-207311">14160 9885 0,'0'0'0,"22"-21"0,-1 0 0,0-1 0,-21 1 15,0 0-15,-21 21 16,0 0-1,-1 0-15,1 0 0,0 21 16,0 0-16,0-21 0,0 22 0,-1 20 16,1-21-16,0-21 0,21 21 0,-21 0 15,21 1-15,0-1 0,0 0 16,21-21 0,0 0-16,0 0 0,1 0 15,-1 0-15,0 0 0,0 0 0,0 0 16,-21-21-16,0 0 15,0-1-15,-21 22 16,0 0-16,0-21 0,0 21 0,-22 0 16,22 0-16,0 0 0,-21 0 15,20 0-15,1 21 0,0 1 0,0-1 16,0-21-16,0 21 0,21 0 0,0 0 16,0 0-16,0 1 0,0-1 0,0 0 15,0 0-15,21 0 0,0 0 16,0 1-16,0-22 0,0 21 15,1 0-15,20-21 0,-21 21 0</inkml:trace>
  <inkml:trace contextRef="#ctx0" brushRef="#br0" timeOffset="-205479.7">18690 12785 0,'-21'0'31,"0"0"-15,0 0-1,-1 0-15,1 0 16,0 0-16,0 0 0,0 0 16,0 0-16,-1 0 15,22-21-15,-21 21 0,42 0 47,22 21-47,20-21 0,22 21 0,21 0 16,21-21-16,21 21 0,42 0 0,22-21 15,21 22-15,42-22 0,0 21 0,22 0 16,-1-21-16,0 21 16,1 0-16,-22-21 0,-21 21 0,-21-21 15</inkml:trace>
  <inkml:trace contextRef="#ctx0" brushRef="#br0" timeOffset="-204589.37">22923 12573 0,'0'-21'47,"-21"21"-16,0 0-31,0 0 16,0 0-16,0 0 16,-1 0-16,44 0 78,-1 0-78,0 0 0,21 0 15,-21 21-15,22-21 0,-1 0 0,0 0 16,1 0-16,-1 21 0,0-21 0,1 0 16,-22 0-16,21 0 0,-21 0 0,1 0 15,-44 0 17,1 0-32,-21 0 15,21 0-15,0 0 0,-22 0 0,22 0 16</inkml:trace>
  <inkml:trace contextRef="#ctx0" brushRef="#br0" timeOffset="-204177.6">22923 12573 0,'-42'0'0,"84"0"0,-105 0 16,42 0-16,-22 0 0,22 21 0,0-21 15,-21 21-15,-1 1 0,22-1 16,-21 0-16,0 0 0,20 0 0,-20-21 16,21 21-16,0 1 0,0-1 0,21 0 15,0 0-15,0 0 0,0 0 16,0 1 15,21-22-31,0 0 0,0 0 16,0 0-16,0 0 0,1 0 0,20 0 15,-21 0-15,0 0 0,22 0 16,-22 21-16,21-21 0,0 21 0,-20-21 16,20 21-16,-21 0 0,0 0 0,22 1 15,-22-1-15,0 0 0,0 21 16,0-21-16,-21 1 0,0-1 15,0 0-15,0 0 0,0 0 0,0 0 0,0 1 16,-21-1-16,0 0 0,0-21 16,0 21-16,-22-21 0,1 0 0,0 0 15,-1 0-15,1 0 0,0 0 16,-1 0-16,22 0 0,-21 0 0,21 0 16,-1 0-16,1 0 0,0 0 0,0 0 15,21-21 1,21 21-16,0 0 15,0-21-15,1 21 0,20 0 16,-21 0-16</inkml:trace>
  <inkml:trace contextRef="#ctx0" brushRef="#br0" timeOffset="-203745.85">23643 13123 0,'0'0'0,"21"-21"0,-21 0 16,21 0-16,-21 0 0,0 0 16,0-1-16,-21 44 31,0-22-31,0 21 16,0 0-16,-22 21 0,22-21 0,0 22 15,0-22-15,21 21 0,0-21 0,-21 22 16,21-22-16,0 0 0,0 0 15,0 22-15,21-22 0,0 0 0,0-21 16,0 21-16,1 0 0,-1-21 16,21 0-16,-21 0 0,0 0 0,22 0 15,-22 0-15,21 0 0,-21-21 0,1 0 16,20 21-16,-21-21 0,0 0 0,0-22 16,-21 22-16,0 0 0,22-21 15,-22-1-15,0 22 0,0-21 0,0 21 16,0-1-16,-22-20 0,1 21 15,0 0-15,0 21 0,0-21 0,-22-1 16,22 22-16,-21 0 0,21 0 16,-22 0-16,22 0 0,0 0 0,0 0 15,0 0-15,0 0 0,21 22 0,0-1 16,21 0-16,0-21 16</inkml:trace>
  <inkml:trace contextRef="#ctx0" brushRef="#br0" timeOffset="-202784.37">19219 13293 0,'0'0'0,"0"21"0,0 0 0,0 0 16,0 22-16,0-1 15,0 0-15,0 22 0,-21-22 0,0 22 16,-21-22-16,-1 0 0,1 22 0,0-22 16,-22 0-16,1 1 0</inkml:trace>
  <inkml:trace contextRef="#ctx0" brushRef="#br0" timeOffset="-196089.65">1228 8742 0,'0'0'0,"0"-21"0,0 0 16,0-1-16,0 1 15,0 42 17,0 1-32,0-1 15,21 21-15,-21 0 0,0 1 16,0-1-16,0 0 0,0 22 0,0-22 15,0 1-15,0-1 0,0 0 16,0 1-16,0-22 0,0 21 0,0-21 16,0 0-16,0 1 0,0-1 15,0 0-15,0 0 16,-21-21 31</inkml:trace>
  <inkml:trace contextRef="#ctx0" brushRef="#br0" timeOffset="-195792.82">847 9567 0,'0'0'0,"0"22"16,-22-1-16,22 0 0,0 0 15,0 0 1,22-21-16,-1 0 16,0 21-16,0-21 0,21 0 15,1 0-15,-1 0 0,0 0 0,1-21 16,-1 0-16,0 21 0,22-21 16,-22 0-16,1 21 0,-1-21 0,-21-1 15,21 22-15,-20-21 0,20 0 16,-21 0-16,0 0 15,-21 0-15,0-1 0,0 1 16,0 0-16,0 0 0,0-21 0,0 20 16</inkml:trace>
  <inkml:trace contextRef="#ctx0" brushRef="#br0" timeOffset="-195492.99">847 8615 0,'0'-21'0,"0"0"16,0-1 0,21 1-16,0 21 0,21-21 15,-21 21-15,22-21 0,-22 0 16,21 21-16,1-21 0,20-1 15,-21 22-15,1-21 0,20 0 0,-20 21 16,20-21-16,-21 0 0,1 21 16,-22 0-16,21-21 0,-21 21 0,1 0 15,-1 0-15,0 0 0,0-22 16,0 22 0</inkml:trace>
  <inkml:trace contextRef="#ctx0" brushRef="#br0" timeOffset="-195093.71">2392 8043 0,'0'22'0,"0"-1"15,0 0-15,-21 0 0,21 21 0,-22-20 16,1 20-16,0 21 0,0-20 16,0-1-16,0 22 0,-22-1 0,22 1 15,-21-1-15,21 22 0,-22-1 16,22 1-16,-21 0 0,-1-1 0,1 1 16,0-21-16,21 20 0,-22 1 15,1-22-15,21 1 0,-22 21 0,22-22 16,0-21-16,-21 22 0,21-22 15,21 1-15,-22-1 0,1 0 0,21-21 16,-21 1-16,21-1 16,0 0-16,0 0 0,-21 0 0,21 0 15,-21-21-15,21-21 32,21 0-32,0 0 15,0-21-15,22 20 0</inkml:trace>
  <inkml:trace contextRef="#ctx0" brushRef="#br0" timeOffset="-194757.91">2646 9081 0,'0'0'0,"-21"0"32,-1 0-32,22 21 15,0 0-15,0 0 0,0 21 0,0 1 16,-21-22-16,21 21 0,-21 1 16,0-1-16,21 0 0,0 22 0,-21-22 15,0 0-15,-1 1 0,22-1 0,-21 0 16,21 1-16,-21-1 15,0-21-15,21 0 0,0 1 0,0-1 16,0 0-16,-21 0 0,21 0 16,0-42-1,0 0 1</inkml:trace>
  <inkml:trace contextRef="#ctx0" brushRef="#br0" timeOffset="-194438.09">2498 9250 0,'0'0'0,"0"-21"15,-22-43-15,22 43 16,0 0-16,0-21 0,0 20 16,22 1-16,-1 0 0,21 0 0,-21 0 15,22 0-15,-1 21 0,-21 0 16,21 0-16,1 0 0,-1 0 0,0 21 15,-20 0-15,20 0 0,-21 0 16,0 22-16,-21-22 0,0 21 0,0-21 16,-21 22-16,0-22 0,0 21 0,-22-21 15,22 0-15,-21 1 0,0-1 16,-1 0-16,22 0 0,0 0 0,-21 0 16,20-21-16,1 22 15,21-1-15,0 0 16,0 0-1</inkml:trace>
  <inkml:trace contextRef="#ctx0" brushRef="#br0" timeOffset="-190701.29">7175 10562 0,'0'0'0,"22"-21"16,-22 0-16,0 0 15,-22 21 17,1 0-32,0 21 0,0 0 0,21 21 15,-21-20-15,-22 20 0,22 0 0,0 1 16,0-1-16,0 0 0,0 1 16,21-1-16,-22 0 0,22 1 0,-21-1 15,21 0-15,0 1 0,0-1 16,0 0-16,21 1 0,1-22 0,-1 0 15,21 0-15,-21 0 0,22 0 16,-1-21-16,0 0 0,-21 0 0,22 0 16,-1 0-16,0 0 0,1-21 0,-22 0 15,21 0-15,1 0 0,-22 0 16,0-22-16,21 22 0,-21-21 0,1 21 16,-1-22-16,-21 22 0,0-21 0,0-1 15,0 1-15,0 0 0,0 21 16,-21-22-16,-1 1 0,1 21 0,-21 0 15,21-1-15,0 1 0,-22 21 16,22 0-16,0 0 0,-21 0 0,20 0 16,-20 0-16,21 21 0,0 1 15,0-22-15,-1 21 0,1 0 0,0 0 16,21 0-16,0 0 0,0 1 16,21-22-16,0 0 15,1 21-15,-1-21 0,21 0 0,0 0 16,1 0-16,-1 0 0,0 0 0</inkml:trace>
  <inkml:trace contextRef="#ctx0" brushRef="#br0" timeOffset="-190345.27">8721 10097 0,'0'0'0,"0"-22"0,-22 22 15,1 0-15,0 0 16,-21 22-16,21-1 0,-22 0 0,22 0 16,-21 21-16,21 1 0,-22 20 0,1 1 15,0 20-15,-1 1 0,1 0 0,0-1 16,-22 22-16,1 0 0,20 0 16,-20 0-16,-1 0 0,1-1 15,20 1-15,-20 0 0,-1 0 0,22-21 16,0-1-16,-22 1 0,43-22 0,-21 22 15,21-43-15,-22 22 0,22-22 16,0 1-16,0-1 0,21-21 0,0 0 16,-21 0-16,21 1 0,0-44 31,21 22-31,0-42 16,0 21-16,0-21 0,22 20 0,-22-20 15,21 0-15</inkml:trace>
  <inkml:trace contextRef="#ctx0" brushRef="#br0" timeOffset="-190057.44">8551 11113 0,'0'0'16,"0"-22"-16,0 1 0,-21 21 15,21 21-15,-21 1 16,0-1-16,21 0 0,-21 21 15,21 1-15,-22-1 0,1 0 0,21 22 16,-21-22-16,21 0 0,0 22 0,-21-22 16,0 1-16,21 20 0,-21-21 0,21 1 15,-22 20-15,1-20 16,0-1-16,21 0 0,-21-21 0,21 22 16,-21-22-16,21 21 0,0-21 0,0 1 15,0-1-15,21-42 31,0-1-31,0 1 0,0 0 16</inkml:trace>
  <inkml:trace contextRef="#ctx0" brushRef="#br0" timeOffset="-189748.75">8551 11091 0,'0'0'0,"0"-21"16,0-21-16,0-22 15,0 43-15,0 0 0,21 0 0,1 0 16,-1 0-16,21-1 0,0 1 0,-20 0 16,41 21-16,-21 0 0,1 0 15,20 0-15,-20 0 0,-1 0 0,0 21 16,1 0-16,-1 1 0,-21-1 0,0 21 16,-21-21-16,0 22 0,0-22 0,-21 21 15,-21 0-15,-1 1 16,1-1-16,-21-21 0,-1 22 0,22-22 15,-22 21-15,1-21 0,-1 0 0,22 1 0,0-1 16,-1 0-16,22 0 0,0 0 16,0-21-16,21 21 0,-21 1 15,21-1-15,0 0 16,0 0-16,0 0 0</inkml:trace>
  <inkml:trace contextRef="#ctx0" brushRef="#br0" timeOffset="-189390.01">7154 12510 0,'0'0'0,"-84"21"16,62-21-16,22 21 15,22-21 1,-1 0-16,21 0 0,-21 0 0,43 0 16,-22 0-16,22 0 0,-1 0 0,1 0 15,20-21-15,1 21 0,-22 0 16,43-21-16,-21 21 0,0 0 0,-1 0 16,-20-22-16,20 22 0,-20-21 15,-1 21-15,1 0 0,-22 0 0,1 0 16,-1 0-16,-21 0 0,0 0 15,0 0-15,-42 0 32,0 0-32,-21 21 0,21-21 0,-22 0 15,22 22-15,-21-22 0,-1 21 0</inkml:trace>
  <inkml:trace contextRef="#ctx0" brushRef="#br0" timeOffset="-189054.28">6794 13081 0,'0'0'0,"-21"0"0,42 0 32,1 0-32,20 0 0,0-21 15,22 21-15,-22 0 0,22-21 0,-1 0 16,22 21-16,-22-22 0,1 22 0,20 0 15,1-21-15,-21 21 0,-1 0 0,22 0 16,-22-21-16,1 21 0,-1 0 16,-20 0-16,20 0 0,-21 0 0,1 0 15,-22 0-15,21 0 0,-21-21 16,1 21-16,-1 0 0,-42 0 47,-1 21-47,-20-21 0,21 0 15,0 21-15,-22-21 0,22 21 0,-21-21 16,21 22-16</inkml:trace>
  <inkml:trace contextRef="#ctx0" brushRef="#br0" timeOffset="-188757.45">6752 13504 0,'0'0'0,"-42"22"0,21-1 0,-1-21 16,1 0-16,64 0 16,-22 0-16,21 0 0,0 0 15,22 0-15,-1 0 0,1 0 16,-1 0-16,1-21 0,21-1 0,-22 22 16,22 0-16,-22-21 0,22 21 0,-22 0 15,22 0-15,-21-21 0,-1 21 0,1 0 16,-22 0-16,0 0 0,1 0 0,-1 0 15,-21 0-15,0 0 0,-42 0 32,0 0-32,0 21 0,-22-21 15,1 21-15,0 1 0,21-22 0,-22 21 16,1 0-16</inkml:trace>
  <inkml:trace contextRef="#ctx0" brushRef="#br0" timeOffset="-188453.63">6625 14139 0,'0'0'0,"-21"0"0,0 0 16,42 0 0,21 0-16,-21 0 15,22 0-15,20 0 0,-20-21 0,20 0 16,1 21-16,-1-21 0,1 21 0,-1-21 15,22 21-15,-22-21 0,1 21 0,-1-22 16,1 1-16,-1 21 0,1-21 0,-22 21 16,22 0-16,-43 0 0,21-21 0,-21 21 15,22 0-15,-65 0 32,-20 21-32,21-21 0,-21 21 15,-1 0-15,1-21 0,0 22 16,-1-22-16,-20 21 0,20 0 0</inkml:trace>
  <inkml:trace contextRef="#ctx0" brushRef="#br0" timeOffset="-188205.77">6667 14478 0,'0'0'0,"-21"21"15,42-21 1,22 0-16,-22-21 0,21 21 0,22-21 15,-22 0-15,22 21 0,-1-21 16,1-1-16,-1 1 0,1 21 0,-1-21 16,-21 21-16,22 0 0,-1-21 0,-20 21 15,-1 0-15,22 0 0,-43 0 0,21 0 16,-21 0-16,0 0 0,1 0 0,-22 21 16,0 0-1,-22-21-15,1 21 0,0 1 16,-21-1-16,21 0 0</inkml:trace>
  <inkml:trace contextRef="#ctx0" brushRef="#br0" timeOffset="-187969.9">6646 15113 0,'0'0'0,"0"21"15,-21-21-15,21 21 16,21-21-1,0 0-15,1-21 0,20 0 16,-21 0-16,21 21 0,1-21 0,-1 0 16,0-1-16,1 1 0,-1 21 0,0-21 15,-20 0-15,20 0 0,-21 0 0,0 21 16,0-22-16,-21 1 0,0 0 16,0 0-16,0 0 0,0 0 15,0-1-15,0-20 0</inkml:trace>
  <inkml:trace contextRef="#ctx0" brushRef="#br0" timeOffset="-187469.19">6244 12383 0,'0'0'0,"-21"0"0,21 21 15,0 0 1,0 21-16,0-21 0,0 22 0,0-1 15,0 22-15,0-1 0,0 22 0,0-22 16,-21 22-16,21 0 0,0-1 0,-21 1 16,21 21-16,-22-22 0,22 22 15,-21-21-15,21 0 0,0 20 16,0-20-16,0 0 0,-21-1 0,21-20 16,0 21-16,-21-1 0,21-20 0,0-1 15,0 1-15,0-1 0,0 1 0,-21-1 16,21-20-16,0-1 0,-21 0 0,21 1 15,0-1-15,0 0 0,0-21 0,0 22 16,0-22-16,0 21 0,0-21 16,-22 1-16,22-1 0,0 0 15,-21-21-15,21-21 16,0 0-16,0-1 16,0-20-16,0 21 0,0-21 15,0-22-15,0 22 0,0-22 0</inkml:trace>
  <inkml:trace contextRef="#ctx0" brushRef="#br0" timeOffset="-186553.72">6350 12383 0,'0'0'0,"42"-43"15,-21 43 1,1 0-16,-1-21 0,0 21 0,21 0 16,-21-21-16,22 21 0,20 0 15,1-21-15,-1 21 0,22-21 0,0 21 16,-1-22-16,1 22 0,21 0 0,0-21 16,-1 21-16,22 0 0,-21-21 15,21 21-15,0 0 0,0 0 0,-21-21 16,21 21-16,-21-21 0,0 21 0,0 0 15,-22-21-15,1 21 0,0 0 0,-22-22 16,-21 22-16,1 0 0,-1 0 16,0 0-16,-20-21 0,-1 21 15,0 21 1,-21 1-16,0-1 0,0 0 16,0 21-16,0-21 0,0 22 15,0-1-15,0 0 0,0 1 0,0-1 16,0 0-16,-21 1 0,21 20 0,-21-20 15,-1 20-15,22-21 0,-21 22 0,0-1 16,0 1-16,0-1 0,-22 1 16,22-1-16,0 1 0,0-1 0,-21 1 15,20-1-15,1 1 0,0-1 0,0 22 16,21-21-16,0-1 0,0 22 0,0-22 16,0 1-16,0 20 0,0-20 0,21-1 15,0 1-15,-21-1 0,21 1 16,-21 21-16,22-22 0,-22-21 15,0 22-15,0-1 0,0-20 0,0 20 16,0-20-16,0-1 0,0 0 0,0 1 16,0-1-16,0 0 0,0 1 0,0-22 15,0 21-15,-22-21 0,1 0 0,21 22 16,-21-22-16,0 0 0,21 0 0,-21 0 16,0 1-16,-1-1 0,1 0 15,0 0-15,0 0 16,-21-21-16,20 21 0,1-21 0,-21 22 0,0-22 15,-1 0-15,1 21 0,0-21 0,-22 0 16,22 21-16,-22-21 0,1 0 16,-1 0-16,1 21 0,-1-21 0,-20 0 15,20 0-15,-21 0 0,1 0 0,-1 0 16,-21 0-16,0 0 0,22 21 0,-22-21 16,21 0-16,-21 0 0,43 0 15,-22 21-15,22-21 0,-1 22 0,22-22 16,0 0-16,-1 21 0,1-21 0,21 21 15,-22-21-15,22 21 0,0-21 0,-21 0 16,21 21-16,-1-21 16,1 0-16,0 0 0,21 21 0,-21-21 93,0 0-93,0 0 16,-1 0-16</inkml:trace>
  <inkml:trace contextRef="#ctx0" brushRef="#br0" timeOffset="-184497.64">3852 12404 0,'0'-21'32,"0"-1"-32,0 1 15,0 0-15,21 0 16,1 0-16,-1 0 0,-21-1 0,42 1 15,-21 0-15,0-21 0,22 21 16,-1-1-16,0 1 0,1 0 0,-1 0 16,22 0-16,-1 0 0,1-1 15,-1 1-15,1 0 0,-1 21 0,22 0 16,-22 0-16,1 0 0,20 0 16,-20 0-16,-22 0 0,22 0 15,-1 0-15,-20 0 0,-1 21 0,0-21 16,1 21-16,-1 1 0,0-22 0,-21 0 15,22 0-15,-22 21 0,0 0 16,-21 0-16,-21 0 16,0-21-1,0 0-15,-1 0 0,-20 0 0,21 0 16,0 0-16,-22 0 0</inkml:trace>
  <inkml:trace contextRef="#ctx0" brushRef="#br0" timeOffset="-184119.86">4170 12446 0,'0'0'15,"-21"0"-15,-43 0 16,64-21 15,21 21-15,0-21-16,22 0 0,-22 21 15,21-22-15,1 1 0,20 0 0,-21 0 16,22 21-16,-1-21 0,1 0 0,-1-1 16,1 1-16,21 0 0,-22 21 15,1-21-15,-1 0 0,-21 21 0,22-21 16,-22-1-16,-21 22 0,22 0 0,-22 0 15,0 0-15,0 0 0,-21-21 16,21 21-16,1 0 31,-22-21-15,21 21-16</inkml:trace>
  <inkml:trace contextRef="#ctx0" brushRef="#br0" timeOffset="-183608.64">5524 11621 0,'-21'0'15,"21"21"16,21-21-15,-21 21-16,22 0 0,20-21 0,-21 21 16,21 0-16,1-21 0,-1 22 15,0-22-15,1 21 0,-1-21 0,0 0 16,1 21-16,-22-21 0,21 0 0,1 0 16,-22 0-16,21 21 0,-21-21 0,0 0 15,1 0 1,-22 21 46,0 0-46,-22 1-16,1-22 0,0 21 0,0 0 16,0 0-16,0 21 0,-22-20 15,22 20-15,-21-21 0,-1 21 0,1 1 16,0-22-16,21 21 0,-22 1 0,1-1 15,0 0-15,20-21 0,1 22 16,-21-22-16,42 0 0,-21 0 0,0 0 16,21 1-16,-22-1 0,22 0 0,0 0 15,-21 0-15,0-21 16,0 0 0,0 0-16</inkml:trace>
  <inkml:trace contextRef="#ctx0" brushRef="#br0" timeOffset="-183015.98">4276 11599 0,'0'22'16,"0"-1"-16,0 0 0,0 0 0,0 21 16,0-20-16,0 20 0,-22 0 0,1 1 15,0-1-15,0 0 0,0 1 16,-22 20-16,22-21 0,-21 1 0,21-1 15,-22 0-15,22 1 0,0-22 0,0 0 16,0 0-16,0 0 0,-1 1 16,22-1-16,-21-21 0,21 21 15,21-21 32,1 21-47,-1 0 0,21-21 16,-21 21-16,0 1 0,1-22 15,-1 21-15,21 0 0,-21 0 0,0 0 16,22 0-16,-22-21 0,0 22 0,21-1 16,-20 0-16,-1 0 0,0-21 15,0 21-15,0 0 0</inkml:trace>
  <inkml:trace contextRef="#ctx0" brushRef="#br1" timeOffset="-41982.56">20256 1947 0,'0'22'0,"0"-1"15,0 0-15,0 0 31,22-21-15,-1 0 0,0 0-16,0 0 0,0 0 15,0 0-15,1 0 0,-1 0 0,21 0 16,-21 0-16,22-21 0,-22 21 0,0-21 16,21 21-16,-21-21 0,1-1 15,-1 1-15,21 0 0,-42 0 0,21 0 16,0 0-16,1-1 0,-1 1 0,-21-21 15,0 21-15,0 0 0,0-1 16,0 1-16,0-21 0,0 21 16,0 0-16,0-1 0,0 1 15,0 0 1,0 42 31,0 0-47,0 1 0,-21-1 15,21 0-15,-22 21 0,22-21 16,0 1-16,0 20 0,-21 0 16,0-21-16,0 22 0,21-1 0,-21 0 15,0 1-15,21-1 0,-22 0 16,1 1-16,21-1 0,0 0 0,-21 1 16,21 20-16,-21-20 0,21-1 15,0 21-15,0-20 0,0-1 0,0 22 16,0-22-16,0 0 0,0-21 0,0 22 15,0-1-15,0-21 0,0 0 16,0 1-16,0-1 0,0 0 0,0 0 16,0 0-16,0 0 0,-21-21 15,0 0-15,-22 0 16,22 0-16,0 0 0,-21 0 16,20 0-16,-20 0 0,21-21 0,-21 21 15,20-21-15,1 0 0,-21 21 16,21-21-16,0 0 0,-1-1 15,1 22-15,0-21 0,0 0 0,21 42 47,0 0-47,21 1 16,0-1-16,22 0 16,-22-21-16,0 0 0,0 21 0,0-21 15,22 21-15,-22-21 0,21 0 0,-21 0 16,22 0-16,-22 0 0,21 0 15,0 0-15,-20 0 0,20-21 16,0 0-16,-21 0 0,22 0 0,-22-1 0,0 1 16,21 0-16,-20 0 15,-1 0-15,0 0 0,0-1 0,0 1 16,0 0-16,1 0 0,-22 0 0,0 0 16,21 21-16,-21-22 0,21 22 15,-21 22 1,0-1-16,0 0 15,0 0-15,0 0 0,0 0 0,0 1 16,0-1-16,0 0 0,0 0 16,0 0-16,-21 0 0,21 1 0,0-1 15,0 0-15,-21 0 16,-1-21 15,22-21-15,0 0-1,22 0-15,-1-1 0,-21 1 16,21 0-16,0-21 0,0 21 16,0-1-16,-21 1 0,22 0 0,-1 0 15,0 0-15,0 0 0,0 21 16,0-22-16,1 22 16,-1 0-16,0 0 0,0 22 15,-21-1-15,0 0 0,21-21 16,-21 21-16,21 0 0,-21 0 0,22 1 15,-22-1-15,0 0 0,0 0 16,21 0-16,-21 0 0,21 1 0,-21-1 16,21 0-16,0-21 0,0 21 15,1-21-15,-1 0 0,0 0 0,0 21 16,0-21-16,22 0 0,-22 0 16,21 0-16,0 0 0,1 0 0,-22 0 15,21-21-15,1 21 0,-1-21 0,-21 0 16,21 0-16,-20-1 0,-1 1 0,21 0 15,-21 0-15,0-21 0,1 20 16,-22-20-16,21 0 0,-21 21 16,21-22-16,-21 1 0,0 21 0,0-22 15,0 22-15,0 0 0,0 0 0,0 0 16,0 0-16,-21 21 16,0 0-16,-1 0 0,1 0 15,0 0-15,0 0 0,0 21 0,0 21 16,-1-21-16,1 0 0,0 22 15,0-22-15,0 21 0,0 1 16,-1-22-16,22 21 0,0-21 0,-21 0 0,21 1 16,0 20-16,0-21 0,0 0 0,0 0 15,0 1-15,21-22 16,1 21-16,-1-21 16,0 0-16,0 0 0,0 0 15,0-21-15,1-1 0,-1 22 16,0-21-16,-21-21 0,21 21 15,0-22-15,0 22 0,1-21 0,-1-22 16,0 22-16,0-21 0,0 20 0,0-20 16,1-1-16,-1 22 0,0-22 15,0 22-15,0-21 0,0 20 0,1 1 16,-22 0-16,0-1 0,21 1 0,-21 0 16,0-1-16,0 22 0,0 0 15,21 0-15,-21 0 0,0-1 16,-21 22-1,0 22 1,21 20-16,-22-21 0,1 0 0,0 22 16,21-1-16,0 0 0,-21 1 0,0-22 15,21 21-15,-21 0 0,21 1 16,0-1-16,0 0 0,-22 22 0,22-22 16,0 1-16,0-1 0,0 0 0,0 1 15,0-1-15,0-21 0,0 21 16,0 1-16,0-22 0,0 0 0,0 21 15,22-20-15,-22-1 0,21 0 16,0-21-16,21 21 0,-21 0 0,1-21 16,-1 0-16,21 0 0,-21 0 15,22 0-15,-22 0 0,21 0 0,-21 0 16,22 0-16,-22 0 0,21-21 0,-21 21 16,0-21-16,22 0 0,-22 0 15,0-22-15,0 22 0,-21 0 0,21-21 16,-21 20-16,22-20 0,-22 21 0,0 0 15,0-22-15,0 22 0,0 0 16,0 0-16,-22 21 16,1 0-16,21 21 15,-21-21-15,0 21 0,21 22 0,-21-22 16,0 0-16,21 21 16,-22-21-16,22 1 0,0 20 0,0-21 15,0 0-15,0 0 0,0 22 0,0-22 16,0 0-16,0 0 15,0 0-15,0 1 0,22-1 16,-1-21-16,0 0 0,0 0 16,0 0-16,0 0 0,1-21 15,-1 21-15,0-22 16,0 1-16,-21 0 0,42-21 0,-20 21 16,-1-1-16,0-20 0,0 21 15,21-21-15,-20 20 0,-1 1 0,0 0 16,0 0-16,0 0 0,0 0 15,22-1-15,-22 22 0,0 0 0,0 0 16,0 0-16,1 0 0,20 0 0,-21 0 16,0 22-16,0-1 15,-21 0-15,0 0 0,0 21 16,0-20-16,0-1 0,0 0 0,0 21 16,0-21-16,0 1 0,-21-1 15,0 0-15,0 0 0,0 0 0,21 0 16,-21 1-16,-1-1 0,22 0 15,-21-21 1,21 21-16,0-42 31,21 21-31,1-21 0,-1 0 16,0-1-16,0 1 0,0 0 0,0-21 16,1-1-16,-1 22 0,21-21 15,-21 0-15,22-1 0,-22 1 0,0 21 16,21-22-16,-42 22 0,21 0 0,-21 0 15,22 0-15,-22 0 0,-22 21 32,1 0-32,0 21 0,21 0 0,-21 0 15,0 21-15,0-20 0,-1-1 16,22 21-16,0 0 0,-21-20 16,21 20-16,-21-21 0,21 21 0,0-20 15,0-1-15,0 0 0,0 21 16,21-21-16,0 1 0,1-22 0,-1 21 15,0 0-15,21-21 0,-21 0 0,1 0 16,20 21-16,-21-21 0,0 0 0,0 0 16,22 0-16,-22 0 0,0-21 0,0 0 15,0 21-15,1-21 16,-22-1-16,0 1 16</inkml:trace>
  <inkml:trace contextRef="#ctx0" brushRef="#br1" timeOffset="-41357.97">20722 3281 0,'0'0'0,"-21"21"16,21 0 15,21-21 1,0 0-32,0 0 0,1 0 0,-1 0 15,0 0-15,21 0 0,-21 0 0,22 0 16,-1 0-16,0 0 0,1 0 0,20 0 15,1 0-15,-1 0 0,22 21 16,0-21-16,-1 0 0,22 0 0,0 0 16,-21 22-16,20-22 0,1 0 0,0 21 15,0-21-15,0 21 0,0-21 0,-1 0 16,1 0-16,-21 21 0,0-21 16,-1 0-16,-20 0 0,20 0 0,-20 0 15,-22 0-15,22 0 0,-22 0 16,0 0-16,-20 0 0,20 0 0,-21 0 15,0 0-15,0 0 0,1 0 16,-44 0 15,1 0-15,0 0-16,0 0 0,-21 0 16,-1 0-16,1 0 0,0 0 0</inkml:trace>
  <inkml:trace contextRef="#ctx0" brushRef="#br1" timeOffset="-40932.66">20913 3598 0,'0'0'0,"21"0"16,0 0 0,0 0-16,0 0 0,22 0 15,-1 0-15,21 0 0,1 0 0,-1 22 16,1-22-16,21 0 0,-1 0 0,1 0 15,21 0-15,-22 0 0,1 0 0,0 0 16,-1 0-16,1 0 0,0 0 16,-1 0-16,-20 0 0,-1 0 0,1 0 15,-1 0-15,-20 0 0,20 0 0,-42 0 16,22 0-16,-22 0 0,21 0 16,-21 0-16,1 0 0,-1 0 15,0 0-15,0 0 16,-21-22-1,-21 1-15,0 21 16</inkml:trace>
  <inkml:trace contextRef="#ctx0" brushRef="#br1" timeOffset="-39942.68">18648 1418 0,'0'-21'0,"0"42"0,0-84 16,0 42-16,0-1 0,0-20 0,-21 21 15,21 0-15,-22 0 0,22-1 16,-21 44 0,21-1-16,0 0 15,-21 21-15,21 1 0,0-1 16,-21 0-16,0 22 0,0-1 15,-1 1-15,1-1 0,-21 1 0,21-1 16,-22 1-16,22-1 0,-21-20 0,21 20 16,0-21-16,-22 1 0,22-1 0,0-21 15,0 0-15,21 1 0,0-1 16,-21-21-16,-1 0 16,22-21-1,0-1-15,0 1 0,0 0 16,0 0-16,22-21 0,-1-1 15,0 22-15,-21-21 0,21-1 0,0 1 16,0 0-16,-21 21 0,22-1 16,-22 1-16,21 0 0,0 21 15,-21 21 1,21 0-16,-21 1 0,0-1 16,0 21-16,21-21 0,-21 0 0,21 1 15,-21 20-15,22-21 0,-22 0 16,21 0-16,-21 1 0,21-22 0,0 21 15,-21 0-15,21-21 0,0 0 0,1 0 16,-1 0-16,0 0 0,0 0 16,0 0-16,0-21 0,1 21 15,-1-21-15,0-1 0,-21 1 0,21 0 16,0 0-16,-21 0 0,21 0 16,-21-1-16,0 1 0,0 0 0,22 21 15,-22-21-15,0 42 31,0 0-31,0 0 16,0 1-16,0-1 0,0 0 16,0 0-16,0 0 0,0 0 15,0 1-15,0-1 16,-22-21 0,22-21 15,0-1-31,0 1 0,0 0 15,0-21-15</inkml:trace>
  <inkml:trace contextRef="#ctx0" brushRef="#br1" timeOffset="-39789.77">18754 1672 0,'0'0'0,"0"-21"16,-22 21-1,22 21 32,22-21-31,-1 0-16</inkml:trace>
  <inkml:trace contextRef="#ctx0" brushRef="#br1" timeOffset="-39390.08">19071 1757 0,'-21'0'0,"0"0"16,0 0-16,-1 0 15,1 21-15,0 0 16,0 0-16,21 1 16,0-1-16,0 0 0,0 0 15,0 0-15,0 0 16,0 1-1,21-22-15,0 21 0,0-21 16,1 0-16,-1 0 0,-21 21 0,21-21 16,0 0-16,0 21 15,-21 0 1,0 0 0,-21-21-16,0 0 0,0 0 15,0 0-15,-1 0 0,22 22 16,-21-22-16,0 0 15,0 0-15,21-22 32,0 1-32,21 0 15,-21 0-15,21 0 0</inkml:trace>
  <inkml:trace contextRef="#ctx0" brushRef="#br1" timeOffset="-39061.2">19537 1249 0,'0'0'0,"0"21"47,0 0-47,0 0 0,0 1 0,0 20 15,0-21-15,0 21 0,0 1 0,0-1 16,-21 0-16,-1 1 0,1-1 0,21 0 15,-21-20-15,0 20 0,21 0 16,-21 1-16,21-22 0,-21 0 0,21 21 16,0-21-16,0 1 0,0-1 0,0 0 15,0 0 1,21-21 0,0 0-16,0 0 15,0 0-15,0-21 0,1 21 0,-1-21 16,0 21-16,-21-21 0,21-1 15,0 1-15,-21 0 0,0-21 0</inkml:trace>
  <inkml:trace contextRef="#ctx0" brushRef="#br1" timeOffset="-38898.3">19389 1672 0,'0'0'16,"-22"0"-16,1 0 0,0 0 0,0 0 15,42 0 16,0 0-31,22 0 16,-22 0-16,0-21 0,21 21 0,-21-21 16,22 0-16,-22 21 0,21-21 0,-21-1 15</inkml:trace>
  <inkml:trace contextRef="#ctx0" brushRef="#br1" timeOffset="-38626.45">20214 1016 0,'0'21'15,"0"0"-15,-21 1 0,21-1 16,-21 0-16,21 0 15,0 0-15,0 0 0,0 1 0,0-1 16,0 0-16,0 0 0,0 0 16,0 0-16,-21-21 31</inkml:trace>
  <inkml:trace contextRef="#ctx0" brushRef="#br1" timeOffset="-38409.58">20024 1355 0,'0'0'15,"-22"0"-15,22 21 16,22-21 0,-1 0-1,0 0-15,21 0 16,-21 0-16,1 0 0,-1 0 0,0 0 15,21 0-15,-21 0 0,1-21 0,-1 21 16,0-21-16,0-1 16,0 1-16</inkml:trace>
  <inkml:trace contextRef="#ctx0" brushRef="#br1" timeOffset="-38197.7">20045 1058 0,'21'-21'31,"0"21"-31,0 0 0,0 0 16,1 0-16,20-21 0,-21 21 15,0 0-15,0 0 0,1 0 16,-1-21-16,0 21 15</inkml:trace>
  <inkml:trace contextRef="#ctx0" brushRef="#br1" timeOffset="-37682.73">20510 720 0,'-42'-21'16,"21"21"-16,0 0 16,0 0-16,-1 0 0,1 0 0,0 0 15,-21 0-15,21 0 0,-22 0 0,22 21 16,-21 0-16,-1-21 0,22 42 16,-21-21-16,0 1 0,20 20 0,-20 0 15,21 1-15,0-22 0,0 21 16,-1 0-16,1 1 0,0-1 15,21 0-15,0 1 0,0-22 0,0 21 16,0-21-16,0 22 0,0-22 0,21 0 16,0 0-16,1 0 0,-1 1 15,0-22-15,0 21 0,0-21 0,0 21 16,1-21-16,20 0 0,0 0 0,1 0 16,-1-21-16,0 0 0,1 21 0,-1-22 15,0-20-15,1 21 0,-1 0 16,-21-22-16,21 1 0,-20 0 0,20-22 15,-21 22-15,-21-22 0,0 22 0,0-21 16,0 20-16,0 1 16,0-22-16,0 43 0,-21-21 0,0 21 15,0-22-15,-1 22 0,-20 21 0,21-21 16,-21 21-16,-1 0 0,1 0 16,0 0-16,-1 0 0,22 0 0,-21 21 15,-1 0-15,22 1 0,-21-1 0,0 0 16,20 0-16,1 21 0,-21 1 15,21-1-15,0 0 0,-1 1 0,1-1 16</inkml:trace>
  <inkml:trace contextRef="#ctx0" brushRef="#br1" timeOffset="-37281.93">20002 1778 0,'0'0'0,"0"-21"0,-21 42 62,0 0-62,21 0 0,-21 1 0,0-1 16,0 0-16,-1 0 0,1 0 0,-21 0 16,21 1-16,0-1 0,-1 0 15,1 0-15,0-21 16,21 21-16,21-21 31,0-21-31,1 21 16,-1-21-16,0 0 0,0 0 0</inkml:trace>
  <inkml:trace contextRef="#ctx0" brushRef="#br1" timeOffset="-37070.06">20299 1609 0,'0'0'0,"21"0"0,-42 21 31,0 0-31,-22 0 16,22 0-16,0 1 0,-21-1 0,20 21 16,-20-21-16,0 22 0,21-22 15,-1 0-15,-20 21 0,21-21 16,0 1-16,-22-1 0,22 0 0,0 0 0,21 0 16,-21-21-16,0 21 15,0 1-15,-1-22 16,1 0-16</inkml:trace>
  <inkml:trace contextRef="#ctx0" brushRef="#br1" timeOffset="-36781.22">19748 1863 0,'-42'0'16,"21"21"-16,21 0 0,0 0 15,-21-21-15,21 21 16,-21 1-16,21-1 0,0 0 0,0 0 16,-22 0-16,22 0 0,0 1 15,-21-22-15,21 21 0,21-21 32,1 0-32,-1 0 0,0 0 15,0 0-15,0 0 0,0 0 16,1 0-16,-1 0 0,0 0 15,0 0-15,-21-21 16,21 21-16,0 0 16,-21-22-16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9T03:38:10.73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3471 953 0,'0'0'0,"21"-22"0,1-20 16,-22 21-16,0 0 0,0 0 15,21-1-15,-21 1 0,21 0 16,-21 0-16,0 0 16,21 21-16,-21-21 15,0 42 32,0 0-47,-21 21 16,21-21-16,0 22 0,0-1 0,-21 0 15,0 1-15,21 20 0,-22-20 16,22 20-16,0 1 0,0-22 0,-21 21 16,21 1-16,-21-1 0,21 1 15,-21-1-15,21 1 0,0-1 0,0 22 16,-21-21-16,21-1 0,-21 1 0,21-1 16,0 22-16,-22-22 0,22 1 15,-21-1-15,21 22 0,-21-22 0,21 1 16,-21-1-16,21 1 0,0-22 15,0 22-15,0-22 0,0-21 16,0 22-16,0-22 0,0 0 0,0 0 16,0 0-16,0 0 0,0-42 47,0 0-47,0 0 0,0-21 15,21 20-15,-21-20 0</inkml:trace>
  <inkml:trace contextRef="#ctx0" brushRef="#br0" timeOffset="957.45">3725 720 0,'-21'0'16,"42"0"46,0 0-62,1 0 0,-1 21 16,0-21-16,0 0 0,0 0 0,22 0 15,-1 0-15,0 0 0,1 0 16,-1 0-16,0 0 0,22 0 0,-1 0 16,1 0-16,20 0 0,1 0 15,0 0-15,21 0 0,-1 0 0,1 0 16,0 0-16,0 0 0,21-21 0,-21 21 15,21 0-15,0 0 16,0-21-16,0 21 0,-21 0 0,21 0 16,0-22-16,0 22 0,-22 0 15,22 0-15,0-21 0,0 21 0,-21 0 16,0 0-16,0-21 0,0 21 0,0 0 16,-22 0-16,22 0 0,-21 0 15,-1-21-15,1 21 0,0 0 0,-22 0 16,22 0-16,-43 0 0,22 0 15,-1-21-15,-20 21 0,-1 0 0,0 0 16,-21-21-16,22 21 0,-22 0 0,0 0 16,0 0-16,0 0 0,1 0 15,-1 0-15,0 0 0,0 0 16,0 0-16,0 0 31,-21 21-31,0 0 16,0 0-16,0 0 15,0 22-15,-21-22 0,21 21 16,0-21-16,-21 22 0,0-1 0,0 21 16,21-20-16,0 20 0,-21-20 15,21 20-15,0 1 0,-22-22 0,22 21 16,0 1-16,0-22 0,0 22 16,0-1-16,0 1 0,0-1 0,0 1 15,0-1-15,0 1 0,0-1 16,0 1-16,22-1 0,-22-20 0,21 20 15,-21-21-15,21 22 0,-21-22 16,0 22-16,0-1 0,0-20 0,0 20 16,0 1-16,0-22 0,0 21 0,0-20 15,0-1-15,-21 22 0,21-22 0,0 0 16,-21-21-16,21 22 0,-22-1 16,1-21-16,0 22 0,21-22 0,-21 0 15,0 0-15,21 0 0,0 0 0,-21 1 16,21-1-16,-22-21 0,22 21 15,-21-21 1,0 0-16,21-21 16,-21 21-16,0-21 15,0-1-15,21 1 0,-22 0 16</inkml:trace>
  <inkml:trace contextRef="#ctx0" brushRef="#br0" timeOffset="1689.03">3619 3048 0,'0'0'0,"-21"0"16,21 21 0,21-21 15,1 0-31,20 0 16,-21 0-16,21 0 0,1 0 0,-1 0 15,0 0-15,22 0 0,-22 0 16,22 21-16,-1-21 0,22 0 0,-22 0 15,22 0-15,0 0 0,21 0 16,-1 0-16,-20 0 0,21 0 16,0 22-16,0-22 0,-1 0 0,22 0 15,-21 0-15,0 0 0,21 0 0,-21 0 16,0 0-16,0 0 0,-1 0 16,22 21-16,-21-21 0,0 0 0,0 0 15,0 0-15,0 0 0,-1 0 0,1 0 16,-21 0-16,0 0 0,-1 0 0,1 0 15,-22 0-15,22 0 0,-21 0 16,-1 0-16,-21 0 0,22 0 0,-22 0 16,1 0-16,-1 0 0,-21 0 0,21 0 15,-20 0-15,-1 0 0,0 0 16,0 0-16,0 0 0,0 0 16,1 0-16,-1 21 15,0-21-15,0 0 0,0 0 31,0 0-31,-21-21 16,0 0 0,0-1-16,0 1 0,-21 0 0</inkml:trace>
  <inkml:trace contextRef="#ctx0" brushRef="#br0" timeOffset="2641.48">4762 1461 0,'-21'-43'15,"0"43"-15,0-21 0,0 21 16,0-21 0,-1 21-16,1 0 15,0 0-15,0 21 16,0 0-16,0 0 0,-1 1 0,1-1 16,-21 42-16,21-20 0,-22-1 0,22 21 15,0 1-15,0-1 0,0 1 16,0-1-16,-1 1 0,22-1 0,0-20 15,0 20-15,0-20 0,0-1 16,0 0-16,0 1 0,22-1 0,-1-21 16,0 21-16,0-20 0,21-1 0,-20 0 15,20 0-15,-21-21 0,21 0 16,1 0-16,-1 0 0,22 0 16,-22 0-16,0 0 0,22-21 0,-1-21 15,-20 20-15,20 1 0,-21-21 16,22 21-16,-22-22 0,1 1 0,-1 0 15,0-1-15,-21-20 0,1 21 16,-1-22-16,0 1 0,-21 20 0,0-20 16,0-1-16,0 1 0,0-1 0,-21 1 15,-22 20-15,22 1 0,0 0 16,-21-1-16,-1 22 0,1-21 0,0 21 16,-22 0-16,22 21 0,-22-22 15,1 22-15,-1 0 0,1 0 0,21 0 16,-22 0-16,22 22 0,-1-1 0,1 0 15,21 0-15,0 0 16,21 22-16,0-22 0,0 21 0,0 0 16,21 22-16,0-22 0,21 1 15,-20 20-15,20 1 0,0-22 0,1 21 16,-1 1-16,0-22 0,-21 22 0,22-1 16,-22 1-16,0-1 0,0 22 15,-21-22-15,0 22 0,0-21 0,0 20 16,0-20-16,0-1 0,-21 1 0,0-1 15,0 1-15,21-22 0,-21 0 16,-1 1-16,1-1 0,21 0 0,0-20 16,-21 20-16,21-21 0,-21-21 0,21 21 15,0 0-15,0-42 32,0 0-32,0 0 15,0 0-15,0 0 0,0-22 16,0 22-16,0-21 0,21-1 0</inkml:trace>
  <inkml:trace contextRef="#ctx0" brushRef="#br0" timeOffset="4157.35">5440 2011 0,'0'0'0,"0"-21"15,0 42 17,0 0-32,0 0 0,0 0 0,0 1 15,0-1-15,0 21 0,0-21 16,0 22-16,0-1 0,0-21 0,0 21 16,0 1-16,0-22 0,0 21 0,0-21 15,0 1-15,0-1 0,0 0 16,0 0-16,0 0 0,21-21 15,0 0-15,0 0 0,0 0 16,1 0-16,-1-21 16,0 21-16,0-21 0,0 0 0,0-22 15,1 22-15,-1 0 0,0-21 16,-21 21-16,21-22 0,0 22 0,0 0 16,1 0-16,-22-22 0,21 22 0,0 0 15,0 0-15,-21 0 16,0 0-16,0 42 31,0 0-31,0 0 16,-21 0-16,21 0 0,0 1 0,-21 20 15,21-21-15,-21 0 0,21 22 0,0-22 16,0 0-16,0 0 16,0 21-16,0-20 0,0-1 0,21 0 15,0-21-15,0 21 0,0 0 0,0-21 16,1 0-16,-1 0 0,21 0 15,0 0-15,-20 0 0,20 0 0,0 0 16,1-21-16,-22 0 0,21 21 0,-21-21 16,22 0-16,-22-1 0,21 1 15,-21 0-15,0-21 0,1 21 0,-22-1 16,21-20-16,-21 21 0,0 0 16,21 0-16,-21-22 0,0 22 0,0 0 15,0 0-15,0 0 0,-21 21 16,21-22-16,-21 22 0,-1 0 0,1 0 15,0 0-15,0 0 16,0 0-16,21 22 16,-21-1-16,-1 0 0,22 0 0,-21 0 15,21 0-15,0 1 0,0 20 0,0-21 16,0 0-16,-21 22 0,21-22 16,0 0-16,0 21 0,0-21 0,0 1 15,0-1-15,0 21 0,21-42 0,-21 21 16,21 0-16,1 1 0,-1-22 15,0 0-15,0 0 0,0 0 0,0 0 16,22 0-16,-22 0 0,0 0 16,21 0-16,-20-22 0,20 1 15,-21 0-15,0 0 0,22 0 0,-22 0 16,0-1-16,21 1 0,-21-21 0,1 21 16,-1-22-16,0 22 0,0 0 15,0 0-15,-21 0 0,0 0 0,0-1 16,21 1-16,-21 0 0,0 0 15,0 42 17,-21 0-32,21 0 0,-21-21 0,21 22 15,0 20-15,0-21 0,0 0 16,0 0-16,0 1 0,0-1 16,0 0-16,0 0 0,0 0 0,0 0 15,0 1-15,0-1 0,21 0 16,0-21-16,1 0 0,-1 0 15,0 0-15,0 0 0,0 0 0,0 0 16,1 0-16,-1-21 0,0 0 16,0-1-16,0 22 0,-21-21 0,21 0 15,1-21-15,-1 21 0,-21-1 0,0 1 16,21 0-16,0 0 0,-21 0 16,21 0-16,-21-1 15,0 1 1,0 42 15,0 1-31,0-1 16,0 0-16,0 0 0,0 0 15,0 0-15,0 1 0,0-1 16,0 0-16,0 21 0,0-21 0,0 1 16,0-1-16,0 0 0,21 0 15,1 0-15,-1-21 0,0 0 16,0 0-16,21 0 15,-20 0-15,-1 0 0,0 0 0,21 0 0,-21-21 16,22 0-16,-22 0 0,0 21 16,21-43-16,-20 22 0,-1 0 15,0 0-15,0 0 0,-21-22 0,21 22 16,-21-21-16,21 21 0,-21 0 16,0-22-16,0 22 0,0 0 0,0 0 15,0 0-15,0-1 0,-21 22 0,0 0 16,0 0-16,0 0 0,0 0 15,-1 0-15,1 22 0,21-1 16,-21 0-16,21 0 0,-21 0 0,21 0 16,-21 22-16,21-22 0,0 0 15,0 21-15,0-20 0,0-1 0,21 0 0,0 21 16,0-21-16,0-21 16,1 22-16,-1-1 0,0-21 0,21 0 15,-21 0-15,22 0 0,-1 0 0,0 0 16,-20 0-16,20-21 0,-21-1 15,0 1-15,0 0 0,22 0 0</inkml:trace>
  <inkml:trace contextRef="#ctx0" brushRef="#br0" timeOffset="4769.56">7429 826 0,'0'0'0,"22"-22"15,-22 44 32,0-1-47,0 0 0,0 0 16,0 21-16,0-20 0,0-1 0,0 21 15,-22-21-15,22 22 0,0-22 0,-21 21 16,21-21-16,0 0 0,0 1 16,0-1-16,0 21 0,0-21 15,0 0-15,0 1 0,0-1 16</inkml:trace>
  <inkml:trace contextRef="#ctx0" brushRef="#br0" timeOffset="5025.41">7260 1376 0,'0'21'16,"21"-21"-1,0 0-15,1 0 16,-1 0-16,21 0 0,-21 0 0,0 0 16,22 0-16,-22 0 0,0 0 15,21 0-15,-20 0 0,-1 0 0,0 0 16,0 0-16,0 0 0,0 0 16,1 0-16,-22-21 15,0 0-15,0 0 16,0-1-16,0 1 15</inkml:trace>
  <inkml:trace contextRef="#ctx0" brushRef="#br0" timeOffset="5271.27">7260 974 0,'0'-21'32,"0"-1"-32,21 1 15,0 21-15,1 0 16,-1 0-16,0-21 0,0 21 0,0 0 16,22 0-16,-22 0 15,0 0-15,0-21 0,0 21 0,0 0 16,1 0-16,-1 0 0,0-21 0</inkml:trace>
  <inkml:trace contextRef="#ctx0" brushRef="#br0" timeOffset="6005.84">7662 656 0,'0'0'0,"-21"-21"0,0 21 0,0 0 15,0 0-15,-1 0 0,1-21 0,0 21 16,0 0-16,0 0 0,0 0 16,-1 0-16,1 0 0,0 0 0,0 0 15,0 21-15,0-21 0,-1 21 0,-20-21 16,21 21-16,0 1 0,0-1 15,-1 0-15,1 0 0,0 21 0,21-20 16,-21 20-16,0 0 0,0-21 0,-1 22 16,22-1-16,-21 0 0,0 1 15,21-22-15,0 21 0,0 1 16,-21-22-16,21 21 0,0 0 0,0-20 16,0-1-16,0 21 0,0-21 15,21 0-15,-21 1 0,21-1 0,0 21 16,1-21-16,-1 0 0,0 1 0,0-22 15,0 21-15,0 0 0,22 0 16,-22-21-16,21 21 0,-21-21 0,22 0 16,-1 0-16,0 21 0,1-21 0,-1 0 15,22 0-15,-22 0 0,0 0 16,22 0-16,-22-21 0,0 21 0,22-21 16,-22 0-16,1 21 0,-22-21 15,21 0-15,-21 21 0,22-22 16,-22 1-16,0 0 0,0 0 0,0 0 15,0 0-15,1-1 0,-1-20 0,-21 21 16,0-21-16,21 20 0,-21-20 16,21 21-16,-21-21 0,0-1 0,0 22 15,0-21-15,0-1 0,0 1 0,0 0 16,0-1-16,-21 22 0,0-21 16,0 21-16,-1-22 0,1 22 0,0 0 15,0 0-15,0 0 0,0 0 16,-22-1-16,1 1 0,21 21 0,-22-21 15,1 21-15,0 0 0,-1 0 16,-20 0-16,21 0 0,-1 0 16,1 0-16,-22 0 0,22 0 0,21 0 15,-21 0-15,-1 0 0,22 0 0,0 0 16,0 0-16,0 21 0,-1-21 16,1 21-16,0 1 0,0-1 0,21 0 15,-21 0-15,21 0 0,-21 0 16</inkml:trace>
  <inkml:trace contextRef="#ctx0" brushRef="#br0" timeOffset="7061.59">4974 3366 0,'0'0'0,"21"0"16,-21 21 15,-21 0-31,0-21 0,21 21 16,-42 0-16,20 0 0,1 1 0,-21-1 15,0 21-15,-1-21 0,1 22 16,-22-22-16,22 21 0,-21-21 0,-1 22 16,1-1-16,-1 0 0,1 1 0,-1-1 15,1 0-15,-1 22 0,1-22 16,-1 22-16,1-22 0,-22 21 0,21-20 15,1-1-15,-1 0 0,1 1 0,-1-1 16,1 0-16,21 1 16,-1-22-16,-20 21 0,42-21 0,-22 22 15,1-22-15,21 21 0,0-21 16,-22 22-16,22-22 0,0 0 0,0 21 16,0-20-16,-1-1 0,1 0 0,0 0 15,0 0-15,21 0 0,-21-21 16,21 22-16,0-44 31,21 22-31,0-21 16,0 0-16,0 0 0</inkml:trace>
  <inkml:trace contextRef="#ctx0" brushRef="#br0" timeOffset="7809.17">7218 3196 0,'0'0'0,"-21"0"16,21-21-16,0 42 62,21-21-62,-21 21 16,21 1-16,0-1 0,-21 0 0,21 0 16,0 21-16,1-20 15,-1 20-15,21-21 0,-21 21 0,22 1 16,-1-22-16,0 21 0,1 1 0,-1-1 16,0 0-16,1-21 0,20 22 15,-21-1-15,22 0 0,-22 1 0,22-1 16,-1 22-16,-20-22 0,20 21 0,22-20 15,-22 20-15,1-20 0,20-1 16,-20 21-16,21-20 0,-22-1 0,22 0 16,-22 1-16,22-1 0,-22 0 0,1-20 15,-22 20-15,22-21 0,-22 21 0,0-20 16,-20-1-16,-1 0 0,0 0 16,0 0-16,0-21 0,0 21 15,1-21 16,-44-21 1</inkml:trace>
  <inkml:trace contextRef="#ctx0" brushRef="#br0" timeOffset="8701.91">952 5398 0,'0'0'0,"0"21"16,-21 0-16,21 0 16,0 21-16,0-20 0,0 20 0,0 0 15,0 1-15,0-1 0,0 0 16,0 22-16,0-22 0,0 22 0,0-22 15,-21 0-15,21 22 0,0-1 16,0-20-16,0 20 0,-21 1 0,21-1 16,0 1-16,0-1 0,0 1 15,0-1-15,0 1 0,0-1 16,0-21-16,0 22 0,0-22 16,0 22-16,0-22 0,0 0 0,0-20 15,0 20-15,0 0 0,0-21 16,0 1-16,0-1 0,0 0 0,0 0 15,0-42 1,0 0 0,0 0-16,0-1 0,0-20 0,0 21 15,0-21-15</inkml:trace>
  <inkml:trace contextRef="#ctx0" brushRef="#br0" timeOffset="9841.77">995 5503 0,'0'0'0,"-21"0"15,21-21-15,21 21 47,0 0-47,0 0 16,21 0-16,-20 0 0,20 0 0,0 0 16,22 0-16,-22 0 0,22 0 15,-1 0-15,22 0 0,-22 0 0,22 0 16,-22 0-16,22-21 0,0 21 15,21 0-15,-1 0 0,22-21 0,-21 21 16,42 0-16,-21 0 0,0-21 0,0 21 16,0 0-16,0 0 15,22 0-15,-22 0 0,0 0 0,0 0 16,-22 0-16,1 0 0,-21 0 0,21 0 16,-22 0-16,1 0 0,-21 0 15,-1 0-15,1 0 0,-1 0 0,1 0 16,-22 0-16,0 0 0,1 0 0,-1 0 15,0 0-15,-21 0 0,22 0 16,-22 0-16,0 0 0,0 0 0,0 0 16,1 0-16,-1 0 0,0 0 15,0 0 1,-21 21 15,0 0-15,0 0-16,0 0 0,0 1 0,0 20 15,0-21-15,0 21 0,0-20 0,0 20 16,0 0-16,0 1 0,0-1 16,0 0-16,0 1 0,0-1 0,0 0 15,0 1-15,0-22 0,0 21 0,0 0 16,0 1-16,0-1 0,0 0 0,0 1 16,0 20-16,0-20 0,0-1 15,0 0-15,0 22 0,0-22 0,0 0 16,0 22-16,0-22 0,0 1 0,0-1 15,-21 0-15,21-21 0,-21 22 16,21-1-16,-21-21 0,21 22 16,0-22-16,0 0 0,-22 21 0,22-21 15,-21 1-15,21-1 0,-21 0 0,21 0 16,0 0-16,-21 0 0,21 1 16,-21-22-16,21 21 0,-21-21 15,21 21-15,-22-21 16,1 0-16,0 21 15,0-21 1,0 0-16,0 0 0,-1 0 16,1 0-16,0 0 0,0 0 0,0 0 15,0 0-15,-22 0 0,22 0 16,-21 0-16,-1 0 0,1 0 16,0 0-16,-22 0 0,22 0 0,-22 0 15,1 0-15,-1 0 0,-20 0 0,-1 0 16,0 0-16,1 0 0,-1 0 0,0 0 15,-20 0-15,20 0 0,0 0 16,1 0-16,-22 0 0,21 0 0,0 0 16,-20-21-16,-1 21 0,21 0 0,-21-21 15,22 21-15,-22-21 0,0 21 16,21 0-16,-21-22 0,1 22 0,-22 0 16,21 0-16,-21 0 0,21-21 15,21 21-15,-21 0 0,43 0 16,-22 0-16,43 0 0,-22 0 15,22 0-15,0 0 0,-1 0 0,22 0 16,0 0-16,-21 0 0,21 0 16,21-21-16,-22 21 0,22-21 15,0 0-15,22 0 0,-1-1 16,21-20-16</inkml:trace>
  <inkml:trace contextRef="#ctx0" brushRef="#br0" timeOffset="10516.34">2794 4636 0,'0'0'0,"21"-22"15,-21 44 32,0-1-47,0 0 16,0 0-16,-21 21 0,21-20 15,-21 20-15,0-21 0,21 21 0,0 1 16,-22-22-16,1 21 0,21-21 16,-21 1-16,21-1 0,0 0 0,0 0 15,0 0-15,21-21 31,0 0-15,1 0-16,-1-21 16,0 21-16,0-21 0,0 21 0,22 0 15,-22-21-15,0 0 0,21 21 16,-21-22-16,22 22 0,-22-21 0,21 21 16,1-21-16,-22 21 0,21 0 0,-21 0 15,22-21-15,-22 0 0,0 21 16,0 0-16,0 0 0</inkml:trace>
  <inkml:trace contextRef="#ctx0" brushRef="#br0" timeOffset="11280.9">7916 5313 0,'0'0'0,"21"0"15,-21-21-15,0 42 31,0 0-31,0 0 0,-21 0 16,21 22-16,0-22 0,0 21 16,0 1-16,0 20 0,0-21 0,0 22 15,0-1-15,0 1 0,0-1 16,0 1-16,0-1 0,0 22 0,0-21 16,0-1-16,0 1 0,0 20 15,0 1-15,0-22 0,0 22 0,0-21 16,0 20-16,0-20 0,0-1 0,0 1 15,0-1-15,0 22 0,0-22 16,0 1-16,0-1 0,0-20 0,0 20 16,-21-20-16,21-1 0,0 21 0,0-41 15,0 20-15,0-21 0,0 21 0,0-20 16,0-1-16,21-21 31,-21-21-31,0-1 0,21 1 16,1 0-16,-22 0 0,21-21 0,-21-1 15,0 1-15,21 0 0,0-1 0</inkml:trace>
  <inkml:trace contextRef="#ctx0" brushRef="#br0" timeOffset="12364.91">8086 5228 0,'-22'0'0,"22"-21"15,-21 21-15,42 0 47,1 0-47,-1-21 0,21 21 16,-21 0-16,22 0 0,-1-21 15,0 21-15,22 0 0,20-21 16,-20 21-16,21 0 0,20 0 0,-20-22 16,21 22-16,0 0 0,-22 0 0,22 0 15,0 0-15,0 0 0,21 0 16,-21 0-16,21 0 0,21 0 0,-21 0 15,0 0-15,0 0 0,-21 0 0,21 0 16,0 0-16,-21 0 0,21 0 16,-22-21-16,1 21 0,-21 0 0,21 0 15,-43 0-15,22 0 0,0 0 0,-22 0 16,1 0-16,-1 0 0,-21 0 16,1 0-16,-1 0 0,0 0 15,1 0-15,-22 0 0,0 0 0,0 0 16,0 0-16,1 0 0,-22 21 15,21 1-15,-21-1 16,21-21-16,-21 21 0,0 0 0,0 0 16,0 0-16,21 1 0,-21 20 0,21-21 15,-21 21-15,21-20 0,-21 20 16,0 0-16,0 1 0,22 20 0,-22-21 16,0 22-16,21-22 0,-21 22 0,0-22 15,0 22-15,0-22 0,0 21 0,0-20 16,0-1-16,0 22 0,0-22 15,0 0-15,-21 22 0,21-1 16,0-20-16,0 20 0,0 1 0,0-22 16,0 21-16,21-20 0,-21-1 0,0 22 15,21-22-15,-21 0 0,21 1 16,-21-1-16,0 21 0,0-20 0,0-1 16,0 0-16,0 1 0,0-1 0,0 0 15,0-20-15,0 20 0,0 0 0,0-21 16,0 22-16,0-22 0,-21 0 0,0 21 15,21-20-15,-21-1 0,21 0 0,-22 0 16,1 0-16,0 0 16,0-21-16,0 0 0,21 22 15,-21-22-15,-1 0 0,1 21 16,0-21-16,0 0 0,0 0 16,0 0-16,-22 21 0,22-21 0,-21 0 15,21 0-15,-22 0 0,1 0 0,-22 0 16,22 0-16,-21 0 0,20 0 0,-20 0 15,-1 0-15,1 0 0,-1 0 0,1 0 16,-1 0-16,1 0 0,-1 0 16,-20 0-16,20 0 0,-21 0 0,1 0 15,-1 0-15,0 0 0,1 0 0,-22 0 16,21-21-16,-21 21 0,1 0 0,-1 0 16,0 0-16,0 0 0,0-21 15,0 21-15,1 0 0,-1 0 0,0 0 16,-21 0-16,21 0 0,21 0 15,-20 0-15,20 0 0,21 0 0,-20 0 16,41 21-16,-20-21 0,21 0 0,-1 0 16,1 0-16,21 21 0,0-21 0,-22 0 15,22 0-15,21-21 16,0 0-16,0-1 16,0 1-16,21-21 0,0 21 0,1-22 15</inkml:trace>
  <inkml:trace contextRef="#ctx0" brushRef="#br0" timeOffset="12981.52">8763 4805 0,'21'0'16,"0"0"-16,0 0 0,1 0 16,-1 21-16,0-21 0,0 21 15,0-21-15,22 21 0,-22-21 0,21 22 16,-21-22-16,0 21 0,22-21 0,-22 21 15,0-21-15,21 21 0,-20-21 16,-1 21-16,0-21 16,-21 21-16</inkml:trace>
  <inkml:trace contextRef="#ctx0" brushRef="#br0" timeOffset="13215.39">9440 4551 0,'0'0'0,"0"-21"0,0 0 16,0 42 15,0 0-31,0 0 16,0 0-16,0 0 0,0 1 0,0-1 15,0 21-15,0-21 0,-21 0 0,21 22 16,-21-22-16,21 0 0,0 0 16,0 22-16,0-22 0,0 0 0,0 0 15,0 0-15</inkml:trace>
  <inkml:trace contextRef="#ctx0" brushRef="#br0" timeOffset="18049.93">1355 5927 0,'0'0'0,"0"-21"0,0-1 0,0 1 16,0 0-16,0 0 16,0 0-16,0 0 0,0-1 15,0 1-15,0 0 0,0 0 16,0 42 0,0 0-1,0 0-15,0 22 0,0-1 0,0 0 16,-22 1-16,1-1 0,0 22 15,21-22-15,-21 0 0,0 22 0,0-22 16,21 0-16,-22 22 0,1-22 16,0 1-16,0-1 0,21 0 15,0-21-15,-21 1 0,21-1 16,0 0-16,-21-21 0,21-21 31,0 0-15,0-1-16,0-20 0,0 21 15,0 0-15,0-22 0,0 22 0,0 0 16,0-21-16,0 21 0,0-1 16,0-20-16,0 21 0,0 0 15,0 0-15,21 21 0,0 0 16,-21 21-16,21 0 16,0-21-16,-21 21 15,21 0-15,1 0 0,-1 1 0,-21-1 16,21 0-16,0 0 0,0 0 15,0 0-15,-21 1 0,22-1 0,-1-21 16,0 21-16,0-21 0,0 0 16,0 0-16,1 0 0,-1 0 0,0 0 15,0 0-15,0 0 0,0-21 16,1 0-16,20 21 0,-21-22 0,0 1 16,-21-21-16,21 21 0,1 0 15,-22-1-15,21 1 0,-21 0 0,0 0 16,0 0-16,0 0 0,0-1 15,0 44 17,0-1-17,0 0-15,0 0 0,0 0 16,-21 0-16,21 1 0,-22-1 16,22 0-16,0 0 15,-21-21 16,0-21-15,21 0-16</inkml:trace>
  <inkml:trace contextRef="#ctx0" brushRef="#br0" timeOffset="18233.83">1714 5990 0,'0'0'16,"0"-21"-16,-21 21 15,0 0-15,21 21 63,21-21-63,0 21 16,1 1-16</inkml:trace>
  <inkml:trace contextRef="#ctx0" brushRef="#br0" timeOffset="18690.08">1990 6138 0,'0'0'0,"0"43"16,0-22-16,0 0 15,0 0-15,0 0 16,0 1-16,0-1 0,0 0 15,0 0-15,0 0 0,0 0 16,0 1 0,-22-22-1,22-22 1,0 1 0,0 0-16,0 0 0,0-21 15,0 20-15,0 1 0,0 0 16,22 0-16,-1 0 0,-21 0 15,21-1-15,0 22 0,0-21 0,0 0 16,1 21-16,-1 0 16,0 0-16,-21 21 0,0 0 15,21 1-15,-21-1 0,21 0 0,-21 0 16,0 0-16,0 0 16,0 1-16,0-1 0,0 0 15,0 0-15,0 0 0,0 0 0,0 1 16,0-1-1,0-42 17,21-1-32,1 1 0</inkml:trace>
  <inkml:trace contextRef="#ctx0" brushRef="#br0" timeOffset="19333.71">2646 5736 0,'0'0'0,"-21"0"31,21 21-31,0 1 16,0-1-16,0 21 0,-22-21 0,22 22 16,0-1-16,-21 0 0,21-21 15,-21 22-15,21-1 0,0 0 0,0-20 16,0 20-16,-21-21 0,21 0 15,0 22-15,-21-22 0,21 0 16,0 0-16,0-42 47,0 0-31,0 0-16,0-1 0,0 1 15,0 0-15,21 0 0,0 0 16,-21 0-16,21-1 0,0 1 0,1 0 15,-1 0-15,0 0 0,0 21 16,0-21-16,0 21 0,1 0 16,-1 0-16,-21 21 15,21 0-15,-21 0 16,0 0-16,0 0 0,-21-21 16,21 22-16,-21-1 0,-1-21 0,1 21 15,0-21-15,0 21 0,0-21 16,0 0-16,-1 21 0,1-21 15,0 0-15,0 0 16,21 21 31,21 1-47,0-1 16,-21 0-16,21-21 15,-21 21-15,22-21 16,-22 21-16,21-21 0,-21 21 15,0 1-15,21-22 16,0 0-16,0 0 16,0 0-16,-21-22 15,22 22-15,-22-21 0,21 21 16</inkml:trace>
  <inkml:trace contextRef="#ctx0" brushRef="#br0" timeOffset="19705.46">2984 6223 0,'22'0'32,"-1"0"-32,0-21 15,0 21-15,0-21 0,0 0 16,1 21-16,-22-22 15,0 1-15,0 0 16,-22 21 15,1 0-15,0 21-16,0 0 0,0 1 16,21-1-16,-21 0 0,21 0 15,0 0-15,0 0 16,0 1-16,0-1 0,0 0 15,0 0-15,21-21 16,0 0 0,0 0-16,0 0 0,22 0 15,-22 0-15</inkml:trace>
  <inkml:trace contextRef="#ctx0" brushRef="#br0" timeOffset="20265.14">3725 6181 0,'0'0'0,"0"-21"0,0-1 15,0 1-15,-21 21 16,0 0-16,0-21 0,0 0 16,-1 21-16,1 0 15,0 0-15,0 0 0,0 21 16,0 0-16,-1-21 0,1 21 15,21 1-15,-21-1 0,0 0 0,21 0 16,-21 0-16,21 0 0,0 1 0,0-1 16,0 0-16,0 0 0,0 0 15,0 0-15,21-21 16,0 0-16,-21 22 0,21-22 16,0 0-16,1 0 0,-1 0 15,0-22-15,0 1 0,0 21 0,22-21 16,-22 0-16,0 0 0,0 0 0,0-1 15,0 1-15,-21 0 0,22 0 16,-1 0-16,0-22 0,-21 22 0,0-21 16,21 21-16,-21-22 0,21 22 15,0-21-15,-21 0 0,0-1 16,0 22-16,22-21 0,-22 21 0,0-1 16,0 1-16,0 0 0,0 42 31,-22 0-31,22 22 15,-21-1-15,21-21 0,0 22 0,0-1 16,0 0-16,-21 1 0,21-1 16,0 0-16,0-21 0,0 22 0,0-22 15,0 0-15,0 21 0,0-20 16,0-1-16,0 0 0,21 0 16,0 0-16,1 0 15,-1-21-15,-21 22 16</inkml:trace>
  <inkml:trace contextRef="#ctx0" brushRef="#br0" timeOffset="21030.75">2159 6985 0,'0'-21'0,"0"42"0,0-63 0,-21 21 16,21-1-16,0 1 0,0 0 0,-21 21 31,21 21-16,0 0-15,-22 1 0,22-1 16,0 0-16,0 0 0,0 21 0,-21-20 16,0 20-16,0 0 0,21-21 0,-21 22 15,0-1-15,21-21 16,-22 22-16,1-22 0,0 0 0,21 0 16,0 0-16,-21 0 0,0-21 15,21-21 1,0 0-1,0-21-15,0 21 0,0-1 16,0-20-16,0 21 0,0-21 0,21 20 16,0 1-16,-21 0 0,21 21 15,-21-21-15,21 21 0,1 0 16,-22 21 0,21 0-16,-21 0 0,0 1 15,21-1-15,-21 0 16,0 0-16,0 0 0,21 0 0,-21 1 15,21-22-15,0 21 0,1-21 16,-1 0-16,0 0 16,0 0-16,0 0 15,0 0-15,1-21 0,-1-1 16,0 1-16,-21 0 0,21 0 16,-21 0-16,0 0 0,21 21 15,-21-22-15,21 1 0,-21 0 16,22 42 15,-22 0-31,0 1 16,0-1-16,0 0 0,0 0 15,0 0-15,0 0 0,0 1 0,0-1 16,0 0-16,0 0 16,0-42 15,0 0-16,21 0-15</inkml:trace>
  <inkml:trace contextRef="#ctx0" brushRef="#br0" timeOffset="21201.17">2519 6964 0,'-21'0'0,"-1"0"16,1-21-16,42 21 47,1 0-47,-1 0 15,0 0-15</inkml:trace>
  <inkml:trace contextRef="#ctx0" brushRef="#br0" timeOffset="21624.88">2984 6943 0,'0'-21'15,"-21"21"-15,0 0 16,0 0-16,0 0 16,0 0-16,-1 0 0,1 21 15,0 0-15,0 0 16,0 0-16,21 0 15,0 1-15,21-1 16,0-21 0,0 0-16,0 21 0,1-21 0,-1 21 15,0-21-15,0 0 0,0 21 0,0-21 16,1 21-16,-22 1 16,0-1-16,0 0 15,0 0-15,-22-21 16,1 21-16,0-21 15,0 0-15,0 0 0,0 0 0,-22 0 16,22 0-16,0 0 0,0 0 0,0 0 16,-1 0-16,1 0 0,0 0 15,0 0-15,0 0 16,21-21-16,0 0 16,21 21-1,0 0-15,0-21 0,0 0 0</inkml:trace>
  <inkml:trace contextRef="#ctx0" brushRef="#br0" timeOffset="21931.01">3408 6773 0,'0'0'0,"0"-21"15,0 42 16,0 1-31,0-1 16,0 0-16,0 21 16,-21-21-16,21 1 0,-22-1 0,22 0 15,-21 21-15,21-21 0,-21 1 0,21-1 16,0 0-16,0 0 0,0 0 16,0 0-16,0 1 0,0-1 0,0 0 15,0 0-15,21-21 16,0 0-1,1 0-15,-22-21 16,21 21-16,-21-21 0,0 0 16</inkml:trace>
  <inkml:trace contextRef="#ctx0" brushRef="#br0" timeOffset="22090.92">3281 7006 0,'-21'0'0,"42"0"47,0 0-47,0-21 0,21 21 16,-20 0-16,-1 0 0,0-21 15,21 0-15,-21 21 0,22-21 16,-22-1-16,21 22 0</inkml:trace>
  <inkml:trace contextRef="#ctx0" brushRef="#br0" timeOffset="22564.68">4508 5567 0,'-21'-21'15,"0"21"-15,0 0 16,0 0-16,0 21 16,-1 0-16,1-21 0,21 21 15,-21 0-15,0 1 0,21 20 16,0-21-16,-21 0 0,21 0 0,-21 1 16,21-1-16,0 0 0,0 0 15,0 0-15,0 0 0,0 1 16,21-22-16,0 21 0,0-21 15,0 0-15,0 0 0,1 0 16,-1 0-16,0 0 0,21 0 0,-21-21 16,1 21-16,-1-22 0</inkml:trace>
  <inkml:trace contextRef="#ctx0" brushRef="#br0" timeOffset="23101.9">4635 5440 0,'0'0'0,"-21"-21"16,0 21-16,0 0 0,0-21 0,0 21 16,-1 0-16,1-22 0,0 22 0,-21 0 15,21 0-15,-1 0 0,-20 0 16,21 0-16,0 22 0,-22-1 15,22 0-15,0 0 0,0 0 0,0 0 16,0 22-16,-1-22 0,1 21 16,21 1-16,0-1 0,0-21 0,0 21 15,0 1-15,0-1 0,0 0 0,0-20 16,0 20-16,0-21 0,21 21 16,1-20-16,-1-1 0,0 0 0,21 0 15,-21-21-15,1 21 0,20-21 0,0 0 16,-21 0-16,22 0 0,-1 0 15,0 0-15,1 0 0,-1-21 0,0 21 16,1-21-16,-1 0 0,-21 0 0,22-1 16,-22 1-16,0 0 15,0-21-15,0-1 0,0 22 0,-21-21 16,22-22-16,-22 22 0,0 0 0,0-22 16,0 22-16,0 0 0,-22-1 15,1 22-15,0-21 0,0 21 0,-21-1 16,20 1-16,-20 0 0,0 21 0,-1 0 15,1 0-15,21 0 0,-21 0 16,-1 0-16,22 0 0,-21 0 0,21 0 16,-22 0-16,22 21 0,0 0 0,0 1 15,0-22-15,21 21 16,0 0-16,0 0 0</inkml:trace>
  <inkml:trace contextRef="#ctx0" brushRef="#br0" timeOffset="23789.52">8615 5546 0,'0'0'0,"0"-21"16,-21 21-1,-1 0-15,22 21 16,-21 21-16,0-21 0,0 22 0,21-1 16,-21 0-16,21 22 0,0-22 0,-21 22 15,21-22-15,0 21 0,-22-20 16,22-1-16,0 0 0,0 1 0,0-1 16,0 0-16,0-20 0,0 20 0,0-21 15,0 0-15,0 0 0,0 1 0,0-1 16</inkml:trace>
  <inkml:trace contextRef="#ctx0" brushRef="#br0" timeOffset="24082.35">8467 5863 0,'0'0'0,"0"-21"0,0-106 16,21 85-1,0 21-15,-21-22 0,21 22 0,0-21 16,22 21-16,-22-1 0,21 1 16,-21 21-16,22-21 0,-22 21 0,21 0 15,-21 0-15,22 0 0,-22 21 16,0 0-16,0 22 0,-21-22 0,0 21 16,0 1-16,0-1 0,0 0 0,-21 1 15,-21-22-15,20 21 0,-20 0 0,21-20 16,-21 20-16,-1-21 0,22 0 15,-21 0-15,21 1 0,-1-1 16,1-21-16,0 21 0,0-21 0,42 0 47</inkml:trace>
  <inkml:trace contextRef="#ctx0" brushRef="#br0" timeOffset="24425.56">8784 6138 0,'21'22'15,"0"-22"-15,1 0 0,-1 0 16,0 0-16,21-22 0,-21 22 16,1-21-16,20 21 0,-21-21 0,0 21 15,0-21-15,1 0 0,-1 21 16,-21-21-16,0-1 0,0 1 15,0 0-15,0 0 16,-21 21-16,-1 0 0,1 0 0,0 0 16,0 0-16,0 0 0,0 0 0,-1 0 15,1 21-15,0 0 0,0 0 16,0 1-16,0-1 0,21 0 0,0 0 16,0 0-16,0 0 0,0 1 0,0-1 15,0 0-15,0 0 0,0 0 16,21-21-16,0 0 0,0 0 15,0 0-15,22 0 0,-22 0 0,0 0 16,0 0-16,0 0 0,22-21 16</inkml:trace>
  <inkml:trace contextRef="#ctx0" brushRef="#br0" timeOffset="24797.35">9419 6011 0,'0'22'31,"-21"-1"-31,0 0 0,0 0 16,21 0-16,-22 0 0,22 1 16,-21-1-16,21 0 15,0 0-15,0 0 0,0 0 16,21-21 0,1 0-16,-1 0 0,0 0 0,0 0 15,0 0-15,0 0 0,1 0 16,-1-21-16,0 0 0,0 21 0,0-21 15,0 0-15,1 0 0,-22-1 16,0 1-16,0 0 0,0 0 0,0 0 16,0-22-16,0 22 0,-22 0 0,1 21 15,0-21-15,0 0 0,0 21 16,0 0-16,-1 0 0,1 0 16,0 21-16,0 0 0,0-21 15,21 21-15,0 0 0,0 1 0,0-1 0,0 0 16,0 0-1,0 0-15,21 0 0,0-21 16,0 0-16,0 0 0,1 0 0</inkml:trace>
  <inkml:trace contextRef="#ctx0" brushRef="#br0" timeOffset="25163.32">9842 5990 0,'0'0'0,"0"-21"0,0 0 15,22 21 17,-1 0-32,-21 21 15,21-21-15,0 21 0,0 0 0,-21 1 16,21-1-16,-21 0 0,22 0 16,-22 0-16,0 0 0,0 1 15,0-1-15,0 0 0,0 0 0,0 0 16,0 0-16,0 1 15,-22-22-15,22-22 47,0 1-47,0 0 0,0 0 0,22 0 16,-22 0-16,0-1 16,21 1-16,0 0 0,-21 0 15,21 0-15,0 0 0,-21-1 0,21 22 16,1-21-16,-1 0 0,0 21 0,0-21 15,0 21-15,0 0 0,1 0 16</inkml:trace>
  <inkml:trace contextRef="#ctx0" brushRef="#br0" timeOffset="25369.2">10435 6011 0,'0'0'0,"0"43"16,0-22-1,0 0-15,-21 0 0,0-21 0,21 21 16,0 1-16,-21-1 0,21 0 16,-22-21-16,22 21 15,0 0-15,0-42 47</inkml:trace>
  <inkml:trace contextRef="#ctx0" brushRef="#br0" timeOffset="25686.14">10456 5821 0,'0'0'0,"0"-21"0,-21 21 16,0 0-1,21 21-15,0 0 16,0 0-1,21-21-15,0 0 0,0 0 16,1 0-16,-22-21 31,21 21-31,-21-21 0,0 0 16,0 0-16,-21-1 16,-1 22-16,1 0 15,0 0-15,0 0 16,0 0-16,21 22 15,0-1 1,21-21-16,0 0 16</inkml:trace>
  <inkml:trace contextRef="#ctx0" brushRef="#br0" timeOffset="26449.78">10964 5503 0,'0'-21'15,"-21"0"-15,0 21 16,21 21-16,-21-21 0,21 43 16,0-22-16,-21 0 0,-1 21 15,1 1-15,21-1 0,-21 0 0,21 1 16,-21-1-16,0 0 0,21 1 0,0-1 15,0-21-15,0 21 0,0-20 16,-21 20-16,21-21 0,0 0 16,0 0-16,0 1 0,0-1 15,21-21-15,0 0 16,0 0-16,0 0 0,0-21 16,1-1-16,-1 22 15,-21-21-15,21 0 0,0 0 0,0 21 16,-21-21-16,0 0 0,21-1 0,1 22 15,-22-21-15,0 0 0,0 42 32,0 0-17,0 1-15,0-1 16,0 0-16,0 0 0,0 0 16,0 0-16,0 1 15,21-22-15,0 0 16,0 0-16,0 0 0,0 0 0,1 0 15,-1 0-15,21 0 0,-21 0 0,0 0 16,1-22-16,-1 22 0,0-21 16,0 0-16,0 0 0,-21 0 15,21 21-15,-21-21 0,0-1 0,0 1 16,0 0 0,0 42 15,0 0-31,0 1 15,0-1-15,0 0 0,0 0 0,-21 21 16,0-20-16,21-1 0,-21 0 16,21 21-16,0-21 0,-21 22 0,0-22 15,21 21-15,-22 1 0,22-1 0,0 0 16,0-21-16,0 22 0,0-22 0,0 21 16,0-21-16,0 1 0,0-1 15,-21 0-15,21 0 0,-21-21 16,21 21-16,-21-21 0,0 0 15,0 0-15,-1 0 16,1-21-16,21 0 16,-21 0-16,21-22 15,0 22-15,0 0 0</inkml:trace>
  <inkml:trace contextRef="#ctx0" brushRef="#br0" timeOffset="26701.64">10901 5779 0,'0'0'0,"0"-22"0,21 1 16,0 21 0,0-21-16,22 21 0,-22 0 15,21-21-15,0 0 0,1 21 0,-22 0 16,21 0-16,1 0 0,-22 0 0,0 0 15,0 0-15,0 0 0,-21 21 32,0 0-32,-21-21 15,21 21-15,-42 0 0</inkml:trace>
  <inkml:trace contextRef="#ctx0" brushRef="#br0" timeOffset="27431.57">9038 6943 0,'0'0'0,"0"-21"0,0-1 15,0 1-15,-21 21 32,0 0-32,0 21 0,-1 1 15,1-1-15,0 0 0,0 0 0,21 21 16,-21-20-16,0 20 0,-1 0 15,1 1-15,0-1 0,21 0 0,-21 1 16,21-22-16,0 21 0,0 0 0,0-20 16,0 20-16,0-21 0,21 0 0,0-21 15,22 21-15,-22-21 0,21 0 16,0 0-16,1 0 0,-1 0 16,0 0-16,1-21 0,-1 0 0,0 21 15,1-42-15,-1 21 0,-21-1 0,22 1 16,-22-21-16,0 21 0,0-22 15,0 1-15,-21 0 0,0 21 0,0-22 16,0 1-16,0 0 0,0-1 0,-21 1 16,0 21-16,0-22 0,-22 22 0,22 0 15,-21 0-15,0 0 0,20 21 0,-20 0 16,0 0-16,-1 0 0,22 21 16,-21 0-16,21 0 0,0 0 15,-1 22-15,22-22 0,0 21 0,0 1 16,0-22-16,0 21 0,0 0 0,22 22 15,20-22-15,-21 1 0,0-1 16,0 0-16,22 1 0,-22-1 0,0 0 16,0 1-16,0-1 0,1 0 0,-22 1 15,0-1-15,0-21 0,0 21 0,0 1 16,0-1-16,-22 0 0,1 1 0,0-1 16,-21 0-16,21-20 0,-1-1 15,-20 0-15,21 0 0,0 0 0,0 0 16,21-42-1,0 0-15,0 0 0,0 0 16,0-22-16,21 22 0,0-21 16,0 0-16</inkml:trace>
  <inkml:trace contextRef="#ctx0" brushRef="#br0" timeOffset="28657.41">9694 7070 0,'0'21'31,"-21"0"-31,21 0 16,0 0-16,0 1 0,0-1 0,0 0 16,0 21-16,0-21 0,0 1 0,0-1 15,0 0-15,0 0 0,0 0 16,0 0-16,21-21 0,0 0 15,1 0-15,-1 0 16,0 0-16,0-21 16,0 0-16,-21 0 0,21 21 0,1-42 15,-22 20-15,0 1 0,21 0 0,-21 0 16,21 0-16,-21 0 0,0-1 0,0 1 16,21 21-16,-21-21 15,0 42 16,0 0-31,0 1 0,0-1 16,0 0-16,0 0 0,0 0 0,0 0 16,0 1-16,0-1 0,0 0 15,21 0-15,0 0 0,-21 0 16,22-21-16,-1 22 0,0-22 16,0 0-16,0 0 0,0 0 0,1 0 15,-1 0-15,21-22 0,-21 1 0,22 21 16,-22-21-16,0 0 0,0 0 15,0 0-15,0-1 0,1 1 0,-1 0 16,-21 0-16,0-21 0,0 20 16,0 1-16,0 0 0,0 0 15,0 0-15,-21 21 16,-1 0-16,1 0 16,0 21-16,21 0 15,-21 0-15,21 0 0,-21 1 0,21-1 16,0 0-16,0 0 0,0 21 0,0-20 15,0-1-15,0 0 0,0 0 16,0 0-16,21-21 0,0 0 0,0 21 16,0-21-16,1 0 15,-1 0-15,0 0 0,0 0 16,0-21-16,0 0 0,1 21 0,-1-21 16,0 0-16,0 0 0,0 21 0,0-22 15,1 1-15,-22 0 0,21 0 0,0 0 16,-21 42 31,0 0-47,0 0 0,0 0 0,0 1 15,0-1-15,0 0 0,0 0 16,0 0-16,0 0 16,21-21 15,0 0-31,0 0 15,-21-21-15,22 21 0,-1-21 0,0 21 16,-21-21-16,21 0 0,0 0 0,0 21 16,1-22-16,-22 1 0,21 0 15,0 21-15,-21 21 32,0 0-17,0 1-15,0-1 16,0 0-16,21-21 0,-21 21 15,21-21-15,0 0 16,1 0 0,-1 0-16,0 0 0,21 0 0,-21 0 15,1 0-15,-1 0 0,0 0 0,0-21 16,0 21-16,0-21 0,1 21 0,-1-21 16,-21-1-16,21 1 0,-21 0 0,21 0 15,-21 0-15,0 0 0,0-1 0,0 1 16,0 0-16,0 0 15,-21 21 1,0 0-16,21 21 0,-21 0 16,-1 0-16,22 1 0,0-1 15,-21 0-15,21 0 0,0 0 0,0 0 16,0 1-16,0-1 0,21 0 16,1-21-16,-1 0 15,0 0-15,0 0 0,0 0 0,0 0 16,1 0-16,20 0 0,-21 0 0,0-21 15,22 0-15,-22-1 0,0 1 0</inkml:trace>
  <inkml:trace contextRef="#ctx0" brushRef="#br0" timeOffset="29297.09">11980 5419 0,'21'0'0,"-42"0"0,42-21 0,-21-1 15,-21 22 1,0 0-1,0 0-15,0 0 0,0 22 16,-1-1-16,1 0 0,0-21 0,0 21 16,0 0-16,21 22 0,-21-22 15,21 0-15,-22 0 0,22 0 0,0 0 16,0 1-16,0-1 0,0 0 0,0 0 16,22 0-16,-1-21 15,0 0-15,0 21 0,0-21 16,0 0-16,1 0 0,20 0 0,-21 0 15,0 0-15,22 0 0,-22 0 0,0-21 16,0 0-16,0 21 0</inkml:trace>
  <inkml:trace contextRef="#ctx0" brushRef="#br0" timeOffset="29847.85">12171 5101 0,'-21'0'0,"42"0"0,-85 0 0,43 0 15,-21 0-15,21 0 0,-22 0 16,1 0-16,21 21 0,-22 1 0,1-22 16,0 21-16,21 0 0,-22 0 0,22 21 15,-21-20-15,21-1 0,-1 21 0,1-21 16,0 22-16,0-22 0,0 21 15,21 0-15,-21 1 0,21-1 16,0 0-16,0-20 0,0 20 0,0 0 0,0-21 16,0 22-16,21-22 0,0 0 15,0 0-15,-21 22 0,42-43 16,-20 21-16,20 0 0,-21 0 0,21-21 16,1 0-16,-1 21 0,0-21 0,1 0 15,-1 0-15,0 0 0,1 0 16,-1 0-16,0 0 0,1-21 0,-1 0 15,-21 21-15,22-21 0,-22 0 0,21-1 16,-21 1-16,0 0 0,1-21 16,-1 21-16,-21-22 0,21 1 0,-21 0 15,0 20-15,21-20 0,-21 0 0,0-1 16,0 1-16,0 0 0,-21-1 0,0 22 16,0-21-16,-22 21 0,22-22 15,0 22-15,-21 0 0,20 21 16,1-21-16,-21 0 0,21 21 0,-22 0 15,22 0-15,0 0 0,-21 0 16,21 0-16,-22 0 0,22 0 0,0 0 16,0 0-16,-22 0 0,22 21 0,0 0 15,0-21-15,0 21 0,0 0 0,-1-21 16,22 22-16,-21-1 0</inkml:trace>
  <inkml:trace contextRef="#ctx0" brushRef="#br1" timeOffset="138957.54">10626 1630 0,'0'0'0,"0"-21"0,21 0 0,0 21 16,-21-22-16,0 1 0,0 0 16,0 0-16,0 0 15,0 0-15,0-1 16,-21 1-16,0 21 0,21-21 15,-22 21-15,1-21 0,0 21 16,0 0-16,0 0 16,0 0-16,-1 0 0,1 0 15,0 21-15,21 0 0,-21-21 16,0 21-16,0 1 0,21 20 0,0-21 16,-22 0-16,22 22 0,-21-22 0,21 0 15,0 21-15,-21-21 0,21 22 16,0-22-16,0 0 0,0 0 0,0 0 15,21-21-15,0 22 0,1-22 16,-1 0-16,0 0 16,0 0-16,0 0 0,0 0 0,1 0 15,-1 0-15,0-22 0,21 1 0,-21 0 16,1 0-16,-1 0 0,0 0 16,0-1-16,0 1 0,0 0 0,1 0 15,-1 0-15,-21 0 0,0-1 0,21-20 16,-21 21-16,21 0 0,-21 0 15,0-1-15,0 1 0,0 0 16,0 42 15,0 0-31,0 1 16,0-1-16,0 0 0,0 0 16,0 21-16,0 1 0,-21-1 0,21 0 15,0 1-15,-21 20 0,21-20 16,0 20-16,0 1 0,0-1 0,0 1 15,0-1-15,0 1 0,21-1 0,0 1 16,0 20-16,-21-20 0,21-1 16,1 1-16,-22-1 0,21 1 0,0-22 15,-21 22-15,0-22 0,21 0 0,-21 22 16,21-22-16,-21 0 0,0-20 0,0 20 16,0 0-16,0-21 0,0 22 0,0-22 15,0 0-15,-21 0 16,0 0-16,0 1 0,-22-1 0,22-21 15,0 0-15,-21 21 0,21-21 0,-22 0 16,1 0-16,0-21 0,20 0 0,-20-1 16,0 1-16,-1-21 0,22 0 0,0-1 15,-21 1-15,21-22 0,-1 1 16,22 21-16,0-22 0,-21 1 0,21-1 16,0-21-16,0 22 0,0-1 0,0 1 15,0-1-15,21 1 0,1-1 16,-1 1-16,0 21 0,0-22 0,0 22 15,0-1-15,1 1 0,-1 21 0,0-21 16,0 20-16,0 1 0,0 0 16,22 0-16,-22 0 0,0 0 15,0-1-15,0 1 0,1 21 0,-1 0 16</inkml:trace>
  <inkml:trace contextRef="#ctx0" brushRef="#br1" timeOffset="141317.17">10922 1884 0,'0'0'0,"21"0"0,0 0 15,0 0-15,1 0 16,-1-21-16,0 21 0,-21-21 16,21-1-16,0 1 0,0 0 0,-21 0 15,0 0-15,0 0 0,0-1 16,0 1-16,0 0 0,0 0 0,0 0 15,0 0-15,-21 21 16,0 0 0,0 0-16,0 21 0,21 0 15,-21 0-15,-1 0 0,22 0 0,0 22 16,0-22-16,-21 21 0,21-21 16,0 22-16,0-22 0,0 21 0,0-21 15,0 1-15,0-1 0,0 0 0,21 0 16,1 0-16,-1-21 15,0 0-15,21 0 0,-21 0 16,1 0-16,-1 0 0,21 0 0,-21-21 16,0 21-16,1-21 0,-1 0 0,21 0 15,-42-1-15,21 1 0,0 0 16,1-21-16,-1 21 0,-21-1 0,0-20 16,21 21-16,-21 0 0,0 0 0,0-1 15,0 44 16,0-1-31,0 0 0,0 0 16,0 0-16,0 0 0,0 22 16,0-22-16,0 0 0,0 21 15,0-20-15,0-1 0,0 0 0,0 0 16,-21 0-16,21 0 0,0 1 0,0-1 16,0-42 30,0-1-46,0 1 16,0 0-16,0 0 0,21-21 16,-21 20-16,21 1 0,-21-21 0,0 21 15,21 0-15,0-1 0,1 1 16,-22 0-16,21 0 0,0 21 0,0 0 16,0 0-1,-21 21-15,21 0 0,-21 0 16,0 22-16,22-22 15,-22 0-15,21 0 0,-21 0 0,0 1 16,21-1-16,-21 0 0,0 0 0,0 0 16,21 0-16,-21 1 0,21-22 15,-21 21-15,21-21 0,1 21 0,-1-21 16,0 0-16,0 0 0,0 0 16,0 0-16,22 0 0,-22 0 0,0 0 15,21 0-15,-20-21 16,-1 21-16,21-21 0,-21-1 0,0 1 0,1 0 15,-1 0-15,0 0 0,-21-22 16,0 22-16,0 0 0,0-21 16,0 21-16,0-1 0,0 1 0,0 0 15,0 0-15,-21 0 0,0 21 16,-1 0 0,1 0-16,21 21 0,-21 0 0,21 0 15,-21 0-15,21 1 0,0-1 0,-21 0 16,21 21-16,0-21 0,0 1 0,0 20 15,0-21-15,0 0 0,0 0 16,0 1-16,0-1 0,0 0 0,21 0 16,0-21-1,0 0-15,0 0 0,1 0 16,-1 0-16,0 0 0,0 0 0,0 0 16,22 0-16,-22-21 0,21 0 0,-21 0 15,22-1-15,-22 1 0,21 0 0,-21 0 16,0 0-16,1-22 0,-1 22 15,-21 0-15,0-21 0,21 21 0,-21-1 16,0 1-16,0 0 0,0 0 0,-21 21 31,0 0-31,-1 0 0,22 21 16,-21-21-16,21 21 0,0 0 0,0 1 16,0-1-1,0 0-15,21-21 16,1 0-1,-1 0-15,0 0 0,-21-21 16,21 0-16,0 21 0,0-22 16,-21 1-16,22 0 0,-1 21 0,-21-21 15,21 0-15,-21 0 0,21 21 0,-21-22 16,21 22-16,-21 22 31,0-1-31,0 0 16,0 0-16,0 21 0,0-20 15,0 20-15,0-21 0,0 21 0,0-20 16,0 20-16,0-21 0,0 0 0,0 0 16,0 22-16,0-22 0,21-21 0,1 21 15,-1 0-15,0-21 0,0 21 16,0-21-16,0 0 0,1 0 16,-1 0-16,0 0 0,0 0 0,-21-21 15,21 21-15,0-21 0,1 0 16,-1 0-16,0 0 0,0-1 0,0 1 15,0-21-15,1 0 0,-1 20 16,0-20-16,0 0 0,21-1 0,-20 22 16,-1-21-16,0 21 0,21 0 15,-21-1-15,1 1 0,-1 0 0,0 21 16,0 0-16,0 0 0,-21 21 16,0 0-16,0 1 0,21-1 15,-21 0-15,0 0 0,0 0 0,0 22 16,0-22-16,0 0 0,0 0 0,0 0 15,0 0-15,0 1 0,0-1 16,0-42 31,0-1-31,0 1-16,0 0 0,0 0 15,0 0-15,0 0 0,0-1 0,0 1 16,0 0-16,0 0 0,0 0 0,-21 21 15,0-21-15,0 21 16,0 0-16,0 0 0,-1 21 16,1-21-16,0 21 0,21 0 0,-21 21 15,0-20-15,0-1 0,-1 21 16,22-21-16,0 22 0,-21-22 0,21 21 16,-21-21-16,21 0 0,0 1 15,0-1-15,0 0 0,0 0 0,0 0 16,21-21-1,0 0-15,1 0 0,-1 0 16,0 0-16,0 0 0,-21-21 0,42 21 16,-20-21-16,-1 0 0,0 0 15,0-1-15,-21-20 0,21 21 0,0 0 16,1-22-16,-22 1 0,21 21 0,-21-21 16,21 20-16,-21-20 0,0 21 0,0 0 15,0 0-15,0 42 31,0 0-31,0 0 0,0 21 16,-21-20-16,21-1 0,0 21 16,0-21-16,-21 0 0,21 1 0,0 20 15,0-21-15,0 0 0,0 0 16,0 1-16,0-1 0,0 0 16,21-21-16,0 21 15,0-21-15,0 0 0,0 0 16,1 0-16,-1-21 0,0 21 0,0-21 15,0 0-15,0-1 0,1 1 0,-1 0 16,0-21-16,0-1 0,0 22 16,0-21-16,1-22 0,-1 22 0,0-21 15,-21 20-15,21-20 0,0 20 16,-21-20-16,21 21 0,-21-1 0,0 1 16,0 0-16,0-1 0,0 22 15,0 0-15,0 0 0,0 0 0,-21 21 16,0 0-16,0 0 0,21 21 15,-21 0-15,0 0 0,21 21 0,-22-20 16,1 20-16,21 21 0,-21-20 0,21 20 16,0 1-16,0-22 0,0 22 0,0-1 15,0-21-15,0 22 0,0-22 16,0 1-16,0-22 0,0 21 0,21-21 16,-21 22-16,21-22 0,1 0 15,-1-21-15,0 21 0,0-21 0,0 21 16,0-21-16,1 0 15,-1 0-15,0 0 0,0-21 16,0 0-16,0 0 0,1 0 16,-22-1-16,0 1 0,21 0 0,-21 0 15</inkml:trace>
  <inkml:trace contextRef="#ctx0" brushRef="#br1" timeOffset="142229.65">15473 1418 0,'0'0'0,"21"-21"0,0-21 15,21 21-15,-20-22 0,-1 1 0,0 21 16,0-22-16,0 1 0,0 21 0,-21-21 15,0 20-15,0-20 0,0 21 16,0 0-16,0 0 0,0-1 0,0 1 16,-21 21-16,0 0 15,0 0-15,0 0 0,0 21 16,-1 1-16,-20-1 0,21 21 0,0-21 16,-22 22-16,22-1 0,-21 21 0,21-20 15,-22 20-15,22 1 16,0-22-16,-21 22 0,21 20 0,-1-20 15,1-1-15,21 1 0,0-1 0,0-20 16,0 20-16,0-21 0,0 1 0,21-22 16,1 21-16,20-21 0,-21 1 15,21-1-15,-20 0 0,20 0 0,0-21 16,1 0-16,-1 0 0,0 0 0,1 0 16,-1 0-16,0-21 0,1 0 15,20 0-15,-21-22 0,1 22 0,-1-21 16,0-1-16,1 1 0,-1-21 0,0-1 15,-20 1-15,20-1 0,-42 1 0,21-1 16,-21 1-16,0-1 16,0 1-16,-21-1 0,0 1 0,0 20 15,-22-20-15,1 20 0,0 1 0,-1 21 16,1 0-16,0 0 0,-1 21 16,1 0-16,-22 0 0,22 0 0,0 21 15,21 0-15,-22 21 0,22-21 0,0 22 16,21-1-16,0 0 0,0 1 15,21-1-15,0 0 0,0 22 0,22-22 16,-1 22-16,-21-1 0,22-20 0,-1 20 16,0 1-16,-21-1 0,22 1 15,-22-1-15,21 1 0,-21-22 0,1 21 16,-22-20-16,0 20 0,0-20 16,0-1-16,0 21 0,0-20 0,0-1 15,0 22-15,-22-22 0,1 0 16,-21 1-16,21-22 0,0 21 0,-1-21 15,1 0-15,0 1 0,0-1 0,0 0 16,0-21-16,-1 0 0,22-21 31,0 0-31,0-1 0,22-20 16,-1 21-16,0-21 0,0-22 0,0 22 16,22-1-16</inkml:trace>
  <inkml:trace contextRef="#ctx0" brushRef="#br1" timeOffset="143617.53">16362 1630 0,'0'0'0,"0"-21"0,0 0 16,0-1-16,0 44 31,0-1-31,0 0 0,0 21 0,0-21 16,0 1-16,0 20 0,0 0 0,0-21 15,0 22-15,0-22 0,0 0 16,0 21-16,0-20 0,0-1 16,0 0-16,0 0 0,0 0 15,21-21-15,0 0 0,0 0 16,0 0-16,1 0 16,-1 0-16,0 0 0,0-21 15,0 0-15,0 0 0,-21 0 0,22-1 16,-1 1-16,0 0 0,0-21 15,-21 21-15,21-1 0,0 1 0,-21 0 16,0 0-16,0 0 0,22 0 0,-22-1 16,0 44 15,0-1-31,0 0 16,0 0-16,0 0 0,0 0 0,0 1 15,0-1-15,0 21 16,0-21-16,0 0 0,0 1 0,0-1 15,0 0-15,21 0 0,0-21 16,0 21-16,0-21 0,0 0 16,1 0-16,-1 0 15,0 0-15,21-21 0,-21 0 0,1 21 16,20-21-16,-21 0 0,0-1 0,22 1 16,-22-21-16,0 21 0,0-22 15,0 22-15,0-21 0,1 0 16,-22 20-16,0-20 0,0 21 0,21 0 15,-21 0-15,0-1 0,0 1 0,-21 21 32,-1 0-32,1 0 0,0 21 15,0 1-15,21-1 0,-21 21 0,21-21 16,0 0-16,-21 22 0,21-22 16,-22 0-16,22 21 0,0-20 0,0-1 15,0 21-15,0-21 0,0 0 0,0 1 16,22-22-16,-1 21 0,0 0 0,0-21 15,0 0-15,0 0 0,1 0 16,20 0-16,-21 0 0,0 0 16,0 0-16,22 0 0,-22-21 0,0 21 15,0-21-15,0-1 0,1 1 16,-1 0-16,0 0 0,-21 0 0,21-22 16,0 22-16,-21-21 0,0 21 0,21-22 15,-21 22-15,22 0 0,-22 0 16,0 0-16,0 42 15,0 0 1,0 0-16,0 0 0,0 1 0,0 20 16,0-21-16,0 0 0,-22 0 15,22 1-15,0 20 0,0-21 0,0 0 16,0 0-16,0 1 16,22-1-16,-1-21 0,0 0 15,0 0-15,0 0 0,0 0 16,1 0-16,-1 0 0,0 0 15,0-21-15,0-1 0,0 1 16,-21 0-16,22 0 0,-22 0 16,21 0-16,0-22 0,-21 22 0,0-21 15,21 21-15,-21-1 0,21 1 0,-21 0 16,0 0-16,0 42 47,0 0-47,0 0 0,0 1 0,0-1 15,0 0-15,0 0 0,-21 0 16,21 0-16,0 22 0,0-22 0,0 0 16,0 0-16,0 0 0,0 1 15,0-1-15,21-21 0,-21 21 16,21-21-16,1 0 0,-1 0 0,0 0 16,0 0-16,21 0 0,-20 0 0,20 0 15,-21 0-15,21-21 0,-20 0 16,20-1-16,0 22 0,-21-21 0,22 0 15,-22-21-15,0 21 0,0-22 0,22 22 16,-43-21-16,21-1 0,0 22 16,-21-21-16,0 21 0,21 0 15,-21-1-15,0 1 0,0 0 0,-42 21 16,21 0 0,-1 21-16,1 0 0,0 22 15,0-22-15,0 0 0,0 21 0,21-20 16,0 20-16,0-21 0,0 0 0,0 0 15,0 22-15,0-22 0,0 0 0,21-21 16,0 21-16,0 0 0,0-21 16,0 0-16,1 22 0,-1-22 0,0 0 15,0 0-15,0 0 0,0 0 0,-21-22 16,22 22 0,-22-21-16,0 0 0,0 0 15</inkml:trace>
  <inkml:trace contextRef="#ctx0" brushRef="#br1" timeOffset="164721.26">16446 3725 0,'0'0'0,"0"-21"16,22 21 0,-22-21-16,21 21 15,-21-21-15,21 21 0,-21-21 16,0 0-16,0-1 15,21 22-15,-21-21 16,0 0-16,0 0 0,0 0 16,0 0-16,0-1 31,0 44 16,-21-22-47,21 21 0,0 0 0,0 0 15,0 0-15,0 22 0,-21-22 16,21 0-16,-21 21 0,21 1 0,0-22 16,-22 21-16,22 0 0,0 1 0,0-1 15,0 0-15,-21 1 0,21 20 0,-21-20 16,21-1-16,0-21 0,0 21 16,0 1-16,0-22 0,-21 21 15,21-21-15,0 1 0,-21-1 0,21 0 16,0 0-16,0 0 15,0-42 17,0 0-17,0 0-15,0 0 0,0-1 16,0 1-16,0 0 0,0 0 0</inkml:trace>
  <inkml:trace contextRef="#ctx0" brushRef="#br1" timeOffset="165456.88">16806 4022 0,'0'21'47,"0"0"-47,0 0 16,0 0 15,21-21-31,1 0 16,-22-21-1,0 0 1,0 0-16,0 0 16,0 0-16,0-1 15,0 1 1,0 42 15,-22-21-31,22 22 0,-21-1 16,21 0-16,0 0 0,0 0 15,0 0 1,0 1 0,21-22-1,1 0 1,-1 0-16,0-22 15,0 1-15,0 0 16,-21 0-16,0 0 16,0 0-16,0-1 15,0 1-15,0 42 47,0 1-47,-21-1 16,21 0-16,0 0 15,-21-21-15,21 21 16,0 0-16</inkml:trace>
  <inkml:trace contextRef="#ctx0" brushRef="#br1" timeOffset="167986.43">18627 3302 0,'0'0'0,"0"-21"0,0 0 15,-22 0-15,22-1 16,0 1-16,0 0 0,0 0 16,0 0-16,0 0 0,0-1 15,0 44 48,0-1-63,0 21 0,0-21 15,0 22-15,0-1 0,0 0 0,0 22 16,0-22-16,22 0 16,-22 22-16,0-22 0,0 22 0,0-22 15,0 0-15,21 1 0,-21-1 0,0 22 16,0-22-16,0-21 0,0 21 15,0 1-15,0-1 0,0-21 0,0 0 16,0 1-16,0 20 0,-21-21 16,21 0-16,0 0 15,-22-21 1,22-21-16,-21 0 16,21 0-16,0 0 0,0 0 0,0-1 15,0-20-15,0 0 0,0 21 16,0-22-16,21 22 0,1-21 15,-22 21-15,21-1 0,0-20 0,0 21 16,0 0-16,0 0 0,1 21 16,-1-22-16,21 22 0,-21 0 0,0 0 15,22 0-15,-22 0 0,0 0 0,21 0 16,-20 0-16,-1 22 0,0-1 16,0 0-16,0 0 0,-21 0 0,21 22 15,-21-22-15,0 21 0,0-21 0,0 22 16,0-22-16,-21 0 0,0 21 0,21-21 15,-21 1-15,21-1 0,0 0 16,-21 0-16,42-42 47,-21 0-47,21 0 16,0-22-16,-21 22 0,21-21 0</inkml:trace>
  <inkml:trace contextRef="#ctx0" brushRef="#br1" timeOffset="168364.72">19367 3789 0,'0'21'0,"22"-21"31,-1 0-31,0 0 16,0 0-16,0 0 0,0 0 15,1-21-15,-1 0 0,0 21 0,0-21 16,-21-1-16,21 1 0,-21 0 16,0 0-16,0 0 15,0 0-15,0-1 0,-21 22 0,0 0 16,0-21-16,0 21 0,-1 0 0,1 0 16,0 0-16,0 21 0,-21 1 15,20-22-15,1 42 0,0-21 0,0 0 16,21 0-16,-21 22 0,21-22 15,0 0-15,0 21 0,0-20 0,0 20 16,0-21-16,0 0 0,0 0 16,0 1-16,21-1 0,0 0 0,0 0 15,0-21-15,1 0 0,20 0 0,-21 0 16,21 0-16,1 0 0,-22 0 16,21-21-16,1 0 0,-22 0 0,21-1 15</inkml:trace>
  <inkml:trace contextRef="#ctx0" brushRef="#br1" timeOffset="168679.54">20108 3006 0,'0'0'0,"-21"0"15,0 0-15,0 0 16,0 21-16,-1 21 0,22-21 15,0 22-15,0-1 0,0 0 16,-21 22-16,21-22 0,0 22 0,0-1 16,0-20-16,0 20 0,0-21 0,-21 22 15,21-22-15,0 1 0,0-1 16,0-21-16,0 21 0,0-20 16,0 20-16,0-21 0,0 0 0,0 0 15,0 1-15,0-1 0,0-42 31,0-1-15,0 1-16,0 0 0,0 0 0,0 0 16</inkml:trace>
  <inkml:trace contextRef="#ctx0" brushRef="#br1" timeOffset="168904.69">19897 3493 0,'0'0'0,"21"0"31,0-22-31,0 22 16,0 0-16,0 0 0,1-21 0,-1 21 16,0 0-16,0-21 0,0 21 0,0 0 15,1 0 1,-22-21-16,21 21 15</inkml:trace>
  <inkml:trace contextRef="#ctx0" brushRef="#br1" timeOffset="169341.44">20341 3577 0,'0'-21'16,"21"21"15,-21 21-15,21 0-16,1-21 0,-1 22 0,-21-1 15,21 21-15,0-21 0,-21 0 16,0 22-16,0-22 0,0 0 0,0 21 15,0-20-15,0-1 0,0 21 0,0-21 16,0 0-16,0 1 0,0-1 16,-21-21-16,0 0 15,21-21 1,0-1-16,0 1 0,0 0 16,0 0-16,0-21 0,0 20 15,21 1-15,0 0 0,-21-21 0,21 21 16,-21-22-16,21 22 0,-21 0 15,22 0-15,-22 0 0,0-1 16,21 1-16,0 21 0,0-21 16,0 21-1,0 0-15,1 0 16,-22 21-16</inkml:trace>
  <inkml:trace contextRef="#ctx0" brushRef="#br1" timeOffset="169758.2">20934 3620 0,'0'0'0,"-21"0"63,21 21-63,-22-21 0,1 21 0,21 0 15,-21 0-15,0 22 0,21-22 0,-21 0 16,21 0-16,-21 0 0,21 22 15,-22-22-15,22 0 0,0 0 0,0 0 16,0 0-16,0 1 0,22-1 0,20-21 16,-21 21-16,0-21 0,22 0 15,-1 0-15,0 0 0,1 0 16,-1 0-16,0-21 0,-21 0 0,22 21 0,-1-22 16,-21 1-16,0 0 0,1 0 15,-1-21-15,-21 20 0,0 1 16,0-21-16,0 21 0,0-22 0,-21 22 15,-1-21-15,1 21 0,0 0 0,0-1 16,-21 1-16,20 0 0,1 21 16,-21 0-16,21 0 0,-22 0 0,22 0 15,0 0-15,0 0 0,0 21 0,0-21 16,-1 21-16,1 1 0,21-1 0,0 0 16,0 0-16,0 0 15,0 0-15,21-21 0,1 22 0,20-22 16</inkml:trace>
  <inkml:trace contextRef="#ctx0" brushRef="#br1" timeOffset="170412.34">21971 3704 0,'0'0'0,"21"-21"0,-21 0 0,0 0 0,0 0 15,0-1-15,0 1 16,-21 0-16,0 21 0,0-21 15,-1 21-15,1 0 0,0 0 16,0 0-16,0 21 0,-22 0 16,22 0-16,0-21 0,0 22 0,0 20 0,0-21 15,-1 0-15,22 0 0,0 1 16,0-1-16,0 0 0,0 0 16,0 0-16,0 0 0,43-21 0,-22 22 15,0-22-15,0 0 0,0 0 0,1 0 16,-1 0-16,0 0 0,0 0 15,21 0-15,-20-22 0,-1 22 16,0-21-16,-21 0 0,0 0 0,21 0 16,-21 0-16,0-1 0,21 1 15,-21 42 32,0 1-47,0-1 0,0 21 16,0-21-16,-21 22 0,21-1 0,0 0 15,-21 22-15,21-22 0,0 22 0,0-1 16,0 1-16,0-1 0,0 1 0,0-1 16,0 1-16,0-1 0,0 1 15,0-1-15,0 1 0,0-1 0,0 1 16,0-22-16,-21 21 0,21 1 0,-21-22 16,-1 1-16,1-1 0,0 0 0,0 1 15,0-1-15,-22-21 0,22 21 0,-21-20 16,21-1-16,-22-21 0,1 21 15,0-21-15,21 0 0,-22 0 0,1 0 16,21 0-16,-22-21 0,1 0 16,21-22-16,-21 22 0,20-21 0,1-1 15,0-20-15,0-1 0,21 1 0,-21-1 16,21-20-16,0 20 0,0 1 0,0-1 16,21 1-16,0-1 0,0 1 0,0-1 15,22 1-15,-22-1 0,21 1 16,1 20-16,-1-20 0,0 21 0,22-1 15,-22 1-15,0 0 0,1-1 0,20 22 16</inkml:trace>
  <inkml:trace contextRef="#ctx0" brushRef="#br1" timeOffset="171184.82">22056 3810 0,'21'0'47,"0"-21"-47,0 21 15,0-21-15,0 21 0,1-21 16,-1-1-16,0 22 0,0-21 0,0 0 16,0 0-16,-21 0 15,0 0-15,0-1 0,-21 22 31,0 0-31,0 0 0,0 0 16,0 0-16,21 22 0,0-1 0,-22 0 16,22 0-16,0 0 0,0 0 15,0 1-15,0-1 0,0 0 16,0 0-16,0 0 0,22-21 16,-1 0-16,0 0 0,0 0 0,0 0 15,0 0-15,1 0 0,-1 0 16,0 0-16,21 0 0,-21-21 15,22 21-15,-22-21 0,21 21 0,1-21 16,-22 0-16,21 21 0,-21-22 16,0 22-16,-21-21 0,0 0 0,22 21 15,-22-21 1,-22 42 0,1 0-1,0 0-15,21 1 0,0-1 0,-21-21 16,0 21-16,21 0 0,-21 0 0,21 0 15,0 1-15,-22-22 16,22 21-16,-21-21 0,21-21 47,0-1-31,0 1-16,0 0 0,0 0 0,21 0 15,1 0-15,-22-1 0,21 1 0,0 0 16,0 0-16,0 0 0,0 0 15,1-1-15,-1 22 0,0 0 0,0-21 16,0 21-16,0 0 0,1 21 16,-1 1-16,0-22 0,0 21 15,-21 0-15,21 0 0,-21 0 16,21 0-16,-21 22 0,0-22 16,0 0-16,0 0 0,0 0 0,0 1 15,0-1-15,-21 0 16,42-21 15,1-21-31,-1 21 16,0-21-16</inkml:trace>
  <inkml:trace contextRef="#ctx0" brushRef="#br1" timeOffset="172402.12">23283 3683 0,'0'0'0,"0"-21"0,0 0 16,0 0-16,0-1 15,0 1 1,-21 21 15,0 0-15,0 21-16,21 1 0,-21-1 15,-1 0-15,1 0 0,0 0 0,0 0 16,21 1-16,-21 20 0,21-21 16,-21 0-16,21 0 0,0 1 15,0 20-15,0-21 0,0 0 0,0 0 16,21 1-16,0-22 0,0 0 16,0 0-16,0 0 0,1 0 0,-1 0 15,0 0-15,0 0 0,21 0 16,-20-22-16,-1 1 0,0 0 0,0 0 15,0 0-15,0 0 0,1-1 0,-1-20 16,0 21-16,-21-21 0,0 20 16,0-20-16,0 21 0,0-21 0,0 20 15,0 1-15,0 0 0,-21 0 0,0 0 16,-1 21-16,1 0 0,0 0 16,0 0-16,0 0 0,0 21 15,-1 0-15,1 0 0,0 0 0,0 1 16,0-1-16,0 0 0,-1 21 0,22-21 15,0 1-15,0-1 0,0 21 16,0-21-16,0 0 0,0 1 0,22-1 16,-22 0-16,21-21 0,0 0 15,0 21-15,0-21 0,22 0 0,-22 0 16,0 0-16,21 0 0,-21-21 16,22 21-16,-1-21 0,0 0 0,1-1 15,-1 22-15,0-21 0,1 0 0,-22 0 16,0 0-16,0 0 0,0-1 15,-21 1-15,22 21 16,-22-21-16,-22 42 31,22 0-31,0 1 16,-21-1-16,21 0 0,0 0 16,0 0-16,0 0 0,0 1 15,0-1-15,21-21 16,1 0-1,-1 0-15,0 0 0,0 0 16,0 0-16,0-21 0,1-1 16,20 1-16,-21 0 0,0 0 15,0 0-15,1 0 0,-1-22 16,0 22-16,0 0 0,-21 0 0,0 0 16,21-1-16,-21 1 15,0 42 1,0 1-16,-21-1 15,21 0-15,-21 0 0,21 0 16,0 0-16,0 1 0,-21-1 16,21 0-16,0 0 0,0 0 15,0 0-15,0 1 0,0-1 0,21 0 16,0-21-16,0 0 16,0 0-16,1 0 15,-1 0-15,21 0 0,-21-21 0,22 0 16,-22-1-16,21 1 0,-21 0 0,22 0 15,-22 0-15,0 0 0,21-22 0,-21 22 16,1-21-16,-1-1 0,0 22 16,-21-21-16,0 21 0,0 0 0,0-1 15,0 1-15,0 0 0,-21 21 16,0 0 0,-1 0-16,1 21 0,0 0 0,21 1 15,0-1-15,0 0 0,0 0 0,0 0 16,0 0-16,0 1 0,0-1 0,21 0 15,-21 0-15,21 0 16,-21 0-16,22 1 0,-22-1 0,21 0 16,-21 0-16,21 0 0,-21 0 0,0 1 15,0-1-15,0 0 16,-21-21-16,0 0 0,-1 21 16,1-21-16,0 21 0,0-21 15,-21 0-15,20 21 0,1-21 0,0 0 16,0 0-16,0 0 0,0 0 0,-22 22 15,22-22-15</inkml:trace>
  <inkml:trace contextRef="#ctx0" brushRef="#br1" timeOffset="173429.65">16362 5588 0,'-21'-21'15,"-1"21"-15,1-21 0,21 0 16,-21 21-16,21-22 0,-21 1 0,21 0 16,0 0-16,0 0 0,0 0 15,0-1-15,0 1 0,21 0 16,0 0-16,0 0 0,1 0 0,-1 21 15,21-22-15,-21 22 0,0 0 0,22 0 16,-1 0-16,-21 22 0,22-1 0,-22 0 16,0 0-16,21 0 0,-21 22 15,1-1-15,-22 0 0,0 1 16,0-1-16,0 0 0,0 1 0,0 20 16,-22-21-16,1 1 0,0-1 0,-21 0 0,21 1 15,-22-22-15,1 21 16,-22-21-16,22 1 0,0-1 0,-1 0 15,1 0-15,21 0 0,-21 0 0,-1-21 16,22 0-16,-21 22 0,21-22 0,-1 0 16,1 0-16,-21 0 0,21 0 0,0-22 15,-1 22-15,22-21 0,-21 0 16,21 0-16,-21 0 0,21 0 0,0-22 16,0 22-16,0 0 0,0-21 0,21 20 15,0 1-15,-21 0 0,22 21 16,-1-21-16,21 21 0,-21 0 15,0 0-15,22 0 0,-22 0 0,21 21 16,-21-21-16,22 21 0,-22 0 0,21 1 16,-21-1-16,22 0 0,-22 0 0,0 0 15,0 0-15,0 1 0,1-1 16,-22 0-16,21 0 0,-21 0 0,0 0 16,0 1-16,0-1 15,21 0 1,0-21 15,0-21-31,0 0 16</inkml:trace>
  <inkml:trace contextRef="#ctx0" brushRef="#br1" timeOffset="173793.45">17124 5906 0,'0'21'31,"21"-21"-15,0 0-1,-21-21 1,0-1-1,0 1 1,-21 21 0,0 0-1,0 0-15,21 21 16,0 1 0,0-1 15,0-42 0</inkml:trace>
  <inkml:trace contextRef="#ctx0" brushRef="#br1" timeOffset="175517">19092 5609 0,'21'-21'15,"1"21"-15,-1-21 0,0 0 16,0 0-16,0 21 0,0-22 16,1 1-16,-22 0 0,21 0 0,-21 0 15,21 0-15,-21-1 0,0 1 16,0-21-16,0 21 0,-21 0 0,0-1 16,-1 1-16,-20 21 0,21-21 0,-21 21 15,-1 0-15,1 0 0,21 0 16,-22 0-16,1 0 0,0 0 0,21 21 15,-22 0-15,22 1 0,-21-1 0,21 0 16,-1 0-16,1 0 0,21 0 16,0 1-16,0-1 0,-21 0 0,21 0 15,0 0-15,0 0 0,0 1 0,0-1 16,0 0-16,21-21 0,-21 21 16,0 0-16,21-21 0,1 21 15,-1-21-15,0 0 0,0 0 16,0 0-16,0 0 0,22 22 15,-22-22-15,0 21 0,21-21 16,-20 21-16,20 0 0,-21-21 0,21 21 16,-20 0-16,-1 1 0,0-22 0,21 21 15,-21 0-15,1 0 0,-22 0 0,21-21 16,-21 21-16,0 1 0,0-1 16,-21 21-1,-1-42-15,1 21 0,0 0 0,-21-21 0,-1 22 16,22-22-16,-21 0 0,-22 21 0,22-21 15,0 0-15,-1 0 0,1 0 0,0 0 16,21 0-16,-22 0 0,1 0 16,21 0-16,0 0 0,-1 0 15,1 0-15,0 0 0,21-21 16,0-1-16,0 1 16,0 0-1,21 21-15,0-21 0,1 21 0,-1-21 16,0 21-16,0-21 0,21-1 0</inkml:trace>
  <inkml:trace contextRef="#ctx0" brushRef="#br1" timeOffset="175781.85">19516 5609 0,'0'-21'16,"0"42"15,0 0-31,0 1 0,0-1 16,0 21-16,0-21 0,0 0 0,0 1 15,0-1-15,0 0 0,0 0 0,0 0 16,0 0-16,0 1 0,0-1 0,0 0 16,0 0-1,0-42 16,0 0-31,21 0 0,-21-1 0</inkml:trace>
  <inkml:trace contextRef="#ctx0" brushRef="#br1" timeOffset="175952.78">19685 5355 0,'-21'0'16,"0"0"-16,-1 0 0,1 0 15,42 0 17,1 0-17,-1 0-15,0 0 0</inkml:trace>
  <inkml:trace contextRef="#ctx0" brushRef="#br1" timeOffset="176668.6">20151 5546 0,'0'0'0,"0"21"16,21-21 15,0 0-15,0 0-16,0 0 0,0-21 15,1 21-15,20-21 0,-21 21 0,0 0 16,-21-22-16,21 22 0,-21-21 15,-21 21 1,0 21 0,0-21-16,21 22 0,-42-1 0,42 21 15,-43-21-15,43 22 0,-42-1 0,21 0 16,0 1-16,-1-1 0,1-21 0,0 21 16,0 1-16,0-22 0,0 21 15,-1-21-15,22 1 0,0-1 16,-21 0-16,21 0 0,21-42 31,1 0-15,-1 0-16,-21-1 0,21 1 15,0 0-15,0-21 0,-21 21 0,21-22 16,1 22-16,-1-21 0,0 21 0,-21-22 16,21 22-16,0 0 0,0 21 15,1 21 1,-22 0-16,0 0 15,0 1-15,0-1 0,0 0 0,0 21 16,0-21-16,0 1 0,0-1 16,21 0-16,0 0 0,-21 0 0,21 0 15,0 1-15,0-22 0,22 0 16,-22 21-16,21-21 0,1 0 0,-22 0 16,21 0-16,22 0 0,-22-21 0,0 21 15,1-22-15,-1 1 0,0 0 0,-21 0 16,1 0-16,-1 0 0,0-22 15,0 1-15,-21 21 0,21-22 0,-21 1 16,0 21-16,0 0 0,0 0 0,0-1 16,-21 22-16,0 0 15,21 22-15,0-1 0,-21 0 16,21 0-16,0 21 0,-21-20 16,21-1-16,0 0 0,0 21 0,0-21 15,0 1-15,0-1 0,21-21 0,0 21 16,-21 0-16,21-21 0,0 0 0,0 21 15,1-21-15,-1 0 16,0 0-16,0 0 0</inkml:trace>
  <inkml:trace contextRef="#ctx0" brushRef="#br1" timeOffset="177964.85">22373 5821 0,'21'0'31,"0"-21"-31,1 21 0,-1-21 16,0-1-16,0 22 0,0-21 0,0 0 16,-21 0-16,0-21 0,0 20 0,0 1 15,0-21-15,0 21 0,0-22 16,-21 22-16,0 0 0,0 0 0,0 0 15,-22 21-15,22 0 0,-21 0 0,0 0 16,20 0-16,-20 0 0,21 21 0,-21 0 16,-1 21-16,22-20 0,0 20 15,0 0-15,0 22 0,-1-22 16,1 0-16,21 1 0,0-1 0,0-21 16,0 22-16,0-22 0,0 0 0,21 0 15,1 0-15,-1-21 0,0 0 16,0 0-16,0 0 0,22 0 0,-22 0 15,21 0-15,-21 0 0,22-21 0,-1 0 16,0-21-16,-21 20 0,22-20 0,-22 21 16,21-21-16,-21-1 0,1-20 15,-1 20-15,0 1 0,-21-21 0,0-1 16,21 22-16,-21-22 0,21 1 0,-21-1 16,0 1-16,0-1 0,0 1 0,0 20 15,0 1-15,0 0 0,0-1 16,0 22-16,0 42 15,0 22 1,0-1-16,0 0 0,0 1 16,-21 20-16,21 1 0,-21-22 0,21 22 15,-21-1-15,21-21 0,0 22 0,0-1 16,0-20-16,0 20 0,0-20 0,0-1 16,0 0-16,0 1 0,0-1 15,0-21-15,0 0 0,0 0 0,21 1 16,0-22-16,0 0 0,0 0 0,1 0 15,-1 0-15,0 0 0,21 0 0,-21-22 16,1 1-16,20 0 0,-21 0 16,0-21-16,0 20 0,1 1 15,-1-21-15,0 21 0,0 0 0,-21-1 16,21 1-16,-21 0 0,0 0 0,0 42 31,0 0-31,0 0 0,0 1 16,0 20-16,0-21 15,0 0-15,0 0 0,0 1 0,0-1 16,0 0-16,21-21 0,1 21 16,-1-21-16,0 0 0,0 0 15,0 0-15,0 0 0,22 0 16,-22 0-16,0 0 0,0-21 0,0 21 16,1-21-16,-1 0 0,0-1 15,0 1-15,-21-21 0,21 21 0,-21 0 16,0-1-16,0-20 0,0 21 0,0 0 15,0 0-15,0 42 32,0 0-17,0 0-15,0 0 0,0 22 0,0-22 16,0 21-16,0 0 0,0 1 0,0-1 16,0 0-16,0 1 0,0-1 0,0 0 15,21 1-15,-21 20 16,0-20-16,0-1 0,0 21 0,22-20 0,-22-1 15,21 22-15,-21-22 0,21 21 16,-21-20-16,0 20 0,0-20 0,0-1 16,0-21-16,0 21 0,0 1 0,0-22 15,0 0-15,0 0 0,-21 0 0,0-21 16,-1 0-16,1 0 16,0 0-16,0 0 0,0 0 0,-22-21 15,22 0-15,0 0 0,0-21 0,-21-1 16,20 1-16,1 0 0,0-1 0,21 1 15,0-22-15,-21 22 0,21-21 16,0 20-16,0-20 0,0 20 0,0 1 0,0 21 16,0-21-16,21 20 0,-21-20 15,21 21-15,0 0 0,22-22 16,-22 22-16,21 0 0</inkml:trace>
  <inkml:trace contextRef="#ctx0" brushRef="#br1" timeOffset="178413.6">23812 5461 0,'0'0'0,"-21"0"0,0 0 15,0 0 1,0 0-16,21 21 0,0 0 16,0 1-16,0-1 0,0 0 15,0 0-15,0 0 0,0 22 0,0-22 16,0 0-16,0 0 0,0 0 15,0 0-15,0 1 0,0-1 0,0 0 16,-21-21-16,21 21 0,0-42 31,0 0-15,0 0-16,0-1 0,21 1 0,-21 0 16,0-21-16,0 21 0,21-22 0,0 22 15,-21 0-15,21-21 0,0 20 16,1 1-16,-1 21 15,0 0-15,0 0 0,0 0 16,0 0-16,-21 21 0,0 1 16,22-1-16,-22 0 0,21 0 0,-21 21 15,0-20-15,0-1 0,0 0 16,0 21-16,0-21 0,0 1 16,0-1-16,0 0 0,0 0 15,21-21 1,0 0-16,0 0 15,0 0-15,1 0 0,-1-21 16</inkml:trace>
  <inkml:trace contextRef="#ctx0" brushRef="#br1" timeOffset="180385.75">24405 5630 0,'0'0'0,"0"-21"0,0 0 0,0 0 15,0 0-15,0 0 0,0-1 0,0 1 16,0 0-16,-21 0 0,21 0 15,-21 21-15,0 0 0,-1 0 16,1 0-16,0 0 16,0 21-16,0 0 0,0 0 15,-1 0-15,1 22 0,0-22 0,21 0 16,0 21-16,-21-20 16,21-1-16,0 0 0,0 0 0,0 0 15,0 0-15,0 1 0,0-1 0,0 0 16,21-21-16,0 0 15,0 0-15,1 0 16,-1-21-16,0 0 0,0-1 16,0 1-16,-21 0 0,0-21 0,21 21 15,-21-1-15,22-20 0,-22 21 0,0-21 16,0 20-16,0 1 0,0 0 16,0 42 15,0 0-31,0 1 15,0-1-15,0 0 0,0 0 16,0 21-16,0-20 0,0-1 16,0 0-16,0 0 0,0 0 0,21-21 15,0 0-15,-21 21 0,21-21 16,0 0-16,0 0 0,1 0 16,-1 0-16,-21-21 0,21 0 0,0 0 15,-21 0-15,21 0 0,-21-1 0,0 1 16,21 0-16,-21 0 0,22 0 15,-22 0-15,0-1 0,0 1 16,0 42 15,0 1-31,0 20 16,0-21-16,-22 0 0,22 0 0,-21 1 16,21-1-16,-21 0 0,21 0 0,0 0 15,0 0-15,-21 1 0,21-44 47,0 1-31,0 0-16,21 0 0,-21 0 15,0 0-15,0-1 0,21 1 0,0 0 16,-21 0-16,0 0 0,0 0 0,22-1 16,-1 22-1,0 0-15,-21 22 16,0-1-1,21-21-15,-21 21 0,0 0 0,0 0 16,0 0-16,0 1 0,21-1 0,-21 0 16,21 0-16,1 0 15,-1 0-15,0-21 16,0 0 0,0-21-16,0 21 0,-21-21 15,0 0-15,22 0 0,-22 0 16,21-1-16,-21 1 0,0 0 0,0 0 15,21-21-15,-21 20 0,21 1 16,-21 0-16,0 0 0,0 42 47,0 0-47,0 0 0,0 1 16,0 20-16,0-21 0,0 0 0,0 0 15,0 22-15,0-22 0,0 0 16,0 0-16,0 0 0,0 1 0,0-1 15,21-21-15,0 21 0,1-21 16,-1 21-16,0-21 0,0 0 0,0 0 0,0 0 16,1 0-16,-22-21 0,21 0 15,0 21-15,0-21 0,-21-1 16,21 1-16,-21-21 0,0 21 0,21 0 16,-21-22-16,22 22 0,-22 0 0,21 0 15,-21 0-15,0-1 16,21 22-16,-21 22 15,0-1 1,0 0-16,0 0 0,0 0 16,0 0-16,0 1 0,0-1 15,0 0-15,0 0 0,21-21 16,-21 21-16,21-21 16,0 0-16,1 0 0,-1 0 15,0 0-15,0 0 16,0-21-16,-21 0 0,21 21 15,-21-21-15,22 0 0,-22-1 0,21-20 16,-21 21-16,21 0 0,-21 0 0,0-1 16,21 1-16,0 0 0,-21 0 15,0 42 32,0-42 31,0 42-15,0 0-63,-21-21 0,0 21 0,21 1 15,0-1-15,0 0 0,-21 21 16,21-21-16,0 1 0,0-1 16,0 0-16,0 0 0,0 0 0,0 0 0,0 1 15,0-1-15,21-21 16,-21 21-16,21-21 16,0 0-16,0 0 0,1 0 0,-1 0 15,0 0-15,0 0 0,0 0 0,0-21 16,-21-424 62,-21 424-78,21 0 16,-21 0-16,0 0 0,21-1 0,-21-20 15,0 21-15,-1 0 0,1 0 16,21-1-16,-21 22 0,0-21 0,0 0 15,0 0-15,-22 21 0,22 0 16,0 0-16,21 0 0,-42 0 0,20 0 0,1 0 16,-21 0-16,21 0 0,0 0 0,-1 21 15,1-21-15,0 21 0,21 0 16,-21-21-16,21 22 0,0-1 16,21-21-16,0 0 15,0 0-15,1 0 16,-1 0-16,0-21 15,-21-1-15,0 1 16,0 0-16,0 0 16,-21 21-16,0 0 0,-1 0 15,1 0 1,0 0-16,21 21 16,0 0-16,-21 0 0,21 1 15,-21-22-15,0 21 0,-1 0 16</inkml:trace>
  <inkml:trace contextRef="#ctx0" brushRef="#br1" timeOffset="181769.5">16129 7239 0,'-21'0'0,"0"0"16,-1 0 15,22-21-15,0 0-1,0 0-15,0-1 16,22 22-16,-1-21 16,0 21-16,0 0 0,0-21 0,0 21 15,22 0-15,-22 0 0,0 0 0,21 0 16,-20 0-16,-1 0 0,0 0 0,0 21 16,-21 22-16,0-22 0,0 21 0,0 0 15,0-20-15,0 20 0,-21 0 16,-21 1-16,20-1 0,-20 0 0,21-21 15,-21 22-15,-1-22 0,1 0 0,0 21 16,20-20-16,1-22 0,-21 21 16,21 0-16,0-21 15,21-21 17,0 0-32,21 21 0,0-22 15,-21 1-15,42 21 0,-21-21 0,1 0 16,-1 21-16,0 0 0,21-21 0,1 21 15,-22 0-15,21 0 0,-21 0 16,22 0-16,-1 0 0,-21 21 0,0 0 16,0 0-16,1 0 0,-1 1 15,-21-1-15,0 0 0,0 0 0,0 0 16,0 0-16,-21 22 0,-1-22 0,1 0 16,-21 0-16,21 0 0,-22 1 0,1-1 15,0 0-15,-1 0 0,22 0 16,-21 0-16,0-21 0,-1 0 0,22 22 15,0-22-15,-21 0 0,20 0 0,1 0 16,0 0-16,0-22 0,21 1 16,-21 21-16,21-21 0,0 0 15,0 0-15,-21 0 0,21-1 16,-22 22-16,22-21 16,0 0-16,0 0 15,22 21 1,-1-21-16,0 21 15</inkml:trace>
  <inkml:trace contextRef="#ctx0" brushRef="#br1" timeOffset="182656.96">17018 7557 0,'0'21'78,"0"0"-78,-21-21 16,21 21-1,21-21 32,0-21-31,-21 0-1,0 0-15,0-1 32,-21 22-32,0 0 31,21 22-31,-21-22 16,21 21-16,0 0 0,0 0 15,21-21 1,0 0-16,0 0 15,0 0-15</inkml:trace>
  <inkml:trace contextRef="#ctx0" brushRef="#br1" timeOffset="184961.09">18457 7832 0,'0'0'0,"0"21"0,0-42 47,21 21-47,1-21 15,-1-1-15,0 22 0,0-21 16,0 0-16,0-21 0,1 21 16,20-22-16,-21 22 0,21-21 0,-20-1 15,-1 1-15,0 21 0,0-21 0,-21-1 16,0 1-16,0 21 0,0-22 0,-21 22 15,0 0-15,0 0 0,-1 0 16,-20 21-16,21 0 0,-21 0 0,20 0 16,-20 21-16,0 0 0,21 0 0,-1 0 15,1 1-15,0 20 0,21-21 0,0 21 16,0-20-16,0 20 0,0-21 16,21 21-16,0 1 0,1-22 0,-1 21 15,0 1-15,0-22 0,21 21 0,-20-21 16,-1 22-16,0-22 0,0 0 15,0 0-15,-21 21 0,0-20 0,0-1 16,0 0-16,-21 0 16,0-21-16,-21 0 15,20 0-15,1 0 0,0 0 0,-21-21 16,21 0-16,-1 21 0,1-21 0,0-1 16,0 1-16,0 21 0,0-21 0,21 0 15,0 0-15,0 0 16,21 42 15,0 0-31,0-21 16,0 0-16,0 21 0,1-21 15,-1 0-15,21 0 0,-21 0 16,0-21-16</inkml:trace>
  <inkml:trace contextRef="#ctx0" brushRef="#br1" timeOffset="185272.44">19240 7006 0,'0'0'15,"0"-21"-15,0-21 0,0 21 0,0-1 16,0 1-16,0 42 16,-21 1-1,21-1-15,0 0 0,0 21 0,0 1 16,0-1-16,-21 21 0,21-20 0,0 20 15,0 1-15,0-22 0,0 22 16,0-22-16,0 21 0,-21-20 0,21-1 16,-21-21-16,21 22 0,-21-22 0,21 21 15,0-21-15,0 0 0,0 1 0,-22-22 16,22 21-16,0 0 0,22-42 31,-1 21-31,0-21 16,-21-1-16,21 1 0,0 0 15,0 0-15</inkml:trace>
  <inkml:trace contextRef="#ctx0" brushRef="#br1" timeOffset="185603.25">19410 7472 0,'0'0'0,"0"21"32,0 0-32,0 22 0,0-22 15,0 0-15,0 0 0,0 21 0,0-20 16,0-1-16,0 0 0,0 0 0,0 0 15,0 0-15,0 1 0,0-1 16,21-21-16,0 0 0,0 21 0,0-21 16,1 0-16,20 0 15,-21 0-15,0 0 0,0-21 0,1 0 16,-1 21-16,0-22 0,0 1 0,0 0 16,-21 0-16,0-21 0,0 20 15,0 1-15,0-21 0,0 21 0,-21-22 16,-21 22-16,21 0 0,-1 0 0,1 0 15,0 0-15,-21 21 0,21 0 0,-1 0 16,1 0-16,0 0 0,0 0 0,0 0 16,21 21-16,0 0 15,21-21 17</inkml:trace>
  <inkml:trace contextRef="#ctx0" brushRef="#br1" timeOffset="185820.65">19050 7324 0,'0'-21'31,"21"21"-15,0-22-16,0 22 0,1 0 0,20 0 15,-21 0-15,0 0 0,22-21 0,-22 21 16,21 0-16,-21 0 0,0 0 16,1 0-16,-1 0 0,0 0 0,21 0 15,-21 0-15</inkml:trace>
  <inkml:trace contextRef="#ctx0" brushRef="#br1" timeOffset="186226.41">19854 7324 0,'0'21'31,"0"0"-31,0 0 0,21-21 16,-21 21-16,0 1 0,22-1 0,-1 0 15,-21 21-15,21-21 0,-21 1 0,0 20 16,0-21-16,21 21 0,-21 1 15,0-22-15,0 0 0,0 21 0,0-20 16,0-1-16,0 0 0,0 0 0,0 0 16,0 0-16,0 1 15,0-44 1,0 1 0,0 0-16,21 0 0,-21 0 15,21 0-15,-21-22 0,0 22 0,22-21 16,-1-1-16,-21 22 0,21-21 0,-21 0 15,0-1-15,21 1 0,-21 0 0,21 20 16,-21 1-16,21 0 0,-21 0 16,22 0-16,-1 21 0,0 0 15,-21 21 1,21-21-16,-21 21 0</inkml:trace>
  <inkml:trace contextRef="#ctx0" brushRef="#br1" timeOffset="186573.21">20341 7726 0,'0'0'16,"42"0"-16,-20 0 16,-1-21-16,0 21 0,0-21 15,0-1-15,0 22 0,1-21 0,-1 0 16,0 0-16,0 0 0,0 0 15,-21-22-15,0 22 0,0 0 0,0 0 16,0 0-16,0-1 0,-21 22 0,0 0 16,0 0-16,0 0 0,-1 0 15,-20 0-15,21 22 0,-21-1 0,20 0 16,-20 0-16,21 0 0,0 22 16,0-22-16,-1 0 0,1 21 0,21-21 15,0 1-15,0 20 0,0-21 0,0 0 16,0 0-16,0 1 0,0-1 0,21 0 15,1-21-15,20 21 0,-21-21 0,0 0 16,22 0-16,-22 0 0,21 0 16,0 0-16,1 0 0,-1 0 15,0 0-15,1-21 0</inkml:trace>
  <inkml:trace contextRef="#ctx0" brushRef="#br1" timeOffset="187957.06">21865 7535 0,'0'0'0,"0"-21"0,0 0 16,0 0-16,0 0 0,0 0 16,-21-1-16,21 1 0,-21 0 0,0 0 15,-1 21-15,1 0 16,0 0-16,0 0 0,0 0 15,0 0-15,-1 21 0,1 0 0,0 0 16,0 1-16,0 20 0,0-21 0,-1 21 16,1 1-16,21-22 0,-21 21 0,21-21 15,0 22-15,0-22 0,0 0 16,0 0-16,0 0 0,0 1 0,0-1 16,21 0-16,0 0 0,1-21 0,-1 0 15,0 0-15,0 0 0,0 0 0,0 0 16,1 0-16,-1 0 0,0-21 0,21 21 15,-21-21-15,1 0 0,-1-22 16,0 22-16,0-21 0,0 21 16,-21-22-16,0 1 0,21-22 0,-21 22 15,22-21-15,-22-1 0,0 1 0,21-1 16,-21 1-16,0 20 0,0 1 0,0 0 16,0-1-16,0 1 0,0 21 15,0 0-15,-21 42 16,21 0-16,-22 0 15,22 0-15,-21 22 0,21-1 0,0 0 16,0 22-16,0-22 0,0 22 16,0-22-16,0 0 0,0 22 0,0-22 15,0 0-15,0 1 0,0-22 0,21 21 16,-21-21-16,22 1 0,-1-1 16,-21 0-16,21 0 0,0-21 15,0 0-15,0 0 0,1 0 16,-1 0-16,0-21 15,-21 0-15,21 0 0,-21-1 16,21-20-16,-21 21 0,0 0 0,0 0 16,0-1-16,0 1 0,0 0 15,0 42 1,0 0 0,0 1-16,0-1 0,0 0 15,0 0-15,0 0 0,0 0 0,0 1 16,0-1-16,0 0 0,0 0 15,21 0-15,1-21 16,-22 21-16,21-21 16,0 0-16,0 0 0,0 0 0,0 0 15,1-21-15,-22 0 0,21 21 16,0-21-16,-21 0 0,0 0 0,0-22 16,21 22-16,-21 0 0,0-21 0,21 20 15,-21-20-15,0 21 0,0 0 16,0 0-16,0 42 31,0 0-31,0 0 0,0 21 16,0-20-16,0-1 15,0 0-15,0 0 0,0 0 16,0 0-16,0 1 0,0-1 16,21 0-16,1 0 0,-1-21 15,0 0-15,0 21 0,0-21 16,0 0-16,1 0 0,20 0 0,-21 0 15,0 0-15,0-21 0,1 21 16,-1-21-16,0 0 0,-21 0 0,0-1 16,21 1-16,-21 0 0,21-21 0,-21 21 15,0-1-15,0 1 0,0-21 0,0 21 16,0 0-16,0-1 16,0 44 77,0-1-30,0 0-63,0 21 15,0-21-15,0 1 16,0 20-16,0-21 0,0 21 16,0 1-16,0-22 0,0 21 0,0 1 15,0 20-15,0-21 0,-21 1 0,21 20 16,0-20-16,-21-1 0,21 0 0,0 1 16,0-1-16,0 0 0,0 1 0,0-22 15,0 0-15,0 21 0,0-21 0,0 1 16,0-1-16,0 0 15,0-42 17,0 0-32,0-1 15,0-20-15,0 21 0,0-21 16</inkml:trace>
  <inkml:trace contextRef="#ctx0" brushRef="#br1" timeOffset="188227.92">22669 7535 0,'0'0'0,"0"-21"0,0-63 16,22 62-16,20 1 16,-21 21-16,0 0 0,22 0 15,-22 0-15,21 0 0,-21 0 0,22 0 16,-22 0-16,21 21 0,-21 1 16,0-1-16,-21 0 0,0 0 0,0 0 15,0 0-15,0 1 0,0-1 16,-42 0-16,21 0 0,0 0 0,0 0 15,-1 1-15,1-22 0,-21 21 0,21 0 16,0-21-16,21 21 16,21-21 15,0 0-31,0-21 0,0 21 0,0-21 16</inkml:trace>
  <inkml:trace contextRef="#ctx0" brushRef="#br1" timeOffset="188685.16">23389 7006 0,'0'0'0,"0"-42"0,0-43 16,0 43-16,0 21 0,0 0 16,-21 21-1,0 0-15,21 21 16,-21 0-16,21 0 0,0 21 0,0-20 15,0 20-15,0 0 0,0 1 16,-22-1-16,22 0 0,0 1 0,0-1 16,0 0-16,0 1 0,0-1 15,0 0-15,0-21 0,0 22 0,22-22 16,-22 0-16,21 0 0,-21 0 0,0 1 16,21-22-16,0 0 0,0 0 15,0 0-15,1 0 16,-22-22-16,21 1 0,-21 0 0,21 0 15,-21 0-15,0 0 0,21-1 0,-21 1 16,21 0-16,-21 0 0,0 0 0,0 42 31,0 0-31,0 0 16,0 0-16,0 22 0,0-22 16,0 0-16,0 0 0,0 0 0,0 1 15,0-1-15,0 0 0,0 0 0,0 0 16,0 0-1,0-42 1,0 0 0,0 0-16</inkml:trace>
  <inkml:trace contextRef="#ctx0" brushRef="#br1" timeOffset="188849.06">23664 7154 0,'0'0'16,"-21"-21"-1,0 21-15,0 0 16,0 0-16,42 21 47,0-21-47,0 0 16</inkml:trace>
  <inkml:trace contextRef="#ctx0" brushRef="#br1" timeOffset="189136.43">24003 7239 0,'21'0'0,"-21"-21"16,0 0-16,0 0 0,0-1 15,0 1-15,-21 21 32,0 0-32,0 0 0,21 21 15,-22 1-15,1-1 0,0 0 0,21 21 16,-21-21-16,21 22 0,-21-22 0,21 21 15,-21-21-15,21 1 0,0 20 16,0-21-16,0 0 0,0 0 0,0 1 16,0-1-16,21 0 0,0 0 15,0-21-15,0 0 0,0 21 0,1-21 16,20 0-16,-21 0 16,21 0-16,1 0 0,-22 0 0,21 0 15,1-21-15,-22 0 0,21 0 0,0 0 16,1-1-16,-1 1 0</inkml:trace>
  <inkml:trace contextRef="#ctx0" brushRef="#br1" timeOffset="190116.78">24574 7345 0,'0'0'0,"0"-42"0,0 20 0,0 1 16,0 0-16,0 0 0,-21 0 0,0 21 15,0 0-15,0 0 0,0 0 0,-22 21 16,22 0-16,0 0 0,0 0 0,-22 1 16,22-1-16,0 21 0,0-21 15,21 22-15,-21-22 0,21 0 0,-21 21 16,21-21-16,0 1 0,0-1 15,0 0-15,0 0 0,0 0 16,21-21-16,0 0 0,0 0 16,0 0-16,0 0 0,1 0 15,-1 0-15,0-21 0,0 0 16,0 0-16,0 0 0,1-1 0,-22-20 16,21 0-16,0 21 0,0-22 0,-21 22 15,0-21-15,0 21 0,21-1 16,-21 44 15,0-1-31,-21 0 0,21 0 0,0 0 0,0 0 16,0 22-16,0-22 15,0 0-15,0 0 0,0 0 0,0 1 16,0-1-16,0 0 0,21-21 16,0 0-16,1 0 0,-1 0 15,0 0-15,0 0 0,0 0 0,0 0 16,1 0-16,-1-21 0,-21 0 15,21-1-15,0-20 0,0 21 0,0-21 16,-21-1-16,22 1 0,-1-22 0,0 22 16,-21-21-16,21 20 0,-21 1 15,21 0-15,-21 20 0,21-20 0,-21 21 16,0 0-16,-21 21 31,0 0-31,0 21 0,0 0 0,0 0 16,-1 22-16,1-22 0,21 21 15,0-21-15,-21 22 0,21-1 0,-21 0 16,21 1-16,0-1 0,0-21 0,0 21 16,0-20-16,0 20 0,0-21 0,0 0 15,21 0-15,0 1 0,-21-1 16,21 0-16,1 0 0,-1-21 0,0 0 16,0 0-16,0 0 0,0 0 15,1 0-15,-1 0 0,0 0 0,-21-21 16,21 0-16,0 21 0,0-21 15,1-1-15,-22-20 0,21 21 16,0 0-16,-21-22 0,21 22 0,-21 0 16,0 0-16,0 0 0,0 42 31,0 0-31,0 0 0,-21 0 16,21 1-16,0-1 0,0 0 0,0 0 15,-21 0-15,21 0 0,0 1 0,0-1 16,0 0-16,0 0 0,0 0 15,21-21-15,0 0 16,0 0-16,0 0 16,1 0-16,-1 0 0,0 0 0,0-21 15,0 0-15,0 0 16,1 0-16,-22-1 0,21 1 16,-21 0-16,21 0 0,-21 0 0,21 0 15,-21 42 1,0 0-1,0 0-15,0 0 16,0 0-16,-21 1 0,21-1 16,-21 0-16,21 0 0,0 0 31,0-42 0</inkml:trace>
  <inkml:trace contextRef="#ctx0" brushRef="#br1" timeOffset="190413.11">24680 7027 0,'21'0'31,"1"0"-31,-1 0 0,0 0 0,21 0 16,-21 0-16,22 0 0,-1 0 15,0 0-15,1 0 0,-22 0 0,21 0 16,-21 0-16,22 0 0,-22 0 0,0 0 16,0 0-16,0 0 0,1 0 0,-44 0 62</inkml:trace>
  <inkml:trace contextRef="#ctx0" brushRef="#br1" timeOffset="191484.66">16341 9165 0,'0'0'0,"-22"0"0,22-21 0,-21 0 15,0 21 1,21 21-16,-21-21 15,21 21-15,0 22 0,0-22 0,0 0 16,-21 21-16,21 1 0,0-22 16,-21 21-16,-1 0 0,22 1 0,-21-1 15,0 0-15,0-20 0,0 20 16,0-21-16,-1 0 0,1 22 0,0-22 0,21 0 16,-21-21-16,21 21 0,-21-21 15,21-21 16,0 0-31,21 0 16,0-1-16,0 22 0,0-21 0,1 21 16,-1-21-16,21 21 0,-21-21 0,22 21 15,-1 0-15,0-21 0,1 21 0,-1 0 16,0-21-16,1 21 0,-1 0 16,0-22-16,-21 22 0,22-21 0,-22 21 15,21-21-15,-21 21 0,1-21 0,-1 0 16,-21 0-16,21-1 15,-21 1-15,0 0 0,0 0 0,0 0 16,0 0-16,0-1 16,-21 22-1,0 0-15,-1 22 16,1-1-16,21 0 0,-21 0 0,21 0 16,0 22-16,-21-1 0,21 0 0,-21-21 15,21 22-15,0-1 0,0 0 0,0 1 16,-21-22-16,21 21 0,0-21 15,-22 22-15,22-22 0,0 0 0,0 0 16,0 0-16,0 1 0,0-1 16,0 0-1,0-42 1,22 21 0,-1-21-16,0-1 0,-21 1 0</inkml:trace>
  <inkml:trace contextRef="#ctx0" brushRef="#br1" timeOffset="191777.01">17124 9673 0,'0'0'0,"42"0"16,-21 0 0,0-21-1,-21 0 1,0 0-16,0 0 15,0-1 1,0 1-16,-21 21 16,0 0-16,0 0 15,21 21-15,-21 1 0,0-1 16,21 0-16,0 0 16,0 0-16,0 0 0,21 1 15,0-22-15,0 0 16,0 0-16,0 0 0,1 0 0,20 0 15,0 0-15</inkml:trace>
  <inkml:trace contextRef="#ctx0" brushRef="#br1" timeOffset="192298.44">18415 9250 0,'0'0'0,"21"0"0,0 0 15,0 0-15,1 0 16,-22-21-16,-22 21 281,1-21-281</inkml:trace>
  <inkml:trace contextRef="#ctx0" brushRef="#br1" timeOffset="192643.24">18351 9123 0,'-21'0'16,"21"-21"-16,-21 21 0,21 21 47,21-21-47,-21 21 15,21 0-15,1 0 0,-1 1 0,0-1 16,0 21-16,0-21 0,0 22 0,1-1 16,-1-21-16,21 21 0,-21 1 15,0-1-15,1 0 0,-1 1 0,0-22 16,0 21-16,21-21 0,-20 22 0,-1-22 15,0 0-15,0 21 0,0-20 16,-21-1-16,21 0 0,-21 0 16,22-21-1,-22-21 1,0 0 0,0 0-16,0-1 15,0-20-15,0 21 0,0 0 16,0 0-16,0-22 0,0 22 0</inkml:trace>
  <inkml:trace contextRef="#ctx0" brushRef="#br1" timeOffset="193001.03">18965 9038 0,'0'0'15,"0"-21"-15,0 0 0,0 0 0,0 0 0,0-1 16,-21 22 15,0 0-15,0 22-16,21 20 0,-21-21 0,-1 21 15,1-20-15,0 20 0,0 0 0,0 22 16,-22-22-16,22 0 0,-21 22 0,21-22 16,-22 22-16,1-22 0,21 22 0,-21-22 15,20 0-15,-20 1 0,21-1 16,0 0-16,-22 1 0,22-22 0,21 21 15,-21-21-15,0 0 0,0 1 0,21-1 16,0 0-16,-21 0 0,21-42 63,21 0-63,0 0 0,0-1 15,0 1-15,0 0 0</inkml:trace>
  <inkml:trace contextRef="#ctx0" brushRef="#br1" timeOffset="194709.34">20151 9123 0,'0'0'16,"0"21"15,0 0-31,0 0 16,0 1-16,0 20 0,0-21 0,0 21 15,0-20-15,0 20 0,0-21 0,0 21 16,0-20-16,0 20 0,0-21 0,0 21 16,0-20-16,0-1 0,-22 0 15,22 21-15,0-21 0,0 1 16,0-1-16,-21-21 0,21-21 31,0-1-31,0 1 16,0-21-16,21 21 0,-21-22 0,22 22 15,-22-21-15,21 0 0,0-1 16,0 1-16,0 0 0,0-1 16,1 22-16,-1-21 0,0 21 0,21-22 15,-21 22-15,1 21 0,-1-21 0,0 21 16,0 0-16,0 0 0,-21 21 15,21 0-15,-21 22 0,22-22 16,-22 0-16,21 21 0,-21-21 16,0 22-16,0-22 0,42 64 15,-21-43-15,0-21 0,-21 0 16,22 0-16,-1 1 0,0-1 0,0 0 16,0 0-16,0-21 0,22 0 0,-22 0 15,0 0-15,21 0 0,-20 0 16,20 0-16,-21 0 0,21 0 15,-20-21-15,-1 0 0,21 0 0,-21-1 16,0 1-16,1-21 0,-1 21 0,0 0 16,-21-22-16,0 22 0,0-21 0,21 21 15,-21-22-15,0 22 0,0 0 0,0 0 16,0 0-16,0 42 31,0 0-31,0 0 16,0 0-16,0 0 0,-21 22 0,21-22 15,0 0-15,0 21 0,0-20 0,0 20 16,0-21-16,0 0 0,0 0 16,0 1-16,0-1 0,0 0 15,0 0-15,21-21 0,0 21 16,0-21-16,1 0 0,-1 0 0,0 0 16,0-21-16,0 21 0,0-21 0,1 0 15,-1 0-15,0-1 0,-21 1 0,21 0 16,0-21-16,0 21 0,1-1 0,-22-20 15,21 21-15,0-21 0,-21 20 16,21 1-16,-21 0 0,0 0 0,0 0 16,0 42-1,0 0 1,0 0-16,0 0 16,0 1-16,0-1 0,0 0 0,0 0 15,0 0-15,0 0 0,0 1 16,0 20-16,0-21 0,0 0 0,0 0 15,21 1-15,0-1 0,1 0 16,-1-21-16,21 0 0,-21 0 0,0 0 16,22 0-16,-22 0 0,21 0 0,-21 0 15,1-21-15,20 0 0,-21-1 16,0 1-16,0 0 0,1 0 0,-1-21 16,0 20-16,-21-20 0,21 0 0,0-1 15,-21 1-15,0 0 0,0-22 0,21 22 16,-21 0-16,0-22 0,0 22 15,0-1-15,0 22 0,0-21 16,0 21-16,0 0 0,0-1 16,-21 22-1,21 22-15,-21-1 0,21 21 0,0-21 16,0 22-16,0-1 0,-21-21 0,21 21 16,0 1-16,0-1 0,0 0 15,0 1-15,0-1 0,0-21 0,0 22 16,0-1-16,0-21 0,0 21 0,0-20 15,0 20-15,21-21 0,-21 0 0,21 0 16,0 1-16,1-1 0,-1 0 16,0-21-16,0 0 0,0 0 15,22 0-15,-22 0 0,0 0 0,0 0 16,21-21-16,-20 0 0,-1-1 0,0 1 16,21 0-16,-42 0 0,21 0 0,1 0 15,-1-22-15,0 1 0,0 0 0,-21 20 16,21-41-16,0 21 0,-21-1 15,0-20-15,0 20 0,0 1 0,22 0 16,-22 21-16,0-22 0,0 22 0,-22 42 31,1 0-31,21 1 0,-21 20 16,0 0-16,21-21 16,0 22-16,-21-1 0,0 0 0,21 1 15,0-22-15,0 21 0,0-21 0,0 22 16,0-22-16,0 21 0,0-21 0,21 1 15,0-1-15,0 0 0,0 0 0,0 0 16,22 0-16,-22-21 0,0 0 16,0 22-16,0-22 0,1 0 15,-1 0-15,-21-22 0,21 1 16</inkml:trace>
  <inkml:trace contextRef="#ctx0" brushRef="#br1" timeOffset="202740.22">16489 11324 0,'-21'0'15,"-1"0"1,44 0 15,-1 0-31,0 0 0,0 0 16,21-21-16,-20 21 0,20 0 16,0 0-16,-21 0 0,22 0 15,-1 0-15,-21 0 0,0 0 0,22 0 16,-22 0-16,0 0 15,-21 21 1,-21-21 0,0 0-16,21 21 0,-21-21 0,-1 0 15,1 0-15,0 0 0,0 0 16,0 0-16,0 0 16,-1 0-16,1 0 0,0 0 0,0 0 15</inkml:trace>
  <inkml:trace contextRef="#ctx0" brushRef="#br1" timeOffset="203300.9">16531 11345 0,'-21'0'16,"0"0"0,21 22-16,-21-1 15,21 0-15,-22 0 16,22 0-16,-21 0 0,0-21 16,21 22-16,0-1 0,-21 0 0,21 0 15,-21 0-15,21 0 0,-21 1 0,21-1 16,0 0-16,0 0 0,0 0 15,0-42 64,21 21-79,0-21 0,0 21 15,0 0-15,0 0 0,1-21 0,-1 21 16,0 0-16,0 0 0,0 0 0,0 0 15,1 0-15,-1 0 0,0 0 16,0 0-16,0 0 0,0 21 0,1 0 16,-1-21-16,0 21 0,0 0 0,-21 1 15,0-1-15,21 0 0,-21 0 0,0 0 16,0 0-16,0 1 0,0-1 16,0 21-16,-21-21 0,21 0 15,-21 1-15,0-1 0,0 0 0,-1 0 16,1 0-16,0 0 0,0 1 0,0-22 15,21 21-15,-21-21 0,-1 21 0,1 0 16,0-21-16,0 0 0,0 0 16,0 0-16,-1 21 0,1-21 0,0 0 15,0 0-15,0 0 16,0-21 0,-1 0-1,22 0 1,0 0-1,22-1 1,-1 22-16,0-21 16</inkml:trace>
  <inkml:trace contextRef="#ctx0" brushRef="#br1" timeOffset="203568.75">17314 11875 0,'0'0'0,"0"-22"16,0 1 46,21 21-62,1 0 16,-1 0-16,0 0 0,-21-21 16,21 21-16,-21-21 15</inkml:trace>
  <inkml:trace contextRef="#ctx0" brushRef="#br1" timeOffset="205108.97">19113 11176 0,'0'-21'16,"22"21"-16,-22-21 15,21 21-15,-21-21 16,21-1-16,-21 1 15,21 0 1,-21 0 0,0 0-1,-21 21 48,21 21-63,0 0 0,0 0 15,0 0-15,0 22 0,0-22 16,0 21-16,0-21 0,0 22 0,0-1 16,0 0-16,0 1 0,-21-1 15,21 0-15,-21 1 0,21 20 0,0-20 16,0-1-16,-22 0 0,1 1 0,21-1 16,0 0-16,-21-21 0,0 22 0,0-1 15,21-21-15,0 22 0,-21-22 0,-1 0 16,22 0-16,-21 0 0,21 0 15,-21-21-15,21 22 0,-21-22 16,0 0 0,21-22-1,0 1-15,-21 0 0,21 0 0,0-21 16,-22 20-16,22-20 0,0 0 16,0 21-16,0-22 0,0 1 0,0 0 15,0 20-15,0-20 0,0 21 0,0 0 16,0-22-16,0 22 0,22 0 15,-22 0-15,21 21 0,0 21 32,0 0-32,-21 0 0,21 1 15,0-1-15,1 21 0,-22-21 16,21 22-16,0-22 0,0 21 0,0-21 16,-21 22-16,21-22 0,1 21 0,-1-21 15,0 0-15,-21 1 0,21-1 16,0 0-16,0 0 0,1-21 0,-1 0 15,0 21-15,0-21 0,0 0 16,0 0-16,1 0 0,-22-21 16,21 0-16,-21 0 0,21 21 15,-21-21-15,0-1 16,0 1-16,21 0 0,-21-21 0,21 21 16,-21-1-16,0 1 0</inkml:trace>
  <inkml:trace contextRef="#ctx0" brushRef="#br1" timeOffset="205776.6">19685 11134 0,'-21'0'0,"0"0"0,-1 0 15,1 0-15,0 0 16,21 21 0,21-21 15,0 0-31,1 0 16,-1 0-16,0 0 0,0 0 15,0 0-15,0-21 0,1 21 0,-1 0 16,21 0-16,-21 0 0,0-21 0,22 21 15,-22-22-15,21 22 0,-21 0 0,1 0 16,20-21-16,-21 21 0,0 0 16,0 0-16,1 0 0,-44 0 62,1 0-46,0 21-16,0 1 15</inkml:trace>
  <inkml:trace contextRef="#ctx0" brushRef="#br1" timeOffset="206097.41">19918 11197 0,'0'21'31,"0"1"-15,0-1-16,0 0 16,0 0-16,0 0 0,0 22 15,0-22-15,0 21 0,0 0 0,0 1 16,-21-1-16,21 0 0,0-20 0,0 20 16,-22 0-16,22 1 0,0-1 0,0-21 15,-21 21-15,21-20 0,0 20 0,0-21 16,-21 0-16,21 0 0,0 1 15,0-1-15,0 0 0,0 0 16,21-42 15,-21 0-31,21 0 16,-21-1-16,22 1 16</inkml:trace>
  <inkml:trace contextRef="#ctx0" brushRef="#br1" timeOffset="206477.9">20659 11790 0,'-22'0'31,"22"-21"-15,0 0-16,22 21 31,-1 0-15,-21 21-16,0 0 0,0 0 15,0 0-15,0 22 16,0-22-16,-21 0 0,-1 0 0,1 21 0,0-20 16,0-1-16,-21 21 0,20-21 0,-20 0 15,21 22-15,-21-22 0,20 0 16,-20 0-16,21 0 0,0-21 0,0 0 16,21 22-16</inkml:trace>
  <inkml:trace contextRef="#ctx0" brushRef="#br1" timeOffset="206984.61">21759 11091 0,'0'-42'16,"0"21"-16,0 0 0,0 0 15,0-1 1,0 44 31,0-1-47,0 0 0,0 0 0,0 21 15,0 1-15,0-1 0,0 0 16,0 1-16,0-1 0,0 0 0,0 1 16,0-1-16,21 0 0,-21 1 0,0-1 15,0 0-15,0-20 0,0 20 0,0-21 16,0 21-16,0-20 0,0-1 15,0 0-15,0 0 0,0 0 0,0 0 16,0 1-16,0-1 16,0-42 15,0-1-31,0 1 16,0 0-16,0 0 0</inkml:trace>
  <inkml:trace contextRef="#ctx0" brushRef="#br1" timeOffset="207317.46">21738 11176 0,'0'0'0,"-21"-21"0,21-21 16,0 20 0,0 1-16,0 0 15,21 21 1,0-21-16,0 21 0,1 0 0,-1 0 15,21 0-15,0 0 0,-20 0 0,20 0 16,-21 0-16,21 0 0,-20 0 0,-1 0 16,21 21-16,-21-21 0,-21 21 15,21 22-15,-21-22 0,0 0 0,0 21 16,0-21-16,0 1 0,-21 20 0,0-21 16,0 0-16,0 0 0,0 1 0,-22-1 15,22 0-15,-21 0 0,21 0 16,-22-21-16,22 21 0,0-21 15,21 22-15,21-22 32,0-22-32,0 22 15</inkml:trace>
  <inkml:trace contextRef="#ctx0" brushRef="#br1" timeOffset="208060.55">22881 11049 0,'21'0'16,"-42"0"-16,63-21 0,-20 0 15,-44 21 16,1 0-31,0 0 0,0 21 16,0 0-16,0 21 0,-1-20 0,1 20 16,0-21-16,0 21 0,0 1 0,0-1 15,-1 0-15,1 1 0,0-1 16,0 0-16,0-20 0,0 20 0,21 0 16,0-21-16,0 22 0,0-22 15,0 21-15,0-21 0,0 1 0,0-1 16,21 0-16,0-21 0,0 21 0,0 0 15,22-21-15,-22 0 0,21 0 0,0 0 16,-20 0-16,20 0 0,0 0 0,1 0 16,-1-21-16,0 0 0,-21 21 15,22-21-15,-1 0 0,-21-1 0,0-20 16,22 21-16,-22-21 0,0-1 0,0 1 16,0 0-16,1-1 0,-22-20 0,0-1 15,0 1-15,0 20 0,0-20 0,0 21 16,-22-22-16,1 22 0,0 21 15,-21-22-15,21 22 0,-22 0 16,1 0-16,0 0 0,-1 21 0,1 0 16,0 0-16,-1 0 0,1 0 0,21 21 15,-22 0-15,22 0 0,0 0 16,0 0-16,21 1 0,0 20 0,0-21 16,0 21-16,0 1 0,21-22 0,0 21 15,0 1-15,1-22 0,-1 21 0,0-21 16,21 22-16,-21-1 0,1-21 15,-1 21-15,0 1 0,0-22 0,0 21 16,0-21-16,1 22 0,-1-22 16,0 21-16,-21-21 0,0 22 0,21-22 15,-21 0-15,0 21 0,0-20 0,0-1 16,0 0-16,0 21 0,0-21 16,-21 1-16,0-1 0,21 0 0,-21 21 15,-1-21-15,1-21 0,0 22 0,0-1 16,0 0-16,0 0 0,-1-21 0,22 21 15,-21-21-15,21 21 0,-21-21 16</inkml:trace>
  <inkml:trace contextRef="#ctx0" brushRef="#br1" timeOffset="-202451.63">974 8890 0,'0'-21'32,"0"0"-17,0 0-15,-22-1 31,1 22-15,21 22 15,0-1-31,0 0 0,0 0 0,0 0 16,0 0-16,0 1 0,0 20 16,21-21-16,-21 0 0,0 22 0,0-22 15,0 21-15,22-21 0,-22 22 16,0-22-16,0 0 0,0 0 0,0 21 15,0-20-15,0-1 0,0 0 16,0 0-16,0 0 0,0 0 0,0 1 16,0-1-1,0 0-15,0 0 16,0-42 31,0 0-32,0 0-15,0-1 16,21 22-16</inkml:trace>
  <inkml:trace contextRef="#ctx0" brushRef="#br1" timeOffset="-201727.83">1270 9271 0,'0'0'0,"0"21"31,0-42 63,-21 21-63,0 0-15,-1 0-16,22 21 15,0 0 1,22-21 31,-1 0-32,0 0-15,-21-21 0,0 0 32,0 0-17,-21 21 1,0 0-16,-1 0 15,22 21 1,-21-21 0,21 21-1,0 0-15,21-21 63,1 0-48</inkml:trace>
  <inkml:trace contextRef="#ctx0" brushRef="#br1" timeOffset="-199567.82">741 8932 0,'0'-21'31,"21"21"-31,0-21 15,0 0-15,0 0 0,1 21 16,-1-21-16,0-1 0,0 1 16,0 21-16,-21-21 0,0 0 0,21 21 15,-21-21-15,22 21 0,-22-21 16,0-1 0,0 44 15,0-1-31,0 0 15,0 21-15,0-21 0,0 22 0,0-1 16,0 0-16,0 1 0,0-1 16,0 0-16,0 1 0,0-22 0,0 21 15,0 1-15,0-22 0,0 21 16,0-21-16,0 22 0,0-22 0,0 0 16,0 0-16,0 0 0,0 0 15,0 1-15,0-1 0,-22-21 16,1 21-1,0-21-15,0 0 0,0 0 16,0 0-16,-1 0 0,1 0 16,0 0-16,21-21 0,-21 21 0,0-21 15,0-1-15,21 1 16,-22 21-16,44 0 62,-1 0-62,0 0 0,0 0 16,0 0-16,0 0 0,1 0 16,-1 0-16,21 0 0,-21 0 15,0 0-15,22 0 0,-22 0 0,21-21 16,-21 21-16,1-21 0,-1 0 16,21 21-16,-21-21 0,-21-1 0,21 1 15,1 0-15,-1 0 16,-21 0-16,0 0 0,0-1 31,0 44 0,-21-1-31,21 0 16,0 0-16,-22 0 0,22 0 16,-21 1-16,21-1 0,0 0 15,0 0-15,0 0 0,-21-21 16,21 21-16,0 1 0,0-1 15,-21-21-15,21-21 47,0-1-31,0 1-16,0 0 0,0 0 16,0 0-16,21 0 0,0-1 15,0 1-15,-21 0 0,22 21 0,-1-21 16,0 21-16,0 0 0,0 0 15,0 0-15,22 0 0,-22 0 16,0 0-16,0 21 16,-21 0-16,21-21 0,-21 21 0,0 1 15,0-1-15,0 0 0,0 0 16,0 0-16,0 0 16,-21-21-16,21 22 0,-21-22 15,21 21-15,0-42 47,21-1-47,0 22 16</inkml:trace>
  <inkml:trace contextRef="#ctx0" brushRef="#br1" timeOffset="-199204.03">1757 9165 0,'0'0'0,"0"-21"0,-21 21 32,-1 21-17,22 0-15,0 1 0,0-1 0,0 0 16,0 0-16,0 21 0,0-20 16,0 20-16,0-21 0,0 21 0,-21 1 15,21-1-15,-21 0 16,21 22-16,0-22 0,0 1 0,-21-1 15,21 0-15,-21 1 0,21-1 16,0 0-16,0 1 0,0-1 0,0-21 16,-21 21-16,21-20 0,0 20 0,-22-21 15,22 0-15,0 0 0,0 1 16,0-1-16,0-42 47,22-1-32,-22 1-15,0 0 0,21 0 16,-21-21-16,0 20 0</inkml:trace>
  <inkml:trace contextRef="#ctx0" brushRef="#br1" timeOffset="-198851.48">1630 9313 0,'0'0'0,"0"-21"0,0 0 0,0 0 16,0 0-16,0 0 0,0-1 16,0 1-16,0 0 0,21 0 15,0 21-15,0-21 0,0 0 0,1 21 16,-1 0-16,0 0 0,0 0 16,0 0-16,22 0 0,-22 0 0,0 21 15,-21 0-15,21-21 0,-21 21 0,0 0 16,0 22-16,0-22 0,0 0 15,0 0-15,0 0 0,-21-21 0,21 21 16,-21 1-16,0-1 0,-1 0 16,1-21-16,0 21 0,0-21 0,0 0 15,21 21-15,-21-21 16,-1 0-16,44 0 47,-1 0-47,-21-21 0,21 21 0,0-21 15</inkml:trace>
  <inkml:trace contextRef="#ctx0" brushRef="#br1" timeOffset="-198031.86">2074 9102 0,'0'0'16,"0"21"15,0 0-31,0 0 16,0 0-16,0 1 0,0-1 15,0 0-15,0 0 0,-21 0 0,21 0 16,0 1-16,-21-1 0,21 0 16,0 0-16,0 0 15,21-21 1,0 0-16,0 0 15,1 0-15,-1-21 0,0 0 16,0 0-16,0 0 16,0-1-16,-21 1 0,22 0 0,-1 0 15,-21 0-15,0 0 0,0-1 16,21 1-16,-21 0 0,21 0 16,-21 0-16,0 42 31,0 0-16,0 0-15,0 0 0,0 1 16,0-1-16,-21 0 0,21 21 16,0-21-16,0 1 0,0-1 15,0 0-15,0 0 0,0 0 16,21-21-16,0 21 16,0-21-16,1 0 0,-1 0 15,0 0-15,0 0 16,0-21-16,0 21 0,22-21 0,-22 0 15,0 0-15,0 0 0,22-1 16,-43 1-16,21-21 0,0 21 0,0-22 16,0 22-16,-21-21 0,21 0 0,-21-1 15,22 1-15,-22 0 0,0 20 16,0-20-16,0 21 0,0-21 0,0 20 16,0 1-16,0 0 15,0 42 16,0 0-15,0 1-16,0-1 0,0 21 0,0-21 16,-22 22-16,22-1 0,0-21 15,-21 21-15,21 1 0,0-1 0,0-21 16,0 22-16,0-1 0,0-21 16,0 0-16,0 0 0,0 1 0,0-1 15,0 0-15,0 0 0,0 0 0,0 0 16,21-21-1,1 0-15,-1 0 0,0 0 16,0 0 0,0-21-1,0 0-15,-21 0 0,22 21 16,-22-21-16,0 0 0</inkml:trace>
  <inkml:trace contextRef="#ctx0" brushRef="#br1" timeOffset="-197751.56">2625 9081 0,'0'0'0,"-22"0"16,22-22 0,22 22-1,-1-21-15,0 21 0,0 0 0,21 0 16,-20-21-16,-1 21 0,0 0 15,0 0-15,0 0 0,0 0 0,1 0 16,-1-21-16,0 21 16,0 0-16,0 0 15,-21 21 17,0 0-32,-21 0 0,21 1 15,-21-1-15</inkml:trace>
  <inkml:trace contextRef="#ctx0" brushRef="#br1" timeOffset="-197263.84">910 10097 0,'0'0'0,"-21"21"0,21 0 31,21-21-15,0 0-16,0 0 16,1 0-16,20 0 0,0 0 0,1 0 15,-1 0-15,0 0 0,22 0 16,-1 0-16,1 0 0,-1 0 0,1 0 16,-1 0-16,1 0 0,-1 0 0,-20 0 15,20 0-15,-21 0 16,1 0-16,-1 0 0,0 0 0,-20 0 15,20 0-15,-21 0 0,0 0 16,-42 0 31,0 0-47,0 0 16,0 0-16</inkml:trace>
  <inkml:trace contextRef="#ctx0" brushRef="#br1" timeOffset="-196867.55">868 10499 0,'0'21'0,"21"-21"47,0 0-47,21 0 0,-20 0 16,-1 0-16,21 0 0,0 0 0,-20 0 16,41 0-16,-21 0 0,1-21 15,20 21-15,1 0 0,-1 0 0,-20-21 16,20 21-16,-21 0 0,22 0 15,-22 0-15,-21 0 0,22 0 0,-22 0 16,21 0-16,-21 0 0,1 0 16,-1 0-16,-42 0 62,-1 0-62,1 0 16</inkml:trace>
  <inkml:trace contextRef="#ctx0" brushRef="#br1" timeOffset="-196519.75">931 10922 0,'0'0'0,"21"0"32,1 0-17,-1 0-15,0 0 0,0 0 0,21 0 16,-20 0-16,20 0 0,0 0 16,22 0-16,-22 0 0,22 0 0,-22 0 15,0 0-15,22 0 0,-22 0 0,0 0 16,-20 0-16,20 0 0,-21 0 15,0 0-15,0 0 0,1 0 0,-1 0 32,-42 21-1,-1-21-31,1 0 0,0 0 16,0 21-16</inkml:trace>
  <inkml:trace contextRef="#ctx0" brushRef="#br1" timeOffset="-196255.91">804 11409 0,'0'0'0,"-21"0"0,21 21 0,0 0 16,21-21-1,0 0 1,1 0-16,20 0 0,-21 0 0,21 0 15,1-21-15,-1 21 0,-21 0 16,43-21-16,-22 0 0,-21 21 0,22 0 16,-1-21-16,-21 21 0,21 0 15,-20-22-15,-1 22 0,-21-21 16,21 21-16,-21-21 0,0 0 16,0 0-16,0 0 15</inkml:trace>
  <inkml:trace contextRef="#ctx0" brushRef="#br1" timeOffset="-195776.18">889 9991 0,'0'0'0,"0"-21"0,-21 21 16,0 0-16,-1 0 15,22 21-15,-21-21 0,21 42 16,0-21-16,0 0 0,-21 22 15,21-1-15,-21 0 0,21 1 0,0 20 16,0 1-16,-21-1 0,21 1 16,-21-1-16,-1 1 0,22 20 0,0-20 15,0-1-15,-21 1 0,21-1 16,0 1-16,0-22 0,0 22 16,0-22-16,0 0 0,0 1 0,0-1 15,0-21-15,0 22 0,0-22 0,0 0 16,0 0-16,0 0 15,0-42 17,0 0-32,21 0 15,-21-22-15,0 22 0,0-21 16,22 0-16,-22-1 0,21 1 0</inkml:trace>
  <inkml:trace contextRef="#ctx0" brushRef="#br1" timeOffset="-195019.62">910 10075 0,'0'-21'16,"21"21"-16,-21-21 0,21 0 16,1 21-16,-1-21 15,0 21-15,0 0 0,21-21 16,1 21-16,-1 0 0,0-22 0,22 22 15,-1 0-15,1 0 0,21 0 16,-22 0-16,1-21 0,-1 21 0,1 0 16,-1 0-16,1 0 0,-22 0 15,0 0-15,1 0 0,-1 0 16,0 0-16,-21 0 0,22 0 0,-22 0 16,0 0-16,0 0 0,0 0 15,1 0-15,-1 0 0,0 21 0,0-21 16,-21 22-16,0-1 15,21 0-15,-21 0 0,0 0 16,0 0-16,0 1 0,0-1 0,0 21 16,0-21-16,0 0 0,0 22 15,0-1-15,0-21 0,0 22 0,0-1 16,0 0-16,0 1 0,0-1 0,0 0 16,0 1-16,0-1 15,0-21-15,0 21 0,0 1 0,0-1 16,0 0-16,0 1 0,0-22 0,0 21 15,0 1-15,0-22 0,0 21 16,0 0-16,0-20 0,0 20 0,0-21 16,0 21-16,0-20 0,0-1 0,0 21 15,-21-21-15,21 0 0,0 1 16,-21-1-16,21 0 0,0 0 0,-21-21 16,21 21-16,0 0 0,-21-21 0,-1 22 15,1-22-15,0 21 16,0-21-16,0 21 0,0-21 15,-22 0-15,22 0 0,0 21 16,-21-21-16,20 0 0,-20 0 16,-21 0-16,20 21 0,-20-21 0,20 0 15,-20 0-15,-1 21 0,-20-21 0,20 0 16,1 0-16,-22 22 0,22-22 16,-1 0-16,1 0 0,20 21 0,-20-21 15,20 0-15,1 0 0,0 0 0,-1 0 16,22 0-16,-21 0 0,21 0 15,0 0-15,-1 0 0,1 0 16,0 0 0,21-21-1,0-1-15,0 1 16,0 0-16,21 0 0,0 0 16,1 0-16</inkml:trace>
  <inkml:trace contextRef="#ctx0" brushRef="#br1" timeOffset="-193072.08">4106 8763 0,'0'-21'0,"0"0"15,0 0-15,0-1 16,0 1-16,-21 21 31,0 21-15,0 1-16,21-1 16,0 0-16,0 0 0,-21 0 15,21 22-15,-22-22 0,1 21 0,21 0 16,0-20-16,-21 20 0,21 0 15,-21-21-15,21 22 0,0-1 0,0-21 16,0 0-16,0 1 0,0-1 0,0 0 16,0 0-16,21 0 0,0-21 15,-21 21-15,21-21 0,1 0 0,-1 0 16,0 0-16,0 0 0,0 0 0,0 0 16,1 0-16,-1-21 0,0 21 15,0-21-15,21 0 0,-20 0 0,-22 0 16,21-1-16,0 1 0,-21 0 0,21-21 15,-21 21-15,0-22 0,0 1 16,0 0-16,0-1 0,0 1 16,0 0-16,0-1 0,0 1 0,-21 0 15,0 20-15,0-20 0,-1 21 0,1 21 16,0-21-16,0 21 0,0 0 16,0 0-16,-22 0 0,22 0 0,0 21 15,-21 0-15,20 0 0,1 0 0,-21 22 16,21-22-16,21 21 0,-21 1 15,-1-1-15,22 0 0,0 1 0,0-1 16,0 0-16,0-21 0,0 22 16,0-1-16,0-21 0,22 0 0,-1 1 15,0-1-15,0 0 0,0 0 16,0-21-16,1 0 0,-1 0 0,21 0 16,-21 0-16,0 0 0,1 0 0,-1 0 15,21 0-15,-21-21 0,0 0 16,1 21-16,-1-21 0,0-1 0,0 1 15,0 0-15,0-21 0,-21 21 0,22-1 16,-22 1-16,21 0 0,0 0 16,-21 0-16,21 21 15,-21 21 1,0 0 0,0 0-16,0 0 0,0 1 15,0-1-15,0 0 0,0 0 16,0 0-16,0 0 0,0 1 0,0-1 15,0 0 1,21-21-16,0 0 16,1 0-16,-1 0 0,0 0 15,0 0-15,0-21 0,0 21 0,-21-21 16,22-1-16,-1 22 0,-21-21 16,21 0-16,-21 0 0,0 0 0,21 0 15,-21-1-15,0 1 16,0 42 15,0 1-15,0-1-16,0 0 0,0 0 15,0 0-15,0 0 0,0 1 16,0-1-16,0 0 0,0 0 16,21-21-16,0 0 15,1 0-15,-1 0 0,0 0 0,0 0 16,0 0-16,0 0 0,1 0 15,-1 0-15,0-21 0,0 0 0,-21 0 16,21-22-16,0 22 0,1-21 0,-22 21 16,21-22-16,0 1 0,-21-22 15,0 22-15,21 0 0,-21-22 16,21 22-16,-21 21 0,21-22 0,-21 1 16,0 21-16,0 0 0,0 0 15,0 42 1,-21 0-1,21 0-15,-21 21 0,0-20 0,21 20 16,0 0-16,-21 1 0,21-1 0,-21 0 16,21 1-16,-22-1 0,22-21 15,0 21-15,0 1 0,0-22 0,0 21 16,0-21-16,0 1 0,0-1 0,22 0 16,-1 0-16,0-21 0,0 21 15,0-21-15,0 0 16,1 0-16,-1 0 0,21 0 0,0 0 15,-20-21-15,-1 0 16,0 0-16,0 0 0,0-1 16,-21 1-16,0 0 0,21 0 0,1 0 15,-22 0-15,0 42 32,0 0-17,-22 0-15,22 0 16,-21 22-16,21-22 0,-21 0 0,21 21 15,0-21-15,0 22 0,-21-1 0,21 0 16,-21 1-16,21-1 0,0 0 0,-21-20 16,21 20-16,0 0 0,0-21 15,0 22-15,0-22 0,0 0 0,0 0 16,-22 0-16,22 1 0,0-1 0,0 0 16,0-42 15,0 0-16,0-1-15,0 1 0,0 0 0,0-21 16,0 21-16,0-22 0,0 22 16</inkml:trace>
  <inkml:trace contextRef="#ctx0" brushRef="#br1" timeOffset="-192800.24">5270 9292 0,'0'0'0,"0"-21"0,0-42 15,0 41-15,0 1 16,0 0-16,22 0 0,-22 0 15,21 21-15,0-21 0,0 21 16,0-22-16,0 22 0,1 0 0,-1 0 16,0 0-16,0 0 0,0 0 0,0 22 15,-21-1-15,0 0 0,0 0 16,0 0-16,0 0 16,0 1-16,-21-22 0,21 21 0,-21 0 15,0 0-15,0-21 0,0 21 0,-1-21 16,1 21-16,0-21 15,42 0 17,0-21-32,1 21 15,-1-21-15</inkml:trace>
  <inkml:trace contextRef="#ctx0" brushRef="#br1" timeOffset="-192087.64">5609 9102 0,'0'0'0,"0"-21"0,21 21 0,-21-22 15,0 44 32,0-1-47,0 0 0,0 0 0,0 0 16,0 0-16,-21 1 0,21-1 16,0 0-16,0 0 0,0 0 15,0 0 1,21-21-16,0 0 0,1 0 15,-1 0-15,0 0 0,-21-21 16,21 21-16,0-21 0,0 0 16,1 0-16,-22 0 15,0-1-15,21 22 0,0-21 0,-21 0 16,21 0-16,-21 0 0,0 0 16,0 42 15,0 0-31,0 0 0,0 0 15,0 0-15,0 1 0,0-1 16,0 0-16,0 0 16,0 0-16,21-21 15,0 0-15,1 0 16,-1 0-16,0 0 16,0 0-16,0-21 15,0 0-15,1 0 0,-1 0 16,-21-22-16,21 22 0,0-21 0,0-1 15,0 1-15,-21 0 0,22-1 0,-1-20 16,0 21-16,-21-1 0,0 1 16,0 0-16,0 20 0,0 1 0,0 0 15,0 0-15,0 0 0,0 42 32,-21 0-32,0 0 0,21 0 15,-22 22-15,22-22 0,0 21 0,0-21 16,0 22-16,-21-1 0,21-21 0,0 22 15,0-1-15,0 0 0,0-21 16,0 22-16,0-22 0,0 21 0,0-21 16,0 1-16,0-1 0,21 0 15,-21 0-15,22-21 0,-22 21 0,21-21 16,0 0-16,0 0 16,0 0-16,0 0 15,1-21-15,-22 0 16,21 0-16,0 0 15,-21-1-15,0 1 0,0 0 0</inkml:trace>
  <inkml:trace contextRef="#ctx0" brushRef="#br1" timeOffset="-191883.76">6159 8911 0,'22'-21'46,"-1"21"-46,0 0 16,0 0-16,0 0 0,0-21 16,1 21-16,-1 0 0,0-21 15,0 21-15,-21-21 16,0-1 0</inkml:trace>
  <inkml:trace contextRef="#ctx0" brushRef="#br1" timeOffset="-191643.9">5038 8827 0,'0'0'16,"-22"0"-16,1 0 0,42 0 15,1 0 1,-1 0-16,0 0 0,21 0 15,-21 0-15,22 0 0,-22 0 16,21 0-16,-21 0 0,22 0 0,-22 0 16,0 0-16,0 0 0,0 0 15,1 0 1</inkml:trace>
  <inkml:trace contextRef="#ctx0" brushRef="#br1" timeOffset="-191003.29">3958 10097 0,'0'0'0,"0"-22"16,0-20-16,-21 63 46,21 0-46,0 1 0,0-1 0,-21 21 16,21 0-16,-21 1 0,21 20 16,0 1-16,0-1 0,0 1 0,0 20 15,-22-20-15,22 21 0,0-22 0,-21 22 16,21-1-16,0 1 0,-21 0 0,21-1 16,0 1-16,0-21 0,0 20 15,-21-20-15,21-1 0,0 1 0,0-1 16,0-20-16,0 20 0,0-21 0,0 1 15,0-22-15,0 21 0,0-21 0,0 1 16,0-1-16,0-42 31,0-1-31,0 1 0,0 0 16,0-21-16,0 21 0,21-22 0,-21 1 16,0 0-16,0-1 0,21 1 15,-21-22-15</inkml:trace>
  <inkml:trace contextRef="#ctx0" brushRef="#br1" timeOffset="-190307.63">4000 10202 0,'0'0'0,"-42"-42"16,21 21-16,21 0 15,0 0-15,0-1 31,21 22-31,21 0 0,-20 0 16,20 0-16,-21-21 0,43 21 0,-22 0 16,21 0-16,1-21 0,-1 21 15,22 0-15,0 0 0,-1-21 0,-20 21 16,21 0-16,-1 0 0,1 0 0,-22 0 16,1 0-16,-1 0 0,1 0 15,-22 0-15,1 0 0,-1 0 0,0 0 16,-21 0-16,1 0 0,-1 0 15,0 0-15,0 0 0,0 0 16,0 0 0,-21 21-16,0 0 0,0 0 15,0 1-15,0-1 0,0 0 16,0 21-16,0-21 0,0 22 16,0-1-16,0 0 0,0 22 0,0-22 15,0 1-15,-21 20 0,21 1 0,-21-22 16,21 21-16,0 1 0,0-22 15,-21 22-15,21-22 0,-21 22 0,21-22 16,0 21-16,-21-20 0,21-1 0,-22 22 16,22-22-16,-21 0 0,21 1 15,0-22-15,0 21 0,0 0 0,0-20 16,0 20-16,0-21 0,-21 0 16,21 0-16,0 1 0,0-1 0,-21 0 15,21 0-15,0 0 0,-21-21 0,0 21 16,-1 1-16,1-22 0,0 21 15,0-21-15,0 21 0,-22-21 0,22 0 16,-21 21-16,-22-21 0,1 0 16,-1 0-16,1 21 0,-22-21 0,1 0 15,-1 0-15,0 0 0,22 0 0,-1 0 16,1 0-16,20 0 0,1 0 0,0 0 16,21 0-16,-1 0 15,1 0-15,0 0 0,0-21 0,21 0 16,-21 21-16,21-21 15,0 0-15,0-1 16,0 1-16,0 0 16,0 0-16,0 0 0,0 0 0</inkml:trace>
  <inkml:trace contextRef="#ctx0" brushRef="#br1" timeOffset="-189955.84">4424 10435 0,'0'0'0,"-21"0"0,-1 0 0,1-21 16,0 21-16,0 0 15,21-21-15,21 0 16,0 21-16,22-21 15,-22 21-15,42 0 0,-20-22 16,20 22-16,-21 0 0,22 0 16,-1 0-16,1 0 0,-22 0 0,22 0 15,-22 0-15,0 0 0,1 0 16,-22 0-16,21 0 0,-21 0 0,1 0 16,-44 0 15,1 0-31,0 22 15,0-1-15,0-21 0,-22 21 0,22-21 16,-21 21-16</inkml:trace>
  <inkml:trace contextRef="#ctx0" brushRef="#br1" timeOffset="-189683.92">4276 10837 0,'0'0'16,"0"22"-16,21-22 31,21 0-31,-21 0 0,22-22 16,-1 1-16,0 21 0,1-21 0,20 21 15,1 0-15,-22-21 0,21 21 0,-20 0 16,20 0-16,-20-21 0,-1 21 0,-21 0 16,21 0-16,-20 0 0,-1 0 15,0 0-15,-42 0 47,0 0-47,-1 0 16,1 0-16,-21 0 0,21 0 0</inkml:trace>
  <inkml:trace contextRef="#ctx0" brushRef="#br1" timeOffset="-189409.86">4233 11240 0,'0'0'0,"0"21"0,0 0 0,21-21 31,1 0-31,20 0 0,0 0 16,1 0-16,-1 0 0,0-21 0,22 21 16,-22-21-16,22 21 0,-22-22 0,21 22 15,-20 0-15,20-21 0,-20 21 16,-1 0-16,0 0 0,-21-21 0,1 21 15,-1 0-15,0 0 0,0 0 0,-42 0 47,0 0-47,0 0 0,-1 0 0,1 21 16</inkml:trace>
  <inkml:trace contextRef="#ctx0" brushRef="#br1" timeOffset="-188125.55">2603 10774 0,'0'0'0,"-21"0"15,0 0-15,0 0 0,0 0 0,0 0 16,-1 0-16,1 0 0,0 0 15,0 0-15,21-21 16,0 0-16,0-1 0,0 1 16,21 0-16,0 0 0,0-21 15,22 20-15,-22 1 0,21 0 0,1 0 16,20 0-16,-21 0 0,22-1 16,-22 1-16,22 0 0,-1 21 0,1-21 15,-1 21-15,1 0 0,-22 0 0,22 0 16,-1 0-16,-21 0 15,1 0-15,-1 0 0,-21 0 0,0 21 16,1-21-16,-22 21 0,0 0 16,-22-21-1,1 22-15,0-22 0,-21 21 16,21-21-16,-22 21 0,22-21 0,-21 0 16,-1 21-16,22-21 0,-21 21 15,21-21-15</inkml:trace>
  <inkml:trace contextRef="#ctx0" brushRef="#br1" timeOffset="-187883.69">2519 10795 0,'0'0'0,"-21"0"0,42 0 31,0 0-15,0 0-16,0 0 0,0 0 15,22-21-15,-22 0 0,21 21 0,1-21 16,-1 21-16,0-22 0,1 22 16,-22-21-16,21 21 0,-21 0 0,22-21 15,-22 21-15,0 0 0,0-21 0,0 21 16,-21-21-16,0 0 16,21 21-16,-21-22 0,22 22 15</inkml:trace>
  <inkml:trace contextRef="#ctx0" brushRef="#br1" timeOffset="-187515.65">3429 10224 0,'21'0'47,"0"0"-32,0 0-15,1 0 16,20 21-16,-21-21 0,21 21 0,-20-21 16,20 0-16,-21 0 0,21 21 0,-20-21 15,-1 0-15,21 21 0,-21-21 16,0 21-16,1-21 0,-22 22 0,0-1 16,0 0-16,0 0 15,-22 0-15,1 22 0,-21-22 16,21 0-16,-22 21 0,-20-21 0,21 22 15,-1-22-15,1 21 0,-22-21 0,22 22 16,21-22-16,-21 0 0,20 0 16,1 22-16,0-43 0,0 21 0,0 0 15,21 0-15,-21 0 16,-1-21-16,1 0 16,0 0-16</inkml:trace>
  <inkml:trace contextRef="#ctx0" brushRef="#br1" timeOffset="-187064.65">2752 10308 0,'0'0'16,"0"-21"-16,0 42 31,0 0-15,0 22-16,0-22 0,0 21 0,0-21 16,-22 22-16,1-1 0,0 0 15,0-20-15,21 20 0,-42-21 0,20 21 16,1-20-16,0-1 0,0 0 0,0 0 15,0 0-15,-1 0 16,22 1-16,-21-22 16,42 21 15,1-21-31,-22 21 0,21-21 0,0 21 16,0 0-16,0-21 0,22 21 15,-22 1-15,0-1 0,0-21 0,0 21 16,0 0-16,1 0 0,-1 0 15,0-21-15,-21 22 0,21-22 16,0 0 0</inkml:trace>
  <inkml:trace contextRef="#ctx0" brushRef="#br1" timeOffset="-184752.57">7810 8954 0,'0'0'0,"0"-22"16,0 1-16,0 0 0,0 0 15,-21 21-15,0 0 31,21 21-15,0 0-16,0 0 0,0 1 0,0-1 16,0 0-16,0 0 0,0 21 15,0-20-15,0 20 0,0-21 0,0 21 16,0-20-16,0 20 0,0-21 0,-21 21 16,21-20-16,0 20 15,-21-21-15,21 0 0,0 22 0,0-22 16,0 0-16,0 0 0,0 0 0,0 0 15,0 1-15,0-1 0,0 0 16,0 0-16,0-42 47,0 0-31,21 0-16,-21-1 0,21 1 0,-21 0 15</inkml:trace>
  <inkml:trace contextRef="#ctx0" brushRef="#br1" timeOffset="-184163.9">8043 9377 0,'21'0'94,"-21"-21"-78,0 0-1,0-1-15,-21 22 47,21 22-47,0-1 16,0 0-16,0 0 16,0 0-16,21-21 31,1 0-31,-1 0 15,0 0-15,-21-21 16,0 0-16,0 0 16,0 0-16,0-1 15,0 1 1,-21 21 15,0 21-15,21 1-16,0-1 31</inkml:trace>
  <inkml:trace contextRef="#ctx0" brushRef="#br1" timeOffset="-161602.7">9567 9229 0,'0'21'16,"21"-21"-1,-21-21 1,22 21-16,-22-21 15,21 21-15,-21-22 0,21 1 16,0 0-16,0 0 16,-21 0-16,0 0 15,0-1-15,0 1 0,0 0 16,0 0-16,0 0 0,0 0 0,0-1 16,-21 1-16,0 0 0,0 0 15,0 0-15,-1 0 0,1-1 0,0 1 16,0 0-16,0 21 0,0 0 15,-1 0-15,1 0 0,0 0 16,0 0-16,0 0 0,0 0 0,-1 21 16,22 0-16,-21 1 0,0-1 15,0 0-15,0 0 0,0 21 0,-1-20 16,22 20-16,-21 0 0,21-21 0,-21 22 16,21-1-16,0 0 0,0-20 15,0 20-15,0-21 0,0 0 0,0 22 16,0-22-16,0 0 0,0 0 0,21 0 15,0 0-15,1-21 16,-1 22-16,0-22 16,0 0-16,0 0 0,0 0 15,1 0-15,-1 0 0,-21-22 0,21 22 16,0-21-16,0 0 0,0 21 0,1-21 16,-1 0-16,-21 0 0,21-1 15,0 1-15,0 0 0,-21 0 0,0-21 16,21 20-16,-21 1 0,22-21 0,-22 21 15,0 0-15,0-22 0,0 22 16,0 0-16,0 0 0,0 0 16,0 42 15,0 0-31,0 0 0,0 0 16,0 0-16,0 22 0,0-22 15,0 0-15,0 21 0,0-20 16,0-1-16,0 21 0,0-21 0,0 0 15,0 1-15,0-1 0,21 0 16,0 0-16,0-21 0,0 21 16,0-21-16,1 0 15,-1 0-15,0 0 0,0 0 0,0 0 16,0 0-16,1-21 0,-1 0 0,0 0 16,0 21-16,0-21 0,0-1 15,1-20-15,-1 21 0,0 0 0,0 0 16,-21-1-16,0-20 0,21 21 0,-21 0 15,0 0-15,21-1 0,-21 1 16,0 0-16,0 0 16,0 42-1,0 0 1,0 0-16,-21 1 16,21 20-16,0-21 0,-21 0 0,21 0 15,0 22-15,0-22 0,0 0 0,0 0 16,0 0-16,0 1 0,0-1 0,0 0 15,21 0-15,0-21 16,1 21-16,-1-21 16,0 0-16,0 0 0,21 0 0,-20 0 0,-1 0 15,0 0-15,0-21 0,0 0 16,0 0-16,1 0 16,-1-1-16,-21 1 0,0 0 0,0 0 15,21 0-15,-21 0 0,0-22 0,21 22 16,-21 0-16,0 0 0,0 0 15,0-1-15,0 1 0,0 0 0,0 0 16,0 42 0,0 0-1,0 0-15,0 1 16,0-1-16,0 0 0,0 0 0,0 21 16,0-20-16,0-1 0,0 0 0,0 0 15,0 0-15,0 0 0,0 1 16,0-1-16,0 0 15,21 0 1,0-21-16,1 0 0,-1 0 16,21 0-16,-21-21 0,0 21 0,1-21 15,-1 0-15,0-1 0,0 1 16,0 0-16,0 0 0,1 0 0,-1-22 16,0 22-16,-21-21 0,0 0 0,21-1 15,-21 1-15,21 0 0,-21-1 16,0 1-16,0 0 0,21-1 0,-21 1 15,0 21-15,0-22 0,22 22 16,-22 0-16,0 0 0,0 0 16,0 42 15,0 0-31,-22 0 0,22 22 16,0-22-16,0 21 0,0-21 15,0 22-15,0-1 0,0 0 0,0 1 16,0-1-16,0-21 0,0 21 0,0 1 15,0-22-15,0 21 0,0-21 0,0 1 16,0 20-16,0-21 0,0 0 16,0 0-16,22 1 0,-1-22 15,0 21-15,0-21 16,0 0-16,0 0 0,1 0 16,-1 0-16,0-21 0,21 21 15,-21-22-15,1 1 0,-1 21 0,0-21 16,0 0-16,0 0 0,0 0 0,1-1 15,-22-20-15,21 21 0,-21 0 16,21 0-16,-21-1 0,0 1 16,0 0-16,0 42 31,0 0-15,0 1-16,0-1 0,0 0 0,-21 0 15,21 0-15,0 0 0,-21 1 16,21-1-16,0 0 0,0 0 0,0 0 15,0 0-15,0 1 0,0-1 16,21 0-16,0-21 0,0 0 16,0 0-16,0 0 0,1 0 0,-1 0 15,0 0-15,0 0 0,0 0 0,0 0 16,1 0-16,-22-21 0,21 0 0,-21-1 16,21 1-16,-21 0 0,21 0 15,-21 0-15,0-22 0,0 22 0,0-21 16,0 21-16,0-22 0,0 22 0,0-21 15,0 21-15,0 0 0,-21-1 16,0 1-16,0 21 16,-1 0-16,1 0 0,0 0 15,0 0-15,0 0 0,0 0 16,-1 0-16,1 21 0,0-21 0,0 0 16,21 22-16,-21-22 15,0 0-15,-1 0 16</inkml:trace>
  <inkml:trace contextRef="#ctx0" brushRef="#br1" timeOffset="-161339.84">10647 8890 0,'0'0'0,"-21"0"16,21-21-16,0 0 0,0 0 15,21 21 1,0-22-16,0 22 0,21 0 16,-20-21-16,20 21 0,0-21 0,1 21 15,-1 0-15,0 0 0,-21 0 0,22 0 16,-1 0-16,-21-21 0,0 21 16,1 0-16,-22 21 46</inkml:trace>
  <inkml:trace contextRef="#ctx0" brushRef="#br1" timeOffset="-160768.17">11811 9377 0,'0'-21'15,"21"21"1,0-21-16,-21-1 0,21 22 15,1-21-15,-1 0 0,-21 0 0,21 0 16,0 0-16,0-22 0,0 22 0,1 0 16,-22-21-16,21 20 0,-21-20 0,21 21 15,-21-21-15,0 20 0,0 1 16,0 0-16,0 0 0,0 0 16,-21 21-16,0 0 0,-1 0 15,1 0-15,0 0 0,0 21 16,21 0-16,-21 0 0,21 0 15,0 1-15,0 20 0,0-21 0,0 0 16,0 0-16,21 1 0,0-1 0,0 0 16,-21 0-16,43-21 0,-22 21 15,0 0-15,0 1 0,0-22 0,-21 21 16,21 0-16,1-21 0,-22 21 0,0 0 16,-22-21-1,1 0 1,0 0-16,0 0 0,0 0 15,0 0-15,-1 0 0,1 0 0,0 0 16,0 0-16,0 0 0,0 0 0,21-21 47,21 0-47,0 21 16,0 0-16</inkml:trace>
  <inkml:trace contextRef="#ctx0" brushRef="#br1" timeOffset="-160335.42">12531 8890 0,'0'0'0,"0"-21"16,-22 21-16,1 0 15,0 0-15,0 0 0,0 21 16,0 0-16,-1 0 0,1 1 15,21-1-15,0 0 0,-21 21 0,21-21 16,-21 1-16,21-1 0,0 21 16,0-21-16,0 0 0,0 1 15,21-1-15,-21 0 0,21-21 16,0 21-16,1-21 0,-1 21 0,0-21 16,0 0-16,0 0 0,0 0 15,1 0-15,-1 0 0,0 0 0,0-21 16,-21 0-16,21 0 0,0 21 0,1-21 15,-22-1-15,0-20 0,0 21 0,0 0 16,0-22-16,0 22 0,0 0 16,0-21-16,0 21 0,0-1 0,0 1 15,-22 0-15,1 21 0,0 0 0,0 0 16,0 0-16,0 0 0,-1 0 0,1 0 16,0 21-1,0-21-15,0 21 0,21 1 0,0-1 16,0 0-16,0 0 15,21-21-15,0 0 0,0 0 16</inkml:trace>
  <inkml:trace contextRef="#ctx0" brushRef="#br1" timeOffset="-159900.52">12975 8848 0,'0'0'0,"-21"-64"16,21 43 0,21 21-1,0 21 1,0-21-16,1 21 0,-1 1 0,0-1 16,-21 0-16,21 0 0,0 0 0,-21 22 15,0-22-15,0 0 0,0 21 0,21-21 16,-21 1-16,0-1 0,0 0 15,22 0-15,-22 0 0,0 0 0,0 1 16,0-1-16,0-42 63,0-1-63,0 1 0,0 0 0,0 0 15,0 0-15,0 0 0,0-1 0,0-20 16,0 21-16,0 0 0,0-22 15,21 22-15,-21 0 0,21 0 0,-21 0 16,21 0-16,-21-1 0,21 1 16,0 21-16,1 0 15,-1 0 1,0 0-16,0 0 0</inkml:trace>
  <inkml:trace contextRef="#ctx0" brushRef="#br1" timeOffset="-159556.7">13695 8509 0,'0'0'15,"0"-21"-15,0 0 0,0 0 16,-21 21 0,21 21-1,-22 0-15,22 0 0,0 0 16,0 22-16,-21-22 0,0 21 0,0-21 15,21 22-15,-21-1 16,21 0-16,0 1 0,-21-1 0,-1 0 16,22 1-16,0-1 0,0-21 0,0 21 15,0-20-15,0 20 0,0-21 0,0 0 16,0 0-16,0 1 0,0-1 16,0 0-16,22-21 0,-1 0 15,0 0-15,0 0 16,0 0-16,0 0 0,1 0 15,-22-21-15,21 21 16,-21-21-16,0-1 0,0 1 16,21 21-16,-21-21 0,0 0 0</inkml:trace>
  <inkml:trace contextRef="#ctx0" brushRef="#br1" timeOffset="-159219.9">13483 8805 0,'0'0'0,"-21"0"0,0-21 16,21 0-1,21 21 1,0-21-16,0 21 0,22 0 0,-22 0 16,0-21-16,0 21 0,21-21 15,-20 21-15,-1 0 0,0 0 16,0 0-16,0 0 0,0-22 0,1 22 15,-1 0-15,0 0 0,0 0 16,0 0-16,0 0 16,1 0 15,-44 0 16,1 0-32,21 22-15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9T03:51:46.3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7239 6583 0,'-21'0'31,"21"21"-31,-21 0 16,21 0 31,-22-21 47,22 22-94,-21-22 31</inkml:trace>
  <inkml:trace contextRef="#ctx0" brushRef="#br0" timeOffset="5160.72">7578 11409 0,'-22'-21'0,"22"0"0,0-1 16,0 1-16,0 0 16,0 0-1,0 0-15,0 0 16,0-1-1,0 44 17,0-1-32,0 0 0,0 21 15,0-21-15,0 22 16,0-1-16,-21-21 0,21 22 0,0-1 16,0 0-16,0 1 0,0-1 0,0 0 15,0-21-15,0 22 0,0-22 16,0 21-16,0-21 0,0 22 0,0-22 15,0 0-15,0 0 0,-21 0 0,21 1 16,0-1-16,0-42 47,0-1-47,0 1 0,0 0 0,0 0 16,0-21-16,0 20 0,0-20 15,0 0-15,0-1 0,0 1 16,0-21-16,0 20 0,0-20 0,0 20 15,0-20-15,0 21 0,0-1 16,0 1-16,0 0 0,0 20 0,0-20 16,0 21-16,0 0 0,0 0 15,0 42 17,0 0-32,0 0 0,21 21 0,-21 1 15,0-1-15,0 0 0,0 1 16,0-1-16,0 0 0,0 1 0,0-1 15,0 0-15,0 1 0,0-1 0,0-21 16,0 22-16,0-22 0,0 0 16,0 21-16,0-21 0,-21 1 15,21-1-15,0 0 16,0 0-16,0-42 47,0 0-32,0 0-15,21-1 16,0 1-16,1 0 16</inkml:trace>
  <inkml:trace contextRef="#ctx0" brushRef="#br0" timeOffset="5893.3">8043 11726 0,'-21'22'47,"0"-1"-31,21 0-16,0 0 15,21-21 17,0 0-32,0 0 15,1-21 1,-22 0-1,0 0-15,0-1 16,-22 22 15,1 0-31,0 0 16,21 22-16,0-1 16,-21 0-16,21 0 15,0 0-15,0 0 16,21-21-1,0 0 1,0 0 0,1 0-16,-22-21 15,0 0-15,0 0 16,0 0-16,0 0 16,0-1-16,0 1 15,-22 21 1,1 0-1,21 21-15,-21-21 16,21 22-16,0-1 0,0 0 16,0 0-16,0 0 15,0 0 1</inkml:trace>
  <inkml:trace contextRef="#ctx0" brushRef="#br0" timeOffset="11060.08">9525 11113 0,'0'-22'31,"0"1"16,0 0-31,0 0-1,0 0 1,0 0 0,-21 21 15,21 21-15,-21 0-1,21 0-15,0 0 0,-22 0 0,22 22 16,0-1-16,0 0 0,0 1 0,0-1 15,-21 0-15,21 1 16,0-1-16,-21 0 0,21 1 0,0-1 16,0 0-16,0 1 0,0-22 0,0 21 15,0-21-15,0 1 0,0 20 0,0-21 16,0 0-16,-21 0 0,21 1 16,0-1-16,0 0 15,0-42 32,0 0-47,0-1 0,21 1 16,-21 0-16,0 0 0,0-21 0,0 20 15,21 1-15,-21-21 0</inkml:trace>
  <inkml:trace contextRef="#ctx0" brushRef="#br0" timeOffset="11448.39">9398 11197 0,'0'0'0,"0"-21"0,0 0 15,0 0-15,0 0 16,0-1-16,21 1 16,0 21-16,0 0 15,1-21-15,-1 21 0,21 0 0,-21 0 16,22-21-16,-1 21 0,0 0 0,-21 0 15,22 0-15,-1 0 0,0 0 16,1 0-16,-22 21 0,21 0 0,-21 0 16,1 1-16,-1-1 0,-21 21 0,0-21 15,0 22-15,0-22 0,-21 21 0,-1-21 16,1 22-16,-21-22 0,21 21 16,-22-21-16,22 0 0,-21 1 15,21-1-15,-22 0 0,22 0 0,0-21 16,0 21-16,0-21 0,0 0 15,-1 21-15,1 1 16,0-22-16,21-22 31,0 1-15,21 21-16</inkml:trace>
  <inkml:trace contextRef="#ctx0" brushRef="#br0" timeOffset="12620.26">10414 11409 0,'0'0'0,"21"0"0,-21-21 16,0 0-16,0-1 15,0 1 1,-21 0-16,0 21 15,0 0-15,-1 0 0,1 0 0,21 21 16,-21 0-16,0 1 0,0-1 16,0 0-16,-1 21 0,1-21 15,0 1-15,21-1 0,-21 0 0,0 0 16,21 21-16,0-20 0,0-1 16,-21 0-16,21 0 0,0 0 15,0 0-15,0 1 0,0-1 0,21 0 16,0-21-16,0 21 0,0-21 0,0 21 15,1-21-15,-1 0 0,0 0 0,0 0 16,0 0-16,0 0 0,1 0 16,-1 0-16,0 0 0,0-21 0,21 0 15,-20 0-15,-1 0 0,0-1 16,0 1-16,0-21 0,-21 21 0,0-22 16,21 22-16,-21-21 0,0 21 15,0-22-15,0 1 0,0 21 16,0-21-16,0 20 0,-21-20 0,0 21 15,0 0-15,0 0 0,0 21 0,-1 0 16,1 0-16,0 0 0,0 0 16,0 0-16,0 0 0,-1 21 0,1 0 15,0 0-15,0 0 0,0 0 0,0 1 16,-1 20-16,22-21 0,0 21 16,0-20-16,0-1 0,0 21 0,0-21 15,0 0-15,0 22 0,0-22 0,0 0 16,22 0-16,-1 0 0,0 1 0,21-22 15,-21 21-15,1-21 0,-1 0 16,0 0-16,21 0 0,-21 0 16,1 0-16,-1 0 0,0 0 0,21 0 0,-21-21 15,1 21-15,20-22 0,-21 1 16,0 0-16,0-21 0,1 21 0,20-1 16,-21-20-16,0 0 0,0-1 15,1 1-15,-1 21 0,0-21 0,0-1 16,0 1-16,-21 21 0,21 0 0,-21-22 15,0 22-15,22 0 0,-22 0 16,0 0-16,-22 21 16,1 0-1,0 0-15,0 21 0,21 0 16,-21 0-16,0 0 0,-1 22 16,1-22-16,21 21 0,-21 0 0,0 1 0,21-1 15,0-21-15,0 22 0,-21-1 16,21 0-16,0 1 0,0-22 0,0 21 15,0-21-15,0 0 0,0 1 0,0-1 16,0 0-16,21 0 0,-21 0 16,21-21-16,0 21 0,0-21 0,22 0 15,-22 0-15,0 0 0,0 0 0,22 0 16,-22-21-16,0 0 0,21 21 0,-21-21 16,22 0-16,-22-22 0,21 22 15,-21 0-15,1-21 0,-1-1 16,21 1-16,-21 0 0,0-22 0,1 22 15,-1 0-15,-21-1 0,0 1 0,21 0 16,-21 20-16,0-20 0,0 21 0,0 0 16,0 0-16,-21 21 15,0 0 1,-1 21-16,1 0 0,0 21 16,0-21-16,0 22 0,0-22 0,21 21 15,0 1-15,-22-1 0,22 0 16,0-21-16,0 22 0,0-1 0,0-21 15,0 22-15,0-22 0,0 21 0,0-21 16,0 0-16,22 1 0,-1-1 0,-21 0 16,21 0-16,0 0 15,0-21-15,-21 21 0,21-21 0,1 0 16,-1 0-16,0 0 0,0 0 16,0 0-16,0 0 0,1 0 0,-1 0 15,0-21-15,0 21 0,0-21 0,0 0 16,1 21-16,-1-21 0</inkml:trace>
  <inkml:trace contextRef="#ctx0" brushRef="#br0" timeOffset="12996.57">12340 11070 0,'0'0'0,"-21"-21"0,0 21 16,21-21-16,-21 21 15,-1 0-15,1 0 16,0 0-16,21 21 0,-21 0 0,0-21 16,0 43-16,21-22 0,-22 0 0,1 21 15,21 1-15,0-22 0,-21 21 16,0 0-16,21 1 0,0-22 0,0 21 15,0 1-15,0-22 0,0 21 16,0-21-16,0 0 0,0 1 0,0-1 16,0 0-16,0 0 0,0 0 0,42 22 15,-21-43 1,1 0-16,-1 0 0,0 0 16,0 0-16,0 0 0,0 0 15,1 0-15,-1 0 0,0 0 0,0-22 16,21 1-16,-20 0 0</inkml:trace>
  <inkml:trace contextRef="#ctx0" brushRef="#br0" timeOffset="13340.38">12933 11007 0,'0'-21'15,"0"-1"1,21 22-16,0 0 0,0 0 0,0 22 16,1-1-16,-1-21 0,-21 21 15,0 0-15,21 0 0,-21 22 0,0-22 16,0 21-16,0-21 0,0 22 0,0-1 16,0 0-16,0 1 0,-21-1 15,21-21-15,-21 21 0,-1 1 16,1-22-16,21 21 0,-21-21 0,0 1 15,0 20-15,21-21 0,-21 0 0,-1 0 16,1 1-16,0-1 0,0 0 16,0-21-16,0 21 15,-1-21 17</inkml:trace>
  <inkml:trace contextRef="#ctx0" brushRef="#br0" timeOffset="14280.3">7578 12658 0,'0'-21'31,"0"-1"-15,0 1-1,0 0-15,0 0 16,0 0-16,21 21 0,0 0 0,0 0 15,0-21-15,0 21 16,1 0-16,-1 0 0,0 0 0,0 21 16,0-21-16,0 21 0,1 0 0,20 21 15,-42-20-15,21 20 0,0 0 16,-21 1-16,0-1 0,0 0 0,0 1 16,0-1-16,-21 0 0,-21 1 0,21-1 15,-22 0-15,1 1 0,21-1 16,-22-21-16,-20 21 0,21-20 0,-1-1 15,22 0-15,-21 0 0,-1 0 0,22-21 16,0 0-16,0 0 0,0 0 16,0 0-16,-1 0 0,1 0 15,21-21-15,0 0 16,0 0-16,0-22 0,0 22 0,0-21 16,0 21-16,0 0 0,0-22 0,0 22 15,21 0-15,1 0 0,-1 0 16,0-1-16,0 22 0,0 0 0,0 0 15,1 0-15,-1 22 0,0-1 16,0 0-16,0 0 0,-21 0 16,0 0-16,21 1 0,1 20 15,-1-21-15,-21 0 0,21 0 0,-21 1 0,21-1 16,0 0-16,-21 0 16,0 0-16,21 0 0,-21 1 0,22-1 15,-1 0-15,-21 0 16,21-21-16,-21 21 0,21-21 15,0 0 1,0-21-16,1 0 0,-1 21 0</inkml:trace>
  <inkml:trace contextRef="#ctx0" brushRef="#br0" timeOffset="14537.15">8340 13145 0,'0'-22'63,"21"22"-63,-21-21 15,21 21 48,0 0-32,0 0-31</inkml:trace>
  <inkml:trace contextRef="#ctx0" brushRef="#br0" timeOffset="16003.28">9292 12827 0,'0'-21'32,"0"0"-1,0 0 63,0 42 15,0-42 188,0-1-47</inkml:trace>
  <inkml:trace contextRef="#ctx0" brushRef="#br0" timeOffset="16496.23">9292 12933 0,'0'-21'0,"0"0"16,0-1-16,0 1 16,21 21-16,-21-21 0,0 0 0,0 0 15,21 0-15,-21-1 0,0 1 16,0 0-16,0 0 0,0 0 15,0 42 17,0 0-32,0 0 15,0 22-15,0-22 0,0 21 0,0 0 16,0 1-16,0-1 0,0 0 16,0 1-16,0-1 0,0 0 0,0 1 15,0-1-15,0 0 0,0 1 0,-21-22 16,21 21-16,-21 1 0,21-22 0,0 21 15,-21-21-15,0 0 16,21 22-16,-21-22 0,21 0 0,0 0 16,0 0-16,-22 1 15,22-44 17,0 1-17,0 0-15,0 0 0,0 0 0,0-22 16,0 22-16,22-21 0</inkml:trace>
  <inkml:trace contextRef="#ctx0" brushRef="#br0" timeOffset="16840.45">9186 12827 0,'0'0'16,"0"-21"-16,0 0 0,0 0 15,0-1-15,0 1 0,0 0 16,0 0-16,21 21 0,1-21 15,-1 0-15,0 21 0,21 0 16,-21-22-16,22 22 0,-1 0 0,0 0 16,1 0-16,20 0 0,-20 0 0,-1 22 15,0-1-15,1 21 16,-22-21-16,0 22 0,0-1 0,-21-21 0,0 21 16,0 1-16,-21-22 0,0 21 15,-22-21-15,1 22 0,0-22 0,21 0 16,-22 0-16,1 0 0,21 1 15,-22-22-15,22 21 0,0-21 0,0 0 16,21 21-16,-21-21 16,42 0 15,0-21-15,0 21-16</inkml:trace>
  <inkml:trace contextRef="#ctx0" brushRef="#br0" timeOffset="18108.05">9737 13293 0,'0'0'0,"21"21"16,-21 0 0,21-21-16,0 0 15,0 0-15,0 0 0,1 0 0,-1 0 16,0 0-16,0-21 0,21 0 0,-20 21 15,-1-21-15,21 21 0,-21-22 0,0 1 16,1 0-16,-22 0 0,0 0 16,21 0-16,-21-1 15,0 1-15,0 0 0,-21 21 16,-1 0-16,1 0 16,0 0-16,0 0 0,0 0 0,0 0 15,-1 0-15,-20 21 0,21 0 0,0 1 16,0-1-16,-1 0 0,1 0 0,21 0 15,0 0-15,-21 1 0,21-1 16,0 0-16,0 0 0,0 0 0,0 0 16,21 1-16,0-1 0,1 0 0,-1 0 15,0-21-15,0 21 0,21 0 0,-20-21 16,20 0-16,-21 0 0,21 0 16,1 0-16,-1 0 0,-21 0 15,22 0-15,-1-21 0,0 0 0,1 21 16,-1-21-16,-21 0 0,21 0 0,-20-1 15,20 1-15,-21 0 0,0-21 16,0 21-16,1-1 0,-22 1 0,0 0 16,0 0-16,0 0 0,0 0 0,0-1 15,0 1-15,0 0 16,-22 21-16,1 0 0,0 0 16,0 21-16,0 0 0,0-21 15,-1 22-15,1-1 0,21 0 0,-21 0 16,21 0-16,-21 0 0,21 22 15,0-22-15,0 0 0,0 0 16,0 0-16,21 1 0,0-1 16,-21 0-16,21-21 0,1 21 0,-1-21 15,0 0-15,0 0 0,21 0 16,1 0-16,-22 0 0,21 0 0,1 0 16,-1 0-16,0 0 0,-21-21 0,22 0 15,-22 0-15,21-1 0,-21 1 0,22 0 16,-22-21-16,0 21 0,0-22 15,0 1-15,1 0 0,-1-22 0,-21 22 16,0-22-16,21 22 0,-21 0 0,0-22 16,21 43-16,-21-21 0,0 20 0,0 1 15,0 0-15,0 0 16,-21 21 0,0 21-16,0 0 0,21 0 0,0 1 15,-22 20-15,1 0 0,21-21 16,-21 22-16,21-1 0,0 0 0,0 1 15,0-1-15,0 0 0,-21 1 16,21-1-16,0-21 0,0 22 0,0-22 0,0 0 16,0 0-16,0 0 0,0 0 15,0 1-15,0-44 47,0 1-47,0 0 0,0 0 16,0 0-16,21 0 0,0-1 15,0 1-15,-21-21 0,22 21 0,20-22 16,-21 22-16,0 0 0,22 0 0,-22 0 16,21 0-16,-21-1 0,0 1 15,1 21-15,-1 0 0,0 0 0,0 0 16,0 21-16,-21 1 16,0-1-16,0 0 0,0 0 15,-21 0 1,0-21-16,0 21 0,0-21 0,-1 0 0,1 22 15,0-22-15,0 0 0,0 0 16,0 0-16,-1 0 0,1 0 16,0 0-16,0 0 15,0 21-15,0-21 16,21 21-16,0 0 0,0 0 16,0 0-16,21 1 15,0-1-15,-21 0 0,21-21 16,0 21-16,0 0 0,1 0 0,-1-21 15,0 22-15,0-1 0,0 0 16,0-21-16,1 0 0,-22 21 16,21-21-16,0 0 0,-21 21 15,21-21-15,0 0 16,0 0-16,1 0 16,-1 0-16,0 0 0,0-21 15,0 21-15,-21-21 0,21 0 0</inkml:trace>
  <inkml:trace contextRef="#ctx0" brushRef="#br0" timeOffset="18435.86">12425 12827 0,'0'0'0,"0"-85"15,0 64-15,0 0 16,-21 21-16,-1-21 0,1 0 15,0 21-15,0 0 0,0 21 16,0 0-16,-1 0 0,1 0 16,-21 1-16,21 20 0,0 0 0,-1 1 15,1-1-15,0 0 0,21 1 0,-21 20 16,21-21-16,-21 1 0,21-22 0,0 21 16,0 1-16,0-22 0,0 21 15,0-21-15,0 22 0,0-22 16,0 0-16,21 0 0,0 0 0,0 0 15,0 1-15,1-1 0,-1-21 16,0 0-16,0 0 0,0 0 16,0 0-16,22 0 0,-22-21 15,0-1-15,0 22 0,0-21 0</inkml:trace>
  <inkml:trace contextRef="#ctx0" brushRef="#br0" timeOffset="18748.37">12954 12721 0,'0'0'0,"0"-21"0,21 0 16,0 0-16,0 21 0,1 0 0,20 0 16,-21 0-16,0 21 15,0 0-15,1 0 0,20 0 0,-21 22 16,-21-1-16,21-21 0,-21 43 0,0-22 15,0 0-15,0 1 0,0-1 0,-21 22 16,0-22-16,-21 0 0,20 1 16,-20-1-16,0-21 0,-1 21 0,22-20 15,-21 20-15,0-21 0,20 0 0,-20 0 16,21 1-16,0-1 0,0 0 16,-1 0-16,1-21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9T03:52:32.1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1185 0,'0'0'0,"21"-21"0,-21 0 15,0 0-15,0-21 0,0 20 16,0 1-16,21 0 0,-21 0 16,0 0-16,0 0 0,0-1 15,0 1-15,0 0 16,-21 42 15,21 0-15,0 22-16,0-22 0,0 21 15,0 1-15,0-1 0,0 21 0,0-20 16,0-1-16,-21 22 0,21-22 16,0 21-16,-21 1 0,0-22 0,21 22 15,0-1-15,-22 1 0,22-1 16,-21 1-16,21-22 0,-21 0 16,21 22-16,0-22 0,0 1 0,0-22 15,0 21-15,0-21 0,0 0 16,0 1-16,0-1 0,21-21 31,0-21-31,-21-1 0,0 1 16,0 0-16,0 0 0,0 0 0,0-22 15,0 1-15,0 0 0,0-1 16,0 1-16</inkml:trace>
  <inkml:trace contextRef="#ctx0" brushRef="#br0" timeOffset="368.79">1524 1207 0,'0'0'0,"-21"-22"0,0 1 0,-22-42 15,22 63-15,21-21 16,-21-1-16,21 1 0,0 0 0,0 0 16,0 0-16,21 21 0,0-21 15,22-1-15,-22 22 0,21-21 0,0 21 16,-20 0-16,20 0 0,0 0 15,1 0-15,-1 21 0,0-21 0,1 43 16,-1-22-16,-21 0 0,0 21 0,0-20 16,-21 20-16,0 0 15,0-21-15,0 22 0,-21-1 0,0-21 16,0 22-16,0-1 0,-22-21 16,1 21-16,21-20 0,-21-1 0,-1 0 15,22 0-15,-21 21 0,21-42 16,-1 22-16,1-1 0,0 0 0,0-21 15,21 21-15,-21-21 0,42 0 32,0 0-32,0 0 0,0 0 15,1-21-15,-1 21 0</inkml:trace>
  <inkml:trace contextRef="#ctx0" brushRef="#br0" timeOffset="1569.34">2392 1439 0,'0'-21'16,"0"0"0,0 0-16,-21 21 15,-1 0 1,1 0-16,0 0 0,0 0 15,0 21 1,0 0-16,-1 0 0,1 22 0,0-22 16,0 21-16,21 1 0,-21-1 0,0 0 15,-1 1-15,22-1 0,0-21 16,0 21-16,-21 1 0,21-1 0,0-21 16,0 0-16,0 22 0,0-22 15,21-21-15,1 21 0,-1 0 0,0-21 16,0 0-16,0 0 0,22 0 0,-22 0 15,21 0-15,-21-21 0,22 0 16,-1 0-16,-21 0 0,21-1 0,-20 1 16,-1 0-16,0 0 0,0-21 0,0-1 15,0 22-15,-21-21 16,0-1-16,0 1 0,0 21 0,0-21 16,0-1-16,-21 22 0,0 0 0,0-21 15,0 20-15,0 22 0,-22-21 16,22 0-16,0 21 0,-21 0 0,20 0 15,1 0-15,-21 0 0,21 0 16,-22 21-16,22 0 0,0 1 0,0-1 16,0 21-16,0-21 0,-1 22 0,22-1 15,0 0-15,0-21 0,0 22 16,0-1-16,0 0 0,0-20 16,22 20-16,-22-21 0,21 0 15,21 0-15,-21 1 0,0-1 0,1-21 16,20 0-16,-21 0 0,21 0 0,1 0 15,-1 0-15,0 0 0,1-21 16,-1-1-16,0 22 0,1-42 0,-1 21 16,0 0-16,1-22 0,-22 22 0,21-21 15,-21 0-15,1-1 0,20 1 16,-21 0-16,0-1 0,0 1 0,1 0 16,-22-1-16,21 22 0,-21-21 0,0 21 15,0-1-15,0-20 0,0 21 16,0 0-16,0 0 15,0 42 17,-21-21-32,21 21 0,-22 0 0,22 0 15,0 0-15,0 22 0,0-22 16,-21 0-16,21 21 0,0 1 0,-21-22 16,21 21-16,0 1 0,-21-1 0,21-21 15,0 21-15,0 1 0,0-1 16,0-21-16,0 22 0,0-22 0,0 0 15,0 0-15,0 0 0,0 0 0,21 1 16,-21-1-16,21 0 0,0-21 16,1 21-16,-1-21 0,0 0 15,0 0-15,0 0 0,0 0 16,1-21-16,-1 0 0,0 0 16,0-1-16,21 1 0,-20 0 0,-1-21 15,0 21-15,0-22 0,0 1 0,0 0 16,1-1-16,-1 1 0,0 0 0,0-1 15,0 1-15,-21 0 0,21-1 16,-21 22-16,22-21 0,-22 21 0,0-1 16,0 1-16,0 0 0,0 0 0,0 0 31,-22 21-15,22 21-16,0 0 0,-21 0 15,0 0-15,21 1 0,-21 20 16,21-21-16,0 21 0,-21-20 0,21 20 15,-21 0-15,21 1 0,0-1 0,0 0 16,0 1-16,0-1 0,0 0 16,0-21-16,0 22 0,0-22 0,0 0 15,0 21-15,0-20 0,21-22 0,0 21 16,0 0-16,0-21 16,-21 21-16,21-21 0,1 0 0,-1 0 15,0 0 1,0 0-16,-21-21 0,21 21 0,0-21 15,1 0-15,-1-1 0</inkml:trace>
  <inkml:trace contextRef="#ctx0" brushRef="#br0" timeOffset="1992.5">4678 1228 0,'-43'0'16,"22"0"-16,0 0 15,0 0 1,0 0-16,0 21 0,21 0 15,-22 0-15,22 0 0,0 1 0,-21-1 16,0 21-16,0-21 0,21 22 16,-21-22-16,21 21 0,0 0 0,-21-20 15,21 20-15,-22 0 0,22-21 0,0 22 16,0-22-16,0 21 0,0-21 16,0 1-16,0-1 0,0 0 0,0 0 15,0 0-15,0 0 0,22 1 16,-1-22-16,0 0 15,-21 21-15,21-21 16,0 0-16,0 0 16,1-21-16,-1-1 0,0 1 15,0 0-15,0 0 0,0 0 0</inkml:trace>
  <inkml:trace contextRef="#ctx0" brushRef="#br0" timeOffset="2412.28">5038 1101 0,'0'-43'16,"0"22"0,21 21-16,0 0 15,0 0-15,0 21 16,0 1-16,1-1 15,-1 0-15,-21 0 0,21 0 0,0 0 16,-21 1-16,0 20 16,0-21-16,21 0 0,-21 22 0,0-22 15,21 21-15,-21-21 0,0 22 0,0-22 16,0 21-16,0 0 0,0-20 0,0 20 16,0-21-16,0 21 0,-21-20 15,0 20-15,21-21 0,-21 0 0,0 22 16,0-22-16,-1 0 0,1 0 0,0 0 15,0 0-15,0 1 0,0-1 0,-1 0 16,1 0-16,0 0 16,21 0-1,-21-21-15,0 0 16,21-21 0,-21 0-1,21 0-15</inkml:trace>
  <inkml:trace contextRef="#ctx0" brushRef="#br0" timeOffset="3612.59">6350 1778 0,'0'0'16,"-21"0"-16,-22 0 15,22 0-15,0 0 0,0 0 16,0 0-16,0 0 0,-1 0 31,44 0 0,-1 0-15,0 0-16,21 0 0,-21 0 16,22 0-16,-1 0 0,0 0 15,22 0-15,-1 0 0,1 0 0,21 0 16,-22 0-16,22 0 0,-1 0 0,-20 0 16,21 0-16,-1-21 0,-20 21 15,20 0-15,1 0 0,-21 0 0,20 0 16,-20 0-16,-1 0 0,1 0 15,-22 0-15,22 0 0,-43-21 0,21 21 16,-21 0-16,0 0 0,1 0 16,-1 0-16,0-21 0,-21-1 15,0 1 1,0 0 0,-21 21-16,0-21 0,-1 0 15,1 21-15,0-21 0,0 21 0,-21-22 16,20 1-16,-20 21 0,21-21 0,-21 21 15,-1 0-15,22-21 0,-21 21 16,21 0-16,-1 0 0,1-21 0,0 21 16,0 0-16,0 0 0,0 0 15,-1 0-15,44 0 47,20 0-31,-21 21-16,0-21 0,22 21 15,-22-21-15,21 0 0,0 0 0,1 21 16,-1-21-16,0 0 0,22 0 0,-22 0 16,1 0-16,-1 0 0,-21 0 0,21 21 15,-20-21-15,20 0 0,-21 0 16,0 0 0,-21 22-16,0-1 15,-21 0-15,0 0 0,0 0 16,-22 0-16,22 1 15,-21 20-15,21-21 0,-22 0 0,1 22 16,0-22-16,-1 21 0,1-21 0,0 22 16,-1-22-16,1 21 0,0-21 0,21 0 15,-22 1-15,22-1 0,21 0 16,0 0-16,0 0 0,-21-21 0,21 21 16,0 1-1,21-22 48,-21-22-63,0 1 0,21 0 15,0 0-15</inkml:trace>
  <inkml:trace contextRef="#ctx0" brushRef="#br0" timeOffset="8994.12">10287 2350 0,'21'0'250,"-21"-22"-250,21 22 16,-21-21-16,21 21 0,1-21 0,-22 0 16,21 0-16,0 0 15,0-1-15,-21-20 0,0 21 0,21 0 16,-21 0-16,21-22 0,-21 22 0,0 0 16,0-21-16,0 20 0,0-20 15,0 21-15,0 0 0,0 0 16,0-1-16,0 1 0,0 0 0,0 0 15,-21 21 1,0 0-16,0 0 16,21 21-16,-21 0 0,0 0 15,21 1-15,-22-1 0,1 0 16,21 0-16,0 21 0,-21-20 0,0-1 16,21 0-16,-21 0 0,21 0 15,0 0-15,0 1 31,21-22-31,0 0 16,0 0-16,0 0 0,1-22 16,-1 22-16,0-21 0,0 0 15,0 21-15,0-21 0,1 0 0,-1 0 16,0-1-16,0 22 0,0-21 16,0 0-16,1 0 0,-1 21 0,-21-21 15,21 21-15,0-21 0</inkml:trace>
  <inkml:trace contextRef="#ctx0" brushRef="#br0" timeOffset="10681.55">10520 1926 0,'0'0'0,"0"-42"15,0 21 1,0 0-16,0-1 0,0 1 0,0 0 15,0 0-15,0 0 16,0 42 15,0 0-15,0 0-16,0 0 0,0 1 0,0 20 16,0-21-16,0 21 0,-21 1 0,21-1 15,0-21-15,-22 22 0,22-1 16,0-21-16,0 21 0,0-20 0,0 20 15,0-21-15,0 0 0,0 0 0,0 1 16,0-1-16,0 0 0,0 0 16,22-21-1,-1 0-15,0 0 16,0-21-16,0 21 0,0-21 16,1 0-16,-1-1 0,0 1 15,0 0-15,0 0 0,0-21 0,1 20 16,-1 1-16,0-21 0,0 21 0,0-22 15,0 22-15,1 0 0,-1 0 16,0 0-16,-21 0 0,21 21 16,0 0-16,-21 21 15,0 0 1,0 0-16,0 0 0,0 0 0,0 1 16,0 20-16,0-21 0,0 0 0,0 0 15,0 1-15,0-1 0,0 0 16,0 0-16,0 0 0,21 0 15,-21 1-15,22-1 0,-1-21 0,-21 21 16,21-21-16,0 0 0,0 0 0,22 0 16,-22 0-16,0 0 0,21 0 15,-21-21-15,1 21 0,-1-21 0,21-1 16,-21 1-16,0 0 0,1 0 0,-1 0 16,0 0-16,-21-1 0,21-20 15,0 21-15,-21-21 0,0 20 0,21-20 16,-21 21-16,22-21 0,-22 20 0,21 1 15,-21 0-15,0 0 0,0 0 16,0 0-16,0 42 31,0 0-31,0 0 16,-21 21-16,21-20 0,0 20 16,0-21-16,-22 21 0,22-20 0,0-1 15,0 21-15,0-21 0,0 0 0,0 22 16,0-22-16,0 0 0,0 0 15,0 0-15,22-21 0,-22 22 0,21-1 16,0-21-16,0 0 0,0 0 16,22 0-16,-22 0 0,0 0 15,0 0-15,21-21 0,-20-1 0,-1 22 16,0-21-16,21 0 0,-21 0 0,1 0 16,-1 0-16,0-22 0,0 22 15,0 0-15,-21 0 0,21-22 16,1 22-16,-22 0 0,0 0 0,0 0 15,21 21-15,-21-21 0,0-1 16,0 44 0,-21-1-1,21 0-15,0 0 0,0 0 0,-22 0 16,22 1-16,0-1 0,0 21 16,0-21-16,0 0 0,0 1 0,0-1 15,0 0-15,0 0 0,22 0 0,-22 0 16,21 1-16,0-1 0,21-21 0,-21 21 15,1-21-15,-1 0 16,21 0-16,-21 0 0,22 0 0,-22 0 16,21 0-16,-21-21 0,22 0 0,-22-1 15,0 1-15,21 0 0,-21 0 0,1-21 16,-1 20-16,0-20 0,0 0 16,0-1-16,0 1 0,1 0 0,-22-22 15,21 22-15,0-22 0,0 22 0,-21-21 16,21 20-16,-21 22 0,21-21 15,-21 21-15,0-1 0,0 1 0,0 0 16,-21 21 15,0 21-31,21 0 0,-21 22 16,21-22-16,-21 21 0,0 1 0,-1-1 16,22 0-16,0 1 0,-21 20 15,21-21-15,-21 1 0,21-1 0,0-21 16,0 22-16,0-1 0,0-21 0,0 21 15,0-20-15,21 20 0,0-21 16,-21 0-16,22 0 0,-1-21 0,0 22 16,0-22-16,0 0 0,0 0 0,22 0 15,-22 0-15,0 0 0,21 0 0,-20-22 16,-1 1-16,21 21 0,-21-21 16,0-21-16,22 21 0,-22-1 15,0-20-15,21 0 0,-20-1 0,-1 1 16,21-21-16,-21 20 0,0-20 0,1-1 15,-1 1-15,0 20 0,0-20 16,0 21-16,-21-1 0,0 22 0,21-21 16,-21 21-16,0-1 0,0 1 0,0 0 15,-21 21 1,0 0-16,0 21 16,0 0-16,0 1 0,-1 20 0,1 0 15,21 1-15,0-1 0,-21 0 16,21 22-16,0-22 0,0 22 0,0-22 15,0 0-15,0 22 0,0-22 16,0-21-16,21 22 0,-21-1 16,21-21-16,1 0 0,-22 0 0,21 1 15,0-1-15,0 0 0,0 0 0,0-21 16,1 0-16,-1 0 0,0 0 16,0 0-16,0 0 0,0 0 15,1-21-15,-1 0 0,0 0 16,-21-1-16,21 1 0,-21 0 0</inkml:trace>
  <inkml:trace contextRef="#ctx0" brushRef="#br0" timeOffset="10900.42">12509 1609 0,'0'0'0,"-63"0"16,42 0-16,42 0 47,0 0-47</inkml:trace>
  <inkml:trace contextRef="#ctx0" brushRef="#br0" timeOffset="13560.85">14880 2286 0,'0'0'0,"-21"0"16,21-21 15,0 0-15,21 21-16,-21-21 0,21-1 0,0 22 16,1-21-16,-1 0 0,0 0 0,0-21 15,0 20-15,22-20 0,-22 21 16,0-21-16,0-1 0,0 22 0,0-21 15,-21 21-15,0-22 0,0 22 0,0 0 16,-21 21 0,0 0-16,-21 0 0,21 0 15,-1 21-15,1 0 0,0-21 0,0 21 16,0 1-16,0-1 0,21 0 16,0 0-16,0 0 15,21-21-15,0 0 16,0 21-16,0-21 0,0 0 15,1 0-15,20 0 0,0 0 0,-21 0 16,22 0-16,-1 0 0,-21 0 0,22 0 16,-22 0-16,0 0 0,21 0 15,-42 22-15,21-22 0,1 21 0,-1 0 16,-21 0-16,0 0 16,0 0-16,0 1 15,0-1-15,0 0 0,0 0 0,0 0 16,0 0-16,0 1 0,0-1 15,0 0-15,0 0 0,0 0 16,21-21 0,-21 21-16,21-21 0,0 0 0,0 0 15,1 0-15,-1 0 0,21 0 0,-21 0 16,0-21-16,22 21 0,-22-21 16,0 0-16,21 0 0,-20 21 0,20-21 15,-21-1-15,0-20 0,22 21 0,-22 0 16,0 0-16,0-22 0,-21 22 15,0 0-15,21 0 0,-21 0 0,0-1 16,0 1-16,0 0 0,-21 21 31,0 0-31,0 21 16,0-21-16,-1 21 0,22 1 0,-21-1 16,0 21-16,0-21 0,21 0 0,0 1 15,0 20-15,0-21 0,0 0 16,0 0-16,0 1 0,0-1 0,0 0 15,0 0-15,21 0 0,0-21 0,22 21 16,-22-21-16,21 0 0,-21 0 16,22 0-16,20 0 0,-21 0 0,1 0 15,-1 0-15,0 0 0,1 0 16,-1-21-16,0 0 0,-20 0 0,20 0 0,-21 0 16,21-1-16,-20-20 15,-1 0-15,0-1 0,-21 1 0,21 0 16,0-1-16,0-20 0,-21 21 0,0-22 15,22 1-15,-22 20 0,21 1 16,-21 0-16,0-1 0,0 22 0,21 0 16,-21 0-16,0 0 0,0-1 0,0 44 31,-21-1-15,21 0-16,0 0 0,-21 21 0,-1-20 15,22 20-15,-21 0 0,21 1 16,0-1-16,-21 0 0,21 1 0,-21-1 15,21 0-15,-21 1 0,21-1 16,0-21-16,0 21 0,0 1 16,0-22-16,0 21 0,0-21 0,0 1 15,0-1-15,0 0 0,0 0 0,0 0 16,21 0-16,0 1 0,0-22 0,0 0 16,1 21-16,-1-21 0,0 0 15,0 0-15,21 0 0,-20 0 0,-1 0 16,21-21-16,-21-1 0,0 22 0,22-21 15,-22 0-15,0 0 0,0 0 16,0 0-16,1-1 0,-1-20 0,-21 21 16,0 0-16,0 0 0,0-1 0,0 1 15,0 0-15,-21 21 32,-1 0-32,1 0 15,21 21-15,0 0 16,0 1-1,21-22-15,1 21 0,-1-21 16,-21 21-16,21-21 0,0 21 16,-21 0-16,0 0 0,0 1 15,0-1 1,0 0-16,0 0 0,0 0 16,21 0-16,-21 1 15,21-22-15,-21 21 0,22-21 16,-1 0-16,0 0 0,0 21 15,0-21-15,0 0 0,22 0 0,-22 0 16,21 0-16,-21 0 0,22 0 0,-22 0 16,21-21-16,-21 0 0,1 21 15,-1-22-15,0 1 0,0 0 0,0 0 16,0 0-16,1 0 0,-22-1 0,0-20 16,21 21-16,-21 0 0,21 0 0,-21-22 15,0 22-15,0 0 0,0 0 16,0 0-16,-21 21 31,0 0-31,-1 0 0,1 21 16,0 0-16,0 0 0,0-21 15,21 21-15,-21 0 0,21 22 0,-22-22 16,22 0-16,0 0 0,0 0 0,0 1 16,0-1-16,0 0 0,22 0 15,-1 0-15,-21 0 0,21-21 16,0 22-16,0-1 0,0-21 0,1 0 15,-1 0-15,0 0 0,0 0 16,21 0-16,-20 0 0,-1 0 0,21-21 16,-21 21-16,22-22 0,-22 22 0,0-21 15,0 0-15,0 0 0,0 0 16,1 0-16,-1-1 0,0 1 16,0 0-16,0-21 0,-21 21 0,0-1 15,21 22-15,-21-21 0,0 0 0,-21 42 47,21 0-47,0 1 16,0-1-16,0 0 0,0 0 0,0 0 15,0 0-15,0 1 0,0-1 16,0 0-16,0 0 0,0 0 16,0 0-16,0 1 15,21-1-15,1-21 0,-1 0 0,0 0 16,0 0-16,0 0 15,0 0-15,1 0 0,-1 0 0,0-21 16,-21-1-16,21 22 0,0-21 0,0 0 16,1 0-16,-1 0 0,0 0 15,-21-1-15,21 1 0,0 0 0,0 0 16,-21 0-16,0 0 0,22 21 16,-22-22-16,0 44 46,0-1-46,0 0 16,-22 0-16,22 0 16,0 0-16,0 1 0,0-1 15,0 0-15,0 0 0,0 0 16,0 0-16,22 1 0,-1-22 16,0 21-16,0-21 0,0 0 15,0 0-15,1 0 0,-1 0 0,0 0 16,0 0-16,0 0 0,0 0 15,1-21-15,-1-1 0,-21 1 16,21 21-16,0-21 0,0 0 0,-21 0 16,21 0-16,-21-1 0,22 1 15,-22 0-15,0 0 0,0 0 0,21 21 16,-21-21-16,0-1 16,-21 22 15,-1 0-31,22 22 0,-21-22 15,21 21-15,-21 0 16,21 0-16,-21 0 16,21 0-16,0 1 0,0-1 15,0 0-15,0 0 16,0 0-16,0 0 0,0 1 16,0-1-16,21-21 0,-21 21 15,21-21-15,0 0 0,1 21 0,-1-21 16,0 0-16,0 0 0,0 0 15,22 0-15,-22 0 0,21 0 0,-21 0 16,0 0-16,1 0 0,-1 0 0,0 0 16,0-21-16,0 21 0,0 0 0,1-21 15,-1 21-15,0 0 16,-21-21-16,0-1 0,0 1 31,0 0-15</inkml:trace>
  <inkml:trace contextRef="#ctx0" brushRef="#br0" timeOffset="13832.7">18986 1672 0,'0'0'0,"-21"0"0,0-21 15,0 21-15,0-21 16,0 21 46,-1 0-62,1 21 16,0-21-16</inkml:trace>
  <inkml:trace contextRef="#ctx0" brushRef="#br0" timeOffset="14068.89">16785 1778 0,'0'0'15,"21"0"1,0 0-16,1 0 0,20 0 16,-21 0-16,21 0 0,1 0 0,-1 0 15,22 0-15,-22 0 0,0-21 16,1 21-16,20 0 0,-21 0 15,1-21-15,-1 21 0,0 0 0</inkml:trace>
  <inkml:trace contextRef="#ctx0" brushRef="#br0" timeOffset="15804">21061 2244 0,'0'21'0,"0"0"15,0 0-15,-21-21 16,42-21 31,0 21-47,0-21 0,-21 0 0,21 0 15,0 21-15,1-22 0,-1-20 0,0 21 16,0 0-16,0 0 0,0-22 16,-21 22-16,22-21 0,-22-1 0,21 1 15,-21 0-15,0-1 0,0 1 16,0 0-16,0-1 0,0 1 15,0 21-15,0 0 0,0 0 0,0-1 16,0 1-16,-21 21 16,-1 21-1,1 22-15,21-22 0,-21 21 0,0 1 16,21 20-16,-21-21 0,21 1 16,0 20-16,0-20 0,0-1 0,-21 0 15,21 1-15,0-1 0,0 0 0,0 1 16,0-22-16,0 0 0,21 0 0,0 0 15,-21 0-15,21 1 0,0-1 16,0-21-16,1 0 0,20 0 16,-21 0-16,21 0 0,-20 0 0,20-21 15,0-1-15,-21 1 0,22 0 16,-1 0-16,-21 0 0,22-22 0,-22 22 16,0-21-16,0 0 0,0-1 0,0 1 15,1 0-15,-1-1 0,-21 1 16,0-22-16,21 22 0,-21 21 0,21-21 15,-21-1-15,0 22 0,21 0 0,-21 0 16,0 42 15,0 21-31,-21-21 0,0 22 0,0-1 16,0 0-16,21 1 0,-22-1 16,1 0-16,21 1 0,-21-1 0,0 0 15,21 1-15,-21-1 0,0-21 0,21 22 16,0-22-16,0 21 0,-22-21 15,22 0-15,0 1 0,22-44 47,-1 1-47,0 0 0,-21 0 16,21 0-16,0 0 0,0-1 16,1-20-16,-1 21 0,0 0 15,-21 0-15,21-1 0,0 1 0,-21 0 16,21 21-1,-21 21 1,0 0-16,22 1 0,-22-1 0,0 0 16,0 0-16,0 0 0,0 0 15,21 1-15,0-1 0,-21 0 0,21-21 16,-21 21-16,21 0 0,0-21 16,1 0-16,-1 21 0,0-21 0,0 0 15,0 0-15,22 0 0,-22 0 0,21 0 16,-21 0-16,22-21 0,-22 0 15,21 0-15,-21 21 0,22-21 16,-22 0-16,0-1 0,0-20 0,0 21 16,0 0-16,-21 0 0,0-22 0,22 22 15,-22 0-15,0 0 16,-22 21 0,22 21-16,0 0 0,-21-21 15,0 21-15,21 0 0,0 1 16,0-1-16,0 0 0,0 0 0,0 0 15,0 0-15,0 1 0,21-1 16,0-21-16,1 21 16,-1-21-16,0 0 0,0 0 15,0 0-15,0 0 0,1 0 0,-1 0 16,0 0-16,0 0 16,0-21-16,0 21 0,1-21 0,-22-1 15,0 1-15,0 0 16,0 0-16,-22 0 0,1 0 0</inkml:trace>
  <inkml:trace contextRef="#ctx0" brushRef="#br0" timeOffset="16067.85">20870 2011 0,'0'0'0,"21"0"0,85 0 15,-63-21-15,-1 0 0,0 21 16,22 0-16,-43-22 0,21 22 16,1 0-16,-22 0 0,0-21 0,0 21 15,0 0-15,-42 0 31,0 0-31,0 0 0</inkml:trace>
  <inkml:trace contextRef="#ctx0" brushRef="#br0" timeOffset="16997.25">3768 3006 0,'0'0'0,"0"-21"0,21 21 0,0-22 16,-21 1-16,21 0 0,-21 0 16,0 0-16,0 0 0,0-1 0,21 22 15,-21-21-15,0 0 0,0 0 16,0 0-16,0 42 31,-21 0-31,0 0 16,21 22-16,0-1 0,0 0 0,-21 1 15,21-1-15,-21 21 0,21 1 16,-22-1-16,1 1 0,21-22 0,0 22 16,0-1-16,0-20 0,0-1 15,0 0-15,0 1 0,0-22 16,0 0-16,0 0 0,0 0 0,0 0 15,0 1-15,21-22 16,1 0-16,-1 0 16,0-22-1,0 1-15,-21 0 0,21 0 0,-21 0 16</inkml:trace>
  <inkml:trace contextRef="#ctx0" brushRef="#br0" timeOffset="17368.05">4233 3154 0,'0'0'0,"21"0"16,-21 21-1,0 0-15,-21-21 0,21 43 16,-21-22-16,21 0 0,0 21 0,-21-21 16,21 22-16,0-22 0,-21 21 0,21-21 15,0 22-15,0-22 0,0 0 16,0 0-16,0 0 0,21-21 0,0 22 15,0-1-15,0-21 0,1 0 16,-1 0-16,0 0 0,0 0 16,21-21-16,-20-1 0,-1 22 15,0-21-15,0 0 0,0 0 0,0 0 16,-21 0-16,22-1 0,-22-20 16,0 21-16,0 0 0,-22 0 0,1-1 15,0 1-15,0 0 0,-21 0 16,20 0-16,1 0 0,-21 21 0,21 0 15,0 0-15,-1 0 0,1 0 0,0 0 16,0 0-16,0 0 0,0 0 31</inkml:trace>
  <inkml:trace contextRef="#ctx0" brushRef="#br0" timeOffset="17578.27">3577 3154 0,'0'-21'15,"21"0"-15,0 21 16,1 0-16,-1-22 0,21 22 16,0 0-16,1-21 0,-1 21 15,0-21-15,1 21 0,-1 0 0,22-21 0,-22 0 16,0 21-16,1 0 0,-1 0 15,0-21-15,1 21 0,-22 0 16,21 0-16</inkml:trace>
  <inkml:trace contextRef="#ctx0" brushRef="#br0" timeOffset="17959.68">4974 3112 0,'0'21'16,"-21"0"-16,0 0 15,0 0-15,-1 0 0,22 1 16,-21-1-16,21 21 0,-21 0 0,21 22 16,0-22-16,0 1 0,0 20 15,-21 1-15,21-22 0,0 21 0,-21 1 16,21 21-16,0-22 0,0 22 0,-21-22 15,21 22-15,0 0 0,-22-22 0,22 1 16,0 20-16,0-20 0,0-1 16,0 1-16,0-1 0,0 1 0,0-22 15,0 22-15,0-22 0,0-21 0,0 21 16,0-20-16,22-1 0,-1-42 31,0-1-31,0 1 0,-21 0 0,21-21 16,0-22-16,-21 22 0,22-22 0,-22 22 15,0-43-15,0 22 0,0-22 16,0 22-16,0-22 0,0 0 0</inkml:trace>
  <inkml:trace contextRef="#ctx0" brushRef="#br0" timeOffset="18220.47">4805 3662 0,'0'0'0,"-85"-148"16,85 105-16,-21 1 0,21 0 0,0-1 0,0 22 15,0-21-15,0 21 0,21 0 16,0-22-16,0 43 0,22-21 0,-1 0 15,0 21-15,1 0 0,-1 0 16,-21 21-16,22 0 0,-1 0 16,-21 1-16,0 20 0,-21 0 0,0 1 15,0-1-15,0 0 0,0 1 0,-21-1 16,0-21-16,-21 21 0,20-20 16,1 20-16,0-21 0,-21 0 0,21 0 15,-1-21-15,1 22 0,42-22 31,1 0-15,-1-22-16,0 1 0,21 0 0,-21 0 16,1 0-16</inkml:trace>
  <inkml:trace contextRef="#ctx0" brushRef="#br0" timeOffset="18876.09">5588 3260 0,'0'0'16,"0"-21"-16,0-1 15,0 44 1,-21-1-16,0 0 16,21 0-16,-22 0 0,1 0 15,21 22-15,0-22 0,-21 0 0,0 21 16,21-20-16,0-1 0,0 0 16,-21 21-16,21-21 0,0 1 15,-21-1-15,21 0 0,0-42 47,0 0-47,0-1 0,21 1 16,-21 0-16,21-21 0,-21 21 0,21-22 15,0 1-15,0 0 0,-21-1 16,22 22-16,20-21 0,-21 21 0,0-1 16,0 1-16,1 21 0,-1 0 0,0 0 15,0 0-15,0 21 16,0 1-16,1-1 0,-1 0 0,-21 0 0,0 21 15,21-20-15,-21 20 0,0-21 16,0 21-16,21-20 0,-21-1 16,0 0-16,0 0 0,0 0 0,0 0 15,0 1-15,0-44 47,21 22-47,-21-21 0,21 0 0,-21 0 16,22 0-16,-1-22 0,-21 22 15,21-21-15,0 21 0,0-22 0,0 1 16,1 21-16,-22 0 0,21 0 16,0-1-16,0 22 0,0 0 15,0 0-15,1 0 0,-22 22 16,21-1-16,-21 0 0,0 0 0,0 21 16,0-20-16,0-1 0,0 21 15,0-21-15,0 0 0,0 22 0,0-22 16,0 0-16,0 0 0,0 0 0,0 1 15,0-1-15,0 0 16,21-21 0,0 0-1,0-21-15,0 21 0,1-21 16,-1-1-16</inkml:trace>
  <inkml:trace contextRef="#ctx0" brushRef="#br0" timeOffset="20016.95">6794 3281 0,'22'0'0,"-44"0"0,44-21 16,-22 0-16,0-1 16,-22 22-1,1 0-15,0 22 16,21-1-16,-21 0 0,0 0 0,0 0 16,-1 0-16,1 1 0,0 20 15,0-21-15,21 21 0,-21-20 0,0 20 16,21-21-16,-22 0 0,22 0 15,0 1-15,0-1 0,0 0 0,22 0 16,-1-21-16,21 0 0,-21 21 16,0-21-16,22 0 0,-22 0 0,21 0 15,1 0-15,-22 0 0,21-21 0,0 21 16,-20-21-16,-1 21 0,21-21 16,-21 0-16,0-1 0,1 1 0,-22 0 15,0 0-15,0 0 0,0-22 0,0 22 16,0-21-16,0 0 0,0 20 15,0-20-15,0 21 0,-22-21 0,1 20 16,0 1-16,0 0 0,0 21 0,0 0 16,-1 0-16,1 0 0,0 0 15,-21 21-15,-1 0 0,22 1 16,-21 20-16,0-21 0,20 0 0,1 22 16,0-22-16,21 0 0,0 21 0,0-21 15,0 1-15,0-1 0,21 0 16,0-21-16,1 21 0,20-21 0,-21 0 15,21 0-15,1 0 0,-1 0 0,0 0 16,1 0-16,-1-21 0,0 0 16,1 21-16,-1-21 0,0-1 0,1 1 15,-22 0-15,21 0 0,-21 21 0,1-21 16,-1 0-16,-21-1 16,0 44 15,0-1-31,0 0 0,0 0 0,0 0 15,0 0-15,0 1 16,0-1-16,0 0 0,0 0 0,0 0 16,0 0-16,0 1 0,0-1 15,0 0-15,0 0 16,-21-21 15,-1 0-31,1 0 16,21-21-16,-21 21 15,0-21-15,0 21 16,0 0-16,21 21 47,0 0-47,21-21 16,0 21-16,0-21 0,0 0 15,0 21-15,1-21 16,-1 0-16,21 0 0,-21 0 0,0 0 15,1 0-15,-1 0 0,0 0 0,21 0 16,-21-21-16,1 21 0,-1-21 16,0 0-16,0 0 0,0 0 15,-21-1-15,21-20 0,1 21 0,-1-21 16,0-1-16,0 1 0,-21 0 0,21-22 16,0 22-16,1-1 0,-1 1 15,0 0-15,0-1 0,-21 1 0,0 21 16,21-21-16,-21 20 0,0 1 0,0 0 15,0 42 17,0 0-32,-21 1 0,21-1 0,0 0 15,-21 21-15,21 1 0,0-1 16,0 0-16,0 1 0,0-1 16,0 0-16,0 1 0,0-1 0,0 0 15,-21 1-15,21-22 0,0 21 0,0-21 16,0 22-16,0-22 0,0 0 15,0 0-15,0 0 16,21-21-16,0 0 16,0 0-16,0 0 15,-21-21-15,0 0 0,22 21 0,-22-21 16,0 0-16,0-1 0,0 1 0,0-21 16,0 21-16</inkml:trace>
  <inkml:trace contextRef="#ctx0" brushRef="#br0" timeOffset="20200.84">7747 3323 0,'0'0'0,"-21"-21"0,0 21 0,-1-21 16,1 21-16,0 0 16,42 0-1,22 0-15,-22-21 16,21 21-16,0 0 0,-20 0 0,20-21 16,0 21-16,1 0 0,-22-22 15,21 22-15,-21 0 0,0 0 0,1-21 16,-1 21-16,0 0 0,0 0 0,0-21 15,0 21-15,1-21 0</inkml:trace>
  <inkml:trace contextRef="#ctx0" brushRef="#br0" timeOffset="22804.48">9737 3683 0,'0'0'16,"-22"0"-16,1 0 0,0 0 0,0 0 16,21-21 15,21 21-15,0-21-16,0 0 0,1-1 15,-1 1-15,21 0 0,-21 0 0,22 0 16,-22 0-16,0-22 0,21 22 15,-21-21-15,22-1 0,-22 1 16,0 0-16,0-1 0,-21 22 0,21-21 16,-21 21-16,0 0 0,0-1 0,0 1 15,-42 21-15,21 0 0,0 0 0,0 0 16,-22 0-16,22 21 0,-21 1 16,21-1-16,-22 0 0,22 21 0,0 1 15,0-1-15,0 0 0,21 1 0,-22 20 16,22-21-16,0 1 0,0-22 15,0 21-15,0-21 0,22 22 0,-1-22 16,0 0-16,21 0 0,-21-21 0,1 0 16,20 0-16,0 0 0,1 0 15,-1 0-15,21 0 0,-20 0 16,-1-21-16,22 0 0,-22 0 0,21-22 16,-20 22-16,20-21 0,1 0 0,-22-1 15,22 1-15,-22-22 0,0 1 16,1 21-16,-22-22 0,0 22 0,0-22 15,0 1-15,-21 20 0,0-20 0,0 21 16,0-1-16,0 1 0,0 21 16,0 0-16,-21-1 0,0 1 0,0 21 15,0 0-15,-1 21 0,1 1 16,0-1-16,21 0 0,-21 21 16,0 1-16,0-1 0,21 0 15,0 1-15,0 20 0,-22-21 0,22 22 16,0-1-16,0-20 0,0 20 15,0-20-15,0-1 0,22 0 0,-1 1 16,0-22-16,0 21 0,0-21 0,22 0 16,-1-21-16,0 22 0,-21-22 0,22 0 15,-1 0-15,22 0 0,-22 0 16,0-22-16,1 22 0,-1-21 0,21 0 16,-20 0-16,-22 0 0,21 0 0,-21-22 15,1 22-15,-1 0 0,0-21 0,0-1 16,-21 22-16,0-21 0,0 21 15,0-1-15,0 1 0,0 0 0,-21 21 32,0 0-32,0 21 0,-1 0 15,1 1-15,21-1 0,0 0 16,-21 0-16,21 21 0,0-20 0,0-1 16,0 21-16,0-21 0,0 0 0,21 1 15,-21-1-15,21 0 0,1 0 0,-1-21 16,0 21-16,0-21 0,0 0 15,0 0-15,22 0 0,-22 0 0,21 0 16,-21 0-16,22 0 0,-22 0 0,0-21 16,21 21-16,-20-21 0,-1 0 15,0 0-15,0-1 0,0 1 16,-21 0-16,21-21 0,1 21 0,-22-1 16,21-20-16,0 21 0,-21 0 0,21 0 15,-21-1-15,21 22 16,0 22-1,-21-1-15,0 0 0,0 0 16,0 0-16,0 0 0,0 1 0,0 20 16,0-21-16,0 0 0,0 0 15,0 1-15,0-1 0,0 0 0,0 0 16,0 0-16,0 0 16,0-42 30,0 0-46,0 0 0,0 0 0,0 0 16,0-1-16,0 1 0,22-21 0,-22 21 16,21-22-16,0 22 0,-21-21 15,21 21-15,0 0 0,0-1 0,1 1 16,-1 21-16,0 0 0,0 0 16,0 0-16,0 0 0,1 21 15,-22 1-15,21-1 0,-21 0 0,21 0 16,-21 0-16,0 0 0,21 22 15,-21-22-15,0 0 0,0 0 0,0 0 0,0 22 16,0-22-16,0 0 16,0 0-16,21 0 0,-21 1 15,21-44 32,-21 1-47,0 0 0,22 0 16,-1-21-16,0 20 0,0 1 15,-21-21-15,21 0 0,0 20 0,1-20 0,-1 21 16,0 0-16,0-22 16,0 22-16,0 21 0,1-21 0,-1 21 15,0 0-15,-21 21 16,0 0-16,0 1 0,0-1 16,0 21-16,0-21 0,0 0 15,0 1-15,0 20 0,0-21 0,0 0 16,0 0-16,0 1 0,0-1 0,0 0 15,0 0-15,0 0 0,21 0 16,0-21-16,0 22 0,22-22 0,-22 0 16,0 0-16,21 0 0,-20 0 0,20 0 15,0 0-15,1 0 0,-1 0 0,-21-22 16,21 1-16,-20 0 0,20 0 16,-21 0-16,0 0 0,0-1 15,1 1-15,-22-21 0,21 21 0,-21-22 16,0 1-16,0 21 0,0 0 0,0-22 15,0 22-15,0 0 0,-21 21 16,-1 0-16,1 0 0,0 0 16,0 0-16,0 0 0,21 21 0,-21 0 15,-1 22-15,22-22 0,-21 0 0,21 21 16,0-20-16,0 20 0,0-21 16,0 0-16,0 0 0,21 22 0,1-22 15,-1-21-15,0 21 0,0 0 0,0-21 16,22 0-16,-22 21 0,0-21 15,0 0-15,21 0 0,-20 0 16,-1 0-16,0-21 0,0 21 0,0-21 16,0 0-16,1 21 0,-1-21 0,0 0 15,-21-1-15,21-20 0,-21 21 0,21 0 16,-21 0-16,0-1 0,0 1 16,0 0-16,0 0 0,0 0 0,0 42 31,0 0-31,0 0 15,0 0-15,-21 1 0,21-1 16,-21 21-16,21-21 0,-21 0 0,21 1 16,0-1-16,0 0 0,0 0 15,0 0-15,0 0 0,0 1 16,0-44 31,0 1-47,0 0 0,0 0 15,21 0-15,0 0 0,-21-1 0,21 1 16,0-21-16,-21 21 0,22-22 16,-1 1-16,0 21 0,0 0 0,0-22 15,0 22-15,1 21 0,-1-21 0,0 21 16,0 0-16,0 0 16,-21 21-16,21 0 15,-21 1-15,0-1 0,0 21 0,0-21 16,22 0-16,-22 1 0,0 20 0,0-21 15,0 0-15,0 0 0,0 1 0,21-1 16,0 0-16,-21 0 0,21 0 16,0 0-16,0-21 0,1 0 15,-1 0-15,0 0 0,0 0 16,0 0-16,0 0 0,-21-21 0,22 21 16,-1-21-16,-21 0 0,21 0 15,0 0-15,-21-1 0,21-20 0,0 21 16,-21-21-16,22-1 0,-1 1 15,-21-22-15,21 22 0,0 0 0,0-1 16,0 1-16,-21 0 0,22-1 0,-22 1 16,21 21-16,-21 0 0,0 0 15,0-1-15,0 44 16,-21-1-16,-1 0 16,22 21-16,-21-21 0,0 22 15,0-22-15,21 21 0,0 1 0,-21-1 16,21 0-16,-21 1 0,21-1 0,0 0 15,0 1-15,0-22 0,0 21 16,0-21-16,0 22 0,0-22 0,0 0 16,0 0-16,0 0 0,0 0 15,21-21 1,0 0-16,0 0 0,0 0 16,-21-21-16,21 0 15,-21 0-15,22 0 0,-22 0 16,0-1-16,0 1 0,0 0 0</inkml:trace>
  <inkml:trace contextRef="#ctx0" brushRef="#br0" timeOffset="22980.38">14287 3196 0,'0'0'0,"-21"0"0,-21 0 15,63 0 17,0 0-17,0 0-15,22 0 16,-22 0-16,0 0 0,21 0 0,-20-21 15,-1 21-15,0 0 0,0 0 0,0-21 16,-21 0-16,21 21 0,1-21 16,-22-1-16</inkml:trace>
  <inkml:trace contextRef="#ctx0" brushRef="#br0" timeOffset="23990.8">16425 3217 0,'0'0'0,"0"-21"0,-21-63 15,0 62-15,21-20 0,0 21 16,0-21-16,0 20 0,-21 1 0,21 0 16,-21 21-16,-1 0 0,1 0 15,0 0-15,0 0 0,0 21 16,0-21-16,-1 43 0,1-22 0,0 0 15,0 21-15,0 1 0,0-1 0,-1 0 16,1 1-16,0-1 0,21-21 0,0 21 16,-21 1-16,21-22 0,0 21 15,0-21-15,0 1 0,21-1 0,0-21 16,0 21-16,1-21 0,20 0 16,-21 0-16,21 0 0,1 0 15,-1-21-15,0 0 0,1 21 0,-1-22 16,-21 1-16,22-21 0,-1 21 0,-21 0 15,0-22-15,-21 22 0,0-21 0,0-1 16,0 22-16,0-21 0,-21 21 16,-21 0-16,21-22 0,-1 22 0,-20 21 15,21-21-15,-21 21 0,20 0 0,1 0 16,0 0-16,0 0 0,21 21 16,0 0-1,21-21-15,0 0 16,22 0-16,-22 0 0,21 0 15,0 0-15,1 0 0,-1 0 16,0 0-16,1 0 0,-1-21 0,0 21 16,-20-21-16,20 21 0,0-21 0,-21 21 15,1-21-15,-1 21 0,0-22 0,0 1 16,-21 0-16,0 0 16,0 42 15,0 0-16,0 0-15,0 1 0,0 20 0,0 0 16,0 1-16,0-1 0,-21 0 0,21 22 16,0-1-16,-21 1 0,21-1 15,0 1-15,0-1 0,0 22 16,0-22-16,0 1 0,0 21 0,0-1 16,0-20-16,0 20 0,21 1 0,-21-21 15,21 20-15,-21-20 0,0-1 0,0 1 16,0-22-16,0 0 0,0 22 0,0-43 15,0 21-15,0 1 0,0-22 16,0 0-16,-21-21 0,0 0 0,0 0 16,-1 0-16,1 0 0,0-21 15,0-21-15,0 20 0,0-20 0,-1 0 16,1-22-16,0 22 0,0-22 0,21 1 16,0-22-16,0 22 15,0-22-15,0 0 0,0 22 0,0-22 16,21 22-16,0-1 0,22 1 0,-22-1 15,0 1-15,21-1 0,1 1 0,-1 20 16,0 1-16,1 0 0,-1-1 16,148-84-1,-147 106-15,20 0 0</inkml:trace>
  <inkml:trace contextRef="#ctx0" brushRef="#br0" timeOffset="24284.74">18288 2773 0,'0'0'0,"0"-64"16,-21 64-16,0 0 0,-1 0 16,1 0-16,21 22 15,-21 20-15,21-21 0,-21 21 16,0 1-16,21-1 0,0 0 0,0 22 15,-21-22-15,21 1 0,-22 20 16,22-21-16,0 1 0,0-22 0,0 21 0,0 1 16,0-22-16,0 0 0,0 0 15,0 0-15,0 0 0,22-21 32,-1 0-32,0-21 0,0 0 15</inkml:trace>
  <inkml:trace contextRef="#ctx0" brushRef="#br0" timeOffset="24984.33">18521 2794 0,'0'0'15,"0"-85"-15,0 64 16,-21 21 0,-1 21-1,22 1-15,0 20 0,0 0 0,0-21 16,-21 22-16,21-1 0,0 0 0,0 1 15,0 20-15,0-20 0,-21-1 0,21 0 16,0 1-16,0-1 0,0 0 16,-21-21-16,21 22 0,0-22 0,-21 0 15,21 0-15,0 0 0,0 1 16,0-44 0,0 1-1,21 0-15,0 0 0,-21 0 16,21 0-16,0-22 0,1 22 0,-22 0 15,21-21-15,0 20 16,0 1-16,0 0 0,0 0 0,-21 0 16,22 21-16,-1 0 0,-21 21 31,21 0-31,-21 0 0,0 0 0,0 1 16,21 20-16,-21-21 0,0 0 0,0 0 15,0 1-15,21 20 0,-21-21 0,21-21 16,-21 21-16,22 0 0,-1 1 15,0-22-15,0 21 0,0-21 0,0 0 16,1 0-16,-1 0 0,0 0 16,21 0-16,-21 0 0,22-21 0,-22 21 0,21-22 15,-21 1-15,1 0 16,20 0-16,-21 0 0,0 0 0,0-1 16,-21-20-16,22 21 0,-22-21 0,21 20 15,-21 1-15,0 0 0,0 0 16,0 0-16,0 0 0,-21 21 15,-1 0-15,1 0 0,0 21 0,0 0 16,0 0-16,0 0 0,21 0 16,-22 1-16,22-1 0,0 0 0,0 21 15,0-21-15,0 1 0,0-1 16,0 0-16,0 0 0,22 0 0,-1-21 0,0 21 16,0-21-16,0 0 0,0 0 15,1 0-15,-1 0 0,0 0 16,0 0-16,0 0 0,0 0 0,1 0 15,-1-21-15,0 21 0,0-21 0,-21 0 16,21 0-16,0 0 0,-21-1 16,0 1-16,0 0 0,0 0 15,0 0-15</inkml:trace>
  <inkml:trace contextRef="#ctx0" brushRef="#br0" timeOffset="25195.88">17865 3048 0,'0'0'0,"-22"21"0,1-21 15,42 0 1,22 0-16,-22 0 0,21 0 16,1-21-16,-1 21 0,0-21 0,22 21 15,-22 0-15,0 0 0,1 0 16,-1-21-16,0 21 0,-20 0 0,-1 0 15,0 0-15,0-21 0,0 21 0</inkml:trace>
  <inkml:trace contextRef="#ctx0" brushRef="#br0" timeOffset="27344.43">21040 3556 0,'0'0'0,"0"-21"0,21 21 15,0-21-15,-21 0 0,21-1 0,0 1 16,0 0-16,1 0 0,-1 0 0,0 0 16,-21-1-16,0-20 0,0 21 15,0 0-15,0 0 0,0-22 0,0 22 16,-21 0-16,0-21 0,-1 20 0,1 1 15,-21 0-15,21 21 0,-22-21 16,22 21-16,-21 0 0,21 0 16,-22 21-16,1-21 0,21 42 0,-21-20 15,-1 20-15,1-21 0,21 43 0,-22-22 16,22 0-16,0 1 0,21-1 16,0 0-16,0-21 0,0 22 0,0-22 15,0 0-15,21 0 0,0 0 0,1-21 16,-1 0-16,0 0 0,21 0 15,1 0-15,-22 0 0,21-21 16,0 0-16,-20 21 0,20-21 0,-21 0 0,21-22 16,-20 22-16,-1 0 0,0 0 0,0-21 15,0 20-15,-21 1 16,0-21-16,21 21 0,-21 0 0,22-1 16,-22 1-16,0 0 0,21 21 15,-21 21 1,0 0-16,0 22 15,0-22-15,0 21 0,0 1 0,0 20 16,0-21-16,-21 22 0,21-1 16,-22 1-16,22-1 0,-21 1 0,21 21 15,0-22-15,0 22 0,0-1 0,-21 1 16,21-21-16,0 20 0,-21-20 0,21-1 16,0 1-16,0-1 0,0-20 0,0 20 15,0-21-15,0-20 16,0 20-16,0-21 0,0 0 0,21-21 15,0 0 1,0-21-16,1-21 0,-22 21 0,21-22 16,0 1-16,0 0 0,0-1 0,0-20 15,1-1-15,-1 1 0,0-22 16,0 0-16,0 1 0,22-1 0,-22 0 16,0-20-16,0 20 0,0 21 0,0-20 15,1-1-15,-1 0 16,0 22-16,0-1 0,0 22 0,0-21 0,-21 20 15,0 22-15,22 0 0,-22 0 0,0 0 16,0-1-16,0 44 31,0-1-31,0 0 0,0 21 0,0-21 16,0 22-16,0-22 0,0 21 0,-22 1 16,22-22-16,0 21 0,0-21 15,0 0-15,0 1 0,0-1 0,0 0 16,22 0-16,-1-21 0,0 0 15,0 0-15,0 0 16,0 0-16,22-21 0,-22 0 0,0 0 16,0-1-16,0 1 0,1-21 15,-1 21-15,0-22 0,0 1 0,0 0 16,-21-1-16,21 22 0,1-21 16,-1 21-16,-21 0 0,0-1 0,0 1 15,21 0-15,-21 42 31,0 0-31,0 1 16,0-1-16,0 0 0,0 0 0,0 0 16,0 22-16,0-22 0,0 0 0,0 0 15,0 0-15,0 0 0,0 1 16,21-1-16,-21 0 0,21 0 0,0-21 16,1 21-16,20-21 15,-21 0-15,0 0 0,22 0 16,-22 0-16,21 0 0,0-21 0,22 0 15,-22 0-15,1 21 0,-1-21 0,0-1 16,1 1-16,-22 0 0,21 0 16,-21-21-16,0 20 0,22 1 0,-43 0 15,21-21-15,-21 21 0,21-1 0,-21 1 16,0 0-16,0 0 0,0 0 0,-21 0 16,0 21-1,0 0-15,-1 0 0,1 21 16,0-21-16,21 21 0,-21 0 15,21 0-15,-21 0 0,21 1 16,0-1-16,0 21 0,0-21 0,0 0 16,0 1-16,0-1 0,0 21 0,0-21 15,21 0-15,0-21 0,0 22 0,0-1 16,1-21-16,-1 0 0,21 21 16,-21-21-16,22 0 0,-22 0 0,21 0 15,-21 0-15,22 0 0,-22-21 0,0 21 16,0-21-16,0-1 0,0 1 15,1 0-15,-1 0 0,0 0 0,0-22 16,0 22-16,-21 0 0,21 0 0,1 0 16,-22 0-16,21-1 15,0 22 1,-21 22 0,0-1-16,0 0 0,0 21 15,0-21-15,0 1 0,0-1 16,0 0-16,0 0 0,0 0 0,0 0 15,0 1-15,0-1 0,0 0 0,21-21 16,0 0-16,-21 21 0,21-21 16,1 0-16,-1 0 0,0 0 15,0-21-15,0 0 0,0 0 16,1 21-16,-1-22 0,0 1 0,0-21 16,21 21-16,-20 0 15,-1-1-15,-21 1 0,21-21 0,0 21 16,0 0-16,-21-1 0,0 1 15,0 42 17,0 1-32,0-1 15,-21 0-15,21 0 0,0 0 0,-21 0 16,21 1-16,0-1 0,0 21 16,0-21-16,0 0 0,0 1 0,0-1 15,0 0-15,21-21 0,0 21 0,0 0 16,1-21-16,-1 0 0,0 0 15,21 0-15,-21 0 0,22 0 16,-1 0-16,0 0 0,-20 0 0,20-21 16,-21 0-16,0 0 0,22 0 0,-22-1 15,0 1-15,0-21 0,-21 0 16,21-1-16,-21 22 0,21-21 0,-21-1 16,22 22-16,-22 0 0,0 0 0,0 0 15,0 0-15,-22 21 16,1 0-16,0 0 0,21 21 15,-21 0-15,0 0 0,0 0 0,21 0 16,0 22-16,0-22 0,0 21 16,0-21-16,0 22 0,0-22 0,21 0 15,0 21-15,0-20 0,0-1 16,0-21-16,1 21 0,20-21 0,0 0 16,-21 0-16,22 0 0,-1 0 15,-21 0-15,22 0 0,-22 0 0,0 0 16,0 0-16,0-21 0,0 0 15,-21-1-15,0 1 16,0 0-16,0 0 16,-21 21-16</inkml:trace>
  <inkml:trace contextRef="#ctx0" brushRef="#br0" timeOffset="29460.95">2349 5165 0,'0'0'0,"-21"21"0,21 0 16,0-42 31,0 0-47,0 0 0,21-1 15,1 1-15,-22 0 0,0 0 16,0-21-16,0 20 0,0 1 0,0 0 15,0-21-15,-22 21 0,1-1 0,0 1 16,0 0-16,-21 0 16,-1 21-16,1 0 0,0 0 0,20 21 15,-20 0-15,0 0 0,21 22 16,-1-1-16,1 0 0,0 1 0,0-1 16,21 0-16,-21 1 0,21-1 15,0 0-15,0 1 0,0-1 0,0 0 16,0-20-16,0 20 0,0-21 15,0 0-15,21 0 0,0-21 16,0 0-16,0 0 16,1 0-16,20-21 0,-21 21 0,21-21 15,-20 0-15,20 0 0,0 0 16,1-22-16,-22 22 0,21-21 0,-21 21 16,0-1-16,1-20 0,-22 21 0,0-21 15,0 20-15,0 1 0,0 0 16,0 0-16,-22 21 15,22 21-15,-21 0 16,0 0-16,21 1 0,-21-1 0,21 21 16,0-21-16,0 0 0,0 22 15,0-22-15,0 0 0,0 0 0,42 0 16,-21-21-16,1 22 16,-1-22-16,21 0 0,-21 0 0,22 0 15,-1 0-15,0 0 0,1-22 0,-1 1 16,-21 0-16,21 21 0,1-21 15,-1-21-15,-21 20 0,22 1 0,-22-21 16,0 21-16,0 0 0,-21-1 16,0-20-16,21 21 0,-21 0 15,0 42 1,0 0-16,0 0 16,0 0-16,-21 1 0,21-1 0,-21 21 15,21-21-15,0 0 0,-21 1 16,0-1-16,21 0 0,-22-21 15,22 21-15,0 0 0,0-42 32,0 0-17,0 0-15,0 0 16,0-1-16,22 1 0,-1-21 0,-21 21 16,21 0-16,0-22 0,-21 22 0,21 0 15,0 0-15,-21 0 0,0-1 16,22 22-16,-1 0 0,-21 22 15,0-1-15,21 0 0,-21 0 16,21 0-16,-21 0 0,21 22 0,-21-22 16,21 0-16,-21 0 0,22 22 15,-1-22-15,0 0 0,0-21 16,0 21-16,0 0 0,1-21 0,-1 0 16,0 21-16,21-21 0,-21 0 15,1 0-15,-1 0 0,0 0 0,0 0 16,0-21-16,0 0 0,1 21 0,-1-21 15,0 0-15,0 0 0,0-1 16,0-20-16,1 21 0,20-21 0,-21-1 16,21 22-16,-20-21 0,20-1 15,0 22-15,-21 0 0,22 0 0,-1 0 16,-21 21-16,0 0 0,1 0 0,-1 0 16,0 21-16,0 0 0,-21 0 15,0 0-15,0 1 0,0-1 16,21 0-16,-21 0 0,0 0 0,0 0 15,0 1-15,0-1 16,0 0-16,21-21 31,-21-21-15,0 0-16,0-1 0,0 1 16,0 0-16,0 0 0,0 0 15,0 0-15,-21-1 0,21 1 16,-21 0-16,21 0 0,-21 21 15,0 0-15,0 0 0,-22 0 0,22 0 16,-21 21-16,21-21 0,-22 42 16,1-20-16,0-1 0,20 21 0,-20-21 15,21 22-15,0-22 0,0 21 16,-1-21-16,22 22 0,-21-22 0,21 0 16,0 0-16,0 0 0,0 0 0,21-21 15,1 22-15,-1-22 0,0 0 16,0 0-16,0 0 0,0 0 0,22 0 15,-22 0-15,0-22 0,21 1 0,-20 0 16,-1 0-16,0 0 0,21 0 16,-21-22-16,1 22 0,-1-21 15,0-1-15,0-20 0,-21 21 0,21-22 16,-21 1-16,21-1 0,-21 1 16,0-1-16,0 22 0,0-22 0,0 1 15,0-1-15,0 22 0,0-22 0,0 22 16,0 0-16,-21 21 0,21-1 15,-21 1-15,0 21 0,21 21 16,0 1-16,-21 20 0,21 0 16,-21 22-16,21-22 0,0 22 0,0-22 15,0 21-15,0 1 0,0-1 0,0 1 16,0-1-16,0 1 0,0-22 16,21 1-16,0-1 0,-21 0 15,21 1-15,-21-22 0,21 21 0,0-21 16,1 0-16,-1 1 15,0-22-15,0 0 0,0 0 16,0 0-16,1 0 0,20 0 0</inkml:trace>
  <inkml:trace contextRef="#ctx0" brushRef="#br0" timeOffset="30267.74">5567 5207 0,'0'0'15,"0"21"-15,21-21 63,0-21-63,0 0 0,0 0 0,1 0 16,-1-1-16,0-20 0,0 21 0,21-21 15,-20-22-15,20 22 0,-21-1 16,21-20-16,-20 21 0,-1-1 0,0 1 15,0 21-15,-21-22 0,0 22 0,-21 21 16,0 0 0,0 0-16,-1 0 0,-20 0 0,21 21 15,-21 1-15,20 20 0,1-21 0,0 0 16,21 0-16,0 1 0,0-1 16,0 0-16,21 0 0,0 0 0,1 0 15,-1 1-15,21-1 0,-21 0 16,22 0-16,-22 0 0,0 0 15,0 1-15,21 20 0,-42-21 0,22 0 16,-22 0-16,21 1 0,-21 20 0,21-21 16,-21 0-16,0 0 0,21 1 15,0-1-15,0-21 0,1 0 16,-1 0-16,0 0 0,0 0 16,21 0-16,-20 0 15,-1-21-15,0-1 0,21 1 0,-21 0 16,1 0-16,20-21 0,-21 20 15,21-20-15,-20 21 0,-1-21 0,-21-1 16,21 1-16,-21 21 0,0-22 16,0 22-16,0-21 0,0 21 0,0 0 15,-21 21 1,0 0-16,-1 0 0,1 21 16,0 0-16,0 0 0,21 0 0,-21 0 15,0 22-15,21-22 0,-22 0 16,22 21-16,0-20 0,0 20 0,0-21 15,0 0-15,0 22 0,22-22 0,-1 0 16,0-21-16,0 21 0,0 0 16,0-21-16,22 0 0,-22 21 0,0-21 15,21 0-15,-20 0 0,20 0 16,0 0-16,-21 0 0,22 0 16,-1-21-16,-21 21 0</inkml:trace>
  <inkml:trace contextRef="#ctx0" brushRef="#br0" timeOffset="31835.77">7324 4847 0,'0'0'0,"0"-21"0,0 0 0,0 0 15,0 0-15,0-1 0,-22 1 16,1 21-16,0 0 16,0 0-16,0 0 0,0 0 15,-1 21-15,1 1 0,0-1 0,0 21 16,0-21-16,0 22 0,-1-22 15,1 21-15,21 0 0,-21 1 0,21-22 16,-21 21-16,21 1 0,0-22 0,0 21 16,0-21-16,0 0 0,0 1 15,21-1-15,0 0 0,43 0 16,-43-21-16,21 0 0,-21 0 16,1 0-16,-1 0 0,21-21 0,-21 0 15,0 0-15,1-1 0,-1 1 16,21 0-16,-21-21 0,0-1 15,1 1-15,-1 0 0,-21-22 0,21 22 16,-21-22-16,21 1 0,-21-1 16,0 22-16,0-21 0,0-1 0,0 22 15,0-22-15,0 22 0,0-22 0,0 43 16,0-21-16,0 21 0,0 0 16,0-1-16,-21 22 15,0 22-15,21-1 0,-21 0 16,21 21-16,0-21 0,-22 22 15,22-1-15,0 0 0,-21 1 0,21-1 16,0 22-16,0-22 0,0 0 0,0 22 16,0-22-16,21 0 0,1 22 15,-1-22-15,-21-21 0,21 22 16,0-1-16,0-21 0,22 0 0,-22 1 16,21-22-16,-21 0 0,22 21 15,-22-21-15,21 0 0,0 0 0,-20 0 16,20-21-16,-21-1 0,21 1 0,-20 0 15,-1 0-15,0 0 0,0 0 0,0-22 16,0 22-16,-21-21 0,0 21 16,0-22-16,0 22 0,0 0 0,0 0 15,0 0-15,-21 21 32,21 21-32,-21 0 15,21 0-15,-21 21 0,21-20 0,0-1 16,0 21-16,0-21 0,0 22 0,0-22 15,0 0-15,0 0 0,0 0 16,21 0-16,0 1 0,0-1 0,1-21 16,-1 0-16,0 0 0,0 0 15,0 0-15,0 0 16,1 0-16,-1-21 0,0-1 0,0 1 16,0 0-16,0-21 0,1 21 15,-22-1-15,0 1 0,21-21 0,-21 21 16,21 0-16,-21-22 15,21 22-15,-21 0 0,0 0 16,0 42 0,0 0-16,0 0 15,0 0-15,0 1 0,0-1 0,0 0 16,0 0-16,0 0 0,0 22 0,0-22 16,0 0-16,0 0 0,0 0 0,21 0 15,0 1-15,1-22 0,-1 21 16,0-21-16,0 0 0,0 0 0,0 0 15,1 0-15,-1 0 0,21 0 16,-21 0-16,0 0 0,1-21 16,-1-1-16,0 1 0,0 0 0,-21 0 15,0 0-15,21 0 0,0-1 16,-21 1-16,0 0 0,22 0 0,-1 0 16,-21 0-16,21-1 0,-21 1 15,21 21-15,-21-21 0,21 21 16,-21 21 15,21-21 0,-21-21 1,0 0-17,0 0 1,-21 21 15,0 21-15,0 0-16,0 0 0,0 0 15,21 1-15,-22-1 0,22 21 16,-21-21-16,0 0 0,21 1 0,0 20 16,0-21-16,0 0 0,0 0 0,0 1 15,0-1-15,0 0 0,0 0 0,0 0 16,21-21-16,-21 21 0,43 1 15,-22-22-15,0 0 0,0 0 0,0 0 16,22 0-16,-22 0 0,21 0 16,-21 0-16,22 0 0,-22 0 0,0-22 15,21 22-15,-21-21 0,1 0 16,-1 0-16,0 0 0,-21 0 0,21-1 16,0-20-16,-21 21 0,0 0 0,21-22 15,-21 22-15,22-21 0,-22 21 16,0 0-16,0-1 0,0 1 15,0 42 1,0 1-16,-22-1 0,22 0 16,-21 0-16,21 0 15,0 22-15,-21-22 0,21 21 0,0-21 16,0 0-16,0 1 0,0-1 0,0 0 16,0 0-16,0 0 0,0 0 0,0 1 15,21-22-15,0 0 16,1 0-1,-1 0-15,0-22 0,-21 1 16,21 21-16,-21-21 0,21 0 0</inkml:trace>
  <inkml:trace contextRef="#ctx0" brushRef="#br0" timeOffset="32336.5">11239 4763 0,'0'0'0,"0"-43"16,0-20-16,0 20 15,0 22-15,0-21 0,22 0 0,-1 20 16,-21-20-16,0 21 0,21-21 0,-21 20 16,21 1-16,-21 64 31,0-22-31,0 0 0,-21 21 15,0 1-15,21-1 0,-21 0 16,21 22-16,0-22 0,-22 22 16,1-22-16,21 21 0,-21-20 0,21-1 15,-21 22-15,21-22 0,-21 0 0,21-21 16,0 22-16,-21-1 0,21-21 0,0 0 16,-22 1-16,22-1 0,0 0 15,22-21 1,-1 0-16,0-21 15,0 0-15,0-1 0,0 1 16,1 0-16,-1-21 0,0-1 0</inkml:trace>
  <inkml:trace contextRef="#ctx0" brushRef="#br0" timeOffset="33027.1">11557 4593 0,'0'0'0,"21"-84"16,-21 62-1,0 1-15,-21 21 16,21 21-1,0 1-15,-21-1 16,21 21-16,0-21 0,0 22 0,0-1 16,0 0-16,0 1 0,0-1 0,0 0 15,0 1-15,0-1 0,0 0 0,0 1 16,0-1-16,-21-21 0,21 21 16,-22-20-16,22-1 0,0 0 0,0 0 15,0 0-15,-21-21 0,21 21 16,0-42-1,0 0 1,21 0-16,-21 0 0,22 0 16,-1-22-16,0 22 0,0-21 0,0 21 15,0-22-15,1 22 0,20 0 16,-21 0-16,0 0 0,22-1 0,-22 1 16,0 21-16,0 0 0,0 0 15,-21 21-15,21 1 0,-21-1 16,0 0-16,0 21 0,0-21 15,0 1-15,0-1 0,0 21 0,0-21 16,0 0-16,0 1 0,0-1 16,0 0-16,22 0 0,-22 0 0,21 0 15,0-21-15,0 22 0,0-22 16,0 0-16,1 0 0,20 0 0,-21 0 16,21 0-16,1 0 0,-22 0 0,21-22 15,1 22-15,-22-21 0,21 0 0,-21 0 16,0 0-16,1 0 0,-1-1 15,0-20-15,0 21 0,0-21 0,-21-1 16,0 1-16,0 0 0,0 20 0,0-20 16,0 21-16,0 0 0,-21 21 15,0 0 1,0 0-16,0 21 0,21 21 16,-22-21-16,22 1 0,-21 20 0,21-21 15,0 21-15,0-20 0,0-1 0,0 21 16,0-21-16,0 0 0,21 1 15,1-1-15,-1-21 0,-21 21 0,21 0 16,0-21-16,0 0 0,0 0 0,1 0 16,-1 0-16,0 0 0,0 0 0,0 0 15,-21-21-15,21 21 0,1-21 16,-22 0-16,0-1 0,0-20 16,0 21-16,0 0 0,0 0 0</inkml:trace>
  <inkml:trace contextRef="#ctx0" brushRef="#br0" timeOffset="33248.98">10964 4763 0,'0'0'0,"-21"0"0,-64 0 15,107 0 1,-1 0-16,21 0 0,0-22 0,1 22 15,-1-21-15,22 21 0,-22-21 16,21 21-16,-20 0 0,20 0 0,-20-21 16,-22 21-16,21 0 0,-21 0 15,22 0-15,-22 0 0,0-21 16,0 21-16</inkml:trace>
  <inkml:trace contextRef="#ctx0" brushRef="#br0" timeOffset="34029.19">14541 4572 0,'0'0'0,"22"0"0,-1-21 16,0 0-16,0 0 0,0-1 15,0 22-15,1-21 0,-1 0 0,-21 0 16,21 0-16,0 0 0,-21-1 15,21 1-15,-21 0 0,0 0 0,0 0 16,0 0-16,-21 21 0,0-22 16,0 22-16,0 0 0,-22 0 0,22 0 15,-21 0-15,-1 22 0,1-22 16,0 21-16,-1 0 0,22 0 0,-21 0 16,21 0-16,0 1 0,-1 20 0,1-21 15,21 0-15,0 0 0,0 22 16,0-22-16,0 0 0,0 0 0,21 0 15,1 1-15,-1-1 0,21 21 0,-21-21 16,0 0-16,22 1 0,-22 20 16,21-21-16,-21 21 0,1-20 0,-1 20 15,0-21-15,-21 0 0,0 22 0,0-22 16,0 0-16,-21 0 16,0 0-16,-1 0 0,1-21 0,-21 22 15,0-22-15,-1 0 0,1 0 0,0 0 16,-1 0-16,1 0 0,0 0 0,20 0 15,-20 0-15,21 0 0,0-22 16,0 22-16,-1-21 0,1 0 16,21 0-16,0 0 0,0 0 15,21-1-15,1 22 16,20-21-16,-21 21 0,0-21 0,22 21 16,-1-21-16,0 0 0,-21 21 0,22-21 15</inkml:trace>
  <inkml:trace contextRef="#ctx0" brushRef="#br0" timeOffset="34265.06">15007 4699 0,'0'0'0,"-21"21"16,0 0 0,0 1-16,-1-1 0,1 0 15,0 0-15,0 21 0,0-20 0,21-1 16,0 21-16,-21-21 0,21 0 0,-22 1 15,22-1-15,0 0 0,0 0 16,0 0-16,0 0 16,0-42 15,22 0-31,-1 0 16,0 0-16</inkml:trace>
  <inkml:trace contextRef="#ctx0" brushRef="#br0" timeOffset="34436.97">15007 4551 0,'0'0'0,"0"-21"0,0 0 0,0-1 16,-21 22-16,0-21 0,0 21 15,-1 0-15,1 0 16,21 21 0,0 1-1,21-22-15,-21 21 0,22-21 16,-1 0-16,0 0 0,0 0 15,0 0-15</inkml:trace>
  <inkml:trace contextRef="#ctx0" brushRef="#br0" timeOffset="35228.51">15430 4657 0,'0'0'0,"0"21"16,0 0-16,22 0 15,-22 0 1,21-21-16,0 0 0,0 0 16,0 0-16,0 0 0,1 0 0,20 0 15,-21 0-15,21 0 0,1 0 0,-1-21 16,0 21-16,1-21 0,-22 21 0,21-21 16,-21 21-16,1-21 0,-1 21 15,0-21-15,-21-1 16,-21 22-1,0 0-15,-1 0 0,1 22 16,0-1-16,-21-21 0,21 21 0,-22 21 16,22-21-16,-21 22 0,21-1 15,-22 0-15,1 1 0,21-1 0,-22 0 16,22 1-16,0-1 0,0 0 16,0-20-16,0-1 0,21 21 0,0-21 15,0 0-15,0 1 0,21-22 31,0 0-31,0 0 0,-21-22 0,21 1 16,0 0-16,1 0 0,-1 0 0,0 0 16,0-1-16,0-20 0,-21 21 0,21-21 15,1 20-15,-22-20 0,0 21 16,21 0-16,-21 0 0,21 21 16,-21 21 15,0 0-31,0 0 0,0 0 0,21 0 15,-21 1-15,21-1 0,-21 0 0,21 0 16,1 0-16,-22 0 0,21 1 0,0-22 16,21 21-16,-21-21 0,22 0 15,-1 0-15,0 0 0,1 0 0,-1 0 16,22 0-16,-22 0 0,0-21 0,1-1 16,-1 1-16,0 0 0,1 0 15,-1 0-15,-21-22 0,0 1 0,0 21 16,1-21-16,-22-1 0,0 1 0,0 0 15,0 20-15,0 1 0,0-21 16,-22 21-16,1 21 16,0 0-16,0 0 0,0 0 0,0 21 15,-1-21-15,1 21 0,0 21 0,0-20 16,21-1-16,-21 21 0,21-21 16,0 22-16,0-22 0,0 21 0,21-21 15,0 0-15,0 1 0,22-22 0,-22 21 16,0-21-16,0 21 0,0-21 0,0 0 15,1 0-15,-1 0 0,0 0 16,0 0-16,0-21 16,-21 0-16</inkml:trace>
  <inkml:trace contextRef="#ctx0" brushRef="#br0" timeOffset="35972.08">18521 4445 0,'0'0'0,"0"-21"0,21 0 0,-21 0 16,0-1-16,0 1 0,0-42 15,0 42-15,0-1 0,0 1 16,0 0-16,0 0 0,0 0 15,-21 21-15,0 21 16,21 0-16,0 21 16,0 1-16,0-1 0,-22 22 15,22-1-15,0-21 0,-21 22 0,21-1 16,0 1-16,-21-1 0,0-20 0,0 20 16,21 1-16,-21-22 0,-1 0 0,22 1 15,0-1-15,0-21 0,-21 22 16,21-22-16,0 0 0,-21-21 15,21-21 1,0 0 0,0-1-16,0 1 0,0-21 15,0 21-15,21-22 0,0 1 0,1 0 16,-1-1-16,0 1 0,0 21 0,21-21 16,-20 20-16,20 1 0,0 0 15,-21 0-15,22 21 0,-1 0 0,-21 0 16,22 0-16,-22 0 0,21 21 0,-21 0 15,0 0-15,22 1 0,-43-1 16,0 0-16,21 0 0,-21 0 0,0 0 16,0 1-16,0-1 0,-21 0 0,0 0 15,-1 0-15,-20 0 0,21-21 0,0 22 16,-22-22-16,22 0 16,0 21-16,-21-21 0,21 21 0,-1-21 15,1 0-15,0 0 0,0 0 16,21 21-16,21-21 31,21 0-31,-20 0 0,-1-21 0,21 0 16,0 21-16,-20-21 0</inkml:trace>
  <inkml:trace contextRef="#ctx0" brushRef="#br0" timeOffset="36592.24">19219 4699 0,'0'0'0,"21"-21"0,1 0 0,-1 0 16,-21-1-16,0 1 15,-21 42 1,-1 1 0,1-22-16,0 21 0,21 0 15,0 0-15,-21 21 0,21-20 0,0-1 16,0 21-16,0-21 0,0 0 0,0 22 16,0-22-16,21 0 0,0 0 0,0-21 15,1 21-15,-1-21 0,0 0 16,21 0-16,1 0 0,-1 0 0,0 0 15,-21 0-15,22-21 0,-1 21 0,-21-21 16,22 0-16,-22 0 16,0 0-16,0-1 0,0 1 0,0 0 15,-21 0-15,0 0 0,22 0 0,-22-1 16,21 1-16,-21 0 0,0 0 16,0 42 15,0 0-31,0 0 0,0 1 0,-21-1 15,21 21-15,-22 0 0,22 1 0,0-1 16,-21 0-16,21 22 0,-21-22 16,21 22-16,0-1 0,-21 1 0,0-1 15,21 22-15,-21-22 0,-1 22 0,22 0 16,-21-22-16,0 22 0,21 0 0,-21-22 16,0 1-16,0-1 0,21 1 15,-22-1-15,1-21 0,0 22 16,21-22-16,-21-21 0,21 22 0,-21-22 15,0 0-15,-1-21 16,1-21-16,21 0 16,0 0-16,-21-1 0,21-20 0,-21 0 15,21-1-15,0 1 0,-21 0 16,21-22-16,0 22 0,0-22 0,0 1 16,0-1-16,21-20 0,0 20 0,0 1 15,0-1-15,1-20 0,-1 20 16,21 1-16,-21-1 0,22 22 0,-1-22 15,0 1-15,-21-1 0,22 22 0,-1-22 16,0 22-16,-20 0 0,20-1 16,0 1-16</inkml:trace>
  <inkml:trace contextRef="#ctx0" brushRef="#br0" timeOffset="37210.15">20637 4614 0,'-21'0'0,"21"-21"31,0 0-31,0 0 16,0 0-16,21 0 15,-21-1-15,0 1 0,0 0 0,22 21 16,-22-21-16,21 21 0,-21 21 31,0 21-15,0-20-16,0-1 0,0 21 0,-21-21 15,21 22-15,-22-22 0,22 21 0,0 0 16,0 1-16,0-22 16,0 21-16,0 1 0,0-1 0,-21-21 15,21 21-15,0 1 0,-21-22 0,21 0 16,0 21-16,0-20 0,-21-1 0,0 0 15,21 0-15,-21-21 0,-1 21 16,1 0-16,0-21 0,0 0 0,0 22 16,0-22-16,-22 0 0,22 0 0,0 0 15,0 0-15,0 0 0,-22 0 16,22 0-16,0 0 16,21-22-16,21 1 15,0 21 1,0 0-16,22 0 15,-1 0-15,-21 0 0,43 0 0,-22 0 16,0 0-16,1 0 0,-1 0 0,22 0 16,-22 0-16,-21 0 0,21 0 0,1 0 15,-22 0-15,21 0 0,-21 0 16,1 0-16,-1 0 0,0 0 31</inkml:trace>
  <inkml:trace contextRef="#ctx0" brushRef="#br0" timeOffset="40974.76">2603 7091 0,'0'-21'31,"0"0"-15,0-1 15,0 44 16,0-1-47,0 0 0,-21 21 16,21 1-16,0-1 0,0 0 0,0 1 15,0 20-15,0-21 0,0 22 0,-21-22 16,21 22-16,0-22 0,-21 0 16,21 1-16,0-1 0,0 0 0,0 1 15,0-1-15,0-21 0,0 22 16,0-22-16,0 21 0,0-21 0,0 0 16,0 1-16,0-1 0,0 0 15,0 0 1,0-42-1,0 0 1,21 0-16,0-22 0,-21 22 0,21-21 16,-21 21-16,22-22 0</inkml:trace>
  <inkml:trace contextRef="#ctx0" brushRef="#br0" timeOffset="42269.3">2709 7070 0,'-21'-21'16,"0"21"-16,21 21 47,21-21-32,0 0-15,0 21 0,1-21 16,-1 0-16,0 0 0,0 0 16,0 0-16,0 0 0,22 0 15,-22 0-15,21 0 0,1 0 0,20 0 16,-21 0-16,22 0 0,21 0 16,-22 0-16,22 0 0,-22 0 0,22 0 15,0-21-15,-1 21 0,1 0 16,0 0-16,-1 0 0,-20 0 0,20-21 15,22 21-15,-21 0 0,21 0 0,0 0 16,-1 0-16,-20 0 0,21 0 16,0 0-16,0 0 0,-22 0 0,22-22 15,21 22-15,0 0 0,-21 0 0,21 0 16,0 0-16,-21 0 0,21 0 16,0 0-16,21 0 0,-21 0 15,21 0-15,-21 0 0,21 0 0,-21 0 16,0 0-16,0 0 0,0 0 0,0 0 15,0 0-15,0 0 0,0 0 16,-21 0-16,21 0 0,-21 0 0,0 0 16,0 0-16,-22 0 0,22 0 0,0 22 15,0-22-15,0 0 0,-1 0 16,-20 0-16,21 0 0,-21 0 0,-1 0 16,1 0-16,0 0 0,-22 0 0,22 0 15,-22 0-15,-20 0 0,20 0 16,-21 0-16,1 0 0,-1 0 0,-21 0 15,0 0-15,1 0 0,-1 0 16,0 0-16,-21 21 63,0 0-63,0 21 15,-21-21-15,0 1 0,21 20 16,-22 0-16,1 1 0,21-1 0,-21 0 15,21 1-15,-21-1 0,21 0 0,-21 1 16,21-1-16,-21 0 0,-1 1 16,22-1-16,0 0 0,-21 1 0,21-1 15,-21-21-15,21 21 0,-21 1 16,21-1-16,0 0 0,0-20 0,0 20 16,0-21-16,0 21 0,0-20 15,-21-1-15,21 21 0,-21-21 0,-1-21 16,22 21-16,-21 1 0,0-22 0,0 21 15,-21-21-15,20 0 0,1 0 0,-21 0 16,21 21-16,-22-21 0,1 0 16,0 0-16,-1 0 0,1 0 0,0 0 15,-1 0-15,-20 0 0,-1 0 0,1 0 16,-1 0-16,-20-21 0,-1 21 0,22 0 16,-22-21-16,0 21 0,-21-22 15,22 22-15,-22-21 0,0 21 16,-21-21-16,21 21 0,0 0 0,1 0 15,-1-21-15,0 21 0,0 0 0,0 0 16,0 0-16,1 0 0,-22 0 16,21 0-16,-21 0 0,0 0 0,0 0 15,0 0-15,-21 0 0,21 0 0,-22 21 16,1-21-16,0 0 0,0 0 16,0 0-16,21 0 0,-21 0 0,21 0 15,0 0-15,0 0 0,21 0 0,0 0 16,21 0-16,1 0 0,-1 0 15,0 0-15,22 0 0,-1 0 0,-20 0 16,20 0-16,-21 0 0,-20 0 16,20 0-16,0 0 0,-21 0 0,22 0 15,20 0-15,-20-21 0,20 21 16,1 0-16,20 0 0,1 0 0,-22-21 16,22 21-16,0 0 0,-22 0 15,22 0-15,-22 0 0,22 0 0,-21 0 16,-1 0-16,1 0 0,20 0 15,-20 21-15,20-21 0,1 0 0,0 0 16,-1 0-16,22 0 0,0 0 16,0 0-16,42 0 31,0-21-31,0 0 16,1-1-16,20 1 0</inkml:trace>
  <inkml:trace contextRef="#ctx0" brushRef="#br0" timeOffset="42620.09">3175 7345 0,'0'21'31,"0"0"-31,0 0 16,0 1-16,0 20 0,0-21 0,0 21 16,-21-20-16,21 20 0,0-21 15,-21 21-15,21-20 0,0 20 0,0-21 16,0 0-16,-22 0 0,22 1 15,0-1-15,-21-21 0,21 21 16,0 0-16,21-21 31,1-21-31</inkml:trace>
  <inkml:trace contextRef="#ctx0" brushRef="#br0" timeOffset="43035.89">3619 7472 0,'0'0'0,"0"21"31,-21 0-31,0 0 0,0 1 16,21-1-16,0 0 0,-21 0 0,0 21 15,21-20-15,0-1 0,0 0 16,0 0-16,0 21 0,0-20 0,0-1 15,0 0-15,0 0 0,0 0 16,21-21-16,0 0 0,0 0 16,0 0-16,22 0 0,-22 0 0,21 0 15,-21 0-15,22-21 0,-1 0 16,-21 0-16,21 21 0,-20-43 0,-1 22 16,0 0-16,0 0 0,0-21 15,-21 20-15,21-20 0,-21 21 16,0-21-16,0-1 0,0 1 0,0 21 15,-21-22-15,0 22 0,0-21 0,21 21 16,-21 21-16,0-21 0,-1 21 16,1 0-16,0 0 0,0 0 0,0 0 15,21 21-15,-21 0 16,21 0-16,0 0 0,0 0 16,0 1-16,21-22 0,0 0 15,0 0-15</inkml:trace>
  <inkml:trace contextRef="#ctx0" brushRef="#br0" timeOffset="43319.85">4847 7133 0,'0'0'15,"0"-21"-15,0 42 16,-21 0-16,21 1 15,-21-1-15,0 21 0,21 0 0,0 1 16,-22-1-16,1 22 0,21-22 16,-21 21-16,21-20 0,0-1 15,-21 0-15,0 22 0,21-22 0,-21 1 16,21-1-16,0 0 0,-22-21 16,22 22-16,0-22 0,0 21 0,0-21 15,0 1-15,0-1 0,22-21 16,-1 0-16,0 0 15,-21-21-15,42-1 0,-21 1 0</inkml:trace>
  <inkml:trace contextRef="#ctx0" brushRef="#br0" timeOffset="43832.31">5355 7408 0,'0'0'0,"0"-21"0,0 0 15,0 0 1,0 0-16,0 0 0,0-1 0,21 1 16,0 21-16,1-21 0,-1 0 0,0 0 15,0 21-15,0 0 0,22 0 16,-22 0-16,0 0 0,21 21 0,-21 0 16,1 0-16,-1 22 0,0-22 0,-21 21 15,0 0-15,0 1 0,0-1 16,0 0-16,0 1 0,-21-1 0,0-21 15,-1 22-15,-20-22 0,21 0 16,-21 21-16,-1-21 0,22 1 16,-21-22-16,-1 21 0,1 0 0,21-21 15,0 0-15,-22 0 0,22 0 0,0 0 16,0 0-16,0 0 0,21-21 16,0 0-16,0-1 0,0 1 15,0 0-15,0 0 0,0 0 16,0 0-16,0-1 0,0 1 15,21 21-15,0 0 0,-21-21 0,21 21 16,0 0-16,1 0 0,-1 21 16,0 0-16,0 1 0,0-22 15,-21 21-15,21 0 0,1 0 16,-1-21-16,-21 21 0,21 0 0,0 1 16,0-1-16,0-21 0,1 21 15,-1-21-15,0 0 16,0 0-16,0 0 0,22 0 15,-22 0-15,0 0 0,0 0 0,0 0 16,22-21-16,-22 0 0</inkml:trace>
  <inkml:trace contextRef="#ctx0" brushRef="#br0" timeOffset="44196.1">6202 7514 0,'0'-21'0,"0"0"16,-21 21-1,-1 21-15,1 0 16,0 0-16,0 1 0,21-1 0,0 0 16,-21 0-16,21 0 0,0 22 0,0-22 15,0 0-15,0 0 0,0 0 0,0 0 16,21 1-16,0-1 16,0-21-16,22 0 0,-22 0 15,0 0-15,0 0 0,0 0 0,0 0 16,1-21-16,-1 21 15,0-22-15,0 1 0,0 0 0,0 0 16,1 0-16,-22-22 0,0 22 0,0 0 16,0-21-16,0 21 0,0-1 0,-43-20 15,22 21-15,0 21 0,0-21 16,0 0-16,-1 21 0,1 0 0,0 0 16,0 0-16,0 0 0,0 21 15,21 0-15,0 0 16,21-21-1,0 0-15,0 0 0</inkml:trace>
  <inkml:trace contextRef="#ctx0" brushRef="#br0" timeOffset="44483.93">6964 7133 0,'0'0'0,"0"-21"0,21 21 0,-21-21 15,0 42 1,0 21-16,-21-20 16,21 20-16,0 0 0,-21 22 15,-1-22-15,22 22 0,-21-22 0,0 21 16,21 1-16,-21-22 0,0 22 0,21-22 16,-21 0-16,21 1 15,-22-1-15,1 0 0,21 1 0,0-1 16,0 0-16,0-20 0,0-1 0,0 0 15,0 0-15,21-21 32,1 0-32,-22-21 0,42 0 0,-21 0 15,0-1-15</inkml:trace>
  <inkml:trace contextRef="#ctx0" brushRef="#br0" timeOffset="44976.9">7387 7472 0,'0'0'0,"0"-21"0,0 0 16,0-1-16,0 1 16,21 0-16,0 0 15,1 21-15,-22-21 0,21 21 0,0 0 16,0 0-16,21 0 0,-20 0 16,-1 21-16,0-21 0,0 21 0,-21 0 15,0 0-15,21 1 0,-21-1 0,0 21 16,0-21-16,0 0 0,-21 1 15,21-1-15,-21 0 0,-21 0 0,20-21 16,1 21-16,0 0 0,0-21 0,0 0 16,0 22-16,-1-22 0,1 0 15,0 0-15,42-22 32,0 22-32,1 0 15,-1 0-15,0-21 0,21 21 16,-21 0-16,1 0 0,20 0 0,-21 0 15,0 21-15,0-21 0,1 22 0,-22-1 16,21 0-16,-21 0 0,0 0 16,0 0-16,-21 1 15,21-1-15,-22-21 0,1 21 0,0 0 16,0-21-16,-21 21 0,20-21 0,1 0 16,0 21-16,0-21 0,0 0 15,0 0-15,-1 0 16,1 0-16,21-21 31,0 0-15,0 0-16,43 0 0,-22 21 0</inkml:trace>
  <inkml:trace contextRef="#ctx0" brushRef="#br0" timeOffset="45364.5">8361 7430 0,'0'0'0,"0"-22"16,-21 22-1,-1 0-15,1 22 0,-21-22 16,21 42-16,0-21 0,-1 0 0,-20 0 16,21 22-16,0-22 0,0 0 15,-1 21-15,22-20 0,0-1 0,0 0 16,0 0-16,0 0 0,0 0 0,0 1 15,0-1-15,22-21 0,-1 21 16,0-21-16,0 0 0,0 0 16,22 0-16,-22 0 0,0-21 0,0 0 15,0 21-15,0-22 0,1 1 16,-1 0-16,0-21 0,0 21 0,-21-1 16,0-20-16,21 0 0,-21 21 15,0-22-15,0 1 0,0 21 0,0-22 16,0 22-16,0 0 0,0 0 0,-21 0 15,0 21-15,0 0 0,0 0 16,-1 0-16,1 0 0,21 21 16,0 0-16,0 0 15</inkml:trace>
  <inkml:trace contextRef="#ctx0" brushRef="#br0" timeOffset="45693.31">9080 7176 0,'0'0'0,"0"-22"0,-21-20 16,21 21-16,-21 21 16,0 21-1,0 0-15,21 0 0,0 22 0,0-1 16,0 0-16,-21 22 0,21-22 0,0 22 15,0-22-15,-22 22 0,22-22 16,0 21-16,0-20 0,0-1 16,-21 22-16,0-22 0,21 0 0,-21 1 15,21-1-15,0 0 0,-21 1 0,21-22 16,-21 0-16,21 0 0,-22 0 16,22 0-16,0 1 0,0-44 31,22 22-31,-22-21 15,21 0-15,0 0 0</inkml:trace>
  <inkml:trace contextRef="#ctx0" brushRef="#br0" timeOffset="46205.03">9313 7472 0,'0'0'0,"0"-21"0,0 0 16,0 42-1,0 0 1,-21 0-16,0 0 0,21 0 0,-21 1 16,21 20-16,0-21 0,-21 21 0,21-20 15,-22-1-15,22 0 0,-21 0 16,21 0-16,0 0 0,-21 1 0,21-1 16,-21 0-16,21 0 15,-21-21-15,21-21 31,0 0-31,0 0 16,0-1-16,21 1 0,-21 0 16,0 0-16,21 0 0,0 0 0,-21-1 15,0 1-15,21 0 0,1 0 16,-22 0-16,0 0 0,21-1 0,-42 22 31,-1 0-31,1 0 16,0 0-16,-21 22 15,21-1-15,-1 0 0,1-21 16,21 21-16,-21-21 0,21 21 16,21-21 15,0 0-31,1 0 0,-1 0 16,0 0-16,0 0 0,0 0 0,0 0 15,1 0-15,-1 0 0,0 0 16,0 0-16,0 0 0,0 0 15,1 0-15,-1 0 16,0 0-16</inkml:trace>
  <inkml:trace contextRef="#ctx0" brushRef="#br0" timeOffset="46591.32">9694 7493 0,'0'0'0,"0"-21"0,-21 21 32,0 21-32,0 0 15,0-21-15,21 21 0,-22 1 0,1-1 16,21 0-16,-21 0 0,21 0 0,0 0 16,0 1-16,0-1 0,0 0 15,0 0-15,0 0 0,0 0 0,0 1 16,0-1-16,0 0 15,21-21-15,0 0 0,1 0 16,-1 0-16,0 0 0,0 0 0,0 0 16,0-21-16,1 0 0,-1 21 15,-21-22-15,0 1 0,21 0 16,-21 0-16,0 0 0,0 0 0,0-1 16,0 1-16,0 0 0,0 0 0,0 0 15,0 0-15,0-1 0,-21 22 16,0 0 15</inkml:trace>
  <inkml:trace contextRef="#ctx0" brushRef="#br0" timeOffset="67854.97">3535 9356 0,'0'-21'0,"0"-1"31,21 22-31,-21-21 0,21 0 16,-21 0-1,0 0 1,0 42 62,0 0-62,0 0-16,0 0 0,0 1 0,-21-1 15,21 21-15,0-21 0,0 22 0,-21-22 16,21 21-16,-21 0 0,21-20 15,0 20-15,0 0 0,-22-21 0,22 22 16,-21-22-16,21 21 0,0-21 0,0 1 16,0-1-16,0 0 0,-21 0 15,21 0-15,0 0 0,0 1 16,0-1-16,0-42 62,0-1-62,21 1 16,-21 0-16,21 0 16,1 0-16,-22 0 0,21-1 0</inkml:trace>
  <inkml:trace contextRef="#ctx0" brushRef="#br0" timeOffset="70032.22">4000 9356 0,'0'0'0,"22"0"0,-22-21 16,-22 42 46,22 0-62,-21-21 0,21 21 16,-21 0-16,21 0 0,-21 1 0,21-1 16,-21 0-16,21 21 0,0-21 0,0 1 15,-21-1-15,21 21 0,-22-21 16,22 0-16,0 22 0,0-22 0,0 0 15,0 0-15,0 0 0,0 1 0,0-1 16,0 0-16,0 0 0,0 0 16,22 0-1,-1-21-15,0 22 0,0-22 16,0 0-16,0 0 16,1 0-16,-1 0 0,0 0 15,0-22-15,0 1 0,0 21 16,1-21-16,-1 21 0,-21-21 0,21 0 15,0 0-15,0-1 0,0 1 16,-21 0-16,0 0 0,22 0 16,-1 0-16,-21-1 0,0-20 0,0 21 15,0 0-15,0 0 0,0-1 0,0 1 16,0 0-16,0 0 0,0 0 16,0 0-16,0-1 0,0 1 15,-21 0-15,-1 21 0,22-21 16,-21 21-16,0 0 0,0 0 15,0-21-15,0 21 16,-1 0-16,1 0 0,0 21 16,0-21-16,21 21 0,-21-21 15,0 21-15,-1 0 0,22 1 16,-21-22-16,0 21 0,0 0 0,21 0 16,0 21-16,-21-20 0,0-1 0,21 0 15,0 0-15,0 0 0,0 22 0,-22-22 16,22 0-16,0 0 15,0 0-15,0 0 0,0 1 0,0-1 16,0 0-16,0 0 0,0 0 0,22 0 16,-22 1-16,21-1 15,0-21-15,0 21 0,0-21 16,0 0-16,1 0 0,-1 0 16,0 0-16,0 0 0,0 0 0,0 0 15,1 0-15,-1-21 0,0 21 16,0-21-16,0-1 0,0 1 15,1 21-15,-1-21 0,-21 0 0,21 0 16,-21 0-16,21-1 0,-21 1 16,0 0-16,0-21 0,0 21 15,0-1-15,0 1 0,0-21 0,0 21 16,0 0-16,0-22 0,0 22 0,0 0 16,0 0-16,0 0 0,-21-1 15,0 22-15,0-21 0,-1 21 16,1-21-16,0 21 0,21-21 15,-21 21-15,0 0 0,0 0 0,-1 0 16,1 0-16,0 0 16,0 0-16,0 0 0,0 0 0,-1 21 15,1 0-15,0 0 0,0-21 16,0 22-16,21-1 0,-21-21 16,21 21-16,-22 0 0,22 0 15,-21 0-15,21 1 0,0-1 0,0 0 16,0 21-16,0-21 0,0 1 15,-21-1-15,21 0 0,0 0 0,0 21 16,0 1-16,0-22 16,0 0-16,0 0 0,0 0 15,21 1-15,-21-1 0,21-21 16,1 21-16,-1-21 0,0 0 16,0 21-16,0-21 0,0 0 0,1 0 15,-1 0-15,0 0 0,0 0 16,0 0-16,0-21 0,1 21 0,-1-21 15,0 21-15,-21-21 0,21-1 16,0 22-16,0-21 0,-21 0 0,22 0 16,-22 0-16,21 0 0,-21-1 15,0-20-15,21 21 0,-21 0 0,0 0 16,0-1-16,21 1 0,-21 0 0,0 0 16,0 0-16,0 0 0,0-1 15,0 1-15,0 0 0,-21 0 16,21 0-16,-21 0 0,0-1 15,-1 1-15,22 0 16,-21 21-16,0 0 16,0 0-16,0 0 0,-22 0 15,22 0 1,0 0-16,0 0 16,0 0-16,0 0 15,-1 0-15,1 21 0,21 0 16,-21 1-16,0-1 0,0 0 15,21 0-15,0 0 16,-21 0-16,21 1 0,-22-1 0,22 0 16,0 0-16,0 0 0,0 0 0,0 1 15,0-1-15,0 0 0,0 0 16,0 0-16,0 0 0,0 1 0,0-1 16,0 0-16,0 0 0,0 0 15,0 0 1,22-21-16,-22 22 0,21-22 0,0 21 15,0-21-15,0 0 0,0 0 16,1 0-16,-1 0 0,0 0 16,0 0-16,0 0 0,0 0 15,1 0-15,-1-21 0,0 21 0,0-22 16,0 1-16,0 0 0,1 21 16,-22-21-16,0 0 0,21 21 15,-21-21-15,21-1 0,-21 1 16,0 0-16,0 0 0,0 0 0,0 0 0,0-1 15,0-20-15,0 21 0,0 0 0,0-22 16,0 22-16,0 0 16,0 0-16,0 0 0,0 0 0,0-1 15,0 1-15,-21 21 16,0-21-16,-1 21 16,1-21-16,0 21 0,0 0 15,0 0-15,0 0 16,-1 0-16,1 0 0,0 0 15,0 0 1,0 0-16,0 0 16,-1 21-16,22 0 31,-21-21-31,21 21 16,-21 1-16,21-1 15,0 0 1,0-42 203</inkml:trace>
  <inkml:trace contextRef="#ctx0" brushRef="#br0" timeOffset="75620.92">2371 10668 0,'21'0'140,"0"0"-140,0 0 16,0 0-16,0 0 15,1 0-15,-1 0 0,0 0 16,0 0-16,0 0 0,22 0 0,-22 0 16,0 0-16,0 0 0,0 0 15,0 0-15,-42 0 32,0 0-32,0 0 15,0 0-15,-22 0 0,1 0 0,21 0 16,-21 0-16,-1 0 0,22 21 15,-21-21-15,21 0 0,-1 0 0,-20 0 16,21 0-16,0 0 0,0 0 16,-1 0-16,22 21 15,0 1 48,-21-22-63,21 21 15,0 0-15,-21 0 16,21 0-16,0 0 0,0 1 16,-21-1-16,21 0 0,-21 0 15,21 21-15,0-20 0,0-1 16,0 0-16,0 21 0,-21-21 16,21 22-16,0-22 0,-22 21 15,22 1-15,0-1 0,0 0 0,0-21 16,0 22-16,0-1 0,0 0 0,0 1 15,-21-22-15,21 21 0,-21-21 16,21 22-16,-21-22 0,21 21 0,0-21 16,-21 1-16,21-1 0,-21 0 15,21 0-15,0 0 0,0 0 0,0 1 16,0-1-16,0 0 0,21 0 16,0-21-1,0 0-15,0 0 0,0 0 16,1 0-16,20 0 15,-21 0-15,0 0 0,0 0 0,22 0 16,-22-21-16,0 0 0,0 21 0,0-21 16,1 21-16,-1-22 0,0 22 15,0-21-15,0 0 0,0 0 0,1 0 16</inkml:trace>
  <inkml:trace contextRef="#ctx0" brushRef="#br0" timeOffset="76260.64">3027 11049 0,'21'21'0,"-42"-42"0,21 0 15,0 0-15,0 0 0,0-1 0,0 1 16,0 0-16,0 0 16,0 0-16,21 21 0,-21-21 0,21 21 15,0 0-15,0 0 16,1 0-16,-1 21 0,-21 0 16,21-21-16,0 21 0,-21 21 15,0-20-15,21-1 0,-21 21 16,21-21-16,-21 22 0,0-1 0,0 0 15,0 1-15,0-1 0,0 0 0,-21 1 16,0-1-16,0 0 0,0-21 16,0 22-16,-1-22 0,-20 0 0,21 21 15,0-20-15,-22-22 0,22 21 16,-21 0-16,21-21 0,-22 0 0,22 0 16,0 0-16,-21 0 0,21 0 0,-1 0 15,1-21-15,21 0 0,-21-1 16,21 1-16,0 0 0,0-21 15,0 21-15,0-22 0,0 22 16,0-21-16,0-1 0,21 22 16,0 0-16,1 0 0,-1 0 0,-21 0 15,21 21-15,0 0 0,0 0 0,0 0 16,-21 21-16,22 0 0,-1 0 16,0 0-16,-21 0 0,21 1 0,0-1 15,0 0-15,-21 21 0,0-21 0,22 1 16,-1-1-16,-21 0 0,0 0 15,21 0-15,-21 0 0,21-21 16,0 22-16,0-22 16,1 0-1,-1 0-15,0 0 16,0-22-16,0 1 0,0 0 0,1 0 16</inkml:trace>
  <inkml:trace contextRef="#ctx0" brushRef="#br0" timeOffset="76700.41">3789 11007 0,'0'0'0,"0"-21"16,-21 21-16,-1 0 16,1 0-16,21 21 0,-21-21 15,0 21-15,0 0 0,21 21 16,-21-20-16,-1 20 0,22-21 0,0 21 15,-21 1-15,21-1 0,-21-21 16,21 22-16,0-1 0,0-21 0,0 0 16,0 0-16,0 22 0,0-22 0,21-21 15,-21 21-15,21-21 0,1 0 16,20 21-16,-21-21 0,21 0 0,1 0 16,-1 0-16,0-21 0,1 21 0,-22-21 15,21 0-15,1 0 0,-22-1 16,21-20-16,-21 21 0,0-21 0,-21-1 15,0 1-15,0 0 0,0-22 0,0 22 16,0 21-16,0-22 16,-21 1-16,21 21 0,-21 0 0,0-1 15,0 22-15,-22 0 0,22 0 0,0 0 16,0 0-16,-21 0 0,20 0 16,-20 22-16,21-1 0,0 0 0,-22-21 15,22 21-15,21 0 0,0 22 0,0-22 16,0 0-16,0 0 0,0 0 15,0 0-15,21 1 0,1-22 0,-1 21 16</inkml:trace>
  <inkml:trace contextRef="#ctx0" brushRef="#br0" timeOffset="76992.25">4614 11494 0,'0'21'31,"0"0"-31,0 0 16,0 0-16,0 0 0,-21 1 15,0-1-15,21 0 0,0 0 16,-21 0-16,0 0 0,-1 22 0,1-22 15,0 0-15,0 0 0,0 0 0,0 1 16,-1-1-16,1 0 0,21 0 16,0-42-1</inkml:trace>
  <inkml:trace contextRef="#ctx0" brushRef="#br0" timeOffset="77620.13">5355 10986 0,'0'-22'15,"0"1"-15,0 0 16,0 0-16,0 0 0,0 0 15,21 21-15,0-22 0,1 22 16,-1 0-16,0 0 0,0-21 16,0 21-16,0 0 0,1 0 15,-1 0-15,0 21 0,21-21 0,-42 22 16,21-1-16,1 0 0,-22 0 0,0 21 16,0-20-16,0-1 0,-22 21 15,1-21-15,0 22 0,0-22 0,-21 0 16,-1 0-16,22 21 0,-21-20 0,-1-22 15,22 21-15,-21 0 0,21-21 16,0 0-16,-1 21 0,22-42 31,22 0-15,-1 21-16,0-21 0,0 21 0,21 0 16,-20-22-16,-1 22 0,21 0 15,-21 0-15,0 0 0,22 0 0,-22 0 16,0 22-16,0-1 0,0 0 15,1 0-15,-1 0 0,-21 0 0,0 1 16,0-1-16,0 0 0,0 0 0,0 0 16,-21 0-16,-1 1 0,1-1 15,0 0-15,-21 0 0,21-21 0,-22 21 16,1-21-16,21 21 0,0-21 0,-22 0 16,22 0-16,0 0 0,0 0 15,0 0-15,-1 0 16,22-21-1,0 0-15,0 0 0,0 0 16,0 0 0,22 21-1,-1-22-15,0 1 16</inkml:trace>
  <inkml:trace contextRef="#ctx0" brushRef="#br0" timeOffset="78121.02">6435 10964 0,'0'0'0,"0"-21"16,-22 21-16,1 0 15,0 0-15,0 0 16,0 0-16,0 0 0,-1 21 16,1 1-16,21-1 0,-21 0 0,0 21 15,0-21-15,0 22 0,21-22 0,0 21 16,-22 1-16,22-22 0,0 21 0,0-21 16,0 0-16,0 22 0,0-22 15,0 0-15,22-21 0,-1 21 16,0 0-16,0-21 0,0 0 0,22 0 15,-22 0-15,21 0 0,-21 0 16,0 0-16,22 0 0,-22-21 0,21 0 16,-21 0-16,1 0 0,-1 0 0,0-22 15,0 22-15,-21-21 0,0-1 0,0 1 16,0 0-16,0-1 0,0 1 16,0 21-16,0-21 0,0 20 0,-21 1 15,0 0-15,0 0 0,-1 21 0,1 0 16,-21 0-16,21 0 0,-22 0 0,22 0 15,0 0-15,-21 0 16,21 21-16,-1 0 0,1 0 0,21 1 16,0-1-16,0 0 0,0 0 15,0 0-15,0 0 0,21 1 0,1-1 16</inkml:trace>
  <inkml:trace contextRef="#ctx0" brushRef="#br0" timeOffset="78464.82">7027 11578 0,'0'21'31,"0"1"-15,-21-1-16,21 0 0,-21 0 16,0 0-16,21 0 0,0 1 0,-21-1 15,-1 0-15,1 0 0,0 21 0,0-20 16,0-1-16,-22 0 0,22 0 0,0 0 16,-21 22-16,21-43 15,-1 21-15,1 0 0,0 0 0,0-21 16,0 0-16,21 21 0,0-42 31,21 21-31,0-21 0,0 0 0,0 0 16</inkml:trace>
  <inkml:trace contextRef="#ctx0" brushRef="#br0" timeOffset="79108.45">8043 10837 0,'0'0'0,"-21"0"0,21-21 16,-21 21-16,0 21 15,21 1-15,-21-1 0,-1 0 0,1 21 16,0 1-16,0-1 0,0 0 15,0 1-15,21 20 0,-22-21 0,1 1 16,0-1-16,0 0 0,0 1 0,0-22 16,-1 21-16,1-21 0,0 1 0,21-1 15,0 0-15,-21-21 16,21 21-16,-21-21 0,42 0 31,0 0-31,0 0 0,0 0 0,1-21 16,-1 21-16,0 0 0,0 0 15,0-21-15,22 21 0,-22 0 0,0 0 16,21 0-16,-21-21 0,22 21 0,-22 0 16,0 0-16,21-22 0,-20 1 0,-1 21 15,21-21-15,-21 0 0,-21 0 16,21 0-16,-21-1 0,22 1 0,-22 0 16,0 0-16,0-21 0,0 20 15,0 1-15,0 0 0,0-21 16,0 21-16,0-1 0,0 44 31,-22-1-31,22 0 0,-21 21 16,0-21-16,21 22 0,-21-22 15,21 21-15,-21 1 0,0-22 0,21 21 16,0-21-16,-22 22 0,1-22 0,0 0 16,0 0-16,21 0 0,0 0 0,0 1 15,-21-1-15,21 0 16,0 0-16,21-21 31,-21-21-15,21 0-16,0 0 0,22-1 15,-22 1-15</inkml:trace>
  <inkml:trace contextRef="#ctx0" brushRef="#br0" timeOffset="79548.19">8932 11028 0,'0'0'0,"-42"-21"15,21 21 1,0 0-16,-1 0 16,1 21-16,0-21 0,0 21 0,0 0 15,0 22-15,-1-22 0,1 21 0,0-21 16,0 22-16,21-22 0,0 21 0,-21 0 15,21-20-15,0 20 0,0-21 16,0 0-16,0 0 0,0 1 0,0-1 16,0 0-16,21 0 0,-21 0 0,21-21 15,0 0-15,0 21 0,1-21 0,-1 0 16,0 0-16,21 0 0,-21 0 16,1-21-16,-1 21 0,0-21 15,21 0-15,-21-21 0,1 20 0,-1-20 0,0 21 16,21-21-16,-42-1 0,21 1 15,1 0-15,-22-1 0,21 1 16,-21 21-16,0 0 0,0-1 0,0 1 16,-21 0-16,-1 21 0,-20 0 0,21 0 15,0 0-15,0 0 0,-1 0 0,1 0 16,0 0-16,42 0 31,22 0-15,-22-21-16</inkml:trace>
  <inkml:trace contextRef="#ctx0" brushRef="#br0" timeOffset="80135.94">9610 10562 0,'0'0'0,"0"-21"31,21 21-15,0 0-16,0 0 0,21 0 0,-20-21 15,20 21-15,-21 0 0,21 0 16,1 0-16,-22-21 0,21 21 0,-21 0 16,1 0-16,20 0 0,-21-21 15,0 21-15,0 0 0,1-22 16,-1 22-1,0 0-15,0 0 16,-21 22 0,0-1-16,0 0 0,0 0 15,0 0-15,-21 0 0,21 1 16,-21 20-16,0-21 0,-1 21 0,22 1 16,-21-22-16,0 21 0,0 1 0,0-1 15,0 21-15,21-20 16,-22 20-16,1-20 0,21 20 0,-21 1 15,21-1-15,0-21 0,0 22 0,-21-22 16,0 1-16,21 20 0,-21-42 0,-1 22 16,22-1-16,-21 0 0,0-21 0,0 1 15,21-1-15,-21 0 0,0 0 16,-1 0-16,22 0 0,-21 1 0,0-1 16,0-21-16,0 21 0,0-21 0,-1 0 15,1 0-15,0 0 0,0 0 16,0 21-16,0-21 0,-1 0 0,1 0 15,0 0 1,21-21-16,0 0 16,0 0 15,0-1-31</inkml:trace>
  <inkml:trace contextRef="#ctx0" brushRef="#br0" timeOffset="84215.45">3069 12107 0,'-21'-21'31,"21"0"-15,-21 21-16,0 0 15,-1 0 1,1 0-16,21-21 0,21 21 78,1 0-78,-1 0 0,0 0 16,21 0-16,-21 0 0,22 0 0,-22 0 15,21 0-15,1 21 0,-1-21 16,0 0-16,1 0 0,-1 0 0,21 0 16,-20 0-16,20 0 0,-20 0 15,-1 0-15,0 0 0,1 0 0,-1 0 16,-21 0-16,21 0 0,-20 0 0,-1 0 16,-21-21-1,-21 21 16,-1 0-15,1 0-16</inkml:trace>
  <inkml:trace contextRef="#ctx0" brushRef="#br0" timeOffset="84663.45">2815 12234 0,'-21'0'0,"42"0"47,0 0-47,0 0 0,1 0 15,-1 0-15,0 0 0,21 0 0,-21 0 16,22 0-16,-22 0 0,21 0 0,1 0 16,-1 0-16,0 0 0,1 0 15,20 0-15,1 0 0,-22 0 0,21 0 16,1 0-16,-22 0 0,22 0 0,-22 0 15,0 0-15,-20 0 16,20 0-16,-21 0 0,0 0 0,0 0 16,-42 22 46</inkml:trace>
  <inkml:trace contextRef="#ctx0" brushRef="#br0" timeOffset="89088.94">2773 13335 0,'0'21'0,"-21"-21"16,-1 0 0,1 0-1,21-21 16,0 0-15,0 0 0,21 21-16,1 0 15,-1 0-15,-21-21 0,21 21 16,0 0 0,0 0-16,-21 21 15,21-21-15,-21 21 16,22 0-16,-22 0 0,0 0 0,21 1 15,-21 20-15,0 0 0,0-21 16,0 22-16,0-1 0,0 0 0,0 1 16,-21-1-16,-1-21 15,1 22-15,0-1 0,0-21 0,0 21 0,-22-20 16,22 20-16,0-21 0,-21 0 16,21 0-16,-22 1 0,22-1 15,0 0-15,-21-21 0,20 0 0,-20 0 16,21 0-16,0 0 0,-22 0 0,22 0 15,0 0-15,0 0 0,21-21 16,-21 0-16,0-1 0,21 1 16,0-21-16,0 21 0,0 0 0,0-22 15,0 22-15,0-21 0,0 21 16,0-1-16,21 1 0,0-21 16,0 42-16,0-21 0,-21 0 0,21 21 15,1 0-15,-1 0 0,0 0 16,0 0-16,0 0 0,0 0 0,1 21 15,-1 0-15,0 0 0,21 21 16,-21-20-16,1-1 0,-1 21 0,0-21 16,0 0-16,-21 22 0,21-22 0,0 0 15,-21 0-15,0 0 0,22 1 16,-22-1-16,21-21 0,-21 21 0,21-21 16,-21 21-16,21-21 15,0 0 1,0 0-16,1-21 15,-1 0-15,0 0 0,0-1 16,-21 1-16,21 0 0,0 0 16</inkml:trace>
  <inkml:trace contextRef="#ctx0" brushRef="#br0" timeOffset="89583.67">3471 13483 0,'0'0'0,"0"-21"31,0 42 1,0 0-32,-21 1 15,21-1-15,-21 21 0,0-21 16,21 0-16,0 22 0,-21-22 0,-1 21 15,22-21-15,0 22 0,0-22 0,0 21 16,0-21-16,0 1 0,0-1 16,0 0-16,0 0 0,0 0 0,0 0 15,0 1-15,22-22 0,-1 0 0,0 0 16,21 0-16,-21 0 0,1 0 16,20 0-16,0 0 0,-21 0 15,22-22-15,-1 1 0,0 0 0,-20 0 16,20 0-16,-21-22 0,21 22 15,-20-21-15,-1 0 0,0-1 0,-21 1 16,0 0-16,0-1 0,0-20 0,0 20 16,0 22-16,-21-21 0,0 21 15,-1 0-15,1-1 0,0 1 0,-21 21 16,21 0-16,-22 0 0,22 0 0,-21 0 16,-1 21-16,22 1 0,-21-1 15,21 0-15,-22 0 0,22 0 0,0 0 16,0 1-16,0-1 0,21 0 0,0 0 15,0 0-15,0 0 16,0 1-16</inkml:trace>
  <inkml:trace contextRef="#ctx0" brushRef="#br0" timeOffset="90451.97">2244 15028 0,'0'0'0,"21"0"16,0-21-16,0 21 16,21 0-16,-20 0 0,20 0 15,0 0-15,1 0 0,-1 0 0,0 0 16,-21 0-16,22 0 0,-1 0 15,-21 0-15,0 0 0,-21 21 16,-21-21 0,0 0-1,0 0-15,0 22 0,-22-22 0,22 0 16,-21 0-16,21 0 0,-22 0 0,22 0 16,-21 0-16,21 0 0,0 0 15,-22 0-15,22 0 0,0 0 16,0 0-16,0 0 15,-1 0 1,1 0-16,21 21 16,0 0-1,0 0-15,0 0 0,0 0 16,-21 22-16,21-22 0,0 21 16,-21 1-16,21-1 0,0 0 0,0 1 15,-21-1-15,21 0 0,-21 1 16,21-1-16,0 0 0,0-21 0,0 22 15,0-1-15,-22 0 0,22 1 0,0-22 16,0 21-16,0 1 0,0-22 16,0 0-16,0 21 0,0-21 0,22 1 15,-1-1-15,-21 0 16,21-21-16,0 0 0,0 0 0,0 0 16,1 0-16,-1 0 15,0 0-15,0 0 0,0-21 16,22 0-16,-22-1 0,0 1 0,0 0 15,21 0-15,-20 0 0,20 0 0,-21-22 16</inkml:trace>
  <inkml:trace contextRef="#ctx0" brushRef="#br0" timeOffset="91105.6">3260 15198 0,'0'0'15,"0"-21"-15,0-1 16,0 1-16,21 21 16,0-21-16,0 21 15,0 0-15,0-21 0,1 21 0,-1 0 16,0 0-16,0 0 0,0 0 0,0 0 15,1 0-15,-1 0 0,0 21 16,0 0-16,-21 0 0,0 1 0,0-1 16,0 21-16,0-21 0,-21 22 15,0-22-15,0 0 0,-1 21 16,1-21-16,-21 1 0,21-1 0,-22 0 16,22 0-16,-21 0 0,21-21 0,0 21 15,-1-21-15,1 0 0,0 0 16,0 0-16,21-21 15,0 0-15,0 0 16,0 0 0,21 0-16,0 21 0,0 0 0,1-22 15,-1 22-15,0 0 0,0 0 0,0 0 16,0 0-16,1 22 0,-1-22 16,21 21-16,-21 0 0,0 0 15,1-21-15,-1 21 0,0 0 0,-21 1 16,0-1-16,0 0 0,0 0 15,0 0-15,0 0 0,0 1 0,-21-1 16,0 0-16,-22 0 0,22-21 0,0 21 16,0 0-16,-22-21 0,22 22 15,0-22-15,-21 0 0,21 0 0,-1 0 16,1 0-16,0 0 0,0 0 16,0 0-16,0-22 15,-1 1-15,22 0 16,0 0-1,0 0 1,0 0 0,0-1-16,22 22 15</inkml:trace>
  <inkml:trace contextRef="#ctx0" brushRef="#br0" timeOffset="91628.36">4212 15240 0,'0'0'0,"0"-21"0,0 0 15,-21 21 1,0 0-16,0 0 0,21 21 15,-22-21-15,1 21 0,0 0 0,21 0 16,-21 22-16,0-22 0,0 0 0,-1 21 16,22-20-16,0 20 0,-21-21 15,0 21-15,21-20 0,0 20 0,-21-21 16,21 0-16,0 0 0,0 1 0,0-1 16,0 0-16,21 0 0,0 0 15,0-21-15,1 21 0,-1-21 16,0 0-16,0 0 0,0 0 0,0 0 15,22 0-15,-22 0 0,0 0 0,21 0 16,-20-21-16,-1 0 0,21 0 16,-21 0-16,0 0 0,1-1 0,-1-20 15,0 0-15,0 21 0,0-22 0,-21 1 16,0 0-16,0-1 0,0 1 16,0 21-16,0-22 0,0 22 0,0 0 15,-21 0-15,0 21 0,0 0 0,0 0 16,-1 0-16,1 0 0,0 0 15,0 0-15,0 0 0,0 21 16,-1 0-16,1 0 0,0 1 0,21-1 16,-21 0-16,21 0 15,0 0-15,0 0 0,0 1 0,0-1 16,21 0-16</inkml:trace>
  <inkml:trace contextRef="#ctx0" brushRef="#br0" timeOffset="91968.16">4868 15748 0,'0'0'0,"0"21"15,0 0-15,0 1 16,0-1-16,0 0 16,0 0-16,-21 0 0,0 0 0,21 1 15,-21-1-15,0 0 0,21 21 0,-22-21 16,1 1-16,0-1 0,0 0 0,-21 0 16,20 0-16,1 0 15,0 1-15,0-1 0,-21 0 0,20 0 0,1 0 16,0 0-16,0-21 15,21-21 17,21 0-32</inkml:trace>
  <inkml:trace contextRef="#ctx0" brushRef="#br0" timeOffset="92660.01">6075 15177 0,'0'0'0,"0"-22"15,0 44-15,-21-1 16,-1 0-16,1 0 0,0 0 15,0 0-15,0 22 0,0-22 0,-1 21 16,1-21-16,-21 22 0,21-22 0,0 0 16,-1 21-16,1-20 0,0-1 15,0 0-15,0 0 0,0 0 16,-1 0-16,1-21 0,21 22 0,21-44 47,1 22-32,-1 0-15,0-21 0,0 21 0,0-21 16,0 21-16,1 0 0,-1 0 0,0 0 16,0 0-16,0 0 0,0 0 15,1 0-15,-1 0 0,0 0 0,0 0 16,21 0-16,-20 0 0,-1 0 0,0 0 16,0-21-16,0 21 0,0-21 15,1 21-15,-22-21 0,21 21 16,-21-22-16,21 1 0,-21 0 15,0 0-15,21 0 0,-21 0 0,21-1 16,0 1-16,-21 0 0,0 0 0,0 0 16,0 0-16,-21 42 31,21 0-15,-21 0-16,0 0 0,21 0 0,-21 22 15,0-22-15,21 0 0,-22 0 16,1 0-16,21 22 0,-21-22 15,0 0-15,21 0 0,-21 0 0,21 1 0,-21-1 16,-1-21-16,22 21 0,0 0 16,0 0-16,-21-21 0,21 21 15,-21-21-15,21 22 0,-21-22 16,42 0 0,0-22-1,0 1-15,1 21 0</inkml:trace>
  <inkml:trace contextRef="#ctx0" brushRef="#br0" timeOffset="93117.17">6646 15346 0,'0'0'0,"-21"21"46,0 0-46,21 0 16,-21 1-16,0-1 0,21 0 0,-22 0 16,1 0-16,0 0 0,0 1 0,0-1 15,21 0-15,-21 0 0,21 0 16,-22 0-16,22 1 0,0-1 16,0 0-16,0 0 15,22-21 1,-1 0-16,0 0 0,0 0 15,0 0-15,0 0 0,1-21 16,20 0-16,-21 21 0,0-21 0,0-1 16,1 1-16,-1 0 0,21 0 0,-21 0 15,0 0-15,1-1 0,-22-20 0,21 21 16,-21 0-16,0-22 0,0 22 16,0 0-16,0 0 0,0 0 15,-21 21-15,-1 0 0,1 0 0,0 0 16,0 0-16,0 0 0,0 21 15,-1-21-15,1 21 16,0-21-16,21 21 0,21-21 31,0 0-31</inkml:trace>
  <inkml:trace contextRef="#ctx0" brushRef="#br0" timeOffset="93805.77">7239 15007 0,'0'0'0,"0"-21"16,21 0 0,0 21-16,0-21 15,22 21-15,-22 0 0,0 0 0,21 0 16,-20 0-16,20 0 0,-21 0 0,21-21 15,-20 21-15,-1 0 0,0 0 16,0 0-16,0 0 0,0 0 0,1 0 16,-1 0-16,0 0 0,0 0 0,0 0 15,0 0-15,1 0 0,-1 0 16,0 0-16,-21 21 16,21 0-16,0 0 15,-21 0-15,0 0 0,0 1 0,0 20 16,0-21-16,0 0 0,0 22 15,0-1-15,0-21 0,0 21 0,0-20 16,0 20-16,-21 0 0,21-21 0,-21 22 16,21-22-16,0 0 0,-21 21 15,0-20-15,21 20 0,-22-21 0,1 0 16,21 22-16,0-22 0,-21 21 0,0-21 16,21 0-16,-21 1 0,21-1 0,-21 0 15,21 0-15,0 0 0,0 0 16,0 1-16,0-1 0,-22 0 15,22 0-15,0 0 0,0 0 16,0 1 0,-21-22-16,21 21 15,-21-21-15,0 0 0,0 0 16,0 21-16,-1-21 0,1 0 16,0 0-16,-21 0 0,21 0 0,-1 0 15,1 0-15,0 0 0,0 0 16,0 0-16,-22 0 0,22 21 0,0-21 15,0 0-15,0 0 0,-22 0 0,22 0 16,0 0-16,0 0 0,-21 0 16,20 21-16,1-21 0,0 0 15,0 0-15,0 0 0,0 0 16,21-21 0,21 0-1,0 21-15,0 0 0,-21-21 16,21 21-16,0 0 0</inkml:trace>
  <inkml:trace contextRef="#ctx0" brushRef="#br0" timeOffset="113608.43">15536 8424 0,'0'-21'15,"0"0"1,0 0-1,0 0 17,0 42-1,-21 0-31,21 0 0,-21-21 0,21 21 16,0 1-16,0-1 0,0 0 0,-21 21 15,21-21-15,0 22 0,0-22 16,0 21-16,0 1 0,-21-1 15,21 0-15,0 1 0,0-1 0,0 0 16,0 1-16,0-1 0,0 0 0,0-21 16,0 22-16,0-22 0,0 0 0,0 0 15,0 0-15,-22 1 0,22-1 16,0 0-16,0 0 0,0 0 16,0-42 46,0 0-62,0 0 0,0 0 16,22-1-16,-22 1 0,0 0 0,0 0 15,0 0-15</inkml:trace>
  <inkml:trace contextRef="#ctx0" brushRef="#br0" timeOffset="114172.11">15282 8424 0,'-21'-21'16,"21"0"-1,0 0 1,0 0 0,21 21-16,0 0 15,1-21-15,-1 21 0,0 0 0,0 0 16,21 0-16,-20-22 0,20 22 15,-21 0-15,21 0 0,-20 0 16,20 0-16,0 0 0,-21 0 0,22 0 16,-22 0-16,0 22 0,0-1 0,0-21 15,1 21-15,-1 0 0,-21 21 0,0-20 16,0-1-16,0 0 0,0 0 16,0 0-16,0 0 0,0 1 0,0-1 15,-21 0-15,-1 0 0,1-21 0,0 21 16,0 0-16,0 1 0,0-22 15,-1 21-15,1 0 0,0-21 0,0 21 16,0-21-16,-22 0 0,22 21 16,0-21-16,0 0 15,0 0-15,42-21 47,0 21-47,0-21 16,0 21-16</inkml:trace>
  <inkml:trace contextRef="#ctx0" brushRef="#br0" timeOffset="115059.85">16298 8424 0,'-21'0'31,"0"0"-31,0 0 16,0 22-16,-1-22 0,22 21 15,-21 0-15,0 0 0,21 0 16,-21 0-16,0 1 0,21-1 0,-21 0 16,-1 0-16,22 0 0,-21 22 0,21-22 15,0 21-15,-21-21 0,21 22 0,-21-22 16,21 0-16,0 0 0,0 21 0,0-20 16,0-1-16,0 0 0,0 0 15,0 0-15,21 0 0,0-21 16,-21 22-16,21-22 0,1 0 0,-22 21 15,21-21-15,0 0 0,0 0 16,0 0-16,0 0 16,1 0-16,-1 0 0,0 0 0,0 0 15,0 0-15,0 0 0,1-21 0,20 21 16,-21-22-16,0 1 0,22 0 0,-22 0 16,0 0-16,0 0 0,0-1 0,0-20 15,22 21-15,-43-21 0,21-1 16,0 22-16,0-21 0,0-1 0,-21 22 15,0-21-15,22 21 0,-22 0 0,0-22 16,0 22-16,0 0 0,0 0 0,0 0 16,0-1-16,-22 22 15,22-21-15,-21 21 0,0 0 0,0-21 16,-21 21-16,20 0 0,1 0 0,-21 0 16,21 0-16,-22 0 0,22 0 0,-21 0 15,21 21-15,-22-21 0,22 21 16,0 1-16,-21-22 0,21 21 0,21 0 15,-22 0-15,22 0 16,0 0-16,0 1 0,0-1 16,22 0-16,-1 0 0,0 0 15,0 0-15,0 1 0,0-1 0,1 0 16,-1 0-16,0 0 0,0 0 0,0 22 16,0-22-16,1 0 0,-1 0 15,0 0-15,-21 1 0,0-1 0,0 0 16,0 0-16,0 0 0,0 0 15,0 1-15,0-1 0,0 0 0,0 0 16,0 0-16,-21 0 0,0 1 16,21-1-16,-22-21 0,22 21 0,-21 0 15,0 0 1,21 0-16,0-42 47,0 0-47,21 0 15</inkml:trace>
  <inkml:trace contextRef="#ctx0" brushRef="#br0" timeOffset="116648.4">17166 8678 0,'21'0'47,"0"0"-32,1 0-15,-1 0 0,0 0 0,21 0 16,-21 0-16,22 0 0,-1 0 15,0 0-15,1 0 0,-1 0 0,0 0 16,1 0-16,-1-21 0,0 21 16,1 0-16,-22 0 0,21 0 0,-21 0 15,22 0-15,-22 0 0,0 0 0,0 0 16,0 0-16,1-21 0,-1 21 0,0 0 16,0 0-1,0 0-15,-21-21 47,-21 21-16,0-21-31,0 21 16,0-21-16,-1 21 0,1-22 16,0 22-16,0-21 15,0 21-15,0 0 0,21-21 16,0 0-16,-22 21 15,1 0-15,42 0 63,1 0-63,-1 0 0,0 21 0,0-21 16,0 0-16,0 0 15,1 21-15,-1-21 0,0 0 0,0 0 16,0 0-16,0 0 0,1 0 15,-1 0-15,0 0 0,-21 21 0,21-21 16,-21 22 15,0-1-15,-21 0-16,0-21 0,0 21 16,21 0-16,-22 0 0,1 1 0,0-1 15,0 21-15,21-21 0,-21 22 0,0-22 16,-1 0-16,1 21 0,0-21 15,0 1-15,0-1 0,21 0 0,-21 0 16,21 0-16,-22-21 0,22 21 16,0 1-16,0-1 15,0-42 17</inkml:trace>
  <inkml:trace contextRef="#ctx0" brushRef="#br0" timeOffset="117368.46">18542 8001 0,'0'21'0,"0"0"0,0 1 16,0 20-16,0 0 0,0-21 0,0 22 15,0-1-15,0 0 16,0 1-16,0 20 0,0-20 0,0-1 16,0 0-16,0 1 0,0-1 0,0 0 15,0-21-15,0 22 0,0-1 0,0 0 16,0-20-16,0 20 0,0-21 0,-21 0 15,21 0-15,-21 1 0,21-1 16,0-42 15,0-1-31,0 1 0</inkml:trace>
  <inkml:trace contextRef="#ctx0" brushRef="#br0" timeOffset="118251.73">18669 8022 0,'0'-21'16,"21"21"15,0 0-31,0 0 0,22-21 0,-22 21 16,21 0-16,-21 0 0,22 0 0,-1 0 15,22 0-15,-1 0 0,1-21 16,20 21-16,22 0 0,-21 0 16,42-21-16,-21 21 0,21 0 0,0 0 15,0 0-15,21 0 0,0 0 0,21 0 16,-21 0-16,22 0 0,-22 0 16,0 0-16,0 0 0,0 21 0,1 0 15,-1-21-15,-21 21 0,-21 0 0,21-21 16,-22 0-16,1 0 0,0 21 15,-21-21-15,21 0 0,-22 0 0,1 0 16,0 0-16,-22 0 0,22 0 0,-22 0 16,1 0-16,-22 0 0,22 0 15,-22-21-15,0 21 0,-21 0 16,22 0-16,-22 0 0,0-21 0,0 21 16,0 0-16,-21 21 46,0 0-46,0 1 16,0-1-16,0 0 0,-21 21 16,21-21-16,0 1 0,0 20 0,0-21 15,0 21-15,0 1 0,0-22 0,0 21 16,0 1-16,0-1 0,0-21 0,-21 21 16,21 1-16,0-1 15,0-21-15,0 22 0,0-1 0,0-21 0,0 21 16,0-20-16,0 20 0,0-21 15,0 21-15,0-20 0,0-1 0,0 21 16,0-21-16,0 0 0,0 1 16,0-1-16,-21-21 0,21 21 15,-21-21-15,0 0 0,-1 0 16,1 21-16,0-21 0,0 0 0,0 0 16,-22 0-16,22 0 0,0 0 0,-21 0 15,-1 0-15,1 0 0,-21 0 16,-1 0-16,1 0 0,-1 0 0,-21 0 15,1 0-15,-22 0 0,21 0 0,-42 0 16,21 0-16,-21 0 0,0 0 16,0 0-16,0 0 0,-21 0 0,21 0 15,0 0-15,0 0 0,-21 0 16,21 0-16,0 0 0,0 0 0,21 0 16,-21 21-16,21-21 0,1 0 0,20 0 15,0 21-15,1-21 0,-1 0 0,21 0 16,1 0-16,-1 0 0,22 22 0,0-22 15,-22 0-15,43 0 0,-21 0 0,-1 0 16,22 0-16,0 0 0,0 0 16,0 0-16,21-22 15,0 1-15,21 0 16,0 0-16,0 0 0</inkml:trace>
  <inkml:trace contextRef="#ctx0" brushRef="#br0" timeOffset="118676.49">20383 8043 0,'0'22'0,"0"-1"0,0 21 15,0-21-15,0 22 0,0-1 0,0 0 16,0 1-16,22-1 0,-22 0 0,0 22 15,0-22-15,0 0 0,0 22 16,21-22-16,-21 1 0,0 20 16,0-21-16,0 1 0,0-1 0,0-21 15,0 22-15,0-22 0,0 21 0,0-21 16,0 0-16,0 1 0,0-1 16,21-21-1,0 0-15,0 0 16,0-21-16,1-1 0</inkml:trace>
  <inkml:trace contextRef="#ctx0" brushRef="#br0" timeOffset="119016.29">21759 8107 0,'0'21'16,"0"21"-16,0-20 0,0-1 0,0 21 15,0 0-15,-21 1 0,21-22 16,0 21-16,0 1 0,0-1 0,0 0 15,0 1-15,0-1 0,0-21 0,0 21 16,0 1-16,0-22 0,0 21 16,0-21-16,0 1 0,0-1 0,0 0 15,0 0-15,-21 0 0,21 0 16,-21-21-16,0 0 16</inkml:trace>
  <inkml:trace contextRef="#ctx0" brushRef="#br0" timeOffset="122804.07">20320 8149 0,'0'0'0,"0"-21"0,21 0 15,0 0-15,0 21 0,-21-21 16,0-1 0,0 1-1,0 0-15,-21 0 16,0 0-16,0 21 16,0-21-16,0 21 0,-1-22 0,1 22 15,0-21-15,0 0 0,-21 21 16,20-21-16,1 21 0,0-21 15,0 21-15,-21 0 0,20-21 0,1 21 16,0-22-16,0 22 0,0 0 0,-22-21 16,22 0-16,0 21 0,0 0 0,-21-21 15,20 21-15,-20 0 0,21 0 16,-21 0-16,-1 0 0,1 0 0,0 0 16,-1 0-16,1 0 0,21 0 0,-22 0 15,1 0-15,0 0 0,-1 0 0,22 0 16,-21 0-16,21 21 0,-22-21 15,22 21-15,0-21 0,0 21 0,0 1 16,0-22-16,-1 21 0,1 0 16,0-21-16,0 21 0,0 0 0,0 22 15,-1-22-15,1 0 0,0 21 0,21-21 16,-21 22-16,0-22 0,21 21 16,-21-21-16,21 22 0,-22-22 0,22 21 15,0 1-15,0-22 0,0 21 0,0-21 16,0 0-16,0 22 0,0-22 0,0 21 15,0-21-15,0 1 0,0-1 0,0 21 16,0-21-16,0 0 0,0 22 16,0-22-16,0 0 0,0 21 0,0-20 15,0-1-15,0 21 0,0-21 0,0 0 16,0 1-16,0 20 0,22-21 16,-1 0-16,-21 0 0,21 1 0,-21-1 15,0 0-15,21 0 0,0-21 0,-21 21 16,21 0-16,1 1 0,-22-1 15,21-21-15,0 21 0,0 0 0,0-21 16,0 21-16,1-21 0,-1 21 0,21-21 16,-21 22-16,22-22 0,-22 21 0,21-21 15,-21 0-15,22 0 0,-1 0 0,-21 0 16,21 0-16,1 0 0,-1 0 0,0 0 16,-20 0-16,20 0 0,0 0 15,-21 0-15,22 0 0,-1 0 16,-21 0-16,0-21 0,22 21 0,-22 0 15,21-22-15,-21 22 0,1 0 0,-1 0 16,21-21-16,-21 21 0,0 0 0,1-21 16,-1 21-16,0-21 0,0 21 0,0 0 15,-21-21-15,21 21 0,1-21 0,-1-1 16,0 22-16,-21-21 0,21 0 16,0 21-16,-21-21 0,21 0 15,1 0-15,-1-1 0,0 1 0,-21 0 16,21 0-16,0-21 0,0 20 0,1 1 15,-1 0-15,-21 0 0,0 0 0,21 0 16,-21-1-16,21 1 0,-21 0 16,0 0-16,0 0 0,0 0 15,0-1-15,0-20 0,0 21 0,0 0 16,0-22-16,0 22 0,0-21 0,0 21 16,0-22-16,0 22 0,0-21 0,0 0 15,-21 20-15,21-20 0,-21 0 0,0 21 16,21-22-16,-22 22 0,1-21 15,0 21-15,0-22 0,0 22 0,0 0 16,-1 0-16,1 0 0,0-1 0,0 1 16,-21 21-16,20-21 0,1 0 0,0 21 15,-21 0-15,21 0 0,-1 0 16,1 0-16,0 0 0,0 0 16,0 0-16,0 0 15,-1 0-15,22 21 16,-21-21-16,0 0 0</inkml:trace>
  <inkml:trace contextRef="#ctx0" brushRef="#br0" timeOffset="124196.19">17928 10456 0,'0'0'0,"0"-21"0,0 0 15,0 0-15,0 0 0,0 0 16,0-1 0,0 44-1,0-1-15,0 0 0,0 0 16,0 0-16,0 22 0,0-1 0,0-21 15,0 21-15,0 1 0,0-1 0,0 0 16,21 1-16,-21-1 0,0-21 16,0 22-16,0-22 0,0 21 15,21-21-15,-21 0 0,0 1 0,0-1 16,0 0-16,0 0 0,0 0 0,0 0 16,0 1-1,22-44 16,-1 1-31</inkml:trace>
  <inkml:trace contextRef="#ctx0" brushRef="#br0" timeOffset="124652.93">18478 10668 0,'-21'0'16,"21"21"-16,-21 0 15,0 1-15,21-1 0,0 0 0,-21 0 16,21 0-16,-21 0 0,21 1 16,0-1-16,-22 21 0,22-21 15,0 0-15,0 1 0,0-1 0,0 0 0,0 0 16,0 0-16,0 0 0,22-21 15,-1 22-15,0-1 0,0-21 0,0 0 16,0 0-16,22 0 0,-22 0 0,21 0 16,-21 0-16,22 0 0,-22-21 0,21 21 15,-21-22-15,1 1 0,-1 0 16,0-21-16,-21 21 0,21-1 0,-21-20 16,0 21-16,0-21 0,0-1 0,-21 22 15,0-21-15,0 21 0,-1-1 0,1 1 16,0 0-16,0 0 0,0 21 15,0 0-15,-1 0 0,1 0 0,0 0 16,-21 0-16,21 0 0,-1 21 0,1 0 16,0 0-16,0-21 0,21 22 15,0-1-15,-21-21 0,21 21 0,0 0 16,0 0-16,0 0 0,0 1 16,21-22-16,-21 21 0,21-21 0,0 0 15</inkml:trace>
  <inkml:trace contextRef="#ctx0" brushRef="#br0" timeOffset="125087.99">18648 11705 0,'42'0'16,"0"0"-16,-20 0 0,20 0 15,-21 0-15,21 0 0,1 0 0,-1 0 16,-21 0-16,22 0 0,-1 0 0,-21 21 16,21-21-16,-20 0 0,-1 0 0,0 0 15,-42 0 16,0 0-31,-22-21 0,22 21 0,0 0 16,-21 0-16,20-21 0,1 21 16</inkml:trace>
  <inkml:trace contextRef="#ctx0" brushRef="#br0" timeOffset="125383.82">18711 11663 0,'0'0'0,"-21"0"0,0 0 31,21 21-31,-21-21 0,21 21 16,-21-21-16,21 21 0,0 1 0,0-1 15,0 0-15,0 0 0,-22 0 0,22 22 16,-21-22-16,21 21 0,0 0 0,0 1 16,-21-1-16,21 0 0,-21 1 15,21-1-15,-21 0 0,21 1 0,0-1 16,0 0-16,0 1 0,0-1 16,-21 0-16,21-20 0,0 20 0,0 0 15,0-21-15,0 22 0,0-22 0,0 0 16,21 21-16,-21-20 0,21-1 0,0-21 15,0 21-15,-21 0 0,21-21 0,22 0 16,-22 21-16,0-21 0,21 0 0,-20 0 16,20 0-16,0 0 0,-21 0 0,22 0 15,-1-21-15,0 21 0,1-21 0,-1 0 16,0 0-16,1-1 0,-1 22 0</inkml:trace>
  <inkml:trace contextRef="#ctx0" brushRef="#br0" timeOffset="125924.58">19875 12383 0,'-21'0'16,"0"0"-16,0 0 31,21 21 1,21-21-32,0 0 15,0 0-15,1 0 0,20 0 0,-21 0 16,21 0-16,1 0 0,-1 0 0,0-21 15,1 21-15,-1 0 0,0 0 0,22-22 16,-1 22-16,1 0 0,-1 0 0,22-21 16,-21 21-16,20 0 0,1 0 15,-22 0-15,22 0 0,0 0 16,-22 0-16,22 0 0,0 0 0,-22-21 16,1 21-16,-1 0 0,1 0 0,-1 0 15,1-21-15,-22 21 0,21 0 0,-20 0 16,-1-21-16,0 21 0,1 0 0,-22 0 15,21 0-15,-21 0 0,1 0 16,-1 0-16,0 0 0,0 0 0,0 0 16,0 0-16,1 0 15,-22-21 17,21-1-1,0 1-31</inkml:trace>
  <inkml:trace contextRef="#ctx0" brushRef="#br0" timeOffset="126615.18">22923 11578 0,'0'0'16,"-21"0"-16,21-21 0,0 0 0,-21 21 16,0-21-16,21 0 15,21-1 1,0 22 0,0 0-16,22 0 0,-22 0 0,0 0 15,21-21-15,1 21 0,-22 0 0,21 0 16,1-21-16,-1 21 0,-21 0 15,21 0-15,-20-21 0,20 21 0,-21-21 16,0 21-16,0 0 0,1 0 0,-1 0 16,0 0-16,-21 21 15,0 0 1,0 0-16,0 0 16,0 1-16,0 20 0,0-21 0,0 0 15,0 22-15,0-22 0,0 0 0,0 21 16,0-21-16,0 22 0,0-22 0,0 21 15,0-21-15,0 22 0,-21-1 16,21-21-16,-21 22 0,21-1 0,0 0 16,0-21-16,0 22 0,-22-1 0,22-21 15,-21 22-15,21-22 0,-21 0 0,21 0 16,0 21-16,0-20 0,0-1 0,0 0 16,-21 0-16,21 0 15,0 0-15,0 1 16,-21-22-16,21 21 0,0 0 15,0 0 1,-21-21-16,-1 0 16,1 0-16,0 0 15,0 0-15,0 0 0,0 0 0,-22 0 16,1 0-16,21 0 0,-22 0 0,1 0 16,-21 0-16,20 0 0,22 21 0,-21-21 15,-1 0-15,1 0 0,0 21 0,21-21 16,-22 0-16,22 0 0,0 22 15,0-22-15,0 0 0,-1 0 0,1 0 16,0 0-16,21 21 0,-21-21 16,0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9T03:58:51.1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995 0,'0'21'0,"0"0"0,0 0 16,0 1-16,0-1 15,0 0-15,0 21 0,0-21 0,0 1 16,0-1-16,0 0 0,0 0 16,0 0-16</inkml:trace>
  <inkml:trace contextRef="#ctx0" brushRef="#br0" timeOffset="659.62">2138 762 0,'0'-21'16,"0"42"-16,0-63 0,0 21 0,0-1 0,-21 1 15,21 0-15,0 0 16,0 63 15,-22-21-31,22 22 16,0 20-16,0 1 0,0-1 15,0 1-15,-21 20 0,21 1 0,-21-21 16,21 20-16,-21-20 0,21 20 16,-21 1-16,0 0 0,-1-1 0,1 1 15,0-21-15,0-1 0,21 1 0,0-1 16,-21-21-16,21 1 0,0-22 15,0 21-15,0-21 0,0 1 0,0-44 32,0 1-17,21-21-15,-21 21 16,0-22-16,21 1 0,-21-21 0,21 20 16,-21-20-16,21-1 0</inkml:trace>
  <inkml:trace contextRef="#ctx0" brushRef="#br0" timeOffset="988.58">1863 910 0,'0'0'0,"-22"-21"0,1-64 15,21 43-15,0 21 16,0 0-16,0 0 0,0-22 0,21 22 16,1 0-16,20 0 0,0 0 15,22-1-15,-22 1 0,22 21 16,20 0-16,-20 0 0,20 21 0,-20 1 15,-1 20-15,-20 0 0,-1 1 16,0 20-16,-20 1 0,-22-1 0,0 1 16,-43-1-16,1 1 0,0-1 15,-22 1-15,1-22 0,-1 21 0,1-20 16,-1-22-16,22 21 0,-1-21 16,1 22-16,0-22 0,21-21 0,-1 21 15,1 0-15,0-21 16,63 0-1,-20-21 1,-1 0-16,0 0 0,0 21 16,0-21-16,0-1 0</inkml:trace>
  <inkml:trace contextRef="#ctx0" brushRef="#br0" timeOffset="2256.03">2540 1842 0,'0'0'0,"0"42"0,0-21 16,0 0-16,21-21 0,0 0 15,0 0-15,1 0 0,-1-21 16,0 0-16,21 0 0,-21 0 16,22-22-16,-1 22 0,0-21 0,-20-1 15,20 1-15,-21 0 0,21 21 16,-42-22-16,22 22 0,-22-21 0,0 21 15,0-1-15,0 1 0,-22 21 16,1 0-16,0 0 0,-21 0 16,-1 21-16,1-21 0,0 22 0,-1-1 15,22 21-15,-21-21 0,0 22 16,-1-1-16,22 0 0,0 1 16,0-1-16,0 0 0,21-21 0,0 22 0,0-1 15,0-21-15,0 22 16,21-22-16,0 0 0,0 0 0,21 0 15,-20 0-15,20-21 0,0 0 16,1 0-16,20 0 0,-21 0 0,1 0 16,20 0-16,-20-21 0,20 21 0,1-21 15,-1 0-15,-21 0 0,22 0 16,-1-22-16,-20 22 0,-1-21 0,0 21 16,1-22-16,-1 1 0,-21 21 15,0-22-15,-21 1 0,0 21 0,0-21 16,0 20-16,0 1 0,-21 0 15,0 21-15,0 0 0,0 0 16,0 0-16,-1 0 0,1 0 16,0 21-16,0 0 0,0 1 0,0-1 15,-1 0-15,1 21 0,0-21 16,21 22-16,-21-1 0,21-21 0,0 22 16,0-22-16,0 0 0,0 21 15,21-21-15,0 1 0,22-1 0,-22 0 16,21-21-16,-21 21 0,22-21 0,-1 0 15,0 0-15,1 0 0,-1 0 16,21 0-16,-20-21 0,-1 0 16,0 0-16,1-1 0,-1 1 0,0-21 0,1 0 15,-22-1-15,21 1 16,-21-22-16,22 1 0,-22 21 0,21-22 16,-21 1-16,1-1 0,-22 1 0,21-1 15,-21 1-15,0-1 0,0 1 16,0 20-16,0 1 0,0 0 0,0 20 15,0 1-15,0 0 0,0 0 16,-21 21-16,21 21 0,0 0 16,-22 0-16,22 22 0,-21-1 15,21 0-15,-21 1 0,21 20 0,0-20 16,0 20-16,0-21 0,0 22 16,0-1-16,0-20 0,0 20 15,-21 1-15,21-22 0,-21 0 0,21 22 16,-21-22-16,21 1 0,-22-22 0,22 21 15,-21-21-15,21 0 0,-21 1 16,21-1-16,-21 0 0,0-21 16,21-21-1,0 0-15,0-1 16,0 1-16,0 0 0,21-21 0,0-1 16,0 1-16,0 0 0,22-1 15,-22 1-15,21 21 0,1-21 0,-1 20 16,-21 1-16,21 0 0,1 0 15,-1 21-15,-21 0 0,0 0 16,22 0-16,-22 0 0,0 0 0,-21 21 16,0 0-16,0 0 0,-21 1 15,0-1-15,0 0 16,-1 0-16,-20 0 0,0 0 0,-1 1 16,1-1-16,0-21 0,-1 21 15,22-21-15,-21 0 0,21 0 0,0 0 16,-1 0-16,1 0 0,0 0 15,21 21 17,0 0-32,21 0 15,-21 1-15,21-1 16,1 0-16,-1 0 0,-21 0 0,21 0 16,0 1-16,0-1 0,0 0 0,1 0 15,-1 0-15,0 0 16,0 1-16,0-22 0,0 21 0,1-21 15,-1 0-15,0 0 0,0 21 16,0-21-16,0 0 0,1 0 16,-1-21-16,0 0 0,21-1 15,-21 1-15,1 0 0</inkml:trace>
  <inkml:trace contextRef="#ctx0" brushRef="#br0" timeOffset="2560.85">5588 1207 0,'0'-22'15,"0"44"-15,0-65 0,0 22 0,-21 21 16,0 0-16,-1 0 0,1 0 16,0 0-16,0 21 0,0 0 0,0 1 15,-22-1-15,22 0 0,0 21 0,0 1 16,21-1-16,-21 0 15,-1 1-15,1-1 0,21 0 0,0 1 16,-21-1-16,0 21 0,21-20 0,0-1 16,-21-21-16,21 22 0,0-1 15,0-21-15,0 0 0,0 0 0,21 1 16,0-1-16,0-21 0,0 0 0,1 0 16,-1 0-16,21 0 0,-21 0 15,22 0-15,-22 0 0,21-21 0,0-1 16</inkml:trace>
  <inkml:trace contextRef="#ctx0" brushRef="#br0" timeOffset="2859.68">6054 1143 0,'0'0'0,"0"-21"0,21 21 0,-21-21 16,21 21-16,0 0 0,0 0 15,0 0-15,1 0 0,-1 0 0,0 21 16,0 0-16,0 0 0,0 0 16,1 22-16,-1-1 0,0-21 0,-21 22 15,0-1-15,21 0 0,-21 1 0,0 20 16,0-21-16,0 1 0,-21-1 16,0 22-16,0-22 0,-1 0 15,1-21-15,-21 22 0,21-22 0,0 21 16,-22-21-16,22 1 0,0-1 15,0 0-15,0-21 0,21 21 16,-22-21-16,1 0 0,0 0 16</inkml:trace>
  <inkml:trace contextRef="#ctx0" brushRef="#br0" timeOffset="3400.38">1418 2604 0,'0'0'0,"-42"0"15,21 0-15,42 0 32,0 0-17,0 0-15,43 0 0,-1 0 16,1 0-16,20 0 0,22 0 0,0 0 15,42-22-15,21 22 0,1-21 16,-1 21-16,0 0 0,22-21 0,21 21 16,-22 0-16,1 0 0,20 0 0,-20 0 15,20 0-15,1 0 0,-21 0 16,-1 0-16,1 0 0,-22 0 0,21 21 16,-41-21-16,-1 0 0,0 0 0,-21 0 15,-21 21-15,0-21 0,-1 0 16,-41 0-16,-1 0 0,1 0 15,-22 0-15,-21 0 0,1 0 0,-22-21 16,-22 21 0,1 0-16,-21 0 0,21-21 15,-22 21-15,1 0 0,-21-21 0,20 21 16,-20 0-16,-1-21 0,1 21 0</inkml:trace>
  <inkml:trace contextRef="#ctx0" brushRef="#br0" timeOffset="3805.15">1863 2879 0,'-43'0'0,"86"0"0,-107 0 15,106 0 17,-20 0-32,20 0 0,21 0 0,22 0 15,0 0-15,21 0 0,21 0 16,0 0-16,21-21 0,21-1 0,0 22 16,1-21-16,20 21 0,1 0 0,20-21 15,1 21-15,-21 0 0,20-21 16,1 21-16,-22 0 0,1 0 0,-22-21 15,1 21-15,-22 0 0,0 0 0,-42-21 16,0 21-16,-1 0 0,-41 0 16,-1-22-16,-20 22 0,-1 0 0,0 0 15,-20-21-15,-1 21 0,0-21 0,0 21 16,-42-21 0,0 21-1,0 0-15,-1 0 0</inkml:trace>
  <inkml:trace contextRef="#ctx0" brushRef="#br0" timeOffset="9492.73">2053 3641 0,'-21'0'0,"21"-21"16,0 42 15,0 0-15,21-21-1,0 0-15,0 0 16,22 0-16,-22 0 0,0-21 15,21 0-15,-20 21 0,20-22 16,0 1-16,-21 0 0,22-21 0,-22 21 16,0-1-16,0 1 0,-21 0 15,0 0-15,0 0 0,0 0 0,0-1 16,0 1-16,-21 21 0,0 0 16,21-21-16,-21 21 0,0 0 0,21 21 15,0 0-15,0 22 16,0-22-16,0 21 0,0 1 15,0-1-15,0 21 0,21-20 0,0-1 16,-21 22-16,21-22 0,-21 21 16,21 1-16,-21-22 0,0 22 0,0-22 15,0 22-15,0-22 0,0 0 0,0 1 16,0-1-16,0-21 0,0 0 16,-21 0-16,0 1 0,0-1 0,0-21 15,-22 0-15,22 0 16,0 0-16,0-21 0,-22-1 0,22 1 15,0 0-15,-21 0 0,21-21 16,-1 20-16,1-20 0,-21 0 16,21-1-16,21 22 0,-21-21 0,21 21 15,-22 0-15,22 42 32,0 0-32,22 21 15,-1-21-15,0 22 0,0-1 0,0-21 16,0 22-16,22-22 0,-22 0 15,21 0-15,-21 0 0,22 0 0,-1 1 16,0-22-16,1 0 0,-22 0 0,21 0 16,1 0-16,-1 0 0,0-22 15,22 1-15,-22 0 0,0 0 0,-20 0 16,20-22-16,0 1 0,-21 0 0,22-22 16,-22 22-16,0-22 15,-21 22-15,21 0 0,-21-22 0,21 22 16,-21-22-16,0 22 0,0 0 0,0-1 15,0 22-15,0 0 0,0 0 16,22 0-16,-22 42 16,0 0-16,0 0 15,0 0-15,0 22 0,-22-22 0,22 21 16,-21 1-16,21-1 0,0 0 0,0 22 16,-21-22-16,21 0 0,0 1 15,0 20-15,0-42 0,0 22 0,0-1 16,0-21-16,0 0 0,21 1 15,0-1-15,1-21 16,-1 0-16,0 0 0,0 0 0,0-21 16,-21-1-16,21 1 0</inkml:trace>
  <inkml:trace contextRef="#ctx0" brushRef="#br0" timeOffset="9660.62">2857 3937 0,'0'0'0,"22"0"47,-1 0-47,0 0 0,0 0 15,0 0-15,22-21 16,-22 21-16,21-21 0,0 21 0,1-21 16,20 21-16,-20-22 0</inkml:trace>
  <inkml:trace contextRef="#ctx0" brushRef="#br0" timeOffset="11064.86">4212 3725 0,'-21'0'0,"0"0"0,0 0 16,-1 0-16,22 22 15,0-1-15,-21 0 0,21 0 16,-21 21-16,21-20 0,-21 20 0,21-21 15,0 21-15,0 1 0,0-1 16,0-21-16,0 22 0,0-1 0,0-21 16,0 21-16,0-20 0,0-1 0,0 0 15,0 0-15,0 0 16,0-42 0,0 0-16,0 0 15,0-22-15,21 22 0,-21-21 16,21 0-16,-21-1 0,0 1 0,0 0 15,21 20-15,-21-20 0,0 21 16,22 0-16,-1 21 31,-21 21-31,0 0 0,21 0 16,-21 22-16,0-22 0,0 0 0,0 21 16,0-21-16,21 22 0,0-22 15,-21 0-15,21 21 0,-21-20 0,22-1 16,-1 0-16,0-21 0,0 21 0,0-21 15,22 0-15,-22 0 0,0 0 16,21 0-16,1 0 0,-22 0 0,21-21 16,0 0-16,-20 0 0,20-1 0,-21-20 15,0 0-15,0-1 16,1 1-16,-1 0 0,0-1 0,-21 1 16,21 0-16,-21-1 0,0 22 0,0-21 15,0 21-15,0 0 0,0-1 16,0 44-1,0-1-15,0 0 16,0 0-16,0 0 0,0 0 16,0 22-16,0-22 0,0 21 0,0 1 15,0-22-15,0 21 0,0-21 0,0 22 16,0-22-16,21 0 0,-21 0 0,21 0 16,1 0-16,-1 1 0,0-22 15,0 0-15,0 0 0,0 0 16,1 0-16,-1 0 0,0 0 0,0-22 15,0 22-15,0-21 0,1 0 16,-1 0-16,-21-21 0,21 20 0,0-20 16,0 21-16,0-21 0,-21-1 0,22 22 15,-22-21-15,21 21 0,-21-1 0,0 1 16,0 0-16,0 0 16,0 42-1,-21 0-15,21 0 16,-22 1-16,22-1 0,-21 0 15,21 0-15,0 21 0,0-20 0,0-1 16,0 21-16,0-21 0,0 0 16,0 22-16,0-22 0,21 0 0,1-21 15,-22 21-15,21 0 0,0-21 16,0 0-16,0 0 0,0 0 0,22 0 16,-22 0-16,21 0 0,-21-21 0,22 0 15,-22 0-15,21 0 0,-21 0 16,1-22-16,20 1 0,-21 21 0,0-22 15,22 1-15,-22-21 0,0 20 0,-21 1 16,21 0-16,0-1 0,-21 1 16,0 0-16,0-1 0,0 22 15,0-21-15,0 21 0,21-1 0,-21 1 16,0 42 0,0 1-1,0-1-15,-21 0 0,21 21 0,0 1 16,0-1-16,0 0 0,0 1 0,0-1 15,0 0-15,0 1 0,0-1 16,0 0-16,0 1 0,0-22 0,0 21 16,0-21-16,21 22 0,1-22 0,-22 0 15,21-21-15,0 21 0,0-21 16,0 0-16,0 0 16,1 0-16,-1 0 0,0 0 0,0-21 15,0 0-15,22-22 0,-22 22 0,0-21 16,0 21-16,0-22 0,0 1 15,1 0-15,-1-1 0,0-20 0,0 21 16,0-22-16,-21 1 0,0 20 0,21-20 16,-21 20-16,0-20 0,0 42 15,0-22-15,0 22 0,0 0 0,-21 21 16,0 0-16,21 42 16,0-20-16,-21 20 0,0 0 15,21 1-15,-21 20 0,-1-21 0,22 22 16,0-22-16,0 22 0,0-22 15,0 22-15,0-22 0,0 21 0,0-20 16,0-1-16,0 0 0,0-20 16,0 20-16,22-21 0,-1 0 0,0 0 15,-21 1-15,21-1 0,0-21 0,0 0 16,1 0-16,-1 0 0,21 0 0,-21-21 16,0-1-16,1 22 0,-1-42 15,0 21-15,0 0 0,-21-22 0,0 1 16,0 0-16</inkml:trace>
  <inkml:trace contextRef="#ctx0" brushRef="#br0" timeOffset="11240.24">5419 3535 0,'0'0'0,"-43"21"0,22-21 15,-42 21 1,41-21-16,22 21 15,0 1 1,22-22 0</inkml:trace>
  <inkml:trace contextRef="#ctx0" brushRef="#br0" timeOffset="12828.16">8064 4170 0,'22'-21'62,"-22"0"-46,21-1-16,-21 1 0,21 0 0,0-21 15,0-1-15,0 22 0,-21-21 16,22 0-16,-1-1 0,0 1 0,0 0 16,0-1-16,-21 1 0,0 21 15,0 0-15,0-1 0,0 1 16,0 0-16,-21 21 0,0 0 16,0 0-16,0 21 0,-1 0 0,1-21 15,0 22-15,21-1 0,-21 0 16,21 0-16,0 0 0,21 0 15,0-21-15,0 22 0,1-1 0,-1-21 16,21 21-16,-21-21 0,22 21 0,-22-21 16,0 21-16,0 0 0,0 1 15,0-22-15,-21 42 0,22-21 0,-22 0 16,0 0-16,0 1 0,0 20 16,0-21-16,0 0 0,0 0 0,0 1 15,0-1-15,0 0 0,0 0 16,0 0-16,21-21 0,0 0 15,21 0-15,-21 0 0,1 0 16,20-21-16,0 0 0,1 0 16,-1 0-16,0-1 0,1-20 0,-22 21 15,21-21-15,0 20 0,1-20 0,-22 0 16,21-1-16,-21 22 0,1-21 16,-1 0-16,-21 20 0,0-20 0,0 21 15,0 0-15,0 0 0,0-1 16,-21 22-1,-1 0-15,1 22 16,21-1-16,-21 0 0,0 0 0,21 0 16,0 0-16,-21 22 0,21-22 0,-21 0 15,21 21-15,0-20 0,0 20 16,0 0-16,0-21 0,0 22 0,0-22 16,21 21-16,0-21 0,-21 1 0,21-1 15,21 0-15,-20-21 0,-1 21 0,0-21 16,21 0-16,-21 0 0,22 0 15,-22 0-15,21-21 0,-21 21 0,22-21 16,-22 0-16,21-1 0,-21-20 0,22 0 16,-22 21-16,21-22 0,-21 1 15,1 0-15,-1-22 0,21 22 16,-21-22-16,0-20 0,1 20 0,-1 1 16,0-1-16,0-21 0,0 43 0,22-21 15,-43 20-15,21 1 0,0 21 16,-21 0-16,0-1 0,0 1 0,0 0 15,-21 21-15,0 21 16,-1 0-16,1 1 0,21 20 16,-21 0-16,0 1 0,21-1 15,0 0-15,-21 1 0,21 20 0,-21-21 16,21 1-16,-22 20 0,22-20 0,0-1 16,0 0-16,0 1 15,0-1-15,0 0 0,0 1 0,0-1 16,0-21-16,0 21 0,0-20 0,0 20 15,0-21-15,22 0 0,20-21 0,-21 21 16,0-21-16,22 0 0,-1 0 16,0 0-16,1 0 0,-1-21 0,0 0 15,22 0-15,-22 0 0,0 0 0,1-1 16,-1-20-16,0 21 0,-20-21 0,-1 20 16,0-20-16,0 21 0,-21 0 15,0 0-15,0-1 0,0 1 0,-21 21 16,0 0-16,0 0 0,-1 0 15,1 0-15,0 0 0,0 21 0,0-21 16,0 22-16,21-1 16,0 0-16,0 0 15,0 0-15,21 0 0,0 1 16,0-1-16,0 0 0,-21 0 0,21 0 16,-21 0-16,22-21 0,-1 22 15,-21-1-15,0 0 0,21 0 16,-21 0-16,21-21 0,0 0 15,0 0-15,1 0 0,-1 0 16,21 0-16,-21-21 16,0 0-16,22 0 0,-22 0 0,21-1 0,-21 1 15,22 0-15,-22-21 0,0 21 16,0-1-16,0-20 0,-21 21 0,0 0 16,0 0-16,0-1 0,22 1 15,-22 0-15,-22 42 31,22 0-31,0 1 0,-21-1 16,21 0-16,0 0 0,0 0 16,0 0-16,0 1 0,0-1 0,0 0 15,0 0-15,0 0 0,0 0 0,0 1 16,0-1-16,0 0 0,21-21 16,1 0-16,-1 0 15,0 0 1,0-21-16,-21 0 0,21-1 0,0 1 15,-21 0-15</inkml:trace>
  <inkml:trace contextRef="#ctx0" brushRef="#br0" timeOffset="13001.25">11028 3323 0,'0'0'0,"-64"0"15,43 0-15,0 0 0,0 0 16,0 0-16,-1 21 15,22 1 1,-21-22 0,0 0-1,0 0-15</inkml:trace>
  <inkml:trace contextRef="#ctx0" brushRef="#br0" timeOffset="13176.14">9377 3556 0,'-43'21'0,"86"-42"0,-107 63 0,43-42 16,0 0-16,21 22 15,21-22-15,0 0 16,0 0-16,22 0 0,-1 0 0,0 0 16,1 0-16,20-22 0,1 22 15,-1 0-15,1-21 0</inkml:trace>
  <inkml:trace contextRef="#ctx0" brushRef="#br0" timeOffset="13592.21">11091 3641 0,'21'0'47,"-21"21"-47,22-21 0,-1 21 0,-21 0 15,21 0-15,-21 1 0,21-1 0,-21 21 16,0-21-16,21 0 0,-21 22 16,0-22-16,0 0 0,0 21 0,0-20 15,0-1-15,0 0 0,0 0 0,21-21 16,-21 21-16,22-21 31,-1 0-31,-21-21 0,0 0 16,21 0-16,0 0 0,-21-1 0,21 1 15,0 0-15,-21-21 0,22 21 0,-1-22 16,-21 22-16,0 0 0,21-21 0,0 20 16,-21 1-16,0 0 0,21 0 15,0 21-15,1 0 16,-1 0-1,0 0-15</inkml:trace>
  <inkml:trace contextRef="#ctx0" brushRef="#br0" timeOffset="13932.01">11642 3895 0,'21'0'16,"0"0"-16,0 0 15,0 0-15,0-21 0,1 21 0,-1-22 16,0 1-16,21 21 0,-21-21 0,1 0 16,20 0-16,-21 0 0,0-1 15,0 1-15,1-21 0,-1 21 0,-21 0 16,0-1-16,0 1 16,0 0-16,-21 21 0,-1 0 15,1 0-15,0 0 0,-21 21 16,21 0-16,-1 1 0,-20 20 0,21-21 15,0 21-15,0-20 0,-1 20 0,22-21 16,0 21-16,-21 1 0,21-22 0,0 21 16,0-21-16,0 1 0,0-1 15,0 0-15,0 0 0,21 0 0,1 0 16,-1-21-16,0 0 0,0 0 0,21 0 16,-20 0-16,20 0 0,-21-21 0,21 0 15,-20 0-15,20 0 0</inkml:trace>
  <inkml:trace contextRef="#ctx0" brushRef="#br0" timeOffset="14422.11">13885 3069 0,'0'0'0,"0"-42"0,0 21 0,0-22 16,0 22-16,0 0 0,0 0 0,-21 0 15,0 21-15,0 0 16,0 21-16,21 0 0,0 21 16,0-20-16,-22 41 0,22-21 0,0 22 15,0 21-15,0-22 0,-21 22 16,21-22-16,-21 1 0,21 20 15,0-20-15,-21-1 0,0-20 0,0 20 16,21 1-16,-22-22 0,1 0 0,21 1 16,0-1-16,-21 0 0,21-20 0,-21-1 15,21 0-15,0 0 0,-21-21 16,0 0 0,-1-21-16,1 0 0,0 0 0,0-1 15</inkml:trace>
  <inkml:trace contextRef="#ctx0" brushRef="#br0" timeOffset="15043.75">12954 3747 0,'0'0'0,"0"-22"15,21 22-15,0 0 0,22 0 16,-22 0-16,42 0 0,-20 0 16,20 0-16,22 0 0,-22-21 0,22 0 15,0 21-15,-1-21 0,22 0 0,-21 0 16,21-22-16,-22 22 0,1 0 0,0-21 15,-22-1-15,1 1 0,-22 0 16,0-1-16,-21 1 0,1 0 0,-22-22 16,0 22-16,0-1 0,0 1 15,0 0-15,-22 21 0,1-22 16,0 22-16,0 0 0,0 0 0,0 0 16,-1 21-16,1 0 0,0 0 0,0 21 15,0 0-15,0 21 0,-1 1 16,22-1-16,0 0 0,-21 22 0,0-1 15,0 22-15,21-22 0,-21 1 0,0 21 16,21-22-16,-22 1 0,1-1 0,0 1 16,21-1-16,-21 1 0,21-22 15,-21 21-15,0-20 0,21-1 0,0 0 16,-22-20-16,22 20 0,-21-21 0,21 0 16,0-42 15,0-21-31,21 21 15,1-22-15,-1 22 0,-21-21 0,21-1 16,0 1-16,0 0 0,22 21 0,-22-22 16,0 1-16,21 21 0,-21 0 15,1-1-15,20 1 0,-21 21 0,0 0 16,0 0-16,1 21 0,-1 1 0,0-1 16,-21 0-16,0 0 0,0 0 0,0 22 15,0-22-15,0 0 0,0 21 16,0-21-16,0 22 0,0-22 0,0 0 15,0 0-15,0 0 0,0 1 16,0-1-16,0 0 0,0 0 16,0-42 15,0 0-31,21 0 0,0-1 0,-21 1 16,21 0-16,-21-21 0,22 21 0,-1-1 15</inkml:trace>
  <inkml:trace contextRef="#ctx0" brushRef="#br0" timeOffset="15368.18">14584 3895 0,'0'0'0,"21"21"16,0-21-16,-21 21 15,21-21-15,0 0 0,1 0 16,-1 0 0,21 0-16,-21 0 0,22-21 0,-22 21 15,21-21-15,-21 0 0,22-1 0,-22 22 16,21-21-16,-21 0 0,-21 0 0,0 0 15,21 0-15,-21-1 0,0 1 16,-21 0-16,-21 21 16,21 0-16,0 0 0,-22 0 0,1 21 15,21 0-15,-22 1 0,22-1 0,0 0 16,-21 21-16,21 1 0,-1-22 16,22 21-16,0 0 0,0 1 0,0-22 15,0 21-15,0-21 0,0 22 0,0-22 16,22 0-16,-1 0 0,21 0 15,0-21-15,1 22 0,-1-22 0,0 0 16,22 0-16,-1 0 0,1 0 16,-22-22-16,22 1 0,-1 0 0</inkml:trace>
  <inkml:trace contextRef="#ctx0" brushRef="#br0" timeOffset="15840.38">17060 2836 0,'0'0'0,"0"-42"0,0 21 0,0-21 15,0-1-15,0 1 0,0 21 16,0 0-16,0-1 0,0 1 16,-21 21-16,0 0 15,21 21-15,-21 1 0,0 20 0,-1 0 16,22 1-16,0 20 0,-21 1 15,0 20-15,21-20 0,-21 20 0,0 1 16,21 0-16,-21-1 0,21 1 0,-22-21 16,1-1-16,0 22 0,21-22 0,-21-20 15,0 20-15,0-21 0,-1 22 16,22-22-16,0-21 0,-21 22 0,21-22 16,0 0-16,0 0 0,0 0 0,21-21 31,1-21-31,-1 0 0,0 0 15,0 0-15,0-22 0,0 22 0,1-21 16</inkml:trace>
  <inkml:trace contextRef="#ctx0" brushRef="#br0" timeOffset="16216.16">17060 3641 0,'0'0'0,"-21"0"16,0 21-1,21 0-15,-21 0 0,0 0 16,-1 1-16,22-1 0,0 0 15,0 0-15,0 0 16,0 0-16,0 1 0,0-1 16,22-21-16,-1 21 0,0-21 0,0 0 15,0 0-15,22 0 0,-22 0 16,0 0-16,0 0 0,21 0 16,-20-21-16,-1 21 0,21-21 0,-21-1 15,0 1-15,1 0 0,-22 0 0,0 0 16,0 0-16,0-1 0,0-20 0,0 21 15,-22 0-15,1 0 0,0-1 16,-21 1-16,21 0 0,-1 21 0,1 0 16,0 0-16,0 0 0,0 0 0,0 0 15,-1 0-15,1 21 0,21 0 16,0 1-16,0-1 16,0 0-16,0 0 0,0 0 0,0 0 15,21 1-15,1-22 0,20 21 0,-21-21 16,21 0-16,-20 0 0,20 0 15,0 0-15,1 0 0,20 0 0,-21 0 16</inkml:trace>
  <inkml:trace contextRef="#ctx0" brushRef="#br0" timeOffset="16503.99">17843 3535 0,'0'0'0,"0"-21"0,22-22 16,-44 43-1,22 22 1,-21-1-16,0 21 0,21-21 15,0 22-15,-21-22 0,0 21 0,21 0 16,-21 1-16,-1 20 0,1-20 0,0 20 16,0 1-16,0 20 0,0 1 0,-1-22 15,-20 22-15,21 0 0,-21 21 16,20-22-16,1 1 0,-21 0 0,0-1 16,20 1-16,1 0 0,-21-22 0,21 1 15,0-1-15,21-21 0,0 1 0,-22-22 16,22 21-16,0-21 15,22-21 1,-1-21-16,0 0 0,-21 0 0,42-21 16,-21-1-16,1 1 0,20-22 15,-21 22-15,21-21 0</inkml:trace>
  <inkml:trace contextRef="#ctx0" brushRef="#br0" timeOffset="16768.84">17695 3704 0,'0'0'15,"0"-42"-15,21-64 16,-21 85-16,22-21 0,-1 20 0,-21 1 16,42 0-16,-21 21 0,0 0 15,22 0-15,-22 0 0,21 0 0,1 0 16,-1 0-16,0 21 0,1 0 0,-22 1 16,0 20-16,0-21 0,-21 0 15,0 0-15,0 22 0,0-22 0,-21 0 16,0 0-16,0 0 0,-22 1 0,22-1 15,-21 0-15,-1-21 0,22 21 0,-21-21 16,21 0-16,0 0 0,-1 0 16,1 0-16,0 0 0,0 0 0,0-21 15,0 0-15,-1 0 16,1-1-16</inkml:trace>
  <inkml:trace contextRef="#ctx0" brushRef="#br0" timeOffset="16960.73">16531 3260 0,'0'0'15,"-21"0"-15,0 0 0,42 0 32,21 0-32,-21 0 0,22 0 0,-1 0 15,0 0-15,22 0 0,-22 0 16,22 0-16,-1 0 0,1 0 0,-1 0 15,22 0-15,-22 0 0</inkml:trace>
  <inkml:trace contextRef="#ctx0" brushRef="#br0" timeOffset="17685.32">18584 3366 0,'0'0'0,"-21"0"0,0 0 16,-21 0-16,20 0 15,22 21-15,0 0 16,-21-21-16,21 42 0,-21-21 0,21 1 16,-21-1-16,21 21 0,0-21 0,0 0 15,0 22-15,0-22 0,-21 0 0,21 0 16,0 0-16,-21 1 0,21-1 15,0 0-15,0 0 0,-22-21 16,1 0-16,0 0 16,21-21-1,0 0 1,0 0-16,0-1 0,0-20 0,0 21 16,21 0-16,0-22 0,1 1 0,20 0 15,-21 21-15,21-22 16,-20 1-16,20 21 0,0 0 0,-21-1 15,22 22-15,-1 0 0,-21 0 0,22 0 16,-22 0-16,21 22 0,-21-1 0,22 21 16,-22-21-16,0 0 0,0 22 15,0-22-15,0 21 0,-21-21 0,0 1 16,0-1-16,0 0 0,0 0 0,0 0 16,0 0-16,0 1 0,-21-22 15,0 21-15,0-21 16,0 0-16,0 0 0,-1 0 15,22-21 1,0-1-16,0 1 16,0 0-16,22 0 0,-1 0 0,0-22 15,0 22-15,21-21 0,-20 21 0,20-22 16,-21 22-16,21 0 0,1 0 0,-1 0 16,-21 21-16,22 0 0,-1 0 15,-21 0-15,21 0 0,-20 21 0,-1 0 16,0 0-16,0 0 0,0 22 0,-21-22 15,0 0-15,0 0 0,0 22 16,0-22-16,0 0 0,-21 0 0,0 0 16,0 0-16,0 1 0,-1-1 15,1-21-15,0 0 0,21 21 0,21-21 47,0-21-47,22 0 0,-22-1 16</inkml:trace>
  <inkml:trace contextRef="#ctx0" brushRef="#br0" timeOffset="18088.08">19960 3387 0,'0'0'16,"0"-21"-16,0-1 0,-21 22 16,0 0-16,0 0 0,-1 0 0,1 0 15,-21 0-15,21 22 16,0-1-16,-22 0 0,22 0 0,0 0 15,-21 0-15,20 22 0,1-22 0,0 0 16,0 21-16,0-20 0,21 20 0,0-21 16,0 0-16,0 0 0,0 1 15,0-1-15,21 0 0,21 0 0,-21 0 16,1-21-16,20 0 0,0 21 0,-21-21 16,22 0-16,-1 0 0,-21 0 0,22 0 15,-22-21-15,21 0 0,-21 0 16,0 0-16,22 0 0,-43-1 0,21 1 15,0 0-15,-21-21 0,21-1 16,-21 22-16,0-21 0,0 0 0,0 20 16,0-20-16,-21 21 0,0 0 15,0 0-15,0 21 0,-1 0 0,1 0 16,0 0-16,0 0 0,0 0 0,0 0 16,-1 0-16,22 21 0,0 0 15,0 0-15,0 0 0,0 0 16,22 1-16,-1-22 0,0 21 15,0-21-15,21 0 0,-20 0 0</inkml:trace>
  <inkml:trace contextRef="#ctx0" brushRef="#br0" timeOffset="18452.87">20553 3493 0,'21'-22'16,"-42"44"-16,42-65 0,-21 22 15,-21 21 1,21-21-16,-21 21 0,-22 0 0,22 0 15,-21 0-15,21 0 0,-22 21 0,22-21 16,0 21-16,-21 0 0,42 1 0,-22-22 16,22 21-16,-21 0 0,21 0 15,0 0-15,0 0 0,21 1 16,1-1-16,-1-21 0,0 21 16,0 0-16,0 0 0,22-21 0,-22 21 15,0 1-15,0-22 0,0 21 16,-21 0-16,0 0 15,0 0 1,-21-21-16,0 0 0,0 0 0,0 0 16,-22 0-16,22 0 0,-21 0 15,21 0-15,-22 0 0,22 0 0,0 0 16,0 0-16,0 0 0,-1 0 0,22-21 31,0 0-31,22 0 0,-1 21 16,21-21-16,-21-1 15,22 1-15</inkml:trace>
  <inkml:trace contextRef="#ctx0" brushRef="#br0" timeOffset="18759.77">21040 2773 0,'0'0'15,"0"-64"-15,0 22 0,21 0 0,-21-1 16,0 22-16,0-21 0,0 21 15,0 42 1,0 0-16,0 21 0,-21 1 16,-1-1-16,22 22 0,-21-1 15,0 1-15,0-1 0,0 22 0,-22-22 16,22 22-16,0-22 0,0 1 0,0 21 16,0-22-16,-1-21 0,1 22 15,21-22-15,0 1 0,0-1 0,0 0 16,0-21-16,0 1 0,0-1 0,0 0 15,0 0-15,21-21 0,1 0 0,-1 0 16,21 0-16,-21 0 16,0 0-16,1-21 0,-1 0 0,0 0 15,0-1-15,0 1 0,0 0 0</inkml:trace>
  <inkml:trace contextRef="#ctx0" brushRef="#br0" timeOffset="18920.68">20764 3239 0,'0'0'0,"-21"0"0,21-22 16,-21 22-16,42 0 16,0 0-16,1 0 15,-1 0-15,21 0 0,-21 0 16,22-21-16,-22 21 0,21 0 0,-21-21 16,0 21-16,1-21 0,-1 21 0,0-21 15</inkml:trace>
  <inkml:trace contextRef="#ctx0" brushRef="#br0" timeOffset="19764.68">22606 3725 0,'0'-21'15,"0"0"-15,0 0 16,21 0-16,21 0 0,-20 21 0,-1-22 16,0 1-16,21-21 0,1 21 0,-22 0 15,21-22-15,0 22 0,-20-21 16,-1-1-16,0 1 0,0 21 15,-21-21-15,0-1 0,0 22 0,-21 0 16,0 21-16,0 0 0,-22 0 0,1 0 16,0 0-16,-1 0 0,1 21 15,0 0-15,-1 22 0,1-1 0,0 0 16,20 1-16,-20-1 0,21 0 0,21 1 16,0-1-16,0 0 0,0 1 15,0-1-15,0-21 0,0 21 0,21-20 16,0-1-16,0-21 0,22 21 15,-1 0-15,-21-21 0,22 0 0,20 0 16,-21 0-16,22 0 0,-22-21 16,22 0-16,-1 0 0,1-1 0,-22 1 15,22 0-15,-1-21 0,-21-1 0,22 1 16,-22-21-16,1 20 0,-1-20 0,-21-1 16,21 1-16,-20-1 0,-1 1 15,0-1-15,0 22 0,0-22 0,-21 1 16,0-1-16,0 22 0,0-21 0,0 20 15,0 1-15,0 0 0,0 20 16,0 1-16,-21 21 16,0 21-16,0 1 0,0 20 15,-1 0-15,1 1 0,0 20 16,0-21-16,21 22 0,-21-1 0,0 1 16,-1 21-16,22-22 0,-21 22 0,21-22 15,0 1-15,0-1 0,-21-20 16,21-1-16,0 21 0,0-41 0,0 20 15,0 0-15,0-21 0,0 1 0,21-1 16,0 0-16,1-21 0,-1 0 16,0 0-16,0 0 15,0-21-15,0 0 0,1-1 0,-1 1 16</inkml:trace>
  <inkml:trace contextRef="#ctx0" brushRef="#br0" timeOffset="20740.4">23855 3514 0,'0'21'16,"0"0"-16,0 0 16,21-21-1,0 0-15,0 0 16,0 0-16,1 0 0,-1 0 0,21 0 16,-21-21-16,0 21 0,22-21 15,-22 0-15,0 21 0,0-21 0,-21-1 16,0 1-16,21 0 0,-21-21 15,0 21-15,0-1 0,0 1 0,0 0 16,-21 21-16,0-21 0,0 21 16,0 0-16,0 0 0,-1 21 0,1 0 15,-21 0-15,21 1 0,0 20 0,-22-21 16,22 21-16,0 1 0,0-1 16,21-21-16,0 22 0,0-22 0,0 21 15,0-21-15,0 0 0,0 1 0,21-1 16,0-21-16,0 21 0,22-21 0,-22 21 15,21-21-15,0 0 0,1 0 16,-1 0-16,0 0 0,1-21 0,-1 21 16,0-21-16,1 0 0,-1-1 15,-21 1-15,22 0 0,-22 0 0,0-21 16,21 20-16,-42-20 0,21 21 16,-21-21-16,22 20 0,-22 1 0,0 0 15,0 0-15,0 42 16,0 0-1,-22 0-15,22 1 0,0-1 0,-21 0 16,0 0-16,21 21 0,-21-20 0,21-1 16,0 0-16,0 0 0,0 0 0,0 0 15,0 1-15,0-1 0,0 0 16,0 0-16,-21-21 31,21-21-15,0 0-16,0 0 15,0-1-15,0 1 0,0 0 16,21 0-16,0-21 0,0-1 0,0 22 16,1-21-16,-1 21 0,0-22 0,0 22 15,21 0-15,-20 0 0,20 21 16,-21 0-16,0 0 0,22 0 0,-22 0 16,0 21-16,21 0 0,-21 0 0,1 22 15,-1-22-15,0 21 0,-21-21 0,0 22 16,0-22-16,0 21 0,0-21 15,0 0-15,0 1 0,0-1 16,-21 0-16,21 0 0,-21-21 0,-1 21 16,1-21-16,0 0 0,0 0 15,21-21 1,0 0 0,21 0-16,0 0 0,0-1 15,1-20-15,-1 21 0,21 0 0,-21-22 16,0 1-16,22 21 0,-1 0 15,0-22-15,1 43 0,-22-21 0,21 21 16,1 0-16,-1 0 0,-21 0 0,21 21 16,-20 1-16,-22 20 0,21-21 15,-21 21-15,21-20 0,-21 20 16,0-21-16,0 0 0,0 22 0,0-22 16,-21 0-16,0 0 0,21 0 0,-22 0 15,1 1-15,21-1 0,-21-21 16,0 21-16,42-42 31,0 21-15,0-21-16,1-1 0</inkml:trace>
  <inkml:trace contextRef="#ctx0" brushRef="#br0" timeOffset="21530.46">25781 3662 0,'0'21'15,"21"-21"17,0 0-32,0 0 0,1 0 0,-1 0 15,0 0-15,0 0 0,0-21 0,0 21 16,1 0-16,-1-21 0,0 0 0,0 21 16,0-22-16,-21 1 15,21 0-15,-21 0 0,0 0 0,0 0 16,0-1-16,-21 22 0,0 0 15,-21 0-15,21 0 0,-1 0 16,1 22-16,-21-1 0,21 21 16,0-21-16,-22 22 0,22-22 0,0 21 15,0-21-15,21 22 0,0-22 0,0 0 16,0 0-16,0 0 0,0 0 0,0 1 16,0-1-16,21 0 0,0-21 15,0 21-15,22-21 0,-22 0 0,21 0 16,0 0-16,1 0 0,-22 0 0,21 0 15,1 0-15,-22 0 0,21-21 0,-21 0 16,0 0-16,22-1 0,-22 1 16,0 0-16,0 0 0,0-21 0,-21 20 15,22 1-15,-1-21 0,-21 21 16,0 0-16,0-1 0,0 1 0,0 0 16,0 42-1,0 0-15,-21 1 16,21 20-16,0-21 0,-22 0 15,1 0-15,21 1 0,-21-1 0,21 0 16,0 21-16,-21-21 0,0 1 16,21-1-16,-21 0 0,21 0 15,-22-21 1,22-21 15,0 0-31,0 0 16,22-22-16,-1 22 0,0 0 15,0-21-15,0-1 0,0 1 0,22 0 16,-22-1-16,21 1 0,-21 21 16,22-22-16,-22 22 0,21 21 0,1 0 15,-22 0-15,21 0 0,-21 21 0,22 1 16,-22 20-16,0-21 0,-21 21 0,0 1 16,0-22-16,0 21 0,0 1 15,0-22-15,0 21 0,-21-21 0,0 0 16,21 1-16,-22-1 0,1 0 0,21 0 15,-21 0-15,0-21 16,21 21-16,-21-21 0,21-21 31,0 0-31,21 0 16,0 0-16,0 0 0,0-1 0,1 1 16</inkml:trace>
  <inkml:trace contextRef="#ctx0" brushRef="#br0" timeOffset="21820.34">27474 2942 0,'0'0'0,"21"-42"0,-21-43 16,0 64-1,0 0-15,0 42 16,-21 0 0,0 0-16,0 1 0,0 20 0,0 0 15,-1 1-15,-20 20 0,21-21 16,0 22-16,0-1 0,-22 1 0,22-1 15,0 1-15,0-1 0,0 1 0,-1-22 16,1 1-16,0 20 0,21-42 16,0 22-16,-21-1 0,21-21 0,0 0 15,0 0-15,0 1 0,0-1 16,21-21 0,0-21-1,-21-1-15,21 22 0,-21-42 16,0 21-16,0 0 0,0 0 0</inkml:trace>
  <inkml:trace contextRef="#ctx0" brushRef="#br0" timeOffset="22013.23">26987 3344 0,'0'0'0,"-21"0"0,0-21 16,0 21-16,42 0 31,0 0-15,0 0-16,1 0 0,-1 0 0,0 0 0,21 0 15,-21 0-15,1 0 0,-1 0 16,21 0-16,-21 0 16,0 0-16,1 0 0,-22-21 31</inkml:trace>
  <inkml:trace contextRef="#ctx0" brushRef="#br0" timeOffset="22899.79">28829 3387 0,'0'0'0,"-21"0"15,-43 0-15,43 21 16,0 0-16,0 0 0,0 0 16,-1 1-16,1 20 0,0-21 15,0 21-15,0-20 0,21 20 0,-21-21 16,21 21-16,-22-20 0,22-1 0,0 21 15,0-21-15,0 0 0,0 1 16,22-1-16,-1-21 0,0 0 16,0 0-16,21 0 0,-20 0 0,20 0 15,0 0-15,-21-21 0,22-1 0,-1 1 16,0 0-16,-20 0 0,20 0 16,-21 0-16,0-22 0,-21 22 0,0-21 15,0-1-15,0 22 0,0-21 0,-21 0 16,0 20-16,-21 1 15,20-21-15,1 21 0,0 0 16,21-1-16,0 1 16,21 21-16,0 0 15,22-21-15,-22 21 0,21 0 0,22 0 16,-22-21-16,0 21 0,1 0 0,20 0 16,-20 0-16,-1 0 0,-21 0 15,21 0-15,-20 0 0,-1 0 0,0 0 16,0 0-16,-21 21 15,0 0 1,0 0-16,0 1 0,0 20 0,0-21 16,0 21-16,0 1 0,0-1 15,0 0-15,0 22 0,0-22 16,0 22-16,-21-22 0,21 22 0,0-1 16,0 1-16,-21 20 0,21-20 0,-21-1 15,21 22-15,0-22 0,-22 1 16,1-1-16,0 1 0,0-1 0,0 1 15,0 21-15,-1-22 0,1-21 0,0 22 16,0-22-16,0 22 0,0-22 0,-1-21 16,1 22-16,0-22 0,0 0 0,-21-21 15,20 21-15,1-21 0,0 0 16,0-21-16,0 0 0,21 0 16,0-1-16,0-20 0,0 0 15,0-1-15,0-20 0,0 21 0,0-22 16,0 1-16,0-22 0,21 21 15,0 1-15,0-1 0,0 1 0,1-1 16,-1 1-16,21-1 0,-21 1 0,22-1 16,-1 1-16,21 21 0,-20-22 0,20 22 15,-20-22-15,20 22 0,22-22 16,-22 22-16,22 0 0,0-22 0</inkml:trace>
  <inkml:trace contextRef="#ctx0" brushRef="#br0" timeOffset="23192.14">31221 2836 0,'0'0'0,"0"-42"0,0 0 16,0-1-16,0 22 16,-21 21-16,-1 21 15,1 1-15,0-1 16,0 21-16,0 0 0,0 1 0,-22 20 15,22 1-15,0-1 0,-21 1 0,20-1 16,1 1-16,0 20 0,0-20 16,0-1-16,0 1 0,21-1 0,0-20 15,-22 20-15,22-20 0,-21-22 16,21 21-16,0-21 0,0 0 16,0 1-16,0-1 0,21-42 15,1 21 1,20-22-16,-21-20 0</inkml:trace>
  <inkml:trace contextRef="#ctx0" brushRef="#br0" timeOffset="23859.75">31390 3175 0,'0'0'0,"21"-63"0,22-1 0,-22 22 0,0-1 0,-21 1 16,0 21-16,0-21 0,0 20 16,0 44-1,0-1-15,0 21 0,-21-21 16,0 22-16,-1 20 15,1-21-15,0 22 0,0-1 0,0 1 16,0-1-16,-1 1 0,1-1 0,0 1 16,-21-22-16,21 22 0,-1-22 15,1 0-15,21-20 0,-21-1 0,21 21 16,-21-42-16,21 21 0,0 0 16,21-42-1,0 0-15,0 0 0,1 0 16,20-22-16,-21 22 15,21-21-15,-20 0 0,20-1 0,-21 1 16,21 0-16,-20 20 0,-1-20 0,21 21 16,-42 0-16,21 21 0,0 0 15,-21 42 1,0-21-16,0 0 0,0 22 16,0-1-16,-21 0 0,21-20 0,-21 20 15,21 0-15,0 1 0,0-1 0,-21-21 16,21 21-16,0-20 0,0-1 15,0 0-15,0 0 0,21 0 0,0 0 16,0-21-16,1 0 0,-1 0 16,0 0-16,21 0 0,-21 0 15,22 0-15,-22-21 0,21 0 0,1 0 16,-1 0-16,-21-22 0,21 1 16,1 21-16,-22-21 0,0-22 0,21 22 15,-20-1-15,-1 1 0,-21 21 16,0-21-16,0 20 0,-21 44 15,-1-22-15,22 21 16,-21 21-16,0-21 0,0 0 16,0 22-16,0-22 0,21 21 0,0-21 15,0 22-15,0-22 0,0 0 16,0 0-16,0 0 0,0 1 0,21-1 16,0 0-16,0 0 0,21-21 15,1 0-15,-1 0 0,0 0 16,1 0-16,20 0 0,-20 0 0,-22-21 15,21 0-15,-21 0 0,22-1 16,-43 1-16,21 0 0,-21 0 0,0-21 16,0 20-16</inkml:trace>
  <inkml:trace contextRef="#ctx0" brushRef="#br0" timeOffset="24096.62">30480 3175 0,'0'0'0,"-42"0"0,-43 0 16,85 21-1,21-21-15,0 0 0,0 0 0,22 0 16,-1 0-16,22 0 0,-22 0 16,21 0-16,1 0 0,21 0 0,-22 0 15,1 0-15,-1 0 0,1 0 0,-22 0 16,-21 0-16,0 0 0,-42 0 15,0 21 1,-21-21-16</inkml:trace>
  <inkml:trace contextRef="#ctx0" brushRef="#br0" timeOffset="26875.38">1926 5652 0,'0'0'0,"0"21"15,0-42 16,0-1-31,21 22 16,0-21-16,1 0 0,-22 0 0,21-21 16,0 20-16,0 1 0,-21 0 15,0-21-15,0 21 0,0-1 0,0-20 16,0 21-16,-21 0 0,21-22 0,-42 22 16,20 0-16,1 0 0,-21 0 15,21 21-15,-22 0 0,22 0 0,-21 0 16,21 0-16,-22 21 0,1 21 15,21-21-15,-21 22 0,20-1 0,-20 0 16,21 22-16,0-22 0,0 22 16,21-1-16,0-20 0,0 20 0,0-21 15,0 1-15,0-1 16,21 0-16,0-20 0,0-1 0,0 0 16,0 0-16,1-21 0,-1 0 15,0 0-15,21 0 0,-21 0 0,1 0 16,-1 0-16,21-21 0,-21 0 0,0 0 15,1-22-15,-1 22 0,0-21 16,0 21-16,0-22 0,0 22 0,-21-21 16,0-1-16,0 1 0,22 21 15,-22-21-15,0 20 0,0-20 0,0 21 16,0 0-16,0 0 0,0 63 47,0-21-47,21 21 0,-21 1 15,0-1-15,0 22 0,0-22 0,0 21 16,0 22-16,0-21 0,0-1 16,0 1-16,0 20 0,0 1 0,-21-22 15,21 22-15,-22 0 0,22 21 0,-21-22 16,21 1-16,-21 21 0,21-22 16,-21 22-16,21-21 0,0 21 0,-21-22 15,21-20-15,0 21 0,-21-22 0,21 1 16,0-22-16,0 0 0,0-21 15,0 1-15,0-1 0,21-21 16,0-21-16,-21-1 0,21-20 16,0 0-16,0-1 0,1-20 15,-22-1-15,21 1 0,0-22 0,0 22 16,0-22-16,0 0 0,22 1 0,-22-22 16,0 0-16,0 0 0,22 0 15,-22 1-15,21 20 0,-21-21 0,22 0 16,-22 0-16,21 1 0,-21 20 15,0 0-15,1 1 0,-1 20 0,0 1 16,-21 20-16,0 1 0,0 21 0,0 0 16,0-1-16,0 1 0,0 42 31,0 1-31,0-1 16,0 21-16,0-21 0,0 22 0,0-1 15,0 0-15,0-21 0,0 22 0,0-1 16,0-21-16,0 22 0,0-22 15,0 0-15,0 0 0,0 0 0,0 0 16,21-21 0,0 0-16,0 0 0,1 0 15,20-21-15,-21 0 0,0 21 0,0-21 16,1 0-16,-1-22 0,0 22 16,0 0-16,0 0 0,-21-21 15,0 20-15,21 1 0,-21-21 0,22 21 16,-22 0-16,0-1 0,0 1 15,0 0-15,0 42 16,0 0 0,0 1-16,0-1 0,0 0 15,0 0-15,0 21 0,0-20 0,0-1 16,0 21-16,0-21 0,0 0 16,0 22-16,21-22 0,-21 0 0,21-21 15,0 21-15,-21 0 0,21-21 0,0 0 16,1 0-16,-1 0 15,0 0-15,21 0 0,-21 0 16,1-21-16,20 0 0,0 0 0,1-21 16,-1 20-16,0 1 0,1-21 15,-22 0-15,21 20 0,-21-20 0,0 21 16,1-21-16,-22 20 0,21-20 0,-21 21 16,0 0-16,0 0 0,-21-1 15,-1 22-15,1 0 16,0 0-16,0 0 0,0 22 0,0-1 15,-1 0-15,1 0 0,0 21 16,0-20-16,21 20 0,-21 0 0,21-21 16,-21 22-16,21-1 0,0-21 15,0 22-15,0-22 0,0 0 16,21 0-16,0 0 0,0 0 0,0 1 16,0-22-16,1 0 0,-1 0 0,21 0 15,-21 0-15,0 0 0,22 0 16,-22 0-16,21-22 0,1 1 0,-1 21 15,0-42-15,1 21 0,-1 0 0,0-1 16,1-20-16,-22 21 0,21-21 16,-21 20-16,0 1 0,1-21 0,-22 21 15,0 0-15,21 21 0,-21-22 0,-21 22 47,21 22-47,0-1 16,0 0-16,0 0 0,-22 0 0,22 0 15,0 22-15,0-22 0,0 0 16,0 0-16,0 22 0,0-22 0,0 0 16,0 0-16,0 0 0,22-21 0,-1 21 15,0-21-15,0 0 0,0 0 0,0 0 16,1 0-16,20 0 0,-21 0 16,0 0-16,22-21 0,-22 0 0,0 0 15,0 21-15,21-42 0,-20 20 0,-1 1 16,0 0-16,0-21 0,0 21 15,-21-22-15,0 22 0,21 0 16,-21-21-16,22 20 0,-22 1 0,21 21 16,-21-21-16,21 21 0,-21-21 0,21 21 15,0 0 1,-21 21-16,0 0 16,0 0-16,0 1 0,0-1 0,0 0 15,0 21-15,0-21 0,0 1 16,0-1-16,0 21 0,21-21 0,-21 0 15,22 1-15,-22-1 0,21 0 0,0 0 16,0-21-16,0 21 0,0-21 0,1 0 16,-1 0-16,0 0 0,0 0 15,21 0-15,-20 0 0,-1-21 16,21 0-16,0 0 0,-20 0 0,20-1 16,-21 1-16,21 0 0,-20 0 0,-1-21 15,0 20-15,0-20 0,0 21 16,-21-21-16,0 20 0,0-20 0,0 21 15,0 0-15,0 0 0,0-1 0,-21 22 16,0 0-16,0 0 0,0 0 16,-1 22-16,22-1 15,-21 0-15,21 0 0,0 21 0,0-20 16,0 20-16,0-21 0,0 21 0,0-20 16,0 20-16,0-21 0,0 0 15,0 0-15,0 22 0,21-22 16,1-21-16,-1 21 0,-21 0 0,21-21 15,0 0-15,0 0 0,0 0 16,1 0-16,-1-21 0,0 0 16,0 0-16,0 0 0,0-1 15</inkml:trace>
  <inkml:trace contextRef="#ctx0" brushRef="#br0" timeOffset="28632.54">7345 5694 0,'42'0'16,"-21"0"-16,0-21 15,1 0-15,-1-1 0,21 1 0,-21 0 16,22 0-16,-22 0 0,21 0 0,0-22 15,-20 22-15,-1 0 0,0-21 16,0 20-16,-21-20 0,0 0 0,0 21 16,0-22-16,0 22 0,-21-21 0,0 21 15,-22-1-15,22 1 0,-21 0 0,0 21 16,-1 0-16,1 0 0,-22 0 16,22 21-16,0 0 0,-1 22 0,22-22 15,-21 21-15,21 1 0,0-1 16,-1 21-16,1-20 0,21 20 0,-21-20 15,21-1-15,0 0 0,0 1 16,0-1-16,0-21 0,21 0 0,0 0 16,1 1-16,-1-1 0,0-21 0,21 0 15,-21 0-15,22 0 0,-22 0 0,21-21 16,1-1-16,-22 1 0,21 0 16,0 0-16,1-21 0,-1 20 0,-21 1 15,22-21-15,-22 21 0,0-43 16,-21 22-16,0 21 0,0-22 0,0 22 15,0-21-15,0 21 0,0 0 16,-21 21 0,21 21-16,0 0 15,0 0-15,0 0 0,0 22 0,0-1 16,0-21-16,0 21 0,0 1 16,21-22-16,-21 21 0,21-21 0,0 22 15,0-22-15,1 0 0,-1-21 0,0 21 16,21-21-16,-21 0 0,22 0 0,-22 0 15,21 0-15,-21-21 0,22 0 16,-22 0-16,21 0 0,-21-1 0,22 1 16,-22 0-16,0-21 0,0 21 0,-21-1 15,0-20-15,21 21 0,-21-21 0,0 20 16,0-20-16,0 21 16,0 0-16,-21 42 31,21 0-31,-21 0 0,21 22 0,0-22 15,0 0-15,-21 21 0,21-21 0,0 22 16,-21-22-16,21 0 0,0 0 16,0 0-16,0 1 0,0-1 15,0-42 17,0-1-17,21 1-15,0 0 0,-21 0 0,21 0 16,0 0-16,1-22 0,-1 22 0,-21-21 15,21 21-15,0-1 0,-21 1 0,21 0 16,0 21-16,1 0 0,-1 21 31,-21 0-31,21 1 0,-21-1 0,0 21 16,0-21-16,21 0 0,0 22 16,0-22-16,-21 0 0,22 0 0,-1 0 15,0 1-15,0-1 0,0 0 0,0-21 16,1 0-16,-1 21 0,0-21 0,0 0 15,0 0-15,0 0 0,1 0 16,-1 0-16,0-21 0,-21 0 0,21 21 16,0-21-16,0-22 0,-21 22 0,22 0 15,-1-21-15,0-1 0,21 22 16,-21-21-16,22-1 0,-22 1 0,21 21 16,1-21-16,-1 20 0,0-20 0,1 21 15,-1 21-15,0 0 0,22 0 0,-22 0 16,0 0-16,-20 0 0,20 21 0,-21 0 15,0 0-15,-21 1 0,0-1 16,0 21-16,0-21 0,0 0 0,0 1 16,0-1-16,0 0 0,0 0 0,0 0 15,0 0-15,-21 1 16,21-1-16,0-42 31,0-1-31,0 1 16,21 0-16,-21 0 0,0 0 15,21 0-15,-21-1 0,22-20 0,-22 0 16,0 21-16,0-22 0,0 1 0,0 21 16,0-22-16,0 22 0,0 0 15,-22 0-15,1 0 0,0 21 0,0 0 16,-21 0-16,20 21 0,-20 0 0,21 0 16,-21 0-16,-1 1 0,1 20 15,21 0-15,-22-21 0,1 22 0,21-1 16,-21 0-16,20 1 0,1-1 15,0 0-15,21 1 0,0-22 0,0 21 16,0 1-16,0-22 0,0 0 0,0 0 16,21 0-16,0 0 0,1-21 0,20 0 15,-21 0-15,0 0 0,22 0 0,-22 0 16,21-21-16,-21 21 0,22-21 16,-1-21-16,-21 21 0,21-22 0,1 22 15,-1-21-15,-21-1 0,22 1 0,-22-21 16,21 20-16,-21-20 0,0-1 0,1 1 15,-1-22-15,-21 22 0,0-1 16,21 1-16,-21-1 0,0 1 16,0 20-16,0 1 0,0 21 0,0 0 15,0-1-15,-21 44 16,0 20-16,-1-21 0,1 21 0,21 22 16,-21-1-16,0 1 0,0-1 15,21 1-15,0-1 0,0 1 0,0-1 16,0 1-16,0-22 0,0 22 0,0-22 15,21 0-15,0 1 0,21-1 0,-20-21 16,20 22-16,0-22 0,-21 0 16,22-21-16,-1 0 0,0 0 0,-20 0 15,20 0-15,-21 0 0</inkml:trace>
  <inkml:trace contextRef="#ctx0" brushRef="#br0" timeOffset="29432.08">11959 5736 0,'0'0'0,"0"-21"32,0 0-32,0 0 15,0 0-15,0-1 0,21 1 16,0 0-16,1 0 0,-1 0 15,0 0-15,-21-22 0,21 22 0,0 0 16,0-21-16,1 20 0,-22 1 0,21-21 16,-21 21-16,21 0 0,-21-1 15,0 1-15,0 0 0,0 42 16,0 0-16,0 1 16,0-1-16,0 21 0,0-21 0,0 22 15,0-1-15,0 0 0,-21 1 16,21-1-16,-21 0 0,21 1 0,0-22 15,0 21-15,0-21 0,0 0 0,0 1 16,0-1-16,21 0 0,0-21 0,0 0 16,0 0-16,0 0 0,22 0 0,-22 0 15,21 0-15,-21-21 0,22 0 16,-22-1-16,21-20 0,1 21 16,-22-21-16,21 20 0,0-20 0,-20-21 15,20 20-15,0 1 0,-21-22 0,22 22 16,-22-21-16,21-1 0,-21 1 0,1-1 15,20 1-15,-21 20 0,-21-20 16,21 20-16,-21 22 0,21-21 0,-21 21 16,-21 21-1,0 42-15,0-21 0,0 22 16,0 20-16,-1-21 0,1 22 16,0-1-16,0-20 0,0 20 15,0 1-15,-1-1 0,1-20 0,21 20 0,-21-21 16,21 1-16,0-1 0,0-21 15,0 22-15,0-22 0,0 0 0,21 0 16,0 0-16,1 0 0,-1-21 16,0 0-16,21 0 0,-21 0 0,1 0 15,20 0-15,-21 0 0,21-21 0,-20 0 16,20 0-16,-21 0 0,0 0 0,22-1 16,-22-20-16,0 21 0,0-21 0,-21 20 15,0-20-15,0 0 0</inkml:trace>
  <inkml:trace contextRef="#ctx0" brushRef="#br0" timeOffset="29604.49">12869 5207 0,'0'0'0,"-21"0"0,42 0 16,0 0-16,1 0 16,-1 0-16,21 0 0,0 0 0,-20 0 15,20-21-15,0 21 0,1 0 16,-1-21-16,0 21 0,1-21 0,-1 21 15,-21-22-15,0 22 0,0-21 0,1 21 16,-22-21-16,0 0 0</inkml:trace>
  <inkml:trace contextRef="#ctx0" brushRef="#br0" timeOffset="29780.39">12213 5017 0,'-21'0'0,"42"0"0,-42 21 16,0-21-16,21 21 31,21-21-31,0 0 16,0 0-16,22 0 0,-22 0 0,21 0 16</inkml:trace>
  <inkml:trace contextRef="#ctx0" brushRef="#br0" timeOffset="31295.58">14626 5292 0,'0'-21'0,"0"42"0,0-64 0,0 1 0,21 21 16,-21 0-16,21 0 0,-21-1 0,0 1 15,22 21-15,-22 21 16,0 1-16,0-1 0,0 21 15,0-21-15,0 22 0,0-1 0,0 0 16,0 1-16,0-22 0,-22 21 16,22 0-16,-21 1 0,21-22 0,-21 0 0,21 21 15,0-20-15,0-1 0,-21-21 0,21 21 16,0 0-16,21-42 31,-21 0-31,21 0 16,0-1-16,1 1 0,-22 0 0,21 0 15,0-21-15,0 20 0,0-20 0,0 21 16,1-21-16,-22 20 0,21 1 16,0 0-16,0 0 0,0 0 0,0 21 15,-21 21 1,22 0-16,-22 21 0,0-20 16,0-1-16,0 0 0,0 0 15,0 21-15,0-20 0,0-1 0,0 0 16,0 0-16,21 0 0,0-21 15,-21 21-15,21 1 0,0-22 0,0 0 16,1 0-16,-1 0 0,21 0 0,-21 0 16,22 0-16,-22-22 0,21 1 15,-21 0-15,22 0 0,-1 0 0,-21 0 16,21-1-16,-20-20 0,20 21 0,-21-21 16,0-1-16,0 1 0,-21 21 0,0-22 15,22 22-15,-22-21 0,0 21 0,0 0 16,0 42-1,0 0-15,-22 0 16,22 0-16,0 22 0,0-22 16,-21 21-16,21-21 0,0 22 0,0-22 15,0 21-15,0-21 0,0 0 0,0 22 16,21-22-16,1 0 16,-1 0-16,0-21 0,0 0 0,0 0 15,0 0-15,1 0 0,-1 0 0,0 0 16,0 0-16,21-21 0,-20 21 0,-1-21 15,0 0-15,0 0 0,0-1 0,0 1 16,1-21-16,-1 21 0,0-22 16,0 22-16,-21-21 0,0 21 15,21-22-15,0 22 0,-21 0 0,0 0 16,0 42 0,0 21-1,0-20-15,0-1 0,0 21 16,0-21-16,0 22 0,0-22 0,0 21 15,0-21-15,0 0 0,0 22 0,0-22 16,0 0-16,22-21 0,-1 21 0,0 0 16,0-21-16,0 0 0,0 0 0,1 0 15,20 0-15,-21 0 0,21-21 16,1 0-16,-1 21 0,0-21 0,-20 0 16,20 0-16,0-1 0,1-20 15,-1 21-15,-21-21 0,21-1 0,1 1 16,-1 0-16,0-22 0,-20 1 0,20 20 15,-21-20-15,21-1 0,-20 1 16,-1-1-16,-21 22 0,0 0 0,0-1 16,0 22-16,0 0 0,-21 21 15,21 21-15,-22 0 16,1 0-16,0 22 0,0-1 16,0 22-16,0-22 0,-1 21 0,1-20 15,21 20-15,0-20 0,-21 20 0,21-21 16,0 1-16,0-1 0,0 0 0,0 1 15,0-1-15,0 0 0,21-20 16,0-1-16,-21 0 0,22 0 16,-1 0-16,21-21 0,-21 0 0,0 0 15,1 0-15,20 0 0,-21 0 0,21 0 16,1-21-16,-1 0 0,-21 0 0,22 0 16,-1-22-16,-21 22 0,21-21 0,1-1 15,-22 1-15,0-21 0,21 20 16,-20-20-16,-1-1 0,-21 1 0,21-22 15,0 22-15,-21-1 0,21 1 0,-21-1 16,0 22-16,0-1 0,0 22 0,0 0 16,0 0-16,-21 42 15,0 0-15,0 0 16,0 22-16,-1-1 0,1 22 0,21-1 16,-21 1-16,0-1 0,21 1 0,-21-1 15,21 1-15,0-22 0,0 21 0,0-20 16,0-1-16,0 0 0,21 1 15,0-22-15,0 21 0,0-21 0,1 1 16,-1-22-16,21 21 0,-21-21 0,22 0 16,-22 0-16,21 0 0,-21 0 0,22-21 15,-22-1-15,0 22 0,0-21 0,0 0 16,-21 0-16,0 0 0,0-22 16,0 22-16,0 0 0,0-21 0,0 21 15</inkml:trace>
  <inkml:trace contextRef="#ctx0" brushRef="#br0" timeOffset="31491.99">16510 4847 0,'-21'21'0,"42"-42"0,-85 42 15,22-21-15,21 0 0,0 0 0,0 22 16,-1-22-16,44 0 31,20 0-31,-21 0 16,0 0-16,22 0 0,-22 0 0</inkml:trace>
  <inkml:trace contextRef="#ctx0" brushRef="#br0" timeOffset="32132.18">19389 5165 0,'0'0'0,"-22"-21"15,22-1 1,0 44 15,0-1-31,0 0 0,0 0 16,0 21-16,0-20 0,0 20 0,0-21 15,0 21-15,0-20 0,0 20 16,0-21-16,0 0 0,-21 22 0,21-22 16,0 0-16,0 0 0,-21 0 15,21 0-15,0-42 32,0 0-32,0 0 0,0 0 15,0 0-15,21-22 0,0 22 16,1 0-16,-1-21 0,0-1 0,21 22 15,-21-21-15,22-1 0,-22 1 16,21 21-16,1 0 0,-22-22 0,21 43 16,0-21-16,1 21 0,-22 0 0,21 0 15,-21 21-15,1 1 0,-1-1 16,-21 0-16,0 21 0,0-21 0,0 22 16,0-22-16,0 21 0,0-21 0,0 22 15,0-22-15,0 0 0,-21 0 0,-1 0 16,1 1-16,21-1 0,-21 0 0,21 0 15,-21-21-15,21 21 16,0-42 0,21 0-16,0 21 15,0-21-15,1 0 0</inkml:trace>
  <inkml:trace contextRef="#ctx0" brushRef="#br0" timeOffset="32496.97">20489 5080 0,'0'0'0,"-21"0"16,-21 21-16,21-21 16,-1 21-16,-20 1 0,21-1 0,-21 21 15,20-21-15,-20 0 0,21 22 0,-21-22 16,20 21-16,1-21 0,0 22 0,0-22 16,21 21-16,0-21 15,0 22-15,0-22 0,0 0 0,0 0 16,21 0-16,0-21 0,0 22 0,1-22 15,20 0-15,0 0 0,1 0 0,-1 0 16,0-22-16,1 22 0,-1-21 0,0 0 16,1 0-16,-1 0 0,-21-22 15,0 22-15,0-21 0,-21 21 0,0-22 16,0 1-16,0 21 0,0-21 0,-21-1 16,0 1-16,0 0 0,0 20 0,0 1 15,-1 0-15,-20 0 0,21 0 16,0 21-16,0 0 0,-1 0 15,1 0-15,0 0 0,21 21 16,21-21-16,0 0 16,1 0-16,20 0 0,-21 0 0,21 0 15</inkml:trace>
  <inkml:trace contextRef="#ctx0" brushRef="#br0" timeOffset="32751.82">21145 4657 0,'0'0'0,"0"-21"15,0-1-15,0 1 0,0 0 0,-21 21 16,0 21 0,0-21-16,21 21 0,-21 22 15,0-1-15,-1 0 0,1 1 16,0-1-16,0 22 0,0-1 0,21-21 16,-21 22-16,-1-1 0,1-20 0,0 20 15,0-20-15,0-1 0,21 0 0,0 1 16,0-22-16,0 21 0,0-21 0,0 0 15,0 1-15,21-1 16,0-21-16,0 0 0,0 0 0,1 0 16,-1 0-16,-21-21 0,21 21 0,-21-22 15,0 1-15</inkml:trace>
  <inkml:trace contextRef="#ctx0" brushRef="#br0" timeOffset="32916.24">20637 5080 0,'0'0'0,"-21"-21"0,21 0 15,0 0 1,21-1-16,1 1 16,-1 21-16,21 0 0,0 0 0,1-21 15,-1 21-15,0 0 0,1-21 0,-1 21 16,0 0-16,1-21 0,-1 0 16,0 21-16,1 0 0,-22-22 0</inkml:trace>
  <inkml:trace contextRef="#ctx0" brushRef="#br0" timeOffset="33467.98">21992 5038 0,'0'0'0,"0"-21"16,64-43-1,-43 43-15,0 0 0,0 0 0,21 21 0,-20 0 16,20 0-16,0 0 0,1 0 15,20 0-15,-21 21 0,1 21 0,-1-21 16,0 22-16,1-1 0,-22 0 0,0 1 16,0-1-16,-21 0 0,0 22 0,0-43 15,0 21-15,-21 1 0,0-1 16,0-21-16,0 0 0,-1 22 0,1-22 16,0 0-16,0-21 0,0 21 0,0-21 15,-1 0-15,22-21 16,0 0-16,0 0 0,0-1 15,0 1-15,22 0 0,-1-21 16,0 21-16,0-22 0,0 1 0,22 0 16,-22-1-16,21 1 0,-21 0 0,22-1 15,-1 1-15,-21 0 0,21-1 0,1 22 16,-22 0-16,21 0 0,-21 0 16,1 21-16,-1 0 0,0 0 0,0 0 15,0 0-15,0 0 0,-21 21 16,22 0-16,-22 0 15,0 0-15,0 0 0,0 1 16</inkml:trace>
  <inkml:trace contextRef="#ctx0" brushRef="#br0" timeOffset="33780.79">23072 5376 0,'0'0'0,"0"22"0,0-1 16,21-21-1,0 0-15,0 0 0,0 0 16,0 0-16,1-21 0,20 21 0,-21-22 15,21 1-15,-20 0 0,20 0 0,-21 0 16,21-22-16,-20 22 0,-1 0 16,0-21-16,-21 21 0,0-22 15,0 22-15,0-21 0,0 21 0,0-1 16,-21 22-16,0 0 0,-1 0 0,1 0 16,0 0-16,-21 22 0,21-1 15,-22 0-15,22 21 0,0 1 0,0-22 16,0 21-16,-1 0 0,1-20 0,21 20 15,0-21-15,0 21 0,0-20 0,0-1 16,0 0-16,21 0 0,1 0 0,-1 0 16,0 1-16,21-22 0,-21 0 15,22 0-15,-1 0 0,0 0 0,1 0 16,-1 0-16,22-22 0,-22 22 0,21-21 16</inkml:trace>
  <inkml:trace contextRef="#ctx0" brushRef="#br0" timeOffset="35162.01">24278 5101 0,'0'0'0,"0"-42"0,0-43 16,0 64-16,-21 0 0,0 21 15,0 0-15,-1 0 0,1 0 16,0 0-16,-21 21 0,21 0 0,-1 0 16,-20 22-16,21-22 0,0 21 0,-22 1 15,22-1-15,0-21 0,0 21 16,0 1-16,21-22 0,0 21 0,0-21 0,0 22 15,0-22-15,0 0 16,0 0-16,0 0 0,21 1 0,0-1 16,0-21-16,0 0 0,1 0 0,20 0 15,-21 0-15,0 0 0,0-21 0,22 21 16,-22-22-16,0 1 0,0-21 0,0 21 16,1 0-16,-1-22 0,0 1 15,0 0-15,-21-1 0,21-20 0,0-1 16,1 1-16,-22-1 0,21 1 0,0 20 15,-21-20-15,0 21 0,21-1 16,-21 1-16,0 21 0,0 0 0,0-1 16,-21 44-1,0-1-15,0 21 16,21 0-16,-22 1 0,1-1 0,0 0 16,21 22-16,-21-1 0,21-20 15,-21 20-15,21-20 0,0 20 0,0-21 16,0 1-16,0-1 0,0-21 0,0 22 15,0-22-15,21 0 0,0 0 0,0 0 16,0 0-16,1-21 0,-1 0 16,21 0-16,-21 0 0,0 0 0,22 0 15,-22-21-15,21 21 0,-21-21 0,22 0 16,-22 0-16,21 0 0,-21-1 0,1-20 16,-1 21-16,0 0 0,0 0 15,0-1-15,0 1 0,1 0 16,-22 42-1,0 0-15,0 1 16,0-1-16,0 0 0,0 0 0,0 0 16,0 0-16,0 1 0,0-1 0,0 0 15,0 0-15,0 0 0,0 0 16,0 1-16,21-22 0,0 0 16,0 0-16,0 0 0,0 0 0,1 0 15,-1 0-15,0 0 0,0 0 0,0-22 16,-21 1-16,21 21 0,-21-21 15,22-21-15,-1 21 0,-21-1 0,0 1 16,0-21-16,21 21 0,0 0 16,-21-1-16,0 1 0,21 0 0,0 21 15,-21 21 1,0 0-16,0 1 16,0 20-16,0-21 0,0 0 0,0 0 15,0 1-15,0-1 0,22 0 0,-22 0 16,21 0-16,-21 0 0,21-21 15,0 0-15,0 0 0,0 0 16,1 0-16,-1 0 0,0 0 16,0-21-16,0 0 15,-21 0-15,21 0 0,1 0 0,-22-1 16,21-20-16,0 21 0,0-21 16,0 20-16,0-20 0,1 21 0,-1 0 15,0 21-15,0-21 0,0 21 0,-21 21 31,0 0-31,0 0 0,0 0 16,0 0-16,0 1 16,0-1-16,0-42 62,21-1-62,1 1 0,-22 0 0,0 0 16,0 0-16,0 0 0,0-1 15,0 1-15,0 0 0,0 0 16,0 0-16,-22 21 16,1 21-16,0-21 15,0 21-15,-21 21 0,20-20 0,1-1 16,0 21-16,0-21 0,0 22 0,0-22 16,-1 21-16,22-21 0,0 0 15,0 22-15,0-22 0,0 0 0,0 0 16,22 0-16,-1 1 0,0-1 15,21 0-15,-21 0 0,22-21 0,-1 0 16,-21 0-16,22 0 0,-1 0 0,-21 0 16,21 0-16,-20-21 0,20 0 15,-21 0-15,0-1 0,0 1 0,1 0 16,-1-21-16,0 21 0,-21-22 0,0 1 16,0 21-16,0 0 0,0-1 0,0 1 15,0 0-15,-21 42 16,21 0-1,0 1-15,-21-1 0,21 0 0,-22 0 16,22 0-16,0 0 0,0 1 0,0-1 16,0 0-16,0 0 15,0 0-15,22-21 16,-1 0-16,0 0 16,0 0-16,0 0 0</inkml:trace>
  <inkml:trace contextRef="#ctx0" brushRef="#br0" timeOffset="35556.18">27517 4868 0,'0'0'0,"-22"-21"0,1 0 0,21 0 0,0 0 16,0 0-16,-21-22 0,21 22 16,0 0-16,0 0 0,0 0 0,0 42 31,-21 21-31,21 0 0,0 1 15,0-1-15,-21 22 16,0-1-16,21-21 0,-22 22 0,22-22 16,0 22-16,-21-22 0,0 0 0,21 1 15,0-1-15,-21-21 0,21 22 0,0-22 16,0 0-16,0 0 0,0 0 16,-21-21-16,0 0 15,-1 0-15,1 0 0</inkml:trace>
  <inkml:trace contextRef="#ctx0" brushRef="#br0" timeOffset="36264.76">26839 5165 0,'0'0'0,"21"-21"16,22 21-16,-22 0 0,21 0 16,1-22-16,-1 22 0,21 0 0,1 0 15,-1-21-15,1 21 0,21 0 0,-22-21 16,22 0-16,-1 0 0,1 0 0,0-1 15,-22 1-15,1-21 0,-1 21 16,-20-22-16,-22 1 0,21 0 0,-42-1 16,0 1-16,0 0 0,0-1 0,0 22 15,0-21-15,0 21 0,-21 21 16,0 0-16,0 0 16,-1 0-16,1 21 0,0 0 0,0 21 15,0 1-15,0-1 0,-1 0 0,1 1 16,0 20-16,0-20 0,0 20 15,0-21-15,-1 1 0,1-1 0,21 0 16,-21 1-16,21-1 0,-21-21 0,21 0 16,-21 22-16,21-22 0,0 0 0,0 0 15,0-42 17,21 0-32,0 21 0,0-42 15,0 20-15,1 1 0,20 0 0,-21 0 16,0-21-16,22 20 15,-22 22-15,0-21 0,0 21 0,0 0 16,-21 21 0,0 1-16,0-1 0,0 0 0,0 0 15,0 0-15,0 0 0,0 1 16,0-1-16,0 0 0,21-21 0,1 21 16,-22 0-16,21 0 0,0-21 0,0 0 15,21 22-15,-20-22 0,-1 0 0,21 0 16,0 0-16,-20 0 0,20 0 15,0 0-15,-21-22 0,22 1 0,-22 21 16,21-21-16,-21 0 0,1-21 0,-1 20 16,0-20-16,-21 21 0,0-21 15,21-1-15,-21 22 0,0 0 16,0 0-16,0 0 0,-21 42 16,0 0-16,21 0 15,-21 0-15,21 22 0,-22-22 16,22 0-16,-21 21 0,21-21 0,0 1 15,0-1-15,0 0 0,0 0 0,0 0 16,0 0-16,21-21 0,1 22 0,-1-22 16,0 0-16,0 0 0,21 0 0,1 0 15,-1 0-15,0 0 0,22-22 16</inkml:trace>
  <inkml:trace contextRef="#ctx0" brushRef="#br0" timeOffset="36720.07">30226 4763 0,'0'0'0,"21"-22"0,43-41 16,-43 42-16,0 0 0,0-1 16,-21 1-16,0 0 0,0 0 0,-21 21 15,-21-21-15,20 21 0,-41 0 16,-1 0-16,1 21 0,-22 0 15,22 0-15,-1 0 0,-20 1 16,20-1-16,22 21 0,-22-21 0,43 22 16,-21-22-16,21 21 0,-1-21 0,22 22 15,0-22-15,0 21 0,22-21 16,-1 0-16,0 1 0,21-1 0,1 0 16,-1 0-16,0 0 0,1 0 0,-22 1 15,21-1-15,0 0 0,-20 21 16,20-21-16,-21 1 0,0-1 0,0 0 15,-21 0-15,0 0 0,0 0 16,-21-21-16,-21 0 0,21 22 16,-22-22-16,1 0 15,0 0-15,-1 0 0,1 0 0,0 0 16,21-22-16,-22 22 0,1 0 0,21-21 16,-22 21-16,22-21 0,0 21 15,21-21-15,0 0 16,21 21-16,0-21 15,1 21-15,-1-22 0,21 22 0,-21-21 16,22 21-16</inkml:trace>
  <inkml:trace contextRef="#ctx0" brushRef="#br0" timeOffset="36955.69">30289 4995 0,'22'-21'0,"-44"42"0,44-63 0,-22 21 16,0 42-1,-22 0 1,22 0-16,-21 1 0,0-1 0,0 21 16,21-21-16,-21 22 0,0-22 0,-1 0 15,22 21-15,0-21 0,-21 1 0,0-1 16,21 0-16,-21 0 0,21 0 16,0 0-1,0-42 1,0 0-16,0 0 15</inkml:trace>
  <inkml:trace contextRef="#ctx0" brushRef="#br0" timeOffset="37123.6">30395 4826 0,'0'0'0,"0"-42"0,0 21 0,0-43 16,-21 64-1,0-21-15,0 21 16,0 0-16,21 21 31,21-21-31,0 0 0,0 21 16,0-21-16,0 21 0,1-21 0,-1 22 15</inkml:trace>
  <inkml:trace contextRef="#ctx0" brushRef="#br0" timeOffset="37800.21">30797 4932 0,'0'-21'47,"22"21"-47,-1-21 15,0-1-15,0 22 0,0 0 16,0-21-16,1 21 0,-22 21 31,0 1-31,-22-1 16,1 0-16,0 21 0,-21 1 0,21-22 15,-22 21-15,22 0 0,-21 1 0,-1-1 16,22 0-16,-21-20 0,21 20 16,-22-21-16,22 0 0,-21 0 0,21 1 15,0-1-15,-1 0 16,44-42 15,-1 21-31,0-21 0,0-1 0,0 1 16,0 0-16,1 0 0,-1 0 15,21 0-15,-42-1 0,21 22 0,0-21 16,1 21-16,-22 21 31,21 1-31,-21-1 0,21 0 16,-21 0-16,0 0 0,21-21 16,0 21-16,0 1 0,1-1 0,20-21 15,-21 21-15,21-21 0,1 0 16,-1 21-16,0-21 0,22 0 0,-22 0 15,1 0-15,-1 0 0,0 0 0,1 0 16,-22-21-16,0 0 0,21 0 0,-21-1 16,-21-20-16,22 0 0,-1-1 15,0 1-15,-21 0 0,0-1 16,0 1-16,0 0 0,0 21 0,0-1 16,-21 22-16,0 0 15,-1 22-15,1-1 0,0 0 0,0 0 16,21 0-16,-21 22 0,21-22 15,0 21-15,0-21 0,0 22 0,0-22 16,0 0-16,21 21 0,0-21 0,0-21 16,22 22-16,-22-1 0,21-21 0,0 0 15,1 21-15,-1-21 0,0 0 16,1 0-16,-22 0 0,21 0 16,-21 0-16,-21-21 0,0 0 0,0-1 15</inkml:trace>
  <inkml:trace contextRef="#ctx0" brushRef="#br0" timeOffset="39128.51">18330 6329 0,'0'0'0,"0"-21"0,21-22 0,-21 22 0,0 0 16,0 0-16,0 0 0,0 0 15,0-1-15,0 44 16,0-1-1,-21 21-15,21 0 0,-21 1 0,21-1 16,0 0-16,0 22 0,-21-22 0,0 1 16,21 20-16,-21-21 0,-1 1 15,22-1-15,-21 0 0,0-20 0,0-1 16,0 0-16,0 0 0,21 0 0,0 0 16,-22-21-16,22-21 31,22 0-31,-1-21 15,0 21-15,0-1 0,21-20 0,1 21 16,-1-21-16,0 20 0,1 1 16,-1 0-16,0 0 0,1 21 0,-1 0 15,0 0-15,1 0 0,-1 0 0,0 21 16,-20 0-16,-1 0 0,0 1 0,-21-1 16,0 0-16,0 0 0,-21 0 0,0 0 15,-1 1-15,-20-1 0,0 0 16,-1 0-16,1 0 0,0 0 15,-22-21-15,22 22 0,0-22 0,20 0 16,-20 0-16,21 0 0,0 0 0,0 0 16,-1 0-16,44 0 31,-1 0-31,0 0 0,21 0 16,-21 0-16,22 0 0,-22 0 15,21 0-15,1 0 0,-1 0 0,0 0 16,22 0-16,-22 0 0,0 0 0,22-22 15,-22 1-15,1 21 0,20-21 0,-21 0 16,1 21-16,-22-21 0,21 0 0,1-1 16,-22 1-16,0 0 0,0 0 15,-21 0-15,0 0 0,21-1 0,-21 1 16,0 0-16,0 0 0,0 42 31,0 0-15,0 0-16,0 1 0,0-1 0,0 0 15,0 0-15,0 0 0,0 0 0,0 1 16,0-1-16,0 0 0,0 0 0,21-21 16,1 0-16,-1 21 0,0-21 15,21 0-15,-21 0 0,22 0 0,-22 0 16,21-21-16,1 21 0,-1-21 0,-21 0 16,21 0-16,-20-1 0,-1 1 15,0 0-15,0 0 0,0 0 0,-21 0 16,0-22-16,21 22 0,-21 0 0,22 0 15,-22 0-15,0-1 0,0 44 32,0-1-32,0 0 0,0 21 15,0-21-15,0 22 0,0-1 0,0 0 16,-22 1-16,22-1 0,-21 0 0,21 22 16,0-22-16,0 22 0,0-1 0,0 1 15,0-1-15,0 1 0,0-1 0,21 22 16,-21-22-16,22 1 0,-22-22 15,0 22-15,0-22 0,0 22 16,0-22-16,-22 0 0,1-21 0,0 22 16,0-22-16,0 0 0,0 0 0,-1 0 15,1-21-15,0 0 0,-21 0 0,21 0 16,-1-21-16,22 0 0,-21 0 0,0-21 16,0 20-16,21-20 0,0 0 0,0-1 15,0-20-15,0 21 0,0-22 0,0 1 16,21-22-16,0 21 0,0 1 0,1-22 15,20 22-15,-21-1 0,0 1 0,22 20 16,-22-20-16,21 21 0,0-1 16,1 1-16,-1 0 0,0 20 0,-20-20 15,20 21-15</inkml:trace>
  <inkml:trace contextRef="#ctx0" brushRef="#br0" timeOffset="39636.21">20891 6604 0,'-42'-42'15,"42"21"-15,0-1 0,0 1 16,0 0-16,0-21 0,21 21 16,0-1-16,-21 1 0,22 0 0,-1 0 15,-21 0-15,0 0 0,21 21 16,-21 21-1,0 0-15,0 0 0,-21 21 16,21 1-16,0-1 0,0 0 16,-21 1-16,21-1 0,-22 22 0,22-22 15,0 0-15,0 1 0,0-1 0,0-21 16,0 21-16,0 1 0,0-22 0,0 21 16,0-21-16,0 1 0,0-1 0,0 0 15,0 0-15,-21 0 0,21 0 0,-21-21 16,0 0-16,0 22 0,0-22 0,-1 0 15,1 0-15,0 0 0,-21 0 16,21 0-16,-22 0 0,22 0 16,-21-22-16,21 22 0,-1 0 0,1 0 15,21-21-15,0 0 0,21 0 16,1 21 0,-1 0-16,0-21 0,21 21 0,-21-21 15,22 21-15,-1 0 0,0 0 0,1-22 16,-1 22-16,0 0 0,1 0 15,-22 0-15,21 0 0,-21 0 0,22 0 16,-22 0-16,0 0 0,0 0 0,0 0 16</inkml:trace>
  <inkml:trace contextRef="#ctx0" brushRef="#br0" timeOffset="41855.9">3281 7895 0,'0'0'0,"-21"0"16,21 21-16,0 1 15,0 20-15,0 21 0,0 1 0,0-1 16,0 22-16,0 0 0,0-1 16,0 1-16,0 0 0,0 21 0,0-22 15,0 22-15,0-21 0,0-1 0,0-20 16,0 21-16,0-22 0,-22 1 16,22-1-16,0 1 0,0-22 15,0 21-15,0-20 0,0-22 0,0 0 16,0 0-16,0 0 0,0-42 31,0 0-31,0-21 0,0 21 0,0-22 16</inkml:trace>
  <inkml:trace contextRef="#ctx0" brushRef="#br0" timeOffset="42688.37">3323 8297 0,'0'0'0,"-21"-21"0,0 0 0,21 0 16,-21 0-16,42 21 31,21 0-31,0 0 0,1 0 0,-1 0 16,22 0-16,20 0 0,-20 0 0,20 0 16,1 0-16,21 0 0,-21-21 15,20-1-15,22 22 0,22-21 0,-1 0 16,0 0-16,0 0 0,21 0 0,1-1 15,20-20-15,1 21 0,-1 0 16,1 0-16,20-1 0,-20 1 0,-1 0 16,1 0-16,-1 0 0,1 21 15,-1-21-15,1 21 0,-22 0 16,1 0-16,-1 0 0,0-22 0,-21 22 16,1 0-16,20 0 0,-21 0 0,-21 0 15,21 0-15,-21 0 0,0 0 0,0 0 16,0 0-16,-21 0 0,0-21 15,0 0-15,-22 21 0,1-21 0,-21 21 16,-1-21-16,-21 21 0,1 0 0,-1 0 16,0-21-16,-20 21 0,-1 0 0,0 0 15,0 0-15,-21 21 16,0 0 0,0 0-16,0 21 0,0-20 15,-21 20-15,21-21 0,-21 21 0,0 1 16,21 20-16,0-20 0,0-1 0,0 21 15,0-20-15,-22 20 0,22-20 16,0 20-16,0-21 0,-21 22 0,21-22 16,0 22-16,0-1 0,0 1 0,0-1 15,0 1-15,0-1 0,0 1 0,0-22 16,0 22-16,0-1 0,0-21 0,21 22 16,-21-22-16,22 1 0,-22-1 15,0 0-15,0 1 0,0-1 0,0-21 16,0 21-16,0-20 0,0 20 0,-22-21 15,1 0-15,-21 0 0,0 1 16,-1-1-16,-20 0 0,-1 0 0,-20-21 16,-1 21-16,0-21 0,-21 21 0,1-21 15,-44 0-15,22 0 0,-21 0 16,-21 0-16,-22 0 0,1-21 0,-22 21 16,1-21-16,-22 0 0,-21 21 0,-21 0 15,-1-21-15,1 21 0,-21 0 0,-22 0 16,1 0-16,-1 21 0,1 0 0,-1-21 15,22 21-15,21 0 0,21 1 16,21-22-16,43 0 0,20 0 0,64 0 16,1 0-16,41 0 0,22 0 0,21 0 15,-1-22-15,22 1 16,0 0-16,22 0 0,-1 0 0,0 0 16,21-1-16,22 1 0,-1 0 0,1-21 15,-1 21-15,22-22 0,0 22 16,-1-21-16</inkml:trace>
  <inkml:trace contextRef="#ctx0" brushRef="#br0" timeOffset="42972.23">6032 8170 0,'0'0'0,"0"-42"0,0-64 16,0 85-16,0 0 0,0 0 15,0 42-15,0 0 0,0 21 16,0 1-16,-21 20 0,21 1 16,0-1-16,0 22 0,0 0 0,0-1 15,0 1-15,0 21 0,0-22 0,0 22 16,0-21-16,0 0 0,0-1 0,0 1 16,0 0-16,21-1 0,-21-20 15,0 20-15,22-20 0,-22-22 16,21 22-16,0-22 0,-21 0 0,21-20 0,0-1 15,0-21-15,1 0 0,-1 0 16,0-21-16,21-1 0</inkml:trace>
  <inkml:trace contextRef="#ctx0" brushRef="#br0" timeOffset="43228.08">7810 8128 0,'0'0'15,"43"-42"1,-43 63-16,0 21 0,0 1 16,-21-1-16,-1 21 0,22 1 15,-21 21-15,21-22 0,-21 22 0,21-1 16,0 1-16,0 0 0,0-22 16,0 22-16,0-22 0,0 1 0,0-1 15,0-20-15,0 20 0,21-20 0,0-1 16,1 0-16,-22-21 0,21 22 0,0-22 15,-21 0-15,21 0 0,0-21 16,0 0-16,1 0 0,-1 0 0</inkml:trace>
  <inkml:trace contextRef="#ctx0" brushRef="#br0" timeOffset="43480.93">9292 7853 0,'0'0'0,"21"0"0,-21 21 16,0 0-16,0 22 15,0 20-15,-21 1 0,21-1 0,-21 22 16,0-22-16,21 22 0,-21 0 0,21-1 16,-22 22-16,1-21 0,21-1 15,0 1-15,0-21 0,-21 20 0,21-20 16,-21-1-16,21-20 0,0 20 15,0-21-15,-21 1 0,0-22 0,-1 21 16,-20-21-16,21 1 0,-21-1 0,-1 0 16</inkml:trace>
  <inkml:trace contextRef="#ctx0" brushRef="#br0" timeOffset="43811.74">4276 8763 0,'21'0'16,"-21"21"-16,21 0 0,-21 1 0,0 20 16,0 0-16,0-21 0,0 22 15,0-1-15,0 0 0,0 1 0,0-1 16,0-21-16,0 22 0,0-22 0,0 0 16,0 0-16,0 0 15,0 0-15,21-21 0,0 0 16</inkml:trace>
  <inkml:trace contextRef="#ctx0" brushRef="#br0" timeOffset="44132.57">4847 8827 0,'0'21'16,"0"0"-16,0 0 15,0 0-15,-21 22 0,21-22 0,-21 21 16,21 0-16,-21-20 0,21 20 15,0-21-15,0 0 0,0 0 16,0 1-16,0-1 0,21 0 0,0-21 16,0 0-16,0 0 0,22 0 0,-22 0 15,21 0-15,-21 0 0,22-21 16,-22 0-16,0-1 0,0 1 0,-21 0 16,0 0-16,0 0 0,0 0 0,-21-1 15,-21-20-15,20 21 0,-20 0 16,0 0-16,-1-1 0,22 22 0,-21 0 15,21-21-15,0 21 0,42 21 16,0-21 0,0 22-16,21-1 0,-20-21 0,20 21 15,0-21-15,1 0 0</inkml:trace>
  <inkml:trace contextRef="#ctx0" brushRef="#br0" timeOffset="44449.38">6202 8932 0,'0'0'0,"0"-21"15,0 0-15,0 0 16,21 21-16,0 0 0,0 0 16,0 0-16,-21 21 15,22 0-15,-1 0 0,-21 1 16,21-1-16,-21 21 0,0-21 0,0 22 15,0-22-15,0 0 0,0 21 0,-42-21 16,20 1-16,1-1 0,0 0 16,-21 0-16,21 0 0,-1 0 0,1-21 15,0 0-15,21 22 0,0-44 16,21 1 0,22 0-16,-22 0 15,0 21-15,21-21 0,-21 0 0,22-1 16,-22 1-16,21 0 0,1 0 15</inkml:trace>
  <inkml:trace contextRef="#ctx0" brushRef="#br0" timeOffset="44756.21">6816 8911 0,'0'0'0,"-22"21"16,1 1 0,0-22-16,0 21 0,-21 0 0,20 0 15,1 21-15,0-20 0,0-1 0,0 0 16,21 0-16,0 0 0,0 0 15,0 1-15,0-1 0,0 0 0,21-21 16,0 21-16,0-21 0,0 0 0,22 0 16,-22 0-16,0 0 0,21 0 0,-20-21 15,20 0-15,-21 21 0,0-21 16,0-1-16,1-20 0,-22 21 16,0 0-16,0-22 0,0 22 0,0-21 15,-22 21-15,1-22 0,-21 22 0,21-21 16,0 21-16,-22 21 0,22-21 15,0 21-15,0 0 0,0 0 0,21 21 32,21-21-32,0 0 0,0 0 0,0 21 15,0-21-15</inkml:trace>
  <inkml:trace contextRef="#ctx0" brushRef="#br0" timeOffset="45204.34">7980 8678 0,'0'-21'15,"0"0"-15,21 21 16,0 0-16,0 0 16,0 0-16,1 0 15,-1 0 1,-21 21-16,0 0 0,0 1 0,0-1 15,0 0-15,0 0 0,-21 0 16,-1 0-16,1 1 0,-21-1 16,21 0-16,0-21 0,-1 21 0,1-21 15,42 0 17,1 0-17,20 0-15,-21 0 0,0 0 0,0 0 16,22 21-16,-22-21 0,0 21 15,0 1-15,0-22 0,1 21 0,-1 0 16,-21 0-16,0 0 0,0 0 16,0 1-16,0-1 0,-21-21 0,-1 21 15,1 0-15,-21-21 16,21 21-16,0-21 0,-1 0 0,-20 0 16,42 21-16,-21-21 0,21-21 31,21 21-31,0-21 0,0 0 15,1 0-15</inkml:trace>
  <inkml:trace contextRef="#ctx0" brushRef="#br0" timeOffset="45540.51">8615 8657 0,'0'0'0,"-21"0"15,-1 21 1,22 1-16,-21-1 0,0 21 15,0-21-15,21 0 0,0 22 0,-21-1 16,21-21-16,0 0 0,0 22 0,0-22 16,0 0-16,0 0 0,21 0 0,0-21 15,0 0-15,22 22 0,-22-22 0,0 0 16,21 0-16,-21 0 0,1-22 16,20 1-16,-21 21 0,0-21 0,0 0 15,-21-21-15,0 20 0,0 1 0,0 0 16,0-21-16,0 21 0,0-1 0,0-20 15,-21 21-15,0 0 16,0 0-16,0 21 0,0 0 16,-1 0-16,22 21 15,0 0-15,0 0 16,0 0-16,0 0 0,0 1 16</inkml:trace>
  <inkml:trace contextRef="#ctx0" brushRef="#br0" timeOffset="45955.27">9440 8636 0,'0'0'15,"0"-21"-15,0 42 16,0 0-16,0 0 15,-21 1-15,21-1 0,-21 21 0,21-21 16,-21 22-16,0-22 0,21 21 16,0-21-16,0 22 0,0-22 0,0 0 15,0 0-15,0 0 0,0 0 0,0 1 16,21-22-16,0 0 0,0 0 0,0 0 16,0 0-16,1 0 0,-1 0 0,0-22 15,0 22-15,0-21 16,0 0-16,-21 0 0,22 0 0,-1 0 15,-21-1-15,0 1 16,0 42 0,0 1-1,0-1-15,0 0 0,0 21 16,0-21-16,0 1 0,-21-1 0,21 0 16,-22 0-16,22 0 0,0 0 0,0 1 15,0-1-15,22-21 16,-1 0-1</inkml:trace>
  <inkml:trace contextRef="#ctx0" brushRef="#br0" timeOffset="46265.1">10075 8805 0,'0'0'0,"21"-42"0,-21 21 15,0 0-15,0-22 0,0 22 16,-21 21-16,0 0 0,0 21 15,0 1-15,21 20 0,-21-21 0,-1 21 16,1-20-16,0 20 0,21 0 16,0 1-16,0-22 0,0 0 0,0 21 15,0-21-15,0 1 0,21-22 0,0 21 16,1-21-16,-1 0 0,0 0 16,0 0-16,21 0 0,-20 0 0,-1-21 15,0 21-15,0-22 0,-21 1 16,21 0-16,-21-21 0,0 21 0,0-1 15,0-20-15,0 0 0,0 21 0,0-22 16,-21 22-16,0-21 0,0 21 0,0-1 16,-22 1-16,22 21 0,-21 0 0,21 0 15,-22 0-15,1 0 0,0 0 0,-22 0 16</inkml:trace>
  <inkml:trace contextRef="#ctx0" brushRef="#br0" timeOffset="47013.36">5313 8319 0,'0'0'0,"-43"-43"0,1 22 0,-21-21 0,20 21 16,-20-22-16,-1 43 0,1-21 16,-22 21-16,0 0 0,1 21 0,-1 0 15,22 22-15,-22 20 0,21-20 0,1 20 16,-1 22-16,1-1 0,21 1 15,-1 21-15,1 0 0,0-22 0,20 22 16,22-21-16,0 0 0,0-1 0,0 1 16,22-22-16,20 22 0,0-21 15,1-1-15,20 1 0,1-22 0,20 21 16,1-41-16,0 20 0,-1-21 0,22 0 16,-21-21-16,21 0 0,-22 0 15,1 0-15,21 0 0,-22-21 16,1-21-16,21 21 0,-21-22 0,-1 1 15,1-22-15,0 1 0,-1-1 0,1 1 16,-22-22-16,1 22 0,-1-22 16,-20-21-16,-22 22 0,0-1 0,-21-21 15,0 21-15,-21 1 0,-21-1 0,-22 0 16,1 22-16,-22-22 0,0 43 16,-21-22-16,-21 43 0,22-21 0,-22 42 15,0 0-15,-22 0 0,22 21 0,0 0 16,0 22-16,22-1 0,-1 0 15,21 22-15,0-1 0,22 1 16,-1-1-16,22 22 0,0-22 0,21 1 16,-1-1-16,22 1 0,0-1 0,0 1 15,0-22-15,0 1 0,22-1 16</inkml:trace>
  <inkml:trace contextRef="#ctx0" brushRef="#br0" timeOffset="47697.04">15134 9885 0,'0'0'0,"0"-21"0,21-43 16,0 64-16,-21-21 0,0 42 31,0 0-31,0 1 0,0 20 16,0-21-16,0 21 0,0 1 0,-21 20 15,21-20-15,-21-1 0,21 21 0,0-20 16,-21 20-16,0-20 0,21 20 16,0-21-16,0 1 0,-21-1 15,21 0-15,-22 1 0,22-22 0,-21 0 16,21 0-16,0 0 0,0 1 0,0-1 16,0 0-16,21-21 31,1-21-31,-1 0 0,0-1 0</inkml:trace>
  <inkml:trace contextRef="#ctx0" brushRef="#br0" timeOffset="48187.29">15854 9885 0,'0'0'0,"0"-21"15,-21 42-15,-1 0 16,1 0-16,0 22 16,0-22-16,0 21 0,0-21 0,-1 22 15,1-1-15,0 0 0,0 1 0,0-1 16,21 0-16,0 1 0,-21-1 0,21 0 16,0 1-16,0-1 0,0 0 0,0-21 15,0 1-15,0 20 0,21-21 16,0 0-16,0-21 0,21 21 15,-20 1-15,-1-22 0,21 0 0,-21 0 16,22 0-16,-22 0 0,0 0 0,21-22 16,-21 22-16,22-21 0,-22 0 0,21 0 15,-21-21-15,22 20 0,-22-20 16,0 0-16,0-1 0,0-20 0,-21 21 16,0-22-16,0 22 0,0-22 0,0 1 15,0 20-15,0-20 0,-21 21 0,0-1 16,0 1-16,-21 0 0,20 20 0,1 1 15,-21 21-15,21 0 0,0 21 16,-22 1-16,22-1 0,-21 21 0,21 0 16,-1-20-16,1 20 0,0 0 0,0 1 15,0-1-15,0-21 0,-1 21 0,22-20 16,0 20-16,0-21 0,0 0 16,0 0-16,0 1 0,0-1 15,0 0-15</inkml:trace>
  <inkml:trace contextRef="#ctx0" brushRef="#br0" timeOffset="49283.56">11493 11959 0,'22'0'16,"-22"21"0,0 1-16,0 20 0,0 0 0,0 1 15,0 20-15,0-21 0,0 22 16,0-1-16,0 1 0,-22-22 0,22 22 15,0-22-15,0 22 0,0-22 0,0 0 16,0 1-16,0-1 0,0 0 0,0-21 16,0 1-16,0-1 0,0 0 15,22-21 1,-1 0-16,-21-21 0,21 0 16,0-22-16</inkml:trace>
  <inkml:trace contextRef="#ctx0" brushRef="#br0" timeOffset="50112.09">11726 11811 0,'0'0'0,"0"-21"0,0 0 0,21 0 16,1 21 0,20 0-16,-21 0 0,43 0 0,-22 0 15,43 0-15,-22 0 0,43 0 0,-21 0 16,20 0-16,1 0 0,21 0 0,21 0 15,1 0-15,20 0 0,-21 0 16,21 0-16,1 0 0,20 0 16,1 0-16,-1 0 0,22 0 0,0 0 15,-1 0-15,1 0 0,21 0 0,-22 0 16,22 0-16,0-22 0,0 22 16,-21-21-16,20 21 0,-20-21 0,-21 21 15,20 0-15,-20-21 0,-22 21 0,0 0 16,1 0-16,-22 0 0,21 0 0,-21 0 15,-21 0-15,22 0 0,-22 0 16,0 0-16,0 0 0,21 0 0,-42 0 16,21 0-16,0 0 0,-22 0 0,1 0 15,0 0-15,-21 0 0,-1 0 16,-20-21-16,21 21 0,-43 0 16,21-21-16,-41 21 0,20 0 0,-21 0 15,0 0-15,-42 0 16,0 21-1,0 0-15,21 0 0,-21 0 0,-1 22 16,1-22-16,0 21 0,0 0 16,21 1-16,-21 20 0,0-20 0,-1 20 15,22 1-15,0-1 0,-21 1 0,0-1 16,0 1-16,21-1 0,-21 1 0,0 20 16,-1-20-16,1-1 0,0 1 15,0-1-15,0 1 0,0-1 16,-1-20-16,1 20 0,0-21 0,-21 1 15,21-1-15,-1 0 0,-20 1 0,0-22 16,-1 0-16,1 0 0,0 0 0,-1 1 16,-20-1-16,21-21 0,-22 0 15,1 21-15,-22-21 0,21 0 0,-41 0 16,20 0-16,-21 0 0,-21-21 0,0 0 16,-21-1-16,0 1 0,0 0 0,-43 0 15,22 0-15,-43 0 0,22-22 0,-43 22 16,0 0-16,0 0 0,-21-22 15,0 22-15,0 0 0,0 21 0,-21-21 16,0 21-16,0 0 0,21 0 16,-22 0-16,1 0 0,0 0 0,21 0 15,0 21-15,0-21 0,21 21 0,0-21 16,22 21-16,20-21 0,43 0 16,0 0-16,21 0 0,42 0 0,1 0 15,20-21-15,1 21 0,41-21 0,1 0 16,21 0-16,0 0 0,0-1 0,21 1 15,1 0-15,-1 0 0,0 0 16,0 0-16,0 21 0,0-22 0,22 1 16,-22 0-16</inkml:trace>
  <inkml:trace contextRef="#ctx0" brushRef="#br0" timeOffset="50375.94">12531 11959 0,'0'0'16,"21"-21"-16,-21 0 0,0 0 0,0 0 15,21 21-15,-21 21 16,0 0-16,0 0 0,0 21 16,0 1-16,0-1 0,-21 0 0,21 1 15,-21-1-15,21 0 0,0 1 0,0-1 16,0 0-16,0 1 0,0-1 15,0-21-15,0 0 0,0 22 0,0-22 16,0 0-16,0 0 0,21-21 16,0 0-16,0 0 0,0 0 0,0 0 15,1 0-15</inkml:trace>
  <inkml:trace contextRef="#ctx0" brushRef="#br0" timeOffset="50725.74">13229 12044 0,'0'0'0,"21"-21"0,0 0 0,-21-1 0,0 44 16,-21-1 0,0 21-16,0-21 0,0 22 15,-22-1-15,22 0 0,0 1 0,0-1 16,0 0-16,0-21 0,21 22 0,0-22 16,0 21-16,0-21 0,0 1 0,0-1 15,21 0-15,21 0 0,-21 0 0,22-21 16,-22 0-16,42 0 0,-20 0 15,-1 0-15,0 0 0,1-21 0,-1 0 16,21 0-16,-41 0 0,20-1 0,-21-20 16,21 0-16,-42 21 0,0-22 15,0-20-15,0 20 0,0 1 16,0 0-16,-21-1 0,0 1 0,-21 0 16,21 21-16,-1-1 0,-20 22 0,21 0 15,-21 0-15,20 22 0,1-1 0,0 0 16,0 0-16,21 0 0,0 22 15,0-22-15,0 0 0,0 0 0,21 0 16,0 0-16,22-21 0</inkml:trace>
  <inkml:trace contextRef="#ctx0" brushRef="#br0" timeOffset="50967.6">14753 11748 0,'0'0'0,"0"-22"0,0 44 16,-21-1 0,0 21-16,21 0 0,-21 22 0,-1-1 15,22 1-15,-21 21 0,0-1 0,0-20 16,0 20-16,0-20 0,21 21 0,-22-22 16,22 1-16,-21-1 0,21 1 0,0-22 15,0 21-15,0-41 0,0 20 16,0-21-16,21 0 0,1 0 0,-1-21 15,0 0-15,0 0 0,0 0 16,22-21-16</inkml:trace>
  <inkml:trace contextRef="#ctx0" brushRef="#br0" timeOffset="51428.08">15579 12213 0,'0'0'15,"-22"-42"-15,22 21 16,0 0-16,0-1 16,0 1-16,22 0 0,-22 0 0,21 21 15,0 0-15,0 0 0,21 0 0,-20 0 16,-1 21-16,0 0 16,-21 22-16,21-22 0,-21 21 0,0 22 15,0-22-15,0 0 0,0 1 16,-21-1-16,0 0 0,0 1 0,-1-1 15,-20 0-15,21-21 0,-21 22 0,-1-22 16,-20 0-16,20 0 0,1-21 0,-21 0 16,20 0-16,1 0 0,0 0 0,-1 0 15,1 0-15,0-21 0,20 0 16,1 0-16,0 0 0,21-1 16,0 1-16,0 0 0,0-21 0,0 21 15,21-22-15,0 22 0,22 0 0,-22 0 0,21 0 16,1-1-16,-1 22 0,-21 0 15,21 0-15,1 22 0,-1-1 16,-21 0-16,22 0 0,-22 0 0,21 22 16,-21-22-16,0 21 0,1-21 0,-1 22 15,0-22-15,-21 0 0,0 21 0,21-21 16,0 1-16,-21-1 0,21-21 16,1 0-16,-1 0 15,0 0-15</inkml:trace>
  <inkml:trace contextRef="#ctx0" brushRef="#br0" timeOffset="51784.87">16489 12256 0,'0'0'0,"21"-22"0,-21-41 16,-21 63 0,0 21-16,-1 0 15,1 0-15,-21 1 0,21 20 0,0-21 16,-22 21-16,22-20 0,21-1 0,-21 21 15,21-21-15,0 22 0,0-22 0,0 0 16,0 0-16,0 0 0,21 0 16,0 1-16,0-22 0,1 21 15,20-21-15,-21 0 0,21 0 0,1 0 16,-22 0-16,21 0 0,1-21 0,-22 21 16,0-22-16,0 1 0,0 0 0,0-21 15,-21 21-15,0-22 0,0 1 0,0 0 16,0-1-16,0-20 0,-21 20 15,0 1-15,0 0 0,0-1 0,0 1 16,-1 21-16,-20 0 0,21 21 0,0 0 16,0 0-16,-1 0 0,1 0 0,21 21 15,0 0-15,0 0 0,0 0 16,21 1-16,22-1 16,-22-21-16</inkml:trace>
  <inkml:trace contextRef="#ctx0" brushRef="#br0" timeOffset="52028.74">17484 11790 0,'0'0'0,"0"-21"0,21 0 0,-21 42 16,0 0-16,-21 0 16,-1 21-16,1 22 0,-21-22 0,21 22 15,0 20-15,-22-20 0,22-1 0,0 22 16,-21-21-16,20-1 0,1 1 0,0-22 15,0 21-15,21 1 0,0-22 16,0 1-16,0-1 0,0-21 16,0 21-16,0-20 0,0-1 0,0 0 15,0 0-15,21-21 16,0-21-16,0 21 0,1-21 16</inkml:trace>
  <inkml:trace contextRef="#ctx0" brushRef="#br0" timeOffset="52465.12">17738 12213 0,'0'0'0,"21"-21"0,-21 0 0,0 0 0,21 21 15,-21-21-15,21 21 0,0-22 16,0 22-16,1 0 0,-1-21 0,0 21 16,0 0-16,0 0 0,0 0 15,1 0-15,-1 0 0,-21 21 16,0 1-16,0-1 15,0 0-15,0 0 0,-21 0 0,-1 22 16,1-43-16,0 21 0,-21 0 0,21 0 16,-22 0-16,1 0 0,21-21 0,-22 22 15,22-22-15,0 0 0,0 0 16,42 0 0,0 0-16,0 0 15,1 0-15,20 0 0,-21 0 0,0 0 16,0 0-16,1 21 0,-1 0 15,0-21-15,-21 21 0,0 0 16,0 0-16,0 1 0,0-1 0,0 0 16,0 0-16,-21 0 0,0 0 0,-1 1 15,1-22-15,0 21 0,0 0 0,0-21 16,-22 0-16,22 21 0,0-21 0,0 0 16,0 0-16,0 0 0,-1 0 0,1 0 15,21-21 1,0 0-16,21 0 15,1-1-15,-1 1 0,21-21 16</inkml:trace>
  <inkml:trace contextRef="#ctx0" brushRef="#br0" timeOffset="52776.88">18119 12171 0,'0'21'31,"-22"0"-31,1 0 0,21 1 0,-21-1 15,0 0-15,21 21 0,0-21 0,0 1 16,-21-1-16,21 21 0,0-21 0,0 0 16,0 1-16,0-1 0,0 0 15,21 0-15,-21 0 0,21-21 0,0 0 0,0 0 16,1 0-16,-1 0 16,0 0-16,0-21 0,0 0 15,0 0-15,1-22 0,-22 22 0,0-21 16,21 0-16,-21 20 0,0-20 0,21 0 15,-21-1-15,0 22 0,0-21 0,0 21 16,0 0-16,-21-1 0,0 22 16,-1 0-16,1 0 15,0 0 1,21 22-16</inkml:trace>
  <inkml:trace contextRef="#ctx0" brushRef="#br0" timeOffset="53059.72">18859 11790 0,'0'0'0,"22"-42"0,-22-1 15,0 22-15,0 42 32,-22 0-32,1 22 0,0-1 15,0 0-15,0 22 0,-22-1 0,22 1 16,-21 21-16,21-22 0,-22 1 0,22 20 15,0-20-15,-21 20 0,21-20 16,-1-1-16,1 1 0,0-1 16,21 1-16,0-1 0,-21-20 0,21-1 15,-21 0-15,21 1 0,-21-22 0,21 0 16,0 0-16,0 0 0,0 1 0,0-44 31,21 1-31,0 21 0,0-21 16</inkml:trace>
  <inkml:trace contextRef="#ctx0" brushRef="#br0" timeOffset="53428.42">19029 12298 0,'0'0'0,"0"-21"16,0 0-16,0-1 0,-21 44 16,21-1-16,-22 0 15,1 0-15,0 21 0,21-20 0,-21-1 16,0 0-16,21 21 0,0-21 15,-21 1-15,21-1 0,-22 0 0,22 0 16,0 0-16,0 0 16,22-21-1,-1-21 1,0 21-16,0-21 0,0 21 16,0-21-16,1 0 0,-1 21 0,0-21 15,0-1-15,-21 44 31,-21-1-31,21 0 0,0 0 16,-21 0-16,21 0 0,-21 1 0,-1 20 16,22-21-16,0 0 0,-21 0 15,21 1-15,-21-1 0,21 0 16,0 0-16,21-21 31,-21-21-31</inkml:trace>
  <inkml:trace contextRef="#ctx0" brushRef="#br0" timeOffset="53742.34">19558 12319 0,'0'0'16,"-21"0"-16,0 0 16,-1 0-16,1 21 0,0 0 0,0 1 15,21-1-15,-21 0 0,21 0 0,-21 0 16,21 0-16,0 1 0,0-1 0,0 0 15,0 0-15,21-21 16,0 21-16,0-21 0,0 0 16,0 0-16,1 0 0,-22-21 15,21 21-15,-21-21 0,0 0 0,0 0 16,0-1-16,0 1 0,0 0 16,0 0-16,0 0 0,0 0 15,-21-1-15,-1 22 0,1-21 0,0 21 16,0 0-16,-21 0 0,20 0 0,1 0 15,0 0-15,0 21 0,0-21 0,0 22 16,-1-1-16,-20-21 0,21 21 0,-21 0 16,-1 0-16,1 0 0</inkml:trace>
  <inkml:trace contextRef="#ctx0" brushRef="#br0" timeOffset="54300.01">14245 13780 0,'0'0'0,"-21"0"0,-21 21 0,20-21 15,1 0-15,0 0 16,42 0 0,22 0-16,-1 0 15,0 0-15,22 0 0,-1-21 0,22 21 16,0 0-16,20 0 0,1 0 0,21 0 15,21 0-15,1 0 0,20 0 0,0 0 16,22 0-16,-1 0 0,1 21 16,-1-21-16,1 21 0,-1 0 0,1-21 15,-22 0-15,0 0 0,1 0 0,-22 0 16,0 0-16,-21 0 0,0 0 16,-21 21-16,21-21 0,-21 0 0,-22 0 15,1 0-15,0 0 0,-1 21 16,-20-21-16,-22 0 0,22 0 0,-22 0 15,0 0-15,-20 0 0,20 0 0,-21 0 16,0 0-16,0 0 0,1-21 0,-1 0 16,-21 0-1,0 0 17,-21 21-32,-1 0 0,1 0 0,0 0 0,0 0 15,0 0-15</inkml:trace>
  <inkml:trace contextRef="#ctx0" brushRef="#br0" timeOffset="54519.89">18817 13695 0,'-21'0'0,"42"0"32,0 0-32,0 0 15,1 21-15,-1-21 0,0 0 0,0 0 16,-21 21-16,21-21 0,-21 21 15,0 1-15,0-1 0,0 0 16,-21 0-16,0 0 0,-21 0 0,-1 1 16,1-1-16,-22 0 0,1 0 15,-1 0-15,-20-21 0,20 21 0,-20 1 16,-1-22-16,0 0 0</inkml:trace>
  <inkml:trace contextRef="#ctx0" brushRef="#br0" timeOffset="55195.5">13462 13928 0,'0'0'0,"21"0"0,0 0 0,0 0 16,1-21-16,-1-1 0,21 1 15,-21 21-15,0-21 0,22 21 16,-22-21-16,21 21 0,-21 0 15,22-21-15,-22 21 0,0 0 16,0-21-16,0 21 0,-21-22 16,-21 22-1,0 0-15,0 0 0,0 0 16,0 0-16,-1 0 16,1 0-16,0 0 15,21 22-15,0-1 0,-21-21 16,21 21-16,0 0 0,0 0 15,0 0-15,0 1 0,0-1 16,21 0-16,-21 0 0,21 0 0,-21 0 16,21 1-16,-21-1 0,0 0 15,0 0-15,22 0 16,-1 0-16,0-21 0,0 0 16,0 0-16,0 0 0,1 0 15,-1 0-15,0 0 0,0 0 16,21 0-16,-20 0 0,-1-21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9T04:02:35.7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16129 1947 0,'0'22'32,"0"-1"-32,0 0 15,0 0-15,0 0 16,0 0-16,21-21 15,0 22-15,0-22 0,22 0 16,-1 0-16,0 0 0</inkml:trace>
  <inkml:trace contextRef="#ctx0" brushRef="#br0" timeOffset="1111.29">12509 1566 0,'0'0'0,"-21"0"0,21-21 16,-21-21-1,21 21-15,0 0 0,0-1 0,-21 1 16,21 0-16,0 0 16,-21 21-16,21-21 0,0 0 0,-21 21 15,21-22-15,0 44 63,0-1-63,-22 0 0,22 0 15,0 0-15,0 22 0,0-1 16,0 0-16,0 22 0,0-1 16,0 1-16,0 20 0,0-20 0,0 21 15,0-22-15,0 22 0,0-1 16,0 1-16,0 0 0,0-22 0,-21 22 15,21-22-15,-21 22 0,21-21 0,-21-1 16,0 1-16,0-22 0,-1 21 16,22-20-16,-21-1 0,0 0 0,21 1 15,-21-1-15,21 0 0,0-20 16,0 20-16,0-21 0,0 0 0,0 0 16,0-42-1,0 0 1,0 0-16,0 0 0,0-22 15,0 1-15,0 0 0,0-22 0</inkml:trace>
  <inkml:trace contextRef="#ctx0" brushRef="#br0" timeOffset="2053.79">12467 1461 0,'-21'0'15,"0"0"17,42 0-1,0 0-16,0 0-15,0 0 0,1 0 0,-1 0 16,21 0-16,0 0 16,1 0-16,20 0 0,1 0 0,20 0 15,1 0-15,0 0 0,-1 0 0,22 0 16,0 0-16,0 0 0,21 0 16,0 0-16,21 0 0,0 0 0,0 0 15,1 0-15,-1 0 0,21 0 16,-21 0-16,22 0 0,-22 0 0,0 0 15,0 0-15,-21 0 0,21 0 0,0-22 16,1 22-16,-22 0 0,21 0 16,0 0-16,-21 0 0,21 0 0,0 0 15,0 0-15,1 0 0,20 0 16,-21 0-16,0 0 0,22 0 16,-22 0-16,21 0 0,-21 0 0,22 0 15,-22 0-15,-21 0 0,21 0 16,-21 0-16,0 0 0,0 0 0,0 0 15,0 0-15,0 0 0,-21 0 0,0 0 16,-1 0-16,-20 0 0,0 0 16,21 0-16,-43 0 0,22 0 0,-1 0 15,-20 0-15,-1-21 0,1 21 16,-22 0-16,1-21 0,-1 21 0,0 0 16,-21 0-16,1-21 0,-1 21 15,0 0-15,-21-21 0,0 0 16,0 42 46,0 0-62,0 0 16,-21 0-16,21 22 0,-21-22 16,-1 21-16,22 0 0,-21 1 15,0-1-15,0 0 0,0 22 0,0-22 16,-22 22-16,22-1 0,0-20 15,0 20-15,0 1 0,-1-22 0,1 21 16,0 1-16,21 21 0,-21-22 0,21 22 16,0-22-16,0 22 15,0-22-15,0 1 0,0 21 0,0-22 16,0 1-16,0-1 0,0 1 0,0-22 16,-21 21-16,21-20 0,0-1 15,0 0-15,-21 1 0,21-1 0,0 0 16,0-20-16,0-1 0,-22 0 0,22 0 15,0 0-15,-21-21 0,21 21 16,-21-21-16,0 0 16,0 0-16,0 0 0,-1-21 15,1 21-15,0-21 0,-21 0 0,21-21 16,-43 20-16,1 1 0</inkml:trace>
  <inkml:trace contextRef="#ctx0" brushRef="#br0" timeOffset="2879.84">12658 3366 0,'0'0'0,"-22"0"0,1 0 0,0 0 0,0 0 16,0 0-16,0 0 0,-1-22 16,1 22-16,0 0 15,42 0 32,0 0-47,1 0 0,20 0 0,-21 22 16,21-22-16,1 0 0,-1 0 15,22 21-15,-22-21 0,43 0 0,-22 0 16,22 21-16,-1-21 0,1 0 0,0 0 16,21 0-16,-1 0 0,1 0 15,21 0-15,21 0 0,1-21 0,-1 21 16,0 0-16,21 0 0,1-21 16,-1 21-16,0 0 0,1 0 15,-1 0-15,0 0 0,1 0 0,-1 0 16,0 0-16,1 0 0,-22 0 0,-21 0 15,21 0-15,-21 0 0,0 0 16,0 21-16,0-21 0,-21 0 0,0 0 16,-1 0-16,1 0 0,-21 0 0,0 0 15,-1 0-15,1 0 0,0 0 16,-1 0-16,1 0 0,0 0 0,-1 0 16,1 0-16,-22 0 0,22 0 0,-21 0 15,-1 0-15,1 0 0,-1 0 16,1 0-16,-1 0 0,1 0 15,-1 0-15,1 0 0,-1 0 0,-21 0 16,22 0-16,-22 0 0,1 0 16,-1 0-16,0 0 0,1 0 0,-1 0 15,0 21-15,1-21 0,-1 0 0,0 0 16,-21 0-16,22 0 0,-22 0 16,0 0-16,21 0 0,-20 0 0,-1 0 15,0 0-15,-42-21 31,-22 0-31,22 21 0,-42-43 16,20 22-16,-41 0 0,20 0 0</inkml:trace>
  <inkml:trace contextRef="#ctx0" brushRef="#br0" timeOffset="3421.7">14541 1736 0,'0'0'0,"-21"-21"16,0 21-16,0 0 0,-21 0 16,-1 0-16,1 0 0,-22 21 0,22 0 15,-21 0-15,20 0 0,-20 22 0,20-1 16,1-21-16,0 43 0,-1-22 16,22 0-16,-21 22 0,21-22 0,0 22 15,-1-1-15,1 1 0,21-22 0,0 21 16,0-20-16,0-1 0,0 0 15,21 1-15,22-22 0,-22 0 0,21 0 16,-21 0-16,22 1 0,-1-22 16,0 0-16,1 0 0,-1 0 15,0 0-15,1 0 0,-22 0 0,21-22 16,1 1-16,-22 0 0</inkml:trace>
  <inkml:trace contextRef="#ctx0" brushRef="#br0" timeOffset="3827.47">14753 2201 0,'0'0'16,"0"-63"0,-21 63-1,0 0-15,0 21 16,-1 0-16,1 0 0,0 22 16,0-22-16,0 21 0,0-21 15,-1 22-15,22-1 0,0 0 0,-21 1 16,21-22-16,0 21 0,0-21 15,0 22-15,0-22 0,21 0 0,1-21 16,-1 21-16,0 0 0,0-21 0,21 0 16,-20 0-16,20 0 0,0 0 15,1-21-15,20 0 0,-21 0 0,1 0 16,-22 0-16,21-1 0,-21-20 16,1 21-16,-1-21 0,-21-1 15,0 1-15,0 0 0,-21-1 0,-1 1 0,-20 21 16,0-22-16,21 22 0,-22 0 15,1 0-15,0 21 0,-1 0 16,1 0-16,0 0 0,-1 0 0,22 0 16,-21 21-16,21-21 0,-1 21 15,22 0-15,0 1 0,0-1 16,0 0-16,0 0 0,0 0 0,22-21 16,-1 0-16,21 0 0,-21 0 0,22 0 15,-22 0-15</inkml:trace>
  <inkml:trace contextRef="#ctx0" brushRef="#br0" timeOffset="4139.29">15557 1693 0,'0'0'0,"0"-21"0,0 0 15,0 42 1,0 22-1,0-1-15,-21 0 0,0 1 0,21 20 16,-21-21-16,21 22 0,-21-1 0,0 1 16,-1-1-16,22 1 0,0-1 15,-21 1-15,21-1 0,-21-20 16,21-1-16,0 22 0,0-43 0,0 21 16,0 0-16,0-20 0,0-1 15,0 0-15,0 0 16,21-42-1,-21 0-15,21 0 16,1-22-16,-1 1 0,0 0 0,0-1 16,-21 1-16,21-22 0</inkml:trace>
  <inkml:trace contextRef="#ctx0" brushRef="#br0" timeOffset="4415.13">15769 1820 0,'0'0'0,"0"-63"16,21 42-16,-21 0 0,0-1 0,0 1 15,0 0-15,0 42 16,0 0 0,0 22-16,0-1 0,-21 0 0,21 22 15,-21-22-15,21 22 0,0-1 16,0 1-16,-21-1 0,21 1 0,-21-22 16,21 22-16,-22-1 0,22 1 0,0-22 15,0 0-15,-21 1 0,21-1 16,0-21-16,-21 0 0,21 22 0,0-22 15,0 0-15,0-42 32,21 0-32,0-1 15,-21 1-15,22-21 0,-1 21 0,0-22 16,21 1-16</inkml:trace>
  <inkml:trace contextRef="#ctx0" brushRef="#br0" timeOffset="4783.5">16214 2223 0,'21'0'0,"0"0"16,0 0 0,0-22-16,0 1 0,1 21 15,-1-21-15,-21 0 0,0 0 16,0 0-16,0-1 15,0 1-15,-21 21 16,-1 0-16,-20 0 16,21 0-16,0 0 0,0 21 15,-22 1-15,22-1 0,0 21 0,0-21 16,0 22-16,-1-22 0,1 21 0,0-21 16,21 22-16,0-22 15,0 21-15,0-21 0,0 0 0,0 22 0,0-22 16,0 0-16,21-21 0,0 21 15,1-21-15,-1 0 0,21 0 16,-21 0-16,22 0 0,-1 0 0,0 0 16,1 0-16,-1 0 0,0-21 0,1 0 15,-1 0-15,0 0 0</inkml:trace>
  <inkml:trace contextRef="#ctx0" brushRef="#br0" timeOffset="6220.99">16954 2117 0,'0'0'15,"0"-43"1,-21 43 0,0 0-16,0 0 0,0 22 15,0-1-15,-1 0 0,1 0 16,0 0-16,0 0 0,21 22 0,-21-22 16,21 21-16,-21 1 0,21-22 15,0 21-15,0 0 0,0-20 0,0 20 16,0-21-16,0 0 0,0 0 0,21 1 15,0-1-15,0-21 0,0 0 16,0 0-16,22 0 0,-22 0 0,21 0 16,-21 0-16,22-21 0,-22 21 0,21-22 15,1-20-15,-22 21 16,21-21-16,0 20 0,-20-20 0,20 0 16,-21-22-16,21 22 0,-20 0 0,-1-22 0,0 1 15,21 20-15,-21-20 16,1-1-16,-22 1 0,21 20 0,-21-20 15,21 21-15,-21 20 0,0-20 16,0 21-16,0 0 0,0 0 0,0-1 16,-21 22-1,0 22-15,-1-1 0,1 21 16,21 0-16,-21 1 0,0-1 0,0 22 16,21-22-16,0 21 0,-21 1 0,21-22 15,-22 22-15,22-22 16,-21 0-16,21 1 0,0 20 0,0-20 15,0-1-15,0-21 0,0 21 0,0-20 16,0 20-16,21-21 0,1 0 16,-1-21-16,0 0 0,21 21 0,-21-21 15,1 0-15,20 0 0,-21-21 0,21 0 16,-20 21-16,-1-21 0,0-21 16,0 20-16,0 1 0,0-21 0,1 21 15,-1-22-15,-21 22 0,0 0 0,21 0 16,-21 0-16,21 0 0,-21-1 15,21 22-15,-21 22 32,0-1-32,0 0 15,0 0-15,0 0 0,-21 22 0,21-22 16,-21 0-16,21 21 0,0-21 0,0 1 16,0 20-16,0-21 0,0 0 15,0 0-15,0 1 0,21-22 16,0 0-16,0 0 0,1 0 15,-1 0-15,0-22 0,0 22 16,0-21-16,0 0 0,1 0 0,-1 0 16,21-22-16,-21 22 0,0 0 0,1 0 15,-22 0-15,21 0 16,-21-1-16,21 1 0,-21 42 31,0 1-15,0-1-16,-21 0 0,21 0 15,0 0-15,0 0 0,0 1 0,0-1 16,0 0-16,0 0 0,21-21 16,0 0-1,0 0-15,0 0 0,1 0 0,-1 0 16,0 0-16,0 0 0,0 0 16,0-21-16,1 0 0,-22 0 15,0-1-15,0 1 0,0 0 16,0 0-16,0 0 0,-22 0 0,1-1 15,0 1-15,0 0 16,0 21-16,21-21 16,0 0-1,21 21 1,0 0-16,0 0 0,22-21 0,-22 21 16,0 0-16,0 0 0,21 0 0,-20 0 15,-1 0-15,0 0 0,0 0 16,21 0-16,-20 0 0,-1 21 0,0 0 15,-21 0-15,21 0 0,-21 0 16,21 22-16,-21-22 16,0 0-16,0 0 0,0 0 0,0 1 15,0-1-15,0 0 0,0 0 0,0 0 16,0 0-16,0 1 16,0-44 15,0 1-16,0 0-15,0 0 0,0-21 16,0 20-16,21-20 0,-21 21 0,22-21 16,-1-1-16,0 22 0,0-21 15,0 21-15,22-1 0,-22 1 0,0 0 16,21 0-16,-21 0 0,1 21 16,-1 0-16,0 0 0,0 21 15,0 0-15,0-21 0,1 21 0,-1 22 16,-21-22-16,0 0 0,0 21 0,0-21 15,0 22-15,0-1 0,0-21 16,0 22-16,0-22 0,0 0 0,0 21 16,-21-21-16,21 1 0,-22-22 0,22 21 15,0 0-15,-21-21 0,0-21 32,21 0-17,0-1-15,0 1 0,-21 0 16,21-21-16,0 21 0</inkml:trace>
  <inkml:trace contextRef="#ctx0" brushRef="#br0" timeOffset="6419.87">18732 1884 0,'0'0'0,"-42"0"0,21 0 0,0 0 0,-22 0 16,22 0-16,0 0 0,0 0 0,42 0 62</inkml:trace>
  <inkml:trace contextRef="#ctx0" brushRef="#br0" timeOffset="6623.76">17314 2011 0,'0'0'0,"-42"21"0,21 0 0,0-21 0,-1 0 16,22 21-16,22-21 16,-1 0-1,21 0-15,-21 0 0,43 0 0,-22 0 16,22 0-16,-1 0 0,-21 0 0,22-21 15,-1 21-15,1-21 0,-1 0 16,1 21-16,21-21 0</inkml:trace>
  <inkml:trace contextRef="#ctx0" brushRef="#br0" timeOffset="6996.54">19897 1630 0,'0'0'0,"0"-21"15,0 0 1,0 42 15,0 0-31,0 0 0,0 0 16,0 0-16,0 22 0,0-22 15,0 0-15,0 0 0,0 22 0,0-22 16,0 0-16,0 0 0,0 0 16,0 0-16,-22-21 0,22 22 0,0-1 15,0 0-15,-21-21 31,0 0-31,0 0 16</inkml:trace>
  <inkml:trace contextRef="#ctx0" brushRef="#br0" timeOffset="7219.41">19600 2032 0,'0'21'16,"21"-21"15,22 0-31,-22 0 0,0 0 16,0 0-16,0 0 0,22 0 0,-22 0 15,0 0-15,0 0 0,0 0 16,1 0-16,-1 0 0,0 0 0,0 0 16,0 0-16,-21-21 15,0 0 1,0 0-16</inkml:trace>
  <inkml:trace contextRef="#ctx0" brushRef="#br0" timeOffset="7430.92">19621 1736 0,'0'0'0,"-21"0"0,21-21 0,-21 21 16,42 0-1,0 0 1,1-22-16,-1 22 0,0 0 16,21 0-16,-21 0 0,22 0 15,-22 0-15,0 0 0,21 0 0,-20-21 16,-1 21-16,21 0 0,-21-21 16,0 21-16</inkml:trace>
  <inkml:trace contextRef="#ctx0" brushRef="#br0" timeOffset="7953.62">20151 1418 0,'0'0'0,"-43"-21"16,22 21-1,0 0-15,0 0 0,0-21 0,-1 21 16,1 0-16,0 0 0,0 0 15,0 0-15,0 0 0,-22 21 0,22-21 16,-21 21-16,21 0 0,-22 1 0,22-1 16,-21 0-16,-1 21 0,1-21 15,21 22-15,-21-1 0,20 0 0,-20 1 16,21-1-16,0 0 0,0 1 0,-1-22 16,22 21-16,0 1 0,0-1 15,0-21-15,0 0 0,0 22 16,22-22-16,20 0 0,-21 0 0,0 0 15,22 0-15,-1-21 0,-21 22 16,21-22-16,22 0 0,-22 0 0,1 0 16,-1 0-16,0 0 0,1 0 0,20 0 15,-21-22-15,1 1 0,-1 0 16,0 0-16,1 0 0,-22 0 0,21-22 16,-21 1-16,22 0 0,-22-1 0,0-20 15,-21 20-15,0-20 0,21-1 16,-21 22-16,0-21 0,0 20 0,0 1 15,-21 21-15,0-22 0,-21 22 16,20 0-16,1 0 0,-21 21 0,21 0 16,-22-21-16,22 21 0,-21 0 15,21 0-15,-22 0 0,22 0 16,-21 21-16,21-21 0,0 21 0,-22-21 16,22 21-16,-21 0 0,21-21 0,-22 22 15,22-1-15,-21-21 0</inkml:trace>
  <inkml:trace contextRef="#ctx0" brushRef="#br0" timeOffset="8847.26">14753 3620 0,'0'-22'15,"0"44"-15,21-44 0,0 22 0,-21-21 32,-21 21-1,0 0-31,0 21 0,0-21 0,0 22 0,-22-1 16,22 0-16,-21 0 0,-1 0 15,1 0-15,-21 22 0,-1-22 16,1 21-16,-1 1 0,-21-1 0,22 0 15,-22 1-15,-21-1 0,22 21 16,-1-20-16,-21 20 0,0-20 0,22 20 16,-22-21-16,0 1 0,0-1 0,22 22 15,-22-22-15,0 0 0,0 22 16,-21-22-16,0 22 0,0-22 0,0 21 16,-21-20-16,21 20 0,-21 1 0,0-22 15,-22 22-15,22-22 0,-21 0 16,21 1-16,-1-1 0,22 0 15,0 1-15,-21-22 0,21 21 0,21 0 16,-21-20-16,22 20 0,20-21 0,0 0 16,1 0-16,20 1 0,22-1 15,-1-21-15,22 21 0,0 0 0,0-21 16,0 0-16,21 21 0,0 0 16,21-21-1,0 0-15,0 0 0,22-21 0,-22 0 16,21 0-16,0 0 0,22 0 0</inkml:trace>
  <inkml:trace contextRef="#ctx0" brushRef="#br0" timeOffset="9815.37">18605 3450 0,'0'-21'16,"0"0"-16,22 21 16,-22-21-16,0 42 47,0 0-47,0 0 0,0 22 0,0-22 15,0 21-15,0 0 0,0 1 16,0-1-16,0 0 0,-22 22 0,22-1 15,0 1-15,0 21 0,-21-22 0,21 22 16,0-1-16,0 1 0,0-21 16,21 20-16,1 1 0,-1-22 0,0 22 15,0 0-15,0-1 0,22-20 0,-22 21 16,0-22-16,0 1 0,0-1 0,0 1 16,1-1-16,-22 1 0,21-1 15,-21-21-15,0 1 0,0 20 16,0-20-16,0-1 0,-21 0 0,-1 1 15,1-22-15,21 21 0,-21-21 0,0 0 16,0 22-16,21-22 0,0 0 16,-21-21-16,21-21 31,0 0-31,0 0 16,0-1-16,0 1 0,0 0 0</inkml:trace>
  <inkml:trace contextRef="#ctx0" brushRef="#br0" timeOffset="10862.83">4318 5948 0,'0'0'0,"0"-21"16,-21 0-16,21-1 15,0 1-15,0 0 0,-21 0 0,21 0 16,0 0-16,0-1 15,-22 1-15,22 0 0,0 42 47,0 22-47,0-22 0,0 21 16,0 22-16,0-22 0,0 21 16,0 1-16,0-1 0,0 1 0,0 21 15,0-1-15,0 1 0,0 0 16,0-1-16,0 1 0,0 0 15,0-22-15,0 22 0,0-22 0,0 22 16,0-22-16,0 22 0,0-21 16,0-22-16,0 21 0,0 1 0,0-22 15,0 1-15,0-1 0,0 0 0,0-21 16,0 1-16,0-1 0,0 0 16,0 0-16,-21-42 31,21 0-31,-21 0 15,21-22-15,0 1 0,0 0 0</inkml:trace>
  <inkml:trace contextRef="#ctx0" brushRef="#br0" timeOffset="12014.71">4149 6011 0,'0'0'16,"0"-21"-16,-22 21 0,22-21 16,22 21 15,-1 0-31,0 0 16,0 0-16,21 0 0,1 0 15,20 0-15,1 0 0,-1 0 16,1 0-16,20 0 0,1 0 0,0 0 15,-1 0-15,22 0 0,0 0 0,0-21 16,21 21-16,21-21 0,-21 21 16,21-21-16,0 21 0,1-22 0,20 22 15,0 0-15,1-21 0,-1 21 0,0-21 16,1 21-16,-1 0 0,0-21 16,22 21-16,-22 0 0,-21-21 0,22 0 15,-1 21-15,-21-22 0,21 22 16,1-21-16,-22 21 0,21-21 0,1 21 15,-22 0-15,21-21 0,0 21 16,1 0-16,-22 0 0,0 0 0,-21 0 16,0 0-16,0 0 0,0 0 15,-21 0-15,0 0 0,-22 0 0,1 0 16,0 0-16,-22 0 0,1 0 0,-22 0 16,0 0-16,1-21 0,-1 21 15,0 0-15,-20-21 0,20 21 0,-21-22 16,0 22-16,0 0 0,1 0 0,-22-21 15,21 21 1,-21 21 0,0 1-16,0-1 15,0 0-15,0 21 16,0-21-16,0 22 0,0-22 0,-21 21 16,21 1-16,0-1 0,0 0 0,-22 22 15,22-22-15,0 0 0,0 1 0,0 20 16,0 1-16,0-1 0,0 1 15,0-1-15,0 1 0,0-1 0,0 1 16,0-22-16,0 22 0,0-1 0,0 1 16,0-1-16,0-21 0,0 22 0,0-1 15,0-20-15,0 20 0,0-20 16,-21-1-16,21 21 0,0-41 0,0 20 16,-21 0-16,0-21 0,0 1 0,21-1 15,0 0-15,-21 0 0,-1 0 16,1-21-16,0 21 0,0 1 0,0-22 15,0 0-15,-1 0 0,1 21 0,-21-21 16,21 0-16,-22 0 0,1 0 16,0 0-16,-1 0 0,1 0 0,0 0 15,-22 0-15,22 0 0,-22 0 0,22 0 16,-21 0-16,-1 0 0,1 0 0,-1 0 16,-21 0-16,1 0 0,-1-21 0,0 21 15,-20 0-15,-1 0 0,0 0 16,0 0-16,0 0 0,-21 0 15,21 0-15,-21 0 0,22 0 0,-22 0 16,0 0-16,0 0 0,21 0 0,-21 0 16,0 0-16,0 0 0,-21 0 0,21 0 15,0 0-15,-22 0 0,22 0 16,-21 0-16,21 0 0,-21 0 0,0 0 16,0 0-16,0 0 0,-1 0 0,1 0 15,0 0-15,0 0 0,0 0 16,21 21-16,-21-21 0,21 0 0,-22 0 15,44 0-15,-22 0 0,21 0 0,0 0 16,0 0-16,0 0 0,0 0 16,22 0-16,-1 0 0,0 0 15,22 0-15,-22 0 0,22 0 0,20 0 16,-20-21-16,21 21 0,20 0 0,-20 0 16,21 0-16,0 0 0,0 0 15,21-22 16,0 1-15,21 21-16,0 0 0,-21-21 0,42 0 16,-21 0-16,1 21 0</inkml:trace>
  <inkml:trace contextRef="#ctx0" brushRef="#br0" timeOffset="12786.81">6054 6414 0,'0'0'0,"0"-43"0,0 22 0,0 0 15,0 0-15,0 0 16,-22 21-1,22 21-15,0 0 0,0 21 16,0 1-16,-21-1 0,21 0 0,0 22 16,0-1-16,0 1 0,-21-22 0,0 22 15,0-1-15,21 1 0,-21-1 16,-1-21-16,1 22 0,0-22 0,-21 1 16,21 20-16,-1-42 0,1 22 0,-21-22 15,21 0-15,0 0 0,21 0 16,-22-21-16,1 0 0,0 0 0,0 0 15,21-21-15,-21 0 16,21 0-16,-21 0 0,21-22 0,0 1 16,0 0-16,0-1 0,0 1 0,0 0 15,0-1-15,0 1 0,0 0 16,0-1-16,0 22 0,21-21 16,-21 21-16,21-1 0,0 1 15,0 21-15,0 21 16,1 1-16,-1-1 15,0 21-15,0-21 0,0 22 0,0-22 16,1 21-16,-1-21 0,0 22 0,0-1 16,0-21-16,0 21 0,1-20 15,-1-1-15,0 0 0,0 0 16,0 0-16,0 0 0,1-21 0,-1 0 16,0 0-16,0 0 0,0 0 0,0 0 15,1-21-15,-1 0 0,0 0 16,0 0-16,0 0 0,-21-1 0,21-20 15,-21 21-15,22-21 0,-22 20 0,0-20 16,0 21-16,0-21 0,0 20 16,0 1-16,0 0 0,0 42 31,0 0-31,0 22 16,0-22-16,0 0 0,0 0 15,0 22-15,0-22 0,0 21 0,0-21 16,0 0-16,0 1 0,0-1 0,0 0 15,0 0-15,0 0 0,0 0 16,21-21 0,0-21-16,-21 0 15,21 0-15,0 0 16</inkml:trace>
  <inkml:trace contextRef="#ctx0" brushRef="#br0" timeOffset="13071.19">6456 6710 0,'0'0'0,"-21"0"32,42 0 15,-21-21-47,21 21 0,0-21 0,-21-1 15,0 1 1,0 0-1,-21 21-15,0 0 0,0 0 0,-1 0 16,1 0-16,21 21 0,-21-21 16,21 21-16,-21-21 0,21 22 0,0-1 15,0 0-15,0 0 16,0 0-16,21-21 16,0 21-16,0-21 0,1 22 15,-1-22-15</inkml:trace>
  <inkml:trace contextRef="#ctx0" brushRef="#br0" timeOffset="13543.92">7133 6900 0,'0'0'0,"21"0"0,0 0 0,1-21 16,-1 0-1,0 21-15,-21-21 0,21 21 16,-21-21-16,0 0 0,21-1 15,-21 1-15,-21 21 16,0 0 0,0 0-16,-22 21 0,22-21 0,0 22 15,-21-1-15,21-21 0,-22 21 0,22 0 16,0 0-16,0 0 0,0 1 16,21-1-16,0 0 0,0 0 15,21 0-15,0-21 0,0 21 16,21-21-16,-20 22 0,-1-1 15,21-21-15,-21 21 0,22 0 0,-22-21 16,0 21-16,0 0 0,0 1 16,0-1-16,-21 0 0,0 0 0,0 0 15,0 0-15,0 1 16,-21-1-16,0 0 0,0-21 0,-21 21 16,20-21-16,-20 21 0,0-21 0,21 0 15,-22 0-15,22 0 0,-21 0 0,21 0 16,-22 0-16,22 0 0,0 0 15,0-21-15,0 0 0,-1 0 16,22 0-16,0-1 0,0 1 16,22 0-16,-1 0 0,0 21 15,0-21-15,0 0 0,0-1 0,22 1 16,-22 0-16</inkml:trace>
  <inkml:trace contextRef="#ctx0" brushRef="#br0" timeOffset="13895.72">7980 6350 0,'0'0'0,"0"-21"0,21 0 16,-21 0-16,0-1 0,0 44 47,0-1-32,0 21-15,0 0 0,-21 1 0,21-1 16,-21 22-16,21-1 0,-22-21 16,1 22-16,21-22 0,-21 22 0,21-22 15,0 22-15,0-22 0,0 0 0,0 1 16,0-22-16,0 21 0,0-21 0,0 22 16,0-22-16,0 0 0,21 0 15,0-21-15,1 21 0,-1-21 16,0 0-16,0 0 0,0 0 0,0 0 15,1 0-15,-1-21 0,-21 0 16,21 0-16,-21 0 0,21-1 0,-21 1 16,0 0-16,0 0 0,0 0 15</inkml:trace>
  <inkml:trace contextRef="#ctx0" brushRef="#br0" timeOffset="14059.65">7683 6816 0,'0'0'16,"-21"0"-1,42 0 1,22 0-16,-22-21 0,0 21 16,21 0-16,1 0 0,-1-22 15,0 22-15,1-21 0,-1 21 0,0-21 16,1 0-16,20 21 0,-20-21 0,-1 0 16,21-1-16</inkml:trace>
  <inkml:trace contextRef="#ctx0" brushRef="#br0" timeOffset="14391.45">10160 6033 0,'0'-22'16,"-21"44"15,21-1-31,-21-21 0,21 42 16,-22-21-16,22 0 0,0 1 16,0 20-16,0-21 0,0 0 0,0 22 15,0-22-15,0 21 0,0-21 0,0 0 16,0 22-16,0-22 0,0 0 0,0 0 15,0 0-15,-21-21 16</inkml:trace>
  <inkml:trace contextRef="#ctx0" brushRef="#br0" timeOffset="14599.34">9779 6541 0,'0'0'0,"-21"0"0,0 21 16,21 0-1,21-21 1,0 0-16,21 0 16,-21 0-16,22 0 0,-22 0 0,21 0 15,1 0-15,-22 0 0,21 0 0,0 0 16,-20 0-16,20 0 0,-21 0 0,21-21 16,-20 21-16,-1-21 15,0 21-15,-21-22 0,21 1 16,-21 0-16,0 0 0,0 0 15</inkml:trace>
  <inkml:trace contextRef="#ctx0" brushRef="#br0" timeOffset="14785.75">9737 6223 0,'0'0'0,"-22"0"15,22-21 1,22 21-16,20 0 0,-21 0 15,0-21-15,22 21 0,-1 0 0,0-21 16,1 21-16,-1-22 0,0 22 0,1 0 16,-1-21-16,0 21 0,-21-21 15,22 21-15,-22-21 0,0 21 0</inkml:trace>
  <inkml:trace contextRef="#ctx0" brushRef="#br0" timeOffset="15247.5">10372 5715 0,'0'0'0,"-64"-42"15,22 42-15,21 0 16,-1 0-16,-20 0 0,21 0 0,-21 0 16,-1 0-16,1 21 0,0-21 15,-1 21-15,1 21 0,0-20 0,-1-1 16,-20 21-16,20 0 0,22 1 0,-21-1 15,0 0-15,20 22 0,1-22 16,0 1-16,21-1 0,0 0 0,0 22 16,0-22-16,0 0 0,42 1 0,-20-1 15,-1 0-15,21-20 0,0 20 0,1-21 16,-1 0-16,0-21 0,22 21 16,-22-21-16,1 0 0,20 0 15,-21 0-15,1 0 0,20-21 0,-20 21 16,-1-42-16,0 21 0,1 0 0,-1-22 15,0 1-15,1 0 0,-22-1 16,21 1-16,-21-22 0,22 1 0,-43-1 16,21 1-16,-21-1 0,0 1 0,0 21 15,0-22-15,0 22 0,-21-1 0,-22 1 16,22 21-16,-21-21 0,21 42 16,-22 0-16,1 0 0,21 0 0,-22 0 15,-20 0-15,21 21 0,-1 0 0,1 0 16,0 0-16,-1 0 15,1 1-15,0-1 0,-1 0 0,22 0 16,-21 0-16,21 0 0</inkml:trace>
  <inkml:trace contextRef="#ctx0" brushRef="#br0" timeOffset="15943.66">16722 5969 0,'0'0'0,"0"-21"0,0 0 16,0 0-16,0 42 31,0 0-15,0 21-16,0-21 0,0 22 0,0 20 15,-22 1-15,22-1 0,-21 22 0,21 0 16,-21-1-16,21 22 0,-21-21 16,0-1-16,21 1 0,-21 0 0,-1-1 15,22 1-15,-21 0 0,21-22 0,0 22 16,-21-22-16,21 1 0,-21-22 0,21 22 15,0-22-15,0-21 0,0 22 16,0-22-16,0 0 0,0 0 0,0 0 16,0-42 15,21 0-31,-21 0 0,21-22 0,0 22 16,-21-42-16,22 20 0,-1-20 0,0-1 15</inkml:trace>
  <inkml:trace contextRef="#ctx0" brushRef="#br0" timeOffset="16863.65">16806 6054 0,'0'0'0,"0"-21"0,0-1 16,21 22 15,1 0-31,-1 0 0,0 0 15,0 0-15,0 0 0,22 0 16,20 0-16,1 0 0,-1 0 0,22 0 16,-1 0-16,1 0 0,21 0 0,0-21 15,0 21-15,21-21 0,21 21 16,0-21-16,21 0 0,1 21 0,-1-21 16,0 21-16,22-22 0,-1 1 0,-20 21 15,20-21-15,-21 21 0,22-21 16,-1 21-16,1 0 0,-22-21 15,22 21-15,-22 0 0,22 0 0,-22 0 16,0-21-16,-21 21 0,1 0 16,-1 0-16,-21 0 0,-21 0 0,21-22 15,-22 22-15,1-21 0,0 21 0,-21 0 16,-1 0-16,1-21 0,-21 21 16,-1 0-16,-21 0 0,1-21 0,-22 21 15,21 0-15,-21 0 0,1-21 16,-1 21-16,-21 21 15,0 0 1,0 0-16,0 22 0,-21-22 0,-1 21 16,1 0-16,0 1 15,0-1-15,0 0 0,0 1 0,-1-1 16,1 22-16,21-1 0,0 1 0,-21-1 16,0 1-16,21-1 0,0 22 15,0-22-15,0 1 0,0 20 0,0-20 16,-21-1-16,21 22 0,0-21 0,-21 20 15,21-20-15,-22 20 0,22-20 0,0-1 16,0 1-16,-21-1 0,21 1 16,-21-1-16,21-20 0,0 20 0,-21-20 15,21-1-15,0 21 0,0-20 0,0-1 16,-21 0-16,0 1 0,-1-22 0,22 21 16,-21-21-16,0 22 0,0-22 15,0 0-15,0 0 0,-1 0 16,1 1-16,0-22 0,0 21 0,0-21 15,0 0-15,-1 21 0,1-21 0,0 0 16,0 0-16,0 0 0,-22 0 0,22 0 16,-21 0-16,0 0 0,-1-21 0,-20 0 15,-1 21-15,-20-22 0,-1 1 0,0 21 16,1-21-16,-22 0 0,0 0 16,0 0-16,-21-1 0,0 1 0,0 0 15,-21 0-15,0 0 0,0 0 0,-1-1 16,1 1-16,-42 21 0,20-21 15,1 0-15,-21 0 0,-1 0 0,1 21 16,-1 0-16,1-22 0,-1 22 0,1 0 16,-1 0-16,22 0 0,-1 0 0,1 0 15,21 0-15,21 0 0,0 0 16,42 0-16,1-21 0,-1 21 0,21 0 16,22 0-16,21 0 0,-21 0 0,20 0 15,22-21-15,0 0 16,0 0-16,0 0 15,22-1-15,-1 1 0,21 0 0</inkml:trace>
  <inkml:trace contextRef="#ctx0" brushRef="#br0" timeOffset="17500.29">17843 6625 0,'0'0'16,"22"-21"-16,-22-21 0,0 21 0,0-1 16,-22 22-1,1 22 1,0-1-16,0 0 0,0 0 16,0 21-16,21 1 0,-22-1 15,1 0-15,0 22 0,0-22 16,21 1-16,0 20 0,0-21 0,0 1 15,0 20-15,0-20 0,0-1 0,0 0 16,21 1-16,0-22 0,0 0 0,22 21 16,-22-42-16,0 21 0,21-21 15,-20 0-15,20 0 0,-21 0 0,21 0 16,1-21-16,-1 0 0,0 0 0,22 0 16,-22-22-16,1 22 0,20-21 0,-21 0 15,1-22-15,-22 22 0,21-1 0,-21-20 16,-21 21-16,0-22 15,0 1-15,-21 20 0,0-20 0,-21-1 16,21 22-16,-22-22 0,-20 22 0,20 21 16,-20-21-16,21 20 0,-1 1 0,-20 21 15,20 0-15,1 0 0,21 0 16,-21 0-16,20 21 0,1 22 0,0-22 16,21 21-16,0-21 0,0 22 0,0-1 15,0 0-15,21 22 0,0-22 0,1 1 16,20-1-16,-21 0 0,21 22 15,-20-22-15,-1 22 0,21-1 0,-21 1 16,0-22-16,1 21 0,-1 1 16,-21-22-16,0 22 0,0-22 0,0 0 15,0 1-15,0-22 0,-21 21 0,-1-21 16,1 1-16,0-1 0,0 0 16,21 0-16,-21-21 0,-22 0 15,43-21 1,0 0-1,0 0-15,0-22 0,0 1 0,22 0 16,-1-1-16,0 1 0</inkml:trace>
  <inkml:trace contextRef="#ctx0" brushRef="#br0" timeOffset="18802.05">18690 6837 0,'0'0'0,"21"-21"16,-21 42-1,0 0 1,-21 0-16,21 22 16,-21-22-16,21 0 0,0 0 0,0 21 15,0-20-15,0-1 0,0 0 0,0 21 16,0-21-16,0 1 0,0-1 0,0 0 16,0 0-16,0 0 0,0 0 15,21-21-15,0 0 0,0 22 16,1-22-16,-1 0 0,0 0 15,0-22-15,0 22 0,-21-21 16,21 0-16,1 0 0,-1 0 0,-21-22 16,21 22-16,0-21 0,-21 21 15,21-22-15,0 22 0,-21-21 0,22 21 16,-22 0-16,21-1 0,-21 1 0,0 0 16,0 42-1,0 0 1,0 1-16,0-1 0,0 0 15,0 0-15,0 0 0,0 0 0,0 1 16,0 20-16,0-21 0,0 0 16,0 0-16,0 22 0,0-22 0,21 0 15,0 0-15,0 0 0,0 1 16,1-22-16,20 0 0,-21 0 16,0 0-16,22 0 0,-22 0 0,21 0 15,0 0-15,-20-22 0,20 1 0,0 0 16,-21 0-16,22 0 0,-22 0 0,0-22 15,0 22-15,0 0 0,1-21 16,-22 20-16,0-20 0,0 21 0,0 0 16,0-22-16,0 22 0,0 0 0,-22 0 15,1 21-15,0 0 16,0 0-16,0 0 16,0 21-16,21 0 0,0 0 15,-22 1-15,22-1 0,-21 21 0,21-21 16,0 0-16,0 22 0,0-22 0,0 21 15,0-21-15,0 1 0,0 20 0,21-21 16,1 0-16,-1-21 0,-21 21 16,21 1-16,0-22 0,0 0 0,22 0 15,-22 0-15,0 0 0,21 0 0,1-22 16,-22 1-16,21 0 0,-21 21 0,22-42 16,-22 21-16,0-1 0,0 1 0,0-21 15,0 21-15,1 0 0,-22-1 16,0 1-16,0 0 0,0 0 15,0 0-15,0 42 16,0 0 0,0 0-16,0 0 15,0 1-15,0-1 0,0 0 16,0 0-16,0 0 0,0 0 0,0 1 16,0-1-16,0 0 0,21-21 15,-21 21-15,21-21 0,0 0 16,0 0-16,0 0 0,1 0 15,-1 0-15,0-21 0,0 0 0,0 0 16,0-1-16,1 1 0,-22 0 16,21 0-16,0 0 0,-21-22 15,21 22-15,-21 0 0,0 0 0,21 0 16,-21 0-16,0-1 16,21 22-16,-21-21 0,0 42 15,0 1 1,0-1-16,0 0 0,0 0 15,0 0-15,0 0 0,0 1 0,0-1 16,0 0-16,0 0 0,0 0 16,0 0-16,22 1 0,-1-22 0,-21 21 15,21 0-15,0-21 0,0 0 0,0 0 16,1 0-16,20 0 0,-21 0 0,21 0 16,-20 0-16,20 0 15,0-21-15,-21 0 0,22-1 0,-22 1 16,0 0-16,0 0 0,0 0 0,1 0 15,-1-22-15,-21 22 0,0-21 0,21 21 16,-21-1-16,0 1 0,0 0 0,0 0 16,-21 21-1,0 0-15,-1 0 0,1 0 16,0 21-16,0 0 0,0 0 16,21 22-16,0-22 0,0 0 0,0 0 15,0 0-15,0 1 16,0-1-16,0 0 0,0 0 0,0 0 15,21 0-15,0 1 0,0-1 0,0-21 16,1 21-16,-1-21 0,21 0 16,-21 0-16,22 0 0,-22-21 0,21 21 15,0-21-15,-20-1 0,20 1 16,0 0-16,1 0 0,-1-21 0</inkml:trace>
  <inkml:trace contextRef="#ctx0" brushRef="#br0" timeOffset="19092.8">22034 6117 0,'0'0'0,"-21"21"31,21 1-31,-21-1 15,21 0-15,0 0 0,0 0 0,0 22 16,-21-1-16,21-21 0,0 21 16,0 1-16,-21-22 0,21 21 0,0-21 15,0 1-15,0-1 0,0 0 0,0 0 16,0 0-16,0 0 16,0 1-16</inkml:trace>
  <inkml:trace contextRef="#ctx0" brushRef="#br0" timeOffset="19291.03">21802 6710 0,'0'0'0,"0"21"16,0 0 15,21-21-31,0 0 0,0 0 16,0 0-16,0 0 0,22 0 0,-22 0 15,0 0-15,0 0 0,0 0 16,22 0-16,-22 0 0,0-21 0,0 21 16,0-21-16,1 21 0,-1-21 0,-21 0 15,0-1-15,0 1 16</inkml:trace>
  <inkml:trace contextRef="#ctx0" brushRef="#br0" timeOffset="19479.91">21886 6265 0,'0'0'0,"21"0"47,1 0-47,-1 0 0,0 0 15,0 0-15,21 0 0,-20-21 0,-1 21 16,0-21-16,0 21 0,0-21 0,0 21 15,1-21-15</inkml:trace>
  <inkml:trace contextRef="#ctx0" brushRef="#br0" timeOffset="19987.65">22225 5821 0,'0'0'16,"-21"-21"-16,0 21 0,-1 0 0,1 0 16,0 0-16,0 0 0,0 0 0,0 0 15,-22 0-15,22 21 0,0-21 16,-21 21-16,20 0 0,-20 0 0,0 22 16,21-22-16,-22 21 0,1 1 0,0-1 15,-1 0-15,22 1 0,-21-1 16,21 0-16,-1 22 0,1-22 15,21 22-15,0-22 0,0 21 0,0-20 16,0-1-16,0 0 0,21 1 0,1-1 16,20-21-16,-21 22 0,21-22 15,1 0-15,-1 0 0,0 0 0,1 0 16,-1 1-16,22-22 0,-22 0 0,21 0 16,-20 0-16,20 0 0,1-22 0,-1 1 15,1 0-15,-1 0 0,-20-21 16,20-1-16,1 1 0,-22-22 0,0 1 15,-21-1-15,22 1 0,-22-1 0,-21 1 16,0 21-16,0-22 0,0 1 0,-21 20 16,0 1-16,-22 0 15,1-1-15,21 22 0,-22-21 0,1 42 16,0-21-16,21 21 0,-22 0 0,22 0 16,-21 0-16,21 0 0,-22 0 15,22 0-15,0 21 0,0-21 0,0 21 16,-1-21-16,1 21 0,0-21 0,0 0 15,0 21-15,-22-21 0</inkml:trace>
  <inkml:trace contextRef="#ctx0" brushRef="#br1" timeOffset="27501.3">4741 3916 0,'0'0'0,"0"-21"0,-21 21 16,0 0-16,0 0 15,0 0-15,-1 0 0,1 0 16,21 21-16,-21 0 16,21 0-16,-21 0 0,21 1 0,0-1 15,0 21-15,0-21 0,0 0 0,21 1 16,0-1-16,0 0 15,1-21-15,20 0 0,-21 0 0,0 0 16,22 0-16,-22 0 0,21 0 16,0-21-16,-20 0 0,20-1 15,0 1-15,-21 0 0,1-21 0,20 21 16,-21-22-16,0 22 0,-21 0 16,0-21-16,21 20 0,-21-20 0,0 21 15,0-21-15,0 20 0,0 1 0,0 0 16,0 0-16,0 0 15,0 42 1,0 0-16,-21 0 0,21 0 16,0 22-16,0-22 0,0 21 15,0 1-15,-21 20 0,21 1 0,-21-22 16,21 21-16,-21 1 0,21-1 16,0 1-16,-21-1 0,-1 1 15,22-1-15,-21-20 0,0 20 0,21-20 16,0-1-16,0 0 0,-21 1 0,21-1 15,-21 0-15,0-21 0,21 1 16,-22-1-16,22 0 0,-21-21 0,0 0 16,0 0-16,0 0 0,0 0 15,-1 0-15,1 0 0,0 0 0,-21-21 16,21-22-16,-1 22 0,-20 0 0,0-21 16,21 21-16,-1-22 0,-20 22 15,21 0-15,0-21 0,0 20 0,-1 22 16,1-21-16,0 21 15,21 21 1,0 1-16,0-1 0,0 0 16,0 0-16,21 0 0,0 22 15,1-22-15,-1 21 0,0-21 0,21 0 16,-21 1-16,22-1 0,-22 0 16,21-21-16,1 21 0,-22-21 0,21 0 15,0 0-15,1 0 0,-1 0 0,0-21 16,1 0-16,-22 0 0,21-1 15,1 1-15,-22 0 0,21 0 16,-21 0-16,0-22 0,1 22 0,-1 0 16,0 0-16,-21-21 0,21 20 15,-21 1-15,0 0 0,0 0 16,0 42 15,0 0-31,0 0 16,0 22-16,0-22 0,-21 0 15,21 0-15,-21 0 0,21 1 16,0-1-16,0 0 0,0 0 16,0-42 15,0 0-15,21 0-16,0-1 0,-21 1 15,21 0-15,-21 0 0,21 0 16,1 21-16,-22-21 0,0-1 0,21 22 15,0 0-15,0 0 0,0 0 16,0 0-16,1 22 16,-1-22-16,0 21 0,0 0 0,-21 0 15,21-21-15,0 21 0,-21 0 16,22 1-16,-1-1 0,-21 0 16,21-21-16,0 0 15,0 0 1,0 0-1,-21-21-15,0 0 0,22-1 0,-1 22 16,0-21-16,-21 0 0,21 0 16,0 0-16,0-22 0,1 22 0,-1 0 15,0 0-15,0 0 0,21 0 0,-20 21 16,-1-22-16,21 22 0,-21 0 16,0 0-16,1 0 0,-1 0 0,0 22 15,0-1-15,-21 0 0,21 0 16,-21 0-16,21 0 0,-21 1 15,0-1-15,0 0 16,0 0 0,0-42 15,0 0-15,0 0-16,0-1 0,0 1 15,0 0-15,0 0 0,0 0 16,-21 0-16,0 21 15,0-22-15,0 22 0,0 0 16,-1 0-16,1 0 0,0 0 0,0 22 16,0-1-16,0 0 0,-1 0 15,1 0-15,0 0 0,0 1 0,0-1 16,21 0-16,0 21 0,0-21 0,0 1 16,0-1-16,0 0 15,0 0-15,0 0 0,21-21 16,0 21-16,0-21 0,0 0 0,22 0 15,-22 0-15,0-21 0,21 0 16,-20 0-16,-1 0 0,0 0 0,0-1 16,0 1-16,0 0 0,1-21 0,-22 21 15,21-22-15,0 1 0,-21 0 16,0-1-16,21 1 0,0-22 0,-21 22 16,21-21-16,-21-1 0,0 1 0,22 20 15,-22-20-15,21 20 0,-21 1 16,0 21-16,0 0 0,0 0 15,0-1-15,0 1 0,-21 42 32,21 1-32,-22-1 0,22 21 0,0 0 15,-21 1-15,0-1 0,21 22 0,0-22 16,-21 21-16,21-20 0,-21 20 16,21-20-16,-21-1 0,21 21 0,0-20 15,0-1-15,0-21 0,0 22 0,0-1 16,0-21-16,0 0 0,0 22 15,21-22-15,0-21 0,0 21 0,21 0 16,-20-21-16,20 0 0,0 0 0,-21 0 16,22-21-16,-1 0 15,0 21-15,-20-21 0,20-1 0,-21 1 16,0 0-16,0 0 0,1 0 0,-1 0 16,-21-1-16,0 1 0,0 0 15,0 0-15,0 0 0,0 0 16,-21 21-16,-1 0 15,22 21-15,-21-21 16,21 21-16,-21 0 0,21 0 0,0 0 16,0 1-16,0-1 0,0 0 0,0 0 15,0 0-15,0 0 0,0 1 16,21-22-16,0 21 0,-21 0 16,22-21-16,-1 0 0,0 0 15,0 0-15,0 0 0,0 0 0,1-21 16,-1 21-16,0-21 0,-21-1 15,21 22-15,0-21 0,0 0 0,-21 0 16,22 0-16,-1 0 0,0-1 0,0 1 16,0 0-16,0 0 0,1 21 15,-1-21-15,0 21 0,0 0 16,0 0-16,0 0 0,1 0 0,-22 21 16,0 0-1,0 0-15,0 0 0,0 1 16,0-1-16,0 0 0,-22-21 15,1 21-15,21 0 0,-21 0 0,0 1 16,21-1-16,-21-21 16,21-21 15,0-1-31,21 22 16,0-21-16,-21 0 0,21 0 0,0 0 15,-21 0-15,22-1 0,-1 1 16,-21 0-16,21 0 0,-21 0 0,21 0 0,0 21 15,-21-22-15,0 44 32,0-1-32,0 0 15,-21 0-15,21 0 16,-21 0-16,21 1 0,-21-1 0,21 0 16,0 0-16,0 0 0,0 0 15,0 1-15,0-1 0,0 0 16,21-21-16,0 0 15,0 0-15,0 0 0,22 0 0,-22 0 16,0 0-16,21-21 0</inkml:trace>
  <inkml:trace contextRef="#ctx0" brushRef="#br1" timeOffset="27911.07">8149 4382 0,'0'0'0,"-21"0"0,0 0 15,0 0-15,-1 0 0,22 21 16,-21-21-16,21 21 0,-21 0 0,21 0 16,0 0-16,-21 1 0,21-1 0,-21 0 15,21 0-15,0 0 16,0 0-16,0 1 0,0-1 0,0 0 15,0 0-15,0 0 0,21-21 16,0 0-16,0 0 16,0 0-16,1 0 0,-1 0 0,0 0 15,0 0-15,0-21 0,0 21 0,1-21 16,-22 0-16,21 21 0,0-21 0,0-1 16,0 1-16,-21 0 0,0-21 15,21 21-15,-21-1 0,22 1 0,-22 0 16,0 0-16,0 0 0,-22 21 47,22 21-47,0 0 15,22-21 1</inkml:trace>
  <inkml:trace contextRef="#ctx0" brushRef="#br1" timeOffset="28243.39">8636 4445 0,'0'-21'15,"-21"21"-15,0 0 16,-1 0 0,22 21-16,-21 0 0,21 0 0,0 1 15,0-1-15,-21 0 0,0 21 0,21-21 16,-21 22-16,21-1 0,-21 0 15,-1 1-15,1-1 0,0 22 0,0-22 16,0 21-16,0-20 0,-1 20 0,1-20 16,0-1-16,0 0 0,0 1 15,0-1-15,21 0 0,-22-21 0,1 22 16,21-22-16,-21 0 0,21 0 0,0 0 16,0 1-16,0-44 31,0 1-31,0 0 15,0 0-15,21 0 0,-21 0 0,0-22 16,21 1-16</inkml:trace>
  <inkml:trace contextRef="#ctx0" brushRef="#br1" timeOffset="28504.24">8403 4593 0,'0'0'0,"0"-21"0,21-21 16,0 21-16,1 21 0,-1-22 15,0 22-15,0 0 0,0 0 0,0 0 16,22 0-16,-22 0 0,0 0 16,0 0-16,0 22 0,1-1 0,-22 0 15,0 0-15,0 0 16,0 0-16,0 1 0,-22-1 16,1 0-16,0 0 0,-21-21 0,21 21 15,-1 0-15,1-21 0,0 0 0,21 22 16,-21-22-16,42-22 31,0 1-31</inkml:trace>
  <inkml:trace contextRef="#ctx0" brushRef="#br1" timeOffset="29306.96">9017 4445 0,'0'0'0,"0"-21"0,21 21 16,0-21-16,-21 42 31,-21 0-15,0 0-16,0 0 0,21 1 15,-21-1-15,-1 21 0,22-21 0,-21 0 16,21 1-16,0-1 0,0 0 0,0 0 16,0 0-16,0 0 15,21-21-15,1 0 0,-1 0 0,0 0 16,0 0-16,0 0 0,0 0 16,1 0-16,-1-21 0,0 0 15,-21 0-15,21 0 0,-21 0 16,0-1-16,0 1 0,0 0 15,0 0-15,0 0 0,-21 0 16,0-1-16,0 22 0,21-21 16,-22 21-16,22-21 31,22 21-31,-1 0 16,0 0-16,0-21 0,0 21 0,0 0 15,1 0-15,20 0 0,-21 0 0,0 0 16,0 0-16,1 0 0,-1 0 0,0 21 15,-21 0-15,0 0 16,0 1-16,0-1 0,0 0 16,0 0-16,0 0 0,0 0 0,0 1 15,0-1-15,0 0 0,0 0 16,0 0 0,-21-21 15,21-21-31,0 0 15,0 0-15,0 0 16,0-1-16,0 1 0,0 0 0,21 0 16,0-21-16,-21 20 0,21 1 0,0-21 15,22 21-15,-22 0 0,0-1 16,0 1-16,22 21 0,-22 0 16,0 0-16,0 0 0,0 0 0,0 21 0,1-21 15,-1 22-15,-21-1 0,21 0 0,-21 21 16,0-21-16,0 1 15,0-1-15,0 0 0,0 0 0,0 0 16,0 0-16,0 1 0,-21-1 0,0 0 16,21 0-16,-22-21 0,1 0 31,21-21-15</inkml:trace>
  <inkml:trace contextRef="#ctx0" brushRef="#br1" timeOffset="29775.04">10414 3958 0,'0'0'0,"0"-21"16,0 42-1,0 0 1,0 22-16,0-22 0,0 0 0,0 21 16,0 1-16,0-1 0,0 0 0,0-20 15,21 20-15,-21 0 0,0 1 16,0-1-16,0-21 0,0 21 0,0-20 16,0 20-16,0-21 0,0 0 15,0 0-15,0 1 0,0-1 16,0-42 15,21-1-31,-21 1 0,21 0 0,1 0 16,-22 0-16,21-22 0,0 1 0,0 0 15,0-1-15,22-20 0,-22 21 16,0-22-16,21 22 0,-21-22 0,1 22 16,-1 0-16,0 20 0,-21 1 0,0 0 15,21 0-15,-21 0 0,21 21 16,-21 21 15,0 0-31,0 21 16,0-20-16,0-1 15,0 0-15</inkml:trace>
  <inkml:trace contextRef="#ctx0" brushRef="#br1" timeOffset="31143.26">11049 4445 0,'21'0'0,"-42"0"0,63-21 15,-21 21-15,1-21 0,-1 0 16,-21-1-16,21 1 0,-21 0 16,0 0-16,0 0 0,0 0 0,0-1 15,0 1-15,-21 21 16,0 0-16,-1 21 15,1-21-15,0 22 0,0-1 0,0 21 16,-22-21-16,22 0 0,0 22 0,0-22 16,0 0-16,0 21 0,21-20 0,0-1 15,0 0-15,0 0 0,0 0 16,0 0-16,0 1 16,21-22-16,0 0 0,0 0 15,0 0-15,0-22 0,22 22 0,-22-21 16,0 0-16,0 0 0,0 21 15,1-21-15,-1 0 0,0-22 0,0 22 16,-21 0-16,21 0 0,-21-22 0,21 22 16,-21 0-16,0 0 0,0 0 15,0 42 1,0 0 0,0 0-16,-21 0 0,0 1 15,21-1-15,0 21 0,0-21 16,0 0-16,0 1 0,0-1 15,0 0-15,0 0 0,0 0 16,0 0-16,21-21 0,0 0 16,1 0-16,-1 0 0,0 0 15,0 0-15,0 0 0,0 0 16,1-21-16,-1 0 0,0 21 0,0-21 16,0-21-16,0 20 0,1 1 0,-1-21 15,0 0-15,-21-1 0,21 1 0,0 0 16,0-22-16,-21 22 0,22-1 15,-22 1-15,21 0 0,-21-1 0,0 22 16,0 0-16,0 0 0,0 0 0,-21 42 47,21 0-47,-22 0 0,1 0 16,21 22-16,0-1 0,0 0 0,-21-20 15,21 20-15,-21 0 0,21 1 16,-21-1-16,21-21 0,0 21 0,0-20 15,0 20-15,0-21 0,0 0 0,0 0 16,0 1-16,0-1 0,0 0 16,21-21-1,0 0-15,0 0 0,0 0 16,1 0-16,-22-21 0,21 21 16,0-21-16,0-1 0,0 1 15,-21 0-15,21 0 0,1 21 16,-1-21-16,0 0 0,-21-1 0,21 22 15,0-21-15,0 21 0,-21 21 32,0 1-17,0-1-15,0 0 0,0 0 16,0 0-16,0 0 0,0 1 16,0-1-16,0 0 15,22-21 1,-1 0-1,0 0-15,0 0 16,0-21-16,-21 0 0,21 21 0,1-22 16,-22 1-16,21 21 0,0-21 15,-21 0-15,0 0 0,21 21 0,0-21 16,-21 42 31,0 0-47,0 0 15,0 0 1,21-21-16,1 0 0,20 0 16,-21 0-1,21 0-15,-20 0 0,-1 0 16,0 0-16,0 0 0,0-21 0,0 21 16,1-21-16,-22 0 0,21 21 0,0-21 15,-21-22-15,0 22 0,21 0 16,-21 0-16,21 0 0,-21-1 0,0 1 15,0 0-15,0 0 0,0 0 16,-21 21 0,21 21-16,-21-21 0,21 21 15,-21 0-15,21 0 0,-21 1 0,-1-1 16,22 0-16,0 21 0,0-21 0,0 1 16,0-1-16,0 0 0,0 0 15,0 0-15,22-21 16,-1 21-16,0-21 0,0 0 15,0 0-15,0 0 0,1 0 16,-1 0 0,-21-21-16,21 21 0,-21-21 0</inkml:trace>
  <inkml:trace contextRef="#ctx0" brushRef="#br1" timeOffset="32911.57">20362 4339 0,'21'0'31,"1"0"-31,-1 0 0,0 0 16,0 0-16,0 0 0,0-21 0,1 0 15,-1 21-15,0-21 0,-21 0 16,21-1-16,-21 1 0,0 0 15,0 0-15,0 0 0,-21 0 16,0 21-16,0-22 0,-1 22 16,1 0-16,-21 0 0,0 0 15,20 0-15,-20 0 0,0 0 0,21 22 16,-22-1-16,22 21 0,-21-21 16,21 0-16,-1 22 0,22-22 0,0 0 15,-21 21-15,21-20 0,0-1 0,0 0 16,0 0-16,0 0 0,21 0 0,1-21 15,-1 0-15,0 0 0,21 0 16,-21 0-16,22 0 0,-1 0 0,0-21 16,1 21-16,-1-21 0,0 0 0,1 0 15,-22 0-15,21-1 0,-21 1 16,1 0-16,-1 0 0,-21 0 0,0 0 16,0-1-16,21 1 0,-21 0 15,0 0-15,0 0 16,0 42-1,0 0-15,0 21 0,0-20 16,0 20-16,0 0 0,0 1 16,0-1-16,0 0 0,0 1 0,0-1 15,0 0-15,-21 22 0,21-22 0,0 22 16,-21-1-16,21 1 0,0-1 0,0-21 16,-22 22-16,22-1 0,-21-20 15,21 20-15,-21-20 0,0-1 0,21 0 16,-21 1-16,0-1 0,-1-21 0,1 21 15,0-20-15,0-1 0,-21 0 16,20 0-16,1-21 0,-21 0 16,21 0-16,0 0 0,-22 0 0,22-21 15,0 0-15,0 0 0,0-1 0,-22 1 16,43-21-16,-21 0 0,0 20 0,0-20 16,21 0-16,-21-1 0,21-20 15,0 21-15,0-22 0,0 22 0,0-22 16,0 22-16,21-22 0,0 22 0,21 0 15,-21-1-15,22 22 0,-1-21 0,0 0 16,1 20-16,-1 1 0,22-21 16,-22 21-16,21 0 0,-20-1 0,-1 22 15,-21-21-15,22 0 0,-22 21 16</inkml:trace>
  <inkml:trace contextRef="#ctx0" brushRef="#br1" timeOffset="34704.11">20743 4466 0,'21'0'15,"1"0"1,-1 0-16,0 0 0,0 0 16,0 0-16,0 0 0,1-21 0,-1 21 15,0-21-15,0 0 0,0 21 16,0-21-16,1-1 0,-1 1 0,-21 0 16,0 0-16,0 0 0,0 0 15,0-1-15,0 1 0,0 0 16,-21 21-16,-1 0 15,1 0-15,0 0 0,0 21 16,0 22-16,0-22 0,21 0 16,0 21-16,-22-21 0,22 22 0,0-22 15,-21 0-15,21 21 0,0-20 0,0-1 16,0 0-16,21 0 0,1-21 16,-1 0-16,0 0 15,0 0-15,0 0 0,0 0 0,1 0 16,-1 0-16,0 0 0,0-21 0,-21 0 15,21 21-15,0-21 0,-21-1 16,22 1-16,-22 0 0,0 0 16,21 0-16,-21 0 0,0-1 0,21 1 15,-21 0-15,0 42 32,0 0-32,0 1 0,0-1 15,0 0-15,0 0 0,0 0 16,-21 0-16,21 1 15,-21-22-15,21 21 0,0-42 47,0-1-31,21 1-16,0 21 0,-21-21 16,21 0-16,0 0 0,-21 0 0,21-1 15,1 1-15,-22 0 0,21 21 16,-21-21-16,21 21 0,0 0 15,-21 21 1,0 0-16,0 0 0,21 1 16,-21 20-16,0-21 0,0 0 15,0 0-15,0 1 0,0-1 16,0 0-16,21-21 0,-21 21 0,22-21 16,-1 0-1,0 0-15,0 0 0,0 0 0,0 0 16,1 0-16,-1 0 0,21 0 0,-21-21 15,22 0-15,-22 21 0,0-21 16,21-1-16,-21 1 0,1 0 0,-1 0 16,-21-21-16,21 20 0,-21 1 0,21-21 15,-21 21-15,0 0 0,0-1 0,0 1 16,0 0-16,-21 21 16,0 0-1,0 21-15,21 0 0,-22 1 16,1-1-16,21 21 0,0-21 15,0 0-15,-21 22 0,21-22 0,0 0 16,0 0-16,0 0 0,0 1 0,0-1 16,0 0-16,0 0 15,21-21-15,0 0 0,1 0 16,-1 0-16,0 0 0,0 0 16,0-21-16,0 0 0,1 21 15,-22-21-15,21-1 0,0 1 0,0 0 16,0-21-16,0 21 0,1-22 0,-1 22 15,0-21-15,-21 21 0,21-1 0,-21 1 16,21 0-16,-21 42 31,0 0-31,0 1 0,0-1 16,0 21-16,0-21 0,0 0 16,0 1-16,0-1 0,0 0 0,0 0 15,0 0-15,0 0 0,0 1 16,21-1-1,22-21-15,-22 0 0,0 0 16,21 0-16,-20 0 0,20 0 0,0 0 16,-21 0-16,22 0 0,-1-21 0,0 21 15,1-22-15,-1 1 0,0 0 16,-20 0-16,20 0 0,-21 0 0,21-1 16,-20-20-16,-1 21 0,-21 0 15,0-22-15,21 22 0,-21 0 16,0 0-16,0 0 0,-21 21 15,0 0-15,-1 0 0,1 21 16,0 0-16,0-21 0,-21 21 16,20 22-16,1-22 0,0 0 0,0 0 15,0 0-15,0 0 0,21 1 0,-22-1 16,22 0-16,0 0 0,0 0 16,0 0-16,0 1 15,22-22-15,-1 0 0,0 0 16,0 0-16,0-22 15,0 1-15,1 21 0,-22-21 16,21 0-16,0 0 0,0 21 0,-21-21 16,21-1-16,-21 1 0,21 0 0,-21 0 15,22 21-15,-22-21 16,0 42 0,0 0-16,0 0 0,0 0 15,-22 1-15,22-1 0,0 0 16,0 0-16,0 0 0,0 0 0,0 1 15,0-1-15,22 0 16,-1-21-16,0 0 16,21 0-16,-21 0 0,22 0 15,-1 0-15,0 0 0,-20 0 0,20-21 16,-21 21-16,21-21 0,-20-1 0,-1 1 16,0 0-16,0-21 0,0 21 15,-21-22-15,21 1 0,1 0 0,-1-22 16,0 22-16,-21-22 0,21 22 0,0-22 15,-21 22-15,21 21 0,-21-21 16,22 20-16,-22-20 0,0 21 16,0 42-1,-22 0 1,1 22-16,0-22 0,0 21 16,21 0-16,-21 1 0,0-1 0,-1 0 15,1 22-15,21-22 0,-21-21 16,21 22-16,0-1 0,0-21 0,0 22 15,0-22-15,0 0 0,0 0 0,0 0 16,21-21-16,0 0 16,1 0-16,-1 0 0,0 0 0,0 0 15,0 0-15,0 0 0,1-21 16,-1 21-16</inkml:trace>
  <inkml:trace contextRef="#ctx0" brushRef="#br1" timeOffset="35374.97">22627 4868 0,'0'0'0,"21"-21"0,-21-21 16,0 21-16,-21 21 16,0 0-1,0 21-15,0 0 0,-1 21 16,22-20-16,-21-1 0,0 21 15,0 0-15,0-20 0,21 20 0,0-21 16,0 21-16,0-20 0,0-1 0,0 0 16,0 0-16,0 0 0,21 0 0,0 1 15,0-22-15,0 0 0,22 0 16,-1 0-16,-21 0 0,22 0 16,-1 0-16,21 0 0,-20 0 0,-1-22 15,0 22-15,-20-21 0,20 0 0,-21 0 16,21 0-16,-42 0 0,22-22 15,-22 1-15,0 21 0,0-22 0,0 1 16,0 0-16,-22-1 0,22 1 0,-42 0 16,21 21-16,0-1 0,0 1 0,-22 21 15,22 0-15,-21 0 0,21 0 16,-1 0-16,1 0 0,0 21 0,0 1 16,21-1-16,0 0 0,0 21 0,0-21 15,0 1-15,0 20 0,21-21 16,0 21-16,0 1 0,1-22 15,-1 21-15,0-21 0,0 22 0,0-22 16,0 21-16,-21-21 0,0 22 0,22-22 16,-22 0-16,0 21 0,0-20 15,0-1-15,0 0 0,0 0 16,0 0-16,-22-21 0,1 21 16,21-42 15,0 0-16,21 0-15,-21 0 0,22 0 16,-1-1-16,21 1 0</inkml:trace>
  <inkml:trace contextRef="#ctx0" brushRef="#br1" timeOffset="36743.19">23347 4974 0,'0'-21'0,"0"42"0,0-21 46,0 21-46,-21 1 0,21-1 16,-22 0-16,22 0 0,-21 0 0,21 0 16,0 1-16,0-1 15,0 0-15,0 0 0,0 0 16,21-21 0,1 0-16,-1 0 15,0 0-15,0 0 16,0-21-16,0 0 0,1 0 15,-1 0-15,0-1 0,0 1 0,-21 0 16,21 0-16,-21 0 0,21 0 0,-21-1 16,0 44 15,0-1-15,0 0-16,-21 0 0,21 0 15,0 0-15,0 1 0,0-1 16,0 0-16,0 0 15,21-21-15,1 0 16,-1 0-16,0 0 0,21 0 16,-21 0-16,1 0 0,20 0 15,-21 0-15,21-21 0,-20 21 0,-1-21 16,0 0-16,0-1 0,0 1 0,-21 0 16,0 0-16,21 0 0,-21 0 15,0-1-15,0 1 0,0 0 0,0 0 16,0 0-16,-21 21 0,0 0 15,0 0-15,0 0 0,0 0 16,-1 21-16,1 0 0,21 0 16,-21 0-16,21 1 0,-21-1 15,21 0-15,-21 0 0,21 21 0,0-20 16,0-1-16,0 0 0,21 0 16,0-21-16,0 21 0,0-21 15,1 0-15,-1 0 0,0 0 16,21 0-16,-21 0 0,1 0 0,-1 0 15,0 0-15,0 0 0,0-21 16,0 21-16,1-21 0,-1 0 0,-21 0 16,21-1-16,-21 1 15,21 21-15,-21-21 0,0 0 0,0 42 47,0 0-47,-21 0 0,21 1 16,0-1-16,0 0 0,0 0 15,0 0 1,21-21 0,0 0-16,0 0 15,1-21-15,-1 0 16,0 21-16,-21-21 16,0 0-16,21 21 0,0-22 15,0 22-15,1-21 0,-1 21 0,0-21 0,0 21 16,-21 21 15,0 0-31,0 1 16,0-1-16,0 0 0,0 0 15,-21-21-15,21 21 0,0 0 16,0 1 0,21-22-16,0 0 15,0 0-15,1 0 0,-1 0 0,0 0 16,0 0-16,0-22 0,0 1 15,1 21-15,-1-21 0,0 0 16,-21 0-16,21 0 0,-21-1 16,21 1-16,0 0 15,-21 0-15,0 42 47,0 0-31,0 0-16,0 1 15,22-22 17,-1 0-32,0 0 0,0 0 0,21 0 15,-20 0 1,-1 0-16,0-22 0,0 1 0,0 0 16,-21 0-16,21 0 0,-21 0 15,0-1-15,0 1 0,0 0 0,0 0 16,0 0-16,-21 21 15,0 0 1,0 21-16,21 0 0,-21 0 0,0 0 16,21 1-16,0-1 0,-22 21 0,22-21 15,-21 0-15,21 1 0,0-1 16,0 0-16,0 0 0,0 0 16,21-21-16,1 0 15,-1 0-15,0 0 31,-21-21-15</inkml:trace>
  <inkml:trace contextRef="#ctx0" brushRef="#br1" timeOffset="36884.12">24892 5271 0,'0'0'15,"-21"21"-15,0-21 0,-1 0 0,1 0 16,21 21-16,-21-21 15,0 0-15,0 0 0,0 0 16,-1 21 0</inkml:trace>
  <inkml:trace contextRef="#ctx0" brushRef="#br1" timeOffset="41135.41">4741 7853 0,'0'0'0,"43"-21"15,-22 21-15,0-21 0,0-1 16,0 22-16,-21-21 16,-21 42 31,0-21-47,0 22 15,0-1-15,-1 0 0,-20 0 16,21 0-16,-21 22 0,-1-22 0,1 21 15,0 0-15,-1 1 0,1-1 16,0 0-16,-1 1 0,-20 20 0,20-20 16,-20-1-16,21 21 0,-22-20 15,1-1-15,20 22 0,-20-22 0,-1 21 16,1 1-16,-1-22 0,1 22 16,-1-1-16,1-20 0,-1 20 0,22-21 15,-22 22-15,22-22 0,-21 1 0,20-1 16,1 0-16,21 1 0,-22-22 15,1 21-15,0 0 0,-1-20 0,1 20 16,-21-21-16,20 21 0,22-20 0,-21 20 16,-1-21-16,1 0 0,21 0 15,-21 1-15,20-1 0,1 0 16,-21 0-16,21-21 0,21 21 0,-21-21 16,-1 0-16,22-21 46,22 0-30,-1 0-16,0 0 0,21-1 0,1 1 16</inkml:trace>
  <inkml:trace contextRef="#ctx0" brushRef="#br1" timeOffset="41818.01">8086 7980 0,'0'0'0,"0"-21"15,0 0-15,0-1 0,0 1 16,0 0-16,0 0 16,0 42 30,0 0-46,0 0 0,0 22 0,0-22 16,0 21-16,0 1 0,0 20 0,0-21 16,0 1-16,0 20 0,0 1 15,-22-22-15,22 22 0,-21-1 0,21 1 16,-21 20-16,0-20 0,21-1 0,-21 22 16,0-22-16,-1 22 0,1-21 15,0-1-15,21 1 0,-21-1 0,21 1 16,-21-1-16,21-21 0,0 22 15,0-1-15,0-20 0,0-1 0,0 0 16,0 1-16,0-1 0,0-21 16,0 22-16,0-22 0,-21 0 0,21 0 15,0 0-15,0-42 32,0 0-32,0 0 0</inkml:trace>
  <inkml:trace contextRef="#ctx0" brushRef="#br1" timeOffset="42399.68">10880 7789 0,'-22'0'15,"22"-21"1,0 0 0,22 21-1,-1 21 1,0-21-16,0 21 16,-21 22-16,21-22 0,0 21 15,1-21-15,20 22 0,-21 20 0,21-20 16,22-1-16,-22 21 0,22-20 15,-1 20-15,1 1 0,-1-22 0,-20 22 16,20-22-16,-21 21 0,22 1 0,-22-22 16,-21 22-16,22-22 0,-22 22 15,0-22-15,0 0 0,0 1 0,-21-1 16,0 0-16,22 1 0,-22-1 0,21-21 16,-21 21-16,0-20 0,0 20 0,21-21 15,-21 0-15,0 0 0,21 1 0,-21-1 16,0-42 46,-21 21-62</inkml:trace>
  <inkml:trace contextRef="#ctx0" brushRef="#br1" timeOffset="43170.75">1164 10075 0,'0'0'0,"-42"-21"15,42 0 1,-21 0-16,-1 0 16,1 21-1,0 0-15,0 0 16,0 21-16,21 0 0,-21 0 15,21 0-15,0 22 0,-22-1 0,22 0 16,-21 22-16,21-1 0,0 1 16,-21 21-16,0-1 0,21 1 0,-21-22 15,0 22-15,-1 0 0,22-1 16,0 1-16,-21 0 0,21-22 0,-21 1 16,21-1-16,0 1 0,0-1 15,0-20-15,0-1 0,0 0 16,0 1-16,0-22 0,0 0 0,0 0 15,0 0-15,0-42 32,0 0-17,0-21-15,0 20 0,0-20 0,0 0 16,0-22-16,0 1 0</inkml:trace>
  <inkml:trace contextRef="#ctx0" brushRef="#br1" timeOffset="43979.29">889 10287 0,'0'0'0,"21"-21"0,-21-43 16,0 43-16,0 0 15,21 0-15,-21 0 0,0 0 0,0-1 16,21 22-16,1-21 16,-1 21-16,0 0 15,21-21-15,-21 21 0,22 0 16,20 0-16,1 0 0,-1-21 0,1 21 15,20 0-15,22-21 0,0 21 16,0 0-16,0 0 0,21-21 0,21 21 16,0 0-16,0-22 0,0 22 15,22 0-15,-22-21 0,21 0 16,-21 21-16,22 0 0,-22-21 0,0 21 16,-21-21-16,0 21 0,0-21 15,0 21-15,-21 0 0,0-22 0,-22 22 16,22 0-16,-42 0 0,20-21 0,-41 21 15,20 0-15,-20 0 0,-22 0 16,21 0-16,-21 0 0,0 0 0,1 0 16,-1 0-16,0 21 31,-21 1-31,0-1 0,21 0 0,-21 0 16,0 0-16,0 22 0,0-22 15,0 21-15,-21 0 0,0 1 16,0-1-16,-1 0 0,22 22 0,-21-1 15,0-20-15,0 20 0,21 1 0,0-1 16,-21 1-16,21-1 0,-21 1 0,21-1 16,0 1-16,-22-1 0,22 1 15,0-1-15,0 1 0,0 20 0,0-20 16,-21-1-16,21-20 0,0 20 0,-21-20 16,21 20-16,0-21 0,0 1 15,0-22-15,0 21 0,0-21 0,0 22 16,0-22-16,0 0 0,0 0 15,0 0-15,-21-21 16,0 22-16,0-22 0,-1 0 0,-20 0 16,0 0-16,-1 0 0,1 0 15,0 0-15,-22 0 0,1 0 0,-1 0 16,-20 0-16,20-22 0,-42 22 0,22-21 16,-22 21-16,-21 0 0,0 0 0,0 0 15,-21 0-15,-1 0 0,-20 0 16,-21 0-16,20 0 0,-20 0 0,-1 21 15,1 1-15,-1-22 0,1 21 16,20 0-16,22-21 0,21 21 16,0-21-16,21 21 0,22-21 0,-1 0 15,22 0-15,-1 0 0,22 0 16,21 0-16,-22 0 0,22 0 0,21-21 31,21 0-31,22 0 0,-22 0 16,0-1-16,21-20 0,1 21 15,-1-21-15</inkml:trace>
  <inkml:trace contextRef="#ctx0" brushRef="#br1" timeOffset="44499.7">1566 10372 0,'0'0'0,"21"-106"15,1 85-15,-22 0 16,0-1-16,0 1 0,0 42 31,0 1-31,-22 20 0,1-21 16,0 43-16,21-22 0,-21 0 0,0 22 16,21-22-16,-21 22 0,-1-22 0,1 0 15,21 1-15,0-1 0,-21 0 16,0 1-16,21-22 0,0 0 15,0 0-15,0 0 0,0-42 47,0 0-47,0-21 0,21 20 0,0-20 16,0 0-16,-21-1 0,22 1 16,-1 0-16,0-22 0,-21 1 0,21 20 15,0 1-15,0-21 0,-21 41 16,22-20-16,-22 21 0,0 0 0,0 0 15,21 21-15,0 0 16,-21 21-16,0 21 0,21-21 16,0 22-16,-21-1 0,21 0 15,-21 1-15,0-1 0,22 0 16,-22 1-16,21-1 0,-21 0 0,0-21 16,0 22-16,21-22 0,-21 0 15,0 0-15,0 0 0,0 1 16,-21-22 15,0 0-31</inkml:trace>
  <inkml:trace contextRef="#ctx0" brushRef="#br1" timeOffset="44665.6">1376 10753 0,'0'-21'15,"0"-1"1,21 1-1,0 21-15,0-21 16,0 0-16,1 21 0,20-21 16,0 21-16,-21-21 0,22 21 0,-1-22 15,-21 1-15,22 21 0,-22-21 0,21 21 16</inkml:trace>
  <inkml:trace contextRef="#ctx0" brushRef="#br1" timeOffset="45020.4">1968 10456 0,'0'-21'16,"22"42"15,-1 1-15,-21-1-16,21 0 0,-21 0 16,21 0-16,0 22 0,-21-22 0,0 21 15,21-21-15,-21 22 0,0-22 0,0 0 16,0 21-16,0-21 0,0 1 15,0-1-15,0 0 0,0 0 16,0-42 15,0 0-31,0 0 16,0-1-16,0 1 0,0 0 16,0 0-16,0-21 0,0 20 0,0-20 15,0 21-15,0-21 0,0 20 16,22 1-16,-22-21 0,21 21 0,0 0 15,0-1-15,0 22 16,0 0-16,1 0 0,-1 0 16</inkml:trace>
  <inkml:trace contextRef="#ctx0" brushRef="#br1" timeOffset="45375.22">2328 10478 0,'21'0'15,"-21"-22"-15,22 22 32,-1 0-32,0 22 15,0-1-15,-21 0 0,21 0 16,-21 0-16,21 22 0,1-22 0,-22 0 16,0 0-16,0 21 0,0-20 15,0-1-15,0 0 0,0 0 0,0 0 16,0 0-16,0 1 15,0-44 17,0 1-32,0 0 15,0 0-15,0 0 0,0 0 16,0-22-16,0 22 0,0-21 0,0 21 16,21-22-16,-21 22 0,21 0 15,-21 0-15,21-22 0,0 43 0,-21-21 16,21 0-16,1 21 0,-1 0 15,0 0-15,0 0 0,0 0 16,0 0-16</inkml:trace>
  <inkml:trace contextRef="#ctx0" brushRef="#br1" timeOffset="46243.72">3069 10478 0,'0'-22'15,"0"1"-15,-21 0 16,0 21-16,21-21 16,-21 21-16,-1 0 15,1 21 1,21 0-16,-21 0 0,0 1 16,21 20-16,-21-21 0,21 21 0,-21-20 15,-1-1-15,22 21 0,0-21 16,0 0-16,0 1 0,0-1 0,0 0 15,0 0-15,22-21 16,-1 0-16,0 0 0,0 0 16,0-21-16,0 0 0,1 21 15,-22-21-15,21-1 0,0-20 0,-21 21 16,0 0-16,21-22 0,-21 22 16,21 0-16,-21 0 0,0-21 0,0 20 15,0 1-15,0 0 16,0 42-1,0 0 1,0 1-16,0-1 0,0 0 16,0 0-16,0 0 0,0 0 0,0 22 15,0-22-15,0 0 0,0 0 0,0 0 16,0 1-16,21-22 16,1 21-16,-1-21 15,0 0-15,0 0 0,0-21 16,0 21-16,1-22 0,-1 1 15,-21 0-15,21 0 0,0 21 0,-21-21 16,21 0-16,-21-1 0,0 1 0,0 0 16,0 0-1,0 42 1,0 0 0,0 0-16,0 1 15,0-1-15,0 0 0,0 0 0,21 0 16,-21 0-16,22 1 0,-1-1 15,0-21-15,0 0 16,0 0-16,22 0 0,-22 0 0,0 0 16,21 0-16,1-21 0,-22 21 0,21-22 15,-21 1-15,0 0 0,1 0 16,-1 0-16,0 0 0,-21-1 0,0 1 16,0 0-16,0 0 0,21 0 15,-21 0-15,0-1 0,0 1 0,0 42 47,0 1-47,0-1 0,0 0 0,0 0 16,0 21-16,0-20 0,0 20 15,0-21-15,0 21 0,-21-20 0,21 20 16,0 0-16,0-21 0,0 22 0,-21-1 16,21-21-16,-21 22 0,21-22 15,-22 0-15,22 0 0,0 21 0,0-20 16,-21-22-16,21 21 0,-21 0 15,0-21-15,0 0 0,0 0 16</inkml:trace>
  <inkml:trace contextRef="#ctx0" brushRef="#br1" timeOffset="46971.31">1736 11430 0,'0'0'0,"0"-85"16,0 64-1,0 0-15,0 0 0,0 0 0,-22 21 16,1 0-1,21 21-15,0 21 16,0-21-16,0 22 0,0-1 16,-21 0-16,21 1 0,0-1 0,0 0 15,-21 1-15,0-1 0,0-21 0,21 22 16,-22-1-16,1-21 16,21 0-16,-21 22 0,21-22 0,-21-21 15,21 21-15,-21-21 0,0 0 16,21-21-1,-22 0-15,22-1 16,0 1-16,0-21 0,0 21 0,0-22 16,0 22-16,0-21 0,0 0 0,0 20 15,0 1-15,0-21 0,22 21 16,-1 21-16,0 0 16,0 21-1,-21 0-15,21 0 0,-21 0 0,21 1 16,1-1-16,-22 21 0,21-21 15,-21 0-15,21 1 0,0-1 16,0 0-16,0-21 0,1 0 16,-1 21-16,0-21 15,0 0-15,0 0 0,0 0 0,1-21 16,-1 21-16,-21-21 0,21 0 0,-21-1 16,21 1-16,-21 0 0,21 0 15,-21 0-15,0 0 0,0-1 0,0 1 16,0 42 15,0 1-31,-21-22 0,21 21 16,0 0-16,0 0 15,0 0-15,-21-21 0,21 21 16,0 1-16,-21-22 31,21-22-15,0 1-16</inkml:trace>
  <inkml:trace contextRef="#ctx0" brushRef="#br1" timeOffset="47139.21">1926 11430 0,'-21'0'47,"42"0"-16,0 0-31,0 0 16,1 0-16</inkml:trace>
  <inkml:trace contextRef="#ctx0" brushRef="#br1" timeOffset="47511.51">2371 11451 0,'0'0'0,"21"0"15,-21-21-15,0 0 16,-21 21 0,-1-21-16,1 21 15,0 0-15,0 0 0,0 0 0,0 0 16,-1 21-16,1 0 0,21 0 16,-21 0-16,21 1 0,0-1 15,0 0-15,0 0 0,21 0 16,0-21-16,-21 21 0,22 1 0,-1-22 15,21 21-15,-21 0 0,0-21 0,1 21 16,-1 0-16,-21 0 16,0 1-16,0-1 15,-21 0-15,-1-21 16,1 0-16,0 21 0,-21-21 16,21 0-16,-22 0 0,22 0 0,0 0 15,0 0-15,0 0 0,-1 0 0,22-21 31,0 0-15,0 0-16,22-1 0,20 1 0,-21 0 16</inkml:trace>
  <inkml:trace contextRef="#ctx0" brushRef="#br1" timeOffset="47759.37">2879 11134 0,'0'0'0,"0"-21"15,0-1 1,-22 44 0,1 20-1,21-21-15,-21 0 0,0 22 0,21-1 16,0-21-16,-21 21 0,21 1 16,-21-22-16,21 21 0,0-21 0,0 22 15,0-22-15,0 0 0,0 0 0,0 0 16,0 1-16,0-1 15,0-42 17</inkml:trace>
  <inkml:trace contextRef="#ctx0" brushRef="#br1" timeOffset="47918.79">2688 11451 0,'0'0'0,"0"-21"16,0 0-1,21 0-15,0 21 0,22 0 16,-22-21-16,0 21 0,21-22 16,-20 1-16,20 21 0,0-21 15,-21 0-15,22 21 0,-1-21 0,0 0 16,-20-1-16,20 1 0</inkml:trace>
  <inkml:trace contextRef="#ctx0" brushRef="#br1" timeOffset="48464.47">6710 10372 0,'0'0'0,"21"-21"0,0-1 0,0 1 15,-21 0-15,0 0 0,0 42 32,0 0-32,0 0 15,0 22-15,0-1 0,0 22 0,0-1 16,0 1-16,0-1 0,0 1 0,0-1 15,0 1-15,0 20 0,-21-20 16,0-1-16,0 22 0,21-22 16,-21 1-16,-1-1 0,1 1 0,0-22 15,0 22-15,21-22 0,0-21 0,0 22 16,0-22-16,0 0 0,0 0 0,0-42 47,0 0-47</inkml:trace>
  <inkml:trace contextRef="#ctx0" brushRef="#br1" timeOffset="49064.64">6646 10626 0,'0'0'0,"0"-43"0,0-62 15,0 83-15,0 1 0,0 0 0,21 0 16,22 0-16,-22 21 0,21-21 15,22-1-15,-22 22 0,22-21 0,20 21 16,-20-21-16,20 0 0,22 0 0,0 21 16,0-21-16,21-1 0,0 1 0,0 21 15,-21-21-15,21 21 0,-21-21 16,-1 21-16,1 0 0,0 0 0,0-21 16,-21 21-16,-1 0 0,-20 0 0,-1 0 15,1 0-15,-22 0 0,0 0 16,-20 0-16,-1 0 0,0 0 15,0 0-15,0 0 0,0 0 16,-21 21-16,0 0 16,0 0-16,0 0 15,0 22-15,0-22 0,0 21 0,-21 1 16,0 20-16,0-21 0,21 22 0,-21-22 16,0 22-16,21-1 0,-22 1 0,22-1 15,0-20-15,-21 20 0,21 22 16,-21-22-16,21 1 0,0-1 0,0 22 15,0-22-15,-21 1 0,21-22 0,0 22 16,-21-1-16,21-20 0,-21-1 0,21 0 16,-22 1-16,1-1 0,0 0 15,0-21-15,-21 22 0,20-22 0,-20 0 16,0 0-16,-22 0 0,22-21 16,-22 22-16,1-22 0,-22 0 0,1 0 15,-22 0-15,0 0 0,-21 0 0,0 0 16,0 0-16,0 0 0,21 0 0,-21 0 15,21 0-15,0-22 0,1 22 16,41 0-16,-21 0 0,22-21 0,21 21 16,-1-21-16,1 21 0,21 0 0,0-21 15,-1 21-15,22-21 0,0 0 16,0-1-16,0 1 0,22 0 16,-1-21-16</inkml:trace>
  <inkml:trace contextRef="#ctx0" brushRef="#br1" timeOffset="49456.12">7027 10816 0,'0'0'0,"0"-21"16,0-21-16,0 21 15,0 42 1,0 0-16,0 21 0,0-21 0,0 22 15,0-1-15,0 0 0,0 1 16,0-1-16,0 22 0,21-22 16,-21 0-16,0 1 0,0-1 0,0-21 15,22 21-15,-22-20 0,0-1 0,0 0 16,21-21-16,-21 21 16,21-42-1,-21 0-15,21 0 0,-21-1 0,0 1 16,0-21-16,21 0 0,0-1 0,-21 1 15,22 0-15,-22-1 0,0 1 16,0 0-16,21-1 0,-21 1 16,0 0-16,0-1 0,0 1 0,0 21 15,0 0-15,0-1 0,21 22 16,0 0 0,-21 22-16,0-1 15,0 0-15,0 0 0,21 0 0</inkml:trace>
  <inkml:trace contextRef="#ctx0" brushRef="#br1" timeOffset="49767.95">7429 11240 0,'0'21'16,"22"-21"-1,-1-21-15,0-1 0,0 22 16,0-21-16,0 0 0,1 0 15,-1 0-15,-21 0 0,0-1 0,21 1 16,-21 0-16,0 0 0,0 0 16,-21 21-16,0 0 0,-1 0 15,1 0-15,0 21 0,0 0 16,0-21-16,0 21 0,-1 22 0,22-22 16,-21 0-16,21 0 0,-21 0 0,21 22 15,0-22-15,0 0 0,0 0 0,0 0 16,0 0-1,21-21-15,0 0 0,1 0 16,-1 0-16,0 0 0,0 0 0,0 0 16,0 0-16,22-21 0,-22 0 0</inkml:trace>
  <inkml:trace contextRef="#ctx0" brushRef="#br1" timeOffset="50023.31">8043 10986 0,'0'0'0,"-21"0"15,0 0 1,0 0-16,0 0 0,-1 0 16,1 21-16,0-21 0,0 21 0,0 0 15,0 0-15,21 0 0,0 1 16,0-1-16,0 21 0,0-21 0,0 0 16,0 1-16,0-1 0,0 0 15,0 0-15,21 0 0,-21 0 0,21 1 16,0-22-16,0 21 0,0-21 0,1 0 15,-1 0-15,0 0 0,0 0 16,0 0-16,0-21 0,1-1 16,-1 1-16,-21 0 0,21 0 15</inkml:trace>
  <inkml:trace contextRef="#ctx0" brushRef="#br1" timeOffset="50259.17">8403 10668 0,'0'-42'15,"0"21"-15,0-1 16,0 44 0,0 20-16,-21-21 15,21 0-15,-21 22 0,21-1 16,-21-21-16,-1 21 0,1 1 0,21-1 16,0 0-16,-21-20 0,0 20 0,21 0 15,-21 1-15,21-22 0,0 21 0,0-21 16,0 22-16,0-22 15,0 0-15,0 0 0,21-21 16,0 0-16,0 0 16</inkml:trace>
  <inkml:trace contextRef="#ctx0" brushRef="#br1" timeOffset="50794.86">8509 11091 0,'0'-21'16,"-21"21"-1,21 21 1,-21 1-16,21-1 0,0 0 16,0 0-16,-22 0 0,22 0 0,0 1 15,0-1-15,0 0 0,0 0 0,0 0 16,0 0-16,0 1 0,22-22 16,-1 0-16,-21 21 0,21-21 15,0 0-15,0 0 0,0 0 0,1 0 16,-1-21-16,0 21 0,0-22 0,0 22 15,-21-21-15,0 0 0,21 0 0,-21 0 16,0 0-16,0-22 0,0 22 16,0 0-16,0 0 0,-21-22 0,21 22 15,-21 0-15,0 21 0,0-21 0,0 21 16,-1 0-16,1 0 0,0 0 16,0 21-16,0 0 0,0 0 15,21 1-15,0-1 16,0 0-16,0 0 0,0 0 0,0 0 15,21-21-15,0 22 0,0-22 0,0 0 16,22 0-16,-22 0 0,0 0 16,0 0-16,0-22 0,22 22 15,-22-21-15,0 0 0,0 0 0,0 21 16,0-21-16,1 0 0,-1 21 16,0 0-16,0 0 0,0 21 15,-21 0 1,21 0-16,-21 0 0,0 0 15,0 1-15,0-1 0,0 0 0,22 0 16,-22 0-16,0 0 0,21-21 16,-21-21 15</inkml:trace>
  <inkml:trace contextRef="#ctx0" brushRef="#br1" timeOffset="50980.76">8361 10880 0,'0'0'0,"-21"0"0,-1-21 15,1 21-15,21-22 16,21 22 0,1-21-16,20 0 0,-21 21 0,0 0 15,22-21-15,-1 21 0,-21 0 0,21-21 16,1 21-16,-1-21 0,-21 21 15,22 0-15</inkml:trace>
  <inkml:trace contextRef="#ctx0" brushRef="#br1" timeOffset="51503.46">11345 10139 0,'0'0'0,"0"-21"0,0-22 16,0 1-16,0 21 0,0 0 15,21 0-15,-21-1 0,22 1 0,-1 0 16,-21 0-16,21 21 0,-21-21 16,21 21-16,-21 21 15,0 0-15,0 0 0,0 22 16,0-22-16,0 42 0,0-20 0,0 20 15,0 22-15,0-22 0,0 22 0,-21 0 16,21-1-16,-21 1 0,21 0 0,0-1 16,-21 1-16,-1 0 0,1-22 0,0 22 15,21-1-15,-21-20 16,21-1-16,0 1 0,-21-1 0,0-20 16,21-1-16,-22 0 0,22-20 0,0-1 15,0 0-15,0 0 0,0 0 0,0-42 31,0 0-31,0 0 0,0 0 16,0-22-16,0 22 0,22-21 0</inkml:trace>
  <inkml:trace contextRef="#ctx0" brushRef="#br1" timeOffset="52243.03">11493 10202 0,'0'0'0,"0"-42"0,-21 21 0,0-21 0,0 20 15,0 1-15,21 0 0,0 0 0,-21 0 16,21 0-16,0-1 16,21 1-16,21 0 15,-21 21-15,22-21 0,20 21 0,1-21 16,-1 21-16,22-21 0,21 21 0,-1-22 16,1 22-16,21-21 0,0 0 15,21 21-15,22-21 0,-1 0 0,22 21 16,-1-21-16,1-1 0,-1 22 0,1-21 15,-1 21-15,-21 0 0,1-21 16,-22 21-16,0 0 0,-21 0 16,0 0-16,-21-21 0,-21 21 0,-1 0 15,-20 0-15,-1 0 0,-20 0 0,-22-21 16,21 21-16,-21 0 0,0 0 0,1 0 16,-1 0-16,-21-21 0,21 21 15,0 0-15,0 21 16,-21 0-16,0 21 15,0-21-15,0 22 0,0-1 0,-21 0 16,21 1-16,-21-1 0,0 22 0,0-1 16,-22-21-16,22 43 15,0-21-15,0-1 0,0 22 0,-1-22 16,1 22-16,0-22 0,21 22 0,0-21 16,0-1-16,0 1 0,0-1 0,0 22 15,0-22-15,0 1 0,0-1 0,0-20 16,0 20-16,0 1 0,0-22 0,0 0 15,0 1-15,0-1 0,0-21 16,0 21-16,0-20 0,-21-1 0,0 0 16,0 0-16,-1-21 0,1 21 0,0 0 15,0-21-15,0 0 0,0 22 0,-22-22 16,22 0-16,-21 21 0,-1-21 16,1 0-16,0 0 0,-22 0 0,1 21 15,-1-21-15,-20 0 0,20 0 0,-42 0 16,22 0-16,-43 0 0,21 0 0,-21 0 15,0 0-15,0 0 0,-21-21 0,-1 21 16,-20 0-16,21 0 0,-21 0 16,20 0-16,1 0 0,0 0 0,0 0 15,21 0-15,0 0 0,0 0 0,21 0 16,0 0-16,22 0 0,20 0 0,1 21 16,-1-21-16,22 0 0,21 0 0,-1 0 15,1 0-15,21-21 16,0 0-16,0-1 0,21 1 15,1 0-15,-1 0 0,0 0 16,0-22-16</inkml:trace>
  <inkml:trace contextRef="#ctx0" brushRef="#br1" timeOffset="52896.45">12319 10202 0,'0'0'0,"0"-21"0,0-21 16,-21 42-16,21 21 15,-21 0-15,-1 22 0,22-1 16,-21 0-16,0 1 0,0 20 0,0 1 16,0-22-16,-1 21 0,1 1 15,-21-1-15,21-20 0,0 20 0,-22-20 16,1-1-16,21 0 0,-22 1 0,22-22 15,0 0-15,0 0 0,0 0 0,0 0 16,-1-21-16,1 0 0,21-21 31,0 0-31,0 0 0,0 0 0,0 0 16,21-22-16,1 22 0,-22-21 0,21-1 16,-21 22-16,0-21 0,21 21 15,-21-22-15,21 22 0,-21 0 16,21 21-1,-21 21-15,21-21 0,-21 43 16,0-22-16,0 0 0,22 0 0,-1 0 16,-21 22-16,21-22 0,-21 0 0,21 0 15,0 0-15,0 0 0,1-21 16,-1 22-16,0-1 0,0-21 0,0 0 16,0 0-16,1 0 0,20 0 0,-21 0 15,0 0-15,0 0 0,1-21 0,-1 21 16,0-22-16,0 1 0,0 0 0,0 21 15,1-21-15,-1 0 0,-21 0 16,0-1-16,0 1 0,21 0 16,-21 0-16,0 42 31,-21 0-31,0-21 0,21 21 0,-22 1 16,22-1-16,0 0 0,0 0 0,0 0 15,0 0-15,0 1 16,0-1-1,0-42 17,0-1-32</inkml:trace>
  <inkml:trace contextRef="#ctx0" brushRef="#br1" timeOffset="53058.35">12425 10647 0,'0'-21'0,"0"42"0,0-63 16,0 20-16,0 1 15,-21 21-15,-1 0 16,22 21 15,0 1-31,22-1 16,-1-21-16,0 0 0,0 21 16</inkml:trace>
  <inkml:trace contextRef="#ctx0" brushRef="#br1" timeOffset="54581.53">12742 10753 0,'-42'42'15,"21"-21"-15,0 0 0,-1 1 0,1-1 16,0 0-16,21 0 16,0 0-16,-21 0 0,21 1 0,-21-1 15,0 0-15,21 0 0,0 0 16,0-42 31,0 0-47,21 21 0,0-21 0,-21 0 15,21-1-15,-21 1 0,21 0 16,0 0-16,1-21 0,-22 20 0,21 1 16,-21 0-16,21 0 0,-21 0 0,0 0 15,21 21-15,0 0 16,-21 21-16,0 0 0,0 0 15,0 0-15,0 22 0,0-22 16,0 0-16,0 0 0,0 0 16,0 0-16,0 1 0,0-1 0,0 0 15,21 0-15,1 0 0,-1-21 16,0 0-16,0 0 16,0 0-16,0-21 0,-21 0 15,22 0-15,-1 21 0,0-21 16,-21-1-16,21-20 0,0 21 0,0 0 15,1-22-15,-1 1 0,0 0 0,0-1 16,-21 1-16,21 0 0,0-1 0,-21 1 16,0 0-16,0-1 0,22 22 0,-22 0 15,21 0-15,-21 0 0,0 42 32,0 0-32,0 0 0,0 0 0,0 1 15,0 20-15,0 0 0,0-21 0,0 22 16,-21-1-16,21-21 0,0 22 0,0-22 15,-22 21-15,22-21 0,0 0 0,-21 22 16,21-22-16,-21 0 0,21 0 16,0 0-16,-21-21 15,21 22-15,-21-22 0,21-22 16,0 1 0,0 0-16,0 0 15,0 0-15,0 0 0,0-1 0,21 1 16,0 0-16,0 21 15,0-21-15,1 21 16,-1 0-16,0 0 0,0 0 16,-21 21-1,-21 0 1,0-21-16,0 21 16,-1-21-16,1 0 15,0 22-15,0-22 16,0 21-16,21 0 15,0 0 1,0 0-16,21 0 16,0-21-1,0 22-15,0-22 16,1 0-16,-1 0 0,0 0 16,0 0-16,21 0 0,-20 0 0,-1 0 15,21 0-15,-21 0 0,22-22 0,-1 22 16,-21 0-16,21-21 0,-20 21 0,-1-21 15,0 21-15,0-21 0,-21 0 0,0 0 16,0-1-16,0 1 16,0 0-1,-21 21 1,0 21 0,21 0-16,0 1 0,0-1 0,0 0 15,0 0-15,0 0 16,0 0-16,21-21 15,0 22-15,0-22 16,0 0-16,1 0 0,-1 0 16,0 0-16,21 0 0,-21 0 15,1-22-15,20 22 0,-21 0 0,0-21 16,0 0-16,1 21 0,-1-21 0,0 0 16,0 21-16,-21-21 0,0-1 0,0 1 15,0 0-15,0 0 0,0 0 16,0 0-16,0-1 15,-21 22-15,0 0 0,0 0 16,-1 0-16,1 0 0,21 22 16,-21-22-16,0 21 0,21 0 15,0 0-15,-21 0 0,0 0 16,21 1-16,0-1 0,0 0 0,0 0 16,0 0-16,21 0 15,0-21-15,0 0 16,0 0-16,0 0 0,1 0 0,-1-21 15,0 0-15,0 0 16,-21 0-16,21 21 0,-21-21 16,21-22-16,-21 22 0,0 0 15,0-21-15,22-1 0,-22 1 0,21 0 16,-21-1-16,0-20 0,0 20 0,21-20 16,-21 21-16,0 20 0,0-20 0,21 21 15,-21 0-15,0 0 0,-21 42 16,0 0-1,0 21-15,21-21 0,-22 22 16,1-1-16,21 0 0,-21 1 0,21-1 16,-21-21-16,21 22 0,0-1 0,0 0 15,0-21-15,0 22 0,0-22 0,0 21 16,0-21-16,0 1 0,0-1 0,0 0 16,21-21-1</inkml:trace>
  <inkml:trace contextRef="#ctx0" brushRef="#br1" timeOffset="55136.17">14414 10499 0,'0'-21'0,"0"42"0,0-64 0,0 22 0,0 42 31,0 1-31,0-1 0,0 0 16,0 0-16,-21 21 0,21-20 15,-21 20-15,21-21 0,0 0 16,-21 22-16,21-22 0,-21 0 0,21 0 16,-21 0-16,21 0 0,0 1 0,0-1 15,-22-21-15,22 21 0,0-42 32,0 0-17,0-1-15,0 1 16,22 0-16,-22 0 15,21 21 1,0 0-16,-21 21 0,0 0 16,0 0-16,21-21 0,-21 22 15,21-22-15,-21 21 0,21-21 16,1 21-16,-1-21 16,0 0-1,0 0-15,0-21 16,0 0-16,1 21 15,-22-22-15,0 1 0,21 0 16,-21 0-16,0 0 16,0 42 15,0 0-31,0 0 16,0 0-16,0 1 0,0-1 15,0 0-15,0 0 16,-21 0-16,21-42 47</inkml:trace>
  <inkml:trace contextRef="#ctx0" brushRef="#br1" timeOffset="55299.37">14605 10626 0,'0'0'0,"-21"0"31,21-21 0,21 21-15</inkml:trace>
  <inkml:trace contextRef="#ctx0" brushRef="#br1" timeOffset="55651.17">14965 10647 0,'0'0'0,"-21"0"16,-1 0 0,1 0-16,0 0 0,0 0 0,0 21 15,0-21-15,-1 21 0,1-21 0,0 21 16,21 1-16,0-1 15,0 0-15,0 0 16,0 0-16,21-21 0,-21 21 16,21-21-16,-21 22 0,22-22 15,-22 21-15,0 0 16,0 0-16,21-21 0,-21 21 0,0 0 16,0 1-1,-21-22-15,-1 0 16,22 21-16,-21-21 0,0 0 15,0 0-15,0 0 16,0 0-16,21-21 16,0-1-16,0 1 15</inkml:trace>
  <inkml:trace contextRef="#ctx0" brushRef="#br1" timeOffset="55923.01">15176 10245 0,'0'0'0,"0"21"31,0 0-15,0 0-16,0 22 0,0-22 0,-21 0 15,0 21-15,21-21 0,-21 22 0,21-22 16,0 21-16,-21-21 0,21 22 0,-21-22 15,21 0-15,0 0 0,0 0 16,0 1-16,0-1 0,0 0 16,0 0-16,0 0 15</inkml:trace>
  <inkml:trace contextRef="#ctx0" brushRef="#br1" timeOffset="56123.89">15049 10520 0,'22'0'47,"-1"0"-47,0 0 0,0 0 0,0 0 15,22 0-15,-22 0 0,0 0 0,0 0 16,0 0-16,0 0 0,-21-21 0,22 0 15,-1 21-15,-21-22 0</inkml:trace>
  <inkml:trace contextRef="#ctx0" brushRef="#br1" timeOffset="56723.89">11155 9313 0,'0'0'0,"21"0"16,0 0-16,0 0 0,0 0 15,1 0-15,-1 0 0,0 0 0,21 0 16,-21 22-16,22-1 0,-22 0 0,21 0 15,-21 0-15,22 22 0,-22-22 0,0 0 16,0 21-16,0-21 0,1 22 0,-1-22 16,0 0-16,-21 21 0,0-20 15,21-1-15,0 0 0,-21 0 16,21-21-16,-21 21 0,22-21 16,-1 0-1,-21-21-15,0 0 0,21 21 16,-21-21-16,0 0 15</inkml:trace>
  <inkml:trace contextRef="#ctx0" brushRef="#br1" timeOffset="56931.77">12192 9165 0,'0'0'0,"21"-21"0,-21 0 0,21 0 0,-21 0 16,-21 21-1,0 21-15,0 0 16,21 0-16,-21 0 0,-1 22 0,1-22 15,0 21-15,0-21 0,21 22 0,-21-22 16,21 21-16,-21-21 0,21 22 16,0-22-16,-22 0 0,22 21 15,-21-21-15,21 1 0,0-1 0,0 0 16,-21-21-16,0 21 0,0 0 0,0-21 16</inkml:trace>
  <inkml:trace contextRef="#ctx0" brushRef="#br1" timeOffset="57474.77">7324 9483 0,'0'0'0,"21"0"0,0 0 15,0 0-15,0 21 0,0 0 16,1 0-16,-22 22 0,21-22 0,0 21 16,0 0-16,0-20 0,-21 20 15,21-21-15,1 0 0,-1 0 16,-21 1-16,0-1 0,21 0 0,0 0 16,-21 0-16,21 0 15,0-21 1</inkml:trace>
  <inkml:trace contextRef="#ctx0" brushRef="#br1" timeOffset="57680.15">8086 9483 0,'0'0'0,"21"-64"16,-21 85-1,-21 1 1,-1-1-16,1 0 0,0 21 0,0-21 15,-21 22-15,20-1 0,1 0 16,0-20-16,0 20 0,0-21 0,0 21 16,-1-20-16,22-1 0,0 0 0,-21 0 15,21 0-15,-21-21 0,0 21 16,0-21 0</inkml:trace>
  <inkml:trace contextRef="#ctx0" brushRef="#br1" timeOffset="58282.32">2667 9208 0,'21'0'0,"-21"-22"16,21 22-16,-21 22 15,0-1 1,0 21-16,0-21 0,0 22 0,0-22 16,0 21-16,0 0 0,0 1 15,0-22-15,0 21 0,0 1 0,0-22 16,0 0-16,0 21 0,0-21 0,0 1 15,0-1-15,21-21 32,1 0-32,-1-21 0,0 21 15,21-22-15,-21 1 0</inkml:trace>
  <inkml:trace contextRef="#ctx0" brushRef="#br1" timeOffset="58496.19">3577 9377 0,'0'0'0,"-21"0"32,-21 21-32,20 0 0,-20 0 15,0 1-15,-1-1 0,22 0 16,-21 21-16,0-21 0,-1 1 0,1 20 16,21-21-16,-22 0 0,22 0 15,0 1-15,0-1 0,0 0 0,21 0 16,-21-21-16,21 21 0</inkml:trace>
  <inkml:trace contextRef="#ctx0" brushRef="#br1" timeOffset="59023.04">5122 10160 0,'0'0'16,"-21"-21"-16,0 21 0,0 0 0,0 0 16,-22 0-16,22 0 0,0 0 15,0 0-15,0 21 16,-1 0-16,22 0 0,-21 1 0,21 20 16,0-21-16,0 21 0,0-20 0,0-1 15,0 21-15,0-21 0,0 0 16,0 1-16,21-22 0,1 21 0,-1 0 15,0-21-15,0 0 0,0 0 16,0 0-16,1 0 0,-1 0 0,0-21 16,0 21-16,0-21 0,0-1 15</inkml:trace>
  <inkml:trace contextRef="#ctx0" brushRef="#br1" timeOffset="59447.22">5207 10033 0,'-21'-21'0,"42"42"0,-63-84 0,20 41 15,1 1-15,0 0 0,0 0 0,0 21 16,-22 0-16,22 0 0,-21 0 16,21 0-16,-22 21 0,1 21 0,21-20 15,-21 20-15,-1 0 0,22 1 0,0 20 16,-21-21-16,20 22 0,1-22 16,0 22-16,21-1 0,0-20 0,0 20 15,0-21-15,0 1 0,21-1 0,0 0 16,1-20-16,-1 20 0,21-21 15,0 0-15,1 0 0,-1-21 16,0 22-16,22-22 0,-22 0 0,1 0 16,-1 0-16,0 0 0,22-22 0,-22 1 15,0 0-15,1 0 0,-1-21 0,0 20 16,1-20-16,-1 0 0,0-1 16,-20-20-16,-1 21 0,0-22 0,-21 1 15,0-1-15,0 22 0,0-22 0,-21 1 16,-22-1-16,1 22 0,0-22 15,-1 22-15,1 0 0,-21 21 0,20-1 16,-20 22-16,20 0 0,-20 0 0,21 0 16,-22 22-16,22 20 0,-1-21 15,1 21-15,0-20 0,21 20 16,-1 0-16,1 1 0,0-1 0,21 0 16,0 1-16,0-22 0,0 21 0,0 0 15,21-20-15</inkml:trace>
  <inkml:trace contextRef="#ctx0" brushRef="#br1" timeOffset="59999.91">9059 10224 0,'0'-22'15,"-21"22"1,0 0 0,0 0-16,0 22 0,21-1 15,-22 0-15,1 0 0,0 0 0,21 0 16,0 1-16,0-1 0,0 0 0,0 0 16,0 0-16,0 0 0,0 1 15,0-1-15,21-21 0,-21 21 0,21-21 16,22 0-16,-22 0 0,0 0 0,0 0 15,0 0-15,1 0 0,-1-21 0,0 21 16,0-21-16,0 21 0</inkml:trace>
  <inkml:trace contextRef="#ctx0" brushRef="#br1" timeOffset="60426.58">9292 9970 0,'0'0'0,"-21"-22"0,0 22 15,0 0-15,-1 0 0,1 0 0,-21 0 16,21 22-16,-22-1 0,1 0 0,21 0 16,-21 0-16,20 22 0,-20-22 0,21 21 15,0 0-15,0 1 0,-1-1 16,1 0-16,21 1 0,-21-1 0,21 0 16,0-20-16,0 20 0,21 0 15,0-21-15,1 1 0,20 20 0,-21-21 0,21-21 16,1 21-16,-1 0 0,0-21 15,1 0-15,-1 0 0,-21 0 16,22 0-16,-1 0 0,-21 0 0,21-21 16,1 0-16,-22 0 0,21-21 0,-21 20 15,1-20-15,20 0 0,-21-1 0,-21 1 16,21-21-16,-21 20 0,0-20 16,0 20-16,0-20 0,0 21 0,0-1 15,-21 1-15,0 0 0,-21-1 0,20 22 16,-20 0-16,0 21 0,21 0 0,-22 0 15,-20 0-15,42 0 0,-22 21 16,1 21-16,0-20 0,20-1 0,-20 21 16,21-21-16,0 22 0,0-22 0,-1 21 15,22-21-15,0 0 0,0 1 16,0-1-16,0 21 0</inkml:trace>
  <inkml:trace contextRef="#ctx0" brushRef="#br1" timeOffset="61029.11">14626 9546 0,'0'0'0,"21"-21"0,-21 0 16,-21 21 0,0 0-16,0 21 15,0 0-15,-1 0 0,1 1 0,0-1 16,0 21-16,0-21 0,21 0 16,-21 22-16,21-22 0,0 0 0,0 0 15,0 0-15,0 1 0,0-1 0,21 0 16,0-21-16,0 21 0,0-21 15,0 21-15,1-21 0,-1 0 16,0 0-16,0 0 0,0 0 16,0-21-16,1 0 0,-1 21 0,0-21 15,-21 0-15</inkml:trace>
  <inkml:trace contextRef="#ctx0" brushRef="#br1" timeOffset="61512.35">14944 9250 0,'0'-21'16,"0"42"-16,-22-63 0,1 20 0,0 22 0,0-21 16,0 0-16,0 21 0,-1 0 15,-20 0-15,21 0 0,0 0 0,-22 0 16,1 21-16,21-21 0,-21 21 0,20 1 16,-20 20-16,0-21 0,21 21 0,-1 1 15,-20-1-15,21 0 0,0 1 16,21-1-16,-21 22 0,21-22 15,0 0-15,0 22 0,0-22 0,0 0 16,0 1-16,0-22 0,21 21 0,-21-21 16,21 22-16,21-22 0,-21 0 0,1 0 15,20 0-15,-21 1 0,21-1 0,1-21 16,-22 0-16,21 0 0,1 0 0,-1 0 16,0 0-16,1 0 0,-1 0 15,0 0-15,1-21 0,-22-1 0,21 1 16,0 0-16,1-21 0,-1 21 0,-21-22 15,0 1-15,1 0 0,-1-1 0,0-20 16,-21-1-16,21 1 0,-21-1 0,0 1 16,0 20-16,-21-20 0,0-1 15,0 22-15,-1 0 0,-20-1 16,0 22-16,-1-21 0,1 42 0,0-21 16,-1 21-16,1 0 0,0 0 0,-1 21 15,1-21-15,0 21 0,21 0 0,-22 0 16,22 22-16,-21-22 0,21 0 0,-1 0 15,1 0-15,21 1 0,0-1 16,-21 0-16,21 0 0,-21 0 0,0 0 16,21 22-16</inkml:trace>
  <inkml:trace contextRef="#ctx0" brushRef="#br1" timeOffset="62863.61">677 13272 0,'0'0'0,"-21"0"0,-42 0 15,41 0 1,1 0-16,0 0 0,0 0 0,21 21 31,21-21-31,0 0 16,22 0-16,-22 0 0,42 0 15,-20 0-15,20 0 0,-21 0 0,22 0 16,-1 0-16,1 0 0,-1 0 16,1 0-16,-1 0 0,1 0 0,-1 0 15,-20 0-15,-1 0 0,0 0 16,1 0-16,-22 0 0,0 0 0,0 0 16,-21-21-16,0-1 15,0 1 1,-21 0-16,0 21 15,-21-21-15,20 21 0,1-21 0,-21 21 16,21-21-16,-22 21 0,22-22 16,0 22-16,-21 0 0,21 0 0,-1-21 15,1 21 1,42 0 0,1 0-1,20 0-15,-21 0 0,0 0 0,22 0 16,-22 0-16,21 21 0,-21 1 15,0-22-15,1 21 0,-1 0 16,-21 0-16,0 0 0,0 0 16,0 1-16,-21-1 0,-1 0 15,1 21-15,0-21 0,-21 1 0,21-1 16,-22 0-16,22 0 0,0 0 16,-21 0-16,20-21 0,22 22 0,-21-22 15,42 0 16,1-22-31,-1 1 16</inkml:trace>
  <inkml:trace contextRef="#ctx0" brushRef="#br1" timeOffset="63775.13">1947 12912 0,'0'-21'31,"0"-1"-16,21 1-15,1 21 0,-22-21 16,21 0-16,0 0 16,0 0-16,21-1 0,-20 1 0,-1 0 0,0-21 15,-21 21-15,0-1 16,0 1-16,0 0 0,0 0 0,0 0 16,0 0-16,-21 21 15,0 0 1,-1 21-16,22 21 0,0-21 15,-21 22-15,21-1 0,-21 21 16,21-20-16,-21 20 0,21 22 0,0-22 16,0 1-16,-21-1 0,21 1 15,-21-1-15,21 1 0,-22-1 16,22 1-16,0-1 0,-21 1 0,21-1 16,-21-20-16,21-1 0,0 0 15,0 1-15,0-22 0,0 21 0,0-21 16,21-21-1,0 0-15,1 0 0,-22-21 0,21 21 16,0-21-16,0 0 0,0-21 0,0 20 16,1-20-16,-22 0 0,0 21 15,0-22-15,0 1 0,0 0 0,-22-1 16,1 22-16,0-21 0,0 21 16,0-22-16,0 22 0,-22 0 0,22 0 15,0 0-15,21-1 16,-21 22-16,21-21 0,0 0 15,21 21-15,0 0 16,0-21-16,0 21 0,22 0 16,-22-21-16,21 0 0,-21 21 0,22-22 15,-22 1-15</inkml:trace>
  <inkml:trace contextRef="#ctx0" brushRef="#br1" timeOffset="64231.87">2582 12891 0,'0'0'0,"-21"-22"16,-42 1 0,41 21-16,1 0 0,0 0 15,0 0-15,0 0 0,0 0 0,-1 0 16,1 21-16,21 22 0,-21-22 16,21 21-16,-21-21 0,0 22 0,21-22 15,0 21-15,0-21 0,0 22 16,0-22-16,0 0 0,0 0 0,0 0 15,0 1-15,21-22 0,0 0 16,0 0-16,0 0 16,1 0-16,-1 0 0,0-22 0,0 22 15,0-21-15,0 0 0,1 0 16,-1 0-16,-21-22 0,21 22 16,0 0-16,-21-21 0,0 21 0,21-22 15,-21 22-15,0 0 0,0 0 16,0 0-16,-21 42 31,21 0-31,0 0 0,0 0 0,-21 0 16,21 22-16,0-22 0,0 0 0,0 0 15,0 0-15,0 1 0,0-1 16,0 0-16,0 0 0,21-21 0,0 0 16,-21 21-16,21-21 0,1 0 15,-1 0-15,0 0 0,21 0 0,-21 0 16,1-21-16,-1 0 0,0 0 15,0 0-15,0-1 0</inkml:trace>
  <inkml:trace contextRef="#ctx0" brushRef="#br1" timeOffset="64555.81">3027 12933 0,'0'0'15,"21"0"-15,-21-21 0,-21 21 32,0 0-32,-1 21 0,1-21 15,0 21-15,0 0 0,0 0 16,21 1-16,0-1 0,0 0 15,0 0-15,0 0 16,0 0-16,21-21 0,0 0 16,0 22-16,0-1 15,1-21-15,-1 21 16,-21 0-16,0 0 16,0 0-16,-21-21 15,-1 22-15,1-22 16,0 0-16,0 0 0,0 0 0,-22 0 15,22 0-15,0 0 0,0 0 0,0 0 16,0 0-16,-1 0 0,22-22 31,0 1-31,22 0 16,-1 0-16,0 0 0,0 0 0,0-1 16</inkml:trace>
  <inkml:trace contextRef="#ctx0" brushRef="#br1" timeOffset="64815.66">3365 12573 0,'0'0'0,"0"-21"0,0 0 0,0-22 15,0 65 17,-21-1-32,0 0 15,21 21-15,-21-21 0,21 22 16,0-1-16,0 0 0,0 1 0,0-1 15,0 0-15,-21 1 16,21-1-16,0-21 0,0 22 0,0-22 16,0 0-16,0 21 0,0-21 15,0 1-15,21-22 16,0 0 0,0 0-16,0 0 0</inkml:trace>
  <inkml:trace contextRef="#ctx0" brushRef="#br1" timeOffset="65439.3">3450 13060 0,'21'0'31,"0"0"-15,1 0-16,-22-21 0,21 21 16,0-21-16,0 21 0,-21-22 15,21 1-15,0 21 0,-21-21 0,22 0 16,-22 0-16,21 0 0,-21-1 0,0 1 15,0 0-15,0 0 16,0 0-16,-21 21 0,-1 0 16,1 0-16,0 21 15,0 0-15,0 0 0,21 22 0,-21-22 16,-1 21-16,22-21 0,-21 22 0,21-22 16,0 0-16,0 21 15,0-21-15,0 1 0,0-1 0,0 0 16,21-21-16,1 21 0,-1-21 15,0 0-15,0 0 0,0 0 16,0 0-16,1 0 0,20 0 0,-21-21 16,0 21-16,0-21 0,1 0 0,-1-1 15,0 1-15,0 0 0,0 0 16,0 0-16,1 0 0,-1-22 0,0 43 16,-21-21-16,0 0 0,21 21 0,0 0 15,0 0 1,-21 21-16,0 0 0,0 0 15,22 1-15,-22-1 0,0 0 16,21 0-16,-21 0 0,0 0 16,0 1-16,0-1 0,0 0 15,0 0-15,-21-21 16,21-21 15,0 0-31,0 0 16,0-1-16,21 1 0,-21-21 15,21 21-15,-21-22 0,21 22 16,0-21-16,-21 21 0,0-22 0,21 22 16,1-21-16,-22 21 0,0 0 0,0-1 15</inkml:trace>
  <inkml:trace contextRef="#ctx0" brushRef="#br1" timeOffset="65712.63">3027 12742 0,'-21'0'0,"42"0"0,-42-21 16,42 21-16,0-21 0,0 21 0,0 0 15,22-21-15,-1 0 0,0 21 16,1 0-16,-1-21 0,0 21 0,22 0 16,-22 0-16,0-22 0,1 22 0,-1 0 15,-21 0-15,22 0 0,-22 0 16,0 0-16,0 0 0,-42 0 31,0 0-15</inkml:trace>
  <inkml:trace contextRef="#ctx0" brushRef="#br1" timeOffset="66443.21">381 14732 0,'-42'0'0,"84"0"0,-106 0 0,22 0 0,21 0 16,0 0-16,42 0 15,0 0 1,21-21-16,22 21 0,-22 0 0,22 0 15,-1 0-15,1 0 0,-1-21 16,1 21-16,-1 0 0,-20 0 0,20-21 16,-21-1-16,22 22 0,-22 0 15,-21-21-15,22 21 0,-22 0 0,0-21 16,-21 0 0,0 0-16,-21 21 0,0-21 15,0 21-15,-1 0 0,-20 0 16,0-22-16,21 22 0,-22 0 0,1 0 15,21 0-15,0-21 16,-1 21-16,1 0 0,0 0 16,42 0-1,22 0-15,-22 0 16,21 0-16,-21 0 0,22 21 16,-1 1-16,0-22 0,1 21 0,-22 0 15,0 0-15,0 0 0,-21 0 16,0 1-16,0 20 0,0-21 0,-21 0 15,-21 0-15,20 1 0,-20-1 16,21 0-16,-21 0 0,20 0 16,-20 0-16,21 1 0,0-1 0,42-21 47,0 0-47,0-21 0,0-1 0,22 1 15</inkml:trace>
  <inkml:trace contextRef="#ctx0" brushRef="#br1" timeOffset="66679.07">2011 14372 0,'0'-21'15,"21"21"1,0-21-16,0 21 0,0 0 15,22-21-15,-22 21 0,21 0 16,-21 0-16,22-21 0,-22 21 0,21 0 16,-21 0-16,1 0 0,-1 0 15,0-22-15,-21 1 16,-21 21-16,0 0 16</inkml:trace>
  <inkml:trace contextRef="#ctx0" brushRef="#br1" timeOffset="67098.83">2032 14288 0,'0'0'0,"-21"0"0,0 21 0,-1 0 16,1-21-16,0 21 0,0 0 15,21 0-15,-21 1 0,0-22 0,-1 21 16,1 0-16,21 0 0,0 0 16,-21-21-16,42 0 31,0 0-31,1 0 15,-1 0-15,0 0 0,0 0 16,0-21-16,0 21 0,1 0 0,-1 0 16,0 0-16,21 0 0,-21 0 15,1 0-15,-1 0 0,0 0 16,0 0-16,0 21 0,22-21 0,-43 21 16,21 1-16,0-1 0,0-21 15,-21 21-15,0 0 0,0 0 0,0 0 16,0 1-16,0-1 0,-21 0 0,0 0 15,-22 0-15,22-21 0,-21 21 16,21 1-16,-22-1 0,1-21 0,21 21 16,0-21-16,-22 0 0,22 0 15,0 0-15,0 0 16,0 0 0,42 0-1,-21-21-15,21 21 0,0 0 16,0-21-16,1-1 0,-1 22 15</inkml:trace>
  <inkml:trace contextRef="#ctx0" brushRef="#br1" timeOffset="67513.59">2900 14393 0,'0'-21'0,"0"42"0,0-63 0,-21 42 31,-1 0-31,1 0 0,0 0 0,0 21 16,0-21-16,0 43 0,21-22 16,-22 0-16,1 0 0,21 21 0,0-20 15,0 20-15,0-21 0,0 21 16,0-20-16,0-1 0,0 0 0,21 0 16,22 0-16,-22-21 0,0 21 0,0-21 15,0 0-15,22 0 0,-22 0 16,0 0-16,0 0 0,22-21 0,-22 21 15,0-21-15,0 0 0,-21 0 16,21 0-16,-21-1 0,21-20 16,-21 21-16,0-21 0,0 20 0,0-20 15,0 21-15,-21-21 0,0 20 16,0 1-16,0 0 0,0 21 0,-1 0 16,1 0-16,0 0 0,0 0 15,0 0-15,0 21 0,21 0 16,0 1-16,0-1 0,0 0 15,0 0-15,0 0 0,21 0 16,0-21-16,0 0 0,0 0 16,0 0-16</inkml:trace>
  <inkml:trace contextRef="#ctx0" brushRef="#br1" timeOffset="67831.41">3492 14457 0,'-21'0'16,"0"0"-16,0 0 0,21 21 16,-21-21-16,21 21 15,0 0 1,21-21-16,0 0 16,0 0-16,0-21 15,1 21-15,-22-21 0,0 0 16,0 0-16,0 0 0,0-1 15,0 1-15,0 0 16,0 0-16,0 0 16,-22 21-16,1 0 0,0 0 15,0 0 1,21 21-16,0 0 0,0 0 16,21-21-1,0 21-15,0-21 0</inkml:trace>
  <inkml:trace contextRef="#ctx0" brushRef="#br1" timeOffset="68123.25">3937 14203 0,'0'0'0,"0"-21"0,0 0 16,0-1-16,0 1 0,-21 42 46,21 1-46,-21-1 16,-1 21-16,22-21 0,-21 22 0,0-1 16,0 0-16,0 1 0,0-1 15,-1 0-15,1 22 0,0-22 0,0 0 16,-21 1-16,42-1 0,-22 0 16,1 1-16,0-1 0,21-21 15,-21 0-15,21 1 0,0-1 0,0 0 16,0 0-16,21-21 15,0 0 1,0-21-16,1 0 0</inkml:trace>
  <inkml:trace contextRef="#ctx0" brushRef="#br1" timeOffset="68386.67">4022 14584 0,'-22'0'16,"1"0"-16,21 21 15,0 0-15,-21-21 0,21 21 16,0 1 0,21-22-16,0 0 15,1 0-15,-1 0 0,0 0 16,0-22 0,-42 22 30,0 0-14</inkml:trace>
  <inkml:trace contextRef="#ctx0" brushRef="#br1" timeOffset="69516.02">5609 12954 0,'-21'0'0,"42"0"0,-63 0 16,21 0-16,-1 0 15,1 0-15,21 21 32,21-21-32,1 0 15,20 0-15,-21 21 0,21-21 16,22 0-16,-22 0 0,1 0 0,20 0 16,-21 0-16,22 0 0,-22 0 0,1 0 15,-1 0-15,0 0 0,1 0 16,-22 0-16,21 0 0,-21-21 15,0 21-15,-21-21 0,22 21 16,-22-21-16,0 0 0,0 0 16,-22-1-1,1 22-15,0-21 16,0 21-16,0 0 0,0 0 0,-1 0 16,1 0-16,0 0 15,21-21 1,21 21-1,0 0-15,1 0 16,-1 0-16,0 0 0,0 0 16,0 0-16,0 0 0,1 0 0,-1 0 15,-21 21-15,0 0 0,21 1 0,-21-1 16,0 0-16,0 0 0,0 0 16,-21 0-16,21 1 0,-21-1 0,-1 0 15,1 0-15,-21 0 0,21 0 0,0 1 16,-1-1-16,1 0 0,0-21 15,21 21-15,21-21 32,0-21-32</inkml:trace>
  <inkml:trace contextRef="#ctx0" brushRef="#br1" timeOffset="70804.53">7260 12425 0,'0'-21'32,"-21"21"46,21 21-78,0 0 0,-21-21 15,21 42-15,0-20 0,0-1 0,0 21 16,0-21-16,-21 22 0,21-1 16,-22 0-16,1 1 0,21-1 15,0 0-15,-21-21 0,0 22 0,21-1 16,-21-21-16,21 0 0,-21 1 0,21-1 15,-22 0-15,1 0 16,0-21-16,0 0 16,21-21-16,-21 21 15,21-21-15,-21 0 0,21-1 16,0 1-16,0-21 0,0 21 0,0 0 16,0-1-16,0-20 0,0 21 0,0-21 15,0 20-15,0 1 0,0 0 16,0 0-16,21 0 15,0 21-15,0 21 16,-21 0-16,21 0 16,-21 0-16,0 1 0,21-1 15,1 21-15,-22-21 0,21 0 0,-21 22 16,0-22-16,21 0 0,0 0 0,-21 0 16,0 1-16,21-22 0,0 21 0,1-21 15,-1 0-15,0 0 16,0 0-16,0 0 0,0 0 15,1 0-15,-1-21 0,-21-1 0,21 1 16,0 21-16,0-21 0,0 0 16,1-21-16,-1 20 0,0 1 15,0-21-15,-21 21 0,21 0 0,-21-22 16,21 22-16,-21 0 0,0 0 0,0 0 16,0 42 15,0 0-31,0 0 15,-21 0-15,21 0 0,-21-21 0,21 22 16,0-1-16,-21 0 0,21 0 16,0 0-16,0 0 0,0 1 15,0-1-15,0 0 0,0 0 16,0 0-16,0 0 0,21 1 16,0-22-1,-21 21-15,21-21 0,1 0 0,-1 0 16,0 0-16,0 0 15,0 0 1,-21-21-16,21 21 0,-21-22 0,0 1 16,0 0-16,22 0 0,-22 0 15,0 0 1,0-1 0,-22 22 77,1 0-77</inkml:trace>
  <inkml:trace contextRef="#ctx0" brushRef="#br1" timeOffset="71729">7133 12573 0,'0'0'0,"21"0"0,0-21 0,1 21 15,-1-21 1,0 21-16,-21-21 16,-21 21 15,0 0-15,-1 0-16,1 0 0,0 0 0,0 21 15,0-21-15,0 21 0,21 0 0,-22 0 16,1 0-16,0 1 15,21-1-15,0 0 0,0 0 0,0 0 16,0 0-16,0 1 0,0-1 0,0 0 16,21-21-16,0 21 0,1 0 15,-1 0-15,0-21 0,0 22 16,0-1-16,0-21 0,1 21 16,-1 0-16,-21 0 0,21-21 15,-21 21-15,0 1 0,0-1 16,-21-21-16,0 0 15,-1 21-15,1-21 0,-21 0 0,21 0 16,0 0-16,-22 21 0,22-21 0,-21 0 16,21 0-16,-1 0 0,1 0 15,0 0-15,0 0 0,0 0 0,0 0 16,21-21-16,0 0 16,21 0-1,0 21-15,0-22 0,0 1 16,0 21-16,1-21 0,20 0 15,-21 0-15</inkml:trace>
  <inkml:trace contextRef="#ctx0" brushRef="#br1" timeOffset="72046.82">7578 12510 0,'0'0'0,"21"-43"16,-21 22-1,0 42 17,0 0-17,-21 22-15,21-22 0,-22 0 16,22 0-16,-21 22 0,21-1 0,-21-21 16,21 21-16,-21 1 0,21-1 0,-21-21 15,21 22-15,0-22 0,0 21 16,0-21-16,0 0 0,0 1 0,0-1 15,0 0-15,21-21 16,0 0-16,0 0 0,0 0 16,1 0-16,-1-21 15,0 0-15,0 21 0,0-22 0,0 1 16,1 0-16,-1 0 0</inkml:trace>
  <inkml:trace contextRef="#ctx0" brushRef="#br1" timeOffset="72402.62">7853 12721 0,'0'0'0,"0"-21"15,0 42 17,0 0-32,-21 1 15,-1-1-15,22 0 0,-21 0 0,21 0 16,-21 0-16,21 1 0,0-1 0,0 0 16,0 0-16,0 0 0,0 0 15,21-21-15,0 0 16,1 0-16,-1 0 0,0 0 0,0 0 15,0 0-15,22 0 16,-22-21-16,0 0 16,0 0-16,0 0 0,-21 0 0,0-1 15,0 1-15,0 0 0,0 0 0,0 0 16,0 0-16,0-1 0,0 1 16,0 0-16,-21 21 0,0 0 0,0 0 15,0 0-15,-1 0 0,1 0 16,0 21-16,21 0 15,0 1 1,21-22 0,0 0-16,1 0 0,-1 0 15,0 0-15,0-22 0</inkml:trace>
  <inkml:trace contextRef="#ctx0" brushRef="#br1" timeOffset="72992.28">8467 12573 0,'0'0'0,"0"21"32,-22-21-17,1 21-15,0 1 0,21-1 0,0 21 16,-21-21-16,21 0 0,-21 22 16,21-22-16,0 0 0,-21 0 15,21 22-15,0-22 0,0 0 0,0 0 16,0 0-16,21-21 0,0 0 15,0 0-15,0 0 16,0 0-16,1 0 0,-1 0 16,0-21-16,0 0 0,0 21 0,0-21 15,1 0-15,-1-1 0,0 1 0,-21 0 16,0 0-16,21 0 0,0 0 16,-21 42 15,0 0-31,0 0 15,0 0-15,0 0 16,0 1-16,0-1 0,0 0 16,0 0-16,21-21 15,1 21-15,-1-21 0,0 0 0,21 0 16,-21 0-16,1 0 0,20 0 16,-21 0-16,0-21 0,0 21 0,22-21 15,-22 0-15,-21 0 0,21-1 0,-21 1 16,0 0-16,0-21 0,0 21 15,0-22-15,0 22 0,0 0 0,-21 0 16,0 0-16,0-1 0,-1 22 16,1-21-16,42 21 47,1 0-47,-1 0 15,0 0-15,0 0 0,0 0 0,0 0 16,1 0-1,-22-21-15</inkml:trace>
  <inkml:trace contextRef="#ctx0" brushRef="#br1" timeOffset="73739.42">6075 14203 0,'0'0'0,"-21"0"16,-1 0-16,-20-21 0,21 21 15,-21 0-15,20 0 0,-20 0 0,21 0 16,0 0-16,42 21 31,0-21-31,0 0 0,22 0 16,-1 0-16,0 0 0,22 0 0,-22 0 16,22 0-16,-22 0 0,21 0 0,1 0 15,-22 0-15,22 0 0,-1 0 16,-20 0-16,-1 0 0,-21 0 0,0-21 15,0 21-15,-21-21 16,-21 21 0,0 0-16,0 0 0,-21-22 0,20 22 15,1-21-15,0 21 0,0 0 0,0 0 16,21-21-16,0 0 31,21 21-31,0 0 16,0 0-16,0 0 0,1 0 0,-1 21 15,0-21-15,0 21 0,0 0 16,-21 1-16,0-1 0,0 0 16,0 0-16,0 0 0,0 0 0,-21 22 15,0-22-15,0 0 0,0 0 0,-1 0 16,22 1-16,-21-1 0,0 0 16,0-21-16,0 21 0,21 0 0,21-42 46,0 21-46,0-21 16</inkml:trace>
  <inkml:trace contextRef="#ctx0" brushRef="#br1" timeOffset="73994.6">7302 13928 0,'0'0'0,"0"21"31,0 0-31,0 0 0,0 0 16,0 1-16,0 20 15,-21-21-15,21 0 0,-21 0 0,21 22 16,0-22-16,0 0 0,-21 0 0,21 22 16,0-22-16,-21 0 0,21 0 0,0 0 15,0 0-15,21-21 31,0 0-31,-21-21 0,21 0 0,0 0 16,1 21-16</inkml:trace>
  <inkml:trace contextRef="#ctx0" brushRef="#br1" timeOffset="74662.67">7789 14012 0,'0'0'0,"0"-21"0,-21 21 31,0 0-16,0 0-15,0 0 0,-1 21 0,1 1 16,21-1-16,-21 0 0,0 0 0,0 0 16,21 0-16,0 1 0,0-1 15,0 0-15,0 0 0,0 0 0,0 0 16,0 1-16,21-1 0,0-21 16,0 0-16,0 0 0,1 0 0,-1 0 15,0 0-15,0 0 0,0 0 16,22-21-16,-43-1 0,21 22 15,0-21-15,-21 0 0,0 0 16,0 0-16,0 0 0,0-1 16,0 1-16,0 0 0,-21 0 15,21 0-15,-21 0 0,21-1 0,0 1 16,0 0-16,0 0 0,0 0 16,21 21-16,0 0 15,0-21-15,0 21 0,0 0 0,22 0 16,-22 0-16,21 0 0,-21 0 0,1 0 15,-1 0-15,0 0 0,0 0 16,0 21-16,0-21 0,1 21 0,-22 0 16,21 0-16,-21 0 0,0 1 15,0-1-15,0 0 0,0 0 0,0 0 16,0 0-16,0 1 0,0-1 0,0 0 16,0 0-16,0 0 15,0 0-15,21 1 16,0-22-16,0 0 15,0 0-15,1 0 16,-1-22-16,0 22 0,0-21 0,0 0 16,0 21-16,-21-21 0,22 0 0,-22 0 15,21-1-15,-21-20 0,0 21 0,0 0 16,0 0-16,0-1 0,0 1 16,0 0-16,-21 21 0,-1-21 15,1 21-15,21-21 0,-21 21 0,0 0 16,0 0-16,0 0 0,-1 0 15,1 21-15,21 0 0,0 0 16,0 0 0,21-21-1,1 0-15</inkml:trace>
  <inkml:trace contextRef="#ctx0" brushRef="#br1" timeOffset="74971.5">8805 13885 0,'-21'0'31,"21"22"-15,21-22 30,-21-22-30,-21 22 0,0 0-16,0 0 15,0 0-15,-1 0 16,44 0 31</inkml:trace>
  <inkml:trace contextRef="#ctx0" brushRef="#br1" timeOffset="75307.31">9229 13610 0,'0'0'0,"0"21"47,0 1-47,-22 20 15,22-21-15,-21 0 0,0 22 16,0-1-16,21-21 0,-21 21 0,0 1 16,-1-1-16,1 0 0,0 1 0,0-1 15,0 0-15,0 1 0,-22-1 16,43-21-16,-21 22 0,0-1 0,0-21 15,0 0-15,-1 22 0,22-22 0,0 0 16,0 0-16,0 0 16,22-21 15,-22-21-31,21 21 0,0-21 0,0 0 16,0 0-16</inkml:trace>
  <inkml:trace contextRef="#ctx0" brushRef="#br1" timeOffset="75568.16">9250 14203 0,'-21'21'15,"-1"0"1,22 0-16,0 1 16,22-22-1,-1 0-15,0 0 16,-21-22 31,21 22-16</inkml:trace>
  <inkml:trace contextRef="#ctx0" brushRef="#br1" timeOffset="77086">6350 15727 0,'0'0'0,"0"-21"15,0 0 1,0 42 31,0 0-47,0 21 16,0-21-16,0 22 0,21-1 0,0 22 15,-21-22-15,0 0 0,0 1 16,21-1-16,-21 0 0,0 1 0,22-1 15,-22 0-15,0-21 0,0 1 0,0-1 16,0 0-16,0 0 0,21 0 16,-21 0-16,21-21 15,-21-21 17,0 0-32,0 0 15,21 0-15,-21 0 0,21-22 0,-21 22 16</inkml:trace>
  <inkml:trace contextRef="#ctx0" brushRef="#br1" timeOffset="77362.87">6816 15621 0,'0'0'0,"0"-21"0,21 0 0,-42 21 31,-1 21-31,1 21 0,0-21 16,0 22-16,-21-22 0,20 21 15,1 22-15,0-22 0,0 0 0,0 22 16,0-22-16,21 1 0,0-1 16,-22 0-16,1 1 0,21-22 0,0 21 15,-21-21-15,21 0 0,0 1 0,0-1 16,0 0-16,0 0 16,21-21 15,0-21-16,-21 0-15,0 0 0</inkml:trace>
  <inkml:trace contextRef="#ctx0" brushRef="#br1" timeOffset="78682.66">6731 15748 0,'21'0'16,"0"0"-16,0 0 15,1 0-15,-1 0 0,0 0 16,0 0 0,-21-21 46,-21 21-62,0 0 0,0 0 16,21-21-1,0 42 48,21 0-63,-21 0 0,21-21 15,-21 21-15,0 1 0,0-1 16,21-21-16,-21 21 16,0-42 31,-21 21-47,21-21 15,-21-1-15,0 22 16,-1-21-16,1 21 0,0 0 15,0-21-15,0 21 0,0 0 16,-1 0-16,1 0 0,0 0 16,0 21-16,0-21 0,0 21 0,-1 1 15,1 20-15,0-21 0,0 21 16,0 1-16,0-1 0,-1 0 16,22 1-16,-21-1 0,0 0 0,21 1 15,-21-1-15,21-21 0,0 22 16,0-22-16,0 0 0,0 0 0,0 0 15,21 0-15,0 1 0,0-22 0,1 0 16,20 21-16,-21-21 0,0 0 16,22 0-16,-22 0 0,21 0 0,-21 0 15,22 0-15,-22-21 0,21-1 0,-21 22 16,0-21-16,22 0 0,-22 21 16,21-21-16</inkml:trace>
  <inkml:trace contextRef="#ctx0" brushRef="#br1" timeOffset="79377.8">7197 16150 0,'0'-63'0,"0"42"16,0-1-16,-22 22 15,1 0-15,0 0 0,0 0 0,0 0 16,0 0-16,-1 22 0,1-1 16,-21 0-16,21 0 0,0 21 0,-1-20 15,1-1-15,21 0 0,-21 0 0,21 0 16,0 0-16,-21 1 0,21-1 15,0 0-15,0 0 0,21-21 16,0 0-16,0 0 0,1 0 16,-1 0-16,0 0 15,21 0-15,-21-21 0,1 21 16,-1-21-16,0 0 0,0-1 0,-21 1 16,21 0-16,0 0 0,-21 0 15,0 0-15,0-1 0,0 1 16,0 42-1,0 1 1,-21-1-16,21 0 0,0 0 0,-21 0 16,21 0-16,0 1 0,0-1 15,0 0-15,0 0 0,21-21 16,0 0-16,1 21 0,-1-21 0,0 0 16,0 0-16,0 0 0,0 0 15,1-21-15,-1 0 0,21 21 16,-21-21-16,0 0 0,1-1 0,-1 1 15,0-21-15,0 21 0,0 0 16,0-22-16,-21 22 0,0-21 0,22 21 16,-22-1-16,21 1 0,-21 0 0,0 0 15,0 42 1,0 0-16,0 0 16,0 22-16,0-22 0,-21 21 0,21 1 15,0-1-15,0 0 0,-22 22 16,22-22-16,0 22 0,0-1 15,0 1-15,-21-1 0,21 22 0,-21-22 16,0 22-16,0-22 0,21 22 16,-21-21-16,-1 20 0,1-20 0,0-22 15,21 22-15,-21-1 0,21-21 0,-21 1 16,21-1-16,0-21 0,0 0 16,0 1-16,0-1 0,0-42 15,0-1-15,0 1 16,0 0-16,0-21 0,0-1 15,0 22-15,21-42 0,-21 20 0,21 1 16,0-21-16,-21-1 0</inkml:trace>
  <inkml:trace contextRef="#ctx0" brushRef="#br1" timeOffset="79647.64">7472 16468 0,'0'-21'16,"0"42"-16,0-85 0,0 22 0,-21 21 0,21-22 15,0 22-15,0-21 0,0 21 16,0 0-16,0-22 0,0 22 0,21 0 15,-21 0-15,42 21 0,-21-21 0,0 21 16,22 0-16,-22 0 0,21 0 16,-21 0-16,22 21 0,-22 0 0,-21 0 15,0 0-15,0 0 0,0 1 16,0-1-16,0 0 0,-21 0 0,0 0 16,-1 0-16,1 1 0,-21-1 15,21-21-15,0 21 0,-1-21 0,1 0 16,0 0-16,42 0 31,0 0-31,1-21 16,20 0-16,-21 21 0,0-22 15</inkml:trace>
  <inkml:trace contextRef="#ctx0" brushRef="#br1" timeOffset="80060.72">8043 16002 0,'0'0'0,"0"-21"0,0 0 15,-21 21 1,0 0 0,0 0-16,0 21 0,-1 0 0,1 0 15,0 0-15,0 1 0,0-1 16,0 0-16,21 0 0,0 0 0,0 0 16,0 1-16,0-1 0,0 0 15,21-21 1,0 0-16,0 0 0,0 0 15,-21-21-15,21 21 0,1-21 0,-1-1 16,0 1-16,0 21 0,0-21 16,-21 0-16,21 0 0,-21 0 15,22-1-15,-22 1 0,0 0 0,0 0 16,0 0-16,0 42 31,0 0-31,0 0 0,0 0 16,0 1-16,-22-1 0,22 0 15,0 0-15,0 0 0,0 0 0,0 1 16,0-1-16,0 0 16,22-21-1,-1 0-15,0 0 16,0-21-16,0 21 0,-21-21 0,21 21 16,1-22-16</inkml:trace>
  <inkml:trace contextRef="#ctx0" brushRef="#br1" timeOffset="80466.48">8445 15939 0,'0'0'0,"0"-22"16,0 1-16,0 0 16,-21 21-16,0 0 15,0 21-15,0-21 16,21 21-16,-21 1 0,-1-1 0,1 0 16,21 0-16,0 0 0,0 0 0,-21 22 15,21-22-15,0 0 0,0 0 16,0 0-16,0 1 0,21-22 15,-21 21-15,21-21 16,1 0-16,-1 0 0,0 0 16,0 0-16,0 0 0,0-21 15,1-1-15,-1 22 0,0-21 0,0 0 16,-21 0-16,21 0 0,0 0 0,-21-1 16,22 1-16,-22 0 15,0 42 16,0 0-31,0 1 0,0-1 16,0 0-16,0 0 0,0 0 16,0 0-16,0 1 0,0-1 0,0 0 15,21-21 32,-21-21-47,0 0 0,0-1 16,21 1-16</inkml:trace>
  <inkml:trace contextRef="#ctx0" brushRef="#br1" timeOffset="80750.84">8678 15833 0,'0'0'15,"0"-21"-15,-21 21 16,0 0 0,21 21-1,0 0 1,21-21-16,0 0 15,0 0 1,-21-21-16,0 0 0,0-1 16,0 1-16,0 0 15,0 0 1,-21 21 0,0 0-16,0 0 0,21 21 31,0 0-16,21-21 1,0 0-16</inkml:trace>
  <inkml:trace contextRef="#ctx0" brushRef="#br1" timeOffset="81534.89">9144 15600 0,'0'0'0,"21"0"0,-21-21 0,0 0 16,0-1-16,0 1 0,0 0 0,0 0 15,-21 21-15,0 0 16,0 0-16,-1 0 0,1 0 16,0 0-16,21 21 15,-21 0-15,21 0 0,-21 22 0,0-22 16,21 0-16,-22 21 0,22-20 16,0 20-16,-21 0 0,0 1 0,21-1 15,-21 0-15,21 1 0,0-1 0,0 0 16,0-21-16,0 22 0,0-22 15,0 0-15,0 0 0,0 0 0,0 1 16,21-22-16,0 0 0,0 0 16,1 0-16,-1 0 0,0 0 15,0-22-15,0 1 0,0 0 16,1 21-16,-1-21 0,-21 0 16,21 0-16,0-1 0,-21 1 15,0 0-15,21 21 16,-21 21 15,0 0-31,21-21 16,-21 22-16,0-1 0,22-21 15,-1 0-15,0 0 0,0 0 16,0 0-16,0 0 0,1 0 16,-1-21-16,0 21 0,0-22 15,-21 1-15,21 0 0,0 0 16,-21 0-16,0 0 0,22-1 15,-22 1-15,21 0 16,-21 42 15,-21 0-15,21 1-16,-22-1 0,1 0 0,21 21 16,0-21-16,-21 22 0,0-1 0,21 0 15,-21 1-15,21-1 0,0 0 0,0 1 16,-21-1-16,21 22 15,0-22-15,0 0 0,0 22 0,-22-22 0,22 22 16,0-22-16,0 21 0,0-20 16,0 20-16,0-20 0,0 20 0,0-21 15,-21 1-15,21-1 0,-21 0 16,21 1-16,0-1 0,-21-21 0,0 0 16,0 1-16,21-1 0,-22 0 0,1-21 31,0 0-31,0 0 0,0-21 15,0 0 1,21-1-16,0 1 0,0 0 0,0 0 16,0 0-16,0-22 0,0 22 15,0-21-15,0 0 0,0-1 0</inkml:trace>
  <inkml:trace contextRef="#ctx0" brushRef="#br1" timeOffset="81855.3">9059 15663 0,'0'0'0,"-84"-21"16,41 21-16,22 0 0,0-21 16,63 21-1,-21 0-15,22-21 16,-1 21-16,0 0 0,22 0 15,-22-21-15,1 21 0,20 0 0,-21 0 16,1-21-16,-22 21 0,21 0 0,-21 0 16,1 0-16,-1 0 0,0 0 15,0 0 1,0 0 15</inkml:trace>
  <inkml:trace contextRef="#ctx0" brushRef="#br1" timeOffset="86171.39">11811 12552 0,'21'0'31,"0"0"-31,0 0 16,1 0-16,-1-21 0,0 21 0,0-21 15,21-1-15,-20 22 16,-1-21-16,0 0 0,0 21 0,0-21 16,0 0-16,-21 0 0,0-1 15,-21 1-15,0 21 0,0 0 16,-21-21-16,20 21 0,-20 0 16,0 0-16,-1 0 0,1 0 0,0 21 15,-1-21-15,1 21 0,0 1 0,-1-1 16,1 0-16,21 0 0,0 0 15,-22 0-15,43 1 0,0-1 0,-21 0 16,21 0-16,0 0 0,0 0 0,0 1 16,21-1-16,1 0 0,-1 0 0,0 0 15,21 0-15,1 1 16,-22-1-16,21 0 0,0 0 0,-20 0 16,20 0-16,0 1 0,-21-1 0,1 0 15,-22 21-15,0-21 0,0 1 0,0-1 16,0 0-16,-22 0 0,-20 0 15,21 0-15,-21-21 0,-1 22 0,1-1 16,-22-21-16,22 0 0,0 21 0,-1-21 16,-20 0-16,21 0 0,-1 0 0,1 0 15,0 0-15,20-21 0,-20 0 16,21-1-16,0 1 0,21 0 0,0 0 16,0-21-16,0 20 0,0-20 0,0 21 15,0-21-15,0-1 16,21 22-16,0-21 0,0 21 0,0-1 15,1 1-15,-1 21 0,0 0 0,0 0 16,0 0-16,0 0 0,1 0 0,-1 21 16,-21 1-16,0-1 0,0 0 15,0 0-15,21 0 0,-21 0 0,0 1 16,21-22-16,-21 21 0</inkml:trace>
  <inkml:trace contextRef="#ctx0" brushRef="#br1" timeOffset="87294.76">12446 12891 0,'0'0'16,"0"-22"-16,0 1 0,0 0 0,0 0 15,0 0-15,-21 0 0,0-1 0,-1 22 16,1-21-16,0 0 0,-21 21 0,21 0 15,-1 0-15,-20 0 0,21 0 0,0 21 16,-22-21-16,22 43 0,0-22 16,0 0-16,-21 21 0,20-21 15,1 22-15,0-22 0,21 21 0,0-21 16,-21 22-16,21-22 0,0 0 0,0 0 16,0 0-16,0 1 0,21-22 15,-21 21-15,21-21 0,0 0 0,1 0 16,20 0-16,-21 0 0,0 0 0,22-21 15,-22 21-15,0-22 0,21 1 0,-21 0 16,1 0-16,-1 0 0,0 0 16,0-22-16,0 22 0,0-21 0,-21 21 15,0-22-15,0 22 0,0 0 0,0 0 16,0 0-16,0 42 31,-21 0-15,21 0-16,-21 21 0,21-20 0,0-1 15,0 0-15,0 0 0,0 0 16,0 22-16,21-22 0,-21 0 16,21 0-16,1-21 0,-1 0 0,21 0 15,-21 0-15,0 0 0,1 0 0,-1 0 16,21 0-16,-21-21 0,0 21 16,1-21-16,-1 0 0,0-1 0,0 1 15,0 0-15,0 0 0,-21-21 0,0 20 16,0 1-16,0 0 0,0 0 0,0 0 15,0 0-15,0 42 32,0 0-32,0 0 15,0 0-15,-21 0 0,21 1 0,0 20 16,-21-21-16,21 0 0,-21 0 16,21 1-16,0-1 0,0 0 0,0 0 15,0 0-15,0 0 0,-21-21 31,21-21 1,0 0-32,0 0 0,0 0 15,0 0-15,0-22 0,0 22 0,0 0 16,21-21-16,0-1 0,0 22 16,0-21-16,1 21 0,-1-1 0,0 1 15,0 0-15,0 21 0,0 0 0,1 0 16,-1 0-16,0 0 0,0 21 0,0 0 15,0 1-15,-21-1 0,0 0 16,22 0-16,-22 0 0,0 22 0,21-22 16,-21 0-16,0 0 0,0 0 0,0 0 15,0 1-15,0-1 0,0 0 16,-21-21 0,-1 0-1,22-21 1,0 0-16,0-1 15,0 1-15,0 0 0,22 0 16,-1-21-16,0 20 0,0 1 0,0-21 16,0 21-16,1 0 0,-1-1 0,0 1 15,21 0-15,-21 21 0,1 0 0,-1 0 16,0 0-16,0 21 16,0 0-16,-21 1 0,0-1 0,0 0 15,21 0-15,-21 21 0,0-20 0,0-1 16,0 0-16,0 0 0,0 0 15,0 0-15,0 1 16,-21-1-16,0-21 0,21 21 16,0-42 15</inkml:trace>
  <inkml:trace contextRef="#ctx0" brushRef="#br1" timeOffset="87615.58">13652 12869 0,'22'-21'15,"-1"21"-15,0-21 16,0 21-16,-21-21 0,21 21 16,0-21-16,1 0 0,-1 21 0,0-22 15,0 1-15,0 0 0,0 0 0,1 21 16,-22-21-16,0 0 0,0-1 15,-22 22 1,1 0-16,-21 0 0,21 22 16,0-1-16,-1 0 0,-20 0 0,21 0 15,0 0-15,-22 22 0,22-22 0,0 0 16,0 21-16,21-20 0,0-1 16,0 0-16,0 0 0,0 0 15,0 0-15,0 1 0,21-1 16,0-21-16,0 0 0,1 0 0,-1 0 15,0 0-15,0 0 0,21 0 16</inkml:trace>
  <inkml:trace contextRef="#ctx0" brushRef="#br1" timeOffset="88052.33">14499 12467 0,'0'-21'0,"0"42"0,0-63 0,-21 42 31,0 0-31,0 0 16,-1 21-16,1 0 0,0-21 0,0 43 15,0-22-15,0 0 0,-1 21 0,1-21 16,0 22-16,0-1 0,0 0 0,21-20 16,0 20-16,0 0 0,0 1 15,0-22-15,0 21 0,0-21 0,0 0 16,0 22-16,21-43 0,0 21 0,0 0 15,22-21-15,-22 0 0,0 0 16,0 0-16,21 0 0,-20 0 0,-1-21 16,21 21-16,-21-21 0,0 0 0,1-22 15,-1 22-15,0-21 0,0-1 16,-21 1-16,0 0 0,0-1 0,0 1 16,0-21-16,0 20 0,0 1 0,0 0 15,0-1-15,0 22 0,-21-21 16,21 21-16,-21-1 0,-22 22 0,22 0 15,0 0-15,0 0 0,-21 0 0,20 0 16,-20 22-16,21-1 0,0 0 0,0 0 16,-1 0-16,22 0 0,0 1 15,0-1-15,0 21 0,0-21 0,0 0 16,22 1-16,-1-22 0,21 21 0</inkml:trace>
  <inkml:trace contextRef="#ctx0" brushRef="#br1" timeOffset="88423.11">14732 12700 0,'0'-42'16,"21"42"-16,0 0 16,0 0-1,-21 21-15,0 0 0,22 0 16,-1 0-16,-21 1 0,0-1 0,21 0 0,-21 21 15,0-21-15,0 1 0,0-1 0,0 0 16,0 0-16,0 0 0,0 0 16,0 1-16,-21-22 31,21-22-15,0 1-16,0 0 0,0 0 15,0-21-15,0 20 16,0 1-16,21 0 0,-21-21 0,21 21 15,-21-1-15,0 1 0,0 0 0,21 21 16,-21-21-16,21 21 0,1 0 16,-1 0-1,0 0 1,0 0-16</inkml:trace>
  <inkml:trace contextRef="#ctx0" brushRef="#br1" timeOffset="89176.69">15473 12742 0,'0'0'0,"0"-21"0,0 0 16,0 0 0,0 0-16,0 0 0,-21 21 15,-1 0-15,1 0 16,0 0-16,0 0 0,0 0 0,0 0 15,-1 21-15,1 0 0,0-21 16,0 42-16,0-21 0,0 1 0,-1-1 16,1 0-16,21 21 0,0-21 0,0 1 15,0-1-15,0 0 0,0 0 0,0 0 16,0 0-16,0 1 0,21-22 16,1 0-16,-1 0 0,0 0 15,0 0-15,0 0 0,0 0 16,1-22-16,-1 1 0,0 21 15,0-21-15,0 0 0,-21-21 0,21 20 16,1-20-16,-22 21 0,21-21 16,0-1-16,-21 1 0,0 0 0,21-1 15,0 1-15,-21 0 0,21-1 0,-21 1 16,0 0-16,0 20 0,0 1 0,0 0 16,0 0-16,-21 21 15,21 21-15,-21 0 16,0 0-16,21 1 0,0 20 0,-21-21 15,0 21-15,21 1 0,0-22 0,0 21 16,0 1-16,0-1 0,0-21 16,0 21-16,0 1 0,0-22 15,0 0-15,0 0 0,0 0 0,0 1 16,21-1-16,-21 0 0,21-21 0,0 0 16,0 0-16,0 0 15,1 0-15,-22-21 0,21 0 16,0-1-16,-21 1 0,21 0 0,0 0 15,0 0-15,-21 0 0,0-1 16,22 22-16,-22 22 31,0-1-31,-22 0 16,22 0-16,0 0 0,0 0 0,0 1 16,0-1-16,0 0 0,0 0 15,0 0-15,22-21 16,-1 0-16,0 0 0,0 0 15,0 0-15,0 0 0,1 0 16,-1 0-16,0-21 0,0 21 16,-21-21-16,-21 21 31</inkml:trace>
  <inkml:trace contextRef="#ctx0" brushRef="#br1" timeOffset="92050.96">11303 14034 0,'21'0'32,"-21"-22"-32,0 1 0,21 21 0,0-21 15,-21 0-15,22 21 0,-22-21 16,21 0-16,0 21 0,-21-22 16,0 1-16,0 0 0,21 0 0,-21 0 15,21 0-15,-21-1 0,0 1 16,0 0-16,0 0 15,0 42 1,-21 0-16,0 22 0,21-22 16,0 21-16,0 0 0,-21 22 15,21-22-15,0 1 0,-21-1 0,21 0 16,0 1-16,0 20 0,0-21 0,0 1 16,-22-22-16,22 21 0,0 1 0,-21-22 15,21 0-15,-21 0 0,21 0 16,0 0-16,-21-21 0,0 22 0,0-22 15,-1 0-15,1 0 16,0 0-16,0 0 0,0 0 16,0 0-16,-1-22 0,1 1 0,0 21 15,0-21-15,0 0 0,0 0 0,-1 0 16,22-1-16,-21 22 16,21 22-1,0-1 1,0 0-16,21-21 0,-21 21 15,22 0-15,-1-21 0,0 21 16,21-21-16,-21 22 0,22-22 16,-22 0-16,21 0 0,1 0 0,-22 0 0,21 0 15,0 0-15,1-22 16,-22 1-16,21 0 0,-21 0 0,1 0 16,-1 21-16,0-21 0,0-1 0,-21 1 15,0 0-15,0 0 0,0 0 16,0 0-16,0-1 15,0 44 1,0-1-16,0 0 16,0 0-16,0 0 0,0 0 15,0 1-15,0-1 0,-21 0 0,21 0 16,0 0-16,-21-21 0,21 21 0,0-42 62,0 0-62,21 0 0,0 0 16,0 0-16,0-1 0,1 1 16,-1 0-16,0-21 0,0 21 0,0-1 15,0 1-15,1 0 0,-1 21 0,0 0 16,-21-21-16,21 21 0,-21 21 16,0 0-1,0 0-15,0 1 0,0-1 16,0 0-16,0 0 0,0 21 0,0-20 15,0-1-15,0 0 0,0 0 16,21 0-16,0-21 0,1 21 16,-1-21-16,0 0 0,21 0 15,-21 0-15,1 0 0,-1 0 16,0 0-16,0-21 0,0 0 0,22 0 16,-22 0-16,0 0 0,21-1 0,-21 1 15,1-21-15,-1 21 0,0 0 0,0-22 16,-21 22-16,0 0 0,0 0 15,0 0-15,-21 21 32,0 0-32,0 21 0,21 0 0,0 0 15,0 0-15,0 0 0,0 1 16,0 20-16,0-21 0,0 0 0,0 0 16,0 1-16,0-1 0,21 0 0,0 0 15,-21 0 1,-21-21-1,0 0 1,-1-21-16,1 21 0,0 0 0,0-21 16,0 21-16,0 0 0,-1 0 15,1-21-15,0 21 0,21 21 32,0 0-17,21-21-15,0 21 0,1-21 16,-1 21-16,0-21 0,0 0 0,0 0 15,0 22-15,22-22 0,-22 0 0,0 0 16,21 0-16,1 0 0,-22 0 16,21-22-16,-21 1 0,22 21 0,-1-21 15,-21 0-15,22 0 0,-22 0 0,0-1 16,0 1-16,0-21 0,0 21 16,-21 0-16,22-1 0,-22 1 0,0 0 15,0 0-15,-22 21 16,1 0-1,21 21-15,-21-21 16,21 21-16,-21 0 0,0 1 0,21-1 16,0 0-16,0 0 0,0 0 0,0 0 15,0 1-15,0-1 0,0 0 16,0 0-16,21-21 0,0 0 16,0 0-16,0 0 0,1 0 0,-1 0 15,0 0-15,21 0 0,-21-21 0,1 0 16,20 21-16,-21-21 0,21-1 15,-20 1-15,-1 0 0,0 0 0,0 0 16,0 21-16,-21-21 0,0-1 16,21 1-16,-21 42 47,0 1-47,0-1 0,0 0 15,0 0-15,0 0 0,0 0 0,0 1 16,22-1-16,-1 0 15,-21 0-15,21-21 0,0 21 0,0-21 16,0 0-16,1 0 0,-1 0 0,0 0 16,21 0-16,-21 0 0,1 0 15,-1-21-15,21 21 0,-21-21 0,0 0 16,1 0-16,-1-1 0,-21-20 0,21 21 16,0-21-16,-21 20 0,21-20 15,-21 0-15,0-1 0,21 1 16,-21 0-16,0-22 0,22 22 0,-22 0 15,0-1-15,0 22 0,0-21 0,0 21 16,0-1-16,-22 44 16,1-1-1,0 21-15,0-21 0,21 0 16,-21 22-16,21-22 0,0 21 0,-21-21 16,21 22-16,0-22 0,0 21 15,0-21-15,0 22 0,0-22 0,0 21 16,0-21-16,21 22 0,0-22 0,-21 0 15,21 0-15,0 0 0,-21 1 16,21-22-16,1 0 0,-1 21 16,0-21-16,0 0 0,0 0 15,0-21-15,1 21 0,-1-22 0,0 1 16,0 0-16,0 0 0,-21 0 0,0 0 16,21-1-16,-21 1 0,22 0 15,-22-21-15,0 21 0,0-1 16,-22 22-1,1 22 1,0-1-16,21 0 16,0 0-16,0 0 0,0 0 0,0 1 0,0-1 15,0 0-15,0 0 0,0 0 16,21 0-16,0-21 0,1 22 16,-1-22-16,0 0 15,0 0-15,0 0 0,22 0 0,-22 0 16,0 0-16,21 0 0,1-22 0,-1 22 15,0-21-15,22 21 0,-22-21 16,0 0-16,1 21 0,-1-21 0,0 0 16,-20 21-16,20-22 0,-21 22 15,0 0-15,0-21 0,1 21 0,-22-21 0,0 0 16,0 0 0,0 0-16,0-1 0,0 1 15,-22 21 1,1 0-1,0 0-15,0 0 0,0 0 16,0 21-16,21 1 16,-22-1-16,1 0 0,21 0 15,0 0-15,0 0 0,0 1 16,0-1-16,0 0 16,21-21-1,1 0-15,-1 0 16,0 0-16,0 0 15,-21-21-15,21 0 16,-21-1-16,21 1 0,-21 0 16,0 0-16,22 0 0,-1 0 0,-21-22 15,21 1-15,-21 21 0,21-22 0,0 1 16,-21 0-16,21-1 0,-21-20 0,0 21 16,22 20-16,-22-20 15,0 0-15,0 21 0,0-1 0,0 1 16,-22 21-1,22 21-15,-21 22 16,0-22-16,21 21 0,-21 1 0,21-1 16,0 0-16,-21 1 0,21-1 15,0 0-15,0 1 0,0-1 0,0 0 16,0 1-16,0-1 0,0 0 16,0-21-16,0 22 0,21-1 0,0-21 15,0 0-15,0 1 0,1-1 0,-1 0 16,0-21-16,21 0 0,-21 0 0,1 0 15,-1 0-15,0 0 0,0 0 16,0 0-16,0 0 0,1-21 0,-1 0 16,0-1-16,0 1 0,0 0 0,0 0 15,-21 0-15,0 0 0,22-1 0,-22-20 16,0 21-16,0 0 0,0 0 16</inkml:trace>
  <inkml:trace contextRef="#ctx0" brushRef="#br1" timeOffset="92347.59">14055 13928 0,'0'0'0,"-64"21"16,22 0-16,-22-21 0,1 0 16,63 21-16,-21-21 0,42 21 15,0-21 1,21 0-16,1 0 0,-1 0 0,0 0 15,1 0-15,-1 22 0,21-22 16,-20 0-16,20 0 0,-20 0 0,-1 0 16,-21 0-16,21 0 0,-20 0 15,-1 0-15,0 0 16,-21 21 15,-21-21-31,0 0 16,-1 0-16,22 21 0</inkml:trace>
  <inkml:trace contextRef="#ctx0" brushRef="#br2" timeOffset="98959.29">17822 8170 0,'0'0'0,"21"-21"0,-21 0 15,22 0-15,-1 0 0,0 0 16,0-1-16,0 1 16,-21 0-16,21 0 0,1 0 0,-1 21 15,-21-21-15,21-1 0,0 1 16,0 21-16,-21-21 16,-21 21 15,0 21-31,0 0 0,-22 1 15,22-1-15,-21 0 0,0 21 0,-1-21 16,-20 22-16,20-1 0,-20 0 16,-22 1-16,22-1 0,-22 0 0,0 22 15,1-22-15,-1 22 0,-21-22 0,0 22 16,1-1-16,-1 1 0,0-1 0,-21 22 16,21-22-16,-21 1 0,21 20 15,0-20-15,1-22 0,-1 22 0,21-1 16,0-20-16,1 20 0,-1-21 0,22 1 15,-1-1-15,1-21 0,20 22 0,1-1 16,0-21-16,20 0 0,1 0 16,0 1-16,0-22 0,21 21 15,-21-21-15,21-21 32,21-1-32,0 1 0,0 0 15,22-21-15,-22 21 0,0-22 0,21 22 16</inkml:trace>
  <inkml:trace contextRef="#ctx0" brushRef="#br2" timeOffset="99678.86">20235 7959 0,'-21'0'16,"42"0"-16,-63 0 0,42-21 0,-21-1 16,0 22-1,21-21-15,0 42 31,0 1-31,0-1 16,0 21-16,0 22 0,21-22 16,0 21-16,0 1 0,21-1 0,-20 1 15,20-1-15,0 1 0,22 21 0,-1-22 16,-20 22-16,41-1 0,-20-20 0,-1-1 16,1 1-16,20-1 15,-20 1-15,-22-22 0,22 1 0,-22-1 16,0 0-16,1 1 0,-1-22 0,-21 21 15,0-21-15,-21 0 0,0 1 0,0-1 16,0 0-16,0 0 16,-21-21-1,0 0-15,0-21 0,0 0 16,0 21-16,-1 0 0,-20-21 16</inkml:trace>
  <inkml:trace contextRef="#ctx0" brushRef="#br2" timeOffset="100231.06">19071 9948 0,'0'0'0,"0"-42"0,0-43 16,-21 64-16,21-21 0,0 21 15,0-22-15,0 22 0,0-21 16,-21 21-16,21 0 0,0-1 0,0 1 16,0 0-16,0 42 15,0 22-15,0-22 16,0 21-16,0 22 0,0-22 16,0 21-16,0 1 0,0-1 15,0 1-15,0-1 0,0 1 0,21-1 16,-21 1-16,0 21 0,0-22 0,0 22 15,0-22-15,21 1 0,-21-1 0,0 1 16,21-1-16,-21-20 0,0 20 16,0-21-16,0 1 0,0-1 0,0 0 15,0-20-15,0 20 0,0-21 0,0 0 16,0 0-16,0-42 31,0 0-31,0 0 0,0 0 16,0-22-16,0 1 0,0 0 0,0-1 15,0 1-15</inkml:trace>
  <inkml:trace contextRef="#ctx0" brushRef="#br2" timeOffset="101095.57">19177 9843 0,'0'0'0,"0"-22"0,-21-41 16,0 42-16,21 0 0,-22 21 15,22-22-15,22 22 32,20 0-17,-21 22-15,21-22 0,22 0 16,-1 0-16,1 0 0,21 0 0,-22 0 16,43 0-16,-21 0 0,20 0 0,1-22 15,21 1-15,21 21 0,1 0 16,-1 0-16,21-21 0,0 21 0,22-21 15,-1 21-15,1 0 0,-22 0 0,22 0 16,-1 0-16,1 0 0,-1 0 16,-20 21-16,-1-21 0,-21 0 0,0 0 15,0 0-15,-21 0 0,0 0 0,-21 0 16,0 0-16,-21 0 0,-1 0 16,1-21-16,-21 21 0,-22-21 15,0 21-15,1 0 0,-22-21 0,0 21 16,-21-22-16,0 1 15,0 42 17,0 1-32,-21-22 15,21 21-15,-21 0 0,-1 21 0,1-21 16,21 22-16,-21-22 0,0 21 0,0 1 16,0-1-16,-1 0 0,1 22 0,0-22 15,0 0-15,21 1 0,0 20 16,-21-20-16,21 20 0,0 1 15,0-22-15,0 21 0,0 1 0,0-22 16,0 1-16,0 20 0,0-21 0,0 1 16,0-1-16,0 0 0,0 1 15,0-1-15,0 0 0,0-20 0,0 20 16,0-21-16,0 21 0,0-20 0,0-1 16,0 0-16,-21 0 0,21 0 0,-22 0 15,1 1-15,0-22 16,0 21-16,0-21 0,-22 21 0,22-21 15,0 0-15,-21 0 0,21 0 16,-22 21-16,1-21 0,21 0 0,-22 0 0,1 0 16,-21 0-16,-1 0 0,1 0 15,-1 0-15,-21 0 0,-20 0 16,-1-21-16,0 21 0,-21 0 0,0-21 16,-21 0-16,0 21 0,-22-22 0,-20 22 15,20-21-15,-41 21 0,20 0 0,-20-21 16,20 21-16,-21 0 0,43 0 0,-21 0 15,20 0-15,1 0 0,21 0 0,0 0 16,-1 0-16,22 0 0,22 0 16,-1 0-16,0 0 0,21 0 0,1 0 15,20 0-15,1 0 0,-1 0 0,22 0 16,21 0-16,-22 0 0,22 0 0,42-21 31,0 21-31,1-21 16,20 0-16,0-1 0,1 1 0</inkml:trace>
  <inkml:trace contextRef="#ctx0" brushRef="#br2" timeOffset="101415.37">19558 10118 0,'0'0'0,"0"-43"0,0 1 0,0 21 0,0-21 15,0 20-15,0 1 0,0 0 16,-21 0-16,0 42 16,21 0-1,-22 0-15,1 22 0,21-1 0,0 0 16,-21 1-16,21-1 0,-21 22 16,0-22-16,21 21 0,0-20 0,0 20 15,-21-20-15,21-1 0,-22 0 0,22 1 16,0-22-16,0 0 0,-21 21 0,21-21 15,0 1-15,0-1 0,0-42 32,0-1-17,0-20-15,21 21 16,1-21-16</inkml:trace>
  <inkml:trace contextRef="#ctx0" brushRef="#br2" timeOffset="101678.73">19516 10075 0,'0'-21'15,"0"42"-15,0-63 0,0 21 0,0 0 0,0 0 16,0-1-16,0 1 0,21 21 16,0-21-16,0 21 15,0 0-15,22 0 0,-22 0 0,21 0 16,0 0-16,-20 0 0,20 21 0,-21 0 16,0 1-16,0 20 0,-21-21 15,0 0-15,0 22 0,0-22 16,-21 21-16,0-21 0,-21 22 0,-1-22 15,1 0-15,0 0 0,-1 21 0,1-20 16,0-1-16,-1-21 0,22 21 0,-21 0 16,21-21-16,21 21 15,21-21 1,21-21-16,-21 21 0,1-21 16</inkml:trace>
  <inkml:trace contextRef="#ctx0" brushRef="#br2" timeOffset="103183.61">19897 10414 0,'0'0'0,"21"0"15,0 0 1,-21-21-16,21 21 0,0-21 16,0 0-16,1-1 0,-1 22 0,0-21 15,0 0-15,21 0 0,-20 0 16,-1 0-16,-21-1 0,21 1 0,-21 0 15,0 0-15,0 0 0,-21 21 16,0 0 0,-1 0-16,1 0 0,0 0 15,0 21-15,0 0 0,0 0 16,-1 0-16,-20 1 0,21-1 0,21 21 16,-21-21-16,0 22 0,21-22 0,-22 21 15,22-21-15,0 22 0,0-22 0,0 0 16,0 0-16,0 0 0,22-21 15,-1 21-15,0-21 0,0 0 0,0 0 16,0 0-16,1 0 0,20 0 0,-21 0 16,21 0-16,1 0 0,-22-21 0,21 0 15,1 0-15,-22 0 0,21 0 0,-21-22 16,0 22-16,-21-21 0,0 21 16,0-1-16,0 1 0,0 0 15,0 0-15,0 0 0,-21 21 16,0 0-16,0 0 0,0 0 15,0 0-15,21 21 16,0 0-16,0 0 0,0 0 16,21 1-16,0-1 0,-21 0 0,21-21 15,0 21-15,0 0 0,1 0 0,-1 1 16,0-1-16,-21 0 0,0 0 16,21 0-16,-21 0 15,21-21-15,0 0 16,1 0-1,-1 0-15,0-21 0,0 21 16,-21-21-16,42 0 0,-20 0 16,-1 0-16,-21-1 0,21 1 0,0 0 15,0 0-15,0-21 0,-21 20 0,0 1 16,0 0-16,0 0 0,0 42 47,0 0-47,0 0 0,0 1 15,0-1-15,0 0 0,-21 0 0,21 0 16,0 0-16,0 1 0,0-1 0,0 0 16,0 0-16,0 0 15,21-21 1,1 0 0,-1 0-16,0 0 0,0-21 15,0 0-15,0 0 16,-21 0-16,0-1 0,22 1 15,-22 0-15,21 0 0,-21 0 0,0 0 16,0-1-16,0 44 31,0-1-31,0 0 0,0 0 16,0 0-16,0 0 0,0 1 16,0-1-16,0 0 0,0 0 0,0 0 15,0 0-15,21-21 16,0 0-1,0 0-15,0 0 16,1 0-16,-1-21 0,0 0 0,0 21 16,-21-21-16,21 0 0,0 0 0,-21-1 15,0 1-15,0 0 0,0 0 16,0 0-16,0 0 0,0-22 0,-21 22 16,0 0-16,0 0 0,0 21 0,0-21 15,-1 21-15,1-22 0,-21 22 16,21 0-16,0 0 0,-22 0 0,22 22 15,0-1-15,0-21 0,0 21 0,-1 0 16,22 0-16,0 0 0,0 1 16,0-1-16,0 0 0,0 0 0,22-21 15,-1 21-15,0 0 0,21-21 0,-21 0 16,1 0-16,20 0 0,-21 0 16,21 0-16,-20 0 0,20 0 0,-21-21 15,0 0-15,22 21 0,-22-21 0,0 0 16,0 0-16,0-1 0,0 22 0,1-21 15,-22 0-15,0 0 0,21 21 16,-21-21-16,21 21 0,-21 21 31,0 0-31,0 0 16,0 0-16,0 1 0,0-1 0,0 0 16,0 0-16,21-21 0,-21 21 15,0 0-15,0 1 0,21-22 16,0 0-1,1 0-15,-1 0 16,0 0-16,0-22 16,0 1-16,0 21 0,1-21 0,-1 0 15,0 0-15,-21 0 0,21 21 16,-21-22-16,0 44 31,0-1-15,0 0-16,0 0 0,0 0 15,0 0-15,0 1 0,0-1 16,0 0-16,0 0 16,0-42 15,0 0-15,0 0-16</inkml:trace>
  <inkml:trace contextRef="#ctx0" brushRef="#br2" timeOffset="103347.52">21632 10160 0,'0'0'0,"0"-21"0,0 0 0,0 0 0,0-1 16,-21 1-16,0 21 31,0 0-31</inkml:trace>
  <inkml:trace contextRef="#ctx0" brushRef="#br2" timeOffset="104063.71">22098 9821 0,'0'0'0,"0"-42"15,-21 63 16,0 0-31,-1 1 0,22-1 16,-21 0-16,0 21 0,0 1 0,0-22 16,0 63-16,-1-41 15,22-22-15,0 21 0,-21 1 0,21-1 16,-21 0-16,21-21 0,0 22 0,0-1 16,0-21-16,0 0 0,0 1 0,0-1 15,21 0-15,-21 0 0,21-21 16,1 0-16,-1 0 0,21 0 15,-21 0-15,0 0 0,1 0 0,-1-21 16,0 21-16,0-21 0,0 0 0,0-1 16,1 1-16,-22 0 0,0 0 0,21 0 15,-21 0-15,0-1 0,21 1 16,-21 0-16,0 0 0,0 42 31,-21 0-31,21 0 0,0 1 16,0-1-16,0 0 0,0 0 15,0 0-15,0 0 0,0 1 16,0-1-16,0 0 0,21-21 16,0 0-16,0 0 15,0 0-15,1 0 0,-1-21 0,0 21 16,-21-21-16,21-1 0,0 22 16,0-21-16,1 0 0,-22 0 0,21 0 15,-21-22-15,0 22 0,21 0 0,0 0 16,-21 0-16,21 0 0,-21-1 15,0 44 1,0-1 0,0 0-16,0 0 0,-21 21 15,21-20-15,-21 20 0,0 0 0,21 1 16,-21-1-16,-1 0 0,22 1 0,-21-1 16,21 21-16,0-20 0,0-1 15,0 0-15,0 22 0,0-22 0,0 1 16,-21 20-16,21-21 0,-21 1 0,21-1 15,0 0-15,0 1 0,-21-22 0,21 0 16,-21 0-16,21 0 0,0 1 0,0-1 16,-22-21-16,1 0 0,21-21 31,0-1-31,-21-20 0,21 21 16,0 0-16,0-22 0</inkml:trace>
  <inkml:trace contextRef="#ctx0" brushRef="#br2" timeOffset="104263.6">21844 10245 0,'0'0'16,"0"-21"-16,0-1 0,0 1 16,0 0-1,21 21-15,0 0 0,22 0 16,-22 0-16,0-21 0,21 21 0,-21 0 15,22 0-15,-22 0 0,21 0 16,1 0-16,-1 0 0,0 0 16,1 0-16,-1 0 0</inkml:trace>
  <inkml:trace contextRef="#ctx0" brushRef="#br2" timeOffset="104824.79">23304 9991 0,'-21'-21'16,"-21"-1"0,21 22-16,0 0 0,-1 0 15,-20 0-15,21 0 0,0 22 16,0-1-16,-1 0 0,-20 0 0,21 0 16,0 22-16,0-22 0,-22 21 0,22-21 15,0 22-15,0-1 0,0 0 0,21 22 16,0-22-16,0 0 0,0-20 15,0 20-15,0 0 0,21-21 0,0 22 16,0-22-16,0 0 0,22 0 0,-22-21 16,21 21-16,-21-21 0,22 0 0,-22 0 15,21 0-15,-21 0 0,22-21 16,-22 21-16,21-21 0,-21 0 16,0-21-16,1 20 0,20-20 0,-42 0 15,21-1-15,-21-20 0,21 21 0,-21-22 16,0 22-16,0-22 0,0 1 15,0-1-15,0 22 0,-21 0 0,0-1 16,0 1-16,0 21 0,-1 0 0,1 21 16,-21 0-16,0 0 0,20 21 0,-20 21 15,21-21-15,-21 22 0,20-1 16,1 0-16,0 1 0,21-1 0,-21 0 16,21 1-16,0 20 0,0-21 0,0 22 15,0-22-15,21 22 0,0-22 0,0 0 16,-21 1-16,0-1 15,22 0-15,-22-20 0,0 20 0,0-21 16,0 21-16,0-20 0,0-1 0,0 0 16,0 0-16,0 0 0,21-21 15,0 0 1,0 0-16,0-21 16,0 21-16,1-21 0,-1 0 0,0 0 15,21-1-15</inkml:trace>
  <inkml:trace contextRef="#ctx0" brushRef="#br2" timeOffset="105558.94">23474 10520 0,'0'0'0,"21"-21"0,-21-22 16,21 22-16,-21 0 0,0 0 16,0 42 15,0 0-31,0 0 0,-21 1 16,21-1-16,0 0 0,-21 0 15,21 0-15,0 0 0,0 1 0,0-1 16,0 0-16,0 0 0,0 0 15,21-21-15,0 0 16,0 0 0,0 0-16,1 0 0,-22-21 0,21 0 15,0 21-15,-21-21 0,21 0 0,0-1 16,-21 1-16,0 0 0,21 0 0,-21 0 16,22 21-16,-22 21 31,0 0-16,0 0-15,0 0 0,-22 1 16,22-1-16,0 0 16,22 0-1,-1-21-15,0 0 16,0 0-16,0 0 0,0 0 0,1-21 16,-1 21-16,0-21 15,0 0-15,0 21 0,-21-22 0,0 1 16,21 21-16,-21-21 0,22 0 15,-22 0-15,0 0 0,21-1 0,-21 1 16,0 0-16,-21 21 31,-1 21-31,1 0 0,0 1 16,21-1-16,0 0 0,-21 0 16,21 0-16,-21 0 15,21 1-15,0-1 0,21-21 16,0 0-1,0 0-15,0 0 0,1 0 16,-1 0-16,0 0 0,0-21 0,-21-1 16,21 22-16,0-21 15,-21 0-15,0 0 0,22 21 0,-1-21 16,-21 0-16,0 42 31,0 0-31,0 0 16,0 0-16,0 0 0,0 1 15,0-1-15,0 0 0,0 0 16,0 0-16,21-21 16,0 0-1,0 0-15,-21-21 16,0 0-16,21 0 16,-21 0-16,0-1 0</inkml:trace>
  <inkml:trace contextRef="#ctx0" brushRef="#br2" timeOffset="105934.73">24109 9419 0,'0'0'0,"0"-21"0,21 0 16,-21 0-16,0 0 0,0-1 16,0 1-16,0 0 0,-21 21 31,0 0-31,-1 0 0,1 21 16,0 0-16,0-21 0,0 22 0,0 20 15,-1-21-15,1 0 0,0 0 0,21 22 16,0-22-16,0 0 0,0 0 15,0 0-15,0 1 0,0-1 0,0 0 16,0 0-16,0 0 0,21-21 0,0 21 16,1-21-16,-1 0 0,0 0 15,0 0-15,0 0 0,22 0 16,-22 0-16,0-21 0,0 21 0,0-21 16,0 0-16,1 0 0</inkml:trace>
  <inkml:trace contextRef="#ctx0" brushRef="#br2" timeOffset="106467.41">24342 8996 0,'0'0'0,"-22"-21"0,1 21 0,0 0 16,-21-21-16,21 21 0,-22 0 15,22 0-15,-21 0 0,-1 0 16,1 0-16,21 0 0,-21 0 0,-1 0 15,22 21-15,-21 0 0,-1 0 0,22 0 16,-21 0-16,21 22 0,0-1 16,-22 0-16,22 1 0,0-22 0,0 21 15,0 1-15,21-1 0,0 0 0,0 1 16,0-1-16,0 0 0,0 1 16,0-22-16,21 21 0,0 0 0,21-20 15,-21-1-15,22 0 0,-22 0 0,21 0 16,1 0-16,-1 1 0,0-22 0,1 0 15,-1 0-15,0 0 16,22 0-16,-43 0 0,21 0 0,1-22 16,-1 22-16,0-21 0,1-21 0,-1 21 15,-21-22-15,0 22 0,22-21 0,-22 0 16,0-1-16,0 1 0,0-22 16,0 22-16,-21-21 0,0 20 0,0-20 15,0 20-15,0 1 0,0-21 0,-21 20 16,-21 1-16,21 21 0,-22-22 15,1 22-15,0 0 0,-1-21 0,-20 42 16,21-21-16,-22 21 0,1 0 0,-1 0 16,22 0-16,-22 0 0,22 21 15,-22 0-15,22 0 0,0 0 16,-1 0-16,1 22 0,0-22 0,21 0 16,-22 21-16,43-20 0,-21-1 15,0 21-15,21-21 0,-21 0 0,21 1 16,0-1-16,0 0 0</inkml:trace>
  <inkml:trace contextRef="#ctx0" brushRef="#br2" timeOffset="109814.85">19262 12192 0,'0'-21'47,"0"0"-31,0 0-16,0-1 15,0 1-15,0 0 0,0 0 16,0 0-16,0 0 0,0-1 0,0 1 15,0 0-15,0 0 0,0 0 0,-22 0 16,1-1-16,21 1 0,-21 21 0,0-21 16,0 21-16,0 0 0,-1 0 15,1 0-15,0 0 0,0 0 16,0 0-16,0 0 0,-1 21 16,1 0-16,0 22 0,21-22 0,-21 21 15,0 1-15,0-1 0,21 0 0,-22 1 16,22-22-16,0 21 0,0 0 15,0 1-15,0-1 0,0-21 0,0 0 16,0 22-16,0-22 0,0 0 0,22 0 16,-1 0-16,0-21 0,0 0 15,0 0-15,0 0 16,1 0-16,-1 0 0,21-21 16,-21 0-16,0 0 0,1 0 15,-1 0-15,0-1 0,0 1 0,0-21 16,0 21-16,-21-22 0,22 1 0,-22 0 15,21 21-15,-21-22 0,21 22 16,-21-21-16,0 21 0,0-1 0,0 44 31,0 20-15,0-21-16,-21 0 0,21 22 16,0-22-16,0 21 0,0-21 0,0 22 15,0-22-15,0 0 0,0 0 0,0 0 16,21 0-16,-21 1 0,21-1 15,0 0-15,0-21 0,1 0 16,-1 21-16,0-21 0,0 0 0,0 0 16,0 0-16,1 0 0,20 0 0,-21-21 15,0 0-15,0 21 0,1-21 0,-1-1 16,0 1-16,-21 0 0,0-21 16,21 21-16,0-22 0,-21 22 0,0 0 15,0-21-15,21 20 0,-21 1 0,0 0 16,0 0-16,0 42 31,0 0-31,0 0 16,0 1-16,0 20 0,0-21 15,0 0-15,0 0 0,0 1 0,0 20 16,0-21-16,0 0 0,0 0 16,22 1-16,-22-1 0,21-21 15,0 0-15,-21 21 0,21-21 0,0 0 16,0 0-16,1 0 0,-1 0 0,0 0 15,0-21-15,0 21 0,0-21 16,1-1-16,-1 1 0,-21 0 0,21 0 16,-21 0-16,21 0 0,-21-22 0,0 22 15,0 0-15,0 0 0,0-22 0,21 22 16,-21 0-16,0 42 31,0 0-15,0 1-16,-21-1 0,21 0 0,0 0 15,0 0-15,0 22 0,0-22 0,0 0 16,0 0-16,0 0 0,0 0 16,0 1-16,0-1 0,0 0 15,21-21-15,0 21 0,1-21 16,-1 0-16,0 0 0,0 0 16,0 0-16,0 0 0,1 0 15,-1-21-15,0 21 0,0-21 0,0 0 16,-21-1-16,21-20 0,1 21 15,-1-21-15,-21-1 0,21 1 0,-21 0 16,0-1-16,21-20 0,0 20 0,-21 1 16,21 0-16,-21-1 0,22 1 15,-22 21-15,0 0 0,0 0 0,0-1 16,0 1-16,-22 21 16,1 21-16,0-21 15,21 22-15,-21 20 0,21-21 16,-21 0-16,0 22 0,21-1 0,0 0 15,0 1-15,-22-1 0,22 0 0,0 1 16,0-1-16,0 0 0,0 1 0,0-22 16,0 21-16,0 0 0,22-20 15,-22-1-15,21 0 0,0 0 16,0 0-16,0-21 0,0 21 0,1-21 16,-1 0-16,0 0 0,0 0 0,0 0 15,22 0-15,-22 0 0,0-21 16,0 0-16,21 21 0,-20-21 0,-1 0 15,0-22-15,-21 22 0,21 0 0,0 0 16,-21-21-16,0 20 0,0 1 0,0 0 16,0 0-16,0 0 0,0 42 31,0 0-15,0 0-16,0 0 0,0 1 0,-21-1 15,21 0-15,0 0 0,0 0 0,0 0 0,0 1 16,0-1-16,21 0 15,0 0-15,1 0 0,-1-21 16,0 0-16,0 0 0,0 0 16,0 0-16,1 0 0,-1 0 0,0-21 15,0 21-15,-21-21 0,21 0 16,0 0-16,-21-1 0,22 1 0,-22 0 16,0 0-16,0-21 0,0 20 0,0 1 15,0 0-15,0-21 0,0 21 0,-22 21 16,1-22-16,0 22 15,0 0-15,0 0 0,0 0 16,-1 0-16,1 0 0,0 22 0,0-22 16,0 21-16,21 0 0,-21-21 15,-1 21-15</inkml:trace>
  <inkml:trace contextRef="#ctx0" brushRef="#br2" timeOffset="110034.72">20235 11938 0,'0'0'0,"-21"0"0,0 0 16,21-21-16,0 0 15,21 21 1,21-21-16,-20 21 0,20 0 15,0 0-15,1-22 0,-22 22 0,21 0 16,0 0-16,1 0 0,-22 0 0,0-21 16,0 21-16,0 0 0,1 0 0,-1-21 15,0 21-15,0-21 0</inkml:trace>
  <inkml:trace contextRef="#ctx0" brushRef="#br2" timeOffset="110546.42">21717 11917 0,'21'0'0,"21"-42"15,-42 20-15,0 1 0,22 0 16,-1 21-16,-21-21 0,21 0 0,-21 0 15,0-1-15,0 1 0,0 0 16,0 0-16,-21 0 16,-22 21-1,22 0-15,0 0 0,-21 0 0,21 21 16,-22 0-16,22-21 0,-21 21 0,21 0 16,-22 1-16,22-1 0,0 0 0,0 0 15,21 0-15,0 0 0,0 22 16,0-22-16,0 0 0,0 0 0,42-21 15,-21 21-15,0 1 0,22-1 0,-22 0 16,21 0-16,-21 0 0,22 0 0,-22 1 16,0-1-16,0 0 0,0 0 15,1 0-15,-22 0 0,0 1 16,0-1-16,0 0 0,-22 0 16,1-21-16,0 0 0,-21 21 15,-1-21-15,22 21 0,-21-21 16,0 0-16,-1 0 0,1 0 0,21 0 15,0 0-15,-22 0 0,22 0 0,0 0 16,21-21 0,0 0-16,21 21 15,0-21-15,0 21 0,1-21 16,-1 21-16,21-21 0</inkml:trace>
  <inkml:trace contextRef="#ctx0" brushRef="#br2" timeOffset="110947.28">22098 12002 0,'0'-22'0,"-21"22"31,0 0-31,-1 0 0,1 0 16,21 22-16,-21-1 0,0 0 0,21 0 15,0 0-15,-21 0 0,0 1 0,21-1 16,0 21-16,-22-21 15,22 0-15,0 1 0,0-1 0,0 0 16,0 0-16,0 0 0,22 0 0,-1-21 16,0 22-16,0-22 0,0 0 0,0 0 15,22 0-15,-22 0 16,0 0-16,0 0 0,0-22 0,1 22 16,-22-21-16,21 0 0,0 0 0,-21 0 15,0-22-15,0 22 0,0 0 0,0-21 16,0-1-16,0 1 0,0 21 15,0-21-15,0 20 0,-21-20 0,0 21 16,-1 21-16,1-21 0,0 21 0,0 0 16,0 0-16,0 0 0,-1 21 15,22 0 1,0 0-16,0 0 0,0 1 0,0-1 16,0 0-16,0 0 0,22-21 15,-1 0-15</inkml:trace>
  <inkml:trace contextRef="#ctx0" brushRef="#br2" timeOffset="111326.71">22394 12002 0,'0'0'16,"0"-22"-16,0 1 0,0 0 0,0 0 16,0 0-16,21 21 31,1 0-16,-22 21-15,0 0 0,21 0 0,0 0 16,-21 22-16,21-22 0,-21 0 0,0 21 16,0-20-16,0-1 0,0 0 0,0 0 15,0 0-15,0 0 0,0 1 16,0-1-16,0 0 0,0 0 16,0-42 15,0 0-31,0 0 15,0-1-15,0 1 0,21 0 0,-21 0 16,21-21-16,-21 20 0,22-20 16,-22 0-16,0 21 0,21-22 0,0 22 15,-21 0-15,0 0 0,21 0 16,0-1-16,0 1 16,1 21-16,-1 0 15,0 0-15</inkml:trace>
  <inkml:trace contextRef="#ctx0" brushRef="#br2" timeOffset="111619.06">23177 11705 0,'0'0'0,"0"-21"0,0-21 16,0 21-16,0-1 15,0 44 1,-21-1-1,21 21-15,-21-21 0,0 0 16,0 22-16,21-22 0,-21 21 0,-1 1 16,22-1-16,0 0 0,-21-21 15,21 22-15,-21-1 0,21-21 0,-21 22 16,21-22-16,0 0 0,0 0 0,0 0 16,0 0-16,0 1 0,21-22 31,0 0-31,0 0 15,1 0-15,-1-22 0,0 1 0,-21 0 16,21 0-16</inkml:trace>
  <inkml:trace contextRef="#ctx0" brushRef="#br2" timeOffset="111978.8">23283 12065 0,'-21'0'0,"0"0"0,42 0 47,0 0-47,0 0 16,1 0-16,-1 0 0,0-21 0,0 0 15,0 0-15,0 21 16,-21-22-16,0 1 0,22 21 0,-22-21 16,0 0-16,0 0 0,-22 21 15,1 0-15,0 0 16,0 0-16,0 0 0,0 21 15,-1 0-15,1-21 0,21 21 0,-21 0 16,0 22-16,0-22 0,21 0 0,0 0 16,0 0-16,0 1 0,0-1 15,0 0-15,0 0 0,0 0 16,0 0-16,21-21 0,0 22 16,0-22-16,0 0 0,22 0 0,-22 0 15,21 0-15,1 0 0,-1 0 0,0 0 16,-21 0-16,22-22 0,-1 1 15,-21 21-15</inkml:trace>
  <inkml:trace contextRef="#ctx0" brushRef="#br2" timeOffset="112511.5">23876 12086 0,'0'0'15,"21"-21"-15,-21 0 0,0 0 0,0 0 16,0-1-16,0 1 0,0 0 0,0 0 16,0 0-16,-21 21 15,0 0 1,0 0-16,-1 21 15,1-21-15,-21 21 0,21 0 0,0 0 16,-1 22-16,1-22 0,0 0 0,21 0 16,0 0-16,-21 1 0,21-1 15,0 21-15,0-21 0,0 0 16,0 1-16,21-1 0,0-21 0,0 0 16,1 21-16,-1-21 0,0 0 0,0 0 15,21 0-15,-20 0 0,-1 0 16,0-21-16,0 0 0,0 21 0,0-43 15,1 22-15,-1 0 0,0-21 16,0-1-16,0 1 0,0 0 0,-21-1 16,22-20-16,-1 20 0,0-20 15,0 21-15,0-22 0,-21 22 0,0-1 16,21 1-16,-21 0 0,0 21 0,0-1 16,0 1-16,-21 42 31,0 22-31,21-22 0,-21 21 15,0-21-15,21 22 0,-21-1 0,21 0 16,-22 1-16,22-1 0,0 0 16,-21 1-16,21-1 0,0 0 0,0-20 15,0 20-15,0 0 0,0-21 16,0 1-16,0 20 0,21-21 0,1-21 16,-1 21-16,0-21 0,0 0 15,0 0-15,0 0 0,1 0 16,-1 0-16,0 0 0,0-21 0,0 0 15,0 0-15,1 21 0,-22-21 0,21-1 16,0-20-16,0 21 0,-21 0 0,21 21 16</inkml:trace>
  <inkml:trace contextRef="#ctx0" brushRef="#br2" timeOffset="112831.31">22564 11748 0,'0'0'16,"0"-22"-16,21 22 15,21 0-15,-21-21 16,22 21-16,-1-21 0,0 21 0,1-21 15,-1 21-15,21 0 0,-20 0 16,-1-21-16,0 21 0,1 0 0,-1 0 16,0 0-16,-20 0 0,-1 0 15,0 0-15,-42 21 47</inkml:trace>
  <inkml:trace contextRef="#ctx0" brushRef="#br2" timeOffset="118035.03">18775 13695 0,'0'0'0,"0"-21"16,0 0 0,0-1-1,0 1-15,0 0 16,21 0-16,-21 0 16,21 0-16,-21-1 15,0 44 16,0-1-15,0 0-16,0 0 0,0 0 16,0 22-16,0-22 0,0 21 0,0 0 0,0 1 15,0-1-15,-21-21 0,21 22 16,-21-1-16,21-21 0,-21 21 16,21-20-16,0 20 0,0-21 0,0 0 15,0 0-15,0 1 0,0-1 16,0 0-16,0 0 0,0 0 15,0-42 17,0 0-17,21 0-15,0 21 0</inkml:trace>
  <inkml:trace contextRef="#ctx0" brushRef="#br2" timeOffset="118475.49">19135 13949 0,'0'0'0,"0"21"32,0 0-17,0 0 1,21-21-1,0 0 1,0 0-16,0 0 0,-21-21 16,21 21-16,-21-21 0,22 21 15,-22-21-15,0 0 16,0 0 0,-22 21-16,1-22 0,0 22 0,0 0 15,0 0-15,21 22 16,-21-22-16,-1 21 0,22 0 15,0 0-15,0 0 16,0 0 0,22-21-1,-1 0-15,0 0 16,0 0-16,0 0 0,0 0 16,1 0-16,-22-21 46</inkml:trace>
  <inkml:trace contextRef="#ctx0" brushRef="#br2" timeOffset="118995.57">20235 13420 0,'0'0'0,"-21"0"31,0 0-31,21 42 16,0-21-16,-21 22 15,21-1-15,-21 0 0,21 1 0,0-1 16,0 21-16,-22-20 0,22-1 0,0 0 16,0 1-16,-21-1 0,21 0 15,0-20-15,0 20 0,0-21 16,0 0-16,0 0 0,0 1 0,0-1 16,0 0-16,0 0 0,-21-21 31,0-21-16,21 0 1,0 0-16</inkml:trace>
  <inkml:trace contextRef="#ctx0" brushRef="#br2" timeOffset="119302.39">19960 13716 0,'-21'-42'0,"42"84"0,-42-105 15,0 20-15,21 22 0,-21 0 16,21-21-16,0 20 0,0 1 0,0 0 15,0 0-15,21 0 0,0 21 16,0-21-16,0-1 0,0 22 16,22 0-16,-22-21 0,21 21 0,-21 0 15,22 0-15,-22 0 0,21 0 0,-21 21 16,1 1-16,-22-1 0,0 21 0,0-21 16,0 22-16,0-1 0,-22 0 15,1 1-15,0-22 0,0 21 0,-21 0 16,20-20-16,1-1 0,0 21 0,0-21 15,0 0-15,0 1 16,21-1-16,0 0 0,0 0 16,0 0-16,21-21 31,0 0-31,0 0 0,0 0 0,22 0 16</inkml:trace>
  <inkml:trace contextRef="#ctx0" brushRef="#br2" timeOffset="120263.09">20680 13822 0,'0'0'0,"0"-21"16,0 0-1,-21 21 1,-1 0-16,1 21 0,0 0 16,0-21-16,0 21 0,0 21 0,21-20 15,-22-1-15,1 0 0,21 21 16,-21-21-16,21 1 0,0 20 0,0-21 15,0 0-15,0 0 0,21 1 0,0-22 16,1 21-16,-1 0 0,0-21 16,21 0-16,-21 21 0,22-21 0,-22 0 15,0 0-15,21 0 0,-20 0 0,20 0 16,-21-21-16,0 21 0,0-21 0,1 21 16,-1-21-16,-21-1 0,0 1 15,0 0-15,0 0 0,0 0 16,0-22-16,0 22 0,0 0 0,0-21 15,-21 21-15,-1-1 0,1 1 16,0 21-16,0-21 0,0 21 0,0 0 16,-22 0-16,22 0 0,0 0 0,0 21 15,-22-21-15,22 21 0,0 1 0,21-1 16,-21 0-16,21 0 0,0 0 16,0 22-16,0-22 0,0 0 0,0 0 15,0 0-15,21 0 0,0-21 0,0 22 16,22-1-16,-22-21 0,21 0 15,-21 21-15,22-21 0,-1 0 16,-21 0-16,22 0 0,-1 0 0,-21 0 16,21-21-16,1 0 0,-22 21 15,21-22-15,-21 1 0,22 0 0,-22 0 16,0 0-16,21-22 0,-20 22 0,-1-21 16,0 0-16,-21-1 0,21 22 0,0-21 15,0-1-15,-21 1 0,0 0 16,0 21-16,22-1 0,-22 1 0,0 0 15,0 42 1,0 0 0,-22 1-16,22-1 0,-21 21 0,21-21 0,-21 22 15,0-1-15,21 0 0,0 1 16,0-22-16,0 21 0,-21 0 16,21-20-16,0 20 0,0-21 0,0 0 15,0 0-15,21 1 0,-21-1 0,21 0 16,0 0-16,0-21 0,1 21 0,-1-21 15,0 0-15,21 0 0,-21 0 16,1 0-16,20 0 0,-21 0 0,0-21 16,22 21-16,-22-21 0,21 0 0,-21 0 15,22-22-15,-22 22 0,0-21 16,21 21-16,-21-22 0,1-20 16,-1 20-16,0 1 0,0-21 0,0 20 0,-21-20 15,0 20-15,21 1 16,-21 0-16,0-1 0,0 22 0,0 0 15,0 0-15,-21 21 16,0 21-16,0 0 0,0 22 16,0-1-16,-1 0 0,1 1 0,0 20 15,0 1-15,21-22 0,0 21 0,0-20 16,0-1-16,0 0 0,0 1 0,0-22 16,0 21-16,21-21 0,0 1 15,0-1-15,22 0 0,-22 0 0,0-21 16,21 0-16,-20 21 0,20-21 0,-21 0 15,0 0-15,22 0 16,-22 0-16,0 0 0,-21-21 0,21 0 16,0 21-16,-21-21 0</inkml:trace>
  <inkml:trace contextRef="#ctx0" brushRef="#br2" timeOffset="121105.61">18754 15558 0,'0'-22'16,"0"1"-16,0 0 15,0 0-15,0 0 0,0 0 0,0-1 16,0 1-16,21 0 0,-21 0 15,21 0-15,0 21 0,0-21 0,0 21 16,1 0-16,-1 0 16,0 21-16,-21 0 0,21 21 0,-21-21 15,21 22-15,-21-1 0,0 22 0,0-22 16,0 0-16,0 1 0,0 20 16,0-21-16,-21 22 0,0-22 0,0 1 15,-22-1-15,22 0 0,0 1 0,-21-1 16,-1-21-16,22 21 0,0-20 15,-21-1-15,21-21 0,-1 21 0,-20-21 16,21 0-16,0 0 0,0-21 16,21 0-16,-22-1 15,22 1-15,0 0 0,0-21 0,0 21 16,0-22-16,0 1 0,0 0 0,22-1 16,-1 22-16,0-21 0,0 21 15,0-1-15,0 1 0,1 21 0,-1 0 16,0 0-16,0 0 0,-21 21 0,21 1 15,0-1-15,1 0 0,-1 0 16,0 21-16,-21-20 0,0 20 0,21 0 16,0-21-16,-21 22 0,0-22 0,0 0 15,21 21-15,-21-20 0,0-1 16,22 0-16,-22 0 0,0 0 0,0 0 16,0 1-1,21-22-15,0-22 16,-21 1-1</inkml:trace>
  <inkml:trace contextRef="#ctx0" brushRef="#br2" timeOffset="121263.52">19346 15790 0,'0'0'0,"0"-21"16,21 21 46,1 0-62,-1 0 0,0 0 16,0 0-16,21 0 0</inkml:trace>
  <inkml:trace contextRef="#ctx0" brushRef="#br2" timeOffset="121555.87">20087 15282 0,'0'0'0,"0"-21"16,0-21-16,0 21 0,0 0 0,0-1 16,-21 22-16,21 22 15,-21-1 1,21 21-16,0 0 0,0 1 16,0-1-16,0 0 0,0 22 0,0-22 15,0 22-15,0-22 0,0 0 0,0 22 16,0-22-16,0 1 0,0 20 15,0-21-15,0 1 0,0-1 0,0-21 16,0 22-16,0-22 0,-21 21 0,21-21 16,0 0-16,-22 1 0,22-44 31,0 1-31,0 0 16,22 0-16</inkml:trace>
  <inkml:trace contextRef="#ctx0" brushRef="#br2" timeOffset="121847.7">20045 15367 0,'0'-42'16,"0"84"-16,-21-105 0,21 20 0,0 22 15,0-21-15,0 21 0,0-1 0,0 1 16,21 0-16,0 0 0,0 0 0,21 0 16,1 21-16,-1 0 0,0 0 15,1 0-15,-1 21 0,0 0 0,-20 21 16,20-21-16,-21 22 0,-21-1 15,0 22-15,0-22 0,0 0 16,-21 1-16,0-1 0,-22 0 0,22-21 16,-21 22-16,0-22 0,20 21 0,-20-21 15,0 1-15,21-1 0,-22 0 16,22-21-16,0 21 0,21 0 16,-21-21-16,42 0 31,0-21-31,0 0 0</inkml:trace>
  <inkml:trace contextRef="#ctx0" brushRef="#br2" timeOffset="123023.07">20299 15875 0,'0'0'0,"21"42"16,0-42-16,-21 22 15,21-22-15,0 0 0,1 0 16,-1 0-16,0 0 0,0 0 0,0 0 15,22 0-15,-22-22 0,0 1 16,0 21-16,21-21 0,-20 0 0,-1 0 16,0 0-16,0-1 0,-21 1 0,0 0 15,0 0-15,0 0 0,0 0 16,-21 21 0,0 0-1,0 0-15,-1 0 0,1 21 0,0-21 0,0 21 16,0 0-16,0 0 15,21 0-15,0 1 0,-22-1 0,22 21 16,0-21-16,0 0 0,0 1 0,0-1 16,0 21-16,22-21 0,-1 0 15,0 1-15,0-22 0,0 21 0,22 0 16,-22 0-16,21-21 0,-21 0 0,22 0 16,-1 0-16,0 0 0,-21 0 15,22 0-15,-1-21 0,-21 0 0,22 21 16,-22-21-16,0-1 0,21-20 0,-21 21 15,1 0-15,-1-22 0,0 22 16,-21 0-16,0-21 0,0 21 16,0-1-16,0 1 0,0 0 0,0 0 15,-21 21 1,0 0-16,-1 21 16,1 0-16,0 0 0,21 1 15,0-1-15,0 21 0,-21-21 0,21 0 16,0 1-16,0 20 0,0-21 0,0 0 15,0 0-15,0 1 0,0-1 16,21 0-16,-21 0 0,21 0 0,0-21 16,1 0-16,-1 0 0,0 0 0,0 0 15,21 0-15,-20 0 16,-1 0-16,21-21 0,-21 21 0,0-21 16,1 0-16,-1-22 0,0 22 0,0-21 15,0 0-15,-21-1 0,21 1 16,1 0-16,-22-1 0,21 1 0,0-22 15,-21 1-15,0 21 0,21-22 0,0 1 16,-21 20-16,0 1 0,0 0 16,0 20-16,0 1 0,0 0 0,0 0 15,0 42 1,0 0-16,0 0 0,0 1 16,-21 20-16,21 0 0,-21-21 0,21 22 15,0-1-15,0 0 0,0 1 16,0-22-16,-21 21 0,21 1 0,0-22 15,0 21-15,-21-21 0,21 0 16,0 1-16,0 20 0,0-21 0,0 0 16,-22 0-16,22-42 47,0 0-47,22 0 0,-22 0 15,21 0-15,0-1 0,0 1 16,0 0-16,0 0 15,1 21-15,-1-21 0,0 21 0,0 0 0,0-21 16,0 21-16,1 0 0,-1 0 16,0 0-16,0 0 0,0 0 15,-42 0 17,0 0-17,0 21-15,0-21 0,-1 0 0,1 0 16,0 21-16,0 0 0,0-21 15,0 0-15,-1 21 0,22 0 16,-21 1-16,21-1 16,0 0-16,0 0 15,0 0-15,0 0 0,0 1 0,21-1 16,1 0-16,-1 0 16,0 0-16,0 0 0,-21 1 15,21-22-15,0 21 0,-21 0 16,22-21-1,-1 0 1,-21-21 0,21 21-16,-21-21 0,21 21 0,-21-22 15</inkml:trace>
  <inkml:trace contextRef="#ctx0" brushRef="#br2" timeOffset="135471.82">18055 7853 0,'21'0'0,"-21"-21"16,0 0-16,0-22 0,-21 1 0</inkml:trace>
  <inkml:trace contextRef="#ctx0" brushRef="#br2" timeOffset="140743.01">1079 3027 0,'0'-21'15,"0"0"1,0-1 0,-21 22-1,21 22-15,-21-1 16,21 0-16,-21 21 15,21 1-15,0-1 0,-21 0 0,0 22 16,21-22-16,0 22 0,-22-22 16,1 21-16,0-20 0,21-1 0,-21 0 15,21 1-15,0-1 0,-21-21 16,21 22-16,-21-22 0,21 0 0,0 0 16,0 0-16,0 0 15,0-42 16,0 0-31,0 0 16,0 0-16</inkml:trace>
  <inkml:trace contextRef="#ctx0" brushRef="#br2" timeOffset="141098.79">698 3175 0,'0'0'0,"-21"-21"0,-21-64 16,42 64-1,-21 0-15,21 0 0,0 0 0,0-1 16,0 1-16,42 0 0,-21 21 16,22-21-16,-1 0 0,21 21 0,1 0 15,-1 0-15,1 0 16,21 0-16,-22 0 0,22 21 0,-1 0 16,-20 0-16,21 22 0,-22-1 0,-21 0 15,1 1-15,-22 20 0,0 1 16,-21-22-16,0 21 0,-21 1 0,0-1 15,-22-20-15,-20-1 0,-1 22 16,1-22-16,-22 0 0,1-21 0,-1 22 16,21-22-16,-20 21 0,20-21 15,1 1-15,20-22 0,1 21 0,0 0 16,-1-21-16,22 0 0,0 21 16,0-21-16</inkml:trace>
  <inkml:trace contextRef="#ctx0" brushRef="#br2" timeOffset="142676.04">1016 4466 0,'0'0'0,"0"-21"0,0 42 31,0 0-31,0 22 16,0-22-16,0 21 0,0 1 0,-21-1 15,0 0-15,-1 22 0,22-22 16,0 0-16,-21 1 0,0-1 0,21 0 16,-21-20-16,21-1 0,0 0 15,0 0-15,0 0 0,-21-21 0,21-21 32,0 0-17,0-21-15,21 20 0,-21-20 16,21 0-16,0-1 0,0 1 0,1-21 15,-1 20-15,0 1 0,0 21 16,0-22-16,-21 22 0,21 0 0,1 0 16,-1 0-16,-21 42 15,21 0-15,-21 0 0,0 0 16,21 22-16,-21-22 0,0 21 16,0 1-16,0-1 0,0-21 0,0 21 15,0-20-15,0 20 0,21-21 16,0 0-16,-21 0 0,22 1 0,-1-22 15,0 0-15,0 0 16,0 0-16,22 0 0,-22-22 0,21 1 16,-21 0-16,22 0 0,-22 0 15,0 0-15,21-22 0,-21 22 0,1-21 16,-1-1-16,0 22 0,-21-21 16,0 21-16,21 0 0,-21-22 0,0 22 15,0 0-15,0 0 16,0 42-1,0 0-15,0 0 16,-21 0-16,21 1 0,0 20 0,0-21 16,-21 21-16,21 1 0,0-22 15,0 21-15,0-21 0,0 22 16,0-22-16,0 0 0,0 0 0,21-21 16,0 21-16,0-21 0,0 0 15,1 0-15,-1 0 0,0-21 16,21 0-16,-21 0 0,1 0 15,-1 0-15,0-22 0,-21 22 0,21 0 16,0-21-16,0-1 0,-21 22 16,0-21-16,0 21 0,22-1 0,-22 1 15,0 0-15,0 0 0,0 0 16,0 42 0,0 0-1,0 0-15,0 0 16,0 1-16,0-1 0,-22 0 0,22 21 15,0-21-15,0 22 0,0-1 16,0-21-16,0 22 0,0-22 0,0 0 16,0 0-16,0 0 0,22 0 15,-1 1-15,0-22 0,0 0 16,0 0-16,0 0 0,22 0 0,-22-22 16,0 1-16,21 0 0,-20 0 15,20 0-15,-21 0 0,0-22 0,22 1 16,-22 21-16,0-22 0,0 1 15,0 0-15,0-1 0,1 1 16,-1 0-16,-21 21 0,0-22 16,0 22-16,0 0 0,0 0 0,0 0 15,-21 21 1,-1 21 0,22 0-16,-21 0 0,21 0 0,-21 22 15,0-22-15,21 21 0,0-21 16,0 22-16,0-1 0,0-21 0,0 21 15,0 1-15,0-1 0,0-21 16,0 0-16,0 22 0,0-22 0,21 0 16,-21 0-16,21-21 0,0 0 0,1 21 15,-1-21-15,0 0 0,0 0 16,0 0-16,22-21 0,-22 0 16,21 0-16,0 0 0,-20 0 15,20-22-15,-21 1 0,21 21 0,-20-22 16,20 1-16,-21 0 0,0-1 0,0 1 15,1-21-15,-1 20 0,0 1 16,0-22-16,-21 22 0,0 0 0,0 21 16,0-22-16,0 22 0,-21 21 31,0 42-31,0-20 0,-1 20 16,1 0-16,0 1 0,21-1 15,-21 0-15,21 22 0,-21-22 0,21 0 16,0 1-16,0-1 0,0 0 15,0 1-15,21-22 0,0 21 16,0-21-16,22 1 0,-1-1 0,-21-21 16,21 0-16,22 21 0,-22-21 15,1 0-15,-1 0 0,0-21 0,1 21 16,-22-21-16,21-1 0,-21 1 0</inkml:trace>
  <inkml:trace contextRef="#ctx0" brushRef="#br2" timeOffset="144579.13">16171 4360 0,'0'0'0,"-21"-21"16,0 0-1,0 0-15,0 21 16,21 21 15,21 0-31,0 0 16,0 1-16,0 20 0,22-21 16,-22 0-16,21 22 0,-21-22 15,22 21-15,-1-21 0,0 22 0,-21-22 16,22 21-16,-22-21 0,0 22 0,21-22 15,-20 21-15,-22-21 0,21 22 0,-21-22 16,21 0-16,-21 0 0,0 0 16,0 0-16,0 1 0,-21-22 15,0 0 1,21-22 0,-22 22-16,22-21 0,0 0 0,0-21 15,0 21-15,0-1 0</inkml:trace>
  <inkml:trace contextRef="#ctx0" brushRef="#br2" timeOffset="144865">16764 4318 0,'0'-21'0,"-21"21"31,0 0-31,-1 0 0,1 21 0,0 0 16,-21 0-16,21 1 15,-22-1-15,22 0 0,-21 21 0,-1-21 16,1 22-16,0-22 0,-1 21 0,-20-21 16,21 22-16,-1-22 0,1 21 0,21-21 15,-22 22-15,1-22 0,21 21 16,0-21-16,0 1 0,-1-1 0,22 0 16,0 0-16,-21-21 0,21 21 0,21-21 31,1 0-16,-1 0-15,0-21 0,0 0 0</inkml:trace>
  <inkml:trace contextRef="#ctx0" brushRef="#br2" timeOffset="146235.96">17018 4530 0,'0'21'16,"-21"0"-1,0 0-15,21 0 0,0 1 16,0-1-16,-22 0 0,22 0 0,-21 0 16,21 0-16,-21 1 0,21-1 0,0 0 15,0 0-15,0 0 16,0 0-16,-21 1 15,21-44 17,0 1-17,0 0-15,0 0 0,0 0 0,0 0 16,0-1-16,0-20 0,0 21 0,0 0 16,21 0-16,-21-1 0,21 1 0,-21 0 15,21 0-15,1 21 16,-1 0-1,0 0-15,0 0 16,-21 21-16,0 0 0,21 0 16,-21 1-16,21-1 15,-21 0-15,0 0 0,0 21 0,0-20 16,0-1-16,0 0 0,0 0 16,0 0-16,22-21 0,-1 21 15,0-21-15,0 0 16,0 0-16,0 0 15,1-21-15,-1 0 0,0 0 16,0 0-16,0 0 0,0-1 0,1 1 16,-22 0-16,21-21 0,0 21 15,0-1-15,-21 1 0,0 0 16,0 0-16,21 21 0,-21-21 0,0 42 31,0 0-15,-21 0-16,21 0 0,-21 1 15,21-1-15,0 0 0,0 0 0,0 0 16,-21 0-16,21 1 0,0-1 16,0 0-16,0 0 0,0 0 15,21-21-15,0 0 0,0 0 16,0 0-16,1 0 0,-1 0 0,0 0 16,0 0-16,0-21 0,0 21 15,-21-21-15,22 0 0,-1 0 16,0-1-16,-21 1 0,21 0 0,-21 0 15,21 0-15,-21 0 0,0-1 16,0 1-16,0 0 0,0 42 31,0 0-15,0 1-16,0-1 16,0 0-16,0 0 0,0 0 0,0 0 15,0 1-15,0-1 0,0 0 0,0 0 16,0 0-16,21 0 0,1-21 15,-1 0-15,0 22 0,0-22 16,0 0-16,0 0 0,1 0 16,-1 0-16,0 0 0,0-22 0,0 22 15,0-21-15,1 0 0,-22 0 0,21 0 16,0 0-16,-21-22 0,21 22 16,0-21-16,0 21 0,1-22 0,-22 1 15,21 0-15,0-1 0,-21 22 0,0-21 16,0 21-16,21-1 0,-21 1 0,0 0 15,0 42 17,-21 0-32,21 1 0,-21 20 0,0-21 15,21 0-15,-22 22 0,22-22 16,-21 21-16,21-21 0,0 22 16,-21-22-16,21 0 0,0 21 0,0-21 15,0 1-15,0 20 0,0-21 0,0 0 16,0 0-16,0 1 15,21-22-15,0 21 0,1-21 16,-1 0-16,0 0 0,0 0 16,0-21-16,22-1 0,-22 22 0,0-21 15,0-21-15,0 21 0,0 0 16,1-1-16,20-20 0,-21 0 16,0 21-16,0-22 0,1 1 0,-1 0 15,-21-1-15,21 22 0,-21-21 0,0 21 16,0-1-16,0 1 0,0 0 15,-21 21-15,0 21 16,-1 0-16,1 22 0,0-22 0,0 21 16,0-21-16,21 22 0,0-1 15,-21 0-15,21-20 0,0 20 0,0 0 16,0-21-16,0 22 0,0-22 0,0 0 16,21 0-16,0 0 0,0 1 0,0-1 15,22 0-15,-1-21 0,0 0 16,-21 0-16,22 0 0,-22 0 15,21 0-15,-21 0 0,1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E38D9-FC64-42E7-8E5D-DE2EC90C9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93E5B-D14C-4359-8E66-520AB6AA9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E7F01-FEB6-48AE-B7DA-56436F2C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194E-4A70-45A2-970E-32D5D0AB1415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295B0-79AB-4853-B95F-B709EAA5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36F03-8EBF-4085-81B5-0DC66E0B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3AFD-2C37-48F0-91BD-8FA9F35D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78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6580-1E8D-4775-813D-805EADFA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FE570-A0CD-4A33-BD4F-6939AFE31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07BFC-7581-4602-8033-B4EC2D0D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194E-4A70-45A2-970E-32D5D0AB1415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410E6-8B46-45B7-8025-6BF2FDE7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53146-28C8-4498-AEF7-1C0FF6D1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3AFD-2C37-48F0-91BD-8FA9F35D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42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595AD-61BE-4935-98AB-6C4B6C4D9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38808-8196-4749-AC8B-7A02D09F1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5B31B-94FD-44D0-8405-5A3B58E9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194E-4A70-45A2-970E-32D5D0AB1415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5A2B7-92CC-44CC-A0B6-A9082BBA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6897E-29CF-4620-92DB-5C9BA741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3AFD-2C37-48F0-91BD-8FA9F35D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35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E595C-008A-4073-A4B5-D1590701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208C9-BEF3-4C43-916D-05EB794F7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F7E26-28F4-4EFE-84D6-EE76B2E2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194E-4A70-45A2-970E-32D5D0AB1415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3D61D-E16F-449B-9066-BD2DBC46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EB683-FC62-45DC-A4F3-2B65E573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3AFD-2C37-48F0-91BD-8FA9F35D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5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2A62C-0318-4ED7-BC48-EBE6833E3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04284-0688-49EF-9F76-ABDB13EB6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567CB-1B4D-4DBF-AB37-A9FDDAA7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194E-4A70-45A2-970E-32D5D0AB1415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2AADD-1F31-4D4B-B127-E2FEE289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B4EAD-40A9-4ECD-9D20-B9AFC293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3AFD-2C37-48F0-91BD-8FA9F35D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22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343-5AC7-4BE0-B04F-11AC2283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20237-EE28-4339-8567-B150B7712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7D3FD-2B74-4BF1-852F-7B8D7E67B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8B4F5-612A-4FFF-93F3-32FAF953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194E-4A70-45A2-970E-32D5D0AB1415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BF20B-47FE-4A1A-83B8-AE98FAD9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E53C0-C721-4F08-B9E0-0AC10F1D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3AFD-2C37-48F0-91BD-8FA9F35D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86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6581-A7B6-4240-AABA-A478198A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9BF24-EF3E-4E39-91D3-065FD4020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D0DEB-4129-4DE6-B5B0-D86D19C1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4C619-715A-4B0D-B61E-DFC5EA297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FFEA8-092D-4061-B24A-363613E74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11D7A-105E-4477-9FD0-5ACE40FA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194E-4A70-45A2-970E-32D5D0AB1415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98487-A626-4AB7-9E59-50CCD502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3E812-B72C-450B-9999-4D3D89B4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3AFD-2C37-48F0-91BD-8FA9F35D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46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50A75-956F-4B31-B6CC-9D400AB4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AA7BAE-DC47-4A1A-91F5-601339DD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194E-4A70-45A2-970E-32D5D0AB1415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20DD3-7B0B-4DE7-98D3-F18A3845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A2242-5B7F-4FA6-81F4-0486EFC2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3AFD-2C37-48F0-91BD-8FA9F35D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50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59FC7-36BA-4693-92CB-51EC0A66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194E-4A70-45A2-970E-32D5D0AB1415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B85E3-5B11-40D9-818F-9214AD9A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9355D-64CC-4268-AEF4-B3C78B94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3AFD-2C37-48F0-91BD-8FA9F35D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5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9A30-6AA2-4FE3-A4C4-72CA7FA14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CCC25-4B66-4A5E-9E2D-3FF257116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00684-17F4-4574-97D7-7D6C1C5BB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4A323-404B-4951-AE01-47936D72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194E-4A70-45A2-970E-32D5D0AB1415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0BF24-161D-4C0C-B148-F5E0C661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4201F-FFE2-4E2A-8431-AD767A40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3AFD-2C37-48F0-91BD-8FA9F35D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2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0FB1-A5CD-4A12-8331-FCA4C76F5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95046C-925B-40EC-80B0-95CBE255B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7AEED-F6AB-42FC-92F5-1804E50D0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50D4A-635E-45AE-B5B8-FE13F1A5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194E-4A70-45A2-970E-32D5D0AB1415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CD00F-95E0-4A30-AE93-AE15EAD1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FCF7C-A13F-4A29-B84C-74E77531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3AFD-2C37-48F0-91BD-8FA9F35D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32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1789E-D430-4062-A431-41645904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18917-93A1-4430-B024-169691FB6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2E1E9-AE35-45AE-A9D9-072273C9F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5194E-4A70-45A2-970E-32D5D0AB1415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4EB46-F2BF-46DF-B9C8-855BA9FEF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CC04C-D560-4DC1-A3A9-6F06BA02F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C3AFD-2C37-48F0-91BD-8FA9F35D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16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8EA8-C4D5-4D89-86A8-1D9F333CA6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6FF8F-992E-4FE4-AA2C-AD307EC69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973B4A-8FBB-49B4-A02C-E0FA1006BBC3}"/>
                  </a:ext>
                </a:extLst>
              </p14:cNvPr>
              <p14:cNvContentPartPr/>
              <p14:nvPr/>
            </p14:nvContentPartPr>
            <p14:xfrm>
              <a:off x="518040" y="464760"/>
              <a:ext cx="8328960" cy="611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973B4A-8FBB-49B4-A02C-E0FA1006BB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455400"/>
                <a:ext cx="8347680" cy="613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989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8EA8-C4D5-4D89-86A8-1D9F333CA6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6FF8F-992E-4FE4-AA2C-AD307EC69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3DE1CB-6ED4-414A-B7D7-CBC955472B32}"/>
                  </a:ext>
                </a:extLst>
              </p14:cNvPr>
              <p14:cNvContentPartPr/>
              <p14:nvPr/>
            </p14:nvContentPartPr>
            <p14:xfrm>
              <a:off x="479880" y="632520"/>
              <a:ext cx="8809200" cy="466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3DE1CB-6ED4-414A-B7D7-CBC955472B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520" y="623160"/>
                <a:ext cx="8827920" cy="468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807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8EA8-C4D5-4D89-86A8-1D9F333CA6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6FF8F-992E-4FE4-AA2C-AD307EC69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3D6FFE-3EB2-4BC0-B31F-FA84103A09BC}"/>
                  </a:ext>
                </a:extLst>
              </p14:cNvPr>
              <p14:cNvContentPartPr/>
              <p14:nvPr/>
            </p14:nvContentPartPr>
            <p14:xfrm>
              <a:off x="342720" y="731520"/>
              <a:ext cx="8016840" cy="442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3D6FFE-3EB2-4BC0-B31F-FA84103A09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722160"/>
                <a:ext cx="8035560" cy="444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729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8EA8-C4D5-4D89-86A8-1D9F333CA6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6FF8F-992E-4FE4-AA2C-AD307EC69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7A4805-2ABC-4766-BD4C-ED11933AC9CD}"/>
                  </a:ext>
                </a:extLst>
              </p14:cNvPr>
              <p14:cNvContentPartPr/>
              <p14:nvPr/>
            </p14:nvContentPartPr>
            <p14:xfrm>
              <a:off x="297000" y="83880"/>
              <a:ext cx="8329320" cy="580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7A4805-2ABC-4766-BD4C-ED11933AC9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74520"/>
                <a:ext cx="8348040" cy="582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3261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8EA8-C4D5-4D89-86A8-1D9F333CA6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6FF8F-992E-4FE4-AA2C-AD307EC69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A892FF-A8BC-4D63-A0F4-A3DBC53D0616}"/>
                  </a:ext>
                </a:extLst>
              </p14:cNvPr>
              <p14:cNvContentPartPr/>
              <p14:nvPr/>
            </p14:nvContentPartPr>
            <p14:xfrm>
              <a:off x="236160" y="205920"/>
              <a:ext cx="9022320" cy="420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A892FF-A8BC-4D63-A0F4-A3DBC53D06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196560"/>
                <a:ext cx="9041040" cy="42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A64594E-5BB0-474A-A3F5-D28124636046}"/>
                  </a:ext>
                </a:extLst>
              </p14:cNvPr>
              <p14:cNvContentPartPr/>
              <p14:nvPr/>
            </p14:nvContentPartPr>
            <p14:xfrm>
              <a:off x="2575440" y="2369880"/>
              <a:ext cx="2194920" cy="2545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A64594E-5BB0-474A-A3F5-D281246360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6080" y="2360520"/>
                <a:ext cx="2213640" cy="256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336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8EA8-C4D5-4D89-86A8-1D9F333CA6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6FF8F-992E-4FE4-AA2C-AD307EC69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755C6B-14F2-48FA-81DB-36FA7C45A478}"/>
                  </a:ext>
                </a:extLst>
              </p14:cNvPr>
              <p14:cNvContentPartPr/>
              <p14:nvPr/>
            </p14:nvContentPartPr>
            <p14:xfrm>
              <a:off x="502920" y="320040"/>
              <a:ext cx="8389800" cy="5547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755C6B-14F2-48FA-81DB-36FA7C45A4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310680"/>
                <a:ext cx="8408520" cy="556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19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8EA8-C4D5-4D89-86A8-1D9F333CA6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6FF8F-992E-4FE4-AA2C-AD307EC69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72D654-CB98-459F-9671-A00C350BC715}"/>
                  </a:ext>
                </a:extLst>
              </p14:cNvPr>
              <p14:cNvContentPartPr/>
              <p14:nvPr/>
            </p14:nvContentPartPr>
            <p14:xfrm>
              <a:off x="487800" y="190440"/>
              <a:ext cx="11209320" cy="489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72D654-CB98-459F-9671-A00C350BC7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181080"/>
                <a:ext cx="11228040" cy="491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901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8EA8-C4D5-4D89-86A8-1D9F333CA6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6FF8F-992E-4FE4-AA2C-AD307EC69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F6C8F4-85C1-4940-B0AA-E495794A6D35}"/>
                  </a:ext>
                </a:extLst>
              </p14:cNvPr>
              <p14:cNvContentPartPr/>
              <p14:nvPr/>
            </p14:nvContentPartPr>
            <p14:xfrm>
              <a:off x="83880" y="472320"/>
              <a:ext cx="8900280" cy="586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F6C8F4-85C1-4940-B0AA-E495794A6D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462960"/>
                <a:ext cx="8919000" cy="588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721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2020-11-19T03:07:27Z</dcterms:created>
  <dcterms:modified xsi:type="dcterms:W3CDTF">2020-11-19T04:07:45Z</dcterms:modified>
</cp:coreProperties>
</file>