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13:5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1863 0,'0'-21'15,"0"-1"1,0 1-16,0 0 16,21 0-16,-21 0 15,0 0-15,0-1 0,0 1 0,0 0 16,21 0-16,-21 0 15,0 0-15,0-1 0,0 1 0,0 0 16,0 0-16,0 0 16,-21 21-1,0 0-15,0 0 16,0 0-16,-1 21 0,1 0 16,-21-21-16,21 21 0,-22 22 0,1-22 15,21 21-15,-21 0 0,-1 1 16,1-1-16,0 0 0,-1 1 0,22-1 15,-21 0-15,-1 1 0,22 20 16,-21-20-16,21-1 0,21 0 0,-21 1 16,21-22-16,0 21 0,0 0 15,0-20-15,0 20 0,21-21 0,0 0 16,0 0-16,0 1 0,0-1 16,22 0-16,-22 0 0,21-21 0,1 0 15,-1 0-15,0 0 0,1 0 16,-22 0-16,21 0 0,0-21 15,1 0-15,-22 21 0,21-21 16,-21-1-16,22 1 0</inkml:trace>
  <inkml:trace contextRef="#ctx0" brushRef="#br0" timeOffset="339.82">2625 1418 0,'0'-42'0,"0"84"0,0-105 0,0 20 0,0 22 0,0 0 16,0 0-16,0 0 15,-22 21 1,1 21-16,21 21 16,0-21-16,-21 22 0,0-1 15,21 0-15,-21 22 0,21-1 0,-21 1 16,-1-1-16,1 1 0,0-1 15,0 22-15,0-21 0,0-1 0,-1-21 16,22 22-16,-21-22 0,21 1 16,-21-1-16,21 0 0,0 1 0,0-22 15,0 0-15,0 0 0,0 21 16,0-20-16,0-1 0,21-21 16,0 0-1,1 0-15,-1 0 16,-21-21-16</inkml:trace>
  <inkml:trace contextRef="#ctx0" brushRef="#br0" timeOffset="928">3154 2096 0,'0'0'0,"21"-22"0,-21 1 16,0 0-16,0 0 0,0 0 0,0 0 16,0-1-16,0 1 0,0 0 15,0 0-15,-21 21 0,0 0 16,-1 0-16,1 0 0,0 0 0,0 0 16,0 0-16,0 21 0,-1-21 15,1 21-15,0 0 0,-21 22 0,21-22 16,-1 0-16,-20 21 0,21-20 0,0 20 15,0-21-15,-1 21 16,22-20-16,0-1 0,-21 21 0,21-21 16,0 0-16,0 1 0,0-1 15,0 0-15,0 0 0,0 0 0,21 0 16,1-21-16,-1 0 0,0 0 16,0 0-16,0 0 0,0 0 15,1-21-15,-1 21 0,0-21 0,0 0 16,0 0-16,0 0 0,1-1 0,-1 1 15,0-21-15,0 21 0,0-22 16,0 1-16,-21 21 0,22-21 0,-1 20 16,0-20-16,-21 21 0,0 0 15,0 0-15,0-1 16,0 44 0,0-1-16,0 0 15,0 0-15,0 0 0,0 0 0,-21 22 16,21-22-16,-21 0 0,21 21 0,-22-20 15,22-1-15,0 21 0,0-21 16,0 0-16,-21 1 0,21-1 0,0 0 16,0 0-16,0 0 0,0 0 0,21-21 31,1 0-31,-1-21 0</inkml:trace>
  <inkml:trace contextRef="#ctx0" brushRef="#br0" timeOffset="1455.69">3873 2096 0,'43'-43'16,"-22"22"0,-21 0-16,21 0 0,0 0 0,-21-1 15,0 1-15,0 0 0,0 0 16,0 0-16,-21 21 15,0 0-15,0 0 16,0 21-16,-22-21 16,22 21-16,0 0 0,0 0 15,0 1-15,-1-1 0,1 0 0,0 0 16,0 0-16,0 0 0,21 1 16,-21-1-16,21 0 0,0 0 15,21-21-15,0 0 16,0 0-16,0 0 0,0 0 15,1 21-15,20-21 0,-21 0 0,0 0 16,0 0-16,1 21 0,-1-21 0,-21 22 16,21-22-16,0 21 0,0 0 15,-21 0-15,0 0 16,0 0-16,0 1 0,-21-1 16,0 0-16,0 0 0,0-21 15,-1 21-15,1 0 0,-21-21 16,21 22-16,0-22 0,-1 0 0,1 0 15,0 0-15,0 0 0,0 0 16,0 0-16,-1 0 16,1-22-16,21 1 15,0 0 17,0 0-17,21 0-15,1 21 0</inkml:trace>
  <inkml:trace contextRef="#ctx0" brushRef="#br0" timeOffset="2085.34">4826 2159 0,'0'0'0,"0"-21"15,0 0 1,0 0-16,0-1 0,0 1 16,0 0-16,0 0 15,0 0-15,-21 21 16,0 0-16,-1 0 15,1 0-15,0 0 0,0 0 16,0 0-16,0 21 0,-22 0 16,22-21-16,0 21 0,-21 0 0,20 1 15,1-1-15,0 0 0,0 0 16,21 0-16,0 0 0,0 1 16,0-1-16,21 0 15,0 0 1,22-21-16,-22 0 0,0 0 15,0 0-15,0 21 0,22-21 0,-22 0 16,0 0-16,0 21 0,0-21 0,0 0 16,1 22-16,-1-22 0,0 21 15,-21 0-15,0 0 16,0 0-16,-21 0 0,0-21 16,-22 22-16,22-1 0,-21 0 0,21-21 15,-22 21-15,1 0 16,0-21-16,-1 21 0,1-21 0,0 0 15,20 22-15,-20-22 0,21 0 0,0 0 16,0 0-16,-1 0 0,1 0 16,0 0-16,0 0 15</inkml:trace>
  <inkml:trace contextRef="#ctx0" brushRef="#br0" timeOffset="32391.48">2159 4128 0,'-21'0'0,"21"-22"32,0 1-32,0 0 15,0 0-15,0 0 16,21 0-16,0-1 0,-21 1 0,21 0 15,0 0-15,-21 0 0,22 0 16,-1-22-16,-21 22 0,21 0 0,-21 0 16,21 0-16,-21-1 0,0 1 0,0 0 15,21 0-15,-21 0 16,0 42 15,0 0-15,0 0-16,0 0 0,0 1 0,0-1 15,0 0-15,0 0 0,0 21 16,0 1-16,0-22 0,0 21 0,0 1 16,-21-1-16,21 0 0,0 1 15,0-22-15,0 21 0,0 0 0,0-20 16,0 20-16,0-21 0,0 0 16,-21 22-16,21-22 0,0 0 0,0 0 15,0 0-15,0 0 0,-21 1 0,21-1 16,0 0-1,0 0-15,-21-21 16,-1 0-16,1 0 16,0 0-16,0 0 0,-21 0 15,20 0-15,1 0 0,-21 0 0,21 0 16,-22 0-16,22 0 0,-21 0 16,21 0-16,0 0 0,-22 0 0,22 0 15,0 0-15,42 0 47,0 0-47,0 21 0,22-21 0,-1 0 16,-21 0-16,22 0 0,-1 0 0,-21 0 15,21 0-15,1 0 16,-1 0-16,0 0 0,1 0 0,-22 0 16,21 0-16,-21 0 0,1 0 0,-1 0 15,0 0 1,0 0-16,-21-21 31,0 0-15,0 0-16</inkml:trace>
  <inkml:trace contextRef="#ctx0" brushRef="#br0" timeOffset="32825.24">2879 4276 0,'-22'0'32,"1"21"-17,0 0 1,21 0-1,21-21 1,0 0 0,1 0-16,-1 0 15,0-21-15,-21 0 16,0 0-16,0 0 0,0-1 16,0 1-1,-21 21 1,0 0-1,-1 0-15,22 21 0,0 1 16,-21-22-16,21 21 0,-21-21 16,21 21-16,0 0 15,0 0 1,-21-21 0</inkml:trace>
  <inkml:trace contextRef="#ctx0" brushRef="#br0" timeOffset="38359.71">3619 3450 0,'0'-21'16,"0"0"-16,-21 21 15,21-21-15,-21 21 0,21-21 16,0 42 0,0 0-1,21 0-15,-21 21 0,21-20 0,1 20 16,-22 21-16,21-20 0,0-1 15,-21 22-15,0-22 0,21 21 0,-21 1 16,0-1-16,0 1 0,21-1 0,-21-20 16,0 20-16,0-20 15,0-1-15,0 0 0,0 1 0,21-22 16,-21 0-16,0 0 0,0 0 0,22-21 16,-22-21-1,21 0 1,-21-21-16,21-1 0,-21 1 0,21 0 15,0-22-15,-21 1 0,21-1 16,1 1-16,-1-1 0,0-21 0,0 22 16,0-1-16,0 1 0,1 21 15,-1-22-15,0 22 0,-21 21 16,0-22-16,21 22 0,-21 0 0,21 0 16,0 21-1,-21 21-15,22 0 16,-1 0-16,-21 0 0,0 22 15,21-22-15,-21 0 0</inkml:trace>
  <inkml:trace contextRef="#ctx0" brushRef="#br0" timeOffset="39800.04">4424 4297 0,'63'0'15,"-42"-21"1,1 0-16,-22-1 0,21 1 0,0-21 16,-21 21-16,0-22 0,21 22 15,-21-21-15,0 0 0,0-1 0,0 22 16,0-21-16,-21 21 0,0-1 0,0 22 16,-1-21-16,-20 21 0,21 0 15,0 0-15,-22 21 0,22 1 0,-21-1 16,21 0-16,0 21 0,-22 1 0,22-1 15,0 0-15,0 1 16,0-1-16,-1 0 0,22 1 0,0-1 16,0-21-16,0 21 0,0-20 0,0-1 15,0 0-15,0 0 0,22 0 16,-1-21-16,0 0 0,0 0 16,0 0-16,22 0 0,-22 0 0,0-21 15,0 0-15,0 0 0,22 0 16,-22-1-16,0-20 0,0 0 0,-21 21 15,21-43-15,0 22 0,1-1 0,-22 1 16,0 0-16,21 21 0,-21-22 16,0 22-16,21 0 0,-42 21 31,0 21-31,21 0 16,-22 22-16,22-22 0,0 21 15,-21 0-15,21-20 0,-21 20 0,21 0 16,0-21-16,0 22 0,0-22 15,0 0-15,0 0 0,0 0 0,21 1 16,0-1-16,1-21 0,-1 0 0,0 21 16,21-21-16,-21 0 0,1 0 0,20 0 15,0 0-15,1-21 0,-22 0 16,21-1-16,0 1 0,1 0 0,-22 0 16,21-21-16,-21-1 0,1 1 15,-1 21-15,-21-22 0,21 1 16,-21 21-16,0-21 0,0 20 0,-21 1 15,0 21-15,-1 0 0,1 0 16,0 0-16,0 0 0,0 21 16,21 1-16,-21-1 0,21 0 15,0 0-15,0 0 0,0 0 0,21 1 16,-21-1-16,21 0 0,0 0 16,0 0-16,0 0 0,1 1 0,-22-1 15,21-21-15,0 21 0,0 0 0,-21 0 16,0 0-16,21 1 0,0-1 15,-21 0-15,22 0 0,-1-21 16,-21 21-16,21-21 0,0 0 16,0 21-16,0-21 0,1 0 0,-1 0 15,0 0-15,21 0 0,-21 0 16,22 0-16,-22 0 0,21 0 0,-21-21 16,22 0-16,-22 21 0,21-21 0,-21 0 15,1 0-15,-1-22 0,0 22 0,-21-21 16,0 21-16,21-22 0,-21 1 15,0 0-15,0 20 0,0-20 0,0 21 16,0 0-16,-21 0 0,0 21 0,0 0 16,-1-22-16,1 22 0,0 0 15,0 0-15,-21 22 0,20-1 0,1 0 16,0 0-16,-21 21 0,21-20 16,-1 20-16,22-21 0,-21 21 15,21-20-15,-21 20 0,21-21 0,0 0 16,0 22-16,0-22 0,0 0 0,0 0 15,21-21-15,0 21 0,1-21 16,-1 0-16,0 0 0,0 0 0,0 0 16,22 0-16,-22 0 0,0 0 0,0-21 15,21 0-15,-20 0 0,-1 0 0,0-1 16,0 1-16,-21-21 0,21 0 16,0 20-16,-21-20 0,22 0 15,-22 21-15,0-1 0,0 1 0,0 0 0,-22 42 31,22 0-15,-21 1-16,21-1 0,-21 0 0,21 21 16,0-21-16,0 1 0,0 20 0,0-21 15,0 0-15,0 0 0,0 1 16,0-1-16,21 0 0,-21 0 0,21-21 16,1 21-16,-1-21 0,0 0 0,0 0 15,21 0-15,-20 0 0,-1 0 16,0 0-16,21-21 0,-21 21 0,1-21 15,-1 0-15,0 0 0,0-22 0,21 22 16,-20-21-16,-22 21 0,21-22 0,0 1 16,0 21-16,-21-22 15,21 22-15,-21 0 0,0 42 32,0 0-32,0 1 0,-21 20 15,21-21-15,-21 21 0,21-20 0,0-1 16,0 21-16,-21-21 0,21 0 0,0 1 15,0-1-15,0 0 0,0 0 0,21 0 16,0-21 0,0 0-16,0 0 0,1 0 15,-1-21-15,0 0 0,0 0 16,0 0-16,0-22 0</inkml:trace>
  <inkml:trace contextRef="#ctx0" brushRef="#br0" timeOffset="40107.87">6371 3725 0,'-42'0'0,"84"0"0,-105 0 0,41 0 16,1 0-16,0 22 0,21-1 15,-21 0-15,21 0 16,0 0-16,0 0 0,21-21 16,0 0-16,0 0 15,1 0-15,-1 0 0,0 0 0,0 0 0,0 0 16,22 0-16,-22-21 0,-21 0 15,21 21-15,-21-21 0,0 0 0,0 0 16,0-1-16,0 1 0,0 0 16,-21 0-16,0 0 0,-1 21 0,1-21 15,0 21-15,0 0 0,0 0 0,0 0 16,-1 0-16,1 0 0,21 21 16,-21 0-16,21 0 15,0 0-15,21 0 16,0-21-16,22 0 15,-22 0-15</inkml:trace>
  <inkml:trace contextRef="#ctx0" brushRef="#br0" timeOffset="40636.12">7048 3217 0,'0'0'15,"0"-21"-15,0-21 0,0 21 0,-21 21 16,0 0-1,0 0-15,0 21 0,21 0 0,-21 0 16,-1 22-16,22-1 0,-21 21 0,21-20 16,-21 20-16,21 1 15,0-1-15,-21 1 0,21-22 0,-21 22 0,21-1 16,-21 1-16,21-1 0,0 1 0,0-1 16,-22 1-16,22-22 15,-21 0-15,21 1 0,0-1 0,0 0 16,0-21-16,0 1 0,0-1 0,0 0 15,-21 0-15,0-21 16,21-21 0,0 0-16,0 0 15,0-22-15,21 22 0,0-21 0,-21 21 16,43-22-16,-22 22 0,0-21 0,21 21 16,1-1-16,-22 1 0,21 0 15,0 0-15,1 21 0,-1 0 0,85 42 31,-106-21-31,0 1 0,-21-1 16,0 0-16,0 21 0,0-21 0,0 22 16,0-22-16,-21 21 0,0-21 0,0 22 15,-21-22-15,-1 0 0,1 0 0,0 0 16,-22 1-16,22-1 0,-1 0 16,22-21-16,-21 0 0,21 21 0,0-21 15,-1 0-15,1 0 0,0 0 16,21-21-16,0 0 0,0 0 15,21-1-15,0 1 0,1 0 16,20 0-16,-21-21 0,0-1 16,22 1-16</inkml:trace>
  <inkml:trace contextRef="#ctx0" brushRef="#br0" timeOffset="40939.94">7874 3112 0,'0'0'16,"-21"0"0,0 0-16,-1 0 0,1 21 15,21 21-15,-21-21 0,0 22 0,21-1 16,-21 21-16,21 1 16,-21-1-16,-1 1 0,22-1 0,-21 1 15,21-1-15,0 1 0,-21 21 0,0-22 16,21 1-16,0-1 0,0 1 0,-21-1 15,21 1-15,-21-22 0,21 0 16,-22-21-16,22 22 0,0-22 0,0 0 16,0 0-16,0 0 15,22-42 1,-1 21-16,0-21 0,0 0 16,0 0-16,22-22 0</inkml:trace>
  <inkml:trace contextRef="#ctx0" brushRef="#br0" timeOffset="41560.12">7810 4212 0,'0'21'16,"0"1"-1,22-22-15,-1 0 16,0 0-16,0 0 0,0 0 16,0 0-16,1 0 0,-1-22 0,21 22 15,-21-21-15,0 0 0,1 21 0,-1-21 16,0 0-16,0 0 0,0-1 0,-21 1 15,21 0-15,-21 0 0,0 0 16,0 0-16,0-1 0,0 1 16,-21 21-16,0 0 15,0 0-15,0 0 0,0 21 16,-1-21-16,1 22 0,0-1 0,0 21 16,21-21-16,-21 0 0,0 22 0,21-22 15,-22 0-15,22 21 0,0-20 0,0-1 16,0 0-16,0 0 0,0 0 15,0 0-15,22 1 0,-1-22 16,0 21-16,0-21 0,21 0 0,-20 0 16,20 0-16,0 0 0,-21 0 0,22-21 15,-1-1-15,0 22 0,1-21 16,-1 0-16,0 0 0,1-21 16,-1 20-16,0-20 0,-20 21 0,-1-21 15,0-1-15,0 22 0,0-21 0,-21 21 16,0-1-16,0 1 15,-21 21-15,0 0 0,0 0 16,0 0-16,21 21 0,-22-21 0,1 22 16,21-1-16,-21 0 0,21 0 15,0 0-15,0 0 0,0 1 0,0-1 16,0 0-16,21 0 0,0 0 0,-21 0 16,0 1-16,22-1 0,-22 0 0,21 0 15,0 0-15,-21 0 0,0 1 16,0-1-16,0 0 0,0 0 15,-21 0-15,0-21 0,-1 0 16,1 21-16,0-21 0,0 0 16,0 0-16,0 0 0,-1 0 15,1 0-15,0 0 16,0 0-16,0-21 16,0 21-16</inkml:trace>
  <inkml:trace contextRef="#ctx0" brushRef="#br0" timeOffset="42428.13">2434 5800 0,'0'0'0,"-21"-21"0,-21-1 16,42 1-16,0 0 15,-22 0-15,22 0 0,0 0 0,-21-1 16,21 1-16,0 0 0,21 0 16,1 0-16,-1 21 0,0 0 15,21 0-15,-21 0 0,1 0 16,20 0-16,-21 21 0,21 21 0,-20-21 15,-1 22-15,0-1 0,-21 22 16,0-22-16,0 0 0,0 22 0,-21-22 16,-22 22-16,1-22 0,0 0 15,-22 1-15,1-1 0,-1 0 16,1-21-16,-1 22 0,1-22 0,20 0 16,1 0-16,0 0 0,-1-21 15,22 0-15,0 0 0,0 0 0,0 0 16,0 0-16,21-21 0,-22 0 15,22 0-15,0 0 0,0-22 0,0 22 16,0 0-16,0 0 0,0-21 16,0 20-16,0 1 0,0 0 0,0 0 15,0 0-15,22 21 16,-1 0-16,0 0 16,0 0-16,0 21 0,0 0 0,1 0 15,-22 0-15,21 22 0,0-22 16,-21 0-16,0 21 0,21-20 0,-21 20 15,0-21-15,0 21 0,21-20 16,-21-1-16,0 0 0,0 0 0,0 0 16,0 0-16,21-21 15,1 0-15,-1 0 0,0 0 16,0-21-16,0 0 0</inkml:trace>
  <inkml:trace contextRef="#ctx0" brushRef="#br0" timeOffset="42711.98">2709 6202 0,'0'0'0,"43"0"15,-22 0 1,0 0 0,0 0-16,0 0 0,0-21 15,1 21-15,-22-21 16,21 21-16,-21-22 0,0 1 15,-21 21 1,-1-21-16,1 21 16,0 0-1,0 21-15,21 0 16,0 1-16,0-1 16,21-21-1,0 0-15,0 0 0,1 0 16</inkml:trace>
  <inkml:trace contextRef="#ctx0" brushRef="#br0" timeOffset="43416.03">3662 5927 0,'0'0'0,"0"-21"0,0-1 15,0 1-15,-21 0 0,-1 21 16,22-21-16,0 42 15,0 0 1,0 0-16,0 1 0,0 20 16,0-21-16,0 21 0,0 1 0,0-22 15,0 21-15,0 1 0,-21-1 0,21 0 16,0-21-16,-21 22 0,21-22 16,-21 21-16,21-21 0,-21 1 15,21-1-15,0 0 0,-21-21 31,21-21-31,0 0 16,0-1-16,0 1 0,0 0 0,21-21 16,-21 21-16,21-22 0,0 1 15,0 0-15,0-1 0,1 1 0,-1 21 16,0-22-16,0 22 0,21 0 16,-20 0-16,-1 0 0,0 21 0,0 0 15,0 0-15,0 0 0,-21 21 0,22-21 16,-22 21-16,21 0 0,-21 22 15,21-22-15,-21 0 0,0 21 0,0-21 16,0 22-16,0-22 0,0 0 16,0 0-16,0 22 0,0-22 15,0 0-15,0 0 0,0 0 16,21-21-16,0-21 31,0 21-31,1-21 0,-22 0 0,21 0 16,0-1-16,0-20 0,0 21 0,0-21 15,1-1-15,-1 1 0,21 21 16,-21-22-16,0 1 0,22 0 0,-22 21 16,0-1-16,0 1 0,0 0 0,1 21 15,-22 21 1,0 0-16,0 1 0,21-1 16,-21 21-16,0-21 0,0 22 0,0-1 15,0-21-15,0 21 0,0-20 16,0 20-16,0-21 0,0 0 0,0 22 15,0-22-15,0 0 0,0 0 0,0 0 16,0 0-16,21-21 16,0 0-1,0 0-15,0-21 0,1 0 16</inkml:trace>
  <inkml:trace contextRef="#ctx0" brushRef="#br0" timeOffset="43791.83">4826 6075 0,'21'0'16,"0"0"-1,0 0-15,1 0 16,-1 0-16,0-21 0,0 21 16,0 0-16,-21-21 0,21 21 15,1-22-15,-1 1 0,-21 0 16,0 0-16,0 0 0,0 0 0,0-1 15,0 1-15,0 0 0,-21 0 16,-1 21-16,1 0 0,0 0 16,0 0-16,-21 0 0,20 21 15,-20 0-15,21 22 0,0-22 0,-22 21 16,22 0-16,0-20 0,21 20 16,0 0-16,0 1 0,0-22 0,0 21 15,0 0-15,0-20 0,0-1 0,21 0 16,0 0-16,1 0 0,-1 0 15,0 1-15,0-22 0,21 0 0,-20 0 16,-1 0-16,21 0 0,-21-22 0,22 1 16,-22 21-16,21-21 15,0 0-15,-20 0 0,20-22 0,0 22 0,1-21 16</inkml:trace>
  <inkml:trace contextRef="#ctx0" brushRef="#br0" timeOffset="44063.67">5778 5334 0,'0'0'0,"0"-21"0,0 0 16,0 0-16,0-1 0,-21 22 16,0 22-16,0-1 15,0 0-15,0 21 0,-1-21 0,22 43 16,-21-22-16,0 22 0,0-1 16,21 1-16,0-1 0,-21 1 15,0-1-15,21 1 0,-22-1 0,22 1 16,0-22-16,-21 22 0,21-22 0,-21 0 15,21 1-15,0-1 0,-21-21 16,21 0-16,0 0 0,0 1 0,0-1 16,21-21-1,0-21-15,0-1 0,1 22 0,-1-42 16,0 21-16,21 0 0,-21-22 16,1 1-16,20-21 0</inkml:trace>
  <inkml:trace contextRef="#ctx0" brushRef="#br0" timeOffset="44831.75">6138 5398 0,'0'-22'0,"0"44"0,0-65 0,0 64 31,0 1-31,0 20 0,-21 0 16,0 1-16,21-1 0,-21 21 0,0 1 16,21-1-16,0 1 0,-22-1 0,1 1 15,21-22-15,-21 22 0,21-22 0,0 0 16,0 1-16,0-1 0,-21-21 15,21 0-15,0 1 0,0-1 0,0 0 16,21-42 15,0 0-31,-21-1 0,21 1 16,1 0-16,-1 0 0,0 0 0,0 0 16,-21-1-16,21 1 0,-21 0 0,21 0 15,1 21 16,-22 21-31,0 0 0,0 0 16,0 1-16,0-1 0,0 0 16,0 0-16,0 0 0,21 0 15,-21 1-15,0-1 0,21-21 0,0 21 16,0-21-16,0 21 0,1-21 16,-1 0-16,21 0 15,-21 0-15,0 0 0,1 0 0,20-21 16,-21 0-16,0 21 0,0-21 0,22-1 15,-22 1-15,0 0 0,0 0 0,0 21 16,1-21-16,-1 0 0,-21-1 16,0 44 15,-21-1-31,21 0 0,0 0 16,-22 0-16,22 0 0,-21 1 15,21-1-15,0 0 0,0 0 0,0 0 16,0 0-16,0 1 0,21-1 15,1-21-15,-1 0 0,0 0 16,0 0-16,21 0 0,-20 0 16,20 0-16,0-21 0,-21 21 0,22-22 15,-22 1-15,21 0 0,-21-21 0,1 21 16,-1-22-16,0 22 0,0-21 16,-21-1-16,0 1 0,0 0 0,0-1 15,0 22-15,-21-21 0,0 21 0,0 0 16,-1-1-16,-20 22 0,21 0 0,-21 0 15,20 0-15,-20 0 0,0 0 16,21 22-16,-22-1 0,22-21 0,0 21 16,-21 21-16,20-21 15,22 1-15,0-1 0,0 0 0,0 0 16,22 0-16,-1 0 0,0-21 16,21 22-16,-21-22 0,22 0 0,-1 21 15,0-21-15,1 0 0,20 0 0</inkml:trace>
  <inkml:trace contextRef="#ctx0" brushRef="#br0" timeOffset="45635.68">7662 6011 0,'21'-21'0,"-42"42"0,64-63 0,-43 0 16,0 21-16,0-1 0,0 1 0,0 0 16,0 0-16,0 0 15,-22 21-15,1 0 0,0 0 0,0 0 16,0 0-16,0 0 0,-1 0 0,1 21 15,0 0-15,-21 0 0,21 0 0,-1 22 16,1-22-16,0 0 0,0 21 16,0-20-16,0 20 0,21-21 0,0 0 15,0 22-15,0-22 0,0 0 0,0 0 16,0 0-16,0 0 0,21-21 16,0 0-16,0 0 0,0 0 15,0 0-15,1 0 0,-1 0 0,21 0 16,-21 0-16,0-21 0,1 0 0,-1 0 15,0 0-15,0 0 0,21-1 0,-20-20 16,-1 0-16,0-1 16,0-20-16,0 21 0,0-22 0,1-21 15,-1 22-15,21-1 0,-21-20 0,0 20 16,1 1-16,-1-1 0,0 22 16,-21 0-16,0-1 0,0 22 0,21 0 15,-21 0-15,-21 21 16,0 42-16,0-21 15,21 0-15,-22 22 0,1-1 0,0 0 16,0 1-16,0 20 0,0-20 0,-1 20 16,22 1-16,0-1 0,-21 1 0,21-1 15,-21-21-15,21 22 16,0-22-16,0 1 0,0-22 0,0 21 16,0-21-16,0 22 0,0-22 0,21 0 15,0 0-15,1-21 0,-1 0 16,0 0-16,21 0 0,-21 0 15,22 0-15,-1 0 0,0-21 0,1 0 16,-1 0-16,0-1 0,1 22 0,-22-42 16,21 21-16,-21 0 0,1-22 0,-1 22 15,0 0-15,-21-21 0,21 21 16,-21-1-16,0 1 0,0 0 0,-21 21 16,0 0-1,0 0-15,-1 0 0,1 21 16,21 0-16,0 1 0,0-1 0,0 0 15,0 0-15,0 0 0,0 0 0,21 1 16,1-1-16,-1 0 0,-21 0 0,21-21 16,-21 21-16,21 0 0,-21 1 15,0-1-15,0 0 0,0 0 16,0 0 0,-21-21-16,0 0 0,0 0 15,-1 0-15,1 0 16,0 0-16,0 0 15,0 0-15,0-21 0,-22 0 0,22 21 16,-21-21-16,21 0 0,-43-1 16,22 1-16</inkml:trace>
  <inkml:trace contextRef="#ctx0" brushRef="#br0" timeOffset="45892.38">5355 5546 0,'0'0'0,"-42"0"0,63-21 31,21 21-31,1 0 0,20-22 0,1 22 16,-1-21-16,1 21 0,20 0 15,1-21-15,0 21 0,-1 0 0,1 0 16,-22 0-16,1 0 0,-1 0 0,-20 0 15,-1 0-15,-21 0 0,0 0 16,-42 0 0,-21 0-16,21 0 0</inkml:trace>
  <inkml:trace contextRef="#ctx0" brushRef="#br0" timeOffset="46723.92">1566 7811 0,'-21'0'16,"0"0"-16,21-22 31,0 1-31,21 0 16,0 21-16,0-21 0,22 21 15,-22 0-15,21-21 0,1 21 16,-1 0-16,0 0 0,1 0 0,-22 0 15,21 21-15,-21-21 0,0 21 16,-21 0-16,0 0 0,0 22 0,0-22 16,-21 0-16,0 21 0,0-20 15,-21 20-15,-1-21 0,1 0 0,0 22 16,-1-22-16,1 0 0,0-21 16,20 21-16,1-21 0,0 0 0,21-21 31,21 21-31,0-21 15,1 0-15,20 21 0,-21-22 0,21 22 16,1 0-16,-1 0 0,0 0 16,1 0-16,-22 22 0,21-1 0,1-21 15,-22 21-15,0 21 0,0-21 16,0 1-16,-21 20 0,0-21 0,0 0 16,0 22-16,-21-22 0,0 0 15,0 0-15,0 0 0,-22 0 0,1 1 16,0-1-16,-1-21 0,-20 21 0,20-21 15,1 0-15,-21 0 0,20 0 16,1 0-16,21 0 0,-22 0 0,22 0 16,0-21-16,0 21 15,0 0-15,0-21 0,21-1 16,0 1 0,0 0-16,21 21 15,0 0-15,21-21 0,-21 21 16,22-21-16,-1 21 0,22-21 0</inkml:trace>
  <inkml:trace contextRef="#ctx0" brushRef="#br0" timeOffset="46883.8">2371 8234 0,'21'0'0,"-42"0"0,63 0 0,-21 0 16,-21-21-1,21 21 1,-21-21-1,21 21-15,1-22 16,-1 1-16,0 0 16</inkml:trace>
  <inkml:trace contextRef="#ctx0" brushRef="#br0" timeOffset="49679.72">4508 7345 0,'22'-21'0,"-44"42"0,65-85 15,-22 22-15,0 0 0,0-1 0,-21 22 16,0-21-16,0 21 0,0-22 0,-21 22 16,0 0-16,0 0 0,-22 21 15,1 0-15,0 0 0,-22 0 0,22 0 16,-22 0-16,22 21 0,-21 21 0,20 1 15,-20-1-15,20 22 0,-20-1 16,21 1-16,-1 20 0,1-20 0,0 20 16,20 1-16,-20 0 0,42-22 0,0 22 15,-21-22-15,21 1 16,0-1-16,0 1 0,21-1 0,0-20 16,0-1-16,22-21 0,-22 0 0,21 1 15,1-1-15,-22-21 0,21 0 16,0 0-16,1 0 0,-1 0 0,22-21 15,-22-1-15,0 1 0,22 0 0,-22 0 16,0-21-16,1-1 0,-1 1 16,-21 21-16,0-22 0,1 1 0,-1 0 15,-21 21-15,0-22 0,0 22 0,0 0 16,0 0-16,-21 21 31,-1 21-31,22 0 0,-21 0 16,0 22-16,21-22 0,-21 21 0,21-21 15,0 22-15,0-1 0,0 0 16,0-21-16,0 1 0,0 20 0,0-21 16,21 0-16,0 0 0,0-21 0,1 22 15,-1-22-15,21 0 0,-21 0 16,22 0-16,-1 0 0,0-22 0,1 1 16,-22 21-16,21-42 0,0 21 0,-20 0 15,20-1-15,-21-20 0,-21 21 16,0-21-16,0-1 0,0 1 0,0 0 15,-21-1-15,0 1 0,0 21 0,-22-22 16,1 22-16,21 0 0,-22 21 16,1 0-16,0 0 0,-1 0 15,1 0-15,0 21 0,21 0 0,-22 1 16,22 20-16,0 0 0,0-21 0,21 22 16,0-1-16,0 0 0,0 1 15,0-22-15,0 21 0,21-21 0,-21 22 16,42-22-16,-21 0 0,22 0 0,-1-21 15,0 0-15,1 0 0,20 0 16,-20 0-16,-1 0 0,21 0 0,-20-21 16,-1 21-16,0-21 0,1 0 0,-1 0 15,0-1-15,-20-20 0,-1 21 0,0 0 16,0-22-16,-21 22 16,0 0-16,0-21 0,0 21 15,0-1-15,0 44 31,0-1-31,0 0 0,0 0 0,0 0 16,0 0-16,0 22 0,0-22 0,-21 0 16,21 0-16,0 22 0,0-22 0,-21 0 15,21 0-15,-21 0 0,21 0 16,0-42 31,0 0-47,0 0 0,21 0 15,0 0-15,0-22 0,-21 22 0,21-21 16,0-1-16,22 22 0,-22-21 0,0 21 16,0 0-16,0-1 0,1 1 15,-1 21-15,0 0 0,0 0 0,0 21 32,-21 22-32,0-22 0,0 0 0,0 0 15,0 22-15,0-22 0,0 21 16,0-21-16,0 0 0,0 22 0,0-22 15,0 0-15,0 0 0,0 0 0,21-21 16,-21 22-16,22-22 0,-1 0 16,0 21-16,0-21 0,0 0 15,22 0-15,-22 0 0,0 0 0,21-21 16,-21 21-16,22-22 0,-1 1 0,-21 0 16,22 0-16,-1 0 0,-21-22 15,0 22-15,0-21 0,1 21 0,-1-22 16,-21 22-16,0 0 0,0-21 0,0 21 15,0-1-15,-21 22 16,-1 22 0,22-1-16,-21 0 0,21 0 0,0 0 15,0 0-15,0 1 0,0-1 0,0 21 16,0-21-16,0 0 0,0 1 16,0-1-16,0 0 0,0 0 15,0 0-15,0 0 0,0 1 0,21-22 16,-21-22 15,-21 1-15,0 21-16,21-21 0,-21 0 0,0 0 15,0 21-15,21-21 0,-22 21 0,1 0 16,21-22-16,-21 22 16,21 22-1,0-1-15,0 0 16,0 0-16,0 0 0,21 0 15,0-21-15,-21 22 0,22-1 0,-1-21 16,0 21-16,0-21 0,0 0 16,0 0-16,1 0 0,20 0 0,-21 0 15,21 0-15,1 0 0,-1 0 0,0-21 16,-20 0-16,20-1 0,0 1 0,1 0 16,-22 0-16,0-21 0,21 20 15,-21-41-15,1 21 0,20-22 16,-21 22-16,0-22 0,22-20 0,-1 20 0,-21-21 15,21 1-15,1 20 0,-1-20 16,-21-1-16,0 21 0,1 22 16,-1 0-16,-21-1 0,21 1 0,-21 21 15,0 0-15,-21 21 16,0 21-16,-1 0 16,1 21-16,-21-20 0,21 20 0,0 0 15,-22 22-15,22-22 0,0 22 0,0-22 16,0 21-16,-1 1 0,1-22 15,21 22-15,0-1 0,-21-20 0,21 20 16,-21-21-16,21 1 0,0 20 0,0-20 16,0-1-16,0-21 0,0 21 0,0-20 15,0 20-15,0-21 0,21 0 16,0 0-16,-21 1 0,21-22 16,1 0-16,-1 21 0,0-21 0,0 0 15,0 0-15,0 0 0,1-21 0,20-1 16,-21 1-16,0 0 0,22 0 0,-22 0 15,0 0-15,0-1 0,0-20 16,0 21-16,1-21 0,-22 20 0,21 1 16,-21 0-16,0 0 0,0 0 0,-21 0 15,-1 21 1,1 0-16,21 21 16,-21 0-1,21 0-15,0 0 0,0 0 16,0 1-16,21-1 15,-21 0-15,21 0 0,-21 0 0,0 0 16,0 1-16,0-1 0,0 0 0,0 0 16,0 0-16,0 0 0,0 1 15,22-22-15,-22 21 0,21-21 16,0 0-16,0 0 16,0 0-16,0 0 0,1 0 15,-1 0-15,0 0 0,0-21 0,0-1 16,0 22-16,-21-21 0,22 0 0,-1 0 15,0 0-15,-21 0 16,21-22-16,0 22 0,0 0 0,-21-21 16,0 20-16,0 1 0,22 0 0,-22 0 15,0 0-15,0 42 32,0 0-32,0 0 0,0 0 15,-22 1-15,22-1 0,0 0 0,0 0 16,0 0-16,0 0 0,0 1 0,0-1 15,0 0-15,0 0 0,0 0 16,0 0-16,22-21 16,-1 0-16,0 0 0,0 0 15,0 0-15,0-21 16,1 21-16,-1-21 0,0 0 16,0 0-16,0 0 0,0-1 0,-21 1 15,22-21-15,-1 21 0,-21 0 0,0-1 16,21 1-16,-21 0 0,21 21 15,-21 21 1,0 0-16,0 1 16,0-1-16,-21 0 0,21 0 15,0 0-15,0 0 0,-21 1 0,21-1 16,0 0-16,0 0 16,21-21-1,0 0-15,0 0 0,0 0 16,1 0-16,-1 0 0,0 0 15,0 0-15,0 0 0,0 0 0,-21-21 16,22 0-16,-1 0 0,-21-1 16,21 1-16,-21 0 0,21 0 0,-21 0 15,0 0-15,21-1 0,-21 1 0,21 0 16,-21 0-16,0 42 31,0 0-31,0 0 0,0 1 16,0-1-16,0 0 0,0 0 15,0 0-15,0 0 0,-21 1 16,21-1-16,-21-21 0,21 21 0,0 0 16,21-21-1,0 0 1,1 0-16,-1-21 0,0 21 0,0-21 16</inkml:trace>
  <inkml:trace contextRef="#ctx0" brushRef="#br0" timeOffset="49943.63">8424 7853 0,'0'0'16,"21"-21"-16,-21 0 0,22-1 0,-22 1 0,0 0 16,0 0-16,-22 21 31,1 0-31,0 21 0,0-21 16,0 21-16,0 0 0,-1 22 0,1-22 15,0 0-15,0 21 0,0 1 16,21-22-16,0 21 0,-21 1 0,21-22 15,0 21-15,0-21 0,0 0 0,0 1 16,0-1-16,0 0 0,21 0 0,-21 0 16,21-21-16,0 0 0,21 0 15,-20 0-15,-1 0 0,21 0 0,-21 0 16,0 0-16,22 0 0,-1 0 0,-21-21 16,22 0-16,-22 0 0,21 0 15</inkml:trace>
  <inkml:trace contextRef="#ctx0" brushRef="#br0" timeOffset="50815.3">9292 7112 0,'0'0'0,"0"-42"0,0-22 16,-21 43-16,21 0 16,-21 21-16,0 0 0,-1 0 0,1 0 15,0 21-15,0 0 16,-21 0-16,20 1 0,1 20 0,0 0 15,0 1-15,0 20 0,0-21 0,-1 22 16,1-1-16,0 22 0,0-21 16,21-1-16,-21 1 0,21-1 15,0 1-15,0-22 0,0 21 0,0-20 16,0 20-16,0-20 0,0-22 0,0 21 16,0-21-16,0 0 0,0 1 0,0-1 15,21-21-15,0 0 16,0 0-16,0 0 0,1 0 0,-1 0 15,0-21-15,0 21 0,0-22 0,22 1 16,-22 0-16,0 0 0,0 0 0,0 0 16,0-1-16,-21 1 0,0 0 15,22 21-15,-22-21 0,0 42 32,0 0-32,-22 0 15,22 1-15,0-1 0,0 0 0,0 0 16,0 0-16,0 0 0,0 1 15,0-1-15,0 0 0,22-21 16,-1 0-16,0 21 0,0-21 0,0 0 16,0 0-16,22 0 0,-22 0 15,0 0-15,0 0 0,0-21 16,1 0-16,-1 21 0,0-21 0,0-1 16,0-20-16,-21 21 0,21-21 0,-21 20 15,0-20-15,0 0 0,0-1 0,0 1 16,0 21-16,0-21 0,-21 20 15,21 1-15,-21 0 0,0 0 16,0 21-16,0 0 0,-1 0 0,1 21 16,0-21-16,0 21 0,0 22 0,0-22 15,-1 0-15,1 21 0,21 1 0,-21-22 16,21 21-16,0-21 0,0 0 16,0 1-16,0 20 0,21-21 15,0 0-15,1-21 0,-1 0 0,0 0 16,0 0-16,0 0 0,0 0 0,1 0 15,-1 0-15,21 0 0,-21-21 16,0 0-16,1 0 0,-1 21 0,21-21 16,-21-1-16,0 1 0,1 0 15,-1 0-15,0 21 0,0 0 0,0-21 16,-21 42 0,0 0-16,0 0 0,0 0 15,0 1-15,0-1 16,0 0-16,0 0 0,0 0 0,0 0 15,0 1-15,0-1 0,21-21 16,1 21-16,-1-21 16,0 0-16,0 0 15,0 0-15,0-21 16,1 21-16,-1-21 0,-21-1 16,0 1-16,21 0 0,-21 0 0</inkml:trace>
  <inkml:trace contextRef="#ctx0" brushRef="#br0" timeOffset="51100.13">9165 7430 0,'0'0'16,"-42"0"-16,-85 0 16,84 0-16,22 0 0,42 0 15,1 0-15,20 0 16,-21 0-16,43 0 15,-22 0-15,0 0 0,22 0 0,-1 0 16,-20 0-16,20 0 0,-21 0 0,1 0 16,-1-22-16,0 22 0,1 0 0,-22 0 15,0 0-15,0-21 0,0 21 16,-21-21-16,-42 21 16,21 0-16,0 0 0,-22 0 15,1 0-15,-21 0 0,-1 0 0,-21 0 16,1 0-16,-1 0 0,-21 0 0</inkml:trace>
  <inkml:trace contextRef="#ctx0" brushRef="#br0" timeOffset="51344">6794 7493 0,'0'0'15,"-42"0"-15,-43 21 16,107-21-16,-1 0 15,21-21-15,-21 21 0,43-21 16,-22 21-16,22-21 0,-1 21 0,1 0 16,-1 0-16,1-21 0,-1 21 0,-21 0 15,22 0-15,-22 0 0,-21 0 0,22 0 16,-22 0-16,0 0 16,-21-22-1,21 22-15,-21-21 0,0 0 16,0 0-16,0 0 0</inkml:trace>
  <inkml:trace contextRef="#ctx0" brushRef="#br0" timeOffset="52107.72">10308 3683 0,'0'-21'15,"0"0"1,0 0-16,0-1 15,0 44 17,0-1-32,0 0 15,-21 21-15,21-21 0,0 1 16,0 20-16,0-21 0,0 21 16,0 1-16,0-1 0,0 0 0,0 1 15,0-22-15,0 21 0,0 1 16,21-22-16,0 21 0,0-21 0,22 0 15,-1 1-15,0-22 0,22 0 16,-1 0-16,22 0 0,21 0 0,0 0 16,0 0-16,21-22 0,0 1 0,0 21 15,21-21-15,0 0 0,-21 0 16,21 0-16,-21 21 0,0-22 0,-21 1 16,0 21-16,-22 0 0,-20-21 0,-1 21 15,1 0-15,-22 0 0,1 0 0,-1 0 16,-21 21-16,-21 0 0,0 1 15,0-1-15</inkml:trace>
  <inkml:trace contextRef="#ctx0" brushRef="#br0" timeOffset="52620.43">10435 5355 0,'0'0'0,"0"21"47,-21 1-47,0-1 0,21 0 0,-21 0 16,21 0-16,0 22 0,-22-1 0,1-21 15,21 21-15,-21 1 0,21-1 16,0-21-16,0 22 0,0-22 0,0 21 15,0-21-15,0 0 0,21-21 16,0 22-16,22-22 0,-1 0 0,0 0 16,22 0-16,-1-22 0,22 22 0,21-21 15,0 0-15,0-21 0,-1 21 0,22-1 16,-21 1-16,21-21 0,-21 21 0,0 0 16,-21-1-16,-1 1 0,1 21 15,-22-21-15,1 0 0,-22 21 0,1 0 16,-22-21-16,0 21 0,0-21 0,0 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58:19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4890 0,'0'-22'0,"0"1"16,0 0-16,21 0 16,-21 0-1,0 42 63,0 0-78,0 0 0,21 0 0,-21 1 16,0-1-16,0 0 0,0 21 16,21-21-16,-21 22 0,0-22 0,0 21 15,0-21-15,0 22 0,0-1 16,0-21-16,0 22 0,0-1 0,0 0 15,21 1-15,-21-1 0,21 0 0,-21 22 16,0-22-16,0 22 0,22-1 16,-22-21-16,0 22 0,0-1 0,21-20 15,-21 20-15,0 1 0,0-1 16,0-20-16,0 20 0,0 1 16,0-1-16,0 1 0,-21 20 0,21-20 15,-22-1-15,22 1 0,0-1 0,0 1 16,-21-1-16,21 1 0,-21 20 15,21-20-15,0 21 0,-21-22 0,0 22 16,0-22-16,21 22 0,-22-22 0,1 1 16,0 21-16,0-22 0,21 1 15,-21-1-15,21 1 0,0-1 0,-21-21 16,21 1-16,-22-1 0,22 0 16,0-20-16,0 20 0,0-21 0,0 0 15,22-42 16,-1 0-31,0-21 0,0 20 0</inkml:trace>
  <inkml:trace contextRef="#ctx0" brushRef="#br0" timeOffset="1852.11">3387 5144 0,'0'0'0,"-22"0"15,1 0-15,21-22 16,21 1 15,1 21-31,-1 0 0,21 0 0,0 0 16,1 0-16,-1-21 0,0 21 0,22 0 15,-22 0-15,22 0 0,-1 0 16,1 0-16,-1 0 0,1-21 0,20 21 16,1 0-16,0 0 0,-1 0 0,22 0 15,-21 0-15,21 0 16,0 0-16,-1 0 0,1 0 0,21 0 15,-21 0-15,148 0 0,-127 0 16,0 0-16,0 0 0,-21 0 16,21 0-16,0 0 0,-21 0 0,21-21 15,0 21-15,-21 0 0,21-21 0,0 21 16,-22-22-16,1 22 0,21-21 16,-21 21-16,0 0 0,21-21 0,-21 21 15,21 0-15,-21 0 0,-1 0 0,1 0 16,0-21-16,0 21 0,-21 0 15,20 0-15,-20 0 0,0-21 0,-1 21 16,1 0-16,-21 0 0,20 0 16,-20 0-16,-1 0 0,-20 0 15,20 0-15,-21 0 0,1 0 0,-1-21 16,0 21-16,1 0 0,-1 0 0,0-22 16,-20 22-16,20 0 0,-21 0 15,0 0-15,0 0 0,1 0 16,-22 22-1,0-1-15,0 0 16,0 0-16,0 0 0,-22 0 16,22 1-16,0 20 0,0-21 0,-21 0 15,21 22-15,-21-22 0,21 21 16,0 0-16,0 1 0,0-1 16,0 0-16,0 1 0,0-1 0,0 22 15,0-1-15,0 1 0,0-22 0,0 21 16,0 1-16,0-1 0,0 1 0,0-1 15,0 1-15,0-1 0,0-20 16,-21 20-16,21 1 0,0-22 0,0 22 16,0-1-16,0-21 0,0 1 0,0 20 15,0-20-15,0-1 0,21 0 0,-21 1 16,0-1-16,21 0 0,-21-21 0,21 22 16,-21-1-16,0-21 0,0 22 15,22-1-15,-22-21 0,21 21 16,-21-20-16,0-1 0,0 21 0,0-21 15,0 22-15,0-22 0,0 0 0,0 0 16,0 0-16,0 0 0,0 1 0,0-1 16,0 0-16,0 0 0,0 0 0,0 0 15,0 1-15,0-1 0,-21 0 16,21 0-16,0 0 0,0 0 0,-22-21 16,22 22-16,0-1 0,0 0 15,-21-21-15,21 21 0,-21-21 0,21 21 16,-21-21-16,21 21 0,-21-21 15,0 22-15,-1-22 0,1 0 16,0 0-16,0 0 16,0 0-16,0 0 15,-1 0-15,1 0 0,0 0 16,0 0-16,0 0 0,0 0 0,-1 0 16,-20 0-16,21 0 0,-21 0 0,-1 0 15,1 0-15,0 0 0,-1 0 0,1 0 16,0 0-16,-1 0 0,1 0 0,-22 0 15,22-22-15,0 22 0,-22 0 0,22 0 16,-22 0-16,22 0 0,-21-21 16,20 21-16,1 0 0,-22 0 0,22 0 15,-21 0-15,-1-21 0,1 21 0,-1 0 16,1 0-16,-1 0 0,1-21 16,-22 21-16,21 0 0,-20 0 0,20 0 15,1 0-15,-1 0 0,1 0 0,-1 0 16,1 0-16,-1-21 0,22 21 15,-22 0-15,1 0 0,-1 0 0,1 0 16,-1 0-16,1-21 0,-1 21 0,-20 0 16,20 0-16,1-22 0,-1 22 0,1 0 15,-1 0-15,1 0 0,-1 0 0,1-21 16,-1 21-16,1 0 0,20 0 16,-20 0-16,21 0 0,-1-21 0,1 21 15,-22 0-15,22 0 0,0-21 16,-1 21-16,-20 0 0,21 0 0,-1-21 15,-20 21-15,20 0 0,1 0 0,0 0 16,-1-21-16,1 21 0,0 0 16,-1 0-16,22 0 0,-21 0 0,0 0 15,20 0-15,-20 0 0,0 0 0,21 0 16,-22 0-16,1 0 0,0 0 0,-1 0 16,1 0-16,0 0 0,-1 0 0,1 0 15,0 0-15,-1 0 0,1 0 16,21 0-16,-22 0 0,22 0 0,0 0 15,-21 0-15,21 0 0,-1 0 0,1 0 16,-21 0-16,21 0 0,0 0 16,-22 0-16,22 21 0,-21-21 15,-1 0-15,1 21 0,21-21 0,-21 0 16,-1 0-16,1 0 0,0 0 0,20 0 16,-20 0-16,21 0 0,0 21 0,-22-21 15,22 0-15,0 0 0,0 0 16,0 0-16,0 21 0,-22-21 0,22 0 15,0 0-15,-21 0 0,20 21 0,-20-21 16,21 0-16,0 0 0,0 0 16,-1 22-16,1-22 0,0 0 0,0 0 15,0 0-15,21 21 0,-21-21 16,42 0 15,0-21-15,0-1-16</inkml:trace>
  <inkml:trace contextRef="#ctx0" brushRef="#br0" timeOffset="2689.66">4635 5990 0,'0'0'0,"0"-21"16,0 0 0,0 0-16,0 0 15,0-1 1,0 44 31,0-1-32,0 0-15,0 0 0,0 21 0,0 1 16,0-22-16,0 21 0,0 1 16,0-1-16,0-21 0,-21 21 0,21 1 15,0-22-15,0 21 0,0-21 0,0 22 16,0-22-16,0 0 0,0 0 0,0 0 15,0 1 1,21-22 15,-21-22-31,22 1 0,-1 0 16,0 0-16</inkml:trace>
  <inkml:trace contextRef="#ctx0" brushRef="#br0" timeOffset="3195.98">5207 6011 0,'0'-21'16,"-21"21"15,21 21-16,-21 1-15,21-1 0,-22 0 0,1 0 16,21 0-16,0 0 0,0 1 0,-21-1 16,21 0-16,0 21 0,-21-21 0,21 1 15,0-1-15,0 0 0,0 0 16,0 21-16,0-20 0,0-1 16,0 0-16,21 0 0,0-21 15,0 0-15,1 21 0,-1-21 0,0 0 16,0 0-16,0 0 0,0 0 15,1 0-15,20 0 0,-21-21 0,0 21 16,0-21-16,22 0 0,-22 21 0,0-21 16,0-1-16,-21-20 0,21 21 0,-21 0 15,22 0-15,-22-22 0,0 22 16,0 0-16,0-21 0,0 20 0,0 1 16,-22 0-16,1 0 0,21 0 0,-21 0 15,0-1-15,0 22 0,0 0 0,-1 0 16,1 0-16,0 0 0,0 0 15,0 0-15,0 0 0,-1 0 16,1 22-16,0-22 0,0 21 16,0-21-16,21 21 0,0 0 15,0 0 1,21-21 0,0 0-16</inkml:trace>
  <inkml:trace contextRef="#ctx0" brushRef="#br0" timeOffset="3727.68">6202 6033 0,'-21'0'15,"-1"0"1,1 0-16,0 21 0,0-21 16,0 21-16,21 0 0,-21-21 15,21 21-15,-22 0 0,22 1 0,0-1 16,-21 0-16,21 0 0,-21 0 0,21 0 16,0 1-16,0-1 15,0 0-15,0 0 0,0 0 16,0 0-16,21 1 0,0-22 15,1 21-15,-1-21 0,0 0 16,0 0-16,0 0 0,0 0 16,1 0-16,-1 0 0,0 0 15,0 0-15,0-21 0,0-1 0,1 22 16,-22-21-16,21 0 0,0 0 0,0 0 16,-21 0-16,0-1 0,0 1 0,0 0 15,0 0-15,0-21 0,0 20 16,0 1-16,0 0 0,0 0 0,0 0 15,0 0-15,-21 21 0,21-22 16,-21 22-16,0-21 0,-1 21 16,1 0-16,0 0 0,0 0 15,0 0-15,0 0 0,-1 21 16,22 1-16,-21-22 0,21 21 16,0 0-16,0 0 31</inkml:trace>
  <inkml:trace contextRef="#ctx0" brushRef="#br0" timeOffset="4349.68">7027 6075 0,'0'21'0,"0"-42"0,-21 42 0,0 0 15,0-21-15,21 21 0,-21 1 16,-1-1-16,1-21 0,21 21 0,-21 0 16,0 0-16,21 0 0,-21 1 0,21-1 15,-21 0-15,21 0 0,0 0 16,0 0-16,0 1 0,0-1 16,0 0-16,21-21 0,0 21 15,0-21-15,0 0 0,0 0 16,1 21-16,-1-21 0,0 0 0,0 0 15,21 0-15,-20 0 0,-1 0 16,0 0-16,0 0 0,0-21 16,0 21-16,22-21 0,-22 0 0,0 21 15,-21-21-15,21-1 0,0 1 0,1 0 16,-22 0-16,0 0 0,0-22 16,0 22-16,0 0 0,0 0 0,0 0 15,0 0-15,0-1 0,0 1 0,0 0 16,-22 0-16,1 0 0,0 21 0,21-21 15,-21 21-15,0 0 0,0-22 0,-1 22 16,1 0-16,0 0 0,0 0 16,0 0-16,0 0 0,-1 0 15,1 22-15,21-1 16,-21-21-16,21 21 0,-21-21 0,0 21 16,21 0-1,-21-21-15</inkml:trace>
  <inkml:trace contextRef="#ctx0" brushRef="#br0" timeOffset="6752.01">3725 9313 0,'0'-21'0,"0"0"16,0 0-16,0 0 0,0 0 0,0-1 15,0 1-15,0 0 0,0 0 16,0 0-16,0 0 15,0-1-15,0 44 32,0-1-17,0 0-15,0 0 0,0 0 16,0 0-16,0 22 0,0-22 0,0 21 16,0 1-16,-21-1 0,0 0 0,21 1 15,-21-1-15,0 0 0,-1 22 16,22-22-16,-21 0 0,21 1 0,-21-1 15,21 22-15,0-22 0,-21 0 0,21-21 16,-21 22-16,21-1 0,-21-21 16,21 0-16,0 1 0,0-1 0,0 0 15,-22 0-15,22 0 0,0 0 16,22-42 31,-22 0-47,21 0 0,-21 0 15,0 0-15,21-1 0,0-20 0</inkml:trace>
  <inkml:trace contextRef="#ctx0" brushRef="#br0" timeOffset="8176.24">3768 9292 0,'0'0'0,"0"-42"16,0 21-1,0 0 1,21 21-16,0 0 16,0 0-16,0 0 0,0-22 15,1 22-15,-1 0 0,0 0 0,21 0 16,-21 0-16,22 0 0,-1 0 0,0 0 16,1 0-16,20 0 0,1 0 15,-1 0-15,1 0 0,20 0 16,1 0-16,0 0 0,-1 0 0,1 0 15,0 0-15,-1 0 0,1 0 0,0 0 16,-1 0-16,22 0 0,0 0 0,0 0 16,0 0-16,0 0 0,21 0 15,0 0-15,-22 0 0,44 0 0,-22 0 16,0 0-16,21 0 0,0 22 0,-21-22 16,21 0-16,-21 21 0,21-21 0,-21 0 15,21 21-15,-21-21 0,0 0 0,-21 0 16,21 0-16,-21 21 0,-21-21 15,21 0-15,-22 0 0,1 0 16,0 0-16,-1 0 0,1 0 0,0 0 16,-1 0-16,-20 0 0,-1 0 0,1 0 15,-1 0-15,1-21 0,-1 21 0,1 0 16,-1 0-16,1-21 0,-1 21 0,-20-21 16,20 21-16,-21 0 0,1 0 15,20-22-15,-20 22 0,-1 0 0,-21 0 16,21 0-16,1-21 0,-1 21 0,-21 0 15,22 0-15,-1 0 0,-21-21 0,0 21 16,0 0-16,1 0 0,-1 0 0,0 0 16,0 0-16,-21-21 0,0 42 47,0 0-32,0 0-15,0 1 16,0-1-16,-21 0 0,0-21 15,21 21-15,-21 0 0,-1 0 0,1 22 16,21-22-16,0 21 0,-21 1 0,21-22 16,0 42-16,0-20 0,-21-1 0,21 0 15,0 22-15,0-22 0,0 22 0,0-22 16,0 0-16,0 22 0,0-22 0,0 0 16,0 22-16,0-22 0,0 1 15,0-1-15,0 0 0,0 1 0,0-1 16,0 0-16,0 1 0,0-22 15,0 21-15,0-21 0,0 22 0,0-22 16,-21 0-16,0 0 0,21 0 0,-22 0 16,22 1-16,0-1 0,-21-21 0,0 21 15,21 0-15,-21-21 0,0 0 16,21 21-16,-21-21 0,-1 0 0,1 0 16,0 21-16,0-21 0,0 0 15,0 0-15,-22 0 0,22 0 0,0 0 16,-21 0-16,20 0 0,1 0 0,-21 0 15,21 0-15,-22 0 0,22 0 16,-21 0-16,0 0 0,20 0 0,-20 0 0,0 0 16,-1 0-16,-20 0 0,21 0 15,-22-21-15,1 21 0,-22-21 16,0 21-16,1 0 0,-1-21 0,0 0 16,1 21-16,-1 0 0,0 0 0,1 0 15,-1 0-15,0 0 0,1 0 0,-22 0 16,21 0-16,0 0 0,-20 0 0,20 0 15,-21 0-15,0 0 0,0 0 0,1-21 16,-1 21-16,0 0 0,0 0 0,0-22 16,0 22-16,1 0 0,20 0 15,0 0-15,1 0 0,-1 0 16,0 0-16,1 0 0,-1 0 0,0 0 16,1 0-16,-1-21 0,0 21 0,1 0 15,-22 0-15,21-21 0,-21 21 0,22 0 16,-1 0-16,0 0 0,22 0 0,-22 0 15,22 0-15,-22 0 0,21 0 16,1 0-16,-22-21 0,22 21 0,-1 0 16,1 0-16,-22-21 0,22 21 0,-22 0 15,0 0-15,22-21 0,-22 21 0,22 0 16,-22-22-16,43 22 0,-22 0 0,1 0 16,20 0-16,1 0 15,0 0-15,-1 0 0,22 0 0,-21 0 16,21 0-16,-1 0 0,-20 0 0,21 0 15,21-21-15,-21 21 0,0 0 0,-1 0 16,1 0-16,0-21 0,0 0 16,21 0-16,-21 21 15,21-21-15,0-1 0,0 1 16,0 0-16,-21 0 0,-1 0 16,1 0-16,21-1 15,-21 22-15,21-21 16,-21 21-16,42 0 31,0 0-15,22 0-16,-22 0 0,21-21 0,0 21 15,22 0-15,-22-21 0,22 21 0,-1-21 16</inkml:trace>
  <inkml:trace contextRef="#ctx0" brushRef="#br0" timeOffset="8597">4149 9737 0,'0'0'16,"0"-43"-16,-22 22 15,22 0-15,-21 21 0,21-21 0,-21 21 16,21-21-16,-21 21 0,21-21 31,21 21 1,21 0-32,-20 0 15,-1 0-15,21 0 0,-21 0 0,22 0 16,-1 0-16,0 0 0,1 0 15,-1 0-15,21 0 0,-20 0 0,-22 0 16,21 0-16,1 0 0,-22 0 0,0 0 16,0 0-16,0 0 0,-21 21 47,-21-21-47,0 0 0,0 0 15,0 0-15,-1 0 0,1 0 0</inkml:trace>
  <inkml:trace contextRef="#ctx0" brushRef="#br0" timeOffset="8850.85">4487 9631 0,'0'0'0,"-21"0"0,0 21 15,0 0 1,0-21-16,21 21 0,0 1 16,0-1-16,-22 0 0,22 0 0,-21 0 15,21 0-15,0 22 0,-21-22 0,21 21 16,0-21-16,0 22 0,-21-1 0,21-21 15,-21 22-15,21-22 0,0 0 16,-21 21-16,-1-21 0,22 1 0,-21-1 16,21 0-16,0 0 0,0 0 15,0 0-15,0 1 0,21-44 47,1 1-47,-1 0 16</inkml:trace>
  <inkml:trace contextRef="#ctx0" brushRef="#br0" timeOffset="9263.66">4551 9991 0,'0'0'0,"0"-21"0,0-1 15,0 1 1,21 21-1,0 0-15,0 0 16,-21 21-16,21 1 0,1-1 0,-1-21 16,0 21-16,0 0 0,-21 0 15,21 0-15,-21 22 0,21-22 0,-21 0 16,0 0-16,0 0 0,0 1 0,0-1 16,0 0-16,0 0 0,0 0 0,0 0 15,0 1-15,0-1 0,-21-21 31,21-21-15,0-1-16,0 1 16,0 0-16,0 0 0,0 0 0,0 0 15,21-1-15,1 1 0,-1-21 0,-21 21 16,21 0-16,0-22 0,0 22 16,-21 0-16,21 0 0,1 0 0,-22-1 15,21 1-15,0 21 16,0 0-16,0 0 15,0 0 1,1 0-16</inkml:trace>
  <inkml:trace contextRef="#ctx0" brushRef="#br0" timeOffset="9852.31">5355 10075 0,'0'0'0,"21"-21"0,0 0 0,1 0 15,-22 0-15,0 0 16,0-1-16,0 1 16,0 0-16,-22 0 15,1 21-15,0 0 16,0 0-16,0 0 0,0 0 0,-1 21 15,1-21-15,0 21 0,0 0 16,0 1-16,0-1 0,-1 21 0,1-21 16,21 0-16,0 22 0,0-22 0,0 0 15,0 0-15,0 0 0,0 1 0,0-1 16,0 0-16,0 0 0,21-21 16,1 21-16,-1-21 15,0 0-15,0 0 0,0 0 0,0 0 16,1-21-16,-1 0 0,0 21 0,0-21 15,-21 0-15,21-1 0,0 1 0,1 0 16,-22 0-16,21 0 0,-21 0 16,21-22-16,-21 22 0,0 0 0,0 0 15,0 0-15,0-1 16,0 1-16,0 42 31,0 1-31,0-1 0,-21 0 16,21 0-16,0 21 0,0 1 15,0-22-15,0 0 16,0 0-16,0 0 0,21 1 0,0-1 16,0-21-16,0 0 15,1 0-15,-1 0 0,0 0 0,0 0 16,0 0-16,0 0 0,1 0 16,-1 0-16,-21-21 0,21-1 0,0 1 15,0 0-15,-21 0 16,0 0-16</inkml:trace>
  <inkml:trace contextRef="#ctx0" brushRef="#br0" timeOffset="10292.06">5757 9927 0,'21'-21'0,"-42"42"0,42-63 16,-21 63 15,0 0-15,0 0-16,0 1 0,0-1 15,0 0-15,0 0 0,-21 0 0,21 0 16,0 1-16,0-1 0,-21 0 15,21 0-15,0 0 16,0 0-16,0 1 0,-21-22 31,0 0-15,21-22 0,0 1-16,0 0 0,0 0 15,0 0-15,0 0 16,0-1-16,21 1 0,0 0 0,0 0 15,0 0-15,1 0 0,-1-1 0,0 22 16,0-21-16,0 21 0,0 0 0,1 0 16,-1 0-16,0 0 0,0 0 15,0 0-15,0 0 0,1 0 16,-1 21-16,-21 1 0,21-22 0,0 21 16,-21 0-16,21 0 0,-21 0 0,0 0 15,0 1-15,0-1 0,0 0 16,0 0-16,-21 0 15,0-21-15,21 21 16,21-21 15</inkml:trace>
  <inkml:trace contextRef="#ctx0" brushRef="#br0" timeOffset="10696.34">6583 9885 0,'0'0'0,"0"-21"0,-21 21 15,-1 0 1,1 0-16,0 0 0,0 0 0,0 0 16,0 0-16,-1 0 0,1 0 15,21 21-15,-21 0 0,0-21 0,21 21 16,0 0-16,0 1 0,0-1 0,0 0 15,0 0-15,21 0 16,0 0-16,0-21 0,1 0 16,-1 22-16,0-1 0,0-21 15,0 0-15,0 21 0,1-21 0,-1 0 16,0 21-16,0-21 16,-21 21-16,0 0 15,-21-21-15,0 0 0,0 0 16,-1 0-16,1 22 0,-21-22 15,21 0-15,0 0 0,-1 0 16,1 0-16,0 0 0,0 0 0,0 0 16,0 0-16,-1 0 0,22-22 31,22 22-15,-1-21-16</inkml:trace>
  <inkml:trace contextRef="#ctx0" brushRef="#br0" timeOffset="11779.92">7154 9589 0,'0'0'16,"0"-22"-16,0-62 15,0 63-15,0-1 0,0 1 0,-21 21 32,21 21-17,-21 1-15,21 20 0,-21-21 16,0 21-16,21 1 0,0 20 15,-22-20-15,1-1 0,0 21 0,21-20 16,-21 20-16,0 1 0,0-22 16,-1 22-16,1-1 0,0 1 0,0-1 15,0 22-15,0-22 0,-1 1 0,1-1 16,-21 1-16,21-1 0,0 1 0,-1-1 16,1 1-16,0-22 0,21 0 0,-21 22 15,21-43-15,-21 21 0,21 1 0,0-22 16,0 0-16,0 0 0,0 0 0,0 1 15,0-1-15,21-21 16,0 0-16,0 0 16,0 0-16,1 0 0,-1 0 15,0-21-15,0-1 0,0 1 0,0 21 16,1-21-16,-1 0 0,0 0 0,-21 0 16,21-1-16,0-20 0,-21 21 0,0-21 15,0 20-15,0-20 0,0 0 0,0-1 16,0 1-16,0 0 0,0-1 0,0-20 15,-21 21-15,-21-22 0,21 22 0,-1-1 16,-20 1-16,21 21 0,0-21 16,0 20-16,-1 1 0,1 0 0,21 0 15,0 0 17,21 21-32,1 0 0,-1 0 15,0 0-15,0-21 0,0 21 0,0-22 16,1 22-16,-1 0 0,0 0 15,0-21-15,21 21 0,-20 0 0,-1-21 16,0 21-16,0 0 0,-21-21 0,21 0 16,0 21-16,1-21 0,-22-1 15,0 1-15,21 21 0,-21-21 0,0 0 16,21 0-16,-21 0 16,0-1-16,0 1 0,0 42 46,0 1-46,0-1 16,0 0-16,0 0 0,0 0 16,0 0-16,0 1 0,0-1 15,0 0-15,0 0 0,0 0 16,21-21-16,0 21 0,0-21 16,1 0-16,-1 0 15,0 0-15,0-21 16,0 21-16,-21-21 0,0 0 15,21 0-15,-21 0 0,22 21 16,-22-22-16,0 1 0,21 0 0,0 0 16,-21 0-16,21 0 0,-21-1 15,0 44 1,0-1 0,0 0-16,0 0 15,0 0-15,0 0 0,0 1 16,0-1-16,0 0 15,21-21-15,0 21 16,1-21-16,-1 0 0,0 0 16,0 0-16,0 0 0</inkml:trace>
  <inkml:trace contextRef="#ctx0" brushRef="#br0" timeOffset="12327.61">8170 9610 0,'0'0'0,"0"-21"0,21-1 16,-21 1-16,0 0 0,0 0 15,-21 42 1,0 0 0,0 22-16,0-22 0,0 21 15,-1-21-15,1 22 0,0-1 0,0 0 16,0 1-16,0-1 0,-1 0 0,1 1 15,0-1-15,0 0 0,0 1 16,0-22-16,-1 21 0,1-21 0,21 0 16,0 1-16,0-1 0,-21 0 0,21 0 15,21-42 17,-21 0-32,21 0 0,-21-1 15,22 1-15,-1 0 0,0-21 16,-21 21-16,21-22 0,0 1 0,0 0 15,1-1-15,-1-20 0,0 20 16,0 1-16,21 0 0,-20-1 0,-22 1 16,21 0-16,0 21 0,0-1 0,-21 1 15,0 42 17,0 22-32,0-22 0,0 0 0,0 21 15,0 1-15,0-1 0,-21 0 0,21 1 16,-21-1-16,21-21 0,0 22 0,0-1 15,0 0-15,0-21 0,0 22 16,0-22-16,0 0 0,0 0 0,0 0 16,0 1-16,0-1 0,0 0 0,0 0 15,-21-21 17,-1 0-32,1-21 0</inkml:trace>
  <inkml:trace contextRef="#ctx0" brushRef="#br0" timeOffset="13113.16">7789 10033 0,'21'0'16,"1"0"-16,-1 0 0,0 0 16,21 0-16,-21 0 0,22 0 0,-22 0 15,21 0-15,-21 0 0,22-21 16,-22 21-16,21 0 0,1 0 15,-22 0-15,21 0 0,-21 0 0,0 0 16,1 0-16,-1 0 0,0 0 16,-21 21-1,0 0 1,0 0-16,0 1 0,-21-1 16,21 0-1,0 0-15,0 0 0,0 0 16,0 1-1,-21-22 17,21-22-17,0 1-15,0 0 16,0 0-16,0 0 0,0 0 16,0-1-16,21 1 0,-21 0 0,21 0 15,-21 0-15,21 0 0,0 21 0,-21-22 16,21 1-16,1 21 0,-1-21 15,0 21-15,0 0 16,0 0-16,0 0 0,1 0 16,-22 21-16,21-21 0,0 21 0,-21 1 0,21-1 15,-21 0-15,21 0 0,-21 0 16,0 0-16,0 1 16,0-1-16,0 0 0,0 0 15,0 0 16,-21-21-31,21-21 32,0 0-17,21 21-15,-21-21 0,21 0 0,1-1 16,-1 1-16,0 0 0,0 0 16,0 21-16,0-21 0,1 0 15,-1-1-15,0 22 0,0 0 0,0 0 16,-21-21-16,21 21 0,1 0 15,-22 21-15,0 1 16,0-1-16,0 0 16,0 0-16,0 0 0,0 0 15,0 1-15,-22-22 0,1 21 16,21 0-16,-21-21 0,21 21 16,21-21 15,0 0-31,1 0 0</inkml:trace>
  <inkml:trace contextRef="#ctx0" brushRef="#br0" timeOffset="13495.94">9292 10012 0,'0'0'0,"0"-21"0,0 0 15,-21-1 1,0 22-16,0 0 0,-1 0 15,1 0-15,21 22 0,-21-22 0,21 21 16,-21 0-16,21 0 0,-21 0 16,21 0-16,-21-21 0,21 22 15,0-1-15,0 0 16,0 0-16,0 0 16,21-21-16,0 0 0,0 0 0,0 0 15,0 0-15,1 0 0,-1 0 16,0 0-16,-21-21 0,0 0 15,21 21-15,0-21 0,-21 0 16,0-1-16,0 1 0,0 0 16,0 0-16,0 0 0,0 0 0,0-1 15,-21 22-15,0-21 16,0 21 0,21 21-1,0 1 1,0-1-16,0 0 15,0 0-15</inkml:trace>
  <inkml:trace contextRef="#ctx0" brushRef="#br0" timeOffset="13893.22">9398 9991 0,'0'0'0,"21"0"0,-21-21 15,0-1 1,0 44 15,0-1-31,0 0 16,0 0-16,0 0 16,0 0-16,0 1 0,0-1 15,0 0-15,0 0 16,21-21-1,0 0 1,1-21 0,-1 0-1,0 0-15,-21-1 16,21 1-16,0 0 16,-21 0-16,21 21 15,1 0 16</inkml:trace>
  <inkml:trace contextRef="#ctx0" brushRef="#br0" timeOffset="14380.94">9715 10033 0,'0'-21'0,"0"42"47,0 0-31,0 0-16,-21 1 16,21-1-16,0 0 15,0 0 1,-21-21-16,21 21 15,0-42 32,0 0-47,0 0 16,21 0-16,-21-1 16,21 1-16,1 0 0,-1 21 15,-21-21-15,21 21 0,0 0 0,-21-21 16,21 21-16,0 0 0,1 0 15,-22 21 1,0 0 0,0 0-16,0 0 15,0 1-15,-22-22 16,1 21-16,21 0 0,-21-21 0,21 21 16,0 0-16,-21-21 15</inkml:trace>
  <inkml:trace contextRef="#ctx0" brushRef="#br0" timeOffset="14739.74">10181 9610 0,'0'0'16,"0"-21"-16,0-1 16,0 44 15,-21-1-31,0 0 0,0 0 16,21 0-16,-22 22 0,1-22 0,0 21 15,21-21-15,-21 0 0,0 22 0,0-22 16,21 21-16,-22-21 0,1 1 0,21-1 15,-21 0-15,21 0 16,0 0-16,0 0 0,0 1 0,-21-1 16,21 0-16,0 0 15,0 0-15,21-21 32,0 0-32,0 0 0,1 0 15,-1 0-15,0 0 0,0 0 16,0 0-16,-21-21 0,21 21 0,1-21 15</inkml:trace>
  <inkml:trace contextRef="#ctx0" brushRef="#br0" timeOffset="15021.09">9821 9821 0,'-21'0'0,"42"0"31,0 0-31,1 0 0,-1 0 16,0 0-16,0 0 0,0 0 0,0 0 16,1 0-16,-1 0 0,0 0 0,0 0 15,0 0-15,0 0 16,1 0-16,-1 0 0</inkml:trace>
  <inkml:trace contextRef="#ctx0" brushRef="#br0" timeOffset="41241.01">5482 3323 0,'0'0'0,"21"-21"0,-21 0 0,0 0 0,0 0 16,0-1-16,0 1 0,0-21 0,0 21 15,0 0-15,0-1 0,21 1 16,-21 0-16,0 0 0,22 21 16,-22-21-16,0 42 31,0 0-31,0 0 0,0 22 16,0-1-16,-22 0 0,1 22 0,0-1 15,21 1-15,-21-1 0,0 1 0,21-22 16,-21 22-16,21-1 15,-22 1-15,1-1 0,21-21 0,0 22 16,0-1-16,-21-20 0,21-1 0,-21 0 16,21 1-16,-21-22 0,21 21 0,0-21 15,0 1-15,0-1 0,0 0 16,-21-21-16,21-21 31,0 0-15,0-1-16,0 1 0,0 0 0,0-21 15</inkml:trace>
  <inkml:trace contextRef="#ctx0" brushRef="#br0" timeOffset="42002.73">5101 3493 0,'0'-22'0,"0"44"0,0-65 0,0 1 0,0 21 16,0 0-16,0-1 0,0-20 0,0 21 16,0 0-16,0 0 0,0-1 15,0 1-15,21-21 0,0 21 0,1 0 16,-1-1-16,0 1 0,0 0 0,21 0 16,1 21-16,-22-21 15,42 0-15,-20 21 0,-1-22 0,0 22 16,22 0-16,-22 0 0,22 0 0,-22 0 15,0 0-15,1 0 0,-1 0 0,-21 43 16,0-22-16,1 0 0,-1 21 16,-21 22-16,0-22 0,0 22 0,0-22 15,0 22-15,0-1 0,0 1 0,0-22 16,-21 21-16,21-20 0,0 20 16,-22-20-16,22-1 0,-21 0 0,21 1 15,0-22-15,0 21 0,0-21 0,0 0 16,0 1-16,0-1 0,0 0 15,0 0-15,0-42 32,0 0-32,0 0 0,0-22 15,0 22-15,0 0 16,21 0-16,1-22 0,-1 1 0,0 0 16,0-1-16,0 1 0,22 0 0,-22-22 15,21 22-15,-21-22 0,22 1 16,-1 21-16,-21-22 0,21 22 0,1-1 15,-22 1-15,21 0 0,1-1 0,-22 22 16,21 0-16,-21 0 0,0 0 16,1 0-16,-1 21 0,0 0 15,0 0-15,0 0 0,-21 21 16,21 0-16,-21 21 0,0-21 16,0 22-16,0 20 0,-21-20 15,0 20-15,0 1 0,21-1 0,-21-21 16,0 22-16,-1-22 0,1 22 0,0-22 15,0 0-15,0 1 0,0-1 16,21 0-16,-22-20 0,22 20 0,-21 0 16,21-21-16,-21 1 0,21 20 0,0-21 15,0 0-15,0 0 0,0 1 16,0-1-16,0 0 16,0-42 15,0 0-31,0-1 0,21-20 15</inkml:trace>
  <inkml:trace contextRef="#ctx0" brushRef="#br0" timeOffset="42412.51">6646 3937 0,'21'0'16,"1"0"-1,-1-21-15,0 21 16,0 0-16,0-21 0,0 0 0,1 21 16,20-22-16,-21 22 0,0-21 15,22 0-15,-22 21 0,0-21 0,0 0 16,0 0-16,0-1 0,1 1 0,-22 0 16,0 0-16,0 0 0,-22 0 15,1 21 1,0 0-16,-21 0 0,21 0 0,-22 0 15,1 21-15,0 0 0,20 0 0,-20 0 16,0 0-16,-1 22 0,22-22 16,0 0-16,0 21 0,0 1 0,0-22 15,21 21-15,0-21 0,0 22 16,0-22-16,0 21 0,0-21 0,0 1 16,0-1-16,21 0 0,0 0 15,0 0-15,0-21 0,0 0 16,1 0-16,20 0 0,-21 0 0,0 0 15,22 0-15,-22 0 0,0 0 0,21 0 16,-21-21-16,1 0 0,20 21 16,-21-21-16,21-22 0,-20 22 0,20 0 15</inkml:trace>
  <inkml:trace contextRef="#ctx0" brushRef="#br0" timeOffset="42799.47">7683 3006 0,'0'0'0,"22"-21"0,-22-1 0,0 1 16,0 0-16,0 0 0,0 0 16,0 42 15,-22 0-31,1 0 0,21 0 15,-21 22-15,0-1 0,0 0 16,21 1-16,-21 20 0,-1 1 0,22-1 16,-21 1-16,0-1 0,0 1 0,21-22 15,-21 22-15,21-22 0,-21 21 16,21-20-16,0-1 0,0 0 0,-22-20 16,22 20-16,0 0 0,0-21 0,-21 1 15,21-1-15,0 21 0,0-21 16,0 0-16,0 1 0,0-1 15,0-42 17,0-1-32,21 22 0,1-21 15,-1-21-15,0 21 0,0 0 16</inkml:trace>
  <inkml:trace contextRef="#ctx0" brushRef="#br0" timeOffset="43416.12">8107 3090 0,'0'-21'0,"0"42"0,0-84 0,0 42 0,0 0 15,0-1-15,0 1 0,0 0 16,21 21-16,-21-21 0,0 42 31,0 0-15,0 0-16,0 22 0,0-22 0,0 21 15,0 1-15,-21-1 0,21 21 0,-21-20 16,-1 20-16,22-20 0,-21 20 16,0-21-16,21 1 0,-21-1 0,21 22 15,-21-22-15,0-21 0,21 21 0,0 1 16,-22-22-16,22 0 0,-21 21 0,21-20 16,-21-1-16,21 0 0,0 0 15,0 0-15,0-42 47,0 0-31,0 0-16,0 0 0,21-1 0,0-20 15,1 21-15,-1 0 0,0-22 0,0 22 16,0 0-16,0 0 0,1-21 16,-1 20-16,0 1 0,21 21 0,-21-21 15,1 0-15,-1 21 0,0 0 0,21 0 16,-21 0-16,1 0 0,-1 0 15,-21 21-15,21-21 0,0 21 0,-21 0 16,0 1-16,21 20 0,-21-21 0,0 0 16,0 0-16,0 22 0,0-22 15,-21 0-15,0 0 0,21 0 16,-21 1-16,0-1 0,21 0 0,-22 0 16,1 0-16,21 0 0,0 1 0,-21-22 15,21 21-15,-21 0 0,0-21 16,21-21 15,21 21-31,0-21 16,-21-1-16,21 22 0,0-21 15,1 0-15</inkml:trace>
  <inkml:trace contextRef="#ctx0" brushRef="#br0" timeOffset="43911.84">8911 3683 0,'21'0'0,"-42"0"0,21 0 32,-21 0-32,0 0 15,0 0-15,-1 21 0,1-21 16,-21 21-16,21 1 0,0-22 15,-1 21-15,1 0 0,0 0 0,0 0 16,0 0-16,0 1 0,-1-1 0,22 0 16,0 0-16,0 0 0,0 0 15,0 1-15,0-1 0,0 0 16,0 0-16,0 0 0,22-21 16,-1 0-16,0 21 0,0-21 0,0 0 15,0 0-15,22 0 0,-22 0 16,0 0-16,0-21 0,22 0 0,-22 21 15,0-21-15,0 0 0,0 0 0,0-1 16,1 1-16,-1 0 0,-21 0 16,0-21-16,21 20 0,-21 1 15,0 0-15,0 0 0,0 0 16,-21 0-16,0 21 0,-1 0 0,1-22 16,0 22-16,0 0 0,0 0 15,0 0-15,-1 0 0,1 0 0,0 0 16,0 22-16,0-22 0,21 21 0,0 0 15,-21-21-15,21 21 0,0 0 16,0 0 0,21-21-16,0 0 15</inkml:trace>
  <inkml:trace contextRef="#ctx0" brushRef="#br0" timeOffset="44765.19">9546 3831 0,'0'0'0,"0"-21"16,0 0-16,0 0 16,-21 0-16,0 21 15,0 0 1,-1 0-16,1 0 0,0 0 15,0 21-15,0-21 0,0 21 16,21 0-16,-22 0 0,1 0 16,0 1-16,21-1 0,0 0 0,-21 0 15,0 0-15,21 0 0,0 1 0,0-1 16,0 0-16,0 0 0,0 0 0,0 0 16,0 1-16,21-1 15,0-21-15,0 21 0,0-21 16,1 0-16,-1 0 0,0 0 0,0 0 15,0 0-15,0 0 0,1-21 0,-1 0 16,0-1-16,0 1 0,0 21 16,0-42-16,1 21 0,-1 0 0,0-1 15,0-20-15,0 21 0,0 0 16,1-22-16,-1 1 0,0 21 0,0-21 16,-21-1-16,21 1 0,0 0 15,1-1-15,-22-20 0,21 20 0,0 1 16,-21 0-16,21-1 0,0 1 0,0 0 15,1-1-15,-1 1 0,0 21 16,-21 0-16,21 0 0,0-1 0,0 1 16,-21 0-16,22 21 0,-22-21 0,21 0 15,-21 0 1,0 42 15,-21 0-31,-1 0 16,1 0-16,0 0 15,0 1-15,0-1 0,21 21 0,-21-21 16,-1 22-16,22-1 0,-21 0 0,21 1 16,-21-1-16,0 0 0,21 1 15,0-1-15,0 0 0,0-21 0,0 22 16,0-1-16,-21-21 0,21 22 0,0-22 16,0 0-16,0 0 0,0 21 15,0-20-15,0-1 0,0 0 0,0 0 16,21 0-16,-21 0 0,21-21 0,-21 22 15,21-1-15,0-21 0,-21 21 0,22-21 16,-1 0-16,-21 21 16,21-21-16,0 21 0,0-21 0,0 0 15,1 0-15,-1 0 0,0 0 0,0 0 16,0 0-16,0 0 0,1 0 0,-1-21 16,0 0-16,0 21 0,0-21 15,0 21-15,1-21 0,-22-1 16,21 22-16,-21-21 0,0 0 15,0 0-15,-21 0 16,-1 21-16</inkml:trace>
  <inkml:trace contextRef="#ctx0" brushRef="#br0" timeOffset="45324.35">7366 3471 0,'-21'0'15,"42"0"16,0 0-31,0 0 0,0 0 0,1 0 16,-1 0-16,21 0 0,-21 0 16,0 0-16,22 0 0,-1 0 15,0 0-15,1-21 0,-22 21 0,21 0 16,1 0-16,-1 0 0,0 0 0,-21 0 16,22 0-16,-22 0 0,0 0 15,0 0-15,0 0 0,1 0 78,-44 0-46,1 0-32</inkml:trace>
  <inkml:trace contextRef="#ctx0" brushRef="#br0" timeOffset="51796.25">11578 9737 0,'0'-21'0,"0"-1"31,0 1-15,0 0-16,0 0 15,21 21-15,-21-21 0,0 0 32,21 42-1,1 0-15,-22 0-16,0 0 15,21 0-15,-21 1 0,21-1 0,-21 21 16,21-21-16,0 0 0,0 22 15,-21-22-15,22 21 0,-1-21 0,0 22 16,0-22-16,0 21 0,0 1 16,1-22-16,-1 21 0,0-21 0,21 22 15,-21-1-15,22-21 0,-1 21 0,-21 1 16,22-1-16,-1-21 0,-21 22 0,21-22 16,-20 21-16,-1-21 0,0 0 15,0 1-15,0-1 0,0 0 0,-21 0 16,22 0-16,-1-21 15,-21-21 17,0 0-17,0 0-15</inkml:trace>
  <inkml:trace contextRef="#ctx0" brushRef="#br0" timeOffset="52599.82">12531 9694 0,'0'-21'31,"21"21"-16,-21-21 1,-21 21 62,-1 0-78,22 21 16,-21-21-16,21 21 0,0 1 0,-21-22 15,0 21-15,0 0 0,0 0 16,-1 0-16,22 0 0,-21 1 16,0 20-16,0-21 0,21 0 15,-21 0-15,0 22 0,-1-22 0,-20 21 16,21-21-16,0 1 0,0 20 0,-22-21 16,22 21-16,-21 1 0,21-22 0,-22 21 15,22-21-15,-21 22 0,21-1 16,-1-21-16,-20 22 0,21-22 0,0 0 15,0 21-15,-22-21 0,43 1 0,-21-1 16,0 0-16,0 0 0,0 0 0,21 0 16,-22 1-16,22-1 0,-21-21 15,21 21-15,-21-21 0,21 21 0,0 0 32,0 0-32,0-42 140,0 0-140</inkml:trace>
  <inkml:trace contextRef="#ctx0" brushRef="#br0" timeOffset="53955.44">14647 10012 0,'-21'-21'0,"42"42"0,-63-42 15,21 21-15,0 0 0,-1 0 16,1 0 0,0 0-1,0 0-15,0 0 0,0 0 16,-1 0-16,1 0 0,0 0 15,0 0-15,0 0 0,0 0 16,-1 0-16,1 0 0,0 0 16,0 0-16,42 0 47,21 0-32,-20 0-15,20-21 0,0 21 0,22 0 16,-1 0-16,-20 0 0,20-22 0,22 22 15,-22 0-15,22 0 0,0 0 0,20 0 16,-20 0-16,21 0 0,-21 0 16,20 0-16,-20 0 0,0 0 0,21 0 15,-22 0-15,1 0 0,0 0 0,-1 0 16,1 0-16,0 0 0,-1 0 0,-20 0 16,-1 0-16,1 0 0,-1 0 0,-20 0 15,20 0-15,-21 0 0,1-21 0,-22 21 16,21 0-16,-21-21 0,1 21 15,-22-21-15,21 0 16,-21 0-16,0-1 0,0 1 16,-21 0-16,-1 21 15,22-21-15,-21 0 0,0 21 0,0-21 16,0 21-16,0 0 0,-1-22 0,1 22 16,0 0-16,0-21 0,0 21 15,21-21 1,21 21-1,0 0 1,0-21-16,0 21 0,22 0 0,-22 0 16,0 0-16,0 0 0,0 0 15,1 0-15,-1 21 0,0-21 16,0 21-16,-21 0 0,0 1 0,0-1 16,0 0-16,0 0 0,0 0 0,0 22 15,-21-22-15,0 21 0,0 0 0,-1 1 16,1-1-16,-21-21 0,21 22 0,-22-1 15,22 0-15,-21 1 0,21-22 16,-22 21-16,22-21 0,0 22 0,0-22 16,21 0-16,0 0 0,0 21 15,21-42 1,0 0-16,0 0 16,1-21-16,-1 0 0,21 0 0</inkml:trace>
  <inkml:trace contextRef="#ctx0" brushRef="#br0" timeOffset="54404.18">17653 9250 0,'0'-21'16,"0"42"-16,0-63 0,0 20 0,0 1 0,0 0 0,0 0 15,0 0-15,0 0 16,0 42 0,0 0-1,0 0-15,0 0 0,0 22 0,0-22 16,0 21-16,21 0 0,-21 22 0,0-22 16,0 22-16,0-1 0,21-20 0,-21 20 15,0 1-15,0-1 0,0 1 16,0-22-16,0 21 0,21 1 0,-21-22 15,0 22-15,0-1 0,0-20 0,0 20 16,0-21-16,0 22 0,0-22 0,0 1 16,0 20-16,0-21 0,0 1 0,0-1 15,0 0-15,0-20 0,0 20 0,0-21 16,0 0-16,0 0 0,0 1 16,0-1-16,0 0 0,0-42 46,0 0-46,22-1 16,-1 1-16,0 0 0,-21 0 0,0-21 16,21 20-16,0-20 0</inkml:trace>
  <inkml:trace contextRef="#ctx0" brushRef="#br0" timeOffset="55488.33">17886 9292 0,'0'0'16,"-21"-21"-16,-1 0 0,22 0 16,-21 0-16,21-1 0,0 1 15,0 0-15,21 0 16,1 21-1,-1 0-15,0 0 0,0 0 0,21 0 16,-20-21-16,20 21 0,21 0 16,-20 0-16,20 0 0,1 0 0,-1 0 15,22 0-15,0 0 0,20 0 0,-20 0 16,21 0-16,0 0 0,0 0 0,21 0 16,0 0-16,0 0 0,21 0 15,-21 0-15,0 0 0,21 0 0,-21 0 16,21 0-16,0 0 0,-21 0 0,21 0 15,-21 0-15,0 0 0,0 0 0,-21 0 16,21 0-16,-21 0 0,0 0 16,0 0-16,-22 0 0,1 0 0,0 0 15,-1 0-15,-20 0 0,-1 0 0,1 0 16,-1 0-16,-20 0 0,20 0 16,-20 0-16,-1 0 0,0 0 15,1 0-15,-1 0 0,0 0 0,-21 0 16,22 0-16,-22 0 0,0 0 0,0 0 15,0 0-15,1 0 16,-22 21 0,21 0-16,-21 0 15,0 0-15,0 1 0,0-1 16,0 21-16,0-21 16,0 0-16,0 1 0,0 20 0,0-21 0,0 21 15,0 1-15,0-1 0,0 0 16,0 22-16,0-22 0,-21 22 15,21-22-15,0 22 0,0-1 0,0-21 16,0 22-16,0-1 0,0-20 0,0 20 16,21 1-16,-21-1 0,0-20 0,0 20 15,0 1-15,0-22 0,0 21 16,0-20-16,0-1 0,-21 22 0,21-22 16,-22 0-16,22-21 0,0 22 0,0-1 15,0 0-15,0-20 0,0 20 0,0 0 16,0-21-16,0 22 0,0-22 15,0 21-15,-21-21 0,21 1 16,0-1-16,-21 0 0,21 0 0,-21 0 16,0-21-16,0 21 0,-1-21 15,1 22-15,0-22 0,-21 0 0,21 0 16,-22 0-16,22 0 0,-21 0 0,21 0 16,-22 0-16,1 0 0,0 0 15,-1 0-15,1-22 0,0 22 0,-1 0 16,1-21-16,0 21 0,-1 0 0,-20-21 15,20 21-15,-20-21 0,-1 21 0,-20-21 16,20 21-16,-20-21 0,-1-1 0,0 22 16,-21-21-16,22 0 15,-43 0-15,21 21 0,0-21 0,-21 0 16,21 21-16,0 0 0,22 0 0,-22-22 16,21 22-16,-21 0 0,22 0 0,-1 0 15,-21 0-15,0 0 0,22 22 0,-22-22 16,21 0-16,-21 0 0,1 0 0,-1 0 15,0 0-15,0 0 0,0 0 0,0 0 16,22 0-16,-22 0 0,42 0 16,-20 0-16,20 0 0,1 0 0,-1 0 15,22 21-15,0-21 0,20 0 0,1 0 16,-21 0-16,21 0 0,0 0 0,-1 21 16,1-21-16,0 0 0,0 0 0,0 0 15,0 0-15,-1 0 0,1-21 16,0 21-16,0-21 0,21-1 0,-21 1 15</inkml:trace>
  <inkml:trace contextRef="#ctx0" brushRef="#br0" timeOffset="56116.07">17187 7493 0,'0'0'0,"0"-42"15,0 21-15,0-1 0,0 1 16,-21 42 15,21 1-31,0-1 16,0 21-16,0 0 0,0 1 15,0-1-15,0 0 0,-21 1 0,21 20 16,-21-20-16,21 20 0,-21-21 0,-1 22 16,22-22-16,-21 1 0,21 20 0,-21-21 15,0-20-15,0 20 0,21-21 0,0 21 16,-21-20-16,21-1 0,-22 0 16,22 0-16,0 0 15,-21-21-15,0 0 0,0-21 16,21 0-1,0 0-15</inkml:trace>
  <inkml:trace contextRef="#ctx0" brushRef="#br0" timeOffset="56743.73">16849 7705 0,'0'-21'15,"0"42"-15,0-64 0,-22 22 0,22 0 0,-21 0 16,21 0-16,0 0 0,0-1 15,0-20-15,0 21 0,0 0 0,0 0 16,21-1-16,1 1 0,-22 0 0,42 0 16,0-21-16,1 20 15,-22 1-15,21 21 0,0 0 0,1 0 16,-22 0-16,21 0 0,-21 21 16,22 1-16,-22-1 0,21 0 0,-21 21 15,1 1-15,-1-1 0,0 0 0,-21 22 16,0-22-16,0 0 0,0 1 0,0 20 15,0-20-15,0-1 0,-21 0 0,0 1 16,21-1-16,-22 0 0,22-21 16,0 22-16,0-22 0,0 0 0,0 0 15,0-42 17,0 0-17,0 0-15,0-22 0,0 22 16,22 0-16,-1-21 0,0-1 0,-21 1 15,42 0-15,-21-1 0,1 1 0,-1-21 16,21 20-16,0 1 0,-20-22 0,20 1 16,-21 21-16,21-22 0,-20 22 0,20-1 15,-21 1-15,21 0 0,-20 21 16,-1-22-16,0 43 0,0-21 0,0 21 16,0 0-16,1 0 0,-22 21 0,0 0 15,0 22-15,0-1 0,0 0 0,0 1 16,0 20-16,0 1 0,0-1 15,0 1-15,-22-1 0,22 1 16,-21-1-16,0 1 0,21-22 0,0 22 16,0-22-16,0 21 0,0-20 0,0-22 15,0 21-15,0 1 0,0-22 0,0 0 16,-21 0-16,21 0 0,0 0 16,0-42 15,21 0-31,-21 0 15,21 0-15</inkml:trace>
  <inkml:trace contextRef="#ctx0" brushRef="#br0" timeOffset="57093.55">18097 8001 0,'22'0'0,"-1"0"31,0 0-31,0-21 0,0 21 0,0 0 15,1-21-15,-1 0 0,21 21 0,-21-22 16,0 22-16,22-21 0,-22 21 16,0-21-16,0 0 0,0 21 0,-21-21 15,0 0-15,22-1 0,-22 1 0,0 0 16,-22 21 0,1 0-16,0 0 0,0 21 15,0-21-15,0 43 0,-1-22 16,-20 0-16,21 21 0,0-21 15,0 22-15,21-22 0,-22 21 0,22-21 16,0 1-16,0 20 0,0-21 0,0 0 16,0 0-16,0 1 0,0-1 15,22-21-15,-1 21 0,0-21 16,0 0-16,0 0 0,0 0 0,1 0 16,-1 0-16,21-21 0,-21 21 15,22-21-15,-22-1 0</inkml:trace>
  <inkml:trace contextRef="#ctx0" brushRef="#br0" timeOffset="57480.68">18986 7853 0,'0'0'0,"0"-21"0,0 0 15,0-1-15,0 1 16,-21 21 0,0 0-16,0 0 0,0 0 15,0 0-15,-1 0 0,1 21 16,0-21-16,0 22 0,0-1 0,21 0 15,0 0-15,-21 0 16,21 0-16,0 1 0,0-1 16,0 0-16,21-21 0,0 21 0,-21 0 15,21-21-15,0 21 0,0 1 16,1-22-16,-1 0 0,-21 21 16,21 0-16,-21 0 15,0 0 1,0 0-16,-21-21 15,0 22-15,-1-22 0,-20 0 16,21 0-16,0 21 0,0-21 0,-22 0 16,22 0-16,0 0 0,0 0 0,0 0 15,-1 0 1,22-21 0,0-1-1,0 1-15,22 0 0,-1 0 16,0 0-16</inkml:trace>
  <inkml:trace contextRef="#ctx0" brushRef="#br0" timeOffset="57908.44">19367 7853 0,'0'0'0,"22"-42"16,-22 20-16,0 1 15,-22 21 1,1 0-16,0 0 0,0 0 16,0 0-16,0 0 0,-1 0 15,1 21-15,0-21 0,0 22 16,21-1-16,-21 0 0,0 0 16,21 0-16,0 0 15,0 1-15,0-1 0,21 0 16,0-21-16,0 0 0,-21 21 15,21 0-15,0-21 0,1 0 16,-1 0-16,-21 21 0,21-21 0,0 22 16,-21-1-1,0 0 1,-21-21-16,0 0 0,0 21 0,-1-21 16,1 0-16,-21 21 0,21-21 0,0 0 15,-1 0-15,1 0 0,0 21 16,0-21-16,21-21 47,21 21-47,0 0 0,0-21 0</inkml:trace>
  <inkml:trace contextRef="#ctx0" brushRef="#br0" timeOffset="58920.86">19854 7959 0,'0'-43'16,"0"22"-16,0 0 15,0 0-15,-21 21 32,0 0-32,0 0 15,0 21-15,-1 0 0,1 0 0,0-21 16,21 22-16,-21-1 0,0 0 15,0 0-15,-1 0 0,22 0 0,0 1 16,0-1-16,-21 0 0,21 0 16,21-21-1,1 0 1,-1 0-16,0 0 16,0-21-16,0 21 0,0-21 0,1 0 15,-1 21-15,0-22 0,0 1 0,-21 0 16,21 0-16,0 0 0,-21 0 0,22-1 15,-22 1-15,0 42 32,-22 1-17,1-22-15,21 21 0,-21 0 0,21 0 16,-21 0-16,21 0 16,0 1-16,0-1 0,0 0 15,0 0-15,0 0 0,21 0 16,0-21-16,0 0 15,22 22-15,-22-22 0,0 0 0,21 0 16,-20 0-16,-1 0 0,21 0 0,-21 0 16,22 0-16,-22-22 0,21 22 0,-21-21 15,0 0-15,1 0 0,20 0 0,-42 0 16,21-1-16,0 1 16,0-21-16,-21 21 0,22 0 0,-22-1 0,0 1 15,0 0-15,0 0 16,-22 21-16,1 0 0,0 0 15,0 0-15,0 0 0,-22 21 0,22-21 16,0 21-16,0-21 0,0 21 0,0 1 16,-1-1-16,1-21 0,0 21 15,21 0-15,-21 0 0,21 0 16,0 1-16,0-1 16,21-21-16,0 0 0,0 0 15,1 0-15,-1 0 0,0 0 0,0 0 16,0 0-16,0-21 15,1-1-15,-1 22 0,0-21 0,0 21 16,0-21-16,0 21 16,-21-21-16,22 21 0,-22 21 31,0 0-31,-22 0 0,22 1 16,-21-1-16,21 0 0,0 21 0,0-21 15,-21 22-15,21-22 0,0 21 0,0 1 16,0-22-16,0 21 0,0 0 0,0 1 15,0-22-15,0 21 0,-21 1 0,21-22 16,0 21-16,0 0 0,-21-20 0,0 20 16,-1 0-16,1-21 0,0 22 15,0-22-15,21 0 0,-21 0 16,0 22-16,-1-43 0,1 21 0,0 0 16,0-21-16,0 0 0,0 0 0,-1 0 15,1 0-15,0 0 0,0 0 16,0 0-16,21-21 0,-21 21 15,21-21-15,0-1 0,0 1 0,0 0 16,0 0-16,0 0 0,21-22 16,0 22-16,0 0 0,0-21 15,0 21-15,22-1 0</inkml:trace>
  <inkml:trace contextRef="#ctx0" brushRef="#br0" timeOffset="59331.63">20849 8065 0,'0'-22'16,"0"1"-1,21 0-15,0 21 0,-21-21 16,22 21-16,-1-21 0,0 21 0,0-21 15,0 21-15,-21-22 16,21 1-16,1 0 16,-22 0-16,0 0 15,-22 21 1,1 0 0,0 0-16,0 0 0,0 21 0,0 0 15,-1 0-15,1 0 0,0 22 0,0-22 16,0 0-16,21 0 0,0 22 15,0-22-15,0 0 0,0 0 0,0 0 16,0 0-16,0 1 0,0-1 0,0 0 16,21-21-16,0 0 0,0 21 15,0-21-15,1 0 16,-1 0-16,0 0 0,0 0 16,0 0-16,0 0 15</inkml:trace>
  <inkml:trace contextRef="#ctx0" brushRef="#br0" timeOffset="61096.62">18648 9546 0,'0'0'0,"-21"0"16,-1 0-16,22-21 15,-21 21-15,0 0 31,21-21-31,21 21 32,0 0-32,1 0 0,-1 0 15,21 0-15,-21 0 0,22 0 0,-1 0 16,0 0-16,22 0 0,-22 0 16,22 0-16,20 21 0,-20-21 0,20 0 15,1 21-15,0-21 0,-1 0 0,22 0 16,-21 21-16,21-21 0,0 0 15,-1 0-15,1 0 0,-21 0 0,21 0 16,0 0-16,-22 0 0,1 0 0,-22 0 16,22-21-16,-21 21 0,-1 0 0,-21-21 15,1 21-15,-22 0 0,21 0 16,-21 0-16,-42 0 31,0 0-31,-21 0 0</inkml:trace>
  <inkml:trace contextRef="#ctx0" brushRef="#br0" timeOffset="61639.65">18605 10118 0,'0'0'0,"-21"0"16,42 0 31,1 0-31,-1 0-16,0 0 0,0 0 0,21 0 15,1 0-15,-1 0 0,0 0 16,22 0-16,-1 0 0,1 0 0,-1 0 15,22 0-15,0 0 0,-1 0 0,22 0 16,-21 0-16,21 0 0,-22 0 0,1 0 16,0 0-16,-1 0 0,1 0 0,-21 0 15,-1 0-15,1 0 0,-1 0 16,-21 0-16,22 0 0,-22 0 0,-21 0 16,22 0-16,-22 0 0,21 0 0,-21 0 15,1 0-15,-1 21 0,0-21 16,-21 21-1,-21-21-15,0 0 16,-1 0-16,1 0 0</inkml:trace>
  <inkml:trace contextRef="#ctx0" brushRef="#br0" timeOffset="62108.38">18584 10689 0,'-21'0'16,"42"0"15,0 0-31,1 0 0,20 0 16,-21 0-16,21 0 0,1 0 0,20 0 16,-20 0-16,20 0 0,22 0 0,-22 0 15,22 0-15,0 0 0,-1 21 16,1-21-16,0 0 0,-1 22 0,1-22 15,0 0-15,-22 0 0,22 21 0,-22-21 16,1 21-16,-1-21 0,1 0 0,-22 0 16,0 0-16,22 0 0,-22 21 15,1-21-15,-22 0 0,21 0 0,0 0 16,-20 0-16,-1 0 0,0 0 0,0 0 16</inkml:trace>
  <inkml:trace contextRef="#ctx0" brushRef="#br0" timeOffset="69849.28">17886 12425 0,'0'-21'16,"0"0"-1,0-1-15,0 1 16,0 0-16,0 0 0,21 21 16,-21-21-16,21 0 0,-21-1 0,0 1 15,0 0-15,0 0 0,0 0 32,-21 21-32,0 0 0,0 0 15,-1 0-15,1 21 0,0 0 16,-21 0-16,21 0 0,-1 1 0,-20 20 15,21 0-15,0 1 0,0-1 16,-1 0-16,1 1 0,0-1 0,0 21 16,0-20-16,21 20 0,0-20 0,-21 20 15,-1 1-15,22-22 0,-21 21 0,21-20 16,0-1-16,0 0 0,0 1 0,0-22 16,0 21-16,43-21 15,-22 1-15,0-1 0,0-21 0,21 21 16,-20-21-16,-1 0 0,21 0 0,0 0 15,1 0-15,-1 0 0,0-21 0,1 21 16,-1-21-16,0-1 0,1 1 0,-22 0 16,21 0-16,1-21 0,-1 20 15,-21-20-15,0 21 0,22-21 0,-22 20 16,0-20-16,0 21 0,0-21 0,0 20 16,-21 1-16,0 0 0,0 0 0,0 42 31,0 0-16,-21 0-15,0 22 0,0-22 0,21 21 16,-21 1-16,0-1 0,21-21 16,-22 21-16,1 1 0,21-22 0,0 0 15,0 21-15,0-20 0,0-1 0,0 0 16,21 0-16,1-21 0,-1 21 16,0-21-16,0 0 0,21 0 0,-20 0 15,-1 0-15,21 0 0,-21 0 0,22 0 16,-22 0-16,21-21 0,-21 0 0,0 0 15,1 21-15,-1-21 0,0-1 0,0-20 16,-21 21-16,0 0 0,21-22 0,-21 1 16,0 21-16,0-21 0,0-1 15,0 1-15,0 21 0,-21-22 16,0 22-16,0 0 0,0 21 0,-1 0 16,-20 0-16,21 0 0,-21 0 0,20 0 15,-20 21-15,21 0 0,0 1 0,0-1 16,-22 0-16,43 21 0,-21-21 15,21 22-15,0-22 0,0 0 0,0 21 16,0-20-16,0-1 0,21 0 16,0 0-16,1-21 0,-1 0 0,0 0 15,0 0-15,0 0 0,22 0 0,-22 0 16,0 0-16,21 0 0,-21 0 16,1-21-16,20 0 0,-21 21 0,0-21 15,0-1-15,1 1 0,-1 0 16,0 0-16,0 0 0,0 0 0,0-1 15,-21 1-15,22 0 0,-1 21 16,-21 21 0,0 0-1,0 1-15,0-1 0,-21 0 16,21 21-16,0-21 0,0 1 0,-22-1 16,22 0-16,-21-21 0,21 21 0,0 0 15,0 0-15,0 1 16,-21-22-16,21-22 47,0 1-47,21 21 15,-21-21-15,21 0 0,1 0 0,-22 0 16,21-1-16,0 1 0,0-21 16,0 21-16,0 0 0,1-1 0,-1 1 15,0 0-15,0 0 0,0 0 0,0 21 16,1 0-16,20 0 0,-21 0 15,0 0-15,0 21 0,-21 0 16,0 0-16,0 0 0,0 1 16,0-1-16,0 0 0,-21 21 0,0-21 15,21 1-15,-21-1 0,21 0 0,0 0 16,0 0-16,-21-21 0,21 21 16,0 1-16,21-22 15,0 0-15,0 0 16,0 0-16,1 0 0,-1 0 15,0 0-15,21 0 0,-21 0 0,22-22 16,-22 1-16,0 0 0,21 0 0,-20 0 16,-1 0-16,0-1 0,0-20 0,0 21 15,0 0-15,-21 0 0,22-22 0,-22 22 16,0 0-16,0 0 16,-22 21-16,1 0 15,0 0-15,0 0 0,0 21 0,21 0 16,0 0-16,0 0 0,0 1 15,0-1-15,0 0 0,0 0 0,0 0 16,0 0-16,0 1 0,21-22 16,0 21-16,0 0 0,0 0 15,1 0-15,-1-21 0,-21 21 16,21-21-16,-21-21 47,-21 0-47,21 0 15,-21 21-15,-1 0 16,22 21 15,0 0-15,0 0-16,22-21 16,-1 22-16,0-22 15,0 0-15,0 0 0,0 0 0,22 0 16,-22 0-16,0 0 0,0 0 0,22 0 15,-22-22-15,0 1 0,0 21 0,21-21 16,-20 0-16,-1 0 0,0 0 16,0-22-16,21 1 0,-20 0 0,-1-1 15,0 1-15,21-22 0,-21 22 0,1-21 16,-1-1-16,0 1 0,0-1 16,0 1-16,0-1 0,1 1 0,-22 20 15,0-20-15,21-1 0,-21 22 16,0 0-16,0-1 0,0 1 0,0 21 15,0 0-15,0-1 0,-21 44 16,21-1 0,-22 21-16,1 0 0,21 1 15,-21-1-15,0 0 0,0 1 0,0 20 16,-1-20-16,1 20 0,0-21 0,21 22 16,-21-22-16,0 1 0,21 20 0,0-21 15,0 1-15,0-1 0,-21 0 16,21 1-16,0-22 0,0 21 15,0-21-15,0 22 0,0-22 0,21 0 16,-21 0-16,21 0 0,0-21 16,0 0-16,0 22 0,1-22 0,-1 0 15,0 0-15,0 0 0,0 0 0,22 0 16,-22 0-16,0 0 0,0-22 16,0 1-16,0 21 0,1-21 0,-22 0 15,21 0-15,-21 0 0,21-1 0,-21-20 16,0 21-16,0 0 0,0 0 0,0-1 15,0 1-15,0 0 0,-21 21 16,0 0-16,-1 0 16,1 0-16,0 21 0,21 0 15,-21 1-15,21-1 0,0 0 0,0 0 16,0 0-16,0 0 0,0 1 16,0-1-16,0 0 15,21-21-15,0 0 0,0 21 0,1-21 16,-1 0-16,0 0 0,0 0 15,0 0-15,0 0 0,1 0 16,-1-21-16,0 21 0,0-21 0,0 21 16,0-21-16,1-1 0,-1 22 15,0-21-15,0 0 0,-21 0 16,21 21-16,-21-21 0,21 21 0,-21 21 47,-21 0-47,0-21 0,21 21 15,0 0-15,0 1 0,0-1 0,-21-21 16,21 21-16,0 0 0,0 0 16,21-21-16,0 0 15,0 0-15,1 0 16,-1 0-16,0 0 0,0-21 16,0 21-16,0-21 0,1 21 15,-22-21-15,21 0 0,0-1 0,0 1 16,0 0-16,-21-21 0,21 21 0,1-1 15,-22 1-15,0 0 0,0 0 16,0 0-16,21 21 0,-21 21 31,0 0-31,-21 0 0,21 0 0,0 1 16,-22-1-16,22 0 0,0 0 16,-21 0-16,21 0 0,0 1 0,0-1 15,0 0-15,0 0 0,0 0 16,21-21-16,1 0 0,-1 21 0,0-21 15,0 0-15,0 0 16,0 0-16,1 0 0,-1 0 16,0 0-16,0 0 0,0-21 15,0 0-15,-21 0 0,22 0 16,-22 0-16,21-1 0,-21 1 0,0 0 16,0 0-16,21 0 0,-21 0 15,0-1-15,0 1 16,0 42 15,0 1-31,0-1 0,-21 0 16,21 0-16,0 0 15,-21-21-15,21 21 0,-22 1 16,22-1-16,0 0 16</inkml:trace>
  <inkml:trace contextRef="#ctx0" brushRef="#br0" timeOffset="70172.63">21675 12785 0,'0'0'0,"0"-21"15,0-1-15,-22 22 47,1 0-31,0 0-16,0 22 0,0-1 0,0 0 15,21 0-15,-22 21 0,1-20 0,0-1 16,21 0-16,-21 21 0,21-21 0,0 1 16,0-1-16,0 0 0,0 0 15,0 0-15,0 0 0,0 1 16,21-1-1,0-21-15,0 0 0,1 0 0,-1 21 16,21-21-16,-21 0 0,22 0 0,-22 0 16,21 0-16,0 0 0,-20 0 15,20 0-15,-21-21 0,21 0 0</inkml:trace>
  <inkml:trace contextRef="#ctx0" brushRef="#br0" timeOffset="71147.95">22542 12171 0,'0'0'16,"0"-42"-16,0-22 15,0 22-15,0 21 0,0-1 0,0 1 16,-21 0-16,0 0 0,0 21 16,0 0-16,0 21 0,-1 0 0,1 0 15,21 1-15,-21 20 0,0-21 16,0 21-16,21 22 0,-21-22 0,21 1 15,-22 20-15,1-21 0,21 22 0,0-1 16,-21-20-16,0 20 0,21 1 0,-21-1 16,21-20-16,-21 20 0,21-21 15,0 1-15,0-1 0,0 0 0,0 1 16,0-22-16,0 21 0,0-21 0,0 1 16,21-22-16,-21 21 0,21 0 15,0-21-15,0 0 16,0 0-16,1 0 0,-1 0 0,0 0 15,0 0-15,0 0 0,0 0 0,1 0 16,-1-21-16,0 0 0,21 21 0,-21-22 16,1 1-16,-1 0 0,-21 0 15,21-21-15,0 20 0,-21 1 0,21 0 16,-21 0-16,0 0 0,0 0 16,-21 21-1,0 0-15,0 0 16,21 21-16,-21 0 0,-1-21 0,1 21 15,21 0-15,0 0 0,0 1 0,0-1 16,0 0-16,0 0 0,0 0 16,0 0-16,0 1 15,21-22-15,-21 21 0,22-21 0,-1 0 16,0 0-16,0 0 0,21 21 0,-20-21 16,-1 0-16,0 0 0,21 0 15,-21 0-15,1-21 0,-1 21 0,0-21 16,0-1-16,0 22 0,0-42 0,1 21 15,-1 0-15,-21-22 0,0 1 0,21 0 16,-21 21-16,0-22 0,0 1 16,0 21-16,-21-22 0,0 22 0,-1 21 15,1-21-15,0 21 0,-21 0 0,21 0 16,-22 21-16,1-21 0,21 21 16,-22 22-16,22-22 0,0 0 15,0 21-15,0-20 0,21-1 0,0 21 16,0-21-16,0 0 0,0 1 0,0-1 15,0 0-15,21 0 0,0 0 0,0-21 16,0 21-16,1-21 0,-1 0 16,0 0-16,0 0 0,0 0 0,0 0 15,22 0-15,-22 0 0,0 0 0,0-21 16,22 0-16,-22 21 16,21-21-16,-21 0 0,22 0 0,-22-1 15,21 1-15,0 0 0,-20 0 0,20 0 16,-21 0-16,0-1 0,0 22 0,1 0 15,-22 22 1,0-1-16,0 0 16,0 0-16,-22 0 0,22 0 0,0 1 15,-21-1-15,21 0 0,0 0 16,0 0-16,0 0 0,0 1 16,21-22-16,1 21 15,-1-21-15,0 0 16,0 0-16,0 0 15,0-21 1,1-1-16,-22 1 0,21 21 0,-21-21 16,0 0-16</inkml:trace>
  <inkml:trace contextRef="#ctx0" brushRef="#br0" timeOffset="71492.49">22183 12510 0,'21'0'31,"0"0"-31,21-22 0,-21 22 0,22 0 16,-1 0-16,0 0 0,1 0 16,-1 0-16,22 0 0,-22-21 0,0 21 15,22 0-15,-22 0 0,0 0 0,1 0 16,-22 0-16,21 0 0,-21 0 16,1 0-16,-1 0 0,0 0 0,-21-21 31,-21 21-31,0-21 15,-22 0-15</inkml:trace>
  <inkml:trace contextRef="#ctx0" brushRef="#br0" timeOffset="71933.24">19431 12488 0,'-21'0'0,"42"0"0,-63 0 0,20 0 0,44 0 31,-1 0-31,0 0 0,21-21 0,1 21 16,-1 0-16,21 0 0,1 0 16,-1 0-16,1 0 0,-1 0 0,1 0 15,-1 0-15,1 0 0,-1 0 0,1 0 16,-1 0-16,1 0 0,-22 0 16,22 0-16,-22 0 0,-21 0 15,22 0-15,-22 0 0,0 0 0,0 0 16,0 0 15,0 0-15,1 0-16,-1 0 15,0 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3:00:45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1461 0,'0'-22'0,"0"1"0,0 0 16,0 0-16,0 0 0,0 0 16,0-1-16,0 1 0,0 0 15,-22 0-15,22 0 0,-21 21 16,21-21-16,-21-1 0,21 1 0,0 0 16,-21 21-16,0-21 0,0 21 15,21-21-15,-22 21 0,1 0 0,0 0 16,0 0-16,0 0 15,0 0-15,-1 0 0,1 0 0,0 0 16,-21 21-16,21 0 0,-1 21 16,-20-20-16,21 20 0,0-21 0,0 21 15,-1 1-15,1-1 0,21-21 0,0 22 16,-21-1-16,21 0 16,0-21-16,0 22 0,0-22 0,0 21 15,0-21-15,0 1 0,0-1 0,21 0 16,0 0-16,-21 0 0,22-21 15,-1 0-15,0 21 0,0-21 0,0 0 16,0 0-16,22 0 0,-22-21 16,0 0-16,21 0 0,-20 0 0,20-22 15,-21 22-15,21-21 0,-20 21 16,20-22-16,-21 1 0,0 0 0,0-1 16,1 1-16,-1 0 0,-21-1 0,21 1 15,0-21-15,0 20 16,0-20-16,1 20 0,-22-20 0,21 21 15,0-1-15,-21 1 0,0 0 16,21-1-16,-21 22 0,0-21 0,0 21 16,0-1-16,0 1 0,0 0 15,0 0-15,-21 42 47,21 0-47,-21 22 0,0-22 0,-1 21 16,1 22-16,21-22 15,-21 21-15,0 1 0,0-22 0,0 22 0,21-1 16,-22 1-16,1-1 16,21-20-16,0 20 0,0-21 0,0 1 15,0-1-15,0 0 0,0 1 0,0-1 16,0-21-16,21 0 0,1 1 16,-1-1-16,0 0 0,0-21 0,0 0 15,0 0-15,1 0 0,-1 0 16,21 0-16,-21 0 0,0-21 0,1 0 15,-1-1-15,0 1 0,0-21 0,0 21 16,0-22-16,-21 22 0,0-21 16,22 21-16,-22-22 0,0 22 0,0 0 15,21 0-15,-21 0 16,0 42 15,0 0-31,0 0 0,0 0 16,0 1-16,0-1 0,0 0 0,0 0 15,0 0-15,0 0 0,0 1 16,0-1-16,0 0 0,0 0 0,0 0 16,0 0-16,0-42 31,0 0-31,0 0 16,0 0-16,0 0 0</inkml:trace>
  <inkml:trace contextRef="#ctx0" brushRef="#br0" timeOffset="203.88">3175 1080 0,'0'0'0,"-21"-22"16,0 22-16,21-21 0,0 42 62,0 1-46</inkml:trace>
  <inkml:trace contextRef="#ctx0" brushRef="#br0" timeOffset="3556.72">3344 1439 0,'0'0'16,"21"0"0,1 0-1,-1 0-15,0-21 0,0 0 16,0 0-16,0 0 16,1 0-16,-1-1 0,0-20 0,-21 21 15,21-21-15,-21-1 0,21 1 0,-21 0 16,0-1-16,0 1 0,21-22 15,-21 22-15,0 0 0,0-1 0,0 1 16,0 0-16,0 21 0,0-1 16,0 1-16,0 0 0,0 0 0,-21 21 15,0 21 1,21 0 0,-21 0-16,21 1 0,-21 20 15,21 0-15,0 22 0,0-22 16,0 22-16,0-1 0,0 22 0,0-22 15,-21 1-15,21-1 0,-22 22 0,1-22 16,21 22-16,-21-21 0,0 20 16,0-20-16,0 20 0,-1-20 0,1 21 15,0-22-15,0 1 0,0-22 0,0 21 16,21 1-16,-22-22 0,22 1 16,-21-1-16,21 0 0,0 1 0,0-22 15,0 21-15,0-21 0,0 0 16,0 1-16,21-22 0,1 0 15,-1 0-15,0 0 16,0-22-16,21 1 0,-20 0 0,-1 0 16,0-21-16,0 20 0,0-20 15,0 0-15,1-1 0,-1-20 0,-21 21 16,0-22-16,0 22 0,0-22 0,0 1 16,0 20-16,0 1 0,0-21 15,-21 20-15,-1 1 0,1 21 0,-21-22 16,21 22-16,0 0 0,-1 0 15,-20 0-15,21 21 0,0 0 16,0 0-16,21-21 31,21 21-31,0 0 0,21 0 16,-21-22-16,43 1 16,-22 21-16,1-21 0,20 0 0,-21 0 15,22 0-15,-1-1 0,1-20 0,-22 21 16,22-21-16,-22-1 0,0 1 15,1 0-15,-1-1 0,0-20 0,-20-1 16,-1 22-16,0-22 0,0 22 16,-21-21-16,0 20 0,0 22 0,0-21 15,0 21-15,0-22 0,0 22 16,0 0-16,0 0 16,0 42 15,0 21-31,0-21 15,0 22-15,0-1 0,0 0 0,0 22 16,-21-1-16,21 1 0,-21 21 16,21-22-16,-21 1 0,21-1 0,0 22 15,-22-22-15,1 1 0,21 20 0,-21-20 16,21 21-16,-21-22 0,21 22 16,-21-22-16,0 1 0,21-1 0,0-20 15,0 20-15,-22-21 0,22 22 0,0-22 16,0 1-16,0 62 15,0-62-15,0-22 16,0 0-16,0 0 0,0 0 0,0 1 16,0-1-1,22-21-15,-1 0 16,0 0-16,-21-21 0,21-1 0,0 1 16,0 0-16,1 0 0,-1 0 15,0-22-15,-21 22 0,21-21 0,0 0 16,0-22-16,-21 22 0,0-1 0,0-20 15,0 21-15,0-22 0,0 1 16,0 20-16,0 1 0,0 0 0,-21-1 16,0 1-16,0 0 0,0 20 15,0 1-15,-1 0 0,1 21 0,0-21 16,0 21-16,21-21 0,-21 21 16,21-21 15,21 21-16,0-22-15,0 22 0,0-21 16,1 21-16,20-21 0,-21 21 0,21-21 16,1 0-16,-1 21 0,-21-21 0,22-1 15,-1 1-15,0 21 0,-21-21 16,1 0-16,-1 0 0,0 0 16,0-1-16,-21 1 0,0 0 0,0 0 15,0 0-15,0 0 0,0-1 16,0 1-16,-21 21 15,0 0-15,0 0 0,-1 0 16,1 0-16,0 0 0,0 21 0,0 1 16,21-1-16,-21-21 0,21 21 15,-22 0-15,22 0 0,0 0 16,0 1-16,0-1 0,0 0 16,0 0-16,0 0 0,0 0 15,22 1-15,-1-1 16,-21 0-16,21-21 0,-21 21 15,0 0-15,21-21 0,0 21 16,0-21-16,-21 22 16,22-22-16,-22 21 0,21-21 0,0 0 15,0 0-15,0 0 16,0 0-16,1 0 0,-1 0 16,0 0-16,0 0 0,0-21 15,0-1-15,1 22 0,-1-21 16,0 21-16,0-21 0,0 0 0,0 0 15,1 0-15,-1-1 0,0 1 16,-21 0-16,0 0 0,21 0 16,-21 0-16,0-1 0,0 1 0,0 0 15,0 0-15,0 0 0,-21 21 32,0 21-17,21 0 1,-21 0-16,21 0 15,0 1-15,0-1 16,0 0-16,21 0 16,0 0-16,-21 0 15,21-21-15,-21 22 0,21-22 0,0 21 16,-21 0-16,22-21 0,-1 0 16,-21 21-1,21 0-15,0-21 0,0 21 0,0 1 16,1-1 15,-1-21-31,0 0 31,0 0-31,0-21 0,0-1 16,1 22-16,-1-21 0,0 0 16,0 0-16,0 0 0,22 0 15,-22-1-15,0 1 0,0 0 0,21-21 16,-20 21-16,-22-1 0,21 1 0,-21-21 15,0 21-15,21 0 0,-21-1 16,0 1-16,0 0 16,-21 0-16,0 21 15,-1 0-15,1 0 0,0 0 16,0 21-16,0 0 0,0 0 16,21 1-16,-22-1 0,22 21 0,0-21 15,0 0-15,0 1 0,0 20 16,0-21-16,0 0 0,0 0 0,0 22 15,22-22-15,-1 0 0,0 0 0,0-21 16,0 21-16,0-21 0,1 0 16,-1 22-16,0-22 0,21 0 0,-21 0 15,1 0-15,20 0 0,-21-22 16,0 22-16,0-21 0,1 0 16,-1 21-16,21-21 0,-21 0 0,0-22 15,-21 22-15,22 0 0,-1 0 0,-21-21 16,21 20-16,-21 1 0,0 0 15,0 0-15,0 0 0,21 21 16,-21 21 15,0 0-31,0 0 0,0 0 0,-21 1 16,21-1-16,0 0 0,0 0 0,0 0 16,0 0-16,0 22 0,0-22 15,0 0-15,0 0 0,0 0 16,0 1-16,0-1 15,0-42 17,0-1-17,21 22-15,-21-21 0,0 0 16,21 0-16,0-21 0,1 20 0,-22-20 16,21 21-16,0-21 0,0 20 0,0 1 15,-21 0-15,21 0 0,1 0 16,-22 0-16,21 21 0,0 0 15,-21 21 1,21 0 0,-21 0-16,0 0 0,0 0 0,0 1 15,0-1-15,0 0 0,21 0 0,-21 0 16,0 0-16,0 1 0,0-1 16,21 0-16,1 0 0,-1 0 15,0-21-15,0 0 16,0 0-16,0 0 0,1 0 15,-1-21-15,0 21 0,21-21 16,-21 0-16,22 0 0,-1-1 16,0 1-16,1 0 0,-1 0 0,0-21 15,-20 20-15,20-20 0,0 21 16,-21 0-16,1 0 0,-1-1 0,0 22 16,0-21-16,0 21 0,-21 21 31,0 1-16,0-1-15,0 0 16,0-42 47,0 0-48,0-1-15,0 1 16,0 0-16,0 0 0,0 0 15,0 0-15,0-1 0,-21 22 32,0 0-32,0 0 0,0 22 15,-1-1-15,1 0 0,0 0 16,21 0-16,-21 0 0,0 1 16,21-1-16,-21 0 0,21 21 0,0-21 15,0 1-15,0-1 0,0 21 0,0-21 16,0 0-16,0 1 15,0-1-15,0 0 0,21 0 0,0 0 16,0 0-16,0 1 0,0-22 16,1 21-16,20-21 0,-21 0 15,0 0-15,22 0 0,-1 0 0,-21 0 16,21 0-16,1 0 0,-22 0 0,21 0 16,1-21-16,-1-1 0,-21 22 0,21-21 15,1 0-15,-22 0 0,21 0 16,-21 0-16,1-1 0,-1-20 15,0 21-15,-21 0 0,21-22 0,0 22 16,-21-21-16,0 21 0,0-22 16,0 22-16,0 0 0,0 0 0,0 0 15,0 0-15,-21 21 16,0 0 0,0 21-16,0 0 0,21 0 0,-22 0 15,1 0-15,21 1 0,-21-1 0,21 21 16,0-21-16,0 0 0,0 1 15,0 20-15,0-21 0,0 0 0,21 0 16,0 1-16,-21-1 0,22-21 0,-1 21 16,0 0-16,0-21 0,0 0 15,0 0-15,1 21 0,-1-21 0,0 0 16,21 0-16,-21 0 0,1 0 0,-1 0 16,0 0-1,-21-21-15,21 21 0,-21-21 31,-21 21-15</inkml:trace>
  <inkml:trace contextRef="#ctx0" brushRef="#br0" timeOffset="4327.6">2963 3196 0,'0'0'0,"0"-21"0,0-21 16,0 21-16,0-1 16,0 1-16,-21 0 0,21 0 0,-21 0 15,0 0-15,0 21 16,21-22-16,-22 22 15,22 22-15,-21-1 0,21 0 16,0 0-16,0 21 0,0 1 16,0-1-16,-21 22 0,21-1 0,0 1 15,-21-1-15,21 1 0,0-1 0,-21 1 16,0-22-16,21 21 0,-22 1 16,22-22-16,0 1 0,0 20 0,-21-21 15,21-20-15,0 20 0,0-21 16,0 0-16,0 0 0,0 1 0,0-44 31,0 1-15,-21 0-16</inkml:trace>
  <inkml:trace contextRef="#ctx0" brushRef="#br0" timeOffset="4980.06">2455 3514 0,'-21'-21'0,"42"42"0,-63-85 0,21 22 0,0 21 15,-1-22-15,1 22 0,21-21 16,0 21-16,0-22 0,0 22 0,0-21 16,0 21-16,21-22 0,1 22 15,20 0-15,-21 0 0,21 0 0,1 0 16,20-1-16,-20 22 0,-1 0 16,0 0-16,22 0 0,-22 0 0,0 0 15,1 22-15,-22-1 0,21 21 16,-21-21-16,22 43 0,-22-22 15,0 22-15,0-22 0,0 21 0,1 1 16,-22-1-16,21 1 0,-21-22 0,0 22 16,0-22-16,0 0 0,0 1 15,0-1-15,21-21 0,-21 22 0,0-22 16,0 0-16,0 0 0,0 0 16,21-21-16,-21 21 0,0-42 31,0 0-31,21 0 15,-21 0-15,21 0 0,-21-1 0,22-20 16,-22 0-16,21-1 0,0 1 0,0-21 16,0-1-16,0 1 0,1-1 15,20-21-15,0 22 0,-21-1 0,22 1 16,-1 21-16,0-1 0,1 1 16,-22 0-16,21 20 0,1-20 0,-22 21 15,0 21-15,21-21 0,-21 21 0,1 0 16,-1 0-16,0 21 15,0 0-15,-21 21 0,21-20 0,-21 20 16,0 21-16,0-20 0,0 20 0,0 1 16,0-1-16,0 1 15,0-1-15,0 1 0,0-1 0,-21-20 16,0-1-16,0 21 0,21-20 0,-21-1 16,-1-21-16,22 22 0,-21-22 15,21 0-15,0 0 0,0 0 0,0 0 16,0 1-16,0-1 15,0-42 17,0-1-32,0 1 0,21 0 15,1-21-15,-22 21 0,21-1 0,0-20 16</inkml:trace>
  <inkml:trace contextRef="#ctx0" brushRef="#br0" timeOffset="5379.84">4212 3683 0,'0'42'16,"0"-20"-1,21-22 1,0 0-16,1 0 16,-1 0-16,21 0 0,-21 0 15,22-22-15,-22 1 0,21 0 0,-21 21 16,22-21-16,-22 0 0,0 0 15,0-1-15,0-20 0,0 21 0,-21 0 16,22-22-16,-22 22 0,0 0 16,0-21-16,0 21 0,0-1 0,0 1 15,-22 21-15,1 0 0,0 0 16,0 0-16,0 21 0,-22 1 16,22-1-16,0 0 0,0 21 0,-21 1 15,20-1-15,1 0 0,0 1 0,0-1 16,21 0-16,0-21 0,0 22 15,0-1-15,0-21 0,0 22 0,0-22 16,0 0-16,0 0 0,21 0 0,0 0 16,0 1-16,1-22 15,-1 0-15,0 0 0,0 0 0,0 0 16,0 0-16,22 0 0,-22-22 0,0 22 16,21-21-16,-20 0 0,-1 0 0</inkml:trace>
  <inkml:trace contextRef="#ctx0" brushRef="#br0" timeOffset="5739.8">5503 2900 0,'0'0'0,"0"-21"0,0-22 0,0-62 16,0 83-1,0 1-15,-21 21 16,21-21-16,-21 42 15,21 0-15,-21 1 0,21-1 0,-21 0 16,21 21-16,0 1 0,-22-1 16,1 0-16,0 22 0,21-1 0,-21-20 15,0 20-15,0 1 0,21-1 0,-22 1 16,1-1-16,21 1 0,-21-1 16,0-21-16,0 1 0,21-1 0,-21 0 15,21 1-15,-22-1 0,22-21 0,0 22 16,0-22-16,0 0 0,-21 0 15,21 0-15,0 0 0,0 1 16,21-44 15,-21 1-31,0 0 0,22 0 0,-1 0 16,0-22-16,0 22 0</inkml:trace>
  <inkml:trace contextRef="#ctx0" brushRef="#br0" timeOffset="6267.5">5694 3048 0,'0'0'0,"0"-85"16,0 64-16,0 0 0,0 0 15,0 0-15,0 0 0,0 42 32,0 0-32,0 0 15,-21 21-15,21-20 0,-22 20 0,1 21 16,21-20-16,-21 20 0,0 1 15,0-1-15,0 1 0,-1-22 0,1 22 16,0-1-16,0-21 0,21 1 0,-21-1 16,0 0-16,-1-20 0,22 20 0,0-21 15,0 0-15,-21 0 0,21 1 16,-21-1-16,21-42 47,0-1-47,0 1 0,0 0 15,21 0-15,0 0 0,1 0 0,-1-1 16,0-20-16,0 21 0,0 0 0,0 0 16,1-22-16,20 22 0,-21 0 15,0 0-15,22 21 0,-22-21 0,0 21 16,0 0-16,0 0 0,0 0 0,1 0 16,-1 21-16,-21 0 0,0 0 15,21 0-15,-21 0 0,0 1 0,0-1 16,0 0-16,0 0 0,0 0 0,0 22 15,0-22-15,-21-21 0,21 21 16,0 0-16,0 0 0,-21 0 16,-1 1-16,22-1 15,0-42 17,0-1-17,22 1-15,-1 21 0</inkml:trace>
  <inkml:trace contextRef="#ctx0" brushRef="#br0" timeOffset="6747.75">6689 3598 0,'0'0'0,"0"-21"0,0-21 15,0 21-15,-22 21 16,22-21-16,-21-1 0,0 22 15,0-21-15,0 21 0,0 0 16,-1 0-16,1 0 0,0 21 16,0 1-16,-21-22 0,20 21 15,1 0-15,0 0 0,-21 21 0,21-20 16,-1-1-16,22 0 0,-21 21 0,21-21 16,-21 1-16,21-1 0,0 0 15,0 0-15,0 0 0,0 0 16,0 1-16,21-22 0,0 21 0,1-21 15,-1 0-15,0 0 0,21 0 0,-21 0 16,1 0-16,20 0 0,-21 0 16,0 0-16,22 0 0,-22-21 0,0-1 15,0 1-15,0 0 0,0 0 0,1 0 16,-1 0-16,-21-22 0,0 22 0,0-21 16,0 21-16,0-1 0,0-20 15,0 21-15,-21 0 0,-1 21 0,1-21 16,0-1-16,0 22 0,0 0 15,0 0-15,-22 0 0,22 0 0,0 0 16,0 0-16,0 0 0,-1 0 16,1 22-16,0-1 0,21 0 15,21-21 1,0 0-16,1 0 0,20 0 16,-21 0-16</inkml:trace>
  <inkml:trace contextRef="#ctx0" brushRef="#br0" timeOffset="7424.44">7535 3450 0,'0'0'0,"0"-63"16,0 42-16,0-1 0,-21 22 0,21-21 15,-21 0-15,0 21 0,0 0 16,-1 0-16,1 0 15,0 0-15,0 0 0,0 21 0,0 0 16,-1 22-16,1-22 0,0 0 0,-21 21 16,21-20-16,-1 20 0,1 0 15,0-21-15,0 22 0,21-22 0,0 21 16,-21-21-16,21 22 0,0-22 0,0 0 16,0 0-16,0 0 0,21 1 15,0-22-15,0 21 0,0-21 16,1 0-16,-1 0 0,21 0 0,-21 0 15,0 0-15,1-21 0,20 21 0,-21-22 16,21 1-16,-20 0 0,20 0 0,-21 0 16,0-22-16,22 1 0,-22 0 15,21-1-15,-21-20 0,22-1 0,-22 1 16,21-1-16,-21-20 0,22 20 0,-22-20 16,21 20-16,-21-21 0,0 22 15,-21-1-15,22 1 0,-22-1 0,21 22 16,-21-21-16,0 20 0,0 1 0,0 0 15,0 20-15,0-20 16,0 21-16,-21 21 16,-1 21-16,22 21 15,-21 1-15,0-1 0,0 0 16,0 22-16,21-1 0,-21 1 0,-1-1 16,1 1-16,0-1 0,21 22 0,0-21 15,-21 20-15,21-20 0,-21-1 16,21 1-16,0-1 0,0 1 0,0-22 15,0 0-15,0 1 0,0-1 0,21 0 16,0-20-16,0-1 0,0 0 0,1 0 16,-1 0-16,0-21 0,21 0 15,-21 0-15,1 0 0,20 0 16,-21 0-16,0 0 0,22 0 0,-22-21 16,0 21-16,0-21 0,0 21 0,0-21 15,1 0-15,-1-1 0,0 22 16,0-21-16,-21 0 0,0-21 0,0 21 15,0-1-15,0 1 0</inkml:trace>
  <inkml:trace contextRef="#ctx0" brushRef="#br0" timeOffset="7823.24">5228 3175 0,'-21'0'16,"42"0"30,0 0-46,22-21 0,-22 21 16,0 0-16,21 0 16,1 0-16,-1-21 0,0 21 0,-21 0 15,22 0-15,-1 0 0,-21 0 0,22 0 16,-22 0-16,0 0 0,0 0 16,0 0-16,0 0 15,1 0 16,-1 0-15,0 21-16,0-21 16</inkml:trace>
  <inkml:trace contextRef="#ctx0" brushRef="#br0" timeOffset="11796.59">14986 3090 0,'0'0'0,"0"-21"0,-42-63 16,42 62-16,-22 1 0,1 0 16,21 0-16,0 0 0,0 0 15,0-22-15,0 22 0,0 0 16,0 0-16,0 0 0,0-1 16,0 1-16,0-21 0,21 21 15,-21 0-15,22-43 0,-22 43 0,21-21 16,-21 20-16,21-20 0,-21 21 0,0-21 15,0 20-15,0-20 0,0 21 0,0-43 16,0 43-16,0 0 0,0-21 0,0 21 16,0-1-16,0 1 0,0-21 0,0 21 15,0 0-15,-21-22 0,21 22 0,0 0 16,0-21-16,-21 20 0,21 1 16,0 0-16,0 0 0,-22 21 0,22-21 15,-21-22-15,21 22 0,0 0 16,-21 0-16,0 0 0,21 0 15,-21 21 1,0 0 0,21-22-16,0 1 31,0 0-15,-22 21-1,1 0-15,21-21 16,0 0-1,-21 21-15,21-21 16,0-1 0,0 1-1,0 0 1,21 21-16,-21-21 16,21 21-1,-21-21-15,22 21 63,-1 0-16,-21 21-32,21-21 1,-21 21-1,21-21 1,-21 21-16,21-21 16,-21 21-1,0 1-15,21-22 0,-21 21 16,22 0-16,-22 0 16,0 0-16,0 0 15,0 1-15,0-1 16,0 0-16,0 0 0,0 0 15,0 0-15,0 1 0,0-1 16,0 21-16,0-21 0,-22 0 0,22 1 16,-21-1-16,21 0 0,0 0 0,0 0 15,-21 0-15,21 1 0,-21-1 16,21 0-16,-21 0 0,21 0 0,0 0 16,0 1-16,-21-1 0,21 0 0,-22 0 15,22 0-15,0 0 0,0 1 16,0-1-16,0 0 0,0 0 15,-21 0-15,21 0 0,0 1 0,0-1 0,-21-21 16,21 42-16,0-21 16,-21 0-16,21 1 0,0-1 0,0 0 15,0 0-15,-21 0 0,21 0 0,0 1 16,-21-1-16,21 0 0,0 0 16,0 0-16,0 0 0,0 1 0,0-1 15,0 0-15,0 0 0,0 0 0,0 0 16,-22-21-16,22 22 0,0-1 0,0 0 15,0 0-15,-21 0 0,21 0 16,0 1-16,0-1 16,0 0-16,0 0 0,0 0 15,0 0-15,0 1 0,0-1 16,0 0-16,0 0 0,0 0 16,0 0-16,0 1 0,0-1 0,0 0 15,0 0-15,0 0 0,0 0 16,0 1-16,0-1 15,0 0-15,0 0 16,0 0-16,0 0 16,0 1-16,0-1 15,0 0-15,0 0 16,21-21-16,-21 21 0,0 0 16,0 1-16,0-1 15,0 0-15,0 0 16,0 0-16,0 0 15,0 1-15,0-1 16,0 0-16,0 0 16,0 0-16,0 0 0,0 1 15,0-1-15,0 0 16,0 0-16,0 0 0,0 0 16,0 1-16,0-1 0,0 0 15,0 0-15,0 0 0,0 0 16,0 1-16,0-1 0,0 0 0,0 0 15,0 0-15,0 0 16,0 1-16,0-1 0,0 0 16,0 0-16,0 0 0,0 0 0,0 1 15,0-1-15,0 0 0,0 0 16,-21 0-16,21 0 0,0 1 16,0-1-16,0 0 0,0 0 15,0 0-15,0 0 0,0 1 0,0-1 16,0 0-16,0 0 0,0 0 15,0 0-15,0 1 0,0-1 16,0 0-16,0 0 0,0 0 0,0 0 16,0 1-16,0-1 0,0 0 0,0 0 15,0 0-15,0 0 0,0 1 16,0-1-16,0 0 0,0 0 16,0 0-16,0 0 0,0 1 0,0-1 15,0 0-15,0 21 0,0-21 0,0 1 16,0-1-16,0 0 0,0 0 15,0 0-15,0 0 0,0 1 16,0-1-16,0 0 0,0 0 0,0 21 16,0-20-16,0-1 0,0 0 0,0 0 15,0 21-15,0-20 0,0-1 0,0 0 16,0 0-16,0 0 0,0 22 16,0-22-16,0 0 0,0 0 0,0 0 15,0 0-15,0 1 0,0-1 16,0 0-16,0 0 0,0 0 0,0 22 15,0-22-15,0 0 0,0 0 0,0 0 16,0 0-16,0 1 0,-21-1 16,21 0-16,0 0 0,0 0 0,0 22 15,0-22-15,0 0 0,0 0 0,0 21 16,-21-20-16,21 20 0,0-21 0,0 21 16,0-20-16,0-1 0,0 21 15,0-21-15,0 22 0,0-22 16,0 21-16,0-21 0,0 22 0,0-22 0,0 21 15,0-21-15,0 0 0,0 22 16,0-22-16,0 0 0,0 21 0,0-20 16,0 20-16,0-21 0,0 0 15,0 22-15,0-22 0,0 21 0,0-21 16,0 22-16,0-22 0,0 21 0,0-21 16,0 22-16,0-22 0,0 0 0,0 21 15,0-21-15,0 22 0,0-22 0,0 21 16,0-21-16,0 22 0,0-22 15,0 0-15,0 21 0,0-20 0,0 20 16,0-21-16,0 21 0,0-20 0,0 20 16,0-21-16,0 21 0,0 1 0,0-22 15,0 21-15,0-21 0,0 22 16,0-22-16,0 21 0,0-21 0,0 22 16,0-22-16,0 0 0,0 21 15,0-20-15,0-1 0,0 21 0,0-21 16,-21 0-16,21 1 0,0 20 0,0-21 15,0 0-15,0 22 0,0-22 0,0 21 16,0-21-16,0 0 0,0 22 0,0-22 16,0 21-16,0-21 0,0 22 0,0-22 15,0 0-15,0 21 0,0-20 16,0-1-16,0 21 0,0-21 0,0 0 16,0 22-16,0-22 0,0 0 0,0 0 15,0 22-15,0-22 0,0 0 16,0 21-16,0-21 0,0 1 0,0 20 15,0-21-15,0 21 0,0-20 0,0 20 16,0-21-16,0 21 0,0-20 16,0 20-16,0-21 0,0 0 0,0 22 15,0-22-15,0 21 0,0-21 0,0 0 16,0 22-16,0-22 0,0 0 0,0 21 16,0-20-16,0-1 0,0 21 0,0-21 15,0 22-15,0-22 0,0 21 16,0-21-16,0 22 0,0-22 0,0 21 0,0 0 15,-21-20-15,21 20 0,0-21 16,0 21-16,0-20 0,0 20 16,0 0-16,0-21 0,0 22 0,0-22 15,0 21-15,-22-21 0,22 22 0,0-22 16,0 0-16,-21 21 0,21-20 0,0 20 16,0 0-16,0-21 0,0 22 15,-21-1-15,21-21 0,0 22 0,0-1 16,-21-21-16,21 21 0,0 1 0,0-22 15,0 21-15,0 1 0,0-22 0,0 21 16,0-21-16,0 22 0,0-22 0,-21 21 16,21-21-16,0 22 0,0-22 0,0 21 15,0-21-15,-21 22 16,21-22-16,0 21 0,0 0 0,0-20 16,0 20-16,0 0 0,0-21 0,0 22 15,0-1-15,0-21 0,0 22 0,0-1 16,0-21-16,0 21 0,0-20 15,0 20-15,0-21 0,0 0 0,0 22 16,0-22-16,0 0 0,0 21 0,0-21 16,0 22-16,0-22 0,0 21 0,0-21 15,0 22-15,0-22 0,0 21 0,0-21 16,0 22-16,0-22 0,0 21 16,0 1-16,0-22 0,0 21 15,0-21-15,0 0 0,0 22 0,0-22 16,0 21-16,0-21 0,0 1 0,-22 20 15,22-21-15,0 0 0,0 22 16,0-22-16,0 0 0,0 21 0,0-21 16,0 22-16,0-22 0,0 21 0,0 1 15,0-22-15,-21 21 0,21-21 0,0 22 16,0-22-16,0 21 0,-21-21 16,21 22-16,0-22 0,0 21 0,0-21 15,0 22-15,0-22 0,0 0 0,0 21 16,0-21-16,0 22 0,0-1 15,-21-21-15,21 22 0,0-1 16,0-21-16,0 21 0,0 1 0,-21-1 16,21-21-16,0 22 0,0-1 0,0 0 15,0-21-15,0 22 0,0-1 0,0-21 16,0 22-16,0-22 0,0 21 16,0-21-16,0 22 0,0-22 0,0 21 15,0-21-15,0 22 0,0-22 0,0 21 16,0 0-16,0-20 0,0 20 0,0 0 15,0-21-15,0 22 0,0-1 16,0-21-16,0 22 0,0-1 16,0-21-16,0 21 0,0-20 0,0 20 15,0-21-15,0 21 0,0-20 0,0-1 16,0 21-16,0-21 0,0 22 16,0-22-16,0 0 0,0 21 0,0-21 15,0 22-15,0-1 0,0-21 0,0 22 16,0-22-16,0 21 0,0-21 15,0 22-15,0-22 0,0 21 0,0-21 16,0 22-16,0-22 0,0 0 0,0 21 16,-21-21-16,21 1 0,0-1 15,0 21-15,-22-21 0,22 0 0,0 1 16,0 20-16,0-21 0,0 0 16,0 0-16,0 1 0,-21 20 0,21-21 15,0 0-15,-21 0 0,21 22 0,0-22 16,0 0-16,0 0 0,0 22 15,0-22-15,0 0 0,-21 0 0,21 21 16,0-20-16,0-1 0,0 0 16,0 0-16,-21 0 0,21 0 0,0 22 15,0-22-15,0 0 0,0 0 0,0 0 16,0 1-16,0-1 0,0 0 16,0 0-16,0 0 0,0 0 0,0 1 15,0-1-15,0 0 0,0 0 0,0 0 16,0 0-16,0 1 0,0-1 15,0 0-15,0 0 0,21 0 16,-21 0 0,0 1-1,0-44 32,0 1-31,0 0-16,-21-21 0,21 21 0,-21-22 15,21 1-15</inkml:trace>
  <inkml:trace contextRef="#ctx0" brushRef="#br0" timeOffset="12875.97">17484 3641 0,'0'0'0,"-22"0"0,1 0 16,-21 0-16,21 0 0,0 0 15,-1-21-15,22-1 16,0 1-16,-21 21 0,21-21 16,-21 21-16,21-21 15,0 0-15,0 0 16,0-1-16,0 1 15,0 0-15,0 0 16,21 0 0,0 21-1,-21-21-15,0-1 16,0 1-16,0 0 16,0 0-16,0 0 15,0 0-15,0-1 16,0 1-16,0 0 0,0 0 0,22 21 15,-22-21-15,0 0 0,0-1 0,21 1 16,0 0-16,0-21 0,-21 21 0,21-1 16,0 1-16,-21 0 0,0 0 15,22 21-15,-1-21 0,-21-22 0,0 22 16,0 0-16,0 0 0,-21-43 16,-1 43-16,1 21 0</inkml:trace>
  <inkml:trace contextRef="#ctx0" brushRef="#br0" timeOffset="13479.99">17081 2138 0,'0'0'0,"0"-21"16,-21 21 0,0 0 62,0 0-63,21 21 1</inkml:trace>
  <inkml:trace contextRef="#ctx0" brushRef="#br0" timeOffset="17831.68">16468 2138 0,'0'0'0,"21"-21"16,-21 0-16,0-1 15,21 1-15,-21 0 16,0 0-16,0 0 0,0 0 0,-21-1 16,0 1-16,-1 21 0,1-21 15,-21 0-15,21 21 0,-22 0 0,1 0 16,21 0-16,-21 0 0,-1 0 0,1 21 15,0 0-15,-1 0 16,1 1-16,0 20 0,-1-21 0,22 21 16,-21 1-16,21 20 0,-1-20 15,1 41-15,0-20 0,0 20 0,21-20 16,0 21-16,-21-1 0,21-20 0,0-1 16,0 1-16,0-1 0,0 1 15,0-22-15,21 0 0,0 1 0,0-1 16,0 0-16,22-20 0,-22-1 0,0 0 15,21 0-15,-20-21 0,20 0 16,0 0-16,-21 0 0,22 0 0,-1 0 16,0-21-16,1 0 0,-1 0 15,-21-1-15,22 1 0,-1 0 16,0 0-16,1-21 0,-1 20 0,0-20 16,-21 21-16,22-21 0,-22 20 0,0-20 15,0 0-15,0 21 0,-21-22 16,0 22-16,22 0 0,-22 0 0,0 0 15,0-1-15,-22 22 16,1 22 0,0-1-16,21 0 0,-21 21 15,0-21-15,21 1 0,-21 20 0,21-21 16,0 21-16,0-20 0,0 20 16,0-21-16,0 21 0,0-20 0,0 20 15,21-21-15,0 0 0,0 0 16,0 1-16,0-22 0,1 21 15,-1-21-15,21 0 0,-21 0 0,0 0 16,22 0-16,-22 0 0,0-21 0,21 21 16,-20-22-16,-1 1 0,21 0 15,-21 0-15,0 0 0,-21 0 0,22-64 16,-22 43-16,0 20 16,0-20-16,0 0 0,0-1 15,-22 22-15,22-21 0,-21 0 0,0 20 16,-21-20-16,21 21 0,-1 0 0,1 21 15,-21 0-15,21 0 0,0 0 16,-1 0-16,-20 21 0,21 0 16,0 0-16,0 0 0,21 22 0,0-22 15,-22 21-15,22 1 0,0-1 16,0 0-16,0-21 0,0 22 0,0-22 16,22 21-16,-1-21 0,0 22 0,0-22 15,0 0-15,0 0 0,1 0 16,20-21-16,-21 0 0,0 0 0,22 0 15,-1 0-15,-21 0 0,21 0 16,1-21-16,-22 21 0,21-21 0,1 0 16,-1 0-16,-21 0 0,21-22 0,-20 22 15,20 0-15,0-21 0,-21 20 16,1-20-16,20 21 0,-21-21 16,0 20-16,0-20 0,22 21 0,-43-21 15,21 20-15,0 1 16,-21 42-1,0 1-15,-21-1 16,21 0-16,-21 0 0,21 0 16,0 22-16,-21-22 0,-1 21 0,22-21 15,-21 22-15,21-1 0,0-21 0,0 21 16,-21-20-16,21 20 0,0-21 16,-21 0-16,21 22 0,-21-22 0,21 0 15,0 0-15,0 0 0,0 0 16,0 1-1,0-44 1,0 1 0,0 0-16,0 0 15,0 0-15,0 0 0,0-22 0,0 22 16,0-21-16,21 21 0,-21-22 0,21 1 16,0 21-16,0-22 0,1 22 15,-1-21-15,0 21 0,0-22 0,0 22 16,0 0-16,1 0 0,-1 21 15,0-21-15,0 21 0,0 0 0,0 0 16,1 0-16,-22 21 16,21 0-16,-21 0 0,21 0 0,-21 1 15,0-1-15,0 0 0,0 21 16,0-21-16,0 1 0,0 20 16,0-21-16,0 0 0,0 0 0,0 1 0,0-1 15,0 0-15,0 0 0,0 0 16,0 0-16,0 1 0,21-22 15,0 0-15,0 0 0,1 0 16,-1 0-16,0 0 16,0 0-16,0-22 0,22 1 0,-22 21 0,21-21 15,0 0-15,-20-21 0,20 20 16,0 1-16,-21 0 0,22-21 16,-1 21-16,-21-22 0,0 1 0,1 21 15,-1 0-15,0-22 0,-21 22 0,0 0 16,0 0-16,-21 21 15,0 0-15,-1 21 16,1-21-16,0 21 0,0 0 0,21 0 16,0 1-16,0-1 0,0 0 15,0 21-15,0-21 0,0 1 0,0-1 16,0 0-16,21 0 0,-21 0 16,21 0-16,0 1 0,-21-1 15,22 0-15,-1 0 0,0 0 16,-21-42 31,-21 21-47,0-21 15,-1 0-15,1 0 0,21-1 16,-21 22-16,0-21 16,21 42 15,0 1-16,0-1-15,0 0 16,21-21-16,0 0 16,-21 21-16,21-21 0,1 0 0,-1 0 15,0 0-15,0 0 0,0 0 16,0 0-16,1 0 0,-1 0 0,0 0 16,0-21-16,0 21 0,0-21 0,1 0 15,-1-1-15,-21 1 0,21-21 16,0 21-16,0-22 0,0 1 0,-21 0 15,22-22-15,-1 22 0,0-22 0,0 1 16,0-22-16,0 22 0,1-1 16,-1 1-16,0-1 0,-21 22 0,21-22 15,-21 22-15,0 0 0,0-22 16,0 43-16,0-21 0,0-1 16,0 22-16,0 0 0,0 0 0,-21 21 31,0 21-31,21 0 15,0 0-15,0 22 0,-21-22 0,21 21 16,0 1-16,-22-1 0,22 0 16,-21 1-16,21-1 0,0 0 0,0 22 15,-21-22-15,21 22 0,-21-1 0,21-21 16,-21 22-16,21-22 16,0 22-16,0-22 0,0 0 0,0 1 0,0-22 15,0 21-15,0 1 0,0-22 16,0 0-16,0 21 0,0-21 15,0 1-15,0-1 0,21 0 16,-21 0-16,21-21 0,0 0 16,0 0-16,1 0 0,-1 0 0,0 0 15,0 0-15,0-21 0,0 0 0,1 21 16,-1-21-16,21-1 0,-21 1 16,0 0-16,1 0 0,-1 0 0,0 0 15,0-22-15,-21 22 0,21-21 0,-21 21 16,21-1-16,-21-20 15,0 21-15,0 0 0,0 0 0,-21 21 16,0 0 0,0 0-16,21 21 15,0 0-15,0 0 0,0 0 0,0 0 16,0 1-16,0-1 0,0 0 16,0 0-16,0 0 0,0 0 15,0 1-15,0-1 0,0 0 0,21 0 16,0 0-16,-21 0 0,21 1 15,1-22 1,-1 21-16,0-21 0,0 0 0,0 0 16,0 0-16,1 0 0,-1 0 15,0 0-15,0 0 0,0 0 16,0 0-16,1-21 0,-1-1 0,21 22 16,-21-21-16,0 0 0,1 0 0,-1 0 15,-21 0-15,21-1 0,0-20 16,0 21-16,-21-21 0,0 20 0,21 1 15,-21 0-15,22 0 0,-22 0 0,0 0 16,0 42 15,-22 0-31,22 0 16,-21 0-16,21 0 0,0 1 16,0-1-16,0 0 0,0 0 15,-21 0-15,21 0 0,0 1 0,0-1 16,0 0-16,0 0 15,0 0-15,21-21 16,0 0-16,1 0 0,-1 0 16,0 0-16,0 0 15,0 0-15,0 0 0,-21-21 0,22 0 16,-1 21-16,-21-21 0,0 0 0,21-1 16,0 1-16,0-21 0,-21 21 0,0 0 15,21-22-15,-21 22 0,22 0 16,-22-21-16,0 20 15,0 1-15,0 42 16,0 1 0,0-1-16,0 0 0,0 0 0,-22 0 15,22 22-15,0-22 0,0 21 16,0-21-16,0 0 0,0 1 0,0-1 16,0 0-16,0 0 0,0 0 0,0 0 15,0 1-15,0-1 16,22-21-16,-1 0 15,0 0-15,0 0 16,0 0-16,0 0 0,1-21 0,-1 21 16,0-22-16,21 1 0</inkml:trace>
  <inkml:trace contextRef="#ctx0" brushRef="#br0" timeOffset="19143.86">20616 2773 0,'0'0'16,"0"-21"-16,21 0 0,-21-1 0,0 1 0,0 0 15,0 0-15,0 0 0,-21 21 32,0 0-17,21 21-15,-21 0 0,0 0 0,0 22 16,21-22-16,-22 0 0,1 0 16,0 21-16,21-20 0,0-1 15,0 21-15,-21-21 0,21 0 0,0 1 16,0-1-16,0 21 0,0-21 15,0 0-15,0 1 0,21-1 16,0 0-16,0-21 0,1 0 16,-1 0-16,0 0 0,21 0 15,-21 0-15,1 0 0,20 0 0,-21 0 16,21-21-16,-20 21 0,20-21 0,-21-1 16,21 1-16,-20 0 0,-1 0 0,0-21 15,21 20-15,-21-20 0,1 0 16,-1-1-16,0-20 0,0-1 0,0 1 15,0-1-15,22-20 0,-22 20 16,0 1-16,0 20 0,-21-20 16,21 21-16,-21-1 0,0 1 0,22 21 15,-22-22-15,0 22 0,0 0 16,0 0-16,-22 21 16,1 21-16,0 0 15,0 0-15,21 1 0,-21-1 16,0 21-16,21-21 0,-22 22 0,22-1 15,0 21-15,-21 1 0,0-22 0,21 22 16,0-1-16,0 1 0,0-1 16,0-20-16,0-1 0,0 0 15,0 1-15,0-1 0,0 0 0,0-21 16,0 22-16,0-22 0,0 0 16,21 0-16,0 0 0,1 1 0,-1-22 15,0 21-15,0-21 0,0 0 0,0 0 16,1 0-16,-1 0 0,21 0 0,-21 0 15,0 0-15,1 0 0,-1-21 16,21-1-16,-21 1 0,0 21 0,1-21 16,-1 0-16,0-21 0,0 20 0,0 1 15,0 0-15,1 0 0,-22 0 16,21 0-16,-21-1 0,0 1 16,0 42 15,-21 1-31,21-1 0,-22-21 15,22 21-15,-21 0 0,21 0 0,0 0 16,0 1-16,0-1 0,0 0 0,0 0 16,0 0-16,0 0 15,0 1-15,21-22 0,1 21 16,-1-21-16,0 0 0,0 0 16,0 0-16,0 0 0,1 0 15,-1 0-15,-21-21 0,21 21 0,0-22 16,0 1-16,0 21 0,1-21 15,-22 0-15,0 0 0,21-22 0,-21 22 0,21-21 16,-21 0-16,0 20 16,0-20-16,0 0 0,0-1 0,0 22 15,0-21-15,0 21 0,-21 21 0,0-21 16,-1 21-16,1 0 0,0 0 16,0 21-16,-21 0 0,20 0 0,1 0 15,0 0-15,0 22 0,0-22 0,0 21 16,21-21-16,-22 22 0,22-22 15,0 0-15,0 21 0,0-20 0,0-1 16,0 0-16,22-21 0,-1 21 0,-21 0 16,21-21-16,0 0 15,0 21-15,0-21 0,1 0 0,-1 0 16,0 0-16,0 0 0,0 0 0,0 0 16,1 0-16,-1-21 0,0 21 0,0-21 15,0 0-15,0 0 0,1 0 16,-1-1-16,0 1 0,0 0 0,0-21 15,0 21-15,1-22 0,-22 22 0,21 0 16,0 0-16,-21 0 0,0-1 16,0 44-1,0-1 1,0 0-16,0 0 16,0 21-16,0-20 0,0-1 0,0 0 15,0 21-15,-21-21 0,21 1 0,0-1 16,0 0-16,0 0 0,0 0 15,21-21 1,0 0 0,0 0-16,0 0 15,1 0 1,-22-21-16,0 0 0,0 0 16,21 0-16,-21-1 0,0 1 0,0 0 15,0 0-15,0-21 0</inkml:trace>
  <inkml:trace contextRef="#ctx0" brushRef="#br0" timeOffset="19428.22">21272 2371 0,'43'-21'15,"-22"21"1,0 0-16,21 0 0,1 0 16,-1 0-16,0-22 0,1 22 0,20 0 15,-20 0-15,-1 0 0,0 0 0,-21 0 16,1-21-16,-1 21 16,0 0-16,-21-21 15,-21 21 1,21-21-16,-43 21 0,22 0 15,-21 0-15,0-21 0,-1 21 0</inkml:trace>
  <inkml:trace contextRef="#ctx0" brushRef="#br0" timeOffset="19700.06">18859 2371 0,'0'0'0,"22"0"16,-1 0-16,21 0 15,-21 0-15,22 0 16,-1 0-16,0 0 0,1 0 0,-22 0 0,21 0 16,0 0-16,-20 0 0,-1 0 0,0 0 15,-21-21-15,21 21 16,-21-22 15,21 22-31,0 0 16,1-21-16</inkml:trace>
  <inkml:trace contextRef="#ctx0" brushRef="#br0" timeOffset="20284.36">23114 2519 0,'0'0'15,"0"-21"-15,0 0 0,0-1 0,21 1 16,-21 0-16,0 0 0,0 0 31,-21 42-15,0-21-16,0 21 16,-1 0-16,22 22 0,-21-22 0,0 0 15,0 21-15,0 1 0,21-1 0,0-21 16,0 21-16,-21 1 0,21-22 15,0 21-15,0-21 0,0 22 16,0-22-16,0 0 0,0 0 0,0 0 16,21 1-16,-21-1 0,21 0 15,0-21-15,-21 21 0,21 0 0,0-21 16,1 0-16,-1 21 0,0-21 16,0 0-16,0 0 15,0 0-15,1-21 0,-1 21 16,-21-21-16,21 0 0</inkml:trace>
  <inkml:trace contextRef="#ctx0" brushRef="#br0" timeOffset="20607.74">23643 2392 0,'0'0'0,"21"-21"16,-21 0-16,21 21 15,1 0-15,-1 0 16,0 0-16,-21 21 0,21-21 16,0 21-16,-21 0 0,21 21 0,1-20 15,-22 20-15,21-21 0,-21 21 0,0 1 16,0-1-16,0 0 0,0 1 16,0-1-16,0-21 0,-21 22 0,-1-1 15,1-21-15,0 21 0,0-20 16,0-1-16,0 0 0,-22 0 15,22 0-15,0 0 0,0-21 0,0 22 16,21-1-16,-22-21 0,1 0 0,21 21 16,-21-21-16,0 0 0,0 0 31</inkml:trace>
  <inkml:trace contextRef="#ctx0" brushRef="#br0" timeOffset="21881">9102 3112 0,'0'0'0,"21"0"0,-21-22 16,21 22-1,-21-21-15,0 0 16,0 42 47,0 0-63,-21-21 0,0 43 0,21-22 15,-22 21-15,22-21 0,-21 22 0,0-1 16,21 0-16,0 1 0,0-22 15,-21 21-15,21 1 0,0-22 0,0 0 16,0 21-16,0-21 0,0 1 16,21-1-16,-21 0 0,21-21 15,0 0-15,-21 21 0,22-21 16,-1 0-16,0 0 0,0 0 16,0 0-16,0-21 0</inkml:trace>
  <inkml:trace contextRef="#ctx0" brushRef="#br0" timeOffset="23012.28">8975 3196 0,'0'0'0,"21"-21"31,-42 21 1,-1 21-17,1-21-15,0 21 0,21 1 0,-21-22 16,21 21-16,-21-21 0,21 21 16,21-21 15,0 0-31,0 0 15,0 0-15,1 0 0,-1 0 16,0 0-16,21 0 0,-21 0 16,1-21-16,-1 21 15,-42 21 1,-1-21-16,1 21 16,0 0-16,0 0 0,-21-21 15,20 22-15,1-1 0,0-21 0,0 21 16,21 0-16,21-21 31,0 0-31,22 0 16,-22 0-16,0 0 0,0 0 0,0 0 15,22 0-15,-22 0 16,0 0-16,-42 21 47,0 0-47,-1-21 0,1 22 0,0-1 15,0-21-15,0 21 0,0 0 0,-1 0 16,22 0-16,0 1 16,22-22 15,-1 0-31,0 0 16,-21-22-1</inkml:trace>
  <inkml:trace contextRef="#ctx0" brushRef="#br0" timeOffset="25051.59">1185 5715 0,'-21'0'47,"0"0"-32,0 0-15,0 0 16,-1 0-16,-20 0 0,21 0 0,0 0 16,-22 0-16,1 0 0,21 0 15,-21 0-15,-1 0 0,1 0 0,21 0 16,-22-21-16,1 21 0,21 0 15,-21 0-15,20 0 0,1 0 0,0 0 16,0 0-16,0 0 0,0 0 16,21-21-16,21 21 47,0 0-47,0 0 15,21 0-15,1 0 0,-1 0 16,0 0-16,22 0 0,-22 0 0,22 0 15,-1-21-15,22 21 0,-22 0 16,22 0-16,0 0 0,21 0 0,-22 0 16,1 0-16,0 0 0,-1 0 15,-20 0-15,-1 0 0,1 0 16,-22 0-16,0 0 0,1 0 0,-22-22 16,0 22-16,0 0 0,0 0 15,1 0-15,-22-21 0,0 0 16,0 0-1,0 0-15,-22 0 16,1 21-16,0-22 0,0 22 0,0-21 16,0 21-16,-22-21 15,22 21-15,0 0 0,0 0 0,0 0 16,-1 0-16,1 0 0,0 0 16,0 0-16,0 0 0,0 0 15,42 0 16,0 0-15,21 0-16,-21 0 0,1 0 16,20 0-16,-21 0 15,0 0-15,0 0 0,22 0 0,-22 0 16,0 0-16,-21 21 0,21-21 16,-21 21-16,21-21 0,-21 22 0,0-1 15,0 0-15,0 0 0,0 0 16,0 0-16,-21 1 0,0-1 0,0 21 15,0-21-15,-22 0 0,22 1 0,0-1 16,0 21-16,0-21 0,0 0 16,-1 1-16,1-1 0,0 0 15,21 0-15,-21 0 16,0-21-16,21 21 16,0-42 15,0 0-16,21 21-15,-21-21 0,21 0 0</inkml:trace>
  <inkml:trace contextRef="#ctx0" brushRef="#br0" timeOffset="32268.4">2942 5969 0,'0'21'0,"0"0"0,-21 1 32,0-22-32,21 21 15,21-42 48,0-1-63,0 22 0,-21-21 0,21 0 15,1 0-15,-1 21 0,21-42 16,-21 20-16,0 1 0,22 0 0,-22-21 16,21 21-16,-21-22 0,1 22 15,-1-21-15,0-1 0,0 22 16,-21-21-16,0 21 0,0 0 0,0-22 15,-21 22-15,0 0 0,0 0 16,-1 0-16,1 21 0,0 0 0,0 0 16,0 0-16,-22 0 0,22 21 15,0 0-15,0 0 0,21 21 0,-21 1 16,21-1-16,-21 0 0,21 1 16,0-1-16,0 0 0,0 1 0,0-1 15,0 0-15,0-20 0,0-1 0,21 21 16,0-21-16,0 0 15,0-21-15,0 0 16,1 0-16,-1 0 0,0 0 16,0 0-16,0 0 0,0-21 15,1 21-15,-1-21 0,-21 0 0,21 0 16,0 0-16,0-1 0,0 1 16,22-21-16,-22 21 0,0-22 0,0 22 15,22-21-15,-1 21 0,-21-22 16,21 22-16,-20 0 0,20 0 0,0 21 15,-21 0-15,1 0 0,20 0 16,-21 0-16,0 21 0,0 0 0,-21 0 16,22 1-16,-22 20 0,21-21 0,-21 21 15,0-20-15,0 20 16,0-21-16,0 0 0,0 22 0,0-22 16,-21 0-16,21 0 0,-22-21 15,22 21-15,-21-21 0,21 21 16,0-42 15,21 0-31,1 0 0,-1 0 16,0 0-16,0-22 0,0 22 0,0-21 15,1 21-15,-22-22 0,21 1 16,0 0-16,0-1 0,0 22 0,-21-21 16,0 21-16,21-22 0,-21 22 15,0 0-15,0 0 0,-21 21 31,21 21-31,-21 0 0,0 0 16,21 0-16,0 22 0,-21-1 0,0 0 16,21 1-16,-22-22 0,22 21 0,0 1 15,0-1-15,0-21 0,0 21 16,0-20-16,0 20 0,22-21 0,-1-21 16,0 21-16,0 0 0,0-21 15,0 0-15,1 0 0,20 0 0,-21 0 16,21 0-16,1 0 0,-22 0 0,21-21 15,-21 0-15,22 0 0,-22 0 16,21 0-16,-21-1 0,1 1 16,-1-21-16,0 21 0,0-22 0,-21 1 15,0 0-15,0-1 0,0 22 16,0-21-16,0 21 0,0 0 0,-21-1 16,21 1-16,-21 21 0,0 0 15,-1 0-15,1 21 0,21 1 16,-21-1-16,21 21 0,-21-21 0,21 22 15,0-22-15,0 21 0,0 0 16,0-20-16,0 20 0,0-21 0,21 0 16,0 0-16,0 1 0,-21-1 15,43-21-15,-22 21 0,0-21 0,0 0 16,22 0-16,-22 0 0,21 0 16,-21 0-16,22 0 0,-22-21 0,0 21 15,21-21-15,-21-1 0,1 1 16,-1 0-16,0 0 0,0 0 0,0-22 15,0 22-15,-21-21 0,22 0 16,-1 20-16,0-20 0,-21 21 0,21-21 16,0 20-16,0 1 0,-21 0 0,22 21 15,-1 0-15,0 0 32,-21 21-32,0 0 0,21-21 0,-21 22 0,0-1 15,0 0-15,0 0 16,0 0-1,0-42 17,0 0-32,0 0 15,0 0-15,0-1 0,0 1 16,0 0-16,0 0 0,0 0 16,0 0-16,-21 21 15,0 21 1,0 0-1,21 0-15,-22 21 0,1-20 16,21 20-16,0-21 0,-21 21 0,21-20 16,-21 20-16,21-21 0,0 21 15,0-20-15,0-1 0,0 21 0,0-21 16,0 0-16,21-21 0,0 22 16,0-1-16,1-21 0,-1 0 0,0 0 15,0 0-15,0 0 0,0 0 0,22 0 16,-22 0-16,0-21 0,0 21 15,22-22-15,-22 1 0,0-21 0,0 21 16,0 0-16,0-22 0,-21 1 16,22 21-16,-1-22 0,0 1 15,-21 0-15,21 21 0,0-1 0,-21 1 16,0 0-16,21 0 0,-21 42 31,0 0-15,0 22-16,0-22 0,0 0 0,0 0 15,0 21-15,0-20 0,0-1 16,0 21-16,0-21 0,0 0 0,0 1 16,0-1-16,22-21 0,-22 21 0,21 0 15,0-21-15,0 0 0,0 0 16,0 0-16,1 0 0,-1 0 0,0 0 16,21 0-16,-21 0 0,1-21 15,-1 0-15,0 0 0,0-1 16,0 1-16,0 0 0,1-21 0,-1 21 15,-21-22-15,0 22 0,21-21 0,-21-1 16,0 22-16,21 0 0,-21 0 16,0 0-16,0 0 0,0-1 0,0 44 31,0-1-31,0 0 16,0 21-16,0-21 0,0 1 0,0 20 15,0-21-15,0 21 0,0-20 0,0 20 16,0-21-16,0 0 0,0 0 15,21 1-15,0-1 0,1-21 16,-22 21-16,21-21 0,0 0 0,0 0 16,21 0-16,-20 0 0,-1 0 15,0-21-15,21 21 0,-21-21 0,1-1 16,-1 1-16,0 0 0,0-21 0,0-1 16,0 22-16,1-21 0,-1 0 15,0-1-15,0 1 0,-21-22 0,21 22 16,0 0-16,1-22 0,-22 22 0,0-22 15,0 22-15,0 0 0,0-1 16,0 1-16,21 0 0,-21 21 0,0-1 16,0 1-16,0 42 15,0 1 1,-21-1-16,21 21 0,0 0 16,0 1-16,-22-1 0,22 0 15,-21 1-15,21 20 0,0-20 0,0-1 16,0 0-16,0 1 0,0-1 0,0 21 15,0-20-15,0-1 0,0-21 16,0 22-16,0-1 0,21-21 0,1 0 16,-1 0-16,0 1 0,0-1 15,0 0-15,0-21 0,22 0 0,-22 0 16,0 0-16,21 0 0,1 0 16,-22 0-16,21 0 0,-21-21 0,22 0 15,-22-1-15,21 1 0,-21 0 16,1-21-16,-1 21 0,0-22 0,-21 22 15,0-21-15,0 21 0,0-22 0,0 22 16,0-21-16,0 21 0,0-1 16,-21 1-16,0 21 15,-1 0-15,1 0 0,21 21 0,-21 1 16,0-22-16,21 21 0,0 0 0,0 21 16,0-21-16,0 1 0,0 20 15,0-21-15,0 0 0,0 0 0,0 1 16,21 20-16,-21-21 0,21-21 0,0 21 15,1 0-15,-1-21 16,0 0-16,0 0 0,0 0 16,0 0-16,1 0 0,-1 0 0,0 0 15,-21-21-15,21 0 0,0 21 16,0-21-16,-21 0 0,0 0 0,22-1 16,-1 1-16,-21 0 0,0 0 0,0 0 15,0-22-15,0 22 0</inkml:trace>
  <inkml:trace contextRef="#ctx0" brushRef="#br0" timeOffset="32518.26">6562 5271 0,'0'0'0,"-22"0"0,-20 21 0,84-21 31,-20 0-16,20 0-15,0 0 0,1 0 0,-1 0 16,0 0-16,1 0 0,-1 0 16,0 0-16,1 0 0,-1 0 0,-21-21 15,0 21-15,-42 0 32,0 0-17</inkml:trace>
  <inkml:trace contextRef="#ctx0" brushRef="#br0" timeOffset="34500.79">9017 5863 0,'0'0'15,"-21"0"-15,0 0 0,21 21 16,-22-21 15,22-21-15,0 0-16,0 0 16,0 0-16,0 0 0,0-22 0,0 22 15,22-21-15,-22-1 0,21 1 16,0 0-16,0-1 0,0 1 0,0 0 15,1-1-15,-1-20 0,0 21 0,21 20 16,-21-20-16,1 21 0,-1 0 16,0 21-16,0 0 0,0 0 0,0 0 15,-21 21-15,0 0 16,0 0-16,0 0 16,0 1-16,0-1 0,0 0 15,0 0-15,22-21 47,-22-21-47,0 0 16,0 0-16,0-1 0,0 1 15,0 0-15,0 0 16,0 0-16,-22 0 0,22-1 0,-21 22 16,0 0-16,0 0 0,0 0 15,0 0-15,21 22 0,-22-1 16,1 0-16,0 21 0,0-21 15,21 22-15,-21-1 0,0 0 0,-1 1 16,22-1-16,0 0 0,0 1 0,0-1 16,0 0-16,0-20 0,22 20 15,-1 0-15,0-21 0,0 1 0,0-1 16,22 0-16,-22 0 0,21-21 0,-21 0 16,0 0-16,22 0 0,-22 0 15,21 0-15,-21 0 0,22 0 0,-22-21 16,0 0-16,21 0 0,-20-1 0,20-20 15,-21 21-15,0-21 0,22-1 16,-1 22-16,-21-21 0,21-1 0,1 1 16,-1 0-16,0-1 0,1 22 15,-1-21-15,0 21 0,1 0 0,-1-1 16,0 22-16,-20 0 0,-1 0 16,21 0-16,-21 22 0,-21-1 15,21 0-15,-21 0 0,22 0 0,-22 0 16,0 1-16,21-1 0,-21 0 15,0 0-15,0 0 0,0 0 0,0 1 16,0-1 0,0-42 15,0-1-15,0 1-16,0 0 15,0 0-15,0 0 0,0 0 16,0-1-16,-21 1 0,21 0 0,-22 0 15,1 0-15,0 0 0,0-1 16,0 22-16,0 0 0,-22 0 16,22 0-16,0 0 0,0 22 0,-22-1 15,22 0-15,-21 0 0,21 0 0,-22 0 16,22 22-16,-21-22 0,21 21 0,0-21 16,-1 22-16,1-22 0,0 21 15,21-21-15,0 22 0,0-22 0,0 0 16,0 0-16,21 0 0,0 1 0,1-1 15,20-21-15,-21 0 16,21 0-16,-20 0 0,20 0 0,0 0 16,-21 0-16,22 0 0,-22-21 0,21-1 15,-21 1-15,1 0 0,-1-21 0,0 21 16,0-22-16,-21 22 0,21-21 16,0-1-16,-21 1 0,0 0 0,0 21 15,22-22-15,-22 22 0,0 0 0,0 0 16,0 0-16,0-1 0,0 44 31,0-1-31,0 0 0,-22 0 0,22 0 16,0 0-16,0 22 0,-21-22 0,21 21 15,0-21-15,0 22 16,0-1-16,0-21 0,0 22 0,0-22 16,0 0-16,0 0 0,21 0 0,1 0 15,-1 1-15,0-22 0,0 0 16,0 21-16,0-21 0,1 0 0,-1 0 15,21 0-15,-21-21 0,0-1 0,1 22 16,-1-21-16,0-21 0,0 21 0,0 0 16,0-22-16,1 1 0,-1 0 15,-21-1-15,21 1 0,0 0 0,0-1 16,-21 1-16,21-22 0,1 22 0,-1 0 16,-21-1-16,0 1 0,0 0 15,21 21-15,-21-22 0,0 22 16,0 0-16,0 42 31,-21 0-31,0 0 0,21 1 16,-22 20-16,1 0 0,21 1 0,-21-22 15,0 21-15,0 0 0,21 1 0,0-1 16,-21 0-16,-1 1 0,22-1 16,-21 0-16,21 1 0,0-1 0,0 0 15,0-20-15,0 20 0,0-21 0,21 0 16,1 0-16,-1 1 0,0-1 15,0-21-15,0 0 0,0 0 0,22 0 16,-22 0-16,21 0 0,-21 0 16,22-21-16,-22-1 0,21 1 0,-21 0 15,22 0-15,-22-21 0,0 20 16,21-20-16,-20 0 0,-1-1 16,0 1-16,0 0 0,21-22 0,-42 22 0,22-22 15,-1 22-15,0-21 0,-21 20 16,0 1-16,0 0 0,0-1 0,0 22 15,-21 21 1,0 21-16,-1 0 16,22 22-16,-21-1 0,0-21 0,0 22 15,0-1-15,21 0 0,0 1 16,-21-1-16,21 0 0,0 1 0,0-1 16,0 0-16,0 1 0,0-1 15,0 0-15,21-21 0,0 22 0,0-22 16,-21 0-16,21 0 0,0 0 0,1 1 15,-1-1-15,0-21 0,0 0 16,0 0-16,0 0 0,1 0 16,-1 0-16,0-21 15,-21-1-15,21 22 0,0-21 0,0-21 16,1 21-16,-1 0 0,0-22 16,0 1-16</inkml:trace>
  <inkml:trace contextRef="#ctx0" brushRef="#br0" timeOffset="34832.11">12785 4678 0,'0'0'16,"0"-21"-16,0 0 0,-22 21 15,1 0-15,21 21 16,-21 0-16,0 0 0,0 21 15,0 1-15,-1-1 0,-20 22 0,21-1 16,-21 1-16,20-1 0,-20 1 16,0-1-16,21 1 0,-22-1 15,1 1-15,21-1 0,-22 1 0,1-1 16,21-21-16,0 22 0,-22-22 0,22 1 16,0-1-16,0-21 0,0 21 0,0-20 15,21 20-15,-22-21 0,22 0 16,-21-21-16,21 21 0,-21-21 0,21 22 15,0-44 17,0 1-32</inkml:trace>
  <inkml:trace contextRef="#ctx0" brushRef="#br0" timeOffset="36996.11">2942 7049 0,'0'21'0,"0"0"16,21 0-16,-21 0 15,21-21-15,-21 21 16,22-21-16,-1 0 16,0 0-16,0 0 0,0-21 15,0 0-15,22 21 0,-1-21 0,0 0 16,1 0-16,-1-1 0,0 1 16,1 0-16,-1 0 0,0 0 0,-20 0 15,-1-1-15,0 1 0,0-21 16,-21 21-16,0 0 0,0-22 0,0 22 15,0 0-15,-21 21 0,0 0 0,0 0 16,-1 0-16,1 0 16,0 21-16,0 0 0,21 22 0,-21-22 15,21 21-15,-21 0 0,21 1 16,-22 20-16,22-20 0,0 20 0,0-21 16,-21 22-16,21-1 0,-21 1 15,0-22-15,21 22 0,0-22 16,0 0-16,0 1 0,-21-1 0,21 0 15,0-20-15,0-1 0,0 0 16,-21 0-16,21 0 0,-22-21 16,1 0-16,0 0 15,0 0-15,0-21 0,0 21 16,-1-21-16,1 0 0,0 0 0,-21-22 16,21 22-16,-1 0 0,-20-21 15,21 20-15,0 1 0,21 0 0,-21 0 16,-1 21-1,22 21 1,0 0-16,0 0 0,0 1 16,22-1-16,-1 0 0,-21 0 0,21 0 15,0 0-15,0-21 0,0 22 16,1-22-16,20 0 0,-21 0 0,21 0 16,-20 0-16,20 0 0,0 0 0,1 0 15,-1 0-15,0 0 0,1-22 16,-22 1-16,21 21 0,0-21 0,-20 0 15,-1-21-15,21 20 0,-21 1 16,0-21-16,1 0 0,-22 20 0,0-20 16,21 0-16,-21 21 0,21-22 0,-21 22 15,0 0-15,0 42 32,0 21-32,0-20 15,0-1-15,0 21 0,0-21 16,0 22-16,0-22 0,0 21 0,0-21 15,0 22-15,-21-22 0,21 0 16,0 0-16,0 0 0,0 0 16,0-42 15,0 0-15,0 0-16,0 0 0,21 0 15,-21-22-15,21 22 0,0-21 16,-21-1-16,21 22 0,1-21 0,-1 0 15,0-1-15,0 22 0,0 0 0,0 0 16,1 0-16,-1 21 0,0 0 16,0 0-16,0 0 0,-21 21 0,21 0 15,-21 0-15,22 0 0,-22 22 0,0-22 16,0 21-16,0-21 0,21 22 16,-21-22-16,0 21 0,21-21 0,-21 0 15,0 1-15,21-1 0,-21 0 0,0 0 16,0 0-16,21-21 15,-21 21-15,21-21 16,1 0 0,-1-21-16,-21 0 15,21 0-15,0 0 0,0 0 0,0-1 16,1-20-16,-22 21 0,21-21 0,0-1 16,0 1-16,0 21 0,-21-22 15,0 22-15,0 0 0,21 0 0,-21 42 47,0 0-47,-21 22 0,21-22 0,0 0 16,0 21-16,0-21 0,0 1 0,0 20 15,0-21-15,0 0 16,0 0-16,0 1 0,0-1 0,0 0 16,0 0-16,21-21 0,1 0 0,-1 21 15,0-21-15,0 0 0,0 0 16,0 0-16,1 0 0,20 0 0,-21-21 15,21 0-15,-20 0 0,20 21 0,-21-21 16,0-22-16,0 22 0,1 0 16,-1-21-16,0 20 0,0-20 0,-21 21 15,0 0-15,0-22 0,0 22 0,0 0 16,0 0-16,0 0 16,21 42 15,0-21-16,1 21-15,-1-21 0,0 0 16,0 0-16,0 0 0,22 0 0,-22 0 16,21 0-16,-21 0 0,0 0 15,22 0-15,-22 0 0,0 0 0,0 0 16,-21-21 0,-21 42 15,21 0-31,-21 0 0,0 1 0,21-1 15,-21 0-15,-1 0 0,22 0 16,0 0-16,-21 22 0,21-22 16,-21 0-16,21 0 0,0 22 0,0-22 15,0 0-15,0 0 0,0 0 16,0 0-16,21-21 0,0 22 16,1-22-16,-1 0 0,0 0 15,0 0-15,0 0 0,0 0 0,1-22 16,20 1-16,-21 21 0,0-21 15,22 0-15,-22 0 0,0 0 0,0-1 16,0-20-16,-21 21 0,0-21 0,21-1 16,-21 1-16,0 0 15,0-1-15,0 1 0,0 0 0,0-1 0,-21 22 16,21 0-16,-21 0 0,0 21 16,0 0-16,0 0 0,-22 0 0,22 0 15,0 0-15,0 21 0,-22-21 16,22 21-16,0 0 0,0 22 0,0-22 15,21 0-15,0 0 0,-21 0 0,21 0 16,0 1-16,0-1 16,0 0-16,21-21 0,0 0 0,0 0 15,0 0-15,0 0 0,22 0 0,-22 0 16,21 0-16,1 0 0,-1-21 16</inkml:trace>
  <inkml:trace contextRef="#ctx0" brushRef="#br0" timeOffset="37952.07">5990 6752 0,'0'0'0,"21"-21"0,-21-21 0,21 21 0,-21-1 15,0 1 1,0 42 0,-21 1-16,0-1 0,21 0 0,0 21 15,-21-21-15,0 22 0,0-1 0,21 0 16,0 1-16,0-1 0,-22 22 15,22-22-15,-21 21 0,21-20 16,0-1-16,-21 22 0,21-22 0,0 0 16,0 1-16,0-22 0,-21 21 0,21-21 15,-21 0-15,21 1 0,0-1 16,0 0-16,0-42 47,0 0-47,0-1 0,0 1 0,21-21 15,0 21-15,0-22 0,-21 1 0,21 0 16,1-1-16,-1 22 0,0-21 16,0 0-16,0 20 0,0-20 15,1 21-15,-1 0 0,21 0 0,-21-1 16,0 22-16,1 0 0,-1 0 31,-21 22-31,0-1 16,0 0-16,-21 0 0,21 0 15,-22 0-15,1-21 16,0 22-16,0-22 0,0 0 16,0 0-16,21 21 0,-22-21 15,1 0-15,0 0 16,0 0 0,21 21-1,0 0-15,0 0 16,0 0-16,0 1 15,0-1-15,0 0 0,0 0 16,0 0-16,0 0 0,0 1 16,0-1-16,21 0 0,-21 0 15,0 0-15,0 0 0,21 1 0,0-22 16,1 21-16,-1 0 0,0-21 16,0 0-16,21 0 0,-20 0 0,20 21 15,-21-21-15,21 0 0,-20 0 16,20 0-16,-21 0 0,0-21 0,22 21 15,-22-21-15,21 0 0,-21-1 16,22 1-16,-22 0 0,0-21 0,21 21 16,-21-22-16,1 1 0,-1 0 15,0-1-15,-21 22 0,0-21 0,0-1 16,0 22-16,0 0 0,0 0 0,0 0 16,-21 21-1,0 0-15,-1 0 16,1 0-16,0 21 0,-21 64 15,21-43-15,21 0 16,-22-21-16,22 22 0,0-1 16,0-21-16,0 22 0,0-22 0,0 0 0,22 0 15,-1 0-15,0 0 0,0 1 0,0-22 16,0 21-16,22-21 16,-22 0-16,21 0 0,-21 0 0,22 0 15,-22 0-15,0 0 0,21 0 0,-20 0 16,-1-21-16,0 21 0,0-22 0,-21 1 15,21 21-15,0-21 0,-21 0 16,22 0-16,-22 0 0,0-1 0,21 1 16,0-21-16</inkml:trace>
  <inkml:trace contextRef="#ctx0" brushRef="#br0" timeOffset="40516.65">15621 5122 0,'0'0'0,"21"0"32,0 0-17,0 0 1,-42-21 31,0 21-47,0 0 0,0 0 0,0 0 15,-1 0-15,-20 0 0,21 0 16,-21 0-16,20 0 0,-20 0 0,21-21 16,-21 21-16,20 0 0,1 0 0,-21 0 15,21 0-15,0 0 16,-1 0-1,44 0 48,-1 0-63,0 0 16,0 0-16,0 0 15,0 0-15,22 0 0,-22 0 0,21 0 16,1 0-16,-22 0 0,21 0 0,22 0 15,-22 0-15,21 0 0,-20 0 0,20 0 16,1 0-16,-1 0 0,22 21 16,-22-21-16,1 0 0,21 0 0,-22 0 15,1 0-15,-1 0 0,1 0 0,-1 0 16,1-21-16,-22 21 16,0 0-16,1-21 0,-1 21 0,-21 0 15,0-21-15,0 0 0,1 21 0,-1-22 16,-21 1-1,0 0-15,-21 0 16,-1 21-16,1-21 16,0 21-16,0 0 0,0-21 15,-22-1-15,22 22 0,0-21 16,0 21-16,-21-21 0,20 21 0,-20-21 16,21 21-16,0-21 0,-22 21 15,22 0-15,0 0 0,0 0 0,0 0 16,0 0-1,21 21 1,21-21 0,0 21-1,0-21-15,21 0 0,-20 0 16,-1 0-16,21 0 0,-21 0 0,22 0 16,-22 0-16,21 0 0,-21 0 0,22 0 15,-22 0-15,0 0 0,0 21 16,0-21-16,-21 21 15,0 1-15,0-1 16,0 0-16,-21 0 0,21 0 16,-21 0-16,0 1 0,0-1 15,-22 0-15,22 0 0,0 21 0,0-20 16,-22-1-16,22 0 0,0 0 0,0 0 16,0 0-16,0 1 0,-1-1 15,1 0-15,0-21 0,0 21 0,21 0 16,-21-21-16,21 21 0,-21-21 15,21 22 1,0-44 31,0 1-31,0 0-1,21 21-15,-21-21 0</inkml:trace>
  <inkml:trace contextRef="#ctx0" brushRef="#br0" timeOffset="45364.04">18161 4826 0,'0'0'0,"0"-21"16,0 0-16,21 0 0,-21-1 15,0 1-15,21 0 16,-21 0-16,0 0 0,0 0 15,-21 21 17,0 21-32,21 0 15,-21 0-15,0 0 0,-1 0 0,22 22 16,0-1-16,-21 0 0,21-20 0,-21 20 16,0 0-16,21 1 0,0-1 15,-21-21-15,21 21 0,0 1 16,0-22-16,-21 0 0,21 21 0,0-20 15,0-1-15,0 0 0,0 0 0,21 0 16,0 0-16,0-21 16,0 0-16,0 0 0,1 0 0,-1 0 15,0 0-15,0 0 0,21 0 0,-20 0 16,20 0-16,0-21 0,1 0 16,-1 0-16,0 0 0,-21 0 0,22-1 15,-1 1-15,0-21 0,-20 21 0,-1-22 16,21 1-16,-42 0 0,21-1 15,-21-20-15,0 21 0,0-1 0,0-20 16,0 20-16,0 22 0,0-21 16,-21 0-16,0 20 0,0 1 0,-22 0 15,22 21-15,0 0 0,-21 0 16,-1 0-16,22 0 0,-21 0 0,0 0 16,20 21-16,-20 0 0,21 1 0,0 20 15,0-21-15,-1 21 0,22 1 16,-21-1-16,21-21 0,0 22 0,0-1 15,0-21-15,0 21 0,0-20 0,0 20 16,0-21-16,0 0 0,21-21 16,1 21-16,-1 1 0,0-22 15,0 0-15,0 0 0,0 0 0,22 0 16,-22 0-16,0 0 0,0-22 0</inkml:trace>
  <inkml:trace contextRef="#ctx0" brushRef="#br0" timeOffset="46435.8">19071 4382 0,'0'0'0,"0"-85"15,0 64-15,0 0 16,0-1-16,-21 22 16,21-21-16,-21 21 15,0 0-15,-1 0 16,1 21-16,0 1 0,21-1 0,0 0 15,-21 21-15,21 1 0,0-22 16,-21 21-16,21 0 0,0 1 0,0-1 16,0 22-16,0-22 0,0 0 0,0 1 15,0 20-15,0-21 0,0 1 16,0-1-16,0 0 0,0-20 0,0 20 16,0-21-16,0 21 0,0-20 0,0-1 15,0 0-15,0 0 0,0 0 16,-21-21 15,21-21-15,0 0-1,0 0-15,0 0 0,0-1 0,0 1 16,0 0-16,21 0 0,-21 0 0,21-22 16,0 22-16,0 0 0,0 0 0,1 0 15,-1 21-15,0-21 0,21 21 16,-21-22-16,1 22 0,20 0 0,-21 0 15,0 22-15,0-1 0,1-21 0,-22 21 16,0 0-16,21 0 0,-21 0 16,0 1-16,0-1 0,0 0 0,-21 0 15,-1 0-15,1 0 0,0 1 0,0-1 16,-21-21-16,20 21 0,-20 0 16,21-21-16,-21 21 0,20-21 15,1 0-15,0 0 0,0 21 0,0-21 16,0 0-16,-1 0 0,44 0 47,-1 0-32,0 0-15,0 0 0,0 0 0,0 0 16,22 0-16,-22 0 16,21 0-16,1 0 0,-22 0 0,21 0 15,0 0-15,1-21 0,-1 21 0,0-21 16,1 0-16,-1 21 0,-21-21 0,22 0 15,-22-1-15,0 22 0,0-21 16,0-21-16,0 21 0,1 0 0,-1-1 16,0 1-16,-21 0 0,21-21 0,-21 21 15,21-1-15,-21 1 16,0 42 15,0 1-31,-21-1 16,21 0-16,-21 0 0,21 21 15,0-20-15,-21 20 0,21 0 0,-21-21 16,21 22-16,-22-22 0,22 21 0,0-21 16,0 22-16,0-1 0,0-21 15,0 22-15,0-1 0,0 0 0,-21 1 16,21-1-16,-21 0 0,21 22 0,0-22 16,-21 22-16,0-22 0,0 21 0,-1-20 15,1-1-15,0 0 0,0 1 16,21-1-16,-21 0 0,0-20 0,-1 20 15,1-21-15,0 0 0,0 0 0,0 1 16,21-1-16,0 0 0,-21-21 0,-1 0 16,1 0-16,0 0 15,0 0 1,0-21-16,21 0 16,0-1-16,0 1 15,-21 0-15,21 0 0,0 0 16,0 0-16,0-22 0,0 22 15,0 0-15,0-21 0,0-1 0,0 22 16,0-21-16</inkml:trace>
  <inkml:trace contextRef="#ctx0" brushRef="#br0" timeOffset="46895.95">19748 4530 0,'-21'0'47,"21"21"0,21-21-32,1 0 1,-1 0-16,0 0 16,0 0-16,-21-21 15,0 0 1,-21 21 15,0 0-31,0 0 16,-1 0-16,22 21 15,0 0 1,0 0-16,22-21 16,-1 21-16,0 0 0,0-21 0,0 22 15,0-1-15,1-21 0</inkml:trace>
  <inkml:trace contextRef="#ctx0" brushRef="#br0" timeOffset="47328.7">20108 4868 0,'0'0'0,"0"22"16,0-1-16,21-21 31,1 0-31,-1 0 15,0 0-15,0 0 0,0 0 0,0-21 16,1-1-16,-1 22 0,0-21 16,0 21-16,0-21 0,-21 0 0,0 0 15,21 0-15,-21-1 0,0 1 16,0 0-16,0 0 0,0 0 16,-21 21-16,0 0 15,0 0-15,0 0 0,0 0 0,-1 0 16,1 21-16,0 0 0,0 0 15,21 0-15,-21 22 0,0-22 16,-1 21-16,22-21 0,0 22 0,0-1 16,0-21-16,0 22 0,0-22 0,0 21 15,0-21-15,0 0 0,0 1 0,0-1 16,0 0-16,0 0 0,22 0 16,-1-21-16,0 21 0,0-21 0,0 0 15,0 0-15,1 0 0,-1 0 16,0 0-16,0 0 0,0 0 0,0 0 15,1 0-15,-1-21 0,0 21 16,21-21-16,-21 0 0,1 0 0,20 21 16,-21-21-16</inkml:trace>
  <inkml:trace contextRef="#ctx0" brushRef="#br0" timeOffset="48016.36">21082 4720 0,'0'0'0,"0"-42"15,0 21-15,-21 21 32,0 0-32,-1 0 15,1 0-15,0 21 0,0 0 0,0 0 16,0 0-16,-1 1 0,1-1 16,0 0-16,21 21 0,0-21 15,-21 22-15,21-22 0,0 21 0,0-21 16,0 22-16,0-22 0,0 0 0,0 0 15,0 0-15,21 1 0,0-1 16,0 0-16,1-21 0,-1 21 0,0-21 16,0 0-16,21 0 0,-20 0 0,20 0 15,-21 0-15,21 0 0,-20 0 0,20 0 16,-21-21-16,0 21 0,22-21 16,-22 0-16,0-22 0,21 22 0,-21-21 15,1-1-15,20 1 0,-21 0 16,0-1-16,22 1 0,-22-21 0,0 20 15,0 1-15,-21 0 0,21-22 16,-21 22-16,21-1 0,-21 1 0,0 0 16,0-1-16,0 1 0,0 0 15,0 21-15,0-1 0,0 1 0,0 0 16,0 0-16,0 0 0,0 42 31,0 0-31,0 0 0,0 0 16,0 22-16,-21-1 0,21-21 0,-21 22 15,21-1-15,-21 0 0,21 1 16,0-1-16,-21 0 0,0 1 0,21-1 16,0 0-16,-22 1 0,22-1 0,-21 0 15,21 1-15,0-1 0,0-21 16,0 21-16,0 1 0,0-22 16,0 21-16,0-21 0,0 1 0,21-1 15,1 0-15,-22 0 0,21 0 0,0-21 16,0 21-16,0-21 0,0 0 15,22 0-15,-22 0 0,0 0 0,0 0 16,0 0-16,1 0 0,-1 0 16,0 0-16,0-21 0,0 21 0,-21-21 15,21 0-15,1 0 0,-1 0 16,0-1-16,-21 1 0,21 0 16,0 0-16,-21 0 0,21 0 0,-21-1 15,0 1-15</inkml:trace>
  <inkml:trace contextRef="#ctx0" brushRef="#br0" timeOffset="48464.1">21463 4593 0,'-21'0'0,"0"0"16,21-21 0,21 21-1,0 0-15,0 0 16,0 0-16,22 0 0,-1-21 15,0 21-15,1 0 0,-1 0 0,0 0 16,1 0-16,-1 0 0,-21 0 0,21 0 16,1-21-16,-22 21 15,0 0-15,0 0 0,0 0 0,1 0 0,-1 0 16,-21-21 15,0 42 16,-21-21-31,-1 21-16,1-21 0,-21 21 0,0-21 15</inkml:trace>
  <inkml:trace contextRef="#ctx0" brushRef="#br0" timeOffset="49132.27">16298 6350 0,'0'-21'16,"0"0"-16,0 0 0,0-1 15,0 1 1,-21 21 0,0 0-16,0 0 0,21 21 15,0 1-15,0-1 16,-21 0-16,21 21 0,0-21 0,0 22 15,0-22-15,0 21 0,0-21 0,0 22 16,0-22-16,0 0 0,-22 0 0,22 22 16,0-22-16,0 0 15,0 0-15,0-42 32,0 0-32,0 0 0</inkml:trace>
  <inkml:trace contextRef="#ctx0" brushRef="#br0" timeOffset="49496.06">16277 5969 0,'-63'0'16,"41"0"-16,1 0 0,0 0 0,0 0 0,0 21 15,0-21-15,21 21 0,0 1 16,0-1-16,21 0 15,0-21-15,0 0 0,21 0 16,-20 0-16,-1 0 0,0 0 16,0 0-16,0 0 0,22 0 15,-22 0-15,0-21 0,-21 0 16,0-1-16,-21 1 16,0 0-16,-1 21 0,1-21 15,0 21-15,-21 0 0,21 0 16,-1-21-16,1 21 0,0 0 0,0 0 15,21 21-15,-21-21 0,21 21 16,-21 0-16,21 0 16,0 1-16,0-1 0,0 0 15,21 0-15,0 0 0,0 0 0,0-21 16,22 22-16,-22-22 0,21 21 0,-21-21 16</inkml:trace>
  <inkml:trace contextRef="#ctx0" brushRef="#br0" timeOffset="50468.39">16743 6244 0,'0'0'0,"0"21"0,0 1 0,0-1 16,0 0-16,0 0 16,0 0-16,0 0 0,0 22 0,0-22 15,0 0-15,0 0 0,0 22 0,0-22 16,0 0-16,0 0 0,0 21 15,0-20-15,-21-1 0,-1 0 0,22 0 16,0 0-16,-21-21 16,21 21-16,0-42 31,0 0-31,0 0 16,21 0-16,-21 0 0,22-22 15,-22 22-15,21-21 0,0-1 0,0 22 16,0-21-16,0 0 0,1-1 0,-1 1 15,0 21-15,0-22 0,0 22 0,22 0 16,-22 21-16,0 0 0,0 0 0,0 0 16,0 0-16,1 0 0,-1 21 15,-21 0-15,0 1 0,0-1 16,0 21-16,0-21 0,0 22 0,0-22 16,0 21-16,0-21 0,0 22 0,0-22 15,0 0-15,0 21 0,21-21 0,0 1 16,0-22-16,-21 21 0,21-21 0,1 0 15,-1 0-15,0 0 16,0 0-16,0 0 0,22 0 0,-22 0 16,0 0-16,0-21 0,0-1 0,0 1 15,1 0-15,-1 0 0,0-21 0,0 20 16,0-20-16,0 21 16,1-21-16,-1-1 0,0 22 0,0-21 0,-21 21 15,21-1-15,-21 1 0,21 0 0,-21 0 16,0 42 15,0 0-31,0 0 0,-21 1 16,21-1-16,-21 21 0,21-21 0,-21 22 15,21-22-15,0 21 0,0-21 0,0 22 16,0-22-16,0 0 0,0 0 0,0 0 16,21 0-16,0 1 0,0-22 0,1 21 15,-1-21-15,21 0 16,-21 0-16,0 0 0,1 0 0,-1 0 15,0-21-15,0-1 0,0 1 16,0 0-16,1 0 0,-1 0 0,0-22 16,21 1-16,-21 0 0,1 21 15,-1-43-15,0 22 0,-21-1 0,21 1 16,0 0-16,0-1 0,1 1 0,-22 0 16,0-1-16,0 1 0,0 21 0,0 0 15,0 0-15,-22 42 31,1 0-31,21 21 0,-21-21 16,21 22-16,-21-22 0,0 21 0,21 1 16,0-1-16,0-21 0,0 21 15,0 1-15,0-1 0,0 0 16,0 1-16,0-22 0,0 0 0,0 21 16,0-20-16,21-1 0,0 0 0,0-21 15,-21 21-15,21-21 0,1 21 0,-1-21 16,0 0-16,0 0 15,0-21-15,-21 0 0,21 21 16,1-21-16,-22 0 0,0-1 0,21 1 16,-21 0-16,21 0 0,-21-21 0,0 20 15,0 1-15</inkml:trace>
  <inkml:trace contextRef="#ctx0" brushRef="#br0" timeOffset="50672.28">18161 6181 0,'0'0'15,"21"0"1,0 0-16,0 0 0,1 0 16,20 0-16,-21 0 0,21 0 0,1 0 15,-22-21-15,21 21 0,1 0 16,-1 0-16,-21-22 0,21 22 0,-20 0 16,-1 0-16,0-21 0,-21 0 15,0 0 1,-21 0-16,-22 21 0,22 0 0,0-21 15</inkml:trace>
  <inkml:trace contextRef="#ctx0" brushRef="#br0" timeOffset="50860.18">17653 5969 0,'-21'0'0,"42"0"0,-42 21 16,42-21 62</inkml:trace>
  <inkml:trace contextRef="#ctx0" brushRef="#br0" timeOffset="51935.75">19050 6477 0,'0'-21'15,"0"0"-15,21 0 16,0-1-16,-21 1 0,21 0 0,-21 0 16,0 0-16,22 0 0,-22-1 0,0 1 15,0 0-15,0 0 0,0 0 16,0 0-16,0-1 0,0 1 0,-22 0 16,1 21-16,0 0 0,0 0 0,0 0 15,0 0-15,-1 21 0,1 0 0,0 1 16,0-1-16,0 0 0,-22 21 15,22-21-15,0 22 0,0-1 16,0 0-16,0-20 0,-1 20 0,22 0 16,0-21-16,0 1 0,0 20 0,0-21 15,0 0-15,0 0 0,22-21 16,-1 0-16,0 0 0,0 0 16,0 0-16,0 0 0,1 0 0,-1-21 15,0 0-15,0 0 0,0 0 0,0 0 16,-21-1-16,22 1 0,-1-21 0,-21 21 15,21-22-15,0 22 0,-21-21 0,0 0 16,21 20-16,0-20 0,-21 21 16,0 0-16,22 0 0,-22-1 0,0 1 15,0 42 1,0 1 0,-22-1-16,1 0 0,21 21 15,-21-21-15,21 22 0,0-22 0,0 21 16,0 1-16,0-22 0,0 21 0,0 0 15,21-20-15,0-1 0,1 21 0,-1-21 16,0-21-16,21 21 0,-21 1 16,22-22-16,-1 0 0,-21 0 0,22 0 15,-1 0-15,0 0 0,-21-22 0,22 1 16,-22 21-16,21-21 0,-21-21 16,1 21-16,-1-1 0,0-20 0,0 0 15,-21-1-15,21 1 0,0 0 16,1-1-16,-22 1 0,21 0 0,-21-22 15,0 22-15,21 0 0,-21-22 0,21 22 16,-21-1-16,0 22 0,0-21 0,0 21 16,0 0-16,-21 42 15,21 0 1,-21 0-16,0 21 0,21 1 0,-22-22 16,1 21-16,21 1 0,0-1 15,-21 0-15,21 1 0,-21-1 16,21-21-16,0 21 0,0 1 0,0-1 15,0 0-15,0-20 0,21 20 0,0-21 16,0 21-16,-21-20 0,22-1 0,-1-21 16,0 21-16,0-21 0,0 0 15,0 0-15,1 0 0,-1 0 0,21 0 16,-21 0-16,0-21 0,-21 0 0,22-1 16,-1 1-16,0 0 0,0 0 0,-21-21 15,0 20-15,21 1 0,-21-21 16,21 21-16,-21 0 0,22-1 0,-22 1 15,0 42 1,0 1 0,0-1-16,-22 0 15,22 0-15,0 0 0,0 22 16,0-22-16,0 0 0,0 0 16,0 0-16,0 0 0,0 1 15,0-44 16,0 1-15,0 0-16</inkml:trace>
  <inkml:trace contextRef="#ctx0" brushRef="#br0" timeOffset="52115.67">20320 6054 0,'0'0'0,"-21"0"16,0 0-1,-1 0-15,1 0 0,21-21 16,21 21 15,1 0-15,-1 21-16</inkml:trace>
  <inkml:trace contextRef="#ctx0" brushRef="#br0" timeOffset="52720.84">20722 6244 0,'21'0'47,"0"0"-47,1 0 15,-1 0-15,0 0 0,0 0 0,0 0 16,0 0-16,-21 21 15,0 1-15,0-1 16,0 0-16,0 0 0,-21 0 16,0 0-16,0 1 0,0-22 15,0 21-15,-22 0 0,22-21 16,0 21-16,0-21 0,-22 21 0,22-21 16,0 21-16,0-21 15,21 22 1,21-22-1,0 0-15,0 0 0,22 0 0,-22 21 16,0-21-16,0 21 0,22 0 16,-22-21-16,21 21 0,-21 0 0,22 1 15,-22-1-15,21 0 0,0 0 0,-20 21 16,-1-20-16,21-1 0,-42 21 0,21-21 16,0 0-16,-21 22 0,0-22 15,0 21-15,0-21 0,0 22 0,0-1 16,-21 0-16,0 1 0,0-22 15,0 21-15,0 1 0,-22-1 0,22-21 16,-21 21-16,21-20 0,-1-1 0,-20 0 16,21 0-16,-21-21 0,20 0 0,-20 0 15,21 0-15,0 0 0,-22 0 16,22 0-16,-21 0 0,21-21 0,0 21 0,-22-21 16,22 0-16,-21-1 0,21 1 15,-1 21-15,1-21 0,0 0 0,0 21 16,21-21-16,0 0 15,0-1-15,0 1 16,0 0-16,0 0 0,0 0 16,21 0-16,-21-1 0,21 1 0,0 0 15,1-21-15,-1 21 0</inkml:trace>
  <inkml:trace contextRef="#ctx0" brushRef="#br0" timeOffset="53156.62">21442 6265 0,'0'0'0,"-21"0"16,21-21-1,21 21-15,0 0 0,0 0 16,0-21-16,0 21 0,1 0 15,-1-21-15,0 0 0,0 21 16,-21-21-16,21-1 16,-21 1-16,0 0 0,0 0 15,-21 21 1,0 0-16,0 0 16,0 0-16,-1 0 0,1 0 15,0 21-15,0 0 0,0 0 0,-22 1 16,22-1-16,21 21 0,-21-21 0,0 0 15,21 1-15,-21 20 0,21-21 0,0 21 16,0-20-16,0-1 0,0 0 16,0 0-16,0 0 0,21 0 0,0 1 15,0-1-15,0-21 0,1 21 16,-1-21-16,0 0 0,0 0 0,0 0 16,0 0-16,1 0 0,20 0 15,-21 0-15,0-21 0,0 21 0,1-21 16,20-1-16</inkml:trace>
  <inkml:trace contextRef="#ctx0" brushRef="#br0" timeOffset="53836.25">22352 6160 0,'0'0'0,"0"-22"0,0 1 15,0-21-15,0 21 0,0 0 0,0-1 16,0 1-16,-21 21 0,0 0 15,-1-21-15,1 21 0,0 0 0,0 0 16,0 0-16,0 21 0,-1-21 16,1 21-16,0 1 0,-21-1 0,21 0 15,-1 0-15,1 0 0,0 0 16,21 1-16,-21-1 0,21 21 0,-21-21 16,21 0-16,0 1 0,0-1 15,0 21-15,0-21 0,0 0 0,0 1 16,0-1-16,21-21 0,0 21 0,0 0 15,0-21-15,1 0 0,-1 0 16,0 0-16,0 0 0,0 0 16,0-21-16,1 21 0,20-21 0,-21 0 15,0-1-15,0-20 0,1 21 0,-1 0 16,21-22-16,-21 1 0,0 0 0,22-1 16,-22 1-16,21-21 0,-21-1 15,1 22-15,-1-22 0,0 1 16,0-1-16,-21 1 0,0 20 0,0-20 15,0 21-15,0-1 0,-21 1 16,0 0-16,0 20 0,-1 1 0,22 0 16,-21 21-16,0 0 15,0 21-15,21 0 0,0 1 16,0-1-16,0 21 0,-21 0 16,21 1-16,0-1 0,-21 22 0,21-22 15,0 21-15,0-20 0,0 20 0,0-20 16,-22 20-16,22-21 15,0 1-15,0 20 0,0-20 0,0-1 0,0-21 16,0 21-16,22 1 0,-22-22 16,21 21-16,0-21 0,-21 1 0,21-1 15,0 0-15,0 0 0,1-21 0,-1 0 16,0 21-16,0-21 0,0 0 16,0 0-16,1 0 0,-1 0 0,0 0 15,0 0-15,0 0 0,-21-21 16,21 21-16,-21-21 0,22 0 15,-1 21 1,-21-21-16,0-1 0,0 1 31</inkml:trace>
  <inkml:trace contextRef="#ctx0" brushRef="#br0" timeOffset="77746.39">931 9610 0,'0'0'0,"-42"0"0,21 0 16,0 0-16,-22 0 0,22 0 0,0 0 15,0 21-15,0-21 0,-1 0 16,1 0-16,42 0 62,1 0-46,-1 0-16,0 0 0,21 0 0,1 0 16,-1 0-16,0 0 0,22 0 15,-22 0-15,43 0 0,-22 0 0,22 0 16,0 0-16,-1 0 15,1 0-15,0 0 0,-1 0 0,1 0 0,-22 0 16,1-21-16,21 21 16,-22 0-16,-21 0 0,22-21 0,-1 21 15,-20 0-15,-1 0 0,0-22 0,-20 22 16,20 0-16,-21 0 0,0-21 16,0 21-16,1-21 0,-1 21 0,0-21 15,0 21 1,-21-21-16,0 0 0,0-1 15,0 1-15,-21 0 16,0 21-16,-22-21 0,22 21 16,-21-21-16,0 0 0,-1 21 0,1 0 15,0 0-15,-1-22 16,1 22-16,0 0 0,20 0 0,-20 0 16,21 0-16,0 0 0,0 0 15,-1 0-15,22 22 31,22-22-31,-1 0 16,0 0-16,0 0 0,0 21 16,22-21-16,-1 0 0,0 0 0,1 0 15,-1 0-15,0 0 0,1 21 0,20-21 16,-21 0-16,1 0 0,-1 0 16,0 0-16,-20 0 0,-1 0 15,0 21-15,0-21 0,0 0 16,-21 21-16,0 0 0,0 1 15,-21-1-15,0 0 0,0 0 16,-22 0-16,22 0 0,-21 22 16,21-22-16,-22 21 0,1-21 0,0 22 15,21-22-15,-22 21 0,1-21 16,21 22-16,-22-22 0,22 0 0,0 0 16,0 22-16,0-43 0,0 21 15,21 0-15,-22 0 0,22 0 0,-21-21 16,21 21-16,0 1 15,-21-22 1,21-22 31,0 1-47,0 0 0</inkml:trace>
  <inkml:trace contextRef="#ctx0" brushRef="#br0" timeOffset="80480.84">4149 9716 0,'0'21'16,"0"0"0,0-42 124,0 0 188</inkml:trace>
  <inkml:trace contextRef="#ctx0" brushRef="#br0" timeOffset="83515.05">4149 9758 0,'0'21'0,"21"-21"78,-21-21-63,21 0 1,-21 0-16,21-1 16,-21 1-16,21 0 0,0-21 15,-21 21-15,22-1 0,-22-20 16,21 21-16,0-21 0,-21 20 0,21-20 15,0 0-15,-21 21 0,21-22 16,-21 22-16,0 0 0,0 0 0,0 0 16,0-1-16,0 1 0,-21 21 15,0 0 1,0 0-16,0 21 0,0-21 16,-1 22-16,1-1 0,0 0 15,21 0-15,-21-21 0,21 21 16,0 0-16,0 1 15,21-22 1,0 0-16,0 0 16,1 0-16,-1 0 0,0 0 0,0-22 15,0 22-15,22-21 0,-22 21 16,21-21-16,-21 21 0,0-21 0,1 21 16,-1 0-16,0-21 0,0 21 0,0 0 15,0 0 1,-21 21-16,0 0 15,0 0-15,0 0 0,0 1 16,0-1-16,0 21 0,0-21 16,0 0-16,0 1 0,0 20 0,-21-21 15,21 0-15,0 0 0,0 22 16,0-22-16,0 0 0,21-21 0,1 21 16,-1 0-16,0 1 0,0-22 0,0 0 15,0 0-15,22 0 0,-22 0 16,21 0-16,-21 0 0,22 0 0,-22-22 15,21 1-15,-21 0 0,22 21 16,-22-21-16,0-21 0,0 20 0,0 1 16,1 0-16,-1 0 0,0-21 15,-21 20-15,21 1 0,-21-21 0,0 21 16,0-22-16,0 22 0,0 0 0,0-21 16,0 21-16,0-1 15,0 1-15,-21 21 16,0 21-16,0 1 15,21-1-15,-22 0 0,22 0 16,-21 0-16,21 22 0,0-22 16,0 0-16,0 21 0,0-21 0,0 22 15,0-22-15,0 0 0,0 21 16,0-20-16,21-1 0,1 0 0,-1 0 16,0-21-16,0 21 0,0-21 0,0 0 15,22 0-15,-22 0 0,0 0 16,0 0-16,22 0 0,-22-21 0,0 0 15,0 0-15,0 0 0,22-1 0,-22-20 16,0 21-16,0-21 0,0-1 16,0 1-16,-21 0 0,22-1 0,-1-20 15,-21 20-15,0-20 0,21 21 0,-21-22 16,21 22-16,-21-22 16,21 22-16,-21 0 0,0 20 0,0-20 15,0 21-15,0 0 0,0 0 0,0-1 16,0 44 15,0-1-31,0 21 0,0 0 0,-21 1 16,21-1-16,-21 22 0,21-1 15,0-21-15,-21 22 0,21-22 0,0 22 16,0-22-16,0 0 0,0 22 0,0-22 16,0-21-16,0 22 0,0-1 15,0-21-15,21 22 0,-21-22 0,21 0 16,0-21-16,0 21 0,1 0 15,-1-21-15,0 0 16,0 0-16,0 0 0,0-21 0,22 0 16,-22 0-16,0 0 0,0-1 0,0 1 15,1 0-15,-1-21 0,0 21 16,-21-22-16,21 22 0,0-21 0,0 21 16,-21-1-16,0 1 0,22 0 0,-22 0 15,21 0-15,-21 42 31,0 0-31,0 0 0,-21 0 16,21 1-16,-22-1 0,22 0 0,0 0 16,0 0-16,0 0 15,0 1-15,0-1 0,0 0 0,0 0 16,0 0-16,0 0 0,22 1 16,-1-22-16,0 0 15,0 0-15,0 0 16,0-22-16,1 1 0,-1 21 0,0-21 15,0 0-15,0 0 0,0 0 0,1-1 16,-1 1-16,-21-21 0,21 21 16,0 0-16,-21-1 0,21 1 0,-21 0 15,0 0-15,0 0 0,0 0 16,0 42 15,-21 0-31,21 0 0,0 0 16,-21 0-16,21 1 0,-21-1 0,21 0 15,0 21-15,0-21 0,0 1 16,0 20-16,0-21 0,0 0 0,0 0 16,0 1-16,0-1 0,21 0 0,0 0 15,0-21-15,0 0 0,1 21 16,-1-21-16,21 0 0,-21 0 0,22 0 16,-22-21-16,21 21 0,-21-21 0,22 0 15,-22 0-15,0-1 0,0 1 16,0 0-16,0-21 0,1 21 15,-1-22-15,0 22 0,-21-21 0,0 21 16,0-1-16,0-20 0,0 21 0,0 0 16,-21 21-1,0 0 1,-1 0-16,1 21 0,21 0 16,0 0-16,0 0 15,21-21 1,1 0-1,-1 0-15,0 0 0,0 0 0,0 0 16,0-21-16,1 21 0,-1 0 16,0-21-16,0 0 0,0 21 0,0 0 15,1-21-15,-22 0 16,21 21-16,-21 21 47,0 0-47,0 0 15,0 0-15,0 0 0,0 1 16,0-1-16,0 0 0,0 0 0,0 0 16,0 0-16,0 1 0,0-1 0,21 0 15,-21 0-15,21-21 0,-21 21 0,0 0 16,21-21-16,0 0 0,-21 22 16,22-22-16,-1 0 0,0 0 0,0 0 15,0 0-15,0-22 16,1 1-16,-1 21 0,0-21 0,0 0 15,0 0-15,0-22 0,1 22 16,-1 0-16,0 0 0,-21 0 0,21-22 16,-21 22-16,21 21 0,-21-21 0,0 0 15,0 0 1,0 42 0,-21-21-16,21 21 15,-21 0-15,0 0 0,21 1 0,0-1 16,0 0-16,-21 0 0,21 0 15,-22 0-15,22 1 0,-21-1 0,21 0 16,0 0-16,0 0 0,0 0 16,0 1-16,0-1 0,-21-21 0,21 21 15,0-42 17,0 0-17,0-1-15,0-20 16,21 21-16,0 0 0,-21-22 0,22 22 15,20-42-15,-21 20 16,0 22-16,22-21 0,-22 21 0,0 0 16,21-1-16,-21 1 0,1 0 15,-1 21-15,0 0 0,21 0 0,-21 0 16,1 0-16,-1 0 0,-21 21 0,21 0 16,0 1-16,-21-1 0,21 0 0,-21 21 15,0-21-15,0 1 0,0 20 16,0-21-16,0 21 0,0-20 0,0-1 15,0 21-15,0-21 0,0 0 0,0 1 16,0-1-16,0 0 0,0 0 16,-21-21-16,0 0 15,0 0 1,21-21 0,-21 0-16,-1 0 0,22-1 0,-21 1 15,0-21-15</inkml:trace>
  <inkml:trace contextRef="#ctx0" brushRef="#br0" timeOffset="83835.87">5546 9017 0,'-22'0'16,"44"0"-16,-65-21 0,86 0 16,-22 21-1,0 0-15,21-21 0,1 21 0,-1 0 16,21 0-16,-20-22 0,20 1 0,-20 21 16,-1 0-16,21 0 0,-20-21 15,-1 21-15,-21 0 0,22 0 0,-22 0 16,0 0-16,0 0 47,0-21-32</inkml:trace>
  <inkml:trace contextRef="#ctx0" brushRef="#br0" timeOffset="84303.6">8869 8700 0,'0'-22'0,"0"44"0,0-65 0,0 22 16,0 0-16,0 0 0,0 0 0,0-1 16,21 1-16,-21 0 0,0 0 15,0 0-15,0 0 0,-21 21 16,0 0-16,-1 21 16,1 0-16,0 0 15,0 21-15,0 1 0,21-1 0,-21 22 16,-1-1-16,22 1 0,0-1 0,-21 22 15,0-22-15,0 1 0,21-1 16,0-20-16,0 20 0,0-21 16,0 22-16,0-22 0,0-21 0,0 22 15,0-1-15,0-21 0,0 0 0,0 1 16,0-1-16,0 0 0,0 0 16,0-42 15,-21 0-31,0 0 0,-1-1 15,1 1-15,0 0 0,0 0 0</inkml:trace>
  <inkml:trace contextRef="#ctx0" brushRef="#br0" timeOffset="85007.71">8255 9313 0,'0'0'0,"-21"-21"16,0 21-16,42 0 31,0 0-31,21 0 16,-21 0-16,22 0 0,-1 0 0,0 0 15,1 0-15,20-21 0,-20 21 0,20-21 16,1 21-16,-22-21 0,21 21 16,-20-21-16,20 21 0,-20-22 0,-1 22 15,-21-21-15,0 21 0,0 0 0,1-21 16,-1 21-16,-42 21 47,21 0-47,-22 1 15,22-1-15,0 0 0,0 0 16,0 0-16,-21 0 0,21 1 0,0-1 16,0 0-16,0 0 0,21 0 15,1 0-15,-1-21 0,0 0 16,0 0-16,21 0 0,-20 0 16,-1 0-16,21 0 0,-21 0 0,0 0 15,22-21-15,-22 21 0,0-21 0,0 0 16,0 0-16,1 0 0,-1-1 15,0-20-15,0 21 0,0-21 0,0 20 16,-21 1-16,0-21 0,22 21 16,-22 0-16,0-1 0,21 22 0,-21-21 15,0 42 1,-21 1 0,21-1-16,-22 0 0,22 21 0,0-21 15,-21 22-15,0-1 0,21 0 0,-21 1 16,21-1-16,-21 22 0,21-22 0,0 21 15,0-20-15,0 20 0,0 1 16,0-22-16,0 22 0,-21-22 0,21 21 16,-22-20-16,22 20 0,0-20 15,-21-1-15,21 0 0,-21 1 0,0-1 16,0 0-16,21 1 0,-21-22 0,-1 0 16,1 21-16,0-21 0,0-21 0,0 22 15,0-22-15,-1 0 0,1 0 16,0 0-16,0 0 0,-21 0 0,20-22 15,-20 1-15,0 21 0,21-21 0,-22 0 16,22 21-16,0-21 0,0 0 0,21-1 16,0 1-1,0 0-15,0 0 16,21 21-16,0-21 0,0 0 16,0-1-16,22 1 0,-22 0 15</inkml:trace>
  <inkml:trace contextRef="#ctx0" brushRef="#br0" timeOffset="85364.51">10033 9144 0,'0'0'0,"0"-42"0,0 21 0,0-1 0,0 1 15,-21 0-15,0 21 16,-1 21-1,22 0-15,0 1 16,-21 20-16,21 0 0,0 1 0,0 20 16,0-21-16,0 22 0,-21-1 15,21 1-15,-21-1 0,21 1 0,0 21 16,-21-22-16,0 1 0,-1-1 0,1-21 16,0 22-16,0-22 0,0 22 0,0-22 15,-1 0-15,1 1 0,21-22 16,-21 21-16,0-21 0,21 1 0,-21-1 15,21 0-15,-21-21 0,21-21 32,21 0-32,0-1 15,-21 1-15,21-21 0,0 0 16,0 20-16,1-20 0</inkml:trace>
  <inkml:trace contextRef="#ctx0" brushRef="#br0" timeOffset="85688.32">9948 9377 0,'0'-42'0,"0"84"0,0-106 0,0 22 0,0 21 16,0-21-16,0 20 0,0-20 0,0 21 15,21-21-15,1 20 0,-1 1 16,0 0-16,21 21 0,-21-21 0,22 21 16,-22 0-16,21 0 0,1 0 0,-22 0 15,21 21-15,-21 0 0,0 0 16,1 1-16,-1-1 0,0 21 0,-21-21 15,0 22-15,0-22 0,0 21 16,0-21-16,-21 22 0,0-22 0,-1 0 16,-20 21-16,0-21 0,21 1 15,-106 20-15,105-21 0,-20-21 16,21 0-16,0 0 0,0 0 16,-1 0-16,44 0 15,-1-21 1,0 21-16,0-21 0,0 21 15,0-21-15,22 21 0,-22-22 16,0 22-16,0-21 0</inkml:trace>
  <inkml:trace contextRef="#ctx0" brushRef="#br0" timeOffset="86016.32">10414 9377 0,'21'0'0,"-42"0"0,63 0 16,-21 0-16,1 0 0,-1-21 15,21 21-15,-21-21 0,0 21 16,22-22-16,-22 22 0,21-21 0,-21 21 15,22-21-15,-22 0 0,21 0 0,-21 0 16,1-1-16,-1 1 0,0 0 0,-21-21 16,21 21-16,-21-1 0,0 1 15,-21 0-15,0 21 16,0 0-16,-22 0 0,22 0 0,0 0 16,-21 0-16,20 0 0,-20 21 0,21 0 15,-21 1-15,20-1 0,22 21 16,-21-21-16,21 0 0,-21 1 0,21 20 15,0-21-15,0 0 0,0 0 0,21 1 16,0-1-16,1 0 0,-1 0 0,21 0 16,0-21-16,-20 21 0,20-21 15,0 0-15,1 0 0,-1 0 0,-21 0 16,21 0-16,-20 0 0,-1 0 0,0 0 16,0-21-16,0 0 0,0 21 0,-21-21 15,22 0-15</inkml:trace>
  <inkml:trace contextRef="#ctx0" brushRef="#br0" timeOffset="87020.41">14965 8996 0,'0'0'0,"-21"0"16,-1 0-16,1 0 16,0 0-16,0 21 0,0 0 15,0-21-15,21 21 0,21 1 16,0-22 0,21 0-16,1 0 0,-1 0 0,21 21 15,1-21-15,21 0 0,-22 0 16,22 0-16,-1 0 0,1 0 0,0 0 15,-1 0-15,1 0 0,0 0 16,-22 0-16,1 0 0,-1-21 0,-20 21 16,-1 0-16,-21 0 0,0-22 0,-21 1 15,0 0 1,0 0-16,-21 21 0,-21-21 0,21 0 16,-22 21-16,1-22 0,21 22 0,-22 0 15,1-21-15,21 21 0,0 0 0,0 0 16,-1 0-16,1 0 0,0-21 15,42 21 1,0 0 0,1 0-16,20 0 0,0 0 0,-21 0 15,22 0-15,-1 21 0,0-21 16,-20 21-16,20 1 0,-21-22 0,21 21 16,-20 0-16,-22 0 0,0 0 15,0 0-15,0 1 0,0 20 0,0-21 16,0 0-16,-43 0 0,22 1 0,0-1 15,0 21-15,-22-21 0,22 0 0,-21 1 16,21-1-16,0-21 0,-1 21 0,1 0 16,0 0-16,21 0 0,-21-21 15,21 22 1,21-22 0,0 0-1,0-22-15,1 1 0,-1 21 0</inkml:trace>
  <inkml:trace contextRef="#ctx0" brushRef="#br0" timeOffset="87364.01">16997 8573 0,'0'0'0,"21"-43"0,-21 22 15,0 0-15,21 0 0,-21 0 0,0-1 16,0 1-1,0 42 1,0 1-16,0-1 0,-21 0 16,0 21-16,21 1 0,-21-1 0,21 0 15,0 1-15,0 20 0,0-21 0,0 22 16,-22-22-16,22 1 0,-21 20 0,21-21 16,0 1-16,0-1 0,-21-21 15,21 22-15,0-22 0,-21 21 0,21-21 16,-21 0-16,21 1 0,0-1 0,0 0 15,0-42 32,0 0-47,0-1 16,0 1-16,0 0 0</inkml:trace>
  <inkml:trace contextRef="#ctx0" brushRef="#br0" timeOffset="87924.57">16722 8636 0,'0'0'0,"-22"-21"0,-20-21 16,42 20-16,0 1 15,0 0-15,0 0 0,0 0 16,21 21-1,0 0-15,1 0 0,-1 0 16,0 0-16,0 0 0,0 0 16,0 0-16,1 0 0,-1 21 0,0 0 15,0-21-15,0 21 0,0 0 0,1 22 16,-1-22-16,0 21 0,0 1 0,0-1 16,0 0-16,1 1 0,-1-1 15,0 0-15,-21 1 0,21-1 0,0 0 16,0 1-16,1-22 0,-1 21 0,-21-21 15,0 0-15,21 1 0,-21-1 16,0 0-16,0 0 0,0 0 0,0-42 63,0 0-63,21 0 0,-21 0 0,0-22 15,0 1-15,21 0 0,0-1 0,1 1 16,-22-22-16,21 22 0,0-21 0,0 20 15,0-20-15,-21 20 0,21 1 16,1 0-16,-1-1 0,-21 22 0,0-21 16,21 21-16,-21 0 0,21-1 15,-21 44 17,0-1-17,0 0-15,0 0 0,0 0 16,0 0-16,0 1 0,21-1 15,-21 0-15</inkml:trace>
  <inkml:trace contextRef="#ctx0" brushRef="#br0" timeOffset="88296.36">17759 8848 0,'21'0'15,"-21"-21"1,-21 21 15,0 0-31,-1 21 0,22 0 16,-21 0-16,0 0 0,0 22 0,0-22 15,21 21-15,0-21 0,-21 22 0,21-22 16,0 21-16,0-21 0,0 0 0,0 1 16,0 20-16,21-42 0,0 21 0,0 0 15,0-21-15,0 0 0,1 0 16,-1 0-16,0 0 0,21 0 0,-21 0 15,1 0-15,-1 0 0,0-21 16,-21 0-16,21 0 0,0 0 0,0-1 16,-21 1-16,0 0 0,0-21 0,0 21 15,0-22-15,0 22 0,0-21 0,0 21 16,0-1-16,0 1 0,0 0 16,-21 21-16,0-21 0,0 21 0,0 0 15,0-21-15,-1 21 16,22-21-16,0-1 15</inkml:trace>
  <inkml:trace contextRef="#ctx0" brushRef="#br0" timeOffset="90819.76">19452 8509 0,'0'-21'0,"0"42"0,0-63 0,0 21 15,0-1-15,0 1 0,0 0 16,0 0-16,0 0 0,0 0 0,0 42 47,0 0-47,0 21 0,0 1 0,-21-22 15,21 42-15,-21-20 0,21-1 0,-21 21 16,21 1-16,-22-1 0,1 1 16,21-22-16,-21 22 0,0-1 0,21-20 15,-21 20-15,0-21 0,21 1 0,-22-22 16,22 21-16,0-21 0,0 1 0,0-1 15,0 0-15,0-42 32,0 0-17,0-1-15,0 1 0,0 0 0,0 0 16,0-21-16,0-1 0,0 1 0,0-22 16,0 22-16,22-21 0,-22-1 0,21 1 15,0-1-15,0 1 0,21-64 16,1 84-16,-22-20 0,0 20 15,21 1-15,-20 0 0,20 21 0,0-1 16,-21 1-16,22 21 0,-1 0 0,0 0 16,-20 0-16,20 21 0,0 1 15,-21-1-15,22 21 0,-22 0 0,-21-20 16,0 20-16,0 0 0,0 1 16,0-1-16,0 0 0,-42 1 0,20-1 15,-20-21-15,0 21 0,-22-20 0,22 20 16,-22-21-16,22-21 0,-21 21 15,20 0-15,1-21 0,0 0 0,20 0 16,1 0-16,0 0 0,0 0 0,0 0 16,42 0 15,-21 22-15,0-1-16,21 0 0,0 0 0,-21 0 15,21 0-15,-21 1 0,0 20 0,22-21 16,-1 0-16,-21 0 0,21 1 15,0 20-15,0-21 0,0-21 0,1 21 16,-1 0-16,0 1 0,0-22 16,21 0-16,-20 0 0,20 21 0,0-21 15,-21 0-15,22 0 0,-1 0 0,0-21 16,1-1-16,-22 22 0,21-21 0,1 0 16,-22 0-16,0 0 0,21-22 0,-21 22 15,1-21-15,-1 21 0,-21-22 16,0 1-16,21 0 0,-21 21 0,0-22 15,0 22-15,0 0 0,0 0 0,0 0 16,-21 21 0,0 0-16,-1 0 15,1 21-15,21 0 0,-21 0 0,0 0 16,0 22-16,21-22 0,0 0 0,0 21 16,0-21-16,0 22 0,0-22 0,0 0 15,0 0-15,0 0 0,0 1 0,0-1 16,21-21-16,0 21 0,0-21 15,0 0-15,22 0 0,-22 0 0,21 0 16,-21 0-16,22 0 0,-1 0 0,-21-21 16,22 0-16,-1 21 0,-21-43 0,21 22 15,-20 0-15,-1-21 0,21-1 0,-21-20 16,22 20-16,-22-20 0,21-1 16,-21 1-16,0-1 0,22 1 15,-22 21-15,0-22 0,0 1 0,-21-1 16,21 22-16,-21-22 0,22 22 0,-22 21 15,0-22-15,0 22 0,0 42 32,0 1-32,-22 20 0,1 0 15,0 1-15,21-1 0,-21 21 0,0-20 16,0-1-16,-1 22 0,22-1 16,-21-21-16,0 22 0,21-1 0,-21-20 15,21 20-15,0-20 0,0-1 0,0 0 16,0 1-16,0-22 0,0 21 15,0-21-15,21 0 0,-21 1 0,21-1 16,0 0-16,1-21 0,-1 0 16,0 0-16,0 0 0,0 0 0,0 0 15,1 0-15,-1 0 0,0 0 0,0-21 16,0 0-16,0-1 0,1 1 0,-1 0 16,0-21-16,0 21 0,-21-22 0,21 22 15,-21-21-15,21 21 0,-21-22 16,0 22-16,0 0 0,0 0 15,0 42 1,0 0-16,-21 21 16,21-20-1,-21-1-15,21 21 0,-21-21 0,21 0 16,0 22-16,0-22 0,0 0 0,0 21 16,0-20-16,0-1 0,0 0 0,0 0 15,0 0-15,21-21 0,0 0 16,0 0-16,1 0 0,-1 0 15,0 0-15,0 0 0,0 0 0,0 0 16,1 0-16,-1-21 0,0 0 0,0 0 16,0 0-16,22-1 0,-22 1 0,0 0 15,-21-21-15,21 21 0,0-1 0,0 1 16,-21 0-16,0 0 0,0 0 16,-21 42 15,21 0-16,-21 0-15,21 0 0,-21 1 16,21-1-16,0 0 0,0 0 0,-21 0 16,21 0-16,0 1 0,0-1 0,0 0 15,0 0-15,0 0 0,0 0 16,21-21-16,0 0 16,0 0-16,0 0 0,1 0 15,20 0-15,-21 0 0,0 0 0,22 0 16,-22-21-16,0 0 0,0 21 15,0-21-15,0 0 0,22 0 0,-22-22 16,0 22-16,-21 0 0,21-21 0,-21 20 16,21 1-16,-21 0 0,0 0 15,-21 21 1,0 0-16,0 0 16,21 21-16,0 0 0,-21 0 0,21 1 15,-21-1-15,21 0 0,0 0 0,0 0 16,0 0-16,0 1 0,0-1 15,0 0-15,0 0 0,21 0 0,0 0 16,0 1-16,0-1 0,0-21 16,1 0-16,-1 0 0,0 0 15,0 0-15,0 0 0,0 0 0,1 0 16,-1-21-16,0 21 16,0-22-16,0 1 0,-21 0 0,21 0 15,1 0-15,-22 0 0,21-1 0,-21-20 16,0 21-16,21 0 0,-21-22 0,21 22 15,-21 0-15,0 0 0,0 42 32,0 0-32,-21 0 15,21 1-15,0-1 0,-21 0 0,0 0 16,21 0-16,-22 0 0,1 1 0,21-1 16,0 0-16,0 0 15,0 0-15,-21-21 0,21 21 0,-21 1 16,21-44 31,0 1-47,21 0 15,0 0-15,-21 0 0,21-22 0,1 22 16,-1-21-16,0 21 0,0-22 0,0 22 16,0-21-16,1 21 0,20-22 0,-21 22 15,0 21-15,0-21 0,1 21 16,-1 0-16,0 0 0,0 21 15,0 0 1,-21 1-16,0 20 0,0-21 0,0 0 16,0 22-16,0-22 0,0 0 0,0 21 15,0-21-15,-21 1 0,21-1 16,-21 0-16,21 0 0,0 0 0,-21 0 16,21 1-16,-21-22 0,21 21 0,-22-21 15,1 0 16,0-21-31,21-1 16,0 1-16,-21 21 0,0-21 0</inkml:trace>
  <inkml:trace contextRef="#ctx0" brushRef="#br0" timeOffset="91107.59">20426 8657 0,'0'0'0,"21"0"16,21 0-16,-21 0 16,22 0-16,-1 0 0,0 0 15,-20 0-15,20 0 0,0 0 16,-21 0-16,22 0 0,-22 0 0,0 0 15,0 0-15,0 0 0,1 0 16,-1 0-16,0 0 0,0 0 16,21 0-16,-20-21 0,-1 21 15,21 0-15,0 0 0,22-21 16,-1 21-16</inkml:trace>
  <inkml:trace contextRef="#ctx0" brushRef="#br0" timeOffset="91488.38">22923 8403 0,'0'0'0,"43"-84"16,-43 62-16,0 1 15,0 0-15,0 0 0,0 0 0,0 0 16,21 21-16,-21-22 0,0 44 31,0-1-31,0 21 0,0-21 16,0 22-16,-21-1 0,21 21 0,-21-20 15,-1-1-15,22 22 0,-21-1 16,0 1-16,0-1 0,0 1 16,0-1-16,21-21 0,-22 22 0,22-1 15,-21-20-15,0-1 0,21 0 0,0 1 16,0-22-16,0 21 0,0-21 0,0 1 15,0-1-15,0 0 16,0-42 15,0 0-31,21-1 16,-21 1-16,0 0 0</inkml:trace>
  <inkml:trace contextRef="#ctx0" brushRef="#br0" timeOffset="92236.04">22648 8996 0,'0'0'16,"-21"0"-16,0 0 0,0 0 16,42 0 15,0 0-31,21 0 0,-20 0 16,20 0-16,0 0 0,1 0 0,-1 0 15,0 0-15,1 0 0,-1 0 0,-21 0 16,21-21-16,-20 21 0,20-21 0,-21 21 15,0-22-15,0 1 0,1 21 16,-22-21-16,0 0 0,21 21 16,-21-21-16,0 0 0,0 42 31,0 0-15,0 0-16,0 21 15,0-20-15,-21-1 0,21 0 0,0 0 16,0 21-16,0-20 0,0-1 0,0 0 15,0 0-15,21 0 0,0 0 16,0-21-16,0 0 0,0 22 16,1-22-16,-1 0 0,0 0 0,21 0 15,-21 0-15,1 0 0,-1 0 16,21-22-16,-21 1 0,0 21 0,1-21 16,-1 0-16,0 0 0,-21-22 0,21 22 15,0 0-15,0-21 0,-21 21 16,0-1-16,0 1 0,22 0 0,-22 0 15,0 0-15,0 0 16,0 42 0,-22 0-1,22 0-15,-21 0 0,0 22 0,21-22 16,-21 21-16,21-21 0,-21 22 0,0-1 16,21-21-16,-22 21 0,22 1 0,0-1 15,-21 0-15,21 1 0,0-1 16,0 0-16,-21 1 0,21-1 15,0 0-15,-21 1 0,21-1 0,0 0 16,-21 1-16,0-1 0,21 0 0,-22 1 16,1-22-16,21 21 0,-21-21 0,0 1 15,0-1-15,21 0 0,-21 0 0,-1-21 16,1 21-16,0-21 0,0 0 0,0 0 16,0 0-16,-1 0 0,1 0 15,0 0-15,0 0 0,0 0 0,0 0 16,-1 0-16,22-21 15,-21 21-15,21-21 0,-21 21 16,21-21-16,0 0 0,0-1 16,21 1-16,0 21 15,-21-21-15,22 0 0,-1 0 16,0 0-16,0-1 0</inkml:trace>
  <inkml:trace contextRef="#ctx0" brushRef="#br0" timeOffset="92589.84">23939 8763 0,'0'0'0,"0"-21"16,0 0-16,0-22 16,0 22-16,-21 42 15,21 1 1,0-1-16,0 21 0,0 0 0,0-20 15,-21 20-15,21 0 0,-21 22 0,21-22 16,0 0-16,-21 1 0,21-1 16,0 22-16,0-22 0,-21 0 0,21 1 15,0-1-15,-22 0 0,22 1 0,0-22 16,0 21-16,-21 0 0,0-20 0,21-1 16,-21 0-16,21 0 0,0 0 15,-21 0-15,21 1 16,-21-22-16,21-22 31,0 1-15,0 0-16,21 0 0,0 0 0,-21 0 15</inkml:trace>
  <inkml:trace contextRef="#ctx0" brushRef="#br0" timeOffset="92920.61">23939 8911 0,'0'0'0,"-21"-21"0,0-42 16,0 41-16,21 1 0,0 0 0,0 0 16,21 21-1,0-21-15,0 21 0,1 0 0,20 0 16,-21 0-16,21 0 0,-20 0 0,-1 0 16,0 21-16,0 0 0,0-21 0,0 21 15,1 0-15,-22 1 0,0-1 16,0 0-16,0 0 0,0 0 0,0 0 15,0 1-15,-22-1 0,1 0 0,21 0 16,-21 0-16,0-21 0,0 21 0,0-21 16,-1 22-16,1-22 15,0 21-15,0-21 16,0 0-16,21-21 31,21 21-31,0 0 16,-21-22-16,21 22 0,0-21 15,1 21-15</inkml:trace>
  <inkml:trace contextRef="#ctx0" brushRef="#br0" timeOffset="93264.42">24172 8996 0,'21'0'15,"-42"0"-15,64 0 0,-22 0 16,-21-21-16,21 21 0,0 0 16,0 0-16,0 0 0,1 0 15,-1-21-15,0 21 0,0 0 0,0-22 16,0 22-16,1-21 0,-1 0 0,0 21 15,0-21-15,0 0 0,0 0 16,1-1-16,-22 1 0,21 0 0,-21 0 16,0 0-16,0 0 0,-21 21 15,-1 0 1,1 0-16,0 0 0,0 0 16,0 21-16,0 0 0,-1 0 0,1 0 15,0 0-15,21 1 0,-21-1 0,21 21 16,-21-21-16,21 0 0,0 1 0,0-1 15,0 21-15,0-21 0,21 0 16,0 1-16,0-1 16,0 0-16,1-21 0,-1 21 0,0-21 15,0 0-15,0 0 0,0 0 0,1 0 16,-1 0-16,0 0 0,-21-21 16,21 21-16,-21-21 15,21 0-15</inkml:trace>
  <inkml:trace contextRef="#ctx0" brushRef="#br0" timeOffset="100784.4">974 11621 0,'0'0'0,"-22"0"94,1 0-94,0 0 16,0 0-1,0 0 1,0 0-16,-1 0 16,1 0-1,0 0-15,0 0 16,0 0 0,0 0-16,-1 0 0,1 0 15,0 0-15,0 0 16,0 0-16,0 0 15,-1 0 1,1 0-16,0 0 0,0 0 16,0 21-1,0-21-15,-1 0 16,1 0-16,0 0 16,0 0-16,0 0 15,0 0-15,42 0 78,0 0-78,0 0 0,0 0 16,0 0-16,1 0 0,-1 0 16,0 0-16,0 0 0,0 0 15,22 0-15,-22 0 0,21 0 16,0 0-16,1 0 0,-22 0 0,21 0 15,1 0-15,-1 0 0,-21 0 16,21 0-16,1 0 0,-1 0 0,0 0 16,1-21-16,-1 21 0,0 0 15,1 0-15,-1 0 0,22 0 0,-22-22 16,0 22-16,22 0 0,-22 0 16,0 0-16,22-21 0,-22 21 0,1 0 15,-1 0-15,-21 0 0,21 0 0,-20-21 16,-1 21-16,0 0 0,0 0 15,0 0-15,-21-21 16,21 21-16,1-21 16,-22 0-1,0-1 1,0 1 0,-22 0-16,1 0 15,0 21-15,0-21 0,0 0 16,0 21-16,-1-22 0,1 1 0,0 21 15,0-21-15,-21 21 0,20-21 16,1 21-16,0-21 0,-21 21 0,21 0 16,-1 0-16,1 0 15,0-21-15,0 21 16,0 0 0,21 21-1,21 0 1,0-21-16,0 21 0,0-21 15,22 21-15,-22-21 0,0 0 16,21 21-16,-20-21 0,-1 0 0,21 22 16,0-22-16,-20 0 0,20 0 0,-21 0 15,0 0-15,22 0 0,-22 0 16,0 0-16,0 0 0,0 0 16,0 0-16,1 0 15,-1 0 1,-21 21 15,-21 0-31,-1 0 16,22 0-16,-21 0 0,0 1 15,0-1-15,-21 0 0,20 21 0,1-21 16,-21 1-16,21-1 0,0 21 16,-22-21-16,22 0 0,0 1 0,0-1 15,0 0-15,-1 0 0,1-21 16,21 21-16,0 0 0,-21-21 0,0 0 15,21 22 1,0-44 47,0 1-63,21 21 15,-21-21-15,21 21 0,-21-21 0,21 0 16,1 0-16</inkml:trace>
  <inkml:trace contextRef="#ctx0" brushRef="#br0" timeOffset="102664.34">3535 11705 0,'0'0'0,"0"-21"46,0 0-30,21 0-16,0-22 0,21 22 0,-20-21 16,20 0-16,-21-1 0,21 1 0,1 0 15,-1-22-15,-21 22 0,22-22 16,-1 22-16,-21 0 0,0-1 16,0 22-16,1-21 0,-22 21 0,0-1 15,-22 22 16,1 22-31,0 20 0,0-21 0,0 0 16,0 22-16,-1-22 0,22 21 16,-21-21-16,21 22 0,0-22 0,0 21 15,0-21-15,21 22 0,1-22 16,-1 21-16,0-21 0,0 0 0,-21 22 16,21-22-16,0 0 0,1 0 0,-22 0 15,0 1-15,0-1 0,0 0 16,0 0-16,0 0 15,0 0-15,-22-21 16,1 0-16,0 0 16,0-21-16,0 21 15,0-21-15,21 0 0,-22 0 0,1 21 16,21-21-16,-21-1 0,21 1 0,-21 0 16,0 21-16,21-21 15,0 42 16,0 0-31,0 0 0,0 1 16,21-1-16,0 0 0,0 0 16,0 0-16,1-21 15,-1 21-15,0-21 0,0 0 0,0 0 16,0 0-16,1 0 0,-1 0 0,21-21 16,-21 0-16,0 21 0,22-21 15,-22-21-15,0 20 0,21 1 0,-20-21 16,-1 0-16,0 20 0,0-20 0,0-21 15,0 20-15,1 1 0,-22-22 16,0 22-16,21 0 0,0-22 0,-21 22 16,0 0-16,0-1 0,0 22 0,0-21 15,0 21-15,0-1 0,0 44 32,0-1-32,0 0 15,0 21-15,-21-21 16,21 22-16,-21-1 0,21 22 0,-22-22 15,22 21-15,0-20 0,0 20 0,0-20 16,0-1-16,0 0 0,0 1 16,0-1-16,0-21 0,0 0 0,0 22 15,0-22-15,0 0 0,22 0 16,-1-21-16,0 0 16,0 0-16,0 0 15,-21-21 1,21 0-16,-21 0 0,22-1 15</inkml:trace>
  <inkml:trace contextRef="#ctx0" brushRef="#br0" timeOffset="102860.23">4318 11324 0,'-21'0'16,"42"0"-16,-63 0 0,42-21 15,0 0 1,21 0-16,21 21 0,-21 0 0,0-21 15,22 21-15,-22-22 0,21 22 16,1 0-16,-22 0 0,21-21 16,-21 21-16,0 0 0,1-21 0,-1 21 0,0 0 31,0 0-31</inkml:trace>
  <inkml:trace contextRef="#ctx0" brushRef="#br0" timeOffset="104388.37">5101 11515 0,'0'0'16,"21"0"-16,0 0 0,1 0 16,-1-21-16,-21-1 0,21 22 15,0-21-15,0 0 0,0 0 0,1 0 16,-1 0-16,0-1 0,0-20 0,-21 21 15,0 0-15,0-22 0,0 22 16,0 0-16,0 0 0,0 0 0,-21 0 16,0-1-16,0 22 0,-1 0 0,1 0 15,0 0-15,0 0 0,0 0 0,-22 0 16,22 22-16,0-1 0,-21 0 16,21 21-16,-1-21 0,1 22 0,0-1 15,0 0-15,0-20 0,21 20 0,-21 0 16,21-21-16,0 22 15,0-22-15,0 0 0,0 0 0,21 0 16,0 1-16,0-1 0,0 0 0,22-21 16,-22 0-1,0 0-15,0 0 0,0 0 0,0-21 16,1 21-16,-1-21 0,-21-1 0,21-20 16,0 21-16,-21 0 0,21-22 0,0 22 15,-21-21-15,22 0 0,-22-1 16,0 1-16,21 21 0,-21-22 0,21 22 15,-21-21-15,0 21 0,0 0 16,0 42 15,-21 21-31,21-21 0,-21 0 16,21 22-16,0-1 0,-22-21 16,22 22-16,0-22 0,0 21 0,0-21 15,0 22-15,0-22 0,22 0 0,-1 0 16,0 0-16,0-21 0,0 21 15,0-21-15,1 0 0,20 0 16,-21 0-16,0 0 0,0-21 0,1 0 16,20 0-16,-21 0 0,0 0 15,0-1-15,1-20 0,-1 0 0,0-1 16,0 1-16,0 0 0,0-22 0,1 22 16,-1-22-16,0 22 0,0-21 15,0-1-15,0 22 0,1-22 16,-22 22-16,21 0 0,-21 20 0,0-20 15,0 21-15,0 0 0,0 0 0,0-1 16,-21 44 0,-1-1-16,1 0 15,21 21-15,0-21 0,-21 22 0,0-1 16,21 0-16,-21 1 0,21 20 16,0-20-16,0 20 0,-21-21 0,21 22 15,0-22-15,-22 1 0,22 20 0,0-21 16,0 1-16,0-1 0,0 0 15,22-20-15,-1-1 0,0 21 16,0-21-16,0-21 0,0 21 0,1 1 16,-1-22-16,0 0 0,0 0 0,0 0 15,0 0-15,22-22 0,-22 1 16,0 21-16,0-21 0,0 0 0,1 0 16,-1-22-16,-21 22 0,21-21 0,0 21 15,-21-22-15,21 1 0,-21 21 0,0-21 16,0 20-16,0 1 0,21 0 15,-21 0-15,0 42 16,0 0 0,-21 0-16,21 1 15,0 20-15,0-21 0,0 0 0,0 22 16,0-22-16,0 21 0,0-21 0,0 0 16,0 1-16,0-1 0,0 0 0,0 0 15,0 0-15,21-21 0,1 0 16,-1 21-16,0-21 0,0 0 15,0 0-15,0 0 0,-21-21 0,22 0 16,-1 0-16,0 0 0,0 0 0,0-1 16,0 1-16,1-21 0,-22 0 15,21 20-15,0-20 0,0 0 0,0-1 16,22 1-16,-22 21 0,0-21 0,0 20 16,0 1-16,0 21 15,-21-21-15,22 21 0,-1 0 16,0 0-16,-21 21 15,0 0-15,21 1 16,-21-1 0,0-42 31,0-1-32,0 1-15,0 0 16,-21 21 15,0 0-31,0 0 0,-1 0 16,1 21-16,21 0 0,-21 1 15,0-1-15,21 21 0,-21-21 0,21 22 16,-21-22-16,21 21 0,0-21 16,0 22-16,0-22 0,0 0 0,0 0 15,0 21-15,21-20 0,-21-1 16,21 0-16,0-21 0,0 21 15,0-21-15,1 0 0,-1 0 16,0 0-16,21 0 16,-21 0-16,-21-21 0,22 21 0,-1-21 15,0 0-15,-21-1 0,21 1 16,0 0-16,0 0 0,-21 0 16,0-22-16,22 22 0,-1-21 0,-21 21 15,21-22-15</inkml:trace>
  <inkml:trace contextRef="#ctx0" brushRef="#br0" timeOffset="104606.25">7091 10710 0,'0'0'16,"-21"0"-16,-22-21 15,22 21 1,0 0-16,0 0 0,0 0 47,-1 0-32</inkml:trace>
  <inkml:trace contextRef="#ctx0" brushRef="#br0" timeOffset="104864.7">5651 10986 0,'0'0'0,"0"21"0,-21-21 16,42 0-1,1 0-15,-1 0 16,0 0-16,0 0 0,21 0 0,-20 0 15,20 0-15,-21 0 0,21 0 16,-20 0-16,20 0 0,-21 0 0,0 0 16,0 0-16,1-21 15,-1 21-15,0-22 16,0 22-16</inkml:trace>
  <inkml:trace contextRef="#ctx0" brushRef="#br0" timeOffset="105664.24">8086 11134 0,'42'-43'15,"-42"22"-15,21 21 16,0-21-16,-21 0 0,21 0 16,-21 0-16,22 21 0,-22-22 15,0 1-15,0 0 0,0 0 16,0 0-16,0 0 16,-22 21-16,1 0 0,0 0 0,0 0 15,0 0-15,0 0 0,-22 0 0,1 21 16,21 0-16,-22-21 0,1 21 15,0 21-15,21-20 0,-22-1 16,22 0-16,0 21 0,0-21 0,21 1 16,-21-1-16,21 21 0,0-21 15,0 0-15,0 1 0,21-22 0,0 21 16,0 0-16,0-21 0,0 0 0,22 0 16,-22 0-16,21 0 0,1 0 0,-22 0 15,0 0-15,21 0 0,-21 0 16,1 0-16,-22-21 15,-22 21 1,1 0-16,0 0 16,0 0-16,0 0 0,0 0 15,-1 0-15,-20 21 0,21 0 16,0 0-16,0 0 0,-1 1 0,1-1 16,0 0-16,0 0 0,0 0 0,21 0 15,0 1-15,0-1 0,0 0 16,0 0-16,0 0 0,21-21 15,0 0-15,0 0 16,22 0-16,-22 0 0,0 0 0,21 0 16,-21 0-16,1-21 0,20 0 15,-21 21-15,0-21 0,22 21 0,-22 0 16,0 0-16,-21-21 0,21 21 16,-21 21-1,0 0 1,0 0-16,0 0 0,0 0 0,-21 1 15,0-1-15,21 21 0,-21-21 0,-1 22 16,-20-22-16,21 21 0,0 0 0,0 1 16,-1-22-16,1 21 0,0 1 0,0-1 15,0-21-15,0 21 0,-1-20 16,1-1-16,21 0 0,0 0 0,0 0 16,0-42 15,0 0-31,0 0 0</inkml:trace>
  <inkml:trace contextRef="#ctx0" brushRef="#br0" timeOffset="107271.64">9334 11007 0,'0'-21'0,"0"42"0,0-64 0,0 22 16,0 0-16,0 0 0,0 0 15,0 42 17,0 0-32,0 0 0,0 0 0,0 1 15,0-1-15,0 21 0,0-21 0,0 22 16,0-1-16,-21 0 0,21 1 15,-21-1-15,21-21 0,-21 21 16,0 1-16,21-22 0,-21 0 0,21 0 16,-22 0-16,22 1 0,0-1 0,-21-21 15,21-21 17,0-1-32,21 1 15,-21 0-15,22-21 0,-22 21 0,21-22 16,0 22-16,-21-21 0,21-1 15,0 1-15,0 21 0,1 0 0,-1-22 16,0 22-16,0 0 0,0 21 16,0 0-1,1 21-15,-22 0 16,0 1-16,0-1 0,0 0 0,0 21 16,21-21-16,-21 22 0,0-1 0,21-21 15,-21 22-15,0-22 0,0 0 0,21 0 16,0 0-16,-21 0 0,21 1 15,-21-1-15,22 0 0,-1-21 0,0 0 16,0 0-16,0 0 0,0 0 0,1 0 16,-1 0-16,0-21 0,0 21 0,21-21 15,-20-1-15,-1 1 0,0 0 16,0 0-16,21-21 0,-20 20 0,-1-20 16,0 0-16,-21 21 0,21-22 15,0 1-15,0 21 0,-21 0 0,0-1 16,22 1-16,-22 0 0,0 42 31,0 0-31,0 1 16,-22-1-16,1 0 0,21 21 0,0-21 15,0 22-15,-21-22 0,21 21 0,0-21 16,0 1-16,0 20 0,0-21 16,0 0-16,21 0 0,-21 1 15,21-22-15,1 0 0,-1 0 0,0 0 16,0 0-16,0 0 0,0 0 15,1 0-15,-1 0 16,-21-22-16,0 1 0,0 0 0,0-21 16,0 21-16,0-1 0,0 1 15,0 0-15,0-21 0,0 21 0,-21-1 16,-1-20-16,22 21 0,-21 0 16,0 21-16,0-21 0,21-1 15,-21 22-15,21-21 31,21 21-31,0-21 0,0 21 16,22 0-16,-22 0 0,0-21 16,0 21-16,21 0 0,-20-21 0,-1 21 15,0 0-15,0 0 0,21 0 16,-20 0-16,-1 0 0,0 0 0,0 0 16,-21 21-16,21 0 0,0 0 15,-21 0-15,22 1 0,-22-1 16,0 0-16,0 0 0,0 0 0,0 0 15,0 1-15,0-1 0,0 0 0,0 0 16,0 0-16,0 0 0,0 1 0,0-1 16,0 0-16,0 0 15,0-42 32,0 0-31,0 0-16,0-1 0,0 1 0,0-21 15,0 21-15,21-22 0,-21 22 0,21-21 16,0 0-16,0 20 0,0 1 0,22-21 16,-22 21-16,0 0 0,0-1 15,22 22-15,-22 0 0,0 0 0,0 0 16,0 0-16,0 0 0,1 22 16,-22-1-16,0 0 0,0 0 0,0 21 15,0 1-15,0-22 0,0 21 0,0-21 16,0 22-16,0-22 0,0 21 15,0-21-15,0 1 0,0-1 16,0 0-16,-22 0 0,22 0 0,-21 0 16,0 1-16,21-44 47,0 1-47,0 0 15,21 0-15,0 0 0</inkml:trace>
  <inkml:trace contextRef="#ctx0" brushRef="#br0" timeOffset="107792.34">11366 11367 0,'-21'0'0,"42"0"0,-63 0 15,21 0-15,21-22 47,21 1-47,0 0 0,0 0 16,1 0-16,20 0 0,-21-1 0,0-20 15,0 21-15,22-21 0,-22-1 0,0 22 16,0-21-16,22-1 0,-22 1 16,0 21-16,-21-21 0,21 20 0,-21 1 15,0 0-15,-21 21 16,0 0-1,0 0-15,-1 21 0,1 0 16,0 1-16,0-1 0,0 0 0,21 21 16,0-21-16,0 1 0,0-1 0,0 21 15,0-21-15,0 22 0,0-22 0,21 0 16,0 21-16,0-21 0,0 1 0,1-1 16,-22 0-16,21 0 0,-21 0 15,0 0-15,21-21 0,-21 22 0,-21-22 31,0 0-31,-1 0 0,1 0 16,0 0-16,0 0 0,0 0 16,0-22-16,-1 22 15,1 0-15,21-21 32,21 21-17,1-21 1,-1 21-16,0-21 0,0 21 0,21-21 15</inkml:trace>
  <inkml:trace contextRef="#ctx0" brushRef="#br0" timeOffset="108108.18">12298 10583 0,'0'0'0,"0"-21"0,0-21 0,0 21 0,0 0 16,0-1-16,0 1 0,0 0 15,0 42 1,0 0 0,0 1-16,-21-1 0,21 21 0,-22 0 15,22 1-15,0-1 0,-21 0 0,21 22 16,-21-22-16,0 1 0,0 20 16,21-21-16,-21 22 0,-1-22 0,22 22 15,0-22-15,-21 0 0,21 1 16,-21-22-16,21 21 0,0-21 0,0 22 15,0-22-15,0 0 0,0 0 16,21-21 15,-21-21-31,0 0 0,0 0 16,21 0-16</inkml:trace>
  <inkml:trace contextRef="#ctx0" brushRef="#br0" timeOffset="108325.9">12001 11049 0,'0'0'0,"-21"-21"16,64 0 15,-22 21-31,0 0 0,0 0 0,21 0 16,-20-21-16,20 21 0,-21 0 0,0 0 15,0 0-15,1 0 0,-1 0 0,0 0 16,0-22-16,0 22 15,0-21 1</inkml:trace>
  <inkml:trace contextRef="#ctx0" brushRef="#br0" timeOffset="109787.7">12785 11240 0,'42'-22'15,"-21"22"-15,0-21 0,0 0 0,-21 0 16,0 0-16,22 0 0,-22-1 16,0 1-16,0 0 0,0 0 15,0 0-15,0 0 0,0-1 0,-22 22 16,22-21-16,-21 21 0,0 0 0,0 0 15,0 0-15,0 0 0,-1 0 16,1 21-16,0 1 0,0-1 0,0 21 16,-22-21-16,22 22 0,0-22 15,21 21-15,-21-21 0,21 22 0,-21-22 16,21 21-16,0-21 0,0 0 0,0 1 16,0-1-16,0 0 0,21-21 15,0 21-15,0-21 0,0 0 16,1 0-16,-1 0 0,0-21 15,0 0-15,0 0 0,0-1 16,1 1-16,-1 0 0,0 0 0,0 0 16,0-22-16,0 22 0,-21-21 0,22 21 15,-1 0-15,-21-22 0,0 22 0,0 0 16,21 0-16,-21 0 0,0 42 31,-21 0-15,21 0-16,-21 0 0,21 0 15,0 22-15,0-22 0,0 0 0,0 21 16,0-20-16,0-1 0,0 0 0,0 0 16,0 0-16,0 0 0,21 1 15,-21-1-15,21-21 0,0 0 16,0 0-16,0 0 0,1 0 0,-1 0 16,0 0-16,0 0 0,0 0 0,0-21 15,1-1-15,-22 1 0,21 0 0,0-21 16,0 21-16,0-22 0,0 1 0,1 0 15,-1-1-15,0 1 0,0 0 16,0-22-16,0 22 0,1-22 0,-1 22 16,-21-22-16,21 22 0,-21 0 0,0-1 15,0 22-15,0-21 0,0 21 0,0 0 16,0-1-16,-21 22 16,0 22-1,21-1-15,-22 0 16,1 0-16,21 21 0,-21-20 0,21 20 15,0-21-15,0 21 0,-21 1 0,21-1 16,-21 0-16,21 1 0,0-1 0,-21 0 16,21 1-16,0-1 0,0 0 0,0 1 15,0-1-15,0 0 0,0-20 16,0 20-16,0-21 0,0 0 0,21 0 16,-21 1-16,21-1 0,0 0 0,0 0 15,0-21 1,1 0-16,-1 0 0,-21-21 15,21 0-15,0 21 0,0-21 16,0-1-16,-21 1 0,22 0 0,-1-21 16,-21 21-16,21-1 0,0 1 15,-21 0-15,21 0 0,-21 0 0,0 0 16,0 42 15,0 0-31,0 0 0,0 0 16,0 0-16,0 1 0,0-1 0,0 0 15,0 0-15,0 0 0,0 0 0,0 1 16,0-1-16,21-21 16,1 0-16,-1 21 0,0-21 15,0 0-15,0 0 16,0-21 0,1 0-16,-1-1 0,0 1 15,-21 0-15,21 0 0,0 0 0,-21-22 16,21 22-16,1 0 0,-1 0 0,0 0 15,-21 0-15,21 21 0,-21-22 0,21 22 16,-21-21-16,21 21 31,1 0 16,-22-21-31,0 0 15,-22 21 0,1 0-15,0 21-16,0 0 16,21 0-16,0 1 0,-21-1 0,21 0 15,-21 0-15,21 0 0,-22 22 0,22-22 16,0 0-16,0 0 0,0 0 0,0 0 15,0 1-15,0-1 16,0 0-16,22-21 0,-1 21 16,0-21-16,0 0 15,0 0-15,0 0 0,1 0 16,-1-21-16,0 21 0,-21-21 16,0 0-16,21 21 0,-21-22 0,21 1 15,-21 0-15,0 0 0,21 0 16,-21 0-16,22-1 0,-22 1 0</inkml:trace>
  <inkml:trace contextRef="#ctx0" brushRef="#br0" timeOffset="110120.4">14118 10668 0,'-21'0'16,"21"-21"15,0 0 16,0 42 15,-21-21-46,0 0 0</inkml:trace>
  <inkml:trace contextRef="#ctx0" brushRef="#br0" timeOffset="110440.73">13017 10859 0,'0'0'0,"-21"0"0,0 0 16,42 0 15,0 0-31,1 0 0,-1 0 0,0 0 16,0 0-16,21 0 0,-20 0 15,20 0-15,-21 0 0,21 0 0,-20 0 16,20 0-16,-21 0 0,21 0 16,-20-22-16,-1 22 0,0 0 0,0 0 15,-21-21 1,21 0 15,0 21-31</inkml:trace>
  <inkml:trace contextRef="#ctx0" brushRef="#br0" timeOffset="111704.62">15282 11155 0,'0'21'0,"-21"-21"47,0 0-47,0 0 16,0 0-16,-1 0 0,1 0 15,0 0-15,0 0 0,0 0 16,0 0-16,-1 0 16,1 0-1,0 0 1,21 21 15,21-21-15,0 0-16,1 0 15,-1 0-15,0 0 0,21 0 0,-21 0 16,22 0-16,-1 0 0,-21 0 0,22 0 16,-1 0-16,0 0 0,1 0 0,-1 0 15,0 0-15,1 0 0,-1 0 0,-21 0 16,21 0-16,-20 0 0,-1 0 15,0 0-15,0 0 0,0 0 0,0-21 16,1 21-16,-1-21 16,-21 0-16,21 21 0,0 0 0,0-21 15,0-1 1,-21 1 0,0 0-1,-21 21 1,0-21-16,0 21 15,0 0-15,0-21 0,-1 21 16,1 0-16,0 0 0,0 0 16,0 0-16,0 0 15,-1 0 1,1 0 0,42 0 30,1 0-46,-1 0 0,0 0 0,0 0 16,0 0-16,0 0 0,1 0 0,-1 0 16,0 0-16,0 0 0,0 0 15,0 0-15,1 0 0,-1 0 16,-21 21 15,0 0-15,0 0-16,-21-21 0,21 21 15,-22 1-15,1-1 0,21 0 0,0 0 16,-21 0-16,21 0 0,-21 1 0,0-1 16,21 0-16,0 0 0,-21-21 15,21 21-15,-22 0 0,1 1 16,21-1-16,-21-21 0,21 21 16,0 0-1,-21-21 16,0 0-15</inkml:trace>
  <inkml:trace contextRef="#ctx0" brushRef="#br0" timeOffset="119125.29">16933 10859 0,'0'0'0,"0"-22"15,0 1 1,0 0-16,21 21 0,-21-21 15,22 21-15,-22-21 0,0 0 16,0 42 31,0 0-47,0 0 0,0 0 0,0 0 16,0 22-16,0-22 0,0 0 0,0 21 15,-22-20-15,22 20 0,-21-21 0,21 21 16,0 1-16,-21-1 0,0 0 0,21-20 15,-21 20-15,21 0 0,-21-21 16,-1 22-16,22-22 0,0 0 0,0 0 16,-21 0-16,21-42 31,0 0-31,0 0 16,0 0-16,21 0 0,-21-1 15,0-20-15,22 21 0,-1-21 16,-21-1-16,21 1 0,0 21 0,0-22 15,-21 1-15,21 0 0,1 21 0,-1-1 16,0 1-16,0 0 0,-21 0 0,21 0 16,0 21-16,1 0 15,-22 21 1,0 0-16,21 0 0,-21 0 0,0 1 16,0-1-16,0 21 0,0-21 0,21 22 15,-21-1-15,0-21 0,21 21 0,-21-20 16,0-1-16,0 21 0,0-21 0,0 0 15,21 1-15,0-1 16,1 0-16,-1-21 0,-21 21 16,21-21-16,0 0 0,0 0 0,0 0 15,1 0-15,-1-21 0,0 0 0,0 21 16,0-21-16,0-1 0,1 1 0,-1 0 16,0 0-16,0 0 0,-21-22 0,21 22 15,0-21-15,1 21 0,-22 0 16,21-22-16,0 22 0,-21 0 0,0 0 15,0 0-15,21 21 16,-21 21 0,0 0-1,0 0-15,-21 0 0,21 22 0,-21-22 16,21 0-16,0 21 0,0-21 16,0 22-16,0-22 0,0 0 0,0 0 15,0 0-15,0 1 0,0-1 0,0 0 16,0 0-16,21-21 0,0 0 0,-21 21 15,42-21-15,1 0 0,-22 0 16,0 0-16,0-21 0,0 21 0,1-21 16,-1 0-16,0 0 0,0-1 15,-21 1-15,21 0 0,0 0 0,-21-21 16,22 20-16,-22-20 0,0 21 0,0-21 16,0 20-16,0-20 0,0 21 15,-22 0-15,1 0 0,0-1 0,0 1 16,0 21-16,0 0 0,-1 0 0,-20 0 15,21 0-15,0 0 0,0 0 16,-1 0-16,1 21 0,21 1 0,-21-22 16,21 21-16,0 0 0,0 0 15,21 0-15,0-21 0,1 0 16,-1 0-16,0 0 0,0 21 0,21-21 16,-20 0-16,-1 0 0,0 0 15,21 0-15,-21-21 0,22 21 0,-22-21 16,21 21-16,-21-21 0,22 0 0,-1 21 15,-21-21-15,22 21 0,-22-22 16,21 1-16,-21 21 0,0 0 0,1 0 16,-22-21-16,21 21 0,-21 21 31,0 0-31,0 1 16,0-1-16,0 0 0,0 0 0,0 0 15,0 0-15,0 1 0,-21 20 0,21-21 16,-22 0-16,22 0 0,-21 1 0,21-1 15,0 0-15,0 0 0,-21 0 0,21 0 16,0 1-16,-21-22 0,21 21 16,0-42 31,0-1-47,0 1 0,0 0 0,21 0 15,0 0-15,-21 0 0,21-22 0,1 22 16,-1-21-16,0 21 0,21-22 0,-21 1 15,22 21-15,-1 0 16,-21-1-16,22-20 0,-1 42 0,-21-21 0,21 0 16,-20 21-16,20 0 0,-21 0 0,0 0 15,0 21-15,1 0 0,-1-21 16,-21 42-16,0-20 0,21-1 0,-21 0 16,0 21-16,0-21 0,21 1 15,-21 20-15,0-21 0,0 21 16,0-20-16,0-1 0,0 0 0,0 21 15,0-21-15,0 1 0,0-1 16,0 0-16,0 0 0,0-42 63,0 0-63</inkml:trace>
  <inkml:trace contextRef="#ctx0" brushRef="#br0" timeOffset="120016.52">19389 11367 0,'0'-22'31,"21"22"-15,-21-21-16,21 21 0,0-21 0,0 0 15,0 0-15,1 0 0,-1-1 0,0-20 16,0 21-16,21 0 0,-20-22 0,20 22 16,-21-21-16,21 0 0,-20 20 15,-1 1-15,21-21 0,-21 21 0,0 0 16,-21-1-16,0 1 16,-21 21-1,0 0-15,0 0 0,0 0 0,-22 0 16,22 21-16,0 1 0,-21-1 0,42 0 15,-21 0-15,21 0 0,0 0 0,0 1 16,0-1-16,0 21 0,0-21 16,21 0-16,0 22 0,0-22 0,0 0 15,0 21-15,1-20 0,-22-1 16,21 0-16,0 21 0,-21-21 0,21-21 0,-21 22 16,0-1-16,0 0 0,-21-21 46,21-21-46,-21 21 0,21-21 16,-21 21-16,21-22 0,0 1 0,-22 21 16,22-21-16,-21 21 0,21 21 47,0 0-32,21 1-15,1-22 0,-1 0 16,0 21-16,0-21 0,0 0 0,0 0 15,1 0-15,-1 0 0,0 0 16,0 0-16,0 0 0,0 0 0,1 0 16,-1 0-16,21-21 0,-21-1 0,0 1 15,1 0-15,-1 0 0,0 0 0,21-22 16,-21 22-16,1-21 0,-1 0 16,21-1-16,-21 1 0,22 0 0,-22-1 15,0-20-15,21 20 0,-21 1 0,1-21 16,-1 20-16,-21 1 0,0 0 0,0-1 15,0 22-15,0 0 0,0 0 0,0 0 16,0 42 0,0 0-16,0 0 0,0 0 15,-21 0-15,-1 22 0,1-1 16,21 0-16,0 1 0,-21-1 0,21 0 16,-21 1-16,21-1 0,-21 0 0,21 1 15,0-22-15,0 21 0,0 1 16,0-1-16,0 0 0,0-21 0,0 1 15,0 20-15,0-21 0,0 0 0,21-21 16,0 21-16,-21 1 0,21-22 0,0 0 16,1 0-16,-1 0 15,0 0-15,0-22 0,0 22 16,-21-21-16,0 0 0,21 0 16,1 0-16,-22 0 0,21-1 15,-21 1-15,0 0 0</inkml:trace>
  <inkml:trace contextRef="#ctx0" brushRef="#br0" timeOffset="120215.41">20510 10943 0,'-21'0'0,"42"0"0,-63 0 15,21 0-15,0 0 0,42 0 32,0 0-17,0 0-15,0 0 0,1 0 0,-1 0 16,0-21-16,0 21 0,0 0 0,0 0 15,1 0-15,-1-21 0,21 21 16,-21 0-16,0 0 0,1 0 0,20 0 16,-21 0-16,21 0 0,-20 0 0,-1 0 15,0 0-15</inkml:trace>
  <inkml:trace contextRef="#ctx0" brushRef="#br0" timeOffset="121680.09">21209 11155 0,'42'21'16,"-21"-21"-16,1 0 0,-1 0 15,0 0-15,0-21 16,0 0-16,0 21 0,-21-21 16,0-1-16,22 1 0,-22 0 15,21 0-15,-21 0 0,0 0 0,0-22 16,0 22-16,0 0 0,0 0 0,0 0 15,0-1-15,-21 22 0,-1 0 0,1 0 16,0 0-16,0 0 0,0 0 0,0 0 16,-1 22-16,1-1 0,0 0 0,-21 0 15,21 0-15,-1 0 0,22 1 16,-21-1-16,21 21 0,-21-21 0,21 22 16,0-22-16,0 0 0,0 64 15,0-64 1,21 0-16,0-21 0,1 21 15,-1-21-15,0 0 0,0 0 0,0 0 16,0 0-16,1-21 0,-1 21 16,0-21-16,0 0 0,0-1 0,-21 1 15,21 0-15,1 0 0,-1-21 0,0 20 16,-21-20-16,21 21 0,0-21 0,0 20 16,-21-20-16,0 21 0,22 0 0,-22 0 15,21 21-15,-21-22 16,0 44-1,-21-1-15,21 0 16,-22 0-16,1 0 0,21 0 0,0 1 16,0-1-16,0 21 0,0-21 0,0 0 15,0 22-15,0-22 0,0 0 0,0 0 16,21 0-16,1 1 0,-1-1 0,0 0 16,0-21-16,0 0 15,0 0-15,1 0 0,-1 0 0,0 0 16,0 0-16,0-21 0,0 21 0,1-21 15,20-22-15,-21 1 0,0 21 16,0-22-16,1 1 0,-1 21 16,0-43-16,0 22 0,0 0 15,0-22-15,1 1 0,-1-1 0,0 22 16,0-22-16,0 1 0,-21 21 0,0-1 16,0 22-16,0 0 0,0 0 0,0 0 15,-21 42 1,0 0-16,21 0 0,-21 21 15,0 1-15,-1-22 0,22 21 0,-21 1 16,0 20-16,21-21 0,-21 1 0,21-1 16,0 0-16,0 1 0,0 20 0,0-20 15,0-1-15,0 0 0,0-21 0,0 22 16,0-1-16,21-21 16,0 22-16,-21-22 0,21 0 0,1 0 15,-1 0-15,-21 0 0,21-21 0,0 0 16,0 22-16,0-22 0,22 0 0,-22 0 15,0 0-15,0 0 0,0 0 0,1-22 16,-1 1-16,0 0 0,0 0 16,0 0-16,0-22 0,-21 22 0,22 0 15,-1 0-15,-21 0 0,0 0 0,0-1 16,0 1-16,0 42 31,0 1-31,0-1 16,0 0-16,0 0 0,0 0 15,0 0-15,0 1 0,0-1 0,0 0 16,21-21-16,-21 21 0,21 0 16,0-21-16,0 21 0,1-21 15,-1 0-15,0 0 0,0 0 16,0 0-16,0 0 0,1-21 0,-1 21 16,21-21-16,-21 0 0,0 0 15,22 0-15,-22-1 0,21 1 0,-21 0 16,22 0-16,-22-21 0,21 20 0,-21 1 15,22-21-15,-22 21 0,0 0 0,0-1 16,0 22-16,-21-21 0,22 21 16,-22-21-16,21 21 15,-21 21 17,0-42 30,0 0-62,0 0 16,-21 21 15,-1 0-31,1 21 16,0 0-16,21 0 0,-21-21 0,0 21 15,21 1-15,-21-1 0,21 0 16,-22 0-16,22 21 0,0-20 0,0-1 15,0 0-15,0 0 0,0 21 0,0-20 16,0-1-16,0 0 0,22-21 0,-22 21 16,21 0-16,0-21 0,0 21 15,0-21-15,0 0 0,1 0 16,-1 0-16,0 0 0,0 0 16,0 0-16,0 0 0,1 0 0,-1-21 15,-21 0-15,21 0 0,0 21 0,0-21 16,-21 0-16,0-1 0,21 1 15,-21 0-15,22 0 0,-22 0 0,0 0 16</inkml:trace>
  <inkml:trace contextRef="#ctx0" brushRef="#br0" timeOffset="122048.87">22881 10435 0,'0'0'0,"-21"0"0,0 0 0,0 0 16,-1 0-16,1 0 16,21 21-1,21-21 16,1 0-31,-1 0 16,-21-21 0,-21 21 31,-1 0-32,1 21 1,0-21-1,0 22-15</inkml:trace>
  <inkml:trace contextRef="#ctx0" brushRef="#br0" timeOffset="122332.3">21696 10753 0,'0'0'0,"-21"0"0,21 21 16,21-21 0,21 0-1,-21 0-15,0 0 0,22 0 0,-1 0 16,-21 0-16,22 0 0,-22 0 16,21 0-16,-21 0 0,0 0 0,1 0 15,-1 0-15,0 0 0,0 0 16,-42 0 15,0 0-31,0 0 16,-1 0-16,-20 0 0</inkml:trace>
  <inkml:trace contextRef="#ctx0" brushRef="#br0" timeOffset="124280.97">974 13145 0,'0'0'0,"-22"0"0,1 0 15,0 0-15,0 0 16,0 0-16,0 0 0,-1 0 15,1 0-15,0 0 0,0 0 0,-21 0 16,20 0-16,1 0 0,-21 0 16,21 0-16,-22 0 0,22 0 0,0 0 15,-21 0-15,21 0 0,-1 0 16,1 0-16,0 0 0,0 0 16,42 0 30,0 0-46,0 0 0,1 0 16,20 0-16,-21 0 0,21 0 16,1 0-16,-1 0 0,0 0 0,22 21 15,-22-21-15,1 0 0,20 0 16,1 21-16,-1-21 0,1 0 0,-1 0 16,1 0-16,-1 21 0,1-21 15,-22 0-15,21 0 0,-20 0 0,20 0 16,-20 0-16,-22 0 0,21 0 0,-21 0 15,22 0-15,-22 0 0,0 0 16,-21-21 15,-21 0-31,0 21 16,-1-21-16,1 21 0,0-22 0,-21 22 16,21-21-16,-1 21 0,-20-21 15,21 21-15,0-21 0,-22 21 0,22-21 16,0 21-16,-21 0 0,21 0 15,-1-21-15,1 21 0,0 0 0,0 0 32,21 21-17,21-21 1,0 0-16,0 21 0,1-21 16,-1 0-16,0 0 0,21 0 15,-21 0-15,22 0 0,-1 0 0,-21 0 16,22 0-16,-22 0 0,0 0 0,21 0 15,-21 0-15,1 0 16,20 21-16,-21-21 16,-21 21-16,0 0 15,0 1-15,0-1 0,-21 0 16,0-21-16,0 21 0,-1 0 16,1 22-16,0-22 0,-21 0 0,21 0 15,-22 0-15,22 0 0,-21 1 0,21-1 16,-1 0-16,1 0 15,0 0-15,0 0 0,0-21 0,21 22 16,-21-22 0,21 21-1,0-42 32,0-1-47</inkml:trace>
  <inkml:trace contextRef="#ctx0" brushRef="#br0" timeOffset="136124.1">3450 13208 0,'0'0'0,"21"0"16,0 0-16,-21-21 62,0 0-46,0 0-1,0-1-15,0 1 16,-21 21-16,21-21 0,0 0 16,-21 21-16,0-21 0,0 0 15,21-1-15,-43 22 0,22-21 0,0 0 16,-21 21-16,21-21 0,-22 21 0,1 0 15,21 0-15,-22 0 0,22 0 16,0 0-16,0 0 0,0 0 0,0 0 16,-1 0-16,1 0 0,0 21 15,0 0-15,21 0 0,-21 1 0,0-1 16,21 21-16,-22 0 0,22-20 16,0 20-16,-21 0 0,21 1 0,0-22 15,-21 21-15,21-21 0,0 22 0,0-22 16,0 21-16,0-21 15,0 0-15,21 1 0,0-1 0,1 0 16,-1 0-16,0-21 16,0 0-16,0 0 0,0 0 15,1 0-15,-1 0 0,0-21 0,0 0 16,0 21-16,22-21 0,-22-1 16,21 1-16,-21 0 0,22-21 0,-1 21 15,0-1-15,1 1 0,-22 0 16,21-21-16,-21 21 0,0-1 0,1 1 15,-1-21-15,-21 21 0,0 0 0,0-1 16,0-20-16,0 21 0,0 0 16,0 0-16,0-1 0,0 1 15,0 42 17,-21 1-17,21-1-15,0 0 0,0 0 16,0 21-16,0-20 0,0-1 0,0 21 15,0-21-15,0 0 0,0 1 0,0 20 16,21-21 0,-21 0-16,21 0 0,0 1 0,0-22 15,0 0-15,22 21 0,-22-21 0,0 0 0,21 0 16,-20 0-16,20 0 0,-21 0 16,0-21-16,22-1 0,-22 22 15,0-21-15,21 0 0,-21 0 0,1 21 16,-1-21-16,0-22 0,-21 22 15,21 0-15,-21 0 0,21 0 0,-21 0 16,0-1-16,0 1 0,0 0 16,0 0-16,0 0 0,0 42 47,0 0-47,0 0 0,0 0 0,0 1 15,0-1-15,0 0 0,0 0 0,0 21 16,0-20-16,0-1 0,0 0 15,0 0-15,0 0 16,0 0-16,0 1 0,0-44 47,21 1-31,-21 0-16,0 0 0,0 0 15,0 0-15,22-1 0,-22 1 0,21 0 16,-21-21-16,0 21 0,0-1 0,21 1 15,-21-21-15,0 21 0,0 0 16,21 21-16,-21-22 0,21 22 0,0 0 31,-21 22-31,22-1 16,-22 0-16,0 21 0,21-21 16,-21 1-16,21-1 0,-21 0 0,0 0 15,21 0-15,0 0 0,-21 1 16,21-1-16,-21 0 0,22-21 0,-1 21 15,0-21-15,-21 21 0,21-21 0,0 0 16,0 0-16,1 0 0,-1 0 16,0 0-16,21-21 0,-21 0 0,1 21 15,-1-21-15,0 0 0,0-1 0,0 1 16,0 0-16,-21 0 0,22 0 16,-1-22-16,-21 22 0,0 0 0,21-21 15,0 21-15,-21-1 0,21 1 16,-21 0-16,0 42 31,0 0-15,0 1-16,0-1 0,0 0 15,0 0-15,0 0 0,0 0 0,0 1 16,0-1-16,21 0 0,-21 0 0,22-21 16,-22 21-16,21-21 0,0 0 0,0 0 15,0 0-15,0 0 16,1 0-16,-1 0 0,0 0 0,0 0 15,0-21-15,-21 0 0,21 0 0,1 21 16,-1-21-16,-21-1 16,0 1-16,21 0 0,-21 0 0,21 0 15,-21 0-15,0-1 0,0 1 16,0 0 0,0 42-1,0 0 1,0 1-16,0-1 0,0 21 0,0-21 15,0 22-15,0-1 0,0 0 16,21 1-16,-21-1 0,21 21 16,-21 1-16,0-1 0,0 1 0,0 21 0,0-22 15,0 1-15,0-1 0,0 1 16,0 20-16,0-20 0,0-1 16,0 1-16,0-1 0,-21 1 0,21-1 15,0 1-15,0-1 0,-21 1 0,21-1 16,0 1-16,0-22 0,0 0 0,0 1 15,-21-1-15,0-21 0,21 0 16,-21 1-16,-1-1 0,1-21 16,0 0-16,0 0 0,0-21 15,0-1-15,-1 1 0,1-21 0,0 21 16,0-22-16,0-20 0,21 21 16,-21-22-16,-1 1 0,22-1 15,-21-21-15,21 22 0,0-1 0,0 1 16,0-1-16,0 22 0,0-21 0,0-1 15,0 22-15,0-22 0,0 22 16,21-22-16,1 22 0,-1 0 0,0-1 16,0-20-16,0 21 0,0 20 0,1-20 15,20 0-15,-21 21 0,0-1 16,-21 1-16,21 0 0,1 0 0,-1 0 16,0 21-16</inkml:trace>
  <inkml:trace contextRef="#ctx0" brushRef="#br0" timeOffset="138102.04">5630 13462 0,'0'0'0,"-21"0"0,21-21 47,21 21-47,0-21 0,1 0 0,-1-1 16,0 1-16,0 0 0,0 0 15,0-21-15,1 20 0,-1-20 16,0 0-16,0-1 0,-21 1 0,0 0 16,21-22-16,-21 22 0,21 0 0,-21-22 15,0 22-15,0 21 0,0-22 0,0 22 16,0 0-16,0 0 0,-21 21 31,21 21-31,-21 0 0,0 21 0,21-20 16,0 41-16,0-21 0,0 1 15,-21 20-15,21-20 0,0 20 0,0-21 16,0 22-16,0-22 0,0 1 16,0-1-16,21 0 0,0-21 0,0 22 15,0-22-15,-21 0 0,22 0 16,20 0-16,-21-21 0,0 0 0,0 0 15,1 0-15,20 0 0,-21 0 0,0 0 16,0-21-16,22 0 0,-22-21 0,0 21 16,0-1-16,0-20 0,22 0 15,-22-1-15,0 1 0,0 0 0,-21-22 16,21 22-16,1-22 0,-1 22 0,-21-21 16,0 20-16,0 1 0,0 0 15,0 20-15,0 1 0,0 0 0,0 0 16,-21 21-1,21 21-15,-22 0 16,1 22-16,0-1 0,21 0 16,0 1-16,-21-1 0,21 0 0,-21 1 15,21 20-15,0-21 0,0 1 0,0-22 16,0 21-16,0 1 0,0-22 16,0 21-16,0-21 0,0 0 0,0 1 15,0-1-15,21-21 0,-21 21 0,21-21 16,0 0-16,0 0 15,1 0 1,-1-21-16,-21 0 0,21 21 0,-21-22 16,21 1-16,0 0 0,-21-21 15,21 21-15,-21-1 0,22 1 0,-22 0 16,21 0-16,0 21 16,-21 21-1,0 0-15,0 0 16,0 1-16,21-1 0,-21 0 15,21 0-15,-21 0 0,0 0 0,21-21 16,1 22-16,-1-22 0,0 21 16,0-21-16,0 0 0,0 0 0,22 0 15,-22 0-15,0 0 0,0 0 0,22 0 16,-22 0-16,0-21 0,0 21 0,0-22 16,0 1-16,1 0 15,-1 0-15,0 0 0,0 0 0,-21-1 16,0 1-16,0 0 0,21 0 0,-21 0 15,0 0-15,0-1 0,0 44 32,0-1-17,0 0-15,0 0 0,0 0 16,0 0-16,0 1 0,0-1 16,0 0-16,0 0 0,0 0 15,21-21-15,1 21 16,-1-21-16,0 0 15,0 0-15,0 0 0,0 0 0,1 0 16,-1 0-16,0-21 0,0 21 16,-21-21-16,21 0 0,0 0 0,1 0 15,-22-1-15,21 1 0,-21 0 16,21 0-16,-21 0 0,21 0 0,-21-1 16,0 44 15,0-1-31,-21 0 15,21 0-15,-21 0 0,0 22 16,21-22-16,0 0 0,0 0 16,0 0-16,0 0 15,0-42 32,0 0-47,0 0 16,0 0-16,21 0 0,0-1 0,-21 1 15,0 0-15,21 0 0,0 0 16,-21 0-16,21-1 0,-21 1 0,22 0 16,-1 21-16,0 0 15,-21 21 1,21 0-16,-21 1 0,0-1 16,0 0-16,0 0 0,0 0 15,0 0-15,21-21 0,-21 22 0,21-1 16,1 0-16,-22 0 0,21-21 0,0 21 15,0-21-15,21 21 0,-20-21 0,20 0 16,0 0-16,1 0 0,-1 0 16,-21 0-16,21 0 0,1 0 0,-1 0 15,-21 0-15,0 0 0,1-21 0,20 21 16,-21-21-16,-21 0 0,21 0 0,0 0 16,-21-22-16,22 22 0,-22-21 15,0 21-15,0-22 0,0 22 0,0-21 16,0-1-16,0 22 0,0 0 15,0 0-15,-22 0 0,1 21 0,0 0 16,0 0-16,0 21 0,0 0 16,-1 0-16,1 0 0,0 1 15,0-1-15,0 21 0,0-21 0,21 0 16,0 1-16,0-1 0,0 0 0,0 0 16,0 0-16,0 0 0,0 1 15,21-22-15,0 0 16,0 0-16,0 0 0,0 0 15,1 0-15,-1-22 0,0 1 16,0 0-16,-21 0 0,21 0 16,0 21-16,-21-21 0,0 42 47,0 0-47,0 0 0,0 0 15,0 0-15,0 1 0,-21 20 0,0 0 16,21 1-16,0-1 0,-21 0 0,21 22 15,0-22-15,0 22 0,0-1 16,0-21-16,0 22 0,0-1 0,0 1 16,0-22-16,0 22 0,0-1 0,0-20 15,0 20-15,0 1 0,-21-22 0,21 21 16,0-20-16,-21-1 0,-1 0 16,1 1-16,0-22 0,0 21 0,0-21 15,0 1-15,-1-1 0,1 0 16,0 0-16,0 0 0,0-21 0,0 0 15,-1 0-15,22-21 16,-21 21 0,21-21-16,0 0 0,0-22 0,0 22 15,0-21-15,0 0 0,0-1 0</inkml:trace>
  <inkml:trace contextRef="#ctx0" brushRef="#br0" timeOffset="138484.34">7408 12764 0,'0'0'0,"-21"0"0,0 0 16,0 0-16,42 0 47,0-22-31,-21 1-1,-21 21 1,0 0-1,21 21 1,-21-21 0,21 22-16,-22-1 15,1-21 1</inkml:trace>
  <inkml:trace contextRef="#ctx0" brushRef="#br0" timeOffset="138788.17">5778 13145 0,'0'0'0,"-21"0"0,0 21 16,42-21-1,0-21-15,1 21 0,-1 0 16,0-22-16,0 22 16,21-21-16,-20 21 0,20 0 0,-21 0 15,0-21-15,0 21 0,1-21 0,-1 21 16,0 0-16,0 0 0,0-21 16,0 21-1,1 0-15,-22-21 0,21 21 16,0-22-16</inkml:trace>
  <inkml:trace contextRef="#ctx0" brushRef="#br0" timeOffset="142147.57">9123 12933 0,'0'-21'0,"0"0"16,0-1-1,0 44 32,0-1-47,0 0 0,0 0 16,0 0-16,0 22 0,0-22 0,0 0 15,0 21-15,0-21 0,0 1 16,0-1-16,0 0 0,0 0 0,0 0 16,0 0-16,0 1 0,0-1 15,0-42 17,0-1-17,21 22-15,-21-21 0,21 0 0,0 0 16,-21-21-16,21 20 0,1 1 0,-22 0 15,21-21-15,0 21 16,-21-1-16,21-20 0,0 21 0,0 21 16,-21-21-16,0 0 0,22 21 0,-1 0 15,-21 21 1,21 0-16,0 0 0,-21 21 16,0-20-16,0-1 0,21 0 0,-21 21 15,21-21-15,1 1 0,-22-1 0,21 0 16,0 0-16,0 0 0,-21 0 15,21 1-15,0-22 0,1 21 0,20-21 16,-21 0-16,0 0 0,0 0 0,22 0 16,-22 0-16,21 0 0,1 0 0,-22-21 15,21-1-15,0 22 16,1-21-16,-1 0 0,0 0 0,-20 0 16,20 0-16,-21-1 0,0-20 0,0 21 15,1 0-15,-1-22 0,-21 22 0,0-21 16,0 21-16,0-22 0,0 22 15,0-21-15,0 21 0,0 0 0,-21-1 16,-1 22-16,1 0 0,0 0 16,0 0-16,0 22 0,0-1 0,-22 0 15,22 0-15,-21 21 0,21-20 16,-1 20-16,1 0 0,0-21 0,0 22 16,0-1-16,21-21 0,0 0 15,0 1-15,0-1 0,0 0 0,0 0 16,21-21-16,0 21 0,0-21 15,0 0-15,1 0 0,-1 0 0,0 0 16,0 0-16,0 0 0,0-21 0,22 21 16,-22-21-16,0 21 0,0-21 0,0-22 15,1 22-15,-1 0 16,-21-21-16,0 21 0,21-1 0,-21 1 16,21 0-16,-21 0 0,0 0 0,0 42 31,0 0-31,0 0 15,0 0-15,0 1 0,0-1 0,0 0 16,0 0-16,0 0 0,0 0 16,0 1-16,0-1 0,21-21 0,0 21 15,-21 0-15,22-21 0,-1 0 16,0 21-16,0-21 0,0 0 0,0 0 16,1 0-16,-1 0 0,21 0 0,-21-21 15,0 0-15,1 21 0,-1-21 0,0 0 16,0-1-16,0 1 0,0 0 15,1-21-15,-1 21 0,0-1 0,-21-20 16,21 21-16,-21 0 0,21-22 16,-21 22-16,0 0 0,0 0 0,0 0 15,0 42 1,0 0 0,0 21-16,0-20 0,0-1 0,0 21 15,-21-21-15,21 22 0,0-22 0,-21 21 16,21-21-16,0 0 0,-21 1 0,21-1 15,0 0-15,0 0 0,0 0 16,21-21 15,0 0-31,-21-21 0,21 21 0,-21-21 16,21 0-16,1 0 16,-22-1-16,21 1 0,0-21 0,-21 21 15,21-22-15,0 22 0,-21-21 0,21 21 16,-21 0-16,22-22 0,-1 22 15,-21 0-15,21 21 0,0 21 16,-21 0 0,0 0-16,21 1 0,-21 20 0,21-21 15,-21 0-15,0 0 0,22 1 0,-1 20 16,-21-21-16,21 0 0,-21 0 0,21 1 16,-21-1-16,21 0 15,0-21-15,-21 21 0,22-21 16,-1-21 15,0 0-31,-21 0 16,21-1-16,0 1 0,0 0 0,-21-21 15,22 21-15,-1-1 0,0-20 0,0 21 16,-21-21-16,21 20 0,0-20 0,1 21 16,-1 0-16,0 0 0,0 21 0,0 0 15,0 0-15,1 0 16,-1 21-16,-21 0 0,0 0 15,0 21-15,0-20 0,0-1 0,0 0 16,0 21-16,0-21 0,0 1 0,0-1 16,21 0-16,-21 0 15,0 0-15,21 0 0,0 1 0,0-22 16,-21 21-16,22-21 0,-1 0 0,21 21 16,-21-21-16,0 0 0,22 0 0,-1 0 15,-21 0-15,22 0 0,-1 0 0,0 0 16,1-21-16,-1 21 0,0-21 15,1-1-15,-22 1 0,21 0 0,-21 0 16,0-21-16,1 20 0,-1 1 0,-21-21 16,0 21-16,0-22 0,0 22 0,0 0 15,0 0-15,0 0 0,-21 21 16,-1 0-16,1 0 16,0 0-16,0 21 0,0 0 15,21 0-15,-21 0 0,-1 22 0,22-22 16,-21 0-16,21 21 0,0-20 0,0-1 15,0 0-15,0 0 0,0 0 0,21 0 16,1 1-16,-1-1 0,0 0 16,0-21-16,0 0 0,0 21 15,1-21-15,-1 0 0,0 0 16,0 0-16,-21-21 16,21 0-16,-21 0 15,21 21-15,-21-22 0</inkml:trace>
  <inkml:trace contextRef="#ctx0" brushRef="#br0" timeOffset="144908.22">6181 14880 0,'21'0'16,"0"0"0,-21-21 15,0 0-16,0 0-15,0 0 16,-21-1-16,0 22 16,-1-21-16,1 21 0,0 0 15,0 0-15,0 0 0,0 0 0,-1 21 16,-20-21-16,21 22 0,0-1 0,0 0 16,-1 21-16,-20-21 0,21 22 15,0-22-15,0 21 0,21 1 0,0-1 16,-22-21-16,22 21 0,0-20 0,0-1 15,0 0-15,22 0 0,-1 0 16,0 0-16,0-21 0,0 0 16,0 0-16,1 0 0,-1 0 0,0 0 15,0-21-15,0 0 0,0 0 0,1 0 16,-22 0-16,21-22 0,0 22 16,0-21-16,0 21 0,-21-22 0,21 1 15,1 0-15,-1 20 0,0-20 0,-21 21 16,0-21-16,21 20 0,-21 1 15,0 42 1,0 1-16,0-1 0,0 0 16,0 0-16,0 21 0,0-20 0,21 20 15,-21-21-15,0 21 0,0 1 16,21-22-16,1 21 0,-1-21 16,-21 1-16,21-1 0,0 0 0,-21 0 15,21-21-15,0 0 0,1 0 0,-1 0 16,0 0-16</inkml:trace>
  <inkml:trace contextRef="#ctx0" brushRef="#br0" timeOffset="145852.69">6625 14330 0,'0'-21'0,"0"42"0,-21-42 16,21 42-16,-21-21 0,21 42 15,0-21-15,0 22 0,0-1 0,0 0 16,0 1-16,0 20 0,0-20 0,0 20 16,0-21-16,0 1 0,0 20 15,0-20-15,0-1 0,0 0 0,0 22 16,0-22-16,0-21 0,0 22 0,0-1 16,0-21-16,0 0 0,0 0 15,-21-21 1,21-21-1,0 0-15,-22 0 0,22 0 16,0 0-16,0-22 0,0 22 16,-21 0-16,21 0 0,0 0 0,0-1 15,0 1-15,21 21 16,1 0-16,-1 0 0,0 0 0,0 0 16,0 0-16,0 21 0,1-21 15,-1 22-15,0-1 0,0 0 0,0 0 16,0 0-16,1 0 0,-22 1 0,0-1 15,21 0-15,-21 0 0,0 0 0,0 0 16,0 1-16,-21-1 16,-1-21-16,1 0 15,0 0-15,0 21 0,0-21 0,0 0 16,-1 0-16,1 0 0,0 0 0,42 0 47,0 0-32,1 0-15,-1 0 0,0 0 0,0 0 16,0-21-16,22 21 0,-22-21 16,0-1-16,21 22 0,-21-21 0,1 0 15,20 0-15,-21 0 0,0-22 0,0 22 16,22 0-16,-22 0 0,0-21 16,0 20-16,22 1 0,-22 0 15,0 0-15,0 0 0,0 0 0,0-1 16,1 22-16,-1 0 0,-21-21 0,21 21 15,0 0 1,-21-21 62,-21 21-47,0 0-31,0 0 0,-1 0 16,1 0-16,0 21 16,21 0-16,-21 1 0,0-1 0,21 0 15,-21 0-15,21 21 0,0-20 0,0 20 16,0-21-16,0 21 0,0-20 16,0-1-16,0 0 0,0 0 0,21 0 15,0 0-15,0 1 0,0-1 0,0-21 16,1 21-16,20-21 0,-21 0 0,0 0 15,0 21-15,1-21 16,-1 0-16,0-21 16,0 0-16,0 21 0,-21-21 15,21-1-15,1 1 0,-1 0 0,21 0 16</inkml:trace>
  <inkml:trace contextRef="#ctx0" brushRef="#br0" timeOffset="148029.06">15219 12827 0,'0'0'0,"-21"21"16,-1-21-16,1 0 15,0 0-15,0 0 16,0 0-16,0 0 0,-1 0 0,-20 0 16,21 0-16,-21 0 0,20 0 0,1 0 15,-21 0-15,21 21 0,0-21 0,-1 0 16,1 0-16,0 0 15,0 0 1,42 0 15,0 0-31,0 0 0,1 0 0,-1 0 16,21 0-16,0 22 0,1-22 16,-1 0-16,0 0 0,22 0 0,-1 0 15,1 0-15,21 0 0,-22 0 16,22 0-16,-22 0 0,1-22 0,20 22 15,-20 0-15,21 0 0,-22 0 16,1-21-16,-1 21 0,1 0 0,-22 0 16,0 0-16,-21 0 0,1-21 0,-1 21 15,0 0-15,-21-21 0,0 0 16,0 0 0,0-1-1,-21 1-15,0 21 0,21-21 16,-22 21-16,1 0 0,0-21 0,0 21 15,0 0-15,0 0 16,-1-21-16,1 21 0,0 0 16,0 0-16,0 0 15,42 0 17,0 0-32,0 0 15,0 0-15,1 0 0,-1 0 16,0 0-16,21 0 0,-21 0 0,1 0 15,-1 0-15,0 0 0,0 0 0,0 0 16,0 0-16,1 0 0,-22 21 16,0 0-16,0 0 15,0 0-15,0 1 0,0-1 16,-22 0-16,1 0 0,0 21 0,0-20 16,0-1-16,0 21 0,-1-21 0,1 22 15,-21-22-15,21 0 0,0 0 0,-1 21 16,1-20-16,0-1 0,21 0 15,-21 0-15,0 0 0,21 0 16,-21-21-16,21 22 0,-22-1 16,1-21-1,21-21 17,0-1-32,21 1 15,1-21-15,-1 21 0,0 0 0,21-22 16,-21 22-16</inkml:trace>
  <inkml:trace contextRef="#ctx0" brushRef="#br0" timeOffset="150896.19">17949 12573 0,'0'-21'0,"0"0"47,21 21-47,1 0 16,-1-21-16,0-1 0,0 22 15,0-21-15,0 0 0,1 21 0,-1-21 16,0 0-16,0 0 0,0-1 16,0 22-16,1-21 0,-22 0 15,21 0-15,-21 0 0,0 0 0,0-1 16,0 1-16,-21 0 0,-22 0 15,22 0-15,-21 21 0,21 0 16,-22-21-16,22 21 0,-21 0 0,-1 0 16,22 0-16,-21 0 0,21 0 0,0 21 15,-1 0-15,1-21 0,0 21 0,0 0 16,21 0-16,0 1 0,0-1 0,0 0 16,0 0-16,0 0 0,0 22 15,21-22-15,0 21 0,0-21 0,1 22 16,-1-22-16,0 21 0,0-21 0,0 22 15,0-1-15,1-21 0,-1 21 16,0-20-16,-21 20 0,0-21 16,21 21-16,-21-20 0,21 20 0,-21-21 15,0 0-15,0 22 0,0-22 0,0 0 16,-21 0-16,0 0 0,0 0 0,0 1 16,-1-1-16,1 0 0,-21-21 0,21 21 15,0-21-15,-1 0 0,1 21 16,0-21-16,-21 0 0,21 0 0,-1 0 15,1 0-15,0 0 0,0-21 0,0 0 16,0 21-16,21-21 0,-22-22 0,22 22 16,-21 0-16,0-21 0,21 21 15,0-22-15,0 1 0,-21 0 16,0-1-16,21 1 0,0 0 0,0 20 16,0-20-16,-21 21 0,21-21 15,0 20-15,0 44 31,21-1-31,0 0 16,0 21-16,-21-21 0,21 22 0,0-1 16,1-21-16,-1 22 0,0-1 0,0 0 15,-21-21-15,21 22 0,0-1 16,1-21-16,-22 0 0,21 22 0,0-22 16,0 0-16,0 0 0,0 0 0,-21 1 15,43-22-15,-43 21 0,42-21 16,-21 0-16,0 0 0,1 0 0,20 0 15,-21 0-15,0 0 0,22 0 16,-1-21-16,-21-1 0,21 22 0,1-21 16,-22 0-16,21 0 0,-21 0 0,1 0 15,20-1-15,-21-20 0,0 21 0,-21 0 16,0-22-16,21 22 0,-21 0 16,0-21-16,0 21 0,0-1 0,0 1 15,0 0-15,-21 21 0,0-21 0,0 21 16,0 0-16,0 0 0,-1 0 15,1 0-15,0 0 0,0 21 16,0 0-16,0 0 0,21 1 16,-22-1-16,1 0 0,21 0 0,-21 21 15,21-20-15,0-1 0,0 0 0,0 0 16,0 0-16,0 0 0,0 1 0,0-1 16,0 0-16,21 0 15,0-21-15,1 0 0,-1 0 16,0 0-16,0 0 0,0-21 15,0 21-15,1-21 0,-1 0 0,0 21 16,0-22-16,-21 1 0,21 0 16,-21 0-16,21 0 0,-21 0 15,0-1-15,0 1 0,0 0 0,0 0 0,0 0 16,0 0-16,0 42 31,0 0-15,0 0-16,0 0 0,0 0 0,0 1 15,0-1-15,0 0 0,0 0 0,0 0 16,22 0-16,-1 1 0,-21-1 0,21-21 16,0 21-16,0-21 0,0 0 15,1 0-15,-1 0 0,21 0 16,-21 0-16,0 0 16,1-21-16,-1 0 0,21-1 0,-21 1 15,0 0-15,1 0 0,-1-21 0,0 20 16,0-20-16,-21 21 0,21-21 15,0 20-15,-21 1 0,0-21 0,22 21 16,-1 0-16,-21 42 31,0 0-31,0 0 16,0 0-16,0 0 0,0 1 0,0 20 16,0-21-16,0 0 0,0 22 0,0-22 15,0 0-15,0 0 0,0 0 0,0 0 16,0 1-16,0-1 0,0 0 15,21-21 32,-21-21-47,0 0 0,0-1 16,0 1-16,21 0 0,-21 0 16,0 0-16,0 0 0,0-22 0,0 22 15,21-21-15,-21 21 0,21-22 0,1 22 16,-22 0-16,0 0 0,0 0 0,21-1 15,0 22-15,0 0 16,-21 22-16,0-1 16,21 0-16,-21 0 0,21 0 15,-21 22-15,0-22 0,0 0 0,0 0 16,0 21-16,22-20 0,-22-1 0,21 0 16,-21 0-16,21-21 0,-21 21 15,0 0-15,21-21 0,-21 22 16,21-22-16,0 0 15,1 0-15,-1-22 0,0 1 16,0 0-16,-21 0 0,21 0 16,0 0-16,1-1 0,-1 1 15,0-21-15,0 21 0,0 0 0,0-22 16,1 22-16,-1 0 0,0 0 16,0 0-16,0-1 0,0 22 0,-21 22 31,0-1-16,0 0-15,0 0 0,0 0 0,0 0 16,0 1-16,0-1 0,0 0 0,22 0 16,-22 0-16,21 0 0,-21 1 0,0-1 15,21 0-15,0-21 0,-21 21 16,21 0-16,0-21 0,1 0 0,-22 21 16,21-21-16,0 0 0,0 0 0,0 0 15,0 0-15,1 0 0,20 0 16,-21-21-16,0 0 0,0 0 15,1 0-15,-1 0 0,0-1 0,-21 1 16,21-21-16,0 21 0,-21-22 16,0 22-16,0-21 0,0 21 0,0 0 15,0-1-15,0 1 0,0 0 0,-21 21 32,0 21-32,21 0 0,-21 1 15,21-1-15,0 0 0,-21 0 0,21 0 16,0 22-16,0-22 0,0 0 0,0 0 15,0 0-15,0 0 0,0 1 0,21-1 16,0 0-16,-21 0 0,21 0 16,0-21-16,0 21 0,1 1 15,-1-22-15,0 0 0,0 21 0,0-21 16,0 0-16,1 0 0,-1 0 16,0 0-16,21 0 0,-21 0 0,1-21 15,20-1-15,-21 22 0,21-21 0</inkml:trace>
  <inkml:trace contextRef="#ctx0" brushRef="#br0" timeOffset="151731.71">21907 12785 0,'22'-21'0,"-44"42"0,65-64 16,-43 22-16,0 0 0,0 0 15,0 0-15,0 0 0,0-1 0,0 1 16,0 0-16,0 0 0,0 0 0,0 0 16,-21 21-16,-1 0 0,1-22 0,0 22 15,0 0-15,0 0 0,-22 0 16,22 22-16,-21-1 0,21 0 0,-22 0 16,22 21-16,-21-20 0,21 20 0,0 0 15,21-21-15,0 22 0,0-1 0,0 0 16,0-20-16,0 20 0,0-21 15,0 0-15,21 22 0,0-22 16,0 0-16,0-21 0,0 21 0,1-21 16,-1 0-16,21 0 0,-21 0 15,0 0-15,1 0 0,-1 0 0,-21-21 16,21 0-16,0 0 0,0-1 16,-21 1-16,21-21 0,1 21 0,-1-22 15,-21 1-15,21 0 0,0 21 0,-21-22 16,0 22-16,21 0 0,-21 0 0,0 0 15,21 21-15,-21 21 32,0 0-32,0 0 0,-21 0 15,21 0-15,0 1 0,-21 20 0,21-21 16,0 21-16,0-20 0,0 20 0,0-21 16,0 21-16,21-20 0,0-1 15,1 21-15,-1-21 0,0 0 0,0-21 16,-21 22-16,21-1 0,0-21 0,1 0 15,-1 0-15,21 0 0,-21 0 0,0 0 16,1 0-16,20-21 0,-21-1 0,0 1 16,0 0-16,1 0 0,20 0 15,-21 0-15,0-22 0,0 1 0,1 21 16,-1-22-16,0-62 16,0 83-16,-21 1 0,0 0 15,-21 21 1,0 0-16,0 21 15,-1 0-15,22 1 0,0-1 16,0 21-16,0-21 0,0 0 0,0 22 16,22-1-16,-1-21 0,0 22 0,0-22 15,0 0-15,0 21 0,1-21 16,-22 1-16,0-1 0,0 0 0,0 0 16,0 0-16,0 0 15,-22-21-15,1 0 16,0 0-16,0 0 0,0 0 31,21-21-31,0 0 0,0 0 16,0 0-16,21 0 0,-21-1 15,21 22-15,0-21 0,22 0 0,-22 0 16,21 0-16</inkml:trace>
  <inkml:trace contextRef="#ctx0" brushRef="#br0" timeOffset="153351.79">23939 12848 0,'0'0'15,"22"-63"-15,-22 42 16,0-1-16,0 1 0,0 0 0,0 0 16,0-21-16,0 20 0,0 1 0,0 0 15,0 0-15,0 0 0,0 0 16,-22-1-16,1 22 0,0 0 15,0 0-15,0 0 0,0 22 16,-1-1-16,1 0 0,0 21 0,0 1 16,0-1-16,0 0 0,-1 1 15,22-1-15,0 0 0,0 1 0,0-1 16,0 0-16,0 1 0,0-22 0,0 21 16,22-21-16,-1 0 0,21 1 15,-21-1-15,22 0 0,-22 0 0,21-21 16,-21 0-16,22 0 0,-22 0 15,21 0-15,-21 0 0,22 0 0,-22 0 16,21-21-16,-21 0 0,0 0 0,22-1 16,-22-20-16,0 0 0,21-1 0,-20 1 15,-1-21-15,21 20 0,-21-20 16,22-1-16,-22 1 0,0-1 0,21 1 16,-21-1-16,1 1 0,-1 20 0,0-20 15,-21 21-15,0-1 0,0 22 0,0 0 16,0 0-16,0 0 0,0-1 15,0 44 1,-21-1-16,0 21 0,-1-21 16,1 22-16,0-1 0,21 0 0,-21 1 15,21 20-15,-21-21 0,21 22 0,0-22 16,0 22-16,0-1 0,0-20 16,0 20-16,21-21 0,0 1 0,0-1 15,22 0-15,-22 1 0,0-1 0,0-21 16,21 0-16,-20 1 0,-1-1 0,21-21 15,-21 0-15,0 0 0,22 0 16,-22 0-16,21 0 0,-21 0 0,22 0 16,-22-21-16,21-1 0,-21 1 0,22 0 15,-22 0-15,21-21 0,-21-1 16,1 1-16,-1 0 0,0-1 16,0 1-16,-21 0 0,0 20 0,0-20 15,0 21-15,-21 21 0,0-21 0,0 21 16,-1 0-16,-20 0 0,21 0 0,-21 0 15,20 21-15,-20 0 0,21 0 16,-21 0-16,20 22 0,1-22 0,0 0 16,0 21-16,0-20 0,21 20 0,0-21 15,0 0-15,0 0 0,0 1 16,0-1-16,0 0 0,0 0 0,21 0 16,0-21-16,-21 21 0,21-21 0,0 0 15,22 0-15,-22 0 0,0 0 16,0 0-16,0 0 0,22 0 0,-22 0 15,0-21-15,0 21 0,22-21 0,-22 0 16,0-21-16,-21 20 0,21-20 16,0 21-16,0-21 0,-21-1 0,0 22 15,0-21-15,0 21 0,0-1 16,0 44 0,-21-22-16,0 21 15,21 0-15,-21 21 0,21-21 0,-21 1 16,21 20-16,-21-21 0,21 0 15,0 22-15,0-22 0,0 0 0,0 0 0,0 0 16,0 0-16,21 1 16,0-1-16,0 0 0,0-21 0,0 21 15,1-21-15,20 0 0,-21 0 16,0 0-16,0 0 0,1 0 0,-1 0 16,0-21-16,0 21 0,21-21 15,-20 0-15,-1-22 0,0 22 0,0 0 16,21-21-16,-20-1 0,-1 1 0,0 0 15,0-1-15,-21 22 0,21-21 0,-21 21 16,0-1-16,0 44 31,-21-1-31,21 0 0,0 21 16,0-21-16,0 22 0,0-22 0,0 0 16,0 21-16,0-20 0,0-1 0,0 0 15,21 0-15,-21 0 0,21 0 16,-21 1-16,0-1 0,22 0 15,-44-21 32,1 0-47,0-21 0,0 21 16,0 0 0,0 0-16,-1 0 0,44 0 46,-1 0-30,21 21-16,-21-21 0,0 0 0,22 0 16,-22 0-16,21 0 0,-21 0 0,22 0 15,-1 0-15,-21 0 0,22 0 16,-22-21-16,21 0 0,0 21 0,-20-22 16,20 1-16,-21 0 0,21-21 0,-20 21 15,-1-22-15,0 22 0,-21-21 0,0 21 16,21-1-16,-21-20 0,0 21 15,0 0-15,-21 21 16,0 0-16,0 21 16,-1 0-16,1 0 0,0 0 0,21 22 15,0-22-15,0 0 0,0 21 0,0-20 16,0-1-16,0 21 0,0-21 16,0 0-16,0 1 0,0-1 0,0 0 15,0 0-15,0 0 0,0 0 16,0 1-16,-21-1 15,0-21-15,0 0 16,-1 0-16,1 21 0,0-21 16,0 0-16,0 0 15,0 0-15,-1 0 0,-20 0 16</inkml:trace>
  <inkml:trace contextRef="#ctx0" brushRef="#br0" timeOffset="155473.6">18246 14034 0,'0'-22'15,"0"1"-15,0 0 16,0 0-16,0 42 47,0 0-32,0 0-15,0 1 0,0 20 0,0-21 16,0 21-16,0 1 0,0-1 0,0 0 16,0 1-16,0-22 0,21 21 15,-21 1-15,0-1 0,0-21 0,21 21 16,-21-20-16,0 20 0,21-21 0,-21 0 15,0 0-15,0 1 0,0-1 16,0-42 15,0-1-31</inkml:trace>
  <inkml:trace contextRef="#ctx0" brushRef="#br0" timeOffset="155927.85">18055 14055 0,'0'-21'0,"0"42"0,0-64 16,0 22-16,0 0 0,0 0 15,0 0-15,0 0 0,21-1 16,0 1-16,1 21 0,-1 0 16,0 0-16,21 0 0,-21 21 0,22 1 15,-1 20-15,-21-21 0,22 21 16,-1 1-16,0-1 0,1 0 0,-1 1 15,-21-1-15,21 0 0,-20 1 16,-1-22-16,21 21 0,-21 1 0,-21-1 16,21-21-16,1 0 0,-22 0 15,21 1-15,-21-1 0,0 0 0,21-21 32,-21-21-17,0-22-15,0 22 16,0 0-16,0-21 0,21-1 0,-21 22 15,21-21-15,-21 0 0,0-1 0,21-20 16,-21 20-16,22 1 0,-1 0 0,-21-1 16,0 1-16,21 0 15,0 21-15,-21-22 0,0 22 0,0 0 16,21 21-16,0 0 16,-21 21-1,22-21-15,-22 21 0,21 0 16,-21 1-16,21-1 0,0 0 0,-21 0 15,21 0-15,0 0 0,1 1 0</inkml:trace>
  <inkml:trace contextRef="#ctx0" brushRef="#br0" timeOffset="157320.29">19537 14478 0,'0'0'0,"0"-21"0,42-21 16,-21-1-16,-21 22 0,0 0 16,0-21-16,0 20 0,0 1 0,0-21 15,0 21-15,-21-22 0,21 22 16,-21 0-16,0 0 0,-22 0 0,22 21 16,0 0-16,-21 0 0,21 0 0,-22 0 15,22 0-15,-21 21 0,21 0 0,-22 0 16,22 0-16,0 22 0,0-22 15,21 21-15,0 1 0,-21-1 16,21-21-16,0 21 0,0 1 0,0-22 16,0 0-16,0 0 0,0 0 0,21 1 15,0-1-15,0 0 0,0-21 16,0 0-16,1 0 0,-1 0 0,0 0 16,21 0-16,-21 0 0,1 0 0,-1-21 15,0 0-15,0-1 0,0 1 0,0 0 16,1 0-16,-1-21 0,-21 20 15,21-20-15,-21 21 0,21-21 0,-21 20 16,0 1-16,0 0 0,21 0 16,-21 42-1,0 0 1,0 0-16,0 1 0,0-1 16,0 0-16,0 21 0,0-21 0,0 1 15,21-1-15,1 0 0,-22 0 0,21 0 16,0-21-16,0 21 0,0-21 15,0 0-15,1 22 0,-1-22 0,21 0 16,-21 0-16,0 0 0,22 0 0,-22 0 16,0-22-16,21 22 0,-20-21 0,-1 0 15,0 0-15,0 0 0,0 0 16,-21-22-16,0 22 0,21-21 0,-21 21 16,22-1-16,-22 1 0,0 0 0,0 0 15,0 0-15,0 42 31,0 0-31,0 0 16,-22 0-16,22 1 0,-21-1 0,21 0 16,0 0-16,0 21 0,0-20 0,0-1 15,0 0-15,-21 0 0,21 0 0,0 0 16,0 1-16,0-44 47,0 1-32,0 0-15,0-21 0,0 21 16,0-1-16,21-20 0,-21 21 16,0-21-16,0 20 0,21 1 0,1 0 15,-22 0-15,0 0 0,21 21 16,-21-21-16,21 21 16,0 0-16,-21 21 0,0 0 15,0 0-15,21 0 0,-21 0 16,0 1-16,21-1 0,-21 0 0,22 21 15,-22-21-15,21 1 0,0-1 16,0-21-16,0 21 0,-21 0 16,21-21-16,1 0 0,-1 21 0,0-21 15,0 0-15,-21-21 16,21 0 0,0 0-16,-21 0 0,0-22 15,0 22-15,0 0 0,22-21 0,-1 20 16,0-20-16,-21 21 0,21-21 0,-21 20 15,21 1-15,0 0 0,1 0 16,-1 21 0,-21 21-16,0 0 15,0 0-15,0 1 0,0-1 0,0 21 16,0-21-16,0 0 16,0 22-16,0-22 0,0 0 0,0 21 15,21-20-15,-21-1 0,21 0 0,0 0 16,0-21-16,1 21 0,-1-21 0,21 0 15,-21 0-15,0 0 0,1 0 16,-1 0-16,0 0 0,0 0 0,0 0 16,0-21-16,1 0 0,-1 0 0,0 0 15,0-22-15,-21 22 0,0-21 0,21 21 16,0-22-16,-21 1 0,0 21 16,22-22-16,-22 1 0,0 21 0,0 0 15,0 0-15,-22 21 16,1 0-16,0 21 0,21 0 15,-21 0-15,0 0 0,0 0 16,-1 1-16,22 20 0,0-21 16,0 21-16,0-20 0,0 20 0,0-21 15,0 21-15,0-20 0,22-1 0,-1 0 16,0 0-16,0 0 0,0-21 16,0 21-16,22-21 0,-22 0 0,0 0 15,21 0-15,-20 0 0,-1 0 0,0 0 16,0 0-16,0 0 0,0-21 15,1 0-15,-22 0 0,0 0 16,0 0-16,21-1 0,0 1 16</inkml:trace>
  <inkml:trace contextRef="#ctx0" brushRef="#br0" timeOffset="158720.57">1079 16552 0,'0'0'0,"-21"0"0,0 0 0,0 0 0,0 0 0,0 0 15,-1 0-15,-20 0 16,21 0-16,0 0 0,0 0 0,-1 0 16,1 0-16,0 0 0,0 0 15,0 0-15,0 0 0,-1 0 16,1 0-16,42 0 31,1 0-31,-1 0 16,21 0-16,0 0 0,-20 0 15,20 0-15,0 0 0,22 0 0,-22 0 16,22 0-16,-22 0 0,21 0 16,1 0-16,21 0 0,-22-21 15,1 21-15,20-21 0,-20 21 16,-1 0-16,1-21 0,-1 21 0,-20-21 16,20 21-16,-21 0 0,-20-21 15,-1 21-15,0-22 0,0 22 0,-21-21 16,-21 21-1,0-21-15,0 21 0,-1-21 16,1 21-16,0-21 16,0 21-16,0 0 0,0 0 0,-1-21 15,1 21 1,42 0 31,1 0-32,-1 0-15,0 0 0,0 0 0,0 0 16,0 0-16,22 0 0,-22 0 16,0 0-16,0 0 0,0 21 0,-21 0 15,0 0-15,0 0 16,0 0-16,0 1 0,0-1 0,0 21 16,-21-21-16,0 0 0,0 22 15,0-22-15,0 21 0,-1-21 0,-20 1 16,21 20-16,0-21 0,0 0 15,-1 0-15,1 1 0,0-1 16,21 0-16,-21-21 0,21 21 0</inkml:trace>
  <inkml:trace contextRef="#ctx0" brushRef="#br0" timeOffset="159295.7">3556 16235 0,'0'0'0,"0"-21"0,-21 0 16,21-1-16,0 1 0,0 0 15,-21 21-15,-1 0 16,22 21 0,-21 0-16,21 22 0,0-22 0,0 21 15,0 1-15,0-1 0,0 21 0,0-20 16,0 20-16,0-20 15,0 20-15,21 1 0,-21-1 0,0 1 16,0-1-16,0 1 0,0-1 16,0-21-16,0 22 0,0-22 0,0 1 15,0-1-15,0 0 0,-21-21 0,21 1 16,0-1-16,0 0 0,0 0 16,-21-21-16,0 0 15,21-21 1,0 0-16,-21 0 0,21-1 0,-21 1 15,21-21-15</inkml:trace>
  <inkml:trace contextRef="#ctx0" brushRef="#br0" timeOffset="159588.54">3323 16341 0,'0'0'0,"0"-43"0,0 1 15,0 0-15,0 21 0,0-22 0,21 1 16,0 21-16,1-22 0,-1 22 15,21 0-15,-21 0 0,0 21 0,1 0 16,20 0-16,-21 0 0,0 21 0,0 0 16,1 22-16,-1-22 0,0 21 15,-21 0-15,21 1 0,-21 20 0,0-20 16,0-1-16,0 0 0,0 1 16,0-22-16,0 21 0,0-21 15,0 22-15,0-22 0,0 0 0,0 0 16,0 0-16,0 0 0,0 1 15,0-1-15,-21-21 16,21-21 0,0-1-1</inkml:trace>
  <inkml:trace contextRef="#ctx0" brushRef="#br0" timeOffset="161387.89">4022 16214 0,'21'0'0,"-42"0"0,42 21 32,-21 0-17,0 0-15,-21 0 0,21 22 0,0-22 16,0 0-16,-22 21 0,22-20 0,0 20 16,0-21-16,0 0 0,0 0 15,0 1-15,0-1 0,0 0 0,0 0 16,22-21-16,-1 0 15,0 0-15,0 0 0,0 0 16,0-21-16,1 0 16,-1 21-16,0-21 0,0-1 15,-21 1-15,21 0 0,0 0 0,-21-21 16,0 20-16,0 1 0,0-21 0,0 21 16,0 0-16,0-1 0,0 1 15,0 0-15,0 42 31,0 0-31,0 22 0,0-22 16,0 0-16,0 0 0,22 22 0,-1-22 16,0 0-16,0 0 0,-21 21 15,21-20-15,0-22 0,22 21 0,-22 0 16,0-21-16,21 0 0,-20 0 16,-1 0-16,21 0 0,-21 0 15,22 0-15,-22 0 0,21-21 0,-21 0 16,22-1-16,-22 1 0,0 0 0,0 0 15,0-21-15,0 20 0,-21-20 16,0 0-16,0-1 0,0-20 0,0 21 16,0-22-16,0 22 0,0-1 0,0 1 15,0 21-15,0 0 0,0 0 16,0-1-16,0 44 16,0-1-16,-21 0 0,21 21 15,0-21-15,0 22 0,0-1 0,-21 0 16,21 1-16,0-1 0,0 0 15,-21 1-15,21-22 0,0 21 16,0-21-16,0 1 0,0-1 0,0 0 16,0 0-16,0 0 0,21-21 15,0 0-15,0 0 16,1-21-16,-1 0 16,0 0-16,0 21 0,-21-21 15,21-1-15,0 1 0,-21 0 16,22 0-16,-1 21 0,0-21 0,0 0 15,0 21 1,0 0-16,1 21 0,-22 0 16,21-21-16,-21 21 0,0 0 15,0 0-15,0 1 0,0-1 16,-21 0-16,-1 0 0,1-21 16,0 21-16,0-21 0,0 0 0,0 21 15,-1-21-15,1 0 16,0 0-16,0 0 15,0 0-15,21-21 16,21 42 31,0-21-31,0 0-16,0 22 0,1-22 15,-1 0-15,21 0 0,-21 0 0,64 0 16,-64 0-1,21 0-15,-20 0 0,20 0 0,-21-22 16,21 1-16,-20 21 0,-1-21 0,0 0 16,0-21-16,0 20 0,0 1 15,-21-21-15,0 21 0,0-22 16,0 1-16,22 0 0,-22-22 0,0 22 0,21 0 16,-21-1-16,0 1 0,0 0 15,0-1-15,0 22 0,0 0 0,0 63 47,0-21-47,0 22 0,0-1 0,0 0 16,0 1-16,0-1 0,0 0 0,0 1 15,-21-1-15,21 0 0,0 1 16,0-22-16,0 21 0,0 1 0,0-22 16,0 0-16,0 0 0,21 0 0,-21 0 15,21 1-15,0-22 0,0 0 16,0 0-16,1 0 0,-1 0 0,0 0 15,0 0-15,0 0 0,0-22 0,1 1 16,-1 21-16,0-21 0,0 0 16,-21 0-16,21 0 0,0-1 0,-21 1 15,0 0-15,0 0 0,22 21 16,-22-21-16,21 21 31,-21 21-31,0 0 0,0 0 16,0 0-16,0 1 0,0-1 15,0 0-15,21-21 0,0 21 16,0-21-16,0 21 0,1-21 16,-1 0-16,0 0 0,0 0 15,0 0-15,0-21 16,1 21-16,-1-21 0,0 0 16,0 0-16,0-1 0,0 1 0,-21 0 15,22 0-15,-1-21 0,0 20 16,-21 1-16,21-21 0,0 21 0,0 0 15,1-22-15,-22 22 0,21 21 0,0-21 16,0 21-16,0 0 0,0 21 31,-21 0-31,22 0 16,-22 1-16,0-44 62,0 1-62,0 0 16,0 0-16,0 0 16,-22 21-16,1 0 0,0 0 15,0 0 1,0 0-16,0 21 0,21 0 0,0 0 16,-22 0-16,22 1 0,-21 20 0,21-21 15,0 0-15,0 0 0,0 22 16,0-22-16,0 0 0,0 0 0,0 0 15,0 1-15,21-22 0,1 21 0,-22 0 16,21-21-16,0 0 0,0 0 16,-21 21-16,21-21 0,0 0 15,1 0-15,-1 0 0,0 0 16,-21-21-16,21 0 0,-21 0 16,0-1-16,21 1 15,-21 0-15</inkml:trace>
  <inkml:trace contextRef="#ctx0" brushRef="#br0" timeOffset="161588.78">6265 15833 0,'21'0'47,"1"0"-31,-1 0-16,0 0 0,21 0 0,-21 21 15</inkml:trace>
  <inkml:trace contextRef="#ctx0" brushRef="#br0" timeOffset="162016.56">7726 15917 0,'0'0'16,"0"-21"0,0 42-16,0 1 15,0-1-15,0 0 0,0 0 0,0 21 16,0-20-16,21 20 0,-21 0 0,21-21 15,-21 22-15,0-22 0,0 21 16,0-21-16,21 1 0,-21-1 0,21 0 16,-21 0-16,0 0 0,22-21 0,-1 21 15,0-21 1,0 0-16,0 0 16,0 0-16,1-21 0,-22 0 0,21 0 15,0 0-15,0 0 0,-21-1 0,21-20 16,-21 21-16,21-21 0,1-1 15,-22 22-15,0-21 0,0-1 0,21 1 16,-21 21-16,0-21 0,0 20 0,0 1 16,0 0-16,21 21 15,-21 21 1,21-21 0,0 0-16,-21 21 15,21-21-15,1 0 0</inkml:trace>
  <inkml:trace contextRef="#ctx0" brushRef="#br0" timeOffset="163199.15">8572 15812 0,'0'0'16,"0"-22"-1,-21 22 1,0 0-16,0 22 0,0-1 15,21 0-15,-21 0 0,-1 21 16,22-20-16,0 20 0,0 0 0,-21-21 16,21 22-16,0-1 0,0-21 15,0 0-15,0 22 0,0-22 0,0 0 16,21 0-16,1 0 0,-22 1 0,21-22 16,0 21-16,0-21 0,0 0 0,0 0 15,1 0-15,-1 0 0,0 0 16,21 0-16,-21-21 0,1-1 0,-1 22 15,-21-21-15,21 0 0,0 0 0,-21-21 16,21 20-16,-21 1 0,0-21 16,0 0-16,0-1 0,0 1 0,0 21 15,-42-22-15,42 22 0,-42 0 16,20 0-16,1 0 0,0 0 0,0 21 16,0 0-16,-22 0 0,22 0 15,0 21-15,0 0 0,0 0 0,0 0 16,21 22-16,0-22 0,-22 21 0,22-21 15,0 0-15,0 22 0,0-22 16,0 0-16,22 0 0,-1 0 0,0 1 16,0-1-16,0 0 0,0-21 0,1 21 15,41-21-15,-21 0 16,1 0-16,-1 0 0,-21 0 0,22 0 16,-1 0-16,0-21 0,1 0 15,-1 0-15,-21 21 0,21-22 0,1 1 16,-1 0-16,-21-21 0,22 21 0,-22-1 15,0 1-15,0 0 0,0 0 16,0 21-16,-21-21 0,22 21 0,-22 21 16,0 0-1,0 0-15,0 0 0,-22 1 16,22 20-16,0-21 0,0 0 0,0 22 16,0-22-16,0 0 0,0 0 0,0 0 15,22 0-15,-22 1 0,21-1 0,0-21 16,0 21-16,0-21 0,0 0 15,22 0-15,-22 21 0,0-21 16,0 0-16,0 0 0,22 0 0,-22 0 16,0-21-16,0 21 0,22-21 0,-22 0 15,0-1-15,0 22 0,0-21 16,0-21-16,-21 21 0,22 0 0,-22-1 16,0-20-16,0 21 0,0 0 0,0 0 15,0-1-15,0 1 0,0 0 0,-22 0 16,1 21-16,0 0 0,0 0 15,0 0-15,-22 0 0,22 0 0,0 21 16,0 0-16,0 0 0,0 1 0,-1-1 16,1 0-16,21 0 0,0 0 15,-21 22-15,21-22 0,0 0 16,0 0-16,0 0 0,0 0 16,21 1-16,0-22 0,1 21 15,-1-21-15,0 0 0,0 0 0,0 0 16,0 0-16,1-21 0,-1-1 15,0 1-15,0 0 0,0 0 16,0 0-16,1 0 0,-1-1 0,0-20 16,-21 0-16,21-1 0,0 1 0,0-21 15,1 20-15,-1-20 0,0 20 16,-21-20-16,21 21 0,0-1 16,-21 1-16,21 0 0,-21 20 0,0-20 0,0 21 15,-21 42 1,0 0-1,21 22-15,-21-22 0,0 21 0,21 0 16,-21 1-16,21-1 0,0 0 0,-22 22 16,22-22-16,0 1 0,0 20 15,0-21-15,0 1 0,0-1 0,0 0 16,0 1-16,0-22 0,0 0 0,0 0 16,0 0-16,22 1 0,-22-1 0,21-21 15,0 0-15,0 0 16,0 0-16,0 0 0,1 0 15,-22-21-15,21-1 0,0 22 16,-21-21-16,21 0 0,-21 0 0,0 0 16</inkml:trace>
  <inkml:trace contextRef="#ctx0" brushRef="#br0" timeOffset="163388.04">9250 15663 0,'-21'0'16,"42"0"-16,-21 0 62</inkml:trace>
  <inkml:trace contextRef="#ctx0" brushRef="#br0" timeOffset="164164.48">11388 16066 0,'21'0'16,"-42"0"-16,42-22 0,0 1 0,-21 0 15,21 0-15,-21 0 0,0 0 0,0-1 16,0-20-16,0 21 0,0 0 15,-21 0-15,0-1 0,0 1 0,-1 0 16,1 21-16,-21 0 0,21 0 0,0 0 16,-22 0-16,22 0 0,-21 0 15,21 42-15,-22-20 0,22-1 16,0 21-16,21 0 0,0 1 0,-21-1 16,21 0-16,0 1 0,0-22 0,0 21 15,0 1-15,0-22 0,21 0 0,0 0 16,0 0-16,0 0 0,22-21 15,-22 0-15,0 0 0,21 0 0,-20 0 16,20 0-16,-21 0 0,0-21 0,0 21 16,1-21-16,-1 0 0,0-21 0,0 20 15,0 1-15,-21-21 0,0 0 16,0-1-16,21 1 0,-21 0 0,22-1 16,-22 1-16,0 21 0,0-22 15,0 22-15,0 0 0,0 42 31,0 22-31,0-22 16,0 21-16,0-21 0,0 22 0,0-1 16,0-21-16,0 21 0,0 1 15,0-22-15,0 21 0,0-21 0,0 22 16,21-22-16,-21 0 0,21 0 0,0 0 16,0-21-1,0 0-15,1-21 16,-22 0-16</inkml:trace>
  <inkml:trace contextRef="#ctx0" brushRef="#br0" timeOffset="165440.1">11896 15367 0,'0'-21'0,"0"42"0,0-63 15,0 21-15,-22-1 0,1 22 16,21 22-16,0-1 15,0 21-15,0-21 0,0 22 0,0-1 16,0 0-16,0 1 0,0-22 16,0 21-16,21 0 0,1 1 0,-22 20 15,0-20-15,21-1 0,0 0 16,-21 1-16,0-1 0,0 0 0,21 1 16,-21-22-16,0 21 0,0-21 15,0 22-15,0-22 0,0 0 16,-21-21 15,21-21-15,0 0-16,0-1 0,0 1 15,0 0-15,0 0 0,0 0 16,0 0 0,21 21-16,0 0 0,0 0 15,1 0-15,20 0 0,-21 0 16,0 0-16,0 0 0,1 21 0,-1-21 15,21 0-15,-21 21 0,0-21 16,1 21-16,-22 0 0,21-21 16,-21 21-16,0 1 15,0-1 17,-21-21-32,-1 0 93,1 0-77,0 0 0,0 21-1,0-21 1,21 21-1,-21-21-15,-1 0 0,1 0 16,0 0-16,0 0 16,0 0-16,0 0 0,-1 0 15,1 0-15,0 0 0,0 0 16,0 0 0,42 0 15,0 0-31,0 0 0,0 0 15,1 0-15,-1 0 0,0 0 16,0 0-16,0 0 0,0 0 16,1 0-16,-1 0 0,0 0 0,0 0 15,0 0-15,0 0 0,1 0 0,-1 0 16,0 0-16,0 0 16,-21-21-16,21 0 0,0 0 15,-21-1-15,0 1 0,0 0 16,22 0-16,-22 0 0,21 0 0,-21-1 15,21-20-15,-21 21 0,0 0 16,21 0-16,-21-1 0,21 1 0,-21 0 16,0 0-16,21 21 0,1 0 15,-22 21 1,0 0-16,0 0 16,0 1-16,0-1 15,0-42 63,0-1-78,-22 22 16,22-21-16,-21 21 16,0 0-16,0 0 15,0 21-15,0 1 16,21 20-16,0-21 0,-22 0 15,22 0-15,-21 22 0,21-22 0,0 0 16,0 21-16,0-20 0,0-1 16,0 0-16,21 0 0,1 0 15,-22 0-15,21 1 0,0-22 0,0 21 16,0-21-16,0 0 0,1 0 0,-1 0 16,0 0-16,0 0 0,0 0 15,0 0-15,1-21 16,-22-1-16,21 1 0,0 21 15,-21-21-15,0 0 0,0 0 0,21 0 16,0-1-16,0 1 0</inkml:trace>
  <inkml:trace contextRef="#ctx0" brushRef="#br0" timeOffset="165719.54">13123 15642 0,'0'0'0,"-21"0"32,0 0-32,0 21 0,0 1 0,21-1 15,-22 0-15,1 21 0,21-21 0,-21 22 16,0-1-16,21 0 0,0 1 0,0-22 16,-21 21-16,21 1 0,0-1 15,0-21-15,0 21 0,0 1 0,0-22 16,0 0-16,0 0 0,0 0 15,0 1-15,21-1 0,-21 0 0,21-21 16,0 0-16,-21 21 0,21-21 16,1 0-16,-1 0 0,0 0 15,0-21-15,0 21 0</inkml:trace>
  <inkml:trace contextRef="#ctx0" brushRef="#br0" timeOffset="166020.01">13462 15706 0,'0'-21'0,"0"42"0,21-42 31,0 21-31,-21 21 16,0 0-16,21 0 0,1 21 15,-22-20-15,21 20 0,-21-21 0,0 21 16,0 1-16,0-1 0,0 0 0,0-20 15,0 20-15,0 0 0,0-21 16,-21 22-16,21-22 0,-22 0 0,1 21 16,0-20-16,0-1 0,0-21 0,0 21 15,-1 0-15,1-21 0,21 21 16,-21-21-16,21-21 31</inkml:trace>
  <inkml:trace contextRef="#ctx0" brushRef="#br0" timeOffset="167109.26">8890 16679 0,'21'0'16,"-42"0"-16,63-21 0,-21 21 0,-21-21 0,22 0 15,-1 0-15,0 0 16,0 21-16,-21-22 0,21 22 0,0-21 16,-42 21 15,0 0-31,0 0 0,0 0 16,-22 21-16,22-21 0,-21 22 0,0-1 15,20-21-15,1 21 0,-21-21 16,21 21-16,0-21 0,21 21 15,21-21 1,0 0 0,0 0-16,0 0 0,22 0 0,-22 0 15,0 0-15,21 0 0,-21 0 16,1 21-16,-1 1 0,0-22 16,0 21-16,-21 0 0,0 0 0,0 0 15,0 0-15,0 1 0,0-1 0,-42 0 16,21 0-16,-1 0 0,1 0 15,-21 1-15,21-1 0,0-21 0,-22 21 16,43 0-16,-21-21 0,0 0 0,21 21 16,-21-21-16,21 21 31,0 1-15,21-1-16,-21 0 0,0 0 15,0 0 1,0 0-16,0 1 0,0-1 0,0 0 15,-21 0-15,21 21 0,0-20 0,-21-1 16,-1 0-16,22 0 0,0 0 16,0 0-16,0 1 15</inkml:trace>
  <inkml:trace contextRef="#ctx0" brushRef="#br0" timeOffset="167420.01">9059 17632 0,'0'0'0,"21"0"0,1 0 16,-1 0-16,0 0 0,0 0 15,0 0-15,-21 21 16,0 0-16,0 0 15,0 1-15,0-1 16,0 0-16,-21 0 16,0 0-16,0 0 0,0 1 0,21-1 15,-22 0-15,22 21 0,-21-21 0,21 1 16,-21-1-16,21 0 0,0 0 16,0 0-16,0-42 46</inkml:trace>
  <inkml:trace contextRef="#ctx0" brushRef="#br0" timeOffset="167739.82">9504 17187 0,'21'0'32,"0"0"-32,0 0 15,22 0-15,-22-21 0,21 21 0,0 0 16,22 0-16,-1-21 0,1 21 16,-1-21-16,1 21 0,21 0 0,-22 0 15,1-21-15,-1 21 0,-21 0 0,1 0 16,-1 0-16,-21 0 15,0 0-15,-42 0 16,-21 0 0,21 0-16,0 0 0,-22 0 15,22 0-15,-21 0 0,21 0 0,-22 0 16,1 21-16,21-21 0,-22 21 0</inkml:trace>
  <inkml:trace contextRef="#ctx0" brushRef="#br0" timeOffset="167998.68">9779 17251 0,'42'-21'15,"-84"42"-15,42 0 16,21-21 0,0 0-16,22 0 0,-22 0 15,21 0-15,0 0 0,1 0 0,-1 0 16,0 0-16,22 0 0,-22 0 16,1 0-16,20 0 0,-21-21 0,1 21 15,-1 0-15,-21 0 0,22-21 16,-22 21-16,0 0 0,0 0 0,0 0 15,-21-21-15,-21 21 32,0 0-32,0 0 0,0 0 15,-1 0-15,-20 21 0,0-21 0,21 21 16,-22-21-16,1 21 0,0-21 0,-1 21 16</inkml:trace>
  <inkml:trace contextRef="#ctx0" brushRef="#br0" timeOffset="168215.56">10033 17336 0,'-64'42'47,"107"-42"-31,-22-42-16,-21 84 0,42-42 0,-21 0 0,22 0 15,-22 0-15,21 0 0,-21 0 16,22 0-16,-1 0 0,0 0 0,1-21 16,-22 21-16,21 0 0,1 0 0,-22-21 15,21 21-15,-21-22 0,0 22 0,1 0 16,-1 0-16,0-21 0,0 21 15,-21-21 1,0 0 0,-21 0-16</inkml:trace>
  <inkml:trace contextRef="#ctx0" brushRef="#br0" timeOffset="169196.42">16573 15621 0,'0'0'0,"-42"-42"15,21 21-15,0 21 16,21-22-16,0 1 16,-21 21-1,21-21-15,0 42 47,0 0-47,0 1 0,0-1 0,0 0 16,0 0-16,0 0 0,21 0 15,-21 22-15,0-22 0,0 21 0,21 1 16,-21-1-16,21 0 0,-21 22 0,0-22 16,0 22-16,0-1 0,0 1 15,0-1-15,0 1 0,-21-1 0,0-21 16,0 22-16,-1-1 0,1 1 0,0-22 16,0 1-16,0-1 0,0 0 0,21-21 15,0 22-15,0-22 16,-22-21-16,22-21 15,0 0-15,-21-1 16,0 1-16,21 0 0,0-21 16</inkml:trace>
  <inkml:trace contextRef="#ctx0" brushRef="#br0" timeOffset="169483.79">16129 15833 0,'0'-43'0,"0"86"0,0-107 0,0 43 15,21 0-15,0 0 0,22 0 0,-22-1 16,21 22-16,0-21 0,1 21 16,20 0-16,1 0 0,-22 0 15,22 0-15,-22 21 0,21 1 0,-20-1 16,-22 0-16,0 0 0,-21 21 16,0-20-16,0 20 0,0-21 0,-42 21 15,21 1-15,-22-22 0,1 0 0,0 21 16,-1-20-16,1-1 0,0 0 15,-1 0-15,22 0 0,-21 0 0,21-21 16,-1 22-16,1-22 0,42-22 31,1 1-31,20 0 16,-21 0-16</inkml:trace>
  <inkml:trace contextRef="#ctx0" brushRef="#br0" timeOffset="171275.82">16912 15685 0,'0'0'0,"21"0"16,-21 21 0,0 0-1,0 0-15,0 21 0,0-20 16,0-1-16,0 21 0,0-21 0,0 22 16,0-22-16,0 21 0,0-21 0,0 0 15,0 22-15,0-22 0,0 0 16,21 0-16,1-21 0,20 0 15,-21 0-15,0 0 16,0 0-16,22 0 0,-1-21 16,-21 0-16,22 0 0,-22 0 0,21-1 15,-21-20-15,0 0 0,1 21 0,-1-22 16,-21 1-16,0 21 0,0-22 16,0 22-16,0 0 0,0 0 0,0 0 15,0 0-15,0 42 31,-21 0-31,21 0 0,0 0 0,-22 22 16,22-22-16,0 21 0,0-21 0,0 22 16,0-22-16,0 0 0,0 21 15,22-21-15,-1 1 0,0-1 16,0-21-16,0 21 0,0-21 0,1 0 16,20 0-16,-21 0 0,21 0 0,-20 0 15,20 0-15,-21-21 0,21 0 16,-20-1-16,-1 1 0,0-21 0,0 21 15,0-22-15,0 1 0,1 0 0,-22-1 16,0 1-16,0 0 0,0-1 16,21 1-16,-21-21 0,0 20 0,0 1 15,0 21-15,0 0 0,0-1 0,0 1 16,0 42 0,0 22-1,0-22-15,-21 0 0,21 21 16,-22 1-16,22-22 0,0 21 0,0 1 15,-21-22-15,21 21 0,0 0 16,0 1-16,-21-22 0,21 21 0,0-21 16,0 1-16,0-1 0,0 0 0,0 0 15,0 0-15,21-42 32,0 21-32,1-21 0,-22 0 15,21 0-15,0-1 0,-21 1 16,21 0-16,0 0 0,-21 0 0,21 21 15,1-21-15,-1-1 0,0 22 0,0 0 16,0 0-16,0 0 16,1 0-16,-1 0 0,-21 22 15,0-1-15,0 0 0,0 0 0,0 0 16,0 0-16,0 22 0,0-22 0,-21 0 16,21 0-16,-22 0 0,1-21 15,0 22-15,0-1 0,0-21 0,0 0 16,-1 21-16,1-21 0,0 0 15,0 0-15,0 0 0,0-21 16,-1 21 0,22-21-16,-21 21 15,42 0 17,1 21-32,-1-21 0,0 21 0,0-21 15,0 21-15,0-21 0,22 0 0,-22 0 16,21 0-16,1 0 0,-1 0 15,0 0-15,1 0 0,-1-21 0,0 21 16,1-21-16,-1 0 0,0 21 0,-21-22 16,1-20-16,-1 21 0,0 0 15,0-22-15,0 1 0,0 0 16,1-1-16,-1 1 0,-21 0 0,21-1 0,0 1 16,-21 0-16,0-1 15,21 1-15,-21 0 0,0 21 0,0-1 16,0 1-16,0 64 31,-21-22-31,21 0 0,0 21 16,0 1-16,-21-22 0,21 21 0,0 0 15,0 1-15,0-1 0,0 0 0,0-20 16,21 20-16,0 0 0,0 1 16,-21-1-16,22-21 0,-1 0 0,0 22 15,0-22-15,0 0 16,0-21-16,1 21 0,-1-21 15,0 0-15,0 0 0,0-21 16,-21 0-16,21 21 0,-21-21 0,0-1 16,22 1-16,-22-21 0,21 21 15,-21 0-15,0-1 0,21 1 0,-21 0 16,0 0-16,0 0 0,0 42 31,0 0-31,0 0 16,0 0-16,0 1 0,0-1 0,0 0 15,0 0-15,0 0 0,0 0 0,0 1 16,21-1 0,0 0-16,0-21 0,1 0 15,-1 0-15,0 0 0,0 0 0,0 0 16,0 0-16,22 0 0,-22-21 16,0 0-16,0-1 0,0 1 0,1 0 15,20 0-15,-21 0 0,0 0 0,0-22 16,1 22-16,-1-21 0,0 21 15,0-1-15,0-20 0,0 21 0,1 0 16,-1 21-16,-21-21 0,21 21 16,-21 21 31,0-42 15,-21 21-31,0 0-15,-1 0-16,1 0 0,21 21 16,-21 0-16,0 0 0,21 0 15,0 0-15,-21 1 0,0-1 0,21 21 16,0-21-16,0 0 0,0 1 15,0-1-15,0 0 0,0 0 16,21 0-16,-21 0 0,42 1 16,-21-1-16,0-21 0,1 0 15,-1 0-15,0 0 0,0 0 0,0-21 16,0 21-16,1-22 16,-22 1-16,0 0 0,0 0 15,0 0-15,0 0 0,0-1 16</inkml:trace>
  <inkml:trace contextRef="#ctx0" brushRef="#br0" timeOffset="171475.71">19198 15452 0,'0'0'0,"-21"-21"16,0 21-16</inkml:trace>
  <inkml:trace contextRef="#ctx0" brushRef="#br0" timeOffset="171948.44">21188 15409 0,'0'0'0,"-21"0"0,-1-21 16,22 0 0,22 0-16,-1 21 15,21-21-15,22 21 0,-22 0 16,43-21-16,-22 21 0,1 0 16,-1 0-16,22-22 0,-22 22 0,-20 0 15,20 0-15,-21 0 0,-20 0 0,20 0 16,-21 0-16,-21-21 15,-21 21 1,0 0-16,-22 0 0,22 0 0,0 0 16</inkml:trace>
  <inkml:trace contextRef="#ctx0" brushRef="#br0" timeOffset="172172.31">21738 15240 0,'0'0'15,"-21"0"1,0 21-16,21 0 15,0 22-15,0-22 0,-21 21 0,21 1 16,0-1-16,-22 0 0,22 1 16,-21-1-16,21 0 0,0 1 0,0-22 15,0 21-15,0 0 0,-21 1 0,21-22 16,0 21-16,0-21 0,0 22 16,0-22-16,0 0 0,0 0 0,0 0 15,21-21 1</inkml:trace>
  <inkml:trace contextRef="#ctx0" brushRef="#br0" timeOffset="173114.33">21950 15790 0,'0'0'0,"21"0"0,0 0 15,-21-21-15,21 21 16,0-21-16,1 0 15,-1 0-15,0 21 16,0-21-16,0-1 0,-21 1 0,21 0 16,-21 0-16,22 0 0,-22 0 0,0-1 15,0 1-15,0 0 16,0 0-16,-22 21 16,1 0-16,0 0 0,21 21 15,-21 0-15,0 0 0,0 1 0,-1 20 16,22-21-16,-21 0 0,21 22 15,-21-22-15,21 0 0,0 0 0,0 21 16,0-20-16,0-1 0,0 0 0,21 0 16,0-21-16,1 21 0,-1-21 15,0 0-15,0 0 0,0 0 0,0 0 16,1 0-16,20 0 0,-21-21 16,0 21-16,22-21 0,-22 0 15,0 0-15,21-1 0,-21 1 0,1 0 16,-1 0-16,0-21 0,0 20 0,-21 1 15,0 0-15,21 0 0,-21 0 0,0 0 16,0 42 15,0 0-31,0 21 0,0-21 0,0 1 16,0-1-16,0 0 0,0 0 16,0 0-16,0 0 0,0 1 0,0-1 15,0 0-15,0 0 0,0 0 16,-21-42 31,21 0-47,-21 0 0,0 21 15,0-21-15,21-1 16,-22 22-16,1 0 16,0 0-16,21 22 31,0-1-31,0 0 0,21 0 15,0 0-15,1-21 0,-1 21 16,0-21-16,0 0 0,0 22 16,22-22-16,-22 0 0,21 0 0,0 0 15,-20 0-15,20 0 0,-21-22 16,21 22-16,-20-21 0,-1 0 0,0 0 16,0 0-16,0 0 0,0-1 15,1-20-15,-1 21 0,0-21 0,-21-1 16,21 1-16,0 0 0,-21-22 0,21 22 15,-21-22-15,22 22 0,-22-22 16,0 22-16,0 0 0,0 21 0,0-22 16,0 22-16,0 42 15,0 0-15,-22 22 16,1-1-16,21 0 0,-21 1 0,0-1 16,21 0-16,-21 1 0,21 20 0,-21-20 15,21-1-15,0 0 0,0 1 16,0-1-16,0-21 0,0 21 15,0-20-15,0 20 0,0-21 0,0 0 16,0 0-16,0 1 0,21-22 16,-21 21-16,21-21 0,0 0 15,-21-21-15,0-1 16,0 1-16,0 0 0</inkml:trace>
  <inkml:trace contextRef="#ctx0" brushRef="#br0" timeOffset="173284.27">22945 15515 0,'0'0'0,"0"-21"0,-22 21 0,44 0 47,-1 0-47,0 21 0,0-21 0,0 0 15,0 0-15,22 0 0,-22 0 16,21 0-16,1 0 0</inkml:trace>
  <inkml:trace contextRef="#ctx0" brushRef="#br0" timeOffset="173803.67">24109 15409 0,'0'0'0,"0"-21"16,-21 21-1,-1-21-15,1 21 16,0 0-16,-21 0 0,21 0 16,-1 0-16,-20 0 0,21 0 15,0 0-15,0 0 0,-1 21 0,1-21 16,21 21 0,21 1-1,1-22-15,-1 21 0,21-21 16,-21 21-16,0-21 0,1 21 0,-1 0 15,0 0-15,-21 1 0,0-1 0,0 0 16,0 0-16,0 0 16,0 0-16,0 1 0,-21-22 0,21 21 15,-43 0-15,1 0 0,21-21 16,0 0-16,0 0 0,-1 0 0,22 21 16,-21-21-16,42 0 46,1 0-30,-1 0 0,-21 21-16,0 1 0,0-1 0,0 0 15,0 21-15,0-21 0,0 22 0,0-1 16,0-21-16,0 22 0,-21-1 16,21-21-16,-22 21 0,22-20 0,0-1 15,0 0-15,0 0 0,0 0 0,0 0 16,0 1-1</inkml:trace>
  <inkml:trace contextRef="#ctx0" brushRef="#br0" timeOffset="174076.03">23241 16616 0,'0'21'16,"21"-21"-16,0 0 15,22 0-15,-22 0 0,21 0 0,0 0 16,22 0-16,-22 0 16,22 0-16,-1 0 0,1 0 0,-1 0 15,1 0-15,-22 0 0,22 0 0,-22 0 16,0 0-16,1 0 0,-22 0 15,0 0-15,-42 0 16,0-21-16,-1 21 0,-20 0 16,0 0-16</inkml:trace>
  <inkml:trace contextRef="#ctx0" brushRef="#br0" timeOffset="174301.9">23156 16722 0,'-21'0'16,"42"0"-16,-63 21 0,42 0 15,0 0-15,0 0 0,21 1 16,0-1-16,0-21 0,1 21 16,20 0-16,-21-21 0,21 21 15,1-21-15,-1 0 0,22 0 0,-22 0 16,0 0-16,1 0 0,-1 0 0,21 0 16,-41 0-16,20 0 0,0 0 0,-21 0 15,1 0-15,-1-21 0,-21 0 16</inkml:trace>
  <inkml:trace contextRef="#ctx0" brushRef="#br0" timeOffset="174532.1">23347 17082 0,'21'0'31,"0"0"-31,0 0 0,22 0 16,-22 0-16,21 0 0,0 0 0,1 0 15,-1 0-15,0 0 0,1 0 16,-1 0-16,0 0 0,1 0 16,-22 0-16,0 0 0,0 0 0,0 0 15,-21 21 1</inkml:trace>
  <inkml:trace contextRef="#ctx0" brushRef="#br0" timeOffset="175119.84">22183 17314 0,'0'0'0,"-22"-21"15,22 0-15,0 0 16,22 21 31,-1 21-32,-21 0-15,21 0 0,0-21 16,-21 22-16,0-1 0,0 0 16,0 0-16,0 0 0,0 0 0,0 1 15,0-1-15,0 0 0,0 0 16,0 0-16,0 0 15,0 1-15,21-1 16,0-21-16,1 21 0,-1-21 16,0 0-1,0 21-15,0-21 0,0 21 0,1-21 0,-1 21 16,-21 1 0,0-1-1,0 0-15,0 0 16,0 0-1,21-21-15,-21 21 16,0 1 0,-21-22-16,0 0 15,-1 0-15,1 0 16,0 0-16,0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3:05:03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3514 1482 0,'21'0'15,"0"0"1,0-21-16,0 21 15,-21-22-15,0 1 16,21 21-16,-21-21 16,22 0-16,-22 0 15,0 0-15,0-1 16,0 1-16,0 0 16,0 0-16,0 0 15,-22 21 1,1-21-16,0 21 0,0 0 0,0 0 15,0 0-15,-1 0 0,1 0 16,0 0-16,0 21 0,0 0 16,-22 0-16,22 0 0,0 0 15,0 22-15,0-1 0,0 0 0,-22 1 16,22-1-16,0 0 0,0 22 16,21-22-16,0 22 0,-21-22 0,21 0 15,0 22-15,0-22 0,0 1 0,0-22 16,0 21-16,0 0 0,21-20 15,0-1-15,0 0 0,0 0 16,0 0-16,1 0 0,-1 1 16,0-22-16,21 0 0,-21 21 0,1-21 15,20 0-15,-21 0 0,0 0 16,0 0-16,1 0 0,-1 0 0,0 0 16,0-21-16,0-1 0,0 22 0,1-21 15,-1 0-15,0-21 0,0 21 16,0-22-16</inkml:trace>
  <inkml:trace contextRef="#ctx0" brushRef="#br0" timeOffset="399.78">4064 1080 0,'0'0'0,"0"-22"0,0-41 16,0 42-16,0 42 31,0 0-15,0 21-16,0-20 16,0 20-16,0 0 0,0 1 15,0-1-15,0 0 0,0 1 0,-21 20 16,21-21-16,-21 22 0,-1-1 15,22 1-15,0-1 0,0-20 0,-21 20 16,21-20-16,-21-1 0,21 21 0,0-41 16,0 20-16,0 0 0,0-21 15,0 1-15,0-1 0,0 0 0,0 0 16,0 0-16,0 0 16,0 1-1,0-44 16,0 1-31,0 0 16</inkml:trace>
  <inkml:trace contextRef="#ctx0" brushRef="#br0" timeOffset="1043.92">4762 1799 0,'22'-42'16,"-1"42"-16,-21-21 0,0 0 15,0-1-15,21 1 0,-21 0 16,0 0-16,0-21 0,0 20 16,0 1-16,0 0 0,0 0 15,0 0-15,0 0 0,-21 21 16,0-22-16,-1 22 0,1 0 15,0 0-15,-21 0 0,21 0 0,-22 0 16,22 22-16,-21-1 0,-1 0 16,22 21-16,-21-21 0,21 22 0,-22-1 15,22 0-15,0 1 0,0-1 16,0 0-16,0 1 0,21-1 0,0 0 16,0 1-16,0-22 15,0 21-15,0-21 0,0 1 0,0-1 16,21-21-16,0 21 0,0-21 0,0 0 15,0 0-15,22 0 0,-22 0 16,21 0-16,-21 0 0,22-21 0,-22 0 16,0-1-16,0 1 0,0 0 15,1 0-15,-1 0 0,0-22 0,0 1 16,0 0-16,0 21 0,-21-22 0,22 1 16,-22 0-16,21-1 0,-21 22 15,0 0-15,0 0 0,0 0 0,0-1 16,21 22-16,-21 22 31,0-1-31,0 21 16,0-21-16,0 22 0,0-1 15,0 0-15,0-21 0,0 22 0,0-1 16,0-21-16,0 22 0,0-22 16,0 0-16,0 21 0,0-21 0,0 1 15,0-1-15,0 0 0,0 0 16,21-21-1,0 0 1,0-21 0,1 0-16</inkml:trace>
  <inkml:trace contextRef="#ctx0" brushRef="#br0" timeOffset="1647.6">5673 1609 0,'0'0'0,"0"-43"15,0 22-15,-22 21 16,1 0-16,0 0 0,0 0 16,0 0-16,0 0 0,-1 0 15,-20 0-15,21 0 0,0 21 16,0-21-16,-1 22 0,-20-1 0,21 0 15,0 0-15,0 0 0,-1 0 16,22 1-16,-21 20 0,21-21 0,-21-21 16,21 21-16,0 0 0,0 1 15,0-1-15,0 0 16,21-21-16,0 0 16,1 21-16,-1-21 0,0 0 15,0 0-15,0 0 0,0 21 0,1-21 16,-1 21-16,0-21 0,0 0 15,0 0-15,-21 22 0,21-22 16,1 0-16,-1 0 0,-21 21 0,21-21 16,0 21-16,-21 0 15,0 0-15,0 0 16,0 1-16,-21-1 16,0-21-16,0 21 0,-1-21 15,1 21-15,-21-21 0,21 0 0,0 21 16,-1-21-16,-20 0 0,21 0 15,0 0-15,-22 0 0,22 0 0,0 0 16,0 0-16,0 0 0,0 0 0,-1 0 16,1 0-1,0 0-15,0 0 16,21-21-16,0 0 16,0 0-1,0 0 1,21 21-16,0-22 0,0 1 15,1 21-15,20-21 0</inkml:trace>
  <inkml:trace contextRef="#ctx0" brushRef="#br0" timeOffset="2364.46">6202 1651 0,'0'0'0,"21"-21"16,0 0-16,-21 0 16,0-1-16,0 1 15,0 0-15,0 0 31,-21 21-15,0 0-16,0 0 0,-1 0 16,1 0-16,0 21 15,0-21-15,0 21 0,0 0 0,-1 1 16,1-1-16,21 0 0,-21 0 16,0 0-16,21 0 0,0 1 0,-21-1 15,21 0-15,0 0 0,0 0 16,0 0-16,0 1 15,21-1-15,0-21 16,0 0-16,-21 21 16,21-21-16,1 0 0,-1 0 15,0 0-15,0 0 0,0 0 16,0 21-16,1-21 0,-1 0 16,0 0-16,0 21 15,0 0-15,-21 1 16,0-1-1,0 0-15,0 0 16,0 0 0,-21-21-16,0 0 0,21 21 15,-21-21-15,0 0 0,-1 22 0,1-22 16,0 21-16,0-21 0,0 0 0,0 0 16,-1 0-1,1 0-15,0 21 0,0-21 0,0 0 16,0 0-16,-1 0 15,1 0 17,42 0 30</inkml:trace>
  <inkml:trace contextRef="#ctx0" brushRef="#br0" timeOffset="3572.34">8297 995 0,'0'0'0,"0"-21"15,0-22 1,0 22-16,0 0 16,0 0-16,0 0 15,-21 42 17,21 0-32,0 0 0,0 22 15,-21-22-15,21 21 0,-21 0 16,21 1-16,0-1 0,0 0 0,-21 1 15,-1 20-15,22-20 0,-21-1 0,21 21 16,0-20-16,-21 20 0,0 1 16,21-1-16,-21-20 0,0 20 15,21-21-15,0 22 0,0-22 0,-22 1 16,22-22-16,-21 21 0,21-21 16,0 22-16,0-22 0,0 0 15,0 0-15,-21-21 0,21-21 31,0 0-15,0 0-16,21-1 0,-21 1 16,0-21-16,0 21 0,21-22 0,-21-20 15,22 21-15,-22-22 0,21 22 0,-21-22 16,21 1-16,0 20 0,-21-20 16,21-1-16,-21 22 0,0-21 15,21 20-15,1-20 0,-22 20 16,21-20-16,-21 21 0,0-1 0,21-20 15,-21 20-15,21 1 0,-21 21 0,21-21 16,-21 20-16,0 1 0,0 0 16,21 21-16,1 0 0,-1 21 15,0 0 1,-21 1-16,21 20 0,-21 0 0,21 1 16,-21-1-16,21 0 0,-21 1 15,0-1-15,22 21 0,-22-20 0,0-1 16,21 0-16,-21 1 0,0 20 0,0-20 15,0-1-15,0 21 16,0-20-16,0-1 0,0 0 0,0 22 16,0-22-16,0-21 0,0 22 15,0-1-15,0-21 0,0 0 0,0 22 16,0-22-16,0 0 0,0 0 16,0 0-1,0-42 32,0 0-47,0 0 0,0 0 16,0 0-16,0-1 15,0 1-15,0 0 0,0 0 16</inkml:trace>
  <inkml:trace contextRef="#ctx0" brushRef="#br0" timeOffset="3824.44">8234 1757 0,'0'0'16,"-21"0"-16,-1 0 16,22-21-1,0 0-15,22 21 16,-1 0-16,0-22 0,0 22 16,0 0-16,0 0 0,1 0 15,-1-21-15,0 21 0,0 0 16,0 0-16,0 0 0,1 0 15,-1 0 1,0 0 0,-21-21-16,21 0 15,0 21 1</inkml:trace>
  <inkml:trace contextRef="#ctx0" brushRef="#br0" timeOffset="4808.39">9969 1037 0,'22'-21'0,"-1"0"16,-21 0-16,0 0 15,0-1-15,-21 22 16,-1 0-16,1 0 16,0 0-16,-21 0 0,21 0 15,-1 0-15,-20 0 0,21 22 16,-21-1-16,-1-21 0,22 21 0,-21 0 15,21 0-15,-22 0 0,22-21 16,0 22-16,-21-1 0,20 0 0,22 0 16,-21 0-16,21 0 0,-21-21 15,21 22-15,0-1 16,0 0-16,0 0 31,21-21-31,0 0 0,1 21 16,-1-21-16,0 0 0,0 0 15,0 0-15,0 0 0,1 0 16,20 0-16,-21 0 0,0 0 0,0 0 16,1 21-16,20-21 0,-21 0 15,0 22-15,0-22 0,1 0 0,-22 21 16,21 0-16,-21 0 0,0 0 16,0 0-16,0 1 15,0-1-15,-21-21 0,-1 21 0,1 0 16,0 0-16,0-21 0,0 21 0,0 1 15,-1-1-15,1-21 16,0 21-16,0-21 0,21 21 0,-21-21 16,0 0-16,-1 21 0,1-21 15,42 0 63,1 0-62,-1 21-16,0-21 0,0 0 0,-21 22 16,21-22-16,0 21 0,-21 0 15,22 0 1,-22 0-16,0 0 0,0 1 0,0-1 16,0 0-16,-22 0 0,1 0 15,0 22-15,0-22 0,0 21 0,0-21 16,-22 22-16,22-22 0,0 21 0,21-21 15,-21 22-15,21-22 0,-21 0 16,21 21-16,0-21 0,0 1 0,0 20 16,0-21-16,0 0 0,0 0 0,0 1 15,0-1-15,0 0 0,0 0 16,21 0-16,-21 0 0,21-21 0,-21 22 16,21-22-16,0 0 15,0 0 1,1 0-16,-1 0 15,0 0-15,-21-22 16,0 1 0,0 0-1</inkml:trace>
  <inkml:trace contextRef="#ctx0" brushRef="#br0" timeOffset="7100.39">10922 16447 0,'-21'0'15,"21"-22"1,-21 22-16,-1 0 0,22-21 16,-21 21-16,0 0 0,0-21 15,0 0 1,0 0-16,21 0 16,0-1-1,0 1-15,0 0 16,21 21-16,0-21 15,0 21-15,0 0 0,22-21 16,-22 21-16,0 0 0,21 0 0,-21 0 16,22 0-16,-22 0 0,0 0 0,21 0 15,-20 21-15,-1-21 0,0 21 16,0 0-16,-21 0 0,21 1 16,-21-1-16,0 0 0,0 0 15,0 0-15,0 0 0,0 1 0,0-1 16,0 21-16,0-21 0,-21 0 0,0 1 15,0 20-15,21-21 0,-21 0 16,-1 22-16,1-22 0,0 21 0,21-21 16,-21 0-16,0 22 0,0-22 15,21 0-15,0 21 0,-22-20 16,1-1-16,21 0 0,0 0 0,-21 0 16,21 0-16,0 1 0,0-1 0,0 0 15,21 0 1,0-21-16,1 0 0,-1 0 15,0 0-15,0 0 0,0 0 16,0 0-16,1 0 0,-1 0 0,0 0 16,0 0-16,0 0 15,-21-21 1,0 0 0,-21 21 15,0 21-16,0 0 1,21 0 0,0 0-16,-21-21 0,21 22 0,0-1 15,-22 0-15,22 0 0,0 0 16,0 0-16,0 1 0,0-1 0,0 0 16,0 21-16,0-21 0,0 1 0,0 20 15,0-21-15,0 0 0,0 22 16,0-22-16,0 0 0,0 0 0,0 21 15,0-20-15,0-1 0,0 0 16,0 0-16,0 0 0,0 0 16,0 1-16,0-1 0,0 0 0,0 0 15,0 0-15,-21 0 0,0 1 16,0-1-16,0 0 0,0-21 0,-1 21 16,1 0-16,0 0 0,-21-21 0,21 22 15,-1-22-15,-62 21 16,63-21-16,-1 21 0,1-21 15,0 0-15,0 0 16,0 0-16,0 0 16,21-21 31,0 0-47</inkml:trace>
  <inkml:trace contextRef="#ctx0" brushRef="#br0" timeOffset="10400.15">1905 4149 0,'0'0'0,"0"-21"31,0-1-15,-21 22-16,21-21 15,0 42 32,0 1-31,0-1-16,0 0 15,0 21-15,0-21 0,0 22 0,0-22 16,0 21-16,0-21 0,0 22 0,0-1 16,21 0-16,-21-20 0,0 20 15,0 0-15,0 1 0,0-22 16,0 21-16,0 0 0,0 1 15,0 20-15,0-20 0,0-1 0,0 0 16,0-21-16,0 22 0,0-1 0,0 0 16,0-20-16,0 20 0,0-21 15,0 0-15,0 0 0,0 1 0,0-1 16,-21-21 31,21-21-47,0-1 15,-21 1-15,21-21 0,0 21 16</inkml:trace>
  <inkml:trace contextRef="#ctx0" brushRef="#br0" timeOffset="10821.42">1693 4318 0,'-21'-21'0,"42"42"0,-63-42 0,42 0 16,0 0-16,-21-1 0,0 1 15,21 0-15,0 0 16,0 0-16,21 0 16,0 21-16,0 0 0,0-22 15,0 22-15,22 0 0,-1 0 0,-21 0 16,22 0-16,-1 22 0,-21-1 15,0 0-15,22 0 0,-22 21 0,0-20 16,-21-1-16,0 21 0,0-21 16,21 22-16,-21-22 0,0 0 0,0 21 15,-21-21-15,0 1 0,0-1 16,-1 0-16,1 0 0,0 0 0,21 0 16,-21 1-16,0-1 0,0-21 15,21 21-15,-22-21 16,22 21-16,-21-21 0,42 0 47,1-21-47,-22 0 15,21 21-15,0-21 0</inkml:trace>
  <inkml:trace contextRef="#ctx0" brushRef="#br0" timeOffset="11444.23">2328 4233 0,'0'0'0,"0"-21"31,0 42 16,0 1-47,0-1 16,0 0-16,0 21 0,0-21 0,0 1 16,0-1-16,0 21 0,0-21 0,0 22 15,0-22-15,0 0 0,0 21 16,0-21-16,0 1 0,0-1 0,0 0 15,21 0-15,1 0 16,-1-21-16,0 21 0,0-21 16,0 0-16,0 0 0,1 0 0,-1 0 15,0 0-15,0-21 0,0 0 16,-21 0-16,21 21 0,1-21 0,-1-22 16,-21 22-16,0 0 0,0-21 15,21 21-15,-21-22 0,21 22 16,-21-21-16,0 21 0,0-22 0,0 22 15,0 0-15,0 0 0,0 0 16,0-1-16,0 44 31,0-1-31,0 0 0,0 0 0,0 0 16,0 22-16,0-22 0,0 0 0,0 21 16,0-21-16,0 1 0,0-1 15,0 0-15,0 0 0,0 0 0,21 0 16,-21 1-16,0-1 0,21 0 15,1-21 1,-1 0 0,0 0-16,-21-21 15,21 0-15,0-1 0</inkml:trace>
  <inkml:trace contextRef="#ctx0" brushRef="#br0" timeOffset="12036.4">3027 3852 0,'0'-21'15,"-21"21"-15,21 21 32,0 1-32,0-1 0,0 0 15,0 0-15,0 21 0,0 1 16,0-1-16,0 0 0,0 22 0,0-22 15,0 1-15,0-1 0,0 0 0,0 1 16,0-1-16,0 0 0,0-21 16,0 22-16,0-22 0,0 0 0,0 0 15,0 0-15,0 1 0,0-1 16,0 0-16,0-42 47,0 0-32,0-1-15,0 1 0,0 0 16,21 0-16,0 21 0,-21-21 16,21 0-16,0-1 0,0 22 0,1-21 15,-1 0-15,0 21 0,0 0 0,0-21 16,0 21-16,1 0 0,-1 0 16,0 0-16,0 21 0,-21 0 15,21 0-15,-21 1 16,0-1-16,0 0 0,0 0 15,-21 0-15,21 0 16,-21-21-16,0 22 0,0-1 16,-1-21-16,1 21 0,0-21 0,0 21 15,0-21-15,0 0 0,-1 21 0,1-21 16,0 0-16,0 0 16,0 0-16,0 0 0,21-21 46,0 0-46,0 0 16,0 0-16,21-1 0</inkml:trace>
  <inkml:trace contextRef="#ctx0" brushRef="#br0" timeOffset="13095.82">3789 3810 0,'0'-42'16,"0"21"0,-21 21 15,-1 0-31,22 21 15,0 0-15,0 0 0,0 0 16,0 22-16,0-1 0,0-21 0,0 43 16,0-22-16,0 0 0,-21 1 0,21 20 15,0-21-15,-21 1 0,21-1 16,0 0-16,0 1 0,0-1 0,0-21 16,0 22-16,0-22 0,0 0 0,0 0 15,0 0-15,0 0 0,21-21 16,0 22-16,1-22 15,-1 0-15,0 0 0,0 0 16,0 0-16,-21-22 16,21 1-16,1 21 0,-22-21 0,21 0 15,0 0-15,0 0 0,-21-1 0,21 1 16,0-21-16,-21 21 0,22 0 16,-22-1-16,21 1 0,-21 0 0,0 0 15,0 0-15,21 21 16,-21 21-1,0 0-15,0 0 0,0 0 16,0 1-16,0-1 0,0 21 16,0-21-16,21 0 0,-21 1 0,0-1 15,0 0-15,21 0 16,-21 0-16,21-21 0,-21 21 0,22-21 16,-1 22-16,0-22 15,0 0 1,0 0-16,-21-22 15,21 22-15,1-21 0,-1 0 0,-21 0 16,21 0-16,0 0 0,0-1 16,-21 1-16,21-21 0,1 21 0,-1 0 15,0-22-15,0 22 0,0 0 0,0 0 16,1 0-16,-1-1 16,0 1-16,-21 0 0,21 21 15,0 0-15,0 0 16,-21 21-1,0 0-15,0 1 16,0-1 0,22-21-1,-22-21 1,0-1 0,0 1-1,0 0-15,0 0 0,-22 0 16,1 21-1,0 0-15,0 0 16,0 0-16,21 21 16,0 0-16,-21 0 0,-1 0 0,22 1 15,-21 20-15,21-21 0,0 0 0,-21 22 16,21-22-16,0 0 0,0 0 16,0 0-16,0 0 0,0 1 0,0-1 15,0 0-15,21-21 0,0 21 16,1-21-16,-1 0 15,0 0-15,0 0 0,0 0 16,0 0-16,1 0 0,-1 0 0,0 0 16,-21-21-1,21 21-15,-21-21 0,21 0 16,-21-1-16,0 1 0,21 0 16,-21 0-16,0 0 0</inkml:trace>
  <inkml:trace contextRef="#ctx0" brushRef="#br0" timeOffset="13328.91">4276 3852 0,'0'0'0,"-22"0"16,1-21-1</inkml:trace>
  <inkml:trace contextRef="#ctx0" brushRef="#br0" timeOffset="14011.77">6456 4064 0,'0'0'0,"-21"-21"0,21 0 15,0 0-15,0-1 0,0 1 16,0 42 15,21 1-31,0 20 0,-21-21 0,21 21 16,0 1-16,0-1 0,-21 0 15,22 1-15,-1-1 0,-21 0 0,21-20 16,-21 20-16,21 0 0,-21-21 16,0 22-16,0-22 0,0 0 0,21 0 15,-21 0-15,0 1 0,0-1 0,0 0 16,21-21 15,-21-21-15,0 0-16,22 21 0,-22-22 15</inkml:trace>
  <inkml:trace contextRef="#ctx0" brushRef="#br0" timeOffset="14376.56">7048 4001 0,'0'0'0,"0"-22"0,0 1 16,0 0 15,0 42 16,-21 0-47,0-21 0,21 22 0,-21-1 16,0 21-16,0-21 0,-1 22 15,1-1-15,0 0 0,0 1 16,0-1-16,0 0 0,-1 1 0,1-1 15,0-21-15,0 21 0,-21 1 0,42-22 16,-22 21-16,1-21 0,21 1 0,-21-1 16,21 0-16,0 0 15,0 0-15,21-21 32,0 0-32,1-21 0,-1 0 15,0 21-15,0-21 0,0 0 16,0-1-16</inkml:trace>
  <inkml:trace contextRef="#ctx0" brushRef="#br0" timeOffset="14808.32">7387 4212 0,'0'0'0,"0"-21"0,-21 21 31,0 0-31,0 21 0,21 0 15,-22 1-15,1-1 0,0 21 16,21-21-16,-21 0 0,0 22 0,0-22 16,21 21-16,-22-21 0,22 22 0,-21-22 15,21 0-15,0 0 0,0 0 16,0 1-16,0-1 0,21 0 16,1-21-16,-1 0 0,0 0 15,0 0-15,0 0 0,0 0 0,1 0 16,-1 0-16,0 0 0,0 0 0,0-21 15,0 21-15,1-21 0,-22-1 0,0 1 16,21 0-16,-21 0 0,0-21 16,0 20-16,0 1 0,0-21 0,0 0 15,0 20-15,0-20 0,-21 21 0,-1-21 16,1 20-16,21 1 0,-21 0 16,0 21-16,0 0 0,0 0 15,-1 0-15,1 0 16,21 21-16,0 0 0,-21-21 0,21 22 15,-21-1-15,21 0 0,0 0 16,0 0-16,0 0 0,21-21 16,0 22-16,0-22 0</inkml:trace>
  <inkml:trace contextRef="#ctx0" brushRef="#br0" timeOffset="15068.26">7810 4255 0,'0'0'0,"0"-22"0,0 44 31,0-1-15,0 0-16,0 0 0,0 0 0,0 22 16,0-22-16,-21 0 0,21 0 15,0 0-15,-21 0 0,21 1 0,0-1 16,0 0-16,0 0 0,-21 0 0,21 0 15,-21-21-15,21 22 16,0-44 15,0 1-31</inkml:trace>
  <inkml:trace contextRef="#ctx0" brushRef="#br0" timeOffset="15241.16">7810 4043 0,'0'0'0,"0"-21"0,0 0 16,-21 21-16,21-22 0,-21 22 15,42 22 17,0-1-17,1-21-15</inkml:trace>
  <inkml:trace contextRef="#ctx0" brushRef="#br0" timeOffset="15900.05">8424 4339 0,'0'-21'15,"0"0"-15,0 0 16,0 0-16,0-1 16,0 1-16,0 0 0,0 0 15,0 0-15,-21 21 16,0 0 0,0 0-16,0 21 15,-1 0-15,1 0 0,0 0 0,21 22 16,-21-22-16,0 0 0,0 21 0,-1-20 15,1-1-15,21 21 0,0-21 0,0 0 16,0 1-16,0-1 16,0 0-16,0 0 0,0 0 0,21 0 15,1-21-15,-1 0 0,0 0 16,0 0-16,0 0 0,0 0 0,1 0 16,-1-21-16,0 21 0,0-21 15,0 0-15,0 0 0,22 0 0,-22-1 16,0 1-16,-21-21 0,21 0 0,0-1 15,1 1-15,-1 0 0,-21-1 0,21-20 16,0-1-16,-21 22 0,21-22 16,-21 22-16,0-21 0,0 20 0,0 1 15,0 0-15,0 20 0,0-20 16,0 21-16,0 0 0,-21 21 16,0 21-1,21 0-15,-21 0 16,21 22-16,0-22 0,0 21 15,0 0-15,-21 1 0,21-1 0,0 22 16,0-22-16,0 0 0,0 22 0,0-22 16,0 0-16,0 1 0,0-1 0,21 0 15,-21-20-15,21 20 0,-21-21 16,21 0-16,0 0 0,-21 1 0,21-1 16,1-21-16,-1 0 0,0 21 15,0-21-15,0 0 16,0 0-16,-21-21 0,22 0 15,-1-1-15,0 1 0,-21 0 16</inkml:trace>
  <inkml:trace contextRef="#ctx0" brushRef="#br0" timeOffset="16728.43">11176 4276 0,'0'0'0,"21"-43"16,0 43-16,-21-21 0,0 0 0,0 0 16,0 0-16,0 0 0,0-1 0,0 1 15,0-21-15,0 21 0,-21 0 0,0-1 16,0 1-16,0 0 0,-1 21 16,-20 0-16,21 0 0,0 0 0,0 0 15,-22 0-15,22 0 0,0 21 0,-21 0 16,20 1-16,1 20 0,0 0 0,0-21 15,0 22-15,0-1 16,-1 0-16,22-20 0,0 20 0,0-21 16,0 21-16,0-20 0,0-1 0,0 0 15,0 0-15,22-21 0,-1 21 0,0-21 16,0 0-16,0 0 0,0 0 16,1 0-16,20 0 0,-21 0 0,21 0 15,-20-21-15,20 0 0,-21 21 0,21-21 16,-20-22-16,-1 22 0,0 0 0,0-21 15,0 21-15,0-22 0,1 1 16,-22 0-16,0-1 0,0 1 0,0 0 16,0-1-16,21 22 0,-21-21 0,0 21 15,0-1-15,0 1 16,0 42 0,0 1-16,0-1 15,0 0-15,0 21 0,0 1 0,0-1 16,0 0-16,0 1 0,0-1 15,0 0-15,0-21 0,0 22 0,0-22 16,0 21-16,0-21 0,0 1 0,0-1 16,21 0-16,0-21 0,-21 21 0,21-21 15,0 0 1,1 0-16,-1 0 0,0-21 16,0 21-16,-21-21 15</inkml:trace>
  <inkml:trace contextRef="#ctx0" brushRef="#br0" timeOffset="17824.38">11726 3471 0,'0'0'0,"0"-21"0,-21-42 16,21 42-16,-21 21 15,0 0-15,21 21 0,0 0 16,0 0-16,0 21 0,0-20 0,0 20 15,0 0-15,0 1 0,0-1 16,0 21-16,0-20 0,0-1 16,0 22-16,0-22 0,0 21 0,0-20 15,0-1-15,0 0 0,0 22 0,-21-43 16,21 21-16,0 1 0,0-22 16,0 0-16,0 0 0,-22 0 0,22 1 15,0-1-15,0 0 16,-21-21-16,0 0 15,21-21 1,0 0-16,0-1 16,0 1-16,0 0 0,0 0 0,0 0 15,0 0-15,0-1 0,0 1 16,0 0-16,21 0 16,0 21-16,1 0 0,-1 0 15,0 0-15,0 0 0,0 0 0,0 0 16,1 0-16,-1 0 0,0 21 0,-21 0 15,21-21-15,0 21 0,-21 1 16,0-1-16,0 0 0,0 0 0,0 0 16,0 0-16,0 1 0,0-1 15,0 0-15,-21 0 16,0-21-16,0 21 0,0-21 0,-1 0 16,1 21-16,0-21 15,0 0-15,0 0 0,0 0 0,21 22 16,-22-22-16,1 0 0,21 21 15,0 0 17,21-21-17,1 0-15,-1 0 0,0 0 0,0 0 16,0 0-16,0 0 0,22 0 0,-22 0 16,0 0-16,0-21 0,22 21 15,-22-21-15,0-1 0,21 1 0,-21 0 16,1 0-16,-1 0 0,0-22 0,21 22 15,-21-21-15,1 0 0,-1-1 16,0 1-16,0 21 0,0-22 16,0 22-16,1-21 0,-22 21 0,21 0 15,0-1-15,0 22 16,0 22 0,-21-1-16,0 0 15,0 0-15,0 0 16,21-21-16,-21 21 15,0-42 32,0 0-47,0 0 16,0 0-16,0 0 16,0-1-16,-21 22 31,0 0-31,0 0 15,21 22-15,-21-1 0,0 0 0,-1 0 16,22 0-16,-21 0 0,21 22 0,-21-22 16,21 0-16,-21 21 0,21-20 0,0 20 15,0-21-15,0 0 0,0 0 16,0 1-16,0-1 0,0 0 0,0 0 16,21 0-16,0 0 15,0-21-15,1 0 0,-1 0 16,0 0-16,0 0 0,0 0 15,0 0-15,1 0 16,-1 0-16,-21-21 16,21 21-16,0-21 0,0 0 0,-21 0 15,21 0-15,1-1 0,-1-20 16</inkml:trace>
  <inkml:trace contextRef="#ctx0" brushRef="#br0" timeOffset="18156.71">13017 3725 0,'0'0'16,"0"-21"-16,-21 21 16,0 0-1,0 0-15,0 21 0,21 1 16,-21-22-16,-1 21 0,22 21 0,-21-21 15,21 0-15,0 22 0,-21-1 16,21-21-16,-21 22 0,21-1 0,0 0 16,0-21-16,0 22 0,0-1 15,0-21-15,0 22 0,0-22 0,0 0 16,0 0-16,0 0 0,21 0 16,0 1-16,-21-1 0,21-21 0,1 21 15,-1-21-15,0 0 0,0 0 16,0 0-16,0 0 0,1 0 0,20-21 15,-21 0-15,0 21 16,0-22-16</inkml:trace>
  <inkml:trace contextRef="#ctx0" brushRef="#br0" timeOffset="18480.5">13504 3704 0,'0'0'15,"0"-21"1,21 21-16,-21-21 0,22 21 0,-1 0 16,0 0-16,0 0 15,0 0-15,-21 21 0,21-21 16,1 21-16,-22 0 0,0 1 0,21-1 16,-21 21-16,0-21 0,0 0 0,0 22 15,0-1-15,21 0 0,-21 1 0,0-1 16,0 0-16,0 1 0,0-1 15,0 0-15,0-20 0,0 20 16,0-21-16,0 0 0,-21 22 0,0-43 16,-1 21-16,22 0 0,-21 0 0,0-21 15,0 21-15,0-21 16,0 0-16,-1 0 0,1 21 0,0-21 16,0 0-16,0 0 0,0 0 0,-1 0 15</inkml:trace>
  <inkml:trace contextRef="#ctx0" brushRef="#br0" timeOffset="19638">4508 5271 0,'-21'0'0,"21"-22"16,-21 22-16,0 0 15,0 0-15,0 0 0,-1 0 16,1 0-16,0 0 15,0 0-15,0 0 16,21 22 31,21-1-31,0-21-16,0 0 15,0 0-15,1 21 0,-1 0 0,0-21 16,0 21-16,0 0 0,0 1 15,-21-1-15,0 0 16,0 0-16,0 0 0,0 0 16,-21 1-16,0-1 0,0 0 0,0 0 15,-22 0-15,22 0 0,0-21 16,-21 22-16,21-22 0,-1 21 0,1-21 16,21 21-16,-21-21 0,0 0 15,21-21 32,0 0-47,21 21 0,0 0 16,0 0-16,1 0 0,-1 0 15,0 0-15,0 0 16,0 0-16,0 21 0,-21 0 0,0 0 16,0 0-16,0 0 0,0 1 0,0 20 15,0-21-15,0 0 0,-21 0 16,0 1-16,0 20 0,21-21 0,-21-21 15,0 21-15,21 0 0,0 1 16,-22-1-16,1 0 16,21 0-1,0 0 32,21-21-31,-21 21-16,22-21 15</inkml:trace>
  <inkml:trace contextRef="#ctx0" brushRef="#br0" timeOffset="20344.13">4149 7260 0,'0'0'0,"-22"0"0,22 21 15,0-42 32,22 0-31,-1 21-16,0 0 16,0 0-16,0 0 15,0 0 1,-21 21-1,0 0 1,0 1-16,-21-22 0,0 21 0,0 0 16,0 0-16,0 0 0,-1 0 0,1 1 15,0 20-15,0-21 0,0 0 0,0 0 16,-1 1-16,22-1 0,-21 0 16,21 0-16,-21-21 0,21 21 0,-21 0 15,21 1-15,0-1 0,0 0 0,0 0 16,0 0-16,21-21 15,0 21-15,0 1 0,1-22 0,-1 21 16,-21 0-16,21 0 0,0-21 0,0 21 16,0 0-16,1 1 0,-22-1 0,21 0 15,-21 0-15,0 0 0,0 0 16,0 1-16,0-1 0,0 0 16,0 0-16,-21 0 15,21 0-15,-22-21 0,1 22 16,0-1-16,0-21 0,0 21 15,0 0-15,-1 0 0,1-21 16,0 21-16,0-21 0,0 0 0,21 22 16,-21-22-16,-1 0 15,22-22 1,0 1-16,0 0 0,0 0 0,0 0 16,22-22-16</inkml:trace>
  <inkml:trace contextRef="#ctx0" brushRef="#br0" timeOffset="20987.88">4572 6477 0,'0'0'0,"-21"0"15,0 0-15,21-21 32,21 21-17,0 0-15,0 0 0,21 0 0,1-21 16,20 21-16,-20 0 0,20 0 16,1-21-16,-1 21 0,1-22 0,-1 22 15,1 0-15,-1 0 0,-21 0 0,22-21 16,-1 21-16,-20 0 15,-1 0-15,-21 0 0,22 0 0,-22 0 16,0 0-16,-42 0 47,0 0-31,-1 0-16,1 0 0,-21 0 15,21 0-15,-22 21 0</inkml:trace>
  <inkml:trace contextRef="#ctx0" brushRef="#br0" timeOffset="21344.2">4360 6773 0,'21'0'31,"1"0"-31,-1 0 16,0 0-16,21 0 0,1 0 0,-1 0 15,21 0-15,-20 0 0,20 0 0,1 0 16,-1 0-16,1 0 0,-1 0 16,-20 0-16,20 0 0,1 0 15,-22 0-15,0 0 0,1 0 0,-1 0 16,-21 0-16,21 0 0,-20 0 0,-1 0 15,-42 0 32,-1 0-47,1 0 0,0 0 16,0 0-16,0 0 0,-22 0 16,22 0-16</inkml:trace>
  <inkml:trace contextRef="#ctx0" brushRef="#br0" timeOffset="21680.01">4360 7027 0,'0'22'15,"21"-22"1,1 0-16,20 0 0,-21 0 15,21 0-15,1 0 0,-1 0 16,22 0-16,-22 0 0,21 0 16,1 0-16,-22 0 0,22 0 0,-1 0 15,-20 0-15,-1 0 0,21-22 0,-20 22 16,-22 0-16,21 0 0,-21 0 16,1 0-16,-1-21 0,0 21 0,0 0 15,0 0-15,-21-21 31,21 21-31,-21-21 32</inkml:trace>
  <inkml:trace contextRef="#ctx0" brushRef="#br0" timeOffset="22592.4">1143 9716 0,'0'-22'0,"0"1"0,0 0 16,0 0-16,0 0 15,-21 21 1,21 21-1,0 0 1,0 21-16,0-20 0,-21 20 16,21 0-16,0 1 0,0 20 0,0-21 15,0 1-15,0 20 0,0-20 16,0-1-16,0 21 0,0-20 0,0 20 16,0-20-16,0 20 0,0-21 15,0 1-15,0-1 0,0 0 0,0 1 16,0-22-16,-22 0 0,22 21 15,0-20-15,0-1 0,-21-21 32,21-21-17,0-1-15,0 1 16,0 0-16,0 0 0,0-21 16,0 20-16</inkml:trace>
  <inkml:trace contextRef="#ctx0" brushRef="#br0" timeOffset="22912.68">974 9948 0,'0'-42'0,"0"84"0,0-105 0,0 42 0,0 0 15,0-1-15,0 1 0,0 0 16,21 0-16,0 0 0,0 21 16,0-21-16,22-1 0,-22 22 15,21 0-15,0 0 0,1 0 0,-1 0 16,22 0-16,-22 0 0,0 22 15,1-1-15,-1 21 0,0-21 0,-21 0 16,-21 22-16,0-22 0,0 21 0,0-21 16,0 22-16,-21-22 0,0 0 15,-21 0-15,21 0 0,-22 1 0,22-1 16,-21 0-16,21 0 0,-43 0 16,43-21-1,21-21 16,21 0-31,0 0 16,0 0-16</inkml:trace>
  <inkml:trace contextRef="#ctx0" brushRef="#br0" timeOffset="23386.92">1968 9737 0,'-21'0'31,"21"21"-15,0 0-16,-21 0 15,21 0-15,0 1 0,0-1 0,0 21 16,0-21-16,0 0 0,0 22 16,0-22-16,0 0 0,0 21 0,0-20 15,0-1-15,0 0 0,0 0 0,0 0 16,21-21-1,0 0-15,1 0 0,-1 0 0,0 0 16,0 0-16,0 0 16,0-21-16,1 0 0,-1 0 0,0 21 15,-21-43-15,21 22 0,-21 0 0,21 0 16,0 0-16,-21-22 16,0 22-16,0 0 0,0-21 0,0 21 15,0-1-15,0 1 0,0 0 16,0 42-1,0 0 1,-21 1-16,21-1 0,0 0 16,0 21-16,0-21 0,0 1 0,0-1 15,0 0-15,0 0 0,0 0 0,0 0 16,0 1-16,0-1 0,21 0 16,1-21-16,-1 0 15,0 0-15,0 0 0,0 0 16,0 0-16,1-21 0,-1 21 15</inkml:trace>
  <inkml:trace contextRef="#ctx0" brushRef="#br0" timeOffset="24815.69">2773 9525 0,'0'0'15,"0"-21"-15,-21 21 16,-1 21-1,22 0-15,0 0 16,-21 22-16,21-22 0,0 0 0,0 21 16,0 1-16,0 20 15,0-20-15,0-22 0,0 21 16,0-21-16,0 22 0,0-22 0,0 0 16,0 0-16,0 0 0,-21 0 15,21 1-15,0-1 16,-21-21-1,21-21 1,0-1-16,0 1 16,0 0-16,0 0 0,0 0 15,21 0-15,0-1 0,0 22 16,1-21-16,-1 0 0,0 21 0,0 0 16,0-21-16,0 21 0,1 0 15,-1 0-15,21 0 0,-21 0 16,0 0-16,-21 21 0,22-21 0,-1 21 15,-21 0-15,0 1 0,0-1 16,0 0-16,0 0 16,-21-21-16,21 21 0,-22-21 15,-20 0-15,21 21 0,0-21 0,0 0 16,-22 0-16,22 0 0,0 22 16,0-22-16,0 0 0,-1 0 0,1 0 15,21 21-15,0 0 16,21-21-1,1 0-15,-1 0 0,0 21 16,0-21-16,0 0 0,22 0 16,-22 0-16,21 0 0,-21 0 15,22 0-15,-22-21 0,21 0 0,-21 21 16,22-21-16,-1 21 0,-21-22 0,0 1 16,22 0-16,-22 0 0,0 0 15,0-22-15,0 22 0,0-21 0,1 0 16,-1-1-16,-21 1 0,21-22 0,0 22 15,0-21-15,-21 20 0,0 1 16,0 0-16,0 20 0,0-20 16,0 21-16,0 0 0,0 0 0,0 42 31,-21 0-15,0 0-16,21 0 0,0 0 0,-21 22 15,21-1-15,0 0 0,0 1 16,0-1-16,0 0 0,0 1 0,0-1 15,0-21-15,0 22 0,0-1 0,0-21 16,21 21-16,0-20 0,0-1 16,0 0-16,1 0 0,-1-21 15,0 0-15,0 0 0,0 0 0,22 0 16,-22 0-16,0 0 16,0 0-16,-21-21 0,21 0 0,0 0 15,1 21-15,-22-22 0,0 1 0,21 0 16,-21 0-16,21-21 0,-21 20 0,0 1 15,21 0-15,-21 0 0,0 0 16,0 42 0,0 0-1,21 0-15,-21 0 0,0 1 16,0-1-16,0 0 0,21-21 0,-21 21 16,22 0-16,-22 0 0,21 1 15,0-22-15,0 0 0,0 0 16,0 0-16,1 0 15,-1 0-15,0 0 0,0 0 16,-21-22-16,21 1 0,0 0 16,1 0-16,-1-21 15,-21 20-15,21 1 0,0 0 0,-21-21 16,21 21-16,0-22 0,1 22 0,-1-21 16,0 21-16,-21-1 0,21 22 15,0-21-15,0 0 0,1 21 31,-22 21-15,-22-21 62,1 0-62,0 0-16,0 0 15,0 21-15,0-21 0,21 22 16,-22-1-16,22 0 0,-21 21 16,21-21-16,0 1 0,0 20 0,0-21 15,0 0-15,0 22 0,0-22 0,0 0 16,0 0-16,0 0 0,21 0 16,1-21-16,-1 22 15,0-22-15,0 0 0,0 0 16,0 0-16,1 0 0,-1 0 0,0 0 15,0 0-15,0-22 0,0 1 16,1 0-16,-1 21 0,-21-21 16,0 0-16,0 0 0,0-1 0,21 1 15,-21-21-15</inkml:trace>
  <inkml:trace contextRef="#ctx0" brushRef="#br0" timeOffset="24997.05">4149 9335 0,'-22'0'0,"44"0"0,-65 21 16,22-21-1,42 0 32</inkml:trace>
  <inkml:trace contextRef="#ctx0" brushRef="#br0" timeOffset="26073.14">6138 9927 0,'21'-21'15,"1"0"1,-22 0-16,21 0 0,0-1 0,0 1 16,0-21-16,22 21 0,-22-22 0,21 1 15,0 0-15,1-1 0,-22 1 16,21 0-16,1-1 0,-22 1 0,0 0 16,0 21-16,-21-1 0,0-20 0,0 21 15,-21 0-15,0 21 0,0 0 16,-1 0-16,-20 0 0,21 0 15,0 21-15,-22 0 0,22 0 0,0 0 16,21 1-16,0-1 0,0 21 0,0-21 16,0 22-16,21-22 15,0 21-15,1-21 0,-1 22 0,0-22 16,21 21-16,-21-21 0,1 0 0,-1 1 16,0-1-16,0 0 0,0 0 0,-21 0 15,0 0-15,-21-21 31,0 0-31,0 0 0,0 0 0,-1 0 16,1 0-16,0 0 0,0-21 0,0 21 16,0 0-16,21-21 0,-22 21 15,22 21 17,0 0-32,22-21 0,-22 22 15,21-22-15,0 21 0,0-21 16,0 0-16,0 21 0,1-21 0,-1 0 15,0 0-15,0 0 0,0 0 0,0 0 16,1 0-16,20 0 0,-21 0 16,0-21-16,22 21 0,-22-21 0,21-1 15,-21 22-15,0-21 0,1-21 0,-1 21 16,0 0-16,0-22 0,-21 1 0,21 0 16,0-1-16,-21 1 0,0 0 15,0-1-15,22 1 0,-22 0 16,21-1-16,-21-20 0,0 20 0,0 1 0,0 21 15,21-21-15,-21 20 0,0 1 16,0 0-16,0 42 16,0 0-1,0 1-15,0-1 0,0 21 0,0 0 16,0 1-16,0-1 16,0 0-16,0-20 0,0 20 0,0 0 0,-21 22 15,21-22-15,0-21 0,0 22 0,0-1 16,0 0-16,0-21 0,0 1 0,0-1 15,0 0-15,0 0 0,0 0 16,0-42 15,21 21-31,-21-21 0,0 0 16</inkml:trace>
  <inkml:trace contextRef="#ctx0" brushRef="#br0" timeOffset="26248.01">7006 9483 0,'-21'0'0,"42"0"0,-63-21 16,63 21 0,0 0-1,0 0-15,0 0 0,1 0 16,20-22-16,-21 22 0,0 0 16,0 0-16,1 0 0,-1 0 0,0 0 15,0 0-15,0 0 0,0 0 16,1 0-16</inkml:trace>
  <inkml:trace contextRef="#ctx0" brushRef="#br0" timeOffset="27740.01">7641 9758 0,'0'0'0,"42"0"16,-20 0-1,-22-21-15,21 21 0,0-21 0,-21-1 16,0 1-16,21 21 0,0-21 0,-21 0 16,0 0-16,0-22 0,0 22 15,0 0-15,0 0 0,0 0 0,0 0 16,-21-1-16,0 1 0,0 0 0,0 21 16,-1 0-16,1 0 0,0 0 0,0 0 15,0 0-15,-22 21 0,22 0 16,0 1-16,0-1 0,-21 0 0,20 21 15,1-21-15,21 22 0,-21-22 0,21 0 16,0 21-16,0-20 0,0-1 0,0 0 16,0 0-16,0 0 15,0 0-15,21 1 0,0-22 0,1 0 16,-1 0-16,0 0 0,0 0 0,0 0 16,0 0-16,1 0 0,-1-22 0,0 22 15,0-21-15,0 0 0,0 0 16,1 0-16,-1-22 0,0 22 15,-21 0-15,0-21 0,21 21 0,-21-1 16,21-20-16,-21 21 0,0 0 0,0 0 16,0-1-16,0 1 0,0 42 31,0 1-31,0-1 16,0 0-16,0 0 0,0 21 15,0-20-15,0 20 0,0-21 16,0 0-16,0 22 0,0-22 0,21 0 15,1 0-15,-22 0 0,21 0 0,0-21 16,0 22-16,0-22 0,0 0 0,1 0 16,-1 0-16,0 0 0,0 0 15,0 0-15,0-22 0,1 22 0,-1-21 16,0 0-16,0 0 0,0-21 0,0 20 16,1-20-16,-22 21 0,21-21 0,0-1 15,0 1-15,0 0 0,-21-1 16,21-20-16,-21 20 0,22 1 0,-22 0 15,0-22-15,0 22 0,0 0 16,0-1-16,0 22 0,0 0 0,0-21 16,0 20-16,0 1 15,0 42 1,0 1-16,0-1 0,0 0 16,-22 0-16,22 21 0,-21-20 15,21 20-15,-21 0 0,21-21 0,-21 22 16,21-1-16,0 0 0,0 1 0,-21-1 15,21 0-15,-21 43 16,21-43-16,0 1 0,0-22 0,0 21 16,0-21-16,0 22 0,0-22 15,21 0-15,0 0 0,0 0 16,0-21-16,0 0 0,1 0 16,-1 0-16,0 0 0,0 0 15,0-21-15,0 21 0,-21-21 16,22 0-16,-1 0 0,0 0 0,0-22 15,0 22-15,-21 0 0,21-21 0,-21 20 16,22-20-16,-1 21 0,-21 0 0,0 0 16,0 42 15,0 0-31,0 21 0,0-21 16,0 1-16,0-1 0,0 0 0,0 21 15,21-21-15,-21 1 0,0-1 16,21 0-16,-21 0 15,21 0-15,0-21 0,1 0 0,-1 0 16,0 0-16,0 0 0,0 0 16,0 0-16,1 0 0,-1-21 15,0 0-15,0 21 0,0-21 16,0 0-16,1-22 0,-1 22 0,21 0 16,-21-21-16,0 20 0,1-20 0,-1 21 15,0 0-15,0-22 0,0 22 16,0 0-16,1 0 0,-22 0 15,21 21-15,-21 21 32,0 0-17,0 0-15,21-21 47,-21-21-16,-21 21 1,0 0-32,-1 0 0,1 0 15,0 0-15,0 0 16,0 21-16,21 0 0,-21 1 0,21-1 16,0 0-16,-22 0 0,22 0 15,-21 22-15,21-22 0,0 0 0,0 0 16,0 0-16,0 0 0,0 1 0,0-1 15,0 0-15,0 0 0,21-21 0,1 21 16,-1-21-16,0 0 0,0 0 16,0 0-16,0 0 15,1 0-15,-1 0 0,-21-21 0,21 21 16,-21-21-16,21 0 0,-21 0 16,21-1-16,-21 1 0,0 0 15,0-21-15,0 21 0,0-1 0</inkml:trace>
  <inkml:trace contextRef="#ctx0" brushRef="#br0" timeOffset="27936.4">9271 8996 0,'0'0'16,"-42"-21"-1,20 21 1,1 0 31,0 0-47,0 0 15,0 21-15</inkml:trace>
  <inkml:trace contextRef="#ctx0" brushRef="#br0" timeOffset="28157.28">8043 9271 0,'0'21'0,"21"-21"31,1 0-31,-1 0 0,0 0 16,21 0-16,-21 0 0,1 0 0,20 0 15,-21-21-15,21 21 0,-20 0 0,-1 0 16,0 0-16,0 0 0,0 0 15,0-21-15,-21 0 16</inkml:trace>
  <inkml:trace contextRef="#ctx0" brushRef="#br0" timeOffset="28756.94">10880 9038 0,'0'-21'16,"21"0"-16,0 0 15,0 21 1,0 0 0,-21 21-16,0 0 15,0 0-15,21 0 0,-21 22 0,22-1 16,-22-21-16,0 22 0,0-1 0,21 0 15,-21 1-15,0-22 0,21 21 0,-21 0 16,0-20-16,0 20 0,0-21 16,0 21-16,21-20 0,-21-1 0,0 0 15,0 0-15,0 0 0,21-21 47,-21-21-47,21 0 0,1 0 16,-22 0-16,21-1 0</inkml:trace>
  <inkml:trace contextRef="#ctx0" brushRef="#br0" timeOffset="29027.77">11557 8996 0,'0'0'16,"21"-21"-16,-21 0 0,0-1 0,21 1 16,-21 0-16,-21 42 31,0 0-31,0 22 15,21-22-15,-21 21 0,-1 1 0,1-22 16,0 21-16,0 0 0,0 1 0,0-22 16,-1 21-16,1 1 0,0-22 15,0 21-15,0-21 0,21 0 0,-21 1 16,-1-1-16,1 0 0,21 0 0,0 0 16,-21-21-16,21 21 15,21-21 1,0-21-1,1 0-15,-1 21 0,21-21 0,-21 0 16</inkml:trace>
  <inkml:trace contextRef="#ctx0" brushRef="#br0" timeOffset="29441.55">11938 9123 0,'0'-21'16,"0"42"15,-21 0-31,0-21 0,-1 21 0,1 0 16,21 1-16,-21-1 0,0 21 0,21-21 15,0 0-15,-21 1 0,21-1 0,-21 21 16,21-21-16,-22 0 0,22 1 0,0-1 16,0 0-16,0 0 15,22 0-15,-1-21 0,0 0 16,21 0-16,-21 0 0,1 0 15,-1 0-15,0 0 0,0 0 0,0 0 16,22-21-16,-43 0 0,21 0 0,0 21 16,0-21-16,0-1 0,-21 1 0,0 0 15,0-21-15,0 21 0,0-1 16,0-20-16,0 21 0,0 0 0,0-22 16,0 22-16,0 0 0,-21 0 0,21 0 15,-21 21-15,0 0 0,21-21 0,-21 21 16,-1 0-16,1 0 0,21 21 15,0 0 1,-21-21-16,21 21 0,0 0 16,0 0-16,21 1 15,0-22-15</inkml:trace>
  <inkml:trace contextRef="#ctx0" brushRef="#br0" timeOffset="29684.06">12509 9123 0,'0'0'0,"0"21"31,0 0-31,-21 0 16,21 1-16,0-1 0,0 0 0,-21 0 16,21 0-16,-21 0 0,21 1 15,0-1-15,0 0 0,-21 0 0,21 0 16,0 0-16,-21-21 0,21 22 15,0-44 32</inkml:trace>
  <inkml:trace contextRef="#ctx0" brushRef="#br0" timeOffset="29856.77">12446 8975 0,'0'-21'0,"0"42"0,0-64 0,0 22 0,0 0 16,0 0 0,-21 21-16,0 0 15,21 21 1,0 0-16,0 0 16,21-21-16,0 22 0,0-1 15</inkml:trace>
  <inkml:trace contextRef="#ctx0" brushRef="#br0" timeOffset="30444.44">13060 9271 0,'0'0'0,"0"-21"15,0 0 1,0 0-16,0-1 15,-21 22-15,-1 0 16,1 0-16,-21 0 16,0 0-16,20 22 15,1-22-15,0 21 0,0 0 0,0 0 16,0 0-16,-1 0 0,1 1 16,21 20-16,0-21 0,-21 0 0,21 0 15,0 1-15,0-1 0,0 0 0,0 0 16,21 0-16,0 0 0,1-21 15,-1 0-15,0 0 0,0 0 16,21 0-16,-20 0 0,-1 0 0,21-21 16,-21 0-16,22 21 0,-22-21 15,21 0-15,-21-22 0,22 22 16,-22 0-16,0-21 0,21-1 0,-21 1 0,1 0 16,-1-1-16,0-20 0,0-1 15,0 1-15,0-1 0,1 1 0,-1-1 16,0 22-16,-21-21 0,0-1 0,0 22 15,0-1-15,0 22 0,0-21 16,0 21-16,-21 21 16,0 21-16,-1 0 0,1 0 15,21 0-15,-21 22 0,21-1 0,-21 22 16,21-22-16,0 21 0,-21 1 0,21-22 16,0 22-16,0-1 0,0-20 15,0 20-15,0-21 0,0 22 16,0-22-16,21 1 0,-21-1 0,21-21 0,0 21 15,0-20-15,1 20 0,-1-21 16,-21 0-16,21 0 0,0-21 0,0 0 16,0 22-16,22-22 0,-22 0 15,0 0-15,0-22 0,22 1 0</inkml:trace>
  <inkml:trace contextRef="#ctx0" brushRef="#br0" timeOffset="30752.27">14668 8932 0,'0'0'0,"0"-21"0,0 0 16,0 0-16,0 42 31,0 0-31,0 0 0,22 1 0,-22 20 15,21-21-15,0 21 0,0 1 0,-21-1 16,42 0-16,-20 1 0,-1-22 0,0 21 16,0-21-16,0 22 0,0-22 0,1 0 15,-1 0-15,0 0 0,0-21 16,-21 22-16,0-44 31,0 1-15,0 0-16</inkml:trace>
  <inkml:trace contextRef="#ctx0" brushRef="#br0" timeOffset="31031.77">15134 8911 0,'0'0'0,"0"-42"16,-21 42 15,0 0-31,0 21 0,-1 0 15,1 0-15,0 1 0,0 20 0,0-21 0,0 21 16,-1 1-16,1-22 0,0 21 16,0 1-16,0-22 0,0 21 0,21-21 15,-22 0-15,1 22 0,0-22 16,0 0-16,21 0 0,0 0 0,-21-21 16,21 22-16,-21-22 0,21 21 15,21-21 1,0 0-1,0 0-15,0-21 0,0-1 16,1 1-16</inkml:trace>
  <inkml:trace contextRef="#ctx0" brushRef="#br0" timeOffset="31528.48">15494 8869 0,'0'0'15,"-21"0"1,21 21 0,0 0-16,0 0 15,0 1-15,0-1 0,0 0 0,0 0 16,0 0-16,0 0 0,21 1 16,-21-1-16,21-21 0,0 21 15,-21 0-15,21-21 0,1 0 16,-1 0-16,0 0 0,0 0 15,0 0-15,0 0 0,1 0 16,-1-21-16,0 0 0,-21 0 16,21 21-16,0-22 0,-21-20 0,0 21 15,21 0-15,1 0 0,-1-1 16,-21-20-16,0 21 0,21 0 0,-21 0 16,21 21-16,-21 21 15,0 0 1,-21 0-16,0 21 0,21-20 0,-21 20 15,-1-21-15,22 21 0,-21 1 16,0-1-16,0-21 0,21 22 16,-21-22-16,21 21 0,0-21 0,-21 22 15,21-22-15,-22 0 0,22 0 0,0 0 16,0 0-16,0 1 0,0-1 16,0 0-16,22-21 46,-22-21-46,21 0 0,0 21 0,0-22 16</inkml:trace>
  <inkml:trace contextRef="#ctx0" brushRef="#br0" timeOffset="32064.18">16108 8932 0,'0'0'0,"0"-21"16,21 21 15,0 0-31,0 0 0,0 0 16,1 0-16,-1 0 0,0 0 0,0 0 15,0 0-15,0 0 0,1 0 0,20 0 16,-21 0-16,0 0 0,0-21 0,1 21 16,-1 0-16,0 0 0,0 0 0,-21-21 15,-21 21 16,0 21-15,0 0-16,-1 0 0,1 1 0,-21-1 16,21 21-16,0-21 0,-22 22 0,22-22 15,-21 0-15,21 21 0,-1-21 0,1 1 16,-21 20-16,21-21 0,0 0 16,21 0-16,-22-21 0,22 22 0,-21-1 15,21 0-15,21-21 31,1 0-31,-1 0 16,0 0-16,0 0 0,0 0 16,0 0-16,1 0 0,-1 0 15,0 0-15,0 0 0,0 0 16,0 0-16,-21 21 16,22-21-16,-1 21 15,0-21-15,0 0 16,0 0-1,0 0-15,1 0 0,-1 0 16,0 0 0,0 0-16,-21-21 0,21 0 15,0 21-15,-21-21 0</inkml:trace>
  <inkml:trace contextRef="#ctx0" brushRef="#br0" timeOffset="32352.01">17230 8742 0,'0'0'0,"-43"0"16,22 0-16,0 0 16,21 21-16,-21 0 0,0 0 15,-1 1-15,22 20 0,-21-21 0,21 21 16,-21-20-16,21 20 0,-21 0 0,21-21 15,-21 22-15,21-22 0,0 21 0,0-21 16,0 22-16,0-22 0,0 0 0,0 0 16,0 0-16,0 1 0,0-1 15,21-21-15,0 0 0,-21 21 16,21-21-16,0 0 0,1 0 0,-1 0 16,0 0-16,0 0 0,0 0 0</inkml:trace>
  <inkml:trace contextRef="#ctx0" brushRef="#br0" timeOffset="32631.87">17780 8636 0,'0'-21'0,"0"42"0,0-63 0,0 21 16,21 21-1,-21 21 1,0 0-16,21 0 0,-21 0 0,21 0 15,-21 22-15,0-1 0,22 0 16,-1 1-16,0-1 0,-21 0 0,0 1 16,0-1-16,0 22 0,0-22 15,0 0-15,0-21 0,-21 22 0,0-1 16,-1-21-16,1 22 0,0-22 0,0 0 16,0 0-16,0-21 0,-22 21 0,22 0 15,0-21-15,-21 0 0,20 0 0,1 22 16,-21-22-16,21 0 0,-22 0 0</inkml:trace>
  <inkml:trace contextRef="#ctx0" brushRef="#br0" timeOffset="33508.11">4106 10478 0,'0'0'0,"0"-22"16,-21 22 15,0 0-31,0 0 0,0 0 16,-1 22-16,1-22 0,0 21 0,0-21 15,0 21-15,0-21 0,-1 0 0,1 0 16,21 21-16,21-21 31,1 0-31,-1 0 0,0 0 16,0 21-16,0-21 0,0 21 16,1-21-16,-22 22 0,0-1 0,21 0 15,-21 0-15,0 21 0,0-20 0,0-1 16,0 0-16,0 0 0,-21 0 15,-1 22-15,1-22 0,0-21 16,0 21-16,0 0 0,0 0 0,-1 0 16,1-21-16,21 22 0,-21-1 15,0-21-15,21 21 16,0 0 0,21-21 15,0 0-31</inkml:trace>
  <inkml:trace contextRef="#ctx0" brushRef="#br0" timeOffset="33815.94">3641 11155 0,'-22'21'0,"44"-42"0,-65 42 0,22 0 0,21 0 16,0 1-1,21-22-15,0 0 16,1 21-16,20-21 0,0 0 0,1 0 16,-1 0-16,21 0 0,-20 0 15,20 0-15,-20 0 0,20 0 0,1 0 16,-22 0-16,21 0 0,-20 0 16,-1 0-16,0 21 0,1-21 0,-22 0 15,21 0-15,-63 0 31,0 0-31,0 21 0,0-21 16,-22 0-16,22 0 0,-21 0 0,-1 0 16,22 0-16,-21 0 0,0 21 15,20-21-15,-41 0 0</inkml:trace>
  <inkml:trace contextRef="#ctx0" brushRef="#br0" timeOffset="34072.69">3556 11472 0,'0'0'0,"-42"0"0,20 22 0,1-1 16,0-21-16,21 21 0,0 0 15,21-21 1,0 0-16,1 0 0,20 0 16,-21 21-16,21-21 0,22 0 0,-22 0 15,1 0-15,20 0 0,-21 0 0,22 0 16,-1 0-16,1 0 0,-22 0 16,22 0-16,-1 0 0,-20-21 0,-1 21 15,0 0-15,1 0 0,-22 0 0,0 0 16,0 0-16,-21-21 15,-21 21 1,0 0-16,0 0 0,-1 0 0,-20 0 16,21 0-16,-21 0 0,20 0 15,-20 0-15,0 0 0,-1 0 0,1 21 16</inkml:trace>
  <inkml:trace contextRef="#ctx0" brushRef="#br0" timeOffset="34312.55">3556 11663 0,'0'0'0,"-64"21"0,22-21 16,0 21-16,21-21 0,-22 0 0,43 21 15,21-21 1,1 0 0,20 0-16,0 0 0,1 0 0,-1 0 15,21 0-15,1 0 0,-1 0 16,22 0-16,-21 0 0,-1 0 0,1 0 16,-22 22-16,21-22 0,1 0 15,-22 0-15,1 0 0,-1 0 0,0 0 16,-21 0-16,1 0 0,-1 0 0,-42 0 47,-1 0-47,1 0 0,0 0 0,0 21 15,0-21-15</inkml:trace>
  <inkml:trace contextRef="#ctx0" brushRef="#br0" timeOffset="34874.48">3387 12446 0,'0'0'0,"-22"0"16,1 0-16,42 0 46,1 0-30,-1 0-16,0 0 0,0 0 16,0 21-16,0 0 15,1-21-15,-22 22 0,0-1 16,0 0 0,-22 0-16,1 0 0,0-21 15,0 21-15,0-21 0,0 22 0,-1-1 16,1-21-16,0 21 0,0-21 15,21 21-15,-21 0 0,0-21 0,-1 21 16,22 1-16,0-1 0,0 0 16,0 0-16,0 0 0,0 0 15,22-21-15,-1 22 0,-21-1 0,21-21 16,21 21-16,-21-21 0,1 21 16,-1 0-16,0-21 0,0 21 15,0-21-15,0 22 0,1-22 16,-22 21-16,0 0 0,0 0 15,0 0 1,-22-21-16,1 21 0,0 1 0,0-22 16,0 21-16,0 0 0,-1-21 15,22 21-15,-21-21 0,21 21 16,-21-21-16,0 0 16,0-21-1,21 0 1</inkml:trace>
  <inkml:trace contextRef="#ctx0" brushRef="#br0" timeOffset="35796.44">4254 13843 0,'-21'0'15,"21"21"1,0 0-16,0 1 0,0-1 0,0 0 15,0 0-15,0 21 0,0 1 0,0-1 16,0 0-16,0 1 0,0-1 0,0 22 16,0-22-16,0 21 0,-21-20 15,21 20-15,-21 1 0,21-22 0,-21 0 16,21 1-16,0-1 0,0 0 0,-21-20 16,21 20-16,0-21 15,0 0-15,0 0 0,0 1 16,0-44 15,0 1-31,0 0 16,0-21-16</inkml:trace>
  <inkml:trace contextRef="#ctx0" brushRef="#br0" timeOffset="36108.26">4106 14139 0,'0'0'0,"-21"-21"0,21 0 0,0-21 0,0 21 15,0-1-15,0 1 0,0 0 16,0 0-16,0 0 0,0 0 16,21-1-16,0 1 0,1 21 0,-1-21 15,42 21-15,-20 0 0,-22 0 16,21 0-16,0 0 0,-20 21 16,20 0-16,-21 22 0,0-22 0,-21 0 15,0 21-15,0-20 0,0 20 0,0-21 16,-21 0-16,-21 0 0,21 22 15,-1-22-15,1 0 0,0 0 16,-21 0-16,21-21 0,-1 22 0,1-22 16,21 21-16,-21-21 15,42-21 1,0 21 0,1-22-16,-1 1 0,0 0 15</inkml:trace>
  <inkml:trace contextRef="#ctx0" brushRef="#br0" timeOffset="37931.64">4784 13885 0,'0'0'0,"42"0"0,-21-21 15,-21 42 1,0 1 0,0-1-16,0 0 0,0 0 15,-21 0-15,21 0 0,0 22 0,0-22 16,-21 0-16,21 0 0,0 22 0,0-22 15,0 0-15,0 0 0,0 0 16,0 0-16,21-21 0,-21 22 0,21-22 16,0 0-16,0 0 0,1 0 15,-1 0-15,0 0 0,0 0 16,0-22-16,0 22 0,1-21 0,-1 0 16,0 0-16,0 0 0,-21 0 0,0-1 15,21 1-15,-21-21 0,0 21 16,21 0-16,-21-1 0,0 1 15,0 0-15,0 42 32,0 0-32,0 1 0,0-1 15,0 0-15,0 0 0,0 0 16,0 0-16,0 1 0,0-1 0,0 21 16,0-21-16,0 0 0,22 1 15,-1-1-15,0-21 0,0 0 16,0 0-16,0 0 0,1 0 0,-1 0 15,21 0-15,-21-21 0,0-1 0,1 22 16,20-21-16,-21 0 0,0 0 16,0-21-16,1 20 0,-1-20 15,0 21-15,0-21 0,0-1 0,-21-20 16,21 20-16,1 1 0,-22-21 0,0 20 16,0 1-16,21 0 0,-21-1 15,0 22-15,0 0 0,0 0 0,-21 21 16,21 21-1,-22 0-15,1 0 0,21 0 16,-21 22-16,21-1 0,0-21 0,-21 22 16,21-1-16,0-21 0,0 21 0,0 1 15,0-1-15,0-21 0,0 22 0,0-22 16,0 0-16,0 21 0,0-21 16,0 1-16,0-1 0,0 0 15,21-21 1,0-21 15,0 0-31,1-1 0,-1 1 16,0 0-16,0 0 0,0 21 0,0-21 15,1 0-15,-1 21 0,0-22 16,0 22-16,0 0 0,0 0 16,1 0-16,-22 22 0,21-22 15,-21 21-15,0 0 0,0 0 16,0 0-16,0 0 0,0 1 15,0-1 1,-21-21-16,-1 21 0,1-21 16,0 0-16,0 0 0,0 0 0,0 0 15,-22 0-15,22 0 0,0 0 0,0 0 16,0 0-16,-1 0 16,1 0-16,21 21 31,0 0-16,21 0-15,1-21 0,-1 22 16,0-22-16,0 0 0,0 21 16,0-21-16,22 0 0,-22 0 0,21 0 15,-21 0-15,22 0 0,-22 0 16,21 0-16,1-21 0,-22 21 0,21-22 16,22-20-16,-22 0 15,-21 21-15,0-1 0,-21-20 0,21 21 16,1-21-16,-1-1 0,-21 1 15,0 0-15,21-22 0,-21 22 0,21-22 16,-21 1-16,0 20 0,0 1 0,0 0 16,0 21-16,0-22 0,0 22 0,0 0 15,-21 21 1,21 21 0,-21 0-16,21 0 0,0 1 0,-21 20 15,-1 0-15,22 1 0,-21-1 16,21 0-16,0 1 0,0-1 0,0 0 15,0 1-15,0-22 0,0 21 0,0-21 16,0 22-16,0-22 0,21 0 0,-21 21 16,22-42-16,-1 21 0,-21 1 15,21-22-15,0 0 0,-21 21 0,21-21 16,0 0-16,1 0 0,-1 0 0,0 0 16,0-21-16,0-1 0,0 1 15,1 21-15,-1-21 0,-21 0 0,0 0 16,21 0-16,-21-1 15,21 22-15,-21-21 0,0 0 0,0 42 32,0 0-17,0 1-15,0-1 0,0 0 16,0 0-16,0 0 0,0 0 16,21 1-16,0-1 0,1-21 15,-1 21-15,0-21 0,0 0 16,0 0-16,22 0 15,-22 0-15,0 0 0,0-21 0,0 21 16,0-21-16,-21-1 0,22 22 0,-1-21 16,0 0-16,0 0 0,0 0 15,-21 0-15,21-1 0,1 1 0,-22 0 16,21 0-16,-21 0 0,21 0 16,0-1-16,-21 1 0,0 0 0,21 21 15,0 0-15,-21-21 0,22 21 16,-1 0-1,-21 21 1,0-42 47,0 0-48,-21 21 1,21 21-1,-22 0-15,1 0 0,0-21 16,21 21-16,0 1 0,-21 20 0,0-21 16,21 0-16,-21 0 0,21 1 0,0-1 15,0 0-15,0 0 0,0 0 0,0 0 16,0 1-16,21-22 16,-21 21-16,21-21 0,0 0 0,0 0 15,0 0-15,1 0 0,-1 0 16,0 0-16,0 0 0,0-21 15,0 21 1,-21-22-16,0 1 16,0 0-16,0 0 0,0 0 15</inkml:trace>
  <inkml:trace contextRef="#ctx0" brushRef="#br0" timeOffset="38128.53">6816 13547 0,'0'0'0,"-22"0"15,44 0 48,-1 0-63,0 0 0</inkml:trace>
  <inkml:trace contextRef="#ctx0" brushRef="#br0" timeOffset="38789.15">8551 13272 0,'0'0'16,"0"-22"0,0 1-16,0 42 31,0 1-31,0-1 0,0 21 0,-21-21 15,21 22-15,0-1 0,-21 0 16,21 1-16,-21-1 0,21 0 0,0 1 16,-21-1-16,21 0 0,-22 1 0,22-22 15,-21 21-15,21-21 0,0 0 16,0 1-16,0-1 0,0 0 0,0 0 16,-21-21 15,21-21-31,0 0 15,0 0-15,0-22 0,21 22 16,-21 0-16,21-21 0,1-1 0,-1 1 16,0 0-16,0-1 0,0 1 15,0 0-15,1-1 0,-1 1 16,-21 21-16,21-22 0,0 22 0,-21 0 16,0 0-16,0 0 0,21 21 15,0 0 1,-21 21-16,0 0 15,0 0-15,22 22 0,-22-22 0,21 21 16,-21 0-16,21 1 0,-21-1 0,0 0 16,0 1-16,0-1 0,21-21 0,-21 22 15,0-1-15,0-21 0,0 0 16,0 0-16,0 22 0,0-22 16,0 0-16,0 0 0,0-42 62,-21 21-62,21-21 0</inkml:trace>
  <inkml:trace contextRef="#ctx0" brushRef="#br0" timeOffset="38984.04">8509 13758 0,'0'0'0,"-21"0"16,42 0 15,0 0-15,0 0-16,0 0 0,1 0 0,20 0 15,-21 0-15,0 0 0,22 0 0,-22-21 16,0 21-16,0 0 0,0 0 16,0-21-16,1 21 0,-1 0 0,0-21 15,0 21-15</inkml:trace>
  <inkml:trace contextRef="#ctx0" brushRef="#br0" timeOffset="39583.69">9440 13335 0,'0'0'0,"0"-21"16,0 0-16,-21 21 31,21 21-15,-21 0-16,21 0 0,0 0 0,-21 1 16,0 20-16,21 0 0,-22 1 15,22-1-15,0 0 0,-21 1 0,21-1 16,-21 0-16,21-21 0,0 22 0,0-22 15,0 0-15,0 21 0,0-20 16,0-1-16,21-21 16,0 21-16,1-21 15,-1 0-15,0 0 0,0 0 0,0 0 16,-21-21-16,21 21 0,1-21 0</inkml:trace>
  <inkml:trace contextRef="#ctx0" brushRef="#br0" timeOffset="39836.07">9737 13272 0,'0'0'15,"0"-22"-15,0 1 0,21 42 32,-21 1-32,21-1 0,-21 0 15,21 0-15,0 0 0,0 22 16,-21-22-16,22 21 0,-1-21 0,-21 22 15,0-22-15,21 21 0,-21 0 0,0-20 16,0-1-16,0 21 0,0-21 0,-21 0 16,0 1-16,-1-1 0,1 0 15,0-21-15,0 21 0,0 0 0,0-21 16,-22 21-16,22-21 0,-21 22 0</inkml:trace>
  <inkml:trace contextRef="#ctx0" brushRef="#br0" timeOffset="40440.72">7133 14415 0,'0'0'0,"0"-22"0,21 22 15,-21-21-15,0 0 16,-21 21 62,21 21-78,0 0 16,21 1 15,0-22-31,1 21 16,-1-21-16,-21 21 0,0 0 15,21-21-15,-21 21 0,0 0 16,0 1-16,0-1 0,-21 0 15,0 0-15,-1 0 16,1-21-16,0 0 0,0 21 0,0-21 16,21 22-1,0-1 1,0 0 0,0 0-16,0 0 15,0 0-15,21-21 16,-21 22-16,0-1 15</inkml:trace>
  <inkml:trace contextRef="#ctx0" brushRef="#br0" timeOffset="40712.62">6710 15007 0,'0'0'16,"-21"0"-1,21 21-15,21-21 16,0 0-16,21 0 16,1 0-16,-1 0 0,0 0 0,22 0 15,-1 0-15,1 0 0,-1 0 0,1 0 16,-1 0-16,-20 0 0,20 0 0,-21 0 15,1 0-15,-22 0 0,0 0 0,0 0 16,-42 0 15,0 22-31,0-22 0,0 0 0,-1 0 16,1 0-16,-21 21 0,21-21 0</inkml:trace>
  <inkml:trace contextRef="#ctx0" brushRef="#br0" timeOffset="40968.48">6583 15282 0,'-21'0'0,"42"0"0,-42 22 16,21-1-1,21-21-15,21 0 16,-21 0-16,22 0 0,-22 0 0,42 0 16,-20 0-16,-1 0 0,21 0 15,1 0-15,-1 0 0,-20 0 0,20-21 16,-20 21-16,20 0 0,-21 0 0,-20 0 15,-1 0-15,21 0 0,-63 0 32,-21 0-17,20 0-15,-20 0 0,21 0 0,-21 0 16,-1 0-16,1 21 0,0-21 0,-22 0 16,22 0-16</inkml:trace>
  <inkml:trace contextRef="#ctx0" brushRef="#br0" timeOffset="41141.39">6731 15388 0,'0'0'15,"0"21"-15,21-21 16,0 0-16,0 0 16,1 0-16,-1 0 0,21 0 0,-21 0 15,22 0-15,-22 0 0,21 0 16,-21 0-16,22 0 0,-1 0 0,-21 0 16,21-21-16,-20 21 0,-1 0 15,0 0-15,0 0 0,0 0 16</inkml:trace>
  <inkml:trace contextRef="#ctx0" brushRef="#br0" timeOffset="41649.62">7027 15939 0,'0'0'0,"-63"21"16,42-21-16,42 0 47,0 21-47,0-21 0,0 0 15,-21 21-15,21-21 16,1 0-16,-22 21 16,0 0-1,-22 1-15,1-22 0,0 21 16,0-21-16,21 21 16,-21-21-16,21 21 0,-21-21 15,21 21-15,0 0 0,0 1 16,0-1-1,21-21-15,0 0 0,0 21 0,0-21 16,0 0-16,-21 21 16,22-21-16,-22 21 0,0 0 15,-22-21 1,1 22-16,21-1 0,-21-21 16,0 0-16,0 0 0,21 21 0,-21-21 15,-1 0-15,22-21 31,-21 21-31</inkml:trace>
  <inkml:trace contextRef="#ctx0" brushRef="#br0" timeOffset="44099.67">3768 16637 0,'0'0'0,"0"-21"0,-22 21 16,22-21-16,-21 21 0,21-21 16,0 42-1,0 0-15,0 0 16,0 21-16,0-20 0,0 20 16,0 0-16,0 1 0,0-1 0,0 0 15,0 1-15,0-1 0,0 0 16,0 1-16,0-22 0,0 21 0,0-21 15,0 0-15,0 22 0,0-22 16,0 0-16,0 0 16,0-42 15,0 0-31,0 0 16,0 0-16,0-1 0</inkml:trace>
  <inkml:trace contextRef="#ctx0" brushRef="#br0" timeOffset="44389.01">3725 16743 0,'-21'-42'16,"42"84"-16,-42-106 0,0 43 0,21 0 15,0 0-15,0 0 0,0 0 16,0-1-16,21 1 16,0 21-16,0 0 0,1-21 15,20 21-15,-21 0 0,0 0 0,22 21 16,-22-21-16,0 21 0,0 1 15,0-1-15,-21 0 0,0 21 0,0-21 16,0 1-16,0-1 0,0 21 16,0-21-16,-21 0 0,0 1 0,0-1 15,0 0-15,-22 0 0,22 0 16,0-21-16,0 21 0,21 1 0,-21-22 16,42 0 15,0-22-16,0 1-15</inkml:trace>
  <inkml:trace contextRef="#ctx0" brushRef="#br0" timeOffset="44788.78">4466 16764 0,'0'0'0,"42"-21"0,-20 0 15,-1 21-15,0-21 0,0 21 0,-21-22 16,0 1-16,-21 21 15,0 0-15,0 0 16,-22 0-16,22 0 0,-21 0 16,21 0-16,-1 21 0,1 1 15,0-22-15,0 21 0,0 0 0,21 0 16,-21 0-16,21 0 0,0 1 16,0-1-16,0 0 0,21 0 0,0-21 15,0 21-15,0 0 0,0-21 0,1 22 16,-1-1-16,21-21 0,-21 21 15,0 0-15,1 0 0,-1-21 0,-21 21 16,0 1-16,0-1 16,0 0-16,-21 0 0,-1-21 15,-20 21-15,21-21 0,-21 0 16,20 21-16,-20-21 0,21 0 16,-21 0-16,20 22 0,1-22 0,0 0 15,0 0 1,21-22-1,0 1-15,21 21 0,0-21 16,0 0-16,1 0 0,-1 0 0</inkml:trace>
  <inkml:trace contextRef="#ctx0" brushRef="#br0" timeOffset="45041.18">4911 16637 0,'0'0'0,"21"0"0,-21 21 47,0 0-47,0 1 0,0-1 0,0 0 15,21 21-15,-21-21 0,0 22 0,21-22 16,-21 0-16,0 21 0,0-20 16,0-1-16,0 0 0,21 0 0,-21 0 15,0 0-15,21 1 0,-21-1 16,22-21-1,-1-21 1</inkml:trace>
  <inkml:trace contextRef="#ctx0" brushRef="#br0" timeOffset="45290.03">5207 16616 0,'0'-21'0,"0"42"0,0-63 16,0 20-1,0 44 1,0-1-16,-21 0 16,0 0-16,21 0 0,-22 0 0,22 22 15,-21-1-15,0-21 0,21 22 16,-63 41 0,41-63-16,22 22 0,0-22 0,-21 0 15,21 0-15,0 0 16,0 1-16,21-22 15,1 0 1,-1-22-16,0 22 0,-21-21 0</inkml:trace>
  <inkml:trace contextRef="#ctx0" brushRef="#br0" timeOffset="45920.65">5376 16701 0,'0'0'0,"0"-22"0,0 44 31,0-1-15,0 0-16,0 0 0,0 0 16,0 0-16,0 1 0,0-1 15,0 0-15,0 0 0,0 0 16,0 0-16,0 1 0,0-1 0,0 0 16,0-42 30,0 0-30,-21-1-16,21 1 0,0 0 0,0 0 16,0-21-16,0 20 0,0-20 15,0 0-15,0 21 0,21-22 16,0 22-16,-21 0 0,22 0 16,-1 21-16,0-21 0,0 21 0,0 0 15,-21 21-15,21 0 16,-21 0-16,22 21 0,-22-20 15,0 20-15,21-21 0,-21 21 0,0-20 16,0 20-16,0-21 0,0 0 16,0 0-16,0 1 0,21-1 0,-21 0 15,21-21 17,-21-21-32,21 21 15,-21-21-15,0-1 0,0 1 0,21 0 16,1 0-16,-22 0 0,21-22 15,0 22-15,-21 0 0,21 0 0,0-21 16,0 42-16,1-22 0,-1 1 16,0 21-16,0 0 0,-21 21 15,21 1-15,-21 20 0,0-21 16,0 0-16,0 0 0,0 22 16,0-22-16,0 0 0,-21 21 0,21-20 15,-21-1-15,21 0 0,0 0 16,0 0-16,0 0 0,21-21 15,0 0 1,0 0-16,1 0 16,-1 0-16</inkml:trace>
  <inkml:trace contextRef="#ctx0" brushRef="#br0" timeOffset="46505.64">7578 16679 0,'0'-21'0,"0"42"0,0-63 16,0 21-16,0 0 15,-22 21-15,1 0 0,0 0 16,-21 0-16,21 0 0,-1 0 0,-20 0 16,21 0-16,0 0 0,0 21 15,-1-21-15,1 21 0,0 0 0,21 0 16,0 1 0,0-1-16,21-21 15,0 0-15,1 0 16,-1 0-16,0 21 15,0-21-15,-21 21 0,0 0 16,0 0-16,0 1 16,0-1-16,-21 0 0,21 0 15,-21-21-15,0 21 0,21 0 0,-22 1 16,22-1-16,-21 0 0,0 0 16,21 0-1,0 0 16,0 1-31,0-1 16,0 0 15,-21-21 32</inkml:trace>
  <inkml:trace contextRef="#ctx0" brushRef="#br0" timeOffset="46756.5">7006 17209 0,'0'0'0,"21"0"0,0 0 16,1 0-16,20 0 15,-21 0-15,0 0 0,22 0 0,-22 0 16,21 0-16,-21 0 0,22 0 16,-22 0-16,21 0 0,-21 0 0,0 0 15,22 0-15,-22 0 0,0 0 16,-42 0 15,0 0-31,0 0 0,-1 21 16,1-21-16,-21 0 0</inkml:trace>
  <inkml:trace contextRef="#ctx0" brushRef="#br0" timeOffset="46955.9">7070 17378 0,'0'21'0,"21"-21"16,0 0-16,21 0 0,-21 0 15,1 0-15,20 0 0,-21 0 0,0 0 16,22 0-16,-22 0 15,21 0-15,-21 0 0,0 0 0,1 0 16,-1 0-16,0 0 0,-42 0 31,0 0-31,-1 0 16,1 0-16,0 0 0</inkml:trace>
  <inkml:trace contextRef="#ctx0" brushRef="#br0" timeOffset="47120.81">7133 17484 0,'0'21'0,"21"-21"16,0 0 0,1 0-16,-1 0 0,0 0 15,0 0-15,0 0 0,22 0 0,-22 0 16,21 0-16,-21 0 0,22 0 16,-22 0-16,21 0 0,-21 0 0,0 0 15,1 0-15,-1 0 0,0 0 0</inkml:trace>
  <inkml:trace contextRef="#ctx0" brushRef="#br0" timeOffset="47584.43">7451 17759 0,'0'0'16,"-22"0"-16,22 21 63,0 0-63,0 0 15,-21-21-15,21 22 0,0-1 16,0 0-16,-21 0 15,21 0 1,0 0 0,0 1-16,21-22 15,0 0-15,1 0 16,-44 21 15,1-21-15,0 21-16,21 0 0,-21-21 0,0 21 15,0-21-15,21 21 0,0 1 16,-22-1-16,22 0 16</inkml:trace>
  <inkml:trace contextRef="#ctx0" brushRef="#br1" timeOffset="53607.78">14922 3725 0,'0'0'0,"-21"0"16,0 0-16,0 0 0,0 0 15,0 0-15,-1 0 16,1 0-16,42 0 47,1 0-31,-1 0-16,0 0 0,0 0 15,0 0-15,22 0 0,-22 0 0,21 0 16,0 0-16,22 0 0,-22 0 0,22 0 15,-1 0-15,-20 0 0,20 0 16,1 0-16,-1 0 0,1 0 0,-1 0 16,1 0-16,-1 0 0,1 0 0,-1 0 15,-21 0-15,22-21 0,-1 21 0,-20 0 16,20 0-16,-20 0 0,-22 0 16,21 0-16,-21 0 0,0 0 0,1 0 15,-22 21 32,0 1-47,0-1 16,0 0-16,0 0 0,0 21 15,0-20-15,0 20 0,0-21 16,0 21-16,0 1 0,0-1 0,0 22 16,0-22-16,0 0 0,0 1 0,0-1 15,0 21-15,0 22 0,0-43 16,0 1-16,0-1 0,0 0 0,0 1 15,0 20-15,0-20 0,0-1 16,0 0-16,0 22 0,0-22 0,0 0 16,0 22-16,0-22 0,0 22 0,0-22 15,0 0-15,0 22 0,0-22 16,0 1-16,0 20 0,0-21 0,0 1 16,21 20-16,-21-20 0,21-1 15,-21 21-15,21-20 0,-21-1 0,0 0 16,0 1-16,21 20 0,-21-20 0,0-1 15,0 0-15,0 1 0,0 20 16,0-21-16,0 1 0,0-1 0,0 22 0,0-22 16,0 0-16,0 22 0,0-22 0,0 0 15,0 1-15,0-1 0,0 0 0,0 1 16,21-1-16,-21 0 0,0 1 0,0-22 16,0 21-16,0-21 0,0 22 15,0-22-15,0 21 0,-21-21 16,0 22-16,21-22 0,-21 21 0,0-21 15,0 1-15,-1-1 0,1 0 0,0 0 16,0 0-16,0-21 0,21 21 0,-21 1 16,-1-22-16,1 21 0,0-21 15,21 21-15,0 0 0,-21-21 0,0 21 16,0-21 0,21 21-16,-22-21 0,1 22 15,21-1 1,-21-21-1,0 0-15,0 0 16,0 0 0,-1 0-16,1 0 15,0 0-15,0 0 0,0 0 0,0-21 16,-22 21-16,22 0 0,-21 0 0,-1 0 16,22-22-16,-21 22 0,0 0 0,20 0 15,-20 0-15,0 0 0,-1 0 0,1-21 16,21 21-16,-21-21 0,-1 21 0,1 0 15,0 0-15,-1-21 0,1 21 0,-22 0 16,22 0-16,-21-21 0,20 21 16,-20 0-16,-1 0 0,22 0 15,-22 0-15,22 0 0,-21 0 0,20 0 16,22 0-16,-21 0 0,-1 0 0,22 0 16,0 0-16,0 0 0,21-21 0,-21 21 15,0 0 1,21-22-1,0 1 1,21 21-16,0-21 0,-21 0 16,21 21-16,0-21 0,0 0 0,1-1 15,20 1-15,-21 0 0,21 0 0,-20 0 16,20 0-16,-21-1 0,21-20 16,-20 21-16,-1 0 0,0 0 0,0 21 15,0-22-15,0 1 0,1 0 0,-22 0 16,21 21-16,-21-21 15,21 21 1,-21 21 15,-21-21-31,0 0 0,-1 21 0,1-21 16,0 21-16,0-21 0,0 21 0,-22 1 16,22-22-16,0 21 0,0-21 15,0 21-15,0 0 0,-1-21 0,-20 21 16,21 0-16,0-21 0,-22 22 15,22-1-15,0-21 0,0 21 0,0 0 16,0-21-16,-1 21 0,1 0 0,21 1 16,-21-22-16,21 21 0,0 0 15,0 0-15,0 0 16,0 0-16,21-21 0,0 22 0,1-1 16,-1 0-16,0 0 0,0 0 15,0-21-15,0 21 0,1 1 0,-1-1 16,21 0-16,-21 0 15,0 0-15,1-21 0,-1 21 0,0 1 0,0-1 16,-21 0-16,21 0 0,0 0 0,1 0 16,-1 1-16,-21-1 15,21-21-15,0-21 32,-21-1-32,0 1 0,21-21 15,0 0-15</inkml:trace>
  <inkml:trace contextRef="#ctx0" brushRef="#br1" timeOffset="54591.71">14753 3810 0,'0'21'15,"0"-42"1,21 21 0,0-21-16,-21 0 0,22 0 0,-1 21 15,-21-22-15,21 1 0,0 0 16,0 0-16,22 0 0,-22 0 0,0-22 16,21 22-16,-21 0 0,22-21 15,-22 20-15,21 1 0,1-21 0,-22 21 16,21 0-16,-21-1 0,22 22 15,-43-21-15,21 21 0,-21-21 0,21 21 16,-42 0 0,0 0-1,-1 0-15,1 21 0,0 0 0,-21-21 16,21 22-16,-1-22 0,-20 21 0,21 0 16,0 0-16,0 0 0,-22 0 15,22-21-15,0 22 0,-21-1 0,20 0 16,1 0-16,0 0 0,0-21 15,0 21-15,21 1 0,0-1 16,0 0 0,0 0-16,0 0 15,21 0-15,0-21 0,0 22 16,0-1-16,1 0 16,-1 0-16,0-21 0,0 21 0,0 0 15,0-21-15,-21 22 0,22-1 0,-22 0 16,21-21-16,-21 21 0,21-21 0,-21 21 15,21-21 48,-21 21-63,21-21 16</inkml:trace>
  <inkml:trace contextRef="#ctx0" brushRef="#br1" timeOffset="55511.8">17357 5165 0,'0'0'0,"-22"0"0,1 0 16,21 21 15,21-21-31,1 0 0,-1 0 16,21 0-16,-21 0 0,22 0 16,-1 21-16,21-21 0,-20 0 0,20 0 15,1 0-15,-22 0 0,43 0 0,-22 0 16,1 0-16,-1 0 0,22 0 0,0 0 15,-22 0-15,22 0 0,-22 0 16,1 0-16,-1 0 0,-20 0 0,20 0 16,-42 0-16,22 0 0,-22 0 0,-21-21 15,0 0 1,-21 0 0,-22 21-16,22-22 15,0 22-15,-21 0 0,20-21 0,-20 0 16,21 21-16,0 0 0,-22-21 0,22 21 15,0 0-15,0-21 16,42 21 0,0 0-1,22 0-15,-22 0 0,21 0 0,0 0 16,-20 0-16,20 0 0,0 0 16,1 0-16,-1 0 0,-21 0 0,21 0 15,-20 0-15,-1 21 0,-21 0 16,0 0-1,-43-21-15,22 21 0,-21 1 16,0-1-16,-22 21 0,22-21 0,-22 0 16,22 22-16,-22-22 0,22 0 0,0 21 15,-1-20-15,22-1 0,-21 0 0,21 0 16,0-21-16,21 21 0,0 0 0,0 1 16,21-22 15,0-22-31,0 1 15</inkml:trace>
  <inkml:trace contextRef="#ctx0" brushRef="#br1" timeOffset="56800.54">17759 3493 0,'-21'0'0,"21"-22"0,0 1 16,0 0 0,0 0-16,0 0 15,0 0-15,0-1 16,0 44 15,0-1-31,0 0 0,0 21 16,0-21-16,0 1 0,-22 20 0,22-21 15,0 21-15,-21-20 0,21 20 16,0-21-16,0 21 0,-21-20 0,21-1 16,-21 0-16,21 0 0,0 0 15,0 0-15,0 1 0,-21-22 47,21-22-47,0 1 16,0 0-16,0 0 0</inkml:trace>
  <inkml:trace contextRef="#ctx0" brushRef="#br1" timeOffset="57224.4">17653 3196 0,'0'0'0,"21"-21"0,0 21 16,0 0-1,1 21-15,-1 0 0,-21 1 0,21-1 16,0 21-16,0 0 0,0 1 0,1-22 16,-1 21-16,0 1 0,0-1 15,-21 0-15,21 1 0,0-1 0,1-21 16,-1 21-16,0-20 0,-21-1 0,0 0 15,0 0-15,21 0 0,0 0 16,-21 1-16,0-44 47,0 1-47,0 0 0,0 0 16,0 0-16,0-22 0,0 22 0,0-21 15,0 0-15,0-1 0,0 1 0,0 0 16,0-22-16,21 22 0,1-1 15,-1-20-15,0 21 0,-21-1 0,21 22 16,0-21-16,-21 21 0,0-1 0,21 22 16,1 0-16,-1 0 15,-21 22-15,21-1 0,0 0 16,-21 0-16,21 0 0,-21 22 0,21-22 16,-21 21-16,0-21 0</inkml:trace>
  <inkml:trace contextRef="#ctx0" brushRef="#br1" timeOffset="57928.01">18584 3556 0,'-21'0'16,"0"21"0,0-21-16,0 21 0,-1-21 0,22 22 15,-21-1-15,0 0 0,0 0 0,21 0 16,-21-21-16,0 21 15,21 1-15,0-1 0,0 0 0,0 0 16,0 0 0,21-21-16,0 0 0,0 0 15,0 0-15,0 0 0,1 0 0,-1 0 16,0 0-16,0 0 0,-21-21 16,0 0-16,0 0 0,0 0 15,0-1-15,0 1 16,0 0-16,-21 21 0,21-21 0,-21 0 15,21 0-15,0-1 0,0 1 0,0 0 16,0 0-16,21 0 16,0 21-16,0 0 0,22 0 0,-22 0 15,0 0-15,0 0 0,21 21 16,-20-21-16,-1 21 0,0 0 16,0 0-16,-21 1 0,0-1 0,21 0 15,-21 0-15,0 0 0,0 0 0,0 1 16,0-1-16,0 0 0,0 0 0,0 0 15,0 0-15,0 1 16,0-44 31,0 1-47,0 0 16,21 0-16,-21 0 0,0-22 15,22 22-15,-1 0 0,0-21 0,-21 21 16,21-22-16,0 22 0,0 0 15,-21 0-15,22 0 0,-1-1 0,0 22 16,0 0-16,0 0 0,0 22 16,1-1-16,-22 0 15,0 0-15,0 0 0,0 0 0,0 1 16,0 20-16,0-21 0,0 0 16,0 0-16,0 1 0,-22-1 15,1 0-15,21 0 16,-21-21-1,21-21 17,21 0-32,0 21 0</inkml:trace>
  <inkml:trace contextRef="#ctx0" brushRef="#br1" timeOffset="58691.58">19875 3344 0,'0'0'0,"43"-42"16,-22 21-16,-21 0 0,0 0 15,0-1-15,21 22 0,-21-21 0,0 0 16,0 0 0,-21 21-16,0 0 15,-22 0-15,22 21 0,-21 0 0,0 0 16,20 1-16,-20-1 0,0 0 15,21 0-15,-22 0 0,22 0 0,21 1 16,0-1-16,0 0 0,0 0 0,0 21 31,21-20-31,0-1 0,1 0 0,-1 0 0,21-21 16,-21 21-16,0 0 0,1 1 16,-1-1-16,0-21 0,-21 21 15,21-21-15,-21 21 0,0 0 16,-21-21-1,0 0-15,0 0 0,-1 0 0,1 0 16,-21 0-16,21 0 0,0 0 16,-1-21-16,1 21 0,0 0 0,0-21 15,0 21-15,42 21 47,0 0-47,0-21 0,0 21 16,1 1-16,-1-22 15,0 0-15,0 21 0,0-21 0,0 0 16,1 0-16,20 0 0,-21 0 0,21 0 16,-20 0-16,20 0 0,-21 0 0,0-21 15,0 21-15,1-22 0,-1 1 16,0 0-16,0 0 0,0 0 0,0 0 16,1-22-16,-1 22 0,0-21 0,-21-1 15,21-20-15,0 21 0,0-1 16,1-20-16,-1 20 0,0 1 0,-21 0 15,0 21-15,0-22 0,0 22 0,21 21 16,-42 21 15,0 0-31,0 22 0,21-22 0,-22 21 16,1 1-16,21-1 0,0 0 0,-21 1 16,21-1-16,-21-21 0,21 21 15,0-20-15,0 20 0,0-21 0,0 0 16,0 0-16,0 1 0,0-1 0,0 0 15,0 0-15,21-21 16,0 0-16,0 0 16,1 0-16,-22-21 15,21 21-15</inkml:trace>
  <inkml:trace contextRef="#ctx0" brushRef="#br1" timeOffset="58868.48">20193 3514 0,'0'-21'16,"0"-1"0,21 22-1,0 0-15,0 0 16,1 0-16,-1-21 0,0 21 0,21 0 16,-21 0-16,22 0 0,-22 0 15,21 0-15,-21 0 0,22 0 16</inkml:trace>
  <inkml:trace contextRef="#ctx0" brushRef="#br1" timeOffset="60272.29">20764 3620 0,'22'0'15,"-1"0"-15,0-22 0,0 22 16,-21-21-16,21 0 0,0 21 15,-21-21-15,22 0 0,-22 0 0,0-1 16,0 1-16,0 0 0,0-21 16,0 21-16,0-1 0,-22 22 15,1 0-15,0 0 0,-21 0 16,21 0-16,-1 0 0,1 22 16,0-1-16,0 0 0,0 0 0,0 0 15,-1 22-15,22-22 0,-21 0 16,21 0-16,-21 0 0,21 0 0,0 1 15,0-1-15,0 0 0,0 0 0,21 0 16,0-21-16,1 0 16,-1 0-16,0 0 0,0 0 15,0 0-15,0 0 0,1-21 0,-1 21 16,-21-21-16,21 0 0,0 21 16,-21-21-16,21-1 0,-21 1 15,0 0-15,0 0 0,21 0 0,-21 0 16,0-1-16,22 1 0,-22 42 31,0 1-15,0-1-16,0 0 0,0 0 15,0 0-15,0 0 0,0 1 16,0-1-16,0 0 16,21-21-16,0 0 0,0 0 15,0 0-15,0 0 0,1 0 16,-1 0-16,0-21 0,0 21 15,-21-21-15,21-1 0,0 1 16,1 0-16,-22 0 0,21 0 0,0-22 16,-21 1-16,21 0 0,0-1 15,0 1-15,1 0 0,-22-22 0,21 22 16,-21 0-16,21-1 0,-21 1 0,0 21 16,0-22-16,0 22 0,0 0 15,0 0-15,0 0 0,-21 21 16,0 21-1,-1 0-15,22 0 0,-21 0 16,0 22-16,21-22 0,-21 21 16,0 1-16,0-1 0,21 0 0,-22 1 0,1 20 15,21-21-15,0 1 0,0-1 16,-21 0-16,21 1 0,0-22 16,0 21-16,0-21 0,0 22 0,0-22 15,0 0-15,21-21 0,0 21 0,1 0 16,-1-21-16,0 0 0,0 0 15,0 0-15,0 0 0,1 0 0,-1 0 16,0 0-16,0 0 0,0-21 0,0 0 16,1 0-16,-1 0 0,0 0 15,-21-1-15,21-20 0,0 21 0,-21-21 16,0 20-16,21 1 0,-21 0 0,22 0 16,-22 0-16,0 42 31,0 0-31,0 0 0,0 0 15,0 1-15,0-1 0,0 0 0,0 0 16,0 0-16,0 0 0,0 1 16,0-1-16,21 0 0,0-21 0,-21 21 15,21-21-15,0 0 0,0 0 0,1 0 16,-1 0-16,0 0 16,0 0-16,0 0 0,0-21 15,1 21-15,-1-21 0,0 0 16,0-1-16,21 1 0,-20 0 0,-1-21 15,0 21-15,21-1 0,-21-20 16,1 21-16,-1 0 0,0 21 0,0-21 16,0-1-16,0 22 0,1 0 0,-1 0 15,-21 22 17,0-1-17,0-42 32,0-1-31,21 1-16,-21 0 15,0 0 1,-21 21 0,0 0-16,-1 21 15,22 0-15,-21-21 0,0 21 0,0 1 16,21 20-16,-21-21 0,21 0 0,-21 0 15,21 1-15,0-1 0,0 0 16,0 0-16,-22 0 0,22 0 0,0 1 16,0-1-1,22-21-15,-1 0 16,0 0-16,0 0 0,0 0 16,0 0-16,1 0 0,-1 0 15,-21-21-15,21 21 0,0-22 16,0 22-16,-21-21 0,21 0 0,-21 0 15,0-21-15,22 20 0,-1 1 0</inkml:trace>
  <inkml:trace contextRef="#ctx0" brushRef="#br1" timeOffset="60549.32">22077 2963 0,'-21'0'0,"42"0"0,-42 22 0,21-1 16,21-21 0,0 0-1,0 0-15,0 0 16,-21-21-16,0-1 16,0 1-1,0 0 1,-21 21-16,0 0 47</inkml:trace>
  <inkml:trace contextRef="#ctx0" brushRef="#br1" timeOffset="60793.18">21124 3048 0,'0'0'16,"0"21"-16,43-21 15,-22 0-15,21 21 0,-21-21 16,22 0-16,20 0 0,-21 0 16,22 0-16,-22 0 0,1 0 0,20 0 0,-42 0 15,22 0-15,-1 0 0,-21 0 16,0 0-16,0 0 0</inkml:trace>
  <inkml:trace contextRef="#ctx0" brushRef="#br1" timeOffset="62992.47">18711 8848 0,'21'0'46,"-21"-21"-46,22 21 0,-1 0 16,0 0-16,0 0 0,21 0 0,-20 0 16,-1 0-16,21-22 0,-21 22 0,22 0 15,-1 0-15,0-21 0,1 21 16,-1 0-16,0-21 0,1 0 0,20 21 16,-21-21-16,1 21 0,-1 0 0,0-21 15,1 21-15,-22-22 0,0 22 16,0 0-16,0 0 0,1 0 0,-22-21 15,21 21-15,-21 21 32,0 1-17,0-1-15,0 0 0,0 0 16,0 21-16,0-20 0,0 20 16,0-21-16,0 21 0,0 1 0,0-22 15,0 21-15,0 1 0,0-22 16,0 21-16,0 0 0,0 1 0,0-22 15,-21 21-15,21 1 0,-22-1 0,22 0 16,-21 1-16,21 20 0,-21-21 16,21 22-16,0-22 0,0 22 0,0-22 15,-21 22-15,21-22 0,-21 21 0,21-20 16,0 20-16,0-20 0,-21-1 0,21 21 16,0-20-16,-22-1 0,22 22 0,0-22 15,-21 21-15,21-20 0,0 20 16,0-20-16,0-1 0,-21 21 0,0-20 15,21-1-15,-21 0 0,0 1 0,21-1 16,-22 0-16,1 1 0,0-1 16,0 0-16,0 1 0,21-22 0,-21 21 15,-1 1-15,1-1 0,0-21 0,21 21 16,0-20-16,-21 20 0,21-21 0,0 21 16,0-20-16,0-1 0,0 21 15,-21-21-15,21 0 0,0 1 0,-21-1 16,21 0-16,-22 0 0,22 0 0,0 0 15,0 1-15,-21-1 0,0 0 0,21 0 16,-21-21-16,21 21 0,0 0 0,-21 1 16,21-1-16,-21-21 0,21 21 0,-22 0 15,1-21-15,21 21 0,-21-21 16,0 0-16,21 21 16,-21 1-16,0-22 15,-1 21-15,1-21 16,0 0-16,21 21 0,-21-21 0,0 0 15,0 21-15,-1-21 0,1 0 16,0 0-16,0 0 0,0 21 16,0-21-16,-1 0 0,1 0 15,0 0-15,-21 0 0,21 0 0,-1 0 16,-20 21-16,21-21 0,-21 0 16,-1 0-16,22 0 0,-21 0 0,-1 22 15,1-22-15,0 0 0,-1 0 0,1 0 16,0 0-16,-1 0 0,1 0 15,0 0-15,-1 0 0,-20 0 0,21 0 16,-22 21-16,22-21 0,-22 0 0,22 0 16,-22 0-16,1 0 0,-1 0 0,22 0 15,-21 21-15,20-21 0,-20 0 16,20 0-16,1 0 0,0 0 0,21 0 16,-22 0-16,22 0 0,0 0 0,0 0 15,0 0-15,-1 0 0,1 0 16,21-21 15,0 0-15,0-1-16,21 22 15,1-21-15,-1 0 0,0 0 0,0 0 16,0 0-16,0-1 0,1-20 0,-1 21 16,0 0-16,21-22 0,-21 22 0,1 0 15,-1 0-15,21 0 0,-21 0 0,0-1 16,1 1-16,-22 0 15,21 21 1,-21 21 15,-21 0-15,-1 1-16,1-22 0,0 21 0,0 0 16,21 0-16,-21 0 0,0 0 15,-1 1-15,1-1 0,0 0 0,21 0 16,0 0-16,-21 0 0,0 1 15,0-1-15,-1-21 16,22 21 0,0 0-1,0 0 1,0 0-16,22 1 0,-1-1 16,0-21-16,0 21 0,0 0 15,22-21-15,-1 21 0,0 0 0,1 1 16,-1-1-16,0-21 0,1 21 0,-1 0 15,0 0-15,-21 0 0,22 1 16,-22-1-16,0 0 0,-21 0 0,0 0 16,21 0-16,-21 1 0,0-1 15,21-21-15,1-21 32,-1-1-32,-21 1 0,21-21 0,0 21 15,-21-22-15,21 1 0</inkml:trace>
  <inkml:trace contextRef="#ctx0" brushRef="#br1" timeOffset="63780.02">18521 8805 0,'0'0'0,"-21"0"15,42 0 16,0 0-31,21 0 0,-21 0 16,22 0-16,-1 0 0,0-21 0,1 21 16,-1 0-16,-21 0 0,22 0 0,-22-21 15,21 21-15,-21 0 0,0 0 16,1 0-16,-44 0 47,1 0-47,0 0 15,0 0-15,0 0 0,0 0 0,-1 0 16,1 0-16</inkml:trace>
  <inkml:trace contextRef="#ctx0" brushRef="#br1" timeOffset="64225.28">18627 8721 0,'0'0'0,"21"0"0,-21-21 0,0-1 15,21 1-15,0 0 16,0 0-16,-21 0 16,0 0-16,21 21 0,-21-22 0,0 1 15,22 21-15,-22 21 63,0 1-63,-22-1 15,1 0-15,0 0 0,-21 0 0,21 0 16,-22 1-16,1-1 0,0 0 16,20 0-16,-20 0 0,0 0 0,-1 1 15,22-1-15,-21 0 0,21-21 16,0 0-16,21 21 0,0 0 16,21-21-1,21 0-15,-21 21 0,22-21 16,-1 0-16,0 22 0,1-1 0,-1-21 15,0 0-15,1 21 0,-1-21 0,-21 0 16,21 21-16,-20-21 0,-1 0 16,0 0-16,-21 21 0,21-21 31,0 0-15</inkml:trace>
  <inkml:trace contextRef="#ctx0" brushRef="#br1" timeOffset="65315.76">20807 10478 0,'0'-22'16,"0"1"-16,0 0 15,21 21-15,0-21 0,0 0 0,0 0 16,-21-1-16,22 1 0,-1 0 0,0 0 15,0 0-15,0-22 0,0 22 0,1 0 16,-1 0-16,-21-21 0,0 20 0,0 1 16,0 0-16,-21 21 15,-22 0 1,22 0-16,0 0 0,-21 0 0,20 21 0,-20-21 16,21 21-16,0 1 0,-22-1 0,43 0 15,0 0-15,0 0 16,0 0-16,0 1 0,0-1 0,0 21 15,22-21-15,-1 22 0,0-22 0,0 21 16,21-21-16,-20 22 0,-1-1 0,21 0 16,-21-21-16,0 22 0,1-1 0,-1-21 15,-21 22-15,0-22 0,0 0 16,0 21-16,0-21 0,0 1 16,-43-1-16,22-21 0,0 0 0,-21 0 15,21 0-15,-22 0 0,1 0 16,0 0-16,20 0 0,-20 0 0,21 0 15,0-21-15,-22-1 0,43 1 16,-21 21-16,21-21 0,-21 0 0,21 0 16,0 0-16,0-1 0,0 1 15,0 0-15,21 21 16,0 0 0,-21 21-16,0 0 0,22 1 0,-1-22 15,0 21-15,-21 0 0,21 0 0,0 0 16,0 0-16,1-21 0,-1 22 0,0-22 15,21 21-15,-21-21 0,22 0 0,-22 0 16,21 0-16,-21 0 16,22 0-16,-1 0 0,-21 0 0,22-21 15,-1 21-15,0-22 0,-21 1 0,22 0 16,-22 0-16,0 0 0,0 0 0,0-22 16,1 1-16,-1 0 0,0-1 0,-21 1 15,21-22-15,0 22 0,-21-21 16,21 20-16,-21 1 0,22 0 0,-22-1 15,0 22-15,21 0 0,-21 0 0,0 0 16,0 42 0,0 0-16,0 0 15,0 0-15,0 22 0,-21-1 0,21 0 16,0 1-16,0-1 0,-22 0 16,22 1-16,0 20 0,0-21 0,0-20 15,0 20-15,0 0 0,0-21 16,0 1-16,0-1 0,0 0 0,0 0 15,0 0-15,22-21 0,-1 0 0,-21 21 16,21-21-16,0 0 16,-21-21-16,21 21 0,-21-21 15,0 0-15,0 0 0</inkml:trace>
  <inkml:trace contextRef="#ctx0" brushRef="#br1" timeOffset="65476.67">21463 10562 0,'-21'0'15,"0"-21"-15,21 0 16,21 21 0,0 0-16,0-21 15,0 21-15,0 0 0,22 0 0,-22-21 16,21 21-16,1 0 0,-1 0 0,0 0 16,1 0-16,-22-22 0,21 22 0</inkml:trace>
  <inkml:trace contextRef="#ctx0" brushRef="#br1" timeOffset="66840.17">22056 10710 0,'21'0'16,"0"0"0,0 0-16,-21-21 15,21 21-15,-21-21 0,0 0 0,0 0 16,21 21-16,-21-43 0,22 22 15,-22 0-15,0 0 0,0-21 0,0 20 16,0-20-16,0 21 0,0 0 0,0 0 16,-22-1-16,1 22 0,0 0 15,0 0-15,0 0 0,0 0 0,-1 22 16,1 20-16,0-21 0,0 0 16,0 22-16,0-22 0,-1 21 15,22 0-15,0-20 0,-21 20 0,21-21 16,0 0-16,0 0 0,0 1 0,0-1 15,21 0-15,1-21 16,-1 0-16,0 0 0,0 0 0,0 0 16,0 0-16,1 0 0,-1-21 0,0 0 15,0-1-15,0 1 0,-21 0 16,0 0-16,21 0 0,1 0 0,-22-22 16,21 22-16,-21-21 0,0 21 15,0-1-15,0 1 0,0 0 0,0 42 31,0 0-31,0 1 16,-21-1-16,21 21 16,0-21-16,0 0 0,0 1 0,0-1 15,0 0-15,0 0 0,0 0 0,21 0 16,0 1-16,0-22 0,0 0 16,0 0-16,1 0 0,-1 0 0,0 0 15,0 0-15,0 0 0,0-22 16,1 1-16,20 21 0,-42-21 0,21 0 15,0 0-15,0 0 0,1-22 0,-22 22 16,21-21-16,0-1 0,-21 1 0,21-21 16,-21 20-16,21 1 0,-21 0 15,0-1-15,21-41 16,-21 41-16,0 1 0,0 21 0,0 0 16,0-1-16,0 44 31,0-1-31,-21 21 0,21-21 15,-21 22-15,21-1 0,0-21 0,-21 21 16,0 1-16,21 20 0,-21-20 0,21-1 16,0 0-16,0 1 0,0-1 15,0 0-15,0-21 0,0 22 0,0-22 16,21 0-16,0 0 0,0 0 16,0 1-16,0-22 0,1 0 0,20 0 0,-21 0 15,0 0-15,0 0 0,1 0 16,-1-22-16,0 22 0,0-21 15,-21 0-15,21 0 0,0 0 0,1 0 16,-22-1-16,0 1 0,0 0 0,21 0 16,-21 0-16,0 0 0,21-1 0,-21 44 31,0-1-15,0 0-16,0 0 0,0 0 0,0 0 15,0 1-15,0-1 0,0 0 16,0 0-16,0 0 0,0 0 0,0 1 15,21-1-15,0-21 16,0 0-16,1 0 0,-1 21 0,0-21 16,0 0-16,0 0 0,0 0 0,1-21 15,-1 21-15,-21-21 0,21-1 16,0 22-16,-21-21 0,21 0 0,0-21 16,-21 21-16,22-1 0,-1-20 15,0 21-15,21-43 16,-21 22-16,1 21 0,-1 0 0,0 0 0,-21-1 15,21 22-15,0 0 0,0 0 32,1 0 30,-22-21-46,0 0-1,-22 21 1,1 0-16,0 0 0,0 0 16,0 0-16,0 21 0,-1 0 15,22 1-15,-21 20 0,0-21 0,0 0 16,21 22-16,0-22 0,-21 0 16,21 21-16,0-21 0,0 1 0,0-1 0,0 0 15,0 0-15,0 0 0,21 0 16,0-21-1,0 0-15,0 0 0,1 0 16,-1 0-16,0 0 0,0 0 0,0 0 16,0-21-16,1 0 15,-22 0-15,0 0 0,0 0 16,0-1-16,0 1 0,0-21 16</inkml:trace>
  <inkml:trace contextRef="#ctx0" brushRef="#br1" timeOffset="67140.49">23516 9885 0,'-21'0'0,"42"0"0,-63 0 0,21 0 16,-1 0-16,1 21 0,0 0 15,21 0 1,21-21-1,-21-21 32,-21 0-31,21 0-16,-21 21 16,0 0-16,21 21 31,-21 0-16</inkml:trace>
  <inkml:trace contextRef="#ctx0" brushRef="#br1" timeOffset="67405.11">22288 10202 0,'0'0'15,"0"22"-15,22-22 16,-1 0-16,0 0 0,21 0 16,-21 0-16,22 0 0,-22 0 0,21 0 15,1 0-15,-22 0 0,21 0 0,-21 0 16,22 0-16,-22 0 0,0 0 16,-21-22-16,21 22 15,-42 0 16,0 0-15</inkml:trace>
  <inkml:trace contextRef="#ctx0" brushRef="#br1" timeOffset="69175.83">10816 13272 0,'0'0'0,"-21"0"16,21-22-1,21 22 17,0 0-32,0 0 0,1 0 0,20-21 15,-21 21-15,0 0 0,22 0 0,-1 0 16,-21 0-16,21-21 0,1 21 16,-1 0-16,22 0 0,-22 0 15,0-21-15,1 21 0,-22 0 0,21 0 16,0 0-16,-20-21 0,-1 21 0,0 0 15,0 0 1,0 0-16,-21 21 16,0 0-1,0 0-15,0 0 0,0 1 16,0-1-16,-21 0 16,21 0-16,0 0 0,0 0 0,0 1 15,0-1-15,0 0 0,0 21 16,0-21-16,0 22 0,0-22 0,0 21 15,0 1-15,0-22 0,0 21 16,0 0-16,0 1 0,0-1 0,0 0 16,0-20-16,0 20 0,0 0 0,0 1 15,0-1-15,0-21 0,0 21 16,0 1-16,0-1 0,0 0 0,0 1 16,0-22-16,0 21 0,-21 1 0,21-1 15,-21 0-15,21-21 0,0 22 0,0-22 16,-21 21-16,-1-21 0,1 1 15,21 20-15,0-21 0,-21 0 0,0-21 16,0 21-16,21 1 0,0-1 16,-21-21-16,21 21 0,-22-21 0,1 0 15,21 21-15,-21-21 0,0 21 16,0-21 0,0 0-16,-1 0 15,1 0-15,0 0 0,0 0 0,0 0 16,0 0-16,-1 0 0,-20 0 0,0 0 15,-1 0-15,22 0 0,-21 0 16,0 0-16,-1 0 0,1 0 0,0 0 16,-1 21-16,22-21 0,-21 0 0,21 0 15,-22 0-15,22 0 0,0 0 0,0 0 16,0 0-16,-1 22 0,1-22 16,0 0-16,0 0 0,0 0 15,0 0-15,-1 0 16,22-22 15,22 1-31,-1 21 16,0-21-16,0 0 0,0 21 0,0-21 15,1 0-15,-1 21 0,0-22 0,0 1 16,0 21-16,-21-21 0,21 0 0,1 21 16,-22-21-16,21 0 0,0 21 15,-21-22-15,21 22 16,0 0-16,0 0 15,-21 22 17,0-1-32,-21 0 15,0-21-15,0 21 0,0 0 0,0 0 16,-1-21-16,1 22 0,0-1 0,0 0 16,0-21-16,0 21 0,-1 0 15,1-21-15,0 21 0,0-21 0,21 22 16,-21-22-16,21 21 0,-21-21 15,21 21-15,0 0 16,21-21 0,0 21-1,0-21-15,0 0 0,22 0 0,-22 0 16,0 0-16,21 21 0,-21-21 0,1 0 16,-1 0-16,0 0 0,0 22 0,0-22 15,0 0-15,1 0 16,-1 0-1,0 0 1,0-22-16,-21 1 0,0 0 16,0 0-16,0 0 0</inkml:trace>
  <inkml:trace contextRef="#ctx0" brushRef="#br1" timeOffset="69876.23">10731 13250 0,'22'-21'31,"-1"0"-15,0 21-16,0-21 0,0 0 0,0 0 16,1-1-16,-1 1 15,0 0-15,21 21 0,-21-21 0,1 0 16,-1 0-16,0 21 0,0 0 0,-21-22 16,21 22-16,-42 0 31,0 22-16,0-22-15,0 21 0,-1 0 0,1-21 16,-21 21-16,21-21 0,0 21 16,-1-21-16,-20 21 0,21 1 0,0-1 15,0-21-15,-1 21 0,1 0 0,0-21 16,21 21-16,0 0 0,0 1 16,0-1-1,21-21-15,0 21 16,1-21-16,-1 0 0,0 21 0,0 0 15,0-21-15,0 0 0,1 21 16,-1-21-16,0 22 0,0-22 0,0 21 16,0-21-16,1 21 0,-1 0 15,0-21-15,0 0 0,-21 21 16,21-21-16,0 0 0,1 0 0,-22 21 16,21-21-16,0 0 0,0 0 15,0 0-15,0 0 16</inkml:trace>
  <inkml:trace contextRef="#ctx0" brushRef="#br1" timeOffset="72047.73">13208 13631 0,'0'-21'0,"21"21"16,-21-21-16,0 0 0,0 0 15,0 0-15,0-1 0,-21 1 16,0 21-16,21-21 0,-21 21 16,-1 0-16,1 0 0,0 0 0,0 0 15,0 0-15,0 0 0,-1 21 0,1 0 16,0 1-16,0 20 0,0 0 0,0 1 15,-1-1-15,1 21 16,0-20-16,21 20 0,-21-20 0,21-1 16,-21 21-16,21-20 0,0-1 0,0 0 15,0 1-15,0-1 0,0-21 16,0 22-16,21-22 0,0 0 0,0 0 16,0 0-16,22 0 0,-1-21 0,-21 0 15,22 0-15,-1 0 0,21-21 0,-20 0 16,-1 21-16,0-21 0,1 0 15,-1-22-15,0 22 0,-20 0 0,-1 0 16,21 0-16,-21-22 0,0 22 16,-21-21-16,0 21 0,22 0 0,-22-22 0,0 22 15,0 0-15,0 0 16,-22 42 0,22 0-1,0 0-15,-21 0 0,21 1 0,-21-1 16,21 21-16,-21-21 0,21 0 15,0 1-15,0-1 0,0 0 0,0 0 16,0 0-16,63 22 16,-41-43-16,-1 0 0,21 0 15,-21 0-15,0 0 0,1-22 16,20 22-16,-21-21 0,0 0 0,0 21 16,1-21-16,-1 0 0,0 0 15,-21-1-15,21 1 0,-21-21 0,0 21 16,0 0-16,-21-22 0,0 22 15,0 0-15,-1-21 0,1 20 0,-21 22 16,21-21-16,-22 21 0,22 0 0,-21 0 16,21 0-16,0 21 0,-1-21 0,1 22 15,0-1-15,21 21 0,-21-21 16,21 0-16,0 1 0,0 20 0,0-21 16,21 0-16,0 0 0,0-21 0,1 22 15,20-1-15,-21-21 0,21 0 16,-20 0-16,20 0 0,-21 0 15,21 0-15,1 0 0,-1 0 0,-21-21 16,22 21-16,-1-22 0,-21 1 0,0 21 16,22-21-16,-22 0 0,0 0 0,-21 0 15,21-1-15,-21 1 0,21 0 16,-21 0-16,0 42 31,0 0-31,-21 0 16,21 1-16,-21-1 0,21 0 15,0 0-15,0 0 0,0 0 0,-21-21 16,21 22-16,0-1 0,-21-21 16,21 21-16,0-42 47,0 0-47,0-1 0,21 1 15,0 0-15,0 0 0,0 0 0,-21 0 16,21-1-16,1-20 0,-1 21 15,0 0-15,0 0 0,0-1 0,0 1 16,1 21-16,-1 0 0,0 0 0,0 0 16,-21 21-16,21-21 0,-21 22 15,0-1-15,0 0 0,0 0 16,0 0-16,0 0 0,0 22 16,0-22-16,0 0 0,0 0 0,0 0 15,0 1-15,0-1 0,21-21 16,1 21-16,-1-21 0,0 0 0,0 0 15,21 0-15,-20 0 16,-1 0-16,0 0 0,0 0 0,0-21 16,22 0-16,-22-1 0,0 22 0,0-21 15,0-21-15,0 21 0,-21 0 0,0-1 16,22 1-16,-22-21 0,0 21 16,0 0-16,0-1 0,0 1 0,-22 21 15,1 0 1,0 21-1,21 1-15,0-1 0,0 0 16,0 0-16,0 0 0,0 0 0,0 1 16,0-1-16,0 0 0,0 0 15,21 0-15,-21 0 0,0 1 0,0-1 16,0 0-16,-21 0 31,0-21-31,0 0 0,0 0 31,21-21-31,0 0 0,0 0 16,0-1-16,21 1 16,0-21-16</inkml:trace>
  <inkml:trace contextRef="#ctx0" brushRef="#br1" timeOffset="73228.56">15028 13441 0,'21'-64'16,"-63"213"-16,63-234 0,0 0 0,1 64 0,-22 0 15,0 42 1,0 0-16,0 0 0,-22 1 16,1 20-16,21-21 0,-21 21 15,0 22-15,21-22 0,0 1 0,-21 20 16,21-21-16,-21 1 0,21-1 0,0 22 16,0-22-16,0 0 0,0-21 15,0 22-15,0-1 0,0-21 16,0 0-16,0 1 0,0-1 0,0 0 15,21 0-15,0 0 0,0-21 0,0 0 16,0 0-16,1 0 0,-1 0 0,21 0 16,-21 0-16,0 0 0,22-21 0,-22 0 15,0 0-15,0 0 0,0-1 16,1 1-16,-22 0 0,0-21 0,0 21 16,0-1-16,0 1 0,0-21 0,0 21 15,0 0-15,-22 21 16,1 0-1,0 0-15,0 21 0,0 0 16,21 0-16,0 0 0,0 0 16,0 1-16,0-1 0,21 0 15,0-21-15,0 0 16,0 21-16,1-21 0,-1 0 0,0 0 16,0 21-16,0-21 0,0 0 15,-21 21 1,22-21-16,-22 22 15,21-22-15,0 0 16,0 0 0,0 0-16,0 0 15,1 0-15,-1-22 16,-21 1-16,21 21 0,0-21 16,-21 0-16,21 0 0,0 0 0,-21-1 15,0 1-15,22 0 0,-1 0 0,-21 0 16,0 0-16,0-1 0,0 44 31,0-1-15,-21-21-16,21 21 0,0 0 0,0 0 15,-22 0-15,22 1 0,0-1 0,0 0 16,0 0-16,0 0 16,0 0-1,22-21-15,-1 0 16,0 0-16,0 0 0,0 0 15,0 0-15,1 0 16,-1-21-16,0 0 0,-21 0 16,21 21-16,-21-21 0,21 0 0,-21-1 15,0 1-15,21 0 0,-21 0 16,0 0-16,0 42 31,0 0-15,0 0-16,0 0 0,0 1 15,0-1-15,-21-21 0,21 21 0,0 0 16,0 0-16,0 0 16,21-21-1,1 0-15,-1 0 16,0 0-16,0 0 0,0 0 0,0 0 16,1-21-16,-1 0 0,0 21 15,0-21-15,0 0 0,0 0 16,1-1-16,-1 1 0,0 0 0,-21 0 15,0 0-15,21 0 0,-21-1 16,0 1-16,0 0 0,0 0 16,-21 21 15,0 21-31,0 0 0,-1 0 16,22 1-16,-21-1 0,21 0 0,-21 0 15,21 0-15,0 0 0,0 1 16,-21-1-16,21 0 0,0 0 0,0 0 15,0 0-15,0 1 0,21-1 16,0-21-16,0 0 16,1 0-16,-1 0 0,0 0 15,0 0-15,0-21 16,0 21-16,1-22 0,-1 1 0,0 0 0,0 0 16,0 0-16,0 0 0,1-1 15</inkml:trace>
  <inkml:trace contextRef="#ctx0" brushRef="#br1" timeOffset="74079.81">16679 13504 0,'21'-84'0,"-21"20"16,0 43-16,-21 190 0,42-359 0,-21 211 31,-21-21-31,21 21 16,0 22-16,-21-22 0,0 21 0,21 0 15,0 1-15,-21-1 0,21 0 0,-21 1 16,21-1-16,-22 0 0,22 1 15,-21-1-15,21 0 0,0-20 16,0 20-16,0-21 0,-21 21 0,21-20 16,0-1-16,0 0 0,0 0 0,0 0 15,0 0-15,21-21 0,0 0 16,1 0-16,-1 0 16,0 0-16,0 0 0,0-21 15,0 21-15,1-21 0,-1 0 0,0 0 16,0 0-16,-21-1 0,21 1 0,0 0 15,1 0-15,-22 0 0,0 0 0,21 21 16,-21-22-16,0 44 31,0-1-15,-21 0-16,21 0 0,0 0 16,0 0-16,0 1 0,-22-22 15,22 21-15,0 0 0,0 0 16,0 0-16,22-21 15,-1 0-15,0 0 16,0 0-16,0 0 0,0 0 16,1 0-16,-22-21 0,21 0 15,0 0-15,-21 0 0,0-1 16,0 1-16,0 0 0,0 0 16,0 0-16,0-22 0,0 22 0,0 0 15,0 0-15,0 0 0,-21 21 16,0 0-16,-1 0 0,1 0 15,0 21-15,0 0 0,21 0 16,0 0-16,-21 1 0,21-1 0,0 0 16,0 0-16,0 0 0,0 0 15,0 1-15,0-1 0,0 0 16,21-21-16,0 0 16,0 0-16,0 0 0,1 0 0,-1 0 15,0 0-15,21-21 0,-21 21 16,1-21-16,-1 21 0,0-22 15,0 1-15,0 21 0,0-21 16,1 21-16,-1-21 0,0 21 0,0 0 16,0 0-16,0 0 15,-21 21 1,0 0-16,0 0 0,0 1 16,0-1-16,0 0 15,-21 0-15,21 0 16,0 0-1,21-21-15,1 0 0,-1 0 16,0 0 0,-21-21-16,0 0 15,0 0-15,0 0 16,0 0-16</inkml:trace>
  <inkml:trace contextRef="#ctx0" brushRef="#br1" timeOffset="74316.19">16764 13695 0,'0'0'0,"-21"0"0,-22 0 15,65 0 17,-1-21-32,0 21 0,0 0 0,21 0 0,-20 0 15,20 0-15,-21 0 0,21 0 16,-20 0-16,-1 0 0,21-21 15,-21 21-15,0 0 0,-21-22 16,0 1 0,-21 21-16,-21-21 15,21 21-15,0 0 0</inkml:trace>
  <inkml:trace contextRef="#ctx0" brushRef="#br1" timeOffset="74588.03">14795 13674 0,'0'0'0,"-42"0"0,0 0 16,63 0 0,0 0-1,0 0-15,22-21 0,-22 21 0,42 0 16,-20 0-16,-1 0 0,21 0 0,-20 0 15,20-22-15,-20 22 0,-1 0 0,-21 0 16,0 0-16,0 0 16,1 0-16,-1 0 15,-21-21 1,-21 21-16,-1 0 16</inkml:trace>
  <inkml:trace contextRef="#ctx0" brushRef="#br1" timeOffset="75800.52">8636 16616 0,'-21'0'0,"0"0"16,42 0 15,0 0-15,0 0-16,21 0 0,-20 0 0,20 0 15,0 0-15,1-21 0,-1 21 16,0 0-16,1-21 0,-1 21 15,0 0-15,1-22 0,-22 1 0,21 21 16,-21 0-16,0 0 0,1 0 16,-1 0-16,0 0 15,-21 21 1,0 1-16,0-1 16,0 0-16,0 0 0,0 21 15,0-20-15,0 20 0,0-21 0,0 21 16,0 1-16,21-22 0,-21 21 15,0 1-15,0-1 0,21-21 0,-21 21 16,21 1-16,-21-22 0,22 21 16,-22 1-16,0-22 0,0 21 0,0 0 15,0-20-15,0 20 0,0 0 16,21 1-16,-21-22 0,0 21 0,0 0 16,0 1-16,0-22 0,0 21 15,0 1-15,0-22 0,0 0 0,-21 21 16,-1-21-16,22 1 0,-21-1 0,0 0 15,0-21-15,0 21 0,0 0 16,-1-21-16,-20 21 0,21-21 0,-21 0 16,-1 0-16,1 0 0,0 0 15,-22 0-15,22 0 0,-22 0 0,22 0 16,0 0-16,-1-21 0,1 21 16,0-21-16,-1 21 0,22-21 15,0 21-15,-21 0 0,42-21 16,-22 21-16,1-21 15,21-1 1,0 1 0,21 0-16</inkml:trace>
  <inkml:trace contextRef="#ctx0" brushRef="#br1" timeOffset="76876.7">9483 17103 0,'-22'0'15,"1"0"1,21-21 15,43 21-15,-22 0-16,0 0 16,21 0-16,1 0 0,-1 0 0,0 0 15,22 0-15,-1 0 0,22-22 16,-22 22-16,22 0 0,0 0 15,-1 0-15,1 0 0,21 0 0,0 0 16,0 0-16,-1 0 0,22-21 16,-21 21-16,21 0 0,0 0 0,-21 0 15,21 0-15,0-21 0,0 21 16,0 0-16,0 0 0,0-21 0,0 21 16,-21-21-16,21 21 0,-21 0 0,0 0 15,21 0-15,-43 0 0,22-21 16,0 21-16,-21 0 0,-22 0 0,22 0 15,-22 0-15,-20-22 0,20 22 0,-21 0 16,1-21-16,-22 21 0,21 0 16,-21-21-16,1 21 0,-1 0 0,-21-21 15,21 21-15,-21-21 16,0 0 0,-21-1-16,0 1 15,-1 21-15,-20-21 0,21 21 0,0 0 16,-22-21-16,22 21 0,0 0 15,0 0-15,0-21 0,-22 21 0,43-21 16,-21 21-16,0 0 16,42 0 31,0 0-47,1 0 0,-1 0 15,0 0-15,0 0 0,0 0 16,0 21-16,1-21 15,-1 21-15,-21 0 0,0 0 16,0 0-16,0 1 0,0-1 16,-21 0-16,-1 0 0,1 0 15,0 22-15,-21-22 0,-1 0 0,1 21 16,-21-21-16,20 1 0,1 20 0,-22-21 16,22 0-16,0-21 0,-1 21 15,1 1-15,0-22 0,21 0 0,-22 0 16,22 0-16</inkml:trace>
  <inkml:trace contextRef="#ctx0" brushRef="#br1" timeOffset="77788.95">8382 16616 0,'0'-21'15,"0"0"-15,0-1 16,21 1 0,0 21-16,0-21 0,1 0 15,-1 21-15,21-21 0,-21 21 0,0 0 16,1-21-16,-1 21 0,0-22 16,0 22-16,0 0 15,-21 22 48,0-1-63,-21 0 15,0 0-15,21 0 0,-21 0 0,21 1 16,0-1-16,0 0 0,-21 0 16,21 0-16,0 0 0,0 1 15,0-1-15,21-21 31,0 0-15</inkml:trace>
  <inkml:trace contextRef="#ctx0" brushRef="#br1" timeOffset="78432.62">8488 17780 0,'0'0'0,"21"0"47,0-21-47,-21 0 0,21 21 0,0-21 15,1-1-15,-1 22 0,0-21 16,0 0-16,0 21 0,0-21 0,1 21 16,-1-21-16,0 21 0,-21 21 31,0 0-31,-21-21 15,0 21-15,-1 0 0,1 1 0,0-1 16,-21-21-16,21 21 0,-1 0 16,-20 0-16,21 0 0,0-21 0,0 22 15,21-1-15,0 0 16,0 0-16,0 0 0,0 0 16,21-21-16,0 0 0,0 22 15,0-22-15,0 0 0,1 0 16,-1 0-16,0 0 0,0 0 0,0 0 15,0 0-15,1 0 0,-1 0 16,0 0-16,0 0 0,0-22 16,0 1-16,1 21 15</inkml:trace>
  <inkml:trace contextRef="#ctx0" brushRef="#br1" timeOffset="79575.95">14351 16341 0,'0'0'16,"0"-21"-16,21 21 16,-42 21-1,21 0 1,-21 0-16,21 21 0,0-20 16,-21 20-16,21 0 0,0 1 0,0-1 15,0 0-15,0 1 0,0-1 0,0 0 16,21 1-16,0-22 0,-21 21 15,0-21-15,0 22 0,0-22 0,0 0 16,21-21-16,-21 21 0,-21-21 47,21-21-47,0 0 0,0 0 16,-21-1-16,21-20 0,-21 21 15,21-21-15,0-1 0,0 1 0,0 0 16,0-1-16,0-20 0,0 20 0,0 1 15,0 0-15,0-1 0,0 1 16,21 0-16,-21-1 0,21 1 0,0 21 16,0 0-16,0 0 0,1 21 0,-1 0 15,0 0-15,0 21 0,21 0 16,-20 0-16,-22 0 0,21 22 16,0-1-16,0 0 0,0 1 0,-21-1 15,21 0-15,1 1 0,-22-1 0,0 0 16,21-21-16,0 22 0,-21-1 15,21-21-15,-21 0 0,0 22 0,21-22 16,-21 0-16,21-21 16,-21-21-1,0 0 1,0 0-16,0-1 0,0 1 0,0-21 16,0 21-16,0-22 0,22 1 15,-22 0-15,21-1 0,-21 1 16,21-21-16,0 20 0,0 1 0,-21 0 15,21-1-15,1 1 0,-1 21 16,0 0-16,-21-1 0,0 1 0,21 21 16,0 0-16,-21 21 0,21 1 15,-21-1-15,0 21 0,0-21 0,0 22 16,22-1-16,-22 0 0,21 1 16,-21-22-16,0 21 0,0 0 0,0 1 15,21-1-15,-21-21 0,0 22 0,0-1 16,0-21-16,0 21 0,0-20 15,0-1-15,0 21 0,0-21 0,-21 0 16,21 1-16,0-1 16,0-42-1,0-1 1,21 1-16</inkml:trace>
  <inkml:trace contextRef="#ctx0" brushRef="#br1" timeOffset="80261.08">15515 16637 0,'21'-21'15,"-42"42"-15,42-63 0,0 42 0,-21-21 0,0-1 16,0 1-16,0 0 0,0 0 16,0 0-16,-21 21 15,0-21-15,0 21 16,0 0-16,0 21 0,-1-21 0,1 21 15,0 21-15,21-21 0,-21 1 0,0 20 16,0-21-16,21 21 0,0-20 0,0 20 16,-22 0-16,22-21 0,0 1 15,0-1-15,0 0 0,0 0 0,0 0 16,22-21-16,-1 0 16,0 0-16,0 0 15,0-21-15,0 0 0,1 21 0,-1-21 16,-21 0-16,21-1 0,0 1 15,-21 0-15,0-21 0,21 21 0,-21-1 16,21 1-16,-21-21 0,0 21 16,22 0-16,-22-1 0,21 22 15,-21 22 17,0-1-32,0 0 0,0 0 0,0 0 15,0 0-15,0 1 0,0-1 0,0 0 16,0 0-16,21-21 0,-21 21 0,21 0 15,-21 1-15,21-22 16,0 0-16,1 0 0,-1 0 0,0 0 16,0 0-16,0 0 0,0 0 15,1-22-15,20 22 0,-21-21 16,-21 0-16,21 0 0,0 0 0,1 0 16,-22-1-16,0 1 0,21 0 0,0 0 15,0-21-15,-21 20 0,0 1 0,21 21 16,-21-21-16,21 21 0,-21 21 31,0 0-31,0 1 0,0-1 16,0 0-16,0 0 0,0 0 0,0 0 15,0 1-15,0-1 0,0 0 16,0 0-16,0 0 16,0 0-16,22-21 15,-22-21 1</inkml:trace>
  <inkml:trace contextRef="#ctx0" brushRef="#br1" timeOffset="80579.89">16214 16150 0,'0'-21'0,"0"42"0,-22-42 16,1 21-16,0 0 15,0 0-15,0 21 0,0-21 16,21 21-16,0 1 0,0-1 16,21-21-1,0 0 1,0 0-16,0 0 0,-21-21 16,0-1-16,21 22 15,-21-21-15,0 0 0,0 0 16,-21 21-1,0 0-15,0 0 16,0 21-16,21 0 16,0 0-16,-21 1 0,21-1 15,0 0-15,0 0 0,21 0 16,0 0-16,0 1 0</inkml:trace>
  <inkml:trace contextRef="#ctx0" brushRef="#br1" timeOffset="81081.61">16658 16447 0,'-21'0'16,"0"0"-16,0 0 16,21 21-16,-22 0 15,22 0-15,0 0 0,0 0 16,0 1-16,0-1 0,0 0 15,0 0-15,0 0 16,0 0-16,0 1 16,-21-22 15,0 0-15,21-22-16,0 1 15,0 0-15,0 0 0,0 0 0,0 0 16,21-1-16,0 1 0,1-21 15,-1 21-15,0 0 0,0-22 16,0 22-16,22 0 0,-22 0 0,0 21 16,21 0-16,-21 0 0,1 0 0,-1 0 15,0 0-15,0 21 0,-21 0 16,0 0-16,0 0 0,0 1 16,0-1-16,0 0 0,0 0 0,0 0 15,0 0-15,0 1 0,0-1 0,0 0 16,0 0-16,0 0 15,0 0-15,0 1 16,0-44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15:20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699 0,'21'0'0,"0"0"16,1-22 15,-1 22-15,-21-21-16,21 21 15,0-21-15,-21 0 0,21 0 16,0 0-16,-21-1 0,22 22 16,-22-21-16,0 0 0,0 0 0,0 0 15,0 0-15,0-1 16,0 1-16,0 0 0,-22 0 0,22 0 16,-21 21-16,0 0 0,0-21 0,0 21 15,-22 0-15,22 0 0,-21 21 16,21-21-16,-22 21 0,1 0 0,0 21 15,21-20-15,-22 20 0,1 0 16,21 1-16,-22-1 0,22 21 0,-21-20 16,21 20-16,-22 1 0,22-1 15,0 1-15,0-1 0,0 1 0,0-1 16,-1 1-16,1-1 0,21 1 16,-21-22-16,21 0 0,0 1 0,0 20 15,0-42-15,21 22 16,0-1-16,1-21 0,-1 0 0,0 1 15,21-1-15,-21-21 0,22 0 16,-22 0-16,21 0 0,-21 0 0,22 0 16,-1 0-16,-21-21 0,22-1 0,-22 1 15,21 0-15,-21 0 0,22 0 16,-1-22-16,-21 22 0,21-21 0</inkml:trace>
  <inkml:trace contextRef="#ctx0" brushRef="#br0" timeOffset="435.75">1460 1122 0,'0'0'0,"22"-21"0,-22 0 16,21-1-16,-21 1 0,0 0 0,0 0 16,0 0-1,-21 21-15,-1 21 16,22 0-16,-21-21 0,0 42 16,0-20-16,0-1 0,21 21 0,-21-21 15,-1 22-15,1-1 0,21 0 16,0-21-16,0 22 0,-21-1 0,21-21 15,0 22-15,0-22 0,0 0 16,0 0-16,21 0 0,0 0 0,1 1 16,-1-1-16,0-21 0,21 0 15,-21 0-15,22 0 0,-1 0 16,-21 0-16,22-21 0,-1-1 0,-21 1 16,21 0-16,-20 0 0,-1 0 15,0-22-15,0 22 0,0-21 0,-21 0 16,0-1-16,0 22 0,0-21 0,0-1 15,-21 22-15,0-21 0,0 21 16,-22 0-16,22 21 0,0-22 0,-21 22 16,21 0-16,-22 0 0,1 0 15,21 0-15,-22 22 0,22-1 0,0 0 16,0 0-16,0 0 0,0 0 16,21 1-16,0 20 0,-22-21 0,22 0 15,0 0-15,0 1 0,22-1 16,-1 0-16,21-21 0,-21 0 15,22 21-15,-1-21 0,0 0 0</inkml:trace>
  <inkml:trace contextRef="#ctx0" brushRef="#br0" timeOffset="2504.19">2222 1164 0,'0'0'0,"0"-21"0,0 42 47,0 0-47,0 1 16,0-1-16,0 0 0,-21 0 0,21 0 15,-21 22-15,21-22 0,-21 21 0,21-21 16,0 0-16,0 22 0,-21-22 16,21 0-16,0 0 0,-21 0 0,21 1 15,0-1-15,0 0 0,0-42 47,0 0-47,0-1 16,0 1-16,0-21 0,0 21 0,21-22 15,-21 22-15,21-21 0,0 21 16,0-22-16,0 1 0,1 21 16,-1-21-16,21 20 0,-21 1 0,0-21 15,22 21-15,-22 21 0,0-21 16,21-1-16,-20 22 0,20 0 0,-21 0 15,0 0-15,0 22 0,1-1 0,-1 0 16,-21 0-16,0 21 0,0-20 16,21 20-16,-21-21 0,0 21 0,0-20 15,0 20-15,0-21 0,-21 21 16,21-20-16,0-1 0,0 0 0,0 0 16,0 0-16,0 0 0,0 1 0,21-22 31,0 0-31,0 0 0,0 0 15,1 0-15,-1-22 0,21 1 0,-21 0 16,22 0-16,-22 0 0,21 0 16,0-22-16,-20 22 0,20-21 0,0-1 15,-21 22-15,22-21 0,-22 0 0,21 20 16,-21 1-16,-21 0 0,0 0 16,-21 21-1,0 0-15,0 21 16,0-21-16,0 21 0,-1 0 0,22 1 15,0-1-15,-21 0 0,21 0 0,0 0 16,0 0-16,0 1 0,0-1 16,0 0-16,0 0 0,0 0 15,21 0-15,1 1 0,-1-1 0,0 0 16,0 0-16,0-21 16,0 21-16,1 0 15,-44-21 16,1 0-31,0-21 0,0 21 16,0-21-16,0 21 0,-1 0 0,1-21 16,0 21-16,21-21 0,-21 21 15,0 0-15,21 21 32,0 0-32,0 0 15,0 0-15,21 1 0,0-1 16,0 0-16,22 0 0,-22-21 15,0 0-15,21 21 0,-21-21 16,22 0-16,-1 0 0,0 0 0,1 0 16,-1 0-16,0-21 0,1 0 0,-1 21 15,0-21-15,-20 0 0,20-1 16,-21 1-16,21 0 0,-20-21 0,-1 21 16,21-22-16,-21 1 0,0 0 0,1-1 15,-1 1-15,0-22 16,0 1-16,0 21 0,0-22 0,-21 1 15,0 20-15,0 1 0,0-22 0,0 22 16,0 21-16,0-21 0,0 20 16,0 1-16,0 0 0,0 0 0,0 0 15,22 21 1,-22 21 0,0 0-16,0 0 0,0 0 0,0 22 15,0-22-15,0 21 0,-22 1 16,22-1-16,0 0 0,-21 1 0,0-1 15,0 21-15,21-20 0,-21-1 0,21 0 16,-21 1-16,-1-1 0,22-21 16,0 22-16,0-1 0,0-21 15,0 0-15,0 0 0,0 1 0,0-1 16,0 0-16,0 0 0,0 0 16,22-21-16,-1 0 0,0 0 15,0 0-15,0 0 0,0 0 0,1 0 16,20 0-16,-21-21 0,21 0 0,-20 21 15,20-21-15,-21 0 0,21-22 16,-20 22-16,-1 0 0,21 0 0,-21-22 16,0 22-16,-21 0 0,0-21 0,0 21 15,0-1-15,0 1 16,-21 21 0,0 0-16,0 0 15,0 21-15,21 1 0,-21-22 16,21 21-16,0 0 0,0 0 15,0 0-15,21-21 16,0 0 0,0 0-16,0 0 0,0 0 0,1 0 15,20-21-15,-21 0 0,0 21 0,0-21 16,1 21-16,20-21 0,-21-1 16,0 1-16,0 0 15,-21 42 16,-21-21-15,0 21-16,21 1 0,-21-1 0,0 0 16,21 0-16,-21 0 0,21 0 15,-22 1-15,1-1 0,21 0 0,0 0 16,0 0-16,0 0 0,0 1 0,0-1 16,0 0-16,21-21 0,22 21 15,-1-21 1,-21 0-16,0 0 0,1 0 0,20 0 15,-21 0-15,0-21 0,0 0 16,1 21-16,20-21 0,-21-1 16,0 1-16,0 0 0,1 0 0,-1-21 15,0 20-15,-21 1 0,21 0 0,-21 0 16,21 0-16,-21 0 0,0 42 47,-21-21-47,0 21 0,21 0 0,-21 0 15,21 0-15,0 1 0,-21-1 16,21 0-16,0 0 0,0 0 0,0 0 16,0 1-16,0-1 0,21 0 15,0-21-15,0 0 16,0 0-16,0 0 16,1 0-16,-1 0 0,0 0 0,0 0 15,0 0-15,0 0 0,1-21 0,-1 0 16,0-1-16,0 1 0,0 0 15,0 0-15,1 0 0,-1 0 0,0-1 16,0 1-16,-21 0 0,0 0 0,21 0 16,-42 21 15,21 21-31,0 0 0,-21 0 16,0 0-16,21 1 0,-21-1 15,21 0-15,0 0 16,0 0-16,0 0 0,0 1 0,0-1 15,0 0-15,0 0 0,0 0 16,0 0-16,21-21 16,0 0-16,0 0 0,0 0 15,0 0-15,1 0 0,-1 0 0,0 0 16,0 0-16,0 0 0,22-21 0,-22 21 16</inkml:trace>
  <inkml:trace contextRef="#ctx0" brushRef="#br0" timeOffset="2788.05">5927 1228 0,'0'-21'0,"0"42"0,0-64 0,0 22 15,-22 21 1,1 0-16,0 21 16,0 1-16,0-1 0,0 0 15,21 0-15,-22 0 0,1 0 16,0 1-16,21 20 0,-21-21 0,21 0 15,-21 0-15,21 1 0,-21-1 0,21 0 16,0 0-16,0 0 0,0 0 16,0 1-16,21-22 15,0 0-15,0 0 0,0 0 0,0 0 16,1 0-16,-1 0 0,21 0 16,-21 0-16,0 0 0,1-22 15,20 1-15,-21 21 0,0-21 0,0 0 16,22 0-16</inkml:trace>
  <inkml:trace contextRef="#ctx0" brushRef="#br0" timeOffset="3116.09">6562 572 0,'0'0'0,"0"-43"0,0 22 0,0 0 0,0-21 0,0 20 15,0 1-15,-22 21 16,22-21-16,-21 21 0,0 0 0,0 0 15,0 0-15,21 21 0,-21 0 16,-1 22-16,1-22 0,21 21 16,-21 1-16,0-1 0,21 21 0,-21-20 15,0 20-15,21 1 0,0-1 0,-22 1 16,1-1-16,0 1 0,21-22 16,0 22-16,-21-22 0,21 0 0,-21-21 15,21 22-15,0-22 0,0 21 0,0-21 16,0 1-16,0-1 0,0 0 15,21-21 17,0 0-32,0 0 0,0-21 0,1 0 15,-1-1-15,0 1 0,21 21 16,-21-21-16</inkml:trace>
  <inkml:trace contextRef="#ctx0" brushRef="#br0" timeOffset="3803.7">6646 1185 0,'0'0'0,"-21"0"31,0 0-15,21 22-16,-21-1 0,0 0 0,21 0 15,-22 0-15,22 0 16,-21 1-16,21-1 0,-21 0 16,21 0-16,0 0 0,0 0 15,0 1-15,21-22 16,0 0-16,1 0 0,-1 0 15,0 0-15,0 0 0,0 0 0,22 0 16,-22-22-16,0 22 0,0-21 0,21 0 16,-20 0-16,-1 0 0,0 0 0,0-1 15,0 1-15,-21-21 0,0 21 16,21-22-16,-21 22 0,0-21 0,0 21 16,0 0-16,0-1 0,-21 1 0,0 21 15,0 0-15,0-21 0,0 21 16,-22 0-16,22 0 0,0 21 15,-21 0-15,20 1 0,1-1 0,0 0 16,0 0-16,0 0 0,0 22 0,21-22 16,0 0-16,0 0 0,0 0 15,0 0-15,0 1 0,0-1 0,0 0 16,21-21-16,0 0 0,0 0 16,0 0-16,0 0 0,22 0 0,-22 0 15,21 0-15,-21 0 0,22 0 16,-22-21-16,21 0 0,1 21 0,-22-22 15,21 1-15,0 0 0,-20 0 0,20 0 16,0 0-16,-21-1 0,1 1 16,-1 21-16,0-21 0,-21 0 15,21 21-15,-21 21 16,0 0 0,0 0-16,-21 1 0,0-1 15,21 0-15,0 0 0,-21 21 0,-1-20 16,22-1-16,0 0 0,0 0 0,0 0 15,0 0-15,0 1 0,0-1 16,0 0-16,22-21 16,-1 0-16,0 0 15,0 0-15,0 0 0,0 0 0,1 0 16,-1-21-16,0 0 0,0 21 0,0-22 16,0 1-16,1 21 0,-1-21 15,0 0-15,0 0 0,0 0 0,-21-1 16,21 1-16,-21 0 0,0 0 0,0-21 15,0 20-15</inkml:trace>
  <inkml:trace contextRef="#ctx0" brushRef="#br0" timeOffset="4036.07">6540 889 0,'0'0'0,"-21"0"0,0 0 16,0 0-16,21 21 0,21-21 15,0 0-15,0 0 16,22 0-16,-22 0 0,21 0 16,22 0-16,-22 0 0,22 0 0,-22 0 15,21-21-15,-20 21 0,-1 0 0,0 0 16,1-21-16,-22 21 0,0-21 16,-21 0-1,-21-1-15,-21 22 0,-1 0 16</inkml:trace>
  <inkml:trace contextRef="#ctx0" brushRef="#br0" timeOffset="4324.91">4297 720 0,'-43'0'0,"86"0"0,-107 0 0,43 0 16,42 0 0,0 0-16,1 0 15,20 0-15,21 0 0,-20 0 0,20 0 16,22-21-16,-22 21 0,1 0 16,21 0-16,-22 0 0,1 0 15,-1 0-15,-21 0 0,1 0 0,-22 0 16,21 0-16,-21 0 0,1 0 0</inkml:trace>
  <inkml:trace contextRef="#ctx0" brushRef="#br0" timeOffset="5065.93">1566 1884 0,'0'0'0,"-42"0"16,0 0-16,-43 21 16,43-21-16,20 0 0,1 0 15,0 0-15,0 0 0,0 0 0,21 21 16,0 0 15,21-21-31,21 0 16,-21 22-16,22-22 0,-1 0 15,22 0-15,-1 0 0,22 0 0,-1 0 16,1 0-16,0 0 0,21 0 16,21 0-16,0-22 0,0 22 15,21 0-15,0 0 0,0-21 0,21 21 16,1 0-16,-1 0 0,0 0 0,1-21 15,-1 21-15,0 0 0,22 0 16,-1 0-16,1 0 0,-1 0 0,-20 0 16,20 0-16,-20 0 0,-1 0 0,0 0 15,-21 0-15,1 0 0,-1 0 0,-21 0 16,0 0-16,-21 0 0,21 0 16,-43 0-16,22 0 0,-21 0 0,-22 0 15,1 0-15,-1 0 0,-20 0 0,-1 0 16,0 0-16,-21 0 0,1 0 15,-1 0-15,0 0 0,0 0 16,0 0 0,0 0 15,-21 21-15,0 0-1,-21-21 1,0 0-16,0 0 15,0 0-15,0 0 0</inkml:trace>
  <inkml:trace contextRef="#ctx0" brushRef="#br0" timeOffset="6715.67">1524 3175 0,'0'-21'15,"0"0"-15,0 0 16,0-1-16,21 22 16,-21-21-16,0 0 0,0 42 46,0 0-30,-21 22-16,0-22 0,0 21 16,21-21-16,-22 22 0,1-1 15,21-21-15,0 22 0,-21-1 0,0 0 16,0-21-16,21 22 0,0-22 16,0 0-16,0 0 0,-21 0 0,21 1 15,0-1-15,21-21 47,0-21-47,0-1 0,0 1 0,0 0 16,1-21-16,-1 21 0</inkml:trace>
  <inkml:trace contextRef="#ctx0" brushRef="#br0" timeOffset="7167.57">1990 3069 0,'0'0'16,"21"-21"-16,0 21 16,-21-21-16,-21 21 31,0 0-15,-1 0-16,1 21 0,0 0 15,0 0-15,0-21 0,0 22 16,-1-1-16,22 0 0,0 0 0,-21 0 15,21 0-15,0 1 16,0-1-16,21 0 0,1-21 16,-1 0-16,0 0 0,0 21 15,0-21-15,0 0 0,1 0 0,20 21 16,-21 0-16,0-21 0,0 0 16,-21 22-16,22-22 0,-22 21 0,0 0 15,0 0-15,-22 0 16,1-21-16,0 21 15,0 1-15,-21-22 0,-1 21 16,1-21-16,0 21 0,-1-21 16,22 0-16,-21 21 0,21-21 0,-1 0 15,1 0-15,0 0 0,0 0 16,21-21 0,0 0-1,0 0-15,0-1 16,0 1-16</inkml:trace>
  <inkml:trace contextRef="#ctx0" brushRef="#br0" timeOffset="7384.45">1651 2836 0,'-21'0'0,"0"0"16,-1 0-16,44 0 47,-1 0-47,21 0 16,-21 22-16</inkml:trace>
  <inkml:trace contextRef="#ctx0" brushRef="#br0" timeOffset="8000.11">3514 3408 0,'42'-21'16,"-21"0"0,0-1-16,-21 1 0,0 0 0,0-21 15,0 21-15,0-22 0,0 22 0,0 0 16,0-21-16,-21 20 0,0 1 16,-21 0-16,20 0 0,-20 0 0,21 21 15,-21 0-15,-1 0 0,22 0 16,-21 0-16,-1 0 0,1 21 0,21 0 15,-21 0-15,20 22 0,1-22 0,-21 21 16,21 0-16,21 1 0,-21-22 16,21 21-16,0 1 0,0-1 0,0-21 15,0 0-15,0 0 0,21 1 0,-21-1 16,21 0-16,0-21 16,0 0-16,22 0 0,-22 0 0,0 0 15,21 0-15,-21 0 0,22 0 0,-22-21 16,21 0-16,-21-1 0,1 1 15,-1 0-15,0 0 0,0 0 0,0-22 16,-21 1-16,21 21 0,-21-21 16,0-1-16,0 22 0,0 0 0,0-21 15,0 20-15,0 1 0,0 42 32,0 22-32,0-22 15,0 0-15,0 21 0,0 1 0,0-22 16,0 21-16,0 1 15,0-1-15,0-21 0,0 21 0,22-20 16,-22-1-16,21 21 0,-21-21 0,0 0 16,21-21-16,0 22 0,0-22 15,0 0 1,1 0-16</inkml:trace>
  <inkml:trace contextRef="#ctx0" brushRef="#br0" timeOffset="8767.67">5461 3048 0,'0'-21'31,"0"0"-31,21 0 15,0 21-15,0-22 0,1 1 0,20 0 16,-21 0-16,21 0 0,1 0 16,-1-1-16,0-20 0,1 21 0,-22-21 15,21-1-15,-21 1 0,1 0 0,-22 20 16,0-20-16,0 0 0,0 21 16,-22-1-16,-20 1 0,0 0 0,-1 21 15,-20 0-15,-1 0 0,1 0 0,-22 0 16,22 21-16,-1-21 15,1 21-15,-1 1 0,22-1 0,0 0 16,-1-21-16,22 21 0,0 0 16,21 0-16,0 1 0,0-1 0,0 0 15,21 0-15,0 0 0,22 22 0,-22-22 16,21 0-16,22 21 0,-22-21 16,0 22-16,22-22 0,-22 21 0,0 1 15,1-1-15,-1-21 0,0 21 0,-20 1 16,-1-1-16,-21 0 0,0 1 15,0-1-15,-43 0 0,22 1 0,-21-1 16,-22-21-16,22 0 0,0 1 0,-22-1 16,22 0-16,0 0 15,-64-21 1,63 0-16,22 0 0,0-21 0,0 0 0,0 0 16,21-1-16,-21-20 0,21 21 15,-22-21-15,22-1 0,0 1 0,0 0 16,0 20-16,0-20 0,0 0 0,0 21 15,0-1-15,0 1 0,0 0 16,22 21 0,-1 0-16,0 21 15,0-21-15,0 21 0,0 1 0,-21-1 16,22 0-16,-1 21 0,0-42 16,0 21-16,0 1 0,22-1 0,-22 0 15</inkml:trace>
  <inkml:trace contextRef="#ctx0" brushRef="#br0" timeOffset="9155.45">6223 2773 0,'0'0'0,"0"-42"0,0-1 16,0 22-16,-21 21 0,0 0 15,21 21-15,-22 0 0,22 1 16,0-1-16,0 21 0,0 0 0,0 1 16,0-1-16,-21 22 0,21-1 0,0 1 15,0-1-15,-21 1 0,21 20 16,0-20-16,-21 20 0,21 1 0,-21 0 16,0-1-16,21 1 0,-22 0 0,22 21 15,-21 63 1,0-63-16,21-22 0,0 1 0,-21 0 0,0-22 15,21 22-15,-21-22 0,21-20 16,0 20-16,0-20 0,-22-1 0,22-21 16,0 21-16,-21-42 0,21 22 0,0-44 31,0 1-31,0 0 0,0 0 0,0-21 16,0 20-16,0-20 0,0-21 0,0 20 15,0 1-15,0-22 0,21 1 0</inkml:trace>
  <inkml:trace contextRef="#ctx0" brushRef="#br0" timeOffset="9471.27">6096 3387 0,'0'0'0,"21"-43"0,0-62 16,-21 83-16,21 1 0,1-21 15,-1 21-15,0 0 0,0-1 0,21 22 16,1-21-16,-1 21 0,0 0 0,1 0 15,-1 0-15,-21 21 0,22 1 16,-22-1-16,0 21 0,-21-21 0,0 22 16,0-1-16,0 0 0,0 1 0,-21-1 15,-22-21-15,22 21 0,-21-20 16,0 20-16,-1-21 0,22 0 0,-21 0 16,-1 1-16,22-22 0,-21 21 0,21-21 15,0 0-15,-1 0 0,1 0 16,21-21-1,0-1-15,0 1 16,21 0-16,-21 0 0,22 0 16,-1 0-16,21-1 0,-21 1 15</inkml:trace>
  <inkml:trace contextRef="#ctx0" brushRef="#br0" timeOffset="11275.35">6689 3302 0,'0'0'0,"0"21"16,21-21-16,0 0 16,0 0-16,0 0 15,0 0-15,1-21 0,-1 21 16,0-21-16,0 0 0,0 21 0,0-21 16,22-1-16,-22 1 0,0 0 0,-21 0 15,0 0-15,21 0 0,-21-1 16,0 1-16,0 0 0,0 0 15,-21 0-15,0 21 0,0 0 16,0 0-16,-1 0 0,1 0 16,0 0-16,0 0 0,0 21 0,0 0 15,-1 0-15,1 0 0,0 1 16,21-1-16,0 21 0,0-21 0,0 22 16,0-22-16,0 21 0,0-21 15,0 22-15,21-22 0,0 0 0,1 0 16,-1 0-16,0-21 0,0 21 0,0-21 15,0 0-15,22 0 0,-22 0 16,0 0-16,0 0 0,0 0 0,22 0 16,-22-21-16,0 21 0,0-21 0,22 0 15,-22 0-15,0-22 0,0 22 16,0-21-16,0 21 0,1-22 0,-1 1 16,0 21-16,0-21 0,0 20 0,-21 1 15,21 0-15,1 0 0,-1 21 16,0-21-16,0 42 31,-21 0-31,0 0 16,0 0-16,0 1 15,21-44 32,-21 1-31,0 0-16,0 0 0,0 0 15,0 0 1,0-1 0,-21 22-1,0 0-15,0 22 16,0-1-16,-1 0 16,22 0-16,-21 0 0,21 0 0,0 22 15,-21-22-15,21 21 0,-21-21 0,21 22 16,0-22-16,0 21 0,0-21 15,0 1-15,0-1 0,0 0 0,21 0 16,0 0-16,0 0 0,1-21 0,-1 0 16,0 0-16,21 0 0,-21 0 15,22 0-15,-22 0 0,21 0 0,-21-21 16,22 21-16,-22-21 0,21 0 0,-21 0 16,22-22-16,-22 22 0,0 0 15,0-21-15,0 21 0,1-22 16,-1 22-16,0 0 0,-21-21 0,21 20 15,-21 1-15,0 0 0,-21 21 32,21 21-17,-21 0-15,21 1 0,-21-1 16,21 21-16,0-21 0,0 0 0,0 22 16,0-22-16,0 0 0,0 21 15,0-20-15,0-1 0,0 0 0,21 0 16,0-21-16,0 21 0,0 0 15,0-21-15,1 0 0,20 0 0,-21 0 16,21 0-16,-20 0 0,20 0 16,-21 0-16,21-21 0,1 21 0,-22-21 15,21 0-15,-21 0 0,1 0 0,20-1 16,-21 1-16,0 0 0,0-21 16,1 21-16,-22-22 0,21 22 0,-21-21 15,21 21-15,-21-1 0,0 1 0,0 0 16,0 0-16,0 0 0,0 0 0,-21 21 15,0 0-15,-1 0 16,1 0-16,0 0 0,0 0 16,0 21-16,0 0 0,-1 0 15,22 0-15,-21 0 0,21 22 16,-21-22-16,0 21 0,21-21 0,0 1 16,0-1-16,0 21 0,0-21 0,0 0 15,0 1-15,0-1 0,21-21 16,0 0-1,0 0-15,1 0 0,-1 0 16,0-21-16,0 21 0,0-22 0,-21 1 16,21 0-16,1 0 0,-22 0 15,0-22-15,21 22 0,-21 0 16,21 0-16,-21 0 0,21 0 0,-21-1 16,0 1-16,0 0 0,0 42 46,0 0-46,0 1 0,0-1 16,0 0-16,0 21 0,0-21 0,0 1 16,0-1-16,0 0 0,0 0 15,0 0-15,0 0 0,21 1 0,0-22 16,-21 21-16,22-21 0,-1 0 0,0 0 16,0 0-16,0 0 0,0 0 15,22 0-15,-22 0 0,0 0 16,0-21-16,0-1 0,1 22 0,-1-21 15,0 0-15,0 0 0,0-21 0,0 20 16,1-20-16,-22 21 0,21-21 16,0-1-16,-21 1 0,21 0 0,0-1 15,-21 1-15,21 0 0,1-1 0,-1-20 16,-21 20-16,21 1 0,0 0 0,0-1 16,-21 22-16,21-21 0,-21 0 15,22 20-15,-22 1 0,21 0 0,-21 0 16,0 0-16,0 42 31,0 0-31,-21 21 16,21-20-16,-22 20 0,1 0 0,0 1 15,21-1-15,-21 0 0,0 22 16,0-22-16,-1 0 0,1 22 0,0-22 16,21 1-16,0-1 0,-21 21 0,21-20 15,0-22-15,0 21 0,0 1 0,0-22 16,0 21-16,0-21 0,21 0 15,-21 1-15,21-22 0,0 21 0,1-21 16,-1 0-16,0 0 0,0 0 0,0 0 16,0 0-16,1 0 15,-1 0-15,0-21 0,-21-1 16,21 22-16,-21-21 0,21 0 0,-21 0 16,21 0-16,-21 0 0,0-22 0,0 22 15,0 0-15,0-21 0</inkml:trace>
  <inkml:trace contextRef="#ctx0" brushRef="#br0" timeOffset="11465.44">8467 2731 0,'0'0'15,"0"21"-15,-22-21 16</inkml:trace>
  <inkml:trace contextRef="#ctx0" brushRef="#br0" timeOffset="12556.3">10901 3027 0,'0'0'0,"-21"-21"15,21 0-15,-22 21 0,22-22 16,-21 22-16,21 22 31,0-1-31,-21 0 16,21 0-16,0 0 0,0 0 0,0 1 16,0 20-16,0-21 0,0 0 0,0 22 15,0-22-15,0 0 0,0 0 16,0 0-16,-21 0 0,21 1 0,0-1 15,-21-21 1,21-21 15,0-1-31,0 1 0,0 0 0,0 0 16,0 0-16,0 0 0,0-22 0,21 22 16,-21 0-16,21-21 0,0 20 15,0-20-15,1 21 0,-22 0 0,21 0 16,0-1-16,21 1 0,-21 0 0,1 21 15,-1 0-15,21 0 0,-21 0 16,0 0-16,1 0 0,-1 0 0,0 21 16,0 0-16,0 1 0,-21-1 0,0 0 15,21 0-15,-21 21 0,22-20 16,-22-1-16,0 0 0,0 0 16,0 21-16,0-20 0,0-1 0,0 0 15,-22-21-15,1 21 0,0-21 0,0 0 16,21 21-16,-21-21 0,21-21 31,0 0-31,0 0 0,0 0 16,0-1-16,0-20 0,0 21 0,21 0 15,0-22-15,0 22 0,22-21 16,-22 21-16,0-22 0,21 22 0,-21 0 16,22 0-16,-22 0 0,21 0 0,-21 21 15,22 0-15,-22 0 0,21 0 16,-21 0-16,1 21 0,20 0 15,-42 0-15,21 0 0,-21 0 0,21 1 16,-21-1-16,0 0 0,0 21 0,0-21 16,0 1-16,-21 20 0,0-21 15,21 0-15,-21 0 0,0 22 0,21-22 16,0 0-16,-22 0 0,22 0 16,0 1-16,0-44 31,0 1-31,22 21 15,-1-21-15</inkml:trace>
  <inkml:trace contextRef="#ctx0" brushRef="#br0" timeOffset="12940.21">11938 3112 0,'42'0'15,"-21"0"-15,1 0 16,-1 0-16,0 0 0,0 0 15,0 0-15,0-22 0,22 22 16,-22 0-16,0-21 0,21 21 0,-20-21 16,-1 21-16,0-21 0,0 21 0,0-21 15,-21 0-15,0-1 16,0 1-16,0 0 0,0 0 16,0 0-16,-21 21 0,0 0 15,0 0-15,0 0 0,-1 0 0,1 0 16,-21 0-16,21 0 0,0 21 15,-22 0-15,22 21 0,0-20 0,0-1 16,0 21-16,21 0 0,0-20 0,0 20 16,0 0-16,0-21 0,0 22 0,0-22 15,0 0-15,0 0 0,0 0 16,0 1-16,21-1 0,0 0 0,0 0 16,0-21-16,0 0 0,1 21 0,-1-21 15,21 0-15,-21 0 0,0 0 16,1 0-16,20-21 0,-21 0 15,21 0-15,-20 0 0,-1-1 0,21 1 16</inkml:trace>
  <inkml:trace contextRef="#ctx0" brushRef="#br0" timeOffset="13228.04">13081 2434 0,'0'0'0,"0"-21"0,0 0 15,-21 21-15,0 0 16,-1 21-16,1 0 16,0 0-16,0 1 0,21 20 0,-21 0 15,0 1-15,-1-1 0,22 21 0,-21-20 16,21-1-16,-21 22 0,0-22 0,21 0 16,-21 1-16,21 20 0,-21-21 15,-1 1-15,22-1 0,-21-21 0,21 22 16,0-1-16,0-21 0,0 0 0,-21 0 15,21 1-15,0-1 16,21-21 0,0-21-16,1-1 0,-1 1 15,0 0-15</inkml:trace>
  <inkml:trace contextRef="#ctx0" brushRef="#br0" timeOffset="13704.24">13377 2498 0,'0'0'0,"0"-43"16,0 22-16,0 0 16,-21 42-16,0 0 15,0 22-15,21-1 0,-21 0 0,-1 1 16,22-1-16,0 0 0,-21 22 16,21-22-16,-21 22 0,0-22 0,21 0 15,-21 1-15,21 20 0,-21-20 0,21-1 16,-22 0-16,22-21 0,0 22 15,-21-22-15,21 0 0,-21 0 16,21 0-16,0 1 0,0-1 0,0-42 31,0-1-15,0 1-16,0 0 0,21 0 16,0 0-16,1-22 0,-1 22 0,0 0 15,0 0-15,0-21 0,0 20 0,1 1 16,20 0-16,-21 21 0,0-21 0,0 21 15,1 0-15,-1 0 0,-21 21 16,21-21 0,-21 21-16,0 0 0,0 22 0,0-22 15,0 0-15,0 0 0,0 22 0,0-22 16,0 0-16,0 0 0,-21 0 16,21 0-16,0 1 0,0-1 0,0 0 15,0-42 32,0 0-47,21-1 0</inkml:trace>
  <inkml:trace contextRef="#ctx0" brushRef="#br0" timeOffset="14100.53">13864 3090 0,'0'0'0,"0"-21"15,0 0 1,-21 21-16,0 0 0,0 0 16,21 21-16,-22-21 0,1 21 15,21 1-15,-21-1 0,0 21 0,21-21 16,0 0-16,-21 22 0,21-22 0,-21 0 16,21 0-16,0 22 0,0-22 0,0 0 15,0 0-15,21-21 16,0 21-16,0-21 15,0 0-15,0 0 0,1 0 0,-1 0 16,0-21-16,0 21 0,0-21 0,0 0 16,1 0-16,-1-1 0,-21 1 15,0 0-15,21 0 0,-21-21 0,0 20 16,0-20-16,0 21 0,0 0 0,0 0 16,0-1-16,-21 1 0,0 0 0,21 0 15,-22 21-15,1 0 0,0 0 16,0 0-16,0 0 0,0 0 0,-1 21 15,22 0 1,0 0-16,0 1 16,22-1-16,-1-21 0,0 0 15,0 21-15</inkml:trace>
  <inkml:trace contextRef="#ctx0" brushRef="#br0" timeOffset="14679.21">14668 3027 0,'0'-21'0,"0"42"0,-21-42 15,21 0-15,-21 21 0,0 0 16,0 0-16,0 0 0,-1 0 16,-20 0-16,21 21 0,0 0 0,0-21 15,-1 21-15,1 0 0,0 0 0,21 22 16,-21-22-16,0 0 0,21 0 0,-21 22 15,21-22-15,0 0 0,0 0 16,0 0-16,0 0 0,0 1 0,21-1 16,0-21-16,0 0 0,0 0 15,0 0-15,1 0 0,-1 0 0,21 0 16,-21 0-16,0-21 0,22-1 16,-22 22-16,0-21 0,0 0 0,0-21 15,1 21-15,20-22 0,-21 22 16,0-21-16,0-1 0,1 1 0,-1 0 15,0-1-15,0 1 0,0-21 16,22 20-16,-22-20 0,0-1 0,0 22 16,0-22-16,0 22 0,-21 0 0,22-1 15,-22 22-15,0 0 0,0 0 16,0 0-16,-22 21 16,1 0-16,-21 21 0,21 21 0,0-21 15,-1 22-15,1-1 0,0 22 16,0-22-16,0 21 0,0-20 0,-1 20 15,1-20-15,0 20 0,21-21 0,0 1 16,0 20-16,0-20 0,0-1 16,0 0-16,0-21 0,0 22 15,21-22-15,0 0 0,-21 0 0,43 0 16,-22 1-16,0-22 0,21 0 0,1 0 16,-22 0-16,21 0 0,1 0 0,-22 0 15,21 0-15,0-22 0,-20 22 16,-1-21-16,0 0 0,0 0 0,0 0 15,-21-22-15</inkml:trace>
  <inkml:trace contextRef="#ctx0" brushRef="#br0" timeOffset="14943.32">12658 2688 0,'-22'0'16,"44"0"-16,-86 0 0,85 0 31,22 0-31,-1 0 0,0 0 0,1 0 16,20 0-16,1 0 0,-1 0 15,1 0-15,-22 0 0,21 0 16,1 0-16,-22 0 0,1 0 0,-22-21 15,21 21-15,-21-21 0,0 21 0,1-21 16</inkml:trace>
  <inkml:trace contextRef="#ctx0" brushRef="#br0" timeOffset="15519.51">17441 1799 0,'0'0'0,"-21"0"15,0 21-15,0 1 0,-22-1 16,1 21-16,0 0 0,-1 22 0,1-1 16,-21 1-16,20-1 0,1 22 15,0 0-15,-22 21 0,22-22 16,-22 22-16,1-21 0,20-1 0,-20 1 15,-1 21-15,1-43 0,-1 22 0,22 0 16,-21-22-16,20 1 0,1-1 16,21-20-16,0 20 0,-1-42 0,22 22 15,0-22-15,0 0 0,0 0 0,22-21 16,-1 0-16,0 0 16,0-21-16,0 0 0,0 0 15</inkml:trace>
  <inkml:trace contextRef="#ctx0" brushRef="#br0" timeOffset="16008.05">17949 2582 0,'0'0'0,"43"-21"0,84-42 15,-106 20-15,0 22 16,0 0-16,0 0 0,0 0 0,-21 0 15,0-1-15,0 1 0,0 0 0,0 0 16,0 0-16,-21 0 0,0 21 16,0 0-16,-21 0 0,-1 0 0,-20 0 15,20 0-15,-20 21 0,21-21 16,-22 21-16,1 0 0,-1 21 0,22-20 16,-1-1-16,1 21 0,0 0 15,21-20-15,-1-1 0,22 21 0,0-21 16,0 0-16,0 1 0,0-1 15,22 21-15,-1-42 0,21 21 0,0 0 16,-20 1-16,20-1 0,0 21 0,1-21 16,-22 0-16,21 1 0,-21-1 15,0 0-15,1 21 0,-22-21 0,0 1 16,0-1-16,0 0 0,-22 0 0,1-21 16,0 21-16,-21 0 0,-1-21 0,-20 22 15,-1-22-15,1 0 0,-1 0 16,1 0-16,21 0 0,-22 0 15,22 0-15,21 0 0,-22 0 0,22 0 16,21-22-16,0 1 16,0 0-16,21 0 15,0 21-15,1-21 0,-1 21 16,21-21-16,-21-1 0,22 22 0,-1-21 16,0 21-16</inkml:trace>
  <inkml:trace contextRef="#ctx0" brushRef="#br0" timeOffset="16339.37">18415 2794 0,'-21'0'0,"0"0"0,-1 0 0,1 21 15,0 0-15,0 1 0,0-1 16,21 0-16,-21 21 0,21-21 0,-22 22 15,1-1-15,21 22 0,-21-22 0,0 21 16,21 1-16,-21-1 0,0 1 16,21-1-16,-22 1 0,1-1 0,0 1 15,0 21-15,0-22 0,0 22 16,-1-1-16,1 1 0,0-21 0,0 20 16,0-20-16,21 20 0,-21-20 0,-1-22 15,1 22-15,0-22 0,21-21 16,0 22-16,-21-22 0,21 0 0,-21-21 15,21-21 1,0 0-16,0-1 0,0-20 16,21 0-16,0-1 0</inkml:trace>
  <inkml:trace contextRef="#ctx0" brushRef="#br0" timeOffset="16644.2">18330 2879 0,'0'-43'0,"0"86"0,0-107 0,0 22 16,21 21-16,1 0 0,-22-22 0,21 43 16,21-21-16,-21 0 0,22 21 0,-1 0 15,0 0-15,1 0 0,-1 0 16,0 0-16,1 21 0,-1 0 0,0 0 16,-21 1-16,1 20 0,-22 0 0,0-21 15,0 22-15,-22-1 0,1-21 16,-21 22-16,0-1 0,-1-21 0,1 0 15,-22 22-15,22-22 0,0 0 0,-22 0 16,22-21-16,21 21 16,-22-21-16,22 0 0,0 0 0,0 0 15,42-21 1,0 21 0,22-21-16,-22 0 0,21 0 0,-21-1 15</inkml:trace>
  <inkml:trace contextRef="#ctx0" brushRef="#br0" timeOffset="16988">19050 2879 0,'0'0'0,"42"0"16,-21-21-1,1 21-15,-22-22 0,21 22 0,0-21 16,0 21-16,0-21 0,0 0 0,-21 0 15,22 21-15,-22-21 0,21-1 16,-21 1-16,-21 21 16,-1 0-16,1 0 0,0 0 15,-21 0-15,21 21 0,-1-21 16,-20 22-16,21-1 0,0 21 0,0-21 16,-1 0-16,1 22 0,0-22 0,21 0 15,0 0-15,0 22 0,0-22 16,0 0-16,0 0 15,0 0-15,21-21 0,0 21 0,1-21 16,-1 0-16,0 0 0,0 0 0,21 0 16,-20 0-16,-1 0 0,21 0 15,0 0-15,-20 0 0,20-21 0,-21 0 16</inkml:trace>
  <inkml:trace contextRef="#ctx0" brushRef="#br0" timeOffset="18164.28">19706 2773 0,'0'0'0,"0"-21"0,0-22 15,-21 43 17,0 22-32,0-1 15,-1 0-15,1 0 0,0 21 16,0-20-16,0-1 0,21 21 0,0-21 16,-21 0-16,21 1 0,-22-1 0,22 0 15,0 0-15,0 0 0,0 0 0,0 1 16,22-22-16,-1 0 0,0 0 15,0 0-15,0 0 0,0 0 0,22 0 16,-22 0-16,0 0 0,21 0 0,-20-22 16,-1 22-16,21-21 15,-21 0-15,0 0 0,1 0 0,-1 0 16,0-22-16,0 22 0,0 0 0,0-21 0,-21 20 16,22 1-16,-22 0 15,21 21-15,-21-21 0,0 42 16,0 0-1,0 0-15,-21-21 0,-1 43 0,1-22 16,21 0-16,0 0 0,0 0 16,-21 1-16,21-1 0,0 0 0,0 0 15,0 0-15,0 0 0,0 1 0,21-1 16,0-21-16,1 0 16,-1 21-16,21-21 0,-21 0 0,22 0 15,-1 0-15,0 0 0,1 0 16,-1 0-16,0-21 0,22 21 0,-22-21 15,0-1-15,1 1 0,-1 21 16,0-21-16,1-21 0,-22 21 0,0-1 16,21 1-16,-20 0 0,-22-21 0,0 21 15,0-1-15,0 1 0,0 0 16,0 0-16,0 0 0,-22 0 16,1 21-16,0 0 0,0 0 0,-21 0 15,20 0-15,1 21 0,-21 0 16,21 0-16,-22 0 0,22 0 0,-21 1 15,21-1-15,21 21 0,-21-21 16,21 0-16,0 1 0,0-1 0,0 0 16,0 0-16,0 0 15,21-21-15,0 0 0,0 0 0,0 0 16,0 0-16,1 0 0,-1 0 0,0 0 16,0 0-16,-21-21 0,21 21 15,0-21-15,1 0 0,-1 0 0,-21-22 16,21 22-16,0 0 0,-21 0 15,0 0-15,0-1 0,21 1 16,-21 0-16,0 42 31,0 0-31,-21-21 0,21 43 16,0-22-16,0 0 0,0 0 16,0 0-16,0 1 0,0-1 0,0 0 15,0 0-15,0 0 0,21 0 0,0-21 16,22 22-16,-22-22 0,21 0 15,1 0-15,-22 0 0,21 0 0,0 0 16,1 0-16,-1 0 0,0 0 0,-20-22 16,20 22-16,-21-21 0,21 0 0,-20 0 15,-1-21-15,0 20 0,21-20 16,-21 0-16,1-22 0,20 22 0,-21-22 16,0 1-16,0-1 0,22-20 0,-22 20 15,21 1-15,-21-1 16,1 22-16,-1-22 0,0 22 0,0 0 15,-21-1-15,0 22 0,0 0 0,0 0 16,0 0-16,-21 21 16,0 21-16,-22 0 15,22 0-15,0 22 0,-21-1 0,21 0 16,-22 1-16,22 20 0,-21 22 16,21-22-16,-1 1 0,1 20 0,0-20 15,0-1-15,21 1 0,0-1 0,0-20 16,0 20-16,0-20 0,21-22 15,0 21-15,22 0 0,-1-20 0,-21-1 16,21 0-16,1 0 0,20-21 16,-20 0-16,-1 0 0,0 0 0,-21 0 15,22 0-15,-1 0 0,-21 0 16,0-21-16,1 0 0,-1 21 0,0-21 16,0-1-16,-21 1 0,0 0 0,21-21 15,-21 21-15,0-22 0,0 1 16,0 21-16</inkml:trace>
  <inkml:trace contextRef="#ctx0" brushRef="#br0" timeOffset="18343.18">20341 2307 0,'0'0'0,"-21"0"0,-21 0 0,20 0 15,1 0-15,0 0 0,0 0 0,0 0 16,0 0-16,-1 0 16,1 0-16</inkml:trace>
  <inkml:trace contextRef="#ctx0" brushRef="#br0" timeOffset="21963.11">1651 4403 0,'21'0'0,"-21"-21"16,0-1-16,0 1 15,0 0 1,0 0-16,-21 21 15,0 0 1,0 0 0,21 42-1,0-21-15,-22 1 0,22 20 0,-21-21 16,21 21-16,-21 1 0,21-22 16,0 21-16,0 1 0,0-22 15,0 21-15,0-21 0,0 0 0,0 1 16,0-1-16,0 0 0,0 0 0,0 0 31,0-42-15,0 0-16,0 0 15,0 0-15,0-1 0,0 1 0,21 0 16,-21 0-16,21-21 0,1 20 16,-22-20-16,21 21 0,0-21 0,0 20 15,-21-20-15,21 21 0,0 0 0,1 0 16,-1-1-16,0 22 0,0 0 15,0 0-15,0 0 16,1 22-16,-1-1 0,-21 21 16,21-21-16,0 0 0,-21 22 0,21-22 15,-21 21-15,0-21 0,0 22 16,0-22-16,21 21 0,-21-21 0,0 1 16,0-1-16,0 0 0,0 0 15,22-21-15,-1 0 16,-21-21-1,21 21-15,-21-21 0,21 0 16,0-1-16,-21 1 0,21 0 0,1-21 16,-1 21-16,0-22 0,0 22 15,0-21-15,0 21 0,22-22 16,-22 22-16,0-21 0,0 21 16,22 21-16,-22-22 0,0 22 0,0 0 15,0 0-15,0 0 16,-21 22-16,0-1 0,22 0 15,-22 21-15,0-21 0,0 1 0,0 20 16,0-21-16,0 0 0,0 22 16,0-22-16,0 0 0,0 0 0,0 0 15,21 0-15,-21 1 0,21-1 16,0-21-16,0 21 0,22-21 16,-22 0-16,0 0 0,21 0 15,1-21-15,-22 0 0,21 21 0,0-22 16,1 1-16,-1 0 0,0 0 15,1 0-15,-1 0 0,-21-1 16,22 1-16,-22-21 0,21 21 0,-42 0 16,21-22-16,-21 22 0,0 0 0,0-21 15,0 20-15,0 1 0,-21 0 16,21 0-16,-21 21 0,0 0 0,0 0 16,-1 0-16,1 0 15,21 21-15,-21 0 0,21 0 0,-21 22 16,21-22-16,0 21 0,0-21 0,0 22 15,0-22-15,0 21 0,0-21 16,0 22-16,0-22 0,0 0 0,0 0 16,21 0-16,0 1 15,0-1-15,1-21 0,-1 0 0,21 0 16,-21 0-16,22 0 0,-1 0 0,0-21 16,1-1-16,-1 22 0,-21-21 15,21 0-15,1 0 0,-1 0 0,-21 0 16,0-1-16,1 1 0,-1 0 0,0 0 15,-21 0-15,0 0 0,0-1 16,0 1-16,0 0 0,-21 21 31,21 21-31,0 0 16,0 1-16,0-1 0,0 0 0,-21 0 16,21 0-16,0 0 15,0 1-15,0-1 0,0 0 0,0 0 16,0 0-16,0 0 0,-22-21 0,22 22 15,0-44 17,22 1-32,-22 0 15,21 0-15,-21 0 16,21-22-16,0 22 0,-21 0 0,21 0 16,-21 0-16,0 0 0,21-1 15,1 1-15,-22 0 0,21 0 16,0 21-1,0 21-15,-21 0 16,0 0-16,0 1 0,0-1 16,0 21-16,0-21 0,0 0 0,0 1 15,0-1-15,0 0 16,0 0-16,0 0 0,0 0 16,21-21-1,0 0 1,1-21-16,-1 21 15,0-21-15,-21 0 0,21 0 16,0 0-16,0-1 0,1 1 16,-1 0-16,0-21 0,-21 21 0,21-1 15,0-20-15,0 21 0,1 0 0,-22 0 16,21 21 0,-21 21-1,0 0-15,0 0 0,0 0 0,0 0 16,0 1-16,0 20 0,0-21 15,0 21-15,0-20 0,0-1 0,0 21 16,0-21-16,0 0 0,21 1 0,0-1 16,-21 0-16,21 0 0,0 0 15,1-21-15,-1 0 0,0 0 0,21 0 16,-21 0-16,1 0 0,20 0 16,0-21-16,-21 0 0,22 21 15,-1-21-15,-21 0 0,22-22 0,-22 22 16,0 0-16,0-21 0,0 20 0,0-20 15,1 0-15,-22-22 0,21 22 16,-21-22-16,21 22 0,-21-21 0,0 20 16,0 1-16,0 0 0,0 20 0,0-20 15,0 21-15,0 42 16,0 0 0,0 22-16,0-22 0,0 21 0,0 0 15,0 1-15,0 20 16,0-20-16,-21-1 0,0 0 0,21 1 15,-22-1-15,1 0 0,21 1 0,0-22 16,-21 21-16,21-21 0,-21 22 16,21-22-16,0 0 0,0 0 15,0-42 17,0 0-32,0 0 0,21-1 0,0 1 15,0 0-15,-21 0 0,22 0 0,-1 0 16,0-1-16,0 1 0,0-21 15,0 21-15,1 21 0,-1-21 0,0-1 16,0 22-16,0 0 0,0 0 16,1 0-16,-1 0 15,0 22-15,0-1 16,-21 0-16,0 0 0,0 0 0,0 0 16,0 1-16,0-1 0,0 0 0,0 0 15,0 0-15,-21 0 0,0 1 16,0-22-16,21 21 0,-22-21 0,1 21 15,0-21-15,0 0 16,0-21-16,21 0 16,0-1-16,-21 1 0,21 0 15,-22 21-15,22-21 0,0 0 16,-21 21 15,21 21-31,0 0 16,0 0-16,0 0 0,0 1 15,0-1-15,0 0 16,0 0-16,0 0 0,21-21 0,-21 21 16,22 1-16,-1-22 0,-21 21 0,21-21 15,0 0-15,0 0 0,0 0 16,1 0-16,-1 0 0,0 0 0,0 0 16,0 0-16,0-21 0,22-1 0,-22 1 15,21 0-15,-21 0 16,1 0-16,20 0 0,-21-1 0,0 1 15,0-21-15,1 21 0,-1 0 0,-21-22 16,0 22-16,0 0 0,0-21 0,0 20 16,0 1-16,0 0 0,-21 21 15,-1 0 1,1 0-16,21 21 0,0 0 16,0 1-16,0-1 0,-21 0 15,21 21-15,0-21 0,0 1 0,0-1 16,0 0-16,0 0 0,0 0 0,0 0 15,21 1-15,0-22 16,22 0-16,-22 0 16,0 0-16,0 0 0,22 0 0,-22-22 15,21 22-15,0-21 0,-20 0 16,20 21-16,-21-21 0,0 0 0,22 21 16,-22-21-16,0-1 0,-21 1 0,21 0 15,-21-21-15,21 21 0,-21-1 16,0 1-16,0 0 0,0 0 0,0 0 15,-21 21 1,0 21 0,21 0-1,0 0-15,21-21 32,0 0-32,0 0 15,1 0 1,-1 0-16,0 0 15,-21 21-15,0 1 16,0-1-16,0 0 16,0 0-16,0 0 0,0 0 15,0 1-15,0-1 0,0 0 0,0 0 16,0 0-16,0 0 16,-21-21-16,21 22 0,0-1 15,0-42 32,21-1-47,0 22 0,21-21 16,-20 0-16,20 0 0</inkml:trace>
  <inkml:trace contextRef="#ctx0" brushRef="#br0" timeOffset="22887.59">7218 4339 0,'0'0'0,"21"-21"16,-21 0-16,0 0 16,-21 21-16,0 0 0,-1 0 15,1 0-15,0 21 0,0 0 0,0-21 16,0 42-16,-22-20 0,22-1 0,0 21 15,0-21-15,0 22 0,21-1 16,-22-21-16,22 21 0,-21 1 0,21-22 16,0 21-16,0 1 0,0-22 0,0 0 15,21 0-15,22 0 0,-22 0 0,0-21 16,21 0-16,1 22 16,-1-22-16,0 0 0,-20 0 0,20 0 15,0-22-15,1 1 0,-1 21 0,-21-21 16,21 0-16,-20 0 0,-1 0 0,0-1 15,0-20-15,0 21 0,-21 0 16,0-22-16,0 1 0,0 21 0,0-21 16,-21-1-16,0 1 0,0 21 0,0 0 15,-1-1-15,-20 1 0,21 21 16,0 0-16,-22 0 0,22 0 0,0 0 16,0 21-16,21 1 0,0-1 15,0 0-15,0 0 0,21 0 16,0-21-1,0 0-15,22 0 0,-1 0 0,-21 0 16,22 0-16,-1 0 0,21 0 0,-20 0 16,-1-21-16,0 21 0,22-21 15,-22 0-15,1 0 0,-1 21 0,-21-22 16,21 1-16,-20 0 0,-1 0 0,0 0 16,0 0-16,-21-1 0,0 1 0,21 0 15,-21 0-15,0 42 31,0 0-31,0 0 16,0 1-16,-21 20 0,0-21 16,21 21-16,0 1 0,-21-1 0,0 0 15,-1 1-15,22-1 0,-21 22 0,0-22 16,0 21-16,21 1 0,-21-22 0,0 22 16,21-1-16,-22 1 0,22-1 15,-21 1-15,0-1 0,21 1 0,-21-1 16,21 1-16,-21 20 0,0-20 0,21-1 15,-22 22-15,1-21 0,0-1 0,21 1 16,-21-1-16,0 1 0,21-22 0,0 0 16,-21 1-16,-1-22 15,1 21-15,21-21 0,-21-21 0,0 0 16,21-21 0,-21-21-16,21 21 0,0-22 15,0 1-15,-21 0 0,21-1 0,0-20 16,0 20-16,0-20 0,0-1 15,0 1-15,0-1 0,0 1 0,0-1 16,21 1-16,0-1 0,0 22 0,0-21 16,0 20-16,1-20 0,-1 20 0,0-20 15,0 21-15,21-1 0,-20 1 16,-1 0-16,0-1 0,21 1 0,-21 21 16,1-22-16,-1 22 0</inkml:trace>
  <inkml:trace contextRef="#ctx0" brushRef="#br0" timeOffset="23919.63">9821 4636 0,'0'0'0,"21"-22"16,-21 1 15,0 0-15,22 21-16,-22-21 0,21 0 16,0 0-16,0-1 15,0 1-15,0-21 0,1 21 16,20 0-16,-21-1 0,21-20 0,-20 21 15,20 0-15,-21 0 0,21-1 0,1 1 16,-22 21-16,0 0 0,0 0 16,0 0-16,1 0 0,-1 21 15,-21 1-15,0-1 0,0 0 0,0 0 16,0 0-16,0 0 16,0 1-16,0-1 0,0-42 62,0-1-62,0 1 0,0 0 16,0 0-16,0 0 0,0 0 15,0-1-15,0 1 0,0 0 16,-21 21 0,-1 0-16,1 0 0,0 21 15,0 0-15,0 1 0,0-1 0,-1 21 16,1 0-16,0 1 0,0-1 15,0 0-15,0 1 0,-1-1 0,1 0 16,21 1-16,-21-1 0,21 0 16,0-20-16,0 20 0,0-21 0,21 0 15,0 0-15,1 1 0,20-1 16,-21-21-16,21 0 0,1 0 0,-1 0 16,0 0-16,1 0 0,-1-21 0,0-1 15,22 1-15,-22 0 0,1 0 0,20-21 16,-21 20-16,1-20 0,-22 21 15,21-21-15,1-1 0,-22-20 0,21 20 16,-21-20-16,0 21 0,1-22 0,-1 1 16,0 20-16,0-20 0,-21 20 15,21 1-15,-21 0 0,0 21 0,0-1 16,0 1-16,0 42 16,-21 1-1,0 20-15,0-21 0,0 21 16,-1 22-16,1-22 0,0 1 0,21 20 15,-21-21-15,21 1 0,-21 20 0,21-20 16,0-1-16,0 0 0,0 1 0,0-22 16,0 21-16,0 0 0,0-20 15,0-1-15,0 0 0,21 0 0,-21 0 16,21 0-16,0 1 16,0-22-16,1 0 0,-1 0 15,0 0-15,0-22 0,0 1 16,0 21-16,1-21 0</inkml:trace>
  <inkml:trace contextRef="#ctx0" brushRef="#br0" timeOffset="25196.56">11705 4551 0,'0'0'16,"21"-42"-1,-21 20-15,0 1 0,0 0 16,0 0-16,0 0 0,-21 0 15,21-1-15,-21 1 0,0 21 16,0 0-16,-1 0 16,1 0-16,0 0 0,0 0 0,0 0 15,0 21-15,-1 1 0,1-1 0,0 0 16,0 0-16,-21 0 0,20 0 0,1 22 16,0-22-16,21 0 0,-21 21 15,21-20-15,-21-1 0,21 0 0,0 0 16,0 0-16,21 0 0,0-21 15,0 0-15,0 0 0,1 0 0,-1 0 16,0 0-16,0 0 0,21 0 16,-20 0-16,-1-21 0,0 21 0,0-21 15,0 0-15,0 21 0,-21-21 16,22 0-16,-1-1 0,-21 1 0,0 0 16,0-21-16,21 21 0,-21-1 15,0 1-15,0 0 0,0 0 0,0 0 16,0 0-16,0 42 31,-21 0-31,21 0 0,0 0 16,0 0-16,0 22 0,-21-22 0,21 0 15,0 0-15,0 0 0,0 1 0,0-1 16,0 0-16,0 0 0,0 0 0,21 0 16,0 1-16,0-22 15,0 0-15,0 0 0,1 0 16,-1 0-16,0 0 0,21 0 15,-21-22-15,1 22 0,20-21 0,-21 0 16,21 0-16,-20 21 0,-1-21 16,0 0-16,21-1 0,-21 1 0,1-21 15,-22 21-15,21 0 0,-21-1 0,21 1 16,-21 0-16,0 0 0,0 0 0,-21 21 31,0 0-15,21 21-16,0 0 0,-22 0 0,22 0 15,0 1-15,0-1 0,0 0 16,0 0-16,0 0 0,0 0 16,0 1-16,0-1 0,0 0 0,0 0 15,22 0-15,-1-21 0,-21 21 0,21 1 16,0-22-16,-21 21 0,21-21 16,-21-21 15,-21 21-31,21-22 15,-21 22-15,21-21 0,-21 21 0,21-21 16,-21 21-16,21-21 16,-22 21-16,1 0 0,0 0 0,0 0 15,0 0 1,0 0-16,21 21 0,0 0 16,0 0-16,0 1 15,21-1 1,0-21-16,0 0 0,0 21 0,0-21 15,1 0-15,-1 0 0,0 0 16,0 0-16,0 0 0,0 0 0,1 0 16,-1-21-16,21 21 0,-21-21 15,22 21-15,-1-22 0,-21 1 0,21 21 16,1-21-16,-22 0 0,0 0 0,0 0 16,0-1-16,1-20 0,-1 21 15,0 0-15,0-85 16,-21 85-16,0 0 0,0-1 15,0 1-15,-21 21 32,21 21-32,-21 1 0,21-1 15,-21 0-15,21 0 0,0 0 0,0 0 16,0 1-16,0-1 0,0 0 0,0 0 16,0 0-16,0 0 0,21 1 0,0-1 15,0 0-15,-21 0 16,21-21-16,-21 21 0,0 0 15,0 1 1,-21-22 0,0 0-16,0 0 0,21 21 15,-21-21-15,-1 0 0,1 0 16,21-21 46</inkml:trace>
  <inkml:trace contextRef="#ctx0" brushRef="#br0" timeOffset="35308.67">14605 4403 0,'0'0'0,"0"-43"0,21 22 16,-21 0-16,21-21 0,-21-1 0,0 22 15,21-21-15,-21 0 0,0 20 16,22-20-16,-22 21 0,0 0 0,0 0 16,0 42-1,0 21-15,0-21 16,0 22-16,0-1 0,0 0 16,-22 1-16,1-1 0,21 21 0,-21-20 15,21-1-15,0 0 0,-21 1 0,0-22 16,21 21-16,0-21 0,0 22 0,0-22 15,0 0-15,0 0 0,0 0 16,21-21 0,0 0-16,0-21 0,0 21 15,1-21-15,-1 0 0,-21 0 0,21 0 16,0-1-16,0 1 0,0-21 16,1 21-16,-1 0 0,0-22 0,0 22 15,0 0-15,0-21 0,1 20 16,-1 22-16,-21-21 0,0 0 0,21 21 15,-21 21 1,0 0-16,0 1 0,0-1 16,0 0-16,0 0 0,0 0 0,0 0 15,0 1-15,0-1 0,21 0 0,-21 0 16,21 0-16,-21 0 0,21 1 16,-21-1-16,22 0 0,-1-21 15,0 0-15,0 0 0,0 0 16,0 0-16,1 0 0,-1 0 0,0-21 15,21 0-15,-21 21 0,1-22 16,-1 1-16,0 0 0,0 0 16,0-21-16,0 20 0,-21 1 0,22-21 15,-1 0-15,-21-1 0,0 1 0,0 0 16,21 20-16,-21-20 0,0 0 0,21 21 16,-21-1-16,0 1 0,-21 42 31,0 1-31,21 20 0,-21-21 15,-1 21-15,22 1 0,-21-1 16,0 0-16,21 1 0,-21-22 0,21 21 16,0 1-16,0-22 0,0 21 0,0-21 15,0 0-15,0 22 0,21-43 16,-21 21-16,21 0 0,0-21 0,1 0 16,-1 0-16,0 0 0,21 0 15,-21 0-15,1 0 0,-1 0 0,21-21 16,-21 0-16,0 0 0,22-1 0,-22 1 15,0-21-15,21 21 0,-20-22 0,20 1 16,-21 0-16,0-22 0,0 22 16,22-22-16,-22 1 0,0 21 0,-21-22 15,21 22-15,0-22 0,-21 22 0,22 0 16,-22 20-16,0-20 0,0 21 0,0 0 16,0 0-16,0-1 0,0 44 31,-22-1-31,22 0 0,0 0 15,-21 21-15,0 1 0,21-1 0,-21 22 16,21-1-16,-21-21 0,0 22 16,21-1-16,-22 1 0,1-22 0,0 22 15,0-22-15,21 0 0,-21 1 0,0-1 16,21 0-16,-22-20 0,22 20 0,0-21 16,0 0-16,0 0 15,22-42 16,-1 21-31,-21-21 0,21 0 0,0 0 16,0-22-16,-21 22 0,21 0 16,1-21-16,-1 21 0,0-1 15,0-20-15,0 21 0,-21 0 0,21 21 16,-21-21-16,22 21 0,-1 0 16,-21 21-16,0 0 15,0 0-15,0 0 16,0 0-16,0 1 0,0 20 0,0-21 15,0 0-15,0 0 0,0 1 0,21-1 16,0 0-16,0-21 0,0 21 0,22 0 16,-22-21-16,0 0 0,21 0 15,1 0-15,-22 0 0,21 0 16,-21 0-16,1 0 0,20 0 0,-21 0 16,0-21-16,0 21 0,1-21 0,-1 0 15,0 0-15,0-1 0,-21 1 0,21-21 16,0 21-16,-21 0 0,0-22 15,22 22-15,-22 0 0,21 0 0,-21 0 16,0 42 0,0 0-1,0 0-15,0 0 0,0 0 16,0 22-16,0-22 0,0 0 0,0 0 16,0 0-16,0 1 0,0-1 0,0 0 15,21 0-15,0-21 0,0 0 16,0 21-16,1-21 15,-1 0-15,0 0 0,0 0 16,0 0-16,0-21 0,1 21 16,-1-21-16,-21 0 0,21 21 0,0-21 15,-21-1-15,21 1 0,0-21 0,1 21 16,-1 0-16,0-1 0,-21-20 16,21 21-16,0 21 0,0-21 0,1 0 15,-1 21 1,-21 21-1,0 0 1,0 0 15,21-21 1,-21-21-32,0 0 15,0 0 1,0-1-16,0 1 15,-21 0 1,0 21-16,-1 0 0,1 0 16,0 21-16,0 0 0,0 1 15,0-1-15,-1 0 0,22 0 16,-21 21-16,0-20 0,21-1 0,-21 21 16,21-21-16,0 0 0,0 22 15,0-22-15,0 0 0,0 0 0,0 0 16,21 1-16,0-1 0,0 0 0,1-21 15,-1 21-15,21-21 0,-21 0 0,22 0 16,-22 0-16,21 0 0,-21 0 16,22 0-16,-1-21 0,-21 0 0,21 0 15,-20-1-15,-1 1 0,0 0 0,0 0 16,21-21-16,-20-1 0,-1 1 0,0 0 16,0-1-16,0 1 15,-21-22-15,21 1 0,1-1 0,-1 1 16,-21-1-16,21 1 0,0 21 0,0-1 15,0 1-15,-21 0 0,0 20 0,22 1 16,-22 0-16,0 42 16,0 0-1,0 1-15,0-1 0,-22 21 0,22 22 16,-21-22-16,21 21 0,-21-20 16,0 20-16,0 1 0,0-22 0,-1 22 15,1-22-15,0 0 0,0 1 0,0-1 16,0 0-16,-1 1 0,1-22 15,21 0-15,-21 0 0,21 0 0,-21 0 16,42-42 15,0 0-31,0 0 16,1 0-16,-1 0 0,0-1 0,21 1 16,-21-21-16,1 21 0,-1 0 15,0-1-15,0-20 0,0 42 0,0-21 16,1 0-16,-1 21 0,-21 21 15,21 0-15,-21 0 16,0 0-16,0 1 0,0-1 16,0 0-16,0 21 0,0-21 15,0 1-15,-21 20 0,21-21 0,-21 0 16,21 0-16,0 1 0,0-1 0,0 0 16,0 0-16,-22-21 46,22-21-46</inkml:trace>
  <inkml:trace contextRef="#ctx0" brushRef="#br0" timeOffset="35503.56">17335 4170 0,'0'0'0,"-21"0"0,0 0 15,42 0 48,0 0-63</inkml:trace>
  <inkml:trace contextRef="#ctx0" brushRef="#br0" timeOffset="36199.87">19664 4255 0,'0'0'0,"0"-22"0,0-20 0,21 21 0,0 0 15,-21 0-15,0-1 0,0 1 0,0 42 32,-21 22-17,21-22-15,-21 0 0,21 21 0,0 1 16,-21-22-16,-1 21 0,22-21 16,-21 1-16,21-1 0,0 0 0,0 0 15,0 0-15,0 0 0,0 1 31,0-44 1,0 1-32,0 0 15,0 0-15,0 0 0,0 0 16,21-1-16,-21 1 0,22 0 16,-22 0-16,0 0 0,0 0 0,0-1 15,0 1-15,0 0 0,0 42 31,-22 0-15,1 1-16,21-1 0,0 0 0,-21 0 16,0 0-16,21 22 0,-21-22 15,21 0-15,0 0 0,0 0 16,-21 0-16,21 1 0,0-1 16,0 0-16,-22 0 15,22 0 1,22-21 15,-1-21-31,0 21 0</inkml:trace>
  <inkml:trace contextRef="#ctx0" brushRef="#br0" timeOffset="36595.65">20256 4233 0,'0'0'0,"22"-21"0,-22-21 15,0 21-15,0 0 16,0-1-16,-22 22 16,1 0-16,0 0 0,0 0 0,0 0 15,-22 0-15,22 0 0,0 22 16,0-1-16,-21 0 0,20 0 0,1 0 16,21 0-16,-21 1 0,21-1 0,0 0 15,0 0-15,0 0 0,0 0 16,21 1-16,0-22 15,1 21-15,-1 0 0,0-21 0,21 21 16,-21 0-16,1 0 0,-1-21 0,0 22 16,0-1-16,0-21 0,-21 21 0,0 0 15,0 0-15,0 0 16,-21-21-16,0 0 16,0 22-16,0-22 0,-22 0 0,22 0 15,0 0-15,0 0 0,0 0 0,-1 0 16,1 0-16,0 0 15,0-22 17,21 1-32,-21 21 0,21-21 0,-21 0 15</inkml:trace>
  <inkml:trace contextRef="#ctx0" brushRef="#br0" timeOffset="36783.55">19748 3831 0,'0'0'0,"-21"0"0,0 0 16,0 0-16,0 0 0,21-21 15,-21 21-15,-1 0 0,1 0 16</inkml:trace>
  <inkml:trace contextRef="#ctx0" brushRef="#br0" timeOffset="38927.55">1397 5779 0,'0'0'0,"21"-22"16,-21 1-16,0 0 0,0 0 0,0 0 16,0 0-16,0-1 0,0 1 15,0 0-15,0 0 0,0 0 16,0 0-16,-21 21 15,21-22-15,-21 22 16,21 22-16,0-1 16,-21 0-16,21 0 0,-22 21 0,22 1 15,0-1-15,0 0 0,0 1 16,0-1-16,0 22 0,0-22 0,0 0 16,0 1-16,0-1 0,0 0 15,0 1-15,22-1 0,-1 0 0,0-21 16,0 22-16,0-22 0,0 0 15,22 0-15,-22-21 0,0 21 0,0-21 16,22 0-16,-22 0 0,0 0 16,21 0-16,-21-21 0,1 0 15,20 0-15,-21 0 0,21 0 0,-20-22 16,20 22-16,-21-21 0,21-1 16,-20 1-16,-1 0 0,0-22 0,0 22 15,0-22-15,0 1 0,1-1 16,-1 22-16,0-21 0,0-1 0,0 22 15,-21-1-15,0 22 0,21-21 16,-21 21-16,0 0 0,0-1 0,-21 22 31,0 22-31,0-1 0,21 21 16,-21 0-16,0 1 0,-1-1 16,22 22-16,-21-22 0,0 21 15,21-20-15,-21 20 0,21-20 0,-21 20 16,21-21-16,0 1 0,0-1 15,0-21-15,0 0 0,0 22 0,21-22 16,0 0-16,0-21 0,0 0 16,22 0-16,-22 0 0,21 0 15,1 0-15,-1-21 0,0 0 0,1 0 16,-1-1-16,-21 22 0,21-42 16,1 21-16,-22 0 0,0 0 0,0-1 15,0 1-15,1 0 0,-22 0 0,0 0 16,21 0-16,-42 21 47,-1 21-47,22 0 0,-21 0 0,0 0 15,0 0-15,21 22 0,0-22 0,0 0 16,0 0-16,0 0 16,0 1-16,0-1 0,0 0 15,-21-21 16,0 0-31,-1 0 0,1 0 16,21-21-16,-21 0 16,0 21-16,21-22 15,0 44 17,0-1-17,0 0-15,21 0 16,0-21-16,0 0 0,1 0 0,-22 21 15,21-21-15,21 0 0,-21 0 0,0 0 16,22 0-16,-1 0 0,0 0 16,1 0-16,-1-21 0,0 21 0,1-21 15,-1 21-15,0-21 0,1 0 16,-1-1-16,0 1 0,-20 0 16,-1 0-16,0 0 0,0 0 0,-21-1 15,0 1-15,0 0 0,0-21 16,0 21-16,0-1 0,0 1 15,-21 0-15,0 21 0,0 0 16,-1 0-16,1 21 16,0 0-16,0-21 0,0 22 0,21 20 15,0-21-15,-21 0 0,21 0 0,0 22 16,0-22-16,0 0 0,0 0 16,0 0-16,21 1 0,0-1 0,0 0 15,0 0-15,22-21 0,-22 21 0,21-21 16,0 0-16,22 0 15,-22 0-15,22 0 0,-1 0 0,-20 0 16,20 0-16,1 0 0,-22-21 0,0 21 16,1-21-16,-1 0 0,0 21 15,1-21-15,-22-1 0,0 1 0,0 0 16,0 0-16,-21-21 0,21 20 0,-21-20 16,0 21-16,0 0 0,0-22 15,-21 22-15,0 0 0,0 21 16,0 0-16,0 0 0,-1 0 0,-20 0 15,21 0-15,0 21 16,0 0-16,-22 1 0,22-1 0,0 21 16,0-21-16,0 0 0,21 22 0,0-22 15,-22 0-15,22 0 0,0 0 16,0 1-16,0-1 0,0 0 0,0 0 16,22-21-16,-1 21 0,0-21 15,0 0-15,21 0 0,-20 0 16,-1 0-16,0 0 0,21-21 0,-21 21 15,1-21-15,-1 0 0,0 0 0,21-1 16,-21 1-16,1-21 0,-1 0 16,0-1-16,-21 1 0,21 0 0,0-22 15,0 1-15,-21-1 0,0 1 16,0-1-16,22 22 0,-22-22 16,0 22-16,0 0 0,0 20 0,0-20 15,0 21-15,0 42 16,0 0-1,-22 0-15,1 22 0,21-1 0,0 22 16,-21-22-16,21 21 0,-21 1 0,21-1 16,0-20-16,0 20 0,0-20 15,0-1-15,0 21 0,0-20 0,0-22 16,0 21-16,0-21 0,0 22 0,21-22 16,0 0-16,0 0 15,1 0-15,-1-21 0,0 0 16,0 0-16,0 0 0,22 0 0,-22 0 15,21 0-15</inkml:trace>
  <inkml:trace contextRef="#ctx0" brushRef="#br0" timeOffset="39683.37">5122 6202 0,'0'0'16,"21"0"-1,1 0-15,-1 0 0,0-21 16,0 0-16,0-1 0,0 22 16,1-21-16,-1-21 0,0 21 15,21 0-15,-21-22 0,1 1 0,20 0 16,-21-1-16,21 1 0,-20-22 0,20 1 16,-21 21-16,21-22 0,-20 1 15,-1 20-15,0 1 0,0 0 0,-21-1 16,21 1-16,-21 21 0,0 0 0,0-1 15,-21 22 1,0 22 0,0-1-16,0 21 0,-1 0 0,1 1 15,0-1-15,0 0 0,0 22 16,0-1-16,-1 1 0,1-22 16,0 22-16,0-1 0,21-20 0,0-1 15,0 0-15,0 1 0,0-1 0,0-21 16,0 21-16,0-20 0,21-1 15,-21 0-15,21-21 0,0 0 0,22 21 16,-22-21-16,0 0 0,21 0 0,1 0 16,-22-21-16,21 21 0,1-21 0,-22 0 15,21-1-15,0 1 0,-20 0 16,20 0-16,-21 0 0,0-22 0,22 22 16,-22-21-16,0 21 0,-21 0 0,0-1 15,21 1-15,-21 42 31,-21 1-31,0-1 0,0 0 16,21 0-16,-22 0 0,22 22 0,-21-22 16,21 0-16,0 21 0,0-21 15,0 1-15,0-1 0,0 0 0,0 0 16,21 0-16,1-21 0,-1 0 16,0 0-16,0 0 0,0 0 0,22 0 15,-22 0-15,0 0 0,0 0 16,0-21-16,0 0 0,1 21 0,-1-21 15,-21 0-15,0-1 0,21 1 16,-21-21-16,0 21 0,0-22 0,0 22 16,0-21-16,0 21 0,0-22 15,-21 22-15,0 0 0,21 0 0,-22 21 16,1-21-16,0 21 0,21-21 0,-21 21 16,0 0-16,0 0 15,-1 0-15,1 0 0,0 0 0,0 0 16,0 0-16,0 0 0,-1 0 0,1 0 15,-21 0-15,21 21 0</inkml:trace>
  <inkml:trace contextRef="#ctx0" brushRef="#br0" timeOffset="39892.25">5376 5757 0,'0'-21'0,"21"21"16,1 0-1,-1 0-15,21-21 0,0 21 0,-20 0 16,41 0-16,-21 0 0,1 0 16,-1-21-16,0 21 0,22 0 0,-22 0 15,1 0-15,-1-21 0,0 21 0,1 0 16,-22 0-16,21-21 0,-21 21 0,0 0 16,1-22-16,-1 1 0</inkml:trace>
  <inkml:trace contextRef="#ctx0" brushRef="#br0" timeOffset="40379.97">8551 5842 0,'0'0'0,"43"-63"16,-43 41-16,0 1 0,21 21 15,-21-21-15,21 21 0,-21 21 32,0 0-32,0 22 15,-21-22-15,0 21 0,-1-21 0,22 22 16,0-22-16,-21 21 0,0 1 0,21-22 15,0 0-15,0 21 0,0-21 16,-21 1-16,21-1 0,0 0 16,0 0-16,0-42 31,21 21-31,-21-21 16</inkml:trace>
  <inkml:trace contextRef="#ctx0" brushRef="#br0" timeOffset="40711.72">8742 5588 0,'0'0'0,"0"-42"16,0-43-1,0 64-15,0 42 32,0 0-32,0 0 15,0 1 1,21-22-16,0 0 15,0 0-15,0 0 0,1 0 16,-1 0-16,0-22 0,-21 1 16,0 0-16,21 0 15,-21 0-15,-21 21 16,0 0-16,0 0 16,-1 0-16,1 0 0,0 21 0,0-21 15,0 21-15,0 0 0,21 0 0,0 1 16,-22-1-16,22 0 0,0 0 15,0 21-15,0-20 0,0-1 0,0 0 16,0 0-16,22 0 0,-1-21 16,0 21-16</inkml:trace>
  <inkml:trace contextRef="#ctx0" brushRef="#br0" timeOffset="41651.33">9186 5863 0,'0'0'0,"0"21"16,-21-21-16,0 22 16,21-1-16,-21-21 0,21 21 0,0 0 15,-21 0-15,21 0 16,-22 1-16,22-1 0,0 0 0,0 0 16,0 0-16,0 0 0,0 1 15,0-1-15,0 0 0,0-42 47,0 0-31,0-1-16,0 1 0,22 0 0,-1 0 15,-21 0-15,21-22 0,0 22 0,0-21 16,-21 21-16,21 0 0,1-22 16,-1 22-16,0 0 0,0 21 0,0-21 15,0 21-15,1 0 0,-22 21 16,0 0-16,21 0 0,-21 0 15,0 1-15,0 20 0,0-21 16,0 0-16,0 22 0,0-22 16,0 0-16,0 0 0,21 21 0,-21-20 15,0-1-15,0 0 0,21 0 16,0-21-16,0 21 16,1-21-16,-1 0 15,0 0-15,0-21 0,21 0 0,-20 21 16,-1-21-16,21 0 0,-21-1 0,22 1 15,-22 0-15,21-21 0,-21 21 0,22-22 16,-22 1-16,21 21 0,-21-22 16,0 1-16,1 0 0,-1 21 0,0-1 15,-21 1-15,21 0 0,-21 42 32,-21 0-32,0 1 15,0-1-15,21 21 0,-22-21 0,1 0 16,0 22-16,21-22 0,0 21 0,0-21 15,0 1-15,0-1 0,0 0 0,0 0 16,0 0-16,21 0 0,0 1 0,1-22 16,-1 0-16,21 21 0,-21-21 15,22 0-15,-22 0 0,21 0 0,-21 0 16,22-21-16,-22-1 0,21 22 0,-21-21 16,22 0-16,-22 0 0,21 0 0,-21-22 15,0 1-15,1 21 16,-1-43-16,21 22 0,0-64 15,-20 64-15,-1-22 0,0 22 0,0-21 16,-21 20-16,0 22 0,0-21 0,0 21 16,-21 42-1,21 0 1,-21 0-16,0 21 0,-1 1 0,1-1 16,0 22-16,0-22 0,21 0 0,-21 22 15,0-22-15,-1 0 0,22 1 16,0-1-16,0 0 0,0 1 0,0-22 15,0 0-15,0 21 0,0-20 0,22-1 16,-1 0-16,0-21 16,0 0-16,0 0 0,0 0 0,1 0 15,-1 0-15,21 0 0,-21-21 16,0 0-16,1-1 0,-1 1 0,0 0 16,0 0-16,0 0 0,-21 0 0,0-22 15,0 22-15,0-21 0</inkml:trace>
  <inkml:trace contextRef="#ctx0" brushRef="#br0" timeOffset="41831.74">10604 5736 0,'22'0'31,"-1"0"-31,0 0 16,21 0-16,-21 0 0,1 0 0,-1 0 15,21 0-15,-21-21 0,22 21 0,-22 0 16,21 0-16,-21 0 0,0-21 15,1 21-15,-22-21 16,0 0-16,-22-1 0,1 22 16</inkml:trace>
  <inkml:trace contextRef="#ctx0" brushRef="#br0" timeOffset="42011.64">9969 5588 0,'-21'0'0,"42"0"0,-63 0 0,21 0 16,21 21-16,0 0 31,21-21 1,0 0-32</inkml:trace>
  <inkml:trace contextRef="#ctx0" brushRef="#br0" timeOffset="43080.97">11324 6054 0,'0'21'0,"0"-42"0,21 42 15,0-21-15,1 0 16,-1-21 0,0 0-16,-21-1 0,21 1 15,0 0-15,0 21 0,-21-21 16,0-21-16,22 20 0,-22 1 0,21 0 16,-21 0-16,0-21 0,0 20 0,0 1 15,0 0-15,-21 0 0,-1 21 16,1 0-16,0 0 0,0 0 0,0 0 15,-22 21-15,22 0 0,-21 0 0,21 1 16,-22-1-16,22 21 0,0-21 16,-21 22-16,21-1 0,-22-21 0,22 21 15,0-20-15,0 20 0,0-21 0,21 0 16,0 0-16,0 1 0,0-1 0,0 0 16,0 0-16,21-21 15,0 0-15,0 0 0,0 0 16,22-21-16,-22 21 0,21-21 15,-21 0-15,22-1 0,-22 1 0,21 0 16,-21 0-16,22 0 0,-22-22 0,0 22 16,0-21-16,0 0 0,-21 20 15,0-20-15,21 21 0,-21-21 0,0 20 16,0 1-16,0 42 31,-21 1-31,0-1 0,21 21 16,0-21-16,0 0 0,0 22 0,0-22 15,0 21-15,0-21 0,0 1 0,0-1 16,0 21-16,21-21 0,0 0 16,1-21-16,-1 22 0,0-1 0,21-21 15,-21 0-15,1 0 0,20 0 16,-21 0-16,21 0 0,-20 0 0,20 0 16,-21-21-16,21 21 0,-20-22 0,-1 1 15,0 0-15,0 0 0,0-21 0,0 20 16,1-20-16,-1 0 0,-21-22 15,21 22-15,0-22 0,-21 1 0,21 21 16,-21-22-16,21 22 0,-21-1 0,0 1 16,22 0-16,-22 21 0,0-1 0,-22 22 31,1 0-31,0 22 0,0-1 16,0 0-16,21 21 0,-21 1 0,-1-1 15,1 0-15,0 22 0,0-22 0,21 0 16,0 22-16,-21-22 0,21 1 15,0-1-15,0 0 0,0-21 0,0 22 16,0-22-16,21 21 0,0-21 0,0 1 16,0-22-16,1 21 0,-1-21 0,0 0 15,21 0-15,-21 0 0,22 0 0,-22 0 16,0 0-16,21-21 0,-20 21 16,-1-22-16,0 1 0,0 0 0,0 0 15,0 0-15,-21 0 0,0-1 0,0 1 16,0 0-16,22 21 15,-22 21 17,-22-21-32,22 21 0,0 1 15,0-1-15,0 0 0,0 0 16,0 0-16,0 0 16,0-42 30,0 0-30,22 0-16,-1 0 16</inkml:trace>
  <inkml:trace contextRef="#ctx0" brushRef="#br0" timeOffset="43239.87">12467 5609 0,'-21'-21'16,"0"0"-16,0 21 0,21-21 31,-22 21-31,44 0 31,-1 0-31,0 0 16</inkml:trace>
  <inkml:trace contextRef="#ctx0" brushRef="#br0" timeOffset="43819.5">12912 5927 0,'0'-21'16,"0"-1"0,21 22-1,0 0-15,0 0 16,0 22-1,-21-1-15,0 0 16,0 0-16,0 0 0,0 0 0,-21 1 16,0-1-16,0 0 0,0-21 15,-22 21-15,22 0 0,0-21 0,-21 21 16,20-21-16,1 0 0,-21 0 0,21 22 16,0-22-16,-1 0 0,44 0 46,20 0-30,-21 0-16,0 0 0,0 0 0,1 0 16,20 0-16,-21 21 0,0-21 0,0 21 15,1 0-15,-1 0 0,0-21 16,-21 21-16,21 1 0,0 20 0,-21-21 16,0 21-16,0-20 0,21 20 0,-21 127 15,-21-148 1,0 22-16,0-1 0,0-21 0,-22 22 15,22-22-15,-21 21 0,0-21 0,-1 0 16,1 1-16,0-22 0,-22 21 0,22-21 16,-1 0-16,1 0 0,0 0 15,-1 0-15,1 0 0,21 0 16,-21 0-16,20-21 0,1 21 0,0-22 16,21 1-16,0 0 0,0 0 0,0 0 15,0 0-15,0-1 0,21 1 0,0 0 16,1 0-16,-1 0 0,21-22 0,-21 22 15,22-21-15,-1 0 0,0 20 16,-21-20-16</inkml:trace>
  <inkml:trace contextRef="#ctx0" brushRef="#br0" timeOffset="44139.32">13525 5969 0,'0'0'0,"22"-21"0,-22 0 0,21 0 16,0-1-16,-21 1 0,0 0 15,0 0-15,0 0 0,0 0 16,-21 21-16,0 0 16,-1 0-16,1 21 0,-21 0 0,21 0 15,-22 0-15,22 22 0,0-22 0,0 21 16,0-21-16,0 22 0,21-22 15,0 0-15,0 21 0,0-21 0,0 1 16,0-1-16,0 0 0,21 0 16,0-21-16,0 21 0,21-21 0,-20 0 15,20 0-15,-21 0 0,21 0 0,-20 0 16,-1 0-16,21 0 0,-21 0 16,0-21-16,-21 0 0</inkml:trace>
  <inkml:trace contextRef="#ctx0" brushRef="#br0" timeOffset="44663.77">15621 5461 0,'0'0'15,"0"-21"-15,21 0 0,-21 0 0,0-1 16,0-20-16,21 21 0,-21 0 0,0 0 16,0-1-16,0 1 0,0 0 0,0 42 31,-21 0-31,0 1 15,0 20-15,21 0 0,-21 1 0,-1-1 16,22 0-16,-21 22 0,0-22 0,21 0 16,-21 1-16,0-1 0,0 0 0,21 1 15,-22-1-15,1-21 0,21 22 0,-21-22 16,21 0-16,0 0 0,-21 0 16,0-21-16,0 21 0,-1-21 15,1 0-15,0 0 0,0 0 16,0 0-16</inkml:trace>
  <inkml:trace contextRef="#ctx0" brushRef="#br0" timeOffset="45463.82">15049 5779 0,'0'0'0,"0"-43"16,0 22 0,22 21-16,-1 0 0,0 0 0,0 0 15,0-21-15,0 21 0,22 0 16,-1 0-16,0-21 0,1 21 0,20-21 15,1 21-15,-1-22 0,1 22 0,-1-21 16,1 0-16,-1 0 0,1 0 0,-1 0 16,-20-1-16,20 1 0,-21 0 15,1 0-15,-22-21 0,21 20 0,-21-20 16,1 21-16,-1-21 0,-21-1 0,0 22 16,0 0-16,0 0 0,0 0 15,0-1-15,-21 44 16,-1 20-1,1-21-15,21 21 0,-21 1 0,0-1 16,0 22-16,0-22 0,-1 21 0,1-20 16,-21 20-16,21-20 0,0 20 15,-1-21-15,1 1 0,0-1 0,0 0 16,0 1-16,0-1 0,-1-21 0,22 0 16,0 1-16,0-1 0,0 0 0,-21-21 15,21 21-15,21-42 31,1 0-31,-1 0 16,0-1-16,0 1 0,0 0 0,0 0 16,1-21-16,-1 20 0,0 1 15,0 0-15,0 0 0,0 0 16,-21 0-16,22 21 0,-1 0 16,0 0-1,-21 21-15,0 0 0,0 0 16,0 0-16,0 0 0,0 1 0,0-1 15,0 0-15,21 0 0,-21 0 16,0 0-16,21 1 0,0-1 16,-21 0-16,22-21 0,-1 21 0,0-21 15,0 0-15,0 0 0,22 0 0,-22 0 16,21 0-16,0 0 0,-20 0 16,20 0-16,-21-21 0,21 0 15,-20 21-15,-1-21 0,0-1 0,0 1 16,0 0-16,0 0 0,1 0 0,-22 0 15,21-1-15,-21 1 0,0 0 0,0 0 16,0 0-16,-21 21 31,-1 21-31,1 0 0,0 0 0,21 0 16,-21 1-16,21-1 0,-21 0 0,21 0 16,0 21-16,0-20 0,0-1 15,0 0-15,0 0 0,0 0 0,21-21 16,0 21-16,0-21 15,0 0-15,22 0 0,-22 22 0,21-22 16,-21 0-16,22 0 0,-1 0 0,0 0 16,1-22-16,-22 22 0</inkml:trace>
  <inkml:trace contextRef="#ctx0" brushRef="#br0" timeOffset="47191.95">18182 5948 0,'0'0'0,"21"0"0,-21-21 0,0-22 15,0 22-15,0 0 16,0 0-16,0 0 0,0 0 16,0-1-16,0 1 0,0 0 0,-21 0 15,0 0-15,0 21 0,0 0 0,-1 0 16,-20 0-16,21 0 0,0 0 0,-22 0 15,22 21-15,-21 0 0,21 21 16,0-20-16,-22 20 0,22-21 0,0 0 16,0 22-16,0-22 0,-1 21 15,22-21-15,0 0 0,0 1 0,0-1 0,0 0 16,0 0-16,22 0 0,-1-21 16,0 0-16,0 21 0,0-21 15,0 0-15,1 0 0,20 0 0,-21 0 16,0 0-16,22-21 0,-22 21 0,0-21 15,21 0-15,-21 0 0,22 0 0,-22-1 16,0 1-16,0-21 0,22 0 0,-22-1 16,0 1-16,0 0 0,0-1 15,0-20-15,1-1 0,20 22 0,-21-22 16,0 1-16,0 21 0,1-22 0,-1 22 16,-21-1-16,21 1 0,-21 0 15,0 21-15,0-1 0,-21 44 31,0-1-31,-1 21 0,1 0 0,0 1 16,0-1-16,0 22 0,-22-1 16,22 1-16,0-22 0,0 21 0,21 1 15,0-22-15,-21 22 0,21-22 0,0 0 16,0 1-16,0-22 0,0 21 0,21-21 16,0 1-16,0-1 0,0 0 0,22 0 15,-22 0-15,21-21 0,1 0 16,-1 0-16,0 0 0,1 0 0,-1 0 15,0 0-15,1 0 0,-22 0 0,21-21 16,-21 0-16,22 0 0,-22 0 16,0-1-16,0 1 0,0-21 0,-21 21 15,21-22-15,-21 1 0,22 0 16,-22 21-16,0-22 0,0 1 0,0 21 16,0 0-16,-22 21 0,1 0 15,0 0-15,0 0 0,0 21 0,0 0 16,-1 0-16,1 21 0,0-20 15,-21 20-15,21-21 0,-1 21 0,22-20 16,-21 20-16,21-21 0,0 0 0,0 22 16,0-22-16,0 0 0,0 0 15,21-21-15,1 21 16,-1-21-16,0 0 16,0 0-16,0 0 0,-21-21 15,21 0-15,1 21 0,-22-21 0,0 0 16,21-1-16,-21 1 0,21 0 0,-21 0 15,0 0-15,21-22 0,0 1 16,0 21-16,-21-21 0,22 20 0,-22 1 16,21 0-16,-21 0 0,21 0 0,-21 42 31,0 0-15,0 0-16,0 0 0,-21 22 0,0-22 15,21 21-15,-22-21 0,1 22 0,21-22 16,0 21-16,0-21 0,0 1 15,0-1-15,0 0 0,0 0 16,21 0-16,1-21 16,-1 0-16,0 0 0,0 0 0,0 0 15,0 0-15,1-21 0,-1 21 16,0-21-16,-21 0 0,21 21 0,0-21 16,0-22-16,1 22 0,-22 0 0,21-21 15,0-1-15,0 1 0,0 0 16,0-1-16,1 1 0,-1-22 15,0 1-15,21 21 0,-21-22 0,22 22 16,-22-22-16,21 1 0,-21 20 0,1 1 16,-1 0-16,0 21 0,-21-22 15,0 22-15,-21 21 16,0 21-16,-1 0 0,-20 22 16,21-1-16,-21 0 0,20 1 15,1-1-15,-21 22 0,21-22 0,0 21 16,21 1-16,0-1 0,-22 1 0,22-22 15,0 22-15,0-22 0,0 0 0,0 1 16,0-1-16,22-21 0,-22 0 16,21 22-16,0-22 0,0-21 15,0 21-15,0-21 0,1 0 0,-1 0 16,21 0-16,0 0 0,-20 0 0,20 0 16,-21 0-16,21 0 0,-20-21 0,20 21 15,-21-21-15,21 0 0,-20-1 16,-1 1-16,21-21 0,-21 21 0,0-22 15,1 22-15,-22-21 0,0 0 0,21 20 16,-21 1-16,0-21 0,0 21 0,-21 0 16,-1 21-16,-20 0 15,21 21-15,0-21 0,-22 21 16,22 21-16,-21-21 0,21 22 0,-22-22 16,22 21-16,0-21 0,0 22 15,0-22-15,21 21 0,0-21 0,0 1 16,0-1-16,0 0 15,0 0-15,21-21 16,0 0-16,0 0 0,0 0 0,1 0 16,-1 0-16,0 0 0,0-21 0,0 0 15,0 21-15,1-21 0,-1-1 16,0 1-16,0 0 0,0 0 0,0 0 16,1 0-16,-1-1 0,-21 1 15,0 0-15,21 0 0,-21 42 31,-21 0-31,21 0 16,-21 1-16,21-1 0,0 0 0,0 0 16,0 0-16,0 0 0,0 1 0,0-1 15,0 0 1,21-21-16,0 0 0,0 0 16,0 0-16,0 0 0,1 0 15,-1 0-15,0 0 0,0-21 0,0 21 16,0-21-16,1-1 0,-22 1 0,21 0 15,-21 0-15,21 0 0,-21 0 0,0-1 16</inkml:trace>
  <inkml:trace contextRef="#ctx0" brushRef="#br0" timeOffset="47403.85">19346 5461 0,'-21'0'0,"42"0"0,-21 0 31,21 0-31,22 0 16,-1 0-16,0 0 0,1 0 0,-1 0 15,0 0-15,22 0 0,-22 0 0,1 0 16,-1 0-16,0 0 0,-21 0 0,1 0 16,-1 0-16,0-21 0,-21 0 15,0 0-15</inkml:trace>
  <inkml:trace contextRef="#ctx0" brushRef="#br0" timeOffset="48355.21">21018 5609 0,'-21'0'0,"21"21"15,-21-21-15,21 22 0,-21-1 16,21 0-16,-21-21 0,0 21 0,21 21 16,-22-20-16,22-1 0,0 0 0,-21 0 15,21 0-15,-21 0 0,21 1 16,0-1-16,0 0 0,0 0 16,0-42 30,0 0-46,0 0 0,0-1 16,21 1-16,0 0 0,-21 0 0,22 0 16,-1-22-16,0 22 0,0-21 0,0 21 15,0-22-15,1 22 0,-1 0 0,0 0 16,0 0-16,0 0 0,0 21 16,1 0-16,-1 0 0,-21 21 15,0 0-15,21 0 0,-21 0 0,0 22 16,0-22-16,0 21 0,0-21 0,0 22 15,0-22-15,0 0 0,0 21 16,0-21-16,0 1 0,0-1 16,0 0-16,0 0 0,-21-21 0,21 21 15,0-42 17,0 0-32,0 0 15,0 0-15,0-1 0,0-20 16,21 21-16,0 0 0,0-22 0,0 1 15,1 21-15,20-21 0,0-1 16,-21 1-16,22 21 0,-1 0 0,0-1 16,1 1-16,-22 21 0,21 0 0,-21 0 15,22 0-15,-22 21 0,0 1 0,-21-1 16,0 0-16,0 21 16,0-21-16,0 22 0,0-22 0,0 21 15,0-21-15,0 1 0,0 20 0,0-21 16,0 0-16,-21 0 0,21 1 15,0-1-15,0 0 16,0-42 15,0 0-31</inkml:trace>
  <inkml:trace contextRef="#ctx0" brushRef="#br0" timeOffset="49355.71">21907 5715 0,'22'0'16,"-1"0"0,0 0-16,-21-21 15,21 21-15,0 0 0,0 0 0,1-21 16,-1 21-16,0 0 0,0-21 16,0 21-16,0 0 0,1-22 0,-1 22 15,-21-21-15,0 0 0,0 0 16,0 0-16,0 0 15,-21 21-15,-1 0 0,22-22 16,-21 22-16,0 0 0,0 0 16,0 0-16,0 22 0,-1-1 0,1 0 15,0 0-15,21 0 0,-21 0 0,21 22 16,-21-22-16,21 21 0,0-21 16,0 22-16,0-22 0,0 0 0,0 21 15,21-20-15,0-1 0,0 0 0,0 0 16,22-21-16,-22 21 0,21-21 0,1 0 15,-1 21-15,0-21 0,1 0 16,-1 0-16,21 0 0,-20 0 0,-1 0 16,0-21-16,-20 21 0,20-21 0,-21 0 15,21 21-15,-20-21 0,-1 0 0,-21-1 16,21 1-16,-21-21 0,21 21 16,-21-22-16,21 22 0,-21 0 15,0-21-15,0 21 0,0-1 16,-21 44-1,0-22-15,0 21 16,0 0-16,21 21 0,-22-21 16,1 1-16,0-1 0,21 0 0,0 0 15,-21 0-15,0 0 0,21 1 0,0-1 16,0 0-16,-21-21 0,21 21 0,-22-21 16,22-21 30,0 0-46,22 0 16,-22-1-16,21 1 0,-21 0 16,21 0-16,0-21 0,0 20 0,0-20 15,1 21-15,20-21 0,-21 20 0,0-20 16,22 21-16,-22 0 0,21 21 0,-21-21 16,0 21-16,22 0 0,-22 0 15,0 0-15,-21 21 0,21 0 0,-21 0 16,21 0-16,-21 22 0,0-22 0,0 0 15,0 21-15,0-21 0,0 1 0,0-1 16,0 0-16,0 0 0,-21 0 16,21 0-16,-21 1 0,21-1 15,-21-21-15,0 0 16,21-21 15,0-1-31,0 1 16,21 0-16,0 0 0,-21 0 0,21 0 15,0-1-15,22 1 0,-22-21 0,21 21 16,-21-22-16,22 22 0,-22 0 0,21 0 16,-21 21-16,22 0 0,-22 0 15,0 0-15,0 0 0,-21 21 16,0 0-16,0 0 0,0 1 0,0 20 16,0-21-16,0 21 0,0-20 0,0-1 15,0 0-15,0 0 0,0 0 0,-21 0 16,21 1-16,-21-1 0,0 0 15,42-42 32,0 21-47,0-21 0</inkml:trace>
  <inkml:trace contextRef="#ctx0" brushRef="#br0" timeOffset="51263.98">23961 5165 0,'0'0'16,"0"-21"-16,0-1 0,0 1 0,0 0 0,0 0 15,-22 21 1,1 21-16,0 0 0,0 22 16,21-22-16,-21 21 0,0 0 0,-1 1 15,1-1-15,0 0 0,0 1 0,0 20 16,0-20-16,-1-1 0,1 21 15,21-20-15,-21-1 0,0 0 0,21 1 16,0-22-16,0 21 0,-21-21 16,21 1-16,0-1 0,-21-21 0,21 21 15,0-42 17,0 0-32,21-1 0,-21 1 15,21 0-15,0 0 0,0 0 0,0 0 16,1-1-16,-1 1 0,0 0 0,21 0 15,-21 0-15,1 21 0,-1-21 16,0 21-16,0 0 0,0 0 0,0 0 16,1 0-16,-1 21 0,-21 0 0,0 0 15,0 0-15,0 0 0,0 1 16,0-1-16,0 0 16,0 0-16,0 0 0,-21 0 0,-1-21 15,22 22-15,-21-22 0,0 0 0,0 21 16,0-21-16,0 0 0,-1 0 15,1 0-15,0 0 0,0 0 16,0 0-16,0-21 16,21-1-16,-22 22 15,22 22 32,0-1-47,22 0 0,-1 0 16,0-21-16,-21 21 15,21-21-15,0 0 0,22 0 0,-22 21 16,0-21-16,21 0 0,1 0 16,-1 0-16,-21 0 0,21 0 0,1 0 15,-22 0-15,0 0 0,0 0 0,0 0 16,1 0-16,-1-21 0,-21 0 0,21 21 16,0-21-16,-21 0 0,21-22 0,-21 22 15,21 0-15,-21-21 0,22 21 16,-22-22-16,0 22 0,0 0 0,0 0 15,0 0-15,0-1 16,-22 44 15,1-22-31,21 21 16,-21-21-16,0 21 0,21 0 16,0 0-1,21-21 48,0-21-48,-21 0 1,0 0-16,0 0 16,21 21-16,-21-22 15,22 22 1,-22-21-16,-22 21 31,1 0-15,0 0-1,0 21 1,21 1 0,-21-1-16,21 0 0,0 0 15,0 0-15,0 0 0,0 1 16,0-1-16,0 0 15,0 0-15,0 0 16,0 0-16,0 1 0,0-1 16,0 0-16,0 0 0,0 0 15,21-21-15,-21 21 0,21-21 16,0 0-16,0 22 0,1-22 16,-1 0-16,0 0 0,0 0 15,0 0-15,0 0 0,1 0 0,-1 0 16,0 0-16,0-22 0,0 22 15,0-21-15,1 21 0,-1-21 0,0 0 16,0 0-16,-21 0 0,21-1 16,0-20-16,1 21 0,-22 0 0,21-22 15,-21 22-15,21 0 0,-21 0 0,0 0 16,0 0-16,0-1 0,-21 22 31,0 0-31,21 22 16,0-1-16,0 0 15,21-21 1,0 0 0,0 0-16,0 0 0,0 0 15,1 0-15,-1 0 16,-21-21-16,21 21 16,-21-21-16,21 21 0,0 0 15,-21 21 16,0 0-31,0 0 16,-21 0-16,21 0 0,-21 1 16,21-1-16,-21 0 0,21 0 0,0 0 15,0 0-15,0 1 16,-21-22-16,21 21 0,0 0 16,21 0-16,0-21 15,0 21-15,0-21 0,0 0 16,1 0-16,-1 0 0,21 0 0,-21 0 15,0 0-15,1 0 0,-1 0 16,0 0-16,0-21 0,0 21 0,0-21 16,1 0-16,-1 0 0,0-1 0,-21 1 15,21 0-15,0 0 0,0 0 0,-21 0 16,0-1-16,22 1 0,-22 0 16,0 0-16,-22 42 31,1 0-31,21 0 0,-21 1 15,21-1-15,0 0 0,-21-21 16,21 21-16,0 0 0,0 0 16,0 1-16,0-1 0,0 0 15,0 0-15,0 0 16,0 0 0,0 1-16,0-1 15,0 0 1,-21-21-1,0 0 17,-1 0-17,1-21 1,0 21-16,0 0 16,0-21-16,0 21 0</inkml:trace>
  <inkml:trace contextRef="#ctx0" brushRef="#br0" timeOffset="66494">3577 12129 0,'0'21'0,"-21"-21"0,0 0 16,0 0 0,-1 21-1,1 0 17</inkml:trace>
  <inkml:trace contextRef="#ctx0" brushRef="#br0" timeOffset="67387.55">3619 12065 0,'0'0'0,"22"-21"16,-1 0-16,-21 0 15,21-1-15,-21 1 0,21 0 16,-21 0-16,0 0 16,21 0-16,-21-1 0,0 1 0,0 0 15,21 0-15,-21 0 0,0 0 0,0-1 16,0-20-16,0 21 0,0 0 16,0 0-16,0-1 15,-21 44 1,0-1-16,0 21 15,21-21-15,0 22 0,-21-1 0,0 21 16,21-20-16,0 20 0,-22 1 16,1-22-16,0 22 0,0-1 0,0-21 15,0 1-15,21-1 0,-22 0 0,1 1 16,0-1-16,21 0 0,-21-20 16,0-1-16,21 21 0,0-21 0,-21 0 15,21 1-15,-22-22 0,22 21 0,0 0 16,-21-21-16,21-21 31,21 0-31,1-1 0,-1-20 16,0 21-16,0-21 0,0-1 15,0 1-15,22-22 0,-22 1 0,21-1 16,1 1-16,-1-22 0,0 1 16,1-1-16,20 21 0,-21-20 0,1 20 15,-1-20-15,0 20 0,-20-21 0,20 43 16,-21-21-16,0 20 0,0 1 15,1 0-15,-1 20 0,-21 1 0,0 42 32,0 22-32,0-1 0,0 0 0,0 22 15,0-1-15,0 1 0,0 21 16,0-22-16,0 22 0,-21-22 16,-1 22-16,1 0 0,0-1 0,21-20 15,-21-1-15,0 1 0,0-1 0,21 1 16,0-22-16,0 0 0,-22 1 15,22-22-15,0 0 0,0 21 0,0-20 16,0-1-16,0 0 0,0-42 47,0 0-47,0-1 0,0 1 0,-21 0 16,21 0-16,-21 0 0</inkml:trace>
  <inkml:trace contextRef="#ctx0" brushRef="#br0" timeOffset="67595.44">3556 12340 0,'21'0'16,"0"0"0,0 0-16,1 0 0,20 0 0,-21 0 15,0 0-15,0 0 0,22 0 16,-22 0-16,0 0 0,0 0 0,0-21 15,1 21-15,-1 0 0,-21-21 32,21 21-32,0-21 15</inkml:trace>
  <inkml:trace contextRef="#ctx0" brushRef="#br0" timeOffset="68215.83">6562 12277 0,'0'0'0,"42"-43"16,-21 22-16,-21 0 0,21 21 15,0-21-15,-21 0 0,0 0 0,0-1 16,0-20-16,0 21 0,0 0 16,0-22-16,0 22 0,0 0 0,-21 0 15,0 0-15,0 0 0,0-1 0,-22 22 16,1 0-16,0 0 0,-1 0 0,1 0 16,0 22-16,-1-1 0,1 0 15,0 21-15,-1-21 0,-20 22 0,21-1 16,-1 22-16,22-22 0,-21 0 15,21 1-15,-1-1 0,1 0 16,21-21-16,0 1 0,0 20 0,0-21 16,0 0-16,21-21 0,1 21 0,-1-21 15,21 0-15,-21 0 0,0 0 16,1 0-16,20 0 0,-21 0 0,0-21 16,22 0-16,-22 0 0,0 0 0,0 0 15,0-1-15,0 1 0,1-21 0,-1 21 16,-21 0-16,0-22 0,21 22 15,0 0-15,-21 0 0,0 0 0,0-1 16,0 44 0,0-1-1,0 0-15,0 0 0,0 0 0,0 22 16,0-22-16,0 0 0,21 0 0,0 0 16,1 0-16,-1 22 0,0-22 0,0-21 15,0 21-15,0 0 0,1 0 16,-1-21-16,0 0 0,0 22 0,0-22 15,0 0-15,22 0 0,-22 0 0,21 0 16,-21 0-16,1 0 0,20-22 0,0 1 16,-21 21-16</inkml:trace>
  <inkml:trace contextRef="#ctx0" brushRef="#br0" timeOffset="68475.67">7980 12171 0,'21'0'32,"0"0"-17,0 0-15,0 0 0,1 0 16,-1 0-16,0 0 15,0 0-15,0 0 0,0 0 16,1 0-16,-44 0 31</inkml:trace>
  <inkml:trace contextRef="#ctx0" brushRef="#br0" timeOffset="68652.1">7832 12340 0,'0'0'0,"-22"21"16,22 1-1,22-22 1,-1 0-16,0 0 0,0 0 16,0 0-16,0 0 0,1 0 0,-1 0 15,0 0-15,0 0 0,0 0 16,0 0-16,1 0 0,-1 0 16,0 0-16,-21-22 15</inkml:trace>
  <inkml:trace contextRef="#ctx0" brushRef="#br0" timeOffset="70304.3">9483 11959 0,'0'0'0,"21"-63"15,-21 42-15,0 42 32,0 0-32,0 0 0,0 21 15,0-20-15,0 20 0,0 0 0,-21 1 16,21-22-16,-22 21 0,22 0 0,0-20 15,-21 20-15,21-21 0,-21 0 16,21 0-16,0 1 0,0-1 0,0 0 16,0 0-16,0-42 31,0 0-15,0 0-16,21-1 15,0-20-15,-21 21 0,22-21 0,-22 20 16,21-20-16,0 0 0,-21 21 15,0-22-15,0 22 0,21 0 0,-21 0 16,0 0-16,21 21 0,-21 21 16,0 0-1,0 0-15,21 0 0,-21 22 0,22-22 16,-22 0-16,0 21 0,21-21 0,0 1 16,-21 20-16,21-21 0,0 0 15,0 0-15,1 1 0,-1-22 16,0 21-16,21 0 0,-21-21 0,22 0 15,-1 0-15,-21 0 0,22 0 0,-1 0 16,0 0-16,1 0 0,-1-21 16,0 0-16,-21-1 0,22 1 0,-22 0 15,21 0-15,-21 0 0,1 0 0,-1-22 16,0 1-16,-21 21 0,21-22 16,-21 1-16,21 0 0,-21 21 0,0-22 15,0 22-15,0 0 0,0 0 0,-21 21 31,0 21-31,0 0 16,0 21-16,-1-20 0,1 20 0,0 0 0,0 1 16,0-22-16,21 21 0,0 0 15,-21 1-15,21-22 0,0 0 0,0 21 16,0-20-16,0-1 0,0 0 16,21-21-16,0 21 0,0-21 0,0 0 15,0 0-15,1 0 0,-1 0 0,0 0 16,0 0-16,21 0 0,-20 0 15,-1-21-15,0 0 0,0 0 0,0-1 16,0 1-16,1 0 0,-1 0 0,0-21 16,0 20-16,0-20 0,-21 0 0,21 21 15,1-1-15,-22-20 16,0 21-16,21 0 0,0 0 0,-21 42 31,0 0-31,0 21 16,0-21-16,0 1 0,0 20 15,0-21-15,0 21 0,0-20 0,0 20 16,0-21-16,0 0 0,0 22 0,0-22 16,0 0-16,0 0 0,0 0 15,21-21-15,0 21 0,0 1 0,1-22 16,-1 21-16,0-21 16,0 0-16,0 0 0,0 0 0,1 0 15,20 0-15,-21-21 0,0-1 16,0 1-16,1 0 0,-1 0 15,0 0-15,0 0 0,0-22 0,0 22 16,1-21-16,-1 21 0,0-1 0,-21-20 16,0 21-16,0 0 15,0 42 1,0 0-16,0 0 0,0 0 16,-21 22-16,21-22 0,0 0 0,0 0 15,0 0-15,0 1 0,0-1 16,0 0-16,0 0 0,21 0 15,0-21 1,0 0-16,0 0 0,1 0 0,-1 0 16,0 0-16,0 0 0,0 0 15,0 0-15,1-21 0,-1 21 0,-21-21 16,21 0-16,-21 0 0,21-1 0,-21 1 16,0 0-16,0 0 0,0-21 0,0 20 15,0-20-15,0 21 0,-21-21 16,0 20-16,21 1 0,-21 0 0,21 0 15,-22 0-15,22 0 16,22 21 0,-1 0-1,0 0-15,0 0 0,0 0 16,0 0-16,1 0 0,-1 0 16,0 0-16,0 0 0,0 0 0,0 0 15,22 0-15,-22-22 0,21 1 16,-21 21-16,1-21 0,20 21 0,-21-21 15,0 0-15</inkml:trace>
  <inkml:trace contextRef="#ctx0" brushRef="#br0" timeOffset="71058.88">13674 11642 0,'0'0'0,"0"-21"0,0-22 0,0 22 0,0 0 16,0 0-16,0 0 0,-22 21 16,1 0-16,0 0 15,0 0-15,21 21 0,-21 21 0,0-21 16,-1 22-16,1-1 0,0 21 0,0-20 15,-21 20-15,20 1 0,1-1 0,0 1 16,-21-1-16,21-20 0,-22 20 16,22-21-16,0 22 0,0-22 0,0 1 15,-1-22-15,1 21 0,21-21 0,-21 0 16,21 1-16,0-1 16,0-42 15,21 21-31,-21-22 0,21 1 0,1-21 15,-1 21-15,0-22 0,0 1 0,0 0 16,0-22-16,1 1 0,20-1 0,-21 1 16,21-1-16,1 1 0,-1-1 15,-21 1-15,22-1 0,-1 1 0,-21 20 16,21 1-16,-20 21 0,-1-21 16,0 42-16,0 0 0,0 21 15,-21 0-15,0 21 0,21 1 16,-21-1-16,0 0 0,0 22 15,0-1-15,0 1 0,0-1 0,0-20 16,0 20-16,0 1 0,0-22 0,0 0 16,0 1-16,0-1 0,0 0 15,0-21-15,0 22 0,0-22 0,-21 0 16,21 0-16,-21 0 0,21 1 16,-21-22-1,0 0 1,0 0-16,-1 0 0,1-22 0,0 1 15,0 0-15</inkml:trace>
  <inkml:trace contextRef="#ctx0" brushRef="#br0" timeOffset="71231.77">13271 12192 0,'0'-21'0,"22"21"16,-1 0-1,0 0-15,21 0 0,-21 0 0,1 0 16,-1 0-16,0 0 0,21 0 15,-21 0-15,22 0 0,-22 0 0,21 0 16,1 0-16,-1 0 0,0 0 0,1 0 16,-1 0-16,21 0 0,-20 0 15,-1 0-15,22-21 0</inkml:trace>
  <inkml:trace contextRef="#ctx0" brushRef="#br0" timeOffset="71580.58">15176 11811 0,'22'-21'0,"-44"42"0,65-63 0,-43 21 0,0-1 16,0 1-16,0 0 16,0 0-16,-21 21 15,-1 0-15,1 0 0,0 0 16,0 0-16,-21 21 0,20 0 0,-20 0 15,21 1-15,-21 20 0,20 0 16,1 1-16,-21-1 0,21 0 0,0 1 16,-1-1-16,1 0 0,0 1 0,21-1 15,0 0-15,0 1 0,0-22 16,0 21-16,0-21 0,0 0 0,0 1 16,0-1-16,0 0 0,0 0 0,21 0 15,0-21-15,1 21 0,-1-21 0,0 0 16,0 0-16,0 0 0,22 0 15,-1 0-15,-21 0 0,21 0 16,-20 0-16,20 0 0,0-21 0,1 21 16</inkml:trace>
  <inkml:trace contextRef="#ctx0" brushRef="#br0" timeOffset="72029.32">16171 11578 0,'0'0'0,"0"-21"0,43-21 15,-22 21-15,-21-1 16,21 22-16,0 0 0,0 0 16,0 0-16,1 0 0,-1 22 15,21-1-15,-21 0 0,0 0 0,1 21 16,-1 1-16,0-1 0,0 0 0,-21 22 15,21-22-15,-21 22 0,21-1 0,-21 1 16,0-1-16,0 1 0,0-22 16,0 22-16,0-22 0,0 0 0,-42 1 15,21-1-15,-21 0 0,20 1 0,-20-22 16,0 0-16,-1 21 0,1-21 0,21 1 16,-21-1-16,20-21 0,1 21 15,-21 0-15,21-21 16,0 21-16,-1-21 15,22-21 48,0 0-47,0 0-1</inkml:trace>
  <inkml:trace contextRef="#ctx0" brushRef="#br0" timeOffset="74863.48">9546 12806 0,'0'0'0,"-21"0"0,0 0 16,0 21-16,-1-21 0,1 0 15,0 0-15,0 0 0,0 0 16,-22 0-16,22 0 0,0 0 0,0 0 16,0 0-16,0 0 0,-1 0 0,1 0 15,0 0-15,0 0 16,0 0-16,42 0 62,0 0-62,0 0 0,0 0 0,1 0 16,20 0-16,-21 21 0,21-21 0,-20 0 16,20 21-16,0-21 0,-21 0 15,22 22-15,20-22 0,-20 0 0,20 0 16,1 0-16,-1 0 0,22 0 0,-22 0 15,22 0-15,0 0 0,-1 0 0,1 0 16,-22 0-16,1 21 0,21-21 16,-22 0-16,1 0 0,-1 0 0,-21 0 15,22 0-15,-22 0 0,1 0 16,-1 0-16,-21 0 0,21 0 0,-20 0 16,-1 0-16,0 0 0,0 0 15,0 0-15,0 0 0,1 0 16,-1 0-1,-21-21 1,21 21 0,-21-22-16,21 22 0,-21-21 15,0 0-15,0 0 16</inkml:trace>
  <inkml:trace contextRef="#ctx0" brushRef="#br0" timeOffset="77180.28">10520 11007 0,'0'0'0,"-43"0"16,22 0-1,0 0-15,21 21 0,-21-21 16,0 0-1,42 0 32,0 0-31,-21-21-16,21 21 0,0 0 0,1-21 16,-1 21-16,0 0 0,0 0 15,0-22-15,0 22 0,1 0 0,-1-21 16,21 21-16,-21-21 0,22 21 15,-22 0-15,21-21 0,-21 21 0,22-21 16,-1 21-16,0-21 0,1 21 0,-1-22 16,0 1-16,1 21 0,-1-21 0,0 0 15,1 21-15,-1-21 0,0 0 16,1 21-16,-1-22 0,-21 1 16,21 0-16,-20 0 0,20 0 0,0 0 15,-21 21-15,22-22 0,-1 1 0,0 0 16,1 0-16,-22 0 0,21 0 15,1-1-15,-1 1 0,0 0 0,1 0 16,-1 0-16,0 0 0,1-1 0,-22 1 16,21 21-16,0-21 0,1 0 0,-1 0 15,0 21-15,1-21 0,-1-1 0,0 22 16,-20-21-16,20 0 0,0 21 16,-21-21-16,22 0 0,-1 0 0,0 21 15,1-22-15,-22 1 0,21 21 0,1-21 16,-1 0-16,0 0 0,-21 21 15,22-21-15,-1-1 0,0 1 16,1 0-16,-1 0 0,0 21 0,1-21 16,20 0-16,-20-1 0,-1 1 0,0 0 15,1 21-15,20-21 0,-21 0 0,1 21 16,-1-21-16,0-1 0,1 1 0,-1 21 16,-21-21-16,22 0 0,-1 21 15,0-21-15,1 0 0,-1-1 0,0 1 16,1 0-16,-1 21 0,0-21 0,-21 0 15,22 0-15,-1 21 0,0-22 0,1 1 16,-1 0-16,-21 21 0,22-21 16,-1 0-16,0 21 0,-21-21 15,22-1-15,-22 22 0,21-21 0,-21 0 16,1 21-16,-1-21 0,21 0 0,-21 0 16,22 21-16,-1-22 0,0 1 15,1 0-15,20 0 0,-21 0 0,22 21 16,-22-21-16,22-1 0,-22 22 0,0-21 15,1 0-15,20 21 0,-20-21 0,-1 21 16,0-21-16,-21 0 0,22 21 16,-1-22-16,-21 1 0,0 21 15,22-21-15,-22 0 0,0 0 0,21 0 16,-20-1-16,-1 22 0,0-21 0,21 0 16,-21 0-16,22 0 0,-22 21 15,21-21-15,-21-1 0,1 22 0,-1 0 16,21 0-16,-21-21 0,0 21 0,1-21 15,-1 21-15,0-21 0,0 21 16,0 0-16,-21-21 0,21 21 16,-21-21-16,22-1 0,-22 1 15,0 0 1,0 0 15,-22 21-31,1 0 0,0 0 16,0 0-16,0 0 0,0 0 15,-1 0-15,1 0 0,0 0 16,0 0-16,0 0 0,-22 0 0,22 0 16,0 0-16,-21 0 0,21 0 0,-1 0 15,1 21-15,0-21 0,0 0 0,0 0 16,0 0-16,42 0 62,0 0-62,0 0 16,0 0-16,0 0 0,1 0 16,-1 0-16,0 0 0,0 0 0,21 0 15,-20 0-15,-1 0 0,0 0 0,0 0 16,0 0-16,0 0 0,1 0 16,-1 0-16,0 0 15,0 0 1,0 0-1,0 0 1,-21 21 15,0 0-15,0 1 0,0-1-16,0 0 0,-21-21 15,0 21-15,21 0 0,-21 0 0,0 1 16,0-1-16,-1 0 0,22 0 15,-21 0-15,0 0 0,0 1 0,0-1 16,0 0-16,-1 0 0,1 0 0,21 0 16,-21 1-16,0-1 0,21 0 15,0 0-15,-21-21 0,21 21 16,-21-21-16,-1 0 16,22 21-16,0-42 46,22 21-46,-1-21 0,0 0 16,-21 0-16,21 0 0,0-1 0,0 1 16,1 0-16,-1 0 0,0-21 0,21 20 15,-21 1-15,1 0 0,-1-21 16,0 21-16,0-1 0,0 22 0,0-21 16,-21 0-16,22 0 15,-1 21 1,-42 0 93,21-21-109,-22 21 16,22-21-1</inkml:trace>
  <inkml:trace contextRef="#ctx0" brushRef="#br0" timeOffset="82500.03">21569 7218 0,'21'0'0,"-21"-21"15,0 0 1,21 21-16,-21-22 16,0 1-16,0 0 15,0 0 1,0 0-1,-21 21-15,0 0 0,21-21 0,-21 21 16,-1-22-16,1 22 0,0 0 16,0-21-16,0 21 0,0 0 0,-1 0 15,1-21-15,0 21 0,0 0 16,0-21-16,0 21 0,-1 0 0,1 0 16,0-21-16,0 21 0,-21 0 0,20 0 15,1 0-15,0 0 0,-21-21 0,21 21 16,-22 0-16,1-22 0,21 22 15,-22 0-15,1 0 0,0 0 0,-1 0 16,1 0-16,21 0 0,-21 0 0,-1 0 16,1 0-16,21 0 15,-22 0-15,22 0 0,-21 0 0,21 0 16,-22 0-16,22 0 0,-21 0 0,21 0 16,0 0-16,-1 22 0,-20-22 15,21 0-15,0 21 0,-22-21 0,22 0 16,0 21-16,0-21 0,-21 21 0,20-21 15,-20 21-15,21-21 0,0 21 0,-22-21 16,22 22-16,-21-22 0,21 21 16,-22-21-16,22 21 0,0-21 0,0 21 15,-21 0-15,20-21 0,1 21 0,0 1 16,-21-1-16,21 0 0,-1-21 16,1 21-16,-21 0 0,21 0 15,0 1-15,-1-1 0,1 21 0,-21-21 16,21 0-16,0 1 0,-1-1 15,1 0-15,-21 0 0,21 0 0,0-21 16,-1 21-16,1 1 0,0-1 0,0 0 16,0 0-16,0 0 0,-1-21 0,1 21 15,0 1-15,0-1 0,0 0 16,0 0-16,-1 0 0,1 0 16,0 1-16,0-1 0,0 0 0,0 0 15,21 0-15,-22 0 0,1 1 0,0-1 16,21 0-16,-21 0 0,0 0 15,21 0-15,0 22 0,-21-22 16,-1 0-16,1 0 0,21 0 0,0 1 16,-21-1-16,0 0 0,21 0 0,-21 0 15,21 0-15,0 1 0,-21-1 0,21 0 16,-22 0-16,22 0 0,0 0 16,0 1-16,0-1 0,-21 0 0,21 0 15,0 0-15,0 0 0,0 1 16,0-1-16,0 0 0,0 0 0,0 0 15,0 0-15,0 1 0,0-1 16,0 0-16,0 0 0,0 0 16,0 0-16,0 1 0,0-1 0,0 0 15,0 0-15,21 0 0,-21 0 16,0 1-16,22-1 0,-1 0 0,-21 0 16,21 0-16,-21 0 0,21 1 15,-21-1-15,21-21 0,-21 21 0,0 0 16,21 0-16,-21 0 0,22-21 0,-22 22 15,21-1-15,-21 0 0,0 0 16,21-21-16,0 21 0,0 0 0,0 1 16,-21-1-16,22-21 15,-1 21-15,-21 0 0,21-21 0,0 21 16,0 0-16,0-21 0,-21 22 16,22-1-16,-1-21 0,0 21 0,0 0 15,0-21-15,0 21 16,-21 0-16,22-21 0,-1 22 0,0-22 15,0 21-15,0 0 0,0 0 16,1 0-16,-1-21 0,0 21 16,0 1-16,0-1 0,0-21 0,1 21 15,-1 0-15,0-21 0,21 21 0,-21 0 16,1-21-16,20 22 0,-21-1 0,0-21 16,22 21-16,-22 0 0,0-21 0,21 21 15,-21-21-15,1 21 0,-1 1 16,0-22-16,0 21 0,0-21 0,0 21 15,22-21-15,-22 21 0,0-21 16,0 0-16,0 21 0,22-21 0,-22 21 16,0-21-16,21 0 0,-20 22 0,-1-22 15,21 21-15,-21-21 0,0 21 0,1-21 16,20 21-16,-21-21 0,0 0 16,0 0-16,22 21 0,-22-21 0,0 0 15,21 21-15,-20-21 0,-1 0 0,21 0 16,0 22-16,-20-22 0,20 0 0,-21 0 15,21 21-15,1-21 0,-22 0 0,21 0 16,-21 21-16,22-21 0,-22 0 0,0 0 16,21 0-16,-20 0 0,-1 0 15,21 0-15,-21 21 0,0-21 0,22 0 16,-22 0-16,0 0 0,0 0 16,0 0-16,1 0 0,20 0 0,-21 0 15,43 0-15,-43 0 16,0 0-16,0 0 0,0 0 0,0 0 15,1 0-15,-1 0 0,21 0 16,-21 0-16,0 0 0,1 0 0,-1 0 16,21 0-16,-21 0 0,0 0 0,1 0 15,20-21-15,-21 21 0,0 0 0,0 0 16,22 0-16,-22 0 0,0 0 0,0-21 16,0 21-16,22 0 0,-22 0 15,0-21-15,0 21 0,0 0 0,1 0 16,-1-22-16,0 22 0,0 0 15,0 0-15,0-21 0,22 21 0,-22 0 16,0-21-16,0 0 0,0 21 0,1-21 16,-1 21-16,0 0 0,0-21 15,0 21-15,0-22 0,1 22 0,-1-21 16,0 21-16,0-21 0,0 21 0,0 0 16,1-21-16,-1 0 0,0 21 0,0-21 15,0 21-15,0-22 0,1 22 16,20-21-16,-21 21 0,0-21 0,0 21 15,1-21-15,-1 0 0,21 21 0,-42-21 16,42-1-16,-42 1 0,22 21 0,-1-21 16,0 0-16,0 21 15,0-21-15,0 0 0,1-1 0,-1 22 16,0-21-16,-21 0 0,21 21 0,0-21 16,0 0-16,1 0 0,-22-1 15,21 22-15,0-21 0,-21 0 0,21 0 16,0 0-16,-21 0 0,21-1 15,1 1-15,-1 0 0,-21 0 16,21 0-16,-21 0 16,21 21-16,-21-22 0,21 1 0,-21 0 15,0 0-15,21 21 0,-21-21 16,22 0-16,-22-1 16,0 1-16,21 0 0,0 0 15,-21 0-15,21 0 0,-21-1 16,21 1-16,-21 0 0,21 0 0,-21 0 15,0 0-15,22-1 16,-22 1-16,21 0 0,-21 0 16,0 0-16,21 0 15,-21-1-15,21 1 0,-21 0 16,0 0-16,21 0 0,0 0 16,-21-1-16,0 1 15,0 0-15,0 0 0,0 0 16,0 0-1,0-1-15,0 1 16,0 0 0,0 0-1,22 21-15,-22-21 0,0 0 16,0-1-16,0 1 0,0 0 16,0 0-16,0 0 15,0 0-15,-22-1 0,22 1 16,0 0-16,0 0 0,0 0 15,0 0 1,0-1-16,0 1 16,-21 0-16,21 0 15,-21 0-15,21 0 16,-21-1-16,21 1 16,-21 21-16,0-21 0,21 0 0,-22 21 15,22-21-15,-21 0 0,0-1 16,0 22-16,21-21 0,0 0 15,-21 21-15,21-21 0,-21 21 0,21-21 16,-22 0 0,1 21-1,21-22-15,0 1 16,-21 21-16,21-21 16,-21 21-16,0-21 15,0 0-15,21 0 16,-22 21-16,1-22 0,21 1 15,-21 0-15,0 21 16,21-21-16,-21 21 0,21-21 16,0 0-16,-21 21 0,21-22 15,-22 22-15,22-21 16,-21 21-16,0 0 0,0-21 16,0 0-16,0 21 15,-1-21-15,1 21 0,0-21 16,0 21-16,0-22 0,-22 1 15,22 21-15,-21-21 0,21 0 16,0 21-16,-22-21 0,22 21 0,0-21 16,0 21-16,0 0 0,-1-22 15,1 22-15,0-21 0,0 21 16,0-21-16,0 21 16,-1 0-16,1-21 0,0 21 15,0 0-15,0-21 16,0 21-16,-1-21 0,1 21 15,0 0-15,21-22 0,-21 22 16,0 0-16,21-21 16,-21 21-16,-1-21 0,1 21 15,0-21-15,0 21 0,0-21 16,0 21-16,-1 0 16,1-21-16,0 21 0,0 0 15,0-22-15,0 22 0,-22-21 16,22 21-16,0 0 15,0 0-15,0 0 0,21-21 16,-22 21-16,1 0 0,0 0 0,0 0 16,0 0-16,0-21 0,-1 21 15,1 0-15,0 0 0,0 0 16,0-21-16,0 21 16,-1 0-1,1 0-15,0 0 0,21-21 0,-21 21 16,0 0-16,0 0 0,-1 0 15,22-22-15,-21 22 0,0 0 16,0 0-16,0-21 0,0 21 0,-1 0 16,1 0-16,0-21 0,0 21 15,0 0-15,0-21 16,-1 21 0,1 0-16,21-21 0,-21 21 15,0 0-15,0-21 16,0 21-16,-1 0 0,1 0 15,0 0-15,0 0 0,0-22 0,0 22 16,-1 0-16,1 0 0,0 0 0,0 0 16,0 0-16,-22 0 0,22 0 15,0 0-15,-21 0 0,21 0 0,-22 0 16,1 0-16,21 0 0,-22 0 0</inkml:trace>
  <inkml:trace contextRef="#ctx0" brushRef="#br0" timeOffset="85004.68">13250 13208 0,'-21'0'32,"21"-21"-1,-21 21-31,0 0 0,0 0 15,-1 0 1,1 0-16,0 0 0,0 0 16,0 0-16,0 0 15,-1 0 1,1 0-16,0 0 16,0 0-16,0-21 15,0 21 1,-1 0-16,1 0 15,0 0 17,21-21-1,21 21 16,0 0-47,1 0 15,-1 0-15,0 0 16,0 0-16,0 0 16,0 0-16,1 0 0,-1 0 0,0 0 15,0 21-15,0-21 0,0 0 16,1 0-16,20 0 0,-21 21 0,21-21 16,-20 0-16,20 0 0,-21 0 0,21 21 15,1-21-15,-22 0 0,21 21 0,1-21 16,-22 0-16,21 0 15,0 0-15,-20 0 0,20 0 0,-21 0 16,21 21-16,-20-21 0,20 0 0,-21 0 16,0 0-16,22 0 0,-1 0 0,-21 0 15,21 0-15,1 0 0,-1 0 16,0 0-16,-20 0 0,20 0 0,0 0 16,1 0-16,-22 0 0,21 22 0,-21-22 15,22 0-15,-22 0 0,21 0 0,-21 0 16,22 0-16,-22 0 0,21 0 15,-21 21-15,0-21 0,22 0 0,-22 0 16,0 0-16,21 0 0,-20 0 0,20 0 16,-21 0-16,0 0 0,22 21 15,-22-21-15,0 0 0,0 0 16,21 0-16,-20 0 0,-1 0 0,0 0 16,0 0-16,0 0 0,22 21 0,-22-21 15,0 0-15,0 0 0,0 0 0,22 0 16,-22 0-16,0 0 0,21 0 15,-21 0-15,22 0 0,-22 0 0,21 0 16,-21 0-16,1 0 0,20 0 0,-21 0 16,21 0-16,-20 21 0,-1-21 0,21 0 15,-21 0-15,0 0 0,1 0 16,-1 0-16,21 0 0,-21 0 0,0 0 16,1 0-16,20 0 0,-21 0 15,0 0-15,0 0 0,1 0 0,-1 0 16,0 0-16,0 0 0,0 0 15,0 0-15,1 0 0,-1 0 16,0 0-16,0 0 16,0 0 15,-42 0 47,0 0-78,0 0 0,0 0 16,-1 0-16,1 0 0,0 0 15,0 0-15,0 0 0,0 0 0,-1-21 16,1 21-16,-21 0 0,21-21 0,0 21 16</inkml:trace>
  <inkml:trace contextRef="#ctx0" brushRef="#br0" timeOffset="88263.7">15452 10774 0,'-22'21'16,"1"-21"-1,0 21 1,0-21-16,0 0 16,0 0-1,21 21-15,-22-21 0,1 0 16,0 0 0,0 0-16,0 0 0,0 0 15,-1 0-15,1 22 0,0-22 16,0 0-16,0 0 15,0 0-15,-1 21 0,1-21 16,0 0-16,0 0 16,0 21-16,0-21 15,-1 21-15,1-21 16,0 21 0,0-21-16,0 0 15,21 21-15,-21-21 0,-1 0 16,22 22-16,-21-22 15,0 0-15,0 0 16,21 21-16,-21-21 31,0 0-15,21 21 0,-22-21-1,1 0-15,0 0 16,21 21-1,21-21 126,0 0-125,-21-21-16,22 21 0,-1-21 15,0 21-15,0 0 16,0-21-16,0 21 0,1 0 0,-1-22 16,0 22-16,0 0 15,0 0-15,0-21 0,1 21 0,-1 0 16,0 0-16,0-21 0,0 21 15,0 0-15,1 0 0,-1-21 0,0 21 16,0 0-16,0 0 0,0-21 0,1 21 16,-1 0-16,0 0 0,0 0 15,0 0-15,0-21 0,1 21 0,-1 0 16,0 0-16,0 0 0,0 0 0,0-22 16,1 22-16,-1 0 0,0 0 0,0 0 15,0-21-15,0 21 0,1 0 16,-1 0-16,0-21 0,0 0 0,0 21 15,0-21-15,1 21 0,-1 0 16,0-21-16,-21-1 0,21 22 16,0-21-16,0 21 0,1-21 0,-1 21 15,0-21-15,0 21 0,0-21 16,0 21-16,1-21 0,-1 21 0,0-22 16,0 22-16,0-21 0,0 21 0,1-21 15,-1 21-15,0-21 0,21 21 0,-42-21 16,21 21-16,1 0 0,-1-21 15,0 21-15,21-22 0,-21 22 0,1-21 16,-1 21-16,0 0 0,0-21 0,21 21 16,-20 0-16,-1-21 0,0 21 0,0 0 15,0-21-15,22 0 0,-22 21 16,0 0-16,0-22 0,0 22 16,0 0-16,1-21 0,-1 21 0,0 0 15,0-21-15,0 0 0,0 21 16,1-21-16,-1 21 0,0-21 15,21 21-15,-21-22 0,1 22 0,-1-21 16,0 21-16,21-21 0,-21 21 0,1-21 16,-1 21-16,0-21 0,21 21 0,-21-21 15,1 21-15,-1 0 0,21-22 0,-21 22 16,22-21-16,-22 21 16,21-21-16,0 21 0,-20-21 0,20 21 15,-21 0-15,21-21 0,-20 21 0,-1 0 16,21-21-16,-21 21 0,0 0 15,1-22-15,-1 22 0,0 0 16,0-21-16,0 0 0,0 0 16,1 21-16,-1-21 15,0 0 1,-21-1 0,21 22-16,0 0 0,0-21 15,-21 0 1,22 21-1,-22-21-15,21 21 16,-21-21-16,21 21 16,-21-21-1,0-1 17,-21 22-17,0-21-15,-1 21 16,1 0-16,0 0 0,0 0 15,0 0-15,0 0 0,-1 0 0,1 0 16,0 0-16,-21 0 0,21 0 0,-1 0 16,1 0-16,0 0 0,0 0 15,0 0-15,0 0 0,-1 0 0,22 21 16,-21-21-16,0 0 16,42 0 30,0 0-46,1 0 0,-1 0 16,21 0-16,-21 0 0,22 0 16,-1 0-16,-21 0 0,21 0 0,1 0 15,-22 0-15,21-21 0,1 21 0,-1 0 16,-21 0-16,21 0 0,-20 0 16,20 0-16,-21 0 0,0-21 0,0 21 15,1 0-15,-1 0 16,0 0-16,0 0 15,0 0 17,-21 21-17,0 0 1,0 1-16,-21-1 16,0 0-16,21 0 0,-21 0 15,0 0-15,-1 1 0,1-1 0,21 0 16,-21 0-16,0 0 0,0 22 15,0-22-15,-1 0 0,1 0 16,0 21-16,0-20 0,0-1 0,0 0 0,-1 0 16,1 0-16,0 0 0,0 1 15,21-1-15,-21 0 0,0 0 16,-1 0-16,22 0 0,-21 1 0,21-1 16,-21-21-16,21 21 0,0 0 0,-21-21 15,21 21-15,-21-21 0,0 21 16,-1-21 46,1 0-46,21-21-16,0 0 16,-21 0-16</inkml:trace>
  <inkml:trace contextRef="#ctx0" brushRef="#br0" timeOffset="90379.72">19748 7832 0,'0'0'0,"0"-21"0,0-1 16,22 1-1,-22 0 1,21 0-16,0 21 0,-21 21 47,-21 0-47,21 22 15,-21-22-15,-1 0 0,1 21 0,0 1 16,0-22-16,0 21 0,-22 0 16,22 1-16,0-1 0,0-21 0,0 22 15,-22-1-15,22-21 0,0 21 0,0-20 16,0-1-16,0 0 0,-1 0 0,22 0 16,0 0-16,0 1 15,0-44 16,0 1-31,22 21 0,-1-21 0,0 0 16,0 0-16,0 0 0,0-1 0,1-20 16,-1 21-16,21-21 0,-21-1 15,22 1-15,-22 0 0,21-1 0,-21 1 16,0 0-16,22-1 0,-22 1 0,0 21 16,0-22-16,0 22 0,1-21 0,-1 21 15,-21 0-15,0-1 16,21 22-16,-21 22 15,0 20 1,0-21-16,0 21 0,0-20 16,0 20-16,0 0 0,-21 1 15,21-1-15,0 0 0,0 1 0,-21-1 16,21 0-16,-22 1 0,22-22 16,0 21-16,0-21 0,0 0 0,0 1 0,0-1 15,-21 0-15,21 0 0,0-42 47,-21 0-31,0 0-16,0-1 0,0 1 15,-1 0-15,1 0 0,0-21 0,-21 20 16,21 1-16,-22-21 0,22 21 16,0 0-16,0-1 0,0 22 0,-1-21 15,1 21-15,21 21 31,21-21-31,1 22 0,-1-1 16,0-21-16,0 21 0,21-21 0,-20 0 16,20 0-16,-21 21 0,21-21 15,1 0-15,-1 0 0,0 0 0,-20 0 16,20 0-16,0 0 0,1-21 0,-1 0 16,0 21-16,1-21 0,-1 21 0,0-22 15,-21 1-15,1 0 0,20 0 16,-21 0-16,0 0 0,-21-22 15,21 22-15,1 0 0,-22 0 0,0 0 16,0-22-16,21 22 0,-21 0 16,21 0-16,-21 42 31,-21 21-15,0-21-16,-1 1 0,22 20 15,-21 0-15,0 1 0,0-1 0,21 0 16,0-21-16,-21 22 0,21-1 15,-21-21-15,21 22 0,0-22 0,0 0 16,0 0-16,0 0 0,0 0 0,21-21 16,0 22-16,0-22 15,0 0-15,0 0 0,1 0 0,-1-22 16,0 22-16,21-21 0,-21 0 0,1 0 16,-1 0-16,21 0 0,-21-1 0,0-20 15,22 0-15,-22 21 0,21-22 16,-21 1-16,22 0 0,-22-1 0,21 1 15,-21 0-15,1 20 0,-1-20 0,0 0 16,0 21-16,0-1 0,-21 1 16,0 0-16,-21 42 31,0 22-31,21-22 0,-21 0 0,0 21 0,-1 1 16,22-22-16,-21 21 15,21 0-15,-21 1 0,21-1 0,0 0 16,0-20-16,-21 20 0,21-21 0,0 0 15,-21 0-15,21 1 0,0-1 0,0 0 16,0 0-16,21-21 47,0-21-47,0 0 0,0 0 16</inkml:trace>
  <inkml:trace contextRef="#ctx0" brushRef="#br0" timeOffset="90821.47">21484 7916 0,'0'0'0,"21"0"0,0 0 16,1 0-16,-22-21 0,21 21 16,0 0-16,0 0 0,-21-21 15,-21 21 1,0 0-16,-22 0 0,22 0 15,0 0-15,-21 0 16,21 0-16,-1 0 0,1 21 0,0-21 16,0 21-16,0-21 0,21 22 0,-21-1 15,21 0-15,0 0 16,0 0-16,21 0 0,0-21 16,0 22-16,0-1 0,0 0 0,1 0 15,-1 0-15,0 0 0,0 1 0,0-1 16,0 0-16,1 0 0,-22 0 15,0 0-15,21 1 0,-21-1 0,0 0 16,-21-21-16,-1 21 16,1-21-16,-21 0 0,21 0 0,0 0 15,-22 0-15,22 0 16,-21 0-16,21 0 0,-1 0 0,1 0 16,0 0-16,0 0 0,0-21 0,21 0 15,0 0 1,0-1-1,21 1-15,0 0 16</inkml:trace>
  <inkml:trace contextRef="#ctx0" brushRef="#br0" timeOffset="91124.3">21929 7726 0,'0'0'0,"21"-21"0,-21 0 16,0 42 15,0 0-31,0 0 0,0 0 0,0 0 16,0 1-16,-21 20 0,-1-21 16,22 21-16,-21 1 0,0-1 0,0-21 15,0 22-15,0-1 0,-1 0 0,22-21 16,-21 22-16,0-22 0,0 0 0,21 0 15,0 0-15,0 1 0,-21-22 16,21 21-16,0 0 16,0-42 15,21 0-31</inkml:trace>
  <inkml:trace contextRef="#ctx0" brushRef="#br0" timeOffset="91303.7">21653 8086 0,'22'0'47,"-1"0"-47,21 0 16,-21 0-16,0 0 0,1 0 15,-1 0-15,0 0 0,0 0 16,0 0-16,0 0 0,1 0 15,-1-21-15</inkml:trace>
  <inkml:trace contextRef="#ctx0" brushRef="#br0" timeOffset="92744.12">22310 8213 0,'0'0'0,"21"0"16,-21-21 0,21 21-16,-21-22 0,0 1 15,0 0-15,0 0 0,0 0 16,0 0-16,0-1 0,0 1 16,0 0-16,-21 21 15,0 0-15,-1 0 16,1 21-16,0 0 0,0 1 15,21-1-15,-21 0 0,0 0 16,-1 0-16,1 22 0,0-22 0,21 0 16,0 0-16,-21 0 0,21 0 15,0 1-15,0-1 0,21-21 16,0 0-16,0 0 16,1 0-16,-1 0 0,0 0 15,0 0-15,0-21 0,0-1 16,1 22-16,-1-21 0,-21 0 0,21 0 15,-21 0-15,21 0 0,-21-1 0,0 1 16,21 0-16,-21 0 0,21 0 16,-21 0-16,0 42 31,0 0-15,-21 0-16,21 0 0,-21 0 15,21 1-15,0-1 0,0 0 0,0 0 16,-21 0-16,21 0 0,0 1 0,0-1 15,0 0-15,0 0 16,0 0-16,21-21 0,0 0 16,0 0-16,1 0 0,-1 0 0,0 0 15,0 0-15,0 0 0,0 0 16,1-21-16,-1 21 0,0-21 16,0 0-16,0-22 0,22 22 0,-22-21 15,0 21-15,0-22 0,21-20 16,-20 21-16,20-1 0,-21-20 0,0 20 15,0 1-15,-21 21 0,22-21 16,-22-1-16,0 22 0,21 0 0,-21 0 16,-21 42-1,-1 0 1,1-21-16,0 42 0,21-20 0,-21-1 16,0 21-16,0-21 0,-1 22 0,22-1 15,-21 0-15,0 1 0,0-22 16,21 21-16,0 0 0,0-20 0,0-1 15,0 21-15,0-21 0,0 0 0,0 1 16,0-1-16,0 0 16,21-21-16,0 0 15,0 0-15,1 0 0,-1 0 0,0 0 16,0 0-16,0 0 0,0-21 16,1 0-16,-1 21 0,-21-22 15,21 1-15,0 0 0,-21 0 0,0 0 16,21 21-16,-21-21 0,-21 42 31,21 0-15,0 0-16,0 0 0,-21 0 15,21 1-15,0-1 0,0 0 16,0 0 0,0 0-16,21-21 0,0 21 15,0-21-15,1 0 0,-1 0 16,0 0-16,0 0 15,0 0-15,22 0 0,-43-21 0,21 21 16,0-21-16,0 21 0,0-21 0,22 0 16,-22 0-16,0-1 0,0-20 0,0 21 15,0 0-15,1 0 0,-1-1 16,0 1-16,0 0 0,0 21 16,0 0-16,1 0 15,-1 0 1,-21 21-1,0 0 17,0-42-1,0 0-15,0 0-16,0 0 15,0 0 1,-21 21-1,21 21 1,-22-21-16,1 21 0,0 0 16,0 0-16,21 0 0,-21 1 0,0-1 15,-1 0-15,22 0 0,0 0 0,0 0 16,0 1-16,-21-1 0,21 0 16,0 0-16,0 0 15,21-21-15,1 0 16,-1 0-16,0 0 0,0 0 0,0 0 15,22 0-15,-22 0 0,0 0 16,0-21-16,0 21 0,0-21 0,1 21 16,-1-21-16,0 0 0,0-1 0,0 1 15,0 0-15,1 0 0,-1 0 0,0 0 16</inkml:trace>
  <inkml:trace contextRef="#ctx0" brushRef="#br0" timeOffset="92983.98">23982 7620 0,'0'0'0,"-21"-21"16,-1 21-1,22-21-15,22 21 63,-1 0-48</inkml:trace>
  <inkml:trace contextRef="#ctx0" brushRef="#br0" timeOffset="93280.32">22966 7684 0,'0'0'0,"0"21"16,21-21-1,0 0-15,21 0 0,-20 0 0,20 0 16,-21 0-16,21 0 0,1 21 15,-22-21-15,21 0 0,1 0 0,-1 0 16,-21 0-16,21 21 0,-20-21 0,20 0 16,-21 0-16,0 0 0,0 0 0,1 0 15,-44 0 32,1 0-47</inkml:trace>
  <inkml:trace contextRef="#ctx0" brushRef="#br0" timeOffset="94364.17">19579 8975 0,'0'0'0,"21"-21"15,-21 42 16,0 0-15,0 0-16,-21 21 0,21-20 0,-21-1 16,21 0-16,-21 21 0,21-21 0,0 1 15,0-1-15,-21 0 0,21 0 0,0 0 16,-22-21-16,22 21 0,0 1 16,0-1-16,0-42 46,0-1-30,0 1-16,22 0 16,-22 0-16,21 0 0,0 0 0,0-1 15,-21 1-15,21 0 0,0 0 0,1 0 16,-1 0-16,-21-1 0,21 22 16,0-21-16,0 42 15,-21 1 1,0-1-16,0 0 0,0 0 0,0 0 15,0 0-15,0 1 0,0 20 16,0-21-16,0 0 0,0 0 16,0 1-16,0-1 0,0 0 15,0 0-15,21-21 47,1 0-47,-22-21 0,21 0 16,0 0-16,0 21 0,0-22 0,0 1 15,1 0-15,-1 0 0,21-21 0,-21 20 16,0 1-16,1 0 0,-1 0 16,0 0-16,0 0 0,0 21 0,-21 21 31,0 0-31,0 0 16,0 0-16,0 0 0,0 1 15,0-1-15,0 0 0,-21 0 0,0 0 16,0 0-16,21 1 0,0-1 15,0 0-15,-21-21 0,21 21 16,0 0 0,21-21-1,0 0-15,0 0 16</inkml:trace>
  <inkml:trace contextRef="#ctx0" brushRef="#br0" timeOffset="95395.58">20320 9292 0,'0'-21'47,"21"21"-47,0 0 16,0 0-16,1 0 0,-1 0 16,0 0-16,0-21 0,0 21 15,0 0-15,-21-21 0,22 21 16,-22-21-16,0-1 0,0 1 15,-22 21-15,1-21 16,0 21-16,0 0 16,0 0-16,0 0 0,-1 0 0,1 21 15,0-21-15,0 21 0,0 1 0,0-1 16,-1 0-16,22 0 0,0 0 0,0 0 16,0 1-16,0-1 0,0 0 0,0 0 15,0 0-15,0 0 0,0 1 16,0-1-16,22 0 0,-1-21 15,0 21-15,0-21 0,0 0 0,22 0 16,-22 0-16,21 0 0,-21 0 0,22 0 16,-22 0-16,21 0 0,-21-21 15,22 21-15,-22-21 0,0 0 0,0-1 16,0 1-16,0 0 0,1 0 16,-1 0-16,0 0 0,0-1 0,-21 1 15,0 0-15,21 21 0,-21-21 16,-21 42 15,0-21-31,0 21 0,21 0 16,-21 1-16,-1-1 0,1 0 15,0 0-15,21 0 0,-21 0 16,21 1-16,-21-1 0,21 0 16,-21 0-16,21 0 31,0-42 0,0 0-31,21 21 0,0-21 16,0 0-16,0-1 0,-21 1 15,21 0-15,1 0 0,-1 0 0,21 0 16,-21 21-16,0-22 0,1 1 0,-1 21 16,0 0-16,0 0 15,-21 21 1,0 1-16,0-1 15,0 0-15,0 0 0,-21-21 16,21 21-16,-21 0 0,21 1 0,0-1 16,-21 0-16,21 0 15,-22 0-15,22 0 32,0-42-17,0 0 1,22 0-16,-1 0 15,-21 0-15,21 21 0,0-22 0,0 1 16,0 0-16,22 0 0,-22 0 16,0 0-16,0 21 0,22-22 0,-22 22 15,0 0-15,0 0 16,-21 22-16,0-1 16,0 0-16,0 0 15,0 0-15,-21 0 0,21 1 16,0-1-16,-21-21 0,21 21 0,-21 0 15,21 0-15,-22-21 0,22 21 0,0 1 16,0-1 0,22-21 31,-1-21-47,0-1 15,0 1-15</inkml:trace>
  <inkml:trace contextRef="#ctx0" brushRef="#br0" timeOffset="96915.23">21590 8996 0,'0'0'0,"0"-21"0,0 0 16,0 42 0,0 0-1,-21-21-15,0 42 0,-1-21 16,1 1-16,21-1 0,-21 21 0,0-21 15,0 22-15,0-22 0,-1 21 16,1-21-16,21 0 0,-21 22 0,0-22 16,21 0-16,-21 0 0,21 22 15,0-22-15,-21 0 0,21 0 0,-22-21 16,22 21-16,0 0 0,0 1 16,0-44 15,0 1-16,0 0-15,22 0 0,-1 21 0,0-21 16,-21 0-16,21-1 0,0 1 0,0 0 16,1 0-16,-1 21 0,0-21 15,0 21-15,0 0 0,0 0 16,1 0-16,-1 0 0,0 0 16,-21 21-16,21-21 15,-21 21-15,0 0 0,0 0 16,0 1-16,0-1 0,0 0 15,0 0-15,0 0 0,0 0 0,-21-21 16,0 22-16,0-22 0,21 21 0,-22-21 16,1 0-16,0 0 15,0 0-15,0 0 0,0 0 16,-1-21-16,1 21 16,21-22-16,-21 22 0,21-21 15,0 0 1,0 42 15,0 0-15,0 1-16,0-1 0,0 0 15,0 0 1,21 0-16,0 0 16,1-21-16,-1 0 0,0 22 0,0-22 15,0 0-15,0 0 0,22 0 0,-22 0 16,0 0-16,0 0 0,0 0 15,1 0-15,-1 0 0,0 0 0,0 0 16,0-22-16,0 1 0,1 0 16,-1 0-16,0 0 0,0 0 15,0-22-15,0 22 0,1 0 0,-1 0 16,0-22-16,-21 22 0,21 0 16,-21 0-16,21 21 0,-42 0 31,0 0-31,0 21 15,0 0-15,-1 0 16,22 1-16,-21-1 0,21 0 16,-21 0-16,21 0 0,0 0 15,-21 1-15,21-1 0,0 0 16,0 0-16,0 0 16,21-21 15,0 0-31,0 0 15,1 0-15,-1 0 0,0 0 16,0 0-16,0 0 0,-21-21 16,21 21-16,1-21 0,-22 0 0,21 0 15,0-1-15,-21 1 0,21 0 0,0 0 16,-21 0-16,0 0 0,21-1 0,1 1 16,-22 0-16,0 0 15,0 42 32,0 0-47,0 0 16,0 1-16,0-1 15,0 0-15,0 0 0,0 0 16,0 0-16,0 1 16,0-1-16,-22 0 0,22 0 15,0 0 1,22-21 15,-22 21-31,21-21 0,0 0 0,0 0 16,0 0-16,0 0 0,1 0 15,-1 0-15,0 0 0,0-21 16,0 21-16,0-21 0,1 0 16,-1 0-16,0 0 0,0-1 0,0 1 15,-21 0-15,21 0 0,-21 0 16,0 0-16,0-1 15,-21 22 1,0 22 15,21-1-15,0 0-16,0 0 0,-21 0 16,21 0-16,0 1 15,0-1-15,-21-21 0,21 21 16,-21 0-16,21 0 0,-22-21 15,22 21-15,-21-21 0,21 22 16,-21-22 0,21-22 31,0 1-32,21 0-15,0 21 16,1 0-16</inkml:trace>
  <inkml:trace contextRef="#ctx0" brushRef="#br0" timeOffset="97304.01">23008 9356 0,'21'0'0,"0"-43"16,-21 22 0,22 21-16,-44 0 47,1 21-47,0 1 15,0-1-15,0 0 0,0 0 16,-1-21-16,1 21 0,0 0 0,0 1 15,0-1-15,0 0 0,21 0 0,-22 0 16,1 0-16,21 1 0,0-1 16,0 0-16,0 0 0,-21-21 0,21 21 15,0 0-15,0 1 16,21-22 0,0 0-1,1 0-15,-1 0 16,0 0-16,0-22 0,0 1 15,0 21-15</inkml:trace>
  <inkml:trace contextRef="#ctx0" brushRef="#br0" timeOffset="97704.78">23368 9292 0,'0'-21'16,"21"21"0,0 0-1,0 0-15,1 0 16,-22 21-16,21-21 16,0 21-16,-21 1 0,0-1 15,0 0-15,0 0 0,0 0 16,0 0-16,0 1 15,0-1-15,-21 0 0,21 0 0,0 21 0,-21-20 16,-1-1-16,1 0 16,0 0-16,21 0 0,-21-21 0,0 21 15,0 1-15,21-1 0,-22-21 0,22 21 16,-21 0-16,0-21 0,0 21 16,0 0-1,21-42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19:31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1355 1312 0,'0'-21'0,"0"0"0,0 0 16,0 0-16,-22 21 16,22-21-16,0-1 15,0 1-15,0 0 0,0 0 16,0 0-16,0 0 16,0-1-1,-21 22 1,21 22-1,0-1 1,0 0-16,-21 0 0,21 0 0,0 0 16,0 22-16,0-1 0,-21-21 15,21 22-15,0-1 0,0 0 0,0 1 16,-21 20-16,21-21 0,-21 22 0,-1-22 16,22 22-16,0-22 15,0 0-15,-21 1 0,21-1 0,0-21 16,0 22-16,-21-22 0,21 0 15,0 0-15,0 0 0,0 0 0,0 1 16,0-1-16,-21-21 0,21 21 16,-21-21-16,21-21 31,0 0-31,0-1 16,0 1-16,0 0 0,0 0 0,0-21 15,0-1-15,0 22 0</inkml:trace>
  <inkml:trace contextRef="#ctx0" brushRef="#br0" timeOffset="2551.69">1228 1207 0,'-22'0'0,"44"0"0,-65-22 0,43 1 0,-21 0 15,0 0-15,0 0 0,21 0 16,0-1-16,0 1 0,0 0 0,0 0 15,0 0-15,0 0 0,0-1 16,0 1-16,21 0 0,21 21 16,-21-21-16,1 0 0,20 21 15,-21 0-15,21-21 0,1 21 16,-1 0-16,0 0 0,1 0 16,20 0-16,-20 21 0,-1 0 0,0 0 15,-21 0-15,22 0 0,-22 22 0,0-1 16,-21-21-16,0 22 0,0-1 15,0 0-15,-21 1 0,0-1 0,0-21 16,-22 21-16,1 1 0,0-1 16,-1-21-16,1 22 0,0-22 0,-1 21 15,-20-21-15,20 0 0,1 1 16,21-1-16,-21 0 0,20 0 0,1 0 16,0-21-16,0 0 0,0 0 15,0 0 1,42 21 31,0 1-32,0-22-15,0 21 0,0 0 16,-21 0-16,22 0 0,-1 0 16,-21 1-16,21-1 0,0 0 0,0 0 15,-21 0-15,21 0 0,1 1 16,-1-1-16,-21 0 0,21 0 15,0 0-15,0 0 0,0 1 0,1-22 0,-1 21 16,0 0-16,0-21 16,0 0-16,0 0 0,1 21 0,-1-21 15,0 0-15,0 0 0,0 0 0,0 0 16,1-21-16,-1 0 0,0 0 16,0-1-16,0 1 0,0 0 0,1 0 15,-1-21-15,0 20 0,-21-20 0,21 0 16,0 21-16,0-22 0,1 1 15,-22 21-15,21-22 0,-21 22 0,21-21 16,-21 21-16,21 0 0,-21-1 16,0 1-16,0 42 47,0 1-47,0 20 15,0-21-15,0 0 0,0 22 0,0-22 16,0 0-16,0 21 0,0-21 15,0 22-15,0-22 0,0 0 0,0 0 16,0 0-16,0 1 0,0-1 0,0 0 16,21-21-16,-21 21 0,21-21 15,1 0-15,-1 21 0,0-21 16,0 0-16,0 0 0,0 0 16,1-21-16,-1 0 15,0 0-15,0 0 0,0-1 16,0 1-16,1 0 0,-1-21 0,0 21 15,-21-22-15,21 22 0,0 0 0,0-21 16,1 20-16,-22 1 0,0 0 16,0 0-16,0 0 0,0 0 0,0-1 15,0 44 17,-22-22-32,22 21 15,0 0-15,0 0 0,-21 21 16,21-20-16,-21-1 0,21 21 0,0-21 15,0 0-15,0 1 0,0 20 0,0-21 16,0 0-16,0 0 0,0 1 16,21-22-16,0 21 0,-21 0 15,22-21-15,-1 21 0,0-21 0,0 0 16,0 0-16,22 0 0,-22 0 0,0 0 16,0 0-16,0 0 0,0 0 15,1 0-15,-1 0 0,0-21 0,0 0 16,0 0-16,0-1 0,1 1 0,-1-21 15,0 21-15,21-22 0,-21 1 16,1 0-16,-1-22 0,0 22 0,0 0 16,0-1-16,0 1 0,1-22 15,-1 22-15,0 0 0,0-1 16,-21 1-16,21-21 0,0 20 0,1 1 16,-1 0-16,-21-1 0,0 1 0,0 0 15,0-1-15,0 22 0,0-21 16,0 21-16,0-1 0,0 1 0,-21 0 15,21 0-15,-22 21 0,1 0 16,0 0-16,0 0 16,0 0-16,0 21 15,-1 0-15,22 0 0,0 22 16,0-22-16,-21 21 0,21 1 0,0-1 16,0 0-16,-21 1 0,21-1 15,0 0-15,0 1 0,0-1 16,0 0-16,0-21 0,0 22 0,0-1 15,0-21-15,0 22 0,-21-1 0,21-21 16,0 21-16,-21 1 0,21-22 16,0 21-16,0-21 0,0 22 0,0-22 15,0 21-15,0-21 0,0 1 0,0-1 16,0 0-16,0 0 0,0 0 0,21 0 16,0 1-16,0-22 15,0 21-15,1-21 0,-1 0 16,0 0-16,0 0 0,0 0 15,0 0-15,1 0 0,-1 0 16,0 0-16,0 0 16,0 0-16,0 0 0,-21-21 0,22 21 15,-1-22-15,0 22 0,0-21 0,0 0 16,-21 0-16,21 21 0,1-21 16,-1 0-16,-21-1 0,21 1 0,0-21 15,-21 21-15,0 0 0,21-1 0,-21 1 16,21 0-16,-21 0 0,0 0 0,0 0 15,0-1-15,0 1 16,0 0 0,-21 21-1,0 0 1,0 0 0,21 21-16,-21-21 0,0 21 0,21 1 15,0-1-15,-22 0 0,22 0 16,-21 0-16,21 0 0,-21 1 15,21-1-15,0 0 0,0 0 0,0 0 16,0 0-16,0 1 0,0-1 16,0 0-16,0 0 0,0 0 15,0 0-15,0 1 0,0-1 16,21 0-16,0-21 16,1 21-16,-1-21 15,0 0-15,0 0 0,0 21 16,0-21-16,1 0 0,-1 0 15,0 0-15,0 0 0,0 0 0,0 0 16,1 0-16,-1-21 0,0 21 0,0-21 16,0 21-16,0-21 0,22 21 15,-22-21-15,0-1 0,0 1 0,22 0 16,-22 0-16,0 0 0,0 0 0,21-22 16,-20 22-16,-1 0 0,0-21 15,0 20-15,0 1 0,0 0 16,-21 0-16,22 0 0,-22 0 15,-22 21 17,22 21-32,-21-21 15,0 21-15,21 0 0,-21 0 16,0 0-16,0-21 0,21 22 16,0-1-16,-22 0 15,22 0-15,-21 0 16,21 0-16,0 1 15,0-1 1,21-21-16,1 0 16,-1 21-16,0-21 0,0 0 15,-21 21-15,21-21 0,0 0 16,1 0-16,-22 21 0,21-21 16,0 0-16,-21 21 0,21-21 15,0 22-15,-21-1 16,0 0-1,0 0 1,0 0-16,-21-21 16,21 21-16,-21-21 0,0 0 15,21 22-15,-21-22 0,-1 21 0,1-21 16,0 0-16,0 0 0,0 21 16,0-21-16,-1 0 15,1 0-15,0 0 16,0 0-1,0 0-15,21-21 125,21 0-109,0 21 0</inkml:trace>
  <inkml:trace contextRef="#ctx0" brushRef="#br0" timeOffset="3996.68">1799 3323 0,'21'0'63,"0"-21"-63,1 21 15,-22-21-15,21 21 0,0-21 0,-21 0 16,21-1-16,0 1 0,0 0 16,-21 0-16,22 0 0,-22 0 15,0-1-15,0 1 0,0 0 0,21 0 16,-21 0-16,0 42 47,0 0-47,0 0 0,0 22 15,0-22-15,-21 21 16,21-21-16,0 22 0,0-1 0,0 0 16,0 1-16,0-1 0,0-21 0,0 21 15,0 1-15,0-1 0,-22-21 16,22 22-16,0-22 0,0 21 0,0-21 16,0 0-16,0 22 0,0-22 0,0 0 15,0 0-15,0 0 0,-21-21 16,21 22-16,0-1 0,0 0 15,-21-21-15,0 21 0,0-21 16,0 0-16,-1 0 16,1 0-16,0 0 0,0 0 0,0 0 15,0 0-15,-22 0 0,22 0 16,-21 0-16,-1 0 0,22 0 16,-21-21-16,21 21 0,-22 0 0,22 0 15,0 0-15,0 0 0,0 0 16,42 0 15,0 0-15,0 0-16,22 0 0,-22 0 0,21 0 15,0 0-15,1 0 0,-1 0 0,0 0 16,1 0-16,-1 0 0,0 0 16,1 0-16,-1 0 0,0 0 0,1 0 15,-22 0-15,21 0 0,-21 0 16,1 0-16,-1 0 15,-42 0 32,-1 0-15,22-21-32,-21 21 15,21-21-15</inkml:trace>
  <inkml:trace contextRef="#ctx0" brushRef="#br0" timeOffset="4470.47">2625 3556 0,'-22'0'0,"44"0"0,-65 0 0,22 0 16,0 0 0,21 21-1,0 0-15,0 1 16,21-1 0,0-21-16,0 0 15,1 0-15,-1 0 16,0 0-16,-21-21 0,0-1 15,21 22-15,-21-21 0,0 0 16,0 0 0,-21 0-1,0 21 1,0 0-16,-1 21 16,22 0-16,0 0 15,0 0-15,0 1 16,0-1 15,22-21-15,-1 0-16,-21-21 31,0-1-31,21 22 0,0-21 0</inkml:trace>
  <inkml:trace contextRef="#ctx0" brushRef="#br0" timeOffset="13774.22">4191 3006 0,'0'-21'15,"0"-1"1,0 1-16,0 0 15,0 0-15,21 21 16,-21-21-16,0 0 0,0-1 16,0 1-16,0 0 0,0 0 15,0 0-15,-21 21 16,0-21-16,0 21 0,-1 0 0,1 0 16,0 0-16,0 0 0,0 21 0,-22 0 15,22 0-15,-21-21 0,21 21 16,-22 0-16,1 22 0,21-22 15,-21 0-15,-1 21 0,22 1 0,0-22 16,-21 21-16,20 1 0,1 20 16,0-21-16,0 22 0,0-22 0,21 22 15,0-22-15,-21 0 0,21 1 0,0-1 16,0 0-16,0 1 0,0-22 16,21 21-16,0-21 0,0 1 0,0-1 15,22 0-15,-22-21 0,21 21 0,0-21 16,1 0-16,-22 0 0,21 0 15,1 0-15,-1 0 0,-21 0 0,21 0 16,-20-21-16,20 0 0,-21 21 16,0-21-16,22-1 0,-22 1 0,21 0 15,-21 0-15,22-21 0,-22 20 16,21-20-16,-21 21 0,22-21 16,-22-1-16,0 22 0,21-21 0,-21-1 0,1 22 15,-22 0-15,0-21 0,21 21 16,-21-1-16,0 44 31,-21-1-31,-1 0 16,22 0-16,-21 0 0,0 0 0,0 22 0,21-1 15,-21-21-15,21 22 0,-21-1 0,21-21 16,0 21-16,0-20 16,0 20-16,0-21 0,0 21 0,0-20 15,21-1-15,0 0 0,0 0 0,0 0 16,22-21-16,-22 21 0,21-21 15,0 0-15,-20 0 0,20 0 0,0 0 16,-21 0-16,22 0 0,-1-21 0,-21 21 16,22-21-16,-22 0 0,0 0 0,0 0 15,0-22-15,0 22 0,1-21 16,-1 21-16,-21-22 0,21 1 16,-21 0-16,0-22 0,0 22 0,0-1 0,0 1 15,0 0-15,0-1 0,0 22 16,-21 0-16,0 0 0,-1 0 15,-20 21-15,21 0 0,0 0 0,-22 0 16,22 0-16,-21 21 0,0 0 0,-1 21 16,22-20-16,-21 20 0,21 0 15,-1 1-15,1-1 0,21 0 0,0 1 16,0-22-16,0 21 0,0-21 0,21 22 16,1-22-16,-1 0 0,21 0 15,0-21-15,-20 21 0,20-21 0,0 0 16,1 0-16,-22 0 0,21 0 0,0 0 15,1 0-15,-1 0 0,-21-21 0,22 0 16,-22 0-16,21 0 16,-21 21-16,43-64 0,-43 43 15,0 0-15,0 0 0,0-22 0,1 22 16,-1 0-16,0 21 0,0-21 16,0 0-16,0 21 0,-21 21 31,0 0-31,0 0 0,0 0 15,0 0-15,0 1 0,0 20 16,0-21-16,-21 0 0,21 0 0,0 1 16,-21-1-16,21 0 0,-21-21 0,21 21 15,0 0-15,0 0 0,-21-21 16,21 22-16,-21-22 16,21 21-16,0-42 31,0-1-31,0 1 15,0 0-15,0 0 0,0 0 0,21 0 16,0-22-16,0 1 0,0 21 0,0-22 16,1 1-16,20 0 0,-21 21 0,21-22 15,-20 22-15,20 0 16,-21 0-16,0 21 0,22 0 0,-22 0 0,0 0 16,0 0-16,0 0 0,0 0 0,-21 21 15,22 21-15,-1-21 16,-21 1-16,0 20 0,0-21 0,0 21 15,0-20-15,0 20 0,0-21 0,0 21 16,0-20-16,0-1 0,0 0 0,0 0 16,0 0-16,0 0 0,21 1 15,-21-1-15,21-21 0,0 21 16,0-21-16,1 0 0,-1 0 16,21 0-16,-21 0 0,0-21 0,1 0 15,20 21-15,-21-22 0,21 1 16,-20 0-16,20-21 0,-21 21 15,0-1-15,0-20 0,22 0 0,-22-1 0,0 22 16,-21-21-16,0 0 16,0 20-16,0 1 0,0-21 0,0 21 15,-21 21-15,0 0 16,0 0-16,-1 0 0,1 21 16,0 0-16,0 0 0,0 0 0,21 1 15,0 20-15,0-21 0,-21 21 0,21-20 16,0-1-16,0 21 0,0-21 0,0 0 15,0 1-15,21-1 0,0 0 16,-21 0-16,0 0 0,21 0 16,0 1-16,-21-1 15,-21-42 32,21-1-47,-21 22 16,0-21-16,0 0 15,-1 21-15,1 0 16,0 0 0,21 21-16,0 0 15,0 1 1,0-1-16,21-21 0,0 21 0,1 0 16,-1-21-16,0 0 0,0 0 15,0 21-15,0-21 0,1 0 0,-1 0 16,0 0-16,0 0 15,0 0-15,0 0 0,1 0 0,-1-21 16,0 0-16,0 0 0,0 21 0,0-43 16,1 22-16,20 0 0,-21-21 0,0-1 15,0 1-15,22 0 0,-22-22 16,21 22-16,-21-22 0,1 1 0,20-1 16,-21 1-16,0-1 0,0 22 15,1-21-15,-22 20 0,0-20 0,21 20 16,-21 1-16,0 21 0,0-21 15,0-1-15,0 22 0,0 0 0,0 0 16,-21 21-16,-1 0 0,1 0 16,0 0-16,0 21 15,0 21-15,21-21 0,0 22 0,-21-1 16,21-21-16,-22 22 0,22 20 0,0-21 16,-21 1-16,0-1 0,0 22 15,21-22-15,-21 21 0,21 1 0,-21-22 16,21 1-16,-22 20 0,22-21 0,0 1 15,0-22-15,0 21 0,0-21 16,0 22-16,0-22 0,0 0 0,0 0 16,0 0-16,22 1 15,-1-22-15,0 0 0,0 0 16,0 0-16,0-22 16,1 22-16,-1-21 15,-21 0-15,21 0 0,-21 0 0,21 0 16,-21-1-16,0-20 0,21 21 0,-21 0 15,0-22-15</inkml:trace>
  <inkml:trace contextRef="#ctx0" brushRef="#br0" timeOffset="13947.12">6900 3260 0,'-21'0'0,"42"0"0,-84 0 0,42 0 0,-22 0 16,22 0-16,0 0 0,21-21 16,21 21-1,21 0 1,-20 0-16,-1 0 0,21 0 15,-21 0-15,22 0 0,-22 0 0,0 0 16,0 0-16,0 0 0,0 0 0,-21-22 16,22 22-1</inkml:trace>
  <inkml:trace contextRef="#ctx0" brushRef="#br0" timeOffset="14411.37">7302 3323 0,'0'0'0,"-21"-21"16,21 0 0,21 21-1,1 0 1,-1 0-16,0 21 0,0 0 15,0-21-15,0 21 0,1 1 0,-1-1 16,0 21-16,0-21 0,0 0 0,-21 1 16,0 20-16,21-21 0,-21 0 0,0 0 15,0 1-15,0 20 16,0-21-16,0 0 0,0 0 16,-21 1-16,21-1 15,-21-21-15,0 0 16,21-21-1,0-1-15,0 1 0,0 0 16,0 0-16,0 0 0,21 0 0,0-1 16,-21-20-16,21 21 0,-21-21 0,22-1 15,-1 22-15,0-21 0,-21 21 16,21-1-16,-21 1 0,21 0 0,-21 0 16,21 21-16,-21-21 0,22 21 15,-1 0 1,0 0-16,0 0 0,0 0 15,0 21-15,1-21 0,-1 0 16,-21 21-16</inkml:trace>
  <inkml:trace contextRef="#ctx0" brushRef="#br0" timeOffset="14923.08">8043 3302 0,'0'0'0,"0"-21"15,0 0-15,0 42 47,0 0-47,0 0 0,0 0 0,0 1 16,-21-1-16,21 0 0,0 21 16,0-21-16,-21 1 0,21 20 0,0-21 15,0 0-15,0 0 0,0 1 0,0-1 16,0 0-16,0 0 0,0 0 0,0 0 15,21 1 1,0-22-16,0 0 0,1 0 0,-1 0 16,0 0-16,0 0 0,0-22 15,0 22-15,1-21 0,-22 0 0,21 0 16,0 0-16,0 0 0,-21-1 16,21-20-16,-21 21 0,21-21 0,-21 20 15,22-20-15,-22 21 0,0 0 0,0 0 16,0-1-16,0 1 0,0 0 0,0 42 31,0 0-31,0 1 0,0-1 16,0 0-16,0 0 0,0 0 0,0 22 15,-22-22-15,22 0 0,0 0 0,-21 21 16,21-20-16,0-1 0,0 0 16,0 0-16,0 0 15,0 0-15,0 1 0,21-22 31,1 0-31,-1 0 0,0 0 16,0-22-16,0 1 0,0 21 16</inkml:trace>
  <inkml:trace contextRef="#ctx0" brushRef="#br0" timeOffset="15190.92">8721 3366 0,'0'-22'15,"0"44"-15,0-65 0,0 22 0,0 0 0,0 0 16,0 0-16,-22 21 31,1 0-31,0 21 0,0 0 16,0 0-16,0 0 0,21 22 0,-22-22 15,1 21-15,21-21 0,0 43 16,-21-22-16,21-21 0,0 0 16,-21 22-16,21-22 0,0 0 0,0 0 15,0 0-15,0 1 0,21-22 0,0 21 16,-21 0-16,21-21 0,1 0 0,-1 0 15,0 0-15,0 0 0,0 0 16,0 0-16,1 0 0,-1 0 0,0 0 16,0-21-16,0 0 0,0-1 0,22 1 15</inkml:trace>
  <inkml:trace contextRef="#ctx0" brushRef="#br0" timeOffset="15506.96">9377 2688 0,'0'-63'0,"0"126"0,0-169 0,0 64 0,0 21 16,0-21-16,0 20 0,0 1 0,-21 0 15,21 0-15,-22 21 16,1 0-16,21 21 0,0 21 16,-21-20-16,0 20 0,0 0 0,21 22 15,-21-22-15,-1 22 0,1-1 16,0 1-16,0-1 0,0 1 15,0-1-15,-1 1 0,1-1 0,-21 1 16,42-1-16,-21 1 0,0-1 0,21-21 16,-22 1-16,22-1 0,0 0 0,0 1 15,0-22-15,0 0 0,0 0 16,0 0-16,0 1 0,0-1 0,22-21 16,-1 0-16,0 0 15,0 0-15,0 0 0,0-21 16,1 21-16</inkml:trace>
  <inkml:trace contextRef="#ctx0" brushRef="#br0" timeOffset="16184.08">9440 3366 0,'0'-22'16,"0"44"-16,0-22 31,0 21-31,-21 0 0,0 0 16,21 0-16,-21 22 0,21-22 0,0 21 15,0-21-15,0 22 0,0-22 0,0 0 16,0 0-16,0 21 0,0-20 16,0-1-16,21 0 15,0 0-15,0-21 0,0 0 0,1 21 16,-1-21-16,0 0 0,0 0 0,0 0 16,0 0-16,22 0 0,-22-21 0,0 21 15,0-21-15,0 0 0,1 0 16,-1-1-16,-21 1 0,0-21 0,21 21 15,-21-22-15,0 1 0,0 0 0,0-1 16,0 1-16,0 0 0,0-1 0,-21 22 16,0 0-16,-1 0 0,1 0 15,0 21-15,-21 0 0,21 0 0,-1 0 16,-20 21-16,21 0 0,0 0 16,-22 0-16,22 1 0,0 20 0,21-21 15,-21 21-15,21-20 0,0 20 16,0-21-16,0 0 0,0 22 0,0-22 15,21 0-15,0 0 0,0 0 0,1 0 16,-1-21-16,0 22 0,21-22 0,-21 0 16,22 0-16,-22 0 0,21 0 15,1 0-15,-22 0 0,21-22 0,-21 1 16,22 0-16,-22 0 0,21 0 0,-21 0 16,22-1-16,-22 1 0,0 0 0,21 0 15,-21 0-15,1 0 0,-22-1 16,0 1-16,21 21 0,-42 21 31,21 1-31,-22-1 0,1-21 16,0 21-16,21 21 0,0-21 0,0 1 15,-21-1-15,21 0 0,0 0 16,0 0-16,0 0 0,0 1 0,0-1 16,21-21-16,0 21 15,0-21-15,1 0 0,-1 0 16,0 0-16,0 0 0,0 0 15,0 0-15,1-21 16,-22 0-16,21-1 0,-21 1 0,0 0 16,21-21-16,-21 21 0</inkml:trace>
  <inkml:trace contextRef="#ctx0" brushRef="#br0" timeOffset="16401.11">9229 2942 0,'-22'0'0,"44"0"0,-86 0 16,43 0-16,0-21 0,42 21 31,21 0-31,-21 0 0,1 0 16,20 0-16,-21 0 0,21 0 0,-20 0 16,-1 0-16,21 0 0,-21 0 15,0 0-15,22 0 0,-22 0 0,0 0 16,21 0-16,-20-21 0,20 21 15,-21 0-15,0-21 0</inkml:trace>
  <inkml:trace contextRef="#ctx0" brushRef="#br0" timeOffset="16891.83">11874 2921 0,'0'0'16,"0"-21"0,0 0-16,0 0 0,0-1 0,0 1 15,0 0-15,0 0 0,0 0 16,22 21-16,-22 21 16,0 0-1,0 0-15,0 0 0,-22 22 0,22-1 16,-21 0-16,0 1 0,21-1 0,-21 22 15,0-1-15,0-21 0,21 22 0,-22-1 16,1-20-16,21-1 0,-21 22 16,21-22-16,-21 0 0,0-21 0,21 22 15,0-22-15,0 0 0,0 0 0,0 0 16,0 1-16,-21-1 0,-1-21 16,1-21 15,21-1-31,-21 1 0,0 0 15</inkml:trace>
  <inkml:trace contextRef="#ctx0" brushRef="#br0" timeOffset="17327.09">11409 3239 0,'0'0'0,"0"-43"0,-21 1 0,21 0 0,0 20 16,0-20-16,0 0 0,0 21 16,0-1-16,0 1 0,0-21 0,0 21 15,21 21-15,-21-21 0,42-1 0,-21 1 16,0 21-16,22 0 0,-1 0 15,22 0-15,-1 21 0,1-21 16,-1 43-16,1-22 0,-1 21 0,1 1 16,-1-1-16,1 21 0,-22 1 0,0-22 15,1 22-15,-22-1 0,0 1 16,0-22-16,-21 22 0,0-22 0,0 0 16,0 1-16,0-1 0,0-21 0,0 21 15,-21-20-15,21-1 0,0 0 0,-21-21 16,21 21-16,0-42 31,0 0-31,0 0 0,0-1 0,0-20 16,0 21-16,21-21 0,0-22 15,0 1-15,0-1 0,1 1 0,-1-1 16,0-21-16,0 22 0,0-1 16,0 1-16,1-1 0,-1 1 0,0-1 15,0 1-15,0 21 0,0-1 0,-21 1 16,22 0-16,-22 20 0,21 1 15,-21 0-15,21 21 0,0 0 16,-21 21-16,21 0 16,-21 1-16,0-1 0,0 0 0,0 21 15,0-21-15,0 22 0</inkml:trace>
  <inkml:trace contextRef="#ctx0" brushRef="#br0" timeOffset="18728">13060 3556 0,'0'21'0,"42"-21"15,-21 0-15,0-21 0,-21 0 16,22 21-16,-1-21 0,0 0 16,-21-22-16,21 22 0,-21 0 0,21-21 15,-21-1-15,0 1 0,0 0 0,0 20 16,0-20-16,-21 21 0,0-21 15,0 42-15,0-22 0,-22 1 16,1 21-16,0 0 0,-1 0 0,1 0 16,0 21-16,20 1 0,-20 20 0,0 0 15,21 1-15,-22-1 0,22 0 0,0 1 16,0-1-16,0 0 0,21 1 16,0-22-16,0 21 0,0-21 0,0 0 15,0 1-15,42-1 0,-21 0 0,0-21 16,22 0-16,-22 0 0,21 0 0,0 0 15,1 0-15,-22 0 0,21 0 16,-21-21-16,22 0 0,-22 21 0,0-22 16,0 1-16,0-21 0,1 21 15,-1-22-15,0 1 0,0 21 0,-21-43 16,0 22-16,21 21 0,-21-21 16,21-1-16,-21 22 0,0 0 0,0 42 31,0 0-31,0 0 0,0 22 15,0-22-15,0 21 0,0 1 16,0-22-16,0 21 0,22-21 0,-22 22 16,21-22-16,0 0 0,0 0 0,0 0 15,0 0-15,1 1 0,-1-22 0,0 0 16,0 0-16,0 0 0,0 0 16,1 0-16,-1 0 15,0 0-15,0-22 0,0 1 0,-21 0 16,0 0-16,21 0 0,1 0 0,-22-22 15,21 22-15,-21-21 0,0-1 16,0 1-16,21 21 0,-21-21 0,0 20 16,0 1-16,21 0 0,-21 0 0,0 42 15,0 0 1,0 0-16,0 1 0,0-1 16,-21 21-16,21-21 0,-21 22 0,21-1 15,0-21-15,0 21 0,0-20 16,0 20-16,0-21 0,0 0 0,0 0 0,0 1 15,0-1-15,0 0 16,0-42 15,21 0-31,0-1 0,0 1 16,0-21-16,-21 21 0,22 0 16,-22-22-16,21 22 0,0-21 15,0-1-15,-21 1 0,21 0 0,0 21 16,1-22-16,-22 22 0,21 0 0,0 21 15,-21 21 1,0 21 0,21-20-16,-21 20 0,0-21 0,0 21 15,0-20-15,0 20 0,0-21 16,0 21-16,0 1 0,0-22 0,0 0 16,0 0-16,0 0 0,0 1 15,0-1-15,0 0 0,21-21 16,0 0-16,1 0 15,-1 0-15,0-21 16,0 0-16,0-1 0,0 1 16,1 0-16,-1 0 0,0 0 0,0-22 15,21 1-15,-20 21 0,20-21 0,-21-1 16,21 1-16,1 0 0,-1-1 16,-21 22-16,0 0 0,22 0 0,-43 0 15,21 21-15,-21 21 16,0 0-1,0 21-15,0 1 0,0-22 0,0 21 16,0 0-16,-21 1 0,21-1 0,0-21 16,0 22-16,-21-1 0,21-21 15,0 21-15,0-20 0,0-1 0,0 0 16,0 0-16,0 0 0,21-21 16,0 0-16,0 0 0,0 0 0,0 0 15,22 0-15,-22 0 0,0 0 0,21 0 16,1-21-16,-22 0 0,21 21 15,-21-21-15,22 0 0,-22-22 0,21-20 16,1 20-16,-43 1 16,21 0-16,0-1 0,-21 1 0,0 21 15,0-21-15,0 20 0,0 1 16,0 0-16,-21 21 0,0 0 0,-1 0 16,1 21-16,0 0 0,-21 1 0,-22 105 31,64-85-31,0-21 0,0 21 0,0-20 15,0-1-15,0 0 0,0 0 0,21 0 16,1 0-16,-1 1 0,0-22 0,0 21 16,0-21-16,0 0 0,1 0 15,-1 0-15,0 0 0,0 0 0,0 0 16,0 0-16,-21-21 0,22-1 16,-1 1-16,-21 0 0</inkml:trace>
  <inkml:trace contextRef="#ctx0" brushRef="#br0" timeOffset="21707.01">16806 3704 0,'-21'21'0,"42"-42"0,-84 42 0,42-21 0,-1 0 15,1 22-15,0-22 0,0 0 16,21-22 31,21 22-47,0-21 0,0 0 16,1 0-16,-1 0 0,0-22 0,0 1 15,21 21-15,-20-43 0,20 22 16,0-21-16,1 20 0,-1-20 0,0-1 15,1 1-15,-1-1 0,0 1 0,1 20 16,-22 1-16,0-21 0,0 41 16,-21-20-16,0 21 0,-21 0 15,0 21-15,0 0 0,-22 21 16,1-21-16,0 21 0,20 21 0,-20-20 16,0-1-16,21 21 0,-1 0 15,1 1-15,0-1 0,21 0 0,0 1 16,0-1-16,0 22 0,0-22 0,21 0 15,0 1-15,-21-1 0,22 0 0,-1 1 16,0-22-16,-21 21 0,0-21 16,0 0-16,0 1 0,0-1 0,0 0 15,-21-21-15,0 0 0,-22 0 0,22 0 16,-21 0-16,21 0 0,-22 0 16,1 0-16,21 0 0,-22-21 0,1 0 15,21-1-15,0 1 0,-22 0 0,22-21 16,0 21-16,0-22 0,0 22 15,0-21-15,-1-1 0,1 1 0,21 0 16,0 21-16,0-1 0,0 1 16,0 42-1,0 1-15,0-1 0,0 0 0,0 21 16,21 1-16,1-1 0,-1 0 16,0-21-16,0 22 0,-21-1 0,42-21 15,-20 22-15,-1-22 0,0 0 0,0 0 16,21-21-16,-20 21 0,20-21 15,0 0-15,1 0 0,-1 0 16,21 0-16,-20 0 0,20-21 0,1 0 16,-1 21-16,1-21 0,-1 0 0,1-22 15,-22 22-15,22 0 0,-22-21 0,0-1 16,1-20-16,-1 20 0,0-20 16,1-1-16,-22 1 0,21-1 0,-21 1 15,0-22-15,22 22 0,-43-22 0,21 22 16,-21-1-16,21 1 0,-21 20 15,0 22-15,0-21 0,-21 84 16,0-21 0,21 22-16,-21-1 15,-1 21-15,1-20 0,0 20 0,-21 128 16,21-128-16,-1 1 16,1-1-16,0 1 0,0-1 0,0-20 15,0 20-15,21-21 0,0 1 16,0-22-16,-22 21 0,22-21 0,0 1 15,-21-1-15,21 0 0,0-42 47,21 21-47,-21-21 0,22-1 0,-1 1 16,-21 0-16,21 0 0,0 0 0,0 0 16,0-1-16,-21 1 15,22 0-15,-1 21 0,0 0 16,0 21-1,-21 0-15,0 1 0,0-1 16,0 0-16,0 0 0,21 0 16,-21 0-16,0 1 0,21-22 0,-21 21 15,0 0-15,22 0 0,-1 0 16,0-21-16,0 0 0,0 21 16,0-21-16,1 0 0,20 0 15,-21 0-15,0 0 0,0-21 0,22 21 16,-22-21-16,0 21 0,0-21 0,22 0 15,-22 0-15,0-1 0,0 1 16,21-21-16,-20 21 0,-1-22 16,0 1-16,0 21 0,0-21 0,0 20 15,1 1-15,-22 0 0,0 0 0,0 42 32,0 0-32,-22 0 0,1 1 15,0-1-15,0 21 0,21-21 0,-21 22 16,21-22-16,-21 21 0,21-21 15,-22 0-15,22 22 0,0-22 0,0 0 16,0 0-16,0 0 0,22-21 0,-1 22 16,0-22-16,0 0 0,0 21 0,0-21 15,1 0-15,-1 0 0,0 0 16,0 0-16,0 0 0,0 0 16,1-21-16,-1 21 0,0-22 0,0 1 15,0 0-15,0 0 0,1-21 16,-22-1-16,21 1 0,0 0 15,-21-1-15,0 1 0,0 0 0,0-1 16,0 1-16,0 0 0,0-1 0,-21 22 16,0 0-16,-1 0 0,1 0 0,0 21 15,-21 0-15,-1 0 0,22 0 0,-21 21 16,0 0-16,-1 21 0,22-21 16,-21 22-16,21-22 0,-1 21 15,1 1-15,21-1 0,-21 0 0,21 1 16,0-22-16,0 21 0,0-21 15,21 0-15,0 22 0,22-22 0,-22-21 16,0 21-16,21 0 0,-20-21 0,20 0 16,0 0-16,-21 0 0,22 0 0,-1 0 15,0 0-15,-20 0 0,20 0 16,-21-21-16,0 21 0,22-21 0,-22 0 16,0 0-16,0-1 0,0 1 0,0-21 15,22 21-15,-22-22 0,-21 22 16,21-21-16,0 21 0,0 0 15,-21-1-15,0 1 0,0 0 0,0 42 32,0 0-32,0 1 15,0-1-15,0 21 0,0-21 0,0 0 16,0 22-16,0-22 0,0 0 0,0 0 16,0 22-16,22-22 0,-1 0 15,0 0-15,0 0 0,0-21 16,0 0-16,1 0 0,-1 0 15,0 0-15,0 0 0,0 0 0,0 0 0,1 0 16,-1 0-16,0-21 16,0 0-16,-21 0 0,21 0 0,0-1 15,1 1-15,-1 0 0,0-21 0,-21 21 0,21-22 16,0 1-16,0 21 0,1-22 16,-1 22-16,-21 0 0,0 0 15,21 0-15,-21 42 16,0 0-16,0 0 15,-21 0-15,21 1 0,-21-1 16,21 21-16,0-21 0,0 0 0,0 22 16,0-22-16,0 0 0,0 0 0,0 0 15,0 1-15,21-1 0,0 0 16,0 0-16,0-21 16,0 0-16,1 0 0,-1 0 0,0 0 15,0 0-15,0-21 16,0 21-16,1-21 0,-22 0 0,21-1 15,0-20-15,0 21 0,-21-21 16,21-1-16,0 1 0,1 0 16,-22-22-16,21 1 0,0-1 0,0 1 15,0 20-15,0-41 0,-21 20 0,22-63 16,-1 64-16,-21 20 0,0-20 16,0 20-16,0 22 0,0-21 0,0 21 15,-21 21-15,-1 0 16,1 21-16,0 21 0,0-21 15,0 22-15,21 20 0,-21-20 0,-1-1 16,1 21-16,21-20 0,0 20 16,0 1-16,0-1 0,0 1 0,0-1 15,0-20-15,0 20 0,0 1 0,0-22 16,0 0-16,0 1 0,0-1 0,21 0 16,1 1-16,-22-22 0,21 0 15,0 0-15,-21 0 0,21 0 0,0 1 16,0-22-16,1 0 0,20 21 0,-21-21 15,21 0-15,1 0 0,-1 0 0,0 0 16,1 0-16,-1-21 0,22 21 16,-22-22-16,0 1 0,1 0 0,-22 0 15,21 0-15,0-22 0,-20 22 16,-1-21-16,0 0 0,0-22 16,0 22-16,-21-1 0,0 22 15,0 0-15,0 0 0,-21 0 0,0 0 16,0 21-16,-22 0 0,22 0 0,-21 0 15,21 0-15,-22 21 0,22 0 16,-21 0-16,21 0 0,0 22 16,-1-22-16,1 21 0,0 22 0,0-43 15,21 0-15,0 21 0,0-21 16,0 1-16,0-1 0,0 0 16,0 0-16,21-21 0,0 21 0,0-21 0,1 0 15,-1 0-15,0 0 0,0 0 16,0 0-16,0 0 0,1 0 15,-1 0-15,0-21 0,0 0 16,21 0-16,-20 0 0,-1-22 16,0 22-16,0-21 0,0-1 0,22-62 15,-22 41-15,0 1 0,0-1 16,0 1-16,0-1 0,1 1 16,-1-1-16,0-21 0,0-42 0,-21 64 15,0-85 1,0 105-16,0 22 0,0 0 15,-21 42 1,0 0-16,0 22 0,-1-1 0,1 22 16,0-22-16,0 21 0,0 1 15,-22 42-15,22-43 0,21 1 16,-21-22-16,21 22 0,0-1 0,0 1 16,0-22-16,0 21 0,0-20 15,0-1-15,0 0 0,0 1 0,0-22 16,21 21-16,-21-21 0,21 1 0,-21-1 15,22-21-15,-22 21 0,21 0 16,0-21-16,0 0 16,0 0-16,0 0 0,1 0 0,-1-21 15,0 0-15,21 0 0,-21 21 16</inkml:trace>
  <inkml:trace contextRef="#ctx0" brushRef="#br0" timeOffset="22675.75">22542 2646 0,'0'-21'16,"0"42"-16,0-85 0,0 43 0,0 0 0,0 0 0,0 0 16,0 0-1,0 42 1,-21 0-16,0 0 0,0 21 0,21 1 15,-21-1-15,0 22 0,-1-22 16,1 21-16,0 1 0,0-1 0,0 1 16,0-1-16,-1 1 0,1-1 0,21 1 15,0-1-15,-21-20 0,21 20 0,-21-20 16,21-1-16,-21 0 0,21-21 16,0 1-16,0-1 0,-21 0 0,21 0 15,-22-21-15,22-21 47,0 0-47,0 0 0,22-1 0,-1 1 16,-21 0-16,21-21 0,0 21 0,0-22 15,0 22-15,1 0 0,-1-21 16,0 20-16,21 1 0,1 0 0,-22 0 16,21 0-16,0 21 0,1 0 0,-1 0 15,0 0-15,1 0 0,-1 0 16,0 0-16,-20 21 0,-1 0 0,-21 0 15,0 22-15,0-22 0,0 0 0,0 21 16,0-21-16,-21 1 0,-1-1 16,1 21-16,0-21 0,-21 0 15,21-21-15,-22 22 0,1-1 0,21-21 16,-22 0-16,1 21 0,21-21 0,-21 0 16,20 0-16,-20 0 0,21 0 15,0 0-15,0 0 0,-1 0 0,1 0 16,0 0-16,21-21 0,0 0 15,0-1-15,21 22 47,0 22-31,1-22-16,20 21 0,-21-21 16,0 0-16,22 21 15,-1-21-15,-21 0 0,21 21 0,1-21 16,-1 0-16,0 0 0,1 0 0,-1 0 15,0 0-15,1 0 0,-1 0 16,0 0-16,-20 0 0,20-21 0,0 0 16,1 0-16,-22-1 0,21-20 0,0 0 15,1 21-15,-1-22 0,-21 1 0,22-22 16,-22 22-16,0 0 0,0 21 16,-21-22-16,0 22 0,0 0 0,0 0 15,-21 21-15,0 0 16,0 0-16,-1 21 0,-20 0 15,21 0-15,-21 22 0,20-22 16,1 21-16,0 0 0,0-20 0,21 20 16,0 0-16,0-21 0,0 22 0,0-22 15,0 0-15,0 21 0,21-20 16,0-22-16,0 21 0,1 0 0,-1 0 16,21-21-16,-21 0 0,0 0 0,1 0 15,-1 0-15,0 0 0,21 0 0,-21 0 16,1 0-16,-1-21 15,0 21-15,0-21 0,0 0 0,-21-1 16,0 1-16,21 0 0,-21 0 16</inkml:trace>
  <inkml:trace contextRef="#ctx0" brushRef="#br0" timeOffset="25172.83">4000 5186 0,'0'0'0,"22"0"16,-22-21-1,21 0-15,0-1 0,21 1 0,-21-21 16,22 21-16,-1-22 16,0 1-16,22 0 0,-22-1 0,1 1 15,-1 0-15,-21-1 0,21 1 0,-42 21 0,0-21 16,0-1-16,0 22 15,0-21-15,0 21 0,-21-1 0,0 22 16,0-21-16,-21 21 0,-1 0 0,1 0 16,0 0-16,-1 21 0,22-21 15,-21 22-15,-1 20 0,22-21 0,0 0 16,0 22-16,21-1 0,-21-21 0,21 21 16,0 1-16,0-1 0,0 0 15,0 1-15,21-1 0,0 0 0,0 1 16,0-1-16,1 0 0,-1 1 15,-21-1-15,21 0 0,0-20 0,-21 20 16,21 0-16,-21 1 0,0-22 16,0 21-16,0 0 0,-21-20 0,0 20 15,-21-21-15,20 0 0,-20 0 0,0 1 16,-1-1-16,1-21 0,0 0 16,-22 0-16,22 0 0,-22 0 0,1-21 15,21-1-15,-1 1 0,1 0 0,0-21 16,-1-1-16,22 22 0,-21-42 15,21 20-15,21 1 0,-22 0 0,22-22 16,0 22-16,0 0 0,0 20 16,0-20-16,0 21 0,0 0 15,22 21-15,-1 0 0,0 0 16,0 0-16,0 21 0,-21 0 16,21 0-16,1 0 0,-1 22 0,-21-22 15,21 21-15,0-21 0,0 22 0,-21-22 16,21 21-16,1-21 0,-1 22 15,0-1-15,0-21 0,0 22 0,0-22 16,1 21-16,-1-21 0,21 0 0,-21 1 16,22-1-16,-22 0 0,21-21 15,0 0-15,1 0 0,-1 0 0,0 0 16,1 0-16,20 0 0,1-21 0,-22 0 16,22-1-16,-22 1 15,21 0-15,-20 0 0,-1 0 0,0-22 16,-20 22-16,-1 0 0,0-21 0,-21 21 15,0-22-15,0 1 0,0 21 0,0-22 16,0 1-16,-21 21 0,0-21 16,-1 20-16,1 22 0,0-21 0,0 21 15,-21 0-15,20 0 0,1 21 0,-21-21 16,21 22-16,-22-1 0,22 21 16,0-21-16,0 22 0,0-22 0,0 21 15,-1-21-15,22 22 0,0-22 0,0 21 16,0-21-16,0 0 0,0 22 15,0-22-15,22 0 0,-1 0 16,0-21-16,0 0 0,21 21 0,-20-21 16,-1 0-16,21 0 0,-21 0 15,22-21-15,-22 0 0,21 0 0,-21 0 16,0 0-16,1-1 0,20 1 0,-42 0 16,21 0-16,0 0 0,-21 0 15,21-22-15,-21 22 0,0 0 0,0 0 16,0 0-16,0-1 0,0 1 0,-21 21 31,21 21-15,-21 1-16,0-1 0,21 0 0,0 0 0,0 0 15,0 22-15,0-22 0,0 0 16,0 0-16,0 0 0,0 0 16,0 1-16,0-1 0,21 0 0,0-21 15,0 0-15,1 21 0,-1-21 0,0 0 16,0 0-16,21 0 0,-20-21 15,-1 21-15,0-21 0,21 0 0,-21 21 16,1-22-16,-1 1 0,0 0 0,0-21 16,0 21-16,-21-1 0,0 1 15,21-21-15,-21 21 0,22 0 0,-22-1 16,0 1-16,0 0 16,0 42-1,0 0 1,0 1-16,0 20 0,-22-21 15,22 0-15,0 0 0,-21 1 0,21 20 16,0-21-16,0 0 0,0 0 0,0 1 16,0-1-16,0 0 0,0 0 15,0 0-15,0-42 32,0 0-32,0 0 15,21 0-15,-21-1 0,22 1 16,-22 0-16,0 0 0,21-21 15,0 20-15,-21 1 0,21-21 0,0 21 16,-21 0-16,21-1 0,1 1 16,-22 0-16,21 21 0,0 0 15,0 21 1,-21 0-16,0 1 16,0-1-16,0 0 0,0 0 0,0 0 15,21 0-15,-21 1 0,0-1 0,0 0 16,0 0-16,0 0 0,0 0 15,0 1-15,0-1 0,21-21 32,1 0-17,-1-21-15,0-1 16,-21 1-16,21 0 0,0 0 0,0 0 16,1 0-16,-1-1 0,0 1 0,0-21 15,21 21-15,-20 0 0,20-22 16,-21 22-16,0 0 0,0 0 0,1 0 15,-1 21-15,0 0 0,-21 21 32,0 0-32,0 0 0,0 0 15,0 0-15,0 1 0,0-1 0,0 21 16,0-21-16,0 0 0,0 1 0,0-1 16,0 21-16,0-21 0,0 0 15,0 1-15,21-1 0,0 0 16,0 0-16,1 0 0,-1-21 0,0 21 15,0-21-15,21 0 0,-20 0 0,20 0 16,-21 0-16,21 0 0,-20-21 16,-1 0-16,21 0 0,-21 0 15,0 0-15,22-1 0,-22 1 0,0 0 0,-21-21 16,21 21-16,0-22 0,-21 22 0,22-21 16,-22 21-16,0-1 0,0 1 15,0 0-15,0 0 0,-22 21 16,1 0-16,0 0 0,0 0 0,21 21 15,-21 0-15,0 0 0,-1 1 16,22-1-16,0 0 0,0 0 16,-21 0-16,21 22 0,0-22 0,0 0 15,0 0-15,0 0 0,0 0 0,0 1 16,21-22-16,1 21 0,-22 0 0,21-21 16,0 0-16,0 21 0,0-21 15,0 0-15,1 0 0,-1 0 0,0 0 16,21 0-16,-21-21 0,1 0 0,-1 21 15,21-21-15,-21-1 0,0 22 16,22-21-16,-22 0 0,21 0 0</inkml:trace>
  <inkml:trace contextRef="#ctx0" brushRef="#br0" timeOffset="26079.31">7895 5313 0,'42'0'16,"-20"0"-16,-1-21 16,0 21-16,-21-21 0,21-1 0,0 1 15,0 0-15,-21 0 16,0 0-16,22 0 0,-22-1 0,0 1 15,0 0-15,0 0 0,0 0 16,-22 21-16,1 0 0,0 0 16,0 0-16,-21 0 0,20 0 15,-20 21-15,0 0 0,21 0 0,-22 0 16,1 1-16,21 20 0,-22-21 0,22 0 16,0 22-16,-21-22 0,21 21 0,-1-21 15,22 0-15,0 1 0,-21 20 16,21-21-16,0 0 0,0 0 0,21 1 15,-21-1-15,22-21 0,-1 0 16,0 0-16,0 0 0,0 0 16,0 0-16,1 0 0,-1 0 0,0-21 15,0-1-15,0 22 0,0-21 16,1 0-16,-22 0 0,21 0 0,0 0 16,0-22-16,0 22 0,-21 0 0,21-21 15,1 20-15,-22 1 0,0 0 0,21 0 16,-21 0-16,0 0 0,21 21 15,-42 21 17,0 0-32,21 0 0,-22 0 0,22 22 15,-21-22-15,0 0 0,21 0 16,0 21-16,0-20 0,0-1 0,0 0 16,0 0-16,0 0 0,0 0 0,0 1 15,21-1-15,0-21 0,1 0 0,20 0 16,-21 0-16,0 0 15,22 0-15,-22 0 0,0 0 0,0-21 16,21-1-16,22-20 16,-22 21-16,-21 0 0,1 0 15,-1-22-15,0 22 0,0-21 0,0 21 0,-21-22 16,0 22-16,21 0 16,-21 0-16,0 0 0,0-1 0,-21 22 15,0 0-15,0 0 16,0 0-16,21 22 0,-21-1 15,21 0-15,-22 0 0,22 0 0,0 0 16,0 1-16,0-1 0,0 21 16,0-21-16,22 0 0,-1 1 0,0-1 15,0 42-15,0-42 0,0 1 16,-21-1-16,0 0 0,0 0 0,0 0 16,0 0-16,0 1 15,-21-22-15,0 0 0,0 0 16,0 0-16,0 0 15,-1 0-15,1 0 0,0 0 0,0 0 16,0-22 0,21 1-16,0 0 15,0 0-15,0 0 0</inkml:trace>
  <inkml:trace contextRef="#ctx0" brushRef="#br0" timeOffset="28364.02">10012 5567 0,'0'21'0,"0"-42"0,-21 42 16,21-42 0,0 0-1,21 0-15,0 21 0,0-22 0,0 1 16,-21 0-16,21 0 0,1 0 15,-1 0-15,21-1 0,-21-20 16,0 21-16,1-21 0,-1-1 0,21 1 16,-21 21-16,0-22 0,1 1 0,-1 0 15,0 21-15,0-22 0,0 22 0,0 21 16,-21-21-16,22 21 0,-22 21 31,0 0-31,0 0 16,0 1-16,0-1 15,0 0 1,21-21 15,-21-21-31,0 0 16,0-1-16,0 1 16,0 0-16,0 0 15,-21 21 1,-1 0-1,22 21-15,-21-21 0,0 21 16,0 0-16,0 1 0,-43 105 16,43-106-16,21 21 15,-21 0-15,0-20 0,21 20 16,0-21-16,0 21 0,0-20 0,0 20 0,0-21 16,0 0-16,21 0 0,0 1 15,0-22-15,0 21 0,1-21 16,20 0-16,-21 0 0,21 0 0,1 0 15,-1 0-15,0-21 0,1-1 0,-1 1 16,0 21-16,1-21 0,-1-21 16,0 21-16,-20-1 0,20-20 0,0 0 15,1-1-15,-22 1 0,21 0 0,0-22 16,-20 1-16,20 20 0,-21-41 16,21 41-16,-20-20 0,-1-1 0,0 1 15,0-1-15,0 22 0,-21-21 16,0 20-16,21 1 0,-21 0 0,0-1 0,0 22 15,0-21-15,0 21 0,-21 21 16,0 0 0,0 21-16,0 0 0,0 21 0,-1 1 15,1-22-15,0 42 0,0-20 0,0-1 16,0 21-16,-1 1 0,1-1 0,0 1 16,21 21-16,0-22 0,-21 1 15,21-1-15,0 1 0,0-22 0,0 21 16,0-20-16,21-1 0,0 0 0,0 1 15,1-22-15,-1 21 0,21-21 0,0 1 16,-20-22-16,20 21 0,0-21 16,1 0-16,-1 0 0,0 0 0,1 0 15,-1 0-15,0-21 0,1 21 16,-22-22-16,21 1 0,0 0 0,-20 0 16,-1 0-16,0-22 0,21 22 0,-42-21 15,21 21-15,1-22 0,-1 1 16,-21 0-16,0-1 0,0 1 0,0 0 15,0-1-15,0 22 0,0-21 0,0 21 16,-21 0-16,-1 21 0,1 0 16,0 0-16,-21 0 0,21 0 0,-1 21 15,-20 0-15,21 0 0,-21 21 0,20 1 16,1-22-16,0 21 0,0 1 16,0-1-16,0 0 0,-1 1 0,22-22 15,-21 21-15,21-21 0,0 22 16,0-22-16,0 0 0,0 0 0,0 0 15,21-21-15,1 21 0,-1-21 0,0 0 16,0 0-16,0 0 0,0 0 0,1 0 16,-1 0-16,0-21 0,0 21 15,0-21-15,0 0 0,1 0 0,-1 0 16,-21-1-16,21 1 0,0 0 0,-21-21 16,21-1-16,0 22 0,-21-21 0,22 0 15,-22 20-15,0-20 0,21 21 0,-21-21 16,21 20-16,-21 1 15,0 42 1,-21 1 0,21-1-16,-21 0 0,-1 0 0,22 21 15,0-20-15,-21 20 0,21-21 16,-21 0-16,21 22 0,0-22 0,0 0 16,0 21-16,0-21 0,0 1 0,0-1 15,0 0-15,21 0 0,0 0 16,1-21-16,-1 0 15,0 0-15,0 0 0,0 0 0,0 0 16,1 0-16,20 0 0,-21-21 0,0 0 16,0 0-16,22 21 0,-22-43 15,0 22-15,21 0 0,-20 0 0,-1-21 16,0-1-16,0 22 0,0-21 16,0-1-16,-21 22 0,22-21 0,-22 21 15,0 0-15,0-1 0,-22 22 16,1 0-1,21 22-15,-21-1 0,21 0 16,0 21-16,0-21 0,0 1 0,0-1 16,0 21-16,0-21 0,0 0 0,0 1 15,0-1-15,21 21 0,-21-21 0,0 0 16,21 1-16,1-22 0,-22 21 0,0 0 16,0 0-1,-22-42 16,1 0-15,0 0-16,21-1 0,-21 1 16,0 21-16,21-21 15,-21 21 1,-1 0-16,22 21 16,0 0-16,0 1 15,0-1-15,0 0 16,22-21-16,-1 21 0,0-21 15,0 21-15,0-21 0,0 0 16,1 0-16,-1 0 0,0 0 0,0 0 16,21 0-16,-20 0 0,-1 0 0,21 0 15,-21 0-15,22 0 0,-22-21 0,21 0 16,0 0-16,-20 0 0,20-1 16,-21 1-16,21 0 0,-20-21 0,-1 21 15,0-22-15,21-41 0,-21 41 16,-21 22-16,22-42 0,-22 20 15,0 22-15,0 0 0,-22 21 16,1 0-16,0 0 0,0 0 0,0 0 16,0 0-16,-1 21 0,1 0 0,21 0 15,0 1-15,0-1 0,0 21 16,0-21-16,0 22 0,0-22 0,0 0 16,0 21-16,21-21 0,1 22 15,-1-22-15,0 0 0,0 21 16,0-20-16,-21-1 0,0 0 0,0 0 15,-21-21 1,0 0-16,0 0 0,0 0 0,-1 0 16,1 0-16,-21 0 0,21 0 0,0 0 15,-1 0-15,1 0 0,0 0 16,21-21-16,0 0 16,-21 21-16,21-21 0,0-1 15</inkml:trace>
  <inkml:trace contextRef="#ctx0" brushRef="#br0" timeOffset="28833.7">14795 4868 0,'0'-21'0,"0"42"15,0-84-15,0 42 0,0 0 0,0-1 0,0 1 16,0 0-16,0 0 0,0 0 0,22 21 15,-22-21-15,0 42 32,0 0-32,-22 21 0,22 1 0,0-1 15,-21 0-15,0 22 0,21-1 16,-21 1-16,21-1 0,-21 1 0,21-22 16,0 22-16,0-22 0,0 0 0,-21 1 15,21-1-15,0 0 0,0-21 16,0 22-16,0-22 0,0 0 0,0 0 15,0 0-15,0 1 16,-22-22 0,22-22-16,0 1 15,0 0-15,0 0 0,-21 0 16</inkml:trace>
  <inkml:trace contextRef="#ctx0" brushRef="#br0" timeOffset="29327.42">14351 4953 0,'-21'-42'0,"42"84"0,-42-127 0,21 43 16,0 0-16,-21-1 0,21 22 0,0-21 16,0 0-16,0 20 0,0 1 15,21 0-15,0 0 0,0 0 0,0 0 16,0 21-16,22 0 0,-1 0 0,0 0 16,-20 0-16,20 21 0,0 0 0,22 21 15,-22 1-15,0-1 16,1 21-16,-1-20 0,0 20 0,1 1 0,-1 20 15,0-20-15,-20-22 0,20 22 0,-21-1 16,0-20-16,-21 20 0,0-21 16,0 1-16,0-22 0,0 21 0,0-21 15,0 1-15,0-1 0,0 0 16,0 0-16,0-42 31,0 0-31,0 0 0,0-1 0,0 1 16,0 0-16,21-21 0,-21-1 15,22 1-15,-22 0 0,21-22 0,0 1 16,-21-1-16,21-20 0,0 20 0,0-21 16,1 22-16,20-22 0,-21 22 0,0-1 15,0 1-15,1 20 0,-1-20 16,-21 42-16,21-22 0,-21 22 16,21 0-16,-21 0 0,0 42 46,0 0-46,0 0 0,0 1 16,0-1-16,0 0 0,0 0 0,0 21 16,0-20-16,0-1 0,0 21 0,0-21 15,0 22-15,0-1 0</inkml:trace>
  <inkml:trace contextRef="#ctx0" brushRef="#br0" timeOffset="31335.54">15494 5376 0,'0'0'0,"0"22"0,0 41 16,0-42 0,21-21-16,0 0 15,0 0-15,1 0 16,-1-21-16,0 21 0,0-21 16,0 0-16,0 0 0,1-1 0,-1 1 15,-21 0-15,21-21 0,0-1 0,0 22 16,0-42-16,22 20 0,-22 1 15,0-21-15,21-1 0,-20 22 16,20-22-16,-21 22 0,21 0 0,-20 20 16,20 1-16,-21 0 0,0 0 0,0 21 15,1 0-15,-1 0 0,0 0 0,-21 21 16,21 0-16,-21 0 0,0 22 16,0-22-16,0 21 0,0 1 0,0-1 15,0 0-15,0-21 0,0 22 0,0-1 16,0-21-16,0 0 0,0 1 0,0-1 15,0 0-15,0 0 0,0 0 16,0-42 15,0 0-31,0 0 16,0 0-16,0-1 0,0 1 16,0-21-16,0 21 0,0-22 0,0 22 15,0-21-15,0 0 0,0-1 0,0 22 16,-21-21-16,21 21 0,-21-1 0,0 1 15,-1 21-15,1 0 0,0 0 16,-21 0-16,21 0 0,-1 0 0,-20 21 16,21 1-16,0 20 0,-22-21 0,22 21 15,0 1-15,-21-1 0,21 0 0,-1 1 16,22-22-16,-21 21 0,21 1 16,-21-22-16,21 21 0,0-21 15,0 0-15,0 1 0,0-1 0,21 0 16,0 0-16,1-21 0,20 21 15,-21-21-15,0 0 0,22 0 0,-22 0 16,21 0-16,-21-21 0,0 21 16,22-21-16,-22 0 0,0 21 0,0-21 15,22-1-15,-22 1 0,0-21 0,0 21 16,-21-22-16,21 1 0,0 0 0,-21-1 16,22 22-16,-22-21 0,0 0 15,0 20-15,0 1 0,-22 64 31,1-22-31,21 0 16,-21 21-16,21 1 0,0-22 16,0 21-16,0-21 0,0 22 0,0-22 15,0 0-15,0 21 0,21-21 0,0 1 16,1-1-16,-1-21 0,0 21 0,0 0 16,0-21-16,22 0 0,-22 0 15,0 0-15,21 0 0,-21 0 0,1 0 16,-1 0-16,0-21 0,0 21 0,0-21 15,0 0-15,1-1 0,-1 1 16,0-21-16,-21 21 0,21-22 0,0 22 16,-21-21-16,0 0 0,21-1 15,-21 1-15,22 0 0,-22 20 0,0 1 16,0 0-16,0 0 0,0 0 0,0 42 31,-22 0-31,1 0 0,21 22 0,-21-22 16,21 21-16,0 0 0,-21-20 0,0 20 15,21 0-15,0-21 0,0 22 0,-21-22 16,21 0-16,0 21 0,0-20 16,-22-1-16,22 0 0,0 0 15,0-42 17,0 0-17,22 0-15,-1-1 16,-21 1-16,0-21 0,0 21 0,21 0 15,0-22-15,-21 1 0,21 21 0,0-22 16,1 1-16,-22 0 0,42-22 16,-21 43-16,-21 0 0,21 0 15,0 21-15,1 0 16,-22 21-16,0 0 16,0 21-16,21-20 0,-21 20 0,0-21 15,0 21-15,0 1 0,0-22 16,0 21-16,0-21 0,0 22 0,0-22 15,0 21-15,0-21 0,0 1 0,0-1 16,0 0-16,0 0 16,21-21 15,0 0-15,-21-21-16,21 0 0,0 0 15,1-1-15,-22 1 0,21-21 0,0 21 16,21-22-16,-21 22 0,1-21 15,20 0-15,0-1 0,-21 22 16,1 0-16,20 0 0,-21 0 0,0-1 16,0 22-16,-21 22 31,0-1-31,0 0 0,0 0 0,0 21 16,0-20-16,0 20 0,0-21 0,0 21 15,0-20-15,-21 20 0,21-21 16,0 0-16,0 0 0,0 1 0,0-1 15,0 0-15,0 0 0,0 0 0,0 0 16,0 1-16,21-22 16,1 0-16,-1 0 15,0 0-15,0 0 0,0 0 16,0 0-16,1-22 0,-1 22 16,0-21-16,0 0 0,21 21 0,-20-21 15,-1 0-15,0 0 0,0-1 0,0 1 16,0 0-16,1 0 0,-22 0 15,21 0-15,-21-1 16,0 1 0,21 21-1,0 0 1,0 0 0,0 0-1,1 0-15,-1 0 0,0 0 16,0-21-16,0 0 0,0 21 15,1-21-15,-1 0 16,0-1-16,0-20 0,0 21 16,-21 0-16,0-22 0,0 22 0,0-21 15,0 21-15,0 0 0,0-1 0,0 1 16,0 0-16,-21 21 16,0 0-16,0 0 0,0 0 0,-1 0 15,-20 21-15,21 0 0,0 22 0,0-1 16,-1-21-16,-20 22 0,21-1 0,0 0 15,0 1-15,21-1 16,0-21-16,-22 21 0,22 1 0,0-22 16,0 0-16,0 21 0,0-20 0,22-1 15,-1 0-15,0 0 0,0-21 0,0 21 16,0-21-16,1 0 0,-1 21 0,0-21 16,21 0-16,-21 0 0,1 0 15,20 0-15,-21 0 0,0 0 0,0-21 16,1 21-16,-1-21 15,-21 0-15,0 0 16,0 0 0,0-1-16,0 1 15,0 0-15,0 0 16</inkml:trace>
  <inkml:trace contextRef="#ctx0" brushRef="#br0" timeOffset="33303.54">1312 7366 0,'-21'0'32,"0"0"-17,21-21 1,0 0-1,0 0-15,0-1 0,0 1 16,0 0-16,0 0 16,0 0-16,21 0 0,0 21 15,0-22-15,1 1 0,-1 21 16,0-21-16,0 21 0,21 0 0,-20 0 16,-1 0-16,0 0 0,0 0 0,0 0 15,0 0-15,1 21 16,-1 0-16,-21 22 0,21-22 0,-21 21 15,21-21-15,-21 22 0,0-1 0,0 0 16,0 1-16,0-1 0,0 0 16,-21 1-16,0-1 0,-22-21 0,22 22 15,-21-1-15,21 0 0,-22 1 16,1-1-16,0 0 0,-22-21 16,22 22-16,0-1 0,-1-21 0,1 0 0,0 1 15,-1-1-15,1 0 0,21 0 16,-22-21-16,22 0 0,0 0 0,0 0 15,0 0-15,0 0 0,-1-21 16,22 0-16,-21 0 0,21-1 16,0 1-16,0-21 0,0 21 0,0-22 15,0 22-15,21-21 0,1 0 16,-1 20-16,0-20 0,-21 21 0,21 0 16,0-22-16,0 22 0,1 0 15,-1 21-15,0-21 0,0 21 0,0 0 16,0 0-16,1 0 0,-1 21 0,0 0 15,0 0-15,0 1 0,-21-1 16,21 21-16,1-21 0,-22 0 0,0 22 16,21-22-16,-21 0 0,21 21 15,-21-20-15,21 20 0,-21-21 0,0 0 16,0 0-16,21 1 0,-21-1 16,21 0-16,-21 0 15,22-21-15,-22 21 16,21-21-16,0 0 15,0 0 1,-21-21-16,21 0 0,0 21 0,-21-21 16,22 0-16</inkml:trace>
  <inkml:trace contextRef="#ctx0" brushRef="#br0" timeOffset="33636.35">1990 7747 0,'-22'21'32,"22"0"-32,0 1 15,22-22-15,-1 0 16,0 0-16,0 0 16,0 0-16,0 0 15,-21-22-15,0 1 16,0 0-1,0 0-15,-21 21 0,0 0 16,0 0 0,0 0-16,21 21 15,-21-21 1,21 21-16,-22-21 16,22 21-16</inkml:trace>
  <inkml:trace contextRef="#ctx0" brushRef="#br0" timeOffset="39224.89">10520 4974 0,'21'0'31,"0"0"-31,0 0 0,0 0 16,1 0-1,-44 0 32,1 0-47,0 0 16,0 21-16,21 1 15,-21-22-15,21 21 0,-21 0 16,-1-21-16,22 21 0,-21-21 16,0 0-16,21 21 0,-21-21 0,21 21 15</inkml:trace>
  <inkml:trace contextRef="#ctx0" brushRef="#br0" timeOffset="41015.16">22077 4699 0,'0'-21'15,"0"0"-15,0 0 16,0-1-16,21 1 16,-21 0-16,21 0 15,-21 0-15,0 0 16,0 42 31,0 0-32,-21 0-15,21 0 0,-21 0 0,0 22 16,21-22-16,-22 21 0,1 1 0,21-1 16,-21 0-16,0 1 15,21-1-15,-21 0 0,0 1 0,21-22 0,-22 21 16,22 0-16,-21-20 0,0 20 15,21-21-15,-21 0 0,21 22 0,-21-22 16,0 0-16,21 0 16,0 0-16,-22-21 0,22 21 15,0-42 17,0 0-32,0 0 15,22 0-15,-22-22 16,0 22-16,21 0 0,0-21 0,0-1 15,0 1-15,0 0 0,-21-1 0,22-20 16,-1 21-16,0-22 0,0 22 16,0-1-16,0 1 0,1 0 15,-1-1-15,-21 1 0,21 0 0,0 21 16,-21-22-16,0 22 0,21 0 0,-21 0 16,21 21-16,-21-21 0,22-1 15,-1 22-15,0 0 16,-21 22-1,0-1-15,0 0 16,0 0-16,0 21 0,0-20 0,0 20 16,0-21-16,-21 21 0,21 1 0,0-1 15,-21 0-15,21 22 0,-22-22 0,22 1 16,-21-1-16,21 0 0,0 1 16,0-1-16,-21 0 0,21-21 15,0 22-15,0-22 0,-21 0 0,21 0 16,0 22-16,0-22 0,0 0 15,0 0-15,0 0 0,0 0 16,0 1 0,0-44 31,0 1-47,0 0 15,0 0-15,0 0 16,0 0-16,0-1 15</inkml:trace>
  <inkml:trace contextRef="#ctx0" brushRef="#br0" timeOffset="41287.33">21971 5122 0,'0'0'15,"21"0"16,0 0-15,0 0-16,1 0 0,-1 0 16,0 0-16,-21-21 0,21 21 0,0 0 15,0 0 17,1 0 30</inkml:trace>
  <inkml:trace contextRef="#ctx0" brushRef="#br0" timeOffset="42955.99">23453 5355 0,'21'0'31,"0"0"-16,0 0-15,0 0 0,0-21 16,1 21 0,-1 0-16,0 0 0,0-21 15,0 21-15,0 0 16,-21 21 31,-21-21-32,0 21 1,0-21 0,0 0-16,0 0 15,-1 0-15,1 0 16,21-21 31,0 0-32,21 21-15,-21-21 16,22 21-16,-1 0 0,0 0 16,0 0-1,-21 21 17,0 0-32,0 0 15,0 0 1,-21-21-16,0 0 0,21 22 15,-21-22-15,-1 0 0,1 0 16,0 0-16,0 0 16,21-22 15,0 1-15,0 0-16,21 0 15,0 0-15,0 21 16,1-21-16,-1 21 15,0-22-15,0 22 0,0 0 16,0 0-16,-21 22 16,0-1-1,0 0-15,0 0 16,0 0-16,0 0 16,-21-21-16,21 22 0,-21-22 15,0 0-15,21 21 0,-21-21 16,0 0-16,-1 0 15,22-21 32,0-1-47,0 1 0,0 0 16,0 0-16,0 0 16,0 0-16,0-1 15,22 1-15,-1 21 0,-21-21 0,21 0 16,0 21-1,0 0-15,-21 21 16,0 0-16,0 0 16,0 1-16,21-1 0,-21 0 15,0 0-15,0 0 0,0 0 16,0 1-16,0-1 0,0 0 0,-21 0 16,0 0-16,21 0 15,-21-21-15,0 0 16,0 22-16,-1-22 0,1 0 15,0 21-15,0-21 0,0 0 16,0 0-16,-1 21 0,1-21 16,0 21-1,0-21 1</inkml:trace>
  <inkml:trace contextRef="#ctx0" brushRef="#br0" timeOffset="45535.12">24892 4509 0,'0'-22'0,"21"1"16,0 0-16,-21 0 15,0 0-15,0 0 16,0-1-16,0 1 0,21 21 16,-21-21-16,0 0 15,0 42 17,-21-21-32,21 21 15,-21 0-15,0 22 0,21-22 0,-21 0 16,0 21-16,-1 1 0,22-22 0,-21 21 15,0 1-15,0 20 16,0-21-16,0 1 0,-1 20 0,1-20 16,0-1-16,0 0 0,21 1 0,-21-22 15,0 21-15,-1-21 0,22 22 16,0-22-16,-21-21 0,21 21 0,-21 0 16,0-21-16,21 21 0,0-42 46,0 0-46,0 0 16,0 0-16,21-1 0,0 1 0,0 0 16,1-21-16,-1-1 0,0 1 15,0 0-15,0-1 0,0 1 16,22 0-16,-22-1 0,21 1 0,-21 0 16,22-1-16,-22 1 0,21 0 0,-21 21 15,1-22-15,20 22 0,-21-21 16,0 21-16,0-1 0,1 22 0,-1-21 15,-21 0-15,21 21 0,0 0 16,-21 21 0,0 0-1,0 1-15,0-1 0,0 21 16,0-21-16,0 22 0,0-22 0,0 21 16,0 0-16,0 1 0,0-1 15,0 0-15,0 22 0,0-22 0,0 1 16,0-1-16,0 0 0,-21-21 15,21 22-15,0-22 0,0 21 0,0-21 16,0 1-16,0-1 0,0 0 0,0 0 16,0 0-16,0 0 0,0 1 15,0-1 1,21-21 31,-21-21-47,0-1 15,0 1-15,0 0 16</inkml:trace>
  <inkml:trace contextRef="#ctx0" brushRef="#br0" timeOffset="45835.95">24786 5017 0,'-21'0'0,"42"0"0,-42-22 32,42 22-17,0 0-15,0 0 0,22 0 0,-22-21 16,0 21-16,21 0 0,-20 0 0,20 0 16,-21 0-16,0 0 0,22 0 15,-22 0-15,0 0 0,0 0 0,0 0 16,0 0-16,1 0 15,-44 0 32,1 0-47,0 21 0,0-21 16,-21 22-16</inkml:trace>
  <inkml:trace contextRef="#ctx0" brushRef="#br0" timeOffset="47564.1">21230 6054 0,'0'0'0,"0"-21"0,0-1 0,0 1 0,0 0 15,0 0-15,0 0 0,0 0 16,0 42 15,-21 0-31,0 0 16,21 0-16,-21 0 0,-1 22 15,22-22-15,-21 21 0,0-21 0,21 22 16,-21-22-16,0 21 0,0 1 0,-1-22 16,1 21-16,0 0 0,0 1 15,0-1-15,0-21 0,-1 22 0,1-22 16,-21 21-16,21-21 0,0 0 0,-1 1 16,1-1-16,21 0 0,-21-21 0,0 21 15,0-21-15,21-21 47,0 0-47,0 0 0,0-1 0,0 1 16,0 0-16,0 0 0,21-21 0,0 20 15,-21-20-15,21 21 0,0 0 0,-21-22 16,22 22-16,-22 0 0,21 21 0,-21-21 16,21 21-16,0 0 15,-21 21 1,21 0-16,-21 0 15,21 1-15,-21-1 0,0 0 0,0 0 16,0 0-16,0 0 0,22 1 0,-22-1 16,21 0-16,-21 0 15,0 0-15,21-21 0,0 21 16,0-21-16,-21 22 0,21-22 0,1 0 16,-1 0-16,0 0 0,0 0 15,0 0-15,0 0 0,1 0 0,-1 0 16,0-22-16,0 22 0,0-21 0,-21 0 15,21 0-15,1 0 0,-1 0 0,0-22 16,0 22-16,0-21 0,-21-1 16,21 1-16,1 0 0,-1-1 0,0 1 15,0 0-15,-21-1 0,0 1 0,21 0 16,-21-1-16,0 1 0,0 0 0,0-1 16,0 22-16,-21-21 0,0 21 15,0 0-15,0-1 0,-1 1 16,-20 21-16,21 0 0,-21 0 0,20 0 15,1 0-15,-21 21 0,21 1 0,-22-1 16,22 21-16,0-21 0,-21 22 0,21-1 16,-1 0-16,22 1 0,-21-22 15,21 21-15,-21 0 0,21-20 0,0 20 16,0-21-16,0 0 0,0 22 0,0-22 16,0 0-16,21 0 0,0 0 0,-21 0 15,22 1-15,-1-22 0,0 21 0,0-21 16,0 0-16,0 21 0,1-21 15,-1 0-15,0 0 16,0 0-16,0 0 0,0 0 16,1-21-16,-1 21 0,0-21 0,0 21 15</inkml:trace>
  <inkml:trace contextRef="#ctx0" brushRef="#br0" timeOffset="48687.74">21526 6435 0,'0'0'0,"22"0"32,-1 0-32,0 0 15,0 0-15,0-21 16,0 21-16,-21-22 0,22 22 16,-1-21-16,-21 0 0,21 0 15,-21 0-15,-21 21 31,0 0-15,-1 0-16,1 0 16,0 21-16,0 0 0,0 0 0,21 0 15,-21 1-15,-1-1 0,22 0 0,-21 0 16,21 0-16,0 0 0,0 1 16,0-1-16,0 0 0,0 0 0,0 0 15,0 0-15,21-21 16,1 0-16,-1 0 0,0 22 15,0-22-15,0 0 0,0 0 0,1 0 16,-1 0-16,0 0 0,0 0 0,0 0 16,0-22-16,1 1 0,-1 21 0,0-21 15,0 0-15,0 0 0,0 21 16,1-21-16,-22-1 0,21-20 0,0 21 16,0 0-16,-21 0 0,0-1 15,21 22-15,-21-21 0,0 42 31,0 1-15,-21-1-16,21 0 0,0 0 16,-21 0-16,21 0 0,-21 1 15,21-1-15,-21 0 0,21 0 16,0 0-16,0 0 0,-22-21 16,22 22-16,-21-22 31,21-22 0,0 1-31,0 0 0,0 0 16,0 0-16,0 0 0,0-1 15,21 1-15,1 0 0,-22 0 16,21 0-16,0 0 0,0-1 0,-21 1 16,21 0-16,0 0 0,1 0 0,-1 21 15,0-21-15,0 21 0,0 0 16,0 0-1,-21 21-15,0 0 0,22-21 16,-22 21-16,0 0 0,0 0 0,0 1 16,0-1-16,0 0 0,0 0 15,0 0-15,0 0 0,0 1 0,0-1 16,0 0-16,0 0 0,-22 0 16,1-21-1,21 21 1,0-42 15,0 0-31,0 0 0,0 0 16,0 0-16,21-1 0,1 1 15,-1 0-15,-21 0 0,21-21 16,0 20-16,0 22 0,0-21 0,-21 0 16,22 0-16,-1 21 0,0-21 0,0 21 15,0 0-15,0 0 0,1 0 0,-1 0 16,0 0-16,0 0 0,-21 21 31,0 0-31,0 0 16,0 0-16,0 1 0,0-1 0,0 0 15,-21 0-15,21 0 0,-21 0 0,0-21 16,21 22-16,0-1 0,0 0 16,-22-21-16,22 21 15,0-42 32,22 0-31,-1 21-16,-21-21 0,21 21 0</inkml:trace>
  <inkml:trace contextRef="#ctx0" brushRef="#br0" timeOffset="49165.33">22902 6287 0,'0'0'0,"-21"21"47,0-21-47,0 21 16,0 0-16,-1 0 0,1 0 15,0 1-15,21 20 0,-21-21 0,0 0 0,0 0 16,-1 1-16,22-1 0,0 0 15,0 0-15,0 0 0,0 0 16,0 1-16,0-1 16,22-21-16,-1 0 0,0 0 15,0 0-15,0 0 0,0 0 0,1 0 16,-1 0-16,21 0 0,-21 0 0,0-21 16,1-1-16,-1 22 0,0-21 0,0 0 15,0 0-15,0 0 0,-21 0 16,22-22-16,-22 22 0,21-21 0,-21 21 15,0-1-15,0 1 0,0 0 0,0 0 16,0 0-16,0 0 0,-21 21 16,-1 0-16,22-22 0,-21 22 0,0 0 15,0 0-15,0 0 16,0 0-16,-1 0 0,22 22 0,-21-22 16,21 21-16,-21-21 0,21 21 0,-21 0 15,21 0-15,0 0 16,21-21 15</inkml:trace>
  <inkml:trace contextRef="#ctx0" brushRef="#br0" timeOffset="49748.11">23601 6646 0,'21'0'93,"-21"22"-61,0-1-32,0 0 15,0 0-15,0 0 16,0 0 0,-21-21-16,0 22 0,-1-22 15,1 0 1,21-22 31,0 1-32,0 0-15,0 0 16,21 21-16,1-21 0,-22 0 0,21 21 16,0-22-16,0 22 15,-21 22 1,0-1-1,0 0-15,0 0 0,0 0 16,0 0-16,-21 1 0,0-1 0,0 0 16,-1 0-16,1 21 0,0-20 15,0-1-15,0 0 0,-22 0 0,22 21 16,-21-20-16,21-1 0,0-21 0,-22 21 16,22 0-16,0-21 0,0 0 0,0 0 15,-1 0-15</inkml:trace>
  <inkml:trace contextRef="#ctx0" brushRef="#br0" timeOffset="52035.35">24828 5948 0,'0'0'0,"0"-21"16,22 0-16,-22-1 0,21 1 16,-21 0-16,0 0 0,0 0 15,0 0 1,-21 21 15,-1 21-31,1 21 0,0-21 16,0 22-16,21-1 0,-21 0 0,0 1 15,-1-1-15,1 0 0,0 1 0,21-1 16,-21 21-16,0-20 0,0-1 16,-1 0-16,1 1 0,0-1 0,0 0 15,21 1-15,-21-22 0,21 0 0,-21 0 16,21 0-16,0 1 0,0-1 16,0-42 15,0-1-31,0 1 15,0 0-15,0 0 0,21-21 16,0 20-16,-21 1 0,21 0 0,0-21 16,-21 21-16,21-1 0,-21 1 0,22 0 15,-1 0-15,-21 0 0,0 42 32,0 0-17,0 0-15,21 0 0,-21 1 0,0-1 16,0 0-16,21 0 0,-21 0 0,0 0 15,21 1-15,0-1 0,1 0 16,-1 0-16,-21 0 0,21-21 16,0 21-16,0-21 0,0 0 15,1 0-15,20 0 0,-21 0 0,0 0 0,22 0 16,-22 0-16,0 0 0,0 0 16,21-21-16,-20 21 0,-1-21 0,0 0 15,0 0-15,0 0 0,0-22 16,1 1-16,-1 21 0,0-22 0,0 1 15,0-21-15,0 20 0,1 1 16,-1 0-16,-21-22 0,21 22 0,-21-22 0,0-42 16,0 64-16,0 0 15,0-1-15,0 1 0,-21 21 0,0-21 16,-1 20-16,1 22 0,0-21 0,-21 21 16,21 0-16,-22 0 0,1 21 0,0 1 15,20-1-15,-20 21 0,0 0 16,21 1-16,-1-1 0,-20 0 15,42 1-15,-21-1 0,21 0 0,0 1 16,0-1-16,0 0 0,0-20 0,21 20 16,0-21-16,-21 0 0,21 22 0,1-22 15,-1 0-15,0-21 0,0 21 16,-21 0-16,21-21 0,0 0 16,1 0-16,-1 21 0,0-21 15,0 0 1,0 0-1,0-21-15,1 21 16</inkml:trace>
  <inkml:trace contextRef="#ctx0" brushRef="#br0" timeOffset="53192.22">25442 6435 0,'21'21'16,"1"-21"-1,-1 0-15,0 0 0,0 0 16,0 0-16,0 0 0,1 0 0,20 0 16,-21 0-16,0 0 0,0 0 15,1 0-15,20-21 0,-21 21 0,-21-21 16,21 21-16,0-22 0,-21 1 16,0 0-16,0 0 0,0 0 15,0 0-15,-21 21 16,0 0-16,0 0 15,0 0-15,0 0 0,-1 0 0,1 0 16,0 0-16,21 21 0,-21 0 16,0 0-16,21 0 0,0 0 0,0 1 15,0-1-15,0 0 0,0 0 0,0 0 16,0 0-16,0 1 0,0-1 0,0 0 16,21 0-16,0 0 15,0-21-15,0 0 0,1 21 16,-1-21-16,0 0 0,0 0 0,0 0 15,0 0-15,1 0 0,-1 0 0,0 0 16,0-21-16,0 21 0,-21-21 16,21 0-16,1 0 0,-22 0 0,21-1 15,0 1-15,-21 0 0,21 0 16,0-21-16,-21 20 0,0 1 0,21-21 16,1 21-16,-22 0 0,0-1 15,0 44 16,0-1-31,0 0 16,0 0-16,0 0 0,-22 0 0,22 1 16,-21-1-16,21 0 0,-21 0 0,21 0 15,0 0-15,0 1 0,-21-1 0,21 0 16,-21-21-16,21 21 0,0 0 16,0 0-16,0-42 46,0 0-30,0 0-16,0 0 0,0 0 16,21-22-16,0 22 0,0 0 15,0 0-15,-21-22 0,22 22 0,-1 0 16,0 0-16,0 0 0,0 0 16,0-1-16,1 22 0,-1 0 15,-21-21-15,21 21 0,0 0 16,0 0-16,-21 21 0,0 1 15,0-1-15,0 0 16,0 0-16,0 0 0,0 0 0,0 1 16,0-1-16,0 0 0,0 0 15,0 0-15,0 0 0,0 1 0,0-1 16,0 0-16,0 0 0,0 0 16,0-42 46,0 0-62,0 0 0,0 0 16,21-1-16,1-20 0,-1 21 15,0 0-15,0 0 0,-21-1 16,21-20-16,0 21 0,1 0 0,20 0 16,-21 21-16,0-22 0,0 22 15,1 0-15,-1 0 0,0 0 16,-21 22-16,0-1 15,0 0-15,0 0 0,0 0 16,0 0-16,0 64 16,0-64-16,0 0 0,-21-21 15,21 22-15,0-1 0,0 0 0,0 0 16,-21-21-16,21 21 0,-22 0 16,1-21-16,21 22 15,0-44 32,0 1-31,21 0-16,1 21 0,-1-21 15,0 0-15</inkml:trace>
  <inkml:trace contextRef="#ctx0" brushRef="#br0" timeOffset="53701.45">27136 6350 0,'0'-21'16,"-22"21"15,1 0-31,0 0 0,0 0 16,0 0-16,0 0 15,-1 21-15,1 0 0,0 0 16,0 1-16,0-1 0,0 0 0,21 0 15,-22 0-15,1 0 0,0 1 0,21-1 16,0 0-16,-21 0 0,21 0 0,-21-21 16,21 21-16,0 1 0,0-1 15,0 0-15,21 0 16,0-21-16,0 0 0,0 21 0,1-21 16,-1 21-16,0-21 0,0 0 0,21 0 15,-20 0-15,-1 0 0,0 0 16,0 0-16,0 0 0,0 0 0,1-21 15,-1 0-15,0 21 0,0-21 0,-21 0 16,21 0-16,0-1 0,-21-20 16,0 21-16,0-21 0,22 20 0,-22-20 15,0 21-15,0 0 0,0-22 0,0 22 16,0 0-16,-22 21 0,22-21 16,-21 21-16,0 0 0,21-21 0,-21 21 15,0 0-15,0 0 0,-1 0 16,1 0-16,0 0 0,0 0 15,0 0-15,21 21 16,-21-21-16,-1 0 0,22 21 16,-21-21-16,0 21 15,0-21-15</inkml:trace>
  <inkml:trace contextRef="#ctx0" brushRef="#br0" timeOffset="63484.38">4043 7027 0,'21'0'16,"0"-21"-16,0 21 0,-21-21 16,21 21-16,-21-21 0,22 21 15,-22-21-15,0 0 0,0-1 16,0 1-16,0 0 16,0 0-1,0 42 1,0 0-1,-22 0-15,22 43 16,-21-22-16,0 1 0,0 20 16,21-21-16,-21 22 0,0-1 0,-22 1 15,22-1-15,0 1 0,-21-1 0,20 1 16,1-22-16,-21 22 0,21-1 16,0 1-16,-1-1 0,1-20 0,0 20 15,0-21-15,21 1 0,0-22 0,0 21 16,0-21-16,0 1 15,0-44 1,0 1-16,0-21 0,21 21 16,0-22-16,0 1 0,-21 0 15,22-1-15,-1 1 0,0-21 0,0-1 16,0 22-16,0-22 0,1-20 16,20 20-16,-21 1 0,0-22 0,0 21 15,1 1-15,-1 21 0,-21-22 16,21 22-16,-21-1 0,21 22 0,-21 0 15,0-21-15,0 21 0,0-1 16,21 44 0,-21-1-1,0 21-15,0 0 0,21 1 0,-21 20 16,0-20-16,0 20 0,0 1 0,22-1 16,-22 1-16,0-1 15,0 1-15,0-22 0,0 21 0,0-20 16,0-1-16,0-21 0,0 22 0,0-1 15,0-21-15,0 0 0,0 0 16,0 1-16,0-1 0,0 0 0,0 0 16,0 0-1,-22-21 1,22-21-16,-21 0 0,21 0 16,-21 0-16,0-1 0,0 1 0</inkml:trace>
  <inkml:trace contextRef="#ctx0" brushRef="#br0" timeOffset="66087.28">3704 7768 0,'0'0'16,"-21"0"-1,42 0 1,21 0-16,-20 0 16,20 0-16,0 0 0,1 0 15,-1-21-15,21 21 0,-20-21 0,20 0 16,-20 21-16,20-21 0,1-1 0,-22 1 15,21 0-15,-20 0 0,-1-21 0,0 20 16,1-20-16,-1 0 0,0-1 16,-20 1-16,-1-21 0,0 20 0,0 1 15,0 0-15,-21-1 0,0 1 16,0 0-16,0-1 0,0 22 16,0 0-16,0-21 0,0 20 15,0 1-15,-21 21 0,0 0 16,0 0-16,0 21 15,-1 1-15,22-1 0,-21 0 0,0 0 16,21 21-16,-21 1 0,21-1 0,-21 22 16,0-1-16,21-21 0,-22 22 0,1-1 15,21-20-15,0 20 0,-21-20 16,0 20-16,0-21 0,21 1 16,-21-1-16,21 0 0,0 1 0,-22-22 0,22 21 15,0-21-15,0 22 0,0-22 16,0 0-16,0 0 0,0 0 15,22-21-15,-1 0 16,0 0-16,0 0 0,0 0 0,0 0 16,1-21-16,-1 0 0,0 0 15,21 0-15,-21 0 0,1-1 0,-1 1 16,21-21-16,-21 21 0,0-22 16,1 22-16,-1 0 0,0-21 0,-21 21 15,21-1-15,-21 1 0,21 21 0,-21-21 16,21 21-16,-21 21 31,0 0-31,0 1 16,0-1-16,0 0 0,-21 21 15,0 1-15,21-1 0,0-21 16,0 0-16,0 22 0,0-22 0,0 0 16,0 0-16,0 0 0,0 0 15,21-21-15,0 0 0,1 0 16,-1 0-16,0 0 0,0 0 15,0 0-15,0-21 0,1 0 0,-1 0 16,-21 0-16,21 0 0,0-1 16,0-20-16,0 21 0,1 0 0,-1-22 15,-21 22-15,21 0 0,0 0 16,-21 0-16,0 0 0,0-1 0,21 1 16,-21 42 15,0 1-31,0-1 15,0 0-15,-21 0 0,21 0 0,0 0 16,0 1-16,0-1 0,0 0 0,0 0 16,0 0-16,0 0 0,0 1 0,0-1 15,0 0-15,21 0 16,0-21-16,1 0 0,-1 0 16,0 0-16,0 0 0,0-21 15,0 0-15,1 0 0,-1 21 16,0-22-16,0 1 0,0 0 15,0-21-15,1 21 0,-1-1 0,0 1 16,-21 0-16,21-21 0,0 21 0,0-1 16,-21 1-16,0 0 0,0 0 15,0 0 1,0 42 0,0 0-1,-21 0-15,21 0 0,-21 1 0,21-1 16,0 0-16,0 0 0,0 0 15,0 22-15,0-22 0,0 0 16,0 0-16,0 0 0,0 0 0,21 1 16,0-1-16,1 0 0,20 0 0,-21 0 15,21 0-15,1-21 0,-1 0 0,-21 22 16,22-22-16,-1 0 0,0 0 16,1 0-16,-1 0 0,-21 0 0,21-22 15,-20 1-15,20 0 0,-21 0 0,0 0 16,0 0-16,1-1 0,-1 1 15,0-21-15,0 21 0,-21-22 0,21 22 16,0-21-16,-21 21 0,0-22 0,22 1 16,-22 21-16,0 0 0,0 0 0,0-1 15,0 1-15,0 0 0,-22 21 16,1 0-16,-21 0 0,21 0 16,0 0-16,-1 21 0,1 0 15,0 1-15,-21-1 0,21 0 16,-1 21-16,1-21 0,0 1 0,0 20 15,0-21-15,21 21 0,0-20 0,0-1 0,0 21 16,0-21-16,0 0 0,0 1 0,0-1 16,0 0-16,21 0 0,-21 0 15,21-21-15,0 0 0,0 0 0,1 0 16,-1 0-16,0 0 0,0-21 16,0 21-16,0-21 0,-21 0 15,22 0-15,-1-1 0,0 1 16,0-21-16,-21 21 0,0 0 15,21-22-15,0 22 0,-21 0 0,0 0 16,0-22-16,0 22 0,0 0 16,22 21-16,-44 21 31,22 0-15,-21 1-16,21-1 0,0 0 0,0 0 15,0 0-15,0 0 0,0 1 0,0-1 16,0 21-16,0-21 0,0 0 15,0 1-15,0-1 0,21 0 16,1 0-16,-1-21 0,0 0 16,0 0-16,0 0 0,0 0 15,1 0-15,-1 0 0,21 0 0,-21-21 16,0 0-16,1 21 0,-1-21 0,0-1 16,-21 1-16,21 0 0,0 0 15,0-21-15,1 20 0,-22 1 16,21-21-16,-21 21 0,21 0 0,-21-1 0,21 1 15,-21 0-15,0 42 32,0 0-32,0 1 15,0-1-15,0 0 0,-21 0 0,21 0 16,0 0-16,0 1 0,0-1 16,0 21-16,0-21 0,0 0 0,21 1 15,-21-1-15,21-21 16,0 21-16,22-21 0,-22 0 0,0 0 15,21 0-15,-20 0 0,-1 0 0,0 0 16,0 0-16,0-21 0,0 0 0,1 21 16,-22-22-16,21 1 0,21-21 15,-42 21-15,21 0 0,-21-1 16,21-20-16,-21 21 0,0 0 16,22 0-16,-1-1 0,-21 1 15,0 0-15,0 0 16,0 42 15,0 0-31,0 0 16,0 1-16,0-1 0,0 0 0,0 0 15,0 0-15,-21 0 0,21 22 0,-22-22 16,22 0-16,0 21 0,0 1 0,0-22 16,-21 21-16,21 1 0,0-1 15,0 0-15,0 22 0,0-22 0,0 0 16,-21 1-16,21 20 0,0-20 0,0 20 15,0-21-15,0 22 0,0-22 0,0 22 16,0-1-16,0 1 0,-21 42 16,21-43-16,-21-21 0,21 22 15,-21-22-15,21 1 0,-22-1 0,1-21 16,0 21-16,21-20 0,-21-1 16,0-21-16,0 21 0,-1-21 0,1 0 15,0 0-15,0 0 0,0 0 16,0-21-16,-1 21 0,1-21 0,0-1 15,0-20-15,0 21 0,-22 0 0,22-22 16,21 22-16,-21-21 0,21 0 16,0-1-16,0 22 0,0-21 0,0-1 15,21 1-15,-21 0 0,43-22 0,-22 22 16,0 0-16,21-1 0,1 1 16,-1 0-16,0-1 0,1 1 0,-1 0 15,0-22-15,1 22 0,20-22 0,-21 22 16,1-22-16,-1 1 0,0 21 15,22-1-15,-22-20 0,22-1 16,-22 22-16,-21 21 0,0-22 16,-21 22-16,0-21 0,0 21 15,-21 21 1,0 0-16,0 0 0,0 0 16,0 0-16,-1 21 15,22 0 1,0 0-16,0 0 15,0 1-15,0-1 0,0 0 0,0 0 16,22 0-16,-22 0 0,21 1 16,0 20-16,-21-21 0,0 0 15,21 0-15,-21 1 0,21-1 0,-21 0 16,0 0-16,0 0 0,0 0 16,-21-21-16,0 0 0,0 0 15,0 0-15,-1 0 0,1 0 16,0 0-1,0 0-15,0 0 16,0 0 0,-1 0-16,1-21 0,0 21 15,0-21-15,0 0 0,0 0 16,-1 21-16,22-21 0</inkml:trace>
  <inkml:trace contextRef="#ctx0" brushRef="#br0" timeOffset="66751.21">9631 7239 0,'0'-21'0,"0"42"0,21-63 0,-21 21 15,0-1-15,21 1 16,-21 0 0,0 42-1,0 0-15,0 1 0,0-1 16,0 0-16,-21 21 0,21 1 0,-21 41 16,21-41-16,0-1 15,0 21-15,-21-20 0,-1-1 0,22 0 16,-21 1-16,21-22 0,0 21 0,-21 1 15,21-22-15,-21 21 0,21-21 0,-21 0 16,21 1-16,0-1 0,0 0 16,0 0-16,0 0 15,-21-21 32,21-21-47,-22 0 0,22 0 16</inkml:trace>
  <inkml:trace contextRef="#ctx0" brushRef="#br0" timeOffset="67286.91">9271 7641 0,'-21'-21'0,"42"42"0,-42-63 0,0 21 0,21 0 16,0-1-16,-22 1 0,22 0 15,-21-21-15,21 21 0,0-1 16,0 1-16,0-21 0,0 21 0,0 0 15,21-1-15,1 1 0,-1 0 0,21 0 16,-21 0-16,22 0 0,-22 21 0,21 0 16,0 0-16,1 0 0,-1 0 15,0 21-15,22 0 0,-22 0 0,1 21 16,-1 1-16,21-1 0,-20 22 0,-22-22 16,21 0-16,1 22 0,-22-22 15,0 0-15,0 22 0,0-22 0,0 1 0,-21-1 16,0 0-16,22-21 0,-22 22 15,21-22-15,-21 21 0,0-21 16,0 1-16,0-1 0,21-21 31,-21-21-31,0-1 16,21 1-16,-21-21 0,0 21 16,0-22-16,21 22 0,0-21 0,-21 0 15,22-1-15,-1-20 0,0 20 16,0-20-16,0-1 0,0 1 0,1-1 15,-1 1-15,0-1 0,0 22 16,21-21-16,-20 20 0,-1 1 0,-21 0 16,21 20-16,-21-20 0,21 21 0,-21 0 15,0 0-15,0 42 47,0 0-47,0 0 0,0 0 16,0 0-16,0 1 0,0 20 0,0-21 15,0 21-15,0-20 0,0 20 16,0 0-16</inkml:trace>
  <inkml:trace contextRef="#ctx0" brushRef="#br0" timeOffset="68192.24">10753 7641 0,'0'-21'31,"-22"21"-31,1 0 0,0 0 16,0 21-16,0 0 15,21 1-15,-21-22 0,21 21 0,-22 0 16,1 0-16,21 0 0,-21 0 16,21 1-16,0-1 0,-21 0 0,21 0 15,0 21-15,0-20 0,0-1 16,0 0-16,0 0 0,0 0 0,21-21 15,0 21-15,0-21 16,1 0-16,-1 0 0,0 0 0,0 0 16,21 0-16,-20 0 0,-1 0 0,0-21 15,0 0-15,0 0 16,-21 0-16,21 0 0,-21-1 0,0 1 16,0-21-16,0 21 0,0 0 0,0-22 15,0 22-15,0 0 0,-21-21 0,21 20 16,-21 1-16,21 0 0,-21 0 0,21 0 15,0 0-15,0-1 0,0 1 0,0 0 16,0 0-16,42 0 16,1 0-1,-22 21-15,0 0 0,0 0 0,21 0 16,-20 0-16,-1 0 0,21 0 0,-21 0 16,22 21-16,41 63 15,-63-62-15,1-1 0,-1 0 16,-21 0-16,0 21 0,0-20 0,21-1 15,-21 0-15,0 0 0,0 0 16,0 0-16,0 22 0,0-22 0,0 0 16,0 0-16,0 0 0,0 1 0,0-1 15,0 0-15,0 0 0,0 0 0,0 0 16,0 1-16,-21-1 0,21 0 16,-21-21-16,-1 0 15,22-21 1,0 0-1,0-1-15,0 1 0,0 0 16,0 0-16,0-21 0,22 20 0,-22-20 16,21 21-16,0-21 0,0 20 0,0-20 15,0 21-15,1 0 0,-1-22 0,0 22 16,0-21-16,21 21 0,-20 0 0,-1-1 16,21 22-16,-21-21 0,0 21 0,1 0 15,-1 0-15,0 0 0,0 21 16,0 1-16,0-22 0,-21 21 15,0 0-15,22 21 0,-22-21 0,0 1 16,0-1-16,0 0 0,0 0 0,0 21 16,0-20-16,0-1 0,0 0 0,0 0 15,0 0-15,0 0 0,0 1 0,0-1 16,-22 0-16,22 0 0,0 0 0,0 0 16,0 1-16,-21-22 15,21 21-15,-21-21 31,21-21-15,0-1 0,21 1-16,0 0 0,1 0 15,-22 0-15</inkml:trace>
  <inkml:trace contextRef="#ctx0" brushRef="#br0" timeOffset="69284.62">12594 8065 0,'0'-22'31,"0"1"-15,0 0-16,0 0 16,0 0-16,0 0 0,21-1 0,0 1 15,1 0-15,-1 0 0,0 0 0,0 0 16,21-22-16,-20 22 0,20-21 0,-21 21 15,21-22-15,-20 1 0,20 0 16,0 20-16,-21-20 0,1 0 0,-1 21 16,0-22-16,0 22 0,-21 0 15,0 0-15,-21 21 16,0 0-16,0 0 0,-1 0 16,1 21-16,0 0 0,0 0 0,0 0 15,0 1-15,-1-1 0,22 0 0,-21 21 16,21-21-16,0 1 0,0-1 0,0 0 15,0 21-15,0-21 0,0 1 16,21-1-16,1 0 0,-1 0 0,-21 0 16,21 0-16,0 1 0,0-1 0,-21 0 15,21 0-15,-21 0 16,22 0-16,-44-21 31,1 0-31,0 0 0,0 0 0,0 0 16,0-21-16,-1 21 0,1-21 15,0 21-15,21-21 0,-21 21 16,21-21-16,-21 0 0,0-1 16,21 44 31,0-1-47,21 0 0,-21 0 15,21-21-15,0 21 0,0-21 16,-21 21-16,21-21 0,1 22 0,20-22 15,-21 0-15,0 0 0,0 0 16,1 0-16,20 0 0,-21 0 0,0 0 16,0 0-16,1 0 0,20 0 0,-21-22 15,0 1-15,0 21 0,22-21 0,-22 0 16,0 0-16,0-22 0,0 22 16,22-21-16,-22 0 0,0-1 0,0 1 0,0 0 15,22-22-15,-22 22 0,0-22 16,0 1-16,-21 20 0,21-20 15,-21 21-15,22-1 0,-22-20 0,21 42 16,-21-22-16,0 1 0,0 21 0,0 0 16,0-1-16,-21 44 15,-1-1 1,1 21-16,21 0 0,0 1 16,-21-1-16,0 0 0,0 22 0,21-1 15,0-20-15,-21 20 0,-1-20 0,22 20 16,-21-21-16,21 1 0,0-1 0,0 0 15,0 1-15,0-22 0,0 21 0,0-21 16,0 1-16,0-1 0,0 0 0,21 0 16,1-21-16,-22 21 0,21-21 15,0 0-15,0 0 16,0 0-16,0 0 0,1 0 16,-1 0-16,0 0 0,0-21 15,-21 0-15,0 0 0,21 0 16,-21-1-16,0 1 0,0 0 0,0-21 15,0 21-15,0-1 0,0 1 0,0-21 16</inkml:trace>
  <inkml:trace contextRef="#ctx0" brushRef="#br0" timeOffset="69507.49">13462 7472 0,'0'0'0,"-21"0"15,42 0 16,0 0-15,21 0-16,-20 0 0,-1 0 0,0 0 16,21 0-16,-21 0 0,1-21 0,-1 21 15,0 0-15,0 0 0,0-21 16,0 21-16,1 0 0,-22-22 16,21 22-16,0 0 0,0 0 15,0 0-15,0 0 16</inkml:trace>
  <inkml:trace contextRef="#ctx0" brushRef="#br0" timeOffset="71191.66">14309 7853 0,'21'0'0,"0"0"15,0 0 1,0 0-16,0-21 0,1 21 0,-1-21 16,-21-1-16,21 22 0,0-21 0,-21 0 15,0 0-15,21 0 0,0 0 0,-21-1 16,0 1-16,0-21 0,0 21 16,0 0-16,0-22 0,0 22 0,0 0 15,0 0-15,0 0 0,0-1 16,0 1-16,-21 21 0,0 0 0,0 0 15,0 0-15,0 0 0,-1 21 0,1 1 16,-21-22-16,21 21 0,0 0 0,-1 21 16,1-21-16,0 1 0,21 20 0,-21-21 15,0 0-15,21 0 0,-21 22 0,21-22 16,0 0-16,0 0 0,0 0 16,0 1-16,0-1 15,0 0-15,21 0 0,0-21 16,0 0-16,0 0 0,0 0 0,1 0 15,-1 0-15,0 0 0,0 0 0,0-21 16,0 21-16,1-21 0,-1 0 16,0-1-16,0 1 0,-21 0 0,21 0 15,0 0-15,-21 0 0,22-22 0,-22 22 16,21-21-16,0 21 0,-21-22 0,0 22 16,0 0-16,21 0 0,-21 0 15,0-1-15,0 44 31,0-1-31,0 0 0,0 0 0,-21 0 16,21 0-16,0 1 0,0-1 16,0 0-16,0 0 0,0 0 0,0 22 15,0-22-15,0 0 0,0 0 0,21 0 16,0 0-16,0-21 16,-21 22-16,22-22 0,-1 0 0,0 0 15,0 0-15,0 0 0,0 0 0,1 0 16,-1 0-16,21 0 0,-21 0 0,0 0 15,1-22-15,-1 1 0,63-42 16,-41 42-16,-22-22 16,0 1-16,21 21 0,-20-22 0,-1-20 15,0 21-15,0-1 0,0-20 0,0 20 16,-21-20-16,0 21 0,0-1 16,22 1-16,-22 0 0,21-1 0,-21 1 15,0 0-15,0 20 0,0 1 0,0-21 16,0 21-16,0 0 0,-21 21 31,-1 21-31,1 0 16,21 0-16,-21 0 0,0 22 0,21-22 15,-21 0-15,21 21 0,-21 1 0,-1-22 16,22 21-16,0 0 0,0 1 16,-21-1-16,21 0 0,0 1 0,0-1 0,0 0 15,0 1-15,0-1 0,0-21 16,0 22-16,0-22 0,0 0 15,0 0-15,21 0 0,1 0 0,-22 1 16,21-1-16,0 0 0,0-21 0,0 0 16,22 21-16,-22-21 0,0 0 0,0 0 15,0 0-15,0 0 0,1 0 0,-1 0 16,0 0-16,0-21 0,0 21 0,0-21 16,1 21-16,-1-21 0,-21-1 0,21 1 15,0 0-15,0 0 0,-21 0 0,21 0 16,1-22-16,-22 22 0,21 0 15,-21 0-15,0-22 0,0 22 16,0 0-16,0 42 31,0 0-31,-21 1 0,21 20 16,-22-21-16,22 0 0,-21 0 0,21 1 16,0-1-16,0 0 0,0 21 15,0-21-15,0 1 0,0-1 16,0 0-16,0 0 0,21-21 0,1 21 15,-1-21-15,0 0 0,0 21 0,0-21 16,0 0-16,1 0 0,-1 0 0,0 0 16,0 0-16,0 0 0,0 0 0,1-21 15,-1 21-15,0-21 0,0 0 16,0 0-16,0 0 0,1-1 0,-1-20 16,42-21-16,-42 41 0,1-20 15,-1 21-15,0-21 0,0 20 16,0 1-16,-21 0 0,0 0 0,21 21 15,1-21-15,-1 21 16,-21 21 15,0 0-15,0-42 62,0 0-78,0 0 31,-21 21-15,21 21-16,-22-21 16,1 21-16,0 0 0,0-21 0,21 21 15,-21 0-15,0 1 0,-1-1 0,22 21 16,0-21-16,0 0 0,0 1 0,0-1 15,-21-21-15,21 21 0,0 0 16,0 0-16,0 0 16,21 1-16,1-22 0,-22 21 15,21-21-15,0 0 0,0 0 16,0 0-16,0 0 0,1 0 0,20 0 16,-21 0-16,0 0 0,0 0 0,1 0 15,-1 0-15,0 0 0,0-21 0,0 21 16,0-22-16,1 1 0,-22 0 15,21 21-15,-21-21 0,0 0 16,21 21-16,-21-21 0,0-1 0,21 1 16,-21 0-16,0 0 0,0-21 0,0 20 15</inkml:trace>
  <inkml:trace contextRef="#ctx0" brushRef="#br0" timeOffset="71635.92">16192 6773 0,'-21'0'0,"42"0"0,-63 0 15,42 22 17,21-22-1,0 0-31,1 0 0,-1 0 16,0 0-16,-21-22 15,0 1 1,0 0-1,-21 21 17,0 21-17,21 0 1,-22 1-16,22-1 16,-21-21-16,21 21 15,-21-21 1,0 0-16</inkml:trace>
  <inkml:trace contextRef="#ctx0" brushRef="#br0" timeOffset="72058.2">15134 7049 0,'0'0'0,"-63"0"16,41 21-16,22 0 31,22-21-31,-1 0 16,21 0-16,-21 0 0,22 0 0,-22 0 15,21 0-15,0 0 0,1 0 16,-22 0-16,21 0 0,1 0 0,-22 0 15,21 0-15,-21 0 0,0 0 16,1 0-16,-1-21 0,0 21 0,0 0 16,0 0-16,0 0 15,-21-21 1,-21 21 46,0 21-46,0-21-16,0 21 0,0-21 16,-1 21-16,-20-21 0</inkml:trace>
  <inkml:trace contextRef="#ctx0" brushRef="#br0" timeOffset="75899.72">1185 9779 0,'-21'0'31,"0"0"-15,0 0-1,0 0-15,21-21 47,0 0-47,21 21 16,0-21-16,0 21 0,0-22 16,0 22-16,1-21 0,-1 21 0,0 0 15,0-21-15,0 21 0,22 0 16,-22 0-16,21 0 0,-21 0 15,22 0-15,-22 0 0,0 0 0,21 0 16,-21 0-16,1 21 0,-22 0 16,21 1-16,-21-1 0,0 0 0,0 0 15,0 0-15,-21 0 0,-1 1 0,1-1 16,0 21-16,-21-21 0,-1 0 16,1 1-16,21-1 0,-21 0 0,-1 0 15,22-21-15,0 21 0,0-21 16,0 0-16,-1 21 0,1-21 15,21-21 32,21 21-47,1 0 0,-1 0 16,0-21-16,0 21 16,0 0-16,0 0 0,1 0 0,20 0 15,-21 0-15,21 0 0,-20 0 16,-1 0-16,21 21 0,-21-21 0,0 21 15,22-21-15,-22 22 0,0-22 0,0 21 16,-21 0-16,21 0 16,-21 0-16,0 0 0,0 1 15,0-1-15,0 0 0,-21 0 0,0 0 16,0 0-16,0 1 0,0-1 16,-22-21-16,22 21 0,-21 0 0,-1 0 15,1-21-15,0 0 0,21 21 0,-22-21 16,1 0-16,0 0 0,-1 0 15,22 0-15,-21 0 0,21-21 0,-1 21 16,1-21-16,0 0 0,0 21 0,0-21 16,0 21-16,-1-21 15,22-1-15,-21 22 16,21-21 31,21 21-47,1-21 15,-1 21-15</inkml:trace>
  <inkml:trace contextRef="#ctx0" brushRef="#br0" timeOffset="76315.49">2117 10139 0,'-22'0'47,"1"0"-47,0 21 0,21 0 16,0 0 15,21-21-31,0 0 0,1 0 15,-1 0 1,-21-21-16,0 0 16,-21 21 31,-1 0-47,1 21 15,21 0 1,-21-21-1,21 22 1</inkml:trace>
  <inkml:trace contextRef="#ctx0" brushRef="#br0" timeOffset="110367.5">4318 9313 0,'21'-21'15,"0"0"-15,-21 0 16,21 0-16,1 0 0,-22-1 16,0 1-16,21 0 0,-21 0 15,0 0-15,0 0 16,0-1-16,-21 1 0,-1 21 16,1 0-16,0-21 0,-21 21 15,21 0-15,-22 0 0,22 0 16,-21 0-16,-1 0 0,22 21 0,-21-21 15,0 21-15,20 1 0,-20-1 0,21 0 16,0 21-16,-22-21 0,22 22 16,0-22-16,0 21 0,-21 1 0,20-1 15,1 21-15,0-20 0,-21 20 0,21 1 16,21-1-16,-22 1 0,22-1 16,0 1-16,0-1 0,0-20 0,0 20 15,0-21-15,22 1 0,-1-22 0,21 0 16,-21 0-16,22 0 0,-1 1 15,0-1-15,1-21 0,-1 0 16,0 0-16,1 0 0,-1 0 0,0 0 16,-21 0-16,22-21 0,-1-1 0,0 1 15,1 21-15,-22-21 0,21 0 16,1-21-16,-22 20 0,21 1 0,-21-21 16,0 21-16,1-22 0,-1 22 0,0 0 15,0-21-15,0 21 0,-21-1 0,0 1 16,0 0-16,0 0 15,0 42 1,0 0-16,0 0 16,-21 1-16,21-1 0,0 0 15,0 21-15,-21-21 0,21 1 16,0 20-16,0-21 0,0 21 0,0-20 16,0-1-16,21 21 0,-21-21 0,21 0 15,0 1-15,1-1 0,20 0 16,-21-21-16,0 21 0,22-21 15,-22 0-15,21 0 0,0 0 0,-20 0 0,20-21 16,0 21-16,-21-21 0,22 0 0,-22-1 16,0 1-16,21 0 0,-20 0 15,-1 0-15,-21-22 0,0 22 16,0-21-16,0 21 0,0-22 0,0 22 0,0-21 16,0 21-16,-21-22 0,-1 22 0,-20 0 15,21 0-15,-21 21 16,-1 0-16,1 0 0,0 0 0,-1 0 15,1 0-15,0 21 0,-1 0 0,1 0 16,0 1-16,20-1 0,-20 21 16,21-21-16,0 22 0,21-22 0,0 21 15,0-21-15,0 22 0,0-22 0,0 0 16,42 0-16,-21 0 0,22 0 0,-1 1 16,0-1-16,1-21 0,20 0 15,-21 0-15,22 0 0,-22 0 0,22 0 16,-22 0-16,0 0 0,22-21 15,-22-1-15,1 22 0,-1-21 0,0 0 16,-21-21-16,22 21 0,-22-1 16,21 1-16,-21 0 0,1-21 0,-1 21 15,0-1-15,0 22 0,0-21 0,-21 0 16,21 21-16,-21 21 31,0 0-31,0 1 0,0-1 0,0 0 16,0 0-16,0 0 0,-21 0 0,0 1 15,0-1-15,0 0 0,21 0 0,-21 0 16,21 0-16,-22 1 0,1-1 16,21 0-1,0-42 17,0 0-32,0-1 0,0 1 15,0 0-15,21-21 0,1 21 16,-22-1-16,21-20 0,0 21 0,0-21 15,0 20-15,0 1 0,22-21 16,-22 21-16,0 21 0,0 0 16,0 0-16,1 0 0,-1 0 0,0 0 15,0 0-15,0 21 0,0-21 0,1 21 16,-22 0-16,0 22 0,21-22 16,-21 0-16,21 0 0,-21 21 0,0-20 0,0-1 15,0 0-15,21 0 16,-21 0-16,21 0 0,-21 1 0,21-1 15,-21 0-15,22 0 0,-1-21 0,-21 21 16,21-21-16,0 0 0,0 0 0,0 0 16,1 0-16,-1 0 0,21-21 15,-21 0-15,0 0 0,1 0 16,-1-1-16,21 1 0,-21 0 16,22 0-16,-22 0 0,21-22 0,-21 22 0,0 0 15,1-21-15,-1 21 0,-21-22 16,0 22-16,-21 21 15,-1 0-15,1 0 16,0 0-16,0 0 0,21 21 16,0 0-16,-21-21 0,21 22 0,0-1 15,0 0-15,0 0 0,0 0 0,0 0 16,21 1-16,-21-1 0,21 0 16,-21 0-16,0 0 0,21 0 0,0-21 15,-21 22-15,22-1 0,-22 0 16,-22-21 31,1-21-47,0 0 0,0 21 0,0-22 15,21 1-15,-21 21 0,-1-21 16,1 21-16,0 0 16,0 0-16,21 21 15,0 0 1,0 1-16,0-1 0,0 0 0,21 0 15,0-21-15,0 21 0,1 0 0,-1 1 16,0-1-16,21 0 0,-21 0 16,22-21-16,-1 0 0,0 21 0,1-21 0,-1 0 15,22 0-15,-22 0 0,0-21 16,1 0-16,-1 0 0,-21 0 16,21-1-16,-20 1 0,20 0 0,-21-21 15,0 21-15,22-22 0,-22 1 0,42-43 16,-42 22-16,1 20 0,-1-20 15,0-1-15,0 1 16,0-128-16,-21 128 0,0 21 16,0-22-16,0 22 0,0-1 0,0 1 15,0 21-15,0 0 0,0 0 16,0-1-16,0 1 0,0 42 16,0 1-16,0-1 15,0 0-15,0 21 0,0-21 0,0 43 16,0-22-16,0 1 15,0 20-15,0 1 0,0-22 0,0 21 16,-21 1-16,21-22 0,-21 22 0,0-22 16,21 0-16,0 22 0,0-43 0,0 21 15,0 1-15,0-22 0,0 21 0,0-21 16,0 1-16,0-1 0,0 0 16,0 0-16,0 0 0,0 0 0,21-21 15,0 0-15,0 0 16,0 0-16,1 0 0,-1-21 15,0 21-15,21-21 0,-21 0 16,1 0-16,-1 0 0,21-1 0,-21 1 16,0-21-16,1 21 0,-1-43 15,-21 43-15,21 0 0,-21 0 16,0 0-16,0-1 0,0 1 16,-21 21-16,0 0 0,-1 0 0,1 0 15,0 0-15,0 0 0,0 21 16,0-21-16,21 22 0,0-1 15,0 0-15,0 0 0,0 0 16,0 0-16,21 1 16,0-1-16,-21 0 0,21 0 15,0 0-15,-21 0 16,0 1-16,0-1 16,0 0-16,0 0 0,0 0 15,21 0 1,1-21-16,-1 0 15,0 0-15,0 0 16,0 0-16,0 0 0,1 0 16,-1 0-16,0 0 0,0-21 0,0 0 15,0 0-15,1 21 0,20-21 16,-21 0-16,0-1 0,22-20 0,-22 21 16,0 0-16,-21-22 15,21 22-15,-21 0 0,0 0 0,0 0 16,-21 21 15,0 21-31,-22 42 16,43-41-1,0-1-15,-21 0 0,21 0 16,0 0-16,0 0 0,0 1 0,0-1 16,0 0-16,21 0 15,1-21-15,-1 0 16,0 0-16,0 0 0,0 0 0,0 0 15,1-21-15,-1 21 0,0-21 16,0 21-16,-21-21 0,21-1 16,0 1-16,1 0 0,-1 0 0,-21 0 0,21 0 15,0-1-15,-21 1 0,0 0 16,21 0-16,0 21 0,-21 21 31,0 0-15,0 0-16,0 1 0,0-1 0,-21 0 15,21 0-15,0 0 0,0 0 16,0 1-16,0-1 16,21 0-1,1-21-15,-1 0 16,0 0-16,0 0 16,0 0-16,0 0 0,1-21 15,-1 21-15,0-21 0</inkml:trace>
  <inkml:trace contextRef="#ctx0" brushRef="#br0" timeOffset="111547.37">8890 9970 0,'-127'-85'62,"106"106"-46,127 191-16,-64-360 0,-211 105 0,169 64 0,-22 1 0,1 20 15,21-21-15,0 0 0,-21 0 16,0 22-16,21-22 0,0 0 0,0 0 16,0 0-16,0 1 0,0-1 0,0 0 15,0 0-15,21 0 0,0-21 16,0 21-16,1-21 0,-1 0 16,0 0-16,21 0 0,-21-21 0,1 21 15,20-21-15,-21 0 0,21 0 16,-20 0-16,20-1 0,-21 1 0,21-21 15,-20 0-15,20-1 0,-21 1 0,0 0 16,22-22-16,-22 1 0,0-1 16,21-21-16,-21 22 0,1-1 0,20 1 15,-21-1-15,0 1 0,-21-1 0,21 22 16,-21 0-16,22-1 0,-22 22 16,0 0-16,0 0 0,0 0 0,-22 42 31,1 0-31,0 21 0,21-20 0,-21 20 15,0 21-15,0-20 0,-1-1 16,1 22-16,21-1 0,-21 1 0,0-1 16,21 1-16,-21-1 0,21-21 0,0 22 15,-21-22-15,21 22 0,-22-22 0,22 22 16,0-22-16,0-21 0,0 0 16,0 0-16,0 1 0,0-1 15,0 0-15,22-21 0,-1 0 16,0 0-16,0 0 0,0 0 0,0 0 15,1 0-15,-1 0 0,0 0 0,21-21 16,-21 0-16,1-1 0,-1 1 0,21 0 16,-21 0-16,0 0 0,1-22 0,-1 22 15,0 0-15,0 0 0,-21 0 16,21 0-16,-21-1 0,-21 22 31,21 22-31,-21-1 16,21 0-16,-21-21 0,21 21 0,0 0 15,0 0-15,-21 1 0,21-1 16,0 0-16,0 0 0,0 0 16,0 0-16,0 1 0,21-1 15,0-21-15,0 21 16,0-21-16,0 0 0,1 0 16,-1 0-16,0 0 0,0 0 0,0-21 15,0 21-15,1-21 0,-1-1 0,0 1 16,0 0-16,0 0 0,-21 0 0,21 0 15,-21-1-15,22-20 0,-22 21 0,0-21 16,0 20-16,0 1 0,0 0 0,-22 0 16,1 0-16,0 21 15,0 0-15,0 0 0,0 0 0,-22 0 0,22 0 16,0 0-16,0 21 0,0 0 16,-1 0-16,1-21 0,0 21 0,0 1 15,21-1-15,0 0 0,0 0 0,0 0 16,0 0-16,0 1 0,0-1 15,21-21-15,0 21 16,0-21-16,1 0 0,-1 0 0,0 0 16,0 0-16,21 0 0,-20 0 0,-1 0 15,21-21-15,-21 21 0,22-21 0,-22 21 16,21-22-16,-21 1 0,0 21 0,22-21 16,-22 21-16,0 0 0,0 0 15,0 0-15,1 0 0,-1 0 0,0 0 16,-21 21-1,0 0-15,0 1 0,0-1 16,0 0-16,0 0 0,0 0 16,0 0-16,0 1 0,0-1 15,-21 0-15,21 0 16,21-21 15,0 0-15,0 0-16,0 0 15,-21-21-15,22 21 0,-1-21 0,-21 0 16,0-1-16,0 1 0,21 0 0,-21 0 16</inkml:trace>
  <inkml:trace contextRef="#ctx0" brushRef="#br0" timeOffset="111791.01">9461 9652 0,'0'0'0,"43"-21"15,-22 21-15,21 0 16,-21 0-16,22 0 0,-1 0 16,0 0-16,1 0 0,-1 0 0,0 0 15,-20 0-15,20 0 0,-21 0 0,0 0 16,-42-21-1,0 21-15,-21-21 0,20 21 16,-20-22-16</inkml:trace>
  <inkml:trace contextRef="#ctx0" brushRef="#br0" timeOffset="112007.88">7175 9525 0,'-42'0'0,"84"0"0,-105 0 0,105 21 31,-21-21-31,22 0 0,-1 0 16,22 0-16,-22 0 0,21 0 0,1 0 16,-1 0-16,-20 0 0,20 0 0,-20 0 15,-1 0-15,0 0 0,1 0 0,-22-21 16,0 0-16</inkml:trace>
  <inkml:trace contextRef="#ctx0" brushRef="#br0" timeOffset="113852.09">12319 9419 0,'0'0'0,"21"-42"0,-21 21 16,21 0-16,-21-1 0,0-20 0,0 21 16,0-21-16,0 20 0,0-20 0,0 21 15,0 0-15,0 0 0,-21 42 32,0 0-32,21 0 0,-21 21 15,0 1-15,-1-1 0,1 22 0,0-22 16,0 21-16,0 1 0,0-1 0,-1 1 15,1-1-15,0 1 0,0-1 16,21 1-16,-21-22 0,0 1 0,21-1 16,-22 0-16,22 1 0,0-22 15,0 0-15,0 0 0,0 0 0,22-21 32,-1 0-32,0-21 0,-21 0 15,21 0-15,0 0 0,0-1 0,1 1 16,-1-21-16,0 0 0,-21-1 0,21 1 15,0 0-15,0-22 0,1 22 16,-1-1-16,-21 1 0,21 0 0,0 21 16,-21-1-16,0 1 0,21 21 0,0 0 15,1 21-15,-22 1 16,0-1-16,21 0 0,-21 21 0,21 1 16,-21-1-16,21 0 0,-21-21 0,0 22 15,21-1-15,-21 0 0,21-20 16,-21-1-16,22 21 0,-1-21 0,0 0 15,0-21-15,21 22 0,-20-22 0,-1 0 16,21 0-16,0 0 0,-20 0 0,20 0 16,0 0-16,1 0 0,-1-22 0,0 1 15,-21 0-15,22-21 0,-1 21 0,-21-22 16,0 1-16,22 0 0,-22-22 16,0 22-16,0-22 0,22 1 15,-22-1-15,0 1 0,0-1 0,-21 1 16,21-1-16,0 1 0,1 20 0,-22-20 15,0 21-15,0 20 0,0-20 0,0 21 16,0 42 0,0 0-16,0 0 0,0 22 15,-22-1-15,22 0 0,-21 1 16,0 20-16,0-20 0,0 20 0,21 1 16,-21-1-16,-1-21 0,1 22 0,21-1 15,0-20-15,-21-1 0,21 0 0,0 1 16,0-1-16,0-21 0,0 0 15,0 1-15,0-1 0,0 0 0,21 0 16,0-21-16,1 0 0,-1 0 16,0 0-16,0 0 0,21 0 0,-20 0 15,-1-21-15,21 0 0,-21 21 0,0-21 16,22-22-16,-22 22 0,0-21 0,0 21 16,0-22-16,1 1 0,-1 0 0,0-1 15,0 1-15,-21 0 0,0 20 0,0 1 16,21 0-16,-21 0 0,0 42 31,0 0-31,0 0 0,0 1 0,-21 20 16,21-21-16,0 21 0,0 1 15,0-1-15,0 0 0,0-20 0,0 20 16,0 0-16,0-21 0,0 1 0,21-1 16,-21 0-16,21 0 0,1 0 0,-1-21 15,0 0-15,0 0 0,0 0 0,22 0 16,-22 0-16,0 0 0,21 0 0,-21-21 15,22 0-15,-22 0 0,21 0 16,-21-22-16,1 1 0,20 0 0,-21-22 16,21 22-16,-20-22 0,20-20 15,-21 20-15,21 1 0,1-1 0,-22-21 16,0 22-16,0-22 0,0 1 0,1 20 16,-1-21-16,-21 43 0,21-21 0,-21 20 15,0 1-15,0 21 0,0 0 16,0-1-16,0 44 15,0-1-15,-21 0 0,0 21 0,-1 1 16,22 20-16,-21-21 0,0 22 0,0-1 16,0 1-16,21-1 0,-43 64 15,22-63-15,21-1 0,0 1 16,0-1-16,0 1 0,0-22 0,0 22 16,0-22-16,0 0 0,0 1 0,0-1 15,21-21-15,1 0 0,-1 1 0,0-1 16,0 0-16,0-21 0,0 0 15,1 0-15,-1 0 0,0 0 0,21 0 16,-21-21-16,1 0 0,-1-1 0,21-20 16,-21 0-16,0-1 0,1 1 0,20 0 15,-21-22-15,0 1 0,22-1 16,-1-20-16,-21 20 0,21-21 16,1 1-16,-1-1 0,-21 0 0,22 22 15,-22-22-15,0 1 0,0-22 0,-21 21 16,0 64-16,0 0 0,0 0 15,-21 21-15,0 0 16,0 21-16,-1 0 0,1 0 0,0 21 0,0 1 16,0 20-16,0 1 0,21-1 15,-22 22-15,1-22 0,0 1 0,0 21 16,0-22-16,0 22 0,21 42 16,0-64-16,0 1 0,0-22 0,0 22 15,0-22-15,0 0 0,0 1 0,21-22 16,0 0-16,-21 0 0,21 0 15,0 0-15,0-21 0,1 0 0,-1 0 16,0 0-16,0 0 0,0 0 16,0 0-16,1-21 0,-1 0 0,0 21 15,0-21-15,-21 0 0,21 0 0,-21-22 16,21 22-16,-21 0 0,0-21 0,0 20 16,0-20-16</inkml:trace>
  <inkml:trace contextRef="#ctx0" brushRef="#br0" timeOffset="114047.98">14224 9271 0,'-21'0'0,"42"0"0,-42 21 16,0-21-16,-1 0 0,44 0 62,-22-21-62,21 21 16</inkml:trace>
  <inkml:trace contextRef="#ctx0" brushRef="#br0" timeOffset="115351.46">16806 9440 0,'0'-21'0,"-21"-21"15,0 42 1,21 21 0,0 0-16,-21 0 0,21 1 0,-21 20 15,-1-21-15,22 21 0,0 1 16,-21-1-16,0 0 0,0 1 0,0-22 15,0 21-15,21-21 0,-22 22 16,22-22-16,-21 0 0,21 0 16,0 0-16,0-42 31,0 0-31,0-21 16,21 21-16,1-1 0,-22-20 15,21 0-15,0-1 0,0 1 0,0 0 16,0-1-16,1 1 0,-1 0 15,21-1-15,-21 22 0,0 0 16,-21 0-16,22 0 0,-1 21 16,-21 21-16,21 0 15,-21 21-15,21-20 0,-21 20 0,21 0 16,-21 1-16,0-22 0,0 21 0,21 0 16,1 1-16,-22-22 0,21 21 0,0-21 15,0 1-15,0 20 0,0-42 16,1 21-16,-1 0 0,0-21 0,0 0 15,21 0-15,-20 0 0,20 0 0,0 0 16,-21 0-16,22 0 0,-1 0 0,-21-21 16,22 0-16,-22 0 0,21-22 15,-21 22-15,64-127 16,-85 106-16,21 21 0,-21-22 16,21 22-16,-21 0 0,0 0 15,0 42 1,-21 0-1,0 0-15,21 0 0,0 1 0,-21 20 16,0 0-16,21-21 0,-22 22 0,22-22 16,0 21-16,0-21 0,0 1 0,0-1 15,0 0-15,0 0 0,22 0 0,-1 0 16,0-21-16,0 22 16,0-22-16,0 0 0,1 0 15,-1 0-15,0 0 0,0 0 0,0-22 16,0 1-16,1 0 0,-1 0 0,0 0 15,-21 0-15,0-1 0,0-20 0,21 0 16,-21-1-16,0 1 0,0 0 0,0-1 16,0 1-16,0 0 0,0-1 0,-21 22 15,0-21-15,21 21 0,-21 0 0,-1 21 16,1 0-16,0 0 0,0 0 16,0 0-16,0 21 0,-1 0 0,1 0 15,21 0-15,-21 0 0,21 1 0,21 83 16,0-83-1,1 20-15,20-42 0,-21 21 16,21 0-16,-20 0 0,20-21 0,0 0 16,22 0-16,-22 0 0,22 0 15,-1 0-15,1 0 0,-1-21 0,1 0 16,-22 0-16,21 0 0,-20 0 0,-1-22 16,0 1-16,1 0 0,-1-1 15,-21 1-15,0-22 0,-21 1 0,22 21 16,-22-22-16,0-126 15,0 147-15,0 22 0,0 0 16,-22 21-16,1 21 0,0 0 16,21 0-16,-21 22 0,0-1 0,0 0 15,-1 1-15,1 20 0,21-20 0,-21 20 16,21-21-16,-21 22 0,21-1 16,0 1-16,0-22 0,0 22 15,0-22-15,0 22 0,0-22 0,0-21 16,0 21-16,0 1 0,0-22 0,0 0 15,0 0-15,0 0 0,21 1 0,0-22 16,-21 21-16,21-21 16,1-21-16,-22-1 15,21 22-15,-21-21 0,0 0 0,0 0 16,0-21-16,0 20 0,0-20 16,0 0-16</inkml:trace>
  <inkml:trace contextRef="#ctx0" brushRef="#br0" timeOffset="115511.42">18521 9419 0,'-43'-21'16,"107"85"-16,-85-107 0,0 22 31,42 21-31,0 0 0,0 0 0,21 0 16,1 0-16,-22 0 0,21 21 16,1-21-16,-1 0 0,0 0 0,1 0 15,-22 0-15,21 0 0,0 0 0,1 0 16,-1 0-16,22-21 0</inkml:trace>
  <inkml:trace contextRef="#ctx0" brushRef="#br0" timeOffset="117132.93">19918 9927 0,'0'0'16,"0"21"-16,21-21 15,0 0 1,0 0-16,0-21 0,1 21 0,-1-21 16,0 0-16,0 0 0,21-22 0,-20 22 15,20-21-15,-21 0 0,21-1 16,-20-20-16,20 20 0,0-20 0,1-1 16,-22-20-16,21 20 0,0-20 0,-20-1 15,-1 0-15,21 1 0,-21 20 16,-21 1-16,0 20 0,0 1 0,0 0 15,0 20-15,0 1 0,-21 21 16,0 21-16,0 1 0,0-1 16,-1 21-16,1 0 0,0 1 0,0-1 15,0 22-15,0-1 0,-1-21 16,1 22-16,0-1 0,0 1 16,0-1-16,0-20 0,-1 84 15,1-64-15,0-20 0,21 20 0,0-21 16,0 1-16,-21-1 0,21-21 0,0 0 15,-21 1-15,21-1 0,0 0 0,21-21 32,0 0-17,-21-21-15,21 0 0,0-1 0,1 1 16,-1 0-16,0 0 0,0-21 0,0 20 16,22 1-16,-22 0 0,0 0 15,-21 0-15,21 21 0,0 0 0,0 0 16,-21 21-1,22 0-15,-1 0 0,-21 0 16,21 1-16,0-1 0,0 0 0,0 0 16,1 0-16,-1 0 0,0 1 0,0-1 15,21 0-15,-20 0 0,-1-21 0,21 21 16,-21-21-16,22 21 0,-22-21 0,21 0 16,-21 0-16,22 0 0,-22 0 0,21-21 15,0 0-15,-20 21 0,-1-21 16,21-21-16,-21 20 0,0-20 0,1 0 15,-1-1-15,0 1 0,-21 0 0,0-22 16,21 22-16,-21 0 0,0-1 0,0 22 16,0 0-16,0 0 0,-21 0 15,0-1-15,0 22 0,-1 0 0,1 0 16,-21 22-16,21-1 0,-22 0 0,22 0 16,-21 0-16,21 22 0,0-1 15,-1 0-15,1-21 0,0 22 0,21-1 16,-21 0-16,21-20 0,0 20 0,0-21 15,0 21-15,0-20 0,0-1 0,0 0 16,21 0-16,0-21 0,0 21 16,1-21-16,-1 0 0,0 0 0,0 0 15,0-21-15,0 0 16,1 0-16,-1 0 0,0-22 0,0 22 16,0-21-16,0-1 0,1 1 15,-22 0-15,21-1 0,0 22 0,0-21 16,-21 21-16,0 0 0,0-1 0,0 44 31,0-1-31,0 0 0,0 0 16,0 21-16,0-20 0,-21 20 15,21-21-15,0 21 0,0-20 0,0-1 16,0 21-16,21-21 0,0 0 0,0 1 16,1-1-16,-1 0 0,0 0 15,0 0-15,0-21 0,0 0 0,1 0 16,-1 0-16,0 0 0,0 0 0,0 0 0,22 0 15,-22-21-15,0 0 16,0 0-16,-21 0 0,21-1 0,0-20 16,1 0-16,-1-1 0,-21 1 0,21 21 15,0-21-15,-21 20 0,21 1 0,-21 0 16,0 0-16,0 42 16,0 0-1,0 0-15,0 1 0,0 20 16,0-21-16,0 0 0,0 22 0,0-22 15,0 0-15,0 21 0,0-21 0,0 1 16,0-1-16,0 0 0,0 0 16,21 0-16,1-21 15,-1 0-15,0 0 0,0 0 16,0 0-16,0-21 16,1 21-16,-1-21 0,0 0 0,0 0 15,0-22-15,-21 22 0,21-21 0,1 21 16,-1-22-16,0 22 0,0-21 0,-21 21 15,0-1-15,21 1 0,-21 0 0,21 0 16,-21 42 0,0 0-1,0 0-15,-21 1 0,21-1 0,0 0 16,0 0-16,0 0 0,0 0 16,0 1-16,0-1 0,0 21 0,0-21 15,21 0-15,1 1 0,-1-22 16,0 21-16,0-21 0,0 21 0,0-21 15,1 0-15,20 0 0,-21 0 0,0 0 16,22 0-16,-22-21 0,21 0 16,-21-1-16,0 1 0,1-21 0,20 21 15,-21-22-15,0 1 0,0 0 16,1-1-16,-22-20 0,21 42 0,-21 0 16,0-1-16,0 1 0,-21 21 15,-1 0-15,1 0 16,0 21-16,0 1 0,0-1 15,0 0-15,-1 0 0,1 21 0,21-20 16,-21-1-16,21 0 0,0 0 0,0 0 16,0 22-16,0-22 0,0 0 0,21 0 15,0-21-15,1 21 0,-1 0 0,0-21 16,0 0-16,0 0 0,0 0 16,1 0-16,-1 0 0,0 0 0,0 0 15,0-21-15,0 0 0,1 0 0,-1 0 16,0 0-16</inkml:trace>
  <inkml:trace contextRef="#ctx0" brushRef="#br0" timeOffset="119511.72">24490 9567 0,'0'22'0,"0"-44"0,21 44 32,-21-44-17,21 1-15,21 0 0,-20 0 0,-1 0 16,21 0-16,0-22 0,1 22 0,-1-21 16,0 21-16,1-22 0,-1 1 0,0 0 15,1 20-15,-1-20 0,-21 0 16,0 21-16,1-22 0,-22 22 0,0 0 15,0 0-15,-43 21 0,22 0 16,-21 0-16,-1 0 0,22 0 0,-21 21 16,0 0-16,20-21 0,1 21 0,0 0 15,21 1-15,0 20 16,0-21-16,0 0 0,0 0 0,21 22 16,0-22-16,1 0 0,-1 0 0,0 22 15,0-22-15,0 0 0,0 0 0,-21 21 16,0-20-16,22-1 0,-22 0 0,0 0 15,0 21-15,0-20 0,0-1 16,0 0-16,0 0 0,21 0 16,0-21-16,0 0 15,0 0-15,0 0 0,1 0 16,-1 0-16,21 0 0,-21 0 0,0 0 16,1-21-16,20 0 0,-21 0 0,21 0 15,-20-1-15,-1 1 0,21 0 16,-21-21-16,0 21 0,22-22 15,-22 22-15,0-21 0,0 21 0,0-1 16,-21-20-16,0 21 0,0 0 0,0 0 16,-21 21-1,0 0-15,0 0 16,-21 21-16,20 0 0,1-21 16,0 21-16,0 21 0,0-20 0,0-1 15,21 0-15,0 0 0,-22 21 16,22-20-16,0-1 0,0 21 0,0-21 0,0 22 15,22-22-15,-1 0 0,0 0 0,0 0 16,0 0-16,22 1 0,-22-22 16,21 21-16,0-21 0,-20 0 0,20 0 15,0 0-15,1 0 0,-1 0 16,-21 0-16,21-21 0,-20-1 0,20 1 16,-21-21-16,21 21 0,-20-22 0,-1 1 15,0 0-15,21-1 0,-21-20 16,22 21-16,-22-22 0,0 1 0,21-22 15,-20 21-15,20-20 0,-21-1 16,21 22-16,-20-1 0,-1-21 0,0 43 16,-21-21-16,0 20 0,0 1 0,21 21 15,-21 0-15,0-1 0,-21 22 16,0 0 0,21 43-16,-21-22 0,-1 0 0,1 21 15,0 1-15,0 20 0,0-20 16,0 20-16,-1 1 0,22-1 0,-21 1 0,0-1 15,21-21-15,-21 85 0,0-84 16,21-1-16,-21 22 0,21-22 16,0 0-16,0 1 0,0-1 0,0 0 15,0-21-15,0 22 0,21-22 16,0 0-16,0 0 0,0 0 0,0 1 16,1-1-16,-1-21 0,21 0 0,-21 0 15,0 0-15,1 0 0,-1 0 16,0 0-16,0-21 0,0-1 0,0 1 15,1 0-15,-1 0 0,0-21 0,0 20 16,0-20-16,0 0 0,-21 21 0,22-22 16,-1 22-16,0-21 0,-21 21 0,0-1 15,0 1-15,21 21 0,-21 21 32,-21 1-32,21-1 15,0 0-15,-21 0 0,21 0 0,-21 22 16,21-22-16,0 0 0,0 0 15,0 0-15,0 22 0,0-22 0,0 0 16,0 0-16,0 0 0,21-21 16,0 0-16,0 21 0,0-21 15,0 0-15,1 0 0,-1 0 16,0 0-16,21 0 0,-21-21 0,1 0 0,-1 21 16,21-21-16,-21-21 0,0 20 0,22 1 15,-22-21-15,0 21 0,0 0 0,0-22 16,1 22-16,-1 0 0,-21 0 15,0 0-15,0-1 0,0 1 0,-21 21 32,-1 21-32,22 1 15,-21-1-15,0 0 0,0 0 0,0 0 16,21 0-16,0 1 0,-21-1 16,21 21-16,0-21 0,0 0 0,0 22 15,0-22-15,0 0 0,0 0 0,0 0 16,21 1-16,0-1 0,0-21 15,0 0-15,22 21 0,-22-21 0,0 0 16,21 0-16,-21 0 0,22 0 16,-22 0-16,0 0 0,21-21 0,-20 0 15,-1-1-15,0 1 0,0 0 16,0-21-16,-21 21 0,21-22 0,-21 1 0,22 21 16,-22 0-16,0-22 0,0 22 15,0 0-15,0 0 0,-22 0 16,1 21-16,0 0 15,21 21 1,0 0-16,0 0 0,0 0 0,0 0 16,0 1-16,0-1 0,0 0 0,21 0 15,-21 21-15,0-20 0,0-1 16,21 0-16,-21 0 0,22 0 0,-22 0 16,21 1-16,-21-1 0,0 0 15,21 0-15,0-21 0,0 0 16,0 0-16,1 0 0,-1 21 15,0-21-15,0 0 0,21 0 16,-20 0-16,20 0 0,-21 0 16,0-21-16,0 0 0,1 0 0,-1 0 15,0-1-15,0 1 0,0-21 0,0 0 16,1-1-16,-1 1 0,21-22 16,-42 22-16,21 21 0,-21 0 0,0 0 15,0-1-15,-21 22 31,0 22-31,0-1 0,21 0 0,-21 0 16,-1 0-16,1 0 0,0 22 16,21-22-16,-21 21 0,21-21 0,-21 22 15,21-22-15,-21 0 0,21 0 16,0 22-16,0-22 0,-22 0 16,22 0-16,0-42 46,0 0-46,0 0 16,0-1-16,22-20 0,-1 21 0,0-21 16,0-1-16,21 22 0,-20-21 0,20-1 15,-21 1-15,21 0 0,43-1 16,-43 1-16,43 21 16,-64 21-16,0 0 15,1 0-15,-1 21 0,-21 0 16,0 0-16,0 1 0,21 20 0,0-21 15,-21 21-15,0 1 0,0-22 0,0 21 16,0 1-16,0-22 0,0 21 0,0-21 16,0 0-16,0 22 0,-21-22 15,21 0-15,-21-21 0,21 21 0,-21 0 16,-1 1-16,1-22 16,0-22-1,0 1 1,21 0-16,-21 0 0</inkml:trace>
  <inkml:trace contextRef="#ctx0" brushRef="#br0" timeOffset="119767.08">26331 8911 0,'0'0'0,"-21"21"16,42-21 0,0 0-16,1 0 0,-1 0 15,0 0-15,0 0 0,21 0 16,-20 0-16,20 0 0,-21 0 0,0 0 16,22 0-16,-22 0 0,0 0 0,0 0 15,0 0-15,0 0 16,1-21-16,-1 21 0,0 0 15</inkml:trace>
  <inkml:trace contextRef="#ctx0" brushRef="#br0" timeOffset="120327.77">29295 8721 0,'0'0'0,"0"-21"15,21 21-15,0-22 0,0 1 0,0 0 16,0 21-16,-21-21 0,0 0 16,22 21-16,-22-21 0,21-1 15,0 22-15,-42 22 31,0-1-31,-1 21 0,1 0 16,0 1-16,0 20 0,0 1 16,0-1-16,-1 1 0,1-1 0,0 1 15,0-22-15,0 22 0,0-1 16,-1-21-16,1 1 0,21-1 0,0 22 16,-21-43-16,21 21 0,-21 0 15,21-20-15,0 20 0,0-21 0,0 0 16,0 0-16,0 1 0,21-22 31,-21-22-15,0 1-16,0 0 0,0 0 15,0 0-15,0-22 0,-21 22 0</inkml:trace>
  <inkml:trace contextRef="#ctx0" brushRef="#br0" timeOffset="121025.37">28914 9377 0,'-85'-42'15,"64"42"1,127 42-16,-191-84 15,106 42 1,0 0-16,22 0 0,-1 21 0,0-21 16,22 0-16,-1 21 0,-20-21 0,20 0 15,1 0-15,-1 21 0,-21-21 16,22 0-16,-22 0 0,1 0 0,-1 0 16,0 0-16,-21 0 0,1-21 0,-1 21 15,0-21-15,0 21 0,-21-21 0,21 21 16,-21-22-16,-21 22 31,0 0-15,0 22-16,21-1 0,-21-21 0,21 21 15,-22 0-15,1 0 0,21 0 0,0 1 16,0-1-16,0 0 16,0 0-16,0 0 0,21-21 15,1 21-15,-1-21 0,21 0 16,-21 0-16,0 0 0,22 0 0,-22 0 15,21 0-15,-21 0 0,1 0 16,20-21-16,-21 21 0,21-21 16,-20 0-16,-1 0 0,0 0 0,21-1 0,-21 22 15,1-21-15,-22 0 0,21 0 0,-21 0 16,21 21-16,-21-21 16,-21 21 15,0 0-31,21 21 0,-22 0 0,1 0 15,0 0-15,0 22 0,21-22 16,-21 21-16,0 0 0,-1 1 0,22 20 16,-21-20-16,0 20 0,21-21 0,-21 22 15,0-22-15,21 22 0,-21-1 0,-1 1 16,1-22-16,21 22 0,-21-1 16,0-21-16,0 22 0,0-22 0,-1 1 15,1-1-15,0-21 0,0 21 16,0-20-16,0-1 0,-1-21 0,1 0 15,-21 21-15,21-21 0,-22 0 0,22 0 16,-21 0-16,0-21 0,20 0 0,-20-1 16,0 22-16,-1-21 0,1 0 0,0 0 15,21 0-15,-22 0 0,22 21 0,0-22 16,0 1-16,0 21 0,21-21 16,0 0-16,0 0 15,0 0-15,21 21 0,21-22 0,-21 1 16,0 21-16,22-21 0,-1 0 15,0 0-15,1 0 0</inkml:trace>
  <inkml:trace contextRef="#ctx0" brushRef="#br0" timeOffset="121372.17">30543 9462 0,'0'-22'15,"0"44"-15,22-65 0,-22 1 0,0 21 16,0 0-16,0-1 0,0 44 31,0-1-31,0 21 16,0-21-16,0 22 15,-22-1-15,1 21 0,0 1 0,21-22 16,-21 22-16,0-1 0,0 1 0,-1-1 16,1-20-16,0-1 0,-21 21 0,21-20 15,-1-22-15,1 21 0,0 1 16,0-22-16,0 21 0,21-21 0,-21 0 15,21 1-15,-22-1 0,22 0 0,-21-21 16,21 21-16,0-42 31,0 0-31,0 0 16,21-1-16,1 1 0,-1 0 16,-21-21-16,21 21 0,0-22 15,21 1-15,-20 0 0,-1-1 0</inkml:trace>
  <inkml:trace contextRef="#ctx0" brushRef="#br0" timeOffset="121647.53">30480 9673 0,'0'-148'16,"0"63"0,0 318-16,0-487 0,0 233 0,0 0 15,21 0-15,0 21 0,0-21 16,1 21-16,-1 0 0,0 0 0,0 0 16,21 0-16,-20 0 0,20 0 0,-21 0 15,21 21-15,-20 0 0,-1-21 0,-21 21 16,0 21-16,0-20 0,0-1 15,0 0-15,0 21 0,-21-21 16,-43 43-16,43-43 0,-21 0 16,20 0-16,-20 1 0,0-1 0,-1 0 15,22-21-15,-21 0 0,21 21 16,-22-21-16,22 0 0,0 0 0,0 0 16,0 0-16,63 0 31,-21 0-31,0 0 0,22 0 0,-22-21 15,21 21-15</inkml:trace>
  <inkml:trace contextRef="#ctx0" brushRef="#br0" timeOffset="122035.2">31030 9694 0,'0'0'0,"0"-21"15,0 0-15,0 0 16,21 21-16,1 0 0,-1-21 0,0 21 15,0 0-15,21-21 0,-20-1 16,20 22-16,-21-21 0,21 0 0,-20 0 16,20 0-16,-21 0 0,0-1 0,0 1 15,-21 0-15,22 0 0,-22 0 16,-22 21 0,-20 0-16,21 0 0,-21 0 0,20 0 15,-20 0-15,0 0 0,21 0 0,-22 21 16,1 0-16,21 0 0,-22 0 15,22 1-15,0-1 0,0 0 0,0 21 16,0-21-16,21 1 0,0-1 0,0 21 16,0-21-16,0 0 0,0 1 0,21 20 15,0-21-15,0 0 0,0-21 16,0 21-16,1 1 0,-1-22 0,21 0 16,-21 0-16,0 0 0,22 0 0,-22 0 15,0 0-15,0 0 0,0-22 16,1 1-16,-1 21 0,0-21 15,-21 0-15,0 0 0,0 0 16</inkml:trace>
  <inkml:trace contextRef="#ctx0" brushRef="#br0" timeOffset="123527.88">1439 11790 0,'0'-21'16,"0"42"-16,-21-63 0,21 20 0,0 1 0,0 0 15,-21 0 1,0 21 0,21 21-16,0 0 0,0 0 15,0 1-15,-21 20 0,21-21 16,-22 21-16,1 1 0,21-22 0,-21 21 16,21 1-16,-42-1 0,21 0 15,-1 1-15,-20-1 0,21-21 0,0 21 16,-22-20-16,22-1 0,0 0 0,0-21 15,0 0 1,0 0-16,21-21 16,0 0-1,0-1 1,21 22-16,0 0 0,0 0 16,0 0-16,0 0 0,22 0 15,-22 0-15,0 0 0,21 0 0,1 0 16,-1 0-16,-21-21 0,22 21 0,-1 0 15,-21 0-15,21-21 0,-20 0 16,20 21-16,-21-21 0,0 21 0,-21-21 16,21-1-16,-21 1 15,22 0-15,-22 0 0,0 0 0,0 0 16,0-1-16,0 1 0,0 0 0,0 0 16,-22 21-16,1 0 15,21 21 1,-21-21-16,21 42 0,0-20 15,-21 20-15,21-21 0,0 21 16,0 1-16,0-1 0,0-21 0,0 22 16,0-1-16,0-21 0,0 21 0,0 1 15,0-22-15,0 0 0,0 0 16,0 22-16,-21-22 0,21 0 0,-21 0 16,21 0-16,0-42 46,0 0-46,21 0 0</inkml:trace>
  <inkml:trace contextRef="#ctx0" brushRef="#br0" timeOffset="123823.71">2074 12234 0,'0'0'0,"43"-42"16,-22 42-16,0-21 0,0 21 16,0-21-16,0 0 0,1 21 0,-22-22 15,21 22-15,-42 0 32,-1 0-32,1 0 0,0 0 15,0 22-15,0-1 0,0-21 0,21 21 16,0 0-16,-22-21 0,22 21 15,0 0-15,22-21 32,-1 0-32,0 0 15,0-21-15,0 0 0</inkml:trace>
  <inkml:trace contextRef="#ctx0" brushRef="#br0" timeOffset="124311.43">3492 11621 0,'0'-22'0,"0"44"31,22-1-16,-22 0-15,21 0 0,0 21 0,0 1 16,0-1-16,22 0 0,-22 1 0,21-1 16,0 0-16,-20 22 0,20-22 15,-21 1-15,21-1 0,-20 0 0,-1 1 16,0-1-16,0 0 0,0-21 16,-21 22-16,0-22 0,21 0 0,-21 0 15,22-21-15,-22 21 0,0-42 47,0 0-47,0 0 16,0-21-16,0 20 0,0 1 0</inkml:trace>
  <inkml:trace contextRef="#ctx0" brushRef="#br0" timeOffset="124607.26">4233 11811 0,'0'-21'0,"0"42"0,0-63 0,0 21 15,0-1-15,0 1 0,-21 21 16,0 0-16,0 0 16,0 0-16,-1 0 0,1 21 0,-21 1 15,21-1-15,-22 21 0,22-21 0,-21 22 16,0-1-16,-1 0 0,22 22 0,-42-22 16,20 0-16,1 22 0,0-22 15,-22 1-15,22-1 0,-1 0 0,1 1 16,0-22-16,21 0 0,-22 0 15,22 0-15,0 0 0,0 1 0,0-22 16,21 21-16,21-42 47,-21-1-47,21 1 0,0 21 16,21-21-16,-20 0 0,20 0 0</inkml:trace>
  <inkml:trace contextRef="#ctx0" brushRef="#br0" timeOffset="126935.33">5080 12425 0,'0'0'16,"-21"0"-16,0 0 15,21-21 1,0 0-16,21-1 16,0 1-16,0 0 0,21 0 15,-20 0-15,-1 0 0,0-1 0,0 1 16,21-21-16,-20 21 0,-22-22 0,21 1 15,0 21-15,-21-21 0,0-1 16,0 22-16,0 0 0,0-21 0,0 20 16,-21 1-16,0 21 0,-1 0 15,1 0-15,0 0 0,0 0 16,0 21-16,0 1 0,21-1 16,-22 0-16,22 0 0,0 0 15,0 0-15,22-21 16,-1 0-16,0 0 15,0 0-15,0 0 0,22 0 16,41-42 0,-63 21-16,22 21 0,-22-21 0,0 0 15,21 21-15,-20-22 0,-1 22 16,0 0-16,-21 22 31,0-1-31,0 0 0,0 0 16,0 0-16,0 22 0,-21-22 0,21 21 15,-21 0-15,21-20 0,-22 20 0,22-21 16,0 21-16,0-20 0,0-1 16,0 0-16,0 0 0,22 0 15,-1 0-15,0-21 0,21 0 0,-21 22 16,22-22-16,-22 0 0,21 0 0,1 0 16,-1 0-16,-21-22 0,21 22 0,1-21 15,-22 0-15,21 0 0,-21 0 0,1 0 16,-1-1-16,0 1 0,0 0 15,0-21-15,-21 21 0,0-22 0,0 1 16,0 21-16,0-22 0,0 22 0,0 0 16,0 0-16,-21 21 0,0-21 15,0 21-15,0 0 0,-1 0 0,1 21 16,0 0-16,21 0 16,-21 0-16,0 22 0,0-22 0,-1 21 15,22-21-15,0 22 0,0-1 0,0-21 16,0 22-16,0-22 0,0 0 0,22 0 15,-1 0-15,0 0 0,0 1 0,0-1 16,0-21-16,22 0 0,-22 0 16,21 0-16,-21 0 0,22 0 0,-1 0 15,-21-21-15,22-1 0,-22 22 0,21-21 16,-21 0-16,22-21 0,-22 21 0,0-22 16,21 1-16,-21 0 0,22-22 0,-22 22 15,21-22-15,1 1 0,-1 20 16,-21-20-16,21-1 0,-20 1 15,20-1-15,-21 22 0,0-21 0,-21 20 16,0 1-16,0 0 0,0-1 0,0 22 16,0 0-16,-21 21 15,0 21 1,0 0-16,21 22 0,-21-1 0,-1 0 16,1 1-16,0 20 0,0-21 0,0 1 15,0 20-15,-1-20 0,22 20 0,0 1 16,0-22-16,0 21 0,0-20 15,0 20-15,0-20 0,0-1 0,0 0 16,0-21-16,0 22 0,22-22 0,-1 0 16,0 0-16,0 0 15,0-21-15,0 0 0,1 0 0,-1 0 16,21 0-16,-21 0 0,0-21 0,1 21 16,-1-21-16,0 0 0,0 0 15,21 0-15,-20-22 0,-1 22 0,0-21 16,0 21-16,0-22 0,-21 22 0,21-21 15,1 21-15,-22-1 0,21 1 0,-21 0 16,0 0-16,0 42 31,0 0-31,0 0 0,0 1 0,-21-1 16,21 0-16,-22 21 0,22-21 16,-21 1-16,21 20 0,0-21 0,0 0 15,0 22-15,0-22 0,0 0 0,0 0 16,21-21-16,1 21 0,-22 0 15,21-21-15,0 0 0,0 0 0,0 0 16,0 0-16,1 0 0,-1 0 0,0-21 16,0 0-16,0 21 0,0-21 15,-21 0-15,22-22 0,-1 22 0,0 0 16,0-21-16,0-1 0,0-20 16,1 42-16,-1-22 15,-21 22-15,0 0 0,21 0 0,-21 0 0,21 0 16,-42 42 15,21 0-31,-21 0 0,0 0 16,21 22-16,0-22 0,-22 0 0,22 21 15,0-21-15,-21 22 0,21-22 16,0 0-16,0 0 0,0 0 0,0 1 16,0-1-16,21-21 0,1 21 0,-1-21 15,0 0-15,0 0 0,21 0 16,-20 0-16,-1 0 0,0 0 0,21 0 15,-21 0-15,1-21 0,-1 0 0,0-1 16,0 1-16,0 0 16,0 0-16,-21 0 0,22-22 0,-22 22 15,0-21-15,0 21 0,0-22 0,0 22 0,0 0 16,0 0-16,0 0 16,-22 21-16,1 0 0,0 0 15,42 0 16,0 0-31,1 0 16,-1 0-16,0 0 0,0 0 0,0 0 16,0 0-16,1 0 0,-1 0 0,0 0 15,0 0-15,0 0 0,0 0 0,-21 21 16,22 0 0,-22 0-16,21-21 0,-21 21 0,0 1 15,0-1-15,0 0 0,0 0 0,0 0 16,0 0-16,0 22 0,0-22 0,0 0 15,0 0-15,0 0 0,0 1 16,0-1-16,21 0 16,0-21-16,0 0 15,0 0-15,1 0 0,-1 0 0,0 0 16,0 0-16,0-21 0,0 21 16,1-21-16,-22-1 0,21 1 0,0 0 15,0 0-15,0-21 0,0 20 0,1-20 16,-1 21-16,-21-21 0,21 20 0,0 1 15,0 0-15,-21 0 16,0 0-16,21 0 0,-21 42 31,-21 0-31,21 0 16,-21 0-16,21 0 0,-21 1 0,21 20 16,-21-21-16,0 0 0,21 22 15,0-22-15,-22 0 0,22 0 0,-21 0 0,21 0 16,-21 1-16,21-1 15,0 0-15,0-42 32,0 0-17,0-1-15,0 1 0,21 0 16,0 0-16,1 0 0,-22 0 0,42-22 16,-21 1-16,0 21 0,22-22 15,-1 22-15,-21-21 0,21 21 0,1 0 16,-1-1-16,22-20 0,-43 21 15,21 21-15,-21 0 0,0 0 0,1 0 16,-1 0-16,0 21 0,-21 0 0,0 0 16,21 1-16,-21-1 0,0 0 0,0 21 15,0-21-15,0 22 0,0-22 16,0 0-16,0 21 0,0-20 0,0-1 16,0 0-16,0 0 0,0 0 15,0 0-15,-21 1 0,0-22 31,0 0-31,-1 0 16,1 0-16,0-22 16,0 1-16,0 0 0,0 0 0</inkml:trace>
  <inkml:trace contextRef="#ctx0" brushRef="#br0" timeOffset="127243.13">6752 11578 0,'0'0'15,"-42"0"-15,21 0 0,-1 0 0,44 0 16,20 0 0,-21 0-16,21 0 0,22 0 0,-22 0 15,22 0-15,-22 0 0,22 0 0,-1 0 16,-21 0-16,22 0 0,-22 0 0,1 0 15,-1 0-15,-21-21 0,21 21 0,-20 0 16,-1 0-16,0-21 0,0 21 31,0-21-31,0 21 32,1 0-32,-1 0 15</inkml:trace>
  <inkml:trace contextRef="#ctx0" brushRef="#br0" timeOffset="128979.26">11493 12213 0,'22'0'31,"-1"0"-31,0-21 0,-21 0 0,21 0 16,-21 0-16,21-1 15,-21 1-15,0 0 0,0 0 0,0 0 16,0 0-16,0-1 0,0-20 0,0 21 15,-21 0-15,0-22 0,0 22 0,0 0 16,-1 0-16,1 0 0,0 0 0,-21-1 16,21 1-16,-22 21 0,1 0 0,0 0 15,-1 0-15,-20 0 16,20 21-16,1 1 0,0-1 0,-1 21 16,1-21-16,0 22 0,-1-1 0,22 0 15,0 1-15,0-1 0,21 0 0,0 1 16,0-1-16,0 0 0,0-21 0,21 22 15,0-22-15,22 0 0,-22-21 16,21 21-16,0-21 0,1 0 0,20 0 16,-20 0-16,-1 0 0,0 0 0,1-21 15,-1 0-15,0 0 0,1 0 0,-1-1 16,-21 1-16,0 0 0,0-21 0,1 21 16,-1-22-16,0 22 0,-21-21 15,0-1-15,0 1 0,0 21 16,0-21-16,0 20 0,0 1 0,0 0 15,0 42 17,0 0-32,0 43 0,0-43 15,0 0-15,0 22 0,0-22 0,0 21 16,0-21-16,0 22 0,0-22 16,0 0-16,21 0 0,0 0 0,0 0 15,22 1-15,-22-1 0,21-21 0,1 0 16,-1 0-16,0 0 0,22 0 0,-22 0 15,0 0-15,1-21 0,-1-1 16,-21 1-16,22 0 0,-22 0 0,0 0 16,0 0-16,0-22 0,-21 22 15,0-21-15,0-1 0,0 22 0,0-21 16,0 21-16,0 0 0,0-1 0,0 1 16,-21 21-1,0 0-15,0 0 0,21 21 0,-21 1 16,-1-1-16,1 21 0,21-21 0,0 0 15,-21 22-15,21-22 0,-21 0 0,21 21 16,-21-20-16,21-1 16,0 0-16,0 0 0,0 0 0,0 0 15,21-21 17,0 0-32,0-21 0,0 21 0,1-21 15,-1 0-15,0 0 0,0 0 0,-21-1 16,21-20-16,0 21 0,1 0 15,-1-22-15,-21 22 0,21 0 0,0 0 16,-21 0-16,0 0 0,21 21 0,0 0 31,-21 21-31,0 0 0,0 0 16,0 0-16,0 22 0,0-22 0,0 0 16,0 0-16,0 21 0,0-20 15,22-1-15,-22 0 0,21 0 0,0 0 16,0 0-16,0-21 15,0 0-15,1 0 0,-1 22 0,0-22 16,0 0-16,21 0 0,-20 0 0,-1-22 16,21 22-16,-21-21 0,0 0 0,1 0 15,20 0-15,-21 0 0,0-1 0,0 1 16,1-21-16,-1 0 0,0 20 0,0-20 16,-21 21-16,21 0 0,0 0 0,-21-1 15,0 44 16,0-1-31,-21 21 16,0-21-16,21 0 0,0 1 16,0 20-16,0-21 0,0 0 0,0 22 15,0-22-15,0 0 0,21 0 0,0 0 16,1-21-16,-1 21 0,21-21 0,-21 0 16,0 0-16,22 0 0,-22 0 15,21 0-15,-21 0 0,22 0 0,-22-21 16,0 21-16,0-21 0,22 0 15,-22 0-15,-21 0 0,21-1 0,0-20 16,0 21-16,-21-21 0,0 20 0,21 1 16,-21-21-16,22 21 0,-22 0 0,0-1 0,0 1 15,0 42 17,0 1-32,0-1 0,0 0 15,-22 21-15,22-21 0,-21 22 0,0-1 16,21 0-16,-21 22 0,21-22 0,-21 1 15,0 20-15,21-21 0,0 22 0,-22-1 16,1 1-16,21-1 0,-21 1 0,21-1 16,-21 1-16,0-1 0,0 1 0,-1-1 15,22-20-15,-21 20 0,0-20 0,0-1 16,0-21-16,0 21 0,21-20 16,-22-1-16,1 0 0,0-21 15,0 21-15,0-21 0,0 0 0,-1 0 16,1 0-16,0 0 0,0 0 0,0 0 15,0 0-15,-1 0 0,1 0 0,0-21 16,0 21-16,21-21 0,0 0 0,-21 21 16,21-22-16,-21 1 0,21 0 0,0 0 15,0 0-15,0 0 0,21-22 0,0 22 16,0 0-16,0-21 0,22-1 0,-22 1 16,21 0-16,0-1 0</inkml:trace>
  <inkml:trace contextRef="#ctx0" brushRef="#br0" timeOffset="129543.11">14711 11324 0,'0'-21'0,"0"42"0,0-84 0,0 42 16,0-1-16,0 1 0,0 42 31,0 1-31,0-1 16,0 21-16,0 0 0,21 1 0,0-1 16,-21 0-16,21 22 0,0-22 0,1 22 15,-1-22-15,-21 22 0,21-22 16,0 21-16,0-20 0,-21 20 0,0-20 15,0-1-15,0 0 0,0-21 0,0 22 16,0-22-16,0 0 0,0 0 0,0 0 16,21-21-1,-21-21-15,0 0 16,0 0-16,22 0 0,-1-22 0,0 22 16,0-21-16,0 0 15,0-1-15,1-20 0,20 20 0,-21-20 16,21-1-16,1 22 0,-1-43 0,0 22 15,1-1-15,-1 1 0,0-1 0,1 1 16,-22-1-16,0 22 0,0 0 0,0-1 16,1 22-16,-22 0 0,21 0 0,-21 0 15,0 0-15,0 42 32,-21 0-32,-1-21 15,22 21-15,-21 0 0,0 0 0,0 1 16,21-1-16,-21 0 0,0 0 15,-1 21-15,22-20 0,0-1 0,0 0 16,0 0-16,0 0 0,0 0 0</inkml:trace>
  <inkml:trace contextRef="#ctx0" brushRef="#br0" timeOffset="131055.28">15854 11938 0,'21'0'0,"21"0"15,-21 0-15,1 0 16,-1-21-16,0 0 0,0 21 16,0-21-16,0-1 0,1 1 15,-22 0-15,21 0 0,-21 0 0,21 0 16,-21-1-16,0 1 0,0-21 0,0 21 16,0 0-16,0-1 0,-21 1 15,0 21-15,-22 0 0,22 0 16,0 0-16,-21 0 0,20 21 0,-20 1 15,21-1-15,-21 0 0,20 0 0,1 0 16,0 22-16,0-22 0,0 0 0,21 21 16,-21-21-16,21 1 0,0-1 0,0 21 15,0-21-15,0 0 0,0 1 0,21-22 16,-21 21-16,21 0 0,0-21 0,0 0 16,0 0-16,1 0 15,-1 0-15,0 0 0,0 0 0,0-21 16,0 21-16,1-21 0,20-22 15,-21 22-15,0 0 0,0 0 0,1-22 16,-1 22-16,0 0 0,0-21 0,0 21 16,-21-1-16,0 1 0,0 0 0,21 0 15,-42 42 17,0-21-32,21 21 0,-21 0 0,21 1 15,0-1-15,0 0 0,0 0 0,0 0 16,0 22-16,0-22 0,0 0 0,0 0 15,0 0-15,21-21 0,0 21 16,0 1-16,1-22 0,-1 0 0,0 0 16,0 0-16,21 0 0,-20 0 0,20 0 15,-21 0-15,21 0 0,-20-22 16,20 1-16,-21 0 0,21 0 0,-20 0 16,-1 0-16,0-22 0,0 22 0,0-21 15,0-1-15,1 1 0,-1-21 16,0-1-16,0 22 0,0-43 0,-21 22 15,21-1-15,1 1 0,-22-1 0,0 1 0,0-1 16,0 22-16,0-1 0,0 1 16,0 21-16,0 0 0,0 0 15,0-1-15,0 1 0,-22 21 16,1 21-16,0 1 0,0-1 16,0 21-16,-22-21 0,22 22 0,0-1 15,0 0-15,0 1 0,0 20 0,-1-21 16,22 22-16,0-22 0,-21 22 15,21-22-15,0 22 0,0-22 0,0 0 16,0 22-16,0-22 0,0 0 0,0-20 16,21 20-16,-21 0 0,0-21 0,22 22 15,-1-22-15,-21 0 0,21 0 0,0 0 16,0-21-16,-21 22 0,21-1 0,1-21 16,-1 0-16,0 0 0,0 0 15,0 0-15,0 0 0,1-21 16,-1-1-16,0 1 0,21 21 0,-21-42 15,1 21-15,-22 0 0,21-1 0,0-20 16,0 21-16,0 0 0,0-22 0,1 22 16,-22 0-16,0 0 0,0 0 15,21 21-15,-21 21 16,0 0 0,-21 0-16,21 0 0,-22-21 15,22 22-15,0-1 0,0 0 0,0 0 16,0 0-16,0 0 0,0 1 0,0-1 15,0 0-15,0 0 16,22-21-16,-1 0 0,0 21 16,21-21-16,1 0 15,-22 0-15,0 0 0,0-21 16,0 0-16,0 0 0,1 0 0,-1-1 16,0 1-16,-21 0 0,21 0 15,0 0-15,0 0 0,-21-1 0,22 1 16,-22 0-16,21 21 0,-21 21 47,0 0-47,0 1 15,0-1-15,0 0 16,0 0 0,0 0-16,0 0 0,0 1 15,21-1-15,0-21 16,-21 21-16,42-21 0,-20 0 0,-1 0 15,0 21-15,21-21 0,-21 0 0,22 0 16,-22 0-16,21 0 0,-21 0 0,1 0 16,20-21-16,-21 0 0,0 0 0,0-1 15,1 1-15,83-127 32,-83 127-32,-22-21 0,0 20 0,21 1 15,-21 0-15,0 0 0,-21 21 31,-1 0-31,1 0 0,21 21 0,-21 0 16,0 0-16,21 1 0,0-1 0,-21 0 16,21 0-16,0 0 0,-21 0 15,21 1-15,0-1 0,0 0 0,0 0 16,0 0-16,21 0 16,0-21-16,0 22 15,0-22-15,0 0 16,1 0-16,-1 0 15,-21-22-15,21 22 0,-21-21 16,0 0-16,0 0 0,0 0 16,0 0-16,0-1 0</inkml:trace>
  <inkml:trace contextRef="#ctx0" brushRef="#br0" timeOffset="132195.63">3196 14266 0,'0'0'0,"0"-21"0,21 0 15,-21 0-15,0 0 0,0 0 16,0-1-16,0 1 16,0 0-16,-21 21 15,0 0 1,0 21 0,21 0-1,0 1-15,0-1 0,0 21 0,0 0 16,0-20-16,0 41 0,0-21 0,-21 1 15,21 20-15,0-20 0,0 20 16,-22-21-16,1 22 0,21-1 16,0-20-16,-21-1 0,0 22 0,0-22 15,0 21-15,21-20 0,-22-1 16,1 22-16,21-22 0,-21 0 0,0 1 16,0-22-16,21 21 0,-21-21 0,21 0 15,-22 1-15,22-1 0,-21 0 16,21 0-16,0 0 15,-21-21-15,0 0 16,21-21-16,0 0 16,0 0-16,0 0 0,0-1 15,0 1-15</inkml:trace>
  <inkml:trace contextRef="#ctx0" brushRef="#br0" timeOffset="132587.41">2794 14478 0,'0'-21'0,"0"42"0,0-63 15,0 21-15,0-1 0,0-20 16,0 21-16,0 0 0,0 0 0,21-1 16,0 1-16,22 0 0,-22 0 15,21 21-15,-21-21 0,22 21 16,-1 0-16,0 0 0,-21 0 0,22 0 15,-1 21-15,0 0 0,-20 0 0,-1 0 16,0 22-16,0-22 0,-21 21 16,21 1-16,-21-22 0,0 21 0,0-21 15,-21 22-15,0-22 0,0 21 0,0-21 16,-1 0-16,1 1 0,-21-1 16,21 0-16,0-21 0,-1 21 0,1 0 15,0-21-15,0 0 0,0 0 0,0 21 16,-1-21-16,22-21 62,22 0-62,-1 21 0,0-21 16,0 0-16,0 0 0</inkml:trace>
  <inkml:trace contextRef="#ctx0" brushRef="#br0" timeOffset="133060.14">3619 14309 0,'0'0'16,"0"21"15,0 0-15,0 0-16,0 0 0,-21 1 0,21 20 15,-21-21-15,21 21 0,0-20 16,0 20-16,0-21 0,-21 21 0,21-20 15,0-1-15,0 0 0,0 0 0,0 0 16,0 0-16,0 1 16,21-22-16,0 0 0,0 0 15,1 0-15,-1 0 0,0 0 0,0 0 16,0-22-16,0 1 0,1 0 16,-1 0-16,0 0 15,0 0-15,-21-22 0,21 22 0,-21-21 16,21-1-16,-21 1 0,0 0 0,0 21 15,0-22-15,0 22 0,0 0 16,0 0-16,0 0 0,0 42 31,0 0-31,0 0 0,0 21 0,0-20 16,0-1-16,0 21 0,0-21 16,0 22-16,0-22 0,0 0 0,0 0 15,0 21-15,0-20 0,0-1 16,0 0-16,0 0 15,22-21 1,-1 0-16,0-21 16,0 21-16,-21-21 0,21 0 0</inkml:trace>
  <inkml:trace contextRef="#ctx0" brushRef="#br0" timeOffset="134572.46">4276 13885 0,'0'-21'0,"0"42"0,0-63 0,0 21 16,-22 21-16,1 0 0,0 0 16,21 42-1,0-21-15,0 1 0,-21 20 0,21 0 16,0 1-16,-21-1 0,21-21 16,0 43-16,0-22 0,0 0 0,0 1 15,0-1-15,-21 21 0,21-20 0,0-1 16,0-21-16,0 22 0,0-22 0,0 21 15,-22-21-15,22 0 0,0 1 16,0-44 15,0 1-31,0 0 16,0 0-16,0 0 16,0 0-16,0-1 0,22 1 15,-1 0-15,0 0 0,0 0 0,0 0 16,0-1-16,1 1 0,-1 21 15,0 0-15,21 0 0,-21 0 0,1 21 16,-1 1-16,-21-1 0,21 0 16,-21 0-16,0 0 0,0 0 0,0 1 15,0-1-15,0 0 0,-21 0 16,0-21-16,-1 21 0,1 0 0,0 1 16,0-22-16,0 21 0,0-21 0,-1 0 15,1 0-15,0 0 0,0 0 16,0 0-16,0 0 15,21-21-15,0-1 0,-22 1 16,22 0 0,0 42 15,0 0-15,22-21-16,-1 22 0,0-1 15,0-21-15,0 0 0,0 0 16,22 21-16,-22-21 0,0 0 15,21 0-15,-20 0 0,20 0 0,-21 0 16,21 0-16,1-21 0,-22 0 0,21-1 16,-21 1-16,1 0 0,20-21 15,-21 21-15,0-22 0,0 1 16,22-22-16,-22 22 0,0 0 0,0-22 16,0 22-16,1 0 0,-1-1 0,0-20 15,-21 20-15,21 22 0,-21-21 0,0 21 16,0 0-16,0-1 0,-21 22 31,0 0-31,0 0 0,21 22 0,-22-1 16,1 0-16,21 0 0,-21 0 15,21 22-15,-21-22 0,21 21 16,-21-21-16,21 22 0,0-1 0,-21 0 0,21 1 16,-22-1-16,22 0 0,0 1 0,0-1 15,0-21-15,0 21 16,0 1-16,0-22 0,22 21 0,-1-21 15,0 1-15,0-1 0,0 0 0,0-21 16,1 0-16,-1 0 0,0 0 0,21 0 16,-21 0-16,1 0 0,20-21 0,-21 21 15,0-21-15,0-1 0,1 1 16,-1 0-16,0-21 0,0 21 0,0-1 16,-21-20-16,0 21 0,0 0 0,0 0 15,0-1-15,0 1 0,0 42 31,0 1-31,0 20 16,0-21-16,0 0 16,0 0-16,0 1 0,0-1 0,0 0 15,0 0-15,0 21 0,0-20 16,21-1-16,1 0 0,-1-21 16,0 21-16,0-21 0,0 0 15,0 0-15,1 0 0,-1 0 0,0-21 16,0 0-16,0 0 15,0-1-15,22 1 0,-22 0 0,0 0 16,21 0-16,-20-22 0,20 22 16,0-21-16,-21 21 0,22-22 0,-22 22 15,0 0-15,0 0 0,0 0 0,-21 42 47,0 0-47,0 0 16,22-21 31,-1 0-32,-21-21-15,0 0 0,0 0 16,0 0-16,0-1 16,0 1-1,-21 21 1,-1 0-16,1 0 0,21 21 15,-21 1-15,0-1 0,0 0 0,0 21 16,-1-21-16,22 22 0,-21-1 16,0 0-16,21 1 0,0-1 0,0-21 15,0 22-15,0-22 0,0 0 0,0 0 16,0 0-16,21 0 0,0 1 0,1-22 16,-1 0-16,0 0 0,0 0 15,0 0-15,0 0 0,1 0 16,-1-22-16,0 22 0,0-21 0,0 0 15,-21 0-15,21 0 0,-21 0 16,22-1-16,-22 1 0,21-21 0,-21 21 16,0 0-16,0-22 0,0 22 0,0-21 15,0 21-15</inkml:trace>
  <inkml:trace contextRef="#ctx0" brushRef="#br0" timeOffset="134779.34">5461 13970 0,'-21'0'0,"21"-21"16,-21 21-16,-1 0 16,1 0-1,21-21 16,21 21-31</inkml:trace>
  <inkml:trace contextRef="#ctx0" brushRef="#br0" timeOffset="135328.03">7747 14245 0,'0'-21'0,"0"42"0,21-63 0,-21 0 15,21 20-15,-21 1 0,0 0 16,0 0-16,0 0 0,0 0 0,0-1 15,0 44 1,0-1-16,0 21 16,0-21-16,0 22 15,0-1-15,0 0 0,0 1 0,21-1 16,-21 0-16,22 1 0,-1-1 0,-21 0 16,0-21-16,21 22 0,-21-22 0,21 21 15,-21-21-15,0 1 0,0-1 16,0 0-16,0 0 15,0-42 17,0 0-32,0 0 0,0-1 0,0 1 15,0 0-15,21 0 0</inkml:trace>
  <inkml:trace contextRef="#ctx0" brushRef="#br0" timeOffset="135591.88">8191 14012 0,'-63'85'16,"126"-170"-16,-41 85 0,-22 22 16,0-1-1,0 0-15,-22 21 0,1-21 16,0 1-16,0-1 0,0 21 0,-22 0 16,22-20-16,-21 20 0,21-21 15,-22 21-15,22-20 0,0 20 0,0-21 16,-21 85-1,42-85 1,21-21 0,0 0-16,0 0 15,0 0-15,0-21 0,1 0 16,-1 21-16,0-21 0,0-1 0</inkml:trace>
  <inkml:trace contextRef="#ctx0" brushRef="#br0" timeOffset="135987.65">8467 14118 0,'21'0'0,"-42"0"0,21 0 31,-22 21-15,1-21-16,21 22 0,0-1 16,0 21-16,-21-21 0,21 0 15,-21 22-15,21-22 0,-21 21 0,21-21 16,0 1-16,0-1 0,0 21 0,0-21 15,0 0-15,0 1 0,21-22 16,0 0-16,-21 21 0,21-21 16,0 0-16,1 0 0,-1 0 0,0 0 15,0-21-15,0 21 0,0-22 0,1 1 16,-1 0-16,0 0 0,0 0 16,0 0-16,-21-22 0,0 22 0,0-21 0,0 21 15,0-22-15,0 22 16,0-21-16,0 21 0,0-1 0,-21 1 15,0 0-15,21 0 0,-21 21 0,0 0 16,-1 0-16,1 0 0,0 0 16,0 21-16,21 0 0,-21-21 15,21 21-15,0 1 0,0-1 16,0 0-16,21-21 16,0 0-16,0 0 0,22 0 15</inkml:trace>
  <inkml:trace contextRef="#ctx0" brushRef="#br0" timeOffset="136243.5">9186 14076 0,'0'0'0,"0"-21"0,0 42 32,0 0-17,0 0-15,0 0 0,-21 1 16,21-1-16,-21 21 0,21-21 15,-21 0-15,21 1 0,-21-1 0,21 0 16,0 0-16,0 0 0,0 0 0,-22 1 16,22-1-16,0 0 0,-21-21 15,21 21-15,-21-21 32,21-21-32,0 0 15,0 0-15</inkml:trace>
  <inkml:trace contextRef="#ctx0" brushRef="#br0" timeOffset="136515.35">9207 13822 0,'0'0'0,"0"-21"16,0 42 15,0 0 0,0 0 79,0 0-95</inkml:trace>
  <inkml:trace contextRef="#ctx0" brushRef="#br0" timeOffset="137154.99">9864 14372 0,'21'-42'16,"0"42"-16,-21-21 0,0 0 16,0-1-16,0 1 15,0 0-15,0 0 0,0 0 0,0 0 16,-21 21-16,0-22 0,21 1 0,-22 21 16,1 0-16,0 0 0,0 0 15,0 0-15,0 0 0,-22 0 0,22 21 16,0-21-16,-21 22 0,20-1 0,1 0 15,0 0-15,0 21 0,0-20 0,21 20 16,0-21-16,0 21 0,0-20 0,0-1 16,0 21-16,0-21 0,0 0 15,21 1-15,0-1 0,0-21 0,0 21 16,1-21-16,-1 0 0,0 0 0,0 0 16,0 0-16,22 0 0,-22-21 15,0 0-15,0-1 0,0 1 0,0 0 16,1 0-16,-1-21 0,0 20 15,0-20-15,0 0 0,22-1 0,-22 1 16,0 0-16,0-1 0,0 1 0,0-21 16,1-1-16,-1 1 0,-21-1 0,21 1 15,0-1-15,-21 22 0,21-22 16,-21 22-16,0 21 0,0-22 0,0 22 16,-21 21-16,0 0 15,0 0-15,0 43 0,-1-22 0,1 21 16,0 0-16,0 1 0,0-1 15,0 22-15,-1-22 0,1 21 16,21-20-16,0 20 0,0-20 0,0-1 16,0 0-16,0 22 0,0-22 0,21 0 15,1-20-15,-1 20 0,-21-21 0,21 21 16,0-20-16,-21-1 0,21-21 16,-21 21-16,21-21 0,1 0 15,-1 0-15,0 0 16,0-21-16,-21 0 15,0-1-15,21 1 0</inkml:trace>
  <inkml:trace contextRef="#ctx0" brushRef="#br0" timeOffset="138977.6">12382 14372 0,'0'-21'0,"0"42"0,22-63 0,-22 21 0,21 0 16,-21-22-16,21 22 15,-21 0-15,0 0 0,0-22 0,0 22 16,0 0-16,0 0 0,0 0 0,0 0 16,0-1-16,0 1 0,-21 21 0,0 0 15,-22 0-15,22 0 0,-21 0 16,21 0-16,-22 21 0,1-21 16,0 22-16,-1-1 0,1 0 0,21 21 15,-22-21-15,22 1 0,0 20 0,0-21 16,0 21-16,21 1 0,0-22 0,0 21 15,0-21-15,0 1 0,0 20 0,21-21 16,21 0-16,-21 0 16,1-21-16,-1 0 0,21 0 15,-21 0-15,22 0 0,-22 0 0,21 0 16,-21-21-16,22 0 0,-22 21 0,0-21 16,0 0-16,0-22 0,0 22 0,1-21 15,-1 21-15,0-22 0,-21 22 0,0-21 16,0 0-16,21 20 0,-21 1 15,0 0-15,21 0 0,-21 0 0,0 0 16,-21 42 0,0 0-1,21 0-15,0 0 0,-21 0 0,21 1 0,0 20 16,-21-21-16,21 0 0,0 22 16,0-22-16,0 0 0,21 0 15,0 0-15,-21 0 0,21 1 0,0-1 16,0-21-16,22 21 0,-22-21 0,0 0 15,0 0-15,22 0 0,-22 0 0,0 0 16,21 0-16,-21-21 0,1 0 0,20 21 16,-21-43-16,0 22 0,0 0 15,1-21-15,-1 20 0,0-20 0,0 0 16,0-1-16,0 1 0,1-21 0,-1 20 16,-21-20-16,0 20 0,0-20 0,0 21 15,0-1-15,0 1 0,0 21 16,0 0-16,-21 42 31,-1 0-31,22 21 0,0-21 0,0 22 16,-21-1-16,21-21 0,0 22 0,-21-1 15,21 0-15,0-21 0,0 22 16,0-1-16,-21 0 0,21-20 0,-21 20 16,21-21-16,0 21 0,-21-20 0,21 20 15,0-21-15,0 0 0,0 0 16,-22-21-1,22-21 1,22 0 0,-1 0-16,0 0 15,-21 0-15,21-1 0,0 1 0,0 0 16,1 0-16,-1 0 0,0 0 0,0-1 16,0 22-16,-21-21 0,21 21 0,1 0 15,-1 0-15,0 0 16,0 21-16,-21 1 0,21-1 15,-21 0-15,0 0 0,0 0 0,0 0 16,21 1-16,-21-1 0,0 21 0,0-21 16,0 0-16,0 1 0,0-1 0,-21-21 15,21 21-15,-21 0 0,0-21 16,0 0-16,0 0 0,-1 0 0,1 0 16,0 0-16,0 0 0,0 0 15,0 0-15,-22 0 0,22-21 0,0 21 16,0 0-16,0 0 0,21-21 0,-22 21 15,1 0-15,21 21 32,0 0-17,0 0-15,21-21 0,1 21 16,-1-21-16,0 22 0,0-22 0,0 0 16,22 21-16,-22-21 0,0 0 0,21 0 15,-21 0-15,1 0 0,20 0 0,-21 0 16,0 0-16,0 0 0,1-21 15,-1 21-15,0-22 0,0 1 16,0 0-16,0 0 0,22-21 0,-22 20 16,0-20-16,21 0 0,-20 21 0,20-22 15,21-20-15,-41 20 0,20 22 16,-21 0-16,0 0 0,0 0 16,1 21-16,-1 0 0,-21-21 0,21 21 15,-21 21 1,0 0-16,0 0 15,0 0-15,0 0 16,0 1-16,0-1 31,0-42 1,0-1-17,0 1-15,0 0 16,-21 21-16,0-21 0,-1 21 15,1 0 1,0 0-16,0 21 0,0 0 16,0 0-16,-1 1 15,1-1-15,0 0 0,21 21 0,0-21 16,-21 22-16,21-22 0,0 0 0,0 21 0,0-20 16,0 20-16,0-21 0,0 0 15,0 0-15,0 1 0,0-1 16,21-21-16,-21 21 0,21-21 0,0 0 15,1 21-15,-1-21 0,0 0 0,0 0 16,0 0-16,0 0 0,1 0 0,-1 0 16,0 0-16,0-21 0,0 21 15,-21-21-15,21 21 0,1-21 16,-22-1-16,21 1 0,0 0 16,0 0-16,0 0 0</inkml:trace>
  <inkml:trace contextRef="#ctx0" brushRef="#br0" timeOffset="139295.43">14690 13907 0,'0'-22'0,"0"44"0,0-65 0,-22 43 15,22-21-15,-21 21 0,0 0 16,0 21-16,0 0 15,0 1-15,-1-1 0,22 21 16,-21-21-16,0 0 0,21 22 0,-21-22 16,21 21-16,0-21 0,-21 22 15,21-1-15,-21-21 0,21 22 16,-22-1-16,22-21 0,0 21 0,0-20 16,0 20-16,0-21 0,0 0 0,0 0 15,0 1-15,0-1 0,0 0 16,22-21-16,-1 0 15,0 0-15,0 0 16,0 0-16,0 0 0,1-21 0</inkml:trace>
  <inkml:trace contextRef="#ctx0" brushRef="#br0" timeOffset="139623.24">15071 13780 0,'0'0'0,"21"0"15,0 0-15,0 0 16,0 0-16,-21 21 0,21 0 0,-21 0 16,22 0-16,-22 0 0,0 1 15,0 20-15,0-21 0,0 21 0,0 1 16,0-22-16,-22 21 0,1 1 15,0 20-15,21-21 0,-21 1 0,0-1 16,0 0-16,-22-20 0,22 20 0,0-21 16,0 0-16,0 0 0,-1 1 15,1-1-15,0 0 0,0-21 0,0 21 16,0-21-16,-1 0 0,1 0 0,0 0 16,0 0-16,0 0 15,0 0-15,-1-21 0</inkml:trace>
  <inkml:trace contextRef="#ctx0" brushRef="#br0" timeOffset="140547.63">7302 15113 0,'0'-21'15,"0"42"-15,0-63 0,22 21 16,-22-1-16,21 22 16,0-21-16,-42 21 47,-22 0-47,22 0 15,0 21-15,0-21 0,-21 22 0,20-1 16,1-21-16,0 21 0,0-21 15,0 21-15,-22-21 16,43 21-16,0 0 31,22-21-31,20 22 16,-21-1-16,0-21 0,0 21 16,1 0-16,-1-21 0,21 21 0,-42 0 15,21 1-15,-21-1 0,21 0 0,-21 0 16,0 0-16,-21 0 15,0 1-15,0-1 0,0-21 0,-22 21 16,22 0-16,-21-21 0,0 21 0,-1-21 16,22 0-16,-21 0 0,21 21 0,-22-21 15,22 0-15,42-21 47,0 21-47,1 0 0,-1 0 16,0 0-16,-21 21 0,0 1 15,0-1-15,0 0 16,-21 0-16,0 0 0,-1 0 16,1 1-16,0-1 0,0 0 0,-21 0 15,20 0-15,1 0 0,0 1 0,0-1 16,21 0-16,0 0 0,-21 0 0,21 0 16,0 1-1,21-1 1,0-21-16,0 0 15,0 0-15,1 0 0,-1 0 16,0 0 0</inkml:trace>
  <inkml:trace contextRef="#ctx0" brushRef="#br0" timeOffset="140914.95">6752 16066 0,'-42'0'0,"84"0"0,-105 0 16,20 0-16,22 0 0,-21 0 0,21 0 0,-22 21 15,22-21-15,0 0 0,0 0 0,0 0 16,-1 0-16,22 21 16,22-21-1,-1 0-15,21 0 0,0 21 0,1-21 16,20 0-16,1 0 0,20 0 0,1 0 15,0 0-15,-1 21 0,1-21 16,21 0-16,-21 0 0,-1 0 0,1 21 16,0-21-16,-22 0 0,1 0 0,-22 0 15,0 0-15,1 0 0,-22 0 0,0 0 16,-42 0 15,0 0-15,-1 0-16,1 0 0,0 0 0,0 0 15,0 0-15,0 0 0,-22 0 16,22 0-16,-21 0 0</inkml:trace>
  <inkml:trace contextRef="#ctx0" brushRef="#br0" timeOffset="141199.79">6816 16320 0,'-43'0'0,"86"0"0,-128 21 0,64-21 16,0 0-16,-1 0 0,1 0 0,21 21 15,21-21 1,22 0-16,-1 0 16,0 0-16,22 21 0,-22-21 0,43 0 15,-22 0-15,1 0 0,21 0 0,-22 0 16,1 0-16,20 0 0,-20 0 16,-1 0-16,1 0 0,-1 0 0,1 0 15,-1 0-15,-20 0 0,-1 0 0,0 0 16,-21 0-16,1 0 0,-1 0 0,-42 0 47,-1 0-47,1 0 0,0 0 15,0 0-15,0 0 0</inkml:trace>
  <inkml:trace contextRef="#ctx0" brushRef="#br0" timeOffset="141447.65">6858 16531 0,'0'0'0,"-42"21"16,20-21-16,1 0 0,21 22 16,21-1-1,1-21-15,20 0 0,-21 0 0,21 0 16,1 0-16,20 0 0,1 0 0,-22 0 16,22 0-16,-1 0 0,1 0 0,-1 21 15,1-21-15,-1 0 16,-21 0-16,22 0 0,-43 0 0,21 0 15,-20 0-15,-1 0 0,0 0 16,-21 21 0,-21-21-1,0 0-15</inkml:trace>
  <inkml:trace contextRef="#ctx0" brushRef="#br0" timeOffset="142012.15">7048 17124 0,'0'0'0,"-21"0"15,-21 0 1,63 0 15,0-21-31,0 21 0,1 0 0,-1 0 16,0 0-16,0 0 0,0 0 15,0 0 1,-21 21 0,0 0-16,-21 0 15,0-21-15,0 21 0,0-21 16,0 22-16,-1-1 0,1-21 15,0 21-15,0 0 0,0-21 0,21 21 16,-21 0-16,21 1 0,-22-1 0,22 0 16,0 0-16,0 0 15,22-21-15,-1 21 16,0-21-16,0 22 16,0-22-16,0 0 0,1 21 15,-1-21-15,0 21 0,-21 0 16,21-21-16,-21 21 0,0 0 15,0 1-15,-21-1 16,0-21-16,0 21 0,-1-21 16,1 21-16,0-21 0,0 21 0,0-21 15,0 0-15,-1 0 16,1 0-16,21-21 16,0 0-1,-21 0-15,21 0 0,-21 21 16,21-22-16,0 1 0</inkml:trace>
  <inkml:trace contextRef="#ctx0" brushRef="#br0" timeOffset="144195.35">10562 13864 0,'21'0'0,"0"0"15,1 0 1,-22-21-16,21 21 16,0-21-1,-21 0-15,0 0 16,0-1-16,0 1 0,0 0 15,0 0-15,0 0 16,0 0-16,0-1 0,0 1 16,0 0-16,-21 0 0,21 0 0,-21 0 15,21-1-15,-22 1 0,1 0 0,21 0 16,-21 0-16,0 0 0,0 21 0,0-22 16,-1 1-16,1 0 0,-21 0 15,21 21-15,-22-21 0,1 0 0,0-1 16,21 1-16,-22 21 0,1-21 15,0 0-15,-1 21 0,1-21 0,0 0 16,-1 21-16,1-22 0,0 22 16,-1 0-16,22 0 0,-21 0 0,21-21 15,-22 21-15,22 0 0,0 0 0,-21 0 16,20 0-16,1 0 0,0 0 0,-21 0 16,21 0-16,-1 0 0,1 0 15,-21 21-15,21-21 0,0 0 0,-22 0 16,22 22-16,0-22 0,-21 0 0,-1 0 15,22 21-15,-21-21 0,21 0 0,-22 0 16,1 21-16,0-21 0,-1 0 16,1 21-16,21-21 0,-22 21 0,1-21 15,0 21-15,-1-21 0,1 22 16,0-22-16,21 21 0,-22-21 0,22 21 16,0-21-16,-21 21 0,20-21 15,1 21-15,0-21 0,0 21 0,0-21 16,0 22-16,-1-1 0,1-21 0,0 21 15,21 0-15,-42 0 0,21 0 0,-1 1 16,1-1-16,0 0 0,21 0 16,-21 21-16,0-20 0,0-1 0,-1 0 15,1 0-15,0 21 0,0-20 0,21-1 16,0 0-16,-21 0 0,0 0 0,21 22 16,-22-22-16,22 0 0,0 0 15,0 0-15,0 0 0,-21 1 16,21-1-16,-21 21 0,21-21 0,-21 0 15,21 1-15,0-1 0,0 0 0,0 0 16,0 0-16,0 0 0,0 1 0,0 20 16,0-21-16,0 0 0,0 0 15,21 1-15,0-1 0,0 21 0,-21-21 16,22 0-16,-1 1 0,0 20 0,-21-21 16,21 0-16,0 0 0,0 22 0,1-22 15,-1 0-15,0 0 16,0 0-16,0 1 0,0-1 0,1 0 15,-1 0-15,0 0 0,0 0 0,0-21 16,0 22-16,22-1 0,-22 0 16,0 0-16,0 0 0,0 0 0,22-21 0,-22 22 15,0-1-15,0 0 0,22-21 16,-22 21-16,21 0 0,-21 0 0,22-21 16,-22 22-16,21-22 0,0 21 0,1-21 15,-22 21-15,21-21 0,22 0 0,-22 0 16,0 0-16,1 0 0,-1 21 0,0-21 15,1 0-15,-1 0 0,0 0 16,1 0-16,-1 0 0,0 0 0,1 0 16,-1 0-16,0 0 0,-20 0 0,20 0 15,0 0-15,-21 0 0,22 0 0,-22 0 16,21 0-16,1 0 0,-22 0 16,21 0-16,-21 0 0,22-21 0,-1 21 15,-21 0-15,21-21 0,-20 21 0,20 0 16,-21-21-16,21 21 0,-20-22 15,-1 22-15,0-21 0,21 21 0,-21-21 16,-21 0-16,22 21 0,-1-21 0,0 0 16,0 21-16,0-22 0,0 1 0,1 21 15,-1-21-15,0 0 0,0 0 0,0 0 16,0-1-16,1-20 0,-1 21 16,0 0-16,0-22 0,0 22 0,0 0 15,1-21-15,-1 21 0,0-1 16,0-20-16,0 21 0,0-21 0,-21 20 15,0-20-15,22 21 0,-1-21 0,-21 20 16,0 1-16,0-21 0,21 21 0,-21 0 16,0-1-16,21-20 0,-21 21 0,0 0 15,0 0-15,0-1 0,0 1 16,0 0-16,0 0 0,0 0 0,0 0 16,0-1-16,0 1 0,-21 0 0,0 21 15,0-21-15,21 0 0,-22 0 0,1-22 16,0 22-16,0 0 15,21 0-15,0 0 0,-21-1 0,21 1 16,-21 0-16,21 0 0,-22 0 16,22 0-16,0-1 0,0 1 15,-21 21-15,21-21 0,-21 21 0,21-21 16,-21 21 0,0 0-16,0 0 0,21-21 15,-22 21-15,1 0 0,0 0 16,0 0-16,0 0 15,21-21-15,-21 21 0,-1 0 16,22-22-16,-21 22 0,0-21 16,0 21-16,21-21 0,-21 0 15,0 21-15,-1-21 0</inkml:trace>
  <inkml:trace contextRef="#ctx0" brushRef="#br0" timeOffset="145411.34">7154 13018 0,'0'0'0,"0"-22"16,-21 22-16,21-21 0,0 0 16,0 0-1,-21 42 16,21 0-31,0 0 0,0 1 16,0-1-16,0 0 0,-21 21 16,21-21-16,-21 22 0,21-1 0,0 0 15,0-20-15,-22 20 0,1 85 16,21-64-16,-21-20 16,21-22-16,0 0 15,-21 0-15,21 22 0,0-22 16,0 0-16,0 0 15,-21-21 1,21-21-16,0 0 16,0 0-16,0-1 0,0 1 15,0-21-15,0 21 0,0 0 0,21-22 16,-21 22-16,0-21 0,0-1 0,21 22 16,-21-21-16,0 0 0,0-1 15,21 1-15,-21 0 0,21 20 16,1-20-16,-22 21 0,21-21 0,-21 20 0,21 1 15,0 0-15,0 0 0,0 0 16,1 21-16,-1 0 16,0 0-16,0 0 0,0 0 15,0 21-15,-21 0 16,0 0-16,0 0 0,0 1 0,0-1 16,0 0-16,0 0 0,-21 0 15,21 0-15,-21 1 0,0-1 0,0-21 16,0 21-16,-1 0 0,1-21 0,0 21 15,0 0-15,0-21 0,0 0 0,-1 0 16,22 22 0,-21-22-16,0 0 15,0 0 1,21 21 0,0 0-1,0 0-15,0 0 0,0 0 16,21 1-16,-21-1 0,21 0 15,0 0-15,-21 0 0,22 0 0,-1-21 16,-21 22-16,0-1 0,21 0 16,0-21-16,-21 21 0,21 0 0,-21 0 15,21-21 1,-21 22-16,0-1 16,22-21-1,-1 0 1,-21-21-1,21-1 1,-21 1-16</inkml:trace>
  <inkml:trace contextRef="#ctx0" brushRef="#br0" timeOffset="145761.14">7620 13102 0,'0'-21'16,"21"21"15,0 0-31,0 0 0,22 0 0,-22-21 16,21 21-16,1 0 0,-1 0 0,-21 0 15,21 0-15,-20 0 0,20 0 16,-21 0-16,0 0 16,-42 0 15,21 21-15,-21-21-16,0 0 15,0 21 1</inkml:trace>
  <inkml:trace contextRef="#ctx0" brushRef="#br0" timeOffset="146028.99">7895 13102 0,'-21'21'16,"0"1"0,0-22-16,21 21 15,0 0-15,0 0 0,0 0 16,0 0-16,-22-21 0,22 22 0,-21-1 15,21 0-15,0 0 0,0 0 16,-21 0-16,21 1 0,-21-1 0,21 0 16,0 0-16,-21 0 0,21 0 0,0 1 15,0-1-15,0 0 0,0 0 16,0 0 0,-21-21-1,21-21 16</inkml:trace>
  <inkml:trace contextRef="#ctx0" brushRef="#br1" timeOffset="154088.04">9017 13166 0,'0'0'0,"0"-21"16,-21 21-16,21-22 0,-21 22 15,21-21-15,-22 21 0,1 0 16,21-21-16,0 0 16,-21 21-1,21-21-15,-21 21 31,42 21 32,0-21-63,0 21 0,1-21 16,-22 21-16,21 0 0,0-21 0,0 22 15,-21-1-15,21 0 0,0 0 16,1 0-16,-1 0 0,0 1 0,0-1 15,-21 0-15,21 0 0,0 0 0,1 0 16,-1 22-16,0-22 0,0 21 16,0-21-16,0 22 0,-21-1 15,43-21-15,-43 22 0,42-1 0,-42 0 16,42 1-16,-20-1 0,-1 0 0,0-21 16,0 22-16,0-1 0,0-21 0,1 22 15,-1-22-15,0 21 0,0-21 0,21 22 16,-20-22-16,-1 21 0,0-21 15,0 22-15,0-22 0,22 21 16,-22-21-16,0 22 0,0-1 0,0-21 16,0 21-16,1-20 0,-22 20 0,21-21 15,0 21-15,0-20 0,-21-1 0,21 21 16,-21-21-16,21 0 0,1 1 16,-22-1-16,0 21 0,21-21 0,0 0 15,0 1-15,-21-1 0,21 0 16,-21 0-16,21 0 0,-21 0 0,22 1 15,-22-1-15,0 0 0,21-21 16,-21 21-16,0 0 0,21-21 16,-21 21-16,0 22 15,21-22-15,0 0 16,-21 0 0,0 0-1,21-21-15,-21 22 16,0-44 31,0 1-32,-21 0-15,0 0 0,21 0 16,-21 0-16,21-1 0</inkml:trace>
  <inkml:trace contextRef="#ctx0" brushRef="#br1" timeOffset="155939.04">10647 13208 0,'0'-21'15,"0"0"32,-21 21 0,-1 0-31,1 21-16,0-21 15,0 21-15,0-21 16,0 21-16,-1-21 0,22 21 0,-21-21 15,0 22-15,0-1 0,0-21 0,0 21 16,-1 0-16,1-21 0,0 21 0,0 0 16,0-21-16,0 22 0,-1-1 15,1 0-15,0 0 0,-21 0 0,21 0 16,-1 22-16,-20-22 0,21 0 16,-21 0-16,-1 22 0,22-22 0,-21 0 0,-1 0 15,1 21-15,0-20 16,21-1-16,-22 0 0,1 0 0,21 0 15,-22 0-15,22 1 0,0-1 0,-21 0 16,21 0-16,-1 0 0,1 0 0,-21 1 16,21-1-16,0 0 0,-22-21 15,22 21-15,0 0 0,-21 0 0,20 1 16,-20-1-16,21 0 0,-21 0 0,20 0 16,-20 0-16,21-21 0,-21 22 0,20-1 15,1 0-15,-21 0 0,21 0 16,0 0-16,-22 1 0,22-1 15,0 0-15,-21 0 0,20 0 0,-20 0 16,21 1-16,0-1 0,0 0 0,-22 0 16,22 0-16,0-21 0,0 21 15,0 1-15,-1-1 0,1-21 0,0 21 16,0 0-16,0 0 0,0-21 16,-1 21-16,1 1 0,0-22 15,0 21-15,0-21 0,21 21 16,-21-21-16,-1 21 0,1-21 0,21 21 15,-21-21-15,0 0 0,21 21 0,-21-21 16,21 22-16,-21-22 0,-1 0 16,22 21-16,-21-21 93,21 21-93,0-42 110,21 21-110,-21-21 15,22 21-15,-1-22 0,0 1 16,0 0-16,0 0 0,0 0 16,1 0-16,-1-1 0,0 1 15,0 0-15,21-21 0,-20 21 0,-1-22 0,21 22 16,0-21-16,1 21 16,-1-1-16,0-20 0,1 21 0,-1 0 15,43-22-15,-43 22 0,0 0 16,1 0-16,-22 0 0,21 0 0,1-1 15,-22 1-15,21 21 0,-21-21 16,22 0-16,-1 21 0,-21-21 0,21 0 16,-20-1-16,20 22 0,-21-21 0,0 0 15,0 21-15,22-21 0,-22 0 0,0 21 16,0-21-16,0-1 0,1 22 16,-1-21-16,0 0 0,0 21 15,0-21-15,0 0 0,1 21 0,-1-21 16,21-1-16,-21 22 0,0-21 15,1 0-15,20 0 0,-21 21 0,0-21 16,22 0-16,-22-1 0,21 1 16,0 21-16,-20-21 0,20 21 0,-21-21 15,21 0-15,-20 21 0,-1-21 0,0 21 16,21-22-16,-21 22 0,1-21 16,-1 21-16,0-21 0,0 21 0,0-21 15,0 0-15,1 21 0,-1-21 0,0-1 16,0 22-16,-21-21 0,21 0 0,0 0 15,1 21 1,-22-21-16,0 0 16,21 21-16,-21-22 62,0 1 1</inkml:trace>
  <inkml:trace contextRef="#ctx0" brushRef="#br1" timeOffset="157067.37">21992 13674 0,'0'-21'0,"0"42"0,0-64 15,0 22-15,0 0 0,-21 0 16,21 0 0,0 42 15,-21 0-31,21 21 0,0-20 15,0 20-15,0 0 0,0 22 0,0-22 16,0 22-16,0-22 0,0 21 0,0 1 16,-21 21-16,21-22 0,-22 22 15,22-22-15,-21 22 0,21-22 0,-21 22 16,21-21-16,0-22 0,0 21 0,-21-20 16,0-1-16,21 0 0,-21 1 0,21-1 15,0-21-15,-22 0 0,22 22 0,-21-43 16,21 21-16,0 0 15,-21-21-15,0 0 16,21-21-16,-21 0 16,21 0-16,-21-1 0,21 1 0,0 0 15,0-21-15</inkml:trace>
  <inkml:trace contextRef="#ctx0" brushRef="#br1" timeOffset="157379.71">21632 13928 0,'0'-43'16,"0"86"-16,0-107 0,-21 22 0,21 0 0,-21-1 0,21 22 16,0-21-16,0 21 0,0-22 15,0 22-15,0 0 0,0-21 16,21 20-16,0 22 0,0-21 0,22 0 16,-22 21-16,21 0 0,1 0 0,-1 0 15,0 0-15,1 21 0,-1 22 0,-21-22 16,21 21-16,-20 0 0,-22 1 15,21-1-15,-21 0 0,0 1 0,0-1 16,0 0-16,0 1 0,0-22 0,0 21 16,0-21-16,-21 22 0,21-22 0,-22 0 15,1 0-15,0-21 0,21 21 0,-21 1 16,0-22-16,21 21 16,-21-21-16,21-21 31</inkml:trace>
  <inkml:trace contextRef="#ctx0" brushRef="#br1" timeOffset="159311.74">22288 13758 0,'0'-21'15,"0"42"-15,-21-21 31,21 22-31,-21-22 0,21 21 0,0 21 0,0-21 16,0 0-16,0 1 16,0-1-16,0 0 0,0 0 0,0 0 15,0 0-15,21 1 0,-21-1 0,21 0 16,1 0-16,-1-21 16,0 0-16,0 0 15,0 0-15,0 0 0,1 0 16,-1 0-16,0-21 0,0 0 15,0 0-15,-21-1 0,21 1 0,1 0 16,-1 0-16,-21-21 0,0 20 16,0-20-16,0 21 0,21-21 15,-21 20-15,0 1 0,0 0 0,0 0 16,0 42 0,0 0-16,0 0 15,0 1-15,0-1 0,0 21 16,0-21-16,0 0 0,0 1 0,0-1 15,0 0-15,0 0 0,0 0 0,0 0 16,21-21-16,0 22 0,0-22 16,1 0-16,-1 0 0,0 0 15,0 0-15,0 0 0,0 0 16,1-22-16,-1 1 0,0 0 0,0 21 16,0-42-16,0 21 0,1-1 0,-1-20 15,-21 0-15,21-1 16,0 1-16,-21-21 0,0 20 0,0-20 15,21 20-15,-21-20 0,0 21 0,0-1 16,0 22-16,0-21 0,0 21 0,0-1 16,0 1-16,0 0 0,-21 21 15,0 0-15,0 21 0,0 0 16,-1 1-16,22-1 0,-21 0 0,0 21 16,21 1-16,-21-1 0,21 0 0,0 1 15,0 20-15,0-21 0,0 1 16,0-1-16,0 0 0,0 1 15,0-1-15,0-21 0,0 0 0,0 22 16,0-22-16,21-21 0,-21 21 0,21-42 47,-21 0-31,21 0-16,-21-1 0,0 1 15,22 0-15,-1 0 0,-21 0 0,21 21 16,-21-21-16,0-1 0,21 22 15,0 0-15,0 0 0,1 22 16,-22-1-16,21 0 16,-21 0-16,21 0 0,-21 0 15,0 1-15,0-1 16,0 0-16,0 0 0,0 0 16,-21-21-16,0 21 0,-1-21 0,1 22 15,0-22-15,0 0 0,0 0 0,0 0 16,-1 0-16,1 0 15,0 0-15,0 0 16,21-22-16,0 44 31,21-1-15,0-21 0,0 0-16,-21 21 0,22-21 0,-1 0 15,0 0-15,21 21 0,-21-21 0,1 0 16,-1 0-16,0 0 0,21 0 0,-21 0 15,22 0-15,-22 0 0,0-21 16,0 0-16,22 21 0,-22-21 0,0 21 16,-21-22-16,21 1 0,0 0 0,0 0 15,-21 0-15,22-22 0,-1 22 16,-21-21-16,21 0 0,0-1 0,0 1 16,-21 0-16,21-1 0,1-20 0,-22 20 15,0 1-15,21 0 0,-21-1 0,0 22 16,21-21-16,-21 21 0,0 0 15,0-1-15,-21 22 16,0 0-16,21 22 16,-22-22-16,1 21 0,21 0 0,0 21 15,-21-21-15,21 22 0,-21-1 0,21 0 16,0 1-16,0-1 0,0 0 0,0 22 16,0-22-16,0 1 0,0-1 15,0-21-15,0 21 0,0-20 0,21 20 16,-21-21-16,21 0 0,0 0 0,-21 1 15,22-22-15,-1 21 0,0-21 16,0 0-16,0 0 0,0 0 16,1 0-16,20 0 0,-21-21 15,0 21-15,0-22 0,-21 1 0,22 0 16,-1 0-16,0 0 0,-21 0 0,0-1 16,21 1-16,0-21 0,-21 21 15,21 0-15,-21-1 0,0 1 16,22 21-16,-1 0 0,-21 21 15,21 1 1,-21-1-16,21 0 16,-21 0-16,0 0 0,21 0 15,0-21-15,1 0 32,-1 0-32,0 0 0,0 0 15,-21-21 1,21 0-16,-21 0 0,0 0 15,0 0-15,21-1 0,-21 1 0,0 0 16,22 0-16,-22 0 0,21 0 0,-21-22 16,0 22-16,0 0 15,21 21 1,-21 21 0,0 0-16,0 0 15,0 1-15,0-1 16,0 0-1,0-42 17,0 0-17,0-1-15,0 1 16,0 0 0,-21 21-1,0 0-15,-1 21 16,1 0-16,0 1 15,21-1-15,-21 0 0,21 0 16,0 0-16,-21 0 0,21 22 0,0-22 0,0 0 16,0 21-16,0-20 0,0-1 15,0 0-15,0 0 0,0 0 16,21 0-16,0-21 16,-21 22-16,21-22 0,0 0 0,1 0 15,-1 0-15,0 0 16,0 0-16,0 0 0,0 0 0,1 0 15,-22-22-15,21 22 0,-21-21 0,21 0 16,-21 0-16,0 0 0,0 0 16,21-1-16,-21 1 0,0 0 0</inkml:trace>
  <inkml:trace contextRef="#ctx0" brushRef="#br1" timeOffset="159661.54">24066 13335 0,'0'0'16,"-21"0"-16,-42 0 16,42 21-1,21 0 1,21-21-1,0 0-15,0 0 16,0 0 0,0 0-16,-21-21 15,0 0 1,-21 21 0</inkml:trace>
  <inkml:trace contextRef="#ctx0" brushRef="#br1" timeOffset="161799.71">25844 13208 0,'0'-21'16,"22"21"-16,-1-21 0,0 21 15,-21-21-15,0-1 0,21 22 0,0-21 16,-21 0-16,21 21 0,-21-21 16,0 0-16,0 0 0,22 21 15,-22-22-15,0 1 0,0 0 16,-22 21 15,1 0-15,0 0 15,0 0 32,0 0-63,21 21 46,-21-21 48,21 21-78,0 1-16,-22-1 0,22 0 0,-21 0 15,21 0-15,0 0 0,-21 1 0,0-1 16,21 0-16,-21 21 0,21-21 16,0 1-16,-21-1 0,-1 21 0,22-21 15,-21 0-15,21 22 0,0-1 0,-21-21 16,21 22-16,-21-1 0,21-21 16,-21 21-16,21 1 0,-21-22 15,-1 21-15,22-21 0,0 1 0,-21-1 16,0 0-16,21 0 0,-21 0 0,21 0 15,0 1-15,0-44 47,0 1-31,0 0-16,0 0 0,0 0 0,21 0 16,-21-1-16,21 1 0,0-21 15,1 21-15,-22-22 0,21 1 0,0 0 16,0-1-16,0 1 0,0 0 0,1-22 15,20 22-15,-21 0 0,0-1 16,0 1-16,1 0 0,-22-1 16,21 22-16,-21-21 0,21 21 0,-21-1 15,0 1-15,0 0 0,21 21 32,-21 21-32,0 22 15,21-22-15,-21 21 0,0-21 0,0 22 16,0-22-16,0 21 0,21 0 15,-21-20-15,0 20 0,0 0 0,22 1 16,-22-22-16,0 21 0,0 0 0,0-20 16,0 20-16,0-21 0,21 21 0,-21-20 15,0-1-15,0 0 16,21 0-16,-21 0 0,0 0 0,0 1 16,0-1-1,0-42 16,0-1-15,-21 1-16,21 0 0,-21 0 16</inkml:trace>
  <inkml:trace contextRef="#ctx0" brushRef="#br1" timeOffset="161999.6">25633 13504 0,'0'0'0,"21"0"32,-21-21-32,21 21 0,0 0 15,0 0-15,1 0 0,-1 0 16,0 0-16,0 0 0,0 0 16,0 0-16,1 0 0,-1 0 15,0 0-15,0-21 0,0 21 16</inkml:trace>
  <inkml:trace contextRef="#ctx0" brushRef="#br1" timeOffset="162688.07">27199 13081 0,'0'-21'0,"0"42"0,-21-42 32,0 21-32,-22 0 15,22 0-15,0 0 0,0 21 0,-21-21 16,20 21-16,1-21 0,0 0 15,0 21-15,0-21 0,0 0 0,-1 22 16,1-22-16,0 21 16,0-21-16,21 21 15,0 0 1,21 0 0,0 0-16,0-21 0,1 22 15,-1-1-15,0-21 16,-21 21-16,0 0 0,21 0 15,-21 0-15,0 1 16,0-1-16,0 0 0,0 0 16,-21-21-16,0 0 0,21 21 15,-21-21-15,-1 0 0,1 21 16,0-21-16,0 0 0,-21 0 16,20 22-16,1-22 0,0 0 0,0 0 15,0 0-15,42 0 31,0 0-15,0 0-16,0 0 0,1 0 0,-1 0 16,0 21-16,0-21 0,0 21 15,-21 0-15,0 0 0,0 0 16,0 1-16,0-1 0,0 21 0,0-21 16,0 0-16,-21 1 0,0-1 0,0 21 15,0-21-15,-1-21 0,1 21 0,0 1 16,21-1-16,0 0 0,-21-21 15,21 21-15,-21 0 0,21 0 16,0 1-16,0-1 31</inkml:trace>
  <inkml:trace contextRef="#ctx0" brushRef="#br1" timeOffset="163435.32">26035 15621 0,'21'0'62,"0"0"-62,0 0 16,1 21-16,-1-21 0,0 0 15,-21 21-15,21-21 16,-21 22-16,0-1 16,0 0-16,-21-21 15,0 21-15,0-21 0,-22 21 0,22-21 16,0 21-16,-21 1 0,20-22 0,-20 21 15,21 0-15,0-21 0,0 21 0,-22 0 16,22 0-16,0 1 16,0-1-16,21 0 0,-21-21 15,21 21-15,0 0 0,0 0 0,0 1 16,0-1-16,21 0 0,0-21 16,0 21-16,-21 0 0,21 0 0,0-21 15,1 22-15,-1-1 0,0 0 16,0 0-16,-21 0 15,21 0-15,0 1 0,1-1 16,-22 0-16,0 0 16,0 0-16,0 0 15,0 1-15,0-1 0,-22 0 16,1 0-16,0-21 16,0 21-16,0 0 0,0-21 15,-1 22-15,1-1 0,0-21 16,0 21-16,0 0 0,0-21 0,21 21 15,-22-21-15,1 21 0,21 1 0,-21-22 16,21-22 0,0 1-16,21 21 0</inkml:trace>
  <inkml:trace contextRef="#ctx0" brushRef="#br1" timeOffset="163975.68">25633 14415 0,'-21'0'0,"42"0"0,-64 0 15,1 0-15,21 21 0,0-21 16,0 21-16,-1-21 0,1 0 0,0 21 16,0-21-16,21 21 15,21-21-15,0 0 16,0 0-16,22 0 0,-1 0 0,0 0 16,1 0-16,-1 0 0,22 0 15,-1 0-15,1 0 0,-1-21 16,1 21-16,-1 0 0,1 0 0,-1 0 15,-21 0-15,22 0 0,-22 0 0,1 0 16,-1 0-16,-21 0 0,0 0 16,0 0-16,-21 21 0,-21-21 15,0 21-15,0-21 16,0 0-16,-22 22 0,1-22 0,0 21 16,-22-21-16</inkml:trace>
  <inkml:trace contextRef="#ctx0" brushRef="#br1" timeOffset="164195.54">25442 14880 0,'-42'21'16,"21"1"-16,169-128 0,-233 169 0,22 1 0,63-43 15,0 0-15,0 0 16,0 0-16,21-21 16,21 0-16,-21 22 0,1-22 15,20 0-15,0 0 0,1 0 0,20 0 16,-21 0-16,22 0 0,-22 0 0,22 0 15,-22 0-15,0 0 0,1 0 0,-1 0 16,-21 0-16,0 0 0,1 0 0,-44 0 31,1 0-31</inkml:trace>
  <inkml:trace contextRef="#ctx0" brushRef="#br1" timeOffset="164351.46">25506 15219 0,'-43'21'15,"22"21"1,85-105-16,-107 126 16,65-63-16,-1 0 15,0 0-15,21 0 0,1 0 16,-1 0-16,0-21 0,1 0 16,20 0-16,-21 0 0</inkml:trace>
  <inkml:trace contextRef="#ctx0" brushRef="#br1" timeOffset="165204">26352 13229 0,'0'-21'15,"0"0"16,-21 21-15,0 0 0,21 21-16,0 0 0,-21 0 15,0 1-15,21-1 16,0 0-16,0 0 0,0 0 0,0 22 16,0-22-16,0 0 0,0 0 0,0 0 15,0 0-15,0 1 0,0-1 16,0 0-16,0 0 0,0 0 15,21-21 32,0 0-31</inkml:trace>
  <inkml:trace contextRef="#ctx0" brushRef="#br1" timeOffset="165603.84">26501 13229 0,'21'0'16,"-21"21"31,0 1-47,0-1 0,0 0 15,0 0-15,0 0 0,0 0 16,0 1-16,0-1 0,0 0 0,0 0 16,0 0-16,0 0 0,0 1 0,0-1 15,0 0-15,0 0 0,0 0 16,-21 0-16,21 1 0,-22-1 0,1 0 16,21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23:19.50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13314 1799 0,'21'-21'0,"-21"0"16,0 0-16,21 0 0,-21-1 15,21 22-15,-21-21 16,0 0-16,0 0 16,0 0-16,0 0 15,0-1-15,0 1 0,0 0 16,-21 21-16,0-21 0,-21 0 15,20 21-15,1 0 0,0-21 16,0 21-16,0 0 0,0 0 0,-22 0 16,22 0-16,-21 0 0,21 0 0,-1 21 15,-20-21-15,21 21 0,-21 0 0,20 0 16,1 0-16,0 1 0,0 20 16,0-21-16,0 21 0,-1 1 0,1-1 15,0 22-15,0-22 0,0 0 0,0 1 16,21 20-16,-22-21 0,1 1 0,21 20 15,0-20-15,0-1 0,0 21 0,0-20 16,0-1-16,0 0 0,0-20 0,0 20 16,0 0-16,0-21 0,21 1 0,1-1 15,20 0-15,-21 0 0,0 0 0,22 0 16,-22-21-16,21 0 0,-21 0 0,22 0 16,-1 0-16,0 0 0,1 0 0,-22-21 15,21 0-15,0 0 0,1 21 16,-22-21-16,21 0 0,1-22 0,-22 22 15,42-42-15,-42 41 0,1 1 0,-1-21 16,-21 21-16,0 0 0,0-22 0,21 22 16,-21 0-16,0 0 0,0 0 15,0-1-15,-21 22 16,21 22 0,-21-1-16,21 0 0,-22 0 15,22 0-15,0 22 0,0-22 0,0 0 16,0 21-16,0-21 0,0 1 0,0-1 15,0 0-15,0 0 0,0 0 0,0 0 16,0 1-16,22-22 0,-1 21 0,0-21 16,0 0-16,0 0 15,0 0-15,22 0 0,-22 0 0,0 0 16,21-21-16,-20-1 0,-1 22 0,-21-21 16,21 0-16,0 0 0,-21 0 0,21 0 15,-21-1-15,0 1 0,0-21 0,0 21 16,0 0-16,0-22 0,0 22 0,-21 0 15,0-21-15,0 20 0,0 1 0,-1 0 16,1 21-16,0-21 0,21 0 0,-21 21 16,0 0-16,0 0 0,-1 0 0,1 0 15,0 0-15,21 21 16,-21 0-16,21 0 0,0 0 0,0 1 16,0-1-16,0 0 15,21 0-15,0-21 0,0 21 0,1-21 16,-1 0-16,0 0 0,0 0 0,0 0 15,0 0-15,1 0 0,20 0 0,-21 0 16,0 0-16,22-21 0,-22 21 0,21-21 16,-21 21-16,0-21 0,22 0 0,-22 21 15,0-22-15,0 1 0,0 0 0,-21 0 16,22 0-16,-1 0 16,0 21 15,-21 21-31,21 0 0,-21 21 15,0-21-15,0 1 16,0-1-16,0 0 0,0 0 0,0 0 16,0 0-16,0 1 0,0-1 0,0 0 15,0 0-15,-21 0 0,21 0 16,0 1-16,-21-1 0,0 0 16,21-42 30,0 0-46,0-1 0,0 1 16,0 0-16,0 0 0,0 0 0,21 0 16,0-22-16,-21 22 0,0 0 0,21 0 15,0-22-15,0 22 0,1 0 16,-1 0-16,0 0 0,0 0 0,0 21 16,0-22-16,1 1 0,-1 21 0,0 0 15,0 0-15,0 0 0,0 0 0,1 21 16,-22 1-16,21-1 15,-21 0-15,0 0 0,0 0 0,0 0 16,0 1-16,0 20 0,0-21 16,0 0-16,0 0 0,0 1 15,0-1-15,0 0 0,0 0 16,0 0-16,21-21 16,0 0-16,0 0 0,0 0 15,1 0-15,-1 0 0,0 0 16,0 0-16,0-21 0,0 21 0,1-21 15,-1 0-15,0 0 0,0 21 0,0-22 16,0 1-16,1 0 0,-1-21 0,0 21 16,0-1-16,-21 1 0,0 0 0,21 0 15,-21 0-15,0 0 0,0-1 16,0 1-16,-21 21 0,0 0 16,0 0-16,0 0 15,-1 21-15,22 1 0,0-1 16,0 0-16,0 0 0,0 0 0,0 0 15,0 1-15,0-1 16,0 0-16,22 0 0,-22 0 16,21 0-16,0 1 0,-21-1 15,0 0-15,21 0 0,-21 0 16,0 0-16,0 1 16,-21-22 15,-21-22-16,42 1-15,-22 21 0,22-21 16,0 0-16,-21 0 0,0 21 31,21 21 1,0 0-32,0 0 0,0 0 15,21-21-15,-21 22 0,21-1 0,1-21 16,-22 21-16,21-21 0,0 0 0,0 21 15,0-21-15,0 0 0,1 0 0,-1 0 16,0 0-16,21 0 0,-21 0 0,1 0 16,-1 0-16,0-21 0,0 21 0,0-21 15,0 0-15,1 21 0,-1-22 0,-21-20 16,21 21-16,0 0 0,0 0 0,0-22 16,1 1-16,-1 21 0,0-22 0,0 1 15,0 0-15,22-64 16,-22 64-16,0-22 0,0 22 0,-21-1 15,21 1-15,-21-21 0,0 20 0,0 22 16,0-21-16,0-1 0,0 22 0,0 0 16,0 0-16,0 0 0,0 42 31,0 0-31,0 0 0,0 0 16,0 22-16,0-1 0,0 0 0,0 1 15,-21 20-15,21-20 0,-21-1 16,0 21-16,21-20 0,-21-1 0,-1 0 15,22 1-15,-21 63 0,0-85 0,21 21 16,0 0-16,-21 1 0,21-22 0,0 21 16,0-21-16,0 1 0,0-1 0,0 0 15,0 0-15,0 0 0,0 0 16,21-21-16,0 0 16,0 0-16,1-21 15,-1 0-15,0 21 16,-21-21-16,0 0 0,21 0 0,0-1 15</inkml:trace>
  <inkml:trace contextRef="#ctx0" brushRef="#br0" timeOffset="223.87">15261 2180 0,'-21'0'0,"42"0"0,-63 0 16,63 0 15,0 0-31,0 0 16,0 0-16,1 0 0,-1 0 0,0 0 15,0 0-15,0 0 0,0 0 0,22 0 16,-43-21-16,21 21 0,0 0 0,0 0 16,0 0-16,1 0 15,-1 0-15</inkml:trace>
  <inkml:trace contextRef="#ctx0" brushRef="#br0" timeOffset="715.59">15706 2244 0,'0'0'0,"-22"0"0,22-43 16,0 22-1,22 0 1,-1 21 0,0 0-16,0 0 15,0 0-15,0 0 0,1 0 16,-1 0-16,-21 21 0,21 0 16,0-21-16,-21 22 0,0-1 0,21 0 15,0 0-15,-21 0 0,0 0 0,0 1 16,0-1-16,0 21 0,0-21 0,0 0 15,0 1-15,0-1 0,0 0 0,0 0 16,0 0-16,0 0 16,0-42 31,0 0-47,0 0 0,0 0 15,0-22-15,0 22 0,0 0 0,0-21 16,0 21-16,22-1 0,-1-20 0,0 21 15,-21-21-15,21 20 0,0-20 0,-21 21 16,0 0-16,21 0 0,1-1 16,-22 1-16,21 21 0,0 21 31,-21 1-31,21-22 16,-21 21-16,0 0 15</inkml:trace>
  <inkml:trace contextRef="#ctx0" brushRef="#br0" timeOffset="1199.32">16383 2201 0,'0'0'16,"0"-21"-16,0-21 16,-21 42-16,21-21 0,-21 21 0,21-21 15,-22 21-15,1 0 16,21 21-1,-21 0-15,0 21 16,21-21-16,0 1 0,0 20 0,0-21 16,0 0-16,-21 0 0,21 22 0,0-22 15,0 0-15,0 0 0,0 0 0,0 1 16,0-1-16,0 0 0,21 0 0,0 0 16,0-21-16,0 0 0,1 0 15,-1 0-15,0 0 0,0 0 16,0 0-16,0-21 0,-21 0 0,22 21 15,-1-21-15,0 0 0,0-1 0,-21 1 16,21 0-16,-21 0 0,21-21 16,-21 20-16,22 1 0,-22-21 0,0 21 15,21 0-15,-21-1 0,21 1 0,-21 0 16,0 42 0,0 0-1,0 1-15,0-1 0,-21 0 16,21 0-16,0 0 0,-21 0 0,21 1 15,0-1-15,0 0 0,0 0 16,0 0-16,0 0 0,0 1 16,0-1-16,21-21 15,0 21-15,0-21 0,0 0 16,0 0 0</inkml:trace>
  <inkml:trace contextRef="#ctx0" brushRef="#br0" timeOffset="1487.15">16976 2201 0,'0'-21'0,"0"42"0,0-63 15,-22 21-15,1 21 16,0 0-16,0 0 16,0 0-16,0 21 15,21 0-15,-22-21 0,22 21 0,0 1 16,0-1-16,0 21 0,-21-21 15,21 0-15,0 1 0,0-1 0,0 0 16,0 0-16,0 21 0,0-20 0,0-1 16,0 0-16,0 0 0,0 0 15,21-21-15,-21 21 0,22-21 16,-1 22-16,0-22 0,0 0 16,0 0-16,0 0 0,1 0 0,-1 0 15,21-22-15,-21 1 0,0 0 16,1 0-16</inkml:trace>
  <inkml:trace contextRef="#ctx0" brushRef="#br0" timeOffset="1828.11">17568 1693 0,'0'-42'0,"0"84"0,0-105 0,0 21 15,0 20-15,0 1 0,0-21 0,0 21 16,0 0-16,-21-1 15,0 22 1,0 0-16,0 0 16,21 22-16,-22-1 0,1 0 15,21 0-15,0 21 0,-21 1 0,0-1 16,0 0-16,21 1 0,-21 20 0,21 1 16,-22-22-16,22 22 0,-21-22 15,0 21-15,21-20 0,0-1 0,0 0 16,0 1-16,0-1 0,0 0 0,0-20 15,0 20-15,0-21 0,0 0 0,0 0 16,0 1-16,0-1 0,0 0 0,0 0 16,0 0-16,21-21 15,0 0-15,1 0 0,-1 0 16,0 0-16,0-21 0,0 0 0,0 0 16</inkml:trace>
  <inkml:trace contextRef="#ctx0" brushRef="#br0" timeOffset="2511.17">17759 2201 0,'0'0'0,"0"-21"16,-21 42 15,-1 22-15,22-22-16,-21 0 0,21 0 0,-21 0 15,21 1-15,0-1 0,0 0 16,0 0-16,0 0 0,0 0 0,0 1 15,0-1-15,21-21 0,0 0 16,-21 21-16,22-21 0,-1 0 0,0 0 16,0 0-16,0 0 0,0 0 0,1 0 15,-1 0-15,0-21 16,0 21-16,0-21 0,0-1 0,-21 1 16,22 0-16,-22 0 0,21 0 0,-21 0 15,21-22-15,-21 22 0,0 0 0,0-21 16,0 20-16,0-20 0,0 21 0,0 0 15,0 0-15,0-1 0,-21 22 0,21-21 16,-21 21-16,-1 0 0,1 0 0,0 0 16,0 21-16,0-21 0,0 22 0,-1-1 15,1 0-15,0 0 0,0 0 0,0 0 16,21 1-16,-21-1 0,21 0 0,0 0 16,0 0-16,0 0 0,0 1 0,0-1 15,0 0-15,21 0 16,-21 0-16,21-21 0,0 0 0,0 0 15,0 0-15,1 0 0,-1 0 0,21 0 16,-21 0-16,0 0 0,22-21 0,-22 0 16,0 21-16,21-21 0,-20 0 0,20-1 15,-21 1-15,0 0 0,22 0 0,-22 21 16,0-21-16,0 0 0,0-1 0,0 1 16,1 0-16,-22 42 31,0 0-31,0 1 0,-22-22 15,22 21-15,-21 0 0,21 0 16,0 0-16,0 0 0,0 1 0,0-1 16,0 0-16,0 0 0,0 0 0,0 0 15,0 1-15,0-1 0,21-21 16,1 21-16,-1-21 16,0 0-16,0 0 0,0 0 15,0 0-15,1-21 16,-22 0-16,21 21 0,0-22 0,-21 1 15,21 0-15,-21 0 0,21 0 0</inkml:trace>
  <inkml:trace contextRef="#ctx0" brushRef="#br0" timeOffset="2816">17335 1863 0,'-21'0'16,"42"0"-16,-63 0 0,21 0 0,0 0 0,42 0 31,0 0-31,21 0 16,-20 0-16,20 0 0,0 0 15,1 0-15,-1 0 0,21 0 0,-20 0 16,-1 0-16,22 0 0,-22 0 0,0 0 15,-21 0-15,22 0 0,-22 0 0,21 0 16,-21 0-16,1 0 16,-44 21-1,1-21-15,0 0 0,-21 21 16,-1-21-16</inkml:trace>
  <inkml:trace contextRef="#ctx0" brushRef="#br0" timeOffset="3691.01">13250 2985 0,'-21'0'0,"42"0"0,-63 0 0,21 0 0,0 0 15,-1 0-15,1 0 0,0 0 0,0 0 16,-21 0-16,20 0 0,1 0 15,0 0-15,42 0 47,22 0-47,-22 0 16,0 0-16,21 0 0,1 0 0,-1 0 16,0 0-16,22 0 0,-22 0 0,22 0 15,-1 0-15,1 0 0,-1 0 0,22 0 16,-1 0-16,1 0 0,0 0 15,21 0-15,-22 0 0,22 0 0,0 0 16,-21 0-16,20 0 0,1 0 0,106 0 16,-106 0-16,0 0 0,-1 0 0,1 0 15,0 0-15,0 0 0,0 0 0,-22 0 16,22 0-16,0 0 0,0 0 0,-21 0 16,20 0-16,1 0 0,-21 0 0,0 0 15,20 0-15,-20 0 0,-21 0 0,20 0 16,1 0-16,-22 0 0,22 0 0,0 0 15,-22 0-15,22 0 0,-22 0 0,22 0 16,-21 0-16,20 0 0,-20 0 0,-1 0 16,1 0-16,-1 0 0,1 0 15,-1 0-15,64 0 0,-84 0 0,20 0 16,-21 0-16,1 0 0,-1 0 0,0 0 16,1 0-16,-22 0 0,0 0 0,0 0 15,0 0-15,1 0 0,-44 0 78,1 0-78,0 0 0,0 0 0,0 0 16,0-22-16</inkml:trace>
  <inkml:trace contextRef="#ctx0" brushRef="#br0" timeOffset="5460">14330 3112 0,'21'0'0,"0"0"15,-21-22-15,-21 22 63,0 0-63,0 0 16,-1 0-16,1 22 0,0-22 0,0 0 15,-21 21-15,-1-21 0,1 21 0,0-21 16,-1 21-16,1 0 0,0-21 0,-1 21 15,1 1-15,-22-1 0,22-21 0,-21 21 16,-1 0-16,1 0 0,-1 0 16,1-21-16,-1 22 0,-21-1 0,22 0 15,-22-21-15,1 21 0,-1 0 0,-84 0 0,63-21 16,21 22-16,0-1 0,1-21 16,-22 21-16,21-21 0,-21 21 0,22-21 15,-1 0-15,-21 21 0,22-21 0,-1 0 16,-21 21-16,21-21 0,-20 22 0,-1-22 15,0 0-15,0 21 0,0 0 0,0-21 16,1 21-16,20-21 0,-21 21 0,0-21 16,0 21-16,1-21 0,-1 22 0,0-1 15,21-21-15,-21 21 0,22-21 0,-22 21 16,21 0-16,1-21 0,20 21 16,-21-21-16,1 22 0,-1-22 0,0 21 15,22 0-15,-22-21 0,1 21 0,-65 0 16,86 0-16,-1 1 0,1-22 0,-1 21 15,-20 0-15,20 0 0,1-21 0,-1 21 16,1 0-16,-1 1 0,1-22 0,-1 21 16,1-21-16,-1 21 0,1-21 0,20 0 15,-20 21-15,21-21 0,-1 0 0,1 21 16,0-21-16,-1 0 0,22 0 0,-21 21 16,-1-21-16,22 0 0,0 0 0,-21 0 15,21 22-15,-1-22 0,1 0 0,0 0 16,0 0-16,21-22 47,21 1-32,0 21-15,0 0 0,-21-21 16,22 0-16,-1 21 0,-21-21 0,21 21 16,0-21-16,0-1 0,0 1 15,1 0-15,-1 0 0,0 0 0,0 0 16,21-1-16,-20 1 0,20 0 0,-21 0 15,0 0-15,0 0 0,1 21 0,-1-22 16,0 1-16,0 21 0,-21-21 0,21 21 16,0 0-16,-21-21 15,22 21-15,-22 21 47,-22-21-47,22 21 0,0 0 16,-21-21-16,0 22 0,0-1 0,0 0 15,0 0-15,-1 0 0,1 0 0,-21 1 16,21-1-16,0 0 0,-22 21 0,22-21 16,-21 1-16,21-1 0,-1-21 15,1 21-15,0 0 0,0-21 0,21 21 16,0-42 31,21 21-47,0 0 15,0 0-15,1 0 16,-1 0-16,0 0 0,0 0 0,21 0 16,-20 0-16,-1 0 0,21 21 0,-21-21 15,22 21-15,-22 1 0,21-22 0,-21 21 16,22-21-16,-22 21 0,0 0 0,0-21 16,0 21-16,0 0 0,1-21 0,-1 22 15,0-1-15,0 0 0,0-21 16,-21 21-16,21-21 0,-21 21 15,22-21-15,-1 21 16,0-21-16,0 0 16,0 0-1,-21 22-15,21-22 32</inkml:trace>
  <inkml:trace contextRef="#ctx0" brushRef="#br0" timeOffset="7303.82">17462 3239 0,'-21'-22'15,"0"22"-15,0-21 0,0 0 16,0 21-16,-1-21 0,1 21 15,0 0-15,0 0 0,0-21 0,0 21 16,-1 0-16,1 0 16,42 0 46,1 0-62,-1 0 0,0 21 0,21-21 16,-21 21-16,22-21 0,-22 21 0,21-21 15,1 0-15,-1 21 0,0-21 0,1 22 16,-1-22-16,0 21 0,22 0 0,-22-21 16,22 21-16,-22 0 0,21-21 0,-20 21 15,20 1-15,-20-22 0,20 21 0,1 0 16,-1 0-16,1-21 0,-1 21 0,1 0 16,-1 1-16,1-1 0,-1-21 0,22 21 15,-22 0-15,1 0 0,-1-21 0,1 21 16,-1 1-16,1-22 0,-1 21 15,1 0-15,-1-21 0,1 21 0,-1-21 16,22 21-16,-22-21 0,1 21 0,-1 1 16,1-22-16,-1 21 0,1-21 0,-1 21 15,1-21-15,-1 21 0,64 0 0,-63 0 16,-1-21-16,22 22 0,-21-22 0,-1 21 16,1 0-16,-1-21 0,22 21 0,-22-21 15,1 21-15,-1 0 0,-20-21 0,20 22 16,-21-22-16,22 21 0,-22-21 0,1 21 15,-1-21-15,21 21 0,-20-21 0,-1 0 16,22 21-16,-22-21 0,21 21 0,-20-21 16,20 0-16,-20 22 0,20-22 15,-21 0-15,1 0 0,-1 21 0,0-21 16,1 0-16,-1 0 0,0 0 0,1 21 16,-22-21-16,21 0 0,-21 0 0,22 0 15,-22 0-15,21 0 0,-21 0 0,1 0 16,20 0-16,-21 0 0,21 0 0,-20 0 15,-1 0-15,21 0 0,-21 21 0,0-21 16,1 0-16,-1 0 0,0 0 0,0 0 16,0 0-16,0 0 0,1 0 0,-1 0 15,0 0-15,0 0 16,0 0 0,-21-21-16,0 0 15,0 0-15,0-1 0,0 1 16,0 0-16,0 0 0,0 0 15,0 0-15,-21-1 0,21 1 16,-21 0-16,0 0 0,0 21 16,-1-21-16,1 21 0,0-21 0,-21-1 15,21 22-15,-1-21 0,1 21 16,0-21-16,0 21 0,0 0 16,0-21-16,-1 21 0,1 0 15,0-21-15,0 21 16,42 0 62,0 0-78,0 21 0,1-21 16,-1 21-16,0-21 0,0 21 0,0-21 15,0 21-15,1 1 0,-1-22 0,21 21 16,-21 0-16,22 0 0,-22-21 0,0 21 15,0 0-15,21 1 0,-20-1 16,-1 0-16,0 0 0,0-21 16,-21 21-16,0 0 15,0 1 1,-21-22 0,0 0-16,0 0 0,21 21 0,-22-21 15,1 21-15,-21 0 0,21-21 0,0 21 16,-22 0-16,22 1 0,-21-1 0,21 0 15,-22 0-15,1 0 0,0 0 0,-1 1 16,22-1-16,-21 0 0,-1 0 0,1 0 16,0 0-16,-1 1 0,1-1 15,21 0-15,-21 0 0,20 0 0,1-21 16,0 21-16,0 1 0,0-22 0,-22 21 16,22 0-16,0-21 15,21 21-15,-21-21 16,21 21-1,0-42 32,-21 0-47</inkml:trace>
  <inkml:trace contextRef="#ctx0" brushRef="#br0" timeOffset="14187.19">1820 4911 0,'0'-21'15,"0"-1"1,0 1-16,0 0 16,0 0-16,0 0 0,0 0 15,21-1-15,-21 1 16,0 0-16,0 0 0,0 0 0,0 0 16,0-1-16,0 1 0,0 0 15,0 0-15,0 0 0,0 0 0,0-1 16,0 1-16,0 0 0,0 0 15,0 0 1,0 0-16,0 42 31,0 0-15,0 0-16,0 0 0,0 0 16,0 22-16,0-1 0,0 0 0,0 1 15,0 20-15,0-20 0,0 20 0,-21 22 16,21-22-16,-21 1 0,21-1 15,0 22-15,0-22 0,-21 1 0,21-1 16,-21-20-16,21 20 0,0 1 16,0-22-16,-21 0 0,21 1 15,-22-1-15,22 0 0,0 1 0,-21-22 16,21 21-16,0-21 0,0 1 16,0-1-16,0 0 0,0 0 15,-21-21-15,21-21 47,0 0-47,0 0 0,0-1 16,0 1-16,0 0 0,0 0 0,0-21 15,0 20-15,0 1 0,0-21 16</inkml:trace>
  <inkml:trace contextRef="#ctx0" brushRef="#br0" timeOffset="14703.89">1630 4784 0,'0'0'16,"0"-21"-16,-21-1 0,-1 1 15,22 0-15,-21 0 0,21 0 16,0 0-16,-21-1 0,21 1 0,0 0 15,0 0-15,0 0 16,0 0-16,0-1 16,0 1-16,21 0 0,0 21 15,1-21-15,20 0 0,-21 0 16,21-1-16,1 1 0,-1 0 0,0 0 16,1 21-16,20-21 0,1 21 15,-1 0-15,1 0 0,-1 0 0,1 0 16,-1 0-16,-20 0 0,20 21 15,-21 0-15,1 0 0,-22 22 16,21-22-16,-21 21 0,-21-21 0,0 22 16,0-1-16,0 0 0,-42 1 0,21-1 15,-21 0-15,-1 1 0,1-1 16,-22 0-16,22 1 0,-21-1 0,20-21 16,1 21-16,0-20 0,-1-1 15,22 0-15,-21 0 0,21 0 0,-1 0 16,1 1-16,0-1 15,21 0 17,21-21-1,0 0-15</inkml:trace>
  <inkml:trace contextRef="#ctx0" brushRef="#br0" timeOffset="16851.68">2815 5546 0,'0'0'0,"42"-43"15,-42 22-15,0 0 16,22 21-16,-22-21 0,21 0 0,-21 0 16,0-1-16,21 1 0,-21 0 15,0 0-15,0 0 0,0-22 0,0 22 16,0 0-16,-21 0 0,0 0 0,-1 0 16,1-1-16,0 1 0,0 21 15,0 0-15,-22 0 0,22 0 0,0 0 16,0 0-16,-21 0 0,20 21 15,1 1-15,0-22 0,-21 42 0,21-21 16,-1 0-16,1 0 0,0 22 0,0-22 16,0 21-16,21-21 15,0 22-15,0-22 0,0 21 0,0-21 16,0 1-16,0-1 0,0 0 0,21 0 16,0 0-16,0 0 0,0-21 15,1 0-15,-1 22 0,0-22 0,21 0 16,-21 0-16,1 0 0,-1 0 15,0-22-15,0 22 0,21-21 0,-20 0 16,-1 0-16,0 0 0,0 0 0,-21-1 16,21 1-16,0 0 0,1 0 15,-22-21-15,0 20 0,21 1 0,0-21 16,-21 21-16,21 0 0,-21-22 16,0 22-16,0 0 0,0 0 15,0 0-15,0 42 31,0 0-15,0 0-16,-21 0 0,21 0 0,0 1 16,0 20-16,-21-21 0,21 0 0,0 22 15,0-22-15,0 0 0,0 0 16,0 21-16,0-20 0,0-1 0,0 0 16,0 0-16,0 0 0,0 0 15,21 1-15,0-22 0,0 0 16,0 0-16,1 0 15,-1 0-15,0 0 0,0 0 16,21 0-16,-20-22 0,-1 1 0,21 0 16,-21 0-16,0 0 0,22 0 0,-22-22 15,0 22-15,0 0 0,22-21 16,-22 20-16,-21-20 0,21 21 0,-21 0 16,21 0-16,-21-1 0,0 1 0,0 0 15,-21 21 1,0 0-16,0 0 0,-1 0 15,1 21-15,21 0 16,0 1 0,0-1-16,0 0 0,0 0 0,21 0 15,-21 0-15,22 1 0,-22-1 0,21 0 16,-21 0-16,21 0 0,0 0 16,-21 1-16,0-1 0,0 0 0,0 0 15,21 0-15,-21 0 0,0 1 0,0-1 16,21 0-16,-21 0 0,22-21 15,-22 21-15,21-21 0,0 0 16,0 21-16,0-21 0,0 0 0,1 0 16,20 0-16,-21 0 0,0 0 0,22 0 15,-22 0-15,0-21 0,21 21 16,-21-21-16,22 21 0,-22-21 16,0 0-16,0 0 0,0-1 0,1 1 15,-1 0-15,0-21 0,-21 21 16,21-1-16,-21-20 0,0 21 0,0 0 15,0-22-15,0 22 0,0 0 0,0 0 16,-21 0-16,0 21 0,0-21 0,-1 21 16,1 0-16,0 0 0,0 0 15,0 0-15,-22 0 0,22 0 0,0 21 16,0 0-16,0 0 0,0 0 0,-1 0 16,1 1-16,21-1 15,0 21-15,-21-21 0,21 0 0,0 22 0,0-22 16,0 0-16,0 0 0,0 0 15,0 1-15,21-22 0,-21 21 16,21 0-16,1-21 0,-1 0 0,0 0 16,0 0-16,0 0 0,0 0 0,1 0 15,-1 0-15,-21-21 0,21 0 16,0-1-16,0 1 0,-21 0 0,0 0 16,21 0-16,1 0 0,-22-1 0,0-20 15,0 21-15,0 0 0,0 0 0,0-1 16,0 1-16,0 0 0,0 42 47,0 0-47,-22 1 15,22-1-15,0 0 0,0 0 0,0 0 16,-21 22-16,21-22 0,0 0 0,0 0 16,0 21-16,0-20 0,0-1 15,21 0-15,1 0 0,-1-21 16,0 0-16,0 0 0,0 0 15,0 0-15,1 0 0,-1 0 0,0-21 16,0 21-16,0-21 0,0 0 16,1-1-16,-1 1 0,0 0 15,-21 0-15,21-21 0,-21 20 0,21 1 16,-21 0-16,0 0 0,0 0 0,0 0 16,0-1-16,21 1 0,-21 42 31,0 1-16,-21-1-15,21 0 0,0 0 16,0 0-16,-21 0 0,21 22 0,-21-22 16,21 0-16,0 0 0,0 0 0,0 1 15,-21-1-15,21 0 0,0 0 16,-21 0-16,21 0 0,0 1 16,0-44 15,0 1-31,0 0 15,0 0-15,0 0 16,0 0-16,0-1 0,21-20 0,0 21 16,-21 0-16,21-22 0,0 22 15,0 0-15,1-21 0,-1 21 0,0-1 16,0 1-16,0 21 0,0-21 0,1 0 16,-1 21-16,0 0 0,0 0 15,0 21-15,0 0 16,-21 0-16,22 1 0,-22-1 0,21 0 15,-21 0-15,0 0 0,0 22 16,0-22-16,0 0 0,0 0 0,0 0 16,0 0-16,0 1 0,0-1 0,0 0 15,0 0-15,0 0 16,0-42 15,0 0-15,0 0-16,0 0 0,0-1 15,0 1-15,21 0 0,0-21 16,0 21-16,0-1 0,1-20 16,-1 21-16,21 0 0,-21-22 0,0 22 15,22 0-15,20 0 0,-42 0 16,1 21-16,-1 0 0,0 0 16,0 0-16,0 21 0,0-21 0,1 21 15,-22 0-15,0 0 0,0 22 0,0-22 16,0 0-16,0 0 0,0 22 0,0-22 15,0 0-15,0 0 0,0 0 16,0 0-16,0 1 0,0-1 0,-22 0 16,22 0-16,-21-21 0,21 21 0,-21-21 15,21 21-15,0-42 32,0 0-17,0 0-15,0 0 0</inkml:trace>
  <inkml:trace contextRef="#ctx0" brushRef="#br0" timeOffset="18488.87">5440 5482 0,'0'0'0,"0"-21"31,21 21-15,0-21-16,0 0 0,22 21 0,-22-21 16,0-1-16,21 22 0,-21-21 0,1 0 15,-1 0-15,0 0 0,0 0 0,0-1 16,-21 1-16,0 0 0,0-21 15,0 21-15,0-1 0,-21 22 16,0 0-16,0 0 0,-22 0 16,22 0-16,0 22 0,-21-1 15,21 0-15,-1 0 0,1 21 16,-21-20-16,21 20 0,0 0 0,-1-21 16,1 22-16,21-22 0,0 21 0,-21 1 15,21-22-15,0 0 0,0 21 16,0-21-16,21 1 0,0-1 0,-21 0 15,22-21-15,20 21 0,-21-21 0,0 0 16,22 0-16,-22 0 0,21 0 0,0 0 16,-20 0-16,20 0 0,0-21 15,-21 0-15,22 0 0,-22-1 0,21 1 16,-21-21-16,22 21 0,-22-22 0,0 1 16,21-21-16,-20 20 0,-1-20 15,0 20-15,21-20 0,-21-1 0,1 1 16,-1-1-16,-21 22 0,0-21 15,21 20-15,-21 1 0,0 0 0,0-1 16,0 22-16,0 0 0,0 0 0,0 0 16,-21 21 15,21 21-31,0 0 0,-21 21 0,21-21 16,-22 22-16,22 20 0,-21-20 15,21-1-15,0 21 0,-21-20 0,0-1 16,21 22-16,-21-22 0,21 0 0,0 1 15,0-1-15,0 0 0,0 1 0,0-22 16,0 21-16,0 0 0,0-20 16,0 20-16,0-21 0,21 0 15,0 0-15,0 1 0,0-1 0,1 0 16,-1-21-16,0 0 0,0 0 16,0 0-16,0 0 0,22 0 15,-22 0-15,0 0 0,0-21 0,22 0 16,-22-1-16,0 1 0,0 0 0,0 0 15,0-21-15,1 20 0,-1 1 16,-21-21-16,0 21 0,0-22 0,0 22 16,0 0-16,0 0 0,0 0 0,0 0 15,0-1-15,-21 22 16,-1 0 0,1 0-16,21 22 0,0-1 15,-21 0-15,0 0 0,21 0 16,-21 0-16,21 1 0,0-1 0,0 0 15,0 0-15,0 21 0,0-20 0,0-1 16,0 0-16,0 0 0,0 0 16,0 0-16,21 1 0,0-1 15,0-21-15,0 0 0,1 0 16,-1 0-16,0 0 0,0 0 0,0 0 16,0 0-16,1 0 0,20 0 15,-21-21-15,0-1 0,0 1 0,1 0 16,-1 0-16,0 0 0,0 0 15,0-1-15,-21-20 0,21 21 0,-21 0 16,0 0-16,0-1 0,0 1 16,0 0-16,0 0 0,0 0 0,-21 21 15,0 0 1,0 21 0,21 0-16,-21-21 15,21 21-15,0 0 16,21-21-1,0 0-15,0 0 0,0 0 0,1 0 16,-1 0-16,0 0 16,0-21-16,0 21 0,0-21 15,1 21-15,-1-21 0,0 21 0,0-21 16,0 0-16,-21-1 16,0 44 30,-21-1-46,0 0 0,0 0 16,21 0-16,-21 0 0,21 1 16,0-1-16,-22 21 0,22-21 0,0 0 15,0 1-15,-21-1 0,21 0 0,0 0 16,0 0-16,0 0 0,21 1 16,1-22-16,-1 21 0,0-21 15,0 0-15,0 0 0,0 0 16,1 0-16,-1 0 0,0 0 0,0 0 15,0 0-15,0-21 0,1-1 0,-1 1 16,0 0-16,0 0 0,0 0 16,0-22-16,-21 1 0,0 21 15,22 0-15,-22 0 0,0-1 0,0 1 16,0 0-16,0 0 0,-22 21 31,22 21-31,0 0 0,-21 0 16,21 1-16,-21-1 0,21 0 15,0 0-15,-21 0 0,21 22 16,0-22-16,0 0 0,0 0 0,0 0 16,0 0-16,0 1 0,0-1 15,21-21 1,0 0-16,0 0 16,1 0-16,-1 0 0,-21-21 15,21-1-15,0 1 0,0 0 16,-21 0-16</inkml:trace>
  <inkml:trace contextRef="#ctx0" brushRef="#br0" timeOffset="18787.68">7683 4974 0,'-21'0'15,"42"0"-15,-63 0 0,21 0 0,0 0 0,0 21 16,-1-21-16,22 22 15,-21-22-15,42 0 32,1 0-32,-1 0 0,0 0 15,-21-22-15,21 22 0,-21-21 0,0 0 16,0 0-16,0 0 16,-21 0-1,0 21-15,0 0 16,-1 0-16,1 0 0,0 0 15,0 21 1,0-21-16,0 0 0,-1 21 16,1-21-16,0 0 0</inkml:trace>
  <inkml:trace contextRef="#ctx0" brushRef="#br0" timeOffset="19035.66">5927 4911 0,'0'0'0,"21"0"32,0 0-32,0 0 0,0 0 15,22 0-15,-22 0 0,21 0 0,0 0 16,-20 0-16,20 0 0,0 0 15,-21 0-15,22 0 0,-1 0 0,-21 0 16,0 0-16,1 0 0,-1 0 0,0-21 16,0 21-16</inkml:trace>
  <inkml:trace contextRef="#ctx0" brushRef="#br0" timeOffset="19946.91">7853 5440 0,'0'-21'16,"21"21"0,0-21-16,0-1 0,0 22 15,1-21-15,-1 21 0,0 0 16,0 0-16,0-21 0,0 21 16,1 0-16,-1 0 0,0 0 0,0 0 15,0 0-15,0 0 0,-21 21 0,0 0 16,22-21-16,-22 22 0,0-1 0,0 0 15,0 0-15,-22 0 0,1 22 16,0-22-16,0 0 0,-21 0 0,-1 0 16,1 0-16,0 22 0,-1-22 15,1 0-15,-22 0 0,22-21 0,21 21 16,-21 1-16,20-22 0,1 0 0,0 21 16,42-21 15,0 0-16,1 0-15,-1-21 0,21 21 0,-21 0 16,22 0-16,-22 0 0,21 0 16,-21 0-16,22 0 0,-1 21 0,0 0 15,1-21-15,-1 21 0,-21 0 0,21 0 16,1 1-16,-1-1 0,-21 0 16,22 21-16,-22-21 0,0 22 0,0-22 15,0 21-15,-21-21 0,21 22 0,-21-22 16,0 21-16,0 1 0,0-1 15,-21 0-15,0 1 0,-21-1 0,21 21 16,-22-20-16,1-1 0,0 0 0,-1 1 16,-20-1-16,20 0 0,-20-20 0,-1 20 15,1-21-15,-1 0 0,1 0 0,-1 1 16,22-22-16,-21 21 0,-1-21 0,22 0 16,-1 0-16,-20 0 15,21 0-15,-1 0 0,1-21 0,0-1 0,-1 1 16,22 21-16,-21-21 0,21 0 15,-1 0-15,1 0 0,21-1 0,0 1 16,0 0-16,0 0 0,0 0 16,0 0-16,0-1 0,21 1 15,1 0-15,-1 0 0,0-21 0,21 20 16,-21-20-16,1 0 0</inkml:trace>
  <inkml:trace contextRef="#ctx0" brushRef="#br0" timeOffset="20359.91">8382 5546 0,'21'0'15,"43"-21"1,-43-1-16,0 22 0,0 0 0,0-21 15,0 21-15,1 0 0,-1-21 0,0 0 16,0 21-16,-21-21 0,21 21 16,-21-21-16,0-1 0,0 1 15,-21 0 1,0 21-16,0 0 0,0 0 16,-1 0-16,1 0 0,0 0 0,0 21 0,0-21 15,0 21-15,-1 1 16,1-1-16,0 0 0,0 0 0,21 0 15,0 0-15,-21 1 0,21 20 0,0-21 16,0 0-16,0 0 0,0 1 0,0-1 16,0 0-16,0 0 0,21-21 0,0 21 15,0-21-15,0 21 16,1-21-16,20 0 0,-21 0 0,0 0 16,0 0-16,1 0 0,20 0 0,-21-21 15,0 21-15,0-21 0,22 21 16,-22-21-16</inkml:trace>
  <inkml:trace contextRef="#ctx0" brushRef="#br0" timeOffset="20963.56">9229 5461 0,'21'-21'0,"-42"42"0,42-63 16,-21 21-16,0-1 15,0 1-15,-21 21 16,-1 0-16,1-21 0,0 21 15,0 0-15,0 0 0,0 0 16,-22 21-16,22-21 0,0 21 0,0 1 16,0-1-16,-1 0 0,1 0 15,-21 0-15,42 22 0,-21-22 16,21 0-16,-21 21 0,21-21 0,0 1 16,0-1-16,0 0 0,0 0 0,21 0 15,0-21-15,0 0 0,0 21 16,0-21-16,1 0 0,-1 0 15,0 0-15,0 0 0,0 0 0,0-21 16,1 21-16,-1-21 0,0 0 0,21 0 16,-21 0-16,1-1 0,-1-20 15,0 21-15,0-21 0,21-1 0,-20 1 16,-1 0-16,0-1 0,0 1 0,0-22 16,0 22-16,1-21 0,-1-1 15,0 1-15,0 20 0,0-20 0,-21 20 16,21-20-16,-21 21 0,0 20 0,0-20 15,0 21-15,0 0 0,0 0 16,-21 21-16,0 0 16,0 0-16,21 21 0,-21 0 0,21 0 15,-21 0-15,21 22 0,-22-1 0,1 0 16,21 1-16,-21 20 0,21-21 16,-21 22-16,0-22 0,21 22 0,0-22 15,0 22-15,-21-22 0,21 0 16,0 1-16,0-1 0,0 0 0,0 1 0,0-1 15,0-21-15,0 0 0,21 22 16,0-22-16,0 0 0,0 0 16,0-21-16,1 21 0,-1-21 0,21 0 15,-21 0-15,0 0 0,1 0 0,-1 0 16,21 0-16,-21 0 0,0 0 0,1 0 16,-1 0-16,0-21 0,0 0 0</inkml:trace>
  <inkml:trace contextRef="#ctx0" brushRef="#br0" timeOffset="22776.14">18944 5038 0,'0'0'0,"0"-21"15,0-1 1,0 1-16,0 0 15,0 0 1,-21 0-16,0 0 16,21 42 15,-21 0-31,21 0 16,-22 0-16,22 22 0,-21-1 0,21 0 15,0 1-15,0-1 0,-21 21 16,21-20-16,-21 20 0,21-20 0,-21 20 15,21-21-15,0 22 0,0-1 0,0-20 16,0 20-16,-21-20 0,21-1 0,0 0 16,0 1-16,-22-1 0,22-21 15,0 21-15,0-20 0,0-1 0,0 0 16,-21 0-16,21 0 0,-21-21 0,21 21 16,-21-21-1,21-21 16,0 0-31,0 0 16,0 0-16,0 0 0,0-1 0</inkml:trace>
  <inkml:trace contextRef="#ctx0" brushRef="#br0" timeOffset="23339.33">18330 5376 0,'-21'0'0,"42"0"0,-63-21 0,21 0 0,0 0 15,21 0-15,0 0 0,0-1 0,0 1 16,0 0-16,0 0 0,21 0 0,0 0 16,0-1-16,0 1 0,22 0 15,-1 0-15,0 0 0,1 0 16,-1 21-16,0 0 0,1 0 0,-22 0 0,21 0 15,0 0-15,1 0 0,-22 21 16,21 0-16,-21 21 0,1 1 16,20-1-16,-21 0 0,0 1 0,0 20 15,1-21-15,20 22 0,-42-1 0,21 1 16,0-22-16,0 22 0,1-1 16,-22-20-16,0-1 0,0 21 0,21-41 15,-21 20-15,0 0 0,0-21 0,21 22 16,-21-22-16,0 0 0,0 0 15,21-21 1,0 0 0,-21-21-16,0 0 0,0 0 0,21 0 15,1-22-15,-22 1 0,21 0 0,0-1 16,-21 1-16,21-22 0,0 1 16,0-1-16,1 1 0,-22-1 15,21 1-15,0-1 0,0 1 0,0-1 16,-21 1-16,21-1 0,1 1 0,-22 21 15,0-1-15,0 1 0,21 21 0,-21 0 16,0-1-16,21 1 0,0 21 31,-21 21-31,21-21 0,-21 43 0,21-22 16,-21 0-16,0 21 0,0-20 16,0 20-16,0 0 0,0 1 0</inkml:trace>
  <inkml:trace contextRef="#ctx0" brushRef="#br0" timeOffset="24135.9">19960 5609 0,'0'-21'0,"0"42"0,0-63 0,-21 42 31,0 0-31,0 21 15,-1 0-15,22 0 0,-21 1 0,0-1 16,0 0-16,0 21 0,21-21 0,0 22 16,-21-22-16,21 21 0,-22-21 15,22 1-15,0-1 0,0 21 0,0-21 16,0 0-16,0 1 16,0-1-16,22-21 0,-1 0 15,0 0-15,0 0 0,0 0 16,0 0-16,-21-21 0,22 21 15,-22-22-15,21 1 0,-21 0 16,0 0-16,0 0 0,0 0 0,0-1 16,0-20-16,0 21 0,0-21 0,0 20 15,0-20-15,0 21 0,0-21 0,0 20 16,21-20-16,0 21 0,0 0 16,0 0-16,1-1 0,-1 22 15,0 0-15,0 0 0,0 0 0,0 0 16,22 0-16,-22 0 0,0 22 0,0-1 15,0 0-15,1 21 0,-1-21 16,0 1-16,-21 20 0,0-21 0,0 21 16,0-20-16,0-1 0,0 21 0,0-21 15,0 0-15,0 1 0,0-1 0,0 0 16,0 0-16,0 0 0,0-42 47,0 0-47,0 0 15,0 0-15,0-1 16,0-20-16,21 21 0,0-21 16,-21 20-16,21-20 0,1 0 0,-1-1 15,0 22-15,0-21 0,0 21 0,0 0 16,22-1-16,-22 1 0,0 0 0,0 21 16,22 0-16,-22 0 0,0 0 15,0 0-15,0 21 0,0 0 0,1 22 16,-1-22-16,-21 21 0,0-21 0,0 22 15,0-1-15,0-21 0,0 22 0,0-1 16,0-21-16,0 0 0,0 0 16,-21 22-16,21-22 0,0 0 15,0 0 1,21-42 31,-21 0-47,21 0 15,0 21-15,-21-21 0,21-1 0</inkml:trace>
  <inkml:trace contextRef="#ctx0" brushRef="#br0" timeOffset="24711.6">22394 4974 0,'0'-21'16,"0"42"-16,0-63 0,0 21 0,0-22 0,0 22 15,0 0-15,0-21 0,0 21 0,21-1 16,-21 1-16,0 42 31,0 1-31,0-1 0,22 21 16,-1 22-16,0-22 0,-21 21 15,21-20-15,0 20 0,-21 1 16,21-1-16,1 1 0,-22-22 0,0 22 16,0-1-16,0 1 0,0-22 0,0 21 15,0 1-15,0-22 0,0 1 0,0 20 16,0-21-16,-22-20 0,1 20 15,21-21-15,-21 0 0,0 0 0,21 1 16,0-1-16,-21-21 0,0 0 0,-1 0 16,1 0-1,21-21-15,-21-1 16,21 1-16,-21 0 0,21 0 16,0-21-16,0 20 0</inkml:trace>
  <inkml:trace contextRef="#ctx0" brushRef="#br0" timeOffset="25000.95">22310 5207 0,'0'-42'16,"0"84"-16,0-127 0,0 64 0,0-21 0,0 21 15,0-22-15,0 22 0,0 0 16,21-21-16,0 21 0,0-1 0,0 1 16,0 0-16,22 0 0,-1 21 0,22-21 15,-22 0-15,21 21 0,22 0 16,-21 0-16,-1 0 0,-21 0 0,1 21 15,-1 0-15,0 21 0,-20 1 16,-1-22-16,-21 21 0,0 22 0,0-22 16,0 0-16,-21 1 0,-22-1 15,22 0-15,-21-21 0,-22 22 0,22-1 16,0-21-16,-1 22 0,-20-22 0,42 0 16,-22 0-16,22 0 0,0 0 0,0 1 15,21-1-15,0 0 16,21-21-16</inkml:trace>
  <inkml:trace contextRef="#ctx0" brushRef="#br0" timeOffset="26843.5">23495 5546 0,'0'0'16,"0"-21"-16,0-22 0,0 22 0,-21 0 16,21 0-16,-21-22 0,-1 43 0,-20-21 15,21 0-15,0 21 0,0 0 0,-1 0 16,1 0-16,0 0 0,-21 21 0,21-21 16,-1 21-16,1 22 15,0-22-15,21 21 0,-21-21 0,21 22 16,-21-22-16,21 21 0,0 1 0,0-22 15,0 21-15,0-21 0,0 0 0,0 1 16,0-1-16,0 0 0,21 0 0,0-21 16,0 0-16,0 0 15,1 0-15,-1 0 0,0 0 0,21 0 16,-21 0-16,1-21 0,-1 0 0,0 0 16,-21-1-16,21 1 0,0 0 0,0 0 15,-21-21-15,0 20 0,22-20 16,-22 21-16,21-21 0,-21 20 0,0-20 15,0 21-15,0 0 0,0 0 16,0 42 0,0 0-1,0 0-15,0 0 0,0 22 16,0-22-16,0 21 0,0-21 0,-21 22 16,21-22-16,0 0 0,0 21 0,0-21 15,0 1-15,0-1 0,0 0 0,21 0 16,0 0-16,0 0 0,0-21 15,0 0-15,1 0 0,-1 0 16,21 0-16,-21 0 0,0 0 0,1-21 16,20 21-16,-21-21 0,0 0 0,0 0 15,22-22-15,-22 22 0,0 0 16,0-21-16,-21-1 0,21 22 16,-21-21-16,22 0 0,-22-1 0,0 22 15,0 0-15,0 0 0,0 0 0,0-1 16,-22 22-16,1 0 0,0 22 15,21-1 1,0 0-16,0 0 0,0 0 0,0 0 16,0 1-16,21 20 0,-21-21 0,21 21 15,1-20-15,-22-1 0,21 21 0,0-21 16,-21 0-16,21 1 0,-21 20 16,21-21-16,0 0 0,1 0 15,-1 1-15,0-22 16,0 21-16,0-21 0,0 0 0,1 0 15,20 0-15,-21 0 0,0 0 0,22 0 16,-22-21-16,21 21 0,-21-22 16,0 1-16,22 0 0,-22 0 0,0 0 15,0-22-15,0 22 0,-21-21 0,22 0 16,-22-1-16,21 22 0,-21-21 0,0-1 16,0 22-16,0-21 0,0 21 15,-21 0-15,-1-1 0,-20 1 0,21 21 16,0 0-16,0 0 0,-22 0 0,22 0 15,-21 21-15,21 1 0,-1-1 16,1 0-16,-21 21 0,21-21 0,0 22 16,21-22-16,0 21 0,-22 1 15,22-22-15,0 21 0,0-21 0,0 0 16,0 22-16,22-22 0,-1 0 0,0-21 16,0 21-16,0-21 0,0 0 0,1 0 15,20 0-15,-21 0 0,0 0 16,22 0-16,-22 0 0,0-21 0,0 21 15,0-21-15,0 0 0,1 0 0,-1-1 16,-21 1-16,0-21 0,0 21 0,0-22 16,21 22-16,-21-21 0,0 21 15,0 0-15,0-1 0,0 1 16,-21 21 0,0 21-16,21 1 15,0-1-15,0 21 0,0-21 0,0 0 16,0 22-16,0-22 0,0 21 15,0-21-15,0 1 0,0 20 0,0-21 16,0 0-16,21 0 0,0-21 0,0 22 16,0-22-16,22 0 0,-22 0 0,0 0 15,21 0-15,-21 0 0,1 0 16,20 0-16,-21 0 0,0-22 16,0 1-16,1 0 0,-1 21 0,0-21 0,-21-21 15,0 20-15,21 1 0,-21-21 16,0 21-16,21-22 0,-21 22 0,21-21 15,-21 21-15,0 0 0,0 42 32,0 0-17,0 0-15,-21 21 0,0-20 0,21 20 16,0-21-16,0 0 0,-21 0 16,21 22-16,0-22 0,0 0 0,0 0 15,0 0-15,0 1 0,0-1 16,0-42 15,0-1-15,0 1-16,0 0 0,21 0 15,-21 0-15,0 0 0,21-1 0,0-20 16,-21 21-16,22-21 0,-1 20 0,0-20 16,-21 21-16,21-21 0,0 20 15,0 1-15,1 0 0,-1 21 0,-21-21 16,21 21-16,0 0 0,-21 21 15,21-21-15,-21 21 0,0 0 16,21 1-16,-21 20 0,0-21 0,0 21 16,0-20-16,0-1 15,0 21-15,0-21 0,0 0 0,0 1 0,0 20 16,0-21-16,0 0 16,0 0-16,0-42 31,0 0-16,0 0-15,0 0 16,0 0-16,0-1 0,22-20 0,-1 21 16,0-21-16,0 20 0,0-20 15,22 21-15,-22-21 0,21 20 0,-21-20 16,22 21-16,-1 0 0,0 21 16,-21 0-16,22 0 0,-22 0 0,0 0 15,0 0-15,0 21 0,1 0 0,-22 21 16,0-20-16,0 20 0,0-21 15,0 21-15,0-20 0,0 20 0,-22-21 16,1 21-16,0-20 0,21-1 0,-21 0 16,0 0-16,21 0 0,0 0 15,21-21 17,0 0-32,0-21 15</inkml:trace>
  <inkml:trace contextRef="#ctx0" brushRef="#br0" timeOffset="27203.29">26098 5673 0,'0'0'15,"0"-21"1,22 21-16,-1 0 16,0 0-16,0-22 0,0 22 0,0 0 15,1-21-15,-1 0 0,0 21 16,0-21-16,0 21 0,0-21 0,1 21 15,-1-21-15,-21-1 0,0 1 0,21 21 16,-21-21-16,0 0 0,0 0 0,0 0 16,-21 21-1,0 0-15,-1 0 0,1 0 16,0 0-16,0 0 0,0 0 0,0 21 16,21 0-16,-22 21 0,1-21 0,0 1 15,0 20-15,0 0 0,21-21 16,-21 22-16,21-22 0,0 21 0,0-21 15,0 1-15,0-1 0,0 0 0,0 0 16,0 0-16,0 0 0,21-21 0,0 0 16,0 22-16,0-22 0,0 0 0,1 0 15,-1 0-15,0 0 0,0 0 16,0-22-16,0 1 0,1 21 16,-1-21-16</inkml:trace>
  <inkml:trace contextRef="#ctx0" brushRef="#br0" timeOffset="28863.35">26882 4805 0,'0'-42'0,"0"84"0,0-148 0,0 85 0,0-21 16,0 20-16,0 1 0,0 0 0,0 0 16,-22 0-16,1 21 0,0 0 15,0 0-15,21 21 0,-21 0 16,0 0-16,21 22 0,-22-22 15,22 42-15,0-20 0,0 20 16,-21 1-16,21-1 0,0 1 0,-21-1 16,21 22-16,0-22 0,-21 1 0,21-1 15,-21 1-15,21-1 0,-21 43 16,21-42-16,0-22 0,0 0 16,0 1-16,0-1 0,0-21 0,0 21 15,0-20-15,0-1 0,0 0 0,0 0 16,21 0-16,0-21 15,0 0-15,0 0 0,0 0 16,1 0-16,-1-21 0,0 21 0,0-21 16,21 0-16,-20 0 0,-1-1 15,0-20-15,0 21 0,21-21 0,-42 20 16,22-20-16,-1 0 0,-21 21 16,0-22-16,0 22 0,0 0 0,0 0 15,0 0-15,0-1 0,-21 22 16,-1 0-16,1 0 0,0 0 15,21 22-15,-21-22 0,21 21 16,0 0-16,-21 0 0,21 21 0,0-20 16,0-1-16,0 0 0,0 0 0,0 0 15,0 22-15,0-22 0,0 0 0,21 0 16,-21 0-16,21 0 16,0 1-16,0-22 0,1 0 15,-1 21-15,0-21 0,0 0 16,0 0-16,0 0 0,1 0 0,-1 0 15,0 0-15,0 0 0,0-21 16,0-1-16,-21 1 0,22 0 0,-1 0 16,0 0-16,0-22 0,-21 22 0,21-21 15,-21 21-15,21-22 0,-21 22 0,22-21 16,-22 21-16,0 0 0,0-1 16,-22 22-1,1 0 1,21 22-1,21-22 17,1 0-17,-1 0-15,0 0 0,0-22 16,0 22-16,0 0 0,1 0 16,-22-21-16,21 21 0,0 0 15,0 0-15,-21 21 16,0 1-16,0-1 15,0 0-15,0 0 16,0 0-16,-21 0 0,21 1 0,0-1 16,0 0-16,0 0 0,-21 0 0,21 0 15,0 1-15,0-1 16,0 0-16,0 0 16,0 0-16,0 0 0,21 1 15,0-22 1,0 0-16,0 0 15,1 0 1,-1 0-16,0 0 0,-21-22 16,21 1-16,0 21 0,-21-21 15,21 21-15,-21-21 0,22 21 16,-22-21-16,21 21 31,-21-21-31,0-1 141,0 1-110,0 0-31,21 21 16,-21-21-16,0 0 15,21 21-15,-21-21 0,21-1 16,-21 1-16,0 0 16,0 0-1,0 0 16,0 0 63,21 21-94,-21-22 47,0 44 31,0-1-78,0 0 0,0 0 16,0 0-16,0 0 15,-21 22-15,21-22 0,0 0 0,0 0 16,-21 0-16,21 1 0,-21-1 0,21 0 16,0 0-16,0 0 0,0 0 15,0-42 32,0 0-47,0 0 16,21 21-16</inkml:trace>
  <inkml:trace contextRef="#ctx0" brushRef="#br0" timeOffset="29035.9">27940 5355 0,'0'-21'0,"0"42"0,-21-63 0,0 42 16,21-21-16,-22 21 0,1 0 31,21-21 16,-21 21-47</inkml:trace>
  <inkml:trace contextRef="#ctx0" brushRef="#br0" timeOffset="29235.79">26522 5186 0,'0'0'0,"-21"21"0,-1-21 16,1 0-16,0 0 0,42 0 31,0 0-31,1 0 16,-1 0-16,21 0 0,-21 0 0,22 0 15,-1-21-15,0 21 0,1 0 16,-1-21-16</inkml:trace>
  <inkml:trace contextRef="#ctx0" brushRef="#br0" timeOffset="29976.88">28109 5673 0,'0'0'0,"0"-21"16,0-1-16,21 1 16,1 21-16,20 0 15,-21 0-15,0 0 0,22 0 0,-1 0 16,-21 0-16,21 0 0,1 0 0,-22 0 15,21 0-15,-21 0 0,1 21 16,-1-21-16,0 22 0,-21-1 16,0 0-16,0 0 0,0 0 0,-21 0 15,-22 1-15,22-1 0,-21 0 0,0 0 16,-1-21-16,1 21 0,0 0 16,-64 22-16,63-22 0,1-21 15,21 21-15,-21-21 0,20 0 0,1 21 16,42-21 15,1 0-31,-1 0 16,21 0-16,-21 0 0,0 0 0,22 21 15,-22-21-15,0 22 0,21-22 16,-20 21-16,20 0 0,-21 0 16,21 0-16,-20 0 0,20 1 0,-21-1 15,21 21-15,-20-21 0,-1 22 0,0-22 16,0 21-16,-21 0 0,0 1 0,21-1 15,-21 0-15,0 1 0,0-22 16,0 21-16,-21 1 0,0-1 0,0 0 16,0 1-16,-1-22 0,-20 21 0,0 0 15,21 1-15,-22-1 0,1 0 0,0 22 16,-1-22-16,-20-21 0,20 22 0,-20-1 16,21-21-16,-22 0 0,1-21 0,20 22 15,-20-22-15,-1 0 0,22 0 16,0 0-16,-1 0 0,1-22 0,0 22 15,-1-21-15,22 0 0,-21 0 16,21 0-16,-1 0 0,-20-1 0,21-20 16,0 21-16,21 0 0,-21 0 0,21-1 15,0 1-15,0 0 0,0 0 0,0 0 16,0 0-16,0-1 0,0 1 16,21 0-16,0-21 0,0 21 0,0-22 15,0 22-15,22-21 0</inkml:trace>
  <inkml:trace contextRef="#ctx0" brushRef="#br0" timeOffset="30377.65">28681 5736 0,'0'-21'0,"0"42"0,21-42 0,-21 0 15,21 0-15,0 21 16,-21-21-16,21-1 0,1 22 0,-1-21 16,0 0-16,0 21 0,21-21 0,-20 0 15,-1 0-15,0-1 0,0 1 16,0 21-16,0-21 0,-21 0 16,22 21-16,-22-21 0,0 0 0,-22 21 15,1 0-15,-21 0 16,21 0-16,0 21 0,-22 0 15,22 21-15,-21-21 0,21 1 0,-1 20 16,1-21-16,0 21 0,21-20 0,0-1 16,0 21-16,0-21 0,0 0 15,0 1-15,0-1 0,0 0 16,21 0-16,0-21 0,1 0 0,-1 0 16,21 0-16,-21 0 0,22 0 0,-22 0 15,21 0-15,-21 0 0,22 0 16,-1 0-16,-21 0 0,21-21 0,1 21 15</inkml:trace>
  <inkml:trace contextRef="#ctx0" brushRef="#br0" timeOffset="30989.11">29676 5546 0,'21'-21'0,"-21"-22"16,0 22-16,0 0 15,-21 21-15,-1 0 16,1 0-16,-21 0 0,21 0 16,0 0-16,-22 21 0,22 0 0,0 0 15,0 1-15,0-1 0,-1 21 0,1-21 16,0 0-16,21 22 0,0-22 16,0 0-16,0 0 0,0 0 0,0 1 15,0 20-15,0-21 0,21 0 16,0 0-16,1-21 0,-22 22 15,21-22-15,0 0 0,21 0 0,-21 0 16,1 0-16,-1 0 0,0 0 0,0 0 16,0-22-16,0 1 0,1 0 15,-1-21-15,0 21 0,0-22 0,0 1 16,0-22-16,1 22 0,20 0 16,-21-22-16,0 1 0,0 20 15,1-20-15,20-1 0,-21 1 0,0-22 16,0 22-16,1-1 0,-1 1 0,0-1 15,0 22-15,0 0 0,-21-1 16,0 1-16,0 21 0,0 0 0,0-1 16,-21 22-16,0 0 15,0 0-15,0 0 0,-1 0 0,-20 43 16,21-22-16,0 21 0,0 1 0,-1 20 16,1-21-16,0 22 0,21-1 15,-21 1-15,21-1 0,0-20 0,0 20 16,0 1-16,0-22 0,0 0 0,0 22 15,0-22-15,0 1 16,0-1-16,21 0 0,0 1 0,0-22 16,22 21-16,-22-21 0,0 0 0,21 1 15,-20-1-15,20 0 0,-21 0 16,21 0-16,-20-21 0,-1 0 0,0 0 16,0 0-16,0 0 0,0 0 0,1 0 15,-22-21-15</inkml:trace>
  <inkml:trace contextRef="#ctx0" brushRef="#br0" timeOffset="35028.08">2392 6350 0,'0'0'0,"0"21"0,-21 0 32,-1-21-17,1 22 1,0-22 0,0 0-1,0 0-15,0 0 16,-1 21-16,1-21 0,0 0 15,0 0-15,0 0 0,0 21 16,-1-21-16,1 0 16,0 0-1,0 0-15,0 0 16,0 0 0,-1 0 15,44 0 63,-1 0-94,0 0 15,0 0-15,0 0 16,0 0-16,1 0 0,-1 0 0,0 0 15,0 0-15,0 0 0,22 0 16,-22 0-16,0 0 0,0 0 16,21 0-16,-20 0 0,-1 0 0,21 0 15,-21 0-15,22 0 0,-22 0 16,21 0-16,-21-21 0,22 21 0,-1 0 16,0 0-16,1 0 0,-22 0 15,21 0-15,0 0 0,1 0 0,-1 0 16,-21 0-16,22 0 0,-1 0 15,-21 0-15,21 0 0,-20 0 0,20 0 16,-21 0-16,21 0 0,-20 0 16,20 0-16,0 0 0,-21 0 15,22 0-15,-1 0 0,0 0 0,1 0 0,-1 0 16,0 0-16,107 0 16,-107 0-16,0 0 15,1 0-15,-1 0 0,0 0 16,1 0-16,-1 0 0,0 0 0,1 0 15,-22 0-15,21 0 0,0 0 0,1 0 16,-1 0-16,0 0 0,22 0 16,-22 0-16,1 0 0,-1 0 0,21 0 15,-20 0-15,-1 0 0,22 0 0,-22 0 16,0 0-16,1 0 16,-1 0-16,0 0 0,1 0 0,-1 0 15,0 0-15,-21 0 0,22 0 0,-22 0 16,21 0-16,-21 0 0,22 21 15,-22-21-15,21 0 0,-21 0 0,22 0 16,-22 0-16,21 0 0,-21 0 0,22 0 16,-22 0-16,21 0 0,-21 0 15,22 0-15,-1 0 0,0 0 0,-20 0 16,20 0-16,0 0 0,-21 0 16,22 0-16,-22 0 0,21 0 0,1 0 15,-22 0-15,0 0 0,21 0 0,-21 0 16,1 0-16,62 0 15,-41 0-15,-22 0 16,0 0-16,21 0 0,-21 0 0,22 0 16,-22 0-16,21 0 0,1 0 15,-22 0-15,21 0 0,0 0 0,-20 0 16,20 0-16,-21 0 0,21 0 0,-20 0 16,20 0-16,-21 0 0,21 0 15,-20 0-15,20 0 0,-21 0 0,21 0 16,-20 0-16,20 0 0,-21 0 0,21 0 15,-20 0-15,-1 0 0,21 0 16,-21 0-16,0 0 0,1 0 0,-1 0 16,0 0-16,0 0 0,0 0 0,0 0 15,1-21-15,-1 21 16,0 0-16,0 0 0,21 0 0,-20 0 16,-1 0-16,21 0 0,-21 0 0,0-21 15,22 21-15,-22 0 0,0 0 16,21 0-16,-20 0 0,-1 0 0,0 0 15,0 0-15,0 0 0,0 0 16,1 0 0,-1 0-16,-42 0 172,-1 0-157,1 0 63,0 0-46,0 0-1,0 0-16,0 0-15,-1 0 0,1 0 16,0 0-16,0 0 0</inkml:trace>
  <inkml:trace contextRef="#ctx0" brushRef="#br0" timeOffset="39483.16">20426 6583 0,'0'0'0,"-21"0"0,-1 0 0,-20 0 16,21 0-16,-21 0 0,20-21 15,-20 21-15,21 0 0,0 0 16,-22-21-16,22 21 0,0-22 0,0 22 16,0 0-16,0 0 0,-1-21 0,1 21 15,0 0-15,0 0 0,-21 0 16,20 0-16,1 0 0,-21-21 0,21 21 15,0 0-15,-1 0 0,1 0 0,0 0 16,0 0-16,0 0 0,0 0 16,-1 0-16,1 0 31,42 0 0,1 0-31,-1 0 0,0 0 16,0 0-16,0 0 0,0 0 0,1 0 15,-1 0-15,0 0 0,21 0 16,-21 0-16,22 0 0,-22 0 0,21 0 16,1 0-16,-1 0 0,0 0 0,1 0 15,20 0-15,-21 0 0,22 0 16,-22 0-16,22 0 0,-1 0 0,1 0 16,-1 0-16,1 0 0,-22 0 0,22 0 15,-1 0-15,-21 0 0,22 0 0,-22 0 16,22 0-16,-22 0 15,22 0-15,-1 0 0,1 0 0,-1 0 16,1 0-16,-1 0 0,1 0 0,-1 0 16,22 0-16,-22 0 0,1 0 15,-1 0-15,1 0 0,-1 0 0,1 0 16,-1 0-16,1 0 0,-1 0 0,1-21 16,-1 21-16,1 0 0,-1 0 15,22 0-15,-22 0 0,1 0 0,-1-21 16,1 21-16,-22 0 0,22 0 0,-1 0 15,1 0-15,-22 0 0,22 0 16,-22 0-16,21 0 0,1 0 16,-22 0-16,22 0 0,-1 0 0,1 0 15,-1 0-15,1 0 0,-1 0 16,1 0-16,-1 0 0,1 0 0,-22 0 16,22 0-16,-22 0 0,21 0 0,-20 0 15,-1 0-15,22 0 0,-22 0 0,0 0 16,22 0-16,-1 0 0,-20 0 15,20 0-15,1 0 0,-1 0 0,1 0 16,-1 0-16,1 21 0,-1-21 16,1 0-16,-1 0 0,1 0 0,-22 0 15,0 0-15,22 0 0,-22 0 0,22 21 16,-22-21-16,0 0 0,22 0 16,-22 0-16,22 0 0,-22 0 15,21 0-15,-20 0 0,20 0 0,1 0 16,-22 0-16,22 0 0,-1 0 15,-21 0-15,22 0 0,-22 0 0,1 0 16,-1 0-16,0 0 0,-21 0 0,22 0 16,-1 0-16,-21 0 0,22 0 15,-1 0-15,-21 0 0,0 0 0,22 0 16,-22 0-16,0 0 0,0 0 0,0 0 16,0 0-16,1-21 0,-1 21 15,0 0-15,0 0 16,-21-21 78,-21 21-79,0-21-15,0 21 16</inkml:trace>
  <inkml:trace contextRef="#ctx0" brushRef="#br0" timeOffset="102811.94">1312 7853 0,'0'-21'15,"21"21"1,-21-21-16,0-1 16,0 1-1,0 0-15,0 0 16,0 0-16,0 0 15,-21 21-15,0-22 0,21 1 0,-21 21 16,0 0-16,0-21 0,-1 21 16,1 0-16,0 0 0,0 0 0,0 0 15,0 0-15,-1 21 0,1 0 16,0 1-16,0-1 0,0 0 0,0 21 16,-1-21-16,1 22 0,0-1 15,0 0-15,21 1 0,0 20 16,-21-20-16,21 20 0,-21 1 0,21-22 15,0 21-15,0 1 0,0-22 16,0 1-16,0 20 0,0-21 0,0-20 16,21 20-16,0 0 0,0-21 15,0 22-15,0-22 0,1 0 0,20 0 16,-21-21-16,21 0 0,1 0 0,-1 0 16,0 0-16,22 0 0,-22-21 15,1 21-15,20-21 0,-21 0 16,1 0-16,-1-1 0,0 1 0,-20-21 15,20 21-15,-21-22 0,21 22 16,-20-21-16,-1 0 0,0 20 0,0-20 16,0 0-16,0-1 0,-21 1 15,0 21-15,22 0 0,-22 0 0,0-1 16,0 1-16,0 0 0,0 42 31,0 0-31,0 1 0,0-1 0,0 0 16,-22 21-16,1-21 0,21 1 0,-21 20 15,21-21-15,0 21 0,-21-20 16,21 20-16,0-21 0,0 0 0,0 0 16,0 1-16,0-1 0,21-21 0,0 21 15,0-21-15,1 21 16,-1-21-16,0 0 0,21 0 0,-21 0 16,1 0-16,-1 0 0,0-21 0,0 0 15,21 21-15,-20-21 0,-1-1 16,0 1-16,-21 0 0,21 0 0,0 0 15,-21 0-15,21-22 0,-21 1 0,0 21 16,0-22-16,0 1 0,0 21 16,0-21-16,0-1 0,-21 22 0,-21 0 15,21 0-15,0 0 0,-1 21 16,1 0-16,0 0 0,0 0 0,-21 0 16,20 0-16,1 21 0,0 0 0,0 0 15,0 21-15,21-20 0,0-1 16,0 0-16,0 21 0,0-21 15,0 1-15,0-1 0,0 0 0,0 0 16,21-21-16,0 21 0,0-21 0,0 0 16,1 0-16,20 0 0,-21 0 15,0 0-15,22 0 0,-22 0 0,21 0 16,-21-21-16,0 21 0,22-21 0,-22 0 16,0 0-16,21-1 15,-20 1-15,-1 0 0,0 0 0,21-21 0,-21 20 16,1 1-16,-22 0 0,21 0 0,-21 0 15,21 0-15,-21-1 16,0 44 0,21-1-16,-21 0 15,0 0-15,0 0 0,0 0 16,0 22-16,0-22 0,0 0 0,0 21 16,-21-20-16,21-1 0,-21 63 15,21-62-15,0-1 16,0 0-16,0 0 0,-21-21 15,21 21-15,0-42 32,0 0-32,0 0 15,0 0-15,21-1 16,-21 1-16,21-21 0,0 21 0,-21-22 16,21 22-16,0-21 0,1 0 15,-1 20-15,21-20 0,-21 21 0,0 0 16,1 0-16,-1-1 0,0 22 0,0 0 15,0 22 1,-21-1-16,21 0 0,-21 0 0,0 0 16,0 0-16,0 22 0,22-22 0,-22 0 15,0 21-15,0-20 0,0-1 16,0 0-16,0 0 0,0 0 0,0 0 16,21 1-16,-21-1 0,21-21 0,-21 21 15,21-21-15,0 0 0,0 0 16,1 0-16,-1 0 15,0 0-15,0 0 0,0-21 16,0 0-16,1-1 0,-1 1 0,0 0 16,0 0-16,0-21 0,-21-1 0,21 22 15,1-21-15,-1-1 0,0 1 16,-21 21-16,0-21 0,0 20 0,0 1 16,0-21-16,0 21 0,0 42 31,0 21-16,-21-21-15,21 1 0,0-1 0,0 21 0,0-21 16,0 0-16,0 22 0,0-22 16,0 0-16,0 0 0,0 0 15,0 22-15,0-22 0,21-21 0,0 21 16,0 0-16,-21 0 0,21 1 16,1-1-16,-22-42 46,-22 21-46,1-22 0,0 22 16,21-21-16,-21 21 16,0 0-1,21 21 1,0 1-16,0-1 16,0 0-16,21 0 15,0-21-15,0 0 16,0 0-16,1 21 0,-1-21 0,0 0 15,0 0-15,0 0 0,0 0 0,1 0 16,-1 0-16,21 0 0,-21-21 0,0 21 16,22-21-16,-22 0 0,0 0 15,0-1-15,22 1 0,-22-21 0,0 21 16,0-22-16,0 1 0,0-21 16,-21 20-16,22-20 0,-1 20 0,0-20 0,0-1 15,0 22-15,-21-21 0,21 20 16,-21-20-16,0 20 0,0 1 15,0 0-15,0-1 0,0 1 0,0 21 16,0-21-16,0 20 0,0 1 0,0 42 31,0 1-15,0 20-16,0 0 0,0-21 0,0 22 16,0-1-16,0 0 0,0 22 0,0-22 15,0 1-15,0 20 0,0-21 16,0 22-16,0-22 0,0 22 15,-21-22-15,21 0 0,0 1 0,0-1 16,0 0-16,0-20 0,0 20 0,0-21 16,0 21-16,0-20 0,0-1 15,0 0-15,21 0 0,1 0 16,-1-21-16,0 0 0,0 0 16,0 0-16,0 0 0,22 0 0,-22 0 15,0 0-15,0-21 0,0 0 16,1 0-16,-1 0 0,0-1 0,0 1 15,21-21-15,-20 0 0,-1 20 16,0-20-16,-21 0 0,21-1 0,-21 22 0,21-21 16,-21 21-16,0 0 0,0-1 15,-21 22 1,0 0-16,0 0 16,21 22-16,-21-1 0,21 0 0,-22 0 15,22 0-15,0 0 0,0 1 0,0-1 16,0 0-16,0 0 15,0 0-15,22-21 16,-1 0-16,0 0 16,0 0-16,0 0 0,0-21 15,1 0-15,-1 21 16,0-21-16,-21 0 0,21-1 16,-21 1-16,21 0 0,-21 0 0,21 0 15,1 0-15,-22 42 31,0 0-31,0 21 16,0-21-16,-22 1 0,22-1 0,-21 21 16,21-21-16,-21 0 0,21 22 0,-21-22 15,21 0-15,0 0 0,0 0 0,0 1 16,0-1-16,0 0 16,21-21-16,0 0 0,-21 21 0,21-21 15,1 0-15,-1 0 0,0 0 0,0 0 16,21 0-16,-20 0 0,20-21 15,-21 0-15,0 0 0,0 21 0,1-22 16,-1-20-16,0 21 0,0 0 16,0-22-16,0 22 0,1-21 0,-22 21 15,0 0-15,21-1 0,-21 1 0,0 0 16,0 0-16,0 42 31,-21 0-31,21 0 0,0 1 16,-22-1-16,22 0 0,-21 21 0,21-21 15,0 1-15,0-1 0,0 21 0,0-21 16,0 0-16,0 1 0,0-1 0,21 0 16,1 0-1,-1 0-15,0-21 0,0 0 16,0 0-16,0 0 0,1 0 0,-1 0 16,0 0-16,0 0 0,0 0 15,0-21-15,-21 0 0,22 0 0,-1 0 16,-21-1-16,21 1 0,0 0 0,-21-21 15,0-1-15,21 22 0,0-21 16,-21 21-16,22 0 0,-22-1 0,0 1 16,0 42 15,0 1-31,-22-1 0,22 0 0,0 21 16,0-21-16,0 1 15,0-1-15,0 0 0,0 0 0,0 0 16,0 0-16,0 1 0,0-1 0,0 0 15,22-21-15,-1 21 0,0-21 0,0 0 16,0 0-16,0 0 16,1 0-16,-1 0 0,0 0 15,0-21-15,0 21 16</inkml:trace>
  <inkml:trace contextRef="#ctx0" brushRef="#br0" timeOffset="104107.31">6096 8001 0,'0'0'0,"-64"-21"16,43 21-16,0 0 16,0 0-16,0 0 0,0 21 0,-1 0 15,1 0-15,0 1 0,0-1 16,21 21-16,-21-21 0,0 22 0,21-22 15,-22 21-15,22-21 0,0 22 0,0-22 16,0 0-16,0 0 0,0 0 0,0 0 16,22 1-16,-1-1 0,0 0 15,0-21-15,0 21 0,0-21 0,1 21 16,-1-21-16,0 0 0,0 0 16,0 0-16,0 0 0,22 0 0,-22 0 15,0-21-15,0 0 0,0 21 0,1-21 16,-1 0-16,0-1 0,0 1 0,21-21 15,-20 21-15,-1-22 0,0 1 0,-21 0 16,21-1-16,0-20 0,0 21 16,1-22-16,-1 1 0,0 20 0,0-20 15,-21 20-15,0 1 0,21 0 0,-21-1 16,0 1-16,0 21 0,0 0 16,0-22-16,0 22 0,0 0 15,0 0-15,-21 21 16,0 0-1,21 21-15,0 0 0,0 0 0,-21 22 16,21-1-16,-21 0 0,21 1 0,0-1 16,0 22-16,0-1 0,0 1 0,0-22 15,0 21-15,0 1 0,0-1 16,0-20-16,0-1 0,0 0 0,0 1 16,0-1-16,0-21 0,0 0 0,0 1 15,21-1-15,-21 0 0,21 0 0,0 0 16,0-21-16,0 0 15,1 0-15,-1 0 0,0 0 16,0 0-16,0 0 0,22 0 0,-22 0 16,0-21-16,0 0 0,0 21 15,22-21-15,-22 0 0,0-1 0,0-20 16,21 21-16,-20 0 0,-1 0 0,0-22 16,-21 22-16,21 0 0,-21 0 0,21 0 15,-21-1-15,0 44 31,-21-1-31,0 0 0,21 0 16,-21 0-16,21 0 0,0 1 0,-21-1 16,21 0-16,0 0 0,0 0 15,0 0-15,0 1 0,0-1 16,0 0-16,21-21 0,0 0 16,0 0-16,0 0 15,0 0-15,1 0 0,-1 0 0,0 0 16,0 0-16,0-21 0,0 21 15,1-21-15,-1-1 0,0 22 0,0-21 16,0 0-16,-21-21 0,0 21 0,21-1 16,-21-20-16,0 21 0,0-21 0,0-1 15,0 22-15,0-21 0,-21 21 16,21-1-16,-21 1 0,0 21 16,0 0-16,0 0 0,-1 0 0,1 0 0,-21 0 15,21 21-15,0 1 0,-1-1 16,-20 0-16,21 0 0,0 21 0,21-20 15,-21-1-15,21 0 0,0 21 16,0-21-16,0 1 0,0-1 0,0 0 16,21-21-16,-21 21 0,21 0 0,0-21 15,0 0-15,0 21 0,22-21 0,-22 0 16,0 0-16,0 0 0,0 0 0,22 0 16,-22 0-16,0 0 0,0-21 0,0 21 15,22-21-15,-22 0 0,0 0 16,0 0-16,0-1 0,22 1 15,-22 0-15,0 0 0,0 0 0,0 0 16,1-1-16,-1 1 0,-21 0 0,21 21 16,-21 21-1,0 22 1,0-22-16,0 0 0,-21 0 0,21 21 16,0-20-16,0-1 0,0 0 15,-21 0-15,21 21 0,0-20 16,0-1-16,0 0 0,0 0 0,0 0 15,21-21-15,0 0 16,0 0-16,0 0 0,0 0 16,1 0-16,-1 0 15,0 0-15,0-21 0,0 21 16,0-21-16,1 0 0,-1 0 0,0-1 16,0 1-16,0 0 0,0 0 15,-21 0-15,0-22 0,22 22 0,-22 0 16</inkml:trace>
  <inkml:trace contextRef="#ctx0" brushRef="#br0" timeOffset="104415.13">6308 7578 0,'0'0'0,"21"0"15,0 0-15,0 0 0,21 0 0,1-21 16,-1 21-16,0 0 0,22 0 0,-22 0 16,22 0-16,-1 0 0,-20 0 0,20 0 15,-21 0-15,1 0 0,-1 0 16,-21 0-16,22 0 0,-22 0 15,0 0-15,-21-22 16,-21 1 0,0 21-16,-22 0 0</inkml:trace>
  <inkml:trace contextRef="#ctx0" brushRef="#br0" timeOffset="104795.91">3471 7705 0,'0'0'0,"0"21"16,21-21 0,1 0-16,20 0 15,0 0-15,1 0 0,20 0 0,1 0 16,-1-21-16,-21 21 0,22 0 0,-1 0 16,-20 0-16,20 0 0,-20 0 15,-1 0-15,0-21 0,-21 21 16,22 0-16,-22 0 0,0 0 15,-42 0 17,0 0-32,0 0 15</inkml:trace>
  <inkml:trace contextRef="#ctx0" brushRef="#br0" timeOffset="107659.85">8848 8170 0,'0'0'15,"0"-21"-15,0 0 0,0 0 16,0 0-16,0 0 15,0-1-15,0 1 16,0 0 0,0 42 62,0 0-78,0 1 0,0-1 15,0 0-15,0 0 0,0 21 16,0-20-16,-22-1 0,22 21 0,0-21 16,0 0-16,-21 22 0,21-22 15,0 0-15,0 21 0,0-20 0,0-1 16,0 0-16,0 0 0,0 0 16,0 0-16,0 1 0,0-1 15,0 0-15,21-21 47,1-21-31,-1 0-16,0-1 0,-21 1 0,21 0 15,0 0-15,0 0 0,1 0 0,-22-1 16,21-20-16,0 21 0,-21 0 0,21-22 16,-21 22-16,21 0 15,0 0-15,-21 0 0,0 0 0,22-1 16,-22 44-1,21-1 1,-21 21-16,0-21 16,0 0-16,0 1 0,0-1 0,0 21 15,0-21-15,0 0 0,0 1 0,21-1 16,-21 0-16,0 0 0,0 0 0,0 0 16,21 1-16,0-22 0,-21 21 0,21-21 15,1 0-15,-1 0 16,0 0-16,0 0 0,0 0 0,0 0 15,1-21-15,-1 21 16,-21-22-16,21 1 0,-21 0 0,21 0 16,0 0-16,-21-22 0,0 22 0,21-21 15,-21 21-15,22-22 0,-22 22 16,0-21-16,0 0 0,0 20 0,21 1 16,-21-21-16,21 21 0,-21 0 15,0-1-15,0 44 16,0-1-1,0 0-15,0 0 0,0 0 0,0 22 16,0-22-16,0 0 0,-21 21 0,21-21 16,0 22-16,0-22 0,0 21 0,0-21 15,0 1-15,0-1 16,0 0-16,0 0 0,21 0 16,0-21-16,0 0 0,0 21 0,1-21 15,-1 0-15,0 0 0,21 0 16,-21 0-16,1 0 0,-1-21 0,0 0 15,0 0-15,0 0 16,0 0-16,1-1 0,-22 1 0,21 0 16,-21-21-16,21 21 0,-21-22 0,0 22 15,0-21-15,21 21 0,-21-1 0,0-20 16,0 21-16,0 0 0,0 0 16,0 42 15,0 0-31,0 0 0,0 0 15,0 22-15,0-22 0,0 21 0,0-21 16,-21 0-16,21 22 0,0-22 16,0 0-16,0 0 0,0 0 0,21 1 15,0-1-15,-21 0 0,21 0 0,1-21 16,-1 0-16,0 21 0,0-21 0,0 0 16,0 0-16,22 0 0,-22 0 0,0 0 15,0 0-15,22-21 0,-22 0 0,0 0 16,0 0-16,0-1 15,0 1-15,1 0 0,-1-21 0,-21-1 16,21 1-16,0-21 0,-21 20 0,21-20 16,-21-1-16,21 22 0,-21-22 0,22 22 15,-22-21-15,0 20 0,0 1 0,21 0 16,-21-1-16,0 22 0,0 0 16,0 0-16,0 0 0,0 42 31,0 0-31,-21 21 0,21-21 0,0 22 15,-22-1-15,22 0 0,0 1 16,-21 20-16,21-20 0,0 20 0,0 1 16,0-22-16,0 21 0,0-20 15,0-1-15,0 0 0,0-20 0,21 20 16,1-21-16,-22 21 0,21-20 0,0-1 16,0-21-16,0 21 0,0 0 0,1-21 15,20 0-15,-21 0 0,0 0 16,0 0-16,22 0 0,-22-21 0,0 0 15,0 0-15,22-1 0,-22 1 0,0 0 16,0-21-16,0-1 0,0 1 0,1 0 16,-1-22-16,0 22 0,0-22 0,0 1 15,0-1-15,1 1 0,-22 21 16,21-22-16,-21 22 0,21-1 0,-21 1 16,0 0-16,0 21 0,0-1 15,0 1-15,0 0 0,-21 42 16,21 0-16,-21 22 15,-1-22-15,22 21 0,0 1 16,-21-1-16,21 21 0,-21-20 0,21 20 16,0-20-16,-21 20 0,21 1 0,0-22 15,0 21-15,0-20 0,0-1 0,0 0 16,0 1-16,0-22 0,0 21 0,0-21 16,0 1-16,0-1 0,0 0 15,0 0-15,0-42 47,21 0-47,0 0 0,0-1 0,-21 1 16,22 0-16,-1 0 0,0-21 0,0 20 15,0-20-15,0 21 0,1-21 16,20-1-16,-21 22 0,0 0 0,0 0 16,-21 0-16,22 21 0,-1 0 15,0 21-15,-21 0 0,0 21 16,0-21-16,0 22 0,0-22 0,0 21 15,0-21-15,21 22 0,-21-22 16,0 21-16,21-21 0,-21 1 0,21-1 16,1 0-16,-1-21 0,0 21 0,-21 0 15,21-21-15,0 0 0,0 0 16,1 0-16,-1 0 0,0 0 0,0 0 16,0 0-16,0 0 0,1 0 0,-1-21 15,0 0-15,0 0 0,0 0 0,-21-1 16,21 1-16,-21 0 0,22 0 15,-22-21-15,0 20 0,0-20 0,0 21 16,0-21-16,0 20 0,0 1 0,0-21 16,0 21-16</inkml:trace>
  <inkml:trace contextRef="#ctx0" brushRef="#br0" timeOffset="107903.76">10435 7916 0,'0'0'15,"21"0"1,0 0-16,1 0 0,-1 0 0,21-21 16,-21 21-16,22-21 0,-1 21 0,0 0 15,1 0-15,-1-21 0,-21 21 16,21 0-16,-20 0 0,-1 0 0,0 0 15,0-21-15,-21 0 16,0-1 0</inkml:trace>
  <inkml:trace contextRef="#ctx0" brushRef="#br0" timeOffset="108224.58">9885 7620 0,'0'0'0,"-21"21"15,-1-21-15,1 21 0,42-21 32,1 0-17,-1 0-15,0 0 0,0 0 16,-21-21-16,0 0 0,0 0 15,0 0-15,-21 0 16,0 21 0,0 0-16,-1-22 15,1 22 17,21 22-17</inkml:trace>
  <inkml:trace contextRef="#ctx0" brushRef="#br0" timeOffset="109035.63">1651 10054 0,'0'0'0,"0"-21"0,0 0 0,0 0 16,0 0-16,0-1 0,0 1 0,0 0 16,0 0-16,0 0 0,-21 0 0,21-1 15,-21 22-15,-1 0 16,1 0 0,0 22-16,21 20 15,0 0-15,0 1 0,-21-1 0,21 21 16,0-20-16,0 41 0,-21-20 15,21 21-15,0-1 0,0-20 0,0 20 16,-21-20-16,21 21 16,-22-22-16,22 1 0,0-22 0,0 21 15,-21-20-15,21-1 0,-21 0 0,21 1 16,0-1-16,0-21 0,0 0 16,0 1-16,-21-22 15,0 0 1,21-22-16,0 1 0,0 0 15,-21 0-15,21-21 0,-22 20 16,22-20-16,-21 0 0,0-1 16,21 1-16,0-21 0</inkml:trace>
  <inkml:trace contextRef="#ctx0" brushRef="#br0" timeOffset="109335.46">1249 10181 0,'0'0'0,"0"-42"0,0 21 0,0-22 16,0 22-16,0 0 0,21 0 0,-21 0 15,21-22-15,0 22 0,0 0 16,22 0-16,-22 0 0,21 0 0,1-1 16,20 22-16,-21-21 0,1 21 15,20 0-15,-20 0 0,-1 0 0,0 21 16,1-21-16,-22 43 16,0-22-16,0 0 0,-21 21 0,0 1 15,0-22-15,-21 21 0,0 1 0,0-22 16,-22 21-16,22 0 0,-21-20 15,21 20-15,-22-21 0,22 0 0,0 0 16,0 22-16,0-22 0,-1-21 16,22 21-16,0 0 0,0 0 15,22-21 1,-1 0-16,0 0 16,21 0-16,-21 0 0</inkml:trace>
  <inkml:trace contextRef="#ctx0" brushRef="#br0" timeOffset="112423.8">2392 10308 0,'0'0'0,"21"-21"0,-21-21 16,0 21 0,0-1-16,0 1 0,0 0 0,0 0 15,-21 0-15,0 0 0,21-1 0,-22 1 16,-20 21-16,21-21 0,0 21 15,0 0-15,-1 0 0,1 0 0,0 0 16,0 0-16,0 21 0,0 0 16,-1 22-16,22-22 0,0 21 15,0-21-15,-21 22 0,21-1 0,0 0 16,0 1-16,0-1 0,0 0 16,0-20-16,0-1 0,0 21 0,21-21 15,1-21-15,-22 21 0,42-21 0,-21 22 16,0-22-16,0 0 0,1 0 15,-1 0-15,21-22 0,-21 1 0,0 0 16,1 0-16,20 0 0,-21-22 16,0 22-16,0-21 0,1 21 0,-22-22 15,0 1-15,21 21 0,-21-21 0,0 20 16,0-20-16,0 21 0,0 0 16,0 0-16,0-1 15,0 44 1,0-1-1,0 0-15,0 0 0,0 21 0,0-20 16,0 20-16,0-21 0,0 21 16,0 1-16,0-22 0,21 21 0,0-21 15,-21 1-15,21-1 0,0 0 0,1 0 16,-1-21-16,21 0 0,-21 21 16,0-21-16,22 0 0,-22 0 0,21 0 15,-21-21-15,1 0 0,20 21 0,-21-21 16,0 0-16,0-22 15,1 22-15,-1 0 0,0-21 0,-21 20 16,21-20-16,-21 21 0,0 0 0,0 0 16,0-22-16,-21 22 15,21 0-15,-21 21 0,0 0 0,-1 0 16,1 0-16,21 21 16,0 0-16,0 0 15,0 1-15,0-1 0,0 0 0,0 21 16,21-21-16,1 1 0,-1 20 15,0-21-15,-21 21 0,21-20 0,0-1 16,0 0-16,1 0 0,-1 0 0,-21 0 16,21 1-16,0-1 0,0-21 15,0 21-15,1-21 16,-1 0-16,0 0 0,0 0 0,0 0 16,0 0-16,1-21 0,20 0 0,-21 21 15,0-22-15,22 1 0,-22 0 16,21-21-16,-21 21 0,22-1 0,-22-20 15,0 21-15,0-21 0,0-1 0,-21 22 16,0-21-16,0 21 0,0-22 16,0 22-16,0 0 0,0 0 0,-21 0 15,0 21-15,0 0 0,0 0 16,-1 0-16,1 0 0,-21 0 16,21 0-16,0 21 0,-22 0 15,22 0-15,0 0 0,0 0 0,0 1 16,-1 20-16,22-21 0,-21 21 15,21-20-15,0 20 0,0-21 0,0 0 16,0 0-16,0 1 0,21-1 0,1 0 16,-1-21-16,0 0 0,0 21 15,0-21-15,0 0 0,22 0 0,-22 0 16,0-21-16,0 21 0,0-21 0,1 0 16,-1-1-16,0 1 0,0-21 15,0 21-15,0 0 0,1-22 0,-22 22 16,0-21-16,21 21 0,-21-1 15,0 1-15,0 0 0,0 0 0,21 0 16,-21 42 15,0 0-31,0 0 0,0 0 0,21 22 16,-21-22-16,21 0 0,-21 21 16,21-20-16,1-1 0,-22 0 0,21 0 15,-21 0-15,21 0 0,0 1 0,0-22 16,0 0-16,1 0 0,-1 0 15,0 0-15,0 0 0,0 0 16,0 0-16,1-22 0,-22 1 16,21 0-16,-21 0 0,21 0 15,0 0-15,-21-22 0,0 22 0,0 0 16,21-21-16,-21 20 0,21 1 0,-21 0 16,0 0-16,0 0 0,0 42 31,0 0-31,0 0 15,0 0-15,0 1 0,0 20 0,0-21 16,0 21-16,0-20 0,0-1 16,0 0-16,0 21 0,0-21 0,0 1 15,0-1-15,0 0 0,0-42 47,0 0-47,0-1 16,22 1-16,-22 0 0,21 0 0,0-21 15,-21 20-15,21-20 0,0 21 16,0-21-16,-21 20 0,22 1 0,-1-21 16,0 21-16,0 0 0,0 21 0,0-22 15,1 22-15,-1 0 16,0 0-16,0 22 0,-21-1 16,0 0-16,0 0 0,21 0 0,-21 0 15,0 1-15,21-1 0,-21 21 0,0-21 16,0 0-16,0 1 15,0-1-15,0 0 0,0 0 0,22 0 16,-22 0-16,0 1 16,21-44-1,0 1 1,0 0-16,0 0 0,0 0 16,1-22-16,-1 22 0,0 0 0,0 0 15,0-21-15,0 20 0,1-20 16,-1 21-16,21 0 0,-21-22 0,0 43 15,1-21-15,-1 0 0,0 21 0,0 0 16,-21 21 0,0 0-1,0 1-15,0-1 0,0 21 0,0-21 16,0 0-16,0 1 0,0-1 0,0 0 16,21 21-16,-21-21 0,21 1 15,-21-1-15,22 0 0,-1-21 0,-21 21 16,21 0-16,0-21 0,0 0 0,0 0 15,1 0-15,-1 0 0,0 0 16,21 0-16,-21 0 0,1 0 0,-1-21 16,0 21-16,21-21 0,-21 0 0,1 0 15,-1-1-15,0 1 0,0 0 0,0-21 16,0 21-16,-21-1 0,0-20 16,0 21-16,0 0 0,0 0 15,0-1-15,0 1 0,-21 21 16,0 0-16,0 0 0,0 0 15,0 0-15,21 21 0,-22 1 16,22-1-16,-21 0 0,0 21 0,21-21 16,0 1-16,0-1 0,0 21 0,0-21 15,0 0-15,0 1 0,21-1 0,0 0 16,1 0-16,-22 0 0,21-21 16,21 21-16,-21-21 0,0 0 0,1 0 15,20 0-15,-21 0 0,0 0 0,22 0 16,-22 0-16,21-21 0,-21 0 15,0 0-15,22 0 0,-22 0 16,0-1-16,0-20 0,0 21 0,1-21 16,-1-1-16,0 1 0,0-22 0,0 22 15,0-21-15,1 20 0,-1-20 16,-21-1-16,21 22 0,-21-22 0,21 22 16,-21 0-16,0-1 0,0 22 0,0 0 15,0 0-15,0 0 0,-21 21 16,0 0-1,0 21-15,21 0 0,-22 0 0,1 22 16,21-22-16,-21 42 0,21-20 0,0-1 16,0 0-16,0 22 0,0-22 15,0 0-15,0 22 0,0-22 16,0 1-16,0-1 0,21-21 0,-21 21 16,21 1-16,1-1 0,-22-21 0,21 22 15,0-22-15,-21 0 0,21 0 16,0 0-16,0-21 0,1 21 0,-1-21 15,0 0-15,0 0 0,0 0 16,0 0-16,1 0 0,-1-21 0,0 0 16,0 0-16,21 0 0,-20 0 15,-1-1-15,0 1 0,0 0 16,0-21-16,0 21 0,-21-1 0,0-20 16,0 21-16,0 0 0,0 0 0,0-1 15,0 1-15,-21 21 16,0 0-1,21 21-15,-21-21 0,0 22 0,21-1 16,0 0-16,0 0 0,-21 0 0,21 0 16,0 1-16,0-1 0,0 21 15,0-21-15,0 0 0,0 1 0,21 20 16,-21-21-16,21 0 0,0-21 0,-21 21 16,21 1-16,0-22 0,1 0 0,-1 0 15,0 0-15,21 0 0,-21 0 16,1 0-16,-1 0 0,21 0 0,-21-22 15,0 22-15,1-21 0,-1 0 16,0 0-16,0 0 0,0 0 0,-21-1 16,21-20-16,1 21 0,-22 0 15,21-22-15,0 22 0,-21 0 0,0 0 16,21 0-16,0 0 0,-21-1 0,21 22 16,1 0-16,-1 0 0,0 0 15,0 22 1,-21-1-16,0 0 0,0 0 15,0 0-15,0 0 0,0 1 0,0-1 16,0 0-16,0 0 0,0 0 16,0 0-16,0 1 0,0-1 0,0 0 15,0 0-15,21-21 0,0 21 16,1 0-16,-1-21 0,0 0 16,0 0-16,0 0 0,0 0 0,1 0 15,-1 0-15,0 0 0,0 0 16,0 0-16,0-21 0,1 0 0,-1 21 15,0-21-15,21-21 0,-21 20 0,1 1 16,-1-21-16,0 21 0,-21-22 16,21 1-16,0 21 0,0-21 0,-21 20 15,0-20-15,0 21 0,0 0 16,-21 21-16,0 0 16,0 0-16,0 21 0,21 0 15,-21 0-15,21 0 0,-22 1 16,22-1-16,0 0 0,0 0 0,0 0 15,0 0-15,0 1 0,22-1 0,-22 0 16,21 0-16,0 0 0,0-21 0,-21 21 16,21 1-16,-21-1 0,21-21 15,-21 21-15,0 0 0,0 0 16,0 0 0,-21-21-1,0 0 1,0 0-16,0 0 15,0 0-15,-1 0 16,1 0-16,21-21 0,-21 21 0,0-21 16,0 0-16,0 21 0,-1-21 15,1 0-15</inkml:trace>
  <inkml:trace contextRef="#ctx0" brushRef="#br0" timeOffset="112823.57">5948 9843 0,'0'0'0,"-21"0"0,-1 0 15,1 0-15,21-22 16,21 1-16,1 21 15,-1 0-15,21 0 0,0-21 0,1 21 16,-1 0-16,0 0 0,22-21 16,-22 21-16,22 0 0,-1 0 0,1 0 15,-22 0-15,22 0 0,-22 0 0,21 0 16,-41 0-16,20 0 0,0 0 16,-21 0-16,1 0 0,-1-21 0,0 21 15,0 0 1,-42 0 31,0 0-47,0 0 0,-1 0 15,1 0-15,0 0 0,0 0 16,0 21-16,0-21 0,-1 21 0</inkml:trace>
  <inkml:trace contextRef="#ctx0" brushRef="#br0" timeOffset="171731.95">1312 12340 0,'0'0'0,"-21"0"16,0 0-1,21-21 1,0 0 0,21 21-16,0-21 15,0 0-15,1 21 0,-1-22 0,21 1 16,-21 0-16,22 0 0,-22 0 0,0 0 16,0-1-16,0 1 0,-21 0 15,0 0-15,0 0 0,0 0 0,-21 21 31,-21 0-31,21 0 0,-22 0 0,1 21 16,0-21-16,-1 21 0,1 0 16,0 21-16,20-20 0,-20-1 0,21 0 15,-21 0-15,20 21 0,22-20 16,0-1-16,0 0 0,0 21 0,0-21 16,0 1-16,0-1 0,22-21 15,-1 21-15,0 0 0,21-21 0,-21 0 16,22 0-16,-1 0 0,0 0 15,1 0-15,-1 0 0,0 0 0,-20 0 16,20 0-16,-21 0 0,0 0 16,-42 0-1,-21 0 1,21 0-16,-22 0 0,1 0 0,0 0 16,-22 21-16,22 0 0,-1 1 15,22-22-15,-21 21 0,21 0 0,-22 0 16,22 0-16,21 22 0,0-22 15,-21 0-15,21 0 0,0 0 0,0 0 16,0 1-16,0-1 0,0 0 16,21-21-16,0 21 0,-21 0 0,22-21 15,-1 0-15,0 0 0,0 0 16,0 0-16,0 0 0,22 0 0,-22 0 16,0 0-16,0 0 15,22-21-15,-22 0 0,0 0 0,21 21 16</inkml:trace>
  <inkml:trace contextRef="#ctx0" brushRef="#br0" timeOffset="172331.62">2053 12467 0,'0'0'0,"21"0"16,0-63-16,-21 42 0,0-1 16,-21 22-1,0 0-15,0 0 0,0 0 16,0 0-16,-1 0 0,1 22 15,0-1-15,0-21 0,0 21 16,0 21-16,-1-21 0,1 1 0,21-1 16,0 0-16,-21 0 0,21 0 15,0 0-15,0 1 0,0-1 0,0 0 16,21-21-16,0 0 16,1 0-16,20 0 0,-21 0 15,0 0-15,0-21 0,22 0 16,-22-1-16,0 22 0,0-21 0,0 0 15,1 0-15,-1 0 0,0 0 16,0 21-16,-21-22 0,0 1 0,0 0 16,21 0-16,-21 42 31,0 0-31,0 0 16,0 1-16,0-1 0,0 21 15,0-21-15,0 22 0,0-1 0,0 0 16,0 22-16,0-1 0,0-20 0,0 20 15,0 22-15,0-22 0,0 1 16,0 84-16,0-85 0,-21 1 16,21-1-16,-21-20 0,21 20 0,-21-20 15,0-1-15,21 0 0,-22 1 16,1-22-16,0 0 0,0 21 16,0-42-16,0 21 0,-1 1 0,1-22 0,-21 0 15,21 0-15,0 0 0,-22-22 16,22 22-16,0-21 0,0 0 0,-22 0 15,22 0-15,0 0 0,0-1 0,21-20 16,0 21-16,-21-21 0,21 20 16,0-20-16,0 0 0,0-1 0,0 22 15,0-21-15,21 0 0,0-1 16,-21 22-16,21-21 0,0-1 0,1 1 16,-1 0-16</inkml:trace>
  <inkml:trace contextRef="#ctx0" brushRef="#br0" timeOffset="172577.48">2815 12425 0,'0'0'0,"64"-21"0,-43 21 15,-21-21 1,-21 21-1,21 21 32,-22 0-31,1 0-16</inkml:trace>
  <inkml:trace contextRef="#ctx0" brushRef="#br0" timeOffset="172747.5">2773 12721 0,'0'21'16,"0"1"-1,21-22 32,0 0-31,-21-22-1</inkml:trace>
  <inkml:trace contextRef="#ctx0" brushRef="#br0" timeOffset="175547.79">5101 12002 0,'0'0'0,"21"0"0,0-22 0,1 22 0,-1-21 16,0 0-16,0 0 0,0 0 0,0 0 15,22-1-15,-22 1 0,0 0 16,0 0-16,0 0 0,1 0 0,-22-22 16,0 22-16,0 0 0,0 0 0,0 0 15,-22 21-15,1-22 0,0 1 16,-21 21-16,-1 0 0,1 0 0,0 0 16,-1 0-16,1 0 0,0 21 0,-22 1 15,22-1-15,0 0 0,20 0 16,-20 0-16,0 0 0,21 1 0,-1-1 15,1 21-15,21-21 0,0 22 16,0-22-16,0 21 0,0-21 16,0 22-16,21-1 0,1 0 0,-1 1 15,21-22-15,-21 21 0,0 0 16,22 1-16,-22-22 0,0 21 0,0-21 16,0 22-16,1-22 0,-1 0 0,-21 21 15,0-20-15,0-1 0,0 0 16,0 21-16,0-21 0,-21-21 0,-1 22 15,-20-1-15,21 0 0,-21 0 0,20-21 16,-20 0-16,0 0 0,21 0 16,-22 0-16,22 0 0,0-21 15,-21 0-15,20 0 0,1-1 0,21 1 16,-21-21-16,0 21 0,21-22 0,0 22 16,0-21-16,0 21 0,0 0 15,0-1-15,0 1 0,0 0 0,0 42 31,0 0-15,21 1-16,0-1 0,0 0 0,1 0 16,-1 0-16,0 22 0,0-22 15,0 0-15,0 0 0,22 0 0,-22 0 16,0 1-16,0-1 0,0 0 16,1 0-16,20 0 0,-21-21 15,0 21-15,22-21 0,-22 0 0,0 0 16,21 0-16,1 0 0,-22 0 0,21-21 15,0 21-15,1-21 0,-1 0 16,0 0-16,1 0 0,-1-1 0,-21 1 16,0 0-16,1-21 0,-1 21 0,0-22 15,-21 22-15,0-21 0,0-1 0,0 22 16,0-21-16,0 21 0,-21 0 16,0-1-16,-1 1 0,1 0 0,0 21 15,0 0-15,0 0 0,0 0 16,-1 0-16,1 0 0,0 21 15,0 0-15,0 22 0,0-22 0,-1 0 16,1 21-16,21-20 0,0 20 0,0-21 16,0 21-16,0-20 0,0 20 15,0-21-15,0 0 0,0 0 0,0 1 16,0-1-16,21-21 0,1 0 16,-1 0-16,0 0 0,0 0 15,21 0-15,-20 0 0,-1 0 0,0-21 16,21-1-16,-21 22 0,1-21 0,-22 0 15,21 0-15,-21-21 0,21 20 16,-21 1-16,0 0 0,0-21 0,0 21 16,0-1-16,0 1 15,21 21 1,-21 21 0,0 1-16,0-1 0,0 0 15,0 0-15,0 0 0,21-21 16,-21 21-16,21 1 0,-21-1 0,22 0 15,-1 0-15,0-21 0,0 0 16,0 21-16,0-21 16,22 0-16,-22 0 0,0 0 0,21-21 15,-20 21-15,20-21 0,-21 0 16,0 21-16,22-21 0,-22-1 0,0 1 0,0-21 16,-21 21-16,0 0 15,21-1-15,-21-20 0,21 21 0,-21 0 16,0 0-16,0-1 0,0 44 31,0-1-15,-21 0-16,21 0 0,0 0 0,-21 22 15,21-22-15,0 0 0,0 0 0,0 0 16,0 0-16,0 1 0,0-1 16,0 0-16,0 0 0,0 0 15,21-21 16,0-21-15,1 0-16,-22 0 0,0 0 0,0-1 16,21 1-16,-21 0 0,21 0 0,-21-21 15,21 20-15,-21 1 0,0 0 16,0 0-16,21 0 0,-21 0 0,21 21 16,1 21-1,-22 0 1,21 0-16,-21 0 0,0 0 0,0 1 15,0-1-15,21 0 0,-21 0 0,0 0 16,0 0-16,21 1 0,0-22 16,-21 21-16,21-21 0,-21 21 15,22-21-15,-1 0 0,0 0 16,0 0-16,0 0 16,0-21-16,1 0 15,-1-1-15,0 1 0,0 0 0,-21 0 16,21 0-16,0 0 0,1-1 0,-22-20 15,21 21-15,-21 0 0,21 21 16,-21-21-16,21 42 16,-21 0-1,0 21-15,0-21 0,0 1 16,0-1-16,0 0 0,0 0 16,0 0-16,0 0 0,0 1 15,21-1-15,0 0 0,1-21 0,-22 21 16,21-21-16,0 0 0,0 0 0,0 0 15,22 0-15,-22 0 0,0 0 0,21 0 16,-21-21-16,22 0 0,-22 21 16,0-21-16,21-1 0,-20 1 0,-1 0 15,0 0-15,0-21 0,-21 20 0,21 1 16,-21 0-16,21-21 0,-21 21 16,0-1-16,0 1 0,0 42 15,0 1 1,0-1-16,0 0 0,0 0 15,0 0-15,0 22 0,-21-22 16,21 21-16,-21 0 0,21 1 16,0-1-16,-21 0 0,21 22 0,0-1 15,0-20-15,0 20 0,0 1 0,0-1 16,-21 1-16,21-1 0,0-20 0,0 20 16,0-21-16,0 1 0,0-1 15,0 0-15,0-20 0,0-1 0,0 0 16,0 0-16,0 0 0,0-42 31,21 0-31,-21 0 0,0-22 16,0 22-16,0-21 0,0 21 15</inkml:trace>
  <inkml:trace contextRef="#ctx0" brushRef="#br0" timeOffset="175847.62">7366 12467 0,'0'-21'0,"0"42"0,0-63 0,0 21 0,0-22 16,0 22-16,0 0 0,0 0 0,0 0 16,21 0-16,0 21 0,0-22 15,22 1-15,-22 21 0,21 0 16,1 0-16,-22 0 0,0 0 0,0 21 0,21-21 16,-42 22-16,22-1 0,-22 0 0,0 21 15,0-21-15,0 1 16,-22-1-16,1 0 0,-21 0 0,21 21 15,-22-20-15,22-1 0,-21-21 0,21 21 16,-22 0-16,22 0 0,0-21 0,0 21 16,0-21-16,0 0 0,21 22 0,-22-22 15,22-22 17,22 1-32,-1 0 15,0 0-15</inkml:trace>
  <inkml:trace contextRef="#ctx0" brushRef="#br0" timeOffset="176203.41">8276 11451 0,'0'0'0,"0"-42"16,-21 63-1,0 21 1,21-20-16,0 20 16,-21 0-16,21 1 0,-22-1 0,1 0 15,21 22-15,0-1 0,-21-20 16,0 20-16,0 1 0,21-1 0,-21 1 16,-1-22-16,22 21 0,0-20 0,-21-1 15,21 0-15,-21-20 0,21 20 0,0-21 16,0 0-16,0 0 0,0 1 15,0-1-15,0-42 47,21-1-47,0 1 16,1 0-16,-22 0 16,21 0-16</inkml:trace>
  <inkml:trace contextRef="#ctx0" brushRef="#br0" timeOffset="176616.2">8255 12298 0,'0'21'0,"21"-21"31,0 0-31,0 0 16,1 0-16,-1 0 0,0 0 15,0 0-15,0 0 0,0-21 16,1 21-16,-1-21 15,0 0-15,0 21 0,0-22 0,0 1 16,1 0-16,-22-21 0,0 21 16,21-1-16,-21 1 0,0 0 0,0 0 15,-21 21 1,-1 0-16,1 0 0,0 0 0,0 0 16,0 21-16,0 0 0,-1-21 0,1 21 15,0 22-15,21-22 0,-21 0 0,0 21 16,0-20-16,-1-1 0,22 21 15,0-21-15,-21 0 0,0 22 16,21-22-16,0 0 0,0 0 0,0 0 16,0 1-16,0-1 0,21 0 0,0-21 15,-21 21-15,22-21 0,-1 0 16,0 0-16,0 0 0,0 0 0,0 0 16,1 0-16,-1 0 0,0 0 15,0-21-15,0 21 0,0-21 0,1 0 16,20-1-16,-21 1 0</inkml:trace>
  <inkml:trace contextRef="#ctx0" brushRef="#br0" timeOffset="177536.77">10033 11197 0,'0'0'0,"0"-21"0,0 0 0,0 0 15,0 0-15,0-1 16,0 1-1,-21 21-15,0 0 0,-1 0 0,1 0 16,0 0-16,-21 0 0,21 21 16,-22 1-16,1-1 0,21 0 0,-22 21 15,1-21-15,0 22 0,-1 20 16,1-20-16,0-1 0,21 21 0,-22-20 16,22 20-16,-21-20 0,21 20 0,-1 1 15,1-1-15,21 22 0,-21-22 16,21 1-16,0-1 0,0 22 0,0-43 15,0 22-15,0-1 0,21-20 0,0 20 16,-21-21-16,22-20 0,-22 20 16,21 0-16,-21-21 0,0 1 15,0 20-15,21-21 0,0-21 0,-21 21 16,21 0-16,0-21 0,-21 22 16,22-22-16,-1 0 0,0 0 15,0 0 1,0 0-16,0 0 15,1 0-15,-22-22 0,21 22 16,0 0 31,-21-21 125,21 21-157,-42-21 126,0 21-125</inkml:trace>
  <inkml:trace contextRef="#ctx0" brushRef="#br0" timeOffset="-197385.31">10350 11705 0,'0'0'0,"0"-21"0,-21 21 16,21-21-16,-21 0 0,0 21 15,0 0 17,42 0 15,0 0-47,0 0 0,0 0 15,1-21-15,-1 21 0,0-22 16,-21 1-16,21 21 0,-21-21 15,0 0-15,0 0 16,0 42 31,0 0-47,-21 0 16,21 0-16,0 1 0,0-1 15,0 0-15,-21 0 0,21 0 16,0 0-16</inkml:trace>
  <inkml:trace contextRef="#ctx0" brushRef="#br0" timeOffset="-197035.67">10435 11938 0,'0'21'63,"0"0"-63,0 1 0,0-1 15,0 0-15,0 0 0,0 0 0,0 22 16,0-22-16,0 21 0,0-21 16,0 22-16,0-22 0,0 21 0,0-21 15,0 0-15,0 1 0,0-1 0,0 0 16,0 0-16,0 0 0,0 0 15,0 1 1,0-44 15,0 1-15,0 0-16,0 0 16,0 0-16</inkml:trace>
  <inkml:trace contextRef="#ctx0" brushRef="#br0" timeOffset="-196021.25">10943 11832 0,'-21'0'15,"0"0"1,21 21-16,0 1 0,0-1 16,0 0-16,0 21 0,0-21 15,0 22-15,-21-22 0,21 21 0,-22-21 16,22 22-16,0-22 0,0 0 0,-21 0 16,21 22-16,-21-22 0,0 0 15,21 0-15,0 0 16,-21-21 15,21-21-31,0 0 16,0 0-16,0 0 0,0-1 15,0 1-15,0-21 0,0 21 0,0-22 16,0 1-16,21 21 0,0-21 16,0 20-16,0-20 0,1 21 0,20 0 15,-21 0-15,21 21 0,-20 0 0,-1 0 16,0 0-16,0 0 0,0 0 15,0 21-15,1 0 0,-1 0 0,-21 0 16,0 22-16,0-22 0,0 21 16,0-21-16,0 22 0,0-22 0,0 21 15,0-21-15,0 22 0,0-22 16,0 0-16,0 0 0,0 0 0,21 0 16,0-21-16,0 0 15,0 0-15,1 0 16,-1 0-16,0 0 0,0 0 0,0 0 15,-21-21-15,21 0 0,1 0 0,-1 0 16,-21-22-16,21 22 0,0-21 0,-21 0 16,0-22-16,21 22 0,-21-1 15,21-20-15,-21 21 0,22-1 0,-22 1 16,0 0-16,0-1 0,0 1 16,21 0-16,-21-1 0,0 22 0,0 0 15,0-21-15,0 20 0,0 1 16,0 0-16,0 42 31,0 0-31,0 1 0,0 20 16,0-21-16,0 21 0,0 1 0,0-22 15,0 21-15,0 1 0,-21-1 0,21 21 16,0-20-16,0-1 0,0 0 0,0 22 16,0-22-16,0-21 0,0 22 15,0-1-15,0-21 0,0 0 16,0 1-16,0-1 0,0 0 0,0 0 15,21-21-15,0 0 16,0 0-16,0 0 16,0 0-16,1-21 0,-1 21 15,-21-21-15,21 0 0,0-1 0,-21 1 16,21-21-16,0 21 0,-21 0 0,0-22 16,0 1-16,0 21 0,0 0 15,0-22-15,0 22 0</inkml:trace>
  <inkml:trace contextRef="#ctx0" brushRef="#br0" timeOffset="-195833.36">11451 11811 0,'-21'0'15,"21"-21"-15,21 21 32,0-21-32,0 21 0,22-21 15,-1 21 1,-21 0-16,0 0 0,1 0 0,-1 0 15,0 0-15,0 0 0,0-22 16,0 22-16,1 0 0,-1 0 16</inkml:trace>
  <inkml:trace contextRef="#ctx0" brushRef="#br0" timeOffset="-195265.52">12531 11980 0,'21'0'0,"-42"0"0,42-21 0,0 0 16,-21 0-16,21 0 0,-21 0 15,0-1-15,0 1 0,0 0 16,0 0-16,0 0 15,0 0-15,-21-22 16,0 43-16,0 0 0,-1 0 16,1 0-16,0 0 0,0 21 15,0-21-15,0 22 0,-1-1 16,1 21-16,0-21 0,21 22 0,0-1 16,-21-21-16,21 21 0,-21 1 0,21-22 15,0 21-15,0-21 0,0 1 0,0-1 16,0 0-16,21 0 0,0-21 15,0 21-15,0-21 0,1 0 16,-1 0-16,0 0 0,0-21 16,0 0-16,0 0 15,1 0-15,-22-1 0,0 1 16,21-21-16,-21 21 0,21-22 0,-21 22 16,21 0-16,-21-21 0,0 21 0,0-1 15,0 44 16,0-1-31,21 21 0,-21-21 16,0 0-16,0 1 0,21-1 0,-21 0 16,0 21-16,0-21 0,22 1 0,-22-1 15,21-21-15,-21 21 0,0 0 16,21 0-16,0-21 0,0 21 16,0-21-16,1 0 15,-1 0-15,0-21 0,0 0 16</inkml:trace>
  <inkml:trace contextRef="#ctx0" brushRef="#br0" timeOffset="-194927.71">13017 11197 0,'0'0'15,"0"-42"-15,0 21 0,0 0 0,0-1 16,0 1-16,22 21 15,-1 0-15,0 21 0,21 1 16,-21-1-16,22 21 0,-1 0 0,0 1 16,1 20-16,-1 1 0,0-1 0,-20 1 15,20-1-15,-21 1 0,-21-1 16,0 1-16,0-1 0,0 1 0,-21-22 16,0 22-16,0-22 0,-22 21 0,22-20 15,-21-1-15,21-21 0,-22 22 0,1-22 16,0 21-16,-1-21 0,22 0 0,-21-21 15,21 22-15,-1-1 0,1-21 16,0 0-16,0 21 0,0-21 16,21-21 15</inkml:trace>
  <inkml:trace contextRef="#ctx0" brushRef="#br0" timeOffset="-194044.48">5440 14224 0,'21'-21'0,"-42"42"0,63-63 0,-21 21 16,22-1-16,-22 1 0,0 21 0,0-21 16,-21 0-16,0 0 0,0 0 15,0-1-15,-21 22 16,0 0-16,-22 0 16,22 0-16,-21 0 0,0 0 0,-1 22 15,1-22-15,0 21 0,-1 0 0,1-21 16,21 21-16,0 0 0,-1-21 15,1 21-15,21 1 0,-21-22 0,21 21 16,0 0 0,21-21-16,0 0 0,1 0 15,-1 21-15,21-21 0,-21 0 0,22 21 16,-1-21-16,0 21 0,1 1 16,-1-22-16,0 21 0,1 0 15,-1 0-15,-21 0 0,21 0 16,-42 1-16,0 20 0,0-21 0,0 0 15,-21 0-15,0 1 0,0 20 0,-21-21 16,-1 0-16,1 0 0,0 1 16,-1-1-16,22 0 0,0 0 0,-21 0 15,20 0-15,22 1 16,-21-22-16,21 21 0,0 0 16,0 0-16,0 0 0,21-21 15,1 21 1,-1-21-16,0 22 0,0-22 0,0 21 0,0-21 15,1 0-15,-1 21 0,0 0 16,-21 0-16,0 0 16,0 1-16,-21-1 0,0 0 15,-1 21-15,1-21 0,-21 1 0,21-1 16,0 0-16,-1 21 0,1-21 16</inkml:trace>
  <inkml:trace contextRef="#ctx0" brushRef="#br0" timeOffset="-193596.74">5376 16193 0,'-21'21'15,"42"-42"-15,-42 63 0,0-21 0,21 0 16,-21 0-16,21 1 0,0-1 16,0 0-1,21-21-15,0 0 0,0 0 16,0 0-16,22 0 0,-22 0 0,21 0 16,-21 0-16,22 0 0,-22 0 15,21 21-15,-21 0 0,1 0 16,-1-21-16,-21 22 0,0 20 0,0-21 15,0 0-15,0 22 0,0-1 0,-21 0 16,-1 1-16,1-1 0,0 0 16,-21 22-16,21-22 0,-1 0 0,-20 1 15,21-22-15,0 21 0,0-21 0,21 22 16,0-22-16,-22 0 0,22 0 16,-21 0-16,21 1 15,0-1-15,0-42 31,0-1-15,0 1-16,0-21 0,0 0 0</inkml:trace>
  <inkml:trace contextRef="#ctx0" brushRef="#br0" timeOffset="-193127.1">5567 15198 0,'0'0'0,"0"-21"31,21 21-15,21 0-16,-21-22 0,22 22 16,-1 0-16,22 0 0,-1-21 0,1 0 15,20 21-15,1-21 0,0 21 16,20 0-16,-20-21 0,21 21 15,0 0-15,0 0 0,-22 0 0,-20 0 16,20 0-16,-41 0 0,-1 0 0,-21 0 16,0 21-16,-21 0 15,0 0-15,-21-21 16,0 0-16,0 21 0,0-21 16,0 0-16,-1 0 0,1 0 15,0 0-15,0 0 16,-21 0-16,20 22 0,1-22 0</inkml:trace>
  <inkml:trace contextRef="#ctx0" brushRef="#br0" timeOffset="-192737.48">5715 15473 0,'0'0'0,"-42"21"0,-43 0 16,43 0-16,63-21 47,0 0-47,0 0 15,0 0-15,22 0 0,-1 0 16,0 0-16,22 0 0,-22 0 0,22-21 16,-1 21-16,1-21 0,-1 21 15,22-21-15,-22 21 0,1-21 0,20 21 16,-20-21-16,-1 21 0,22 0 0,-21 0 15,-22-22-15,21 22 0,-20 0 16,-1 0-16,-21 0 0,0 0 0,1 0 16,-1 0-16,0 0 0,-21 22 62,-21-22-46,0 0-16,-1 0 15,1 0-15,0 0 0</inkml:trace>
  <inkml:trace contextRef="#ctx0" brushRef="#br0" timeOffset="-192290.73">5842 15812 0,'0'0'0,"0"21"16,0 0 0,21-21-16,0 0 15,0 21-15,22-21 0,-1 0 0,0 0 16,1 0-16,20 0 0,-20 0 0,20 0 15,1 0-15,-1 0 0,1 0 16,-1 0-16,1 0 0,-1 0 0,1 0 16,-1 0-16,-21 0 0,1 0 15,-1 0-15,0 0 0,1 0 16,-22 0-16,0 0 0,0 0 0,0 0 16,1 0-16,-1 0 31,-21-21 47,-21 21-78</inkml:trace>
  <inkml:trace contextRef="#ctx0" brushRef="#br0" timeOffset="-183368.52">19325 7620 0,'0'0'0,"0"-21"16,-21 0-16,0 0 0,0-1 15,-1 1-15,1 0 0,-21 0 0,21 0 16,0 0-16,-22 21 0,22-22 0,-21 22 16,21 0-16,-22 0 0,22 0 15,0 0-15,-21 0 0,20 22 0,-20-1 16,21 0-16,-21 21 0,20 1 0,-20-22 15,21 42-15,-21-20 0,20-1 16,1 21-16,0 1 0,0-1 0,0 1 16,0-1-16,21 1 0,0-1 15,0 1-15,0-22 0,0 22 0,0-22 16,0 22-16,0-22 0,21-21 0,0 21 16,0-20-16,21-1 0,-20 0 0,20 0 15,-21-21-15,21 0 0,1 0 0,-1 0 16,0 0-16,1-21 0,20 0 0,-20 0 15,-1-1-15,21 1 0,-20-21 0,-1 21 16,0-22-16,1 22 0,-1-21 16,-21 0-16,22-1 0,-22 1 0,-21 0 15,21-1-15,0 22 0,-21-21 16,21 21-16,-21-1 0,0 1 0,0 0 16,0 42-1,-21 0-15,0 1 0,0-1 16,21 0-16,-21 21 0,-1-21 15,22 22-15,-21-22 0,21 21 0,0-21 16,0 22-16,0-22 0,0 0 0,0 0 16,21 0-16,1 1 0,-1-1 0,0-21 15,0 0-15,0 21 0,0-21 0,1 0 16,20 0-16,-21 0 0,0 0 0,22-21 16,-22 21-16,0-21 0,0-1 0,0 1 15,0 0-15,1 0 16,-1 0-16,-21 0 0,0-22 0,0 22 15,0-21-15,0 21 0,0-22 0,0 1 16,-21 0-16,-1-1 0,1 22 0,0 0 16,0-21-16,-21 20 0,-1 22 0,22 0 15,-21 0-15,-1 0 0,1 0 0,21 0 16,-21 22-16,20-1 0,1 0 16,-21 21-16,42-21 0,-21 22 0,21-22 15,0 21-15,0-21 0,0 1 0,0 20 16,0-21-16,21 0 0,0 0 0,0 1 15,0-22-15,22 0 0,-1 21 16,0-21-16,1 0 0,-1 0 0,0 0 16,1-21-16,-1-1 0,0 22 15,1-21-15,-1 0 0,0 0 0,1 0 16,-22 0-16,0-22 0,0 22 0,0 0 16,1 0-16,-1 0 0,-21-1 0,0 1 15,0 0-15,21 21 0,0 0 16,-21 21-16,0 0 15,0 1-15,0 20 0,0-21 16,0 0-16,0 0 0,0 22 16,0-22-16,0 0 0,0 0 0,0 0 15,0 1-15,0-1 0,0 0 0,0 0 16,-21 0-16,21-42 47,0 0-47,0 0 0,0 0 15,0-22-15,21 22 0,-21 0 0,21-21 16,-21 20-16,21-20 0,-21 21 0,22 0 16,-22-22-16,21 22 0,0 0 0,0 0 15,0 21-15,0 0 0,1 0 16,-1 0-16,0 0 16,0 21-16,0 0 0,0 0 15,1 1-15,-22 20 0,0-21 0,21 0 16,-21 22-16,0-22 0,0 21 0,0-21 15,0 22-15,0-22 0,0 0 0,0 0 16,0 0-16,21 0 0,-21 1 0,21-22 16,-21 21-16,21-21 0,0 0 15,1 0-15,-1 0 0,0 0 16,0-21-16,21 21 0,-20-22 0,20 1 16,-21 0-16,21 0 0,-20-21 15,20 20-15,0-20 0,-21 0 0,22 21 0,-22-22 16,0 1-16,0 0 0,0 20 0,1-20 15,-22 21-15,0 0 0,0 0 16,0-1-16,-22 22 16,1 0-1,0 22-15,21-1 0,0 0 0,-21 0 16,21 0-16,0 22 0,0-22 0,0 0 16,0 21-16,0-21 0,0 22 0,0-22 15,0 0-15,0 0 0,21 0 16,-21 1-16,0-1 0,0 0 0,0 0 15,21-21-15,-21 21 0,-21-21 32,0 0-17,21-21-15,-21 21 16,0-21-16,21 0 16,0 42 15,0 0-31,0 0 15,21-21-15,0 21 0,0-21 16,0 22-16,0-22 0,1 0 16,-1 0-16,0 0 0,0 0 0,0 0 15,22 0-15,-22 0 0,0 0 16,21 0-16,-21-22 0,22 22 0,-22-21 16,21 0-16,-21 0 0,1 0 15,20 0-15,-21-1 0,0-20 0,22 0 16,-22-1-16,0 1 0,21-21 0,-21 20 15,1-20-15,-1-1 0,0 1 0,0-1 16,0 22-16,-21-22 0,0 1 16,21-1-16,-21 1 0,0 21 0,0-22 15,0 22-15,0-1 0,0 22 0,0-21 16,0 21-16,0 0 0,0 42 31,-21 0-31,21 0 0,0 21 16,-21 1-16,21 20 0,-21-20 0,0 20 15,21 1-15,-21-1 0,21 1 0,-22-1 16,1 1-16,21-22 0,0 21 16,-21 1-16,0-1 0,21-20 0,0-1 15,0 0-15,0 1 0,0-1 0,0-21 16,0 0-16,0 1 0,0-1 0,0 0 16,21 0-16,0-21 0,0 0 15,22 0-15,-22 0 0,0 0 16,0 0-16,22-21 0,-22 0 0,21 0 15,-21-1-15,0 1 0,22-21 0,-22 21 16,0-22-16,0 1 0,0 21 16,-21-21-16,0-1 0,0 22 0,0-21 15,0 21-15,0-1 0,0 1 16,-21 21-16,0 0 0,0 0 16,0 0-16,21 21 0,-21 1 15,21-1-15,0 0 0,0 21 0,0-21 16,0 1-16,0-1 0,0 21 0,0-21 15,0 0-15,0 1 0,21-1 0,-21 0 16,21 0-16,-21 0 0,0 0 16,21 1-16,-21-1 0,21-21 0,-21 21 15,21-21-15,1 0 0,-1 0 16,0 21-16,0-21 16,0 0-16,0 0 0,1 0 0,-1-21 15,-21 0-15,21 21 0,0-21 0,0-1 16,0 1-16,1 0 0,-1-21 15,0 21-15,-21-22 0,21 22 0,0-21 16,0 21-16,-21-1 0,0-20 0,0 21 16,22 0-16,-22 42 15,0 0 1,0 0-16,0 0 0,-22 1 16,22-1-16,-21 21 0,21-21 0,0 0 15,0 1-15,0 20 0,0-21 0,0 0 16,0 0-16,0 1 0,0-1 15,0 0-15,21-21 0,1 0 16,-1 21-16,0-21 0,0 0 16,0 0-16,0 0 0,1 0 15,-1 0-15,0-21 0,0 0 0,0 0 16,-21-1-16,21 1 0,1 0 0,-1 0 16,0-21-16,0 20 0,-21-20 0,21 21 15,0-21-15,-21 20 0,22 1 0,-22 0 16,0 42-1,0 0 1,0 1-16,0 20 0,0-21 0,-22 0 16,22 0-16,0 22 0,0-22 15,0 0-15,-21 0 0,21 0 0,0 1 16,0-1-16,0 0 0,0 0 16,21-21-16,1 0 15,-1 0-15,0 0 16,0 0-16,0 0 0,0-21 15,1 21-15</inkml:trace>
  <inkml:trace contextRef="#ctx0" brushRef="#br0" timeOffset="-182208.66">23326 7959 0,'0'0'0,"0"-21"0,0-1 15,0 1-15,-22 21 16,1 0-16,0 0 15,0 0-15,21 21 0,-21 1 0,0-1 16,-1 0-16,22 0 0,-21 0 0,0 22 16,0-22-16,21 21 0,0-21 15,-21 22-15,21-22 0,-21 21 0,21-21 16,0 22-16,0-22 0,0 0 0,0 0 16,0 0-16,21 0 0,0-21 0,-21 22 15,21-22-15,21 0 0,-20 0 0,-1 21 16,21-21-16,-21 0 0,22 0 0,-22 0 15,21-21-15,-21 21 16,22-22-16,-1 1 0,-21-21 0,0 21 16,22-22-16,-1 1 0,-21 0 0,21-22 15,-20 1-15,20-1 0,0 1 0,1-1 16,-1 1-16,-21-22 0,21 22 0,-20-1 16,-1-21-16,0 43 0,-21-21 15,0 20-15,0 1 0,0 21 0,21 0 16,-21-1-16,-21 44 15,0-1-15,0 0 0,-1 21 16,22 1-16,-21 20 0,0-21 16,0 22-16,0-1 0,0 1 0,-1-1 15,1 1-15,0-1 0,21 1 16,0-1-16,-21 1 0,21-22 0,0 1 16,0-1-16,0 0 0,0 1 0,0-22 15,0 0-15,0 0 0,21 0 0,0 0 16,0-21-16,1 0 0,-1 0 15,0 0-15,0 0 0,0 0 0,0 0 16,22 0-16,-22 0 0,0-21 0,21 0 16,-20 0-16,-1 0 0,21 0 0,-21-22 15,0 22-15,1 0 0,-1-21 0,0 20 16,0 1-16,-21 0 16,0 42-1,0 0 1,0 1-16,-21-1 0,21 0 0,0 0 15,0 0-15,0 22 0,0-22 0,0 0 16,0 0-16,0 0 0,0 0 16,0 1-16,21-22 15,0 0-15,0 0 16,1 0-16,-1 0 0,0 0 0,21 0 16,-21 0-16,1 0 0,-1-22 0,0 1 15,21 0-15,-21 21 0,1-42 0,-1 21 16,0-1-16,0 1 0,0-21 15,-21 21-15,0-22 0,21 1 16,-21 21-16,0-21 0,0 20 0,0-20 16,-21 21-16,0 0 0,0 21 0,0 0 15,0-21-15,-1 21 0,-20 0 0,21 21 16,-21-21-16,20 21 0,1 0 0,-21 0 16,21 22-16,0-22 0,-1 0 0,1 21 15,0-21-15,21 1 0,-21 20 16,21-21-16,0 0 0,0 0 0,0 1 15,0-1-15,21-21 0,0 21 0,0 0 16,1-21-16,-1 0 0,0 0 0,0 0 16,0 0-16,22 0 0,-22 0 15,21 0-15,-21-21 0,22 21 0,-1-21 16,-21 0-16,21-1 0,-20 1 16,20 0-16,-21 0 0,21 0 0,1-22 15,-22 22-15,21 0 0,-21 0 0,1 0 16,-1 0-16,0 21 0,0 0 15,-21 21 1,0 0-16,0 0 0,0 0 16,-21 22-16,0-22 0,21 0 0,-21 0 15,21 0-15,0 22 0,0-22 0,0 0 16,0 0-16,0 0 0,0 0 16,21-21-1,0 0-15,0 0 16,0 0-16,0 0 15,1-21-15,-1 0 16,-21 0-16,0 0 0,0 0 0,0-1 16,0-20-16,0 21 0</inkml:trace>
  <inkml:trace contextRef="#ctx0" brushRef="#br0" timeOffset="-181944.81">24193 7747 0,'22'0'31,"-1"0"-31,0 0 0,21 0 16,-21 0-16,1 0 0,20 0 0,-21 0 15,21 0-15,1 0 0,-1 0 0,-21 0 16,22 0-16,-1 0 0,0 0 0,1 0 15,-1 0-15,0 0 0,-21 0 16,1 0-16,-1 0 0,0 0 16,-21-21-16,-21 21 15,0-21-15</inkml:trace>
  <inkml:trace contextRef="#ctx0" brushRef="#br0" timeOffset="-181663.97">21484 7641 0,'0'0'0,"-21"21"0,42-21 31,21 0-31,-20 0 0,20-21 15,21 21-15,-20-21 0,-1 21 0,22 0 16,-22-21-16,0 21 0,1 0 0,-1 0 16,0-21-16,1 21 0,-1 0 0,-21 0 15,0 0-15,0 0 0</inkml:trace>
  <inkml:trace contextRef="#ctx0" brushRef="#br0" timeOffset="-178664.48">26882 7811 0,'0'0'0,"0"-22"16,21 1-16,-21 0 31,0 42-15,-21 0 0,-1 1-16,22-1 0,0 0 0,-21 21 15,0 1-15,21-1 0,-21-21 16,21 21-16,-21 1 0,0-1 15,21 0-15,-22 1 0,22-22 0,-21 21 16,21-21-16,-21 1 0,21-1 0,0 0 16,0 0-16,0-42 31,21 0-31,0 21 0,1-21 16,-1-22-16,-21 22 0,21 0 0,0 0 15,0 0-15,0-1 0,1-20 0,-22 21 16,21 0-16,0 0 0,0-1 0,0 1 15,0 21 1,1 0-16,-1 21 16,-21 1-16,0-1 0,0 0 15,21 0-15,-21 0 0,21 0 0,-21 1 16,21-22-16,-21 21 0,21 0 0,-21 0 16,22-21-16,-1 21 0,0-21 15,0 0-15,0 0 0,0 0 16,1 0-16,-1 0 0,0 0 15,0-21-15,0 21 0,0-21 0,-21 0 16,22 0-16,-1-1 0,0 1 0,-21-21 16,21 21-16,0-22 0,-21 22 15,0-21-15,21 0 0,1 20 0,-22-20 16,0 21-16,0 0 0,0 0 16,21-1-16,-21 44 15,0-1 1,0 0-16,0 21 15,-21-21-15,21 22 0,-22-22 0,22 21 16,0-21-16,0 1 0,0 20 0,0-21 16,0 0-16,0 0 0,0 1 0,0-1 15,22 0-15,-1-21 16,0 0-16,0 0 0,0 0 0,0 0 16,1 0-16,20 0 0,-21 0 0,0-21 15,0 0-15,22 21 0,-22-22 0,0 1 16,0 0-16,0 0 0,1-21 15,-1 20-15,-21-20 0,21 21 16,0-21-16,-21 20 0,0 1 0,0 0 16,0 0-16,0 42 31,-21 0-31,0 0 0,21 1 16,-21 20-16,-1-21 0,22 21 15,0-20-15,0-1 0,0 0 0,0 21 16,0 1-16,0-22 0,22 0 15,-1-21-15,0 21 0,0-21 0,0 0 16,22 0-16,-1 0 0,-21 0 0,21 0 16,-20 0-16,20 0 15,0 0-15,-21-21 0,22 0 0,-22 0 16,21-1-16,-21-20 0,1 21 0,20-21 16,-21-1-16,0-20 0,0 20 0,1-20 15,20 21-15,-21-22 0,0 1 16,0-1-16,1-21 0,-22 22 0,21-1 15,0 22-15,0-21 0,-21 20 0,0 1 16,21 21-16,-21 0 0,0-1 0,0 44 16,0-1-1,0 21-15,-21 0 0,21 1 0,-21-1 16,0 22-16,0-1 0,-1 1 16,1-1-16,0-21 0,0 22 0,21-1 15,-21-20-15,21 20 0,-21-20 16,21-1-16,0 0 0,0 1 0,0-22 15,0 0-15,0 0 0,21 0 0,0 0 16,0-21-16,0 0 0,0 0 0,22 0 16,-22 0-16,21 0 0,-21-21 0,22 0 15,-1 0-15,-21 0 0,22 0 16,-1-22-16,-21 1 0,21 0 0,-20-1 16,20-20-16,0-1 0,-21 1 15,22-1-15,-22 1 0,0-22 0,0 22 16,0-1-16,1 1 0,-22 20 0,0-20 15,0 42-15,0-22 0,0 22 16,-22 21 0,1 42-16,0-20 0,0 20 15,0 0-15,0 22 0,-1-22 0,1 22 16,0-1-16,0 1 0,0-1 0,0 1 16,-1-1-16,1-21 0,0 22 0,0-22 15,0 1-15,21-1 0,0-21 16,-21 21-16,21-20 0,0-1 0,0 0 15,0 0-15,21-21 16,0 0 0,0 0-16,-21-21 0,21 0 0,0 0 15,1-1-15,-1 1 16,0 0-16,0 0 0,21 0 0,-42-22 16,22 43-16,-1-21 0,0 0 0,0 21 15,-21 21 1,0 0-16,0 1 15,0-1-15,0 0 0,0 0 0,0 0 16,0 0-16,0 1 0,0-1 0,0 0 16,21 0-16,0 0 0,1-21 15,-1 21-15,0-21 16,0 0-16,0 0 0,0 0 16,1 0-16,20 0 0,-21 0 0,0-21 15,22 0-15,-22 21 0,0-21 0,0 0 16,0 0-16,22-22 0,-22 22 0,0 0 15,-21 0-15,21 0 0,0-1 16,0 22-16,-21-21 0,0 42 16,0 1-1,0-1-15,0 0 0,-21 0 16,21 0-16,0 0 0,0 1 16,0-1-16,0 0 0,0 0 15,0 0-15,0 0 0,21 1 16,1-22-16,-1 0 0,0 0 15,0 21-15,0-21 0,0 0 0,22 0 16,-22 0-16,21 0 0,-21 0 16,22-21-16,-22-1 0,0 1 0,21 0 15,-20 0-15,-1-21 0,-21 20 0,21-20 16,-21 0-16,21-1 0,-21 1 16,0 0-16,0-1 0,0 1 0,0 0 15,-21 21-15,0-22 0,0 43 0,-1-21 16,-20 21-16,21 0 0,0 0 0,-22 0 15,22 21-15,-21 0 0,21 1 16,0 20-16,-22-21 0,22 21 0,0-20 16,21 20-16,-21 0 0,21-21 15,0 22-15,0-22 0,0 21 0,0-21 16,0 1-16,0-1 0,21 0 16,0-21-16,0 21 0,0-21 0,1 0 15,20 0-15,-21 0 0,64 0 16,-43-21-16,0 0 0,-20 21 15,20-21-15,-21-1 0,21 1 16,-20 0-16,20-21 0,-21 21 0,0-22 16,22 22-16,-22 0 0,0 0 15,21 0-15,-42-1 0,21 1 0,1 21 16,-22 21 0,0 1-16,0-1 15,0 0-15,-22 0 0,22 0 0,0 22 16,-21-1-16,21-21 15,0 0-15,0 0 0,0 1 0,0-1 16,0 0-16,0 0 0,21-21 16,1 0-16,-1 0 0,0 0 15,0 0-15,0-21 16,0 0-16,1 0 0,-1-1 16,0-20-16,0 21 0,-21 0 0,21-22 15,0 1-15,1 21 0,-22 0 16,0-22-16,21 22 0,0 0 15,-21 42 1,0 0 0,0 1-16,0 20 0,0-21 15,-21 0-15,21 22 0,0-22 0,0 0 16,0 21-16,0-21 0,0 1 0,0-1 16,0 0-16,0 0 15,21 0-15,0-21 0,0 0 0,0 0 16,22 0-16,-22 0 0,0 0 15,0 0-15,0 0 0,1-21 0,-22 0 16,21 0-16,0 0 16,0-1-16,0 1 0,0-21 0,1 21 15,-1-22-15,0 1 0,0-21 0,0 20 16,0-20-16,1-1 0,-1 1 16,-21-1-16,21 1 0,0-22 0,0 22 15,-21 20-15,21-20 0,-21 20 0,0 1 16,22 21-16,-22 0 0,21 0 15,-21-1-15,0 44 16,0-1-16,0 0 0,-21 21 16,-1 1-16,1-1 0,0 0 15,21 22-15,-21-1 0,21-20 0,-21 20 16,21 1-16,0-1 0,0 1 16,0-22-16,0 21 0,0-20 15,0 20-15,0-20 0,0-1 0,21-21 16,0 21-16,0-20 0,0-1 0,1 0 15,-1 0-15,0 0 0,0-21 16,0 0-16,0 0 0,1 0 0,-1 0 16,0 0-16,0 0 0,21-21 0,-20 21 15,-1-21-15,0 0 0,0 0 16,0-22-16,0 22 0,1-21 0,-1-1 16,0 22-16</inkml:trace>
  <inkml:trace contextRef="#ctx0" brushRef="#br0" timeOffset="-178436.61">31411 7451 0,'0'0'0,"21"0"16,1 0-16,-1 0 15,0 0-15,0 0 0,21 0 0,-20 0 16,20-21-16,0 21 0,1-22 15,-1 22-15,0 0 0,1-21 0,-22 21 16,21 0-16,0 0 0,-20-21 0,-1 21 16,0 0-16,0-21 15,0 21-15,-21-21 0</inkml:trace>
  <inkml:trace contextRef="#ctx0" brushRef="#br0" timeOffset="-178137.78">28596 7408 0,'0'0'0,"-21"0"0,-21 22 0,63-22 31,0 0-31,0 0 0,21 0 16,-20 0-16,20 0 0,0 0 0,1 0 15,-1 0-15,21-22 0,-20 22 0,-1 0 16,0 0-16,1 0 0,-22 0 16,0 0-16,-21-21 15,-21 21-15,0 0 0,0-21 16</inkml:trace>
  <inkml:trace contextRef="#ctx0" brushRef="#br0" timeOffset="-177940.6">27940 7387 0,'0'0'0,"0"21"63,-42-21-48,20 0-15,1 0 0</inkml:trace>
  <inkml:trace contextRef="#ctx0" brushRef="#br0" timeOffset="-177204.76">19240 9123 0,'0'0'0,"0"-21"0,0 0 0,0-1 15,-21-41-15,0 63 31,21 21-31,0 0 0,0 0 0,0 22 16,0-1-16,0 22 0,0-22 16,0 21-16,0 22 0,0-21 0,0 20 15,0-20-15,0 20 0,0-20 16,0 21-16,-21-22 0,21 1 0,-21-1 0,0-21 16,-1 22-16,22-22 0,0 1 15,-21-22-15,0 21 0,21-21 0,-21 22 16,21-22-16,-21-21 0,21 21 0,0-42 47,-21 0-47,21-1 0,0 1 0</inkml:trace>
  <inkml:trace contextRef="#ctx0" brushRef="#br0" timeOffset="-176913.41">18838 9779 0,'0'0'0,"0"-63"0,-21 20 0,21-20 0,0 20 16,0-20-16,0 21 15,0-1-15,0 1 0,0 0 0,0-1 16,0 1-16,21 0 0,0-1 0,1 22 16,-1-21-16,21 21 0,0-1 0,1 1 15,20 0-15,1 0 0,-1 21 0,-20 0 16,20 0-16,-21 21 0,22 0 16,-43 22-16,21-1 0,-20-21 0,-1 21 15,-21 22-15,0-22 0,0 1 0,-21-1 16,-22 21-16,22-20 0,-21 20 0,-1-20 15,1-1-15,0 0 0,-1 1 0,1-1 16,0 0-16,-1-21 0,22 22 16,0-22-16,0 0 0,0 0 15,21 0-15,0 1 0,0-1 16,21-21-16,0 21 16,0-21-16,0 0 0</inkml:trace>
  <inkml:trace contextRef="#ctx0" brushRef="#br0" timeOffset="-173929.56">19706 10139 0,'0'0'0,"21"0"0,0 0 0,-21-21 16,22 21-16,-22-21 0,0-1 16,0 1-16,21 21 0,-21-21 15,0 0-15,0 0 0,0 0 0,0-1 16,0 1-16,0 0 0,0 0 0,0 0 15,0 0-15,0-1 0,-21 1 0,-1 21 16,1 0-16,0 0 16,0 0-16,0 0 0,0 21 0,-1 1 15,1 20-15,0-21 0,0 21 0,0-20 16,0 20-16,-1-21 0,1 21 0,0 1 16,21-22-16,0 0 0,0 21 0,0-20 15,0-1-15,0 0 0,0 0 0,0 0 16,21-21-1,0 0-15,1 0 0,-1 0 16,21 0-16,-21-21 0,0 21 0,22-21 16,-22 0-16,0 0 0,0-1 0,0 1 15,1 0-15,-1 0 0,-21-21 0,21 20 16,-21-20-16,21 0 0,-21 21 0,0-22 16,21 22-16,-21-21 0,21 21 0,-21-1 15,0 1-15,0 42 31,0 22-31,0-22 0,0 0 16,0 21-16,0-20 0,0-1 0,0 21 16,0-21-16,0 0 0,0 1 15,0-1-15,0 0 0,22 0 16,-1 0-16,0-21 0,0 0 16,0 0-16,0 0 0,1 0 0,-1 0 15,21 0-15,-21 0 0,22-21 0,-22 0 16,0 0-16,21 21 0,-21-21 0,1-1 15,-1 1-15,0-21 0,0 21 0,-21 0 16,0-22-16,0 22 0,0-21 0,0 21 16,0-1-16,0 1 0,0 0 0,-21 21 31,0 0-31,0 21 0,21 0 16,0 1-16,-22-1 0,22 0 15,-21 21-15,21-21 0,0 1 0,0 20 16,0-21-16,0 0 0,0 22 0,0-22 15,0 0-15,21 0 0,1 0 0,-1 0 16,0-21-16,0 22 0,0-1 0,22-21 16,-22 0-16,21 0 0,-21 0 15,22 0-15,-1 0 0,-21 0 0,21 0 16,1-21-16,-22 21 0,21-22 0,-21 1 16,22 0-16,-22 21 0,0-21 0,0-21 15,0 20-15,1 1 0,-1 0 16,-21-21-16,21-1 0,-21 22 0,0-21 0,0 21 15,0-22-15,0 22 0,0 0 16,0 0-16,-21 21 16,0 0-16,-1 0 0,1 0 0,0 0 15,0 21-15,0 0 0,0 0 0,-1 22 16,1-22-16,0 0 0,21 21 0,-21-20 16,21-1-16,0 21 0,-21-21 0,21 0 15,0 1-15,0-1 0,0 0 0,0 0 16,21 0-16,0-21 0,0 0 0,-21 21 15,21-21-15,1 0 16,-1 0-16,0 0 0,0 0 0,0-21 16,0 0-16,1 0 0,-22 0 15,21 0-15,-21-1 0,0 1 16,0 0-16,21 0 0,-21 0 0,0 0 16,0-22-16,21 22 0,-21 0 15,0 0-15,0 42 16,0 0-1,0 0-15,0 0 0,-21 22 0,21-22 16,-21 0-16,21 21 0,0-20 0,0-1 16,0 0-16,0 0 0,0 0 0,0 0 15,0 1-15,21-1 0,0-21 0,0 0 16,22 21-16,-22-21 0,0 0 0,0 0 16,21 0-16,-20 0 0,-1-21 15,21 21-15,-21-21 0,0 21 0,1-22 16,-1 1-16,0 0 0,0 0 15,0 0-15,0-22 0,-21 22 0,22 0 16,-22-21-16,21 21 0,-21-22 0,0 22 16,0 0-16,0 0 0,0 42 31,-21 0-31,-1-21 0,22 21 16,-21 22-16,21-22 0,-21 0 15,0 0-15,21 0 0,-21 0 0,0 1 16,21 20-16,0-21 0,0 0 15,0 0-15,-22-21 0,22 22 0,0-1 16,0 0-16,22-21 31,-22-21-15,0 0-16,21-1 0,0 1 16,-21 0-16,21 0 0,-21-21 15,0 20-15,0 1 0,21 0 16,0 0-16,-21 0 0,22 0 0,-22-1 15,21 22-15,0 0 16,0 22 0,-21-1-16,21 0 15,-21 0-15,0 0 0,0 0 0,0 1 16,0-1-16,21 0 0,-21 0 16,0 0-16,22 0 0,-22 1 15,21-1-15,0-21 31,0 0-31,0 0 16,-21-21-16,21-1 0,1 22 16,-1-21-16,-21 0 0,21 0 0,0 0 15,0-22-15,0 22 0,1 0 16,-1-21-16,0 21 0,-21-1 0,21 1 16,0 0-16,-21 0 0,21 21 15,-21 21 1,0 0-1,0 0-15,0 1 0,0-1 0,0 0 16,0 0-16,0 0 0,0 0 0,0 1 16,22-1-16,-1 0 15,-21 0-15,0 0 0,21 0 0,0-21 16,-21 22-16,21-22 0,0 0 0,1 21 16,-1-21-16,0 0 0,0 0 15,0 0-15,0 0 0,1 0 0,-1 0 16,0-21-16,0-1 0,0 1 15,-21 0-15,21 0 0,1 0 16,-22 0-16,0-1 0,0 1 16,0 0-16,0 0 0,0 0 0,0 0 15,0-1-15,0 1 0,-22 21 16,1 0 0,0 21-16,0 1 0,21-1 15,-21 0-15,21 0 0,-21 0 0,21 0 16,0 1-16,0-1 0,0 0 15,0 0-15,0 0 0,0 0 0,0 1 16,0-1-16,0 0 0,21-21 16,0 0-16,0 21 0,64-21 15,-22 0 1,-20 0-16,-22 0 0,0 0 0,21-21 16,-21 0-16,1 21 0,20-21 0,-21-1 15,0 1-15,0 0 0,1 0 0,-1-21 16,0 20-16,0-20 0,0 0 15,-21-22-15,21 22 0,1-22 0,-1 1 16,-21-1-16,21 1 0,-21-1 0,21 22 16,-21-21-16,0 20 0,21 1 0,-21 21 15,0-22-15,0 22 0,0 0 16,0 0-16,-21 21 16,0 0-16,0 21 15,21 0-15,-21 0 0,-1 1 0,1 20 16,0 0-16,0 1 0,0-1 0,0 21 15,21-20-15,0 20 0,-22-20 16,1 20-16,21-21 0,0 1 0,0-1 16,-21 0-16,21 1 0,0-1 0,0-21 15,0 22-15,0-22 0,0 0 0,0 0 16,0 0-16,0 0 0,21 1 0,0-22 16,1 21-16,-1-21 0,0 0 0,0 21 15,0-21-15,0 0 0,22 0 16,-22 0-16,0 0 0,21 0 15,-20 0-15,-1 0 0,0 0 0,21 0 16,-21-21-16,1 0 0,-1-1 16,0 22-16,0-21 0,-21 0 0,0 0 15,0 0-15,21 0 0,-21-1 0,0 1 16,21 0-16,-21 0 0,-21 21 31,21 21-15,-21 0-16,21 0 0,-21 1 0,21-1 15,0 0-15,-21 0 0,0 0 16,21 0-16,0 1 0,0-1 16,21-21-1,-21 21-15,21-21 0,0 0 16,0 0-16,0 0 16,1 0-16,-1-21 0,0 0 15,0 21-15,-21-22 0,21 22 0,0-21 16,1 0-16,-22 0 0,21 0 0,0 21 15,0-21-15,-21-1 0,0 1 0,21 21 16,0-21-16,-21 42 31,0 0-15,0 1-16,0-1 16,0 0-16,0 0 0,0 0 15,0 0-15,0 1 0,0-1 16,22-21-16,-1 0 15,0 21-15,0-21 0,0 0 16,22 0-16,-22 0 0,0 0 0,0 0 16,0 0-16,0 0 0,1-21 15,-1 0-15,0 21 0,0-22 0,0 1 16,0 21-16,1-21 0,-1 0 16,0-21-16,0 20 0,-21 1 0,21 0 0,0 0 15,-21 0-15,0 0 0,0-1 16,0 1-16,0 42 31,-21 1-31,0-1 16,21 0-16,0 0 0,0 0 15,0 0-15,0 1 0,0-1 16,0 0-16,0 0 16,0 0-16,0 0 0,0 1 15,0-1 1,-21-21-1,0 0-15,0 0 16,-1 0-16,1 0 16,0 0-1,0-21-15,0-1 0,0 1 16,-1 0-16</inkml:trace>
  <inkml:trace contextRef="#ctx0" brushRef="#br0" timeOffset="-173552.81">22352 9694 0,'-21'0'0,"42"0"0,-63 0 15,20 0-15,22-21 0,22 0 16,-1 21-1,0 0-15,21 0 0,1 0 16,-1-21-16,0 21 0,22 0 0,-22 0 16,22 0-16,-1 0 0,-21-21 0,22 21 15,-22 0-15,22 0 0,-22 0 0,0 0 16,1 0-16,-22 0 0,0 0 0,0 0 16,0 0-1,1 0 1,-22 21 15,0 0-31,0 0 16,-22 0-16,1 1 15,0-1-15,0-21 0,0 21 16,0-21-16,-1 21 0</inkml:trace>
  <inkml:trace contextRef="#ctx0" brushRef="#br0" timeOffset="-170836.87">18754 11896 0,'0'0'0,"-22"0"0,-20 21 0,21 0 15,0 0-15,0-21 0,21 21 16,21-21 15,0 0-31,21 0 0,-21-21 16,22 0-16,-1 0 0,0 0 0,1 0 16,-1-1-16,-21 22 0,22-21 15,-22 0-15,0 0 0,0 0 0,-21 0 16,0-1-16,0 1 15,0 0-15,-21 0 0,0 21 0,0-21 16,-1 21-16,-20 0 0,21 0 0,-21 0 16,-1 0-16,22 0 0,-21 21 0,-1 0 15,1 0-15,0 0 0,21 1 16,-22-1-16,22 0 0,0 0 0,0 21 16,0-20-16,21-1 0,0 21 0,0-21 15,0 22-15,0-22 0,0 21 16,21-21-16,0 0 0,0 1 0,21-1 15,-20 0-15,-1 0 0,21 0 16,-21-21-16,22 0 0,-22 21 0,21-21 16,-21 0-16,0 0 0,1 0 15,-1 0-15,0 0 0,-42 0 32,0 0-32,-1 0 0,1 0 0,-21 0 15,0 0-15,-22 0 0,22 22 16,-1-1-16,-20 0 0,-1 0 0,22 0 15,0 22-15,-22-22 0,22 0 16,0 21-16,20-21 0,-20 22 0,21-1 0,0-21 16,21 22-16,0-22 0,0 0 15,0 21-15,0-21 0,21 1 16,0-1-16,0-21 0,22 21 0,-22-21 16,21 21-16,0-21 0,1 0 15,-1 0-15,0 0 0,22 0 0,-22-21 16,1 0-16,-1 21 0,0-21 0,1-1 15,-1 1-15,0 21 0,1-21 0,-22 21 16,21-21-16,0 0 0,1 0 16,-1 21-16</inkml:trace>
  <inkml:trace contextRef="#ctx0" brushRef="#br0" timeOffset="-170357.14">19600 12319 0,'0'-21'0,"0"42"0,0-63 16,0 21-16,-21 21 15,0 0-15,0 0 0,-22 0 0,22 0 16,0 21-16,-21 0 0,21 0 16,-22 0-16,22 0 0,0 1 0,0-1 15,0 0-15,-1 0 0,22 0 0,0 0 16,0 1-16,0-1 0,0 0 0,0 0 16,0 0-16,22 0 0,-1-21 15,0 0-15,21 0 0,-21 0 16,1 0-16,20 0 0,0-21 15,-21 21-15,22-21 0,-1 0 0,-21 0 16,0 0-16,22-1 0,-43 1 0,21 0 16,-21 0-16,21 0 0,-21 0 15,0-1-15,0 1 0,0 42 32,0 1-32,0-1 0,0 0 0,-21 21 15,21-21-15,-21 22 0,21-1 16,0 22-16,0-22 0,-21 21 0,21-20 15,-22 20-15,22 1 0,-21-22 0,21 22 16,0-1-16,0-21 0,0 1 16,0-1-16,-21 0 0,0 1 0,21-1 15,-21-21-15,21 22 0,-21-22 16,-1 0-16,22 0 0,-21 0 0,21 0 16,-21-21-16,0 0 0,0 0 15,0 0-15,-1-21 0,22 0 16,0 0-16,0-21 15,0 20-15,0-20 0,0 0 0,0-1 16</inkml:trace>
  <inkml:trace contextRef="#ctx0" brushRef="#br0" timeOffset="-170148.95">20193 12340 0,'0'0'0,"21"0"15,-21-21 1,-21 21 0,0 0-16,0 0 15,-1 0 1,22 21-16,-21-21 16,21 21-16,0 1 15</inkml:trace>
  <inkml:trace contextRef="#ctx0" brushRef="#br0" timeOffset="-169985.04">20024 12742 0,'0'-21'63,"21"21"-48,0-21-15</inkml:trace>
  <inkml:trace contextRef="#ctx0" brushRef="#br0" timeOffset="-167969.18">23156 11726 0,'0'0'16,"0"-21"0,0 0-16,21 0 15,1 21-15,-1-21 0,0 0 0,21-1 16,-21-20-16,22 21 0,-1-21 0,0-1 15,1 22-15,-1-21 0,0-22 16,1 22-16,-22 0 0,0-1 16,-21 1-16,0 0 0,0-1 0,0 1 15,-42 21-15,21 0 0,-22-1 0,-20 1 16,20 0-16,-20 21 0,21 0 0,-22 0 16,1 0-16,-1 0 0,22 21 15,-22 0-15,22-21 0,0 43 0,20-22 16,1 21-16,21 1 0,0 20 0,0-21 15,0 22-15,21-22 0,22 22 16,-22-1-16,21 1 0,1-1 0,-1 1 16,21-1-16,-20 1 0,-1-1 0,0 1 15,43 169 1,-85-191-16,0 0 16,-21 1-16,0-1 0,-22-21 0,1 21 15,0-20-15,-1-1 0,1-21 0,0 0 16,-1 0-16,1 0 0,0 0 0,-1 0 15,1-21-15,21-1 0,-21 1 16,20-21-16,1 0 0,0-1 0,-21 1 16,21-22-16,21 22 0,-22-21 0,1-1 15,0 22-15,21-22 0,0 1 0,-21 20 16,0 1-16,21 0 0,0 21 16,-21-1-16,21 1 0,0 42 15,0 1-15,21-1 16,0 21-16,0-21 0,0 22 15,0-1-15,1 21 0,-1-20 0,21-1 16,-21 0-16,0 22 0,1-22 0,20 1 16,-21-1-16,0 0 0,22-21 0,-22 1 15,21 20-15,-21-42 0,22 21 16,-1 0-16,0-21 0,1 0 0,-1 0 16,0 0-16,1 0 0,20-21 0,1 0 15,-22 0-15,0 0 0,1-1 16,-1 1-16,0-21 0,-21 21 0,1-22 15,-1 1-15,-21 21 0,0-21 16,0-1-16,0 1 0,0 0 0,-21 20 16,-1-20-16,1 42 0,-21-21 0,21 21 15,0 0-15,-22 0 0,22 21 16,0 0-16,-21 0 0,20 1 0,1 20 16,0 0-16,0 1 0,21-1 0,0 0 15,0 1-15,0-22 0,0 21 0,0-21 16,0 22-16,0-22 0,0 0 15,21 0-15,0 0 0,0-21 16,1 0-16,-1 0 0,0 0 16,21 0-16,-21 0 0,1-21 0,-1 0 15,21 0-15,-21 0 0,0-1 16,1 1-16,-1 0 0,0-21 0,0 21 16,0-22-16,-21 1 0,0 21 0,0 0 15,0-22-15,0 22 0,0 42 31,0 0-31,0 1 0,0 20 16,0-21-16,0 0 0,0 22 0,0-22 16,21 0-16,1 21 0,-22-21 15,21-21-15,0 22 0,-21-1 0,21-21 16,0 0-16,0 0 0,1 0 16,-1 0-16,0 0 0,0 0 0,0-21 15,0-1-15,1 1 0,-1 0 0,0 0 16,0 0-16,0 0 0,-21-1 15,0-20-15,0 21 0,0-21 0,0 20 16,21 1-16,-21 0 0,0 0 0,0 42 31,0 0-31,0 0 0,0 1 16,0-1-16,0 0 0,0 21 0,0-21 16,0 1-16,0 20 0,0-21 0,0 0 15,0 0-15,0 1 0,0-1 16,0-42 15,22 21-31,-22-22 16,0 1-16,0 0 0,21 0 0,-21 0 15,21-22-15,-21 22 0,21-21 0,-21 21 16,0 0-16,21-22 0,0 43 16,-21-21-16,0 0 0,22 21 0,-1 0 15,-21 21-15,21 0 0,-21 0 16,0 1-16,0-1 0,21 0 0,-21 21 15,21-21-15,-21 1 0,21 20 16,-21-21-16,22 0 0,-1 0 0,-21 1 16,21-22-16,0 21 0,0-21 15,22 0-15,-22 0 0,0 0 0,0 0 16,21 0-16,-20 0 0,20 0 16,-21-21-16,0-1 0,0 22 0,1-21 15,-1 0-15,-21 0 0,21 0 0,0-22 16,-21 22-16,0-21 0,21 21 0,-21-22 15,21 22-15,-21 0 0,0 0 16,0 0-16,22 21 16,-22 21-16,0 0 15,0 0-15,0 0 0,0 1 0,0 20 16,0-21-16,0 21 0,0-20 16,21-1-16,-21 21 0,0-21 15,21 0-15,0 1 0,-21-1 0,21-21 16,0 21-16,1-21 0,-1 0 0,21 0 15,-21 0-15,0 0 0,1 0 0,-1 0 16,0 0-16,0 0 0,0-21 16,0 0-16,-21-1 0,0 1 0,22 0 15,-22 0-15,21-21 0,-21 20 0,0-20 16,0 0-16,0-1 0,0 1 0,0 21 16,0 0-16,0-22 0,0 22 15,0 42 1,0 22-16,0-22 0,0 21 15,0 1-15,-21-1 0,21 0 16,0 22-16,0-22 0,-22 22 16,1-22-16,21 21 0,-21-20 0,21-1 15,0 22-15,0-22 0,0 21 0,0-20 16,0 20-16,0-20 0,0-1 0,0 0 16,0 1-16,0-22 0,0 21 0,0-21 15,0 0-15,0 1 16,21-44-1,-21 1-15,0 0 0,21 0 16,-21 0-16,0-22 0,0 1 16</inkml:trace>
  <inkml:trace contextRef="#ctx0" brushRef="#br0" timeOffset="-167717.32">25421 12086 0,'0'-42'0,"0"84"0,0-105 0,0 42 16,0-22-16,21 43 0,-21-21 0,21 0 15,1 0-15,-1 21 0,0-21 16,21 21-16,-21 0 0,1 0 16,-1 0-16,0 21 0,21 0 0,-21 0 15,1 0-15,-22 22 0,0-22 0,0 21 16,0-21-16,0 22 16,0-22-16,0 21 0,-22-21 0,-20 0 15,21 22-15,0-22 0,-22 0 0,22-21 16,-21 21-16,21 0 0,0-21 0,-1 0 15,1 0-15,21-21 16,0 0-16,0 0 16</inkml:trace>
  <inkml:trace contextRef="#ctx0" brushRef="#br0" timeOffset="-167433.49">26014 11134 0,'0'0'0,"21"-43"0,-21-41 16,0 63-16,0-1 0,0 44 16,0-1-16,0 21 0,0 0 15,0 1-15,0 20 0,0 1 16,0-1-16,0 22 0,0-22 0,0 1 16,-21 21-16,21-22 0,0 1 0,-21 20 15,-1-20-15,22-22 0,-21 22 16,21-22-16,0 0 0,-21 1 0,21-1 15,-21-21-15,21 0 0,0 0 0,0 1 16,21-22 0,0 0-1,-21-22-15,21 1 0,1 0 16,-1 0-16</inkml:trace>
  <inkml:trace contextRef="#ctx0" brushRef="#br0" timeOffset="-167080.97">26141 11896 0,'0'21'16,"21"-21"0,0 0-16,0 0 15,0 0-15,1 0 0,-1 0 16,0 0-16,0 0 0,0-21 16,22 21-16,-22-21 0,21-1 15,-21 22-15,0-21 0,1 0 0,-1 21 16,-21-21-16,0 0 0,0 0 0,0-1 15,-21 1-15,-1 21 0,1 0 16,0 0-16,0 0 0,-21 0 16,20 0-16,-20 21 0,21 1 15,-21-1-15,20 0 0,1 21 0,0-21 0,0 22 16,21-22-16,0 21 0,0-21 0,0 22 16,0-22-16,0 0 0,0 21 15,0-20-15,21-1 0,0-21 0,0 21 16,1 0-16,-1-21 0,21 0 0,-21 0 15,0 0-15,1 0 0,20 0 0,-21 0 16,21 0-16,-20-21 16,20 0-16,-21 0 0,21-1 0</inkml:trace>
  <inkml:trace contextRef="#ctx0" brushRef="#br0" timeOffset="-166765.15">27686 11028 0,'0'0'0,"0"-21"15,0-22-15,-21 43 16,0 0-16,-1 0 0,1 0 16,0 22-16,0-1 0,0 21 15,0-21-15,-1 22 0,1-1 16,0 21-16,0 1 0,0-22 0,21 22 15,-21-1-15,21 1 0,-22-22 0,22 22 16,0-22-16,0 21 0,0-20 0,0-1 16,0 0-16,0 1 0,0-1 15,22-21-15,-1 22 0,0-22 0,0 0 16,0 0-16,0-21 0,1 0 16,20 0-16,-21 0 0,21 0 0,-20-21 15,20 21-15,0-21 0,1 0 16</inkml:trace>
  <inkml:trace contextRef="#ctx0" brushRef="#br0" timeOffset="-166505.27">28448 10901 0,'0'0'0,"0"-42"15,21 42-15,0 0 16,0 0-1,1 21-15,-1 0 0,0 0 16,0 0-16,0 22 0,0-1 0,1 0 16,-1 22-16,0-22 0,-21 22 0,0 20 15,0-20-15,0-1 0,0 1 16,0-1-16,0-20 0,-42 20 0,20 1 16,1-22-16,-21 21 0,0-20 0,20 20 15,-20-20-15,-21-1 0,20 0 16,-20 1-16,-1-1 0</inkml:trace>
  <inkml:trace contextRef="#ctx0" brushRef="#br0" timeOffset="-165980.58">26479 13102 0,'-21'-21'15,"21"0"-15,0-21 16,0 20-16,0 1 0,21 21 31,1 0-31,-22 21 16,0 1-16,0-1 15,0 0-15,0 0 0,-22 0 0,1 0 16,0-21-16,0 22 0,0-1 16,21 0-16,-21-21 0,-1 21 0,1-21 15,0 0-15,21 21 16,21-21 15,0 21-31,1-21 0,-1 22 16,0-22-16,0 21 0,0-21 15,0 21-15,-21 0 0,22-21 0,-22 21 16,0 0-16,0 1 0,0-1 0,0 0 16,0 0-16,0 0 0,0 0 0,-22 1 15,1-1-15,0 21 0,21-21 16,-21 0-16,0 1 0,0-1 0,-1-21 16,22 21-16,-21 0 0,0 0 0,21 0 15,-21-21-15,21 22 0,-21-1 0,21 0 16</inkml:trace>
  <inkml:trace contextRef="#ctx0" brushRef="#br0" timeOffset="-165604.95">25485 14626 0,'0'-42'15,"21"21"-15,0 21 0,0-21 16,21 21-16,1-22 0,20 1 16,1 21-16,20-21 0,-20 21 0,21 0 15,-1-21-15,1 21 0,0 0 0,-22 0 16,22 0-16,-22-21 0,22 21 0,-22 0 16,-20 0-16,-1 0 0,0 0 0,1 0 15,-22 0-15,0 0 0,-42 0 31,-21 0-31,-1 0 16,1 0-16</inkml:trace>
  <inkml:trace contextRef="#ctx0" brushRef="#br0" timeOffset="-165292.99">25315 14965 0,'21'0'16,"1"0"-16,20 0 15,-21 0-15,21 0 0,22 0 16,-22 0-16,22 0 0,20 0 0,-20 0 16,21 0-16,-22 0 0,22 0 15,-1 0-15,-20-21 0,21 21 0,-22 0 16,1 0-16,-1 0 0,1 0 0,-1 0 15,-21 0-15,1 0 0,-1 0 0,0 0 16,-20 0-16,-1 0 0,0 0 0,0 0 16,-42 0-1,0 0 1,0 0-16,-22 0 0,22 0 0,-21 0 16</inkml:trace>
  <inkml:trace contextRef="#ctx0" brushRef="#br0" timeOffset="-164985.17">25421 15325 0,'0'0'0,"-21"0"16,0 0-16,0 0 15,63 0 1,-21 0-16,21 0 0,1 0 0,20 0 15,-20 0-15,20-21 0,1 21 0,-1 0 16,1 0-16,20-22 0,-20 22 16,-1 0-16,1 0 0,-1 0 0,-20-21 15,20 21-15,-21 0 0,1 0 0,-22 0 16,21 0-16,-21 0 0,1 0 16,-44 0-1,1 0 1,0 0-16,0 21 0,-21-21 15,20 22-15,1-22 0,-21 21 0</inkml:trace>
  <inkml:trace contextRef="#ctx0" brushRef="#br0" timeOffset="-164391.45">25590 16129 0,'-21'0'16,"42"-21"0,1 21-1,-1 0-15,21 0 0,-21-21 0,0 21 16,1 0-16,20 0 0,-21 0 0,0 0 15,0 0-15,1 0 0,-1 0 16,-21 21 0,0 0-16,-21 0 15,-1 0-15,1-21 0,0 22 16,-21-1-16,21 0 0,-1 0 0,1 0 16,0 0-16,0 1 0,0-1 0,0 0 15,21 0-15,0 0 0,0 0 16,0 1-16,0-1 15,21 0-15,0-21 0,0 21 0,21-21 16,-20 0-16,-1 21 0,21-21 0,-21 0 16,0 0-16,1 0 0,20 0 0,-21 0 15,0 0-15,0 0 0,-21 21 32,0 1-17,0-1-15,0 0 0,-21 0 16,0 0-16,0 0 0,0 1 0,0-1 15,21 0-15,-22 0 0,1 0 0,0 0 16,21 1-16,-21-1 0,0 0 0,21 0 16,-21 0-16,-1 0 15,22 1-15,0-1 0,-21 0 0,0 0 16,0 0-16,0 0 0,21 1 16,-21-22-16,-1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32:29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7789 0,'21'0'46,"-21"22"1,-21-1-15,-1-21-32</inkml:trace>
  <inkml:trace contextRef="#ctx0" brushRef="#br0" timeOffset="7307.39">6159 10308 0,'-21'0'109,"0"0"-109,0 0 16,0 0-16,0 0 15,-1 0-15,1 0 0,0 0 0,0 0 16,0 0-16,0 0 0,-22 0 0,22 0 16,0 0-16,0 0 0,0 0 15,-1 0-15,1 0 0,0 0 0,0 0 16,0 0-1,0 0-15,42 0 94,0 0-94,0 0 16,0 0-16,0 0 0,1 0 15,-1 0-15,0 0 16,0 0-16,0 0 16,0 0-16,1 0 0,-1 0 15,0 0-15,0 0 16,0 0-16,0 0 0,1 0 0,-1 0 16,0 0-16,0 0 0,0 0 0,0 0 15,1 0-15,-1 0 0,0 0 16,0 0-16,0 0 0,0 0 0,1 0 15,-1 0-15,0 0 0,0 0 16,0 0-16,0-21 0,1 21 0,-1 0 16,0 0-16,0 0 0,0 0 0,0 0 15,1 0-15,-1 0 0,0 0 16,0 0-16,0 0 0,0 0 16,1 0-16,-1 0 0,21 0 0,-21 0 15,0 0-15,1 0 0,-1 0 16,0 0-16,21 0 0,-21 0 0,1 0 15,-1 0-15,0-21 0,0 21 0,0 0 16,0 0-16,1 0 0,-1 0 16,0 0-16,0 0 0,0 0 15,0 0-15,22 0 0,-22 0 0,0 0 16,0 0-16,0 0 0,1 0 16,-1 0-16,0 0 0,0 0 15,0 0-15,0 0 16,1 0-16,-1 0 0,0 0 15,0 0-15,0 0 0,0 0 16,1 0-16,-1 0 0,0 0 16,0 0-16,0 0 15,0 0-15,1 0 0,-1 0 0,0 0 16,0 0-16,0 0 16,0 0-16,1 0 0,-1 0 15,0 0-15,0 0 0,0 0 16,22 0-16,-22 0 0,0 0 0,0 0 15,0 0-15,0 0 0,1 0 16,-1 0-16,0 0 0,0 0 16,0 0-16,0 0 0,1 0 15,-1 0-15,0 0 16,0 0-16,0 0 16,0 0-16,1 0 15,-1 0-15,0 0 16,0 0-1,0 0-15,0 0 0,1 0 16,-1 0-16,0 0 0,0 0 31,0 0-15,0 0 0,1 0-16,-1 0 15,0 0-15,0 0 16,0 0-16,0 0 15,1 0-15,-1 0 16,0 0 15,-21-21 16,-21 21-31,0 0-1,-1 0-15,1-21 16,0 21-16,0 0 16,0-22-16,0 22 15,21-21-15,-22 21 0,1 0 16,0-21-16,0 21 0,0-21 16,0 21-16,-1 0 15,1-21-15,0 21 16,0 0-16,21-21 0,-21 21 0,0 0 15,-1 0-15,1-22 16,0 22-16,0 0 16,0-21-16,21 0 47,21 21 31,0 0-78,0 0 15,0 0-15,1 0 16,-1 21-16,0 0 16,0-21-16,0 0 0,-21 22 15,21-22-15,1 0 0,-1 0 0,-21 21 16,21-21-16,0 0 0,0 21 15,0-21-15,1 0 16,-1 21-16,0-21 16,0 0-1,0 21-15,0-21 16,1 0 15,-22 21 32,-22-21-63,1 0 15,21 22 1,-21-22-16,0 0 0,0 0 0,0 21 16,-1-21-16,1 21 0,0 0 15,0 0-15,0-21 16,0 21-16,-1-21 0,1 22 0,21-1 15,-21 0-15,0-21 0,0 21 16,0-21-16,-1 21 0,1 0 16,0-21-16,21 22 0,-21-1 0,0-21 15,0 21-15,-1 0 0,1-21 16,0 21-16,0 0 16,0-21-1,21 22 1,21-44 46,0 1-46,0 21-16,0-21 0,1 21 16,-1-21-16,0 0 0,0 21 15,0-21-15,0-1 0,1 1 0,-1 0 16,0 0-16,0 21 0,21-21 15,-20 0-15,-1-1 0,0 1 0,0 0 16,0 21-16,0-21 0,-21 0 0,22 21 16,-1-21-16,0-1 15,0 22-15,0 0 16,-21-21-16,-21 42 141,0-21-126,0 0-15,21 22 16,-21-22-16,-1 0 0,22 21 15,-21-21-15,21 21 0,-21-21 0,0 21 16,0-21-16,0 21 16,-1 0-16,1-21 0,21 22 15,-21-1-15,0-21 0,0 21 0,0 0 16,-1 0-16,1 0 0,0 1 0,0-22 16,0 21-16,0 0 0,-1 0 15,1 0-15,0-21 0,0 21 0,21 1 16,-21-22-16,0 21 0,-1-21 15,22 21-15,-21-21 79,0 0-48,0 0-16,0 0-15,0 0 16,-1-21-16</inkml:trace>
  <inkml:trace contextRef="#ctx0" brushRef="#br0" timeOffset="17795.8">13060 11430 0,'-21'0'32,"-1"0"-17,1-21 63,0 21-15,21 21-48,0 0 32,0 0 172,0 1-203,0-1-1,0 0 1,0 0-16,0 0 16,21 0-1,0-21-15,-21 22 16,0-1-1,22-21-15,-1 0 16,-21 21 0,21-21-1,0 0 1,0 0 0,0 0-16,1 0 15,-1 0 1,0 0-16,0 0 0,0 0 15,0 0 1,1 0-16,-1 0 0,0 0 16,0 0-16,0 0 15,0 0-15,1 0 16,-1 0-16,0 0 16,0 0-16,0 0 15,0 0-15,-21-21 0,22 21 16,-1 0-16,0 0 0,0 0 15,0 0-15,0 0 16,1-21-16,-1 21 16,0 0-16,0 0 15,0 0-15,0 0 16,1 0-16,-1 0 0,0 0 16,0 0-16,0 0 15,0 0-15,1 0 16,-1 0-16,0 0 15,0 0 1,0 0-16,0 0 16,1 0-16,-1 0 15,0 0 1,0 0-16,0 0 16,0 0-1,-21 21 16,0 0 1,0 0-1,0 0 0,22-21-31,-1 0 156,-21-21-156,21 21 16,-21-21-16,0 0 31,21 21-15,0 0-16,-21-21 16,21 21-1,1 0-15,-1-22 16,0 22-1,0 0 1,0 0 0,-21-21-1,21 21-15,1 0 0,-1 0 16,0 0-16,0 0 16,0 0-1,0 0 1,1 0-16,-1 0 15,0 0-15,0 0 16,0 0 0,0 0-16,1 0 15,-1 0 1,0 21-16,0-21 16,0 0-16,0 0 15,1 0 1,-1 0-16,0 0 15,0 0 1,0 0-16,0 0 16,1 0-16,-1 0 15,0 0 1,0 0-16,0 0 16,0 0-1,1 0-15,-1 0 16,0 0-16,0 0 15,0 0 1,0 0 0,1 0-16,-1 0 0,0 0 15,0 0 1,0 0-16,0 0 16,1 0-16,-1 0 15,0 0 1,0 0-16,0 0 15,0 0 1,1 0 0,-22-21-16,21 21 15,-21-21 1,21 21-16,0 0 16,0-21-16,-21 0 15,21 21 1,-21-21-1,-21 21 95,0 21-110,21 0 15,-21-21-15,0 21 16,0-21 0,21 21-16,-22 0 15,1 1-15,0-22 16,21 21-16,-21-21 16,0 0-16,0 0 0,21 21 15,-22-21-15,1 0 16,0 21-16,0-21 15,0 0-15,0 0 16,-1 0-16,1 0 16,0 0-16,0 0 15,0 0 1,0 0-16,-1 0 16,1 0-16,0 0 15,0 0-15,0 0 16,21-21-16,-21 21 15,-1 0-15,1 0 16,0 0-16,0 0 16,0-21-16,0 21 15,-1 0 1,1 0-16,0 0 16,0 0-16,0-21 15,0 21-15,-1 0 16,1 0-16,0 0 15,0 0-15,0 0 16,0 0 0,-1 0-16,1 0 15,0 0 1,0 0 0,0 0-1,0 21-15,-1-21 16,1 0-1,21 21-15,-21-21 16,0 0 0,21 21-16,-21-21 15,21 21-15,-21-21 16,-1 0-16,22 21 16,-21-21-1,21 22-15,-21-22 16,21 21-16,0 0 15,-21-21 1,0 0-16,21 21 16,-21-21 31,-1 0-1,22-21-30,0 0 0,0 0-16,-21-1 15,21 1 1,-21 21 0,21-21-16,-21 21 15,0-21 1,0 21-16,-1 0 15,1 0 1,0 0-16,21-21 16,-21 21-16,0 0 0,0 0 15,-1 0-15,1 0 16,0 0-16,0 0 16,0-21-1,0 21-15,-1 0 0,1 0 16,0 0-16,0 0 15,0 0 1,0 0-16,-1 0 16,1 0-1,0 0-15,0 0 0,0 0 16,0 0 0,-1 0-16,1 0 15,0 0-15,0 0 16,0 0-16,0 0 0,-1 0 15,1 0-15,0 0 16,0 0-16,0 0 16,0 0-1,-1 0-15,1 0 16,0 0 0,0 0 15,21 21-16,-21-21-15,0 0 32,-1 0-17,1 0 1,0 0 15,0 0-15,0 0 31,0 0-32,-1 0 1,22-21 0,-21 21-16,0 0 15,21-22 1,-21 22-16,21-21 62,-21 21 1</inkml:trace>
  <inkml:trace contextRef="#ctx0" brushRef="#br0" timeOffset="36821.53">15473 11832 0,'0'-21'16,"-21"21"-16,21-21 31,-22 21-31,1 0 15,21-21 17,0 42 61,21-21-77,-21 21-16,22 0 0,-22 0 16,21-21-16,-21 22 15,21-22-15,0 21 0,-21 0 16,21 0-16,0-21 0,1 21 0,-1 0 16,0-21-16,0 22 0,0-1 15,0-21-15,1 21 16,-1-21-16,0 21 0,0-21 0,0 21 15,0-21-15,1 21 0,20 1 16,-21-22-16,0 21 0,22-21 0,-22 21 16,0-21-16,21 21 0,-21-21 0,22 21 15,-22-21-15,0 21 0,21-21 0,-20 22 16,-1-22-16,21 0 0,-21 21 0,22 0 16,-22-21-16,0 0 0,21 21 15,-21-21-15,22 0 0,-22 21 0,21-21 16,-21 0-16,22 21 0,-22-21 0,0 0 15,21 22-15,-20-22 0,20 21 0,-21-21 16,21 0-16,-20 21 0,20-21 16,-21 0-16,21 21 0,-20-21 0,20 0 15,-21 21-15,21-21 0,-20 0 16,20 21-16,-21-21 0,21 0 0,1 22 16,-22-22-16,21 0 0,-21 21 0,22-21 15,20 0-15,-42 21 0,22-21 16,-22 21-16,0-21 0,0 0 0,22 0 15,-22 21-15,21-21 0,-21 0 0,22 21 16,-22-21-16,21 0 0,0 22 0,1-22 16,-1 0-16,0 21 0,1-21 15,-1 0-15,0 21 0,22-21 0,-22 21 16,1-21-16,20 21 0,-21-21 16,1 0-16,-1 21 0,0-21 0,1 0 15,-22 0-15,21 0 0,-21 0 0,22 22 16,-22-22-16,0 0 0,21 0 0,-20 0 15,-1 0-15,21 0 0,-21 0 0,22 0 16,-1 0-16,-21 0 0,21 21 16,1-21-16,-1 0 0,0 0 0,1 0 15,-22 0-15,21 21 0,1-21 0,-1 0 16,-21 0-16,21 0 0,1 0 0,-22 0 16,21 0-16,-21 0 0,22 0 0,-22 0 15,21 0-15,1 0 0,-22 0 0,21 0 16,0 0-16,1 0 0,-1 0 15,0 0-15,1 21 0,-22-21 16,21 0-16,1 0 0,-1 0 0,-21 0 16,21 0-16,1 0 0,-22 0 0,21 0 15,-21 0-15,22 0 0,-1 0 0,-21 0 16,22 21-16,-1-21 0,0 0 0,1 0 16,-1 0-16,0 0 0,1 21 0,-1-21 15,21 0-15,-20 0 0,-1 0 0,0 0 16,1 0-16,-1 0 0,22 0 15,-22 0-15,0 0 16,1 0-16,-22 0 0,21 0 0,-21 0 16,22 0-16,-1-21 0,0 21 0,-21-21 15,22 21-15,-1-21 0,0 0 0,-20 21 16,20-21-16,0-1 0,1 22 0,-22-21 16,21 0-16,-21 0 0,22 21 0,-1-21 15,-21 0-15,21-1 0,-20 22 16,-1-21-16,21 0 0,-21 0 0,0 0 15,1 21-15,-1-21 0,0-1 0,0 1 16,0 0-16,-21 0 0,21 0 0,1 0 16,-22-1-16,21 1 0,-21 0 0,21 0 15,0 0-15,-21 0 0,21-1 16,-21 1-16,21 0 0,1 0 0,-22 0 16,21 0-16,-21-22 0,21 22 15,0 0-15,0 0 0,-21-22 0,21 22 16,1 0-16,-1 0 0,0-21 0,0 20 15,0 1-15,0 0 0,1 0 0,-1 0 16,21 0-16,-21-22 0,0 22 0,1 0 16,-1 0-16,0 0 0,0-1 0,0-20 15,0 21-15,1 0 0,-1-22 0,0 22 16,0 0-16,0-21 0,0 21 0,1-1 16,-1-20-16,0 21 15,0-21-15,0 20 0,22-20 0,-22 21 16,0 0-16,0-22 0,0 22 0,0-21 15,22 21-15,-22 0 0,0-22 0,0 22 16,0-21-16,1 21 0,-1-22 0,0 22 16,0-21-16,0 21 0,0-22 0,1 1 15,-1 0-15,0-1 0,-21 22 0,21-21 16,0-1-16,0 1 0,1 0 0,-1-1 16,-21 22-16,21-21 0,0 0 15,-21-1-15,0 1 0,21 21 0,0-22 16,-21 1-16,22 0 0,-22-1 0,0 1 15,0 0-15,21-1 0,-21 22 0,0-21 16,21 0-16,-21-1 0,0 1 16,0 0-16,0-1 0,0 22 0,0-21 15,0-1-15,0 22 0,0-21 0,0 0 16,0 20-16,0-20 0,0 0 16,0-1-16,0 22 0,0-21 0,0 0 15,0-1-15,0 1 0,-21 0 0,21-1 16,0 1-16,-21 0 0,-1 20 0,1-20 15,21 0-15,-21-1 0,0 1 0,0 0 16,21-1-16,-21 22 0,-1-21 0,1 0 16,0-1-16,0 22 0,0-21 15,0-1-15,-22 1 0,22 0 0,0 21 16,0-22-16,0 1 0,-22 0 16,22 20-16,0-20 0,-21 0 0,20-1 15,1 22-15,-21-21 0,0 0 0,20 20 16,-20-20-16,0 0 0,-1-1 0,1 1 15,0 21-15,-1-21 0,1-1 0,0 1 16,-1 0-16,1 20 0,21-20 0,-21 0 16,-1-1-16,22 22 0,-21-21 0,21 0 15,-22 20-15,22-20 0,-21 21 16,21-21-16,-1 20 0,-20-20 0,21 21 16,0 0-16,-22-22 0,22 22 0,-21-21 15,0 21-15,20-22 0,-20 22 16,0-21-16,-1 0 0,22 20 0,-21-20 15,0 0-15,-1 21 0,1-22 0,0 22 16,20-21-16,-20-1 0,0 22 0,-1 0 16,-62-64-1,62 43-15,1 21 0,21 0 0,-22 0 16,1-22-16,0 22 0,-1 0 16,1 0-16,0 0 0,-64-43 0,42 43 15,22 0-15,0-22 0,-22 22 16,22 0-16,-22 0 0,1-21 0,21 20 15,-22 1-15,22 0 0,-22 0 16,22 0-16,-22 0 0,22-22 0,-21 22 16,-43-21-16,63 42 0,1-21 15,-21-1-15,-1 1 0,22 0 16,-22 0-16,22 21 0,-22-21 0,22 0 0,-21-1 16,-1 22-16,-42-42 0,64 21 15,-22 21-15,22-21 0,-21 0 16,20-1-16,1 22 0,-22-21 0,22 0 15,-21 0-15,-1 0 0,1 0 16,-1-1-16,1 1 0,-1 0 0,1 0 16,-1 0-16,1 0 0,-1-1 0,-63 1 15,64 0-15,20 0 16,-20 21-16,20-21 0,1 0 16,0 21-16,-22-22 0,22 22 0,-22-21 0,22 21 15,-21-21-15,20 21 0,-20-21 0,-1 0 16,1 21-16,-1-21 0,22 21 0,-22-22 15,1 22-15,-1-21 0,1 0 16,21 21-16,-22 0 0,1-21 0,20 21 16,-20 0-16,20-21 0,1 21 0,-21 0 15,20 0-15,1 0 0,0 0 0,-1-21 16,1 21-16,0 0 0,-1 0 0,1 0 16,0 0-16,-1 0 0,1 0 15,21 0-15,-22 0 0,1 0 16,21 21-16,-21-21 0,-1 0 0,22 0 15,0 21-15,-21 0 0,20-21 0,-20 0 16,21 21-16,0-21 0,-22 0 0,1 21 16,21-21-16,-21 22 0,-1-22 15,1 21-15,0-21 0,-1 21 0,1-21 16,0 21-16,-1-21 0,1 21 0,0 0 16,-22-21-16,22 22 0,-1-22 0,1 21 15,-21 0-15,20-21 0,1 21 0,0 0 16,-1-21-16,1 21 0,-22 1 15,22-22-15,0 21 0,-1 0 16,1-21-16,0 21 0,-1 0 0,1 0 16,0-21-16,-1 22 0,1-1 0,0-21 15,-1 21-15,-20 0 0,21-21 0,-1 21 16,1 0-16,0-21 0,-1 22 16,1-1-16,0-21 0,-1 21 0,1 0 15,0-21-15,-1 21 0,1-21 0,21 21 16,-22 1-16,1-22 0,0 21 0,-1-21 15,22 0-15,-21 21 0,21-21 0,-22 0 16,22 21-16,0-21 0,0 0 16,0 0-16,0 21 0,-1-21 0,1 0 15,0 0-15,0 0 0,21 21 16,-21-21-16,0 0 0,-1 0 16,1 0-1,0 0 1,0 0-1,0 0-15,0 0 16,-1 0-16,1 0 0,0 0 0,0 0 16,-21 0-16,20 0 0,1 0 15,0 0-15,0 0 0,-21-21 0,20 21 16,1 0-16,0 0 0,0-21 16,0 21-16,0 0 0,-1 0 15,1-21-15,0 21 0,0 0 16,0 0-16,21-21 0,-21 21 15,-1 0-15,22-21 16,-21 21 0,0 0-1,21 21 32,0 0-31,0 0-1,0 0-15,0 0 0,0 1 16,0-1-16,0 0 0,0 0 16,0 0-16,0 0 0,0 1 15,0-1-15,0 0 0,-21 0 16,21 0-16,0 0 0,0 1 0,0-1 16,-21-21-16,21 21 0,0 0 0,0 0 15,0 0 16,-21-21-15,-1 0 0,1 0 15,0 0-31,21-21 16,-21 21-16,21-21 0,-21 0 15,0 21-15,21-21 0,-22 0 16,1-1-16,21 1 15,-21 21-15,21-21 0,-21 0 16,21 0-16,0 0 16,-21 21-16,21-22 15,0 1 1,-21 21 15,21 21-15,0 1-16,0-1 15,0 0-15,0 0 16,0 0-16,21 0 16,0 1-16,-21-1 0,21 0 15,-21 0-15,0 0 0,21 0 16,-21 1-16,21-22 0,-21 21 0,22-21 16,-22 21-16,0 0 0,0 0 15,21-21 1,-21 21-16,21-21 31,0 0-15,0 0-1,0-21-15,1 21 0,-1-21 0,0 21 16,0-21-16,0 0 0,0 21 0,22-21 16,-22-1-16,0 1 0,21 21 0,-20-21 15,-1 0-15,21 21 0,-21-21 0,0 0 16,1 21-16,-1 0 0,0-22 15,0 22-15,0 0 32,-42 0 77</inkml:trace>
  <inkml:trace contextRef="#ctx0" brushRef="#br0" timeOffset="44849.76">20383 8149 0,'-21'0'0,"0"-21"0,21 0 16,0 0-16,-21 21 0,0-21 0,0 21 15,21-22-15,0 1 16,0 0 31,21 21-47,0 0 0,0 0 15,0 0-15,22 0 0,-22 0 16,21 0-16,22 0 0,-22 0 0,21 0 16,1 0-16,21 0 0,-22 0 0,22 0 15,-1 0-15,22 0 0,0 21 0,0 0 16,21-21-16,0 22 0,0-22 16,0 21-16,0-21 0,21 21 15,-21-21-15,21 0 0,22 21 0,-43-21 0,21 0 16,-21 0-16,21 0 0,-42 0 15,21 0-15,0 0 0,-21 0 16,-22 0-16,22 0 0,-21 0 0,-1-21 16,-20 21-16,-1-21 0,1 21 0,-1-21 15,1 21-15,-22-22 0,22 22 16,-22-21-16,0 21 0,1-21 0,-1 21 16,-21-21-16,0 21 0,1-21 0,-1 21 15,0-21-15,-21-1 16,0 1-16,0 0 15,-21 21-15,0-21 0,-1 21 0,-20 0 0,21-21 16,-21 21-16,-1 0 0,22 0 16,0 0-16,-21-21 0,20 21 15,1 0-15,0 0 0,0 0 0,0 0 16,21-22 0,21 22 15,0 0-31,0 0 0,0 0 0,1 0 15,-1 0-15,0 0 0,0 0 0,0 0 16,0 0-16,1 0 0,-1 0 0,0 0 16,0 22-16,-21-1 15,0 0-15,0 0 16,0 0-16,0 0 0,0 1 0,-21 20 0,0 0 16,0-21-16,-1 22 15,1-1-15,0 0 0,0 1 0,0-22 16,0 21-16,-1-21 0,1 22 0,0-22 15,21 0-15,0 0 0,-21 0 0,0 1 16,0-22-16,-1 0 16,1-22-1,0 1-15,21 0 0</inkml:trace>
  <inkml:trace contextRef="#ctx0" brushRef="#br0" timeOffset="45596.02">26564 7049 0,'0'0'0,"0"-22"0,-21 22 0,21-21 16,0 0-16,0 0 15,-21 21 1,21 21 0,0 0-16,0 0 0,0 22 15,0-1-15,0 0 0,0 1 0,0 20 16,0 1-16,0-1 0,-21-20 0,21 20 16,0-21-16,0 22 15,-22-22-15,1 1 0,21-1 0,-21 0 16,21-21-16,0 22 0,0-22 0,-21 0 15,21 0-15,0 0 0,-21 1 16,21-44 15,0 1-15,0 0-16,0 0 0,0 0 16,21 0-16,0-1 0,0 1 0,-21 0 15,43-21-15,-22 21 0,0-22 0,21 22 16,-21 0-16,22-21 0,-1 20 15,-21 1-15,22 21 0,-1-21 16,0 21-16,-21 0 0,22 0 0,-22 0 16,0 21-16,0-21 0,0 21 0,-21 1 15,0 20-15,0-21 0,0 0 16,0 22-16,0-22 0,0 0 0,0 0 16,0 21-16,-21-20 0,21-1 0,-21 0 15,0-21-15,21 21 0,0 0 0,-21 0 16,0-21-16,21 22 0,-22-22 15,22 21-15,22-42 47,-1-1-47,0 22 0</inkml:trace>
  <inkml:trace contextRef="#ctx0" brushRef="#br0" timeOffset="45987.59">27263 7662 0,'21'0'31,"-21"-21"-31,21 21 16,0 0-16,0 0 0,-21-21 0,21 21 16,1 0-16,-1-21 0,0 21 15,0-21-15,21 0 0,-20 21 0,-1-22 16,0 1-16,-21 0 0,21 21 0,0-21 15,-21 0-15,0 0 0,0-1 16,-21 22 0,0 0-16,0 0 15,0 0-15,-1 22 0,-20-1 16,21 0-16,0 21 0,0-21 0,-1 22 16,1-22-16,0 21 0,21-21 0,0 22 15,0-22-15,0 0 0,0 0 16,0 0-16,0 1 0,0-1 15,0 0-15,0 0 0,21 0 0,-21 0 16,21-21-16,1 22 0,-1-22 0,0 0 16,0 21-16,0-21 15,0 0-15,1 0 0,-1 0 0,21 0 16,-21-21-16,22 21 0,-22-22 0</inkml:trace>
  <inkml:trace contextRef="#ctx0" brushRef="#br0" timeOffset="46339.39">28384 7027 0,'0'-42'16,"0"84"-16,0-105 0,0 21 0,0 20 0,0 1 16,-21 0-16,21 0 15,-21 21-15,0 0 16,21 21-16,0 0 15,0 0-15,-21 1 0,0 20 0,21 0 16,-22 1-16,22-1 0,0 21 0,-21 1 16,0-1-16,0 1 0,21-1 15,0-20-15,-21 20 0,0 1 16,21-22-16,0 0 0,0 1 0,0-22 16,-22 21-16,22-21 0,0 22 0,-21-22 15,21 0-15,-21 0 16,21 0-16,0-42 47,21 0-47,0 0 0,-21-21 15,22 20-15</inkml:trace>
  <inkml:trace contextRef="#ctx0" brushRef="#br0" timeOffset="46699.69">28723 6879 0,'0'0'0,"21"-21"0,-21 0 0,21 0 0,-21 0 15,22 21 1,-22 21 0,0 0-16,0 0 0,-22 0 0,1 0 15,21 22-15,-21-1 0,0 0 16,0 1-16,0-1 0,21 22 0,-22-1 15,1 1-15,0-22 0,21 21 16,-21-20-16,0 20 0,21-20 16,0 20-16,-21-21 0,21-20 0,0 20 15,0 0-15,0-21 0,0 1 0,-22-1 16,22 0-16,0 0 0,0 0 16,0 0-16,0 1 0,0-44 46,0 1-30,0 0-16,22 21 0,-1-21 0,0 0 16,0 0-16</inkml:trace>
  <inkml:trace contextRef="#ctx0" brushRef="#br0" timeOffset="47552.15">29104 7641 0,'0'-21'15,"-21"21"1,0 0 0,0 0-16,21 21 15,-22-21-15,22 21 0,-21-21 16,21 22-16,-21-1 0,21 0 15,0 0-15,0 0 0,0 0 16,0 1-16,0-1 16,0 0-16,21-21 15,0 0-15,1 0 0,-1 0 16,0 0-16,0 0 0,0 0 16,22 0-16,-22 0 0,0 0 0,0-21 15,21 21-15,-20-21 0,-1-1 0,0 22 16,0-21-16,0 0 0,0 0 15,1 0-15,-1 0 0,-21-1 0,0 1 16,0 0-16,0 0 0,0 0 16,0 0-16,0-1 0,0 1 15,-21 0-15,-1 0 0,1 0 16,0 21-16,0 0 0,0 0 0,0 0 16,-1 0-16,1 0 0,0 0 15,0 21-15,0 0 0,0 0 0,-1 0 16,-20-21-16,21 43 0,0-22 0,21 0 15,-21 0-15,21 0 0,-22 1 16,22-1-16,0 0 0,0 0 0,0 0 16,0 0-16,0 1 0,0-1 15,22-21-15,-1 0 16,-21 21-16,21-21 0,0 0 16,0 0-16,0 0 0,1 0 0,-1 0 15,0 0-15,0 0 0,0 0 16,22-21-16,-22 21 0,0-21 0,0-1 15,0 1-15,0 0 0,1 0 0,-1 0 16,0 0-16,-21-1 0,0 1 16,0 0-16,21 0 0,-21 0 0,0 0 15,0-1-15,0 1 0,0 0 0,-21 0 16,0 21-16,0 0 0,-1 0 16,1 0-16,0 0 0,0 0 0,0 0 15,-22 21-15,22 0 0,0 0 0,-21 1 16,21-1-16,-1 0 15,22 0-15,-21 0 0,0 0 0,21 1 16,-21-1-16,21 0 0,0 0 0,0 0 16,0 0-16,0 1 15,21-1-15,0-21 0,-21 21 0,21-21 16,1 0-16,-1 0 0,0 0 16,0 0-16,0 0 15,0 0 1,1-21-1,-22 0-15,21 21 0</inkml:trace>
  <inkml:trace contextRef="#ctx0" brushRef="#br0" timeOffset="50884.07">8170 6202 0,'21'0'16,"1"0"-16,-1 0 15,0 0-15,0 0 16,0 0-16,0 0 16,1 0-1,-44 0 32,1 0-47,0 0 16,0 0-16,0 0 0,-22 0 0,22 0 15,0 0-15,-21 0 0,-1 0 0,22 0 16,-21 0-16,0 0 0,-1 0 16,1 0-16,0 0 0,-1 0 0,22 0 15,-21 0-15,21 0 0,-22 0 16,22 0-16,0 0 0,0 0 0,0 0 15,-1 21-15,1-21 0,0 21 16,21 0 0,0 1-16,-21-1 0,21 0 15,0 0-15,0 0 0,0 0 16,0 1-16,-21-22 0,21 21 16,0 0-16,0 0 0,0 21 15,0-20-15,0-1 0,0 0 16,0 0-16,0 21 0,0-20 0,0 20 15,0-21-15,0 21 0,0-20 0,0-1 16,0 21-16,0-21 0,0 22 16,0-22-16,0 0 0,21 21 0,-21-21 15,0 1-15,0 20 0,0-21 0,0 21 16,0 1-16,0-22 0,0 21 16,0-21-16,0 22 0,0-1 0,0-21 15,0 22-15,0-22 0,0 21 16,0-21-16,0 22 0,0-22 0,0 0 15,-21 21-15,21-21 0,0 1 16,0-1-16,0 21 0,0-21 0,-21 0 16,21 1-16,0-1 0,0 21 0,0-21 15,0 0-15,0 1 0,0-1 16,0 21-16,0-21 0,0 0 0,0 1 16,0 20-16,0-21 0,0 0 0,0 0 15,0 1-15,0-1 0,0 0 0,0 0 16,21 0-16,-21 0 15,21 1-15,0-1 0,-21 0 16,0 0-16,21 0 16,0 0-16,1 1 15,-22-1 1,21-21-16,0 0 0,-21 21 16,21-21-16,0 0 15,0 21-15,1-21 16,-1 0-16,0 0 15,0 0 1,0 0-16,0 0 0,-21 21 0,22-21 16,-1 0-16,0 0 0,21 0 0,-21 0 15,1 0-15,-1 0 0,21 21 0,-21-21 16,0 0-16,22 0 0,-22 0 16,0 0-16,21 0 0,-20 0 15,20 0-15,-21 0 0,21 0 0,-20 0 16,-1 0-16,21 0 0,-21 0 0,22 0 15,-22 0-15,0 0 0,0 0 0,0 0 16,0 0-16,1 0 0,-1 0 16,0 0-16,0 0 15,-21-21 17,0 0-32,-21 0 15</inkml:trace>
  <inkml:trace contextRef="#ctx0" brushRef="#br0" timeOffset="51780.72">5821 7133 0,'0'0'0,"-21"-21"16,-1 21-16,22-21 16,-21 21-16,21 21 31,21 0-16,1-21-15,-22 21 0,21 1 16,0-1-16,0 0 0,0 0 0,0-21 16,-21 21-16,22 0 0,-1 1 15,0-1-15,0 0 0,0 0 0,0 0 16,1 0-16,-1 1 0,0-1 0,0 0 16,0 0-16,0 0 0,1 0 15,-1-21-15,-21 22 0,0-1 16,21-21-16,-21 21 0,21-21 0,-21 21 15,0-42 95,0 0-110</inkml:trace>
  <inkml:trace contextRef="#ctx0" brushRef="#br0" timeOffset="52356.4">6244 7133 0,'21'0'0,"-21"-21"16,0 0 0,-21 21 46,0 21-62,0-21 0,21 21 16,-21 0-16,-1-21 0,1 22 0,0-1 15,21 0-15,-21 0 0,0 0 0,0 0 16,-1 22-16,1-22 0,-42 21 16,42 1-16,-1-22 0,1 0 15,0 0-15,0 0 0,0 0 0,0-21 16,-1 22-16,22-1 0,-21 0 15,0-21-15,21 21 16,-21-21 93,21-21-77,-21 21-17</inkml:trace>
  <inkml:trace contextRef="#ctx0" brushRef="#br0" timeOffset="55636.01">5757 7493 0,'0'-21'32,"0"0"-1,-21 21 0,0 0-31,0 0 16,0 0-16,-1 0 0,1 0 15,0 0-15,0 0 0,-21 0 0,20 0 16,1 0-16,-21 0 0,21 0 0,0 0 16,-22 0-16,22 0 0,0 0 15,-21 0-15,20 0 0,1 0 0,0 0 16,-21 21-16,21-21 0,-1 0 16,-20 21-16,21-21 0,-21 0 15,20 0-15,-20 21 0,0-21 0,21 0 16,-22 0-16,1 21 0,0-21 0,20 0 15,-20 0-15,0 0 0,21 22 16,-1-22-16,-20 0 0,21 0 0,0 0 16,0 0-16,-1 0 0,1 0 0,0 0 15,0 0-15,0 0 0,0 0 16,-1 0-16,1 0 16,0 0-16,0 0 15,0 0-15,0 0 0,-1 0 31,44 0 63,-1 0-94,0 0 0,0 0 16,0-22-16,0 22 0,1-21 15,-1 21-15,0-21 0,21 0 0,-21 21 16,1-21-16,20 21 0,-21-21 16,0-1-16,22 22 0,-22-21 0,0 21 15,0 0-15,0-21 0,0 21 16,1 0-16,-1 0 0,0-21 0,0 21 16,0 0-16,0 0 15,-42 0 32,21 21-31,-21-21-16,0 0 0,0 21 0,0-21 15,-1 21-15,1-21 0,-21 22 16,21-22-16,0 0 0,-1 21 0,1-21 16,0 0-16,-21 21 0,21 0 15,-1-21-15,1 0 0,0 21 16,0-21-16,0 0 31,21 21-15,-21-21-16,21 22 31,0-1-31,0 0 16,0 0-1,0 0-15,0 0 16,0 1-16,0-1 0,21 0 15,-21 0-15,21-21 0,-21 21 16,0 0-16,21-21 0,-21 22 16,21-1-16,0-21 0,-21 21 0,0 0 15,22 0-15,-1 0 16,-21 1-16,0-1 16,21-21-1,-21 21-15,-21-21 125,21-21-125</inkml:trace>
  <inkml:trace contextRef="#ctx0" brushRef="#br0" timeOffset="58599.94">1164 7387 0,'21'0'46,"0"-21"-46,-21 0 0,22 21 16,-1-21-16,-21 0 0,21-1 0,0 22 16,-21-21-16,21 0 0,-21 0 15,0 0-15,0 0 0,0-1 16,0 1-16,-21 0 16,0 21-16,0 0 0,-22 0 0,22 0 15,0 0-15,-21 0 0,21 0 16,-22 0-16,22 21 0,-21-21 15,-1 43-15,1-22 0,0 0 16,21 21-16,-22 1 0,1-1 0,21 0 16,0 1-16,-1-1 0,1 0 0,21 1 15,0-22-15,0 21 0,0-21 16,0 0-16,0 1 0,21-1 0,1 0 16,-1 0-16,0-21 0,0 0 15,21 0-15,-20 0 0,20 0 0,-21 0 16,21 0-16,-20 0 0,20-21 15,0 0-15,-21 0 0,22-1 16,-1-20-16,-21 21 0,22-21 0,-22-1 16,21 1-16,-21-22 0,22 1 15,-22 21-15,0-22 0,0 1 16,0-1-16,0 1 0,1 20 0,-22-20 16,21-1-16,-21 1 0,21 20 15,-21-20-15,0 21 0,0-1 0,0 1 16,0 21-16,0 0 0,0-1 15,0 1-15,-21 21 16,0 0-16,-1 21 0,1 22 16,0-22-16,0 21 15,0 1-15,0-1 0,-1 0 0,1 22 16,-21-22-16,21 22 0,0-1 0,-1 1 16,1-1-16,21 22 15,-21-22-15,21-20 0,-21 20 0,21 1 16,0-22-16,0 0 0,0 1 15,21-22-15,0 0 0,22 0 0,-22 0 16,0 0-16,21 1 0,1-22 16,-1 0-16,0 0 0,1 0 0,-1 0 15,-21 0-15,21-22 0,1 22 0,-1-21 16,0 0-16,-20 0 0,20 0 16,-21 0-16,0-1 0,0 1 0,1-21 15,-22 21-15,0-22 16,21 22-16,-21-21 0,0 21 0,0 0 15,0-1-15,0 1 0,0 0 0,-21 21 16,-1 0 0,1 0-16,0 21 0,21 0 15,0 1-15,-21 20 0,21-21 16,-21 0-16,21 22 0,0-22 0,0 0 16,0 21-16,0-21 0,0 1 15,0-1-15,21 0 0,0 0 16,0-21-16,0 0 0,1 0 15,-1 0-15,21 0 0,-21 0 0,0 0 16,1 0-16,20-21 0,-21 0 16,21 0-16,-20-1 0,-1-20 15,0 21-15,0-21 0,0-1 0,22-20 16,-22 20-16,0 1 0,0-21 0,0 20 16,0-20-16,1 20 0,-22 1 15,21 0-15,0-1 0,-21 22 0,0-21 16,0 21-16,0 0 0,0-1 15,21 22-15,-42 22 32,0-1-32,0 21 0,21-21 15,-22 22-15,1-1 0,21 21 0,-21 1 16,21-1-16,-21 1 16,0-1-16,21 1 0,-21 21 0,-1-22 15,1 22-15,21-22 0,-21 1 16,0 20-16,0-20 0,0 21 0,21-1 15,-22 1-15,1-22 0,0 22 0,0-21 16,0-1-16,0 1 0,21-1 16,0 1-16,-22-1 0,22-21 0,0 1 15,0-22-15,0 21 0,0-21 16,0 1-16,22-22 0,-1 0 0,0 0 16,0 0-16,0-22 0,22 1 0,-22-21 15,21 21-15,0-22 0,-20 1 16,20 21-16,-21-43 0,0 22 15,22 0-15,-22-22 0,-21 22 0,0-22 16,21 1-16,-21-1 0,0 1 16,0-1-16,-21 22 0,0-21 0,-1 20 15,1 1-15,-21 21 0,21-22 0,-22 22 16,1 0-16,0 21 0,21-21 16,-22 21-16,22-21 0,0 21 0,0 0 15,42 0 16,0-21-15,0 21-16,22 0 0,-22-22 0,0 22 16,21-21-16,1 21 0,-22-21 15,21 0-15,-21 0 0,22 21 16</inkml:trace>
  <inkml:trace contextRef="#ctx0" brushRef="#br0" timeOffset="60051.72">2773 7154 0,'0'0'16,"0"-21"-16,0 0 16,0 0-16,-21 21 15,-1 0-15,1 0 0,0 0 0,0 0 0,0 0 16,0 21-16,-1 0 16,1 0-16,0 1 0,0-1 0,0 21 15,0-21-15,-1 22 0,1-22 16,21 21-16,-21-21 0,21 22 0,0-22 15,0 0-15,0 0 0,0 0 0,0 0 16,21 1 0,0-22-16,1 0 0,-1 0 0,0 0 15,0 0-15,0-22 16,0 1-16,1 0 0,-1 0 0,0 0 16,0 0-16,-21-1 0,0 1 15,21 0-15,-21-21 0,21 21 0,-21-1 16,0 1-16,0 0 0,0 0 15,0 0 1,0 42 0,0 0-16,0 0 15,0 22-15,0-22 0,0 0 16,0 0-16,0 0 0,0 0 0,0 1 16,0-1-16,0 0 15,0 0-15,22-21 0,-1 0 0,-21 21 16,21-21-16,0 0 0,0 0 15,0 0-15,1 0 0,-1-21 16,-21 0-16,21 21 0,-21-21 0,21 0 16,-21-1-16,0 1 0,21 0 15,-21 0-15,21-21 0,-21 20 16,0 1-16,0 0 0,0 0 0,0 0 16,0 0-16,0 42 31,0 0-31,0 0 15,0 0-15,0 0 0,0 1 16,0-1-16,0 0 0,0 0 0,-21 0 16,21 22-16,0-22 0,0 0 15,0 0-15,0 0 16,21 0-16,1-21 16,-1 0-16,0 0 15,0 0-15,-21-21 0,21 0 16,0 21-16,-21-21 0,22 0 0,-1 0 15,-21-1-15,21 1 0,-21 0 16,0 0-16,21-21 0,-21 20 0,21 1 16,-21 0-16,0 0 0,0 0 15,0 42 1,0 0 0,0 0-16,0 22 15,0-22-15,0 0 0,0 0 16,0 0-16,0 0 0,0 1 0,0-1 15,0 0-15,21 0 16,-21 0-16,22-21 0,-1 0 0,0 21 16,0-21-16,0 0 0,0 0 0,1 0 15,-1 0-15,0 0 0,-21-21 16,21 0-16,0 21 0,0-21 0,1 0 16,-1 0-16,0-22 0,0 22 0,-21-21 15,21-1-15,0 1 0,1 0 16,-1-1-16,-21 1 0,21 0 0,0-1 15,0 1-15,-21 0 0,0-1 0,21 22 16,-21-21-16,0 21 16,0 0-16,0-1 0,0 44 31,0-1-31,-21-21 16,0 42-16,0-21 0,21 0 0,-21 22 15,21-22-15,-21 0 0,21 21 16,-22 1-16,22-22 0,0 21 0,0 1 15,0-22-15,0 21 0,0-21 0,0 22 16,0-22-16,0 0 0,0 0 16,22 0-16,-1 0 0,0-21 15,0 22-15,0-22 16,0 0-16,1 0 0,-1 0 0,0-22 16,0 1-16,0 0 0,0 21 15,1-21-15,-1-21 0,0 20 0,0 1 16,0-21-16,0 0 0,1 20 15,-1-20-15,0 0 0,0-1 0,0 1 16,-21 0-16,21 21 0,1-22 0,-1 22 16,-21-21-16,0 21 0,0-1 15,0 1-15,0 42 47,-21 1-47,21-1 0,0 0 0,0 21 0,-22-21 16,22 1-16,-21 20 0,21-21 15,-21 21-15,21-20 0,0 20 16,-21 0-16,21 1 0,0-22 0,0 21 16,0 0-16,0-20 0,0-1 0,0 21 15,0-21-15,0 0 0,0 1 16,0-1-16,21-21 16,0 0-16,0 0 15,1 0-15,-1 0 16,0-21-16,0-1 0,0 22 15,-21-21-15,21-21 0,1 21 16</inkml:trace>
  <inkml:trace contextRef="#ctx0" brushRef="#br0" timeOffset="60264.6">4127 7006 0,'-21'0'0,"0"0"15,42 0 17,0 0-17,1 0-15,-1 0 16,0 0-16,0 0 0,0 0 16,-21-21-16,21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35:4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7641 6541 0,'-21'21'16,"21"0"-16,-21-21 0,0 21 0,-1 0 16,1-21-16,0 21 0,-21 1 15,21-22-15,-1 21 0,-20 0 0,0-21 16,21 21-16,-1-21 0,-20 0 0,21 0 16,0 21-16,0-21 0,21-21 31,0 0-31,21 21 15,0-21-15,21 0 0,-21-1 0,22 22 16,-22-21-16,21 0 0,1 21 0</inkml:trace>
  <inkml:trace contextRef="#ctx0" brushRef="#br0" timeOffset="6258.66">8001 6181 0,'-21'0'0,"42"0"0,-63 0 0,20 0 0,1 0 15,0 0-15,0 0 16,0 0-16,0 0 31,42 0 0,0 0-15,-21 21-16,21-21 0,0 0 0,0 0 16,1 0-16,-1 0 0,0 0 15,0 0-15,0 0 0,0 0 16,1 0-16,-1 0 0,0 0 0,42 0 16,-20-21-16,-22 21 15,0 0-15,0 0 0,0 0 16,22 0-16,-22 0 0,21 0 0,1 0 15,-22-21-15,42 21 0,-20 0 0,-1 0 16,21 0-16,1 0 0,-1 0 0,1 0 16,-1 0-16,1 0 0,-1 0 15,-20 0-15,20 0 0,1 0 0,-22 0 16,0 0-16,22 0 0,-22 0 0,1 0 16,20 0-16,-21 0 15,1 0-15,20-22 0,-20 22 0,20 0 16,-21 0-16,22 0 0,-1 0 0,-20 0 15,20 0-15,-20 0 0,20 0 0,-21 0 16,1 0-16,-1 0 0,0 0 16,1 0-16,-1 0 0,0 0 0,1 0 15,-1 0-15,0 0 0,1 0 0,20 0 16,-20 0-16,-1 0 0,0 0 0,1 0 16,20 0-16,-21 0 0,1 0 15,-1 0-15,0 0 0,22 0 16,-22 0-16,1 0 0,-1 0 0,0 0 15,1 0-15,-22 0 0,21 0 16,0 0-16,1 0 0,-22 0 0,21 0 16,-21 0-16,22 0 0,-1 0 0,-21 0 15,22 0-15,-1 0 0,0 0 0,1 0 16,-1 0-16,0 0 0,1 0 16,20 0-16,1 0 0,-22 0 0,21 0 15,-20 0-15,20 0 0,-20 0 0,20 0 16,-21 0-16,1 0 0,-1 0 0,0 0 15,22 0-15,-22 0 16,1 0-16,-1 0 0,0 0 0,1 0 16,-1 22-16,21-22 0,-20 0 0,-1 0 15,22 0-15,-22 0 0,21 0 0,-20 0 16,20 0-16,1 0 0,-1 0 16,-20 0-16,20 0 0,-21 21 0,22-21 15,-1 0-15,-20 0 0,20 0 0,1 0 16,-22 0-16,22 0 0,-1 0 0,1 0 15,-22 0-15,21 0 0,1 0 16,-22 0-16,22 0 0,-22 0 0,22 0 16,-22 0-16,21 21 0,1-21 0,-22 0 15,22 0-15,-1 0 0,1 0 16,-1 0-16,1 0 0,-1 0 16,22 21-16,-22-21 0,1 0 0,-1 0 15,1 0-15,-22 0 0,22 21 0,-1-21 16,1 0-16,-22 0 0,22 21 0,-1-21 15,1 22-15,-1-22 0,22 0 16,-22 21-16,1-21 0,20 0 0,-20 21 16,21-21-16,-22 21 0,22-21 0,-22 21 15,1-21-15,-1 21 0,1-21 0,-1 0 16,-20 0-16,20 22 0,1-1 16,-22-21-16,21 0 0,1 0 0,-22 21 15,22-21-15,-22 0 0,22 0 16,-22 0-16,0 0 0,1 0 0,20 0 15,-21 21-15,1-21 0,-1 0 16,-21 0-16,22 0 0,-1 0 0,0 0 16,-21 0-16,22 0 0,-1 0 0,-21 0 15,22 21-15,-22-21 0,21 21 0,0-21 16,1 0-16,-22 0 0,21 0 16,1 0-16,-22 22 0,0-22 0,21 0 15,-21 0-15,1 0 0,-1 21 0,0-21 16,0 0-16,0 0 15,0 21-15,1-21 0,-22 21 0,21-21 16,0 0-16,0 0 16,-21 21-16,21-21 15,0 0-15,1 21 16,-22 1 15,0-1-15,0 0-16,0 0 15,0 0-15,0 0 16,0 1-16,0-1 0,21 0 16,-21 0-16,0 0 0,0 0 15,0 1-15,0-1 0,0 0 16,0 0-16,0 21 0,0-20 0,0-1 16,0 0-16,0 0 0,0 21 0,0-20 15,0-1-15,0 21 0,0-21 16,0 22-16,0-1 0,0-21 0,0 21 15,0-20-15,0 20 0,0-21 0,0 21 16,0-20-16,0 20 0,-21-21 0,21 21 16,0-20-16,0 20 0,0-21 0,0 0 15,-22 22-15,22-22 0,0 21 16,0-21-16,0 22 0,0-22 0,0 21 16,0 22-16,0-43 0,-21 21 15,21-21-15,0 22 0,0-22 16,0 0-16,0 21 0,0-21 0,0 1 15,-21-1-15,21 0 0,0 0 16,0 0-16,0 0 0,0 1 0,0-1 16,-21 0-16,21 0 0,-21 0 0,21 0 15,0 1-15,-21-1 0,-1 0 16,22 0-16,-21 0 16,21 0-16,-21-21 15,21 22-15,-21-1 0,0-21 16,0 0-16,-1 21 0,1-21 15,0 0-15,0 0 0,0 0 16,0 21-16,-1-21 16,1 0-16,0 0 0,0 0 0,0 0 15,0 0-15,-1 0 0,1 0 0,-21 0 16,21 0-16,0 0 0,-1 0 16,1 0-16,-21 0 0,21 0 0,0 0 15,-22 0-15,22 0 0,-21 0 0,-1 0 16,22 0-16,-21 0 0,0 0 0,-1 0 15,1 0-15,0 0 0,-1 0 0,1 0 16,0 0-16,-1 0 0,1 0 0,0 0 16,-1 0-16,1 0 0,0 0 15,-1 0-15,-20 0 0,20 0 0,1 0 16,0 0-16,-1 0 0,1 0 16,-21 0-16,20 0 0,1 0 0,-22 0 15,1 0-15,-1 0 0,22 0 0,-21 0 16,-1 0-16,1 0 0,-1 0 0,1 0 15,-1 0-15,1 0 0,20 0 0,-20 0 16,-1 0-16,22 0 0,-22 0 16,22-21-16,-21 21 0,-1 0 0,22 0 15,-22 0-15,1 0 0,20 0 0,-20 0 16,-1-21-16,1 21 0,-1 0 0,1 0 16,-1 0-16,1-21 0,21 21 0,-22 0 15,1 0-15,-1-22 0,1 22 0,-1 0 16,1 0-16,-1-21 0,1 0 15,-1 21-15,1 0 0,-1 0 0,1-21 16,-1 21-16,1 0 0,-1 0 16,1-21-16,20 21 0,-20 0 0,-1 0 15,1-21-15,-1 21 0,1 0 0,-22-22 16,22 1-16,-22 21 0,21 0 0,-20-21 16,20 21-16,-20 0 0,20-21 0,-21 21 15,22 0-15,-1 0 0,1-21 0,21 21 16,-22 0-16,22-21 0,-1 21 0,-20 0 15,21 0-15,-1 0 0,1 0 16,-22 0-16,22 0 0,0 0 0,-22 0 16,22 0-16,-22 0 0,22 0 15,0 0-15,-22 0 0,22 0 0,-22 0 16,22 0-16,0 0 0,-22 0 0,22 0 16,0 0-16,-1 0 0,1 0 0,-22 0 15,22 0-15,21 0 0,-21 0 0,-1 0 16,-20 0-16,20 0 0,1 0 15,0 0-15,-1 0 0,1 0 0,-21 0 16,20 0-16,1 0 0,21 0 0,-22 0 16,1 0-16,21 0 0,-21 0 15,20 0-15,-20 0 0,21 0 0,0 0 16,-22 0-16,22 0 0,0 0 0,0 0 16,0 0-16,-22 0 0,22 0 0,0 0 15,0 0-15,0 0 0,-22 0 16,22 0-16,0 0 0,0 0 0,0 0 15,0 0-15,-1 0 0,1 0 0,0 0 16,0 0-16,0 0 0,0 0 0,-1 0 16,1 0-16,-21 0 0,21 0 0,0 0 15,-22 0-15,22 0 0,0 0 0,0 0 16,-22 0-16,22 0 0,0 0 16,0 0-16,0 0 0,0 0 15,-1 0-15,1 0 0,0 0 0,0 0 16,0 0-16,0 0 0,-1 0 0,1 0 15,0 0-15,0 0 0,0 0 0,0 0 16,-1 0-16,1 0 0,0 0 16,0 0-16,0 0 0,0 0 15,-1 0-15,1 0 0,0 0 16,0 0 0,21 21-16,-21-21 0,42 0 78</inkml:trace>
  <inkml:trace contextRef="#ctx0" brushRef="#br0" timeOffset="29916.04">15261 11536 0,'21'0'16,"0"0"-16,1 0 16,-1 0-1,0 0-15,0 0 16,0 0-1,0 0 1,-21 21 15,0 0 1,0 0-17,-21-21-15,0 0 0,0 22 16,0-22-16,0 0 15,-1 21-15,1-21 0,0 0 0,0 0 16,0 0-16,0 0 0,-1 21 16,1-21-16,0 0 0,0 0 0,0 0 15,0 0-15,-1 0 0,1 0 16,0 0-16,0 0 0,0 0 16,0 0-16,-1 0 0,1 0 15,0 0-15,0 0 16,0 0-16,0 0 0,-1-21 15,1 21-15,0 0 0,0 0 16,0 0-16,0 0 0,-1 0 16,1 0-16,0-21 0,0 21 0,0 0 15,0 0-15,-1 0 0,1 0 16,0 0-16,0 0 0,0 0 16,0 0-16,-1 0 15,1 0-15,0 0 16,21 21-16,-21-21 15,21 21-15,-21-21 0,0 21 16,21 0-16,-22-21 16,22 21-16,-21-21 15,0 22-15,0-22 16,21 21-16,-21 0 16,0 0 15,-1-21-16,1 0 17,0 0-17,0 0 1,0 0 31,0 0-32,21-21 1,-22 21-16,1 0 16,21-21-16,-21 0 0,0 21 15,0 0-15,21-22 0,-21 22 0,-1 0 16,1-21-16,0 21 16,0 0-16,0 0 15,0 0-15,-1-21 0,1 21 16,0 0-16,0 0 15,0 0-15,0 0 0,-1 0 0,1 0 16,0 0-16,0 0 0,0 0 16,0 0-16,-1 0 0,1 0 0,0 0 15,0 0-15,0 0 0,0 0 16,-1 0-16,1 0 0,0 0 16,0 0-16,0 0 0,0 0 0,-1 0 15,1 0-15,0 0 0,0 0 16,0 0-16,0 0 0,-1 0 0,1 0 15,0 0-15,0-21 0,0 21 16,0 0 0,-1 0-1,22-21-15,-21 21 16,0 0 0,0 0-1,0 0 48,0 0-48</inkml:trace>
  <inkml:trace contextRef="#ctx0" brushRef="#br0" timeOffset="38163.37">1397 8340 0,'-21'0'0,"42"0"0,-63 0 0,20 0 0,1 0 16,0 0-16,0 0 15,0 0-15,0 0 16,21-21-16,-22 21 0,1 0 16,0 0-16,0 0 15,0 0-15,0 0 16,-1 0-1,1 0-15,42 0 94,1 0-94,-1 0 0,0 0 16,0 0-16,0 0 0,0 0 15,1 0-15,-1 0 0,21 0 0,-21 0 16,22 0-16,-1 0 0,0-22 0,1 22 16,-1 0-16,21 0 0,1-21 15,-22 21-15,22-21 0,20 21 16,-20 0-16,-1 0 0,22-21 16,21 21-16,-21 0 0,20 0 0,-20 0 15,21 0-15,0-21 0,-22 21 0,22 0 16,-21 0-16,0 0 0,-1 0 15,1 0-15,-22 0 0,22 0 0,-21 0 16,20-21-16,-20 21 0,-1 0 0,-20 0 16,20 0-16,-21 0 0,22 0 0,-22-22 15,1 22-15,-22 0 0,21 0 16,0 0-16,-20 0 0,-1-21 0,0 21 16,21 0-16,-21 0 0,1 0 15,-1 0 1,-21-21-16,-21 21 62,-1 0-62,-20 0 0,21 0 0,0 0 16,-22 21-16</inkml:trace>
  <inkml:trace contextRef="#ctx0" brushRef="#br0" timeOffset="39123.12">1185 8594 0,'0'0'0,"21"0"78,1 0-78,-1 0 16,0 0-16,0 0 0,0 0 0,0 0 15,1 0-15,-1 0 0,0 0 16,21 0-16,-21-21 0,1 21 0,-1 0 15,0 0-15,0 0 0,0 0 16,22 0-16,-22 0 0,0 0 16,0 0-16,0 0 0,22 0 0,-22 0 15,21 0-15,-21 0 0,22 0 16,-1 0-16,-21-22 0,43 22 0,-22 0 16,0 0-16,1 0 0,20 0 0,-21 0 15,22 0-15,-22 0 0,22 0 16,-1 0-16,-20 0 0,20 0 0,1 0 15,-1 0-15,-21 0 0,22 0 0,-1 0 16,-20 0-16,20 0 0,-20-21 16,20 21-16,-21 0 0,22 0 0,-1 0 15,-20 0-15,20 0 0,1 0 0,-22 0 16,22 0-16,-22 0 16,0 0-16,22 0 0,-22 0 0,0 0 15,-20 0-15,20 0 0,-21-21 0,21 21 16,-20 0-16,-1 0 0,0 0 0,0 0 15,0 0-15,0 0 0,1 0 16,-22-21-16,21 21 0,0 0 16,0 0-1,0 0 1,-42 0 62,0 0-78,0 0 0,0 0 0</inkml:trace>
  <inkml:trace contextRef="#ctx0" brushRef="#br0" timeOffset="51752.3">4445 6858 0,'0'0'0,"21"-21"0,-21 0 16,21 21-16,-21-21 0,21 21 0,-21-22 16,0 1-16,22 21 15,-22-21-15,21 21 0,-21-21 0,0 0 16,21 0-16,-21-1 16,0 1-16,0 0 0,0 0 15,0 0-15,0 0 0,0-1 16,0-20-16,-21 21 0,21 0 15,0 0-15,-21-22 0,21 22 0,-22 0 16,22 0-16,-21 0 0,21-1 0,-21 1 16,0 0-16,0 0 15,21 0-15,-21 0 0,-1 21 0,1-22 16,0 22-16,21-21 0,-21 0 0,0 21 16,0-21-16,-1 21 15,1-21-15,0 21 0,0 0 0,0-21 0,0 21 16,-1 0-16,1-22 15,0 22-15,0-21 0,-21 21 0,20 0 16,1 0-16,-21-21 0,21 21 0,-22 0 16,22 0-16,-21 0 0,0-21 15,20 21-15,-20 0 0,21 0 0,-21 0 16,20 0-16,-20 0 0,21-21 16,0 21-16,0 0 0,-22 0 0,22 0 15,0 0-15,0 0 0,-22 0 16,22 0-16,0 0 0,0 0 0,-21-21 15,20 21-15,1 0 0,-21 0 16,21 0-16,0 0 0,-22 0 0,22 0 16,0 0-16,0 0 0,-22 0 15,22 0-15,0 0 0,0 0 16,0 0-16,-22 0 0,22 0 0,0 0 16,0 0-16,0 0 0,0 0 15,-1 0-15,1 0 0,0 0 0,0 0 16,0 0-16,-22 0 0,1 0 15,0 0-15,-1 0 0,22 0 0,-21 0 16,0 0-16,-1 0 0,22 0 16,-21 21-16,21-21 0,-1 0 0,1 0 15,0 0-15,0 0 16,0 0-16,0 0 0,-1 0 0,1 0 0,0 21 16,0-21-1,0 0-15,0 0 0,-1 21 0,1-21 16,0 0-16,0 21 0,0-21 15,-22 21-15,22-21 0,-21 0 0,0 22 16,20-22-16,-20 0 0,21 0 16,-21 0-16,20 21 0,1-21 15,-21 0-15,21 0 0,-22 0 0,1 0 16,21 0-16,-21 21 0,20-21 16,-20 0-16,21 0 0,0 0 0,0 0 15,-1 21-15,1-21 16,0 0-16,0 0 0,0 0 0,0 0 15,21 21-15,-22-21 16,1 0-16,0 21 0,0-21 16,21 22-16,-21-22 0,0 21 15,-1-21-15,1 21 0,0 0 16,0-21-16,0 21 0,0 0 16,-1-21-16,22 22 0,-21-22 15,0 21-15,0 0 0,21 0 16,-21 0-16,0-21 0,-1 21 15,22 1-15,-21-1 0,21 0 16,-21-21-16,0 21 0,21 0 16,0 0-16,-21 1 0,21-1 15,-21 0-15,21 0 0,0 0 0,0 0 16,-22 1-16,22 20 0,-21-21 16,21 0-16,0 0 0,0 1 0,0-1 15,0 0-15,0 0 0,-21 0 16,21 0-16,0 1 0,0-1 15,0 0-15,-21-21 0,21 21 0,0 0 16,0 0-16,0 1 0,0-1 16,0 0-16,0 0 0,0 0 0,0 22 15,0-22-15,0 0 16,0 0-16,0 21 0,0-20 0,0 20 16,0-21-16,21 0 0,-21 22 15,0-22-15,21 0 0,-21 0 0,0 21 16,0-20-16,21-1 0,-21 0 15,0 0-15,0 0 0,0 0 0,22-21 16,-22 22-16,0-1 0,21 0 16,-21 0-16,0 0 0,0 0 15,21 1-15,-21-1 0,0 0 0,21-21 16,-21 21-16,0 0 0,0 0 16,0 1-16,21-1 0,0 0 15,-21 0-15,22 21 16,-22-20-16,0-1 0,21 0 0,-21 0 15,21-21-15,-21 21 0,21 0 16,-21 1-16,21-1 0,-21 0 16,0 0-16,21 0 0,-21 0 15,22 1-15,-22-1 0,21 0 16,0 0-16,-21 0 0,21 0 16,0 1-16,0-1 0,1 0 15,-1-21-15,0 21 16,0 0-16,0-21 0,0 21 15,1 1-15,-1-22 16,0 0-16,0 21 0,0-21 16,-21 21-16,21-21 0,1 0 0,-1 21 15,0-21-15,0 0 0,0 21 16,0-21-16,1 21 0,-1-21 0,0 0 16,21 0-16,-21 22 0,1-22 15,-1 0-15,21 0 0,-21 21 0,0-21 16,1 0-16,20 0 0,-21 0 15,0 21-15,0-21 0,1 0 0,-1 0 16,0 0-16,0 0 0,0 0 16,0 0-16,1 21 0,-1-21 0,0 0 15,0 0-15,0 0 16,-21 21-16,21-21 0,1 0 0,-1 0 16,21 0-16,-21 0 0,0 21 15,1-21-15,20 0 0,-21 0 0,0 0 16,22 0-16,-22 0 0,0 0 0,21 0 15,-21 0-15,1 0 0,-1 0 16,21 0-16,-21 0 0,0 0 0,22 0 16,-22 0-16,0 0 0,0 0 15,22 0-15,-22 0 0,0 0 0,0 0 16,0-21-16,0 21 0,22 0 0,-22 0 16,0 0-16,0-21 0,22 21 15,-22 0-15,0 0 0,0-21 16,0 21-16,22 0 0,-22 0 15,0-21-15,0 21 0,0 0 0,0 0 16,1 0-16,-1-21 0,0 21 0,0-22 16,0 22-16,0 0 0,1 0 15,-1-21-15,0 21 0,0 0 16,0-21-16,0 21 16,1 0-16,-1-21 0,0 21 15,0-21-15,0 21 16,0 0-16,1-21 0,-1-1 0,0 22 15,0-21-15,0 21 0,0-21 16,1 21-16,-1-21 0,0 0 16</inkml:trace>
  <inkml:trace contextRef="#ctx0" brushRef="#br0" timeOffset="59951.11">1524 3429 0,'0'0'16,"0"-21"-16,21 0 0,-21 0 0,0-1 15,0 1-15,0 0 0,0 0 16,-21 0-16,0 0 0,0 21 16,-1-22-16,1 22 0,0-21 0,0 21 15,0 0-15,0 0 0,-1 0 16,-20 0-16,21 21 0,-21 1 15,20-1-15,-20 21 0,0 0 0,21 1 16,-22 20-16,1-20 0,21 20 16,-22 1-16,22-1 0,0 1 0,-21-1 15,21 1-15,21-1 0,-22 1 16,22-1-16,0 1 0,0-22 16,0 21-16,0-20 0,22-22 0,-1 21 15,0-21-15,0 1 0,0-1 16,22 0-16,-22-21 0,0 0 0,21 0 15,1 0-15,-22 0 0,21 0 16,0 0-16,1-21 0,-1 0 0,0-1 16,1 1-16,-1 0 0,0-21 15,-20 21-15,20-22 0,0 1 0,-21 0 16,22-1-16,-22 1 0,0 0 16,0 20-16,0-20 0,-21 21 0,0-21 15,22 20-15,-22 1 16,0 0-16,0 42 31,-22 0-31,1 1 16,21 20-16,0-21 0,-21 21 0,21 1 15,-21-22-15,21 21 0,0 1 16,0-1-16,0-21 0,0 21 0,0-20 16,0-1-16,21 0 0,0 0 15,0 0-15,1-21 0,-1 0 0,21 0 16,-21 0-16,0 0 0,22 0 15,-22 0-15,0 0 0,21-21 0,-20 0 16,-1 0-16,21 0 16,-21-1-16,0 1 0,-21-21 0,22 21 15,-22-22-15,0 22 0,0-21 0,0 0 16,0 20-16,0-20 0,-22 21 16,1 0-16,21 0 0,-21-1 0,-21 22 15,21 0-15,-1 0 0,1 0 16,-21 0-16,21 0 0,0 0 0,-22 22 15,22-22-15,0 21 0,0 0 16,0 0-16,21 0 0,0 22 0,-22-22 16,22 0-16,0 0 0,0 0 15,0 0-15,0 1 0,22-1 0,-1 0 16,0 0-16,0-21 0,0 0 16,0 0-16,1 0 0,-1 0 15,21 0-15,-21 0 0,0-21 0</inkml:trace>
  <inkml:trace contextRef="#ctx0" brushRef="#br0" timeOffset="60627.12">2413 3874 0,'0'0'0,"21"0"16,-21 21 0,0 0-1,0 0-15,0 0 0,0 0 16,-21 1-16,21 20 0,-21-21 15,21 0-15,0 22 0,-21-22 0,21 0 16,-22 0-16,22 0 0,0 0 16,-21 1-16,21-1 0,-21-42 47,21-1-32,0 1-15,0 0 0,0 0 0,0 0 16,0-22-16,0 1 0,0 21 0,0-21 15,21 20-15,0-20 0,1 21 16,-1 0-16,0 0 0,0-1 16,0 1-16,0 0 0,1 21 15,20 0-15,-21 0 0,0 0 0,0 0 16,1 0-16,20 21 0,-21 0 0,0 1 16,-21-1-16,21 0 0,1 0 15,-22 0-15,21 22 0,-21-22 0,0 21 16,0-21-16,0 0 0,0 22 15,0-22-15,0 0 0,0 0 0,0 0 16,-21-21-16,21 22 0,-22-22 31,22-22-31,0 1 16,0 0-16,22 0 16,-22-21-16,21 20 0,0 1 0,0-21 15,0 0-15,-21 20 0,21 1 0,1-21 16,-1 21-16,0 21 0,0-21 15,0-1-15,0 22 0,1 0 16,-1 0-16,-21 22 0,21-1 16,0 0-16,-21 0 15,0 21-15,0-20 0,0-1 0,0 0 16,0 0-16,0 0 0,0 22 16,0-22-16,0 0 0,0 0 15,0 0-15,0 0 0,21-21 47,0 0-47,1-21 0,-1 0 16</inkml:trace>
  <inkml:trace contextRef="#ctx0" brushRef="#br0" timeOffset="60986.91">3450 3747 0,'0'-22'16,"0"44"-16,0-65 0,0 22 0,0 0 15,0 42 17,0 0-17,0 22-15,0-22 0,-21 21 0,21 0 16,-21 1-16,21-1 0,-21 22 0,21-1 16,-22 1-16,1-1 0,0 1 15,0-22-15,21 21 0,-21 1 0,0-1 16,-1 1-16,22-1 0,-21-20 15,21 20-15,0 1 0,0-22 0,0 22 16,0-22-16,0 0 0,0 1 0,0-22 16,0 21-16,0-21 15,0 0-15,0 1 0,0-1 0,0 0 16,0-42 15,0 0-31,0-1 16,0 1-16,0-21 0,0 0 0,0-1 15,0-20-15,21 20 0,1-20 16</inkml:trace>
  <inkml:trace contextRef="#ctx0" brushRef="#br0" timeOffset="61290.74">3408 3874 0,'0'-22'15,"0"44"-15,0-65 0,0 22 0,0 0 16,0 0-16,21 21 0,0-21 15,0 21-15,0 0 0,1 0 16,20 0-16,-21 0 0,0 0 16,0 0-16,1 0 0,-1 21 0,0-21 15,0 21-15,-21 0 0,0 0 16,0 0-16,0 1 0,0-1 16,0 0-16,-21 0 0,0 0 0,0 0 15,-1 1-15,1-1 0,-21 0 16,21 0-16,0 0 0,-1-21 0,1 21 15,0-21-15,21 22 16,-21-22-16,42 0 31,0-22-31,0 22 16,1-21-16</inkml:trace>
  <inkml:trace contextRef="#ctx0" brushRef="#br0" timeOffset="62558.23">4127 3344 0,'0'-42'16,"0"21"-16,-21 42 31,0 21-15,21-20-16,0 20 0,-21-21 15,21 21-15,-21 1 0,0-1 0,21 0 16,-22 22-16,1-22 0,21 1 16,-21-1-16,21 0 0,0 1 0,-21 20 15,21-42-15,0 22 0,0-1 16,0 0-16,0-21 0,0 1 0,0-1 16,0 0-16,0 0 0,21-21 15,0 0-15,0 0 0,1 0 16,-1 0-16,0 0 15,0-21-15,0 0 0,0 0 0,1-1 16,-1 1-16,0 0 0,0-21 16,0 21-16,0-22 0,1 22 0,-1-21 15,0 21-15,0-1 0,0 1 0,-21 0 16,0 0-16,0 0 0,0 0 16,-21 42 15,21 0-16,-21-21-15,21 21 0,-21 0 16,21 0-16,0 1 0,0-1 0,0 0 16,0 21-16,0-21 0,0 1 15,0-1-15,0 0 0,0 0 0,0 0 16,21 0-16,0 1 0,0-22 16,0 21-16,1-21 0,20 0 0,-21 0 15,21 0-15,1 0 0,-1 0 0,-21 0 16,22 0-16,-1-21 0,-21-1 15,21 22-15,1-21 0,-22 0 0,0-21 16,21 21-16,-20-1 0,-1 1 16,0-21-16,-21 21 0,21 0 0,0-22 0,-21 22 15,21 0-15,-21 0 16,0 0-16,0-1 0,-21 22 47,0 22-47,0-1 0,21 0 15,-21 0-15,0 0 0,21 0 0,0 1 16,-22-1-16,22 0 0,-21 0 16,21 0-16,0 22 0,0-22 0,0 0 15,0 0-15,0 0 0,0 0 16,0 1-16,21-1 16,1-21-16,-1 21 0,0-21 0,0 0 15,0 0-15,0 0 0,1 0 16,-1 0-16,21 0 0,-21 0 0,0-21 15,1 0-15,-1-1 0,0 22 16,21-21-16,-21 0 0,1 0 0,-22 0 16,21-22-16,0 22 0,-21 0 0,21 0 15,-21 0-15,0 0 0,0-1 16,0 1-16,0 0 0,0 0 0,-21 21 31,0 0-15,21 21-16,-21 0 0,-1 0 15,22 1-15,0-1 32,22-21-17,-1 0-15,0-21 16,0-1-16,0 22 0,0-21 16,1 0-16,-1 0 0,0 21 0,0-21 15,0 0-15,0-1 0,1 1 0,-1 21 16,-21-21-16,21 0 0,0 21 0,-21-21 15,0 42 32,0 0-31,0 0-16,0 0 16,0 1-16,-21-1 0,0 0 15,21 0-15,-21 21 0,21-20 16,0-1-16,-22 0 0,22 0 0,0 21 15,0-20-15,0-1 0,0 0 0,0 0 16,22 0-16,-1-21 16,0 0-16,0 0 0,0 0 15,0 0-15,1 0 0,-1 0 0,0 0 16,0-21-16,-21 0 0,21 0 16</inkml:trace>
  <inkml:trace contextRef="#ctx0" brushRef="#br0" timeOffset="62922.53">4720 3302 0,'-21'0'0,"-21"42"16,42-20-16,-22-1 16,22 0-16,0 0 15,22-21-15,-1 0 16,0 0-16,0 0 0,0 0 16,0 0-16,1 0 0,-1 0 0,0-21 15,0 0-15,0 21 0,-21-21 0,0-1 16,0 1-16,0 0 15,-21 21-15,0-21 0,0 21 16,0 0-16,-1 0 0,1 0 0,21 21 31,0 0-15,0 0-16,21 1 0,-21-1 16</inkml:trace>
  <inkml:trace contextRef="#ctx0" brushRef="#br0" timeOffset="67006.81">13568 11684 0,'-21'0'0,"42"0"0,-64 0 15,22 0-15,0 0 0,0 0 16,0 0-16,0 0 15,-1 0-15,1 0 0,0 0 16,0 0-16,0 0 0,0 0 0,-1 0 16,1 0-16,0 0 0,0 0 15,0 0 1,0 0-16,-1 0 16,44 0 30,20 0-46,-21 0 16,0 0-16,22 0 0,-1 0 0,0-21 16,1 21-16,20 0 0,-21 0 15,22 0-15,-1-21 0,22 21 16,0 0-16,-1 0 0,22-21 0,0 21 16,0 0-16,0 0 0,-22 0 0,22-22 15,0 22-15,-21 0 0,-1 0 0,22 0 16,-21-21-16,-22 21 0,22 0 15,-21 0-15,-1 0 0,-21 0 0,22 0 16,-22-21-16,1 21 0,-1 0 0,0 0 16,-21 0-16,22 0 0,-1 0 15,-21 0-15,22 0 0,-22 0 16,0 0-16,0 0 0,0 0 0,0 0 16,-42 0 15,0 0-16,0 0-15,0 0 0,0 0 0,-22 0 16,22 0-16,0 0 0,0 0 0,-22 0 16,22 0-16</inkml:trace>
  <inkml:trace contextRef="#ctx0" brushRef="#br0" timeOffset="67683.11">13462 11875 0,'0'0'0,"-21"21"16,0-21-16,-1 0 15,1 0-15,0 0 16,21 21-16,21-21 94,0 0-94,1 0 15,-1 0-15,0 0 0,21 0 0,-21 0 16,22 0-16,-1 0 0,0 0 16,1 0-16,20 0 0,1 0 15,-1 0-15,22 0 0,-22-21 0,22 21 16,21 0-16,-21 0 0,-1 0 0,1 0 15,0 0-15,-1-21 0,1 21 0,0 0 16,-1 0-16,-20 0 0,-1 0 16,22 0-16,-43 0 0,22 0 0,-1-22 15,-20 22-15,-1 0 0,0 0 0,1 0 16,-22 0-16,0-21 0,0 21 0,0 0 16,0 0-16,-21-21 15,22 21-15,-44 0 78,1 0-62,0 0-16,0 0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44:1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2519 0,'0'0'0,"42"0"0,-20 0 16,20 0-16,0-21 0,-21 21 0,22-21 0,-22 21 15,21-22-15,-21 1 16,22 21-16,-22-21 0,0 21 0,-42 0 47,0 21-32,-22-21-15,22 21 0,0 1 16,0-1-16,0 0 0,0-21 0,-1 21 16,1 0-16,21 0 0,-21 1 15,0-1-15,0-21 16,21 21-16,-21-21 16,21-21 15,0 0-16</inkml:trace>
  <inkml:trace contextRef="#ctx0" brushRef="#br0" timeOffset="676.12">2667 2434 0,'0'0'16,"0"-42"-16,0 21 15,0 0-15,21 21 0,-21-22 16,0 1-16,0 0 0,0 0 16,0 0-16,0 0 0,0-1 15,0 44 32,0-1-47,0 0 0,0 0 16,0 21-16,0 1 0,0-1 15,21 0-15,-21 22 0,0-22 16,0 22-16,0-1 0,0-20 0,0 20 16,0-21-16,0 22 0,0-22 15,0 1-15,0-1 0,0-21 0,0 21 16,0-20-16,0 20 0,-21-21 15,21 0-15,0 0 0,0 1 16,-21-22 0,21-22-16,0 1 15,0 0-15,0 0 0,0 0 0,0-22 16,0 1-16,0 0 0,0-1 16,0 1-16,0-21 0,0-1 15,0 1-15,0-1 0,0-21 0,0 22 16,0-1-16,0 22 0,0 0 15,0-1-15,0 1 0,0 21 0,0 0 16,0 0-16,0 42 31,0 0-31,21 21 0,-21-21 0,21 43 16,-21-22-16,0 1 0,0 20 16,0 1-16,0-22 0,0 21 0,0-20 15,0-1-15,-21 0 0,21 1 16,-21-22-16,21 21 0,0-21 0,0 1 15,0-1-15,0 0 0,0 0 16,0 0 0,21-21-16,0 0 15,0 0-15,1-21 0,-1 21 0</inkml:trace>
  <inkml:trace contextRef="#ctx0" brushRef="#br0" timeOffset="991.88">3133 2942 0,'0'0'0,"0"43"15,21-43 1,-21 21-16,21-21 16,0 0-16,0 0 0,-21-21 15,21-1 1,-21 1-16,0 0 15,0 0 1,-21 21-16,0 0 16,0 0-1,0 21-15,21 0 16,-21 0-16,-1-21 16,22 22-16,0-1 15,22-21 16</inkml:trace>
  <inkml:trace contextRef="#ctx0" brushRef="#br0" timeOffset="2200.33">4974 2477 0,'0'0'0,"21"-22"16,-21 1-16,0 0 0,0 0 0,0 0 16,0 0-16,0-1 0,0 1 15,0 0-15,0 0 0,0 0 16,0 42 0,0 21-1,0-21-15,0 22 0,0-1 0,0 22 16,0-22-16,0 21 0,-21 1 0,21-1 15,-21-20-15,0 20 0,0-20 16,21-1-16,-22 0 0,1 1 0,0-1 16,0 0-16,21-21 0,-21 22 15,21-22-15,-21 0 0,21 0 16,-22-21-16,22-21 16,0 0-1,22 0-15,-1 0 0,0-22 16,-21 22-16,21-21 0,0-1 0,0 1 15,1 0-15,-1-1 0,0-20 0,21 21 16,-21-1-16,1 1 0,-1 21 16,0-22-16,0 22 0,0 21 15,0 21-15,-21 22 16,22-22-16,-22 0 0,21 21 16,-21 1-16,0-22 0,0 21 15,21 1-15,-21-1 0,0-21 0,21 21 16,-21-20-16,21 20 0,-21-21 15,21 0-15,1 0 0,-1-21 0,0 22 16,0-22-16,0 0 0,0 0 0,1 0 16,-1 0-16,21 0 0,-21 0 0,0-22 15,1 1-15,-1 0 0,0 0 16,0 0-16,-21-22 0,0 22 0,21-21 16,-21-22-16,21 22 0,-21 0 0,0-22 15,0 22-15,0 0 0,0-22 16,0 22-16,0 21 0,0-1 0,0-20 15,0 21-15,0 0 16,0 42 0,0 0-1,0 0-15,0 0 0,22 1 16,-22-1-16,21 0 16</inkml:trace>
  <inkml:trace contextRef="#ctx0" brushRef="#br0" timeOffset="2772">6202 2371 0,'0'0'0,"0"-21"0,0-1 0,0 1 16,0 0-16,0 42 31,-21 0-31,21 1 16,0-1-16,-22 0 0,22 21 0,-21 1 15,21-1-15,0-21 0,0 21 0,-21 1 16,0 20-16,21-42 0,-21 22 16,0-1-16,-1 0 0,22 1 0,-21-22 15,0 21-15,21-21 0,0 1 0,-21-1 16,21 0-16,-21 0 0,21 0 16,0-42 15,0 0-31,0 0 0,0 0 15,21-1-15,-21 1 0,0-21 16,21 0-16,0-1 0,0 1 0,-21-22 16,22 1-16,-1 21 0,0-22 0,-21 1 15,21 20-15,0 1 0,0 0 16,-21 20-16,22-20 0,-22 21 0,21 21 16,-21-21-16,21 21 0,0 0 15,0 0-15,-21 21 16,0 0-16,21 21 0,-21-20 0,22 20 15,-22 0-15,0 1 0,0-1 16,0 21-16,0-20 0,0-1 16,0 0-16,0 1 0,0-1 0,0 0 15,0-20-15,0 20 0,0-21 0,0 0 16,0 22-16,0-22 16,0 0-16,-22 0 0,1-21 15,0 0 1,0 0-1,0-21-15,0 0 0,-1 0 16,1-1-16,0 1 0,0 0 0</inkml:trace>
  <inkml:trace contextRef="#ctx0" brushRef="#br0" timeOffset="2955.9">5757 2815 0,'21'0'31,"1"0"-31,-1 0 15,21 0-15,-21-21 0,0 21 16,1 0-16,20 0 0,-21-21 0,21 0 16,-20 21-16,-1 0 0,21-21 0,-21 21 15,0 0-15,1-22 16,-1 22-16,0-21 0,0 21 0,0-21 0,0 0 16,1 21-16,-1-21 0</inkml:trace>
  <inkml:trace contextRef="#ctx0" brushRef="#br0" timeOffset="3239.74">6773 2328 0,'0'-21'0,"-21"21"32,0 0-32,21 21 15,0 1-15,-21-1 16,21 0-16,-21 21 0,21-21 0,-22 22 15,22-1-15,-21 0 0,21 1 0,0-1 0,0 0 16,-21 1-16,21-1 16,-21-21-16,21 22 0,0-22 0,0 21 15,0-21-15,-21 0 0,21 1 0,0-1 16,0 0-16,0 0 0,0 0 16,0-42 15,0 0-31,0 0 0</inkml:trace>
  <inkml:trace contextRef="#ctx0" brushRef="#br0" timeOffset="3549.56">6667 2434 0,'0'0'0,"0"-21"0,-21 0 16,21 0-16,0 0 0,0-1 15,0 1-15,0 0 0,0 0 16,21 21-16,1 0 0,-1-21 0,0 21 15,0 0-15,21 0 0,-20 0 16,20 0-16,-21 0 0,21 21 0,-20-21 16,20 21-16,-21 0 0,0 0 0,0 1 15,-21-1-15,0 0 0,0 0 16,0 0-16,0 22 0,0-22 16,-21 0-16,-21 0 0,21 21 0,0-20 15,-22-1-15,1 0 0,0 0 0,20 0 16,-20-21-16,21 21 0,0-21 15,0 22-15,-1-22 0,1 0 0,0 0 16</inkml:trace>
  <inkml:trace contextRef="#ctx0" brushRef="#br0" timeOffset="7516.42">8340 2794 0,'0'0'0,"0"21"15,0 0-15,0 1 16,0-1-16,0 0 16,0 0-1,21-21-15,-21 21 16,21-21 0,0 0-1,-21-21 16,0 0-31,0 0 0,0 0 16,21-1-16,-21-20 0,0 0 16,21 21-16,-21-22 0,22-20 15,-22 20-15,21 1 0,0-21 0,0 20 16,0 1-16,0 0 0,1-1 0,-1 22 16,0-21-16,21 21 0,-21-1 15,1 1-15,20 21 0,-21 0 0,0 0 16,0 0-16,1 0 0,-1 0 0,0 0 15,0 21 1,0 1-16,-21-1 0,0 0 16,0-42 62,0 0-78,0-1 15,-21 1-15,0 0 0,21 0 16,-21 21-16,21-21 0,-21 0 16,-1 21-1,1 0-15,0 21 16,0-21-16,0 21 16,0 0-16,-1 0 0,22 22 0,-21-22 15,0 21-15,0 0 0,21 1 0,0-1 16,-21 22-16,21-22 0,-21 0 15,21 1-15,0-1 0,0 0 16,0 1-16,21-22 0,0 21 0,0-21 16,0 0-16,0 1 0,1-1 0,20 0 15,0 0-15,-21 0 0,22-21 16,-1 0-16,-21 21 0,22-21 0,-1 0 16,0 0-16,1 0 0,-22 0 0,21-21 15,0 0-15,-20 21 0,20-21 0,0 0 16,-21-22-16,22 22 0,-22-21 15,21 0-15,-21-1 0,22 1 0,-22 0 16,0-1-16,0 1 0,0 0 0,-21 20 16,0-20-16,0 21 0,0 0 15,0 0-15,0-1 0,0 1 16,-21 21-16,0 0 0,0 0 0,0 0 16,0 0-16,-1 0 0,1 0 15,0 21-15,0 1 0,0-1 0,0 21 16,-1-21-16,1 22 0,0-22 0,0 21 15,0 0-15,0-20 0,21 20 0,0-21 16,0 21-16,0-20 0,0-1 16,0 0-16,0 0 0,0 0 0,21-21 15,-21 21-15,21-21 0,0 0 16,0 0-16,0 0 0,1 0 16,-1-21-16,0 21 0,0-21 0,0 0 15,-21 0-15,21 0 0,-21-1 16,22-20-16,-22 21 0,0-21 0,21-1 15,-21 22-15,21-21 0,-21 21 16,0-1-16,0 1 0,0 0 16,0 42-1,0 0 1,0 1-16,0-1 0,0 0 0,0 21 16,0-21-16,0 22 0,0-22 0,0 21 15,0-21-15,0 22 0,0-22 16,0 0-16,21 21 0,-21-20 0,21-22 15,0 21-15,1 0 0,-1-21 16,21 0-16,-21 0 0,0 0 0,1 0 16,20 0-16,-21 0 0,21-21 15,-20 0-15,-1-1 0,0 1 0,21 0 16,-21-21-16,1-1 0,-1 1 0,0 0 16,0-22-16,0 22 0,0-22 15,1 1-15,-1-1 0,-21 1 0,21-1 16,-21 22-16,21-21 0,-21 20 0,0 1 15,0 0-15,0-1 0,0 22 16,0 0-16,0 0 0,-21 21 0,0 0 16,0 0-16,-1 0 0,22 42 15,-21-21-15,0 0 16,21 22-16,-21-1 0,21 0 0,-21 1 16,21-1-16,0 22 0,0-22 0,0 21 15,-21-20-15,21 20 0,0-20 16,0-1-16,0 21 0,0-20 0,0-1 15,21 0-15,-21-20 0,21 20 0,0-21 16,0 0-16,0 0 0,1 1 0,-1-1 16,0-21-16,21 0 0,-21 0 15,1 0-15,-1 0 0,21 0 0,-21 0 16,0 0-16,1-21 0,-1-1 0,0 1 16,0 0-16,0 0 0,0-21 15,1 20-15,-1-20 0,0 21 16,21-21-16,-21-1 0,1 1 0,-1 21 15,0 0-15,21-22 0,-42 22 0,21 21 16,-21-21-16,22 21 0,-22-21 16,0 42-1,0 0-15,21-21 0,-21 21 16,0 0-16,0 1 16,0-1-16,0 0 0,21-21 15,-21 21-15,0-42 47,0 0-47,0 0 16,0-1-16,0 1 0,0 0 15,0 0-15,0 0 16,-21 21 0,0 0-1,-1 0-15,22 21 0,-21 0 0,0-21 16,21 21-16,-21 22 0,0-22 15,21 0-15,0 0 0,-21 21 0,21-20 16,-22-1-16,22 21 0,0-21 0,0 22 16,0-22-16,0 0 0,0 0 15,22 0-15,-1 0 0,0 1 16,0-22-16,0 21 0,0-21 0,22 0 16,-22 0-16,21 0 0,-21 0 0,22 0 15,-22 0-15,21 0 0,-21 0 16,22-21-16,-22-1 0,0 1 0,0 0 15,0 0-15,1-21 0,-1 20 0,0-20 16,-21 0-16,21 21 0,0-22 0,-21 1 16,21 21-16,-21 0 0,0-1 15,0 1-15,-21 21 32,21 21-17,-21 1-15,21-1 0,-21 21 0,21-21 16,0 0-16,0 22 0,0-22 0,0 0 15,0 0-15,0 22 0,0-22 0,0 0 16,0 0-16,21-21 0,0 21 16,-21 0-16,21-21 0,1 0 0,-1 0 15,0 0-15,0 0 16,0 0-16,0-21 0,-21 0 0,22 0 16,-1 0-16,-21 0 0,21-1 15,-21 1-15,21-21 0,-21 0 16,0 20-16,21-20 0,-21 0 0,21 21 0,-21-1 15,0 1-15,0 0 16,0 0-16,0 42 31,0 0-31,0 0 0,0 22 0,0-22 16,0 0-16,0 21 0,0-20 16,0 20-16,0-21 0,0 0 0,0 0 15,0 1-15,0-1 0,22 0 0,-22 0 16,21-21-16,0 0 0,-21 21 0,21-21 15,0 0-15,0 0 0,1 0 16,-1 0-16,0-21 0,0 0 16,0 0-16,0 0 0,1-1 15,-22 1-15,21-21 0,0 0 0,-21-1 16,21-20-16,0 20 0,0-20 16,1 21-16,-22-22 0,21 1 0,0 20 15,-21-20-15,0-1 0,0 22 0,0 0 16,0 20-16,0-20 0,0 21 15,0 0-15,-21 21 0,0 0 0,-1 0 16,1 0-16,0 0 0,0 21 16,21 0-16,0 0 0,-21 22 15,21-22-15,-21 21 0,21 0 16,0 1-16,0-1 0,0 0 0,0 1 0,0-1 16,0 22-16,0-22 0,0 0 15,0 1-15,0-1 0,0 0 16,21 1-16,0-1 0,-21-21 0,21 0 15,0 22-15,0-22 0,1 0 0,20-21 16,-21 21-16,0 0 0,22-21 0,-22 0 16,0 0-16,21 0 0,-21 0 15,22 0-15,-22 0 0,0 0 0,21-21 16,-20 0-16,-1 0 0,0 0 0,21-1 16,-21 1-16,1 0 0,-1-21 15,0-1-15,-21 22 0,0-21 16,21 0-16,-21-1 0,0 22 0,0 0 0,0 0 15,0 0-15,0-1 0,-21 22 16,0 0-16,0 0 16,-1 0-16,22 22 0,-21-1 0,0 0 15,0 0-15,0 0 0,0 22 0,-1-22 16,1 21-16,21-21 0,0 22 0,-21 20 16,21-42-16,0 0 15,0 1-15,0-1 0,0 0 0,0 0 16,0 0-16,21-21 15,0 0 1,1 0-16,-22-21 0,21 0 0,0 21 16,0-21-16,-21 0 0,21-22 0,0 22 15,-21-21-15,22 21 0,-1-22 16,-21 1-16,0 21 0,21 0 16,-21-22-16,0 22 0,21 21 0,-21-21 15,0 42 1,-21 0-1,21 0-15,-21 22 0,21-22 16,0 0-16,0 21 0,0-20 0,0 20 16,0-21-16,0 0 0,0 22 0,0-22 15,0 0-15,0 0 0,21-21 0,0 21 16,0 0-16,0-21 16,1 0-16,-1 0 0,0 0 0,0 0 15,0 0-15,0 0 0,1-21 16,-1 0-16,0 0 0,21 0 0,-21 0 15,1-1-15,-1-20 0,-21 0 16,21-1-16,0-20 0,0 21 0,0-22 16,-21 1-16,22-1 0,-1 1 0,-21 20 15,21-20-15,-21 20 0,0 1 16,0 21-16,0 0 0,0 0 0,0-1 16,0 1-16,-21 21 15,0 0-15,-1 21 16,22 1-16,-21-1 0,0 0 15,21 21-15,0-21 0,0 22 0,-21-1 16,21 0-16,0 1 0,0-1 0,0 0 16,0 1-16,0-1 0,0 0 15,0 1-15,0-1 0,0 0 0,0-20 16,21 20-16,0-21 0,-21 21 0,21-20 16,1-1-16,-1 0 0,0-21 0,0 21 15,21-21-15,-20 0 0,-1 0 16,0 0-16,21 0 0,-21 0 0,1 0 15,-1 0-15,0-21 0,0 21 0,21-21 16,-20 0-16,-1-22 0,0 22 16,-21 0-16,21-21 0,0-1 0,-21 22 15,21-21-15,-21 21 0,0-1 16,0 1-16,0 0 0,-21 21 31,0 0-31,21 21 0,-21 0 16,21 22-16,0-22 0,0 0 0,-21 21 15,21-20-15,0-1 0,0 21 0,0-21 16,0 0-16,0 1 0,0-1 16,21 0-16,-21 0 0,21 0 0,0-21 15,0 0-15,1 21 0,-1-21 16,0 0-16,0 0 0,0 0 0,0-21 16,1 21-16,-1-21 0,0 0 15,0 0 1,0 0-16,-21-1 0,0 1 0,21 0 15,-21 0-15,0-21 0,0 20 0,22 1 16,-22-21-16,0 21 0</inkml:trace>
  <inkml:trace contextRef="#ctx0" brushRef="#br0" timeOffset="7759.48">12763 2201 0,'0'0'0,"-21"0"0,0 22 15,0-22-15,42 0 16,0 0 0,22 0-16,-22 0 0,21 0 15,0 0-15,-20 0 0,41 0 0,-21-22 16,1 22-16,-1 0 0,0 0 0,1 0 16,-22 0-16,21 0 0,-21 0 0,1 0 15,-1 0-15,0 0 16,-21-21-1,0 0 1</inkml:trace>
  <inkml:trace contextRef="#ctx0" brushRef="#br0" timeOffset="9584.07">15367 2794 0,'21'0'16,"-42"0"-16,63-21 0,-21 21 0,1-21 0,-22 0 15,21 21-15,0-22 0,0 1 16,0 0-16,0 0 0,-21-21 16,0 20-16,22-20 0,-22 21 0,0-21 15,0-1-15,0 22 0,0-21 0,0-1 16,0 22-16,-22 0 0,1 0 0,0 0 16,21 0-16,-21 21 0,0 0 15,-22 0-15,22 0 0,0 0 0,-21 0 16,21 21-16,-22 0 0,22 0 0,-21 21 15,21 1-15,-1-1 0,1 0 16,0 1-16,0-1 0,0 22 0,21-22 16,0 0-16,0 1 0,0-22 0,0 21 15,0-21-15,21 0 0,0 1 16,0-1-16,0-21 0,1 0 16,20 0-16,-21 0 0,21 0 0,-20 0 15,20 0-15,-21-21 0,21-1 0,-20 1 16,20 0-16,-21 0 0,0 0 15,0-22-15,1 22 0,-1-21 0,0 0 16,0-1-16,-21 1 0,0 0 0,0 20 16,0-20-16,21 0 0,-21 21 0,0-1 15,0 1-15,0 42 32,0 1-32,0-1 0,0 0 15,0 21-15,0 1 16,-21-22-16,21 21 0,0 0 0,0 1 15,0-22-15,0 21 0,0-21 0,0 22 16,0-22-16,21 0 0,0 0 0,-21 0 16,22-21-16,-1 22 0,0-22 15,0 0-15,0 0 0,0 0 0,1 0 16,-1 0-16,0-22 0,0 1 0,0 0 16,22 0-16,-22 0 0,0 0 15,0-22-15,0 22 0,-21-21 0,0-1 16,21 1-16,-21 0 0,0-1 0,0 1 15,0 21-15,0-21 16,0 20-16,-21 1 0,0 21 16,0 0-16,21 21 31,21-21-15,0 22-16,0-22 0,1 0 15,-1 0-15,0 0 0,0 0 0,0 0 16,0 0-16,22 0 0,-22 0 15,0 0-15,0 0 0,0 0 0,1 0 16,-22 21-16,21 0 0,-21 0 16,0 0-16,0 0 0,0 1 15,0-1-15,0 0 0,0 0 16,0 21-16,0-20 0,0-1 0,-21 0 16,21 0-16,0 0 0,0 0 15,0 1-15,0-1 0,0 0 0,0 0 16,21 0-16,0-21 0,0 0 15,0 0-15,0 0 0,1 0 0,-1 0 16,0 0-16,21 0 0,-21 0 16,22-21-16,-22 21 0,0-21 0,21 0 15,-20 0-15,-1-1 0,21 1 0,-21 0 16,0-21-16,1 21 0,-1-22 16,-21 1-16,0 0 0,21 20 0,-21-20 15,0 21-15,0-21 0,0 20 16,0 1-16,0 0 15,-21 21-15,0 0 16,-1 21-16,1 0 0,0 1 16,21-1-16,-21 0 0,0 21 0,21-21 15,0 22-15,0-22 0,0 21 16,0-21-16,0 22 0,0-22 0,0 0 16,0 21-16,0-20 0,21-1 0,0 0 15,0 0-15,0-21 0,22 21 16,-1 0-16,-21-21 0,22 0 15,20 0-15,-21 0 0,22 0 0,-22 0 0,22 0 16,-1 0-16,-20 0 0,20-21 16,-21 0-16,1 21 0,-22-21 0,21-21 15,-21 20-15,22 1 0,-22-21 16,0 21-16,0-22 0,0-84 16,-21 85-16,0 21 0,0 0 15,0 0-15,0-1 0,0 1 16,-21 21-16,0 0 15,-21 0-15,21 0 0,-1 21 0,-20 1 16,21-1-16,0 21 0,0-21 16,-1 0-16,1 22 0,0-1 15,21-21-15,-21 22 0,21-22 0,0 21 16,0-21-16,0 0 0,0 1 0,21-1 16,-21 0-16,21-21 0,0 0 15,1 21-15,-1-21 0,0 0 0,0 0 16,0 0-16,0-21 0,1 0 15,-1 0-15,0 21 0,0-43 0,-21 22 16,21 0-16,0-21 0,-21 20 16,22-20-16,-1 0 0,-21 21 0,0-22 15,0 22-15,21 0 0,-21 0 0,0 42 32,0 0-17,0 21-15,0-20 0,0-1 0,0 21 16,0 0-16,0-20 0,0 20 15,0-21-15,0 21 0,0-20 0,0-1 16,21 21-16,-21-21 0,21 0 16,0 1-16,1-22 0,-1 21 15,0-21-15,0 0 0,21 0 16,-20 0-16,-1 0 0,0-21 16,21 21-16,1-22 0,-1 1 0</inkml:trace>
  <inkml:trace contextRef="#ctx0" brushRef="#br0" timeOffset="10516.06">19558 2477 0,'21'-22'0,"-42"44"0,42-86 0,-21 43 15,0 0-15,0-22 0,0 22 0,-21 0 16,0 0-16,0 21 0,-1 0 15,1 0-15,0 0 0,0 0 16,-21 0-16,20 0 0,-20 0 16,21 21-16,-21 0 0,-1 0 0,22 1 0,-21 20 15,21 0-15,-1 1 0,1-1 16,0 0-16,0 1 0,21-1 16,0 0-16,0-21 0,0 22 0,0-22 15,21 21-15,0-21 0,-21 1 0,43-1 16,-22 0-16,0-21 0,21 0 15,-21 0-15,22 0 0,-1 0 0,-21 0 16,22 0-16,-22 0 0,0-21 0,21 0 16,-21-1-16,1 1 0,-1-21 15,0 0-15,-21 20 0,0-41 0,21 21 16,-21-1-16,0 1 0,0 0 0,0-1 16,0 1-16,-21 21 0,21 0 15,-21-1-15,0 22 0,-1 0 16,1 0-16,0 0 15,21 22 1,21-1 0,0-21-16,1 0 0,-1 0 15,21 0-15,-21 0 0,22 0 0,-22 0 16,21 0-16,0 0 0,1-21 16,-22 21-16,0-22 0,21 22 0,-20-21 15,-1 0-15,21 21 0,-21-21 16,0 0-16,-21 0 0,22-1 15,-1 22-15,0-21 0,-21 0 0,0 42 47,-21 0-31,21 1-16,-21-1 0,-1 21 0,22 0 16,-21 1-16,21-1 0,-21 0 15,21 22-15,0-22 0,0 22 0,0-1 16,-21 1-16,21-1 0,0 1 0,0-1 15,-21 22-15,21-22 0,0 22 0,0-21 16,0 20-16,0 1 0,0-22 16,0 22-16,0 0 0,0-22 0,0 1 15,0 20-15,0-20 0,0-1 16,0 1-16,0-1 0,0-20 0,0-1 16,0 0-16,0-20 0,0-1 0,0 0 15,0-42 1,0 0-16,0-1 15,-21-20-15,21 0 0,-22-1 0,1 1 16,0-21-16,21 20 0,-21-20 0,21-1 16,-21 22-16,21-22 0,0 1 0,0-1 15,0 1-15,0-1 0,21 1 16,0-1-16,-21 1 0,21 21 0,0-1 16,1 1-16,-1 0 0,0-1 0,0 22 15,-21-21-15,21 21 0,0-1 16,-21-20-16,22 21 0,-1 0 15,-21 0-15,21-1 0,0 22 0,0-21 16,-21 0-16,21 0 0</inkml:trace>
  <inkml:trace contextRef="#ctx0" brushRef="#br0" timeOffset="12951.73">21632 2836 0,'0'0'16,"21"0"-16,1 0 16,-1 0-1,-21-21-15,0 0 16,21 21-16,-21-21 0,0-21 0,21 20 15,-21 1-15,0-21 0,21 0 16,0-1-16,-21-20 0,22 20 0,-1-20 16,0 21-16,0-22 0,0 22 0,0-1 15,1-20-15,-1 21 0,0-1 16,0 1-16,21-22 0,-20 43 0,-1-21 16,0 21-16,-21 0 0,21-1 15,-21 1-15,21 21 0,-21 21 16,0 1-1,0-1-15,0 0 0,0 0 16,0 0-16,0 0 0,0 1 16,0-44 31,0 1-32,0 0-15,0 0 16,0 0-16,0 0 15,0-1-15,-21 22 16,0 0 0,0 0-16,0 0 0,-1 22 0,1-1 15,0 0-15,0 0 0,0 21 0,0 1 16,-22-22-16,22 21 0,0 1 16,0-1-16,0 21 0,-1-20 0,1-1 15,0 22-15,21-22 0,0 21 0,0 1 16,0-22-16,0 1 0,0-1 15,0 0-15,0 1 0,0-1 0,21-21 16,0 0-16,1 0 0,-1 1 0,21-1 16,-21-21-16,0 0 0,22 0 15,-22 0-15,0 0 0,21 0 16,-20 0-16,20 0 0,-21-21 0,0-1 16,22 1-16,-22-21 0,0 21 0,0 0 15,21-22-15,-20 1 0,-22 0 16,21-1-16,0 1 0,0 0 0,-21-1 15,0 22-15,21-21 0,-21 21 0,0-1 16,0 1-16,0 42 31,0 1-31,0-1 0,0 0 16,0 0-16,-21 21 16,21-20-16,0 20 0,0-21 0,0 21 15,0-20-15,0 20 0,0-21 0,0 0 16,0 22-16,0-22 0,0 0 0,0 0 15,21 0-15,0-21 16,1 0-16,-1 0 0,0 0 0,0 0 16,0 0-16,22 0 0,-22 0 0,21 0 15,-21 0-15,22-21 0,-22 0 16,0 0-16,0-22 0,0 22 0,0-21 16,1 21-16,-1-22 0,-21 1 0,21 0 15,-21-1-15,21 1 0,-21 0 16,0 21-16,0-22 0,0 22 15,0 0-15,0 42 32,0 0-32,0 0 0,-21 1 15,21-1-15,0 0 0,0 0 16,0 0-16,21-21 16,0 0-16,0 0 15,1 0-15,-1 0 0,0 0 0,0-21 16,0 21-16,0-21 0,1 0 15,-1 21-15,0-21 0,-21-1 0,21 22 16,-21-21-16,0 0 0,21 21 0,0 0 16,-21-21-16,0 42 31,0 0-31,0 22 16,0-22-16,0 0 0,0 21 15,0 1-15,0-1 0,0-21 0,0 21 16,0-20-16,0 20 0,22-21 0,-1 21 15,0-20-15,-21-1 0,21 0 16,0 0-16,0 0 0,1-21 0,-1 0 16,0 21-16,0-21 0,0 0 0,0 0 15,1 0-15,-1 0 0,0-21 16,-21 0-16,21 21 0,0-21 0,0 0 16,1 0-16,-1-22 0,0 22 15,0-21-15,0-1 0,22 1 16,-22 0-16,21 21 0,-21-22 0,22 22 15,-22 0-15,0 0 0,0 0 0,0-1 16,0 22 0,-21 22-1,0-1-15,0 0 0,0 0 16,0 0-16,0 0 16,0 1-1,0-44 16,0 1-15,0 0-16,0 0 16,0 0-16,0 0 15,0-1-15,0 1 0,-21 0 16,0 21-16,0 0 16,0 0-1,0 0-15,-1 21 0,1 0 16,0 1-16,0-1 0,0 21 0,0-21 15,21 0-15,0 22 0,-22-22 16,22 21-16,0 1 0,0-22 0,0 0 16,0 21-16,0-21 0,0 1 0,22-1 15,-1 0-15,0 0 16,0 0-16,21 0 0,-20-21 0,20 0 16,-21 22-16,21-22 0,-20 0 0,20 0 15,-21 0-15,21 0 0,1-22 0,-22 22 16,0-21-16,0 0 0,0 0 15,22-21-15,-22-1 0,0 22 0,0-42 16,0 20-16,1-20 0,-1 20 0,21-20 16,-21-1-16,0 22 0,22-21 15,-22-1-15,0 22 0,0-1 0,0-20 16,1 21-16,-22-1 0,0 1 16,0 0-16,0-1 0,0 22 0,0-21 15,0 21-15,0-1 0,0 1 16,0 0-16,-22 21 15,1 0-15,21 21 0,-21 0 16,0 22-16,0-22 0,0 21 0,-1 1 16,1-1-16,0 0 0,0 1 15,0 20-15,0-21 0,21 1 0,0-1 16,-22 0-16,1 22 0,21-22 16,-21 1-16,21 20 0,0-21 0,0 1 15,0-1-15,0 0 0,0 1 0,21-1 16,0-21-16,1 22 0,-1-22 15,0 0-15,0 0 0,0 0 16,0 0-16,22-21 0,-1 22 0,-21-22 16,22 0-16,-1 0 0,0 0 0,1 0 15,-1 0-15,0 0 0,1 0 16,-22-22-16,21 1 0,-21 0 0,0 0 16,22 0-16,-22 0 0,0-22 0,0 1 15,0 21-15,-21-22 0,22 22 16,-22-21-16,0 21 0,0 0 0,0-1 15,-22 22-15,1 0 16,0 0-16,21 22 0,-42-1 16,42 0-16,-21 0 0,-1 0 15,1 0-15,21 1 0,-21 20 0,21-21 16,0 0-16,0 0 0,0 22 16,0-22-16,0 0 0,21 0 0,0-21 15,1 21-15,-1 1 0,0-22 0,0 21 16,21-21-16,-20 0 0,20 0 15,-21 0-15,21 0 0,-20 0 0,-1 0 16,21 0-16,-21 0 0,0 0 0,-21-21 16,22 21-16,-22-22 0,21 1 0,-21 0 15,0 0 1,0 0-16,-21 0 0,-1-1 16,-20 1-16,21 0 0</inkml:trace>
  <inkml:trace contextRef="#ctx0" brushRef="#br0" timeOffset="13192.59">23156 2138 0,'0'0'0,"-21"-21"15,21 0 1,21 21-16,0 0 16,1-22-16,-1 22 15,-21-21-15,0 0 16</inkml:trace>
  <inkml:trace contextRef="#ctx0" brushRef="#br0" timeOffset="13311.52">23220 2032 0,'0'-21'0,"-21"0"15,21 42 48,0 0-48,-22-21 1,22 21-16</inkml:trace>
  <inkml:trace contextRef="#ctx0" brushRef="#br0" timeOffset="14529.28">2053 4530 0,'-21'0'31,"0"0"-15,21-21 0,0-1-16,0 1 0,0 0 15,0 0-15,0 0 16,0 0-16,21-1 0,0 22 0,0-21 15,0 0-15,1 0 0,-1 21 16,21-21-16,-21 21 0,22 0 16,-22 0-16,21 0 0,-21 0 0,22 21 15,-22 21-15,21-21 0,-21 22 16,0-1-16,1 0 0,-22 1 0,0-1 16,0 22-16,-43-22 0,22 21 0,-21 1 15,-22-1-15,22 1 0,-22-1 16,22-20-16,-21-1 0,20 0 0,1 1 15,0-22-15,-1 21 0,22-21 16,-21-21-16,21 0 0,-1 0 0,1 0 16,0 0-16,0-21 15,21 0-15,0-21 16,-21 21-16,21-22 0,0 22 0,0-21 16,0-1-16,0 1 0,0 21 15,0-21-15,21 20 0,0-20 0,0 21 16,0 21-16,-21-21 0,22 21 15,-1 0-15,0 0 0,0 0 0,0 21 16,0 0-16,-21 0 0,22 0 16,-1 22-16,0-22 0,0 0 0,0 21 15,0-20-15,1 20 0,-1-21 0,0 0 16,-21 0-16,21 1 16,0-1-16,0 0 0,1 0 0,-22 0 0,0 0 15,21-21-15,-21 22 16,21-22-16,-21-22 31,0 1-15</inkml:trace>
  <inkml:trace contextRef="#ctx0" brushRef="#br0" timeOffset="14718.17">2773 4805 0,'0'0'0,"21"0"0,0-21 15,-21 0 1,21 21 62,0 0-78</inkml:trace>
  <inkml:trace contextRef="#ctx0" brushRef="#br0" timeOffset="15459.74">4064 4466 0,'0'0'0,"0"-21"0,0-42 16,0 41-16,0 1 15,0 0-15,0 42 32,0 22-32,0-22 15,0 21-15,0-21 16,0 22-16,0-1 0,0 21 0,0-20 15,-21 20-15,21-20 0,-21 20 0,-1 1 16,1-22-16,21 0 0,0 1 16,-21-1-16,0 0 0,21-21 0,0 1 15,0-1-15,0 0 0,21-42 32,-21 0-17,21-1-15,0 1 0,-21-21 16,22 21-16,-1-22 0,-21 1 0,21 0 15,0-1-15,0 1 0,-21 0 16,21 21-16,1-22 0,-1 22 0,0 0 16,-21 0-16,0 0 0,21 21 15,0 0-15,0 0 16,-21 21-16,0 0 0,0 0 0,0 0 16,0 22-16,22-22 0,-22 21 15,0 0-15,0-20 0,21 20 0,0-21 16,-21 21-16,21-20 0,-21-1 0,21 0 15,0 0-15,1 0 0,-1-21 16,21 0-16,-21 0 0,0 0 16,1 0-16,20 0 0,-21 0 0,21-21 15,-20 0-15,-1 0 0,0 0 0,0-1 16,0-20-16,0 21 0,-21-21 16,22-1-16,-22 1 0,0 21 0,0-22 15,0 1-15,0 0 0,0-1 0,0 1 16,0 0-16,0 21 0,0-1 15,-22 1-15,22 0 0,0 0 0,-21 21 16,21 21 15,0 0-31,0 0 0,0 1 16,0-1-16,21 0 0,-21 0 16,22 0-1</inkml:trace>
  <inkml:trace contextRef="#ctx0" brushRef="#br0" timeOffset="16048.41">5461 4403 0,'0'0'16,"0"-21"-16,0-1 15,-21 22 1,0 0-16,21 22 0,0-1 15,-22 0-15,22 0 0,-21 0 16,21 22-16,-21-22 0,21 21 0,-21-21 16,21 22-16,0-1 0,-21-21 0,21 21 15,-21 1-15,21-1 0,-22 0 16,22-20-16,0 20 0,-21-21 0,21 0 16,0 0-16,-21 1 0,21-1 0,0 0 15,0-42 16,0 0-31,0-1 0,0 1 16,0 0-16,21-21 0,0 21 16,-21-22-16,22 22 0,-1-21 15,-21-1-15,21 1 0,0 0 0,0-1 16,0-20-16,1 21 0,-1-1 0,0 22 16,0-21-16,0 21 0,0-22 15,1 43-15,-1-21 0,-21 0 0,21 21 16,0 0-16,-21 21 0,0 0 15,21 0-15,-21 1 0,21-1 16,-21 21-16,0 0 0,0-20 0,0 20 16,0 0-16,22 1 0,-22-1 0,0-21 15,0 21-15,0 1 0,0-1 16,21-21-16,-21 22 0,0-22 0,0 0 16,0 0-16,0 0 0,0 0 15,0 1-15,0-1 0,0 0 16,-21-21 15,-1-21-31,22 0 16,-21 21-16,0-22 0,21 1 0,-21 0 15,0 0-15</inkml:trace>
  <inkml:trace contextRef="#ctx0" brushRef="#br0" timeOffset="16279.27">5270 4826 0,'0'0'0,"-42"0"15,63 0 1,0-21 0,1 21-16,-1 0 0,0 0 0,21-21 15,-21 21-15,1 0 0,20-21 16,0 21-16,-21 0 0,22 0 0,-1 0 16,-21-22-16,0 22 0,22 0 0,-22 0 15,0 0-15,0 0 0,-21-21 0,21 21 16,1 0-16,-1 0 0,-21-21 15,21 21-15,0 0 0,0-21 16,0 21-16,-21-21 16,22 21-16</inkml:trace>
  <inkml:trace contextRef="#ctx0" brushRef="#br0" timeOffset="16629.59">6329 4339 0,'0'-21'16,"0"0"-16,0 0 0,0 0 16,-21 21-16,21 21 31,0 0-15,0 0-16,0 0 0,0 106 15,0-84-15,-22-1 16,22 0-16,0 1 0,-21-1 15,21 0-15,0 1 0,0-1 0,-21 0 16,21 1-16,-21-1 0,21-21 0,0 21 16,0-20-16,0-1 0,0 0 0,0 0 15,0 0-15,0 0 0,0-42 47,0 0-47,0 0 16,0 0-16,0 0 15,0-22-15,0 22 0,0-21 0</inkml:trace>
  <inkml:trace contextRef="#ctx0" brushRef="#br0" timeOffset="16932.43">6286 4382 0,'-21'0'0,"42"0"0,-42-22 15,0 1-15,21 0 0,0 0 16,0 0-16,21 0 0,0 21 15,1-22-15,20 22 0,-21 0 0,21-21 16,1 21-16,-1 0 0,0 0 16,22 0-16,-22 0 0,-21 21 15,22 1-15,-22-1 0,0 0 0,0 0 16,-21 0-16,0 22 0,0-22 16,0 0-16,-21 21 0,0-21 0,-21 1 15,20-1-15,-20 0 0,0 0 0,21 0 16,-22 0-16,1 1 0,21-22 0,-22 21 15,22-21-15,0 0 0,0 0 16,21-21 15</inkml:trace>
  <inkml:trace contextRef="#ctx0" brushRef="#br0" timeOffset="17503.36">8361 4064 0,'0'0'0,"0"-21"16,-43 21-16,22-21 16,0 21-16,21-21 0,0-1 31,42 22-16,-20 0-15,20-21 0,0 21 0,22 0 16,-1 0-16,1-21 0,20 21 0,1 0 16,0 0-16,-1-21 0,-20 21 15,21 0-15,-22 0 0,-21 0 0,1 0 16,-1 0-16,-21 0 0,0 0 0,-42 0 31,0 0-31,0 0 16,-21 0-16,20 0 0,-20 0 0,0 0 15,21 0-15,-22 0 0,1 0 0</inkml:trace>
  <inkml:trace contextRef="#ctx0" brushRef="#br0" timeOffset="17784.18">8869 3937 0,'-21'0'16,"21"21"15,-22 0-31,22 1 0,0-1 15,0 21-15,0-21 0,0 22 16,0 20-16,0-21 0,0 1 16,0 20-16,0-20 0,0-1 0,0 21 15,0-20-15,0-1 0,0 0 0,0 1 16,-21-1-16,21 0 0,0 1 0,-21-22 16,21 0-16,0 0 0,0 0 15,0 1-15,0-1 0,0 0 16,0-42 15,0 0-31,21-1 16,0 1-16,1 21 0</inkml:trace>
  <inkml:trace contextRef="#ctx0" brushRef="#br0" timeOffset="18545.27">9038 4868 0,'21'22'15,"0"-22"1,1 0 0,-1 0-16,0-22 15,0 1-15,0 21 0,0-21 16,-21 0-16,22 0 0,-1 0 0,0-1 16,0 1-16,0-21 0,-21 21 0,21 0 15,-21-22-15,22 22 0,-22-21 16,21-1-16,-21 22 0,0-21 0,0 21 15,0-22-15,0 22 0,0 0 16,-21 21-16,-1 0 0,1 0 0,0 0 16,0 0-16,0 0 0,0 0 0,-1 21 15,1 0-15,21 1 0,-21-1 16,21 0-16,-21-21 0,21 21 0,0 0 16,0 0-16,0 1 0,21-1 15,0-21-15,0 0 16,1 0-16,-1 0 0,0 0 15,0 0-15,0-21 0,0-1 16,1 22-16,-1-21 0,0 0 0,0 21 16,0-21-16,-21 0 0,21 0 15,1-1-15,-1 1 0,-21 0 16,0 42 15,0 0-31,0 1 0,0-1 16,0 0-16,0 21 0,0-21 0,0 22 15,0-22-15,0 0 0,0 21 0,0-20 16,0 20-16,0-21 0,0 0 0,0 0 16,0 1-16,0-1 15,21-21-15,0 21 0,0-21 0,0 0 16,1 0-16,-1 0 0,0 0 0,0-21 16,21 21-16,-20-21 0,-1-1 0,21 1 15,-21 0-15,0 0 0,1 0 16,20 0-16,-21-1 0,0-20 0,-21 21 15,21-21-15,1 20 0,-1 1 0,-21-21 16,21 21-16,-21 0 0,0 42 31,0 0-31,0 0 16,-21 0-16,21 0 0,0 1 0,0 20 16,0-21-16,-21 0 0,21 0 15,0 1-15,0-1 0,0 0 16,0 0-16,0 0 0,0 0 0,0 1 15,0-44 17,0 1-17,0 0-15</inkml:trace>
  <inkml:trace contextRef="#ctx0" brushRef="#br0" timeOffset="18723.83">10054 4128 0,'0'0'0,"0"-22"0,-21 1 16,0 21 0,0 0-16,-1 0 15,1 0-15,21 21 16,0 1-16,0-1 16,0 0-16,21 0 15,1 0-15</inkml:trace>
  <inkml:trace contextRef="#ctx0" brushRef="#br0" timeOffset="20623.75">10731 4636 0,'0'21'16,"43"-21"-16,-22 0 15,0 0-15,0-21 16,-21-1-16,21 1 0,1 21 16,-22-21-16,21 21 0,-21-21 15,0 0-15,0 0 0,0-1 0,0 1 16,0 0-16,0 0 0,-21 0 16,-1 21-16,1-21 0,0-1 0,0 22 15,0 0-15,0 0 0,-1 0 16,1 0-16,-21 22 0,21-1 0,-22 0 15,22 0-15,-21 0 0,21 0 0,-22 1 16,22 20-16,-21-21 0,21 21 0,-22-20 16,22-1-16,0 21 0,21-21 15,0 0-15,0 1 0,0-1 0,0 0 16,0 0-16,0 0 0,21-21 0,0 0 16,1 0-16,-1 0 0,0 0 0,21 0 15,-21 0-15,22 0 0,-22-21 16,21 0-16,-21 0 0,22 0 15,-22-1-15,21 1 0,-21 0 0,1 0 16,20 0-16,-21-22 0,0 22 0,0-21 16,1 0-16,-22 20 0,21-20 15,-21 21-15,0-21 0,21 20 0,-21 1 16,0 0-16,0 42 16,0 0-1,-21 1-15,0-1 0,21 0 16,-22 21-16,22-21 0,-21 22 0,21-1 15,0-21-15,0 22 0,0-22 0,0 21 16,0-21-16,0 0 0,0 22 0,0-22 16,21-21-16,1 21 15,-1 0-15,0-21 0,0 0 0,0 0 16,22 0-16,-22 0 0,21 0 0,-21-21 16,22 21-16,-22-21 0,21 0 0,-21 0 15,0-1-15,1 1 0,-1 0 0,0-21 16,0 21-16,0-22 0,0 22 15,-21-21-15,0 21 0,0-22 0,22 22 16,-22 0-16,0 0 0,0 0 0,0-1 16,0 44-1,-22-1-15,22 0 16,0 0-16,-21 0 0,0 22 0,21-22 16,-21 0-16,21 21 0,-21-21 15,21 1-15,0 20 0,0-21 0,0 0 16,0 0-16,0 1 0,0-1 15,0 0-15,0 0 0,0-42 32,0 0-17,21 0-15,-21-1 0,21 1 16,-21 0-16,0 0 0,21 0 0,0 0 16,1-22-16,-22 22 0,21 0 0,0 0 15,-21-22-15,21 22 0,-21 0 16,21 21-16,0 0 15,-21 21 1,0 0-16,0 1 0,0-1 0,0 0 16,0 0-16,0 0 0,22 0 0,-22 1 15,21-1-15,-21 0 0,21 0 0,0 21 16,0-20-16,0-1 16,1 0-16,-1-21 0,0 0 0,0 0 15,0 0-15,0 0 0,1 0 0,-1 0 16,0-21-16,0 0 0,0-1 15,0 1-15,1 0 0,-1 0 16,0 0-16,0-22 0,0 22 16,0-21-16,22 21 0,-22-22 0,21 1 0,-21 21 15,22-21-15,-22 20 0,21 1 16,-21 0-16,1 0 0,-1 0 16,0 21-16,0 0 0,0 0 15,-21 21-15,21 0 0,-21 0 16,0 0-16,0 1 0,0 20 0,0-21 15,22 0-15,-22 0 0,0 1 16,0-1-16,21-21 0,-21 21 0,0 0 16,21-42 15,-21 0-15,0 0-1,0-1-15,0 1 0,21 0 16,-21-21-16,0 21 0,0-1 0,0 1 15,0 0-15,-21 21 0,0 0 16,0 0-16,-1 0 0,1 0 16,0 0-16,0 0 0,-21 21 0,20-21 15,-20 43-15,0-22 0,21 0 0,-22 0 16,1 21-16,21-20 0,-22 20 0,22-21 16,0 21-16,0-20 0,21 20 15,0-21-15,0 21 0,0-20 0,0-1 16,0 0-16,42 0 0,-21 0 0,1-21 15,-1 21-15,0-21 0,21 0 16,-21 0-16,1 0 0,20 0 0,-21 0 16,0-21-16,22 0 0,-22 0 15,0 0-15,0 0 0,0-1 0,-21 1 16,21 0-16,1 0 0,-1-21 0,-21 20 16,21 1-16,-21-21 0,21 21 0,-21 0 15,21-1-15,-21 1 0,0 0 16,0 42 15,0 0-31,0 1 16,0-1-16,0 0 0,0 0 0,0 21 15,-21-20-15,21 20 16,0 0-16,0 1 0,0-1 0,0 0 16,0 22-16,0-22 0,0 22 0,-21-22 15,21 21-15,0-20 0,0 20 0,0 1 16,0-1-16,-21 1 0,21-1 0,0 1 15,0 20-15,0-20 0,0-1 16,0 1-16,0-1 0,0-20 0,0 20 16,0-20-16,0-1 0,0 0 0,0 1 15,-21-22-15,21 0 0,-22 0 0,1 0 16,0-21-16,0 0 16,0 0-16,-22 0 0,22 0 0,0 0 0,0-21 15,-21 0-15,-1 0 0,22 0 16,0-1-16,-21 1 0,20-21 0,22 21 15,0-22-15,0 22 0,0-21 16,0 0-16,0-1 0,0-20 0,22 20 16,-1-20-16,0-1 0,0 22 0,21-21 15,-20-1-15,20 1 0,-21-1 16,21 1-16,1-1 0,-22 1 0,21-1 16,-21 1-16,22 20 0,-22-20 0,0 20 15,0-20-15,0 21 0,1-1 16,-1 22-16,0-21 0,0-1 0,-21 1 15,21 21-15,0-21 0</inkml:trace>
  <inkml:trace contextRef="#ctx0" brushRef="#br0" timeOffset="20968.56">13017 3704 0,'0'0'16,"-21"-21"-16,0 21 15,0 0-15,21 21 16,-21 0-16,0 1 0,-1-1 16,22 21-16,0 0 0,-21 1 0,0-1 15,21 0-15,-21 22 0,21-22 0,0 22 16,0-22-16,0 22 0,0-22 0,0 0 15,0 1-15,0-1 0,-21 0 16,21-21-16,0 22 0,0-22 0,0 0 16,0 0-16,0 0 0,0 1 15,21-22 1,0 0 0,0-22-16,-21 1 0,21 21 15,1-21-15,20 0 0</inkml:trace>
  <inkml:trace contextRef="#ctx0" brushRef="#br0" timeOffset="21351.73">13144 4360 0,'0'0'16,"22"0"15,-1 0-31,0 0 16,0-21-16,0 21 15,0 0-15,1-21 0,-1 21 16,0-21-16,0 21 0,0-21 0,0 0 0,1-1 15,-1 1-15,0 0 16,-21 0-16,0 0 0,0 0 0,0-1 16,0 1-16,-21 21 15,0 0-15,-1 0 0,-20 21 0,21 1 16,-21-1-16,20 0 0,-20 0 16,0 21-16,21 1 0,-22-1 0,22-21 15,0 22-15,0-1 0,21 0 0,0-21 16,0 22-16,0-22 0,0 0 0,21 21 15,21-20-15,-21-1 0,22-21 16,-22 21-16,21 0 0,1-21 16,-1 0-16,0 0 0,-21 0 0,22 0 15,-22 0-15,21 0 0,-21 0 0,1 0 16,-1-21-16,0 0 0,-21 0 16,21 21-16,-21-22 0,0 1 15,0 0-15,-21 21 16</inkml:trace>
  <inkml:trace contextRef="#ctx0" brushRef="#br0" timeOffset="22408.13">1799 6668 0,'0'-22'47,"21"1"-47,0 0 16,1 21-16,-1-21 15,0 21-15,0-21 0,0 21 16,22 0-16,-22-21 0,0 21 0,0 0 15,21 0-15,-20 0 0,-1 0 16,0 21-16,0 0 0,-21 0 0,0 0 16,0 0-16,0 1 0,0-1 0,-21 21 15,-21-21-15,20 0 0,-20 1 16,0 20-16,21-21 0,-22 0 0,1 0 16,21-21-16,-22 22 0,22-22 15,0 0-15,0 0 16,21-22-1,0 1 1,21 21-16,0-21 0,0 21 16,1 0-16,-1-21 0,0 21 15,0 0-15,0 0 0,22 0 0,-22 0 16,21 0-16,-21 21 0,22 0 16,-1-21-16,-21 21 0,21 1 0,-20-1 15,-1 0-15,0 0 0,0 0 0,-21 0 16,0 1-16,0-1 0,0 21 15,-21-21-15,0 0 0,0 22 0,-22-22 16,1 0-16,0 0 0,-1 0 16,22 1-16,-21-1 0,-1 0 0,1-21 15,21 0-15,0 0 0,0 0 16,-1 0-16,1 0 0,0 0 16,0 0-16,21-21 0,-21 21 15,21-21-15,0-1 16,0 1-1,0 0 1,21 21 0,0-21-16,0 0 0</inkml:trace>
  <inkml:trace contextRef="#ctx0" brushRef="#br0" timeOffset="22592.03">2752 6922 0,'0'0'0,"21"-22"0,0 22 0,0 0 16,0-21 31,0 21-32,1 0-15</inkml:trace>
  <inkml:trace contextRef="#ctx0" brushRef="#br0" timeOffset="23316.18">4276 6350 0,'0'0'16,"0"-42"-1,0 63 1,0 0 0,0 21-16,0 1 0,-22-1 15,22 0-15,-21 1 0,0 20 0,21-20 16,-21 20-16,0-21 0,0 1 0,21-1 15,-22 0-15,1 1 0,21-1 16,-21-21-16,21 22 0,0-22 0,0 0 16,0 0-16,0 0 0,0-42 31,21 0-31,0 0 16,-21 0-16,22-1 0,-22 1 15,21-21-15,0 21 0,0-22 0,0 22 16,0-21-16,1 0 0,-22 20 15,21-20-15,0 21 0,0 0 0,0 0 16,-21-1-16,21 22 0,1 0 16,-1 22-16,-21-1 15,0 0-15,0 0 0,0 0 0,21 22 16,-21-22-16,0 21 0,0-21 0,21 0 16,0 22-16,0-22 0,-21 0 15,22 0-15,-1 0 0,0-21 0,0 22 16,0-22-16,0 0 0,1 0 0,20 0 15,-21 0-15,0 0 0,0-22 16,1 22-16,20-21 0,-21 0 16,0 0-16,0 0 0,1 0 0,-1-22 15,0 1-15,0 21 0,0-22 0,0 1 16,1-21-16,-22 20 0,0 1 16,21-22-16,-21 22 0,0 0 0,0 21 15,0-22-15,0 22 0,0 0 0,0 42 31,0 0-15,-21 0-16,21 1 0,0-1 16,0 0-16,0 0 0,21-21 15,0 21-15,0-21 16,0 0-16,0 0 0</inkml:trace>
  <inkml:trace contextRef="#ctx0" brushRef="#br0" timeOffset="23839.88">5503 6435 0,'0'0'0,"0"-21"0,0-43 16,0 43-16,21 0 0,-21 0 16,0 42 15,-21 0-31,21 21 16,0 1-16,0-1 0,0 0 0,0 1 15,-21-1-15,21 21 16,0-20-16,0-1 0,-21 0 0,21 1 15,0-1-15,0 0 0,0-20 0,0-1 16,-21 0-16,21 0 0,0 0 0,0 0 16,-21-21-16,21-21 31,0 0-31,0 0 0,0 0 16,0 0-16,0-22 0,0 22 0,0-21 15,0 21-15,21-22 0,0-20 16,-21 20-16,21 1 0,0-21 0,22 20 15,-22-20-15,0 20 0,0 1 0,21 21 16,-20-21-16,-1 20 0,0 22 16,0 0-16,0 0 0,0 0 15,1 0-15,-1 22 0,0-1 0,0 0 16,0 21-16,-21 1 0,21-1 0,-21 0 16,22 1-16,-22 20 0,0-21 15,0 1-15,0-1 0,0 0 0,0-20 16,0 20-16,0-21 0,0 0 0,0 22 15,0-22-15,0 0 0,0 0 32,-22-21-17,22-21 1,-21 21-16,0-21 0,0 21 0,0-21 16,0-1-16,-1 1 0,-20 0 15,0 0-15</inkml:trace>
  <inkml:trace contextRef="#ctx0" brushRef="#br0" timeOffset="24015.78">5440 6752 0,'0'0'0,"-21"0"0,-1-21 16,22 0 15,22 21-31,-1 0 0,0 0 16,21 0-16,-21-21 0,22 21 16,-1 0-16,0 0 0,-20-21 15,20 21-15,0 0 0,1 0 0,-1-22 16,-21 22-16,21-21 0,-20 21 0,20 0 15,-21-21-15,0 21 0,0-21 16,1 21-16,-1 0 0</inkml:trace>
  <inkml:trace contextRef="#ctx0" brushRef="#br0" timeOffset="24301.14">6562 6265 0,'-22'0'15,"1"0"-15,0 22 16,21 20 0,-21-21-16,21 0 0,-21 22 0,21-22 15,-21 21-15,21 0 0,0 1 0,0-1 16,0-21-16,0 22 0,0-1 16,0 0-16,0-21 0,0 22 0,0-22 15,-22 0-15,22 0 0,0 0 0,0 1 16,-21-1-16,21 0 0,0-42 47,0 0-47,21-22 15</inkml:trace>
  <inkml:trace contextRef="#ctx0" brushRef="#br0" timeOffset="24568.99">6477 6456 0,'0'0'0,"0"-42"0,0 20 0,21-20 15,-21 21-15,0 0 0,21 0 0,0-1 16,1 22-16,-1-21 0,0 21 16,0 0-16,0 0 0,0 0 0,22 0 15,-22 0-15,21 0 0,-21 0 0,1 21 16,-1 1-16,0-1 0,0 0 16,-21 0-16,0 21 0,0-20 0,0-1 15,0 0-15,0 0 0,-21 21 16,0-20-16,-43 20 0,43-42 15,-21 21-15,21 0 0,-1-21 16,1 0-16,0 21 0,0-21 0,0 0 16,0 0-1,21-21 1,0 0-16</inkml:trace>
  <inkml:trace contextRef="#ctx0" brushRef="#br0" timeOffset="25448.04">8975 6308 0,'21'0'0,"0"0"0,0-21 16,0 21-16,0-22 0,1 22 0,20-21 16,-21 0-16,21 21 0,-20-21 15,20 0-15,0 0 0,-21-1 0,22 1 16,-22 0-16,0-21 0,21 21 0,-42-1 16,0-20-16,0 21 0,0 0 0,0-22 15,-21 22-15,0 0 0,-21 0 16,-1 0-16,1 21 0,-21 0 0,-1 0 15,1 0-15,-1 0 0,1 0 16,-1 0-16,22 21 0,-22 0 0,22 0 16,21 0-16,-22 1 0,43-1 15,0 21-15,0-21 0,0 22 0,0-22 16,0 21-16,43-21 0,-22 0 0,21 22 16,-21-22-16,22 0 0,20 21 15,-20-20-15,-1-1 0,0 21 0,22-21 16,-22 22-16,0-1 0,1-21 0,-1 21 15,-21 1-15,0-1 0,1-21 0,-22 22 16,0-22-16,-22 21 0,1-21 0,-21 22 16,0-22-16,-1 0 0,-20 0 15,-1 0-15,1-21 0,-22 21 16,22-21-16,-22 0 0,21 0 0,22 0 16,-21 0-16,20 0 0,1-21 0,21 21 15,-22-21-15,22 0 0,21 0 16,0 0-16,0-1 0,-21-20 0,21 21 15,0 0-15,0-22 0,0 22 0,21 0 16,0 0-16,1-21 0,-1 20 0,0 22 16,0-21-16,21 0 0,-20 0 15,-1 21-15,21-21 0,-21 21 0,22 0 16,-22-21-16,21 21 0,-21 0 0,22 0 16</inkml:trace>
  <inkml:trace contextRef="#ctx0" brushRef="#br0" timeOffset="27681.28">9906 6456 0,'21'0'16,"-42"0"-16,63 0 0,-21-21 0,1 0 0,-1-1 16,-21 1-16,21 0 0,-21 0 15,0 0-15,0 0 16,0-1-16,0 1 0,-21 21 15,0 0-15,-1 0 0,1 0 0,-21 0 16,0 0-16,20 0 0,-20 0 0,0 21 16,-1 1-16,1-1 0,0 21 0,21-21 15,-1 22-15,-20-1 0,21 0 16,0-21-16,21 22 0,0-1 0,-21 0 16,21-20-16,0-1 0,0 21 0,0-21 15,21 0-15,0 1 0,21-22 16,-21 0-16,1 0 0,20 0 15,-21 0-15,21 0 0,1-22 0,-22 22 16,21-21-16,-21 0 0,22 0 0,-22 0 16,0 0-16,0-1 0,0 1 15,1 0-15,-1-21 0,-21 21 0,21-22 16,-21 22-16,21-21 0,-21 21 16,21-1-16,-21 1 0,0 0 15,0 42 1,0 0-16,0 1 15,-21-1-15,21 21 0,-21 0 16,0-20-16,0 20 0,21 0 0,-22 22 16,1-22-16,21 22 0,0-22 0,0 21 15,-21 1-15,21-1 0,-21 1 0,21-1 16,-21 1-16,21-1 0,0 1 16,0-1-16,0 1 0,0-22 0,0 1 15,0-1-15,0 0 0,0 1 16,0-22-16,0 0 0,0 21 0,0-21 15,0 1-15,0-44 32,0 1-32,21 0 15,0-21-15,0 21 0,0-22 0,-21 1 16,22 0-16,-1-1 0,21-20 0,-21-1 16,0 1-16,1-1 0,20 1 15,-21-22-15,21 0 0,-20 22 16,20-22-16,-21 1 0,0-1 0,22 0 15,-22 22-15,0-1 0,0 1 0,0 20 16,0 1-16,-21 0 0,0 21 0,22-1 16,-22 1-16,21 0 0,-21 42 31,0 0-31,0 1 16,0-1-16,0 0 0,0 21 0,0-21 15,0 1-15,0-1 0,0 21 16,0-21-16,0 0 0,-21 1 0,21-1 15,0 0-15,0 0 0,0 0 0,0 0 16,0 1-16,21-22 0,0 0 16,0 0-16,0 0 15,0 0-15,1 0 0,-1 0 16,0 0-16,21-22 0,-21 1 0,1 21 16,-1-21-16,0 0 0,0-21 0,0 20 15,0 1-15,-21-21 0,22 21 0,-22-22 16,21 22-16,-21-21 0,21 21 0,-21 0 15,0-1-15,0 1 0,0 0 16,0 0-16,0 42 31,0 0-31,0 0 16,0 1-16,0 20 16,0-21-16,0 0 0,0 0 15,0 22-15,0-22 0,0 0 0,0 21 16,21-20-16,-21-1 0,21 0 0,0 0 15,1 0-15,-1-21 0,0 21 0,0-21 16,0 0-16,22 0 0,-22 0 16,21 0-16,-21 0 0,22 0 0,-22 0 15,21-21-15,-21 21 0,22-21 0,-22 0 16,0 0-16,0 0 0,0-1 0,0 1 16,1-21-16,-1 21 0,0-22 0,-21 1 15,0 0-15,21 21 0,-21-22 16,0 22-16,0-21 0,0 21 0,0-1 15,0 1-15,0 0 16,-21 21-16,0 0 16,0 0-16,-1 21 0,1-21 15,0 21-15,0 1 0,0-1 0,0 0 16,-1 0-16,1 0 0,0 0 0,21 1 16,0 20-16,-21-21 0,21 0 0,0 22 15,0-22-15,0 0 0,0 0 0,0 21 16,0-20-16,21-1 15,-21 0-15,21-21 0,0 0 0,1 0 16,-1 0-16,0 0 0,0 0 16,0 0-16,0 0 0,1-21 15,-22 0-15,21 21 0,0-22 0,-21 1 16,21-21-16,-21 21 0,21 0 16,-21-22-16,21 22 0,-21-21 0,0 21 15,0-22-15,0 22 0,0 0 0,0-21 16,0 20-16,0 1 0,0 42 47,-21 1-47,21-1 0,0 0 0,-21 0 15,21 0-15,0 0 0,0 22 0,0-22 16,0 0-16,0 21 0,0-20 16,0-1-16,0 0 0,21 0 15,0 0-15,-21 0 0,22 1 0,-1-1 16,0 0-16,0-21 0,0 0 0,0 0 15,1 0-15,-1 0 0,21 0 0,-21 0 16,0 0-16,22 0 0,-22 0 0,0-21 16,0 0-16,0-1 0,1 1 15,-1 0-15,-21 0 0,0 0 0,21-22 16,-21 22-16,0 0 0,0-21 0,0 21 16,0-1-16,0 1 0,0 0 0,0 0 15,-21 21-15,0 0 16,21 21 31,21-21-32,0 0-15,0 0 0,0 0 0,0 0 16,1 0-16,-1 0 0,0 0 16,0 0-16,0 0 0,0 0 0,1-21 15,-1 21-15,0 0 0,0 0 0,0 0 16,-21 21-1,0 0-15,0 0 16,0 1-16,0-1 0,0 0 16,0 0-16,0 21 15,-21-20-15,21-1 0,0 0 0,0 0 16,0 0-16,0 0 0,0 1 16,0-1-16,0 0 0,21-21 15,0 21-15,1-21 16,-1 0-16,0 0 0,0 0 15,0 0-15,0 0 0,1 0 16,-1 0-16,21-21 0,-21 21 0,0-21 16,1 0-16,20 21 0,-21-22 0,21 1 15,-20 0-15,-1 0 0,21 0 0,-21-22 16,0 22-16,1 0 0,-22-21 0,21 21 16,-21-22-16,0 22 15,0 0-15,0 0 0,0 0 0,0-1 16,-21 22-1,-1 0-15,1 0 0,0 22 16,21-1-16,-21 0 0,0 0 16,21 0-16,0 22 0,0-22 15,0 0-15,0 0 0,0 0 16,0 0-16,0 1 0,0-1 0,21 0 16,0-21-16,0 21 0,0 0 15,1-21-15,-1 0 0,0 0 0,0 0 16,0 0-16,0 0 15,1 0-15,-1 0 16,0 0 0,-21-21-16,0 0 0,0 0 15</inkml:trace>
  <inkml:trace contextRef="#ctx0" brushRef="#br0" timeOffset="30731.86">4297 9800 0,'0'-21'0,"0"0"16,0 0-1,0 0-15,0-1 16,0 1-16,0 0 0,0 0 16,0-21-16,0 20 0,0 1 0,0 0 15,0 0-15,0-21 0,0 20 0,0 1 16,0 0-16,0 0 0,-21 0 15,-1 21-15,1-21 0,0 21 16,-21 0-16,21 0 0,-1 0 0,-20 0 16,21 21-16,-21 0 15,-1 0-15,1 0 0,0 22 0,-1-1 0,1 0 16,21 22-16,-22-1 0,22 1 16,-21-22-16,21 22 0,0-1 15,-22 1-15,22-1 0,21 22 0,-21-22 16,21 1-16,-21-1 0,21 1 0,0-1 15,0 1-15,21-22 0,0 0 16,0 1-16,22-1 0,-22-21 0,21 0 16,0 1-16,1-22 0,-1 0 0,0 0 15,1 0-15,-1-22 0,0 1 16,1 0-16,-1 0 0,0-21 16,1 20-16,-22-20 0,21 0 0,1-1 15,-1-20-15,-21 21 0,21-1 0,-20 1 16,-1 0-16,0-1 0,0 22 15,-21-21-15,0 21 0,21-1 0,-21 1 16,0 0-16,0 42 16,-21-21-1,21 21-15,-21 22 0,0-22 16,21 0-16,-21 21 0,21 1 0,0-1 16,0 0-16,0 1 0,0-22 0,0 21 15,0 1-15,0-22 0,21 21 16,0-21-16,0 0 0,21 1 15,-20-22-15,20 0 0,-21 0 0,21 0 16,1 0-16,-22 0 0,21-22 0,1 1 16,-1 0-16,0 0 0,-21 0 15,1 0-15,20-22 0,-21 22 0,0-21 16,-21-1-16,0 1 0,0 0 0,0-1 16,0 1-16,0 0 0,0-1 0,0 1 15,-21 0-15,0 21 0,0-22 16,0 22-16,-1 21 0,-20 0 0,21 0 15,-21 0-15,20 0 0,-20 21 0,21 0 16,-21 1-16,20 20 0,1-21 16,-21 21-16,21 1 0,0-22 15,-1 21-15,22 1 0,0-1 0,0 0 16,0-21-16,0 22 0,0-22 0,0 0 16,22 21-16,20-42 0,-21 22 15,21-1-15,1-21 0,-1 0 0,0 0 16,1 0-16,-1 0 0,0-21 0,-20-1 15,20 1-15,0 0 0,1 0 0,-22 0 16,21 0-16,-21-1 0,0-20 16,1 21-16,-1 0 0,0 0 0,-21-22 15,0 22-15,21 0 0,-21 0 0,21 21 16,-21-21-16,0 42 31,0 0-31,0 0 16,0 0-16,0 0 0,0 22 0,0-22 15,0 0-15,0 21 0,0-20 0,0 20 16,0-21-16,-21 0 0,21 0 16,0 1-16,0-1 0,0 0 0,0-42 47,0 0-47,0-1 0,0 1 0,0 0 15,0 0-15,21-21 0,0 20 0,-21-20 16,22 0-16,-1 21 0,0-22 15,0 1-15,0 21 0,0-22 16,1 22-16,20 0 0,-21 0 0,0 21 16,22-21-16,-22 21 0,0 0 0,0 0 15,0 0-15,0 21 0,1-21 0,-1 21 16,0 0-16,-21 0 0,0 1 16,21 20-16,-21-21 0,0 21 0,0-20 15,0 20-15,0 0 0,0-21 0,0 22 16,0-1-16,-21-21 0,21 22 0,0-22 15,0 0-15,0 0 0,0 0 16,0 0-16,21-21 16,0 0-16,22 0 0,-22 0 15,0-21-15,21 0 0,1 0 0,-22 0 16,21 0-16,-21-1 0,22 1 0,-1-21 16,-21 21-16,21-22 0,-20 1 15,-1 0-15,21 21 0,-21-22 0,0 1 16,1 21-16,-1-22 0,-21 22 0,0 0 15,0 0-15,-21 21 16,-1 0 0,1 0-16,21 21 0,-21 0 0,21 0 15,-21 1-15,21-1 0,0 0 0,0 21 16,0-21-16,0 1 0,0-1 0,21 21 16,-21-21-16,21 0 15,-21 1-15,21-1 0,-21 0 0,22 0 16,-22 0-16,0 0 0,0-42 47,-22 21-47,1-21 0,0 0 15,0 0-15,21 0 0,-21 21 0,0-22 16,-1 1-16,1 21 0,0 0 16,21 21-1,0 1 1,0-1-16,0 0 0,21 0 15,0 0-15,1 0 0,-1 1 16,0-1-16,0-21 0,0 21 0,0-21 16,1 0-16,-1 0 0,0 0 15,21 0-15,-21 0 0,22 0 0,-22-21 16,21 21-16,-21-21 0,22-1 0,-22 1 16,21 0-16,-21 0 0,22-21 0,-22 20 15,21-20-15,-21 21 0,22-21 16,-22-1-16,0 1 0,0 0 0,22-22 15,-22 22-15,0-22 0,0 1 0,0-1 16,0-20-16,-21 20 0,0 1 0,0-1 16,0 1-16,0 20 0,0-20 15,0 20-15,0 1 0,0 21 16,0-21-16,0 20 0,0 1 0,-21 21 16,0 21-1,21 1-15,-21-1 16,21 21-16,0 0 0,0 1 0,-21-1 15,21 22-15,0-1 0,-21 1 0,21-1 16,-22 1-16,22-1 0,0 1 16,0-1-16,-21-21 0,21 1 0,-21 20 15,21-20-15,0-1 0,0 0 0,0 1 16,0-22-16,0 21 0,0-21 0,0 0 16,0 1-16,0-1 0,21 0 15,0-21-15,1 21 0,-1-21 16,21 0-16,-21 0 0,0 0 15,1 0-15,-1 0 0,0 0 0,21-21 16,-21 21-16,1-21 0,-1 0 0,21-1 16,-21 1-16,0 0 0,1 0 15,-1 0-15,0 0 0,0-22 0,0 22 16,0-21-16,-21 21 0,0-22 0,0 22 16,0-21-16,0 21 0,0-1 0,0 1 15,-21 21-15,0 0 16,0 0-1,0 21-15,21 1 16,0-1-16,0 0 0,0 0 16,21 0-16,0 0 0,-21 1 15,21-1-15,0 0 16,1 0-16,-22 0 0,0 0 16,21 1-16,-21-1 0,0 0 15,21 0-15,-21 0 0,0 0 16,21 1-16,0-22 0,0 0 15,1 21-15,-1-21 16,0 0-16,0 0 0,0 0 16,0 0-16,1 0 0,-1 0 0,0-21 15,0 21-15,0-22 0,-21 1 16,21 0-16,1 0 0,-22 0 0,0 0 16,21-1-16,0 1 0,-21-21 15,21 0-15,-21 20 0,21-20 0,0 21 16,-21 0-16,0 0 0,0-1 0,0 1 15,0 42 17,-21-21-32,21 22 0,0 20 0,-21-21 15,21 0-15,0 0 0,-21 1 0,21-1 16,0 21-16,0-21 0,0 0 0,0 1 16,21-1-16,0 0 15,0 0-15,1-21 16,-1 0-16,0 0 0,0 0 15,0 0-15,0 0 0,1 0 0,-1-21 16,0 21-16,0-21 0,0 0 0,0-1 16,1 1-16,-1 0 0,-21 0 15,21 0-15,0-22 0,0 22 0,-21 0 16,0-21-16,21 21 0,-21-1 16,22 1-16,-22 42 31,0 1-31,-22-1 0,22 0 15,-21 0-15,21 21 0,-21-20 0,21-1 16,0 0-16,0 0 0,0 0 16,0 0-16,0 1 0,0-1 0,0 0 15,0 0-15,0 0 0,0 0 0,21-21 16,-21 22-16,21-22 16,1 0-16,-1 0 0,0 0 15,0 0-15,-21-22 0,21 1 0,0 0 16,22 21-16</inkml:trace>
  <inkml:trace contextRef="#ctx0" brushRef="#br0" timeOffset="31027.69">8848 9991 0,'0'0'0,"0"-43"16,0 22-16,0 0 0,0 0 0,0 0 16,0 0-16,0-1 0,0 1 15,-22 21-15,1 0 16,0 0-16,0 21 0,0-21 15,0 22-15,-1-1 0,1 0 0,0 0 16,0 0-16,0 22 0,0-22 16,21 21-16,-22-21 0,22 0 0,-21 22 0,21-22 15,0 21-15,0-21 0,0 1 0,0 20 16,0-21-16,0 0 0,21 0 16,-21 1-16,22-1 0,-1 0 15,0-21-15,0 21 0,0-21 0,0 0 16,22 0-16,-22 0 0,0 0 0,21 0 15,1 0-15,-22 0 0,21 0 0,1 0 16,-22 0-16,21-21 0,-21 0 0,22 0 16,-1 21-16</inkml:trace>
  <inkml:trace contextRef="#ctx0" brushRef="#br0" timeOffset="31399.9">9821 9250 0,'0'0'0,"0"-42"0,0 20 16,0-20-16,0 21 0,0 0 0,0 0 16,0-1-16,-21 1 0,0 21 15,0 0-15,0 0 16,-1 0-16,1 0 0,0 21 16,21 1-16,-21 20 0,0-21 0,0 21 15,-1-20-15,22 20 0,-21 21 16,0-20-16,21 20 0,0 1 0,-21-1 15,21 1-15,-21-1 0,21 1 0,-21-1 16,21 1-16,-22-22 0,22 64 16,0-64-16,-21 1 0,21-1 15,-21 0-15,21-21 0,0 22 16,0-22-16,0 0 0,0 0 0,0 0 16,0 1-16,0-1 15,21-21 1,0 0-16,1 0 15,-1-21-15,0 21 0,0-22 0,0 1 16,0 0-16,22 0 0,-22 21 0,0-21 16</inkml:trace>
  <inkml:trace contextRef="#ctx0" brushRef="#br0" timeOffset="32336.36">10012 9948 0,'0'0'0,"0"-21"15,21 0-15,-21 0 0,0 0 0,0 0 16,-21 21-1,0 0-15,-1 0 0,1 21 16,21 0-16,-21-21 0,0 21 0,0 0 16,0 0-16,-1 1 0,22-1 15,0 21-15,0-21 0,-21 0 0,21 1 16,0-1-16,0 0 0,0 0 0,0 0 16,0 0-16,0 1 0,0-1 0,43 0 15,-43 0-15,21-21 16,0 0-16,0 21 0,0-21 15,22 0-15,-22 0 0,0 0 0,0 0 16,21 0-16,-20 0 0,-1-21 0,0 21 16,0-21-16,0 0 0,0 0 0,1-1 15,-22 1-15,21 0 0,0 0 0,-21-21 16,0-1-16,21 22 0,-21-21 0,0-1 16,0 1-16,0 21 0,0-21 15,0 20-15,0 1 0,-21 0 0,0 21 16,0 0-16,-1 0 0,-20 0 15,21 0-15,0 0 0,-22 0 0,22 21 16,0 0-16,0 1 0,-21-1 16,42 21-16,-22-21 0,1 0 15,21 1-15,0-1 0,0 0 0,0 0 16,0 0-16,0 0 0,21 1 0,1-1 16,-1 0-16,0-21 0,0 21 0,0 0 15,22-21-15,-22 0 0,21 0 0,-21 0 16,0 0-16,22 0 0,-22 0 15,0 0-15,21 0 0,-20-21 0,-1 21 16,0-21-16,0 21 0,0-21 0,0 0 16,1-1-16,-1 1 0,0-21 15,0 21-15,0 0 0,0-22 0,-21 22 0,0 0 16,22 0-16,-22 0 16,-22 21-1,1 0 1,21 21-16,-21-21 0,21 21 0,-21-21 15,21 21-15,-21 0 0,21 0 16,0 1 0,21-22-1,0 0-15,0 0 16,0 0-16,1 0 0,-1 0 0,0 0 16,0-22-16,0 22 0,0 0 15,1 0-15,-1-21 0,0 21 16,-21 21 15,0 1-31,0-1 0,0 0 16,-21 0-16,21 0 0,0 0 0,-21 1 15,-1 20-15,22-21 0,-21 0 0,21 0 16,0 1-16,0-1 0,0 0 0,0 0 16,0 0-16,0 0 15,21 1-15,1-22 0,-1 0 16,0 0-16,0 0 0,0 0 15,0 0-15,1 0 0,-1 0 0,0 0 16,0 0-16,0 0 0,0-22 0,1 22 16,-1-21-16,0 0 0,0 21 15,0-21-15,0 0 0,-21 0 0,22-1 16,-22 1-16,21 0 0,-21 0 16,0 0-16,0 0 0,0-1 0,0 1 15</inkml:trace>
  <inkml:trace contextRef="#ctx0" brushRef="#br0" timeOffset="32636">9800 9504 0,'0'0'0,"-42"0"15,-22 0-15,64-21 16,21 21-1,22-21-15,-22 21 0,0 0 16,21 0-16,1 0 0,-1-22 0,0 22 16,1 0-16,-1 0 0,22 0 15,-43 0-15,21 0 0,0 0 0,-20 0 16,-1 0-16,0 0 0,0 0 0,0 0 16,0 0-16,-21-21 15,-21 0 16,0 0-31,-21 21 0,-1 0 16,1-21-16</inkml:trace>
  <inkml:trace contextRef="#ctx0" brushRef="#br0" timeOffset="33004.29">7493 9335 0,'-42'0'16,"84"0"-16,-127 0 0,64 0 0,-21 21 15,21-21-15,-1 0 0,1 0 16,0 0-16,42 0 31,0 0-31,1 0 0,-1 0 16,21 21-16,-21-21 0,22 0 15,-22 0-15,21 0 0,0 0 0,-20 0 16,20 0-16,-21 0 0,21 0 0,-20 0 16,-1 0-16,0 0 0,0 0 0,0 0 15,0 0 1,1 0 0,-1 0 15,0-21-16</inkml:trace>
  <inkml:trace contextRef="#ctx0" brushRef="#br0" timeOffset="34551.55">12255 9927 0,'0'0'0,"-21"0"0,21 21 16,-21-21-16,0 0 0,21 22 0,-21-22 16,0 0-16,-1 0 15,1 21-15,0-21 16,0 0 15,42 0 0,0 0-31,0 0 16,1 0-16,-1 0 0,0 0 16,0 0-16,21 0 0,-20 0 0,20 0 15,0 0-15,1-21 0,-22 21 0,21-22 16,22 1-16,-22 21 0,0-21 0,22 0 15,-1 21-15,1-21 0,-1 0 16,1-1-16,20 1 0,-20 0 0,21 0 16,20-21-16,-20 20 0,21 1 0,-21 0 15,20 0-15,1-21 0,21 20 0,-21 1 16,0 0-16,21-21 0,-21 21 16,-22-1-16,22 1 0,-21-21 0,21 21 15,-22-22-15,22 22 0,-21-21 16,0 0-16,20 20 0,-20-20 0,0 0 15,-1 21-15,1-22 0,0 22 0,-22-21 16,1 21-16,20-1 0,-20 1 0,-1 0 16,1 0-16,-1 0 0,1 21 0,-22-21 15,22-1-15,-1 22 0,1-21 16,-22 21-16,0-21 0,22 21 0,-22-21 16,-21 21-16,22 0 0,-22-21 0,0 21 15,0 0-15,-21-21 0,0-1 16,-21 22-1,0 0-15,-21 0 16,20-21-16,-20 21 0,0 0 0,-1 0 16,1 0-16,0 0 0,-1 0 0,1 0 15,0 0-15,-1 0 0,22 0 0,-21 0 16,21 0-16,0 0 0,-1 0 0,1 0 16,0 0-16,0 0 0,42 0 62,0 0-62,0 0 0,1 0 0,-1 0 16,0 0-16,0 0 0,21 0 15,-20 0-15,20 0 0,-21 0 0,21 0 16,-20 0-16,20 0 0,-21-21 16,0 0-16,0 21 0,1 0 0,-1 0 15,-21-21-15,0 42 31,0 0-31,0 0 0,0 0 16,-21 22-16,-1-1 0,1 0 16,0 1-16,0-1 0,21 22 0,-21-22 15,0 0-15,-1 1 0,1 20 0,0-42 16,0 22-16,0-1 0,21-21 16,-21 21-16,-1-20 0,1-1 0,21 0 15,0 0-15,0 0 0,-21 0 0,0 1 16,21-1-1,-21-21 1,21-21 0,0-1-16,0 1 15,0 0-15,0 0 0,0-21 0</inkml:trace>
  <inkml:trace contextRef="#ctx0" brushRef="#br0" timeOffset="35859.94">17272 7430 0,'0'-22'0,"0"1"16,0 0-16,0 0 16,0 0-1,-21 21 16,21 21-31,-21 0 16,21 0-16,-22 22 0,22-22 0,-21 21 16,21 0-16,-21 1 0,0-1 0,21-21 15,-21 22-15,0-1 0,21 0 16,0 1-16,-22-1 0,1 0 0,21 1 16,-21-22-16,21 21 0,0-21 0,0 0 15,0 1-15,21-22 31,0-22-31,-21 1 0,22 0 16,-1 0-16,0 0 0,-21 0 0,21-1 16,0-20-16,0 21 0,1-21 0,-1 20 15,0-20-15,0 21 0,0 0 0,0 0 16,1-1-16,-1 1 0,-21 0 16,0 42-1,21 0-15,-21 1 16,0-1-16,0 21 15,21-21-15,-21 0 0,0 1 0,21-1 16,0 0-16,1 0 0,-1 0 16,0 0-16,0 1 0,21-22 0,-20 21 15,20-21-15,0 0 0,-21 0 0,22 0 16,-1 0-16,-21 0 0,22-21 0,-22-1 16,0 22-16,0-21 0,0 0 15,-21 0-15,21-21 0,-21 20 0,0-20 16,0 21-16,0-21 0,0-1 0,0 1 15,0-22-15,0 22 0,0 0 0,0-1 16,0 1-16,0 0 0,0 21 16,0-1-16,-21 1 0,0 21 15,0 21 1,21 1-16,0-1 0,0 0 0,0 0 16,0 0-16,0 0 0,0 1 15,0-1-15,0 0 0,0 0 0,21 0 16,0-21-16</inkml:trace>
  <inkml:trace contextRef="#ctx0" brushRef="#br0" timeOffset="36119.79">18457 7430 0,'0'0'0,"0"-22"16,21 22-16,-21 22 31,-21-1-31,21 0 0,-21 0 15,21 0-15,-21 22 0,21-22 0,0 0 16,0 21-16,-21-21 0,21 1 0,-21-1 16,21 0-16,0 0 0,0 0 0,0 0 15,0 1-15,-22-1 0,22-42 47,0-1-31,0 1-16,0 0 0,22 0 15,-22 0-15</inkml:trace>
  <inkml:trace contextRef="#ctx0" brushRef="#br0" timeOffset="36436.35">18500 7070 0,'0'0'0,"-22"0"0,22 21 16,-21 0-16,21 0 0,0 0 15,21-21 1,1 0 0,-1 0-16,0 0 0,0 0 15,-21-21-15,21 0 0,-21 0 16,0 0-16,0 0 16,0-1-16,0 1 15,-21 21-15,21-21 0,-21 21 0,0 0 16,0 0-16,-1 0 0,1 0 15,0 0-15,21 21 0,0 0 16,-21-21-16,21 22 0,0-1 0,0 0 16,0 0-16,0 0 0,21-21 15,0 21-15,0-21 0,22 0 16</inkml:trace>
  <inkml:trace contextRef="#ctx0" brushRef="#br0" timeOffset="36771.69">19092 6900 0,'0'0'0,"0"-21"0,0-21 15,0 21 1,0 42 0,-21 0-16,21 0 0,-21 22 15,0-22-15,21 21 0,-21 0 16,21 22-16,-22-22 0,1 22 0,21-1 15,-21-20-15,21 20 0,-21 1 16,0-22-16,21 21 0,0-20 0,0-1 16,0 0-16,-21 1 0,21-1 0,0-21 15,-22 22-15,22-22 0,0 0 0,0 0 16,0 0-16,0 0 16,0-42 15,22 0-31,-1 0 0,0 0 15,-21-22-15,21 22 0,0 0 16,0-21-16,1-1 0,-1 22 16</inkml:trace>
  <inkml:trace contextRef="#ctx0" brushRef="#br0" timeOffset="37255.97">19621 6773 0,'0'0'0,"0"-21"15,-21 42 1,0 1-16,21-1 0,-21 21 16,0-21-16,0 22 0,21-1 0,-22 21 15,1-20-15,0 20 0,21 1 0,-21-1 16,0 1-16,21-1 0,-21-20 16,-1 20-16,22-21 0,0 1 15,-21-1-15,21-21 0,-21 22 0,21-22 16,0 0-16,0 0 0,0 0 0,0 0 15,0-42 17,0 0-17,21 21-15,0-21 0,1 0 0,-1 0 16,0-1-16,-21-20 0,42 21 0,-21 0 16,1-22-16,-1 1 0,21 21 0,-21-21 15,0 20-15,22 1 0,-22 0 16,21 0-16,-21 21 0,1 0 0,-1 0 15,0 0-15,0 0 0,-21 21 16,21 0-16,-21 22 0,0-22 16,0 0-16,0 21 0,0-21 15,0 22-15,0-22 0,0 0 16,-21 0-16,21 22 0,0-22 0,-21-21 0,0 21 16,21 0-16,-21-21 0,-1 21 0,1-21 15,0 0 1,0 0-1,0-21-15,0 21 0</inkml:trace>
  <inkml:trace contextRef="#ctx0" brushRef="#br0" timeOffset="37441.48">18817 7387 0,'0'0'0,"-21"0"0,21-21 16,21 21-1,21-21-15,-20 21 0,-1 0 0,21 0 16,0-21-16,1 21 0,-1-21 0,0 21 16,1 0-16,-22 0 0,0 0 15,0-22-15,0 22 0,-21-21 0,22 21 16,-22-21-16</inkml:trace>
  <inkml:trace contextRef="#ctx0" brushRef="#br0" timeOffset="37988.16">21251 6900 0,'0'0'0,"0"-21"0,21 0 15,1 0-15,-22 0 0,42-43 16,-42 43-16,21 0 0,0 0 16,-21 0-16,21 21 0,-21-22 15,0 44 1,0-1-16,0 0 16,-21 21-16,21-21 0,-21 22 0,0 20 15,21-20-15,-21 20 0,21-21 0,0 22 16,-21 21-16,-1-22 0,22 1 0,0-1 15,-21 1-15,0-1 0,0 1 16,0-22-16,21 0 0,0 1 0,-21-1 16,21 0-16,-22-21 0,22 1 0,0-1 15,0 0-15,0 0 0,0-42 47,0 0-47,0 0 0,0-22 16,0 22-16,0-21 0,0 21 0</inkml:trace>
  <inkml:trace contextRef="#ctx0" brushRef="#br0" timeOffset="38276">21124 7197 0,'0'0'0,"0"-43"0,-21 1 15,21-21-15,0 20 0,0 22 0,0-21 16,0-1-16,0 1 0,0 21 16,0-21-16,21 20 0,0 1 0,22-21 0,-22 21 15,42 0-15,-20-1 0,20 1 16,1 21-16,20 0 0,1 0 0,-21 0 15,-1 21-15,1 22 0,-1-22 16,-21 21-16,-20 1 0,-1-22 16,-21 21-16,0 0 0,0 1 0,-21-1 15,-22 0-15,1-20 0,0 20 0,-1 0 16,-20-21-16,20 1 0,-20 20 0,21-21 16,-22 0-16,22 0 0,21-21 15,-22 22-15,22-1 0,0-21 0,21 21 16,21 0-1,0-21-15,0 0 16,22 0-16,-22 0 0,0 0 16</inkml:trace>
  <inkml:trace contextRef="#ctx0" brushRef="#br0" timeOffset="40272">22140 7493 0,'21'0'0,"-42"0"0,64 0 15,-22 0-15,-21-21 16,0 0-16,21 21 16,-21-21-16,21-1 0,-21 1 15,0 0-15,0 0 0,0 0 0,0 0 16,0-22-16,0 22 0,0 0 0,0 0 16,-21 0-16,0 21 0,21-22 15,-21 22-15,-1 0 0,1 0 16,0 22-16,0-22 0,0 21 15,0 21-15,-1-21 0,1 0 0,0 22 16,0-1-16,0 0 0,0-20 0,-1 20 16,22 0-16,0 1 0,-21-22 15,21 21-15,0-21 0,0 0 0,0 1 16,0-1-16,21 0 0,1-21 0,-1 0 16,21 0-16,-21 0 0,0 0 15,1 0-15,-1-21 16,0 0-16,0 21 0,0-22 0,0 1 15,-21-21-15,22 21 0,-1 0 0,0-22 16,-21 1-16,21 21 0,0-22 0,-21 1 16,0 0-16,21 21 0,-21-22 15,22 22-15,-22 0 0,0 42 32,-22 0-32,1 22 15,21-22-15,-21 0 0,21 21 0,-21-21 16,21 22-16,-21-1 0,21-21 0,0 0 15,0 22-15,0-22 0,0 0 0,0 0 16,0 0-16,21 1 0,0-22 16,0 0-16,0 21 0,1-21 15,-1 0-15,0 0 0,0 0 0,0 0 16,22-21-16,-22 21 0,0-22 0,0 1 16,21 0-16,-20 0 0,-1 0 0,0 0 15,0-22-15,0 22 0,0-21 16,1-1-16,-1 1 0,-21 0 0,0 21 15,0-22-15,0 1 0,0 21 0,0 0 16,0-1-16,-21 22 16,-1 0-16,1 0 0,0 0 15,21 22-15,0-1 0,0 0 16,0 0-16,0 0 16,21-21-1,0 21-15,1-21 0,-1 0 0,0 0 16,0 0-16,0 0 0,0 0 0,22 0 15,-22 0-15,21 22 0,-21-22 16,1 0-16,-1 21 0,0-21 0,0 21 16,-21 0-16,0 0 0,0 22 15,0-22-15,0 0 0,0 0 0,0 0 16,0 22-16,0-22 0,0 0 16,-21 0-16,21 0 0,-21 22 0,21-22 15,0 0-15,0 0 0,0 0 16,21-21-1,0 0-15,0 0 0,0 21 16,22-21-16,-22 0 0,0 0 0,21 0 16,1 0-16,-1 0 0,-21-21 0,22 21 15,-1-21-15,0 21 0,-21-21 0,22 0 16,-22 0-16,21-1 0,-21-20 16,1 21-16,-1-21 0,0-1 0,0 1 15,-21 0-15,0-1 0,0 1 0,0 0 16,0 20-16,0 1 0,-21 0 0,0 0 15,0 21-15,-22 0 0,22 0 16,-21 21-16,-1-21 0,1 21 0,21 22 16,-21-22-16,20 0 0,-20 0 15,21 21-15,0-20 0,0 20 0,21-21 16,0 0-16,0 0 0,0 1 16,0-1-16,0 0 0,0 0 0,21 0 15,0-21-15,0 0 0,0 0 16,0 0-16,1 0 0,-1 0 15,0 0-15,21 0 0,-21-21 0,1 0 16,-1 0-16,0 21 0,0-21 0,0-1 16,22 1-16,-43-21 0,21 21 0,0 0 15,0-22-15,-21 22 0,0 0 16,21 0-16,-21 0 0,0 42 31,-21 0-31,21 0 16,0 0-16,0 0 0,-21 22 15,21-22-15,0 0 0,0 0 0,0 0 16,0 1-16,0-1 0,0 0 0,21 0 16,0 0-16,0-21 0,1 21 0,-1-21 15,0 0-15,0 0 0,21 0 16,-20 0-16,-1 0 0,0 0 0,0 0 16,0 0-16,0-21 0,-21 0 0,22 0 15,-22 0-15,21 0 0,-21-1 0,0-20 16,0 21-16,21-21 15,-21-1-15,21 1 0,-21 21 0,0-22 16,0 1-16,0 21 0,0 0 0,0 0 16,0-1-16,0 44 31,0-1-31,0 0 0,0 0 16,0 21-16,-21-20 0,0 20 0,21-21 15,0 21-15,-21 1 0,21-22 16,0 21-16,0-21 0,0 1 0,0-1 15,0 0-15,0 0 0,0 0 0,0 0 16,0-42 15,0 0-15,21 0-16,0 0 0,-21 0 16,21-22-16,-21 22 0,21 0 15,0-21-15,1-1 0,-1 22 0,0-21 16,0-1-16,0 22 0,0-21 0,22 21 15,-22 0-15,0-1 0,0 22 0,0 0 16,1 0-16,-1 0 16,-21 22-16,21-1 0,-21 0 15,0 0-15,0 21 0,0-20 0,0 20 16,0 0-16,0-21 0,0 1 16,0 20-16,-21-21 0,21 0 15,-21 0-15,21 1 0,-22-22 0,22 21 16,-21-21-1,0 0 1,21-21-16,0-1 16,0 1-16,0 0 0,0 0 0,0 0 15,21 0-15,0-1 0,1-20 0,-1 21 16,0-21-16,0 20 16,0-20-16,22 0 0,-1 21 0,0-22 15,1 22-15,-22 21 0,21-21 0,0 21 16,-20 0-16,-1 0 0,0 0 0,0 0 15,-21 21-15,0 0 0,0 22 16,0-22-16,0 21 0,0 0 0,0 1 16,-21-22-16,21 21 0,-21-21 0,0 22 15,-1-22-15,22 0 0,-21 0 16,21 0-16,0 1 0,-21-22 0,21 21 16,-21-21-16,42 0 31,0 0-16,0 0-15,1-21 0,-1-1 0,21 22 16,-21-21-16,22 0 0,-22 0 0</inkml:trace>
  <inkml:trace contextRef="#ctx0" brushRef="#br0" timeOffset="40623.79">24998 7366 0,'0'-21'16,"21"21"15,0-21-31,0 21 0,0-21 15,1 21-15,-1-22 0,0 22 16,0-21-16,0 0 0,0 0 16,1 0-16,-22 0 0,21-1 0,0 1 15,-21 0-15,0 0 16,0 0-16,0 0 0,-21 21 16,0 0-1,-1 0-15,-20 0 0,21 21 0,-21 0 16,20 21-16,-20-21 0,21 22 0,0-22 15,0 21-15,-1-21 0,22 22 16,-21-1-16,21-21 0,0 0 0,0 22 16,0-22-16,0 0 0,21 0 0,1 0 15,-1 1-15,0-1 16,0-21-16,0 0 0,0 0 0,1 21 16,-1-21-16,21 0 0,-21 0 0,0 0 15,1 0-15,-1 0 0,0-21 0,0 0 16,0-1-16,-21 1 0,21 0 15,1 0-15</inkml:trace>
  <inkml:trace contextRef="#ctx0" brushRef="#br0" timeOffset="41359.37">25950 6583 0,'0'0'0,"0"-64"16,0 43-16,0 0 15,-21 21 1,0 0-16,0 0 16,0 21-16,-1 0 0,1 1 0,0 20 15,0-21-15,-21 21 0,20 1 0,22-1 16,-21 0-16,0 22 0,21-22 16,0 22-16,0-22 0,0 22 0,0-1 15,0 1-15,0-22 0,0 21 0,21-20 16,-21-1-16,0 0 0,21 1 15,1-22-15,-1 0 0,0 0 0,0 0 16,0-21-16,0 0 0,22 0 16,-22 0-16,0 0 0,21 0 0,1 0 15,-22 0-15,21-21 0,1 21 16,-22-21-16,21 0 0,-21-21 16,0 20-16,22-20 0,-22 0 0,-21 21 15,21-22-15,-21 1 0,0 21 16,0 0-16,0-1 0,0 1 0,-21 21 15,0 0-15,0 0 0,-1 0 16,-20 0-16,21 21 0,0 1 16,0 20-16,-1-21 0,1 21 0,0-20 15,21 20-15,0-21 0,-21 21 0,21-20 16,0-1-16,0 21 0,0-21 16,0 0-16,21 1 0,0-1 15,0-21-15,1 0 0,-1 0 0,0 0 16,0 0-16,0 0 0,0 0 15,22 0-15,-22 0 0,0-21 16,21 21-16,-20-22 0,20 1 0,-21 0 16,0-21-16,0 21 0,22-22 0,-22 1 15,0 0-15,0 20 0,0-20 16,1 21-16,-22 0 0,0 42 31,0 21-31,-22-21 0,1 1 16,0 20-16,21-21 0,-21 21 0,21-20 15,-21-1-15,21 21 0,0-21 0,0 0 16,0 1-16,0-1 0,0 0 16,0 0-16,0 0 15,21-21-15,0 0 16,0 0-16,0 0 0,1-21 16,-1 0-16,0 0 15,-21 0-15,0-1 0,0 1 16,0-21-16,0 21 0</inkml:trace>
  <inkml:trace contextRef="#ctx0" brushRef="#br0" timeOffset="41628.22">25717 6773 0,'-42'0'16,"84"0"-16,-126 0 0,63 0 0,-1-21 15,44 21 1,-1 0-16,0 0 15,21 0-15,1 0 0,-1 0 0,21 0 16,-20 0-16,20 0 0,1 0 16,-22 0-16,22 0 0,-22 21 0,21-21 15,-20 0-15,-1 0 0,-21 0 16,0 0-16,1 0 0,-1 0 0,0 0 16,0 0-16,-21 22 15,-42-22 1,21 0-1,-1 0-15,-20 0 0</inkml:trace>
  <inkml:trace contextRef="#ctx0" brushRef="#br0" timeOffset="42776.75">12912 10499 0,'-22'0'0,"44"0"0,-65 0 0,22 0 15,21 21 32,21 0-47,22-21 0,-22 21 16,42 0-16,1-21 0,-1 22 0,22-1 15,0-21-15,20 21 0,1 0 16,21-21-16,0 21 0,0 0 0,21-21 16,1 22-16,20-1 0,-21-21 0,21 21 15,1-21-15,-22 21 0,21-21 16,-21 0-16,1 21 0,-22-21 0,21 21 16,0-21-16,-21 22 0,0-22 0,0 0 15,0 0-15,-21 21 0,-22-21 16,-20 0-16,21 0 0,-43 0 0,21 0 15,-41 0-15,20 0 0,-21 0 0,-21-21 32,0-1-32,0 1 0,-21 21 15,0-21-15,0 0 0,-1 0 0,-20 0 16,21-1-16,-21 1 0,20 21 0,1-21 16,0 0-16,0 21 0,0-21 15,42 21 1,0 0-16,0 0 15,0 0-15,22 0 0,-1 0 16,-21 21-16,22 0 0,-1-21 0,-21 21 16,0 0-16,0 1 0,1 20 0,-22-21 15,0 0-15,0 0 0,0 22 16,-22-22-16,1 0 0,-21 21 0,0-20 16,-1-1-16,1 21 0,-22-21 0,1 22 15,21-22-15,-22 21 0,1-21 0,20 0 16,1 1-16,0-1 0,-1 0 0,22-21 15,0 21-15,0-21 0,0 0 16</inkml:trace>
  <inkml:trace contextRef="#ctx0" brushRef="#br0" timeOffset="43883.64">18246 10816 0,'0'0'0,"-43"-63"15,43 42-15,-21-1 0,0-20 0,21 21 16,-21 0-16,0 21 0,21-21 0,0-1 16,-22 22-1,22 22-15,-21 20 0,21-21 16,0 21-16,0 1 0,0-1 0,0 0 16,0 1-16,0 20 0,0-20 0,0-1 15,0 0-15,0 1 0,-21 20 16,0-21-16,21-20 0,-21 20 0,21-21 15,0 21-15,0-20 0,-21-22 0,21 21 16,0-42 0,0-1-1,0 1-15,0 0 0,0 0 16,0 0-16,21-22 0,-21 22 0,21-21 16,0 21-16,-21-22 0,0 22 0,21 0 15,-21 0-15,21 0 0,1 0 0,-1 21 31,-21 21-31,0 0 0,21 0 16,-21 0-16,0 0 0,0 1 0,21 20 16,-21-21-16,21 21 0,-21-20 0,21-1 15,1 21-15,-1-21 0,0 0 16,-21 1-16,42-22 0,-21 21 0,1-21 16,20 0-16,-21 0 0,0 0 0,22 0 15,-22 0-15,21 0 0,-21-21 16,0-1-16,1 1 0,-1 0 0,0 0 15,0-21-15,0 20 0,-21-20 16,21 0-16,-21 21 0,0-22 0,0 1 16,22 0-16,-22-1 0,21 22 0,-21-21 15,0 21-15,0-1 0,0 1 0,0 0 16,0 42 0,-21 0-16,-1 1 15,22-1-15,-21 0 0,21 0 16,-21 0-16,21 22 0,0-22 0,0 21 0,0-21 15,0 22-15,0-1 0,0-21 16,0 21-16,21-20 0,0-1 16,1 0-16,-22 0 0,21 0 0,0-21 15,0 0-15,0 0 0,0 0 0,1 0 16,-1 0-16,0 0 0,0 0 0,0-21 16,0 0-16,1 0 0,-1 0 15,0-1-15,0 1 0,0-21 0,0 21 16,1-22-16,-22 22 0,21-21 0,0 21 15,-21 0-15,0-1 0,21 1 0,-21 42 47,-21 1-47,21-1 0,0 0 16,-21 0-16,21 21 0,0-20 0,-21-1 16,21 0-16,-22 21 0,22-21 0,0 1 15,0-1-15,0 0 0,22-42 31,-22 0-15</inkml:trace>
  <inkml:trace contextRef="#ctx0" brushRef="#br0" timeOffset="44211.51">19219 10647 0,'-42'0'16,"21"0"-16,0 0 15,-1 21-15,22 0 0,-21 0 16,21 1-16,-21-22 0,21 21 0,0 0 16,0 0-16,0 0 0,21-21 15,0 0-15,1 0 16,-1 0-16,0 0 0,0 0 16,0-21-16,0 0 0,1 0 15,-22 0-15,21-1 0,-21 1 16,0 0-16,0 0 0,0 0 0,0 0 15,-21-1-15,-1 22 16,1 0-16,0 0 0,0 0 16,0 0-16,0 22 15,21-1-15,0 0 0,0 0 16,0 0-16,21-21 16,0 21-16,0-21 0,0 0 15</inkml:trace>
  <inkml:trace contextRef="#ctx0" brushRef="#br0" timeOffset="44499.75">19939 10393 0,'0'0'0,"21"-21"0,-21-43 16,0 43-16,0 42 15,-21-21-15,0 43 16,21-22-16,-21 21 0,-1 0 15,22 1-15,-21-1 0,0 22 0,0-22 16,0 21-16,0-20 0,-1 20 0,1-20 16,21-1-16,-21 21 0,0-20 0,21-1 15,-21 0-15,21 1 0,0-22 16,0 21-16,0-21 0,0 1 16,0-1-16,0 0 0,0 0 15,0-42 1,0 0-16,21 0 15,0-1-15</inkml:trace>
  <inkml:trace contextRef="#ctx0" brushRef="#br0" timeOffset="44971.49">20299 10287 0,'0'-21'0,"0"42"0,0-63 0,0 21 0,-21 21 16,-1 0-1,22 21-15,-21 0 0,0 0 0,0 21 16,0 1-16,21-1 0,0 0 0,-21 1 16,21 20-16,-22-20 0,22-1 0,-21 21 15,21-20-15,0-1 0,0 0 16,-21 1-16,21-1 0,0 0 0,-21 1 16,21-1-16,-21-21 0,21 22 0,0-22 15,0 0-15,0 0 0,0-42 47,0 0-47,0 0 0,21-1 0,-21 1 16,21 0-16,0-21 0,0 21 15,-21-1-15,22-20 0,20 21 0,-21 0 16,0-22-16,0 22 0,22 0 16,-22 21-16,0-21 0,0 21 0,0 0 15,1 0-15,-1 0 0,-21 21 0,0 0 16,21 0-16,-21 1 0,0-1 0,0 0 15,0 0-15,0 21 0,0-20 16,0-1-16,0 0 0,0 0 0,0 0 16,0 0-16,-21 1 0,0-22 0,21 21 15,-22-21-15,1 21 0,0-21 32,0-21-17,0 0-15,0 21 0</inkml:trace>
  <inkml:trace contextRef="#ctx0" brushRef="#br0" timeOffset="45139.4">19812 10859 0,'0'0'0,"0"-22"16,21 22 15,0-21-31,0 21 0,22 0 0,-22 0 16,21 0-16,1 0 0,-1-21 15,0 21-15,1-21 0,-1 21 0,21 0 16,-20 0-16,-1-21 0</inkml:trace>
  <inkml:trace contextRef="#ctx0" brushRef="#br0" timeOffset="46308.25">20976 10647 0,'0'0'0,"21"0"0,-42 0 31,0 0-31,0 21 0,-22 0 0,22 0 16,0 1-16,0-1 0,0 0 0,0 0 16,-1 0-16,1 22 0,0-22 15,0 0 1,21 64-16,0-43 0,0-21 0,0 0 16,0 22-16,21-22 0,-21 0 0,21 0 15,0-21-15,22 21 0,-22-21 0,0 21 16,21-21-16,-20 0 0,-1 0 15,21 0-15,-21-21 0,22 0 0,-22 21 16,21-21-16,-21 0 0,22 0 0,-22-1 16,0 1-16,0 0 0,0 0 0,-21-21 15,0 20-15,0-20 0,0 21 16,0-21-16,0 20 0,0-20 0,0 21 16,-21 0-16,0 0 0,-21-1 15,20 22-15,-20 0 0,21 0 0,-21 0 16,-1 0-16,1 22 0,0-1 15,-1 0-15,22 0 0,-21 0 0,21 0 16,-1 1-16,1 20 0,21-21 0,0 0 16,0 22-16,0-22 0,0 0 0,0 0 15,21 0-15,1 0 0,20 1 0,-21-1 16,0-21-16,22 21 0,-22-21 16,21 0-16,-21 0 0,22 0 0,-22 0 15,21-21-15,-21 21 0,22-21 0,-22-1 16,21 1-16,-21 21 0,0-21 0,1 0 15,20-21-15,-21 20 16,0 1-16,0 0 0,1 0 0,-1 0 16,0 0-16,-21-1 0,0 1 0,21 21 15,-21 21 1,0 1 0,-21-1-16,0 0 0,21 0 0,-21 43 15,21-43-15,0 0 16,0 0-16,0 0 0,0 0 0,0 1 15,21-1-15,0-21 0,0 0 16,0 0-16,0 0 0,1 0 16,-1 0-16,0 0 0,21-21 0,-21 21 15,1-22-15,-1 1 0,21 21 16,-21-21-16,0 0 0,1 0 0,-1 0 16,21-1-16,-42-20 0,21 21 15,0 0-15,1 0 0,-22-1 0,0 1 16,0 0-16,0 42 31,0 0-31,-22 1 0,1-1 16,21 0-16,-21 0 0,21 0 15,0 0-15,0 1 0,0-1 16,0 0-16,0 0 0,0 0 0,0 0 16,21-21-16,0 0 15,1 0-15,-1 0 16,0 0-16,0 0 0,0 0 0,0-21 15,1 21-15,-1-21 0,0 0 0,0 0 16,0 0-16,-21-1 0,21-20 0,1 21 16,-1-21-16,0-1 0,0 1 15,21-22-15,-20 1 0,20 21 0,-21-22 16,0 1-16,22-1 0,-22 22 0,0-1 16,0 1-16,-21 0 0,0 21 15,0-1-15,-21 22 16,0 0-16,0 22 0,-1-1 15,1 0-15,0 21 0,0 1 16,0-1-16,0 21 0,-1-20 0,1 20 16,21-20-16,-21 20 0,21-21 15,0 1-15,0-1 0,0 0 0,0 1 16,0-1-16,21 0 0,-21-20 0,21-1 16,1 21-16,-1-21 0,-21 0 0,21 1 15,0-1-15,0-21 0,0 0 16,1 0-16,-1 0 0,0 0 15,0 0-15,0 0 0,0-21 0,1-1 16,-1 1-16,-21 0 0,21 0 16,-21 0-16,0 0 0,0-1 15,0-20-15,0 21 0,0 0 16,-21-22-16</inkml:trace>
  <inkml:trace contextRef="#ctx0" brushRef="#br0" timeOffset="46496.51">22225 10668 0,'-42'0'16,"190"21"-16,-254-42 0,42 21 0,43 0 0,0 0 15,0 0-15,42 0 32,0 0-32,22 0 0,-22 0 15,0 0-15,0 0 0,0 0 16,22-21-16,-22 21 0,0 0 16,0 0-16,-21-21 15,0 0 1,0-1-1,0 1-15</inkml:trace>
  <inkml:trace contextRef="#ctx0" brushRef="#br0" timeOffset="47012.68">23791 10097 0,'21'0'15,"-42"0"-15,42-22 0,1 1 0,-1 21 0,-21-21 16,21 0-16,-21 0 0,21 21 16,-21-21-16,21 21 15,-21 21 1,0 21-16,0-21 15,0 43-15,-21-22 0,21 22 0,0-1 16,-21 1-16,21-1 0,0 22 0,0-22 16,0 1-16,0-1 0,-21 1 0,21-1 15,-21 1-15,21-22 0,0 22 16,-22-22-16,22 0 0,-21 1 16,21-22-16,-21 21 0,21-21 0,0 0 15,0 1-15,0-44 31,0 1-31,-21 0 0,21-21 16,0 21-16</inkml:trace>
  <inkml:trace contextRef="#ctx0" brushRef="#br0" timeOffset="47299.26">23685 10329 0,'0'0'0,"0"-42"15,-21-106-15,21 106 0,0-1 16,21 1-16,1 0 15,-1 20-15,21-20 0,0 21 0,1-21 16,20 20-16,1 1 0,-1 21 0,-20 0 16,20 0-16,1 0 0,-22 21 15,0 22-15,1-22 0,-22 21 0,0 1 16,-21-1-16,0 0 0,-21 1 0,0-1 16,-1 0-16,-20 1 0,21-1 0,-21 0 15,-1-21-15,-20 22 0,20-22 16,1 0-16,0 0 0,-1 0 0,1 1 15,21-1-15,0-21 0,-22 21 0,43 0 16,22-21 0,-1 0-16,0 0 15,0 0-15,21 0 0</inkml:trace>
  <inkml:trace contextRef="#ctx0" brushRef="#br0" timeOffset="49107.35">24765 10583 0,'42'0'16,"-84"0"-16,127 0 16,-43 0-16,-21-21 0,0 0 0,0 21 0,-21-21 15,22 0-15,-1 0 0,-21-1 16,0 1-16,0 0 0,0 0 0,0 0 16,0 0-16,0-1 15,0 1-15,-21 21 0,-1 0 0,1 0 16,-21 0-16,21 0 0,-22 0 0,1 0 15,0 21-15,-1 1 0,1-1 0,0 21 16,-1-21-16,1 22 0,0-1 16,-1-21-16,22 21 0,0 1 0,0-22 15,0 21-15,21 1 0,0-22 0,0 0 16,0 0-16,0 0 0,21 0 0,0 1 16,21-22-16,-20 0 0,-1 0 15,21 0-15,0 0 0,-20 0 0,20 0 16,0 0-16,-21-22 0,22 22 0,-22-21 15,0 0-15,21 0 0,-20-21 16,-1 20-16,0-20 0,0 21 16,0-21-16,0-1 0,-21 1 0,22 0 15,-22-1-15,21 22 0,-21 0 0,0 0 16,0 0-16,0-1 0,0 44 16,0-1-1,-21 0-15,21 0 0,0 21 0,-22-20 16,1 20-16,21 0 0,0-21 0,0 22 15,0-1-15,0-21 0,0 22 16,0-22-16,0 0 0,0 21 0,0-21 16,21-21-16,1 22 0,-1-1 0,0-21 15,0 0-15,21 0 0,-20 0 16,20 0-16,-21 0 0,0 0 0,22-21 16,-22 21-16,0-22 0,0 1 15,0 0-15,0 0 0,1 0 0,-1-22 16,0 22-16,0-21 0,0 0 0,0-1 15,1 22-15,-1-21 0,-21 21 0,0-1 16,21 1-16,-21 0 0,21 21 16,-21 21-1,0 0-15,0 22 16,0-22-16,0 0 0,-21 21 0,21-20 16,0-1-16,0 21 0,0-21 0,0 22 15,0-22-15,21 0 0,0 21 16,22-21-16,-22 1 0,21-1 0,0-21 15,1 21-15,-1 0 0,0-21 0,1 0 16,20 0-16,-20 0 0,-1 0 16,0 0-16,1 0 0,-22 0 0,21 0 15,-21-21-15,0 0 0,1 0 0,-1-1 16,0 1-16,0 0 0,-21-21 0,0-1 16,21 1-16,-21 0 0,21-1 15,-21 1-15,0 0 0,0-1 16,0 22-16,0 0 0,0 0 0,-21 0 15,0 21-15,0 0 0,0 0 16,-22 0-16,22 21 0,-21 0 0,21 0 16,-22 0-16,22 1 0,-21 20 0,21-21 15,0 0-15,-1 22 0,1-22 0,21 21 16,0-21-16,0 0 0,0 1 16,0-1-16,0 0 0,0 0 0,21-21 15,1 21-15,-1-21 0,0 0 0,0 0 16,0 0-16,22 0 0,-22 0 0,0 0 15,0 0-15,0-21 0,0 21 16,1-21-16,-1 0 0,0 0 16,-21-1-16,21-20 0,0 21 0,0-21 15,-21 20-15,22-20 0,-1 0 0,-21 21 16,0-22-16,0 22 0,21 0 16,-21 0-16,0 42 15,0 0 1,0 0-16,0 0 0,0 22 15,-21-22-15,21 21 0,0-21 0,0 1 16,0 20-16,0-21 0,0 0 0,0 0 16,0 1-16,21-1 0,0 0 0,0-21 15,0 21-15,1-21 0,-1 0 16,21 0-16,-21 0 0,0 0 16,1 0-16,-1 0 0,0-21 15,-21 0-15,21 21 0,-21-21 0,0-1 16,21 1-16,-21-21 0,21 21 15,-21-22-15,0 22 0,0-21 0,22 21 16,-22-22-16,21 22 0,-21 0 0,0 0 16,0 42-1,0 0 1,-21 0-16,-1 1 0,22-1 0,-21 21 16,21-21-16,0 0 0,0 22 0,-21-22 15,21 0-15,-21 0 0,21 0 16,0 1-16,0-1 0,0 0 15,-21-21 1,21-21 0,0 0-1,0-1-15,0 1 16,0 0-16,0 0 0,0 0 0,21-22 16,-21 22-16,21-21 0,0 21 0,0-22 15,1 1-15,-1 21 0,21 0 16,-21-22-16,0 22 0,1 21 15,20-21-15,-21 21 0,0 0 0,0 21 16,-21 0 0,0 1-16,0-1 0,0 21 0,0-21 15,0 22-15,0-22 0,0 21 0,0-21 16,0 22-16,0-22 0,0 0 0,0 0 16,-21 0-16,21 0 0,0 1 15,0-1-15,0-42 31,0-1-15,0 1-16,0 0 0,0 0 16,0 0-16,21 0 0,1-22 0,-1 22 15,0-21-15,0-1 0,0 22 0,22-21 16,-22 0-16,21 20 0,-21 1 16,0 0-16,22 0 0,-22 0 15,0 21-15,0 0 16,-21 21-16,0 0 0,0 0 0,0 0 15,0 1-15,0 20 0,0-21 16,0 21-16,0 1 0,-21-22 0,21 0 16,-21 21-16,21-20 0,-21-1 0,21 0 15,0 0-15,-21 0 16,21 0-16,21-42 31,0 0-15,0 0-16</inkml:trace>
  <inkml:trace contextRef="#ctx0" brushRef="#br0" timeOffset="49463.22">27453 10414 0,'0'0'0,"0"-21"16,0 0-16,21 21 16,0 0-16,1 0 15,-1-21 1,0 21-16,0-22 0,0 1 15,0 0-15,-21 0 0,22 0 16,-1 0-16,-21-1 0,0 1 16,0 0-16,0 0 15,-21 21 1,-1 0-16,1 0 0,0 21 16,0 0-16,0 0 0,0 22 15,21-22-15,-22 21 0,22 1 0,-21-22 16,21 21-16,0 0 0,0-20 0,0 20 15,0-21-15,0 0 0,0 0 0,0 1 16,0-1-16,0 0 0,21-21 16,1 0-16,-1 0 15,0 0-15,0 0 16,0 0-16,0-21 0,1 21 0,-1-21 0,21-1 16,-21-20-16,0 21 15,22 0-15</inkml:trace>
  <inkml:trace contextRef="#ctx0" brushRef="#br0" timeOffset="49768.05">28406 9589 0,'0'0'0,"0"-22"0,-22 22 16,1 22-16,0-1 0,0 0 15,0 21-15,0 1 0,-1-1 16,1 0-16,0 1 0,0-1 0,0 21 15,0-20-15,-1 20 0,1-20 16,0 20-16,21-21 0,-21 22 16,21-1-16,-21-20 0,21-1 0,-21 22 15,21-43-15,0 21 0,0 0 0,0-20 16,0-1-16,0 0 0,0 0 16,0 0-16,21-21 15,0 0 1,0 0-16,0 0 0,0 0 0,1-21 15,20 0-15,-21 21 0,0-21 16,22 0-16,-22 21 0</inkml:trace>
  <inkml:trace contextRef="#ctx0" brushRef="#br0" timeOffset="50500.82">28490 10372 0,'0'-21'16,"0"42"-16,0-64 0,0 22 0,0 0 15,0 0-15,0 0 16,0 0-1,-21 21 17,0 21-32,0 0 15,0 0-15,21 21 0,-22-20 16,1 20-16,21-21 0,0 21 0,0-20 0,0 20 16,0-21-16,0 21 0,0-20 15,0-1-15,0 0 0,0 0 16,21 0-16,1 0 0,-1-21 15,0 0-15,0 0 0,0 0 16,0 0-16,1 0 0,20 0 16,-21-21-16,0 0 0,0 21 0,1-21 15,-1 0-15,0 0 0,0-22 0,0 22 16,0 0-16,1-21 0,-1 20 16,-21 1-16,21 0 0,0 0 0,0 0 15,-21 0-15,21-1 0,-21 1 0,22 21 16,-22-21-16,21 21 0,0-21 15,0 21-15,0-21 16,0 21 0,-21 21 15,0 0-31,0 0 0,-21 0 16,21 1-16,0-1 0,0 0 0,0 0 15,0 0-15,0 0 16,0 1-16,0-1 31,0 0-15,0 0-16,0 0 15,-21-21-15,21 21 0,0 1 16,-21-22-16,21 21 0,0 0 16,21-21-1,0 0 1,0 0-16,1 0 0,-1 0 15,0 0-15,0 0 0,0 0 16,-42-21 93,0 0-109</inkml:trace>
  <inkml:trace contextRef="#ctx0" brushRef="#br0" timeOffset="50807.89">28363 10097 0,'-42'-22'0,"84"44"0,-148-44 0,64 1 16,0 0-16,21 21 0,-1-21 15,1 21-15,21-21 0,21 21 16,1 0-16,20 0 16,0 0-16,1 0 0,-1 0 15,0 0-15,1 0 0,-1 0 0,0 0 16,1 0-16,-1 0 0,0 0 0,-21 0 16,22 0-16,-22 0 0,21 0 15,-21 0-15,1 0 0,-1 0 0,0 0 16,-21-21-16,21 21 0,0 0 15,-21-22 32,-21 22-47,0 0 0,0 0 16</inkml:trace>
  <inkml:trace contextRef="#ctx0" brushRef="#br0" timeOffset="53267.3">26141 2477 0,'0'-22'15,"0"1"1,-21 0-16,-1 21 0,1-21 16,0 21-1,21-21-15,0 0 16,0-1-1,0 1 1,21 0 0,0 21-16,1-21 0,-1 21 15,0 0-15,21 0 0,-21 0 0,1 0 16,20 0-16,-21 0 0,0 0 0,0 0 16,22 0-16,-22 0 0,0 0 15,0 21-15,-21 0 16,0 0-16,0 1 15,0-1-15,0 0 0,0 0 16,-21 0-16,0 0 0,0 1 16,0 20-16,-1-21 0,1 0 0,0 22 15,0-22-15,-21 21 0,20 0 0,-20 1 16,0-22-16,-1 21 0,1 1 16,0-1-16,-1 0 0,1 1 0,0-1 15,-1 21-15,1-20 0,0 20 16,-1-20-16,22 20 0,0-21 0,-21 1 15,21 20-15,-1-20 0,22-1 0,-21 0 16,21 22-16,-21-43 0,21 21 16,0 1-16,0-1 0,0 0 15,0-21-15,0 22 0,0-1 0,21-21 16,0 22-16,1-22 0,-1 21 16,0-21-16,0 22 0,0-22 0,22 0 15,-1 0-15,0 0 0,1 0 0,-1 1 16,21-1-16,-20-21 0,-1 0 15,0 0-15,1 0 0,-1 0 0,0 0 16,1 0-16,-22 0 0,0 0 0,21 0 16,-20-21-16,-1-1 15,0 1-15,-21 0 0,0 0 16,-21 21 31,0 21-47,21 0 0,0 0 0,0 1 15,-22-1-15,1 0 0,21 0 16,-21 21-16,21-20 0,0 20 0,0-21 16,0 0-16,0 22 0,-21-22 0,21 21 15,0-21-15,0 22 0,-21-1 16,21 0-16,0 1 0,0-1 0,0 0 16,0 1-16,0-1 0,-21 0 0,21 1 15,-22-1-15,22 0 0,0-21 0,-21 22 16,0-22-16,0 0 15,0 21-15,0-20 0,-22-22 0,22 21 16,-21 0-16,21-21 0,-22 21 0,1-21 16,21 0-16,-22 21 0,1 0 0,21-21 15,-21 0-15,20 22 0,1-22 16,0 0-16,0 0 0,0 0 0,0 21 16,-1-21-16,1 0 15,42 0 16,1-21-15,-1 21-16,0 0 0</inkml:trace>
  <inkml:trace contextRef="#ctx0" brushRef="#br0" timeOffset="54924.46">28025 6710 0,'-43'0'0,"86"0"0,-107 0 15,43 0-15,0 0 0,0 0 16,-1 0-16,1 0 0,0 0 16,42 21 30,0-21-30,1 0-16,20 0 0,-21 0 0,0 0 16,22 0-16,-1 21 0,0-21 15,1 0-15,-1 0 0,0 0 16,1 0-16,-1 0 0,0 0 0,1 0 16,20 0-16,-21-21 0,1 21 0,20-21 15,1 0-15,-22 21 0,22-21 0,-1-1 16,1 22-16,-22-21 0,21 0 15,1 0-15,-22 0 0,22 0 0,-22 21 16,0-22-16,1 1 0,-1 0 0,0 0 16,1-21-16,-1 20 0,0 1 15,-20-21-15,20 21 0,0-22 16,-21 22-16,22-21 0,-22 21 0,21-22 0,1 1 16,-22 21-16,21-21 0,-21-1 15,22 1-15,-22 21 0,0-22 16,21 1-16,-21 0 0,1 21 0,-22-22 15,21 1-15,0 0 0,0-1 16,0 1-16,-21 0 0,0 20 0,21-20 16,-21 0-16,0-1 0,0 1 0,0 0 15,0-1-15,0 22 0,-21-21 16,0 0-16,21-1 0,-21 1 0,0 0 16,0-1-16,-1 1 0,1 21 15,21-22-15,-21 1 0,0 0 0,0 21 16,0-22-16,-1 22 0,1 0 0,0-21 15,0 20-15,-21 1 0,20-21 16,-20 21-16,0 0 0,-1-1 16,1-20-16,0 21 0,-1 0 0,1 0 15,-21-22-15,20 22 0,1 0 16,0 0-16,-22 0 0,22-1 0,-22 1 16,22 0-16,-22 0 0,22 0 15,-21 21-15,20-21 0,-20-1 0,20 1 16,-20 21-16,21-21 0,-22 21 0,1-21 15,20 21-15,-20 0 0,20 0 16,1 0-16,0-21 0,-1 21 0,1 0 16,0 0-16,21 0 15,-22 0-15,22 0 0,-21 0 0,21 0 16,-1 0-16,1-21 0,-21 21 0,21 0 16,0 0-16,-1 0 0,1 0 15,21-22-15,-21 22 0,21-21 16,0 0-1,21 21 1,0 0-16,1-21 16,-1 21-16,0 0 0,0 0 0,21-21 15,-20 21-15,20 0 0,0 0 0,-21-21 16,22 21-16,-1 0 16,22 0-16,-22-22 0,0 22 0,1 0 15,-1-21-15,0 21 0,1-21 0,-1 21 16,0-21-16,-21 21 0,22 0 15,-22-21-15,21 21 0,-21 0 0,1-21 16,-1 21-16,0 0 0,0-22 16,0 22-16,-21-21 0,21 21 15,-42 0 17,0 0-32,0 0 15,0 0-15,0 0 0,-1 21 16,1-21-16,0 0 0,0 22 15,-21-22-15,20 0 0,1 21 0,-21-21 16,0 21-16,-1-21 0,1 21 16,0-21-16,-1 21 0,1-21 0,0 0 15,-1 21-15,1-21 0,0 0 0,20 22 16,-20-22-16,21 0 0,0 21 16,0 0-16,-1-21 0,22 21 0,-21 0 15,21 0-15,0 1 16,0-1-16,0 0 0,21 0 15,-21 0-15,43 0 0,-22 1 0,0-1 16,21 21-16,1-21 0,-1 0 16,0 22-16,-20-22 0,20 0 15,0 0-15,-21 22 0,22-22 0,-22 0 16,0-21-16,0 21 0,0 0 16,1 0-16,-1-21 0,-21 22 0,21-22 15,-21 21-15,0 0 16,0 0-1,0 0 1,0 0 15,-21-21-31</inkml:trace>
  <inkml:trace contextRef="#ctx0" brushRef="#br0" timeOffset="56395.73">17399 13039 0,'0'0'0,"0"-21"0,0-1 16,0 1-16,0 0 15,0 0-15,0 0 16,0 0-16,21-1 0,0 1 15,-21 0-15,21 0 0,-21 0 0,22 0 16,-22-1-16,0 1 0,0 0 16,0 0-16,0 0 31,0 0 110,0 42-95,0 0-30,0 21 0,0-21-16,0 1 0,0 20 0,0 0 15,0-21-15,0 22 0,0-1 0,0 0 16,0 1-16,0-1 0,0 0 16,0 1-16,-22-1 0,22 0 0,-21-20 15,21 20-15,0-21 0,0 0 0,-21 22 16,21-22-16,-21 0 0,21 0 0,0 0 15,0 0-15,0 1 16,-21-1-16,21-42 78,0-1-62,0 1-1,0 0-15,0 0 0,21 0 16,0 0-16</inkml:trace>
  <inkml:trace contextRef="#ctx0" brushRef="#br0" timeOffset="57381.98">17843 13166 0,'-21'0'62,"21"21"-62,0 0 16,0 0-1,0 0 1,21-21 0,1 0-1,-1 0-15,-21-21 16,21 0-1,-21 0-15,0 0 16,0 0 0,-21 21-16,0 0 15,-1 0 1,22 21 0,-21 0-16,0 0 15,21 0-15,0 0 16,0 1-16,21-22 31,0 0-15,1 0-16,-22-22 15,21 22-15,-21-21 0,21 21 0,-21-21 16,0 0-16,0 0 16,0 0-16,0-1 0,0 1 15,-21 21 1,0 0 15,21 21-31,-22 1 0,22-1 16,0 0-16,0 0 15,0 0-15,22-21 32,-1 0-32,0 0 15,0 0 1,0 0-16,-21-21 15,0 0 1,0 0-16,0 0 16,-21 21 31,0 0-16</inkml:trace>
  <inkml:trace contextRef="#ctx0" brushRef="#br0" timeOffset="58787.94">19240 12742 0,'0'0'0,"0"-21"0,0 0 15,0 0-15,-21 0 0,21 0 0,0-1 16,0 1-16,0 0 0,-21 21 16,21 21 15,0 22-31,-21-22 0,21 21 16,0 0-16,0 22 0,0-22 0,0 1 15,0-1-15,-21 0 0,21 22 0,0-43 16,0 21-16,0 1 0,-21-1 15,21-21-15,-22 0 0,22 22 0,0-22 16,0 0-16,0 0 0,-21-21 16,42-21 31,1 0-47,-22 0 0,21-1 0,0-20 15,0 21-15,0-21 0,0 20 0,1-20 16,20 0-16,-21-1 0,0 22 15,0-21-15,-21 21 0,0 0 0,22-1 16,-1 22 0,-21 22-16,0 20 15,0-21-15,0 0 0,0 22 16,0-22-16,0 21 0,21-21 0,-21 22 16,21-22-16,0 21 0,0-21 0,1 0 15,-1 1-15,0-1 0,0-21 0,0 21 16,0-21-16,1 0 0,20 0 15,-21 0-15,0 0 0,22 0 16,-22-21-16,0 21 0,0-21 0,0-1 16,0 1-16,1 0 0,-22 0 0,0-21 15,0 20-15,0-20 0,0 0 16,0-1-16,0 1 0,0 0 0,0-22 16,0 22-16,0 0 0,0-1 0,-22 22 15,22 0-15,-21 0 0,21 0 0,0-1 16,0 44-1,0-1 1,0 0-16,21 0 16,1-21-1</inkml:trace>
  <inkml:trace contextRef="#ctx0" brushRef="#br0" timeOffset="59315.78">20341 12637 0,'0'-22'16,"0"44"-1,0-1 1,0 0-16,0 21 0,0-21 16,-21 22-16,21-1 0,-21-21 0,21 22 15,0-1-15,0 0 0,-21 1 16,21-22-16,-22 21 0,22 0 0,0-20 15,-21-1-15,21 0 0,0 0 0,0 0 16,0 0-16,0-42 31,0 0-15,0 0-16,0 0 0,0-22 16,0 22-16,0 0 0,21-21 0,-21-1 15,22 1-15,-1 0 0,0-22 16,-21 22-16,21 0 0,0-1 0,22 1 15,-22 0-15,0-1 0,-21 22 0,21 0 16,0 0-16,0 0 0,1 21 16,-1 0-16,0 21 15,-21 0-15,21 0 0,0 0 16,0 0-16,-21 22 0,22-1 0,-1 0 16,-21 1-16,21-1 0,0 0 0,0 1 15,-21-1-15,21 0 0,-21 1 16,22-1-16,-22-21 0,0 0 0,0 22 15,0-22-15,0 0 0,0 0 16,-22 0-16,1-21 0,0 0 16,0 0-1,0 0-15,21-21 16,-21 21-16,21-21 0</inkml:trace>
  <inkml:trace contextRef="#ctx0" brushRef="#br0" timeOffset="59511.67">20299 12996 0,'0'0'16,"-43"-21"0,65 21-1,-1 0-15,0 0 0,21-21 0,1 21 16,-22 0-16,21-21 0,0 21 16,1 0-16,-1 0 0,0-21 15,1 21-15,-1 0 0,-21 0 0,22-21 16,-22 21-16,21 0 0,-21-22 0,22 1 15,-22 21-15,0-21 0,0 21 0,21-21 16</inkml:trace>
  <inkml:trace contextRef="#ctx0" brushRef="#br0" timeOffset="59979.4">21209 12594 0,'0'-21'0,"0"0"15,0 0-15,0 42 31,0 0-31,0 0 16,0 22-16,0-22 0,0 21 0,0 0 16,0 1-16,0-1 0,0 0 15,-21 1-15,21-22 0,0 21 0,0 1 16,0-22-16,0 21 0,0-21 0,0 0 16,0 1-16,0-1 0,0 0 0,0 0 15,0 0 1,-21-42-1,21 0 1,0 0-16,-22 21 0,22-21 0,-21-1 16,21-20-16,0 21 15,0-21-15,0-1 0,0 22 0,0-42 16,0 20-16,0 1 0,0 0 0,0-1 16,21 1-16,1 0 0,-1-1 0,0 1 15,0 21-15,0 0 0,0-22 16,1 22-16,-1 0 0,21 21 0,-21-21 15,0 21-15,22 0 0,-22 0 0,0 0 16,0 0-16,-21 21 0,21 0 16,-21 0-16,0 0 0,0 1 15,-21 20-15,0-21 16,0 0-16,-21-21 0,20 21 0,1 1 0,-21-1 16,0 0-16,20-21 0,-20 21 15,21-21-15,0 21 0,0-21 16,-1 0-16</inkml:trace>
  <inkml:trace contextRef="#ctx0" brushRef="#br0" timeOffset="62940.11">23347 12975 0,'0'21'16,"0"1"0,21-22-1,0-22-15,-21 1 0,21 0 16,-21 0-16,21 0 16,-21 0-16,0-1 0,0 1 0,0-21 15,0 21-15,-21 0 0,0-22 0,0 22 16,0 0-16,0 0 0,-1 21 15,-20 0-15,21 0 0,0 0 0,0 0 16,-1 0-16,-20 21 0,21 0 0,0 21 16,21-20-16,-21 20 0,21 0 0,-22-21 15,22 22-15,0-1 0,0-21 16,0 22-16,0-22 0,0 0 0,0 0 16,0 0-16,0 0 0,0 1 0,22-22 15,-1 0-15,0 0 16,0 0-16,0 0 15,0 0-15,1-22 0,20 1 0,-21 0 16,0 0-16,0 0 0,1 0 0,-1-1 16,21 1-16,-21-21 0,0 21 15,1-22-15,-1 1 0,0 21 0,0 0 16,-21 0-16,0-1 0,0 1 0,21 21 16,-21 21-1,0 1-15,0-1 0,0 21 16,0-21-16,0 0 0,0 1 0,21 20 15,-21-21-15,22 0 0,-1 0 16,0 1-16,0-1 0,0 0 0,22-21 16,-1 21-16,-21-21 0,43 0 15,-22 0-15,0 0 0,1 0 0,20 0 16,-21 0-16,1 0 0,-1 0 0,0-21 16,-20 0-16,20 0 0,-21-1 15,0 1-15,-21 0 0,0-21 0,0 21 16,0-22-16,0 1 0,0 0 0,0-1 15,0 1-15,-21 21 0,0-22 0,0 22 16,0 0-16,-1 21 0,-20 0 16,21 0-16,0 0 0,0 0 0,-22 0 15,22 21-15,0 0 0,-21 22 16,20-22-16,1 21 0,0 1 0,21-22 16,0 21-16,0-21 0,0 22 15,0-22-15,0 0 0,0 21 0,21-21 16,0 1-16,1-22 0,-1 0 15,21 0-15,-21 0 0,0 0 0,22 0 16,-22 0-16,0-22 0,0 1 16,0 0-16,1 0 0,-1 0 0,0 0 15,-21-22-15,21 22 0,-21-21 0,21-1 16,-21 1-16,21 0 16,1-1-16,-22-20 0,0 21 0,0-1 15,21 1-15,-21 0 0,21-1 0,-21 22 16,0 0-16,0 0 0,0 42 15,-21 0-15,0 0 16,-1 0-16,1 22 0,21-1 0,-21 0 16,21 1-16,-21-1 0,21 0 0,0 1 15,0-1-15,0 0 0,0 1 16,0-1-16,21 0 0,0 1 0,0-22 16,1 0-16,-1 0 0,21 0 0,-21 1 15,22-1-15,-1-21 0,0 0 0,1 0 16,-1 0-16,0 0 15,1 0-15,-1 0 0,0-21 0,1-1 16,-1 1-16,0 0 0,-21 0 0,22 0 16,-22-22-16,0 22 0,0-21 15,0 0-15,1-1 0,-22 22 0,0-21 16,0 21-16,0-1 0,0 1 0,-22 21 16,1 0-16,0 0 15,-21 0-15,21 0 0,-22 21 16,1 1-16,21-1 0,-22 0 0,22 0 15,0 21-15,0-20 0,0-1 0,0 21 16,21-21-16,0 0 0,0 1 0,0-1 16,0 0-16,0 0 15,0 0-15,21-21 0,0 21 0,0-21 16,0 0-16,0 0 0,22 0 0,-22 0 16,0 0-16,0 0 0,0-21 15,-21 0-15,22 21 0,-1-21 0,0-21 16,0 20-16,-21-20 0,21 0 0,0-1 15,1 1-15,-22 0 0,21-1 0,0 1 16,0 0-16,-21-1 0,0 1 16,21 0-16,-21 21 0,0-22 0,0 22 15,0 0-15,0 0 0,-21 21 16,0 21 0,0 0-16,0 0 0,21 22 15,-22-22-15,1 21 0,21-21 0,0 22 16,0-1-16,0 0 0,0 1 0,0-1 15,0 0-15,0 1 0,21-1 16,1 0-16,-1 1 0,21-22 0,-21 21 16,0-21-16,22 0 0,-22 1 0,0-1 15,0-21-15,22 0 0,-22 0 16,0 0-16,0 0 0,0 0 0,-21-21 16,21 21-16,1-22 0,-1 1 0,-21-21 15,0 21-15,21 0 0,0-22 16,-21 1-16,0 21 0,0 0 0,0-22 15,0 22-15,0 0 16,0 42 0,0 0-16,0 0 15,0 1-15,0 20 0,0-21 0,0 0 16,0 0-16,0 1 0,0 20 0,0-21 16,0 0-16,21 0 15,0 1-15,1-22 0,-1 21 0,21-21 16,-21 0-16,22 0 0,-1 0 0,-21 0 15,21 0-15,-20 0 0,-1-21 16,0 21-16,0-22 0,0 1 0,0 0 16,1-21-16,-1 21 0,-21-22 0,21 1 15,0 0-15,0-1 0,0 1 16,1-22-16,-1 22 0,-21-21 16,21 20-16,0 1 0,0 0 0,0-1 15,-21 1-15,0 21 0,22 0 0,-22-1 16,0 44-1,-22-22 1,22 42-16,-21-21 0,0 0 0,21 22 16,-21-22-16,0 21 0,0 0 15,21-20-15,0 20 0,-22 0 0,22 22 16,-21-22-16,21 0 0,0 1 0,0-1 16,0 0-16,21 1 0,1-1 15,-1 0-15,0-20 0,0-1 16,0 0-16,22 0 0,-22 0 0,0-21 15,21 0-15,-21 0 0,1 0 0,-1 0 16,0 0-16,0 0 0,0-21 0,0 0 16,1 0-16,-1 0 0,0-1 15,-21 1-15,21 0 0,-21-21 0,21 21 16,-21-22-16,0 22 0,0 0 0,21 0 16,-21 0-16,0 42 31,-21 0-31,21 0 0,0 0 15,0 0-15,0 1 0,0-1 16,0 0-16,0 0 0,0 0 16,0 0-16,0 1 0,0-1 15,0 0-15,21-21 16,1 0-16,-1 0 0,0 0 16,0 0-16,0 0 0,0 0 0,1-21 15,-1 21-15,0-21 0,0-1 0,0 1 16,0 0-16,1 0 0,-1 0 0,-21 0 15,21-1-15,0 1 0,0 0 16,-21 0-16,0 42 31,-21 0-31,21 0 16,0 1-16,0-1 0,-21 0 0,21 0 16,0 0-16,0 0 0,0 1 0,0-1 15,0 0-15,0 0 16,0 0-16,21 0 0,0-21 15,0 0-15,1 0 0,-1 0 16,0 0-16,0 0 16,-21-21-16,0 0 15,0 0-15,0 0 0,0 0 16,0-22-16,0 22 0,0 0 16,0 0-16,-21-22 0,21 22 15,-21 21-15,21-21 0,0 0 0,-21 0 16,21 0-16,0-1 15,0 1 1,21 0-16,0 21 0,0 0 16,0-21-16,0 21 0,22 0 0,-22-21 15,21 21-15,1 0 0,-22 0 0,0 0 16,21 0-16,-21 0 0,-21 21 16,22-21-16,-22 21 0,0 0 15,0 22-15,0-22 0,0 0 16,0 21-16,0-21 0,0 22 15,0-22-15,0 0 0,0 21 0,0-20 0,0-1 16,0 0-16,0 0 0,0 0 16,0 0-16,-22-21 15,22-21 32,0 0-47,0 0 16,0 0-16,22 0 0,-22-22 0,21 22 15,0-21-15,0-1 0,0 22 16,22-21-16,-22 0 0,0-1 0,21 1 16,1 0-16,-22 20 0,21 1 0,0 0 15,1 0-15,-22 21 0,0 0 16,21 0-16,-42 21 0,0 0 0,0 0 16,0 22-16,0-1 0,-21 0 15,0-20-15,21 20 0,-21 0 0,0 1 16,0-1-16,-1 0 0,1-21 0,21 1 15,-21-1-15,0 0 0,21 0 16,-21 0-16,0-21 16,21-21-1,0 0 1,0 0-16,0 0 0</inkml:trace>
  <inkml:trace contextRef="#ctx0" brushRef="#br0" timeOffset="63133">27686 12340 0,'0'0'15,"-21"0"-15,0-21 0,-1 21 0,1 0 16,0-21 0,0 21 30</inkml:trace>
  <inkml:trace contextRef="#ctx0" brushRef="#br0" timeOffset="63344.88">26522 12594 0,'0'0'0,"-21"0"0,-1 0 0,1 0 15,21 21-15,21-21 32,1 0-32,-1 0 0,21 0 15,-21 0-15,22 0 0,-22 0 0,21-21 16,-21 21-16,0 0 0,1 0 16,-1-21-16,0 21 0,0 0 0,-21-21 15,0 0-15</inkml:trace>
  <inkml:trace contextRef="#ctx0" brushRef="#br0" timeOffset="63531.29">26247 12383 0,'0'0'0,"-22"-22"0,-20 22 0,21 0 15,0 0-15,21-21 0,-21 21 16,-1 0 31</inkml:trace>
  <inkml:trace contextRef="#ctx0" brushRef="#br0" timeOffset="64515.52">17759 14669 0,'0'0'0,"-43"-22"16,43 1-16,0 0 16,0 0-16,0 0 0,0 0 15,0-1-15,0 1 0,0 0 0,22 0 16,-1 0-16,0 21 15,0-21-15,0-1 0,0 22 0,1 0 16,-1 0-16,0 0 0,0 22 0,0-1 16,-21 21-16,21-21 0,-21 22 15,0-1-15,0 21 0,0-20 0,0-1 16,0 0-16,0 1 0,0-1 0,-21 0 16,0 1-16,0-1 0,0-21 15,0 22-15,-1-22 0,1 0 0,0 0 16,0 0-16,0 0 0,0 1 0,-1-22 15,1 0-15,0 0 16,0 0-16,0 0 16,21-22-16,0 1 0,0 0 15,-21 0-15,21 0 0,0 0 0,0-22 16,-22 22-16,22 0 0,0 0 16,0 0-16,0-1 0,0 1 0,22 0 15,-1 21-15,0 0 0,0 0 16,0 0-16,0 21 15,1 0-15,-1 1 0,0-1 0,0 0 16,-21 0-16,21 21 0,0-20 0,-21-1 16,22 21-16,-22-21 0,0 0 15,21 1-15,-21-1 0,21 0 0,-21 0 16,0 0-16,0 0 0,0 1 16,0-1-16,21-21 15,-21 21-15,0 0 16,0-42-1,0 0 1,0 0-16</inkml:trace>
  <inkml:trace contextRef="#ctx0" brushRef="#br0" timeOffset="64688.42">18224 14923 0,'22'0'78,"-1"0"-62,0 0-16</inkml:trace>
  <inkml:trace contextRef="#ctx0" brushRef="#br0" timeOffset="65257.09">19156 14605 0,'21'-21'0,"-42"42"0,63-63 0,-21 21 0,0-1 16,1 1-16,-22 0 16,0 42-1,0 0-15,0 1 0,0 20 16,0-21-16,0 21 0,0 1 15,0-1-15,0 0 0,-22 1 0,22-22 16,-21 21-16,21 1 0,-21-22 0,21 21 16,0-21-16,-21 0 0,21 22 15,-21-43-15,21 21 0,0 0 0,0-42 32,0 0-17,21 21-15,-21-21 0,21-1 0,0 1 16,0 0-16,1 0 0,-22-21 0,21 20 15,0 1-15,0 0 0,0 0 16,0 21-16,-21-21 0,22 21 0,-1 0 16,-21 21-16,21-21 15,-21 21-15,21 0 0,-21 0 16,21-21-16,-21 22 0,0-1 0,21 0 16,1 0-16,-22 0 0,21-21 0,0 21 15,0-21-15,0 0 0,0 0 0,1 0 16,20 0-16,-21 0 0,0 0 15,22-21-15,-22 0 0,-21 0 16,21 0-16,0 21 0,-21-21 0,0-22 16,0 22-16,0 0 0,0-21 15,0 20-15,0-20 0,0 0 0,0-1 16,0 22-16,0-21 0,0 0 0,0 20 16,0 1-16,0 0 0,-21 21 0,21-21 15,-21 21 1,21 21-1</inkml:trace>
  <inkml:trace contextRef="#ctx0" brushRef="#br0" timeOffset="65735.82">20426 14415 0,'0'0'0,"21"0"0,0-43 15,-21 22 1,0 42-1,-21 0-15,0 1 0,0-1 16,21 0-16,-22 21 0,22 1 16,-21-1-16,0-21 0,21 21 0,0 1 15,0-1-15,0 0 0,-21-20 0,21 20 16,-21-21-16,21 21 0,0-20 16,0-1-16,-21 0 0,21 0 0,0 0 15,-22-21-15,22 21 16,0-42-1,0 0 1,0 0-16,0 0 0,0 0 0,0-1 16,0 1-16,0-21 0,22 0 0,-1-1 15,0 1-15,0 0 0,0-1 16,22-20-16,-22 20 0,21-20 0,-21 21 16,22-1-16,-22 22 0,21 0 0,-21 0 15,0 21-15,1 0 16,-1 0-16,0 21 0,-21 0 0,21 21 15,-21 1-15,0-1 0,0 0 0,0 1 0,0-1 16,0 0-16,0 1 16,0-1-16,0 0 0,0-20 0,0 20 15,0-21-15,0 0 0,0 0 0,0 1 16,0-1-16,0 0 0,-21 0 16,0-21-16,0 0 15,-1 0-15,1 0 0,0 0 0,-21 0 16,21 0-16,-22-21 0</inkml:trace>
  <inkml:trace contextRef="#ctx0" brushRef="#br0" timeOffset="65873.74">20320 14753 0,'0'0'0,"21"0"0,0-21 0,22 21 15,-1 0-15,0-21 0,22 21 0,-22-21 16,22 21-16,-22-21 0,21-1 15,-20 22-15</inkml:trace>
  <inkml:trace contextRef="#ctx0" brushRef="#br0" timeOffset="66324.82">21145 14478 0,'22'-21'0,"-86"63"0,106-63 0,-20-21 0,-22 21 16,0 42 15,0 0-31,0 0 16,0 21-16,0-20 0,0-1 0,0 21 15,0 0-15,0-20 0,-22 20 16,22-21-16,0 0 0,0 22 0,-21-22 16,21 0-16,0 0 0,0 21 0,-21-42 15,21 22-15,0-1 0,0 0 0,0 0 16,0-42 15,0 0-15,0 0-16,0-1 15,0 1-15,0 0 0,0-21 0,0 21 16,0-22-16,21 1 0,-21 0 16,21-22-16,-21 22 0,22-22 0,-22 22 15,21-22-15,0 22 0,0 0 16,0 21-16,0-22 0,1 22 0,-1 0 16,21 21-16,-21 0 0,0 0 0,22 0 15,-22 0-15,0 0 0,0 21 16,-21 21-16,0-20 0,0 20 0,0 0 15,0 1-15,0-22 0,0 21 0,0 0 16,-21-20-16,0-1 0,0 0 16,21 0-16,0 0 0,-21 0 15,-1-21-15,1 0 0,0 0 16,0 0-16,0 0 16</inkml:trace>
  <inkml:trace contextRef="#ctx0" brushRef="#br0" timeOffset="67995.31">24342 14478 0,'0'-21'16,"0"0"-1,0 0-15,21-1 16,0 1-16,0 0 0,0 21 16,0-21-16,22 0 0,-22-22 0,21 22 15,1 0-15,-22 0 0,21-21 16,-21 20-16,0 1 0,1-21 0,-22 21 16,0-22-16,0 22 0,0 0 0,-22 0 15,-20 0-15,21 21 0,-21 0 16,-1 0-16,22 0 0,-21 0 0,-1 0 15,1 21-15,21-21 0,0 21 0,0 0 16,-1 0-16,1 1 0,0-1 16,21 0-16,0 0 0,0 21 0,0-20 15,0-1-15,21 0 0,0 0 16,1 21-16,-1-20 0,0 20 0,42 43 16,-41-64-16,20 21 15,-21 0-15,0 1 0,0-1 0,1 0 16,-1-20-16,-21 20 0,0-21 0,0 21 15,0-20-15,-21-1 0,-1 0 16,-20 0-16,21 0 0,-21-21 0,-1 21 16,1 1-16,0-22 0,-1 0 0,1 0 15,0 0-15,-1 0 0,22 0 16,-21 0-16,21 0 0,-1-22 16,1 1-16,0 21 0,21-21 0,0 0 15,0 0-15,0 0 0,0-1 0,0-20 16,0 21-16,0-21 0,0 20 15,0-20-15,0 21 0,0 0 0,0 0 16,0-1-16,21 22 0,0 0 16,-21 22-1,0-1-15,22 0 0,-22 0 0,0 0 16,0 22-16,21-22 0,0 0 0,0 0 16,-21 21-16,21-20 0,0-1 15,1 0-15,-1 0 0,0 0 0,0-21 16,0 21-16,0 1 0,1-22 0,20 0 15,0 0-15,-21 0 0,22 0 0,-1 0 16,0 0-16,1 0 16,-1-22-16,0 1 0,-20 21 0,20-21 15,0 0-15,1 0 0,-22 0 0,0-1 16,0-20-16,0 21 0,0 0 16,-21 0-16,22-1 0,-22 1 0,0 0 15,0 42 16,-22 0-31,22 1 0,-21-1 0,21 0 16,0 0-16,0 0 0,0 22 16,0-22-16,0 0 0,0 0 0,0 0 15,21 0-15,1 1 16,-1-22-16,0 0 0,0 0 0,0 0 16,0 0-16,1 0 0,-1 0 0,21 0 15,-21 0-15,0-22 0,1 1 16,-1 21-16,0-21 0,0 0 0,0 0 15,0 0-15,-21-1 0,22 1 0,-22 0 16,21 0-16,-21 0 0,0 0 16,0 42 15,0 0-31,0 0 0,0 0 16,0 0-16,0 1 0,-21-1 15,21 0-15,0 0 0,0 0 0,0 0 16,0 1-16,21-1 0,0-21 15,0 0-15,0 0 0,0 0 16,22 0-16,-1 0 0,-21 0 0,22 0 16,-1-21-16,-21-1 0,21 22 0,1-21 15,-22 0-15,0-21 0,0 21 0,0-1 16,1-20-16,-1 0 0,0-22 16,0 22-16,-21-22 0,21 1 0,-21-1 15,21 1-15,-21-1 0,0 22 0,0-21 16,0 20-16,0 22 15,0-21-15,0 21 0,-21 21 16,0 0-16,0 0 0,0 21 16,0 21-16,-1-21 0,22 22 15,-21-22-15,0 21 0,0 22 0,21-22 16,-21 0-16,21 22 0,0-22 0,0 0 16,0 1-16,0-1 0,0 0 15,0 1-15,0-22 0,0 0 0,0 0 16,0 0-16,0 1 0,0-44 47,0 1-47,0 0 15,21 0-15,0 0 0,0 0 16,0-1-16,1 1 0,20-21 0,-21 21 16,21 21-16,-20-21 0,20-1 0,-21 22 15,21 0-15,-20 0 0,-1 0 16,0 0-16,0 22 0,0-22 0,-21 21 15,0 0-15,0 0 0,0 21 0,0-20 16,0-1-16,0 0 0,0 0 0,-21 0 16,0 0-16,0 1 0,0-1 15,-22 0-15,22-21 0,-21 21 0,21-21 16,-22 0-16,22 21 0,-21-21 0,-1 0 16,22 0-16,0 0 15,-21 0-15,21 0 0,-1 0 0,1 0 16,0 0-16,0 0 0,0 0 0,0 0 15,-1 0-15</inkml:trace>
  <inkml:trace contextRef="#ctx0" brushRef="#br0" timeOffset="68971.92">17822 16383 0,'-42'-21'16,"21"21"-16,21-21 16,0 0-1,0-1-15,21 1 16,0 21-16,0 0 16,0 0-16,1 0 0,-1 0 15,0 0-15,0 21 0,-21 1 0,0-1 16,21 0-16,-21 0 15,0 0-15,0 0 0,0 1 0,0-1 0,-21 21 16,0-21-16,0 0 0,0-21 16,-1 22-16,1-1 0,0 0 15,-21-21-15,21 21 0,-1-21 0,1 0 16,0 0-16,0 0 0,0 0 16,21-21-1,21 21 1,0-21-16,0 21 15,0 0-15,1 0 0,-1 0 0,21 0 16,-21 0-16,0 0 0,22 0 16,-22 0-16,21 21 0,-21 0 15,1 0-15,-1 0 0,0 1 0,-21 20 16,0-21-16,0 0 0,0 22 0,0-22 16,-42 21-16,42-21 0,-43 0 15,22 1-15,0-1 0,-21 0 0,20 0 16,-20 0-16,21-21 0,-21 0 15,-1 21-15,22-21 0,-21 0 0,21 0 16,-1 0-16,-20 0 0,21 0 0,0 0 16,0 0-16,21-21 0,-22 21 15,22-21-15,-21 21 0,21-21 0,0 0 16,0 0 0,21-1-16,1 22 15,-1-21-15,0 0 0,0 21 0</inkml:trace>
  <inkml:trace contextRef="#ctx0" brushRef="#br0" timeOffset="69159.82">18415 16828 0,'0'-22'0,"0"44"0,0-65 15,-21 43 1,0 0-16,-1 0 0,1 0 15,42 0 17,1 0-32,20-21 0</inkml:trace>
  <inkml:trace contextRef="#ctx0" brushRef="#br0" timeOffset="69752.99">19791 16447 0,'0'0'0,"0"-22"0,-21 22 31,-1 0-31,1 0 16,0 22-16,21-1 0,-21 0 0,0 0 15,0 21-15,-1-20 0,1 20 16,0 0-16,0 1 0,0-1 0,0 0 15,21-21-15,-22 22 0,22-22 16,-21 0-16,21 21 0,0-63 47,0 0-47,21 0 0,1 0 16,-22 0-16,21-1 15,0 1-15,0 0 0,-21-21 0,21 21 16,-21-1-16,21 22 0,1-21 0,-1 21 15,0 0 1,-21 21-16,0 1 0,0-1 16,21 0-16,0 0 0,0 0 15,-21 0-15,22 1 0,-1-1 0,0 0 16,0 0-16,0 0 0,0 0 0,1-21 16,-1 0-16,0 0 0,0 0 15,0 0-15,0 0 0,1 0 0,-1-21 16,0 21-16,-21-42 0,0 21 15,0 0-15,21-22 0,-21 22 16,0-21-16,21-1 0,-21 1 0,0 0 16,0-1-16,0 1 0,0 0 15,0-1-15,21 1 0,-21 21 0,0 0 16,0 0-16,0-1 0,0 44 31,-21-1-31,21 0 0,0 0 16,0 0-16,0 0 0,0 1 15</inkml:trace>
  <inkml:trace contextRef="#ctx0" brushRef="#br0" timeOffset="70243.74">20616 16404 0,'0'0'0,"0"-21"0,0-21 16,0 21-16,0-1 15,-21 22 1,21 22 0,0-1-16,-21 0 0,21 21 0,-21-21 15,0 22-15,21-22 16,0 21-16,-22 1 0,1-22 0,0 21 0,21 0 16,-21-20-16,21 20 0,-21-21 15,21 0-15,0 0 0,0 1 16,0-44 15,0 1-31,0 0 0,0-21 16,0 21-16,0-1 0,21-20 0,-21 21 15,21 0-15,0-22 0,0 1 16,1 0-16,20 21 0,-21-22 0,0 1 16,0 0-16,22 20 0,-22 1 0,0 0 15,0 21 1,0 0-16,-21 21 0,0 0 15,0 1-15,0 20 0,0-21 16,0 21-16,0 1 0,0-1 0,0 0 16,0-20-16,0 20 0,0 0 0,0 1 15,0-1-15,0-21 0,0 0 16,0 22-16,0-22 0,0 0 16,-21-21-16,0 0 0,0 0 15,0 0-15,0 0 16,-1-21-16,1 0 0,0-1 0,21 1 15</inkml:trace>
  <inkml:trace contextRef="#ctx0" brushRef="#br0" timeOffset="70412.14">20447 16637 0,'0'0'0,"21"0"31,0-21-31,0 21 16,22 0-16,-22 0 0,21-21 15,-21 21-15,22 0 0,-1 0 0,0-21 16,1-1-16,-22 22 0,21-21 0,-21 21 16,22-21-16,-22 21 0</inkml:trace>
  <inkml:trace contextRef="#ctx0" brushRef="#br0" timeOffset="70867.89">21188 16320 0,'21'-43'15,"-63"107"-15,63-85 0,0-43 0,-21 85 47,0 0-47,0 1 0,-21-1 0,21 0 16,0 21-16,0-21 0,-21 1 15,21-1-15,0 0 0,0 21 0,0-21 16,0 1-16,-22-1 0,22 0 0,-21 0 16,21 0-16,0 0 0,0 1 15,0-1-15,0 0 0,0-42 47,0 0-47,0-1 0,0 1 16,0 0-16,0 0 0,0 0 15,0-22-15,0 22 0,21-21 0,1 0 16,-1-1-16,-21 1 0,21 21 0,0-43 16,0 22-16,-21 21 0,21-22 15,1 1-15,-1 21 0,-21 0 0,21 21 16,0-21-16,0 21 0,0 0 15,1 0-15,-22 21 0,0 0 16,21 0-16,-21 0 0,0 0 0,0 1 16,0 20-16,0-21 0,0 0 15,-21 0-15,-1 1 0,1-1 16,21 0-16,-42-21 0,21 21 0,0 0 16,-1-21-16,1 21 0,-21-21 15,21 22-15,0-22 0,-1 0 0,1 0 16,0 0-16,0 0 0,21-22 15</inkml:trace>
  <inkml:trace contextRef="#ctx0" brushRef="#br0" timeOffset="72706.16">23939 16129 0,'0'0'0,"0"-21"0,0 0 16,0 0-1,0-1-15,0 1 0,0 0 16,-21 21 0,0 0-16,21 21 15,0 0-15,0 22 16,0-22-16,0 21 0,0 1 15,0-22-15,0 21 0,0 0 0,0 1 16,0-22-16,-21 21 0,21 1 0,-21-22 16,21 21-16,0-21 0,0 0 15,-21 1-15,-1-1 0,22 0 0,-21 0 16,21 0-16,0 0 16,0-42-1,0 0-15,0 0 16,0 0-16,0 0 15,0-1-15,0-20 0,21 21 0,1-21 16,-1-1-16,-21 1 0,21 0 0,0-1 16,0 1-16,0 0 0,1-1 15,-1 1-15,21 21 0,-42 0 0,21-1 16,0 22-16,1 0 0,-1 0 0,0 22 16,-21-1-16,0 21 15,0 0-15,0-20 0,0 20 0,0 0 16,0 1-16,0-1 0,0-21 15,0 21-15,0 1 0,0-22 0,0 0 16,0 0-16,0 0 0,0 1 0,0-1 16,21-21 15,-21-21-31,21 21 16,-21-22-16,21 1 0,-21 0 15,0 0-15,22 0 0,-1-22 0,0 22 16,0-21-16,0 21 0,0-22 0,1 1 15,-1 0-15,0-1 0,0 22 16,0 0-16,0 0 0,1 0 0,-22 42 31,0 0-31,0 21 0,0-20 16,0-1-16,0 21 0,0 0 0,0-20 16,0-1-16,0 21 15,0-21-15,0 0 0,0 1 0,21-1 16,0 0-16,0 0 0,0 0 0,0-21 15,1 0-15,-1 21 0,0-21 16,21 0-16,-21 0 0,1 0 0,20 0 16,-21-21-16,0 21 0,0-21 0,22 0 15,-22 0-15,0 21 0,-21-43 16,21 22-16,0 0 0,1-21 0,-1-1 16,-21 22-16,0-21 0,21 21 15,-21-22-15,0 22 0,0 0 0,-21 42 47,21 0-47,0 1 0,0-1 0,-21 21 16,21-21-16,0 0 0,0 22 0,0-22 15,0 0-15,0 0 0,0 0 16,0 1-16,21-1 0,-21 0 0,21 0 16,0-21-16,0 21 0,0-21 15,1 0-15,-1 0 0,0 0 16,0 0-16,0 0 0,0-21 0,-21 0 15,22 21-15,-1-21 0,0 0 16,-21-1-16,0-20 0,21 21 0,0 0 16,-21-22-16,0 1 0,21 21 15,1-21-15,-22-1 0,21 22 16,-21 0-16,0 0 0,0 42 16,0 0-1,0 0-15,0 22 0,0-22 16,0 21-16,0-21 0,0 22 0,0-22 15,0 21-15,0-21 0,0 0 16,0 22-16,0-22 0,21 0 0,0-21 16,0 21-16,0 0 0,1-21 0,-1 0 15,21 0-15,-21 0 0,22 0 16,-22 0-16,21-21 0,0 0 0,-20 21 16,20-21-16,-21-21 0,0 20 15,0 1-15,22-21 0,-22 0 16,0-1-16,0-20 0,0-1 0,1 1 15,20-1-15,-21 1 0,0-1 0,0 1 16,1-1-16,-1 22 0,0 0 16,-21 20-16,0 1 0,0 0 0,-21 42 15,0 0 1,-1 1-16,-20 20 0,21 0 16,0 1-16,0 20 0,-1-21 0,1 22 15,21-1-15,0 1 0,0-1 16,0-20-16,0-1 0,21 22 0,1-22 15,-1-21-15,21 21 0,0-20 16,-20-1-16,-1 0 0,21 0 16,-21-21-16,0 0 0,1 0 0,-1 0 15,0 0-15,0-21 0,-21 0 16,21 0-16,0 21 0,-21-22 16,0 1-16,0 0 0</inkml:trace>
  <inkml:trace contextRef="#ctx0" brushRef="#br0" timeOffset="72851.08">26776 16447 0,'-21'0'0,"21"21"16</inkml:trace>
  <inkml:trace contextRef="#ctx0" brushRef="#br0" timeOffset="158410.42">29019 11748 0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47:01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1164 0,'21'0'0,"-21"-21"16,22 21-16,-22-21 0,21 21 0,-21-21 15,0 0-15,21-1 16,-21 1-16,21 0 0,-21 0 16,0 0-16,0 0 15,0-1-15,0 1 0,0 0 0,0 0 16,0-21-16,0 20 0,0 1 16,-21 21-16,0-21 0,0 0 0,21 0 15,-22 21-15,1-21 0,0 21 16,0 0-16,0 0 0,-22 0 0,22 0 15,0 0-15,-21 0 0,-1 21 16,22 0-16,-21 0 0,0 0 0,-1 22 16,1-1-16,0 0 0,-1 1 15,22-1-15,-21 21 0,21 1 16,-22-1-16,22-20 0,0 20 16,21 1-16,0-1 0,0 22 15,0-22-15,0 1 0,0-1 0,0-20 16,21 20-16,0-20 0,22-1 15,-22 0-15,0 1 0,21-1 0,1-21 16,-22 0-16,21 0 0,0 1 16,-20-1-16,20 0 0,0-21 0,-21 0 15,22 0-15,-22 0 0,21 0 16,-21 0-16,22 0 0,-22-21 0,21 21 16,-21-21-16,22-1 0,-22-20 15,21 21-15,-21 0 0,22-22 0,-22 1 16,21 0-16,-21-1 0,1 1 15,-1 21-15,0-21 0,0-1 16,-21 22-16,0-21 0,0 21 0,0-1 16,0 1-16,0 0 15,-21 21-15,0 0 16,0 0-16,-1 21 16,1 0-16,0 1 0,0 20 0,21-21 15,0 0-15,-21 22 0,21-22 16,0 21-16,0 0 0,0-20 0,0 20 15,0-21-15,0 0 0,0 22 16,0-22-16,0 0 0,21 0 16,0-21-16,0 21 0,22-21 15,-22 0-15,0 0 0,21 0 0,-21 0 16,22 0-16,-22 0 0,21 0 0,1 0 16,-22-21-16,21 0 0,-21 21 15,0-21-15,22 0 0,-22-22 0,0 22 16,-21 0-16,0-21 0,21-1 15,-21 22-15,0-21 0,0-1 0,0 1 16,0 0-16,0 21 0,-21-22 16,0 22-16,0 0 0,0 0 0,-1 0 15,1 21-15,0 0 0,-21 0 16,21 0-16,-22 0 0,22 0 16,-21 0-16,21 21 0,-1 0 0,-20 0 15,21 0-15,0 22 0,21-22 16,0 21-16,-21-21 0,21 22 0,0-1 15,0-21-15,0 21 0,21-20 16,0-1-16,21 21 0,-21-21 0,22-21 16,-22 21-16,21-21 0,1 0 15,-1 0-15,0 0 0,1 0 0,-1 0 16,0 0-16,1 0 0,-1-21 16,-21 0-16,21 21 0,1-21 0,-22 0 15,0 0-15,0-1 0,0 1 16,1-21-16,-1 21 0,-21 0 15,0-1-15,0-20 0,0 21 0,0 0 16,0 42 15,0 0-31,0 0 16,0 0-16,0 22 0,0-22 0,0 0 16,0 0-16,0 22 0,0-22 0,0 0 15,0 0-15,0 0 0,0 0 16,0 1-16,0-1 15,0-42 17,0-1-32,0 1 15,0 0-15,0 0 0,21 0 16,0-22-16,-21 1 0,21 0 0,0-1 16,1 1-16,-1 0 0,21-1 15,-21 1-15,0 21 0,22-21 0,-22 20 16,21 1-16,-21 0 0,22 21 0,-22 0 15,0 0-15,0 0 0,0 0 16,1 0-16,-1 0 0,0 42 0,0-20 16,-21-1-16,0 42 15,0-20-15,0-1 0,0 0 0,0 1 16,0-1-16,0-21 0,0 21 16,0 1-16,0-22 0,0 0 15,21 0-15,0 0 0,1 1 0,-22-1 16,21-21-16,0 0 0,0 0 15,0 0-15,0 0 0,22 0 0,-22 0 16,0-21-16,0-1 0,22 1 0,-22 0 16,0 0-16,0 0 0,21-22 15,-20 1-15,-1 0 0,0-1 0,21 1 16,-21 0-16,1 21 0,-1-22 16,-21 1-16,0 21 0,0 0 0,0-1 15,0 1-15,-21 21 16,-1 0-16,1 0 15,0 21-15,0 1 0,0-1 16,21 0-16,0 0 0,-21 0 0,21 0 16,0 22-16,0-22 0,0 0 15,0 0-15,0 22 0,21-22 0,0 0 16,0 0-16,-21 0 0,21 0 16,0 1-16,-21-1 0,0 0 0,22-21 15,-22 21-15,21-21 0,-21 21 16,-21-21 15,-1 0-15,22-21-16,0 0 0,-21 21 0,21-21 15,-21 0-15,0-22 16,21 22-16,-21 21 16,0 0-1,21 21-15,0 0 16,0 1-16,0-1 15,0 0-15,0 0 0,21 0 16,0 0-16,0 1 0,0-22 16,-21 21-16,21-21 0,1 0 0,-1 21 15,21-21-15,-21 0 0,0 0 0,22 0 16,-22 0-16,21 0 0,-21-21 16,22 21-16,-1-21 0,-21-1 15,22 1-15,-22 0 0,21 0 0,-21-21 16,0-1-16,22 22 0,-22-42 15,0 20-15,0 1 0,0-22 16,1 1-16,-1 21 0,0-22 0,0 1 16,0-1-16,0 1 0,-21-1 0,0 1 15,0-1-15,0 22 0,0-22 0,0 22 16,0 0-16,0-1 0,0 1 16,0-22-1,0 43-15,0 42 16,-21 1-16,21-1 15,0 21-15,-21-21 0,0 43 16,21-22-16,-21 0 0,21 22 16,-43 42-16,22 21 15,0-85-15,0 22 0,21-22 16,0 0-16,-21 22 0,21-22 0,-21 22 16,21-22-16,0 0 0,0 1 0,0-1 15,0 0-15,0 1 0,0-22 16,0 21-16,21-21 0,0 0 0,-21 1 15,21-1-15,0 0 0,0-21 16,1 0-16,-1 21 0,0-21 0,0 0 16,0 0-16,0 0 0,22-21 0,-22 0 15,0 21-15,0-21 16,0-1-16,1 1 0,-1-21 0,-21 21 16,21-22-16,0 22 0,-21-21 0,0 0 15,0-1-15,21 1 0,-21 21 16,0 0-16,0-22 0,0 22 0,0 0 15,0 0-15,-21 21 16,0 0-16,0 0 16,0 0-16,21 21 0,0 0 0,0 0 15,0 0-15,0 1 16,0-1-16,0 0 16,21-21-16,0 0 15,0 0-15,0 0 0,0 0 16,1 0-16,-1-21 15,0 21-15,-21-21 0,21 21 16,0 0 0,-21 21-1,0 0-15,0 0 16,0 0-16,0 0 0,0 1 16,0-1-16,0 0 0,0 21 0,0-21 15,0 1-15,0-1 0,0 0 0,0 0 16,0 0-1,21 0-15,1-21 0,-1 0 0,0 0 16,0 0-16,0 0 16,0 0-16,1 0 0,-1 0 15,0 0-15,0 0 0,0-21 0,0 0 16,-21 0-16,22 0 0,-1 0 0,0-1 16,-21-20-16,21 21 0,0-21 15,-21 20-15,0-20 0,21 21 0,-21 0 16,0 0-16,0-1 0,0 1 15,0 42 1,0 1 0,0-1-16,0 21 15,-21-21-15,21 0 0,0 1 16,0 20-16,0-21 0,0 0 0,0 0 16,0 1-16,0-1 0,0 0 0,0 0 15,0 0-15,21-21 16,1 0-16,-1 0 0,0 0 15,0 0-15,0 0 0,0 0 16,-21-21-16,43-21 16,-22 21-16,0-1 0,-21 1 0,21 0 15,0-21-15,-21 21 0,22-22 0,-22 22 16,0-21-16,0 21 0,21-1 16,-21 1-16,0 42 31,0 1-31,0-1 15,0 0-15,0 0 0,0 0 0,-21 0 16,21 1-16,0-1 0,0 0 0,0 0 16,0 0-16,0 0 0,0 1 15,0-1-15,0 0 0,21-21 0,-21 21 16,21-21-16,0 0 31,0-21-15,-21 0-16</inkml:trace>
  <inkml:trace contextRef="#ctx0" brushRef="#br0" timeOffset="367.84">6562 1418 0,'0'0'0,"-43"-42"16,22 42-16,0-21 16,0 0-16,0 21 0,-1-22 15,1 22-15,0 0 16,0 0-16,0 0 0,21 22 16,0-1-16,-21 0 0,-1 0 0,22 0 15,0 22-15,0-22 0,0 21 16,-21 0-16,21-20 0,0 20 0,0 0 15,0 1-15,0-22 0,0 21 0,0-21 16,0 22-16,21-22 0,-21 0 16,22 0-16,-1 0 0,0 0 0,0-21 15,0 22-15,0-22 0,1 0 16,-1 0-16,0 0 0,21 0 16,-21 0-16,1 0 0,-1-22 0,0 1 15,0 0-15,21 0 0,-20 0 16,-1-22-16</inkml:trace>
  <inkml:trace contextRef="#ctx0" brushRef="#br0" timeOffset="711.93">7091 741 0,'0'0'16,"0"-42"-16,0-64 15,0 85-15,0-22 0,0 22 16,0 0-16,-21 42 31,21 0-31,-22 0 0,1 1 16,21 20-16,-21 0 0,0 22 0,0-1 15,0 1-15,-1-1 0,1 1 16,-21 20-16,21-20 0,0-1 0,-1 1 16,1-1-16,21 1 0,-21-1 15,0 1-15,0-22 0,21 22 0,0-22 16,-21 0-16,21 1 0,0-1 0,0-21 15,0 22-15,0-22 16,0 0-16,0 0 0,21-21 16,0 0-16,0 0 15,0 0-15,0 0 16,1-21-16,-1 0 0,0 0 0,0-1 16,0 1-16</inkml:trace>
  <inkml:trace contextRef="#ctx0" brushRef="#br0" timeOffset="1423.33">7154 1545 0,'0'0'16,"0"-21"-16,21 21 0,-21-21 16,-21 21 15,0 21-31,0 0 0,21 0 16,-21 22-16,21-22 0,-21 0 0,21 21 15,-22-20-15,22-1 0,0 21 16,0-21-16,0 0 0,0 22 15,0-22-15,0 0 0,0 0 0,0 0 16,22 1-16,-1-22 0,0 21 0,0-21 16,0 0-16,0 21 0,1-21 15,-1 0-15,0 0 0,0 0 16,0-21-16,0 21 0,1-21 0,-22-1 16,21 1-16,0 0 0,-21 0 0,21-21 15,-21 20-15,0-20 16,0 0-16,0-1 0,0 1 0,0 0 15,0-1-15,0 22 0,0 0 0,-21 0 16,0 0-16,0 0 0,-1 21 16,1 0-16,0 0 0,0 0 0,-21 21 15,20 0-15,-20-21 0,21 42 0,-21-21 16,20 1-16,22-1 0,0 21 16,-21-21-16,21 22 0,0-22 0,0 0 15,0 0-15,21 0 0,-21 0 0,22 1 16,20-1-16,-21-21 0,0 0 15,22 0-15,-22 0 0,0 0 0,21 0 16,-21 0-16,22 0 0,-22-21 16,21 21-16,-21-22 0,22 1 0,-22 0 15,21 0-15,-21 0 0,22-22 16,-22 22-16,0 0 0,21-21 0,-20 21 16,-1-1-16,0 1 0,0 0 15,0 21-15,-21 21 16,0 0-1,0 1-15,0-1 0,0 21 16,0-21-16,0 22 0,0-22 0,0 21 16,0-21-16,0 22 0,0-22 0,0 0 15,0 0-15,0 0 0,0 0 16,21-21-16,1 0 16,-1 0-16,0 0 15,0 0-15,0 0 0,0 0 16,1 0-16,-22-21 0,0 0 15,21 0-15,-21 0 0,0 0 0,0-1 16,0 1-16,0-21 0,0 21 16,0-22-16,0 22 0,-21-21 0</inkml:trace>
  <inkml:trace contextRef="#ctx0" brushRef="#br0" timeOffset="1695.17">6964 1143 0,'-43'0'16,"86"0"-16,-107 0 0,64-21 15,21 21 1,1 0-16,-1 0 0,0 0 16,21 0-16,1 0 0,-1 0 0,21-21 15,-20 21-15,-1 0 0,22-21 0,-22 21 16,0 0-16,1 0 0,-1 0 15,-21 0-15,0-22 0,0 22 0,1 0 16,-44-21 0,1 21-1,0-21-15,-21 21 0,-1 0 0,1-21 16,0 21-16</inkml:trace>
  <inkml:trace contextRef="#ctx0" brushRef="#br0" timeOffset="1983.95">4466 1164 0,'0'0'0,"-21"0"16,0 0-16,42 0 15,21 0-15,1 0 0,-1 0 16,21 0-16,1 0 0,-1-21 0,22 21 15,-21 0-15,-1-21 0,1 21 0,-1 0 16,-21 0-16,22 0 0,-43-21 16,21 21-16,-20 0 0,-44 0 31,1 0-31,0 0 16,0 0-16,0 0 0,0 0 15</inkml:trace>
  <inkml:trace contextRef="#ctx0" brushRef="#br0" timeOffset="3053.78">9440 783 0,'0'-21'0,"0"42"0,0-63 0,21 42 0,-21-21 15,22 0-15,-1-1 0,-21 1 16,0 0-16,0 0 0,0 0 16,0 0-16,0-1 0,0 1 15,0 0-15,0 0 0,0 0 16,0 0-16,0-1 0,0 1 16,-21 21-16,-1 0 15,1 0-15,0 0 0,0 0 16,-21 21-16,20 1 0,1-1 15,-21 21-15,21-21 0,-22 22 0,1-1 16,0 0-16,-1 22 0,22-1 16,-21 1-16,0-1 0,-1 1 0,22 20 15,0-20-15,0-1 0,0 1 16,21-1-16,0 1 0,0-1 16,0 1-16,0-1 0,0 1 0,21-22 15,0 22-15,0-22 0,21 0 0,-20 1 16,20-22-16,-21 0 0,21 0 15,1 0-15,-1 1 0,-21-1 0,22-21 16,-1 0-16,0 0 0,1 0 16,-1-21-16,0-1 0,22 1 0,-22 0 15,22-21-15,-1-1 0,1 1 0,-1 0 16,1-1-16,-22-20 0,21-1 16,-20 22-16,-1-21 0,-21-1 15,0 1-15,1-22 0,-22 21 0,0-20 16,0-1-16,0 22 0,-22-22 15,1 21-15,0 1 0,0 21 0,-21-22 16,-1 22-16,1-1 0,-22 1 16,1 21-16,-1 0 0,22 0 0,-21-1 15,-1 1-15,1 21 0,20 0 0,-20 0 16,20 21-16,-20 1 0,21-1 16,-22 0-16,22 21 0,-1-21 0,1 22 15,0-1-15,21 0 16,-22 1-16,22 20 0,0-20 0,0 20 0,21-21 15,0 22-15,0-22 0,0 1 16,0 20-16,21-21 0,0 1 16,0-22-16,0 21 0,1-21 0,20 1 15</inkml:trace>
  <inkml:trace contextRef="#ctx0" brushRef="#br0" timeOffset="5231.55">10245 1439 0,'0'0'0,"0"-21"0,-22 21 16,22-21-16,0 0 15,0 0-15,0 0 16,0-1-16,22 22 15,-1-21-15,0 21 0,0 0 16,0 0-16,0 0 0,1 0 16,-1 0-16,0 21 15,0 1-15,-21-1 0,0 0 0,0 0 16,21 0-16,-21 0 0,21 22 0,-21-22 16,0 21-16,0-21 0,0 22 15,0-1-15,0-21 0,0 22 0,0-22 16,0 21-16,0-21 0,0 0 0,0 1 15,0-1-15,0 0 16,22-21 0,-1 0-16,0-21 15,0 0-15,0-1 16,-21 1-16,21 0 0,1-21 0,-22-1 16,21 22-16,0-21 0,0 0 0,0-1 15,0 22-15,-21-21 0,22 21 16,-1-22-16,0 22 0,-21 0 0,0 0 15,0 0-15,0-1 0,21 22 16,-21 22 15,-21-1-15,21 21-16,-21-21 0,21 0 0,-21 1 16,21 20-16,-22 0 0,22-21 0,0 22 15,0-1-15,-21-21 0,21 22 16,0-22-16,0 21 0,0-21 0,0 0 15,21 1-15,-21-1 0,22 0 0,-1 0 16,0-21-16,0 0 0,21 0 16,-20 0-16,-1 0 0,21 0 0,-21 0 15,22 0-15,-22-21 0,21 0 16,-21 0-16,22-1 0,-22 1 16,0 0-16,0-21 0,0-1 0,22 22 15,-43-21-15,21 21 0,0-22 0,0 22 16,-21-21-16,0 21 0,0 0 15,0-1-15,0 1 0,0 0 0,0 0 16,-21 21 0,0 0-16,0 0 0,-1 21 15,1-21-15,0 21 0,21 0 16,0 1-16,0-1 0,-21 0 16,21 21-16,0-21 0,0 22 0,0-22 15,0 21-15,0-21 0,0 22 0,0-22 16,0 21-16,0-21 0,21 1 15,0 20-15,-21-21 0,21-21 16,1 21-16,-1 0 0,0 1 0,0-22 16,0 0-16,22 0 0,-22 0 0,0 0 15,0 0-15,0 0 0,22-22 16,-22 22-16,0-21 0,0 0 0,0-21 16,0 21-16,1-22 0,-1 22 0,-21-21 15,21-1-15,0 1 0,0 0 16,-21-1-16,0 1 0,0 21 0,21 0 15,-21-22-15,0 22 0,0 0 16,-21 21 0,0 0-16,0 0 15,21 21 1,0 0 0,21-21-1,0 0-15,0 0 0,1 0 0,-1 0 16,0 0-16,-21-21 15,21 21-15,0 0 16,-21 21 15,0 1-15,0-1-16,0 21 16,0-21-16,0 0 0,0 1 15,0-1-15,0 21 0,0-21 0,0 0 16,0 22-16,0-22 0,0 0 0,21 0 15,-21 0-15,22 1 0,-1-1 16,0-21-16,21 21 0,-21-21 0,22 0 16,-22 0-16,21 0 0,1 0 0,-1 0 15,-21 0 1,43-42-16,-22 20 0,-21 1 0,0 0 0,0-21 16,1-1-16,-1 1 0,0 0 15,0-1-15,0 1 0,0 0 0,22-22 16,-22 1-16,0-1 0,0 22 15,0-22-15,-21 1 0,0 21 0,22-22 16,-22 22-16,0-1 0,0 22 16,0-21-16,0 21 0,0 0 0,0-1 15,0 1-15,-22 21 0,1 21 32,0 1-32,21-1 0,-21 21 0,21-21 15,-21 22-15,21-1 0,-21 0 16,-1 22-16,22-22 0,-21 0 0,0 22 15,21-22-15,-21 1 0,21-1 0,-21 21 16,0-20-16,21-1 0,0 0 16,0 1-16,0-1 0,0 0 15,0 1-15,0-1 0,0 0 0,0-20 16,21 20-16,0-21 0,0 21 16,0-20-16,0-1 0,22 0 0,-22-21 15,21 21-15,-21 0 0,1-21 0,20 0 16,-21 0-16,21 0 0,-20 0 15,-1 0-15,21-21 0,-21 0 0,0 0 16,22 0-16,-22-1 0,0-20 0,0 21 16,22-21-16,-22-1 0,0-20 15,0 20-15,0 1 0,0 0 0,1-1 16,-1 22-16,-21-21 0,21 21 0,-21 0 16,0-1-16,0 1 15,-21 21 1,0 21-1,-1 1-15,22-1 0,-21 0 0,21 0 16,-21 0-16,21 0 0,-21 22 16,21-22-16,0 21 0,0 1 0,0-22 15,0 21-15,0-21 0,0 22 0,0-22 16,0 0-16,21 0 0,-21 0 16,21 0-16,0 1 0,1-1 15,20-21-15,-21 0 0,0 0 0,22 0 0,-22 0 16,0 0-16,21 0 0,-21 0 15,22-21-15,-22 21 0,0-22 16,0 1-16,0 0 0,1-21 0,-1 21 16,-21-22-16,0 22 0,21-21 15,-21-1-15,0 1 0,0 0 0,0-1 16,0 22-16,0-21 0,-21 21 0,0-22 16,-1 22-16,1 21 0,-21-21 15,21 0-15,-22 21 0,22 0 0,-21 0 16,21 0-16,-22 0 0,1 21 0,21 0 15,0 0-15,0 1 0,-22-1 16,43 0-16,-21 0 0,21 0 16,-21 0-16,21 1 0,0-1 0,0 0 15,0 0-15,0 0 0,0 0 0,0 1 16,0-1-16,21 0 16,-21 0-16,21-21 0,0 0 0,1 0 15,-1 0-15,21 21 0</inkml:trace>
  <inkml:trace contextRef="#ctx0" brushRef="#br0" timeOffset="7147.91">14055 1799 0,'21'-21'16,"0"0"-1,0 0-15,0 21 0,-21-21 16,0-1-16,21 22 0,-21-21 0,22 0 16,-22 0-16,0 0 0,0 0 15,0-1-15,0 1 0,0 0 0,-43 0 16,22 21-16,0-21 0,0 21 15,0 0-15,-22 0 0,22 0 16,0 0-16,-21 0 0,20 0 0,1 0 16,0 0-16,0 21 0,0 0 0,0 21 15,-1-20-15,1-1 0,21 0 16,-21 21-16,21-21 0,0 22 0,0-22 16,0 0-16,0 21 0,0-20 0,0 20 15,0-21-15,21 0 16,0-21-16,1 21 0,-1-21 0,0 0 15,0 0-15,0 0 0,22 0 16,-22 0-16,0 0 0,0-21 16,0 21-16,0-21 0,1 0 15,-1-21-15,21 20 0,-21 1 0,0-21 16,1 0-16,-22-1 0,21 22 16,0-21-16,-21 21 0,0-1 0,0 1 15,0 0-15,21 0 0,-21 42 31,-21 0-15,21 0-16,0 1 0,0 20 0,-21-21 16,21 0-16,0 22 0,0-22 0,0 0 15,0 0-15,0 0 0,0 0 16,0 1-16,0-1 0,21 0 16,0 0-16,0-21 0,0 21 0,1-21 15,-1 0-15,0 0 0,0 0 16,21 0-16,-20 0 0,20 0 0,-21 0 15,21 0-15,-20 0 0,20-21 0,-21 21 16,21-21-16,-20 0 0,20 0 16,-21-22-16,0 22 0,0-21 0,1 21 15,-22-22-15,0 1 0,21 21 0,-21-22 16,0 22-16,0-21 0,0 21 16,0 0-16,0-1 0,-21 1 15,-1 21-15,1-21 0,0 21 0,0 0 16,0 0-16,0 0 15,-22 0-15,22 21 0,0 0 0,0 1 16,-22-1-16,22 0 0,0 0 0,21 0 16,-21 22-16,0-22 0,21 21 15,0-21-15,0 0 0,0 22 0,0-22 16,0 0-16,0 0 0,0 0 0,21-21 16,0 22-16,0-1 0,0-21 15,1 0-15,-1 0 0,0 0 0,0 0 16,0 0-16,0 0 0,1 0 0,-1-21 15,0-1-15,0 1 0,0 0 16,0 0-16,1-21 0,-1 20 0,0-20 16,0 0-16,0-1 0,0 1 15,1 0-15,-1-22 0,-21 22 0,21-22 16,0 22-16,-21-21 0,0-1 16,0 1-16,21-1 0,-21 22 0,0-22 15,21 22-15,-21 0 0,0-1 16,0 22-16,0-21 0,0 21 15,0-1-15,0 44 16,0-1 0,0 0-16,-21 21 0,0 1 0,21-1 15,-21 0-15,0 1 0,21 20 16,-21-21-16,-1 22 0,22-22 0,-21 22 16,21-22-16,0 0 0,-21 1 15,21-1-15,0 0 0,0 1 0,0-1 16,0 0-16,0 1 0,0-1 15,0 0-15,21-20 0,0 20 0,1-21 16,-1 0-16,0 0 0,0 1 0,0-1 16,22 0-16,-22-21 0,0 0 15,21 0-15,1 0 0,-22 0 0,21 0 16,-21 0-16,22 0 0,-1 0 0,-21-21 16,0 0-16,22-1 0,-22 1 15,0 0-15,0 0 0,0-21 0,0 20 16,1-20-16,-22 21 0,0-21 15,0 20-15,0 1 0,0 0 16,0 0-16,-22 21 16,22 21-1,-21 0-15,0 0 16,21 1-16,-21-1 0,21 0 0,0 0 16,0 0-16,0 0 0,0 1 0,0-1 15,0 0-15,0 0 0,21 0 16,0 0-16,0-21 0,1 0 15,-1 22-15,21-22 0,-21 0 16,0 0-16,1 0 0,-1 0 16,21 0-16,-21-22 0,0 22 0,1-21 0,-1 0 15,0 0-15,-21 0 0,21 0 16,0-22-16,0 22 0,1-21 16,-22 21-16,21-22 0,-21 22 0,21 0 15,-21 0-15,0 0 0,0 42 31,-21 0-15,21 0-16,-21 0 0,-1 0 0,22 1 16,-21-1-16,21 21 0,0-21 15,0 0-15,-21 22 0,21-22 16,0 0-16,0 0 0,0 0 0,0 1 16,0-1-16,-21-21 15,21 21-15,0-42 31,0 0-31,0-1 16,21 1-16,0 0 0,-21 0 0,21 0 16,1 0-16,-22-22 0,21 22 0,21-21 15,-21 21-15,0-22 0,22 22 16,-22 0-16,21 0 0,-21 0 0,22-1 16,-22 22-16,0 0 0,0 0 0,0 0 15,1 0-15,-22 22 16,0-1-16,21 0 0,-21 0 0,0 0 15,0 0-15,0 22 0,0-22 16,0 0-16,0 21 0,0-20 16,0-1-16,0 21 0,0-21 0,0 0 15,0 1-15,0-1 0,0 0 16,0-42 46,21 0-62,0-1 0,0 22 16</inkml:trace>
  <inkml:trace contextRef="#ctx0" brushRef="#br0" timeOffset="7983.57">17166 1630 0,'0'0'0,"0"-21"0,21 21 0,-21-21 15,0-1-15,21 1 0,-21 0 16,0 0-16,0 0 0,0 0 16,0-1-16,0 1 0,-21 21 15,-21 0 1,21 0-16,0 0 0,-22 0 0,22 0 16,-21 0-16,21 0 0,-22 21 0,1 1 15,0-1-15,20 0 0,-20 0 16,21 0-16,-21 0 0,20 22 0,1-22 15,21 0-15,0 21 0,0-20 0,0-1 16,0 0-16,0 21 0,0-21 16,0 1-16,21-22 0,1 21 0,-1 0 15,0-21-15,0 0 0,21 0 0,-20 0 16,-1 0-16,0 0 0,0 0 16,0-21-16,0 0 0,1 21 0,-1-22 15,0 1-15,0-21 0,0 21 16,22 0-16,-22-22 0,0 22 15,0-21-15,0 21 0,0-22 0,1 22 16,-22 0-16,0 0 0,21 0 0,-21-1 16,0 44 15,0-1-31,-21 21 16,21-21-16,-22 0 0,22 22 15,-21-1-15,21 0 0,0 1 0,0-1 16,0 0-16,0 1 0,0 20 0,0-20 15,0 20-15,0-21 0,0 22 16,0-22-16,0 22 0,0-22 16,0 22-16,0-1 0,0-21 0,0 22 15,0-1-15,0 1 0,0-22 0,0 22 16,-21-22-16,0 0 0,0 1 16,21-1-16,-21 0 0,-1 1 0,1-22 15,21 21-15,-21-21 0,0 1 0,21-1 16,-21 0-16,0-21 0,21 21 0,-22-21 15,1 0-15,0 0 16,0 0-16,21-21 0,-21 21 16,21-21-16,0 0 0,-21-1 0,21 1 15,-22-21-15,22 21 0,0-22 0,0 1 16,0 0-16,0-1 0,0 1 16,0 0-16,22-22 0,-1 22 15,0-22-15,0 22 0,0-21 0,0 20 16,1 1-16,-1-22 0,0 22 0,0 0 15,0-1-15,0 1 0,1 0 16,-1-22-16,0 22 0,-21 0 0,0-1 16,0 1-16,0-22 0,0 22 0,0 0 15,0-1-15,-42 22 0,20-21 0,-20 0 16,0 20-16,-1-20 0,1 21 0,0-21 16,-85-1-16,84 1 0,-20 21 0,-1 0 15,1-1-15,-1-20 0</inkml:trace>
  <inkml:trace contextRef="#ctx0" brushRef="#br0" timeOffset="8095.5">15960 1122 0,'-43'-21'16,"86"42"-16,-107-42 0,22 21 0,-1-21 0,22-1 16,-42 22-16,42-21 0,-1 21 0,22-21 15,-21 21-15,21-21 0,0 0 16,0 0 0,0-1-16,0 1 0</inkml:trace>
  <inkml:trace contextRef="#ctx0" brushRef="#br0" timeOffset="9687.87">2222 2455 0,'0'0'0,"-63"0"16,-64 0-16,85 0 15,20 0-15,-20 0 0,21 0 16,0 0-16,0 0 0,21-21 31,21 21-31,21 0 16,-21-21-16,22 21 0,20-21 16,1 21-16,-1 0 0,22-21 0,21 21 15,-1 0-15,1 0 0,21 0 16,-21 0-16,21-21 0,21 21 0,0 0 15,1 0-15,-1 0 0,0 0 16,21 0-16,-21 0 0,22 0 16,-1 0-16,0 0 0,1 0 0,-22 0 15,21 0-15,-21 0 0,1 0 0,-22 0 16,0 0-16,0 21 0,-22-21 16,-20 0-16,0 0 0,-22 0 0,1 0 15,-22 0-15,-21 0 0,0 0 16,1 0-16,-1-21 62,0 21-62,0 0 0</inkml:trace>
  <inkml:trace contextRef="#ctx0" brushRef="#br0" timeOffset="10455.94">10033 2434 0,'0'0'0,"-21"0"0,0 0 0,-22-21 0,22 21 15,0 0-15,0 0 0,0-21 16,-1 21-16,1 0 16,42 0 15,1 0-31,-1 0 0,21 0 0,0 0 15,22 0-15,-22 0 0,22 0 0,-1 0 16,22 0-16,-22 0 0,22 0 16,0 21-16,-1-21 0,1 21 0,21-21 15,0 0-15,0 21 0,-1-21 16,1 0-16,0 0 0,0 22 16,21-22-16,0 0 0,0 0 0,0 0 15,21 21-15,-21-21 0,21 0 0,0 0 16,22 21-16,-22-21 0,21 0 15,-21 21-15,1-21 0,-1 0 0,0 21 16,-21 0-16,0-21 0,0 0 0,0 0 16,0 0-16,-21 0 0,-22 0 15,22 0-15,-21 0 0,0 0 0,-1 0 16,1-21-16,-22 21 0,22 0 0,-21 0 16,20 0-16,-41-21 0,20 21 15,-21 0-15,1 0 0,-22 0 16,0 0-16,0 0 0,0 0 15,-42 21 17,0-21-17,0 0-15,0 21 0,0-21 16,-22 0-16,1 0 0,0 0 0</inkml:trace>
  <inkml:trace contextRef="#ctx0" brushRef="#br0" timeOffset="11647.89">868 3662 0,'0'-21'125,"0"0"-109,0-1 0,0 1-1,0 0-15,0 0 16,0 0-16,0 0 0,0-1 16,0 1-1,-21 42 16,21 1-31,-22-1 16,22 0-16,0 0 0,0 0 16,0 0-16,0 1 0,0-1 0,0 0 15,0 0-15,0 0 0,0 0 16,0 1-16,0-1 0,0 0 0,0 0 16,0 0-1,22-21 16,-1 0-31,0-21 16</inkml:trace>
  <inkml:trace contextRef="#ctx0" brushRef="#br0" timeOffset="11885.75">1079 3514 0,'0'-21'15,"0"42"17,0 0-32,0 0 0,0 0 15,0 0-15,0 1 16,0-1-16,0 0 0,0 0 16,0 0-16,0 0 0,0 1 15,0-1 1</inkml:trace>
  <inkml:trace contextRef="#ctx0" brushRef="#br0" timeOffset="12943.49">2265 3450 0,'0'0'0,"0"-21"0,21 21 0,-21-21 16,0 0-16,0 0 0,0-1 15,0 1 1,0 42-1,-21 1 1,21-1-16,-21 0 0,21 21 0,0-21 16,0 22-16,-22-1 0,22 0 15,0 1-15,-21 20 0,0-20 16,21-1-16,0 21 0,-21 1 16,0-1-16,0 1 0,-1-1 0,1-20 15,0 20-15,0 1 0,0-22 0,0 0 16,-1 1-16,22-1 0,0-21 15,-21 0-15,21 1 0,-21-1 0,21 0 16,-21-21 0,21-21-1,0 0-15,0-1 0,0 1 16,0-21-16,0 21 0,0-22 0,0 1 16,0 0-16,0-22 0,0 22 15,0-22-15,0 22 0,21 0 16,0-1-16,-21 22 0,21-21 0,1 21 15,-22 0-15,0-1 0,21 22 16,0 0-16,0 0 0,0 22 16,0-1-16,-21 0 15,22 0-15,-1 0 0,-21 22 0,0-1 16,21 0-16,0 1 0,0-1 16,-21-21-16,21 21 0,1 1 0,-22-1 15,21-21-15,0 22 0,-21-22 16,21 0-16,0-21 0,0 21 0,1-21 15,-1 0-15,21 0 0,-21 0 0,0 0 16,22 0-16,-22 0 16,21-21-16,1 21 0,-22-21 0,0-22 15,21 22-15,-21-21 0,22 21 16,-22-22-16,0-20 0,0 21 0,0-22 16,1 22-16,-22-22 0,0 22 0,21-22 15,-21 1-15,0-1 0,0 1 16,0-1-16,0 1 0,0-1 0,0 22 15,-21-21-15,-1 20 0,1 1 16,0 0-16,-21-1 0,21 22 0,-22 0 16,1 0-16,-22 21 0,22 0 15,-21 21-15,20 0 0,1 0 0,-22 22 16,22-1-16,0 21 0,21-20 16,-1 20-16,22-20 0,0 20 15,0-21-15,0 1 0,0-1 0,22 0 16,-1-20-16,0 20 0,0-21 15,0 21-15,0-20 0,22-1 0,-22-21 16,21 21-16,-21 0 0,1-21 16,20 0-16,-21 0 0,0 0 0,22 0 15,-22 0-15,21 0 0,-21-21 16</inkml:trace>
  <inkml:trace contextRef="#ctx0" brushRef="#br0" timeOffset="14763.26">3302 4128 0,'0'0'0,"-21"0"16,0 0-16,21-22 31,0 1-15,0 0-16,21 0 16,0 0-16,0 21 0,0-21 0,-21-1 15,21 1-15,-21 0 0,22 0 0,-22 0 16,0 0-16,0-1 0,0 1 15,0 0-15,0 0 0,0 0 16,-22 21-16,1 0 16,0 0-16,0 0 0,0 21 15,0 0-15,-1 0 0,1 22 16,0-22-16,21 21 0,-21 0 0,21 1 16,-21-1-16,21 0 0,-21 1 15,21-22-15,0 21 0,0-21 16,0 22-16,0-22 0,0 0 0,21 0 15,0-21-15,0 21 0,21-21 0,-20 0 16,-1 0-16,0 0 0,21 0 16,-21 0-16,1-21 0,-1 21 0,21-21 15,-21 0-15,0 0 0,1 0 16,20-1-16,-21 1 0,43-85 16,-43 85-16,0-21 0,0 21 15,-21 0-15,21-1 0,0 1 16,-21 0-16,0 42 31,0 0-31,0 1 16,0-1-16,0 0 0,0 21 0,0-21 15,0 1-15,0 20 0,0-21 0,0 0 16,0 22-16,0-22 0,0 0 16,0 0-16,0 0 0,0 0 15,0 1-15,22-22 16,-1 0-16,0 0 15,-21-22-15,21 1 0,0 21 0,0-21 16,1 0-16,-1 0 0,0-22 16,0 22-16,0-21 0,0 21 0,1-22 15,-1 22-15,0-21 0,-21 21 16,0 0-16,21-1 0,-21 1 16,21 0-16,-21 0 0,0 42 46,0 0-46,0 0 0,0 1 0,0-1 16,0 21-16,0-21 0,0 0 0,0 22 16,0-22-16,0 0 0,0 0 15,0 0-15,0 1 0,0-1 16,21 0-16,1 0 0,20-21 0,-21 0 16,0 0-16,0 0 0,22 0 15,-22 0-15,0 0 0,21-21 16,1 0-16,-22 21 0,21-21 0,-21-1 15,22-20-15,-22 21 0,0 0 16,0 0-16,0-22 0,1 22 0,-22-21 16,21 21-16,-21-22 0,0 22 0,0 0 15,0 0-15,0 0 0,0-1 16,-21 22-16,-1 0 0,1 0 16,0 0-16,0 0 0,0 0 0,0 0 15,-1 22-15,1-22 0,21 42 16,-21-21-16,0 0 0,21 22 15,0-22-15,0 21 0,0-21 0,0 22 16,0-22-16,0 21 0,0-21 16,0 0-16,21 1 0,0-1 0,0 0 15,1-21-15,20 21 0,-21-21 16,0 0-16,0 0 0,22 0 0,-22 0 16,21 0-16,-21 0 0,22-21 0,-22 0 15,0 21-15,0-21 0,22-1 16,-22 1-16,0-21 0,0 21 0,0 0 15,22-22-15,-22 1 0,0 0 0,0-1 16,0 1-16,0 0 0,1-1 16,-1 1-16,0 0 0,0-22 15,-21 22-15,21-22 0,0 1 0,-21-1 16,0 22-16,22-22 0,-22 22 16,0 0-16,0-1 0,0 22 0,0-21 15,0 21-15,0 0 0,-22 21 16,1 0-1,21 21-15,-21-21 0,0 42 0,21-21 16,0 22-16,-21 20 0,0-21 0,21 22 16,0-22-16,-22 22 0,1-1 15,0 1-15,21-22 0,-21 22 0,21-22 16,0 21-16,0-20 0,0 20 16,0-20-16,0-1 0,0 0 15,0 1-15,0-22 0,0 21 0,0-21 16,21 0-16,0-21 0,-21 22 0,21-22 15,1 0-15,-1 0 0,0 0 16,0 0-16,0-22 0,0 22 16,1-21-16,20 0 0,-21 0 0,0 0 15,0 0-15,1-1 0,-1 1 16,0-21-16,0 21 0,0-22 0,-21 22 16,0 0-16,21 0 0,-21 0 0,0 0 15,0 42 16,-21 0-31,21 0 0,0 21 16,0-20-16,0-1 0,0 0 0,0 21 16,0-21-16,0 1 0,0-1 15,0 0-15,0 0 0,0 0 0,21 0 16,1-21-16,-1 0 0,0 0 16,0 0-16,0 0 0,0 0 15,22 0-15,-22-21 0,21 0 0,-21 0 16,1 21-16,20-42 0,-21 20 0,0 1 15,-21 0-15,0-21 0,21 21 16,-21-22-16,0 22 0,0-21 0,0 21 16,0-1-16,-21-20 0,0 21 15,0 0-15,0 21 0,0 0 16,-22 0-16,22 0 0,0 0 16,0 0-16,0 0 0,-1 0 0,1 21 15,21 0-15,0 0 16,21-21-16,1 0 15,20 0-15,0 0 0</inkml:trace>
  <inkml:trace contextRef="#ctx0" brushRef="#br0" timeOffset="15343.93">6435 3789 0,'0'-21'16,"-22"21"15,22 21-31,-21 0 0,21 0 15,-21 22-15,21-22 0,0 21 0,0 0 16,-21 22-16,0-22 0,21 22 16,-21-1-16,-1 1 0,1-1 0,21 1 15,-21-1-15,0 1 0,0-1 16,0 1-16,-1 20 0,1-20 16,21-1-16,-21 22 0,0-21 0,21-1 15,0-21-15,-21 22 0,21-22 0,-21 1 16,21-1-16,-22-21 0,22 21 0,0-20 15,-21-1-15,21 0 0,0 0 16,0-42 0,0 0-1,0 0-15,0-1 0,0-20 16,0 21-16,0-21 0,0-1 0,0 1 16,0 0-16,0-22 0</inkml:trace>
  <inkml:trace contextRef="#ctx0" brushRef="#br0" timeOffset="15659.27">6011 4233 0,'0'0'0,"0"-127"16,0 85-16,21 0 0,-21-1 15,22 22-15,-1-21 0,0 21 0,0 0 16,21-1-16,-20 1 0,20 0 16,-21 21-16,21-21 0,22 21 0,-22 0 15,1-21-15,20 21 0,-21 0 0,1 0 16,-1 21-16,0-21 15,-20 21-15,-1 0 0,-21 0 0,0 1 16,0 20-16,0-21 0,-21 0 0,-1 0 16,1 22-16,0-22 0,-21 0 15,21 0-15,-22 0 0,1 22 0,21-43 16,-22 21-16,22 0 0,-21 0 0,21-21 16,0 0-16,-1 21 0,1-21 15,0 0-15,21-21 16,0 0-1,0 0-15,0 0 0,21 0 16,0-1-16,1 22 0</inkml:trace>
  <inkml:trace contextRef="#ctx0" brushRef="#br0" timeOffset="15914.12">7048 3831 0,'0'0'15,"0"-21"-15,-21 21 16,0 0 0,0 21-16,21 0 0,0 1 15,0-1-15,-21 0 0,21 0 0,0 0 16,-21 0-16,21 1 0,0-1 16,0 0-16,0 0 0,-22 0 15,22 0-15,0 1 0,-21-22 0,21 21 16,0 0-1,0-42 1,0 0 0</inkml:trace>
  <inkml:trace contextRef="#ctx0" brushRef="#br0" timeOffset="16252.14">6985 3598 0,'0'0'0,"0"-21"15,-21 21-15,0 0 0,21 21 32,0 1-32,0-1 15,21-21 1,0 0-16,0 0 0,0 0 0,0 0 16,1 0-16,-1 0 15,0 0-15,0-21 16,-21-1-16,0 1 0,0 0 15,0 0-15,0 0 16,0 0-16,-21 21 0,0 0 16,0-22-16,-1 22 15,1 0-15,0 0 0,0 0 16,0 22-16,21-1 0,0 0 16,0 0-16,0 0 0,0 0 15,0 1-15,0-1 0,21 0 16,0 0-16,0 0 0,-21 0 0</inkml:trace>
  <inkml:trace contextRef="#ctx0" brushRef="#br0" timeOffset="16747.16">7493 3831 0,'-21'0'0,"0"0"15,-1 21-15,1 1 16,21-1-16,0 0 16,0 0-16,0 21 0,0-20 15,-21-1-15,21 0 0,0 0 0,-21 0 16,21 0-16,0 1 0,-21-1 16,21 0-16,-21-21 15,21-21 16,0 0-15,0-1-16,0 1 0,0 0 0,21 0 16,0-21-16,0 20 0,-21 1 15,21 0-15,0 0 0,1 0 0,20-22 16,-21 43-16,0-21 0,0 0 0,22 21 16,-22 0-16,0 0 0,0 0 0,0 0 15,1 0-15,-1 0 0,0 0 16,0 21-16,0 0 0,-21 1 0,0-1 15,0 0-15,0 0 0,21 0 0,-21 22 16,0-22-16,0 0 0,0 0 16,0 0-16,0 0 0,0 1 0,0-1 15,-21-21-15,21 21 0,0 0 16,-21-21-16,0 0 0,21 21 16,-21-21-16,42-21 31,0 21-31</inkml:trace>
  <inkml:trace contextRef="#ctx0" brushRef="#br0" timeOffset="17516.3">8424 3895 0,'0'0'0,"0"-43"16,0 22-16,0 0 15,0 0-15,-21 0 16,0 21-16,0 0 16,0 0-16,-1 21 0,1-21 15,0 21-15,0 0 0,0 0 0,0 1 16,21-1-16,-22 0 0,22 0 16,-21 0-16,21 0 0,0 1 0,0-1 15,0 0-15,0 0 0,21 0 31,1-21-31,-1 0 0,0 0 16,0 0-16,0 0 0,0 0 0,-21-21 16,22 0-16,-1 0 0,-21 0 15,0-1-15,21 22 0,-21-21 16,21 0-16,-21 0 0,0 0 16,0 42 15,0 0-31,0 0 15,0 0-15,0 22 0,0-22 0,0 21 16,0 1-16,0-1 0,0 21 16,0-20-16,0-1 0,0 22 15,0-22-15,0 21 0,0 1 0,0-1 16,0 1-16,0-1 0,0 22 0,0-21 16,0 20-16,-21 1 0,0-22 15,0 22-15,-1-21 0,22-1 0,-42 22 16,21-22-16,0 1 0,0-22 0,-1 22 15,-20-22-15,21 0 0,0 1 0,-22-1 16,22-21-16,-21 21 0,21-20 0,0-22 16,-1 21-16,1-21 0,-21 21 15,21-21-15,0 0 0,-1 0 0,22-21 16,-21 0-16,0-1 0,0 1 0,21 0 16,0-21-16,-21-1 0,21 1 15,-21-21-15,-1 20 0,22-20 0,0-1 16,-21-20-16,21 20 0,-21-21 15,21 22-15,0-22 0,0 1 0,0-1 16,0 0-16,21 22 0,0-1 0,1 1 16,20-1-16,-21 1 0,21-1 0,-20 22 15,20 0-15,-21-1 0,21 22 16,-20-21-16,20 21 0,-21-1 0,0 1 16,0 21-16,1-21 0,-1 21 0,0 0 15,0-21 1,0 21-16,0 0 15,-21-21-15,22 0 0</inkml:trace>
  <inkml:trace contextRef="#ctx0" brushRef="#br0" timeOffset="19884.4">10372 3852 0,'0'0'0,"0"-21"15,0 0-15,0 0 0,0 0 16,0 0-16,0-1 15,0 1-15,0 0 0,0 0 16,0 0-16,0 42 31,0 0-31,0 0 16,0 0-16,0 22 0,0-22 0,0 21 16,0-21-16,0 22 0,0-1 0,0 0 15,0-20-15,0 20 0,-22-21 0,22 21 16,-21-20-16,21 20 0,-21-21 15,21 0-15,0 0 0,0-42 47,0 0-47,0 0 16,0-21-16,0 20 0,0-20 0,21 21 16,-21-21-16,21-1 0,1 1 0,-1 0 15,0 20-15,0-20 0,0 0 16,0 21-16,1-1 0,-1 1 0,0 0 15,0 21-15,0 0 0,0 0 0,1 0 16,-1 0-16,0 0 0,-21 21 16,21 0-16,-21 1 0,21-1 0,-21 0 15,0 21-15,21-21 0,-21 1 16,22 20-16,-22-21 0,0 21 0,0-20 16,0-1-16,0 0 0,0 21 0,0-21 15,0 1-15,0-1 16,0-42 15,0-1-31,0 1 16,0 0-16,0 0 0,0-21 0,21 20 15,0-20-15,0 21 0,0-21 0,0 20 16,1-20-16,-1 21 0,0-21 16,21 20-16,-21 1 0,1 0 0,20 0 15,-21 0-15,0 21 0,0 0 16,22 0-16,-22 0 0,0 21 15,0 0-15,-21 0 0,0 0 16,0 1-16,0-1 0,21 0 0,-21 21 16,0-21-16,0 1 0,0 20 0,0-21 15,0 21-15,22-20 0,-22-1 16,0 21-16,0-21 0,21 0 0,0 1 16,0-1-16,-21 0 0,21-21 15,0 0-15,1 0 0,-1 0 16,0 0-16,0-21 0,0 0 15,0 21-15,-21-22 0,22 1 0,-1 0 16,0-21-16,0 21 0,-21-1 16,21-20-16,0 21 0,-21-21 0,0 20 15,0-20-15,22 21 0,-22-21 16,21 20-16,-21 1 0,0 0 0,0 0 16,0 42 15,-21 0-31,21 0 0,-22 22 15,22-22-15,0 0 0,0 0 0,0 22 16,-21-22-16,21 0 0,0 0 0,0 21 16,0-20-16,0-1 0,0 0 15,0 0-15,21 0 0,1-21 16,-22 21-16,21-21 0,0 0 0,0 0 16,0 0-16,22 0 0,-22-21 0,0 0 15,0 0-15,21 0 16,-20 21-16,-1-21 0,0-1 0,0-20 15,0 21-15,0 0 0,1 0 0,-1-22 16,0 22-16,0-21 0,0 21 0,0-1 16,-21-20-16,0 21 0,22 0 15,-22 0-15,21-1 0,-42 44 32,-1-1-32,1 0 15,21 0-15,-21 0 0,0 22 0,0-22 16,21 21-16,0 0 0,0-20 15,-21 20-15,21 0 0,0-21 0,0 1 16,0 20-16,0-21 0,21 0 16,0 0-16,-21 1 0,21-22 0,0 21 15,22-21-15,-22 0 0,0 0 0,0 0 16,21 0-16,-20 0 0,-1 0 16,21-21-16,-21-1 0,0 1 0,22 0 15,-22 0-15,0-21 0,0-1 0,0 22 16,1-21-16,-1-1 0,0-20 0,0 21 15,0-1-15,0-20 0,1 20 16,-1-20-16,0-1 0,0 1 16,-21 21-16,21-22 0,-21 22 0,21-1 15,-21 22-15,0-21 0,0 21 16,0 0-16,0-1 0,-21 22 16,0 0-1,0 22-15,21-1 0,-21 21 16,0 0-16,-1 1 0,1-1 0,0 0 15,0 22-15,21-22 0,-21 22 0,0-22 16,21 22-16,-22-22 0,22 0 0,0 22 16,0-22-16,0 0 0,0 1 15,0-1-15,0 0 0,0-20 0,22 20 16,-22-21-16,21 21 0,0-20 16,21-1-16,-21 0 0,1-21 0,20 0 15,-21 0-15,21 0 0,1 0 16,-22 0-16,21 0 0,1-21 0,-1 21 15,-21-21-15,21-22 0,-20 22 0,20-21 16,-21 21-16,0-22 0,0 1 0,1 0 16,20-1-16,-21-20 0,0 20 15,0-20-15,1 21 0,-1-22 0,0 1 16,0-1-16,0 1 0,-21 20 0,21-20 16,1 20-16,-22 22 0,0-21 15,0 21-15,21 0 0,-21-1 0,0 1 16,0 42-1,-21 1 1,-1-1-16,22 0 0,-21 21 0,0 1 16,0-1-16,0 0 0,0 1 0,-1-1 15,1 21-15,0-20 0,0 20 0,0-20 16,0-1-16,21 21 0,0-20 16,-22-1-16,22 0 0,0 1 0,0-1 15,0 0-15,22-20 0,-22 20 0,21-21 16,21 0-16,-21 0 0,0 1 15,1-1-15,20-21 0,-21 0 0,21 0 16,-20 0-16,20 0 0,-21-21 16,0-1-16,22 1 0,-22 0 0,0 0 15,0 0-15,0-22 0,-21 22 16,21 0-16,1-21 0,-22 21 0,0-22 16,21 22-16,-21-21 0,21 21 0,-21-1 15,0 1-15,0 42 31,0 1-31,0-1 0,0 0 16,-21 0-16,21 0 0,0 0 0,0 1 16,0-1-16,0 21 0,0-21 0,0 0 15,0 1-15,0-1 0,21-21 16,-21 21-16,21-21 16,0 0-16,0 0 0,1 0 15,-1 0 1,-21-21-16,21 0 0,-21-1 15,0 1-15</inkml:trace>
  <inkml:trace contextRef="#ctx0" brushRef="#br0" timeOffset="20075.88">14033 3366 0,'0'0'0,"0"-22"0,-21 22 15,0-21-15,0 21 16,21-21-1,-21 21 32,0 0-31,-1 0-16</inkml:trace>
  <inkml:trace contextRef="#ctx0" brushRef="#br0" timeOffset="20272.34">13060 3577 0,'0'0'0,"-43"21"0,22 1 15,0-22-15,0 0 0,21 21 16,42-21 0,-21 0-16,22 0 15,-22 0-15,21 0 0,22 0 0,-22 0 16,0 0-16,1 0 0,-1-21 15,22 21-15,-22 0 0,0-22 0,22 1 16</inkml:trace>
  <inkml:trace contextRef="#ctx0" brushRef="#br0" timeOffset="20732.59">14436 3725 0,'0'0'0,"0"-21"0,-22 0 16,1 0-16,21 0 15,-21 21-15,0 0 16,0 0-16,21 21 15,0 0-15,-21 0 16,-1 0-16,22 22 0,-21-22 0,0 42 16,21-20-16,-21 20 0,0-20 0,0 20 15,-1 22-15,1-22 0,0 1 16,0-1-16,0 22 0,-22-22 0,22 1 16,0-1-16,-21 22 0,21-21 15,-1 20-15,1-20 0,0-1 0,0 1 0,0-1 16,0 1-16,-1-22 0,22 22 0,-21-22 15,0 0-15,0 22 0,21-22 16,-21-21-16,21 22 0,-21-1 0,21-21 16,-22 0-16,22 0 0,0 1 15,0-44 1,0-20 0,0 21-16,0 0 0,0-22 0,0 1 15,0-21-15,0 20 0</inkml:trace>
  <inkml:trace contextRef="#ctx0" brushRef="#br0" timeOffset="21039.42">13885 4170 0,'21'-64'0,"-42"128"0,64-297 15,-22 170 1,0 20-16,0 1 0,0 0 16,0-1-16,1 1 0,20 21 0,0-22 15,1 22-15,-1 0 0,0 0 0,1 0 16,20 21-16,-21 0 0,1 0 15,-1 0-15,0 21 0,-20-21 0,-1 21 16,-21 21-16,0-20 0,0-1 0,0 21 16,0-21-16,-21 22 0,-1-22 0,-20 0 15,21 21-15,-21-21 0,-1 22 16,1-22-16,0 0 0,-1 0 0,22 0 16,-21 1-16,21-1 0,-22 0 0,22-21 15,0 0-15,21 21 0,21-42 47,0 0-31,0 0-16</inkml:trace>
  <inkml:trace contextRef="#ctx0" brushRef="#br0" timeOffset="21353.24">15028 3027 0,'0'0'0,"0"-21"16,0 0-16,0-1 0,0 1 0,0 0 15,0 0-15,-21 42 32,21 21-32,-21-20 0,0 20 15,21 0-15,-21 22 0,-1-22 16,22 22-16,-21-1 0,0 1 0,0-22 15,21 21-15,-21 1 0,0-22 0,21 1 16,-22-1-16,1 0 0,21-21 16,0 22-16,0-22 0,0 0 0,0 0 15,0 0-15,0 1 0,21-22 47</inkml:trace>
  <inkml:trace contextRef="#ctx0" brushRef="#br0" timeOffset="21700.04">15049 3704 0,'22'0'15,"-1"0"-15,0 0 16,0 0-16,0 0 0,22 0 16,-22 0-16,0 0 15,21 0-15,-21 0 0,1 0 0,20-21 16,-21 0-16,0 21 0,0-21 0,1 21 15,-1-21-15,-21-1 0,0 1 16,0 0-16,0 0 16,0 0-16,0 0 0,-21 21 0,-1 0 15,1 0-15,-21 0 0,21 0 0,0 21 16,-22-21-16,22 21 0,-21 0 16,21 21-16,-1-20 0,-20-1 0,21 21 15,21-21-15,-21 0 0,21 1 0,0-1 16,0 0-16,0 0 0,0 0 0,21 0 15,0 1-15,0-22 0,22 21 16,-22-21-16,21 0 0,-21 0 0,22 21 16,-22-21-16,0 0 0,0 0 0,0 0 15,0 0-15,1-21 0,-22 0 16,21-1-16</inkml:trace>
  <inkml:trace contextRef="#ctx0" brushRef="#br0" timeOffset="24767.37">17695 2709 0,'0'-42'0,"0"84"0,21-105 0,-21 21 0,0 20 0,0-20 15,0 21-15,0-21 0,0 20 16,0-20-16,0 21 0,0 0 16,0 0-16,0-1 0,0 1 0,-21 0 15,0 21-15,0 0 0,0 0 0,0 0 16,-1 0-16,-20 0 0,0 0 15,-1 0-15,1 21 0,0 0 0,-1 22 16,1-22-16,0 21 0,-1 22 16,1-22-16,0 22 0,-1-1 0,1 1 15,21 20-15,-21-20 0,20-1 16,1 22-16,0-22 0,21 22 0,0 0 16,-21-22-16,21 1 0,0-22 15,0 22-15,21-22 0,0 0 0,0-21 16,1 1-16,20-1 0,0 0 0,1-21 15,-1 0-15,21 0 0,-20 0 16,-1 0-16,0 0 0,22-21 0,-22 0 16,1-1-16,-1 1 0,0 0 0,1 0 15,-1-21-15,-21 20 0,21 1 16,1-21-16,-22 21 0,0-22 0,0 22 16,0 0-16,1 0 0,-22 0 0,0 0 15,0-1-15,0 44 31,0-1-31,0 0 0,0 0 16,0 0-16,-22 0 0,22 22 0,-21-22 16,21 0-16,0 0 0,0 0 15,0 1-15,0-1 0,0 0 0,0 0 16,0 0-16,21 0 0,1-21 16,-1 0-16,0 22 0,0-22 15,0 0-15,22 0 0,-22 0 0,21 0 16,0 0-16,1 0 0,-1-22 0,-21 22 15,22-21-15,-1 0 0,0 21 0,-21-21 16,1 0-16,-1 0 0,0-1 16,-21-20-16,0 21 0,0 0 15,0-22-15,0 1 0,-21 0 0,0 21 16,-1-22-16,1 22 0,0 0 16,0-21-16,-21 42 0,20-22 0,-20 22 15,21 0-15,-21 0 0,20 0 0,-20 0 16,21 0-16,-21 22 0,20-22 15,1 42-15,0-21 0,0 0 0,21 0 16,0 22-16,0-22 0,0 0 0,0 0 16,0 0-16,21 22 0,0-22 15,0-21-15,22 21 0,-22 0 0,21-21 16,1 0-16,-1 0 0,0 0 16,1 0-16,-1 0 0,0 0 0,22 0 15,-22-21-15,0 21 0,1-21 16,-1 0-16,0 0 0,-20-1 0,20 1 15,-21 0-15,0 0 0,0 0 0,1 0 16,-22-1-16,0 1 16,0 0-16,0 0 15,0 42 1,-22 0-16,22 0 16,0 1-16,0-1 0,-21 21 0,21-21 15,-21 0-15,0 1 0,21-1 0,0 0 16,-21 0-16,21 0 15,-21 0-15,21 1 0,-22-22 0,22 21 16,0-42 15,0-1-15,0 1-16,0 0 0,22 0 16,-1 0-16,0 0 0,0-22 0,0 22 15,0-21-15,1 21 0,-1-22 16,0 22-16,21 0 0,-21-21 0,22 20 15,-22 22-15,0-21 0,21 21 0,-20 0 16,-1 0-16,0 0 0,0 0 16,0 21-16,0 1 0,1-1 15,-22 0-15,0 0 0,0 21 0,0-20 16,0-1-16,0 21 0,0-21 16,0 22-16,0-22 0,0 0 0,-22 0 15,22 0-15,0 0 0,0 1 0,0-1 16,0 0-16,22-21 15,-1 0-15,0 0 16,0 0-16,0 0 0,0 0 0,22-21 16,-22 21-16,0-21 0,0-1 15,22 1-15,-22 0 0,21-21 0,-21 21 16,22-22-16,-22 22 0,0-21 16,0-1-16,0 22 0,0-21 15,-21 21-15,0 0 0,0-1 0,0 1 16,-21 21-16,0 0 0,0 0 15,0 0-15,0 21 16,-1 1-16,1-1 0,21 0 0,0 21 16,0-21-16,0 22 0,0-22 0,0 0 15,0 21-15,0-20 0,0 20 16,0-21-16,0 0 0,0 0 0,21 1 16,-21-1-16,22 0 0,-22 0 0,0 0 15,-22-42 32,22 0-47,-21 21 0,0-21 0,21 0 16,-21 21-16,0-22 0,21 1 15,-21 0-15,-1 21 0,1-21 16,0 21 0,21 21-1,0 0-15,0 0 16,0 1-16,21-1 0,0 0 15,1 0-15,-1-21 0,0 21 16,0-21-16,0 21 0,22-21 0,-22 0 16,21 0-16,-21 0 0,22 0 0,-1 0 15,0 0-15,-21 0 0,22 0 16,-1 0-16,0-21 0,-20 0 16,20 0-16,-21 0 0,21-22 0,-20 22 15,-1-21-15,21 0 0,-21-22 0,22 22 16,-1-22-16,-21 22 0,0-22 15,22 1-15,-22-1 0,21 1 0,-21-1 16,0 1-16,1-22 0,20 22 0,-42-1 16,21 1-16,0 20 0,-21 1 15,0 0-15,0-1 0,0 22 0,0 0 16,0 0-16,0 0 0,-21 21 31,0 0-31,0 21 0,0 0 0,-22 0 16,22 22-16,0-1 0,0 0 0,0 1 15,-1 20-15,1 1 0,0-22 16,0 21-16,0 1 0,21-1 0,-21 1 16,21-22-16,-22 22 0,1-1 0,21-20 15,0 20-15,0-21 0,-21 1 16,21-1-16,0 0 0,0 1 0,0-1 16,0-21-16,0 22 0,0-22 0,21 0 15,0 0-15,1 0 0,-1 0 16,0-21-16,0 0 0,0 0 15,22 0-15,-22 0 0,0 0 0,21 0 16,1 0-16,-22 0 0,0-21 0,21 0 16,-21 0-16,1 0 0,20 0 15,-21-1-15,0 1 0,-21-21 0,21 0 16,1 20-16,-22-20 0,0 21 0,0-21 16,0 20-16,0 1 0,0 0 15,0 0-15,-22 21 0,1 0 16,0 0-16,0 0 0,21 21 15,0 0-15,-21-21 0,21 21 16,0 1-16,0-1 0,0 0 16,0 0-16,21-21 0,0 21 0,0-21 15,0 0-15,-21 21 0,22-21 16,-1 0-16,0 22 0,-21-1 16,21-21-16,-21 21 15,0 0-15,0 0 0,0 0 16,0 1-16,0-1 15,0 0-15,0 0 0,0 0 16,21 0 0,0-21-16,1 0 15,20 0 1,-21 0-16,0-21 0,0 0 16,1 21-16,-22-21 0,21 0 0,0 0 0,0-1 15,-21 1-15,21 0 0,0 0 16,-21-21-16,0 20 0,22-20 15,-22 21-15,0-21 0,21 20 0,-21 1 16,0 0-16,0 0 0,-21 42 31,21 0-15,-22 0-16,22 1 0,-21 20 0,21-21 16,0 0-16,0 22 0,0-22 15,0 0-15,0 0 0,0 21 0,0-20 16,21-1-16,1 0 15,-1-21-15,0 21 0,0-21 16,0 0-16,0 0 16,1 0-16,-1-21 0,0 21 15,0-21-15,0 0 0,0-22 16,1 22-16,-22 0 0,21 0 16,0-22-16,0 1 0,-21 21 0,21 0 15,-21-22-15,21 22 0,-21 0 16,0 0-16,0 42 15,-21 0 1,21 0-16,-21 1 0,21-1 0,-21 21 16,21-21-16,0 0 0,0 1 15,0 20-15,0-21 0,0 0 0,0 22 16,0-22-16,0 0 16,0 0-16,0 0 15,21-21-15,0 0 0,0 0 0,1 0 16,-1 0-16,0 0 15,0 0-15,0 0 0,0 0 0</inkml:trace>
  <inkml:trace contextRef="#ctx0" brushRef="#br0" timeOffset="25029.01">21823 3175 0,'0'-21'15,"0"42"-15,0-63 0,-21 42 31,-1 0-31,1 0 16,0 21-16,0 0 0,0 0 0,0 0 16,21 1-16,-22-1 0,22 21 0,-21-21 15,21 0-15,0 1 0,0 20 16,0-21-16,0 0 0,0 0 0,0 1 16,0-1-16,0 0 0,0 0 0,21-21 15,1 21-15,-1-21 16,0 0-16,0 0 0,0 0 15,0 0-15,1 0 0,-1 0 16,0 0-16,0-21 0</inkml:trace>
  <inkml:trace contextRef="#ctx0" brushRef="#br0" timeOffset="25387.8">22415 2604 0,'0'0'0,"0"-43"0,0 1 0,0 0 16,0-1-16,-21 22 0,21 0 0,-21 0 16,21 0-16,-21-1 15,0 22-15,0 0 0,-1 0 16,1 0-16,21 22 0,-21 20 16,0-21-16,0 21 0,0 22 15,21-22-15,-22 22 0,1-1 0,0 1 16,0-1-16,0 1 0,0-1 0,-1-20 15,22 20-15,-21 1 0,0-1 16,21 1-16,-21-22 0,21 0 0,0 1 16,0-1-16,0 0 0,0 1 0,0-22 15,0 0-15,0 21 16,0-21-16,0 1 0,0-1 16,0 0-16,21-21 31,0-21-31,0 0 15,1 21-15</inkml:trace>
  <inkml:trace contextRef="#ctx0" brushRef="#br0" timeOffset="26091.4">22415 3302 0,'0'0'0,"0"-21"0,0 0 0,-21 42 46,0 0-46,0 0 16,21 22-16,0-22 0,-21 0 0,0 0 16,21 0-16,-22 22 0,22-22 15,0 0-15,0 0 0,0 0 0,0 0 16,0 1-16,0-1 0,0 0 0,0 0 16,22 0-16,-1-21 0,0 0 15,0 0-15,0 0 0,0 0 16,1 0-16,-1 0 0,0 0 0,0 0 15,0 0-15,22-21 0,-43 0 0,21 0 16,0 0-16,0-1 0,0-20 16,0 21-16,-21-21 0,0-1 15,22 1-15,-22 0 0,0-1 0,0 1 16,0 21-16,0-22 0,0 22 0,0 0 16,-22 21-16,1 0 0,0 0 15,0 0-15,-21 0 0,20 0 0,1 21 16,-21 0-16,21 1 0,0-1 0,-1 21 15,22-21-15,0 22 0,0-22 0,0 21 16,0-21-16,0 0 0,0 22 16,0-22-16,22 0 0,-1 0 0,0-21 15,0 21-15,0-21 0,0 0 0,1 0 16,-1 0-16,21 0 0,-21 0 16,0 0-16,1 0 0,-1 0 15,21-21-15,-21 21 0,0-21 0,22 0 16,-22 0-16,0 0 0,0-1 0,0 1 15,1 0-15,-1-21 0,0 21 16,0 21-16,-21-22 0,0 1 0,0 42 31,0 1-31,0-1 16,-21 0-16,21 0 0,-21 0 16,21 0-16,0 1 0,0-1 0,0 0 15,-21 0-15,21 0 0,0 0 16,0 1-1,21-22-15,0 0 16,0 0-16,0 0 0,0 0 16,1 0-16,-1-22 15,-21 1-15,0 0 16,0 0-16,21 0 0,-21-22 16,0 22-16,0 0 0</inkml:trace>
  <inkml:trace contextRef="#ctx0" brushRef="#br0" timeOffset="26355.25">22310 2963 0,'0'-21'31,"21"21"-31,21 0 15,-21-21-15,0 21 0,22 0 0,-1 0 16,-21 0-16,22 0 0,-1 0 16,-21 0-16,21 0 0,-20 0 0,-1 0 15,0 0-15,-21-21 0,0 0 32,0 0-17,-21 21-15,0 0 0</inkml:trace>
  <inkml:trace contextRef="#ctx0" brushRef="#br0" timeOffset="26643.6">20383 2731 0,'-42'0'0,"84"0"0,-105 0 15,21 0-15,20 0 0,44 0 32,-1 0-32,21 0 0,0 0 15,1 0-15,-1 0 0,22 0 16,-22 21-16,21-21 0,-20 0 0,-1 0 16,0 0-16,1 0 0,-1 21 0,-21-21 15,0 0-15,1 0 0,-1 0 16,-21-21-1</inkml:trace>
  <inkml:trace contextRef="#ctx0" brushRef="#br0" timeOffset="29528">24511 2963 0,'0'0'0,"0"-21"0,21 21 0,-21-21 0,0 0 15,21 0-15,-21 0 0,21-1 0,-21 1 16,0 0 0,0 42-1,0 0-15,0 1 0,0-1 16,0 21-16,0 0 0,0 1 15,-21-1-15,0 0 0,21 1 0,0 20 16,-21-20-16,0-1 0,21 0 0,-21 1 16,21-1-16,0 0 0,0-21 15,0 1-15,-22-1 0,22 0 0,0 0 16,0 0-16,22-21 31,-22-21-31,21 0 0,0 0 0,-21 0 16,21-1-16,0 1 0,0-21 0,1 21 15,-22-22-15,21 22 0,0-21 16,0 0-16,0 20 0,-21-20 16,21 21-16,1 0 0,-1 21 0,-21-21 15,21 21 1,-21 21-16,21 0 16,-21 0-16,0 0 0,0 22 0,21-22 15,-21 0-15,21 0 0,-21 21 0,22-20 16,-1-1-16,-21 0 0,21 0 15,0 0-15,0-21 0,0 21 0,1-21 16,20 0-16,-21 0 0,0 0 0,22 0 16,-22 0-16,0 0 0,21-21 15,-21 0-15,1 21 0,-1-21 16,0-21-16,0 20 0,0 1 0,-21-21 16,21 0-16,1-1 0,-1 22 15,-21-21-15,21-1 0,0 1 0,-21 0 16,0 21-16,0-22 0,21 22 0,-21 0 15,0 0-15,-21 42 32,0 21-17,21-21-15,-21 1 0,0 20 0,21-21 16,0 21-16,0 1 0,0-1 16,0-21-16,0 22 0,0-1 0,0-21 15,0 21-15,0-20 0,0-1 16,21 0-16,0 0 0,0-21 0,0 21 15,0-21-15,1 0 0,20 0 0,-21 0 16,0 0-16,22-21 0,-22 21 16,0-21-16,21 0 0,-21 0 0,22-1 15,-22 1-15,0-21 0,0 21 0,0-22 16,1 1-16,-1 21 0,0-21 16,-21 20-16,0-20 0,21 21 0,-21 0 15,21 0-15,-21-1 0,-21 44 47,0-1-47,21 0 0,0 21 0,-21-21 16,21 22-16,-21-1 0,21-21 15,0 22-15,0-22 0,0 21 0,0-21 16,0 22-16,0-22 0,0 0 0,21 0 16,0-21-16,0 21 0,0-21 15,0 0-15,1 0 0,20 0 16,-21 0-16,0 0 0,0 0 0,22-21 15,-22 0-15,0 0 0,0 0 0,0-22 16,22 1-16,-22 21 0,0-22 16,-21-20-16,21 21 0,0-1 0,1 1 15,-1-22-15,0 22 0,0 0 16,0-22-16,-21 22 0,21-22 16,1 22-16,-22 0 0,0-22 0,0 22 15,0 0-15,0-1 0,0 22 16,0-21-16,0 21 0,0-1 15,-22 44 1,1-1-16,21 0 0,0 21 16,-21 1-16,0 20 0,21-21 0,-21 22 15,21-22-15,0 22 0,0-1 16,0-20-16,0-1 0,0 21 16,0-20-16,0-1 0,0 0 0,0 1 15,21-1-15,0-21 0,0 22 0,0-22 16,1 0-16,-1 0 0,0-21 15,21 0-15,-21 0 0,1 0 0,-1 0 16,21 0-16,-21 0 0,0-21 0,22 0 16,-22 0-16,0-22 0,0 22 15,0 0-15,1-21 0,-1-1 0,0 1 16,0 0-16,0-1 0,0 1 16,-21-22-16,22 22 0,-22 0 0,21-1 15,-21 1-15,0 0 0,0-1 0,0 22 16,0 0-16,0 0 15,-21 42 1,-1 0-16,1 0 0,0 22 16,0-1-16,0 0 0,21 1 15,-21-1-15,-1 0 0,1 1 0,0-1 16,21 0-16,-21 22 0,21-22 0,-21 1 16,0-1-16,21 0 0,0 1 15,0-22-15,0 21 0,-22-21 0,22 0 16,0 1-16,0-1 15,22-21 1,-1-21-16,-21-1 0,21 22 16,0-21-16,0 0 0,0 0 15,1-21-15,-1 20 0,0 1 16,0 0-16,0 0 0,0 0 0,1 21 16,-22-21-16,21 21 0,0 0 15,-21 21 1,0 0-16,0 0 15,0 0-15,0 0 0,0 22 0,21-22 16,-21 0-16,21 0 0,-21 0 16,21 1-16,1-1 0,-1 0 15,0-21-15,0 0 0,0 0 0,0 0 16,1 0-16,20 0 0,-21 0 16,0 0-16,22 0 0,-22 0 15,21-21-15,-21 0 0,0-1 0,1 1 16,-1 0-16,0 0 0,0-21 15,0 20-15,0 1 0,-21-21 0,0 21 16,22 0-16,-22-1 0,21 1 16,-42 21-1,-1 21 1,1 1-16,21 20 0,0-21 16,-21 0-16,21 0 0,-21 22 15,21-22-15,0 0 0,0 0 0,0 0 16,0 1-16,0-1 0,0 0 0,21 0 15,0-21-15,0 0 0,1 21 16,-1-21-16,0 0 0,0 0 16,0 0-16,0 0 0,22 0 0,-22-21 15,0 21-15,21-21 0,-20 0 0,-1 21 16,21-21-16,-21-1 0,22-20 16,-22 21-16,21 0 0,-21-22 0,0 22 15,1-21-15,-1 21 0,0 0 0,-21-1 16,0 1-16,21 21 15,-21-21-15,-21 42 16,0 0-16,0 1 16,-1-1-1,22 21-15,-21-21 0,0 0 0,21 1 16,-21 20-16,21-21 0,-21 0 0,0 0 16,21 1-16,-22-1 0,22 0 15,-21-21-15,21 21 16,-21-21-16,21-21 31,0 0-31,0 0 16,0-1-16,21 1 0,0-21 0,1 21 15,-1-22-15,0 22 16,0-21-16,0 21 0,22-22 0,-22 22 0,21-21 16,0 21-16,-20 0 0,20-1 15,0 1-15,-21 21 0,1 0 16,-1 0-16,0 0 0,0 21 15,-21 1-15,0-1 0,0 0 0,0 0 16,0 0-16,0 22 0,0-22 16,0 21-16,0 0 0,-21-20 0,21 20 15,-21-21-15,21 0 0,-21 22 16,21-22-16,0 0 0,-22 0 16,22 0-16,-21-21 0,21 21 15,-21-21-15,21-21 31,0 0-31,-21 0 16,21 0-16,0 0 0</inkml:trace>
  <inkml:trace contextRef="#ctx0" brushRef="#br0" timeOffset="29739.87">28067 2646 0,'0'0'0,"-21"-42"16,0 20-1,-1 22 17,1 0-17,0 0-15,0 22 0,-21-22 16</inkml:trace>
  <inkml:trace contextRef="#ctx0" brushRef="#br0" timeOffset="29987.73">25929 2794 0,'0'0'0,"0"21"0,21-21 31,22 0-31,-22 0 0,21 0 16,0 0-16,1 0 0,20 0 0,-20 0 15,-1 0-15,21 0 0,-20 0 0,-22 0 16,21 0-16,-21 0 0,1 0 16,-1 0-16,-21-21 15,-21 21 1</inkml:trace>
  <inkml:trace contextRef="#ctx0" brushRef="#br0" timeOffset="30192.01">25760 2561 0,'0'-21'16,"21"21"46,0 0-46</inkml:trace>
  <inkml:trace contextRef="#ctx0" brushRef="#br0" timeOffset="30728.22">29993 2604 0,'0'0'0,"21"-22"0,0 1 15,-21-21-15,0 21 0,22 0 0,-22-1 16,0 1-16,0 0 0,0 0 16,0 0-16,0 0 0,0-1 0,-22 1 15,1 21 1,0 0-16,0 21 16,0 1-16,0-1 0,-1 21 0,1 22 15,0-22-15,-21 21 0,21 1 16,-1-1-16,22 1 0,-21-1 0,0-20 15,0 20-15,0-20 0,0 20 16,-1-21-16,22 1 0,0-1 0,-21 0 16,21 1-16,0-22 0,0 0 15,0 21-15,0-20 16,0-1-16,-21-21 0,0-21 31</inkml:trace>
  <inkml:trace contextRef="#ctx0" brushRef="#br0" timeOffset="31579.95">29337 3069 0,'0'-21'16,"0"42"-16,0-63 0,0 21 0,0 0 0,0-1 15,21 22 1,0 0-16,0-21 0,1 21 0,20 0 16,0 0-16,1 0 0,20 0 15,-21 0-15,22 0 0,21 0 16,-22-21-16,1 21 0,20-21 0,-20 0 15,-1 21-15,1-21 0,-1-1 16,1 1-16,-22-21 0,0 21 0,1-22 16,-22 22-16,0-21 0,0 21 0,0-22 15,1 1-15,-22 0 0,0 21 16,0-1-16,0 1 0,0 0 0,0 0 16,-22 21-1,-20 0-15,21 0 0,0 0 16,0 21-16,-22 21 15,22 1-15,-21-1 0,-1 0 0,22 22 16,-21-22-16,0 22 0,20-1 0,-20-20 16,21 20-16,0-21 0,0 22 15,-1-22-15,22 1 0,0-1 0,0 0 16,-21 1-16,21-22 0,0 0 16,0 21-16,-21-42 0,21 21 0,21-21 46,-21-21-46,21 0 0,1 0 0,-1 0 16,0 0-16,0-1 0,0 1 16,0-21-16,22 21 0,-22 0 15,0-1-15,0 1 0,0 21 0,-21-21 16,0 42 0,0 0-1,0 1-15,0-1 16,0 0-16,0 0 0,0 0 0,0 0 15,22 1-15,-1-1 0,-21 0 16,21-21-16,21 21 0,-21 0 0,1-21 16,20 0-16,0 21 0,-21-21 0,22 0 15,-1 0-15,-21 0 0,22 0 16,-1 0-16,-21-21 0,21 21 0,-20-21 16,-1 0-16,21 0 15,-21-22-15,0 22 0,1 0 0,-1-21 16,0 21-16,-21-22 0,0 22 0,0 0 15,0 0-15,0 0 0,-21 21 16,0 0-16,-1 0 16,1 21-16,0 0 0,0 0 15,0 0-15,0 0 0,-1 22 0,22-22 16,0 21-16,0-21 0,0 22 16,0-22-16,0 0 0,0 0 0,0 0 15,22 1-15,-1-1 0,0 0 16,21 0-16,-21-21 0,1 21 15,20-21-15,-21 0 0,0 21 0,0-21 16,-42 0 15,0 0-31,-21 0 16,21 0-16,-22 0 0</inkml:trace>
  <inkml:trace contextRef="#ctx0" brushRef="#br0" timeOffset="32704.22">2265 5779 0,'0'0'0,"0"-22"16,0 1 0,0 0-16,0 0 15,0 0-15,0 0 16,0-1-16,0 1 0,0 0 16,-21 21-1,-1 0-15,1 0 0,0 0 0,0 0 16,0 21-16,0 0 15,-22 1-15,22-1 0,0 21 0,0 0 16,0-20-16,-1 20 0,1 0 16,0 1-16,21-1 0,0 0 0,0 1 15,0-1-15,0 0 0,0-21 16,0 22-16,0-22 0,0 0 0,21 0 16,-21 0-16,21 1 0,1-1 0,-1-21 15,21 0-15,-21 21 0,0-21 16,22 0-16,-1 0 0,-21 0 0,22 0 15,-1-21-15,0 21 0,1-21 16,-1-1-16,0 22 0,1-21 0,-1 0 16,-21 0-16,21-21 15,1 20-15,-22 1 0,0-21 0,21 0 16,-20 20-16,-1-20 0,0 0 0</inkml:trace>
  <inkml:trace contextRef="#ctx0" brushRef="#br0" timeOffset="32964.07">3090 5376 0,'0'0'16,"0"-21"-16,0 0 16,-21 21-1,21 21-15,0 0 16,-21 1-16,21-1 0,-21 0 16,0 21-16,21 1 0,0-1 15,0 0-15,-22 22 0,22-22 0,-21 0 16,21 1-16,-21-1 0,21 0 15,0 1-15,0-1 0,-21-21 0,21 22 16,0-22-16,0 0 0,0 0 16,0 0-16,0 0 0,0 1 0,0-1 15,21-21 1,0-21 0,0 21-16</inkml:trace>
  <inkml:trace contextRef="#ctx0" brushRef="#br0" timeOffset="34192.05">3662 5948 0,'21'-21'0,"-21"0"16,0-1 0,0 1-16,0 0 0,0 0 15,-21 0 1,0 0-16,-1-1 0,1 22 15,0-21-15,0 21 16,0 0 0,0 21-16,-1-21 0,1 22 0,0-1 0,0 21 15,21-21-15,-64 64 16,64-43-16,-21 1 16,21-22-16,0 21 0,0-21 0,0 0 15,0 1-15,0-1 0,0 0 16,0 0-16,21-21 0,1 0 15,-1 0-15,0 0 0,0 0 0,0 0 16,0 0-16,1-21 0,20 21 16,-21-21-16,0 0 0,0-1 0,1 1 15,-1 0-15,0 0 0,0 0 0,-21-22 16,0 22-16,0 0 16,21 0-16,-21-21 0,0 20 0,0 1 15,0 0-15,21 0 0,-21 0 16,0 42-1,0 0-15,0 0 16,0 0-16,0 1 0,0-1 16,0 0-16,0 0 0,0 21 0,0-20 15,0-1-15,0 0 0,0 0 0,0 0 16,0 0-16,22 1 0,-1-22 16,-21 21-16,21-21 0,0 0 0,0 0 15,0 0-15,1 0 16,-1 0-16,0 0 0,0-21 15,21 21-15,-20-22 0,-1 1 0,0 21 16,0-21-16,0 0 0,0 0 0,1 0 16,-1-22-16,0 22 0,0 0 15,0 0-15,0-22 0,-21 22 0,0 0 16,0 0-16,0 0 0,0 42 31,0 0-31,0 0 16,0 0-16,0 1 0,0-1 0,0 0 15,0 0-15,0 0 0,0 0 16,0 1-16,0-1 0,22 0 16,-22 0-16,0 0 0,0 0 15,-22-21 32,1-21-31,0 0-16,0 0 15,21 0-15,-21 21 16,0 0 0,-1 0-1,22 21-15,0 0 0,0 0 16,0 0 0,0 1-16,0-1 15,22-21-15,-1 0 0,0 0 0,0 0 16,21 0-16,-20 0 0,-1 0 15,21 0-15,-21 0 0,22 0 0,-22-21 16,21-1-16,0 22 0,-20-21 0,20 0 16,0 0-16,1 0 0,-22 0 15,0-1-15,21 1 0,-21 0 0,1 0 16,-22-21-16,21 20 0,-21 1 0,0 0 16,21-21-16,-21 21 0,0-1 15,0 1-15,-21 21 16,0 21-1,21 1-15,-22-1 16,22 0-16,0 0 0,0 0 0,0 22 16,0-22-16,0 0 0,0 0 0,0 0 15,0 0-15,0 1 0,0-1 16,0 0-16,0 0 0,0 0 0,0 0 16,0 1-16,0-1 0,0 0 15,-21 0 1,0-21-16,0 0 0,0 0 15,0 0-15,-1 0 0,1 0 16,0-21 0,21 0-16,0 0 15,0-1-15,0 1 16</inkml:trace>
  <inkml:trace contextRef="#ctx0" brushRef="#br0" timeOffset="35571.53">6540 6138 0,'-21'0'0,"42"0"0,-63 0 16,21 0-1,21-21 1,21 21-16,0-21 0,0 0 16,1 0-16,20 0 0,-21-1 15,21 1-15,1-21 0,-22 21 0,21-22 16,-21 1-16,1 0 0,20-1 0,-21 1 16,0 0-16,-21-22 0,21 22 15,-21-22-15,22 22 0,-22-21 16,0 20-16,0 1 0,0 0 0,0-1 15,0 22-15,0 0 0,0 0 0,0 0 0,-22 21 16,1 21 0,0 0-16,21 21 0,0-21 15,-21 22-15,0-1 0,0 22 0,21-22 16,-22 21-16,1 1 0,0-1 16,0 1-16,0-1 0,0-20 0,21 20 15,0-20-15,0-1 0,0 0 0,0 1 16,0-1-16,0-21 0,21 0 15,0 0-15,21 1 0,-21-22 0,1 0 16,-1 0-16,21 0 0,-21 0 16,22 0-16,-22 0 0,0 0 0,21-22 15,-21 1-15,1 0 0,-1 21 16,-21-21-16,21-21 0,-21 20 0,0 1 16,0 0-16,0 0 0,0-21 0,0 20 15,0 1-15,0 0 0,0 0 0,-21 21 16,21-21-16,0 42 31,0 0-31,0 0 16,21 0-16,0-21 15,0 0-15,-21 22 0,21-22 0,1 0 16,-1 0-16,0 0 0,0 0 0,0 0 16,0 0-16,1 0 0,-1-22 15,0 1-15,0 21 0,0-21 16,0 0-16,22-21 15,-22 20-15,-21 1 0,21 0 0,-21 0 16,21 21-16,-21-21 0,0 42 31,0 0-31,-21 0 16,21 0-16,-21 1 0,21-1 16,0 21-16,-21-21 0,21 0 0,0 1 15,0 20-15,0-21 0,0 0 0,0 0 16,0 1-16,0-1 15,21 0-15,0-21 0,0 0 16,0 0-16,1 0 0,-1 0 0,0 0 16,21 0-16,-21 0 0,1 0 0,-1-21 15,21 21-15,-21-21 0,0-1 16,1 1-16,-1 0 0,0 0 0,0-21 16,0 20-16,0 1 0,1-21 0,-22 21 15,0-22-15,0 22 0,21 0 0,-21 0 16,0 0-16,0 0 0,0 42 31,0 0-15,0 0-16,0 0 0,-21 22 15,21-22-15,0 0 0,0 0 16,0 21-16,0-20 0,0-1 0,0 0 16,0 0-16,0 0 0,21 0 0,0 1 15,0-1-15,0-21 16,0 0-16,22 0 0,-22 0 0,0 0 15,0 0-15,0 0 0,22 0 0,-22-21 16,0-1-16,21 1 0,-20 0 0,-1 0 16,21 0-16,-21-22 0,0 22 15,1-21-15,-1 0 0,0-1 16,21 1-16,-21 0 0,1-22 0,20 22 16,-21-22-16,21 22 0,-20 0 0,-1-22 15,0 22-15,0-1 0,0 1 16,-21 21-16,21 0 0,-21 0 0,0-1 15,-21 22-15,0 22 16,0-1-16,0 0 0,0 21 0,-1-21 16,1 22-16,-21-1 0,21 0 15,0 1-15,-1 20 0,22-20 0,-21-1 16,21 21-16,-21-20 0,21-1 0,0 0 16,0 1-16,0-1 0,0 0 15,0-20-15,0 20 0,0-21 0,0 0 16,21 0-16,0 1 0,1-22 15,-1 0-15,-21 21 0,21-21 0,0 0 16,0 0-16,0 0 0,1 0 16,-22-21-16,0-1 0,21 22 15,-21-21-15,0 0 0,0 0 0,0 0 16,0 0-16</inkml:trace>
  <inkml:trace contextRef="#ctx0" brushRef="#br0" timeOffset="35755.43">8445 5588 0,'0'0'0,"-21"0"16,42 0 15,1 0-31,-1-21 0,0 21 16,21 0-16,-21-21 0,1 21 16,20 0-16,-21 0 0,0 0 0,0 0 15,1 0-15,-22-21 16,0-1-1</inkml:trace>
  <inkml:trace contextRef="#ctx0" brushRef="#br0" timeOffset="36499.29">10308 5165 0,'0'0'0,"0"-64"16,0 43-1,0 0-15,0-21 0,0 20 16,21 1-16,0 0 0,1 0 16,-1 21-16,0 0 0,0 0 0,0 0 15,22 21-15,-22 0 16,21 22-16,0-1 0,1 0 0,-22 1 16,21 20-16,1 1 0,-22-1 0,0 1 15,21-1-15,-42 1 0,0-1 0,21 1 16,-21-1-16,0 1 0,0-1 15,0-21-15,0 1 0,-21-1 0,0 0 16,21-20-16,0-1 0,-21 0 0,21 0 16,-21 0-16,0-21 15,21-21-15,0 0 16,0 0-16,0-22 0,0 22 0,0-21 16,0 0-16,0-1 0,21-20 15,21-1-15,-21 22 0,0-22 0,22-20 16,-22 20-16,21 1 0,1-1 15,-1-20-15,0 20 0,1-21 0,-1 22 16,0-1-16,-21 22 0,22 0 0,-22-1 16,-21 22-16,21 0 0,-21 0 0,0 42 31,-21 0-31,21 0 16,0 1-16,-21-1 0,21 21 0,-21-21 15,21 0-15,0 22 0,0-22 16,0 0-16,0 21 0</inkml:trace>
  <inkml:trace contextRef="#ctx0" brushRef="#br0" timeOffset="37535.86">11557 5821 0,'0'0'0,"21"0"0,0 0 16,0 0-16,1-21 15,-1 0-15,-21-1 0,21 22 0,0-21 16,-21-21-16,21 21 0,-21 0 0,21-1 16,-21-20-16,22 21 15,-22 0-15,0-22 0,0 22 0,0-21 16,0 21-16,0 0 0,-22-1 0,1 1 16,0 0-16,0 0 0,0 21 15,0 0-15,-1 0 0,-20 21 16,21 0-16,0 22 0,0-22 0,-1 0 15,1 21-15,0 1 0,0-1 0,0 0 16,0 1-16,21-1 0,0-21 0,0 21 16,0 1-16,0-22 0,0 0 15,0 0-15,0 0 0,21 1 0,0-1 16,0-21-16,0 0 0,0 0 0,1 0 16,-1 0-16,0 0 0,0-21 15,0-1-15,0 1 0,1 0 16,20 0-16,-42 0 0,21-22 0,0 22 15,0-21-15,1 21 0,-22-22 0,21 1 16,0 0-16,-21-1 0,0 22 0,0-21 16,21 0-16,-21 20 0,21 1 15,-21 0-15,0 42 16,0 0 0,0 1-16,-21 20 15,21-21-15,0 21 0,-21-20 0,21 20 16,0 0-16,0-21 0,0 22 0,0-22 15,0 21-15,0-21 0,21 22 16,0-22-16,0 0 0,1-21 16,-1 21-16,0-21 0,0 0 0,0 0 15,0 0-15,1 0 0,-1 0 0,21 0 16,-21 0-16,0-21 0,1 0 0,-1 21 16,0-42-16,0 20 0,0 1 15,0 0-15,1-21 0,-1 21 0,0-22 16,-21 1-16,0 21 0,0 0 0,0-22 15,0 22-15,0 0 0,0 0 16,0 42 15,0 0-31,0 0 0,0 0 16,0 1-16,0-1 0,0 0 0,21 0 16,-21 0-16,21 0 0,-21 1 0,0-1 15,0 0-15,21 0 0,-21 0 16,22 0-16,-22 1 0,21-1 0,-21 0 15,21-21-15,0 21 16,0-21-16,0 0 0,1 0 16,-1 0-16,0-21 15,0 21-15,0-21 0,0 0 16,1-1-16,-22 1 0,21 0 0,0 0 16,0 0-16,-21 0 0,0-1 0,0-20 0,21 21 15,-21 0-15,21-22 0,-21 22 16,0 0-16,0 0 0,0 0 15,0 42 17,0 0-32,0 0 0,0 0 0,0 22 15,0-22-15,0 0 0,0 0 16,0 0-16,0 22 0,0-22 0,0 0 16,0 0-16,0 0 0,22-21 15,-22 22-15,21-22 0,0 0 16,0 0-1,-21-22 1,0 1-16,0 0 0,21 21 16</inkml:trace>
  <inkml:trace contextRef="#ctx0" brushRef="#br0" timeOffset="37699.76">12827 5292 0,'0'0'15,"0"-21"-15,-21-1 0,21 1 0,0 0 16,-21 21-16,21-21 0,-22 21 15,22 21 32,22-21-47,-1 0 16,0 0-16</inkml:trace>
  <inkml:trace contextRef="#ctx0" brushRef="#br0" timeOffset="39709.33">13716 5694 0,'0'21'15,"-21"-21"-15,21-21 16,0 0-1,0 0-15,21-1 0,-21 1 16,0 0-16,0 0 0,21 0 16,-21 0-16,0-1 0,0 1 0,0 0 15,0-21-15,0 21 0,-21-1 0,0 1 16,21 0-16,-21 0 0,-1 0 0,1 21 16,0 0-16,-21 0 0,21 0 15,-1 0-15,-20 0 0,21 21 0,0 0 16,0 0-16,-1 22 0,1-22 15,0 21-15,0 0 0,0-20 0,21 20 16,0 0-16,0-21 0,0 22 16,0-22-16,0 21 0,0-21 0,0 1 15,21-1-15,0 0 0,0 0 16,0-21-16,1 0 0,-1 0 0,0 0 16,0 0-16,0 0 0,0 0 15,1-21-15,-1 21 0,-21-21 16,21 0-16,0-1 0,0 1 0,0 0 15,1-21-15,-22 21 0,21-22 0,-21 22 16,21-21-16,-21 21 0,0-22 0,0 22 16,0 0-16,21 0 15,-21 0-15,0 42 16,0 0 0,0 21-16,0-21 0,0 1 15,0-1-15,0 21 0,0-21 16,21 0-16,-21 1 0,0-1 0,0 0 15,21 0-15,1 0 0,-1 0 0,0 1 16,0-22-16,0 0 0,0 0 16,1 0-16,20 0 15,-21 0-15,0 0 0,0-22 0,22 22 16,-22-21-16,0 0 0,21 0 16,-20 0-16,-1 0 0,0-22 0,0 22 15,0-21-15,0-1 0,1 1 16,-1-21-16,0 20 0,0-20 0,0 20 15,-21-20-15,21-1 0,-21 1 0,22-1 16,-22 1-16,0 21 0,0-1 0,0 1 16,0 21-16,0 0 0,0-1 15,0 44 1,-22-1-16,1 21 0,21 0 0,-21 1 16,21 20-16,0-20 0,-21 20 15,0-21-15,0 22 0,21-1 0,0-20 16,-22 20-16,22-20 0,-21-1 15,21 0-15,0 1 0,0-1 0,0 0 16,0-21-16,0 22 0,0-22 16,21 0-16,1 0 0,-1 0 0,0-21 15,0 0-15,0 0 0,0 0 0,22 0 16,-22 0-16,0 0 0,21 0 0,-20-21 16,-1 21-16,0-21 0,0 0 15,0 0-15,0 0 0,1-22 0,-22 22 16,0 0-16,21-21 0,0 20 0,-21-20 15,0 21-15,0 0 0,0 0 0,21-1 16,-21 44 15,0-1-31,-21 0 16,21 0-16,0 0 0,0 22 0,0-22 16,0 21-16,0-21 0,0 0 0,0 1 15,0-1-15,0 0 0,0 0 16,0 0-16,0 0 0,21-21 0,-21 22 15,21-22-15,0 0 0,1 0 0,-1 0 16,0 0-16,0 0 0,0 0 0,0-22 16,1 22-16,-1-21 0,0 0 15,0 0-15,0 0 0,0 0 0,1-1 16,-1-20-16,0 21 0,0 0 16,-21-22-16,0 22 0,21 0 0,-21 0 15,0 0-15,0 42 31,-21 0-15,21 0-16,-21 0 0,21 1 0,0-1 16,0 21-16,0-21 0,0 0 0,0 1 15,0-1-15,0 0 0,0 0 16,0 0-16,0 0 0,21-21 0,0 22 16,0-22-16,1 0 0,-1 0 0,21 0 15,-21 0-15,0 0 0,1 0 16,20 0-16,-21 0 0,0-22 0,0 1 15,22 21-15,-22-21 0,-21 0 16,21 0-16,0 0 0,-21-22 0,21 22 16,-21-21-16,0 21 0,0-22 0,0 22 15,0-21-15,0 21 0,-21-22 0,0 22 16,0 0-16,0 0 0,-22 0 16,22 21-16,0 0 0,-21 0 0,21 0 15,-22 0-15,1 0 0,21 21 0,-22 0 16,22 0-16,0 0 0,0 22 15,0-22-15,21 0 0,0 21 0,0-21 16,0 22-16,0-22 0,21 0 16,0 21-16,0-20 0,22-1 0,-1 0 15,0-21-15,1 21 0,-1 0 0,0-21 16,1 0-16,-1 0 0,0 0 16,1 0-16,-1 0 0,-21 0 0,21-21 15,-20 0-15,-1 0 0,21 0 0,-21 21 16,0-43-16,1 22 0,-1 0 0,0 0 15,0-22-15,0 22 0,-21 0 0,21 0 16,1 0-16,-22 0 0,0-1 16,0 44 15,0-1-31,-22 0 0,22 0 16,-21 21-16,0-20 0,21-1 15,-21 21-15,21-21 0,0 0 0,-21 22 16,21-22-16,0 0 0,-21 0 0,21 0 15,0 1-15,0-1 0,0-42 47,0-1-31,0 1-16,0 0 0,0 0 16,0-21-16,21 20 0,0 1 0,0-21 15,0 21-15,0-22 0,1 22 16,-1-21-16,21 0 0,-21 20 15,22 1-15,-22-21 0,21 21 0,-21 0 16,22 21-16,-22 0 0,0 0 0,0 0 16,0 0-16,0 0 0,-21 21 15,0 0-15,0 0 0,22 21 0,-22-20 16,0 20-16,0-21 0,0 21 0,0 1 16,0-22-16,0 21 0,0-21 0,0 1 15,-22 20-15,22-21 0,0 0 16,0 0-16,0 1 0,0-1 15,-21-21-15,0 0 16,21-21 15,0-1-15,0 1-16,-21 0 0</inkml:trace>
  <inkml:trace contextRef="#ctx0" brushRef="#br0" timeOffset="39900.23">15790 4911 0,'-21'-43'0,"42"86"15,-63-86-15,21 22 0,0 0 0,21 0 16,-22 21-16,1 0 31,0 0 16</inkml:trace>
  <inkml:trace contextRef="#ctx0" brushRef="#br0" timeOffset="40117.11">14309 5122 0,'0'0'16,"0"22"-16,0-1 16,21-21-16,0 0 0,0 0 15,0 21-15,0-21 0,22 0 0,-22 0 16,0 0-16,21 0 0,-20 0 16,-1 0-16,21 0 0,-21 0 0,0 0 15,22 0-15,-22-21 0,0 21 0</inkml:trace>
  <inkml:trace contextRef="#ctx0" brushRef="#br0" timeOffset="40647.44">17843 5207 0,'0'-21'0,"0"42"0,0-63 15,22 42-15,-22-21 0,0-1 0,21 22 16,-21 22 15,0-1-31,0 0 0,0 21 16,0-21-16,0 1 0,0-1 0,0 21 15,0-21-15,0 0 0,0 1 16,0 20-16,0-21 0,0 0 0,-21 0 16,21 1-16,-22-1 0,22 0 0,0 0 15,-21-21 1,21-21 15</inkml:trace>
  <inkml:trace contextRef="#ctx0" brushRef="#br0" timeOffset="40962.26">17907 4974 0,'0'-21'0,"0"42"0,0-63 0,0 21 0,0 0 16,0-1-16,21 22 47,0 0-47,0 0 15,1 0-15,-22-21 0,21 21 16,0-21-16,0 21 0,0 0 0,-21-21 16,21 21-16,-21-21 0,0 0 15,-21 21 1,0 0-16,0 0 0,0 0 15,0 0-15,-1 0 0,1 0 0,21 21 16,0 0-16,0 0 16,0 0-16,0 0 15,0 1-15,0-1 0,21 0 0,1 0 16,-1-21-16,0 21 0,0 0 0,0 1 16</inkml:trace>
  <inkml:trace contextRef="#ctx0" brushRef="#br0" timeOffset="41433.01">18542 5080 0,'0'0'0,"0"21"15,0 0 1,0 1-16,0-1 0,-21-21 16,21 21-16,0 0 0,0 0 0,-21 0 15,21 22-15,0-22 0,0 0 0,0 0 16,0 0-16,-22 1 0,1 20 15,21-21-15,0 0 0,-21 0 0,0 1 16,0-1-16,0-21 0,21 21 16,-22-21-1,22-21 1,0 0-16,0-1 16,0 1-16,0 0 0,22-21 0,-22 21 15,21-1-15,0-20 0,0 21 0,21-21 16,-20-1-16,20 1 0,-21 0 15,21-1-15,1 1 0,-1 0 0,0 20 16,1 1-16,-1 0 0,0 21 0,1 0 16,-22 0-16,21 0 0,-21 21 15,1 0-15,-1 1 0,0 20 0,0-21 16,-21 21-16,0-20 0,0 20 0,0 0 16,0-21-16,0 1 0,0 20 15,0-21-15,0 0 0,-21 0 0,21 1 16,0-1-16,0 0 15,0 0-15,-21-21 16,0 0 0,21-21-16,0 0 15</inkml:trace>
  <inkml:trace contextRef="#ctx0" brushRef="#br0" timeOffset="44356.09">20828 5292 0,'0'0'0,"21"0"16,0 0-16,0 0 0,1 0 0,-1 0 16,0 0-16,0 0 0,0-21 15,0 21-15,-21-22 0,22 22 0,-1-21 16,0 0-16,-21 0 15,21 0-15,-21 0 0,0-1 0,0 1 16,0 0-16,0 0 0,0 0 0,0 0 16,-21-1-16,0-20 0,0 21 15,-1 21-15,1-21 0,0 21 0,0 0 16,0 0-16,0 0 0,-1 21 16,1 0-16,-21 21 0,21-20 0,0 20 15,-1 0-15,1 1 0,0-1 16,0 0-16,0 1 0,21 20 0,-21-21 15,-1 1-15,22-1 0,-21-21 0,21 22 16,0-1-16,0-21 0,0 0 0,21 0 16,1 1-16,-1-22 0,0 0 15,0 0-15,21 0 0,-20 0 0,20-22 16,-21 1-16,21 0 0,-20 0 0,20 0 16,-21 0-16,0-1 0,22 1 0,-22-21 15,0 21-15,-21-22 0,21 22 16,-21-21-16,21 0 0,-21 20 15,21-20-15,-21 0 0,0 21 0,0-22 16,0 22-16,0 0 0,22 21 0,-22 21 31,0 0-31,0 0 16,0 1-16,0 20 0,0-21 0,0 21 16,-22-20-16,22 20 0,0-21 15,0 21-15,0-20 0,0 20 0,0-21 16,0 0-16,22 0 0,-1 1 0,0-1 15,0 0-15,0-21 0,0 0 0,1 0 16,20 0-16,-21 0 0,21 0 16,-20 0-16,20 0 0,-21-21 15,21 0-15,-20-1 0,20 1 0,-21 0 16,0 0-16,22 0 0,-22-22 0,0 22 16,0-21-16,0 0 0,0 20 15,-21-20-15,0 21 0,0 0 0,0 0 16,0-1-16,0 1 0,-21 21 15,0 0 1,21 21-16,-21 1 0,21-1 16,0 0-16,0 0 0,0 0 0,0 22 15,0-22-15,0 0 0,0 0 0,0 0 16,0 0-16,21 1 0,-21-1 0,21 0 16,-21 0-16,21 0 15,1-21-15,-1 21 0,0-21 16,0 0-16,21 0 0,-20 0 0,-1 0 15,21 0-15,0 0 0,-20 0 0,20 0 16,0 0-16,1 0 0,-1-21 0,0 21 16,1-21-16,-1 0 0,0 0 15,1 0-15,-1-1 0,-21 1 0,21-21 16,-20 21-16,20-22 0,-21 1 0,0 21 16,0-21-16,-21-1 0,0 22 15,0 0-15,0 0 0,0 0 0,-21-1 16,0 22-16,0 0 0,-21 0 0,20 0 15,-20 22-15,0-1 0,-1 0 16,1 0-16,0 0 0,21 22 16,-22-22-16,22 21 0,0-21 0,0 22 15,0-22-15,21 21 0,0-21 0,-22 0 16,22 22-16,0-22 0,0 0 0,0 0 16,22-21-16,-1 21 0,0-21 15,0 0-15,0 0 0,22 0 0,-22 0 16,21 0-16,-21 0 0,22 0 0,-22 0 15,21-21-15,-21 21 0,22-21 0,-22 0 16,0 0-16,0 0 0,0-1 16,0 1-16,1 0 0,-1 0 0,-21 0 15,0 0-15,0-1 16,0 1-16,0 0 0,0 42 31,0 0-31,0 1 16,-21 20-16,-1-21 0,1 21 0,21 1 15,-21-22-15,0 42 0,0-20 0,21 20 16,-21-20-16,21 20 0,-22 1 16,1-1-16,21 1 0,-21-1 0,21 1 15,-21-1-15,0 22 0,0-22 0,21 1 16,-22-1-16,1 1 0,21 20 16,0-20-16,-21-1 0,21 1 0,-21-22 0,0 22 15,21-22-15,0 22 0,-21-22 16,-1-21-16,1 21 0,0-20 0,0-1 15,0 0-15,0 0 0,-1-21 0,1 0 16,0 0-16,0 0 0,0 0 16,0-21-16,21 0 0,0 0 0,-22-22 15,22 22-15,-21-21 0,21-22 0,0 22 16,0-22-16,0 1 0,0-1 0,21 1 16,1-22-16,-1 22 0,21-22 0,-21 0 15,22 1-15,20-1 0,-21 0 0,22 1 16,-1-1-16,1 0 15,21 1-15,-22-1 0,22 0 0,-1 22 16,1-22-16,-21 22 0,-1-1 0,1 22 16,-22-22-16,0 22 0,-21 21 0,1-21 15,-22 20-15,0 1 0,0 0 16,0 0-16,-22 21 0,1 0 16,0 0-16,0 0 0,0 0 0,0 21 15,-1-21-15,1 21 0,0 0 16,21 1-16,0-1 0,0 0 0,0 0 15,0 0-15,0 0 0,0 1 0,0 20 16,0-21-16,0 0 0,0 0 0,0 1 16,0-1-16,0 0 15,0 0-15,0 0 0,0 0 0,21-21 16,-21 22-16,21-22 0,1 0 0,-1 0 16,0 0-16,0 0 15,0 0-15,0 0 0,1 0 16,-1 0-16,0-22 0,0 22 0,0-21 15,0 0-15,1 21 0,-1-21 0,0 0 16,0-22-16,0 22 0,0 0 0,-21-21 16,22-1-16,-1 22 0,0-21 15,0 21-15,-21-22 0,0 22 0,21 21 16,-21-21-16,0 42 31,0 0-31,-21 1 0,21 20 16,-21-21-16,21 21 0,-21-20 0,21 20 15,0-21-15,-21 0 0,21 22 0,0-22 16,0 0-16,0 0 0,21 0 16,0 0-16,0-21 0,0 0 15,0 22-15,1-22 0,-1 0 0,0 0 16,21 0-16,-21 0 0,1 0 0,20 0 16,-21-22-16,0 22 0,0-21 0,1 0 15,-1 21-15,0-21 0,0 0 16,0-22-16,0 22 0,-21 0 15,22-21-15,-22 21 0,21-22 0,-21 22 16,0-21-16,21 21 0,-21-1 0,0 1 16,0 42-1,-21 1 1,21-1-16,0 0 0,-21 0 0,21 21 16,0-20-16,0-1 0,0 0 0,0 21 15,0-21-15,0 1 0,21-22 16,0 21-16,0 0 0,0 0 0,0-21 15,1 0-15,-1 0 0,0 0 0,0 0 16,0 0-16,0 0 0,1 0 0,-1 0 16,0-21-16,0 21 0,-21-21 15,0 0-15,21-1 0,0 1 16,-21-21-16,0 21 0,0-22 0,0 22 16,22-21-16,-22 21 0,0-22 15,21 22-15,-21-21 0,0 21 0,0 0 16,-21 42-1,-1 0 1,22 21-16,-21-21 16,21 1-16,0 20 0,-21-21 0,21 21 15,-21-20-15,21 20 0,0-21 0,0 0 16,0 22-16,0-22 0,0 0 0,-21 0 16,21 0-16,0-42 46,0 0-30,0 0-16,0 0 16,21-1-16,-21 1 0,0 0 0,21 0 15,0 0-15,0-22 0,1 22 0,-1-21 16,21 21-16,-21-22 0,0 22 16,22 0-16,-22 0 0,0 0 15,21 0-15,-20 21 0,-1 0 16,0 21-16,-21 0 0,0 0 15,0 0-15,0 22 0,0-22 16,0 0-16,0 21 0,0 1 0,0-22 16,0 21-16,0-21 0,0 0 0,0 22 15,0-22-15,0 0 0,0 0 0,0 0 16,0 1-16,0-1 16,21-21-1,-21-21-15,0-1 16,21 1-16,-21 0 0,0 0 15,21 0-15,1 0 0,-22-1 16,21 1-16,0 0 0,21-21 16,-21 21-16,1-22 0,20 1 0,0 21 15,-21-22-15,22 22 0,-1-21 0,-21 21 16,0 21-16,1-21 0,-1 21 16,0 0-16,-21 21 0,0 21 15,0-21-15,0 0 0,0 22 16,0-1-16,-21-21 0,0 22 15,21-22-15,-22 21 0,22-21 0,0 0 16,-21 1-16,21-1 0,-21 0 0,21 0 16,0 0-16,0 0 15,0-42 17,0 0-17,21 21-15,0-21 0</inkml:trace>
  <inkml:trace contextRef="#ctx0" brushRef="#br0" timeOffset="45427.87">25315 5080 0,'0'0'0,"21"0"0,1 0 15,-1 0 1,-21-21 0,21 21-16,0 0 0,0 0 15,-21-21-15,21 21 0,1 0 0,-1-21 16,0 21-16,0-22 0,0 22 15,0-21-15,1 0 0,-1 0 16,0 0-16,-21 0 0,0-1 16,0 1-16,0 0 0,0 0 15,-21 21-15,0 0 0,-1 0 16,1 0-16,0 0 0,-21 21 0,21 0 16,-1 0-16,1 1 0,0-1 0,0 0 15,21 0-15,0 21 0,-21-20 16,21-1-16,0 0 0,0 0 0,0 0 15,0 0-15,0 1 0,0-1 16,0 0-16,21 0 0,0 0 16,0-21-16,0 0 0,1 0 0,-1 0 15,0 0-15,0 0 0,0 0 16,0 0-16,22 0 0,-22 0 0,0-21 16,21 0-16,-20 21 0,20-21 15,0 0-15,-21-1 0,22-20 0,-22 21 16,0 0-16,21-22 0,-20 22 0,-22-21 15,0 21-15,21 0 0,-21-1 16,-21 44 0,21-1-1,-22 0-15,1 0 0,0 0 0,0 0 16,21 22-16,-21-22 0,0 0 16,21 0-16,-22 0 0,22 22 15,-21-43-15,21 21 0,-21 0 0,21 0 16,0 0-16,0-42 47,0 0-47,0 0 0,21 21 15,-21-21-15,21 0 0,1-22 0,-1 22 16,0 0-16,0-21 0,0 20 16,0-20-16,22 21 0,-1 0 0,-21-22 15,22 22-15,-1 0 0,-21 21 0,0 0 16,0 0-16,1 0 0,-22 21 15,0 22 1,0-22-16,0 0 0,0 0 16,0 21-16,0-20 0,0-1 15,0 0-15,0 21 0,0-21 0,0 1 16,0-1-16,0 0 0,0 0 0,21-21 16,0 21-16,0-21 0,0 0 15,0 0-15,1 0 0,-1 0 16,0 0-16,0 0 0,0 0 0,0-21 15,1 0-15,-22 0 0,21 0 0,0-1 16,-21-20-16,21 0 0,0-1 0,-21 1 16,21 0-16,1-1 0,-1-20 15,-21 21-15,21-1 0,0-20 16,0 20-16,0 1 0,1 0 0,-1-1 16,0 1-16,-21 21 0,0-21 15,0 20-15,0 1 0,0 42 16,-21 1-1,0-1-15,-1 0 0,1 0 16,0 21-16,21-20 0,-21 20 0,0 0 16,0 22-16,-1-22 0,1 22 0,21-22 15,0 21-15,0-20 0,0 20 16,0 107 0,0-128-16,0 0 0,0-21 0,0 1 15,21-1-15,-21 0 0,22-21 16,-1 0-16,0 0 15,0 0-15,0 0 0,0 0 16,1-21-16,-1 21 0,0-21 16,0-1-16,-21 1 0,21 0 0,0 0 15</inkml:trace>
  <inkml:trace contextRef="#ctx0" brushRef="#br0" timeOffset="45724.22">26479 4805 0,'0'0'0,"-21"0"0,0-21 16,21 0-16,21 21 15,0-22-15,1 22 16,-1 0-16,0 0 0,0 0 0,0 0 16,0 0-16,1 0 0,-1 0 0,0-21 15,0 21-15,0 0 0,0 0 16,1 0-16,-1 0 15,0 0 1,0 0-16,0 0 16,-42-21 31,0 21-32</inkml:trace>
  <inkml:trace contextRef="#ctx0" brushRef="#br0" timeOffset="47824.84">27961 4593 0,'0'0'0,"0"-42"15,21 21-15,-21 0 16,0-1-16,21 1 0,-21 0 0,0 0 16,22-21-16,-1 20 0,0 1 15,-21-21-15,21 21 0,-21-22 0,21 1 16,-21 21-16,0-21 0,21 20 0,-21-20 15,22 21-15,-22 0 0,0 0 16,0 42 0,0 0-1,0 0-15,-22 21 0,1 1 0,0-1 16,21 0-16,-21 22 0,0-22 16,0 1-16,-1 20 0,22-21 0,-21 22 15,0-22-15,0 1 0,0 20 0,21-21 16,-21 1-16,-1-1 0,1 22 15,21-22-15,0 0 0,-21-21 16,0 22-16,21-22 0,0 0 0,0 0 16,-21 0-16,21 1 0,0-44 31,0 1-15,0 0-16,0 0 0,0 0 0,0-22 15,0 22-15,0 0 0,0-21 16,0-1-16,0 1 0,0 21 0,0-21 15,21-1-15,0 22 0,0 0 16,-21 0-16,0 0 0,21-1 0,-21 1 16,22 21-16,-22 21 15,0 1 1,21-1-16,-21 0 0,21 0 16,-21 21-16,0-20 0,21-1 0,0 0 15,-21 21-15,21-21 0,1 1 16,-1-1-16,0 0 0,0 0 0,0-21 15,0 21-15,1-21 0,20 0 0,-21 0 16,0 21-16,22-21 0,-22 0 16,0 0-16,21 0 0,-21 0 0,1-21 15,-1 0-15,0 21 0,21-21 0,-21 0 16,1-22-16,-1 22 16,0 0-16,0-21 0,0 21 0,0-22 15,-21 22-15,22 0 0,-1 0 0,0 0 16,-21-1-16,0 1 0,21 21 15,-42 21 17,0 1-32,21-1 15,0 0-15,-21 0 0,21 0 0,-22 0 16,22 22-16,-21-22 0,21 0 0,0 0 16,0 0-16,0 1 0,0-1 15,0 0-15,0 0 0,0 0 0,21-21 16,1 21-16,-1-21 0,0 0 0,0 0 15,0 0-15,0 0 16,1 0-16,20 0 0,-21 0 0,21 0 16,-20-21-16,20 21 0,0-21 0,1 0 15,-1 0-15,0 0 0,1-22 16,-22 22-16,21 0 0,0-21 0,-20 20 16,-1 1-16,0-21 0,0 21 15,-21 0-15,21 21 0,-21-22 0,-21 22 16,0 0-1,0 0-15,0 0 0,-1 22 16,22-1-16,-21-21 0,0 21 0,21 21 16,-21-21-16,21 1 0,0-1 0,0 0 15,0 21-15,0-21 16,0 1-16,0-1 0,0 0 0,0 0 16,0 0-16,21 0 0,-21 1 0,21-22 15,-21 21-15,0-42 31,0-1-15,0 1-16,0 0 16,0 0-16,0 0 0,-21 21 15,21-21-15,-21 21 0,21-22 16,-21 22 0,0 0-16,21 22 15,0-1-15,0 0 16,0 0-16,0 0 0,21 0 15,0-21-15,-21 22 0,21-1 0,0-21 16,0 0-16,1 0 0,-1 21 16,0-21-16,0 0 0,0 0 0,22 0 15,-22 0-15,0 0 0,21 0 0,-21-21 16,1 0-16,-1 21 0,0-22 16,0 1-16,0 0 0,0 0 15,1-21-15,-1-1 0,0 22 0,0-21 0,0-1 16,0 1-16,1 0 15,-1-1-15,21 1 0,-21 0 0,0-1 16,22 1-16,-22-21 0,0 20 16,0 1-16,0 0 0,1-1 0,-22 1 15,21 21-15,-21 0 0,0-1 0,-21 22 16,-1 0 0,1 22-16,-21 20 0,21-21 0,0 21 15,-1 1-15,1-22 0,0 21 16,0 1-16,0-1 0,0 0 0,21 1 15,-22-1-15,22 0 0,0 1 0,0-22 16,-21 21-16,21 0 0,0-20 16,0 20-16,0-21 0,0 0 15,0 22-15,0-22 0,0 0 0,21 0 16,1 0-16,-1-21 16,0 21-16,0-21 0,21 0 15,-20 0-15,-1 0 0,0 0 16,0 0-16,21 0 0,-20 0 0,-1-21 15,0 21-15,0-21 0,0 0 0,0 21 16,1-21-16,-22 0 0,21-1 16,-21 1-16,21 21 0,-21-21 0,21 0 15,-21 0-15,0 0 0,0-1 16</inkml:trace>
  <inkml:trace contextRef="#ctx0" brushRef="#br0" timeOffset="48097.94">29824 4593 0,'0'0'15,"0"-21"17,21 21-32,0 0 0,0 0 15,22 0-15,-22-21 0,0 21 0,21 0 16,-21 0-16,22 0 0,-22 0 0,21 0 15,-21-21-15,1 21 16,-1 0-16,0 0 0,0 0 0,0 0 16,-21-21-16,21 21 15,-21-22 1,-21 22-16,0 0 16,0 0-16,0 0 0</inkml:trace>
  <inkml:trace contextRef="#ctx0" brushRef="#br0" timeOffset="48499.72">28829 4318 0,'0'0'16,"-21"21"0,21 0-16,21-21 31,0 0-31,0 0 16,0 0-16,1 0 0,-1 0 15,0 0-15,0 0 0,0-21 0,-21 0 16,0 0-16,21 21 0,-21-21 15,0 0-15,-21 21 16,21-22-16,-21 22 16,0 0-1,0 0-15,21 22 16,0-1-16,0 0 16,0 0-16,0 0 15,0 0-15,0 1 16,-21-1-16,21 0 0</inkml:trace>
  <inkml:trace contextRef="#ctx0" brushRef="#br0" timeOffset="49839.96">31454 3979 0,'0'0'0,"0"-21"15,21 21-15,0-21 0,0 21 16,-42 21 15,21 0-15,-21 1-16,0-1 0,-1 0 0,22 0 15,-21 0-15,0 0 0,0 1 16,0-1-16,21 0 0,-21 0 16,-1 0-16,22 0 0,0 1 15,0-1-15,0 0 0,22-21 32</inkml:trace>
  <inkml:trace contextRef="#ctx0" brushRef="#br0" timeOffset="50051.84">31771 4022 0,'0'0'0,"21"0"0,0-21 0,1 21 16,-22 21 15,0 0-31,-22-21 0,1 21 16,21 0-16,0 0 15,-21 1-15,21-1 0,-21 0 0,0 0 16,21 21-16,-21-20 0,-1-1 16,1 0-16,-21 0 0,0 0 0,-1 0 15</inkml:trace>
  <inkml:trace contextRef="#ctx0" brushRef="#br0" timeOffset="51127.73">13017 6244 0,'-42'0'0,"84"0"0,-147 0 0,41 0 0,22 0 16,-22 0-16,22 0 0,-22 0 0,22 0 16,0 0-16,-1 0 0,1 0 0,0 0 15,-1 0-15,22 0 0,0 0 16,-21 0-16,21 0 0,-1 0 0,1 0 16,0 0-16,0 0 15,42 0 32,21 0-47,-20 21 0,20-21 16,0 0-16,1 0 0,20 0 0,1 0 15,20 0-15,1 0 0,21 0 16,0 0-16,21 0 0,0 0 0,0-21 16,21 0-16,-21 21 0,42 0 0,-21-21 15,0 21-15,1-21 0,20 21 0,-21 0 16,0-21-16,0 21 15,-21 0-15,22 0 0,-22-22 0,-22 22 16,-20 0-16,0 0 0,-1 0 0,-20 0 16,-22 0-16,1 0 0,-22 0 0,21 0 15,-21 0-15,0 0 16,1 0 0,-1-21-1,0 21-15,21-21 0,-21 0 16,22 21-16,-1-21 0,0 0 0</inkml:trace>
  <inkml:trace contextRef="#ctx0" brushRef="#br0" timeOffset="51979.64">20362 5948 0,'-21'0'0,"42"0"0,-84 0 0,42 0 0,-22 0 16,1 0-16,0 0 0,20 0 16,-20 0-16,0 0 0,-1 0 0,22 0 15,-21 0-15,21 0 0,0 0 0,-1 0 16,44 0 15,-1 0-31,21 0 0,0 0 16,1 0-16,-1 0 0,22 0 0,-1 0 15,1 0-15,20 0 0,-20 0 16,42 0-16,-22 0 0,1-21 16,21 21-16,-22-21 0,22 21 0,0 0 15,0 0-15,0-22 0,21 22 16,-21 0-16,21 0 0,-22-21 0,22 21 16,-21 0-16,21-21 0,0 21 0,21 0 15,-21-21-15,22 21 0,-22-21 16,0 21-16,21 0 0,0 0 0,0-21 15,0 21-15,0 0 0,-21 0 0,22 0 16,-1-22-16,-21 22 0,21 0 0,0 0 16,0-21-16,-21 21 0,21 0 15,-21 0-15,22-21 0,-22 21 0,21 0 16,-21 0-16,21 0 0,-21 0 16,-21 0-16,21 0 0,-21 0 15,-1 0-15,-20 0 0,0 0 0,-1 0 16,1 0-16,-21 0 0,-22 0 0,21 0 15,-20 0-15,-22 0 0,0 0 16,0 0-16,0 0 0,-21-21 16,0 0-16,0 0 15,-21 21 1,0-22-16,0 22 0,0 0 0,-22-21 16,1 21-16,0-21 0,-22 21 0,1 0 15</inkml:trace>
  <inkml:trace contextRef="#ctx0" brushRef="#br0" timeOffset="53339.95">2032 8319 0,'0'21'0,"-21"-21"0,0 0 15,21 21-15,0-42 47,0 0-47,21-1 16,0 1-16,-21 0 15,0 0-15,21 0 0,-21 0 16,0-1-16,0 1 0,0-21 16,0 21-16,21 0 0,-21-22 15,0 22-15,0 0 0,21 0 0,-21 0 16,0-1-16,0 44 31,0-1-31,-21 0 16,21 0-16,0 0 0,0 22 15,0-1-15,0-21 0,0 21 0,0 1 16,0-1-16,0 0 0,0 1 16,21-1-16,-21 0 0,0-20 0,22 20 15,-22 0-15,21 1 0,-21-22 16,0 21-16,0-21 0,0 22 0,0-1 15,0-21-15,0 0 16,0 0-16,0 22 0,-21-22 0,-1-21 16,22 21-16,-21 0 0,0 0 0,0-21 15,0 0-15,0 22 0,-22-22 16,22 0-16,-21 0 0,-1 0 0,22 0 16,-42 0-16,20 0 0,1 0 15,0 0-15,-1 0 0,22 0 0,-21 0 16,21 0-16,0 0 0,-1 0 15,44 0 1,20 0 0,-21 0-16,21 0 0,1 0 0,-1 0 15,0 0-15,22 0 16,-22 0-16,1 21 0,-1-21 0,0 0 16,1 0-16,-22 0 0,21 0 0,0 0 15,-20 0-15,-1 0 0,0 0 16,0 0-16,0 0 0,0 0 15,-21-21 48,0-1-47,0 1-16</inkml:trace>
  <inkml:trace contextRef="#ctx0" brushRef="#br0" timeOffset="53691.75">2709 8615 0,'21'0'31,"1"-21"-15,-1 21-16,0-21 0,0 21 15,-21-22-15,21 22 0,0-21 0,1 21 16,-22-21-16,0 0 16,0 0-1,-22 21 1,1 0 0,0 0-16,21 21 15,0 0-15,-21-21 16,21 21-16,0 0 0,0 1 15,0-1 1,21-21 0,0 0-1,0 0-15,1-21 0,-1-1 16</inkml:trace>
  <inkml:trace contextRef="#ctx0" brushRef="#br0" timeOffset="55515.83">5038 8530 0,'0'0'0,"-22"0"16,22-21-1,0 0-15,22 0 16,-22 0-16,21-1 0,0 1 16,-21 0-16,0 0 0,0-21 0,21 20 15,-21 1-15,0-21 0,0 21 16,0-22-16,0 22 0,0 0 0,-21 0 16,21 0-16,-21 0 0,-22 21 0,22 0 15,-21 0-15,21 0 0,-22 21 16,-20 21-16,21-21 0,-1 22 15,1-1-15,-22 0 0,1 1 0,21 20 16,-1-21-16,1 1 0,0-1 0,20 0 16,1-20-16,21 20 0,0 0 15,0-21-15,0 1 0,21-1 0,1 0 16,-1 0-16,21-21 0,-21 0 0,22 0 16,-1 0-16,0 0 0,1-21 15,-1 21-15,0-21 0,1 0 0,-22-1 16,21 1-16,-21 0 0,22 0 0,-22-21 15,0-1-15,0 22 0,0-21 16,0-22-16,1 22 0,-1-22 0,0 1 16,-21-1-16,21 1 0,0-1 0,-21 1 15,0-1-15,21 1 16,-21-1-16,22 1 0,-22-1 0,0 22 16,0 0-16,0-1 0,0 22 0,-22 0 15,22 0-15,-21 21 0,21 21 16,-21 0-16,21 22 0,0-1 15,-21 0-15,21 1 0,0 20 0,0 1 16,0-1-16,0 1 0,0-1 16,0 1-16,0-1 0,0 1 0,0-1 15,0 1-15,0-22 0,21 0 16,0 1-16,0-1 0,1 0 0,-1 1 0,0-22 16,0 0-16,21 0 15,-20 0-15,20 0 0,0-21 0,1 0 16,-1 0-16,0 0 0,1 0 0,-1 0 15,0-21-15,1 0 0,-1 21 16,0-42-16,-21 21 0,22-1 0,-1 1 16,-21-21-16,22 0 0,-22-1 0,0 1 15,0 0-15,0-1 0,-21 1 0,0 21 16,0-22-16,0 22 0,0 0 16,-21 21-16,0 0 0,-21 0 15,20 0-15,-20 21 0,21 0 16,-21 1-16,20-1 0,1 0 0,-21 21 15,21-21-15,0 22 0,21-22 16,0 0-16,0 0 0,0 0 0,0 1 16,0-1-16,0 0 0,0 0 0,21-21 15,0 0 1,0 0-16,0 0 0,0 0 0,1 0 16,-1-21-16,0 21 0,0-21 0,-21 0 15,21-1-15,0 1 0,1 0 0,-22-21 16,0 21-16,21-1 0,-21-20 15,0 21-15,21 0 0,-21 0 0,0-1 16,0 44 15,0-1-31,0 0 0,0 0 16,0 0-16,0 22 0,0-22 0,0 0 16,0 21-16,0-21 0,0 1 0,0-1 15,0 0-15,21 0 0,0 0 16,0 0-16,1-21 0,-1 0 0,0 0 15,0 0-15,21 0 0,-20 0 0,-1 0 16,0-21-16,0 21 0,0-21 0,0 0 16,1 0-16,20 0 0,-21-1 15,0-20-15,0 0 0,1-1 0,20 1 16,-21 0-16,0-22 0,22 22 0,-22-22 16,0 1-16,0-1 15,0 1-15,0 21 0,-21-22 0,0 1 16,0-1-16,0 22 0,0-1 0,0 1 15,0 0-15,0 21 0,0-1 0,0 65 32,-21-22-32,0 21 0,21 1 15,-21-1-15,21 0 0,0 1 0,-21-1 16,21 21-16,-21-20 0,21 20 16,0 1-16,0-1 0,0 1 0,0-22 15,0 22-15,0-22 0,0 21 0,0-20 16,0-1-16,0-21 0,21 22 15,0-22-15,0 0 0,0 0 16,0 0-16,22 0 0,-22-21 0,21 0 16,-21 0-16,1 0 0,20 0 0,0 0 15,1 0-15,-22 0 0,21-21 16,0 0-16,1 0 0,-22 0 0,21 0 16,-21-1-16,1-20 0,-1 21 0,0-21 15,0 20-15,-21-20 0,0 0 0,21-1 16,-21 1-16,0 21 0,0-21 15,0 20-15,0 1 0,0 0 0,-21 21 16,0 0-16,0 0 0,0 21 16,-1-21-16,1 21 0,21 22 15,0-22-15,-21 0 16,21 21-16,-21-20 0,21-1 0,0 21 16,0-21-16,0 0 0,0 1 0,0-1 15,0 0-15,0 0 0,21-21 16,0 21-16,0-21 15,1 0-15,-1 0 0,-21-21 16,21 0-16,0 0 0,-21 0 16,21-1-16,-21 1 0,0 0 15,0 0-15,0 0 0,0-22 0,21 22 16,-21 0-16,0 0 0,0 0 0,0 0 16,0-1-16,0 44 31,0-1-31,0 0 0,0 0 0,0 0 15,0 0-15,0 22 0,0-22 0,0 0 16,0 0-16,0 22 0,22-22 0,-1 0 16,0 0-16,-21 0 0,21 0 15,0-21-15,0 22 0,1-22 0,-1 0 16,0 0-16,0 0 0,0 0 16,0 0-16,1-22 15,-22 1-15,0 0 16,0 0-16,0 0 0,0 0 15,0-22-15,0 22 0,0-21 0</inkml:trace>
  <inkml:trace contextRef="#ctx0" brushRef="#br0" timeOffset="55715.72">6710 7747 0,'0'0'0,"-21"21"0,-22-21 0,22 0 0,21 21 31,21-21-31,0 0 16,1 0-16,20 0 0,0 0 16,1 0-16,-1 0 0,-21 0 0,21 0 15,1 0-15,-1 0 0,-21 0 16,22 0-16,-22 0 0,0-21 0,0 21 16,0 0-16,0-21 0</inkml:trace>
  <inkml:trace contextRef="#ctx0" brushRef="#br0" timeOffset="56667.84">8001 7768 0,'0'0'0,"0"-21"15,0 0-15,0 0 0,0 0 16,21-1-16,-21 1 0,21 0 0,-21-21 16,0 21-16,0-22 0,0 22 15,21 0-15,-21-21 0,0 20 0,0 1 16,0 0-16,0 0 0,0 42 31,-21 0-31,0 22 0,21-1 0,-21 0 16,0 1-16,21-1 0,-21 0 15,-1 22-15,1-22 0,21 22 0,-21-22 16,21 21-16,-21 1 0,21-22 16,0 22-16,0-22 0,0 0 0,0 1 15,0-1-15,0 0 0,0-20 0,21-1 16,0 0-16,0 0 0,1 0 16,-1 0-16,0-21 0,0 0 0,0 0 15,22 0-15,-22 0 0,0 0 0,0 0 16,-21-21-16,21 0 0,0 0 0,1 0 15,-1 0-15,-21-1 0,21 1 16,-21-21-16,21 21 0,0-22 0,-21 22 16,0-21-16,0 21 0,21-22 0,-21 22 15,22 21-15,-22-21 0,0 0 16,0 42 0,0 0-1,0 0-15,0 1 0,0 20 0,-22-21 16,22 0-16,0 22 0,0-22 0,0 0 15,0 21-15,0-21 0,0 1 16,0-1-16,0 0 0,22-21 0,-22 21 16,21 0-16,0-21 0,0 0 0,0 0 15,0 0-15,1 0 0,-1 0 0,0 0 16,21 0-16,-21-21 0,1 0 0,-1 0 16,0 0-16,0-22 15,0 22-15,0 0 0,-21 0 16,22-22-16,-22 22 0,21-21 0,-21 21 15,0 0-15,0-1 0,0 1 0,0 0 16,0 42 15,0 0-31,0 1 0,-21 20 16,21-21-16,-22 21 0,22 1 0,0-1 16,0 0-16,0 1 0,0-1 15,0 0-15,0 1 0,-21 20 0,21-20 16,0 20-16,0-21 0,-21 22 0,21-22 15,-21 22-15,21-22 0,-21 22 16,0-22-16,-1 0 0,1 1 0,0-1 16,-21 0-16,21-21 0,-1 22 15,-20-22-15,21 0 0,-21 0 0,20-21 16,-20 21-16,21-21 0,-21 0 0,20 0 16,-20 0-16,21 0 0,-21 0 0,20 0 15,1-21-15,0 0 0,0 0 16,21 0-1,0 0-15,0-1 0,0 1 0,21 0 16,0-21-16,0 21 16,-21-1-16,22 1 0</inkml:trace>
  <inkml:trace contextRef="#ctx0" brushRef="#br0" timeOffset="57031.63">9102 7832 0,'0'0'0,"0"-85"15,0 64-15,-22 21 16,1 21 0,21 0-16,-21 22 0,21-1 0,0 0 15,0 22-15,-21-1 0,21 1 16,0-1-16,-21 1 0,21 20 0,0-20 15,-21 21-15,21-22 0,0 22 0,0-22 16,-22 22-16,1 0 0,0-22 0,0 1 16,21-1-16,-21 1 0,0-1 15,21-21-15,-22 1 0,22-1 0,-21 0 16,21-20-16,-21-1 0,21 0 0,0 0 16,0 0-16,0-42 31,21 0-31,0 0 0,-21 0 15,22-1-15,-1-20 0,0 0 16,-21-1-16,21 1 0,0 0 0</inkml:trace>
  <inkml:trace contextRef="#ctx0" brushRef="#br0" timeOffset="57326.47">9123 8234 0,'0'-42'0,"0"84"0,0-127 0,0 43 15,0 0-15,0-1 0,0 1 16,0 21-16,0 0 0,0-22 0,0 22 15,21 0-15,0 0 0,0 0 16,0 21-16,1 0 0,-1 0 16,0 0-16,0 0 0,0 0 15,0 21-15,1 0 0,-22 0 0,0 21 16,21-20-16,-21 20 0,0-21 0,0 21 16,0-20-16,0 20 0,-21-21 0,-1 0 15,1 0-15,-21 1 0,21-1 0,0 0 16,-1 0-16,1-21 0,-21 21 15,21-21-15,0 0 0,42 0 47,0 0-47,-21-21 0,21 21 16,0-21-16</inkml:trace>
  <inkml:trace contextRef="#ctx0" brushRef="#br0" timeOffset="57719.57">9483 8149 0,'0'0'0,"42"0"16,-21 0-16,0 0 15,0 0-15,1 0 0,-1-21 16,0 21-16,21-21 0,-21 21 0,1-21 16,-1 0-16,0 21 0,0-22 15,0 1-15,-21 0 0,0 0 16,21 0-16,-21 0 0,0-1 0,0 1 15,0 0-15,0 0 0,0 0 0,0 0 16,-21 21 0,0 0-16,0 0 0,0 21 15,0 0-15,-1 0 0,1 21 0,0-20 16,0 20-16,0 0 0,21-21 0,0 22 16,0-1-16,-21 0 0,21-20 15,0-1-15,0 21 0,0-21 0,21 0 16,0 1-16,0-22 0,0 21 0,0-21 15,22 0-15,-22 0 0,21 0 0,-21 0 16,22 0-16,-22 0 0,21 0 16,-21 0-16,1 0 0,20-21 15,-21-1-15,0 22 0,-21-21 0,21 0 16,-21 0-16,22 0 0,-22 0 0,0-22 16,0 22-16,0-21 0,0-1 0</inkml:trace>
  <inkml:trace contextRef="#ctx0" brushRef="#br0" timeOffset="58019.4">8022 7557 0,'0'0'0,"21"0"15,22 0-15,-22-22 0,21 22 16,0 0-16,1 0 0,-1-21 16,0 21-16,1 0 0,20 0 0,-20 0 15,-1-21-15,0 21 0,1 0 0,-1 0 16,-21 0-16,0-21 0,0 21 16,1 0-16,-1 0 0,-21-21 31,-21 21-31,-1 0 15,1 0-15,0 0 0,0 0 16</inkml:trace>
  <inkml:trace contextRef="#ctx0" brushRef="#br0" timeOffset="59179.97">1524 10329 0,'-21'0'16,"0"0"-1,-1 0 1,1 0 0,21-21-16,0 0 15,0 0-15,0 0 16,0 0-16,21 21 0,1-22 15,-1 1-15,0 21 0,21-21 0,-21 21 16,1 0-16,-1 0 0,0 0 16,0 0-16,0 0 0,0 0 15,1 21-15,-22 0 0,0 1 16,21-1-16,-21 21 0,0 0 0,21 22 16,-21-22-16,0 1 0,0 20 15,0-21-15,0 1 0,-21-1 16,0 0-16,21 1 0,-22-1 0,1 0 15,-21-20-15,21 20 0,0-21 16,-22 0-16,22 0 0,-21 1 0,21-1 16,-22 0-16,22-21 0,-21 0 15,21 0-15,-22 0 0,22 0 0,-21 0 16,21 0-16,-1 0 0,1-21 0,0 21 16,21-21-16,0-1 0,0 1 15,0 0-15,0-21 0,0 21 0,0-22 16,0 22-16,0-21 0,0-1 15,21 22-15,0-21 0,-21 21 16,22 0-16,-1-1 0,0 1 16,0 21-16,0 0 0,0 0 0,1 21 15,-1 1-15,0-1 0,0 0 16,0 21-16,0-21 0,1 22 0,-1-22 16,-21 21-16,0-21 0,21 1 15,0 20-15,-21-21 0,21 0 0,-21 0 16,0 1-16,21-1 0,1 0 15,-22 0-15,21-21 0,-21 21 16,21-21 0,0 0-16,0 0 15,0 0-15</inkml:trace>
  <inkml:trace contextRef="#ctx0" brushRef="#br0" timeOffset="59359.87">2138 10668 0,'21'0'16,"-21"-21"0</inkml:trace>
  <inkml:trace contextRef="#ctx0" brushRef="#br0" timeOffset="61267.78">4212 10795 0,'0'-21'32,"21"0"-17,0 0-15,1-1 0,-1 1 16,0 0-16,0-21 0,21 21 0,-20-22 15,20 22-15,0-21 0,-21-1 16,22 1-16,-1 0 0,0-1 0,-20 1 16,20-21-16,-21 20 0,21 1 0,-20 0 15,-1-22-15,0 22 0,0-22 16,-21 22-16,0-22 0,0 22 16,0-21-16,0 20 0,-21 1 0,0 21 15,0 0-15,-1-1 0,1 22 16,0 0-16,-21 0 0,21 22 0,-22-1 15,22 21-15,-21 0 0,21 1 16,-22 20-16,22 1 0,0-1 0,-21 1 16,20-1-16,1 1 0,0-1 0,0 1 15,21-1-15,0 1 0,0-1 16,0 1-16,0-22 0,21 22 0,0-22 16,0 0-16,1-21 0,20 22 0,-21-22 15,21 0-15,1 0 0,-22-21 16,21 0-16,1 0 0,-1 0 15,0 0-15,1 0 0,-1 0 0,0-21 16,1 0-16,-1 0 0,0 0 16,-21-1-16,22 1 0,-1-21 0,-21 0 15,0 20-15,1-20 0,-1 0 0,0-1 16,-21 1-16,0 21 0,0-21 0,0-1 16,0 22-16,0 0 0,0 0 15,-21 0-15,0-1 0,-1 22 0,1 0 16,0 0-16,0 0 0,0 22 0,0-1 15,-1 0-15,1 0 0,21 21 16,0 1-16,-21-22 0,21 21 0,0 1 16,0-1-16,0-21 0,0 21 15,21-20-15,-21 20 0,21-21 16,1 0-16,-1 0 0,21-21 0,-21 0 16,0 22-16,22-22 0,-22 0 0,21 0 15,-21 0-15,22-22 0,-1 1 16,-21 0-16,22 0 0,-1 0 0,0 0 15,-21-1-15,22-20 0,-1 21 0,-21-21 16,22 20-16,-22-20 0,0 0 0,0 21 16,0-22-16,0 22 0,-21 0 15,0 0-15,0 0 0,0 42 32,0 0-32,-21 0 15,21 21-15,-21-20 0,21 20 0,-21 0 16,0 1-16,21-22 0,0 21 0,-21-21 15,21 22-15,0-22 0,-22 0 0,22 0 16,0 0-16,0 0 0,22-21 47,-1-21-47,-21 0 0,21 0 16,0 0-16,-21 0 0,21-1 0,0-20 15,1 21-15,-1 0 0,0-22 0,-21 22 16,21 0-16,0 0 0,-21 0 15,21 0-15,-21 42 32,0 0-32,0 0 0,0 0 0,0 0 15,0 22-15,0-22 0,0 0 16,0 0-16,22 22 0,-1-22 0,-21 0 16,42 0-16,-21-21 0,0 21 0,1 0 15,20-21-15,0 0 0,-21 0 16,22 0-16,-1 0 0,0 0 0,1 0 15,20 0-15,-20 0 0,-1-21 0,21 0 16,-20 21-16,-1-21 0,0 0 0,-20-22 16,20 22-16,-21 0 15,0-21-15,0-1 0,1 1 0,-22 21 16,0-21-16,0-1 0,0 1 0,0 21 16,0 0-16,0-1 0,0 1 0,-22 21 15,1 0-15,0 0 0,0 0 16,-21 0-16,20 0 0,-20 21 0,21 1 15,0-1-15,0 0 0,-1 21 0,1-21 16,0 1-16,21 20 0,-21-21 16,21 0-16,0 0 0,0 1 0,0-1 15,0 0-15,21-21 0,0 21 0,0-21 16,1 0-16,-1 0 0,0 0 16,0 0-16,21 0 0,-20 0 0,-1 0 15,0-21-15,0 0 0,0 0 16,0 21-16,1-22 0,-1 1 0,-21 0 15,21 0-15,0-21 0,0 20 0,-21 1 16,0 0-16,21 0 0,1 21 16,-22-21-16,0 42 31,0 0-31,0 0 0,0 22 16,-22-1-16,1 0 0,21 1 15,-21-1-15,21 21 0,0-20 0,0 20 16,0 1-16,0-22 0,0 22 0,0-1 15,0 1-15,0-1 0,0 1 16,0-1-16,0 1 0,0 126 16,0-126-16,0-22 15,0 21-15,0 1 0,0-22 0,0 22 16,-21-22-16,0 0 0,0 1 0,-1-1 16,1 0-16,0 1 0,0-22 0,-21 21 15,20-21-15,-20 1 0,21-1 0,0-21 16,-22 0-16,22 0 0,-21 0 15,0 0-15,20 0 0,-20 0 0,21-21 16,-21-1-16,-1 1 0,22-21 0,-21 21 16,21-22-16,-22 1 0,22 21 15,0-21-15,-21-1 0,20 1 0,1 0 16,21 20-16,0-20 0,0 0 16,0 21-16,0-22 0,0 22 0,0-21 15,0 21-15,21-22 0,-21 22 0,22 0 16,-1 0-16,0-22 0,-21 22 0,21-21 15,0 21-15,0-22 0,22 1 0</inkml:trace>
  <inkml:trace contextRef="#ctx0" brushRef="#br0" timeOffset="61619.58">7726 9356 0,'-21'-21'15,"42"42"-15,-64-64 0,22 43 0,0 0 0,0 0 16,0 0-16,0 0 0,-1 0 0,1 22 16,0-1-16,0 21 0,21-21 15,-21 22-15,0 20 0,21-21 16,0 22-16,0-1 0,0 1 0,-22-22 15,22 22-15,0-1 0,0-20 16,-21 20-16,21-21 0,0 1 0,0-1 16,0 0-16,0 1 0,0-1 0,0-21 15,0 22-15,0-22 0,0 0 0,0 0 16,0 0-16,0 0 16,21-21-16,1 0 15,-1 0-15,0-21 0,0 0 0,0 0 16,0 0-16</inkml:trace>
  <inkml:trace contextRef="#ctx0" brushRef="#br0" timeOffset="62136.28">8213 9504 0,'0'0'0,"0"-42"0,21-22 16,-21 43-16,0 0 15,0 42 1,0 0-1,0 0-15,0 0 0,0 22 0,-21-22 16,21 21-16,0 22 0,-22-22 16,22 0-16,0 22 0,0-22 0,-21 22 15,0-22-15,21 22 0,-21-22 0,21 0 16,0 1-16,-21-1 0,21-21 16,0 0-16,0 22 0,0-22 15,-21-21-15,21 21 0,0-42 47,0 0-47,21-1 0,0 1 16,-21 0-16,21 0 0,0 0 0,0-22 15,1 22-15,-1-21 0,0 0 0,0-1 16,21 22-16,-20-21 0,20-1 0,-21 22 16,21 0-16,-20 21 0,20 0 15,-21 0-15,0 0 0,0 0 0,1 42 16,-22-20-16,21-1 0,-21 21 15,0-21-15,0 22 0,21-1 0,-21 0 16,0-21-16,0 22 0,0-22 16,0 21-16,0-21 0,0 1 0,0-1 15,0 0-15,0 0 0,0 0 0,-21 0 16,21 1-16,-21-22 16,-1 0-16,1 0 15,0 0-15,0 0 16,0-22-16,21 1 0,-21 0 0,-22 21 15,22-21-15</inkml:trace>
  <inkml:trace contextRef="#ctx0" brushRef="#br0" timeOffset="62404.16">7387 9800 0,'0'0'16,"-21"0"-16,-64 0 15,85-21 1,21 21-16,1 0 16,-1 0-16,21-21 0,0 21 0,-20 0 15,41 0-15,-21 0 0,1 0 0,-1 0 16,0 0-16,1 0 0,-1-21 16,-21 21-16,22 0 0,-22 0 15,0 0-15,0 0 0,-21 21 16,0 0-1,-21-21-15,0 21 0,0 0 16,-22 1-16,22 20 0</inkml:trace>
  <inkml:trace contextRef="#ctx0" brushRef="#br0" timeOffset="63460.55">1651 12658 0,'0'0'0,"-21"0"16,0 0-16,21-21 31,0-1-15,0 1-1,21 0 1,0 0-16,0 21 0,0-21 15,0 21-15,1 0 0,-1 0 16,0 0-16,0 0 0,0 0 0,0 0 16,1 21-16,-22 0 0,21 0 15,-21 0-15,0 1 0,0-1 0,0 21 16,0-21-16,0 22 0,0-22 16,-21 21-16,-1-21 0,1 22 0,0-22 15,-21 0-15,21 0 0,-1 0 0,1 0 16,0-21-16,0 0 15,21-21 17,0 0-32,0 0 15,21 0-15,-21 0 16,21-1-16,0 1 0,1 21 16,-1 0-16,21 0 0,-21 0 0,0 0 15,1 0-15,20 0 0,-21 0 16,0 21-16,22 1 0,-22-1 0,0 0 15,-21 0-15,0 0 0,21 22 16,-21-22-16,0 0 0,0 21 0,-21-21 16,0 1-16,0-1 0,-1 21 15,-20-21-15,21 0 0,-21 1 0,-1-1 16,22-21-16,-21 21 0,-1-21 16,22 0-16,-21 0 0,21 0 15,-22 0-15,22 0 0,0 0 0,0 0 16,0 0-16,0 0 0,-1-21 15,1 0-15,0 21 0,0-22 0,0 1 16,0 21-16,21-21 0,0 0 16,-22 21-16,22-21 0,0 0 0,0-1 15,0 1 1,0 0-16,22 21 0,-1-21 0,21 21 16</inkml:trace>
  <inkml:trace contextRef="#ctx0" brushRef="#br0" timeOffset="63668.43">2836 12785 0,'21'-21'0,"-42"42"0,64-42 16,-43-1-16,0 1 0,0 0 15,0 0-15,0 0 31</inkml:trace>
  <inkml:trace contextRef="#ctx0" brushRef="#br0" timeOffset="65728.34">4614 12467 0,'0'0'0,"0"-21"0,0-21 0,0 21 0,0-1 16,0-20-16,-21 21 0,0 0 0,21 0 15,-21-1-15,0 1 0,-1 0 16,1 21-16,0 0 0,0 0 0,0 0 15,-22 0-15,22 0 0,0 21 16,0 0-16,-21 22 0,42-1 16,-22 0-16,1 1 0,21-1 0,-21 22 15,21-1-15,0 1 0,0-1 0,0 1 16,0-22-16,0 21 0,0 1 16,0-22-16,0 1 0,21-1 0,-21 0 15,21-21-15,22 22 0,-22-22 0,21 0 16,-21-21-16,22 21 0,-1-21 15,0 0-15,1 0 0,-1 0 0,0 0 16,1-21-16,-1 0 0,0 0 0,1 0 16,-22-1-16,21 1 0,-21-21 15,22 0-15,-22-1 0,0 1 16,0-22-16,0 1 0,1 21 0,-22-22 16,21 1-16,-21-1 0,21-21 15,-21 22-15,0-1 0,0-20 0,0 20 16,-21 1-16,-22-1 0,22 1 0,-21 20 15,-22 1-15,22 21 0,-21 0 16,-1 0-16,1 21 0,-1 0 0,1 21 16,-22 0-16,43 0 0,-22 21 0,1 1 15,20 20-15,1 1 0,21-1 16,0 1-16,-1-1 0,1 1 0,21-1 16,0 1-16,0-1 0,0 22 15,0-22-15,21-20 0,1 20 16,-1-20-16,21-1 0,-21 0 0,22 1 15,-1-22-15,0 0 0,1 0 0,-1-21 16,21 0-16,-20 0 0,-1 0 16,0 0-16,1 0 0,-1-21 0,0 0 15,1 0-15,-1-22 0,0 22 0,1-21 16,-1 21-16,-21-22 0,22 1 0,-22 21 16,0-22-16,0 22 0,0 0 15,-21 0-15,0 0 0,21 21 16,-21 21-1,0 0 1,0 0-16,22 22 0,-22-22 0,0 21 16,21-21-16,-21 22 0,0-22 0,21 21 15,0-21-15,0 22 0,-21-22 0,21 0 16,1 0-16,-1 0 0,0 0 16,0-21-16,0 22 0,22-22 0,-22 0 15,0 0-15,0 0 0,21 0 0,-20 0 16,20-22-16,-21 22 0,0-21 15,22 0-15,-1 0 0,-21-21 16,21 20-16,1-20 0,-22 21 0,21-21 0,1-1 16,-1 1-16,-21 21 0,21-22 0,-20 1 15,-1 21-15,0 0 16,0 0-16,0-1 0,0 22 0,1 0 16,-1 22-1,-21-1-15,0 0 0,0 0 0,0 0 16,0 0-16,0 1 0,0 20 15,21-21-15,-21 0 0,0 0 0,0 1 16,21-1-16,-21 0 0,0-42 47,0 0-47,0-1 16,0 1-16,0 0 0,0 0 15,0 0-15,0 0 0,0-1 16,-21 1-16,0 0 0,21 0 15,-21 0-15,21 0 0,-22 21 0,1 0 16,21-22-16,-21 22 0,0 0 0,0 0 16,0 0-16,-1 22 15,1-1-15,0 0 0,0 0 0,0 0 16,21 0-16,-21 22 0,21-22 0,-22 0 16,22 21-16,0-20 0,0 20 0,0-21 15,0 0-15,0 22 0,0-22 16,22 0-16,-1 0 0,0-21 15,0 21-15,0-21 0,0 0 0,1 0 16,-1 0-16,0 0 0,0 0 0,0 0 16,0 0-16,1 0 0,-1-21 15,0 0-15,0 0 0,0 0 0,0-22 16,-21 22-16,22-21 0,-1-1 0,0 1 16,0 0-16,-21-22 0,21 22 15,0-22-15,1 1 0,-22 21 0,0-22 16,21 1-16,-21-1 0,0 1 0,0 20 15,0-20-15,0 20 0,0 1 0,0 21 16,0 0-16,-21 0 16,-1 21-16,1 0 0,0 0 15,0 0-15,0 42 0,21-21 0,-21 21 16,21 1-16,-22-1 0,22 0 16,-21 1-16,21-1 0,0 22 0,0-22 15,0 0-15,0 22 0,0-22 0,0 0 16,0 22-16,0-22 0,0 1 15,21-1-15,1 0 0,-22 1 0,21-22 16,0 21-16,0-21 0,0 0 0,0 1 16,1-1-16,-1 0 0,0-21 15,0 0-15,0 0 0,22 0 0,-22 0 16,0 0-16,0 0 0,0 0 16,22-21-16,-43 0 0,21-1 0,0 1 15,0 0-15,0 0 0,-21 0 0,0-22 16,0 22-16,0-21 0,0 21 15,0 0-15,0-1 0,0 1 0,0 42 32,0 1-32,0-1 15,0 0-15,0 0 0,0 0 16,0 22-16,0-22 0,0 0 0,0 21 16,0-21-16,0 1 0,0-1 0,21 0 15,1 0-15,-1-21 0,0 21 16,0-21-16,0 0 15,0 0-15,1 0 0,-1-21 16,0 0-16,0 21 0,0-21 0,0 0 16,1-1-16,-1-20 0,0 21 0,0 0 15,0-22-15,-21 22 0,21-21 16,1 21-16,-22 0 0,21-1 0,-21 1 16,0 0-16,0 42 31,0 22-16,0-22-15,0 0 0,0 0 0,0 0 0,0 0 16,0 1-16,0-1 0,0 0 0,0 0 16,0 0-16,0 0 0,0 1 15,0-1-15,21-21 0,-21 21 16,21-21-16,0 0 16,0 0-16,1 0 0,-1 0 0,0 0 15,21-21-15</inkml:trace>
  <inkml:trace contextRef="#ctx0" brushRef="#br0" timeOffset="66679.39">8340 12510 0,'0'0'16,"0"-22"-16,0-20 15,0 21-15,-22 21 16,1 0-16,0 0 0,0 0 15,0 21-15,0 0 16,-1 0-16,1 1 0,0-1 0,0 0 16,0 0-16,0 21 0,-1-20 0,22 20 15,-21-21-15,21 21 0,0-20 0,0 20 16,0-21-16,0 0 0,21 0 16,1 1-16,-1-1 0,0 0 0,0-21 15,21 0-15,-20 0 0,-1 0 0,0 0 16,0 0-16,21 0 0,-20 0 0,-1 0 15,0-21-15,21 0 0,-21 21 16,1-22-16,-1-20 0,0 21 16,-21 0-16,21-22 0,-21 1 0,0 21 15,0-21-15,0 20 0,0-20 0,0 21 16,0 0-16,-21 0 0,0-1 0,21 1 16,-21 0-16,-1 0 0,1 21 15,0 0-15,0 0 0,0 0 16,21 21 15,21-21-31,0 0 16,0 0-16,0 0 0,1 0 0,-1 0 15,0 0-15,0 0 0,0 0 16,0 0-16,1-21 0,-1 21 0,0-21 16,0 0-16,0-1 0,22 1 15,-22 21-15,0-21 0,21 0 0,-21 0 16,1 0-16,-1-1 0,0 22 0,-21-21 15,-21 42 32,21 1-47,-21-1 0,-1 21 0,1-21 16,0 0-16,21 22 0,-21-1 0,0 0 16,21 1-16,-21-1 0,21 0 15,0 1-15,-22-1 0,22 22 16,0-22-16,0 0 0,0 22 0,0-22 15,0 22-15,0-1 0,0-21 0,0 22 16,22-1-16,-22 1 0,0-1 16,21 1-16,0-1 0,-21 22 0,0-21 15,0-1-15,0 1 0,0-22 0,0 21 16,0-20-16,0 20 0,-21-20 0,0-1 16,-1-21-16,1 0 0,0 22 0,0-22 15,0-21-15,0 21 0,-1-21 0,1 0 16,0 0-16,0 0 15,0 0-15,0-21 0,-1 0 16,1-1-16,0-20 0,0 21 16,21 0-16,0-22 0,0 1 0,0 0 15,0-1-15,0 1 0,0-21 0,0 20 16,0-20-16,21-1 0,0 1 16,0-1-16,1 1 0,-1 20 0,0-20 15,21-1-15,-21 22 0,1 0 0,-1-22 16,0 22-16,0 0 0,-21 20 0,21-20 15,0 0-15,-21 21 0,22-22 16,-1 22-16,-21 0 0,21-21 16,0 20-16,-21 1 0,0 0 0,0 0 15,21 0-15</inkml:trace>
  <inkml:trace contextRef="#ctx0" brushRef="#br0" timeOffset="70863.91">10858 12044 0,'0'0'16,"22"-21"-16,-22 0 0,21-1 0,-21 1 0,0 0 15,21-21-15,-21 21 0,0-1 0,0-20 16,0 21-16,0-21 0,0 20 16,-21-20-16,0 21 0,-1 0 0,1 0 15,0 21-15,0 0 0,0 0 0,0 0 16,-22 0-16,22 0 0,-21 21 16,21 0-16,-22 0 0,22 21 15,-21 1-15,21-1 0,-22 0 0,22 22 16,0-1-16,0 1 0,0-1 0,-1 1 15,1-1-15,21 22 0,0-21 16,0-1-16,0 1 0,0-1 0,0-21 16,0 22-16,0-22 0,21 1 0,1-1 15,-1 0-15,0 1 0,0-22 0,0 0 16,0-21-16,22 0 0,-1 0 16,0 0-16,1 0 0,-1 0 0,0-21 15,22-22-15,-1 22 0,-20-21 16,20 0-16,1-22 0,-22 22 0,22-1 15,-22-20-15,0 21 0,-21-22 16,1 1-16,-1-1 0,0 1 0,-21-1 16,0-21-16,0 22 0,-21 21 0,0-22 15,-1 1-15,1 20 0,-21 1 16,0 0-16,-22 20 0,22 1 0,-1 0 16,1 0-16,-21 21 0,20 0 0,1 0 15,0 21-15,-1 0 0,1 0 0,0 22 16,-1-1-16,22 0 0,0 1 15,0 20-15,-22 1 0,43-1 0,-21 1 16,0-1-16,21 1 0,0-22 16,0 22-16,0-22 0,0 21 15,21-20-15,0-1 0,22-21 0,-1 22 16,-21-1-16,43-21 0,-22 0 0,22-21 16,-22 0-16,21 0 0,-20 0 0,20 0 15,-20 0-15,20 0 0,-21-21 16,1 0-16,-1 0 0,-21 0 0,22-1 15,-22 1-15,0 0 0,0 0 0,0-21 16,0 20-16,1-20 0,-1 21 0,0 0 16,-21 0-16,21-1 0,0 1 15,0 0-15,1 21 0,-1 0 16,0 0 0,-21 21-16,21-21 15,-21 21-15,0 1 16,0-1-16,21-42 47,0-1-32,-21 1-15,0 0 0,0 0 16,0-21-16,0 20 0,0 1 0,0 0 16,0 0-16,0 0 15,0 0-15,-21 21 16,0 0-16,21 21 15,-21 0-15,21 0 0,-21 0 0,0 0 16,21 22-16,-22-22 0,22 21 16,0-21-16,-21 22 0,21-22 0,-21 21 15,21-21-15,0 1 0,0 20 0,0-21 16,0 0-16,0 0 0,21 1 0,0-1 16,-21 0-16,22-21 0,-1 0 15,0 0-15,0 0 0,0 0 0,0 0 16,1 0-16,20 0 0,-21 0 0,0-21 15,22 0-15,-22-1 0,0 1 0,0 0 16,21 0-16,-20 0 0,-1 0 16,0-22-16,0 22 0,0-21 15,0 21-15,1-22 0,-1 22 0,0 0 16,0 0-16,0 0 0,-21-1 0,21 22 16,1 0-1,-22 22 1,0-1-16,0 0 15,0 0-15,0 0 16,21-21-16,-21 21 16,21-21-16,0 0 15,-21-21 1,21 21-16,-21-21 0,0 0 0,0 0 16,0 0-1,0-1-15,0 1 0,0 0 16,0 0-16,0 0 0,-21 21 15,0 0 1,0 0-16,0 21 16,-1 0-16,1 0 0,21 22 15,-21-22-15,0 0 0,0 21 0,0-21 16,-1 22-16,1-22 0,21 21 0,0-21 16,0 1-16,0 20 0,0-21 15,0 0-15,0 22 0,0-22 16,21 0-16,1 0 0,-1 0 0,21 0 15,-21-21-15,0 22 0,22-22 0,-22 0 16,21 0-16,-21 0 0,22 0 16,-22 0-16,0 0 0,0-22 0,22 1 15,-22 0-15,0 0 0,0 0 0,0 0 16,0-1-16,1-20 0,-1 21 0,0 0 16,0-22-16,0 22 0,0 0 0,-21 0 15,22 0-15,-22 0 16,0-1-16,0 1 0,0 42 31,0 1-15,-22-1-16,22 0 0,0 0 15,0 0-15,-21 0 0,21 1 0,0-1 16,0 0-16,0 0 0,0 0 0,0 22 16,0-22-16,0 0 0,21 0 15,1-21-15,-1 0 16,0 0-16,0 0 0,0 0 0,0 0 15,1 0-15,-1 0 0,-21-21 0,21 0 16,0 0-16,0 21 0,0-22 0,1 1 16,-22-21-16,21 21 0,0 0 15,0-22-15,0 22 0,0 0 0,-21 0 16,0-22-16,0 22 16,22 0-16,-22 42 31,0 0-31,-22 1 15,22-1-15,0 0 0,0 0 0,0 0 16,0 22-16,0-22 0,0 0 0,0 0 16,0 0-16,0 0 0,0 1 0,22-1 15,-1-21-15,0 21 16,0-21-16,21 0 0,-20 0 16,-1 0-16,21 0 0,-21 0 0,0-21 15,22 0-15,-22-1 0,0 1 0,0 21 16,0-21-16,-21-21 15,22 21-15,-1-1 0,-21 1 0,0-21 16,21 21-16,-21-22 0,0 22 0,0 0 16,0 0-16,0 0 0,0 0 15,-21 21 1,0 0-16,-1 0 16,22 21-16,0 0 15,0 0 1,22-21-16,-1 0 15,0 0-15,0 0 0,0 0 16,0 0-16,1 0 0,-1 0 0,0 0 16,0 0-16,0 0 15,0 0-15,1 21 0,-1 0 16,-21 1 0,0-1-16,0 0 0,0 0 15,0 0-15,0 0 0,0 1 0,0-1 16,0 0-16,0 0 0,0 0 15,0 0-15,0 1 0,0-1 16,0 0-16,0 0 0,0 0 0,21 0 16,0-21-16,0 22 0,0-22 15,1 0-15,-1 0 0,0 21 0,21-21 16,1 0-16,-1 0 0,0 0 16,1 0-16,-1 0 0,0 0 0,1 0 15,-1-21-15,0-1 0,-21 22 0,22-21 16,-22 0-16,0 0 0,0 0 0,0 0 15,-21-22-15,0 22 0,0 0 16,22-21-16,-22-1 0,0 22 0,0-21 16,0 21-16,0-22 0,-22 22 0,22 0 15,-21 0-15,0 21 0,0 0 0,-21 0 16,20 0-16,-20 0 0,21 0 0,-21 0 16,-1 0-16,22 21 0,0 0 15,-21 21-15,20-20 0,1-1 16,0 0-16,0 21 0,21-21 15,0 1-15,0-1 0,0 21 0,0-21 0,0 0 16,21 1-16,0-1 16,0-21-16,1 0 0,-1 21 0,0-21 15,0 0-15,0 0 0,0 0 0,1 0 16,-1-21-16,0 21 0,0-21 0,0 21 16,0-22-16,1 1 0,-1 0 15,-21 0-15,21 0 0,0 0 0,-21-1 16,0 1-16,21-21 0,-21 21 15,21 0-15,-21-1 0,0 1 0,0 0 16,0 42 15,0 0-31,-21 1 0,21-1 16,-21 0-16,21 0 0,0 0 0,0 0 16,0 1-16,0-1 0,0 0 15,21 0-15,0-21 16,1 0-16,-1 0 0,0 0 0,0 0 15,0 0-15,0 0 0,1 0 16,-1 0-16,0 0 0,0-21 0,0 21 16,0-21-16,1 0 0,-1-1 0,-21 1 15,21 0-15,0 0 0,0 0 16,-21 0-16,21-1 0,-21-20 16,22 21-16,-22 0 0,0 0 15,0-1-15,0 44 16,-22-1-16,22 0 15,-21 0-15,0 0 0,21 0 16,-21 1-16,21-1 0,0 0 0,0 0 16,-21 0-16,21 0 0,0 1 0,0-1 15,-21 0-15,21 0 0,0 0 16,0-42 31,0 0-47,0 0 0,21 0 0,0-1 15,-21 1-15,21 0 16,0 0-16,-21 0 0,21-22 0,1 22 16,-1 0-16,0 0 15,0 0-15,0 21 16,0 0-16,1 21 16,-22 0-16,21 0 0,-21 0 15,21 1-15,-21-1 0,0 21 16,21-21-16,0-21 0,-21 21 0,0 1 15,21-1-15,1-21 0,-1 21 0,0-21 16,0 0-16,0 0 16,0 0-16,1 0 0,-1 0 15,0 0-15,0-21 0,0 21 16,0-21-16,1 21 0,-1-22 0,0 1 16,0 0-16,21 21 0,-20-21 0,-1 0 15,0 0-15,0-1 0,0-20 0,0 21 16,1 0-16,-22 0 0,21 21 0,-21-22 15,21 22-15,-21-21 0,0 42 32,0 1-32,0-1 0,0 0 15,0 0 1,0-42 31,21 0-32,-21 0-15,0-1 16,0 1-16,0 0 16,0 0-16,-21 21 31,0 0-31,-22 0 16,43 21-16,-42 0 0,21-21 0,0 21 15,0 1-15,-1-1 0,1 21 16,21-21-16,0 0 0,-21 1 15,21-1-15,0 0 0,0 0 0,0 0 16,0 0-16,0 1 0,21-1 16,0-21-16,1 21 15,-1-21-15,0 0 0,0 0 16,21 0-16,-20 0 0,-1 0 0,0 0 16,21 0-16,-21 0 0,22 0 0,-22 0 15,21-21-15,-21 21 0,22-21 0,-22 21 16,0-22-16,0 1 0,0 0 0,1 0 15,-1-21-15,0 20 16,0 1-16,0-21 0,-21 21 0,0 0 16,21-22-16,-21 22 0,0 0 0,-21 21 31,0 0-31,0 0 0,0 21 0,0 0 16,-1 0-16,22 1 0,-21-1 15,0 21-15,21-21 0,0 0 0,0 1 16,0-1-16,0 0 0,0 0 0,0 0 15,0 0-15,21-21 0,0 22 16,1-22-16,-1 0 0,0 0 0,0 0 16,0 0-16,22 0 0,-22 0 15,0 0-15,0 0 0,0 0 16,0 0-16,1 0 0,-1 0 0,0 0 16,0-22-16,0 1 0,0 21 15,1 0-15,-22-21 0,21 21 16</inkml:trace>
  <inkml:trace contextRef="#ctx0" brushRef="#br0" timeOffset="71019.73">16679 12531 0,'0'21'16,"-21"-21"0,0 0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7T02:56:12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5059 0,'0'0'0,"0"-21"16,0 0-16,0-1 0,0-20 15,0 21-15,21 0 0,-21 0 16,21-1-16,-21 1 0,0 0 0,22 0 16,-22 0-16,0 0 0,0-1 15,0 1 1,0 42-1,0 1-15,0-1 16,0 0-16,0 21 0,0 1 0,0-1 16,0 21-16,0-20 0,0 20 15,0-20-15,0 20 0,0-21 0,0 22 16,0-1-16,0-20 0,0 20 16,0 1-16,0-1 0,0 22 15,0-22-15,0 1 0,0 21 0,0-22 16,0 1-16,0 20 0,-22 1 15,22-22-15,-21 22 0,0 21 0,0-21 16,21-1-16,-21 1 0,21 0 0,-21-1 16,-1 1-16,22 0 0,-21-1 15,0 1-15,21 0 0,-21-1 0,0-20 16,0-1-16,21 1 0,-22-22 0,22 22 16,-21-22-16,21 0 0,0-21 0,0 22 15,0-1-15,-21-21 0,21 0 16,0 1-16,0-1 0,0 0 0,21-42 31,-21 0-15,21-22-16,22 1 0,-22 0 15,0-1-15,21-41 0</inkml:trace>
  <inkml:trace contextRef="#ctx0" brushRef="#br0" timeOffset="1932.04">4254 4784 0,'0'0'0,"-21"0"15,0 0 1,21-21-16,-21 21 15,0 0-15,0 0 16,42 0 47,21 0-63,-21-22 0,22 22 15,-1 0-15,0 0 0,22 0 16,-1 0-16,22-21 0,-22 21 0,22 0 15,0 0-15,-1 0 0,-20-21 16,21 21-16,-1 0 0,1 0 16,0 0-16,-1 0 0,22 0 0,-21-21 15,-1 21-15,22 0 0,-21 0 0,0 0 16,-1 0-16,1 0 0,0 0 16,-1 0-16,22 0 0,-21 0 0,21 0 15,-22 0-15,22 0 0,-21 0 16,-1 0-16,22 0 0,-21 0 0,0 0 15,-1 0-15,22 0 0,-21 0 0,232 21 16,-232-21 0,21 0-16,0 21 0,-1-21 0,1 0 15,-21 21-15,21-21 0,0 22 16,-1-22-16,-20 21 0,21-21 16,0 21-16,-22-21 0,1 0 0,0 0 15,-1 21-15,1-21 0,0 0 0,-22 0 16,22 0-16,0 0 0,-1 21 15,1-21-15,0 0 0,-1 0 0,1 0 16,0 0-16,-1 0 0,-20 0 0,20 0 16,-20 0-16,-1 0 0,1 0 15,-1 0-15,1 0 0,-22 0 0,22 0 16,-1 0-16,-20 0 0,20 0 16,-21 0-16,1-21 0,-1 21 0,0 0 15,1 0-15,-22-21 0,21 21 0,-21-21 16,1 21-16,-1 0 15,0 0-15,0-21 0,0 21 0,0 0 16,1 0 0,-22 21 15,0 0-31,0 0 0,0 0 16,0 0-16,0 1 0,0-1 15,0 0-15,0 21 0,0-21 0,-22 22 16,22-22-16,-21 21 0,21 1 15,0-1-15,0 0 0,0 1 0,0-1 16,0 0-16,0 22 0,-21-1 16,21-20-16,-21 20 0,0 1 0,21-1 15,-21 1-15,21-22 0,-22 21 16,1 1-16,21-22 0,-21 22 0,21-22 16,-21 22-16,21-22 0,0 21 0,0 1 15,0-22-15,0 22 0,0-1 16,0 1-16,0-22 0,0 22 0,0-22 15,21 21-15,-21-20 0,0-1 0,0 0 16,0 1-16,0-1 0,0 22 0,0-22 16,-21 0-16,0 1 0,21-1 15,-21 21-15,21-20 0,-22-1 0,1 0 16,21 1-16,-21-1 0,0 0 16,21 1-16,0-22 0,-21 21 0,21-21 15,-21 22-15,21-22 0,0 21 0,0-21 16,0 1-16,0 20 0,0-21 15,-22 0-15,22 22 0,0-22 0,-21 0 16,21 21-16,-21-21 0,21 1 0,0-1 16,-21 0-16,0 0 0,0 0 15,-1 0-15,1-21 0,21 22 0,-21-22 16,0 0-16,0 21 0,0-21 16,-1 0-16,1 21 0,0-21 15,0 0-15,0 0 16,0 0-16,-1 0 0,1 21 15,0-21-15,0 0 0,0 0 0,0 0 16,-1 0-16,-20 0 0,0 0 0,-1 0 16,1 0-16,0 0 0,-1 0 15,-20 0-15,21-21 0,-22 21 0,22 0 16,-22 0-16,22-21 0,-22 21 0,22 0 16,-21 0-16,20 0 0,1 0 0,-22 0 15,22 0-15,0-21 0,-22 21 0,22 0 16,-22 0-16,1 0 0,-1 0 15,1 0-15,-22-22 0,22 22 0,-1 0 16,-20 0-16,20 0 0,1 0 16,-1 0-16,1 0 0,20 0 0,-20-21 15,20 21-15,1 0 0,0 0 0,-1 0 16,-20 0-16,21-21 0,-22 21 16,22 0-16,-22-21 0,-20 21 0,20-21 15,-21 0-15,1 21 0,-1-22 0,0 22 16,22 0-16,-22-21 0,1 21 0,20 0 15,1 0-15,-1 0 0,1-21 0,-1 21 16,1 0-16,-1 0 0,22 0 16,-22 0-16,1 0 0,-1 0 0,22 0 15,-22-21-15,1 21 0,-1 0 0,22 0 16,-21 0-16,20-21 0,-20 21 16,20 0-16,-20 0 0,21-21 15,-22 21-15,22 0 0,-22 0 0,22-22 16,-22 22-16,22 0 0,-21 0 0,20-21 15,-20 21-15,-1 0 0,1-21 0,-1 21 16,22 0-16,-22 0 0,1-21 16,21 21-16,-22 0 0,22-21 0,-22 21 15,22 0-15,0 0 0,-1 0 0,1 0 16,0-21-16,-1 21 0,1 0 0,0 0 16,-1 0-16,1 0 0,0 0 15,-1 0-15,1 0 0,0 0 0,20 0 16,-20 0-16,21 0 0,-21 0 15,20 0-15,-20 0 0,21 21 0,0-21 16,0 0-16,-1 0 0,1 0 16,0 21-16,0-21 0,0 0 0,0 0 15,-1 0-15,1 21 0,0-21 0,0 0 16,21-21 15,0 0-31,0 0 0,21-1 16</inkml:trace>
  <inkml:trace contextRef="#ctx0" brushRef="#br0" timeOffset="2576.19">5101 5715 0,'0'-21'16,"0"42"15,-21 0-31,21 0 16,0 22-16,0-1 0,0 0 16,-21 1-16,21-1 0,-21 0 0,-1 1 15,22 20-15,0-20 0,-21 20 0,21-21 16,-21 22-16,21-22 0,-21 1 15,21 20-15,0-21 0,0-20 0,0 20 16,0-21-16,0 0 0,0 0 16,0 1-16,0-1 0,0 0 15,21-42 17,0 0-17,0-1-15,-21 1 0,0 0 0,22-21 16,-1-1-16,0 1 0,-21 0 15,21-1-15,0 1 0</inkml:trace>
  <inkml:trace contextRef="#ctx0" brushRef="#br0" timeOffset="3729.54">5228 5609 0,'21'0'47,"0"0"-32,1 0-15,-1 0 0,0 0 16,21 0-16,-21 0 0,22 0 15,-1 0-15,22 0 0,-22 0 16,43 0-16,-22 0 0,22 0 0,-1 0 16,-20 0-16,42 0 0,-22 0 15,1 0-15,0 0 0,21 0 0,-22 0 16,22 0-16,0 0 0,0 0 0,0 0 16,-22 21-16,22-21 0,-21 0 15,-1 22-15,22-22 0,-21 0 0,21 0 16,-22 21-16,22-21 0,-21 21 0,0-21 15,-1 0-15,1 0 0,0 0 16,-22 0-16,1 0 0,-1 21 0,1-21 16,-22 0-16,21 0 0,-20 0 15,-1 0-15,0 0 0,1 0 16,-1 0-16,-21 0 0,22 0 0,-22 0 16,0 0-16,21 0 0,-21 0 0,1 0 15,-1 0 1,-21 21 31,0 0-32,0 1-15,0-1 0,0 0 16,0 0-16,0 0 16,0 0-16,0 1 0,0-1 0,0 0 15,0 0-15,0 21 0,0-20 0,0-1 16,0 0-16,0 0 0,0 21 0,0-20 15,0-1-15,-21 0 0,21 0 16,0 0-16,0 22 0,0-22 0,0 0 16,0 0-16,-22 0 0,22 0 0,0 1 15,0-1-15,0 21 0,-21-21 16,21 0-16,-21 1 0,0-1 16,0 0-16,0 0 15,-1-21-15,1 21 0,0-21 0,0 0 16,0 21-16,0-21 0,-1 0 15,1 0-15,0 22 0,0-22 0,-21 0 16,20 0-16,1 21 0,0-21 0,0 0 16,0 0-16,-22 0 0,22 0 15,-21 0-15,0 0 0,20 21 0,-20-21 16,-21 0-16,20 0 0,1 0 0,-22 0 16,1 0-16,-1 0 0,1 0 0,-1 0 15,1 0-15,-1 0 0,1 0 16,-1 21-16,1-21 0,-1 0 0,22 0 15,-21 0-15,-1 0 0,1 0 16,-1 0-16,-21 0 0,22 0 16,-1 0-16,-20 0 0,-1 0 0,22 0 15,-22 0-15,21 0 0,1 0 0,-22 0 16,22 0-16,-1-21 0,-20 21 0,20 0 16,-21 0-16,22 0 0,-22-21 15,1 21-15,-1 0 0,21 0 0,1-21 16,-1 21-16,1 0 0,21 0 0,-1 0 15,1 0-15,0 0 0,-1-22 16,22 22-16,-21 0 0,-1 0 0,22 0 16,-21 0-16,21 0 0,-22 0 0,22 0 15,-21 0-15,21 0 16,0 0-16,-1 0 0,1 0 0,0 0 16,0 0-16,0 0 15,0 0-15,21 22 16,0-1-1,21-21 1</inkml:trace>
  <inkml:trace contextRef="#ctx0" brushRef="#br0" timeOffset="4475.57">5038 7006 0,'0'0'0,"0"-21"16,-22 21 15,22 21-15,0 0 0,-21 1-16,21-1 0,-21 0 15,21 0-15,0 0 0,-21 22 0,21-22 16,0 21-16,0-21 0,0 0 0,-21 22 15,21-22-15,-21 0 0,21 0 0,0 0 16,-22 1-16,22-1 0,-21 0 16,21 0-16,-21 0 15,21 0-15,0-42 63,0 0-63,0 0 15,0 0-15,0 0 0,0-1 16,21-20-16,0 0 0,-21-1 0,22 22 16,-22-21-16,21 0 0,0-1 0,-21 1 15,21 21-15,-21 0 0,0-22 16,21 22-16,0 21 0,-21-21 0,22 21 16,-22-21-1,21 21-15,0 0 0,-21 21 16,21-21-16,0 21 15,-21 0-15,21 0 0,-21 1 0,0-1 16,0 0-16,22 21 0,-22-21 0,0 1 16,0 20-16,0-21 0,0 21 15,0-20-15,0-1 0,0 21 0,0-21 16,0 0-16,0 1 0,0-1 0,0 0 16,0 0-16,0 0 15,-22-21 16,1 0-15,0 0-16,21-21 0,-21 0 16</inkml:trace>
  <inkml:trace contextRef="#ctx0" brushRef="#br0" timeOffset="4692.02">4741 7366 0,'0'0'0,"-42"0"16,63 0 31,0 0-47,0 0 0,1 0 0,-1 0 15,42 0 1,-42 0-16,1 0 0,-1 0 0,0 0 16,0 0-16,0 0 15,0 0-15,1 0 16,-1 0-16,0 0 0</inkml:trace>
  <inkml:trace contextRef="#ctx0" brushRef="#br0" timeOffset="5303.67">5630 7345 0,'0'0'0,"0"-21"16,0 0-1,-21-1-15,0 22 16,0 0-16,0 0 0,-1 0 16,1 0-16,0 0 0,0 0 15,0 22-15,0-22 0,-1 21 16,1-21-16,0 21 0,21 0 15,-21-21-15,21 21 0,-21 0 0,21 1 0,-21-1 16,21 0-16,0 0 16,0 0-16,0 0 15,0 1 1,21-22-16,0 0 0,0 0 16,0 0-16,0 0 15,1-22-15,-1 1 0,0 21 16,0-21-16,-21 0 0,21 0 0,0 0 15,1-1-15,-22 1 0,21-21 0,0 21 16,-21-22-16,0 1 0,21 0 16,-21-1-16,21 22 0,-21-21 15,0 21-15,0-22 0,21 22 0,-21 0 16,0 0-16,0 0 0,22 21 16,-44 21 15,1-21-31,21 21 0,0 0 15,0 0-15,-21 1 0,21-1 16,0 0-16,0 0 0,-21 21 0,21-20 16,0-1-16,0 0 0,0 0 0,0 21 15,0-20-15,0-1 0,0 0 0,0 0 16,0 0-16,21-21 16,-21 21-16,21-21 0,0 0 15,1 0-15,-1 0 16</inkml:trace>
  <inkml:trace contextRef="#ctx0" brushRef="#br0" timeOffset="5883.69">6181 7260 0,'0'0'0,"0"-21"0,-22 21 15,1 0-15,0 0 16,0 0-16,0 0 0,0 0 16,-1 0-16,1 21 15,0 0-15,0-21 0,0 22 0,0-1 16,-1 0-16,1 0 0,0 0 0,21 0 16,-21 1-16,21-1 0,-21 0 0,21 0 15,0 0-15,0 0 16,0 1-16,21-1 15,0-21-15,0 0 16,0 0-16,1 0 16,-1 0-16,0 0 0,0-21 0,0 21 15,0-22-15,1 1 0,-1 0 16,0 0-16,0 0 0,0 0 0,-21-1 0,21-20 16,1 21-16,-22-21 15,0-1-15,0 22 0,21-21 0,-21-1 16,21 1-16,-21 21 0,0-21 0,0 20 15,0 1-15,21-21 0,-21 21 16,0 0-16,-21 21 31,21 21-31,-21 0 16,21 21-16,0-21 0,0 1 0,0 20 16,-21 0-16,21-21 15,0 22-15,0-1 0,0-21 0,0 22 16,0-22-16,0 0 0,0 21 0,0-21 15,21 1-15,-21-1 0,21-21 0,-21 21 16,0 0-16,21-21 16,0 21-16,0-21 0,1 0 15,-1 0-15,0 0 0,0 0 16</inkml:trace>
  <inkml:trace contextRef="#ctx0" brushRef="#br0" timeOffset="7035.4">7091 6964 0,'0'-21'16,"0"42"-16,0-63 0,0 20 0,0 1 16,-21 21 15,-1 21-15,1-21-16,21 22 0,-21-1 0,21 0 15,-21 0-15,21 0 0,-21 22 16,21-22-16,-21 42 15,-1-20-15,22-1 0,-21 0 0,0 1 0,21-1 16,0 0-16,-21 1 0,21-1 0,-21 0 16,21 1-16,-21-1 0,21 0 15,0 1-15,0 20 0,0-21 0,0 22 16,0-22-16,0 22 0,0-1 0,0-20 16,0 20-16,0-21 0,0 1 0,0-1 15,0 0-15,0 1 0,0-1 16,0 0-16,0-20 0,0 20 15,0-21-15,0 0 0,0 0 0,0 1 16,0-1-16,0 0 0,0 0 16,0 0-16,21-21 31,0-21-15,0 21-16,-21-21 0,21 0 15,0 0-15,1-1 0,-1 1 0,0 0 16,-21 0-16,21 0 0,0-22 0,0 1 15,1 21-15,-22-21 0,0-1 16,0 1-16,0 0 0,0-1 0,0-20 16,0 42-16,-22-22 0,22 1 15,-21 0-15,0 20 0,0 1 16,0 0-16,21 0 0,-21 0 0,21 0 0,-22 21 16,22-22-16,0 1 31,22 21-16,-1 0-15,0-21 0,21 21 16,-21 0-16,1 0 0,20-21 0,-21 0 16,21 21-16,-20-21 0,-1 21 0,21-22 15,-21 1-15,0 21 16,1-21-16,-1 0 0,0 0 0,0 0 16,-21-1-16,0 1 0,21-21 0,-21 21 15,0 0-15,0-22 0,0 22 0,0 0 16,0 0-16,0 0 15,-21 21-15,0 0 16,0 0-16,0 0 0,21 21 0,-22-21 16,22 21-16,0 0 0,-21 0 0,21 0 15,0 1-15,0-1 16,0 0-16,0 0 0,0 0 16,21-21-16,1 0 15,-1 0-15,0 0 16,0 0-16,0 0 15,0 0-15,1 0 0,-22-21 0,21 21 16,0-21-16,0 21 0,0-21 0,0 0 16,1-1-16,-1 44 47,-21-1-47,0 0 15,0 0-15,0 0 0,0 0 16,0 1-16,0-1 15,0 0-15,0 0 32,0-42-1,0 0-15,21 0-16,-21-1 0,0 1 0</inkml:trace>
  <inkml:trace contextRef="#ctx0" brushRef="#br0" timeOffset="7203.64">7683 7197 0,'0'0'0,"-21"-21"0,0 21 15,0 0 17</inkml:trace>
  <inkml:trace contextRef="#ctx0" brushRef="#br0" timeOffset="8491.68">7789 7493 0,'0'21'0,"21"-21"31,1 0-31,-1 0 16,0 0-16,0-21 0,0 0 15,0 21-15,-21-21 0,22 0 16,-22-1-16,0 1 0,0 0 16,0 0-16,0 0 15,-22 21-15,1-21 0,0 21 16,0 0-16,0 0 0,0 0 0,21 21 15,-22-21-15,1 21 0,21 0 16,-21 0-16,21 0 0,0 1 0,0-1 16,0 0-16,0 0 0,0 0 15,0 0-15,0 1 0,0-1 0,0 0 16,21 0-16,0 0 0,1-21 16,-1 21-16,0-21 0,0 0 15,0 0-15,0 0 0,1 0 16,-1 0-16,0 0 0,0 0 0,0 0 15,0 0-15,1-21 0,-1 21 0,0-21 16,0 21-16,0-21 0,0 0 0,-21 0 16,22-1-16,-22 1 0,21 0 15,-21 0-15,0 0 0,0 0 16,0 42 15,0 0-31,0 0 0,-21 0 16,-1 0-16,22 1 15,-21-1-15,21 0 0,0 0 16,-21 0 0,42-42 31,0 21-47,-21-21 15,0 0-15,22 21 0,-1-21 0,-21-1 16,21 1-16,0 0 15,0 21-15,-21-21 16,21 21 0,1 0-1,-22 21-15,0 0 16,0 0-16,0 1 16,0-1-16,21 0 15,0-21-15,-21 21 0,21-21 16,0 21-16,0-21 0,1 0 15,-1 0-15,0 0 0,0 0 16,0 0-16,0 0 0,22 0 16,-22 0-16,0 0 0,0 0 15,0 0-15,1-21 0,-1 0 16,0 21-16,-21-21 0,21 0 0,-21-1 16,0 1-16,0 0 0,0 0 0,0 0 15,0 0-15,0-22 0,0 22 16,0 0-16,0 0 0,0 0 15,-21 21-15,0 0 0,0 0 16,-1 0-16,1 21 0,0 0 16,0-21-16,0 21 0,21 0 15,-21 0-15,21 1 0,-22-1 0,22 21 16,0-21-16,0 0 0,0 1 16,-21-1-16,21 0 0,0 0 15,0 0-15,0 0 16,21-21-16,1 0 15,-1 0-15,0 0 0,0 0 16,0 0-16,0 0 0,1-21 16,-1 21-16,-21-21 0,21 0 15,0 21-15,-21-21 0,0 0 16,21-22-16,0 22 0,-21 0 0,22-21 16,-22-1-16,0 1 0,21 0 15,0-1-15,-21 1 0,0 0 0,21-1 16,-21 1-16,21 0 0,-21 20 0,0 1 15,0 0-15,-21 42 32,0 0-32,0 22 15,0-22-15,-1 21 0,22 1 0,-21-1 16,0 0-16,0 1 0,21-1 16,-21-21-16,21 21 0,0 1 0,0-22 15,0 0-15,0 21 0,21-20 0,0-1 16,0 0-16,0-21 0,1 21 0,20-21 15,0 0-15,1 0 0,-22 0 16,21 0-16,22 0 0,-22 0 16,0 0-16,1-21 0,-1 0 0,0 0 15</inkml:trace>
  <inkml:trace contextRef="#ctx0" brushRef="#br0" timeOffset="9388.19">5905 4699 0,'0'0'0,"0"21"15,0 0 1,0 1 0,22-22-1,-1 0-15,0 0 16,0 0-16,0 0 15,0 0-15,1-22 16,-22 1-16,0 0 16,-22 21-1,1 0-15,0 0 16,0 0-16,0 0 0,0 0 16,-1 21-16,22 0 15,-21 1-15,21-1 0,0 0 16,0 0-16,0 0 0,0 0 0,0 1 15,0-1-15,0 0 0,0 0 0,0 0 16,21 0 0,1-21-16,-1 0 0,0 0 15,0 0-15,0 0 0,0 0 0,1 0 16,-1 0-16</inkml:trace>
  <inkml:trace contextRef="#ctx0" brushRef="#br0" timeOffset="9796.04">7027 4784 0,'0'-21'0,"-21"21"31,0 0-31,0 0 0,0 0 15,-1 21-15,22 0 0,0 0 16,0 0-16,0 0 16,0 1-16,0-1 15,22 0-15,-1-21 0,0 0 0,0 0 16,0 0-16,0 0 0,1 0 16,-1 0-16,0-21 15,0 0-15,-21-1 0,0 1 16,0 0-16,0 0 0,0 0 15,0 0-15,0-1 16,-21 22-16,0 0 0,0 0 0,-1 0 16,1 0-16,0 0 15,0 22-15,21-1 0,0 0 16,0 0-16,-21 0 0,0 0 16,-1 1-16,22-1 15,0 0-15,-21 0 0</inkml:trace>
  <inkml:trace contextRef="#ctx0" brushRef="#br0" timeOffset="10113.87">6265 5186 0,'-21'21'0,"42"-42"0,-42 63 0,21-21 15,-21 1 1,21-1-16,0 0 16,0 0-16,21-21 0,0 0 15,0 21-15,1-21 0,20 0 0,-21 0 16,21 21-16,1-21 0,-1 0 16,-21 0-16,22 0 0,-1 0 0,0 0 15,-21 0-15,1-21 0,20 21 0,-21-21 16,0 21-16,0-21 15,-21 0-15,0 0 16,0-1-16,22 1 16,-1 21-16,-21-21 0</inkml:trace>
  <inkml:trace contextRef="#ctx0" brushRef="#br0" timeOffset="11024.17">7662 4382 0,'-21'-22'0,"42"44"0,-42-86 15,0 43-15,0-21 0,0 20 0,-1-20 16,22 21-16,-42-21 0,21-1 15,0 22-15,0-21 0,-1 21 0,-20-22 16,21 22-16,-21 0 0,20-21 0,-20 20 16,0 1-16,-1 0 0,1 0 15,0 0-15,-1 21 0,1-21 0,-21 21 16,20 0-16,-20-22 0,-1 22 0,22 0 16,-22 0-16,1 0 0,21 0 15,-22 0-15,1 0 0,20 22 0,-20-22 16,20 21-16,1 0 0,-21-21 0,20 21 15,-20 0-15,20 0 16,-20 1-16,21-1 0,-22 0 0,22 0 16,-22 21-16,22-20 0,-22 20 0,22 0 15,0 1-15,-1-22 0,22 21 16,-21 0-16,0 1 0,20-1 0,1-21 16,-21 22-16,21-1 0,21 0 0,-21 1 15,21-22-15,-22 21 0,22 0 16,0 1-16,0-1 0,0 0 0,0 1 15,0-1-15,0 0 0,0 1 0,22-1 16,-1 0-16,0-20 0,0 20 16,0 0-16,0-21 0,22 22 0,-1-22 15,0 0-15,1 0 0,20 0 16,-20 1-16,41 20 0,-20-42 16,-1 21-16,1 0 0,20 0 0,-20-21 15,-1 22-15,1-1 0,21-21 0,-22 0 16,1 21-16,-1-21 0,1 0 0,20 0 15,-20 0-15,-1 0 0,1 0 16,-1 0-16,1 0 0,-1 0 0,-20 0 16,20 0-16,1-21 0,-22 0 0,21 21 15,-20-22-15,-1 1 0,22 0 0,-22 0 16,0 0-16,1 0 0,-1-1 16,0 1-16,1-21 0,-1 0 0,0 20 15,1-20-15,-22 21 0,0-21 16,21-1-16,-21 1 0,1 0 15,-1-1-15,-21 1 0,0 0 0,0-1 16,0 1-16,0 0 0,0-22 0,0 22 16,-21-1-16,21 1 0,-22 0 15,-20-1-15,21 1 0,0 0 0,-22-1 16,1 1-16,0 0 0,-22 21 0,22-22 16,0 22-16,-22-21 0,22 21 15,-1-1-15,1 1 0,21 0 0,-21 21 16,-1-21-16,1 21 0,21 0 0,-22 0 15,1 0-15,0 0 0,-1 0 16,1 0-16,0 0 0,-1 0 16,1 0-16,-21 21 0,20 0 0,1 22 15,0-22-15,-1 21 0,1 0 0,0 1 16,20-1-16,1 0 0,0 22 16</inkml:trace>
  <inkml:trace contextRef="#ctx0" brushRef="#br0" timeOffset="25362.09">1905 10605 0,'0'0'0,"-21"0"16,21 21-16,-21-21 15,-1 0-15,1 21 0,21 0 16,-21-21-16,0 0 0,0 0 15,21 21-15,0-42 47,0 0-47,0 0 16,0 0 0,21 21-16,-21-22 0,0 1 0,21 21 15,0-21-15,-21 0 0,21 0 0,1 21 16,-22-21-16,21-1 15,0 1-15,0 0 0,0 0 0,0 0 16,1 0-16,-1-22 0,0 22 16,0 0-16,0 0 0,0 0 0,1-1 15,-1 1-15,0 0 0,0 0 0,0 0 16,22 0-16,-22-1 0,0 1 16,21 0-16,-21 0 0,22 0 0,-22 0 15,21-1-15,1 1 0,-22 0 16,21 0-16,0 0 0,-20-22 0,20 22 15,0 0-15,-21 0 0,22-21 0,-22 20 16,21 1-16,-21-21 0,22 21 16,-22 0-16,21-1 0,-21-20 15,1 21-15,-1 0 0,21 0 16,-21-1-16,0 1 0,1 0 0,-1 0 16,0 0-16,0 0 0,21-1 0,-20-20 15,-1 21-15,0 0 0,0 0 16,21-1-16,-20-20 0,-1 21 0,0 0 15,21 0-15,-21-22 0,22 22 16,-22 0-16,21 0 0,-21-22 0,1 22 16,20 0-16,-21-21 0,21 21 15,-20-22-15,-1 22 0,21 0 16,-21 0-16,0-22 0,1 22 0,20 0 16,-21 0-16,0-21 0,0 20 0,1 1 15,20 0-15,-21 0 0,0-21 16,0 20-16,22 1 0,-22 0 0,0 0 15,0 0-15,22-22 0,-22 22 16,0 0-16,0 0 0,21-21 0,-20 20 16,-1-20-16,21 21 0,-21-21 0,0 20 15,22-20-15,-22 21 0,21 0 16,1-22-16,-22 22 0,21 0 0,-21 0 16,0 0-16,22-22 0,-22 22 15,21 0-15,-21 0 0,1 21 16,20-21-16,-21 0 0,21-1 0,-20 1 15,20 0-15,-21 0 0,21 0 16,-20 0-16,-1-1 0,21 1 0,-21 0 16,22 0-16,-22 0 0,0 0 0,21-1 15,-21 1-15,22-21 0,-22 21 16,0 0-16,21-1 0,-20 1 0,-1-21 16,0 21-16,0 0 0,0-1 15,0 22-15,1-21 0,-1 0 0,0 0 16,0 0-16,0 0 0,0 21 0,1-22 15,-1 1-15,21 0 16,-21 0-16,0 21 0,1-21 0,-1 0 16,0-1-16,0 22 0,0-21 0,0 0 15,1 0-15,-1 21 16,-21-21-16,21 21 0,0-21 0,0-1 16,0 22-16,1-21 0,-1 21 15,-21-21-15,21 0 0,0 21 16,-21-21-16,21 21 0,0 0 0,-21-21 15,0-1-15,22 22 16,-1-21-16,-21 0 16,0 0-1,0 0 1,0 0 0,21 21-1,-21-22 1,-21 22 46,0 0-62,-1 0 0,1 0 16,0 0-16,0 0 16,0 0-16,0 22 0,-22-22 0,22 0 15,-21 21-15,21 0 16,-22-21-16,1 0 0,21 21 0,-22-21 15,22 0-15,0 0 0,0 21 0,0-21 16,0 0-16,42 0 78,0 0-62,0-21-16,0 0 0,0 21 15,1 0-15,-1-21 0,21 21 16,-21-21-16,0 21 0,22 0 16,-22-22-16,0 22 0,0 0 15,0-21-15,1 21 0,-1-21 0,0 21 16,0 0-16,-21-21 16,21 21-16,0-21 15,1 21-15,-1 0 78,-21 21-62,0 0-16,0 0 16,0 0-16,21 1 0,-21-1 15,0 0-15,0 0 0,0 0 0,0 0 16,0 1-16,0 20 0,0-21 0,0 0 15,0 0-15,0 1 0,0-1 16,0 0-16,0 0 0,0 0 0,-21-21 16,21 21-16,0 1 0,0-1 15,0 0-15,0 0 16,0 0 0,21-21 62,0 0-78,-21-21 0</inkml:trace>
  <inkml:trace contextRef="#ctx0" brushRef="#br0" timeOffset="74790.45">16214 4297 0,'0'-21'31,"21"21"-16,-21-21-15,0-1 32,0 1-17,0 0 1,0 0 31,42 21-16,-21 0-15,0 0-1</inkml:trace>
  <inkml:trace contextRef="#ctx0" brushRef="#br0" timeOffset="75720.1">16319 4170 0,'0'-21'0,"0"0"31,0-1-31,-21 22 313,0 22-297,21-1-16,0 0 15,-21-21-15,0 0 16,21 21-1,21-21 251,-21-21-250,0 0-1,0 0 17,0-1-17,0 1 16,0 42 79,0 1-95,0-1-15,0 0 16</inkml:trace>
  <inkml:trace contextRef="#ctx0" brushRef="#br0" timeOffset="78787.42">16362 4360 0,'-21'0'15,"21"-21"-15,-22 21 0,1 0 16,21-21-16,-21 21 15,0 0-15,21-21 16,0 0 0,0 0 15,0-1 0,0 1 16,0 42 62,0 1-93,0-1 0,0 0-1,0 0 1,0 0 0,0 0-16</inkml:trace>
  <inkml:trace contextRef="#ctx0" brushRef="#br0" timeOffset="81955.32">16298 4255 0,'21'0'0,"1"0"15,-1 0-15,-21-22 16,21 22-16,0 0 0,0 0 16,0-21-16,1 21 15,-1 0-15,0 0 31,-42 0 16,0 0-47,-1 21 0,1-21 0,21 22 16,-21-1-16,0 0 0,0 0 0,0 0 16,-1-21-16,1 21 0,0 22 15,-21-22-15,21 0 0,-1 0 0,1 0 16,0 1-16,0 20 0,0-21 0,0 21 15,-1-20-15,1 20 0,0-21 0,0 21 16,0 1-16,21-1 0,-21-21 16,21 22-16,-22-1 0,1 0 0,21 1 15,0-1-15,0-21 0,-21 21 16,21 1-16,0-22 0,-21 21 0,21 1 16,0-22-16,0 21 0,0-21 15,0 0-15,-21 22 0,21-22 0,0 0 16,-21 21-16,21-20 0,0-1 0,0 21 15,-22-21-15,22 0 0,-21 1 0,21 20 16,-21-21-16,21 0 0,-21 0 16,21 1-16,0-1 0,-21 0 0,21 0 15,-21 0-15,21 0 0,0 1 0,0-1 16,0 0-16,0 0 0,-22 0 16,22 0-16,0 1 0,0-1 15,0 0-15,0 0 16,0 0-16,0 0 15,0 1-15,0-1 0,0 0 16,0 0-16,0 0 0,0 0 16,0 1-16,0-1 15,0 0-15,0 0 16,0 0-16,22-21 0,-22 21 0,0 1 16,21-22-16,0 0 15,0 21-15,0-21 16,0 0-16,1 0 0,-1 0 15,0 0-15,0 0 0,0 0 0,0 0 16,1 0-16,-1 0 0,0 0 16,0 0-16,0 0 0,0 0 0,22-21 15,-22 21-15,0 0 0,0-22 0,0 22 16,1 0-16,-1-21 0,0 21 16,0 0-16,0-21 0,0 21 0,1-21 15,-1 21-15,0 0 0,21-21 0,-21 21 16,1 0-16,-1 0 0,0-21 0,21 21 15,-21 0-15,1 0 0,-1 0 0,0-22 16,21 22-16,-21 0 0,1 0 0,-1 0 16,0 0-16,0 0 0,0 0 0,0-21 15,1 21-15,-1 0 0,0 0 16,0 0-16,0 0 0,0 0 16,1 0-16,-1 0 0,0 0 0,0 0 15,0 0-15,0 0 0,1 0 16,-1 0-16,0 0 0,0 0 15,0 0-15,0 0 0,1 0 0,-1 0 16,0 0-16,21 0 0,-21 0 0,1 0 16,20 0-16,0 0 0,-21 0 0,22 0 15,-22 0-15,0 0 0,21 0 16,-20 0-16,-1 0 0,0 0 0,0 0 16,0 0-16,0 0 0,1 0 0,-1 0 15,0 0-15,0 21 0,0-21 16,0 0-16,1 0 15,-1 22-15,0-22 0,0 0 16,0 21-16,0-21 0,1 0 16,-1 21-16,0-21 0,0 0 15,0 0-15,-21 21 0,21-21 0,1 0 16,-1 0-16,21 0 0,-21 21 0,0-21 16,1 0-16,-1 0 0,0 0 0,0 0 15,0 0-15,0 0 0,1 0 0,-1 0 16,0 0-16,21 0 0,-21 0 15,1-21-15,-1 0 16,0 0-16,0 21 0,0-21 16,-21-1-16,0 1 0,21 0 0,-21 0 15,0 0-15,0 0 0,0-1 16,0 1-16,0 0 0,0-21 0,0 21 16,0-1-16,0 1 0,0 0 0,0-21 15,0 21-15,0-1 0,0-20 16,0 0-16,0 21 0,0-22 0,0 22 15,0-21-15,0-1 0,-21 1 0,21 21 16,0-21-16,-21 20 0,21-20 0,-21 21 16,21 0-16,-21 0 0,21-22 15,0 22-15,-21 0 0,-1 0 16,1 0-16,21-1 0,0 1 0,-21 0 16,0-21-16,0 21 0,0-1 0,21 1 15,-22 0-15,1 0 0,0-21 16,0 20-16,0 1 0,0 0 0,-22 0 15,22 0-15,0 0 0,0-1 0,0 1 16,-1 0-16,1 0 0,0 0 0,0 0 16,21-1-16,-21 1 0,0 21 15,-1-21-15,1 0 0,0 0 0,0 0 16,0-1-16,-22 1 0,22 0 0,0 21 16,-21-21-16,21 0 0,-22 0 15,22-1-15,-21 22 0,-1-21 16,22 0-16,-21 0 0,0 21 0,-1-21 15,1 0-15,0-1 0,-1 1 0,-20 0 16,20 0-16,1 0 0,-21 0 16,20-1-16,1 22 0,0-21 0,-1 0 15,1 0-15,21 21 0,-22-21 0,22 21 16,0 0-16,-21 0 0,21-21 16,-1 21-16,1 0 0,0 0 15,21 21 16</inkml:trace>
  <inkml:trace contextRef="#ctx0" brushRef="#br0" timeOffset="82965.17">16383 4657 0,'-21'0'16,"42"0"0,0 0-1,0-21-15,0 21 0,22 0 16,-22 0-16,21-22 0,-21 22 16,22 0-16,-1-21 0,0 21 0,1-21 15,-22 21-15,21 0 0,-21 0 0,22-21 16,-22 21-16,0 0 0,0 0 0,0-21 15,1 21-15,-22-21 0</inkml:trace>
  <inkml:trace contextRef="#ctx0" brushRef="#br0" timeOffset="83295.98">16870 4614 0,'0'-21'16,"0"0"-1,0 0-15,0 0 0,-21 0 0,21-22 16,0 1-16,-22 0 0,22-1 15,-21-20-15,21-1 0,-21 1 0,21 20 16,0-20-16,0-1 0,0 22 0,21-21 16,0 20-16,22-20 0,-22 20 15,21 1-15,1 0 0,-1 21 0,21-22 16,-20 22-16,20 0 0,1 21 16,-1 0-16,1-21 0,-1 21 15,1 0-15,-22 0 0</inkml:trace>
  <inkml:trace contextRef="#ctx0" brushRef="#br0" timeOffset="86351.88">16912 4297 0,'0'0'0,"0"-21"16,0 0-16,0-1 15,0 1 1,0 0-16,0 0 16,0 0-16,0 0 15,-21 21 1,0-22-16,0 22 16,-1 0-1,1 0 1,0 0-1,0 0-15,0 22 16,0-22-16,-1 0 0,1 21 0,0-21 16,0 21-16,21 0 0,-21-21 15,0 21-15,-1 0 0,1-21 0,0 22 16,0-1-16,0 0 0,0 0 0,-1 0 16,1 0-16,0 1 15,0-1-15,21 0 0,-21 0 0,21 0 16,-21 0-16,21 1 0,-22-1 15,22 0-15,-21-21 0,21 21 0,0 0 16,-21 0-16,21 1 16,-21-1-16,0 0 0,21 0 0,0 0 15,-21 0-15,21 1 0,-22-22 0,1 21 16,21 0-16,0 0 0,-21 0 0,0 0 16,0 22-16,21-22 0,-21 21 15,-1-21-15,1 22 0,0-1 0,0 0 16,0 1-16,0-1 0,-1 0 0,1 1 15,0-1-15,0 0 0,0 1 0,0-1 16,-1 0-16,22 1 0,0-1 16,-21 0-16,21 1 0,0-1 0,-21 0 15,21 1-15,-21-22 0,21 21 16,0 1-16,0-22 0,-21 21 0,21 0 16,-21-20-16,21-1 0,0 21 0,0-21 15,-22 0-15,22 22 0,0-22 0,-21 0 16,21 0-16,0 0 0,0 1 15,0-1-15,0 0 0,0 0 0,0 0 16,0 0-16,0 1 0,0-1 16,0 0-16,0 0 0,0 0 15,0 0-15,0 1 16,0-1-16,21-21 16,-21 21-1,22-21-15,-22 21 16,21-21-1,0 0-15,0 0 16,0 0-16,0 0 0,1 0 16,20 0-16,-21 0 0,0 0 0,0 0 15,22 0-15,-22-21 0,0 21 0,21 0 16,-20 0-16,-1-21 0,0 21 0,21 0 16,-21 0-16,1-21 0,20 21 0,-21-22 15,0 22-15,0 0 0,1-21 16,20 21-16,-21-21 0,0 21 15,0-21-15,22 21 0,-22 0 0,0-21 0,0 21 16,22-21-16,-22 21 0,0 0 16,0 0-16,0 0 0,22-22 0,-22 22 15,0 0-15,0 0 0,0 0 0,0 0 16,1-21-16,20 21 0,-21 0 0,0 0 16,0-21-16,22 21 0,-22 0 0,0 0 15,0 0-15,22-21 0,-22 21 16,0 0-16,21 0 0,-21 0 0,1 0 15,20 0-15,-21 0 0,0 0 0,0 0 16,1 0-16,-1 0 0,0 0 0,0 0 16,21 0-16,-20 0 0,-1 0 0,0 0 15,0 0-15,0 0 0,0 0 0,1 0 16,-1 21-16,0-21 0,0 0 16,0 0-16,0 21 0,1-21 15,-1 0-15,0 0 0,0 0 0,0 21 16,0-21-16,1 0 0,-1 0 0,0 0 15,0 0-15,0 0 0,0 0 0,1 0 16,-1 0-16,0 0 0,0 0 0,0 0 16,0 0-16,1 0 0,-1-21 0,0 21 15,0-21-15,0 21 0,0-21 16,1 21-16,-1-21 0,0 0 16,-21-1-16,21 22 0,0-21 0,-21 0 15,21 0-15,-21 0 16,22 0-16,-22-1 0,21 1 0,-21 0 15,21 0-15,-21 0 0,0 0 0,0-1 16,0 1-16,0 0 0,0 0 16,0-21-16,0 20 0,0 1 0,0 0 15,0 0-15,-21 0 0,21 0 0,0-1 16,0-20-16,-21 21 0,21 0 0,-22 0 16,22-1-16,0 1 0,0 0 0,-21 0 15,21 0-15,0 0 0,-21-1 16,0-20-16,21 21 0,-21 0 0,0 0 15,-22-1-15,22 1 0,-21 0 0,21 0 16,-22-21-16,1 20 0,0 1 16,-1 0-16,1-21 0,0 21 15,-1-1-15,1 1 0,21-21 0,-22 21 16,22 0-16,-21-1 0,21 1 0,0 0 16,-1 0-16,1 0 0,0 0 0,0-1 15,21 1-15,-21 0 0,0-21 16,21 21-16,-22-1 0,22 1 0,-21 0 15,0 0-15,21 0 0,-21 0 0,0-1 16,0 1-16,21 0 0,-22 0 16,1 21-16,0-21 0,0 0 15,0-1-15,-22 1 0,22 0 0,0 0 0,-21 0 16,21 0-16,-1-22 0,1 22 16,0 0-16,0 0 0,0 0 15,21-1-15,-21 1 0,21 0 0,0 0 16,0-21-16,0 20 0,0 1 15,0 0-15,0 0 0,0 0 16,0 0-16,0-1 0,0 1 0,0 0 16,0 0-16,21 0 0,0 0 15,-21-1 1,0 1-16,21 42 62,-21 1-46,21-22-16,0 21 0,1 0 16</inkml:trace>
  <inkml:trace contextRef="#ctx0" brushRef="#br0" timeOffset="86931.56">16552 4784 0,'0'0'0,"-21"-21"0,-85-1 16,85 22-16,42 0 31,0 0-31,22 0 0,20 0 0,1 0 16,20 0-16,1 0 0,21 0 15,0 0-15,0 0 0,21 22 0,0-22 16,-22 21-16,22 0 0,-21-21 16,-21 21-16,0 0 0,-22 0 0,-21 1 15,1-1-15,-43 0 0,-43 0 16,-20 0-16,-1 0 0,-41 1 0,-22-1 15,0 0-15,-22 0 0,1 0 16,0 0-16,21 1 0,-21-1 0,21 0 16,21-21-16,21 21 0,1-21 0,41 21 15,22-21-15,21 21 0,43 1 16,20-22-16,1 21 0,20-21 16,22 21-16,0 0 0,21 0 15,0 0-15,0 1 0,0-1 0,21 0 16,-42 0-16,0 21 0,0-20 0,-22-1 15,-41 21-15,-1-21 0,-21 22 0,-21-22 16,-42 0-16,-1 0 0,1 0 16,-43 0-16,1 1 0,-22-1 0,21 0 15,-21 21-15,1-21 0,-1 1 0,21-1 16,22 21-16,-1-21 0,1 0 0,20 1 16,22-1-16,21 0 0,0 0 0,0 0 15,0 0-15,21 1 0,0-22 0,22 21 16</inkml:trace>
  <inkml:trace contextRef="#ctx0" brushRef="#br0" timeOffset="88319.98">15282 8678 0,'21'-21'0,"-42"42"0,42-63 16,1 42-16,-22-21 0,0 0 0,21 0 15,0-1-15,-21 1 0,21 21 0,-21-21 16,0 0-16,21 0 0,-21 0 16,-21 42 30,21 0-46,-21 0 0,0 0 0,0 0 16,21 1-16,-22 20 0,1-21 16,0 21-16,0 1 0,0-1 0,0 0 15,-1 22-15,-20-22 0,21 1 0,0 20 16,-22-21-16,22 22 0,0-22 16,-21 22-16,21-1 0,-22-20 0,22 20 15,0 1-15,0-22 0,-22 21 0,22-20 16,0 20-16,0 1 0,0-22 15,0 0-15,-1 22 0,-20-22 0,21 1 16,0-1-16,0 21 0,-1-20 0,-20-1 16,21 0-16,0 1 0,-22-1 0,22 22 15,0-22-15,-21 0 0,21 1 0,-1-1 16,1 0-16,0 1 0,0-1 0,0-21 16,21 21-16,-21-20 0,21 20 0,-22-21 15,1 21-15,21-20 0,0-1 16,0 0-16,-21 0 0,21 21 0,0-20 15,-21-1-15,21 0 0,0 0 0,0 0 16,0 0-16,0 1 0,0-1 0,0 0 16,0 0-16,0 0 15,0 0-15,0 1 0,0-1 16,21-21 15,0 0-15,0 0-16,1 0 15,-22-21-15,21 21 0,0 0 16,0-22-16,0 1 16,0 21-16,1 0 0,-22-21 0,21 21 15,0 0-15,0 0 0,-21-21 0,21 21 16,0 0-16,1 0 0,-1-21 16,0 21-16,0 0 0,0 0 0,0 0 15,1 0-15,-1 0 0,0 0 0,0 0 16,21 0-16,-20 0 0,20 0 15,-21 0-15,21 0 0,-20 0 0,20 0 16,-21 0-16,21 0 0,-20 21 0,20-21 16,0 0-16,-21 21 0,22-21 0,-1 21 15,-21-21-15,22 0 0,-22 21 0,21-21 16,-21 0-16,22 22 0,-22-1 16,0-21-16,21 0 0,-21 21 0,1-21 15,20 0-15,-21 0 0,0 21 0,22-21 16,-22 0-16,21 0 0,-21 0 0,0 0 15,22 0-15,-22 21 0,21-21 0,-21 0 16,1 0-16,20 0 0,-21 0 0,0 0 16,0 0-16,1 0 0,-1 0 0,0 0 15,0 0-15,0 0 0,0 0 0,1 0 16,-1 0-16,0 0 16,0 0-16,0-21 15,0 21-15,1-21 0,-22 0 16,21 0-16,-21-1 15</inkml:trace>
  <inkml:trace contextRef="#ctx0" brushRef="#br0" timeOffset="89167.5">16002 8467 0,'0'0'0,"0"-21"0,-21 21 0,21-22 16,-21 22-16,-1 0 16,1 0-16,0-21 15,0 21-15,0 0 16,21 21 0,0 1-16,-21-1 15,21 0-15,0 0 0,0 0 16,0 22-16,0-22 15,0 0-15,0 21 0,0 1 0,0-22 16,0 21-16,0 22 0,0-22 0,0 0 16,21 1-16,0 20 0,0-21 0,0 22 15,-21-22-15,21 22 0,1-22 0,-1 0 16,0 22-16,0-1 0,0-20 16,0 20-16,-21 1 0,22-22 0,-22 22 15,21-22-15,-21 0 0,0 22 0,21-22 16,-21 0-16,21 1 0,0-1 0,-21 0 15,21 1-15,1-1 0,-22-21 16,21 22-16,0-1 0,-21 0 0,21 1 16,0-1-16,-21 0 0,21 1 0,1-1 15,-22 0-15,0 1 0,21-1 0,0 0 16,-21-21-16,21 22 0,-21-22 0,0 21 16,0-21-16,0 1 0,0 20 15,0-21-15,0 0 0,0 0 0,0 1 16,0-1-16,0 0 0,0 0 15,0 0-15,0 0 0,0 1 16,-21-1-16,21 0 16,-21-21-16,0 0 15,-1 0 1,1 0-16,21-21 16,0 0-16,0-1 0,-21 1 15,21 0-15</inkml:trace>
  <inkml:trace contextRef="#ctx0" brushRef="#br0" timeOffset="89599.25">15748 8488 0,'-21'0'32,"42"0"-1,0 0-31,21 0 15,1 0-15,-1 0 0,0 0 0,1 0 16,-1 0-16,0 0 0,1 21 0</inkml:trace>
  <inkml:trace contextRef="#ctx0" brushRef="#br0" timeOffset="90523.92">14732 12658 0,'-21'0'0,"21"-21"16,-21 21-1,21-22-15,-22 1 16,22 0 0,0 0-1,0 0 16,22 21-31,20 0 16,-21 0-16,21 0 0,1-21 0,-1 21 16,0 0-16,22 0 0,-1 0 15,1 0-15,21 0 0,-1 0 0,1 0 16,21 0-16,-22 0 0,22 0 0,0 0 16,0 0-16,21 0 0,-21 21 0,0 0 15,21-21-15,-22 21 0,1-21 0,0 21 16,0 0-16,0-21 0,-22 22 0,1-22 15,0 21-15,-1-21 0,-20 21 16,-1-21-16,1 0 0,-22 21 0,22-21 0,-22 0 16,-21 0-16,22 0 0,-22 0 15,0 0-15,0 0 0,0 0 0,-42 0 32</inkml:trace>
  <inkml:trace contextRef="#ctx0" brushRef="#br0" timeOffset="91080.4">14986 13187 0,'-21'0'16,"0"0"-16,-1 0 15,44 0 32,-1 0-47,0 0 0,0 0 16,21 0-16,-20 0 0,20 0 0,0 0 15,22 0-15,-22 0 0,22 0 0,-1 0 16,1 0-16,20 0 0,-20 0 0,20 0 16,1 0-16,0 0 0,21 0 0,-22 0 15,43 0-15,-21 0 0,0 21 0,21-21 16,0 0-16,-21 0 0,21 21 15,-21 0-15,-1-21 0,-20 0 16,0 22-16,-1-22 0,-20 0 0,-1 0 16,1 0-16,-22 21 0,1-21 0,-22 0 15,21 0-15,-21 0 0,0 0 0,1 0 16,-1 0-16,-42 0 31,-1 0-15,-20 0-16,21 0 0,-21 0 0,20 0 15,-20 0-15,-21 0 0</inkml:trace>
  <inkml:trace contextRef="#ctx0" brushRef="#br0" timeOffset="91635.61">14880 13843 0,'0'0'0,"-21"0"0,0 0 0,0 0 0,-1 0 15,1 0-15,42 0 47,1 0-47,-1 0 16,0 0-16,21 0 0,-21 0 0,1 0 15,20 0-15,0 0 0,22 0 0,-22 0 16,22 0-16,-1 0 0,22 0 0,-22 21 16,22-21-16,0 0 0,-1 0 0,1 0 15,0 21-15,-1-21 0,1 0 16,0 0-16,-1 0 0,1 0 0,0 0 15,-1 0-15,-20 22 0,20-22 0,-20 0 16,-1 0-16,1 0 0,-1 0 16,1 0-16,-1 0 0,1 0 0,-22 0 15,22-22-15,-22 22 0,22 0 0,-22 0 16,0 0-16,1 0 0,-1-21 0,0 21 16,-21 0-16,1 0 0,-1 0 0,0 0 15,0 0-15,-42 0 31,0 0-31,-22 0 0,22 0 16,0 0-16,-21 0 0,21 0 0,-22 0 16,22 0-16,-21 0 0,-1 0 0,1 0 15,0 0-15,-1 0 0,1 0 16,-21 0-16</inkml:trace>
  <inkml:trace contextRef="#ctx0" brushRef="#br0" timeOffset="92168.3">14944 14372 0,'0'0'0,"-22"21"0,1 1 16,0-22-16,21 21 0,0 0 16,0 0 15,21-21-15,0 0-16,1 0 0,-1 0 0,0 0 15,21 0-15,1 21 0,-22-21 16,42 0-16,-20 0 0,20 0 0,1 0 15,-1 0-15,1 0 0,-1 0 0,22 0 16,-1 0-16,-20 0 0,21 0 16,-1 0-16,-20 0 0,20 0 0,1 0 15,0 0-15,-22 0 0,22 0 0,0 0 16,-22 0-16,22 0 0,-22 0 0,1 0 16,-1 0-16,1-21 0,-1 21 0,-20 0 15,-1 0-15,21 0 0,-41 0 0,20 0 16,0-21-16,-21 21 0,1 0 0,-1 0 15,0 0-15,0 0 0,0 0 0,-21-21 32,-21 0-1,0 21-31,0 0 16,0 0-16,-1 0 0,1 0 0,0-22 15,0 22-15</inkml:trace>
  <inkml:trace contextRef="#ctx0" brushRef="#br0" timeOffset="114072.36">3641 3344 0,'0'0'0,"0"-42"16,0 21-16,0-21 0,0-1 0,-22 1 16,1 21-16,0 0 0,21-1 15,-21 1-15,0 21 0,21-21 16,-21 21-16,-1 0 0</inkml:trace>
  <inkml:trace contextRef="#ctx0" brushRef="#br0" timeOffset="114112.34">3450 3027 0,'0'21'16,"0"-42"-16,0 63 0,21-42 0</inkml:trace>
  <inkml:trace contextRef="#ctx0" brushRef="#br0" timeOffset="114368.19">3789 3196 0,'0'-21'0,"0"0"0,0 0 15,0 0-15,0-1 0,0 1 16,0 0-16,0 0 16,-21 0-16,21 0 15,0-1 1,0 1-16,0 0 0,0 0 15,0 0 1,0 0-16,0-1 16,0 1-16,0 0 15</inkml:trace>
  <inkml:trace contextRef="#ctx0" brushRef="#br0" timeOffset="116527.89">3768 2688 0,'0'0'0,"0"-42"15,-22 42-15,22-21 16,0 0-16,0-1 0,0 1 0,0 0 15,0 0-15,0 0 0,0 0 16,0-1-16,0 1 0,-21 0 16,21 0-16,0 0 0,0 0 15,-21 21-15,21 21 32,0 0-32,0 0 0,0 21 15,0-20-15,0 20 0,0 21 0,0-20 16,0-1-16,0 0 0,0 22 0,0-22 15,-21 1-15,0-1 0,0 0 16,21 1-16,-22-1 0,22-21 0,0 21 16,-21-20-16,21-1 0,-21 0 15,21 0-15,0 0 0,0-42 47,0 0-47,0-21 0,0 20 16,0 1-16,0 0 0,0-21 15,0-1-15,0 22 0,0-21 0,0-22 16,21 22-16,0 0 0,1-22 0,-22 22 16,0-22-16,21 1 0,0 21 15,-21-1-15,21 1 0,-21 21 0,0-22 16,21 22-16,-21 0 16,21 21-16,1 0 15,-1 0-15,0 21 0,0 0 16,0 22-16,0-1 0,1 0 15,-1 22-15,0-22 0,0 22 0,0-22 16,-21 22-16,21-22 0,1 0 16,-22 1-16,21-22 0,-21 21 0,0-21 15,0 0-15,21 1 0,-21-1 0,0 0 16,21 0-16,0-21 31,0-21-31,-21 0 16,0 0-16,22-1 15,-1-20-15,-21 21 0,21-21 0,0-1 16,0 1-16,0-22 0,1 22 0,-1 0 16,0-22-16,0 22 0,0-22 15,0 22-15,-21 21 0,22-21 0,-22 20 16,21 1-16,-21 0 0,21 21 31,-21 21-31,21 0 0,-21 22 0,0-22 16,0 21-16,0 1 0,0-1 15,0 21-15,0-20 0,0-1 0,0 0 16,0 1-16,21-22 0,-21 21 16,0 1-16,21-22 0,1 0 15,-1 0-15,0 0 0,0 0 0,0 1 16,0-22-16,22 0 0,-22 0 16,21 0-16,1 0 0,-22 0 0,21 0 15,0 0-15,1 0 0,20-22 0,-20 1 16,-1 0-16,0 0 0,1 0 15,-1-22-15,0 1 0,1 21 0,-1-21 16,0-1-16,-21-20 0,22 20 16,-22 1-16,-21 0 0,0-1 0,0 22 15,0 0-15,0-21 0,0 21 16,-21 21-16,0 0 16,-1 0-16,1 0 0,0 0 15,0 21-15,0 21 0,0-21 16,-1 22-16,1-1 0,0 0 0,21 1 15,-21-1-15,21 0 0,0 1 0,0-1 16,0-21-16,0 21 0,0 1 16,0-22-16,21 0 0,0 0 0,0 0 15,1 1-15,-1-1 0,21-21 0,0 0 16,-20 0-16,20 0 0,0 0 16,1 0-16,-22 0 0,21 0 0,22-21 15,-22-1-15,0 1 0,1 0 16,-1 0-16,0-21 0,-21 20 0,22-20 15,-22-21-15,21 20 0,-21-20 16,1-1-16,20 1 0,-42 20 16,21-20-16,0 21 0,0-22 0,-21 22 15,0-1-15,0 1 0,0 21 0,0-21 16,0 20-16,0 1 0,0 0 16,0 0-16,0 42 15,0 0 1,-21 0-16,21 22 0,0-1 0,-21 0 15,0 1-15,21 20 0,-21 1 0,21-22 16,0 22-16,0-1 0,0 1 16,0-22-16,0 0 0,0 1 0,0-1 15,0 0-15,21-21 0,0 22 16,0-22-16,0 0 0,1 0 16,-1-21-16,21 0 0,-21 0 0,0 0 15,22 0-15,-22 0 0,0 0 0,21 0 16,1-21-16,-22 0 0,21 0 15,-21-22-15,22 22 0,-1-21 0,-21 0 16,22-22-16,-22 22 0,0-22 16,21 1-16,-21 20 0,1-20 0,-1 21 15,-21-22-15,0 22 0,0-1 0,0 22 16,0-21-16,21 21 0,-21 0 16,0 42 15,0 0-31,-21 21 0,0-21 15,-1 22-15,1-1 0,21 22 0,-21-22 16,0 21-16,0-20 0,0 20 16,21-20-16,0-1 0,-22 21 0,22-41 15,0 20-15,0 0 0,0-21 0,0 1 16,0-1-16,0 0 0,0 0 16,0 0-16,0-42 31,22 21-31,-1-21 15,0 0-15,-21 0 0,21-22 0,0 22 16,22 0-16,-22-21 16,0-1-16,0 22 0,0-21 0,22 21 15,-22-1-15,-21 1 0,21 21 0,0 0 16,0 0-16,-21 21 16,21 1-16,-21 20 15,0-21-15,22 0 0,-22 0 16,0 1-16,0 20 0,0-21 0,0 0 15,21 0-15,0-21 0,-21 22 0,21-1 16,0-21-16,0 21 0,1 0 16,-1-21-16,0 0 0,0 0 15,0 0-15,0 0 0,1 0 0,-1 0 16,21-21-16,-21 0 16,0 21-16,22-21 0,-22-1 0,0 1 15,21-21-15,-20 21 0,-1 0 0,0-22 16,0 22-16,-21-21 0,21 21 15,-21-1-15,21 1 0,-21 0 0,0 42 32,-21 0-32,0 1 15,0-1-15,21 0 0,0 0 0,-21 0 16,21 0-16,0 1 0,0 20 16,0-21-16,0 0 15,0 0-15,21 1 0,0-22 16,0 0-16,0 0 0,22 0 15,-1 0-15,-21 0 0,22 0 0,20 0 16,-21 0-16,-20 0 0,20-22 0,-21 1 16,21 0-16,-20 0 0,-22-21 15,0 20-15,21-20 0,-21 21 0,0-21 16,0-1-16,0 1 0,0 21 0,-21-22 16,-22 22-16,22 0 0,0 0 15,-21 21-15,20 0 0,-20 0 0,0 0 16,21 0-16,-22 21 0,22 0 15,0 0-15,-21 1 0,20-1 0,22 0 16,-21 0-16,21 0 0,-21 0 0,21 1 16,0-1-16,0 0 15,0 0-15,0 0 0,21 0 0,0-21 16,1 22-16,-1-22 0,0 0 0,21 0 16,1 0-16</inkml:trace>
  <inkml:trace contextRef="#ctx0" brushRef="#br0" timeOffset="117391.84">8911 2540 0,'0'0'0,"0"-21"0,0 0 0,0 0 15,0-1-15,-21 1 0,21 0 16,-21 0-16,0 21 0,-1 0 0,1 0 15,0 0-15,0 0 0,0 21 16,0 0-16,-22 0 0,22 1 0,0-1 16,0 21-16,-22-21 0,22 22 15,0-22-15,0 0 0,21 21 0,0-21 16,0 1-16,0 20 0,0-21 0,0 0 16,0 0-16,0 1 15,21-1-15,0 0 0,22 0 16,-22-21-16,0 0 0,0 0 0,0 0 15,22 0-15,-22 0 0,0 0 16,21-21-16,-21 0 0,1 0 0,20-1 16,-21 1-16,21-21 0,-20 0 0,20-1 15,-21 1-15,0-22 0,22 22 16,-22-21-16,0-1 0,0 22 0,0-22 16,0 22-16,1 0 0,-22-1 15,0 1-15,21 0 0,-21-1 0,0 1 16,0 21-16,0 0 0,0-1 0,0 1 15,0 0-15,0 42 47,-21 0-47,-1 22 0,1-22 0,0 0 16,-21 21-16,21 1 0,-22-1 0,22 0 16,0 1-16,0-1 0,0 0 15,-1 1-15,22-1 0,-21 0 0,21 1 16,0-1-16,0 0 0,0-20 0,21 20 15,1-21-15,-1 21 0,0-20 16,0-1-16,0 0 0,22 0 0,-22-21 16,21 21-16,0-21 0,-20 0 15,20 0-15,0 0 0,1 0 0,-1 0 16,0 0-16,-21-21 0,22 21 16,-1-21-16,0 0 0,-20 0 15,20-1-15,-21 1 0,0 0 0,0 0 16,1 0-16,-22-22 0,0 22 15,0 0-15,0 0 0,-22 21 16,1 0 0,0 0-16,0 21 0,21 0 0,0 0 15,0 1-15,0-1 0,0 0 16,0 0-16,0 21 0,0-20 0,0-1 16,0 0-16,0 0 0,0 0 15,21 0-15,-21 1 16,0-1-1,-21-21 1,0 0-16,0 0 16,-1 0-16,1 0 0,0 0 0,0-21 15,0 21-15,-22-22 0,22 1 0,-42 21 16,20-21-16</inkml:trace>
  <inkml:trace contextRef="#ctx0" brushRef="#br0" timeOffset="117735.64">6350 2413 0,'0'0'15,"0"-21"1,42 21-16,-21 0 0,22-21 0,-1 21 16,22 0-16,20 0 0,-20 0 15,20 0-15,1 0 0,0 0 16,-1 0-16,-20-21 0,21 21 0,-22 0 16,-21 0-16,1 0 0,-22 0 15,21 0-15,-21 0 0,1 0 16,-22 21 15,0 0-31,0 0 16,0 0-16</inkml:trace>
  <inkml:trace contextRef="#ctx0" brushRef="#br0" timeOffset="119675.72">17399 7874 0,'0'0'0,"21"0"0,0-21 0,-21 0 16,0 0-16,0-1 15,0 1-15,0 0 0,-21 21 16,0 0-16,0 0 16,0 0-16,-1 0 0,1 0 0,-21 0 15,0 21-15,-1 0 0,1 1 0,0 20 16,-1 0-16,1 1 0,0-1 0,-1 21 16,1-20-16,0 20 0,20-20 15,-20 20-15,21 1 0,0-22 0,21 0 16,0 22-16,0-22 0,0 0 0,0 1 15,0-22-15,21 21 0,0 1 0,0-22 16,0 0-16,22 21 0,-22-42 16,21 21-16,-21 1 0,22-22 0,-1 0 15,-21 0-15,22 0 0,-1-22 16,0 1-16,1 0 0,-1 0 0,0 0 16,1 0-16,-22-22 0,21 22 0,-21-21 15,0 21-15,22-22 0,-43 22 16,21 0-16,-21-21 0,21 42 0,-21-22 15,0 1-15,0 42 16,-21 1 0,0-1-16,21 0 0,-21 0 15,21 0-15,0 0 0,0 1 0,0-1 16,0 0-16,0 0 0,0 21 0,0-20 16,0-1-16,21 0 0,-21 0 15,21 0-15,0-21 0,21 21 0,-20-21 16,-1 0-16,0 0 0,21 0 15,-21 0-15,1 0 0,-1 0 0,21 0 16,-21 0-16,0-21 0,1 0 0,-1 0 16,0 0-16,0 0 0,0-1 15,-21 1-15,0-21 0,0 21 0,0-22 16,0 1-16,0 21 0,0-21 0,0-1 16,0 22-16,-21 0 0,0-21 0,0 20 15,0 22-15,-1 0 16,-20 0-16,21 0 0,0 0 15,0 22-15,-1-22 0,1 21 0,0 0 0,21 0 16,0 0-16,-21 0 0,21 1 16,0-1-16,0 0 0,0 0 15,0 0-15,21 0 0,0 1 16,0-22-16,22 0 0,-22 21 0,0-21 16,0 0-16,0 0 0,22 0 0,-22 0 15,0 0-15,21 0 0,-20 0 0,-1 0 16,21-21-16,-21 21 0,0-22 15,1 1-15,-1 21 0,0-21 0,0 0 16,0 21-16,0-21 0,1 21 16,-22 21 15,0 0-31,0 0 0,0 0 16,0 1-16,0-1 0,-22 0 0,22 21 15,0-21-15,0 1 0,-21-1 0,21 0 16,0 0-16,0 0 0,0 0 0,0 1 15,0-1 1,21-21 15,1 0-31,-22-21 0,21-1 0,0 1 16,-21 0-16,21 0 16,0 0-16,0 0 0,1-22 0,-1 22 15,0-21-15,0-1 0,0 22 0,0-21 0,22 0 16,-22 20-16,0 1 0,0 0 15,0 0-15,-21 0 0,22 21 16,-1 0-16,-21 21 0,0 0 16,0 0-16,0 0 0,0 1 0,0-1 15,21 0-15,-21 0 0,0 21 0,0-20 16,0-1-16,0 0 0,21 0 16,0 0-16,0 0 0,1-21 15,-1 22-15,0-22 16,0 0-16,0 0 15,0 0-15,1 0 0,-1 0 16,0-22-16,0 1 0,0 21 0,0-21 16,1 0-16,-1 0 0,0 0 0,0-1 15,0 1-15,0 0 0,-21 0 0,22 0 16,-22 0-16,-22 42 31,1-21-31,0 21 0,0 0 16,21 0-16,0 22 0,-21-22 0,21 0 15,0 0-15,-21 0 0,21 22 16,0-22-16,0 0 0,0 0 0,0 0 16,0 0-16,0 1 15,0-44 17,21 1-17,0 0-15,0 0 0</inkml:trace>
  <inkml:trace contextRef="#ctx0" brushRef="#br0" timeOffset="119971.55">19833 7895 0,'0'0'0,"0"-21"16,0-21-16,0 21 15,0-1-15,0 44 31,0-1-31,-21 21 0,0-21 16,21 22-16,-21 20 0,-1-21 16,1 1-16,-21 20 0,21-20 0,0 20 15,-22-21-15,22 1 0,0-1 0,0 0 16,0 1-16,-1-1 0,1-21 16,21 22-16,-21-22 0,21 0 0,0 0 15,0 0-15,0 0 0,0 1 16,21-22 15,0 0-31,-21-22 0</inkml:trace>
  <inkml:trace contextRef="#ctx0" brushRef="#br0" timeOffset="120155.44">19325 8446 0,'0'0'0,"-21"0"0,0 0 15,21-22-15,21 22 32,21 0-32,-21 0 0,22 0 15,-1 0-15,22 0 0,-22 0 16,21 0-16,-20 0 0,-1 0 0,0 0 16,1 0-16,-1 0 0</inkml:trace>
  <inkml:trace contextRef="#ctx0" brushRef="#br0" timeOffset="120595.7">19918 8446 0,'0'0'0,"0"-22"16,0 1-16,0 0 0,0 0 15,21 21 1,0-21-16,0 21 0,22 0 15,-22 0-15,0 0 0,0 0 0,0 0 16,0 0-16,1 21 0,-1-21 0,0 21 16,0 0-16,-21 0 0,0 22 0,21-22 15,-21 0-15,0 0 0,0 22 16,0-22-16,0 0 0,0 21 0,0-21 16,0 22-16,0-22 0,0 0 0,-21 0 15,21 0-15,0 1 0,-21-22 16,0 0-1,21-22 1,0 1-16,0 0 16,0 0-16,0 0 0,21 0 0,0-1 15,0-20-15,0 21 0,1 0 16,-1-22-16,0 22 0,-21 0 0,21-21 16,0 21-16,0-1 0,-21 1 0,22 21 15,-1 0-15,-21-21 0,21 21 0,0 0 16,0 0-16,0 0 15,1 21-15,-1-21 0,0 21 16,0-21-16,0 22 0</inkml:trace>
  <inkml:trace contextRef="#ctx0" brushRef="#br0" timeOffset="121040.45">20891 8488 0,'0'-42'15,"0"20"-15,0 1 16,0 42 15,-21 1-31,0-1 16,0 0-16,21 0 0,0 0 0,-21 0 16,21 22-16,0-22 15,-21 0-15,21 0 0,0 0 0,0 1 16,0-1-16,0 0 0,0 0 0,0 0 15,0 0-15,21-21 0,0 22 16,0-22-16,0 0 0,0 0 16,1 0-16,-1 0 0,0 0 0,0 0 15,0-22-15,0 1 0,1 0 0,-1 0 16,0 0-16,0 0 0,0-1 16,0 1-16,-21-21 0,22 21 0,-1 0 15,-21-22-15,0 22 0,0 0 16,0 0-16,0 42 31,0 0-15,-21-21-16,21 21 0,0 0 15,0 1-15,0-1 0,0 0 16,0 0-16,21-21 16,0 21-16,0-21 15</inkml:trace>
  <inkml:trace contextRef="#ctx0" brushRef="#br0" timeOffset="121355.58">21590 8530 0,'0'-42'16,"0"84"-16,0-105 0,0 42 0,-21 42 31,0-21-15,21 21-16,-22 0 0,1 0 0,0 0 15,21 1-15,-21-1 0,21 0 16,-21 0-16,21 0 0,-21 64 16,21-64-16,0 0 0,0 0 15,0 1-15,0-1 0,0 0 16,21 0-16,0-21 0,0 0 16,-21 21-16,21-21 0,0 0 15,1 0-15,-1 0 0,0 0 0,0 0 16,0 0-16,0 0 0,1 0 0,-22-21 15,21 0-15,0 0 0,-21 0 16,0-1-16,21-20 0,0 21 0,0 0 16,-21-22-16</inkml:trace>
  <inkml:trace contextRef="#ctx0" brushRef="#br0" timeOffset="121704.38">22310 7747 0,'0'0'0,"0"-21"0,0 0 0,0 0 16,0 42 15,0 0-31,0 0 0,0 0 16,0 22-16,0-22 0,-22 21 15,1 0-15,0 1 0,21 20 0,-21-20 16,0 20-16,0-21 0,21 22 0,-22-22 15,1 22-15,0-22 0,0 0 16,0 1-16,21-1 0,-21-21 0,-1 22 16,1-22-16,0 0 0,21 0 0,0 21 15,0-20-15,0-1 16,0 0-16,0 0 16,21-21-1,0 0-15,1 0 16,-1-21-16,0 0 0,0 21 15,0-21-15,22-1 0</inkml:trace>
  <inkml:trace contextRef="#ctx0" brushRef="#br0" timeOffset="122411.97">22500 8403 0,'0'-21'16,"-21"21"-1,0 0-15,0 0 16,-1 0-16,1 0 0,0 21 0,0 0 15,0-21-15,0 22 0,-1-1 16,1 0-16,0 0 0,21 0 0,0 0 16,-21 1-16,21-1 0,0 0 0,0 0 15,0 0-15,0 0 16,0 1-16,0-1 0,0 0 0,21-21 16,0 21-16,0-21 0,1 0 0,-1 0 15,0 0-15,0 0 0,0 0 16,0 0-16,22 0 0,-22-21 0,0 0 15,0 0-15,0-1 0,1 1 0,-1-21 16,0 21-16,21-22 0,-42 1 16,21 21-16,-21-21 0,0 20 15,0-20-15,0 21 0,0 0 0,-21 0 16,0 21-16,0 0 0,-21 0 16,20 0-16,-20 21 0,21-21 15,0 21-15,-22 0 0,22 0 0,0 0 16,21 1-16,0-1 0,-21 0 0,21 0 15,0 0-15,0 0 0,0 1 16,0-1-16,21-21 0,-21 21 16,21 0-16,0-21 0,1 0 0,-22 21 15,21-21-15,0 0 0,0 0 0,0 0 16,0 0-16,1 0 0,-1 0 16,21-21-16,-21 21 0,0-21 15,22 0-15,-22 0 0,21-1 0,1 1 16,-1 0-16,-21 0 0,21 0 0,1-22 15,-22 22-15,0 21 0,0-21 16,-21 0-16,-21 42 31,0-21-31,0 21 0,0 0 16,-1 1-16,22-1 0,-21 0 16,21 0-16,0 0 0,0 0 0,0 1 15,0-1-15,21 0 0,-21 0 16,22 0-16,-1-21 0,0 21 15,0-21-15,0 22 16,0-22-16,1 0 0,-1 0 16,0 0-16,0 0 15,0-22-15,0 22 0,1 0 0,-1-21 16,0 0-16,0 21 0,0-21 0,0 0 16,-21 0-16,22-1 0</inkml:trace>
  <inkml:trace contextRef="#ctx0" brushRef="#br0" timeOffset="122779.76">21886 7705 0,'0'0'0,"-63"0"0,42 0 0,-22 0 15,22 0-15,42 21 16,0-21-16,22 0 16,-1 21-16,0-21 15,1 0-15,-1 21 0,22-21 0,-22 0 16,21 0-16,-20 0 0,-1 21 0,0-21 16,1 0-16,-1 0 0,0 0 15,1 0-15,-22 0 0,21 0 0,-21 0 16,1 0-16,-1 0 0,0 0 15,-21-21-15,21 21 16,-42 0 47,0 0-63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9D29-5497-4C49-9115-C33ADB36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D2942-03A5-48CB-AE41-D92C8744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7512-742C-4B38-BB70-DD0D5775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EFCA-46D6-4C5E-B5FD-54514EC1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7CB8-CEBC-4500-9016-C42C407E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9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09B-4861-4DB0-A5AA-764663E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4E82-E5DB-45BA-904D-DFBCA2B8E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B821-3A20-4662-B113-F858BE9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1EA8-E56C-4618-BB11-53F5519E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24CA-B9D5-40F0-8960-BA16FACF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AF374-FF80-4F3E-871C-A21C5A468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D2373-9A5B-4E02-9EE7-6C75DE49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8FAC-9B65-45F6-A94B-A02D1D5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F0C8-0349-4D17-B39C-11395F1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20E3-0018-4C24-83E2-A61395BD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CF87-C061-4ED0-858B-B313505F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FDB5-0818-404A-9526-46C78DA1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1503-829C-4307-B1B9-931C92F0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9109-7595-47D4-AC65-4633BBC8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C418-7BE9-4530-A642-00961A7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FD10-27B9-43AC-9B82-C62F7714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1DA9E-87D9-4C39-B230-D06E0190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AE6F-9AE9-4171-A451-5C35A215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90C5-5711-46B0-9EB4-35A32D29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E1ED-3A94-49E0-9493-3D21936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54-F3A9-416B-88CC-3315C1C4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D1D6-D5E1-41EC-8B78-3B75CC8E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32D4D-7D2B-4E6B-8338-AC8A98F61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1D2A-BCEC-462D-B6E9-160ADF29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00A25-ABC0-40FF-89D9-A7640519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D6B65-27B4-4D11-89C6-889CB2CF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E901-A23F-407C-B186-53996756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8C48-0791-4A84-AC46-28356822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44EAD-ADCC-455A-BE69-42854189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EC40-38A2-4E28-AD64-B592C7B50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8297-E954-49D8-9FA2-C3318E97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6993C-EE81-459D-9209-8E636756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95019-0DB4-41B6-BE5E-5857D52E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9519-1242-4C7E-8D15-6E9506AB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2B3D-828A-4F67-AE1D-7131137B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5E3B4-F626-4C24-92C7-5A5E77F5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54BCA-4A1B-4EE4-A518-20149F8A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8DFB1-3391-4143-B038-78492F3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0176-97D7-494F-B10A-95ACA1C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5CAD5-23AD-40A1-8088-E92950B2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07ACE-F2BE-482C-A01B-972B7986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CCC6-0FC4-42E1-A924-942D0B55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F2E0-44A5-4397-9B09-94F2DFFB8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A54B0-3F6D-4BC6-BC5E-CEEA0164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97836-DA99-4E0F-8FA3-31F5E6E5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ADD54-2A44-47BB-B697-D4EE518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2897-A0B4-4036-AAF8-3C8AEBC6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CA0-062F-4CBA-B2BE-6B09985D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8A41E-9E56-4003-9017-7896703E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432E-31D9-47FB-8B70-AEEE01BE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0E7EE-D9C6-4312-91F3-F3302878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ECBB-CBE3-49A8-839B-4DDDEA6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F0EB9-BA0B-499A-8FC4-89A1923B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A347C-4E70-4A79-B777-1DCF2673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ECD4-F42B-48CC-BAAD-8E9DCC6E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14CF-07EF-4EB3-8642-A68B09B23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3625B-4D80-46A6-A163-11FC8F2B4E6B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4927-5BE0-4984-B376-2EB1CF047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5FC5-9504-4446-8F4E-6F0DFC87E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4F44-29BE-451F-B4D6-77A9F476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4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5B522B-70C2-43B6-8692-91A78B1B2279}"/>
                  </a:ext>
                </a:extLst>
              </p14:cNvPr>
              <p14:cNvContentPartPr/>
              <p14:nvPr/>
            </p14:nvContentPartPr>
            <p14:xfrm>
              <a:off x="487800" y="442080"/>
              <a:ext cx="4137840" cy="26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5B522B-70C2-43B6-8692-91A78B1B2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432720"/>
                <a:ext cx="415656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60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446B83-5936-4172-80EB-EDC7585A75C4}"/>
                  </a:ext>
                </a:extLst>
              </p14:cNvPr>
              <p14:cNvContentPartPr/>
              <p14:nvPr/>
            </p14:nvContentPartPr>
            <p14:xfrm>
              <a:off x="122040" y="213480"/>
              <a:ext cx="9395640" cy="62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446B83-5936-4172-80EB-EDC7585A7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04120"/>
                <a:ext cx="941436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68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0E4719-F931-4CB2-94B8-703EDC4C0E67}"/>
                  </a:ext>
                </a:extLst>
              </p14:cNvPr>
              <p14:cNvContentPartPr/>
              <p14:nvPr/>
            </p14:nvContentPartPr>
            <p14:xfrm>
              <a:off x="350640" y="274320"/>
              <a:ext cx="813852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0E4719-F931-4CB2-94B8-703EDC4C0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64960"/>
                <a:ext cx="815724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45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B30D9-FB5D-4B3C-94A3-C2958DD5B3CC}"/>
                  </a:ext>
                </a:extLst>
              </p14:cNvPr>
              <p14:cNvContentPartPr/>
              <p14:nvPr/>
            </p14:nvContentPartPr>
            <p14:xfrm>
              <a:off x="190440" y="114480"/>
              <a:ext cx="8938800" cy="46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B30D9-FB5D-4B3C-94A3-C2958DD5B3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05120"/>
                <a:ext cx="8957520" cy="47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1DDC7A-E17D-4B31-8B16-639BF407EB9D}"/>
                  </a:ext>
                </a:extLst>
              </p14:cNvPr>
              <p14:cNvContentPartPr/>
              <p14:nvPr/>
            </p14:nvContentPartPr>
            <p14:xfrm>
              <a:off x="289440" y="266760"/>
              <a:ext cx="11034360" cy="609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1DDC7A-E17D-4B31-8B16-639BF407E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57400"/>
                <a:ext cx="1105308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4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E27CC4-FB75-4A49-B87C-A5A562B2FBE8}"/>
                  </a:ext>
                </a:extLst>
              </p14:cNvPr>
              <p14:cNvContentPartPr/>
              <p14:nvPr/>
            </p14:nvContentPartPr>
            <p14:xfrm>
              <a:off x="304920" y="518040"/>
              <a:ext cx="11232000" cy="56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E27CC4-FB75-4A49-B87C-A5A562B2F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08680"/>
                <a:ext cx="1125072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23DE0-6D7B-4A09-9EAD-802F1843A451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Test0()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Test0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Test0();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714D73-1656-4A22-91EA-BB581BCED8C3}"/>
                  </a:ext>
                </a:extLst>
              </p14:cNvPr>
              <p14:cNvContentPartPr/>
              <p14:nvPr/>
            </p14:nvContentPartPr>
            <p14:xfrm>
              <a:off x="243720" y="1668960"/>
              <a:ext cx="10371240" cy="296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714D73-1656-4A22-91EA-BB581BCED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659600"/>
                <a:ext cx="10389960" cy="29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BF5097-CD30-4D61-B3AB-6C805D58CF84}"/>
                  </a:ext>
                </a:extLst>
              </p14:cNvPr>
              <p14:cNvContentPartPr/>
              <p14:nvPr/>
            </p14:nvContentPartPr>
            <p14:xfrm>
              <a:off x="182880" y="1150560"/>
              <a:ext cx="6576480" cy="313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BF5097-CD30-4D61-B3AB-6C805D58C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1141200"/>
                <a:ext cx="659520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06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B6C216-2936-4F71-8DEA-ABFD11F4B3E2}"/>
                  </a:ext>
                </a:extLst>
              </p14:cNvPr>
              <p14:cNvContentPartPr/>
              <p14:nvPr/>
            </p14:nvContentPartPr>
            <p14:xfrm>
              <a:off x="632520" y="594360"/>
              <a:ext cx="1022616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B6C216-2936-4F71-8DEA-ABFD11F4B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585000"/>
                <a:ext cx="1024488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246B9D-B8D3-441B-A926-08EDC8E4DB8E}"/>
                  </a:ext>
                </a:extLst>
              </p14:cNvPr>
              <p14:cNvContentPartPr/>
              <p14:nvPr/>
            </p14:nvContentPartPr>
            <p14:xfrm>
              <a:off x="297000" y="144720"/>
              <a:ext cx="1116396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246B9D-B8D3-441B-A926-08EDC8E4D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35360"/>
                <a:ext cx="1118268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72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864D91-30DF-4197-AAE4-4DE3603F2D0A}"/>
                  </a:ext>
                </a:extLst>
              </p14:cNvPr>
              <p14:cNvContentPartPr/>
              <p14:nvPr/>
            </p14:nvContentPartPr>
            <p14:xfrm>
              <a:off x="632520" y="685800"/>
              <a:ext cx="776520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864D91-30DF-4197-AAE4-4DE3603F2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676440"/>
                <a:ext cx="778392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21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BFF-C6D6-407C-B4A5-7B9ADEDC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BE251-1295-4956-9823-6EFD6F5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8180BB-D0A5-407E-97EF-D05B36F45FED}"/>
                  </a:ext>
                </a:extLst>
              </p14:cNvPr>
              <p14:cNvContentPartPr/>
              <p14:nvPr/>
            </p14:nvContentPartPr>
            <p14:xfrm>
              <a:off x="1074240" y="1036440"/>
              <a:ext cx="7376760" cy="377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8180BB-D0A5-407E-97EF-D05B36F45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1027080"/>
                <a:ext cx="7395480" cy="37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20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2020-10-27T02:09:45Z</dcterms:created>
  <dcterms:modified xsi:type="dcterms:W3CDTF">2020-10-27T03:21:10Z</dcterms:modified>
</cp:coreProperties>
</file>