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14:52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974 0,'0'21'31,"0"0"-31,0 0 16,0 0-16,0 1 0,0 20 0,0-21 16,0 0-16,0 0 0,21 1 15,1-1-15,-1-21 0,0 21 16,0-21-16,21 0 0,-20 0 0,20 0 15,0 0-15,22-21 0,-22 0 0,0-1 16,1-20-16,20 21 0,-20-21 16,-1 20-16,-21-20 0,21 0 0,-20-1 15,-1 1-15,-21 0 0,0-1 16,0 1-16,0 21 0,0 0 16,0 0-16,0-1 0,-21 1 0,-1 21 15,1 0-15,21 21 16,-21 1-16,0-1 0,21 21 15,-21 22-15,21-22 0,-21 21 0,-1 1 16,22-1-16,-21 1 16,0 21-16,0-22 0,21 22 0,-21-1 0,0 1 15,-1 0-15,1 21 0,21-22 16,-21 1-16,0-22 0,21 22 0,-21-21 16,21-22-16,0 21 0,0-20 15,-21-1-15,21-21 0,-22 22 16,22-22-16,-21-21 0,0 21 15,0-21-15,0 0 0,0 0 0,-1-21 16,1 0-16,0-1 0,-21 1 16,21-21-16,-22 21 0,22 0 0,-21-22 15,21 22-15,-1-21 0,-20 21 16,21-1-16,0 1 0,21 0 0,-21 21 16,-1-21-16,22 42 31,0 0-31,22-21 15,-22 21-15,21 1 16,0-1-16,0-21 0,0 21 0,0 0 16,1-21-16,-1 21 0,0-21 0,21 21 15,-21-21-15,22 0 0,-1 0 16,-21 0-16,64 0 0,-43 0 16,1-21-16,-1 0 0,0 0 0,1 0 15,-22 0-15,21-1 0,0 1 16,1 0-16,-22-21 0,21 21 0,-21-1 15,1-20-15,-1 21 0,0 0 16,0 0-16,-21-1 0,21 1 0,-21 0 16,0 0-16,0 42 47,0 0-47,-21 0 0,0 22 0,21-22 15,0 21-15,-21 1 0,0-22 0,-1 21 16,22 0-16,-21-20 0,21-1 15,-21 21-15,21-21 0,0 0 0,-21 1 16,21-1-16,0-42 31,21-1-31,0 1 16,0 0-16,1-21 0,-1 21 16,-21-22-16,21 22 0,0 0 15,0-21-15,0 20 0,1 1 0,20-21 16,-42 21-16,21 21 15,0 0-15,0 0 0,-21 21 16,0 0-16,0 0 16,0 0-16,0 22 0,0-22 0,0 0 15,0 0-15,0 22 0,0-22 16,0 0-16,22 0 0,-22 0 0,21 0 16,0 1-16,0-22 0,0 0 15,22 0-15,-22 0 16,0 0-16,0 0 0,21-22 15,-20 1-15,20 0 0,-21 0 0,21-21 16,1-1-16,-1 1 0,-21 0 16,22-22-16,-1 1 0,0-1 0,-21-21 15,22 22-15,-22-1 0,0-20 0,0 20 16,0 1-16,1-1 0,-1 1 16,-21 20-16,0 1 0,0 0 0,0-1 15,0 22-15,0 0 0,0 0 16,0 42-1,-21 0-15,21 22 0,-22-22 16,22 21-16,0 22 0,-21-22 0,0 21 16,0 1-16,0-1 15,21 1-15,-21-1 0,-1 1 0,1-1 16,0 1-16,0-1 0,0 1 0,0-22 16,-1 22-16,1-22 0,21-21 15,-21 22-15,21-22 0,0 0 0,0 0 16,0 0-16,21-42 31,-21 0-31,21 0 16,1-22-16,-1 22 0,-21 0 0,21 0 15,0 0-15,0 0 0,0-1 16,1 1-16,-1 0 0,0 21 16,0 0-16,0 0 15,-21 21-15,0 0 16,0 1-16,0-1 0,0 0 15,0 0-15,0 0 0,0 0 0,21 1 16,-21-1-16,22 0 0,-1 0 0,0 0 16,0 0-16,0-21 15,22 0-15,-22 0 0,0 0 0,21 0 16,-21 0-16,22 0 0,-22 0 0,21 0 16,-21-21-16,22 21 0,-22-21 0,21 0 15,-21-21-15,1 20 0,-1 1 16,21-21-16,-21 21 0,0-22 15,1 1-15,20 0 0,-42 21 16,0-22-16,21 22 16,-21 0-16,-21 21 15,0 21 1,0 0-16,-1 0 16,1 1-16,21 20 0,-21-21 0,0 0 15,0 22-15,21-22 0,-21 42 16,21-42-16,0 1 0,0 20 15,0-21-15,0 0 0,0 0 16,21 1-16,0-22 0,0 0 0,21 21 16,1-21-16,20 0 15,-20 0-15,-22 0 0,21-21 16,0 21-16,1-22 0,-22 1 16,21 0-16,-21 0 0,22 0 0,-22-22 15,64-41-15,-85 41 16,21 1-16,-21 21 15,0 0-15,-21 21 16,-1 0-16,1 0 0,0 0 16,0 0-16,0 21 0,21 0 0,0 0 15,0 0 1,0 1-16,0-1 0,0 0 16,21-21-16,0 21 0,0 0 15,0 0-15,1 1 16,-22-1-16,21 0 15,-21 0-15,0 0 0,21 0 16,-21 1-16,21-1 16,0-21-16,0 0 15,1 0-15,-1 0 16,21 0-16,-21 0 0,0-21 16,1 21-16,-1-22 0,0 1 0,0 21 15,0-21-15,-21 0 0,21 0 0,1 0 16,-1-1-16,0 1 0,0-21 15,-21 21-15,21 0 16,-21-1-16,0 1 0,0 0 0,0 0 16,0 42 15,-21 0-31,21 0 16,-21 1-16,0-1 0,21 0 0,0 21 15,-21-21-15,21 1 0,-22-1 16,22 0-16,0 21 0,0-21 15,0 1-15,0-1 0,22-21 0,-1 21 16,-21 0-16,21-21 0,0 21 0,0-21 16,22 21-16,-22-21 0,0 0 15,0 0-15,21 0 0,1-21 16,-1 0-16,-21 21 0,22-21 16,-22 0-16,0-22 0,21 22 0,-21-21 15,1 0-15,20-1 0,-21 1 16,0-22-16,22-63 0,-22 64 15,0-1-15,0 1 0,-21 21 16,0-22-16,21 22 0,-21-1 0,21 1 0,-21 0 16,0-1-16,0 22 0,0-21 15,0 21-15,0 0 0,0-1 16,0 1-16,0 42 16,0 22-1,0-22-15,0 0 16,-21 21-16,21 1 0,-42 63 15,42-64-15,-21 21 0,21 1 16,-21-1-16,21 1 0,-22-1 0,22-20 16,-21 20-16,0-20 0,21 20 0,0-21 15,0 1-15,-21-1 0,21 0 0,0-20 16,0 20-16,0-21 0,0 0 16,0 0-16,0 1 0,21-1 15,0-21-15,0 0 16,1 0-16,-1-21 0,0-1 15,21-20-15,1 21 0,-22 0 16,0 0-16,21-1 0,-21 1 16,22-21-16,-22 21 0,0-22 0,21 22 15,-42-21-15,22 0 0</inkml:trace>
  <inkml:trace contextRef="#ctx0" brushRef="#br0" timeOffset="199.13">5821 1778 0,'21'21'63,"-42"-42"-63,84 42 0,-42-21 0,22-21 0,-1 0 16,-21 21-16,22 0 0,-22 0 0,21-21 15,-21 0-15,0 21 0,1-22 0,-1 22 16,-21-21-16,0 0 15,0 0-15</inkml:trace>
  <inkml:trace contextRef="#ctx0" brushRef="#br0" timeOffset="360.15">5376 1566 0,'0'0'0,"-21"22"0,0-22 0,-43 21 16,43-21-16,0 0 15,21 21 1</inkml:trace>
  <inkml:trace contextRef="#ctx0" brushRef="#br0" timeOffset="2439.75">6519 2244 0,'0'0'0,"43"-21"16,-22-1-1,0 1-15,0 0 16,0 0-16,0 0 16,-21 0-16,22-1 0,-22 1 15,21 0-15,-21 0 0,0-21 16,0 20-16,0 1 0,0 0 0,0-21 16,-21 21-16,-1-1 0,1 1 0,-21 21 0,21-21 15,-22 21-15,22 0 16,-21 0-16,0 0 0,-1 0 15,22 21-15,-21 0 0,21 1 0,-43 41 16,22-42-16,21 22 0,-1-1 16,1-21-16,0 21 0,21 1 0,0-22 15,0 0-15,0 21 0,0-20 0,0-1 16,0 0-16,21 0 0,0-21 0,1 0 16,-1 21-16,21-21 0,-21 0 15,43 0-15,-43-21 0,42 0 16,-20 0-16,-22 0 15,42-22-15,-41 22 0,-1-21 0,0 21 16,0-1-16,0-20 16,-21 21-16,21-64 15,-21 64-15,22 21 0,-22-21 0,0 42 32,-22-21-32,22 42 15,-21-20-15,21-1 0,0 0 0,-21 21 16,21-21-16,-21 1 0,21 20 0,0-21 15,0 0-15,0 22 0,0-22 16,0 0-16,21-21 0,0 21 0,22 0 16,-22-21-16,0 0 0,21 0 0,1 0 15,-22 0-15,21 0 0,0 0 16,1-21-16,-1 21 0,-21-21 16,22 0-16,-22 0 0,0-1 0,0 1 15,0 0-15,0-21 0,-21 21 0,22-22 16,-22 22-16,0-21 0,0 21 0,0-1 15,0 1-15,0 0 0,0 0 16,0 42 0,-22 0-16,22 0 15,-21 1-15,21-1 0,-21 21 16,21-21-16,0 0 0,-21 43 16,21-43-16,0 0 0,-21 0 15,21 1-15,0-1 0,0 0 16,21-21 15,0-21-31,-21 0 0,0-1 16,21 1-16,0 0 0,1 0 0,-22 0 15,0 0-15,21-1 0,-21 1 16,21 0-16,0 0 0,-21 0 0,21 21 16,0 0-1,-21 21 1,22-21-16,-22 21 0,21 0 0,-21 0 15,0 1-15,0-1 0,21 0 16,-21 0-16,21 0 0,0 0 0,0 1 16,1-22-16,-1 0 15,-21 21-15,21-21 0,0 0 0,0 0 16,0 0-16,1 0 0,20 0 0,-21-21 16,0 21-16,0-22 0,1 1 0,-1 0 15,0 0-15,-21 0 0,21 0 16,0-1-16,0-20 0,1 21 0,-1-21 15,0 20-15,-21 1 0,21 0 0,0 0 16,-21 0-16,21 21 16,-21 21-1,0 0-15,0 0 16,0 0-16,0 1 0,0-1 16,0 0-16,0 0 0,0 0 15,0-42 16,0 0-31,22 21 16,-22-21-16,0 0 16,0-1-16,0 1 0,0 0 0,0 0 15,0 0-15,0 0 16,-22 21 15,1 0-31,21 21 0,-21 0 16,21 0-16,-21 0 0,0 0 0,21 1 15,-21 20-15,21-21 0,0 0 0,-22 0 16,22 22-16,0-22 0,0 0 16,0 21-16,0-20 0,0-1 0,0 0 15,0 0-15,22-21 0,-22 21 0,21 0 16,21-21-16,-21 0 0,0 0 0,22 22 16,-22-22-16,21 0 0,-21 0 15,22 0-15,-22 0 0,21-22 0,22-20 16,-43 42-16,0-21 0,21-21 15,-20-1-15,-1 22 16,0-21-16,0 21 0,-21-22 16,21 22-16,-21-21 0,21-1 15,-21 22-15,0 0 0,0 0 0,-21 21 32,0 0-17,21 21-15,-21 0 0,0 0 0,0 1 16,21-1-16,0 21 0,0-21 0,-22 0 15,22 1-15,0-1 0,0 0 16,0 0-16,0 0 0,0 0 16,0 1-16,0-1 0,0 0 0,0 0 15,22 0-15,-1-21 0,0 0 16,0 0-16,0 0 0,0 0 0,1 0 16,20 0-16,-21 0 0,43 0 15,20-42-15,-41 42 16,-22-21-16,21 0 0,0-1 0,-20-20 15,20 21-15,-21-21 0,0 20 0,22-20 16,-22 21-16,-21-21 0,0 20 16,21-20-16,-21 21 0,0 0 15,-21 21-15,0 0 16,-1 0-16,1 21 16,0-21-16,21 21 0,-21 21 15,21-20-15,0-1 0,0 0 16,0 0-16,21 0 0,0 22 0,0-22 15,1 0-15,-22 0 0,0 0 0,21 0 16,-21 22-16,0-22 0,0 0 16,0 0-16,-21 0 0,-1-21 15,1 22-15,0-22 0,0 0 0,0 0 16,0 0-16,-1 0 0,22-22 47,-21 1-47,0 21 15</inkml:trace>
  <inkml:trace contextRef="#ctx0" brushRef="#br0" timeOffset="3178.83">2646 2477 0,'0'0'0,"-43"0"0,-41 0 16,63 21-16,-22-21 0,-20 0 15,20 21-15,22-21 0,0 0 0,0 0 16,21 21-16,0 0 16,42-21-1,-21 0-15,22 0 0,-1 0 16,0 0-16,22 0 0,-1 0 0,22 0 16,-21 0-16,20 0 0,1 0 0,21 0 15,-22 0-15,43 0 0,-21 0 16,21 0-16,0 0 0,0 0 15,21 0-15,-21 0 0,22 0 0,20 0 0,-21 0 16,0 0-16,22 0 0,-22 0 16,0 0-16,0 0 0,21 0 15,-20 0-15,-1 0 0,0 0 0,0 0 16,0 0-16,22 0 0,-1 21 0,-21-21 16,21 0-16,-20 22 0,-1-22 15,-21 0-15,21 21 0,-21-21 0,0 0 16,-21 0-16,0 21 0,-1-21 0,-20 0 15,-21 0-15,-1 0 0,1 0 0,-22 0 16,-21 21-16,21-21 0,-20 0 16,-1 0-16,0 0 15,-21-21 17,-21 21-17,0 0-15,-1-21 16,1 21-16,-21 0 0</inkml:trace>
  <inkml:trace contextRef="#ctx0" brushRef="#br0" timeOffset="6891.58">2625 4001 0,'0'-22'31,"0"1"-15,21 21-16,-21-21 16,21 21-16,-21-21 0,0 0 15,0 0-15,0-1 0,0 1 16,0 0-1,0 42 17,0 0-17,-21 1-15,21 20 0,0-21 16,0 21-16,-21 22 0,21-22 0,-22 1 16,22 20-16,0-21 0,-21 22 15,0-22-15,0 1 0,21-1 16,-21 0-16,21 1 0,-21-1 0,21-21 15,-22 0-15,22 0 0,0 1 16,0-1-16,0 0 16,0-42 15,0 0-31,0-1 0,22 1 0,-22 0 16</inkml:trace>
  <inkml:trace contextRef="#ctx0" brushRef="#br0" timeOffset="7199.87">2984 4339 0,'0'0'0,"0"21"0,0 1 0,0-1 16,0 0-16,22-21 31,-1 0-31,0 0 15,-21-21-15,0 0 0,0-1 16,0 1-16,0 0 16,-21 21-1,0 0 1,-1 0 0,22 21 15,22-21-16</inkml:trace>
  <inkml:trace contextRef="#ctx0" brushRef="#br0" timeOffset="8083.34">4974 3810 0,'0'-21'0,"0"0"31,21 21-31,-21-21 0,21 21 15,1-22-15,-22 1 0,21 0 16,0 0-16,21 0 0,-21 0 0,1-1 16,41-41-16,-42 42 15,0 0-15,-21-22 0,0 22 0,0 0 16,0 0-16,0 0 0,-21-1 0,0 22 16,0 0-16,-21 0 15,-22 0-15,22 0 0,-22 22 0,22-1 16,-22 0-16,1 0 0,21 0 0,-22 22 15,22-22-15,21 21 0,-1-21 16,1 0-16,21 22 0,0-22 0,0 0 16,21 0-16,1 22 0,20-22 0,-21 0 15,21 0-15,1 0 0,-1 22 16,0-22-16,-20 0 0,41 64 16,-21-64-16,-20 21 0,-22 0 0,0-20 15,0 20-15,0 0 0,0-21 16,-22 22-16,1-22 0,0 0 0,-64 21 15,22-20-15,21-1 16,-22-21-16,22 0 0,-22 0 16,22 0-16,-22 0 0,22 0 0,0-21 15,-1-1-15,22 1 0,-21 0 0,21 0 16,0 0-16,-1-22 0,22 22 16,0-21-16,-21 0 0,21 20 0,0-20 15,0 0-15,0 21 0,43-43 16,-1 1-1,-21 41-15,21 1 0,22 0 16,-22 21-16,-21 0 0</inkml:trace>
  <inkml:trace contextRef="#ctx0" brushRef="#br0" timeOffset="8359.44">5397 3958 0,'0'0'16,"0"21"-16,0 1 15,-21-1-15,0 0 0,21 0 16,0 0-16,-21 0 0,0 1 0,21-1 16,-21 0-16,21 0 0,0 0 15,-22 0-15,22 1 0,0-1 16,-21-21-16,21 21 15,0-42 1,0 0 0,0-1-16,0 1 0,0 0 0,0 0 15</inkml:trace>
  <inkml:trace contextRef="#ctx0" brushRef="#br0" timeOffset="8523.12">5376 3683 0,'0'0'0,"0"-21"15,0 0-15,-21 21 32,21 21-32,0 0 15,0 0-15,21-21 16,0 21-16,1-21 0,-1 22 16,0-22-16,0 0 0</inkml:trace>
  <inkml:trace contextRef="#ctx0" brushRef="#br0" timeOffset="9238.98">5821 3937 0,'0'0'0,"0"21"0,0 43 15,-21-22-15,-1-21 0,1 22 16,0-22-16,0 0 16,21 0-16,-21 0 0,0 0 0,-1-21 15,22 22-15,0-44 31,0 1-31,0 0 0,22 0 16,-22 0-16,21 0 0,0-22 0,0 22 16,0-21-16,0 21 0,1-22 15,-1 22-15,0 0 0,0 21 0,0-21 16,0 21-16,1 21 16,-22 0-1,0 0-15,0 22 16,0-22-16,0 0 0,0 21 0,0-21 15,0 1-15,0-1 0,21 0 0,0 0 16,0 0-16,-21 0 0,42-21 16,-20 0-16,-1 22 0,21-22 0,0 0 15,1 0-15,-1 0 0,0 0 0,1-22 16,-1 22-16,0-21 0,1 0 16,-1 0-16,0 21 0,1-42 0,-22 20 15,21 1-15,-21 0 0,1-21 0,-1 21 16,-21-22-16,0 1 0,0 21 15,0-22-15,-21 22 0,-1 0 16,1-21-16,0 42 0,0-21 0,-21-1 16,20 22-16,1 0 0,-21 0 15,21 0-15,0 0 0,-1 0 0,1 0 16,0 22-16,0-1 0,0 0 16,21 0-16,0 0 15,0 0-15,0 1 16,0-1-16,21 0 0,0 0 15,-21 21-15,0-20 0,0 20 0,0 0 16,0 1-16,0-1 0,0 0 16,0 1-16,0 20 0,0-21 0,0 22 15,0-1-15,-21 1 0,21-1 16,-42 64-16,20-63 0,1-1 16,0 1-16,21-1 0,-21-20 15,0 20-15,0-20 0,-1-22 0,1 0 16,21 21-16,0-21 0,0-42 31,0 0-31,0 0 0,0 0 16,21-22-16,1 1 0,20 0 0,-21-22 15,21 1-15</inkml:trace>
  <inkml:trace contextRef="#ctx0" brushRef="#br0" timeOffset="9491.17">7260 3429 0,'0'-42'16,"0"84"-16,0-105 0,0 41 0,-21 22 16,0 0-16,0 22 0,-1 20 15,1-21-15,0 21 0,0 1 16,0 20-16,0-20 0,-43 126 16,43-127-16,-21 22 0,20-1 15,1-20-15,0-1 0,0 0 16,21 1-16,0-1 0,-21-21 0,21 21 15,0-20-15,0-1 16,21-21-16,0 0 16,0 0-16,22-21 0,-22-1 0,21-20 15,0 21-15,-20 0 0</inkml:trace>
  <inkml:trace contextRef="#ctx0" brushRef="#br0" timeOffset="9799.89">7260 3958 0,'0'21'16,"0"1"-16,0-1 15,0 0 1,21-21 0,0 0-16,1 0 0,-1 0 0,21 0 15,0-21-15,-20 0 16,20 21-16,-21-22 0,0 1 16,0 0-16,1 21 0,-22-21 0,0 0 15,0 0-15,-22 21 16,-20 0-16,21 0 0,-21 0 0,20 21 15,-20 0-15,0 0 0,21 21 16,-22-20-16,22 20 0,-21-21 0,21 21 16,-1-20-16,22-1 0,0 21 0,0-21 15,0 0-15,0 1 0,0-1 16,22 0-16,-1 0 0,21-21 16,-21 0-16,22 0 0,-1 0 0,0 0 15,1 0-15,-1 0 0,43 0 16</inkml:trace>
  <inkml:trace contextRef="#ctx0" brushRef="#br0" timeOffset="10519.18">2752 5271 0,'0'-22'0,"0"44"0,-22-44 16,1 1-16,0 21 0,0-21 15,21-21-15,0-1 16,0 22-16,21 0 15,0 21-15,0 0 0,1 0 16,-1 0-16,21 0 0,-21 21 0,22 0 16,-22 22-16,0-22 0,0 21 15,-21 22-15,0-22 0,0 0 0,0 22 16,-42-22-16,-22 64 16,22-42-16,-22-22 0,1 0 15,-1 1-15,1-1 0,-1-21 0,22 21 16,-21-20-16,20-22 0,1 21 15,21-21-15,0 0 0,-1 0 0,1-21 16,21-1-16,0-20 16,0 21-16,0-21 0,0 20 0,0-20 15,21 21-15,1-21 0,-22 20 0,21 1 16,21 0-16,-21 0 0,0 21 16,22 0-16,-1 21 15,-21 0-15,0 22 0,1-22 16,-1 21-16,0-21 0,-21 22 0,21-22 15,-21 21-15,0 0 0,0-20 16,21 41-16,0-42 16,-21 0-16,0 1 0,22-1 15,-1-21-15,0 0 16,0 0-16,0 0 0,0-21 16,1-1-16</inkml:trace>
  <inkml:trace contextRef="#ctx0" brushRef="#br0" timeOffset="10655.47">3090 5694 0,'0'0'16,"21"-21"-16,-21 0 16,22 21 31,-1 0-47,0 0 15</inkml:trace>
  <inkml:trace contextRef="#ctx0" brushRef="#br0" timeOffset="10926.92">4191 5186 0,'0'-21'0,"0"42"0,0-63 0,0 20 16,-21 22-1,21 22 1,-21-1-16,21 21 0,-22 0 0,22-20 15,-21 20-15,0 21 0,21-20 0,-21-1 16,0 22-16,0 20 16,-1-20-16,1-22 0,0 0 0,0 1 15,21-22-15,0 0 0,-21 21 0,21-20 16,0-1-16,-21-21 16,21-21-1,0-1-15,0 1 0,0-21 16</inkml:trace>
  <inkml:trace contextRef="#ctx0" brushRef="#br0" timeOffset="11388.04">3895 5376 0,'0'0'0,"0"-42"0,0-85 15,0 85-15,0 21 16,21-22-16,0 22 0,0 0 0,0 0 16,0 0-16,1-1 0,-1 22 15,21 0-15,-21 0 0,0 0 0,1 22 16,20-1-16,-21 21 0,0-21 15,22 22-15,-22-1 0,0 0 16,-21 1-16,0-1 0,21 21 0,-21-20 16,0-1-16,0 0 0,0-20 0,0 20 15,0 0-15,-21-21 0,21 1 16,0-1-16,-21 0 0,21 0 0,-21-21 16,21-21-1,0 0-15,0 0 16,0-1-16,0-20 0,21 21 0,0-21 15,0-1-15,0 1 0,0 0 0,22-1 16,-22 1-16,21 0 0,-21-22 16,106-42-1,-105 85-15,41 21 0,-42 0 16,0 0-16,1 42 0,-1-20 16,-21 20-16,0 0 0,0 1 0,0-1 15,0 0-15,0 22 0,0-1 0,0-20 16,0 20-16,0 1 0,-21-22 15,-1 21-15,22-20 0,-21-1 0,21 0 16,0-20-16,-21 20 0,21-21 0,0 0 16,0 0-16,0-42 15,21 0 1,0-21-16,1 21 0</inkml:trace>
  <inkml:trace contextRef="#ctx0" brushRef="#br0" timeOffset="12528.24">5101 5525 0,'21'0'16,"-42"0"-16,42-22 0,-42 22 31,21 22-31,0-1 16,-21 0-16,0 0 0,21 0 0,-21 0 16,21 22-16,-22-22 0,22 42 15,0-20-15,-21-1 0,21-21 16,0 0-16,0 22 0,0-22 0,0 0 15,21 0-15,1-21 16,-1 0-16,0 0 0,0 0 16,21 0-16,-20 0 0,-1-21 0,21 0 15,-21 0-15,0 0 0,22-1 16,-22 1-16,0-21 0,21 21 0,-20-22 16,-1 22-16,0-21 0,-21 21 15,21 0-15,-21-1 0,21 1 0,-21 0 16,0 42 15,0 0-31,-21 1 0,0-1 16,21 0-16,-21 21 0,21-21 0,0 1 15,-21 20-15,21-21 0,0 0 16,0 0-16,0 1 0,0-1 16,0 0-16,0 0 0,21-21 0,0 0 15,0 21-15,0-21 0,0 0 0,22 0 16,-22 0-16,21 0 0,1-21 15,-1 21-15,0-21 0,-21 0 0,22 0 16,-1-22-16,-21 22 0,22-21 16,-22-1-16,21 1 0,-21 0 0,22-1 0,-22-20 15,0 21-15,0-1 0,0-20 16,0 20-16,1 1 0,-22-21 16,21 20-16,-21 22 0,0 0 0,-21 21 31,21 21-31,-22 0 0,1 0 15,0 1-15,0 20 0,0 0 16,21 1-16,-43 41 0,22-41 16,0 20-16,21-21 0,0 1 15,-21-1-15,21 0 0,0 1 0,0-1 16,0 0-16,0-20 0,21-1 0,-21 21 16,21-21-16,22-21 0,-22 21 0,0-21 15,21 0-15,-21 0 0,22 0 16,-22 0-16,21 0 0,-21 0 15,22-21-15,-1 0 0,-21 0 0,22 0 16,-22-22-16,21 1 0,-21 21 0,43-85 16,-43 64-16,0-22 15,0 22-15,22-22 0,-43 22 0,21-21 16,0 20-16,-21 1 0,0 0 0,0 20 16,0-20-16,21 21 0,-21 0 15,-21 42 1,0 0-1,21 0-15,-21 22 0,-1-22 16,1 21-16,21 0 0,-21 1 0,0-1 16,0 0-16,21 43 15,0-43-15,-21 43 0,21-43 0,0-20 16,0 20-16,0-21 0,0 0 16,0 0-16,0 1 0,21-1 15,0-21-15,0 0 0,0 0 0,43 0 16,-22 0-1,0-21-15,-20-1 0,20 1 0,-21 0 16,0 0-16,0 0 0,1 0 0,-1-1 16,0 1-16,0-21 0,-21 21 0,21 0 15,-21-1-15,0 44 32,0-1-32,-21 0 0,21 0 15,-21 0-15,21 22 0,0-22 16,0 0-16,0 21 0,0-21 0,0 1 15,0-1-15,0 0 0,0 0 16,21 0-16,0 0 0,0-21 16,1 0-16,-1 0 0,0 0 0,0 0 15,0 0-15,22 0 0,-22-21 16,0 0-16,0 0 0,21 0 0,-20 0 16,-1-22-16,0 22 0,0-21 0</inkml:trace>
  <inkml:trace contextRef="#ctx0" brushRef="#br0" timeOffset="12706.84">7408 5292 0,'-21'0'0,"42"0"0,-63 0 16,21 0-16,0 0 16,-1 21-16</inkml:trace>
  <inkml:trace contextRef="#ctx0" brushRef="#br0" timeOffset="12880.02">6371 5461 0,'0'0'0,"-21"21"0,0-21 0,0 0 15,21 21-15,21-21 16,0 0-16,21 0 0,-21 0 16,22 0-16,-1 0 0,0 0 0,1 0 15,-22 0-15,0 0 0,0 0 0</inkml:trace>
  <inkml:trace contextRef="#ctx0" brushRef="#br0" timeOffset="13715.19">2286 6964 0,'0'-21'31,"0"0"-31,21-1 16,0 1-16,0 21 0,1-21 16,-1 21-16,21 0 0,-21 0 15,22 0-15,-22 0 0,0 0 0,0 0 16,0 21-16,-21 0 0,0 1 16,0-1-16,-21 0 0,0 21 0,0-21 15,-43 22-15,22-22 0,-22 21 0,22-21 16,-21 22-16,-1-22 0,22 0 15,-1 0-15,1 0 0,21-21 16,0 0-16,0 0 0,21-21 31,21 0-31,0 21 0,21-21 16,1 21-16,-1 0 0,0 0 0,1 0 16,-1 0-16,21 0 0,-20 0 0,20 0 15,-20 21-15,-1 0 0,0 0 16,1 1-16,-22 20 0,0-21 0,-21 0 15,0 22-15,0-22 0,-21 21 16,0-21-16,-22 22 0,-20-22 16,-1 0-16,1 0 0,-1 0 0,1 0 15,20 1-15,-20-1 0,-43-21 16,64 0-16,21 0 0,-43 0 16,22 0-16,21 0 0,21-21 15,0-1 1,0 1-16,21 0 15,0 21-15,0-21 16,0 0-16,0 21 0,22-21 0</inkml:trace>
  <inkml:trace contextRef="#ctx0" brushRef="#br0" timeOffset="13879.39">2836 7324 0,'0'0'0,"21"0"0,1 0 0,-22-21 15,0 42 32,21-21-47,0 0 0,0 0 16</inkml:trace>
  <inkml:trace contextRef="#ctx0" brushRef="#br0" timeOffset="14742.87">3916 6837 0,'0'-42'16,"0"84"-16,21-106 0,-21 22 0,0 21 16,0 0-16,0-22 0,0 22 0,0 0 15,0 0-15,0 0 16,0 42-1,0 0-15,0 0 0,0 22 0,0-1 16,0 0-16,0 22 0,0-22 16,0 22-16,0-1 0,0-21 0,-21 22 15,0-1-15,21 1 0,-22-1 0,1 1 16,21-22-16,0 1 16,-21-1-16,0 0 0,21 1 0,-21-22 15,21 0-15,0 0 0,0-42 31,0 0-31,0 0 0,21-43 16,0 43-16,0-21 0,0-1 16,-21 1-16,22 0 0,-1-1 15,0 1-15,0 21 0,0-22 0,0 22 16,1 0-16,-1 21 0,0 0 0,0 0 16,0 0-16,-21 21 15,0 0-15,0 1 0,21 20 16,-21 21-16,0-41 15,0 20-15,0 0 0,0-21 0,0 1 16,22 20-16,-22-21 0,0 0 16,21 0-16,-21 1 0,21-22 15,0 0-15,0 0 0,0 0 16,1 0-16,-1 0 0,0-22 16,0 22-16,21-21 0,-20 0 0,-1-21 15,0 21-15,0-1 0,21-62 16,-20 63-16,-1-22 0,-21 1 15,21 21-15,-21-22 0,0 22 16,0 0-16,0 0 0,0 42 31,0 0-31,0 0 16,0 22-16,0-22 0,0 21 0,0-21 16,0 22-16,0-22 0,-21 21 15,21-21-15,0 22 0,0-22 0,-21 0 16,21 0-16,0 0 0,0 1 15,0-1-15,0-42 32,0-1-32,21 1 0,0 0 15,-21-21-15,21 21 0</inkml:trace>
  <inkml:trace contextRef="#ctx0" brushRef="#br0" timeOffset="14887.17">4699 6964 0,'0'0'0,"0"-42"0,0-1 15,0 22-15,-21 21 0,0 0 16,-1 0 0,22 21-1,22 0 1,-22 1-16,21-22 0,0 21 0</inkml:trace>
  <inkml:trace contextRef="#ctx0" brushRef="#br0" timeOffset="15631.9">4868 7493 0,'0'0'16,"0"21"-16,0 0 0,0 1 0,21-22 15,1 0 1,-1 0 0,0-22-16,-21 1 0,21 0 0,0 0 15,22-21-15,-22 20 0,0-20 0,0 21 16,21-21-16,-20 20 15,-1-20-15,0 21 0,0 0 0,-21-22 16,0 22-16,21 0 0,-21 0 0,0 0 16,-21 21 15,0 21-31,0 0 16,0 0-16,-1 0 0,22 22 0,-21-22 15,21 0-15,-21 21 0,21-20 16,0-1-16,-21 21 0,21-21 0,0 0 15,0 1-15,0 20 0,0-21 0,0 0 16,0 0-16,21 1 16,0-22-16,0 21 0,1-21 15,-1 0-15,0 0 0,0 0 0,0 0 16,0 0-16,22 0 0,-22 0 16,0-21-16,21 21 0,-20-22 15,20 1-15,-21 0 0,21 0 0,1-21 16,-22 20-16,21 1 0,-21-21 0,1 21 15,-1-22-15,0 22 0,-21 0 16,0 0-16,0 0 0,0 0 0,0-1 16,-21 22-1,0 0-15,21 22 32,21-22-17,0 21-15,0 0 0,-21 0 16,21 0-16,-21 0 15,0 1-15,0-1 16,0 21-16,-21-21 0,21 0 16,-21 1-16,21-1 0,0 0 15,-21 0-15,21 0 16,0 0 0,21-21-1,-21 22-15,21-22 16,-21 21-16,21-21 15,0 0 1,1 0-16,-1 0 16,0 0-16,0-21 15,0 21-15,0-22 0,1 1 0,-1 0 16,42 0-16</inkml:trace>
  <inkml:trace contextRef="#ctx0" brushRef="#br0" timeOffset="16101.09">6329 7324 0,'0'0'0,"0"-21"0,21-22 16,-21 22-16,0 0 15,0 0-15,0 0 0,0-1 16,-21 22-16,0-21 0,-1 21 16,1 0-16,0 0 15,0 21-15,0 1 16,0-1-16,-1 0 0,1 0 0,0 0 15,0 0-15,0 1 0,0 20 0,21 0 16,-22 1-16,22-22 16,0 0-16,0 0 0,0 0 15,0 0-15,22-21 16,-1 0-16,0 0 0,0 0 16,0 0-16,0-21 0,1 0 15,-1 0-15,0 0 0,0 0 16,0-1-16,-21-20 0,21 21 0,-21 0 15,22 0-15,-22-22 0,0 22 16,0 0-16,0 42 31,0 0-31,0 0 0,0 1 16,0-1-16,0 0 0,0 21 16,-22-21-16,22 1 0,0-1 0,0 0 15,0 0-15,0 0 0,0 0 16,22 1-16,-1-22 0,0 0 15,0 0-15,0 0 0,22 0 16,-22 0-16,0-22 0,21 22 0,-21-21 16,22 0-16</inkml:trace>
  <inkml:trace contextRef="#ctx0" brushRef="#br0" timeOffset="16935.43">6900 7154 0,'0'0'0,"0"-21"0,21-21 0,-21 21 0,0 0 16,0-1-16,-21 1 15,0 21-15,0 0 16,0 0-16,0 21 0,-1 1 0,1-1 16,0 0-16,-21 42 15,21-41-15,-1 20 0,1 0 0,0-21 16,21 22-16,0-1 0,0-21 0,0 22 16,0-22-16,0 21 15,0-21-15,21 22 0,0-43 16,22 0-16,-22 0 0,21 0 0,1 0 15,-1 0-15,0 0 0,1-22 16,-1 22-16,0-21 0,1 0 0,-1 0 16,0-21-16,-21 20 0,22-20 15,-22 0-15,21-1 0,-21 1 0,1-21 16,-1 20-16,0-20 0,0-1 0,0 1 16,0 20-16,1-20 0,-22-1 0,0-20 15,0 63-15,0-22 16,-22 43-1,1 43-15,21-22 16,0 21-16,-21 0 0,0-20 0,0 41 16,21-21-16,-21 1 0,21-1 15,-22 0-15,22 22 0,-21-22 0,0 1 16,21-1-16,0 0 0,0 1 0,-21-1 16,21-21-16,0 21 0,-21 1 15,21-22-15,21-21 31,0 0-31,-21-21 0,21 0 0,0-1 16,1 1-16,-1 21 0,-21-21 0,21 0 16,0 0-16,0 0 0,0-1 15,1 1 1,-1 21-16,-21 21 16,0 1-16,0-1 15,0 0-15,0 0 0,0 0 16,0 0-16,0 1 0,0-1 15,21 0-15,-21 0 0,21-21 16,0 0-16,0 0 16,1 0-16,-1 0 0,0 0 0,0 0 15,0 0-15,0 0 0,1-21 0,-1 21 16,0-21-16,0 0 0,0-1 0,0 1 16,1 21-16,-1-21 0,-21 0 15,21 0-15,-21 0 0,21-1 16,0 22-16,-21 22 31,0-1-31,0 0 16,0 0-16,0 0 0,0 0 15,0 1-15,0-1 0,0 0 16,21-21 0,1 0-16,-1-21 15,0 21-15,-21-21 16,0-1-16,0 1 0,21 21 15</inkml:trace>
  <inkml:trace contextRef="#ctx0" brushRef="#br0" timeOffset="17091.15">8043 7091 0,'0'0'0,"0"-21"0,0 0 0,0-1 0,0 1 16,-21 21-16,0-21 0,0 21 16,0 0-1,21 21 16,21-21-31,0 0 0,0 0 16,0 0-16,0 0 0,1 21 0</inkml:trace>
  <inkml:trace contextRef="#ctx0" brushRef="#br0" timeOffset="17984.88">8445 7049 0,'0'0'0,"22"0"15,-22-22 1,-22 22-1,1 0-15,0 22 16,0-22-16,0 21 0,0 0 0,-1 0 16,22 0-16,-21 0 0,21 22 15,-21-22-15,21 21 0,-21-21 16,21 1-16,0 20 0,0-21 0,0 0 0,0 22 16,0-22-16,0 0 0,21 0 15,0 0-15,0-21 0,1 0 16,-1 21-16,21-21 0,0 0 15,-20 0-15,20 0 0,0 0 0,1 0 16,-1-21-16,0 21 0,1-21 0,20 0 16,-21 0-16,1 0 15,-22-1-15,21 1 0,-21 0 0,1-21 16,-22 21-16,0-22 0,0 22 0,0-21 16,0 21-16,0-1 0,0 1 15,-22 0-15,1 21 0,0 0 16,0 0-16,-21 21 0,20 0 15,1 1-15,0-1 0,0 0 0,0 0 16,-22 43-16,22-43 16,21 21-16,0-21 0,0 0 0,0 1 15,0-1-15,0 0 0,0 0 16,21-21-16,1 0 16,-1 0-16,0 0 0,21 0 15,-21 0-15,1 0 0,-1-21 0,0 0 16,0 21-16,0-21 0,-21-1 15,21 1-15,1 0 0,-22-21 0,21 21 16,-21-1-16,0 1 0,0 0 16,0 0-16,0 0 0,0 42 31,-21 0-31,21 0 16,-22 0-16,22 1 0,-21-1 0,21 21 15,0-21-15,0 0 0,0 1 16,0 20-1,0-21-15,21 0 0,1-21 0,-1 0 16,0 0-16,21 0 0,-21 0 0,1 0 16,-1 0-16,21 0 0,-21-21 0,22 21 15,-22-21-15,0 0 0,0 0 0,21-1 16,-20-20-16,-1 21 16,0-21-16,0-1 0,0 1 0,0-22 15,1 22-15,-1-21 0,0-1 0,0 1 16,0-1-16,-21 1 0,0-1 0,21-42 15,-21 64-15,0 0 16,0 20-16,0 1 0,-21 21 0,0 0 16,0 21-16,0 1 0,0-1 0,-1 21 15,1 0-15,0 1 0,0 20 0,0-20 16,0 20-16,21-21 0,-22 22 16,22-22-16,0 22 0,0-22 0,0 0 15,0 1-15,0-1 0,0-21 0,0 22 16,0-1-16,43 0 15,-22-42 1,0 0-16,0 0 16,0 0-16,1 0 15</inkml:trace>
  <inkml:trace contextRef="#ctx0" brushRef="#br0" timeOffset="18122.82">9546 7408 0,'0'0'0,"0"22"0,0-1 31</inkml:trace>
  <inkml:trace contextRef="#ctx0" brushRef="#br0" timeOffset="20395.43">14457 5228 0,'0'0'0,"-21"-21"0,21 0 0,-22 0 0,22 0 16,-21-1-16,0 22 15,21 22-15,-21-1 16,21 0-16,-21 21 0,21 1 0,-21 20 16,21-21-16,-22 22 0,1-1 0,0 1 15,0-1-15,21 1 0,-21-1 16,0 1-16,-1-1 0,1 1 15,0-1-15,-21 1 0,21-22 0,-1 22 16,1-22-16,0 0 0,0 1 0,21-1 16,0 0-16,-21-20 0,21-1 0,0 0 15,0 0-15,21-42 16,0 0-16,-21-22 0,21 22 16,22-21-16</inkml:trace>
  <inkml:trace contextRef="#ctx0" brushRef="#br0" timeOffset="20907.31">14393 5228 0,'21'0'0,"-42"0"0,64 0 0,-1-21 0,0 21 16,1 0-16,-1 0 0,21-21 0,1 21 15,-1-21-15,22 21 0,21 0 16,-21 0-16,20-21 0,1 21 0,21 0 15,-21 0-15,0 0 0,0 0 0,-22 0 16,22 0-16,-21 0 0,-22 0 16,1 21-16,-1-21 0,43 21 15,-85 0-15,-21 0 16,0 0-16,0 1 16,0-1-16,0 0 0,0 0 15,0 0-15,0 22 0,0-22 0,0 0 16,0 21-16,0-21 0,0 22 0,0-22 15,0 21-15,0 1 0,0-22 16,0 21-16,0 0 0,0 1 0,0-1 16,0 0-16,0 43 15,0-64-15,0 22 0,-21-1 0,0 0 0,0-21 16,-21 22-16,20-22 0,-41 21 0,21 1 16,-22-22-16,1 21 0,-22-21 0,0 0 15,1 1-15,-22-1 0,0-21 16,0 0-16,0 0 0,-21 0 15,0 0-15,21 0 0,1 0 0,-1 0 16,0-21-16,21-1 0,1 1 0,-65 0 16,107 0-16,0 21 15,-1 0-15,22-21 0,0 21 0,21-21 16,21-1-16,0 22 16,1-21-16,20 21 0,21-21 0,-20 21 15</inkml:trace>
  <inkml:trace contextRef="#ctx0" brushRef="#br0" timeOffset="21271.89">17759 5398 0,'0'0'0,"0"-22"0,0-20 16,0 21-16,0 0 0,0 0 0,0-1 16,0 1-16,-21 42 31,-1 1-31,22 20 0,0-21 0,-21 43 16,0-22-16,0 0 0,0 22 0,21-1 15,-43 64-15,22-63 0,0-1 16,21 1-16,-21-1 0,0 1 0,-22-22 15,22 22-15,0-22 0,0 0 0,0 1 16,0-22-16,21 0 0,0 0 0,0 0 16,0 0-16,0-42 15,21 0-15,0-21 16,0 21-16,0-22 0,0 22 0,1-21 16,-1-1-16</inkml:trace>
  <inkml:trace contextRef="#ctx0" brushRef="#br0" timeOffset="21731.55">17589 5376 0,'0'-21'0,"0"42"0,22-84 0,-22 42 16,21 0-16,0-1 0,0 22 0,21-21 15,-20 21-15,20-21 16,0 21-16,22 0 0,-22 0 0,106 0 16,-63 0-16,0 0 0,-1 0 15,1 0-15,0 0 0,-1 0 0,22 0 16,-21 21-16,-22-21 0,22 21 0,-22-21 15,1 22-15,-22-22 0,1 21 16,-1 0-16,-21-21 0,0 21 0,0 0 16,-21 0-16,0 1 0,0-1 15,0 0-15,0 0 0,0 21 0,-21-20 16,0-1-16,21 21 0,-21-21 0,21 0 16,0 22-16,0-22 0,-21 21 0,21 1 15,0-22-15,0 21 0,0 22 16,0-22-16,0 0 0,0-21 0,0 22 15,0-1-15,-21-21 0,21 22 16,-22-22-16,-20 21 0,21-21 0,-21 0 16,-1 1-16,-20-1 0,-22 0 0,22 0 15,-22 0-15,-21 0 0,21-21 16,-20 0-16,-1 0 0,0 0 0,0 0 16,21 0-16,-20 0 0,20 0 0,-127-21 15,170 0-15,0 21 16,-22-21-16,43 0 0,21 0 15,21-1 1,21 1-16,-20 21 0,41-21 16,-21 0-16,22 21 0,-1-21 0</inkml:trace>
  <inkml:trace contextRef="#ctx0" brushRef="#br0" timeOffset="22035.15">20405 5249 0,'21'-21'0,"-42"42"0,63-63 16,-42 21-16,0 0 0,0 0 15,-21 21 1,0 21-16,-1 0 0,-20 21 0,21 1 16,0-1-16,-22 0 0,22 1 0,0 20 15,0 22-15,0-22 0,0 1 0,21 20 16,0-20-16,0-1 0,0 1 0,0-1 15,0-20-15,0 20 16,0-20-16,-22-1 0,22 0 0,0-21 16,0 1-16,-21 20 0,21-21 0,0 0 15,0 0-15,-21-21 0,21-21 32,0 0-32,0 0 0,21-21 0,0 20 15,1 1-15</inkml:trace>
  <inkml:trace contextRef="#ctx0" brushRef="#br0" timeOffset="22459.14">20299 5440 0,'0'-64'0,"0"128"0,0-170 0,0 64 0,0-1 15,0 22-15,0-21 0,0 21 16,21 0-16,21-1 16,-21 22-16,22 0 0,20 0 15,1 0-15,-1 0 0,22 0 0,0 0 16,-1 22-16,22-22 0,-21 21 0,21-21 15,-22 21-15,22 0 0,0 0 0,-21-21 16,-1 21-16,1 1 0,0-1 16,-22 0-16,1-21 0,-22 21 0,0 0 15,1 0-15,-22 1 0,0-1 16,-21 0-16,0 21 0,0 1 16,0-22-16,0 21 0,0-21 0,0 22 15,0-1-15,0 0 0,0 1 16,0-1-16,0 0 0,0 1 0,0-1 15,-21 0-15,0 22 0,-1-22 0,22 0 16,-21 1-16,0-1 0,0 0 16,-21-20-16,20 20 0,-20 0 0,-43 22 15,43-43-15,-64 21 16,43-21-16,-1-21 0,1 22 0,-1-22 16,1 0-16,-1 21 0,1-21 0,-1 0 15,1 0-15,-1 0 0,-105 0 16,105 0-16,22 0 15,0 0-15,-22 0 0,22-21 16,0-1-16,-1 1 0</inkml:trace>
  <inkml:trace contextRef="#ctx0" brushRef="#br0" timeOffset="23036.6">15875 4699 0,'0'0'0,"-42"21"0,-1 0 0,-20 43 16,20-43-16,22 21 0,-21-20 15,21-1-15,0 0 0,21 0 0,21-42 32,0 0-32,21 0 0,1-22 0,20 1 15,22 0-15,-1-1 0,149-84 16,-106 43-16,21-1 0,-21 0 0,43 1 15,-22-22-15,21 21 16,1-21-16,-22 22 0,0-1 0,0 0 16,85-42-16,-127 85 0,-22 21 15,-20 0-15,-22-1 0,1 22 0,-43 22 16,0-1-16,0 21 16,-22 0-16,1-20 0,-21 20 15,21 0-15,0 1 0</inkml:trace>
  <inkml:trace contextRef="#ctx0" brushRef="#br0" timeOffset="23362.99">18203 5376 0,'0'22'16,"0"-44"-16,0 65 0,0-22 0,0 0 0,0-42 31,-21 0-31,21 0 0,0-22 16,0 1-16,0 0 0,0-1 0,0-20 16,0-1-16,21-20 0,0-1 15,1 0-15,-1 1 0,0-1 16,21-21-16,-21 0 0,22 0 0,-1 1 15,0-1-15,1 0 0,84-127 16,-64 127 0,-20 64-16,-22 0 0,0 42 15,0 0-15,0 0 0</inkml:trace>
  <inkml:trace contextRef="#ctx0" brushRef="#br0" timeOffset="23723.19">21272 5186 0,'0'0'0,"-21"-21"31,0 0-31,0-1 0,-21 1 16,-22-21-16,1 0 0,-22-1 16,0 1-16,-21 0 0,-21-22 0,-254-105 15,233 105-15,-148-63 16,148 43-16,21 20 16,0 1-16,21-1 0,21 22 0,1-22 15,-1 22-15,43 0 0,-22 20 0,22 1 16,-1-42-16,1 42 0,21-1 15,21 1-15,-21 21 16,21-21-16,-21 0 0,21 0 16,0 0-16</inkml:trace>
  <inkml:trace contextRef="#ctx0" brushRef="#br0" timeOffset="24147.68">17907 1990 0,'0'0'0,"0"-21"0,0-1 15,0 1-15,0 0 16,-21 21-16,0 0 16,-1 42-16,1-20 15,0 20-15,0 0 0,0 22 16,-22-1-16,22 1 0,-21 20 0,21 1 16,-22 21-16,22-21 0,0-1 0,0 1 15,0-22-15,0 22 0,21-21 16,0-1-16,0 43 0,0-64 15,0 1-15,0-1 0,0-21 0,0 21 16,0-20-16,0-1 16,0-42-1,0-1-15,0-20 16,21-21-16,0 20 0,-21 1 16,21-22-16</inkml:trace>
  <inkml:trace contextRef="#ctx0" brushRef="#br0" timeOffset="24636.89">17822 2053 0,'21'0'16,"-42"0"-16,64 0 0,-1 0 0,0 0 0,22 21 16,20-21-16,1 0 0,21 0 0,0 22 15,0-22-15,21 0 16,0 0-16,-22 0 0,171 0 15,-149 21-15,105-21 16,-105 0-16,-42 0 0,21 0 0,-43 0 16,22 0-16,-21 0 0,-22 0 0,0 0 15,1 0-15,-22 0 0,0 0 0,0 0 16,-21 21 0,21-21-16,-21 21 15,0 0-15,0 0 16,0 1-16,0 20 0,0-21 15,0 21-15,-21 22 0,0-22 16,0 22-16,21-1 0,0 1 0,-21 20 16,21-20-16,0-1 0,0 22 15,0-21-15,0-1 0,0 22 0,0-22 16,0 1-16,-22-22 0,22 22 0,-21-22 16,0 0-16,0 1 0,-21-1 15,-22-21-15,1 0 0,-22 0 0,-21-21 16,-21 0-16,-148 0 0,127 0 15,0 0-15,-339 0 16,339 0-16,21 0 16,21 0-16,21 0 0,-63 0 15,84 0-15,22 0 0,0 0 16,21 0-16</inkml:trace>
  <inkml:trace contextRef="#ctx0" brushRef="#br0" timeOffset="25947.56">2476 9292 0,'-21'-21'15,"42"42"-15,-63-63 0,21 21 0,21 0 0,0-1 16,-21 1-16,21 0 0,-21 21 16,21-21-16,0 0 0,0 42 31,-22-21-31,1 42 15,21-21-15,-21 1 0,0 62 0,0-41 16,0-1-16,-1 0 16,1 1-16,0 20 0,0-21 0,-21 1 15,20-1-15,1 0 0,0-20 0,0 20 16,0-21-16,0 0 0,21 0 16,0 1-16,21-22 15,0 0 1,21 0-16,1-22 0,-1 1 0,0 0 15,22 21-15,-22-21 0,0 0 0,22 21 16,-22-21-16,1-1 0,-1 1 16,0 21-16,-21-21 0,1 0 0,-1 21 15,0-42-15,0 20 0,-21 1 16,0 0-16,0 0 0,0 0 16,-21 0-16,0-1 0,0 22 15,-1-21-15,1 21 0,0 0 16,0 0-16,21 21 0,-21 1 15,0-1-15,21 21 0,0-21 0,-22 22 16,1-1-16,21 0 0,0 1 0,-21-1 16,0 0-16,-21 43 15,42-64-15,-22 21 0,1 22 16,0-43-16,21 0 0,0 0 16,-21 1-16,21-44 46,21 1-46</inkml:trace>
  <inkml:trace contextRef="#ctx0" brushRef="#br0" timeOffset="26228.77">3006 9779 0,'0'21'0,"0"-42"0,0 63 15,-22-42-15,22 22 0,22-22 32,-1 0-32,-21-22 0,0 1 15,21-21 1,-21 21 0,0 0-1,0 42 1,-21 0-1,21 0 1,0 0-16</inkml:trace>
  <inkml:trace contextRef="#ctx0" brushRef="#br0" timeOffset="33519.18">4149 8975 0,'0'-21'94,"21"-1"-79,0 1 1,-21 0-16,0 0 16,0 0-16,0 0 15,0-1-15,0 1 16,0 0-16,0 0 0,0 0 16,0 0 15,0 42 0,-21 0-31,21 0 0,0 21 0,-21-20 16,21 20-16,0 0 0,0 22 0,0-22 15,-22 0-15,22 1 0,0-1 16,-21 0-16,21 1 0,0-1 0,-21 0 16,21 1-16,0-1 0,0 0 0,-21-20 15,21 20-15,-21 0 0,21-21 16,0 1-16,0-1 0,0 0 0,-21 0 15,21 0-15,0 0 0,-22-21 32,22-21-17,0 0-15,0 0 0,0 0 16,0-22-16,0 22 0,0 0 16,0 0-16</inkml:trace>
  <inkml:trace contextRef="#ctx0" brushRef="#br0" timeOffset="34143.08">3852 9144 0,'-21'-21'0,"21"0"15,0 0 1,0-1-16,0 1 16,21 0-16,0 21 0,1-21 15,-22 0-15,21 0 0,0-1 0,21 1 16,-21 21-16,1-21 0,20 0 15,21 0-15,-41 0 16,20 21-16,0 0 0,1 0 0,-1 0 16,0 21-16,1 0 0,-22 0 0,21 21 15,-21 1-15,22-22 0,-22 21 0,-21 1 16,0-1-16,0 0 0,0 1 16,0-1-16,0 0 0,0-21 15,0 22-15,0-22 0,0 21 16,-43 1-16,43-1 0,0-21 15,-21-21-15,21 21 0,-21 0 0,21-42 47,0 0-47,0-21 16,21 21-16,-21-1 0,21-20 0,22-21 16,-22 20-16,0 1 15,0 0-15,0-22 0,1 22 0,20-1 16,-21-20-16,21 21 0,1-1 15,-1 22-15,0-21 0,-20 21 16,20 21-16,0 0 0,-21 0 0,22 0 16,-22 21-16,0 21 0,0-21 0,-21 22 15,0-1-15,0 21 0,0-20 16,0 63-16,-21-64 0,0 21 16,0-20-16,0 20 0,-1-20 0,1-1 15,0 0-15,-21 1 16,21-1-16,-22 21 0,43-41 0,-21-1 15,21 0-15,-21 0 0,21 0 16,0-42 15,0 0-31,21 0 0,0 0 16,0-22-16,1 22 0,-1 0 16,0-21-16</inkml:trace>
  <inkml:trace contextRef="#ctx0" brushRef="#br0" timeOffset="35332.94">5270 9292 0,'22'-42'0,"-1"42"16,-21 21-1,0 0 1,0 0-16,-21 1 0,21 20 16,-22-21-16,1 43 15,21-43-15,0 21 0,0-21 0,0 22 16,-21-22-16,21 0 0,0 0 15,0 0-15,0 0 0,0 1 0,21-1 16,0-21-16,1 0 16,-1 0-16,0 0 15,0-21-15,21-1 0,-20 1 0,41-21 16,-42 21-16,0 0 16,1-1-16,-1-20 0,0 21 0,0-21 15,0 20-15,-21-20 0,21 21 0,-21 0 16,0 0-16,0-1 0,0 1 15,0 0-15,0 42 32,0 0-32,0 1 0,0-1 0,-21 21 15,21-21-15,0 43 0,-21-22 16,21 0-16,-21-20 0,21 20 16,0-21-16,0 0 0,0 0 0,0 1 15,0-1-15,0 0 0,0 0 0,21-21 16,0 0-16,0 0 0,1 0 0,-1 0 15,21 0-15,-21 0 0,22-21 16,-1 0-16,-21 0 0,21-1 0,-20 1 16,20-21-16,-21 21 0,43-64 15,-43 64-15,0-21 16,0-1-16,0 1 0,0 0 0,-21-1 16,22-20-16,-1 20 0,-21-20 0,0 21 15,21-1-15,-21 1 0,21 0 0,-21-22 16,0 43-1,0 42 1,0 0-16,-21 0 0,0 22 0,21-1 16,-21 0-16,-1 1 0,1-1 15,21 0-15,-21 22 0,0-22 16,21 64-16,-21-64 0,21 1 16,0-1-16,0 0 0,0-20 0,0 20 15,0-21-15,0 43 16,21-43-16,0 0 0,0-21 0,0 21 15,1-21-15,-1 0 0,21 0 0,-21 0 16,0 0-16,22 0 0,-22-21 16,21 0-16,-21 21 0,85-85 15,-85 64-15,1-21 16,20-1-16,-21 1 0,0 0 0,0-1 16,22 1-16,-22 0 0,0-22 15,0 22-15,0-22 0,1 1 0,-1 20 0,0-20 16,0 21-16,-21-1 0,0 22 15,21-42-15,-21 41 16,0 44 0,0-1-16,0 0 0,0 21 15,-21 1-15,0-1 0,0 0 16,0 1-16,21-1 0,-22 21 0,-41 149 31,42-170-31,21 1 0,0-22 16,0 21-16,0-21 0,0 22 0,0-22 15,0 0-15,21 0 0,0 0 16,0-21-16,0 0 0,22 0 16,-22 0-16,0 0 0,21 0 15,-20 0-15,-1-21 0,21 0 0,-21 0 16,22 0-16,-22 0 0,0-1 0,21-41 16,-21 42-16,1 0 15,-1-22-15,-21 22 0,0 0 0,21 0 16,-21 0-16,21-1 0,-21 44 31,0-1-31,0 0 0,0 0 16,0 0-16,-21 0 0,21 1 0,0 20 15,0-21-15,0 0 0,0 0 0,0 1 16,0-1-16,0 0 16,21-21-16,0 0 15,0 0-15,1 0 16,-1 0-16,-21-21 0,21 21 15,0-21-15,0-1 0,0 1 16,-21 0-16</inkml:trace>
  <inkml:trace contextRef="#ctx0" brushRef="#br0" timeOffset="35536.07">7578 9081 0,'-22'-22'0,"44"44"0,-65-44 15,22 22-15,21-21 0,-21 21 16,21-21 31</inkml:trace>
  <inkml:trace contextRef="#ctx0" brushRef="#br0" timeOffset="35736.24">6519 9271 0,'0'0'0,"-21"21"0,-42-21 15,84 0 1,0 0-1,0 0-15,21 0 0,1 0 0,-1 0 16,0 0-16,22 0 0,-22 0 16,22 0-16,-1 0 0,-20 0 0,20 0 15</inkml:trace>
  <inkml:trace contextRef="#ctx0" brushRef="#br0" timeOffset="36089.08">7916 9377 0,'0'0'0,"-21"0"0,0 0 0,0 0 15,21-21-15,-21 21 0,-22 0 16,22 0 0,0 21-16,21 0 15,0 0-15,0 22 0,0-22 16,0 21-16,0 0 0,0 1 0,0-1 15,0 0-15,0 22 0,0-22 16,-21 1-16,0 20 0,-1 43 16,1-64-16,-21 22 0,21-22 15,-22 22-15,22-22 0,0 21 0,-21-20 16,21-1-16,-1 0 0,-20 1 0,21-22 16,21 21-16,0-21 0,-21-21 0,21 22 15,0-44 1,0 1-1,21 0-15,0 0 0,0-21 16,-21-1-16,21 1 0,22 0 0</inkml:trace>
  <inkml:trace contextRef="#ctx0" brushRef="#br0" timeOffset="36375.14">7726 9483 0,'0'-43'0,"0"86"0,0-107 0,0 22 0,0 21 16,0 0-16,21-1 0,-21 1 0,21 0 15,0 0-15,0 21 0,1 0 0,-1-21 16,0 21-16,21 0 0,1 0 16,-1 0-16,-21 21 0,0-21 15,0 21-15,-21 0 0,0 22 0,0-22 16,0 0-16,0 0 0,0 0 16,-42 22-16,21-22 0,0 0 15,-22 21-15,1-21 0,21 1 0,-21-1 16,-1-21-16,22 21 0,-42 0 15,41-21-15,1 0 0,21-21 32,21 0-17,1 0-15,-1-1 0,0-20 0,21 21 16</inkml:trace>
  <inkml:trace contextRef="#ctx0" brushRef="#br0" timeOffset="36651.12">8699 8573 0,'0'0'0,"-21"0"15,0 0-15,0 21 16,0 0-16,0 21 0,-1 1 0,1-1 16,0 0-16,0 22 0,0-1 15,0 22-15,-1-22 0,1 1 0,0-1 16,0 1-16,0-22 0,0 22 0,21-22 15,-22 0-15,22 1 0,-21-1 16,21-21-16,0 0 0,0 1 0,0-1 16,0 0-16,21-21 15,1 0-15,-1 0 16,0 0-16,0-21 0,0 0 16,22-1-16,-22 1 0,0 0 0</inkml:trace>
  <inkml:trace contextRef="#ctx0" brushRef="#br0" timeOffset="36983.43">8636 9335 0,'0'21'16,"21"-21"15,0 0-31,0 0 0,1 0 16,20 0-16,-21 0 0,21 0 15,-20-21-15,20-1 0,-21 22 0,0-21 16,0 0-16,1 0 0,-22 0 0,0 0 15,0-1-15,0 1 0,0 0 16,-22 0-16,1 0 0,0 21 0,0 0 16,-21 0-16,20 21 0,1 0 0,-21 0 15,21 0-15,0 22 0,-1-22 0,1 21 16,0 1-16,21-22 0,0 63 16,0-62-16,21 41 15,0-42-15,22 0 0,-22 1 0,21-1 16,1-21-16,-1 21 0,0-21 15,1 0-15,-1 0 0,0 0 16,1 0-16,-1 0 0,0-21 0,1 0 16,-1-1-16,-21 1 0,21 0 0,-20 0 15</inkml:trace>
  <inkml:trace contextRef="#ctx0" brushRef="#br0" timeOffset="39115.06">8594 5694 0,'-22'0'0,"22"21"0,22-21 47,-1-21-32,0 0-15,0 21 0,0-21 0,0-1 16,22 1-16,-22-21 0,21 21 0,1 0 16,-22-22-16,21 22 0,0-21 15,1-1-15,-1 1 0,-21-21 0,0 20 16,22 1-16,-22-22 0,0 22 15,-21 0-15,0-1 0,0-41 16,0 41-16,0-20 0,-21 42 16,0 21-16,-22 0 0,1 0 15,21 0-15,-21 21 0,-1 0 16,22 0-16,-21 22 0,-1-1 16,22 0-16,-21 1 0,21 20 0,-22-21 0,22 22 15,0-1-15,0-20 0,0 20 16,0 1-16,21-22 0,0 22 0,0-22 15,0 21-15,0-20 0,0-1 16,0 0-16,0-20 0,0 20 0,21-21 16,0 0-16,21 0 0,-21-21 0,22 0 15,-22 0-15,21 0 0,1 0 16,41 0-16,-41-21 0,-1 0 16,0 0-16,1 21 0,-1-42 0,-21 20 15,21 1-15,-20 0 0,-1 0 0,0-21 16,-21 20-16,0 1 0,0-21 0,21 21 15,-21 0-15,0-1 16,-21 22 0,0 0-16,21 22 0,-21-22 15,-1 21-15,22 0 0,-21 0 0,0 21 16,0-20-16,21-1 0,0 21 16,0-21-16,0 0 0,0 1 0,0-1 15,0 0-15,0 0 0,0 0 0,21-21 16,0 0-16,0 0 15,1 0-15,-1 0 0,21 0 0,-21 0 16,22-21-16,-22 0 0,21 0 16,-21 0-16,22 21 0,-1-22 0,-21 1 15,0 0-15,22 0 0,-22 0 0,0 0 16,0-1-16,0 1 0,0 0 0,1 21 16,-1 0-16,0 0 31,-21 21-31,0 0 0,0 1 15,0-1-15,0 0 0,0 0 16,0 0-16,0 0 0,0 1 16,0-1-16,21-21 15,0 0 1,0 0-16,1 0 0,-1 0 16,21 0-16,-21 0 0,22 0 0,-22-21 0,21 21 15,-21-22-15,22 1 0,-22 21 0,42-42 16,-42 21-16,1 0 15,-1-1-15,0 1 0,-21 0 16,21 21-16,-21-21 0,21 21 0,-21-21 16,0 42-1,0 0 1,0 0-16,0 0 0,-21 1 16,21-1-16,0 0 0,-21 0 15,21 0-15,0 0 0,0 1 16,21-1-16,0-21 0,0 21 15,1-21-15,-1 0 0,0 0 16,0 0-16,21 0 0,1-21 16,-22 21-16,21-21 15,-21-1-15,1 22 0,20-21 0,-21 0 16,0 0-16,0-21 0,1 20 0,20-41 16,-21 42-16,-21-43 15,0 43-15,0 0 0,0 0 0,0 0 16,-21 21-1,0 0-15,0 0 0,-1 0 16,1 42-16,0-21 0,-21 21 16,21-20-16,21-1 0,0 0 15,-22 0-15,22 0 0,0 22 0,0-22 16,0 0-16,0 0 16,22 0-16,20 0 15,-21-21-15,0 0 0,0 0 0,22 0 16,-1 0-16,43 0 0,-43 0 15,0-21-15,1 21 0,-1-21 0,0 0 16,1 0-16,-1 0 0,-21-1 16,22-20-16,-22 21 0,21-21 0,-21-1 15,22 1-15,-22 0 0,21-1 0,-21-20 16,0-1-16,1 22 0,-1-22 0,0 1 16,0-1-16,-21 1 0,0 21 0,0-22 15,0 43-15,0 0 16,0 0-16,0 42 15,-21 0-15,0 21 16,0 1-16,-1-1 0,1 21 0,0-20 16,0 20-16,0 1 0,0-22 15,-1 22-15,1-1 0,21-21 0,0 22 16,-21-22-16,21 1 0,0-1 0,0 0 16,0-21-16,0 22 0,0-22 0,21 0 15,0 0-15,-21 0 0,22-21 0,-1 22 16,0-22-16,0 0 0,0 0 15,0 0-15,1 0 0,20 0 0,-21 0 16,0 0-16,0-22 0,1 1 16,-1 0-16,0 0 0,0 0 15,0 0-15</inkml:trace>
  <inkml:trace contextRef="#ctx0" brushRef="#br0" timeOffset="45792.25">10477 8954 0,'0'-22'15,"0"1"1,0 0 0,0 0-16,0 0 15,0 0 1,0-1 15,0 1 16,0 0 47,0 0-79,-21 21 17</inkml:trace>
  <inkml:trace contextRef="#ctx0" brushRef="#br0" timeOffset="46375.28">10393 8805 0,'0'-21'0,"0"0"15,0 0-15,0 0 16,-21 0 0,-1 21-1,22-22-15,-21 22 0,21-21 16,0 0-1,0 42 48,0 0-63,0 1 16,0-1-16,0 0 0,0 0 0,21 21 15,1-20-15,-1 20 0,0 0 0,0 1 16,0-1-16,22 0 0,-1 22 15,-21-22-15,21 0 0,1 22 0,-1-22 16,22 43-16,-22-22 0,0-20 16,-21-1-16,1 0 0,20 1 0,-21-1 15,0 0-15,0-20 0,1 41 16,-1-42-16,0 0 0,0 1 16,-21-1-16,21-21 15,-21 21-15,21-21 16,-21-21-1,0 0 1,0-1-16,0 1 0,0 0 16,0 0-16,0 0 0,0 0 0,0-1 15,0 1-15,0-21 0,0 21 16</inkml:trace>
  <inkml:trace contextRef="#ctx0" brushRef="#br0" timeOffset="46882.89">11303 8742 0,'0'0'0,"21"0"0,-21-21 16,21 0 0,0-1-16,-42 22 62,0 22-62,0-1 0,0 0 0,-22 0 16,22 21-16,-21 1 0,-22-1 0,22 0 15,-106 64-15,84-42 16,1-22-16,-22 22 0,22-1 0,-1-21 16,-20 22-16,20-1 0,-21-20 0,22 20 15,-22-20-15,22-1 0,-22 21 0,22-20 16,-64 41-16,63-62 16,22 20-16,-1-21 0,1 0 15,0 22-15,-1-43 0,22 21 0,0 0 16,0-21-16,21 21 0,21-42 62,0 0-62,0 0 0,1-1 16,-1 1-16</inkml:trace>
  <inkml:trace contextRef="#ctx0" brushRef="#br0" timeOffset="47621.4">13525 8721 0,'22'0'0,"-44"0"0,65-21 0,-22-1 15,-21 1-15,0 0 16,0 0-16,0 0 16,0 0-16,0-1 15,-21 22-15,0 0 0,-1 0 16,1 0-16,-21 0 0,-22 22 15,43-22-15,-21 21 0,0 0 16,-1 0-16,1 21 0,21 1 0,-22-22 16,1 21-16,0 22 0,21-22 15,-22 0-15,22 22 0,-21-22 0,21 1 16,21-1-16,-22 64 0,22-64 16,0 0-16,0-20 0,22 20 0,-22-21 15,21 21-15,0-20 0,21-1 0,-21 0 16,22 0-16,-22 0 0,21-21 15,1 0-15,41 0 16,-63 0-16,64 0 0,-43 0 0,1-21 16,-1 0-16,0 0 0,-20 0 15,20-1-15,-21 1 0,21-21 0</inkml:trace>
  <inkml:trace contextRef="#ctx0" brushRef="#br0" timeOffset="47926.98">14245 8467 0,'21'-21'16,"-42"42"-16,42-64 0,-21 22 0,0 42 31,-21 1-31,0 20 16,21-21-16,-21 21 15,0 1-15,21 20 0,-22 1 0,1-22 16,0 43-16,21-22 0,-21 1 15,-21 63-15,20-85 0,1 22 0,0-22 16,21 21-16,-42 22 0,21-64 16,-1 22-16,1-1 0,21-21 0,0 0 15,-21 0-15,21 1 0,-21-1 16,21 0-16,0-42 16,21 0-1,0-1-15,0 1 0,1-21 16,20 21-16</inkml:trace>
  <inkml:trace contextRef="#ctx0" brushRef="#br0" timeOffset="49132.1">14732 9271 0,'21'0'0,"-42"0"0,63 0 15,-21 0-15,1-21 0,-22 0 16,21 21-16,-21-21 0,0-1 15,0 1-15,0 0 0,0 0 0,0 0 16,0 0-16,0-1 0,0 1 0,-21-21 16,-1 42-1,1-21-15,0 21 0,0 0 16,0 21-16,-22-21 0,22 21 16,0 0-16,0 22 0,0-22 0,-22 0 15,22 21-15,0-21 0,-21 22 0,-22 41 16,43-41-1,21-22-15,0 0 0,-21 0 0,21 0 0,0 1 16,0-1-16,0 0 0,0 0 16,21-21-16,0 0 0,0 0 15,1 0-15,-1 0 0,0 0 0,0 0 16,21 0-16,-20-21 0,-1 0 0,0 0 16,0-1-16,0 1 0,0 0 15,1-21-15,20-64 16,-21 85-16,0-22 0,0 1 15,-21 21-15,22-21 0,-22 20 0,21 1 16,-21 0-16,0 42 16,0 0-1,0 1-15,0-1 0,-21 0 0,21 21 16,-22-21-16,22 22 0,0-22 16,-21 21-16,21-21 0,-21 1 15,21 20-15,0-21 0,0 0 0,0 22 16,0-22-16,0 0 0,0 0 0,21-21 15,0 21-15,1-21 16,-1 0-16,21 0 0,-21-21 16,0 0-16,22 21 0,-22-21 0,21 0 15,1-1-15,-1-20 0,0 21 16,1-21-16,-1 20 0,0-20 0,1 0 16,-1 21-16,0-22 0,-21 22 15,1 0-15,-22 0 0,-22 21 16,1 0-1,0 0-15,0 21 0,21 0 16,0 0-16,-21 0 0,21 1 16,0-1-16,0 0 0,0 0 0,0 0 0,0 0 15,0 22-15,21-22 0,-21 0 16,0 0-16,0 0 0,21 1 0,-21-1 16,0 0-16,0 0 0,0 0 15,-21-21 1,21 21-16,-21-21 0,0 0 0,-1 0 15,1 0-15,0-21 0,0 0 0,0 21 16,0-21-16,-1 0 0,1 0 16,0-1-16,0 1 0,0 0 0,21 42 47,0 0-32,0 1-15,21-22 0,0 21 16,-21 0-16,21-21 0,0 21 0,1-21 15,-1 0-15,21 21 0,-21-21 0,22 0 16,-1 0-16,21 0 0,-20 0 0,-1 0 16,22 0-16,-1-21 0,-21 21 15,22-21-15,-22 21 0,22-21 0,-22 0 16,22-1-16,-22 1 0,-21-21 16,21 21-16,-20 0 0,20-22 0,-21 22 15,-21 0-15,0-21 0,0 20 0,0-41 16,0 42-16,-21 21 15,0 0 1,0 0-16,21 21 0,0 0 16,-22 0-16,22 0 0,0 1 0,0 20 15,0-21-15,0 21 0,0-20 0,0-1 16,0 21-16,0-21 0,0 0 0,0 22 16,0-22-16,0 0 0,0 0 0,0 0 15,0 1-15,-21-1 0,0 0 16,0-21-16,0 0 0,0 0 15,-1 0-15,-20 0 0,21 0 0,0 0 16,0 0-16,-1 0 0,1 0 0,21-21 16,0 0-16,0-1 15,21 1-15,1-21 16,-1 21-16,21 0 0</inkml:trace>
  <inkml:trace contextRef="#ctx0" brushRef="#br0" timeOffset="49674.96">17505 9102 0,'0'0'0,"-21"-43"15,-1 43 1,1 0 0,21 22-1,0-1-15,-21 0 0,21 0 16,-21 0-16,0 43 16,0-43-16,-1 21 0,1-21 0,0 22 15,0-22-15,0 21 0,0-21 0,-1 1 0,1 20 16,0-21-16,0 0 0,0 43 15,21-43 1,21-21 0,0 0-16,0 0 15,0 0-15,22 0 0,-1 0 0,0-21 16,22 0-16,-1-1 0,1 1 0,21 0 16,-22 0-16,22-21 0,-1 20 0,1 1 15,84-21-15,-63 21 16,-21 0-16,0 21 0,-1-22 0,-20 22 15,-1 0-15,-20 0 0,-1 0 0,0 0 16,-21 0-16,1 0 16,-22 22-1,0-1 17,0-42-1,0-1-31</inkml:trace>
  <inkml:trace contextRef="#ctx0" brushRef="#br0" timeOffset="54059.22">20066 8319 0,'0'-22'15,"0"1"-15,0 0 32,0 0-32,-21 21 62,0 0-46,21 21-1,0 0 95,0 0-95,0 1 1,0-1-16,0 0 16,0 0-16,0 0 0,0 0 15,0 1-15,0-1 0,21-21 16,-21 21-16,21-21 15,0 0-15,0 0 16,0 0-16,1 0 0,-1 0 0,0 0 16,0 0-16,21-21 0,1 0 15,-22 21-15,21-22 0,-21 1 0,22 0 16,-22 21-16,0-21 0,0 0 16,0 0-16,-21-1 0,22 1 0,-22 0 15,-22 21 1,1 0-16,0 0 15,0 0-15,0 21 0,0 0 16,-1 22-16,1-22 0,0 21 0,0-21 16,-21 64-16,20-21 0,1-22 15,0 21-15,21-20 0,-21 20 0,0 1 16,0-22-16,21 22 0,0-22 16,-22 21-16,22-20 0,-21-1 15,21 0-15,-21-20 0,21 20 0,0-21 16,-21 21-16,0-20 0,0-1 15,-1-21-15,1 0 0,0 0 16,0 0-16,0 0 0,0 0 16,-22 0-16,22-21 0,-21-1 0,21 1 15,-22 0-15,22 0 0,-21 0 0,21 0 16,-1 21-16,1-22 0,21 1 16,-21 21-16,21-21 0,0 42 31,21-21-31,-21 21 15,21 1-15,1-22 0,20 21 0,-21 0 16,0 0-16,22-21 0,-22 21 0,21 0 16,-21-21-16,22 0 0,-22 0 0,21 0 15,-21 0-15,22 0 0,-22 0 16,21 0-16,-21 0 0,22 0 0,-22 0 16,21-21-16,-21 0 0,22 21 0,-22-21 15,0 0-15,0 0 0,0-1 0,0-20 16,1 21-16,-22-21 0,21 20 0,0 1 15,-21-21-15,0 21 16,21 0-16,0-1 0,-21 44 31,0-1-31,0 0 0,0 42 16,-42 1-16,21-43 16,0 21-16,21-20 0,-22-1 15,1 0-15,21 0 0,-21 0 0,0-21 16,21 21-16,0-42 31,0 0-15,0 0-16,21 0 0,0 0 15,0-1-15,1 1 0,-1 0 16,0-21-16,0 21 0,0-22 0,22 22 0,-1-21 16,0 21-16,-21-1 15,22 22-15,-22 0 0,0 0 16,-21 22-16,21-1 15,-21 0-15,21 0 0,-21 21 0,0-20 16,0-1-16,0 21 0,0 0 16,0-20-16,0-1 0,0 0 0,0 0 15,0 0-15,0 0 16,22-21-16,-1 0 0,0 0 16,0 0-16,21 0 0,-20 0 15,-1-21-15,0 21 0,0-21 0,0 0 16,0 0-16,1 0 0,-1-22 15,0 1-15,0 0 0,0-1 16,0 1-16,1 0 0,-1-22 0,63-148 16,-41 107-1,-22 62-15,-21 22 16,0 0-16,0-21 0,21 42 0,-21-22 16,0 44-1,-21-22-15,0 42 0,-22 64 16,22-64-16,0 0 15,21 22-15,-21-22 0,0 22 16,0-22-16,21 22 0,-22-22 16,22 0-16,-21 1 0,0 84 15,21-85 1,0-21-16,0 0 0,0 0 0,0 1 0,21-22 16,-21 21-16,21-21 15,22 0-15,-22 0 0,0 0 0,21 0 16,1-21-16,-22 21 0,21-22 0,1 1 15,-1 0-15,0 0 0,22-43 16,-43 43-16,0-21 0,0 21 0,0-22 16,-21 22-16,0 0 0,0 0 15,0 0-15,0 0 0,-21 21 16,0 0-16,0 21 0,0 0 16,-22 21-16,1-21 15,0 43-15,21-43 0,21 0 16,-22 0-16,22 1 0,0-1 15,-21 0-15,21 0 0,0 0 0,0 0 16,21-21-16,1 0 16,-1 0-16,0 0 0,21 0 15,1 0-15,-1-21 0,-21 0 16,21 0-16,-20 21 0,-1-21 16,21 0-16,-21-1 0,0 1 15,22-21-15,-22 21 0,0 0 0,0 21 16,-21-22-16,21 22 0,1 0 15,-22 22 1,0-1-16,0 0 16,0 0-16,0 0 0,0 0 0,0 1 15,0-1-15,0 0 0,0 0 16,0 0-16,0 0 0,21-21 16,0 22-16,0-22 15,21 0-15,-20 0 0,-1 0 0,21 0 16,-21 0-16,22 0 0,-22-22 0,21 22 15,-21-21-15,22 0 0,-22 0 0,21-21 16,-21 20-16,64-62 16,-64 20-16,21 22 0,-20-22 15,20 1-15,-21-1 0,0 1 0,22 21 16,-22-22-16,-21 22 0,21-85 16,-21 106-16,0-1 15,0 1-15,-21 21 0,0 0 16,-1 21-16,1 1 0,-21-1 0,21 21 15,-22 0-15,22 1 0,-42 63 16,20-43-16,22 22 0,-21-22 16,21 1-16,-22-1 0,22 22 0,0-22 15,0 1-15,0-1 0,0 22 0,-1-21 16,-20 84-16,21-85 16,0 22-16,0-22 0,-1 1 0,-20-1 0,0 64 15,21-63-15,-1-1 16,-20 1-16,21-22 0,0 1 15,0-1-15,21 0 0,0 1 16,0-22-16,0 0 0,0 0 0,21-21 0,0 0 16,0 0-16,21-21 0,1 21 0,-1-42 15,22 20-15,-22 1 0,21-21 0,-20 0 16,-1-1-16,22 1 0,20-64 16,-63 64-16,1-1 0,-1-20 15,0-1-15,-21 1 0,0 21 0,0-22 16,-21 1-16,0-1 0,-64-63 15,43 85-15,-22-1 16,22 22-16,21 0 0,-1 21 16,1 0-16,0 0 0,0 0 15,42 0 17,0 0-32,0 0 0,1 21 0,-1-21 15,0 0-15,21 0 0,1 0 0,-1 0 16,0-21-16,1 0 0,20 21 0</inkml:trace>
  <inkml:trace contextRef="#ctx0" brushRef="#br0" timeOffset="55055.48">23199 9081 0,'0'0'16,"0"-22"-16,21-20 0,-21 21 0,0 0 16,0 0-16,0-1 0,0 1 0,-21 21 15,-1 0-15,1 0 0,0 0 16,0 0-16,0 0 0,-22 21 0,22 1 15,-21-1-15,21 21 0,-22-21 0,22 0 16,0 22-16,-21-22 0,42 21 16,-21-21-16,21 1 0,0-1 0,0 0 15,0 0-15,0 0 0,0 0 0,21-21 16,0 0-16,0 22 0,0-22 0,0 0 16,22 0-16,-22 0 0,0 0 15,21-22-15,-20 22 0,-1-21 16,0 0-16,0 0 0,0 0 0,-21 0 15,21-22-15,1 22 0,-1-21 16,-21 21-16,0-1 0,0 1 0,21 21 16,-21 21-1,0 1-15,0-1 0,0 0 16,0 21-16,0-21 0,0 1 0,0-1 16,0 0-16,0 0 0,0 0 0,0 0 15,0 1-15,21-1 16,0-21-16,0 0 15,1 0-15,-1 0 0,0 0 16,0 0-16,0 0 0,0 0 0,-21-21 16,22 21-16,-1-22 0,0 1 0,0 0 15,0 0-15,22-21 0,-22 20 16,0 1-16,21 0 0,-21-21 0,1 21 16,-1 21-16,0-22 0,0 22 0,0 0 15,0 0 1,-21 22-1,0-1 1,22-21 15,-1 0 1,-21-21-32,0-1 15,0 1-15,0 0 16,-21 21-1,-1 0-15,1 0 0,0 0 16,0 0-16,0 21 0,0 0 0,-1 1 16,1-1-16,0 0 0,0 21 15,0-21-15,0 1 0,21-1 16,-22 21-16,22-21 0,0 0 0,0 1 16,0-1-16,0 0 0,22 0 0,-1-21 15,0 21-15,21 0 0,-21-21 16,22 22-16,-1-22 0,-21 0 0,43 0 15,-22 0-15,0 0 0,1 0 16,-1 0-16,0 0 0,1-22 0,-1 1 16,0 0-16,1 0 0,-1-21 15,0 20-15,1-41 0,-22 21 16,-21-1-16,0 22 0,21 0 16,-21 0-16,0-22 0,-21 43 15,0 0-15,0 22 16,-1-1-16,1 0 0,0 0 15,21 21-15,-21-20 0,0 20 0,21-21 16,0 0-16,0 0 0,0 22 16,0-22-16,0 0 0,21 0 15,0 0-15,0 1 0,22-22 0,-1 0 16,-21 0-16,21 21 0,1-21 0,-1 0 16,0 0-16,1 0 0,-1 0 0,-21-21 15,22-1-15,-22 1 16,0 0-16,0-21 0</inkml:trace>
  <inkml:trace contextRef="#ctx0" brushRef="#br0" timeOffset="55429.34">20891 8700 0,'0'0'0,"22"-22"16,-1 22-16,0 0 0,21 0 15,-21 0-15,22 0 0,-1-21 0,0 21 16,1 0-16,-1 0 0,0-21 16,-20 21-16,20 0 0,-21 0 15,0 0-15</inkml:trace>
  <inkml:trace contextRef="#ctx0" brushRef="#br0" timeOffset="56332.33">1905 11240 0,'-21'0'0,"42"0"0,-63 0 15,20 0 1,44 0 0,-1 0-1,0 0-15,0 0 0,0 0 16,22 0-16,-22 0 0,21 0 0,-21 0 16,43 0-16,-43 0 15,0 0-15,0 0 0</inkml:trace>
  <inkml:trace contextRef="#ctx0" brushRef="#br0" timeOffset="56783.98">1905 11261 0,'0'0'15,"-42"21"-15,20 0 0,1-21 0,0 21 16,0 0-16,-21 1 0,20-22 15,1 21-15,0 0 0,0 0 0,0-21 16,0 21-16,21 0 0,-22-21 16,22 22-16,-21-22 0,0 0 15,21 21-15,0-42 32,21 21-17,0 0-15,1 0 16,-1 0-16,0 0 0,0 0 0,21 0 15,-20 0-15,-1 0 0,21 0 16,-21 21-16,22-21 0,-22 21 0,0-21 16,21 21-16,-21 0 0,1-21 0,-1 21 15,0 1-15,0-1 16,0 0-16,-21 0 0,0 21 16,0-20-16,0-1 0,-21 0 0,0 0 15,-21 0-15,20 0 0,-20 1 16,0-1-16,-1-21 0,1 21 0,0 0 15,-1-21-15,1 0 0,0 0 16,-1 0-16,22 0 0,0 0 0,0 0 16,0 0-16,0 0 15,42 0 1,0 0-16,0-21 0,0 21 16,0-21-16,1 21 15,-1-21-15</inkml:trace>
  <inkml:trace contextRef="#ctx0" brushRef="#br0" timeOffset="56943.21">2392 11769 0,'0'0'0,"21"-21"0</inkml:trace>
  <inkml:trace contextRef="#ctx0" brushRef="#br0" timeOffset="57715.8">3789 10986 0,'21'-85'15,"-42"170"-15,63-191 16,-42 85-16,0-1 0,0 1 0,-21 21 31,0 21-31,0 22 0,-1-22 16,22 42-16,-21-20 0,0 20 0,0 22 15,0-22-15,0 107 0,-1-107 16,1 22-16,0-22 0,0 1 16,0-1-16,0-20 0,-1 20 0,1-20 15,0-1-15,0-21 0,21 0 16,0 22-16,-21-43 0,21 21 0,0-42 31,21-1-31,0-20 16,0 21-16,0-21 0,22-1 15,-22 1-15,21-22 0,-21 22 0,22-21 16,-1-22-16,0 21 0,1-20 0,-1 20 16,0-20-16,-20 20 0,20 1 15,-21-1-15,0 22 0,0-1 0,-21 1 16,0 21-16,0 0 0,22 21 15,-22 21 1,0 0-16,0 21 0,0 1 0,0-1 16,-22 22-16,22-1 0,0 1 15,0-1-15,-21 1 0,0-1 16,0-21-16,0 64 0,0-63 16,-1-1-16,22 0 0,-21 1 15,0-22-15,0 0 0,21 0 0,0 0 16,-21 0-16,0-21 0,-1 0 0,1 0 15,0 0-15,0 0 16,-21-21-16,20 21 0,-20-21 0</inkml:trace>
  <inkml:trace contextRef="#ctx0" brushRef="#br0" timeOffset="58347.14">3323 11642 0,'21'0'0,"-42"0"0,21-21 16,21 21-1,0 0-15,1 0 0,20 0 16,0 21-16,1-21 0,-1 0 15,0 0-15,1 0 0,20 0 0,-21 0 16,22-21-16,-1 21 0,1-22 16,-22 1-16,1 21 0,20-21 15,-21 21-15,-20 0 0,-22 21 32,0 0-32,0 1 15,0-1-15,0 0 0,0 0 0,0 0 16,0 22-16,0-22 0,0 0 15,0 0-15,0 0 0,0 0 16,0 1-16,0-1 16,21-21-16,0 0 0,0 0 0,0 0 15,0 0-15,1 0 0,20-21 16,-21-1-16,21 22 0,-20-21 0,20 0 16,0-21-16,-21 21 0,1-1 0,20 1 15,-21-21-15,-21 21 0,21 0 16,0-1-16,-21 1 0,22 0 0,-22 42 31,0 0-15,0 1-16,-22-1 0,22 21 0,-21 0 15,0 1-15,21-1 0,-21 64 16,0-64-16,0 22 0,21-1 16,0 1-16,-22-1 0,1 1 15,21-1-15,-21 1 0,0-1 0,0 1 16,21-22-16,-21 22 0,-1-1 0,1-21 15,0 22-15,0-22 0,0 1 16,0-1-16,-1-21 0,1 21 0,0-20 16,21-1-16,-42-21 0,21 21 0,-1-21 15,1 0-15,0 0 0,0 0 0,-21 0 16,20 0-16,1-21 0,0 21 16,-21-21-16,21-1 0,-1 1 15,1 0-15,0 0 0,0 0 0,21-22 16,0 22-16,-21-21 0,21 0 0,0 20 15,0-20-15,0 0 0,21-22 16,0 22-16,0 0 0,0-22 0,22 22 16,-22-22-16</inkml:trace>
  <inkml:trace contextRef="#ctx0" brushRef="#br0" timeOffset="58865.12">4847 11176 0,'21'-42'0,"-42"84"0,42-127 16,-21 64-16,0 0 0,0 0 0,0 0 16,0 42-1,0 21-15,0-21 0,0 85 16,-21-63-16,0 20 0,21 1 16,-21-22-16,21 21 0,0 1 15,-21-22-15,-1 1 0,22 41 16,0-41-16,-21-22 0,21 21 0,-21-21 15,21 0-15,-21 1 0,0-44 32,21 1-17,0 0-15,0 0 0,0-21 16,21 20-16,-21 1 0,21 0 16,0 0-16,0 0 0,22 0 0,-22-1 15,0 1-15,21 21 0,-20 0 0,20 0 16,0 0-16,-21 0 0,22 0 15,-22 21-15,21 1 0,-21-1 0,1 0 16,-1 0-16,0 21 0,-21-20 0,0-1 16,0 0-16,0 0 0,0 21 15,0-20-15,-21-1 0,0 0 0,-22 0 16,22-21-16,0 21 0,-21 0 0,20-21 16,-20 0-16,0 22 0,21-22 15,-1 0-15,1 0 0,0 0 16,0 0-16,0 0 0,42 0 31,0 0-31,21 0 16,-20 0-16,20-22 0,21 1 15,-20 0-15</inkml:trace>
  <inkml:trace contextRef="#ctx0" brushRef="#br0" timeOffset="59979.52">5419 11980 0,'0'-21'32,"21"0"-32,21-21 15,-21 21-15,0-1 0,1 1 16,20 0-16,-21-21 0,21 21 0,-20-22 16,20 22-16,-21-21 0,21-1 15,-20 22-15,-22 0 0,0 0 16,-22 21-1,1 0-15,0 0 16,0 21-16,0 0 0,21 0 16,-21 1-16,21-1 0,0 0 0,0 0 15,0 0-15,21 0 16,-21 1-16,21-22 0,0 21 16,0 0-16,-21 0 0,0 0 0,21 0 15,-21 1-15,0-1 0,0 21 16,0-21-16,0 0 0,0 1 15,0-1-15,0 0 16,22-21-16,-1 0 16,0 0-16,0 0 0,0 0 0,0 0 15,22 0-15,-22-21 0,21 21 16,-21-21-16,22-1 0,-22 1 0,0 0 16,21-21-16,-20 21 0,-1-1 15,0 1-15,0-21 0,0 21 0,0 0 16,-21-1-16,0 1 15,22 21-15,-22 21 32,0 1-32,0-1 0,0 0 0,-22-21 15,22 21-15,0 21 0,0-20 16,0-1-16,0 0 0,0 0 16,0 0-16,0 0 0,22 1 0,-1-22 0,0 21 15,21 0-15,-21-21 0,1 21 0,20-21 16,0 0-16,1 0 15,-1 0-15,0 0 0,1 0 0,-1 0 16,0 0-16,1 0 0,-1-21 0,0 0 16,1 0-16,-22 21 0,0-43 0,21 22 15,-21 0-15,1 0 0,-22-22 16,0 22-16,21-21 0,-21 21 0,0-43 16,0 43-16,0 0 0,-21 0 15,-1 21-15,1 0 0,-21 0 16,21 0-16,0 0 0,-22 0 15,22 21-15,0 0 0,-21 0 0,20 0 16,-20 1-16,21-1 0,0 0 16,0 21-16,21-21 0,0 1 0,-22 20 15,22-21-15,0 0 0,0 0 16,0 1-16,0-1 0,0 0 16,22-21-16,-1 0 0,0 0 0,0 0 15,0 0-15,0 0 0,1 0 0,-1-21 16,21 0-16,-21-1 0,22 1 15,-22 0-15,21-21 0,-21 21 0,22-22 16,-22 1-16,0 0 0,0-1 0,0 1 16,0-22-16,1 22 0,-1-21 0,-21-1 15,0 22-15,0-22 0,21 22 16,-21-22-16,0 43 0,0-21 0,0 21 16,0-22-16,0 65 31,-21 20-31,21 0 15,0-21-15,0 43 0,0-22 0,-21 1 16,21 20-16,0-21 0,0 22 0,0-22 16,0 1-16,0-1 0,0 0 15,0 1-15,0-1 0,0 0 16,21 1-16,-21-22 0,21 21 0,0-21 0,-21 0 16,21 1-16,0-1 0,1 0 0,-1-21 15,0 0-15,0 0 16,0 0-16,0 0 0,1 0 0,-1 0 15,0-21-15,0 0 0,0-1 16,0 1-16,-21 0 0,0 0 0,22-21 16,-22-22-16,0 22 0</inkml:trace>
  <inkml:trace contextRef="#ctx0" brushRef="#br0" timeOffset="60251.45">6731 11218 0,'-64'0'0,"128"0"0,-170 0 0,64 0 16,-1 22-16,22-22 0,-21 21 16,21-21-16,21 21 0,21-21 31,0 0-15,0-21-16,-21 0 15,0-1-15,-21 22 16,0 0-16,0 0 0,0 0 0,-1 0 15,1 0-15,42 22 32,1-22-32,20 0 15,0 0-15,1 21 0,-1-21 16</inkml:trace>
  <inkml:trace contextRef="#ctx0" brushRef="#br0" timeOffset="61137.16">8213 11303 0,'0'0'0,"0"-21"0,0 0 16,0 0-16,0-1 16,-22 1-16,1 0 0,0 0 15,21 0-15,-42 0 0,21-1 0,-1-20 16,-20 21-16,0 0 0,-1 0 0,1-22 15,-21 22-15,20-21 0,1 21 16,-22-22-16,22 22 0,-21-21 16,-1 21-16,1-22 0,-1 1 0,-21 21 15,1-22-15,-1 1 0,-21 0 0,22-1 16,-43 22-16,21-21 0,0 0 16,0 20-16,-21 1 0,0-21 0,-21 21 15,0 0-15,0 21 0,-1-22 0,-20 22 16,0-21-16,-22 21 0,22 0 15,-22 0-15,-20 0 0,20 0 0,-20 21 16,-1 1-16,0-22 0,1 21 0,-1 0 16,0-21-16,1 21 0,-1 0 15,21 0-15,22 1 0,-21-1 16,20 0-16,22 0 0,-21 21 16,42-20-16,0-1 0,0 21 0,42-21 15,0 0-15,1 22 0,20-22 16,22 21-16,-22-21 0,22 22 0,0-1 15,-1 0-15,1 1 0,21-1 16,-21 0-16,20 22 0,1-22 0,21 22 16,0 20-16,0-20 0,0-1 15,0 22-15,21-21 0,1-1 0,20 22 16,-21-22-16,21 1 0,1 20 16,-1-20-16,22 21 0,-22-22 15,21 1-15,1-1 0,-1 1 16,22-1-16,0 1 0,21-1 0,-1 1 15,1-1-15,0 1 0,0-1 0,21 1 16,0-1-16,21-21 0,0 22 16,0-22-16,1 1 0,-1-1 0,0 0 15,21 1-15,170-1 0,-170 0 16,22-42-16,20 21 0,-20 1 16,21-1-16,-1-21 0,213 21 15,-213-21-15,213 0 16,-234 0-16,1 0 0,-22 0 0,21 0 15,-41 0-15,20 0 0,-21-21 16,-21 0-16,0-1 0,-21 22 0,0-21 16,0 0-16,-22 0 0,22-21 0,-21 20 15,84-41-15,-84 21 0,63-43 16,-85 21-16,1 22 16,-22-21-16,1-1 0,-1 22 0,0-22 15,1-63-15,-22 64 16,-21-85-16,0 84 0,0 1 0,0-22 15,-21 43-15,-1-22 0,1 1 16,0 20-16,-21 1 0,21 21 16,-22-22-16,1 22 0,-22 0 15,22 0-15,0 21 0,-1 0 16,1-21-16,0 0 0,-22 21 0</inkml:trace>
  <inkml:trace contextRef="#ctx0" brushRef="#br0" timeOffset="104579.15">16150 10139 0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47:47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3302 0,'22'0'0,"-1"-21"16,-21 0-16,0 0 0,21-1 0,0 1 15,-21 0-15,21-21 0,0 21 0,-21-22 16,22 22-16,-1-21 0</inkml:trace>
  <inkml:trace contextRef="#ctx0" brushRef="#br0" timeOffset="16775.8">3535 3090 0</inkml:trace>
  <inkml:trace contextRef="#ctx0" brushRef="#br0" timeOffset="17697.64">3535 3090 0,'0'-21'234,"0"0"-218,0 0 0,0 0 15,0 0 16,-21 21 203,21 21-188</inkml:trace>
  <inkml:trace contextRef="#ctx0" brushRef="#br0" timeOffset="20354.57">3514 3006 0,'-22'0'234,"22"21"95,-21-21-267,0 0 157,21-21-47,0 0-79,-21 21-14,21-22 311,0 1-343,-21 21 31,21 21-62,0 1-16,0-1 0,0 0 15,0 0-15,0 0 0,0 22 16,0-22-16,0 21 0,0-21 0,0 22 16,0-1-16,0-21 0,0 21 15,0 1-15,0-22 0,0 42 16,0-20-16,0-1 16,0 0-16,0-20 0,0-1 15,0 0-15,0 0 16,0 0-1,0-42 17,0 0-17,0 0-15,0 0 0,0-1 16,0 1-16,0-21 0,0 21 16,0 0-16,0-22 0,0 1 0,0 21 15,0-22-15,0 1 0,0 21 16,0-21-16,0-1 0,0 22 15,0 0-15,0-43 0,0 43 16,0 0-16,0 0 16,0 0-16,0 0 0,0-1 15,0 1-15,0 0 16,0 42 15,0 22-15,0-22-16,0 21 0,0 0 15,0 1-15,0-1 0,0 0 16,21 22-16,-21-22 0,0 22 0,0-22 16,0 0-16,0 1 0,21 41 15,-21-41-15,0-22 0,0 21 16,0-21-16,0 22 0,0-22 0,0 0 16,0 0-16,0 0 0,0 1 15,0-1-15,0 0 0,0-42 47,0 0-47,0-22 16,0 22-16,0 0 0,0-21 0,0-1 15,0 22-15,0-21 16,0-1-16,0-20 0,0 21 0,21-1 16,-21 1-16,0 0 0,0-1 0,0 1 15,21 0-15,-21-1 0,0 22 16,0 0-16,0-21 0,0 20 0,0 1 15,0 0-15,22 42 32,-22 0-32,0 1 15,0 20-15,0-21 0,0 21 0,0 1 16,0-1-16,0 22 0,0-22 16,0-21-16,0 21 0,0 1 15,0-22-15,0 21 0,-22-21 0,22 1 16,0-1-16,0 0 15,0 0-15,-21-21 32,0-21-17,21 0-15,0 0 16,0-1-16,0 1 0,0 0 16,0 0-16,0 0 0,0 0 15,21-1-15</inkml:trace>
  <inkml:trace contextRef="#ctx0" brushRef="#br0" timeOffset="21258.39">4000 3090 0,'0'0'0,"22"-21"0,-22 0 16,-22 42 31,1 0-31,21 22-16,-21-22 0,21 21 15,0-21-15,0 22 0,-21-1 0,21 0 16,-21 43-16,21-43 15,0 1-15,-21-1 0,21 0 0,0 1 16,0-22-16,0 21 0,0-21 0,0 1 16,0-1-16,0 0 0,21 0 0,-21 0 15,21 0-15,0-21 0,0 0 16,0 0-16,1 0 0,-1 0 0,21 0 16,-21 0-16,0-21 0,22 21 15,-22-21-15,0 0 16,0 0-16,0 0 0,22-22 15,-22 1-15,0 21 0,-21-22 0,0 22 16,0-21-16,0 21 0,0-22 0,0 1 16,0 21-16,0-64 15,-21 64-15,0-64 0,0 64 16,-1 0-16,22-21 0,-21 21 0,0-1 16,0 22-16,0-21 15,0 0-15,-1 21 0,1 0 0,0 0 0,0 0 16,0 0-16,-22 21 0,22 0 15,0-21-15,0 22 0,0 20 16,0-21-16,-1 21 0,22 1 16,-21-1-16,21 0 0,-21 1 0,21-1 15,0-21-15,0 22 0,0-1 16,0 0-16,0 22 0,0-43 16,21 21-16,0-21 0,1 1 0,-1-1 15,-21 0-15,21 0 0,0-21 0,0 21 16,0-21-16,1 0 0,20 0 15,-21 0-15,0 0 0,0 0 0,1 0 16,-1 0-16,21-21 0,-21 21 0,0-21 16,1 0-16,-1 0 0,0-22 15,-21 22-15,0-21 0,0-43 16,0 43-16,0-1 0,0-20 16,0 21-16,-21-1 0,21-20 15,-21 42-15,-1-22 0,1 1 0,0 21 16,0 0-16,21-1 0,-21 1 0,0 0 15,-1 21-15,1 0 16,0 0-16,0 0 0,0 0 16,0 21-16,-1 0 0,1 1 15,0-22-15,21 21 0,-21 0 0,0 21 16,0-21-16,21 1 0,0-1 16,0 0-16,0 0 0,0 0 0,0 0 15,0 1-15,21-22 16,0 0-16,0 0 0,21 0 15,-20 0-15</inkml:trace>
  <inkml:trace contextRef="#ctx0" brushRef="#br0" timeOffset="21658.78">5313 3069 0,'0'0'0,"0"-21"0,0 0 15,0 0 1,0 42 15,0 0-31,0 0 0,0 0 16,0 1-16,0 20 0,0-21 15,0 21-15,0 1 0,0-1 0,0 0 16,-21 1-16,21-1 0,-22 22 16,22-22-16,-21 21 0,21-20 0,0-1 15,0-21-15,0 0 16,0 22-16,0-22 0,0 0 0,0 0 16,0 0-16,0-42 46,0 0-46,0-21 16,21 21-16,-21-1 0,22-20 0</inkml:trace>
  <inkml:trace contextRef="#ctx0" brushRef="#br0" timeOffset="22020.4">5270 3302 0,'0'0'0,"-21"-21"0,0 0 0,21 0 16,-21-1-16,0 1 0,21 0 0,-21 0 15,21 0-15,0 0 0,0-1 16,0 1-16,0 0 0,21 0 16,0 0-16,0 21 0,0-21 0,0-1 15,1 22-15,20-21 0,-21 21 16,21 0-16,-20 0 0,20 0 0,0 0 16,-21 0-16,22 21 0,-22 1 0,0-22 15,0 21-15,0 21 0,-21-21 16,0 0-16,0 1 0,0 20 0,0-21 15,-21 21-15,0-20 0,-21 41 16,-1-42-16,22 0 0,-21 1 16,0 20-16,20-21 15,1 0-15,0 0 0,0-21 0,0 22 16,42-22 31,0 0-47,-21-22 0,21 1 0,0 21 15,1-21-15,-1 0 0,0 21 0</inkml:trace>
  <inkml:trace contextRef="#ctx0" brushRef="#br0" timeOffset="22322.44">6032 3069 0,'0'0'0,"0"-42"15,0 63 17,0 0-17,0 0-15,-21 22 0,21-22 0,-21 21 16,21-21-16,-21 22 0,21-22 16,0 21-16,0 1 0,-21-22 0,-22 85 15,43-64 1,-21 0-16,21-21 0,-21 1 15,21-1-15,0 0 16,21-21 15,0-21-31,-21 0 0,0-1 16,22 1-16</inkml:trace>
  <inkml:trace contextRef="#ctx0" brushRef="#br0" timeOffset="22606.41">6011 3069 0,'0'0'0,"0"-21"16,-21 0-1,21 42 1,21 0 0,0-21-16,1 21 0,-22 1 0,21-1 15,0 0-15,0 0 0,-21 0 16,21 22-16,22-1 0,-43-21 15,21 0-15,-21 0 0,21 1 0,-21-1 16,0 0-16,21-21 0,-21 21 16,0 0-16,21-21 0,-21 21 15,21-21 1,1 0 0,-22-21-16,0 0 0,0 0 15,21 0-15,0 0 0</inkml:trace>
  <inkml:trace contextRef="#ctx0" brushRef="#br0" timeOffset="22884.43">6667 3027 0,'0'-21'15,"0"0"1,-21 21 0,0 0-16,0 0 15,0 0 1,0 0-16,21 21 0,-22 0 0,1 0 15,0 0-15,0 0 0,0 1 0,0-1 16,-1 0-16,1 21 0,0-21 0,0 1 16,21-1-16,-21 0 0,21 0 15,-21 0-15,21 0 0,21-21 32,0 0-32,0 0 0,0-21 0,0 21 15,1-21-15,-1 0 0,0 0 16,0 0-16,0-1 0,0 1 0</inkml:trace>
  <inkml:trace contextRef="#ctx0" brushRef="#br0" timeOffset="23306.05">6667 2963 0,'0'0'0,"22"-21"0,-22-21 15,0 21-15,0 0 16,21 21-16,-21-22 16,21 22-16,0 0 15,0 0-15,-21 22 16,21-1-16,1 21 0,-22 0 15,0-20-15,0 20 0,0 0 0,0 1 16,0-22-16,0 21 0,0 0 16,0 1-16,0-1 0,0-21 15,0 22-15,0-1 0,-22 43 16,22-64-16,0 0 0,0 0 16,0 0-16,0 0 0,-21 1 15,21-1-15,0 0 0,0 0 16,0 0-16,0-42 156,0 0-140</inkml:trace>
  <inkml:trace contextRef="#ctx0" brushRef="#br0" timeOffset="24190.23">3450 3725 0,'0'-21'0,"0"42"31,0 1-31,0-1 16,0 0-16,0 0 16,0 0-16,0 0 15,0 1-15,0-1 0,0 0 16,0 0-16,0 0 15,21-21 17,0-21-17</inkml:trace>
  <inkml:trace contextRef="#ctx0" brushRef="#br0" timeOffset="27106.72">13187 2900 0,'21'0'16,"-21"21"-16,0 0 63,-21-21-17,0 0-46,-1 0 16,1 0-16,0 0 0,0 0 16,0 0-16,0 0 15,-1 0-15,1-21 0,0 0 0,21 0 16,-21 21 0,0-21-16,0-1 0,21 1 15,0 0-15,-22 21 0,22-21 0,0 0 16,0 0-16,0-1 15,0 1-15,0 0 0,22 0 16,-1 0-16,0 21 0,0-21 0,0-1 16,0 1-16,1 21 0,20-21 15,0 21-15,-21 0 0,22-21 0,-1 21 16,-21 0-16,22 0 0,-22 0 0,21 0 16,-21 0-16,0 0 0,-21 21 15,22 0-15,-22 0 16,0 1-16,0-1 0,0 0 0,0 0 15,-22 0-15,1 0 0,0 1 0,-21-1 16,-22 42-16,22-42 16,21 1-16,-22-1 0,22 21 0,-21-21 15,21 0-15,-22 22 0,22-22 0,0 21 16,-21-21-16,21 22 0,-1-22 16,1 21-16,0 1 0,21-22 0,0 21 15,0-21-15,0 0 0,0 1 16,0-1-16,21 0 0,0 0 0,1-21 0,20 21 15,0-21 1,1 0-16,-22 0 0,21 0 0,0 0 16,1 0-16,-1-21 0,0 0 0,-20 0 15,20 0-15,-21 21 0,0-43 0,0 22 16,1 0-16,-1-21 0,-21 20 16,0-20-16,0 21 0,0 0 0,0-22 15,0 22-15,-21 0 0,-1 21 0,1-21 16,0 0-16,-21 21 0,-1 0 15,22 0-15,0 0 0,0 0 16,-21 0-16,20 0 0,1 0 16,0 0-16,0 0 0,21 21 0,-21-21 0,0 0 15,21 21-15,-22 0 16,1-21-16,21 21 16,21-21-1</inkml:trace>
  <inkml:trace contextRef="#ctx0" brushRef="#br0" timeOffset="27455.79">13758 2815 0,'21'0'16,"-21"-21"46,22 21-62,-1-21 16,-21 0 0,0 0-1,-21 21 32,21 21-47,-22 0 16,22 0-1,0 0-15,-21 0 16,21 1-16</inkml:trace>
  <inkml:trace contextRef="#ctx0" brushRef="#br0" timeOffset="27746.49">13695 3239 0,'0'21'0,"0"0"16,21-21 15,0 0-31,-21-21 16,21 21-16,0-21 0,-21-1 15,0 1-15,0 0 16,-21 21 0,0 0-16,0 0 31,0 21-31,21 0 16,21-21 15</inkml:trace>
  <inkml:trace contextRef="#ctx0" brushRef="#br0" timeOffset="28358.94">14414 2794 0,'0'0'0,"-21"0"15,21-21 1,0 0-16,0 0 16,0-1-16,0 1 15,21 0 1,1 21-16,-1 0 0,0 0 16,0 0-16,0 0 0,0 0 15,1 21-15,-22 0 0,21 1 16,-21-1-16,0 0 0,0 0 0,0 0 15,0 0-15,0 22 16,-21-22-16,-1 0 0,1 0 0,0 0 16,-42 22-16,20-22 0,22-21 15,-21 21-15,21-21 0,-1 0 0,1 21 16,0-21-16,0 0 0,0 0 16,42 0 15,0 0-31,0 0 0,0-21 15,1 21-15,-1 0 0,0 0 0,0 0 16,21 0-16,-20 0 0,-1 0 16,0 0-16,21 0 0,-21 0 0,1 21 15,-1 0-15,0-21 0,0 22 0,0-1 16,-21 0-16,0 0 16,0 0-16,0 0 0,0 1 15,-21-1-15,21 0 0,-42-21 16,21 21-16,-1-21 0,1 21 0,-21 0 15,21-21-15,0 0 0,-1 22 16,1-22-16,0 0 0,0 0 0,0 0 16,0 0-1,21-22 1,0 1 0,0 0-16,0 0 15,21 21-15,0-21 0</inkml:trace>
  <inkml:trace contextRef="#ctx0" brushRef="#br0" timeOffset="28856.03">15134 2858 0,'0'-22'0,"0"44"0,0-65 0,0 22 16,0 0-16,0 0 15,-21 21 1,0 21 0,0 0-16,-1 0 0,1 0 15,0 1-15,0 20 16,0-21-16,0 21 0,-1-20 0,1 41 16,0-21-16,21-20 0,-21-1 15,21 21-15,0-21 0,0 0 0,0 1 16,0-1-16,0 0 0,21-21 15,0 21-15,0-21 0,1 21 0,-1-21 16,0 0-16,0 0 0,21 0 0,-20 0 16,20 0-16,-21-21 0,0 0 15,22 0-15,-22 0 0,0-1 0,0 1 16,0 0-16,0-21 0,-21 21 0,0-22 16,0 1-16,0 0 0,0-1 0,0 1 15,0 0-15,0-1 16,-21 1-16,0 21 0,0 0 0,0-1 15,0 1-15,-1 21 0,1 0 16,0 0-16,0 0 16,0 21-16,0 1 0,21-1 0,-22-21 15,22 21-15,0 0 0,0 0 0,0 0 16,22 1 0,-1-22-16,21 0 0,-21 0 15,0 0-15</inkml:trace>
  <inkml:trace contextRef="#ctx0" brushRef="#br0" timeOffset="29456.44">16214 2646 0,'0'0'0,"-22"-21"16,1 21-16,0 0 15,21 21-15,-21-21 16,0 42-16,0-21 0,21 1 0,-22 20 16,1-21-16,21 21 0,-21 1 0,0-22 15,0 21-15,0 1 16,21-22-16,-22 21 0,1 0 16,0 1-16,21-22 0,-21 21 0,21-21 0,-21 1 15,21 20-15,0-21 0,-21 0 16,21 0-16,0 1 0,-22-22 15,22 21-15,0-42 32,0-1-32,0 1 0,22 0 15,-1-42-15,21-64 16,-21 84-16,0-20 0,-21 20 16,22-20-16,-1 21 0,0-1 15,0 1-15,0 0 0,-21-1 16,21 22-16,-21 0 0,22 0 0,-22 0 15,0 42 1,0 0-16,0 0 0,0 0 16,0 22-16,21-1 0,-21-21 0,0 21 15,21 1-15,-21-1 0,0 0 16,0 1-16,0-1 0,21-21 0,-21 22 16,21-1-16,-21-21 0,0 43 15,0-43-15,0 21 0,0-21 16,0 0-16,0 1 0,0-1 15,0 0-15,-21-21 32,0-21-17,21 0-15,-21-1 16,0 1-16,-1 0 0</inkml:trace>
  <inkml:trace contextRef="#ctx0" brushRef="#br0" timeOffset="29642.59">15811 3196 0,'-21'0'16,"21"-21"-16,21 0 15,1 21 1,-1 0-16,21 0 0,-21 0 0,22-21 16,-1 21-16,-21 0 0,21 0 0,1-21 15,-22 21-15,21 0 0,1 0 16,-22-22-16,0 22 0,21-21 0,-21 21 15,1 0-15,-1-21 0,0 21 0</inkml:trace>
  <inkml:trace contextRef="#ctx0" brushRef="#br0" timeOffset="29954.48">16849 2773 0,'0'-21'15,"0"42"32,-22 0-47,22 0 0,-21 0 16,21 22-16,0-22 0,0 0 16,0 21-16,-21-20 0,0 20 0,21 0 15,-21-21-15,21 22 0,0-1 16,-21-21-16,-1 22 0,1-22 15,21 0-15,0 0 0,-21 0 0,0 0 0,21 1 16,0-1-16,-21 0 16,21-42 15,21 21-31,-21-21 0,21-1 0</inkml:trace>
  <inkml:trace contextRef="#ctx0" brushRef="#br0" timeOffset="30202.55">16764 2836 0,'0'0'0,"0"-21"0,0-85 16,0 85-16,0 0 16,0 0-16,21 21 0,0 0 31,0 21-31,-21 0 0,22 0 0,-1 22 16,0-22-16,0 0 0,0 21 0,0-20 15,-21 20-15,22-21 0,-1 0 16,0 0-16,-21 1 0,21 20 0,-21-21 15,21 0-15,-21 0 0,21 1 16,1-22-16,-22 21 0,21-42 47,-21-1-47,21 1 0</inkml:trace>
  <inkml:trace contextRef="#ctx0" brushRef="#br0" timeOffset="30446.73">17441 2709 0,'21'-21'0,"-42"42"0,42-63 0,-21 21 16,0 0-1,-21 21-15,0 0 16,0 21-16,0 0 0,0-21 0,-1 21 16,1 0-16,0 1 0,0 20 15,0-21-15,0 0 0,-1 0 0,1 1 16,0-1-16,0 0 0,0 0 15,0 0-15,-1 0 0,1 1 0,0-22 16,21 21-16,0 0 16,21-21-1,0-21-15,1 21 16,20-21-16</inkml:trace>
  <inkml:trace contextRef="#ctx0" brushRef="#br0" timeOffset="30706.25">17505 2688 0,'21'-21'0,"-42"42"0,42-63 15,-21 21-15,0 0 0,0 42 47,0 0-47,0 0 0,0 0 0,0 22 16,0-1-16,0-21 16,0 21-16,0 1 0,-21-1 0,0 0 15,21 22-15,-22-22 0,22 1 0,0-1 16,0-21-16,0 21 0,-21 1 15,21-22-15,0 21 0,0-21 0,0 1 16,0-1-16,0 0 0,0 0 16,0 0-16,0 0 15,-21-21 1</inkml:trace>
  <inkml:trace contextRef="#ctx0" brushRef="#br0" timeOffset="35943.98">3577 4424 0,'0'0'0,"-21"0"0,0 0 16,0 0-1,-1 0 1,22-21-1,22 21 17,-1 0-17,21 0-15,-21 0 0,22 0 0,20 0 16,-21 0-16,22 0 0,21 0 16,-22 0-16,22 0 0,21 0 0,-1-21 15,1 21-15,21 0 0,0-22 16,0 1-16,0 21 0,0-21 15,-21 21-15,0-21 0,21 21 16,-42 0-16,20-21 0,-20 21 0,0 0 0,-22 0 16,1 0-16,-22-21 0,0 21 15,1 0-15,-22 0 0,0 0 16,0 0-16,0 0 0,1 0 62,-1 0-46,0 0 0,0-22-1,-21 1-15,21 21 0,0-21 0,1 0 16</inkml:trace>
  <inkml:trace contextRef="#ctx0" brushRef="#br0" timeOffset="37110.39">13631 3916 0,'-21'-21'0,"42"42"0,-63-42 16,21 21-16,0 0 16,-1 0-16,1-21 0,0 21 15,0 0-15,0 0 0,0 0 16,-1 0-16,1 0 15,0 0-15,42 0 63,0 0-63,1 0 0,-1 0 16,21 0-16,-21 0 0,0 0 15,1 0-15,20 0 16,-21 0-16,21 0 0,1 0 0,-1 0 15,22 0-15,-1 0 0,1 0 0,20 0 16,22 0-16,-21 0 0,21 0 0,-1 0 16,-20 0-16,21 0 0,-21 0 15,20 0-15,1 0 0,0 0 0,-21 0 16,21-22-16,-1 22 0,1 0 16,-21 0-16,0-21 0,-22 21 15,22 0-15,-22-21 0,85 0 16,-63 21-16,-21 0 0,-1-21 0,22 21 0,-22 0 15,22 0-15,-22-21 0,1 21 16,-1 0-16,86 0 16,-86-22-16,-21 22 0,22 0 0,-22 0 15,22 0-15,-22 0 0,0-21 0,1 21 16,-22 0-16,21 0 0,-21 0 16,1 0-16,-1 0 0,0 0 0,-21-21 15</inkml:trace>
  <inkml:trace contextRef="#ctx0" brushRef="#br0" timeOffset="38126.71">18944 3302 0,'0'0'0,"-21"0"16,0 0 0,21-21-16,-21 21 0,-1 0 15,1 0-15,0 0 16,0 0-16,0 0 0,0 0 0,-1 0 16,1-21-16,0 21 15,0 0 1,42 0 15,0 0-31,0 0 16,1 0-16,20 0 0,-21 0 15,21 0-15,1-21 0,20 21 0,-20 0 16,20 0-16,1 0 0,20 0 0,-20 0 16,20 0-16,1 0 0,-21 0 15,20 0-15,-20 0 0,20 0 0,-41 0 16,20 0-16,-20 0 0,-1 0 15,0 0-15,-21 0 0,1 0 0,-1 0 16,0 0-16,-42 0 63,0 0-48,-1 0-15,1 0 0,0 0 16,0 0-16,0 0 0,-22 0 0</inkml:trace>
  <inkml:trace contextRef="#ctx0" brushRef="#br0" timeOffset="38522.51">18669 3366 0,'0'0'0,"-42"0"16,63 0 15,0 0-31,0 0 0,21 0 0,-20 0 16,20 0-16,-21 0 0,21 0 15,1 0-15,-1 0 0,0 0 0,1 0 16,20 0-16,-20 0 0,20 0 0,1 0 15,-1 0-15,-21 0 16,22 0-16,-1 0 0,-20 0 0,-1 0 16,22 0-16,-43 0 0,0 0 15,0 0-15,0 0 0,0 0 63,-21-22-63,0 1 15,0 0 1</inkml:trace>
  <inkml:trace contextRef="#ctx0" brushRef="#br0" timeOffset="39114.61">19875 2921 0,'-42'-21'16,"42"0"-16,0 42 47,0 0-32,21 0-15,0-21 16,-21 21-16,22 1 0,-1-22 0,-21 21 15,21 0-15,0-21 0,0 21 0,0 0 16,1-21-16,-1 21 0,0-21 16,0 22-16,0-22 0,0 21 0,1-21 15,-1 0-15,0 0 0,0 21 0,0-21 16,0 0-16,1 0 16,-1 0-16,0 0 0,-21 21 46,-21 0-46,0-21 0,-1 0 16,1 21-16,0 1 16,0-22-16,0 21 0,0 0 0,-1 0 15,-20 0-15,21 0 0,-21 1 0,-64 62 16,85-63 0,-22 1-16,22-1 0,0 0 0,-21 0 15,20 0-15,1-21 0,0 21 0,0 1 16,0-22-16,0 21 0,21 0 15,-22-21-15,22 21 16,-21-21-16,21 21 16,0-42 15,21 21-15,1-21-16,-1 0 0,21 0 15,-21-1-15,0 1 0,22 0 16</inkml:trace>
  <inkml:trace contextRef="#ctx0" brushRef="#br0" timeOffset="39994.74">21188 3006 0,'-21'0'15,"21"-21"1,0-1 15,0 1-31,0 0 16,0 0-1,21 21 1,0 0-16,0-21 0,0 21 16,-21-21-16,21 21 0,1 0 0,-1 0 15,0 0-15,0 0 0,0 0 16,0 0-16,1 0 0,-1 0 0,0 0 15,0 21-15,0-21 0,0 21 16,-21 0-16,0 0 16,0 0-16,0 1 15,0-1-15,0 0 0,-21 0 0,21 0 16,-21-21-16,0 21 0,-21 22 16,20-22-16,1 0 0,-21 0 0,0 0 15,20 1-15,-20-1 0,0 0 0,21 0 16,-22 0-16,22 0 0,-21-21 15,21 22-15,-22-1 16,22 0-16,0-21 0,21 21 16,21-21 46,0 0-46,0 0-16,1 0 0,-1 0 15,0 0-15,0 0 0,21-21 16,-20 21-16,20 0 0,-21 0 0,21 0 16,-20 0-16,20 0 0,-21 0 0,0 0 15,22 0-15,-22 0 16,0 0-16,21 0 0,-21 0 16,-21-21-16,22 21 0,-22-21 125,21 21-125,-21-22 15,21 22-15,-21-21 0,21 21 0,0 0 16</inkml:trace>
  <inkml:trace contextRef="#ctx0" brushRef="#br0" timeOffset="40851.29">22458 3069 0,'0'0'0,"0"-21"32,0 0-32,0 0 15,-21 21 1,-1 0-16,1 0 0,0 0 15,0 0-15,0 0 0,0 0 16,-1 0-16,1 21 0,0-21 16,0 21-16,0 0 0,0 0 0,-1 1 15,1-1-15,0 0 0,21 0 16,0 0-16,-21 0 0,21 22 0,0-22 16,0 0-16,0 0 0,0 0 0,0 1 15,21-1-15,0-21 16,0 0-16,1 21 0,-1-21 0,0 0 15,0 0-15,0 0 0,22 0 0,-22-21 16,0 21-16,0-21 0,21-1 16,-20 1-16,-1 0 0,0 0 0,0-21 15,21 20-15,1-41 16,-22 21-16,0 20 0,0-20 16,-21 0-16,21-1 0,-21 22 0,22-21 15,-22 0-15,0-1 0,0 22 16,0-21-16,0 21 0,0-1 0,0 1 15,0 0-15,-22 21 16,1 0-16,0 21 16,0 0-16,21 1 0,0-1 15,-21 21-15,0-21 0,21 0 0,-22 22 16,22-22-16,0 21 0,0-21 16,0 22-16,0-22 0,0 0 0,0 21 15,0-20-15,22 20 0,-1-21 16,0 0-16,0 0 0,0 22 15,0-22-15,1 0 0,-1 0 0,0-21 16,0 21-16,0 1 0,0-22 16,1 21-16,-1-21 0,0 21 15,0-21-15,0 0 0,0 0 16,1 0-16,-1 0 16,0 0-16,21-21 0,-21 21 0</inkml:trace>
  <inkml:trace contextRef="#ctx0" brushRef="#br0" timeOffset="41405.46">23495 3069 0,'-21'-21'16,"0"0"-1,-22 0-15,43 0 0,-21 21 16,0 0-16,0 0 0,0 0 15,-1 0-15,1 0 16,0 0-16,0 0 0,0 21 16,0 0-16,-1-21 0,1 21 15,21 0-15,-21 0 0,0 1 0,21-1 16,0 21-16,0-21 0,0 0 16,0 1-16,0-1 0,0 0 0,0 0 15,0 0-15,0 0 16,21-21-16,0 0 0,0 0 15,1 0-15,-1 0 16,0 0-16,0-21 0,0 21 0,0-21 16,1 0-16,-22 0 0,21-22 0,0 22 15,0 0-15,-21-21 0,0 21 16,21-1-16,-21 1 0,21 0 0,-21 0 16,0 0-16,22 21 0,-22 21 31,0 0-16,0 0-15,0 0 0,0 1 16,0-1-16,0 0 16,0 0-16,0 0 0,0 0 0,0 1 15,0-1-15,0 0 0,0 0 16,21-21-16,0 0 16,-21 21-16,21-21 0,0 0 15,0 0-15,1 0 0,-1 0 16,0 0-16,0 0 15,0-21-15,0 21 0,1-21 16,-1 21-16,0-21 0</inkml:trace>
  <inkml:trace contextRef="#ctx0" brushRef="#br0" timeOffset="42015.77">23982 2985 0,'0'0'0,"0"-22"0,0 1 16,-21 21-1,-1 21 1,1 1-16,21-1 16,0 0-16,0 0 15,0 0-15,0 0 0,-21 1 16,21-1-16,0 0 0,0 0 16,0 0-16,0 0 0,0 1 0,21-1 15,0 0-15,1-21 16,-1 0-16,21 21 0,0-21 15,-20 0 1,-1 0-16,0-21 0,0 21 0,-21-21 16,21-22-16,0 22 0,-21 0 0,22 0 15,-22 0-15,21 0 0,-21-1 16,21 1-16,-21 0 0,0 0 16,0 0-1,0 42 32,0 0-47,0 0 0,-21 0 16,21 1-16,-21-1 0,21 0 0,-22 0 15,22 21-15,0-20 0,0 20 16,-21-21-16,21 21 0,0 1 0,-21-1 16,21-21-16,0 22 0,0-1 0,0 0 15,0 1-15,0-22 0,0 21 16,0 0-16,0-20 0,0 20 15,0-21-15,0 0 0,0 22 0,0-22 16,0 0-16,0 0 0,0 0 16,0 0-16,-21-21 0,21 22 0,-21-1 15,0-21-15,-1 0 16,1 0 0,0-21-1,21-1 1,0 1-16,0 0 0,0 0 15,21 0-15</inkml:trace>
  <inkml:trace contextRef="#ctx0" brushRef="#br0" timeOffset="42598.98">24574 3006 0,'0'-21'0,"-21"21"62,0 0-46,0 0-16,21 21 0,-21-21 16,0 21-16,-1 0 0,1-21 15,21 21-15,0 0 0,0 1 16,-21-22-16,21 21 0,0 0 16,0 0-1,21 0 1,0-21-1,1 0-15,-1 0 16,-21 21-16,21-21 16,-21 22-16,0-1 15,0 0-15,0 0 16,0 0-16,-21-21 16,21 21-16,0 1 0,-21-1 15,-1-21-15,1 21 16,0-21-16,0 0 47,0 0-32,0 0 17,-1 0-32</inkml:trace>
  <inkml:trace contextRef="#ctx0" brushRef="#br0" timeOffset="51754.64">4254 5694 0,'22'0'0,"-1"0"15,0 0 1,0 0-16,-21-21 15,0 0-15,21 21 0,0-22 0,-21 1 16,22 0 0,-22 0-16,0 0 15,0 0 1,0-1-16,-22 22 0,1 0 0,0 0 16,0 0-16,0 0 15,0 0-15,-1 0 0,1 0 16,0 0-16,0 22 0,0-22 0,0 21 15,-1 0-15,1 0 0,0 21 16,0-20-16,0 20 0,21 0 16,-21-21-16,21 1 0,0-1 15,0 0-15,0 0 0,0 0 0,0 0 16,0 1-16,21-22 16,0 0-16,0 0 15,0 0-15,0 0 0,22 0 16,-22 0-16,0-22 0,0 22 15,22-21-15,-22 0 0,0 0 0,0 21 16,0-21-16,-21 0 0,21-1 16,-21 1-16,22 0 0,-22 0 15,0 0-15,0 0 0,0-1 16,0 44 15,0-1-15,0 0-16,0 0 0,0 0 15,0 0-15,0 22 0,0-22 0,0 21 16,0-21-16,0 22 0,0-22 16,0 21-16,0-21 0,0 1 15,0 20-15,0-21 0,0 0 0,0 0 0,0 1 16,0-1-16,0 0 16,0 0-16,0 0 0,0 0 0,0 1 15,-22-1-15,1-21 0,0 21 16,0 0-16,0-21 0,0 0 15,-1 0-15,-20 0 0,21 0 0,0 0 16,0 0-16,-1 0 0,1-21 16,0 21-16,21-21 0,-21 21 15,21-21-15,0-1 32,0 1-17,0 0-15,21 21 16,0-21-16,-21 0 0,21 21 15</inkml:trace>
  <inkml:trace contextRef="#ctx0" brushRef="#br0" timeOffset="52007.7">4889 5736 0,'0'-21'0,"0"0"32,0 42 30,0 0-46,0 0-1</inkml:trace>
  <inkml:trace contextRef="#ctx0" brushRef="#br0" timeOffset="52250.35">4826 6160 0,'0'0'0,"-21"21"15,21-42 79,21-1-94,0 1 16</inkml:trace>
  <inkml:trace contextRef="#ctx0" brushRef="#br0" timeOffset="52963.42">5292 5694 0,'-22'-21'16,"22"0"-16,0-1 15,0 1 1,0 0-16,22 21 16,-1-21-16,0 21 0,-21-21 15,21 21-15,0 0 0,0 0 16,1 0-16,-1 0 0,0 0 15,0 0-15,-21 21 0,21 0 16,-21 0-16,0 0 0,0 1 16,0-1-16,0 0 0,0 0 15,-21 21-15,0-20 0,0-1 0,-22 0 16,22 0-16,0 0 0,0 0 16,0 1-16,0-1 0,-1 0 0,1-21 15,21 21-15,-21-21 16,21-21 31,21 21-47,0 0 15,1 0-15,-1 0 16,0 0-16,0 0 0,0 0 16,0 0-16,1 0 0,-1 0 0,0 0 15,0 0-15,0 0 16,0 0-16,-21 21 0,22 0 15,-22 0-15,0 1 16,0-1-16,0 0 0,0 0 16,-22 0-16,22 0 15,-21-21-15,0 22 0,0-22 16,0 21-16,0-21 0,-1 0 0,1 0 16,0 21-16,0-21 15,0 0-15,0 0 0,-1 0 16,1 0-16,0 0 0,0 0 15,21-21 48,21 0-63,-21-1 16,21 22-16</inkml:trace>
  <inkml:trace contextRef="#ctx0" brushRef="#br0" timeOffset="53498.47">6011 5609 0,'0'0'16,"0"-21"-16,-21 21 31,21 21-31,-21-21 16,21 21-16,0 1 0,-21-1 0,0 0 15,-1 0-15,1 0 0,21 0 0,-42 43 16,42-43-16,-21 0 16,21 0-16,-21 1 0,21-1 15,0 0-15,0 0 0,0 0 0,0 0 16,0 1-16,0-1 15,21-21-15,0 0 16,0 0-16,0 0 0,0 0 16,1 0-16,-1 0 0,0 0 15,0 0-15,0 0 0,0-21 16,1 21-16,-1-22 0,0 1 16,0 0-16,-21 0 15,21 0-15,0 0 0,-21-22 16,0 22-16,0-21 0,0 21 15,0-1-15,0 1 0,0-21 16,0 21-16,0 0 0,-21-1 16,0 22-16,0 0 0,21-21 15,-21 21-15,0 0 16,-1 0-16,1 0 16,0 0-16,21 21 0,-21-21 0,21 22 15</inkml:trace>
  <inkml:trace contextRef="#ctx0" brushRef="#br0" timeOffset="53855.18">6519 5525 0,'0'21'31,"0"0"-31,0 0 0,-21 21 16,21-20-16,0-1 0,0 21 16,-21-21-16,21 22 0,0-1 15,0-21-15,-21 21 0,21 1 0,-21-22 16,21 21-16,0-21 0,-22 1 15,22 20-15,0-21 0,0 0 0,0 0 16,0 1-16,0-1 16,0-42 31,22-1-47,-22 1 15,0 0-15</inkml:trace>
  <inkml:trace contextRef="#ctx0" brushRef="#br0" timeOffset="54194.68">6498 5694 0,'0'-21'0,"0"-43"16,0 43 0,0 0-16,0 0 15,0 0-15,21 21 16,0 0-16,1 0 0,-1-22 0,0 22 15,0 0-15,0 0 0,0 0 16,1 0-16,-1 0 0,0 0 16,0 22-16,-21-1 15,21 0-15,-21 0 0,0 0 0,0 0 0,0 1 16,0-1-16,0 0 16,0 0-16,-21 0 0,0 0 0,0 1 15,0-22-15,-1 21 0,1 0 0,0 0 16,0-21-16,0 21 0,0 0 15,-1-21 1,44-21 15,-1 21-15</inkml:trace>
  <inkml:trace contextRef="#ctx0" brushRef="#br0" timeOffset="54506.61">7006 5525 0,'0'21'16,"0"0"-1,0 0-15,0 0 0,0 22 16,0-22-16,0 0 0,0 21 15,-21-21-15,21 22 0,-21-22 0,21 21 16,0-21-16,0 1 0,-21 41 16,-1-42-16,22 0 15,0 1-15,0-1 0,0 0 16,0 0 0,0-42 15,22 0-31,-22 0 15</inkml:trace>
  <inkml:trace contextRef="#ctx0" brushRef="#br0" timeOffset="54776.11">7006 5588 0,'0'-21'0,"0"42"0,0-63 15,0 63 16,21 0-31,-21 0 16,0 0-16,21 1 0,-21-1 16,22 0-16,-1 0 0,-21 0 0,0 0 15,0 1-15,21-1 0,-21 0 0,21 0 16,-21 0 0,21-21-16,-21 21 15,21-21 1,-21-21 15</inkml:trace>
  <inkml:trace contextRef="#ctx0" brushRef="#br0" timeOffset="55086.61">7493 5482 0,'0'0'0,"-21"0"32,0 0-17,-1 21-15,1 1 16,21-1-16,-21 0 0,0 0 16,0 21-16,0 1 0,-1-22 15,22 0-15,-21 0 0,0 22 0,0-22 16,21 0-16,0 0 15,0 0-15,-21-21 0,21 21 16,21-21 0,0 0-1,0-21-15,-21 0 16,21 21-16,1-21 0,-1 0 0,-21 0 16,21-1-16</inkml:trace>
  <inkml:trace contextRef="#ctx0" brushRef="#br0" timeOffset="55373.08">7472 5546 0,'21'-21'15,"-21"-1"-15,0 1 16,0 42 31,0 1-47,0-1 0,0 0 0,0 21 16,0-21-16,0 22 0,0-22 15,0 21-15,0-21 0,0 22 16,0-22-16,0 21 0,0-21 0,0 22 15,0-22-15,0 0 0,0 0 0,0 22 16,0-22-16,0 0 0,0 0 16,0 0-16,0 0 0,0 1 15,0-1-15,0-42 63</inkml:trace>
  <inkml:trace contextRef="#ctx0" brushRef="#br0" timeOffset="55983.23">1418 6054 0,'0'0'0,"-21"0"16,42 0 15,0 21-31,0-21 0,1 0 16,20 0-16,0 0 0,22 0 0,-22 0 15,22 0-15,-1 0 0,1 0 16,-1 0-16,22 0 0,-1-21 0,22 21 15,-21 0-15,0 0 0,-1-21 16,-20 21-16,20 0 0,-20 0 16,-22 0-16,1 0 0,-1 0 15,-21 0-15,-42 0 32,0 0-32,0 0 0,-22 0 15,22 0-15,-21 0 0</inkml:trace>
  <inkml:trace contextRef="#ctx0" brushRef="#br0" timeOffset="56352.81">1376 6202 0,'0'0'16,"-21"0"-16,42 0 31,0 0-31,0 0 0,21 0 16,1 0-16,20 0 0,-20 0 16,20 0-16,1-21 0,-1 21 0,22 0 15,-22 0-15,22-21 16,-22 21-16,22-22 0,-21 22 0,20 0 15,-41 0-15,20 0 0,-42-21 16,22 21-16,-1 0 0,-21 0 16,-42 0 15,0 0-31,0-21 0,-1 21 16,22-21-16,-21 21 15</inkml:trace>
  <inkml:trace contextRef="#ctx0" brushRef="#br0" timeOffset="56779.83">2413 5715 0,'-21'-21'0,"42"42"0,-42-63 16,0 42-16,-1-21 0,1 21 31,21 21-16,21 0-15,1-21 16,-1 21-16,0 0 0,0 0 16,0-21-16,0 22 0,22-1 0,-1-21 15,-21 21-15,22-21 0,-1 0 16,0 21-16,1-21 0,-22 0 16,21 0-16,0 0 0,-20 0 0,20 0 15,-21 0-15,-21 21 16,0 0-16,0 1 15,-21-1-15,0 0 16,0 0-16,-22 0 0,1 0 0,-22 43 16,1-43-16,21 0 15,-1 22-15,1-22 0,21 0 0,-22 21 16,1-21-16,21 1 0,-21 20 16,20-21-16,1 0 0,-42 22 15,63-22-15,-21 0 16,-1-21-16,1 21 0,0 0 0,0-21 31</inkml:trace>
  <inkml:trace contextRef="#ctx0" brushRef="#br0" timeOffset="70430.36">13864 5525 0,'-21'0'15,"0"0"-15,0 0 16,-1 0-16,1 0 16,0 0-16,0-22 15,0 1 1,21 0-16,-21 21 16,21-21-16,-22 21 0,22-21 0,-21 0 15,21-1-15,0 1 16,0 0-16,0 0 0,0 0 0,0 0 15,0-1-15,0 1 0,0 0 16,21 21-16,1-21 0,-1 0 16,0 21-16,0 0 0,0-21 15,22 21-15,-22 0 0,0 0 0,0 0 16,0 0-16,0 21 0,-21 0 16,0 0-16,0 0 0,-21 22 15,0-22-15,0 21 0,-21-21 0,20 22 16,-20-1-16,0 0 0,-1 1 0,1-1 15,0 0-15,-1 1 0,1-1 16,21 0-16,0-21 0,-22 43 16,43-43-16,0 43 15,0-43-15,0 0 0,43 0 16,-22-21-16,0 0 0,0 0 0,22 0 16,-1 0-16,-21 0 0,21 0 0,43-21 15,-64 21-15,22-21 16,-22 0-16,21 21 0,-21-22 15,0 1-15,1 0 0,-22 0 0,0 0 16,0-22-16,0 22 0,0 0 0,-22 0 16,1 0-16,0 0 0,0-1 15,0 1-15,0 0 0,-1 21 0,1 0 16,-21 0 0,21 0-16,0 0 0,-1 0 0,1 0 0,0 0 15,0 0 1,21 21-16,21-21 47,0 0-47,0 0 15</inkml:trace>
  <inkml:trace contextRef="#ctx0" brushRef="#br0" timeOffset="70642.89">14245 5482 0,'21'0'0,"-42"0"0,42-21 16,-21 42 77,0 0-93,0 1 0</inkml:trace>
  <inkml:trace contextRef="#ctx0" brushRef="#br0" timeOffset="70830.61">14224 5757 0,'0'22'0,"0"-1"16,-21-21-1,0 0 1,21-21 31,21-1-47,0 1 0</inkml:trace>
  <inkml:trace contextRef="#ctx0" brushRef="#br0" timeOffset="71326.61">14774 5398 0,'0'-22'0,"0"44"0,0-65 16,0 22-1,-21 21 16,0 0-31,0 0 0,21 21 0,-21 0 16,-1 1-16,22-1 0,-21 0 16,0 21-16,21-21 0,-21 1 0,0 20 15,21-21-15,-21 21 0,21-20 16,-22-1-16,22 42 16,0-20-16,0-22 15,0 0-15,22-21 0,-1 0 0,0 0 16,0 0-16,0 0 0,0 0 15,22 0-15,-22 0 0,0 0 16,0-21-16,0 21 0,22-21 0,-22-1 0,0 1 16,0-21-16,-21 21 15,21 0-15,-21-1 0,0-20 0,0 21 16,0 0-16,0-22 0,0 22 16,0 0-16,-21 0 0,0 0 0,21 0 15,-21-1-15,0 22 0,0 0 16,-1 0-16,1 0 15,0 0-15,0 0 16,21 22-16,-21-22 16,21 21-16,21-21 31,0 0-31</inkml:trace>
  <inkml:trace contextRef="#ctx0" brushRef="#br0" timeOffset="71780.07">15367 5313 0,'0'0'0,"-21"21"47,0 0-47,-1 0 0,1 1 0,21-1 16,-21 0-16,0 21 0,21-21 0,-21 1 15,21 20-15,-21-21 0,-1 64 16,22-43 0,0-21-16,0 0 0,22 1 31,-1-22-31,0 0 0,0 0 0,0 0 16,22 0-16,-22 0 0,0-22 0,0 22 15,21-21-15,-20 0 0,-1 0 16,0 21-16,0-42 0,0 20 0,0 1 15,-21-21-15,0 21 0,0 0 0,0-22 16,0 22-16,0-21 0,0 21 16,0-1-16,0 1 0,-21 0 0,0 21 15,0-21-15,0 21 16,0 0-16,-1 0 0,1 0 0,0 0 16,0 0-16,0 0 0,0 21 15,-1-21-15,22 21 0,-21-21 16,21 21-16,0 1 15,21-22-15,1 0 16,-1 0-16,0 0 0</inkml:trace>
  <inkml:trace contextRef="#ctx0" brushRef="#br0" timeOffset="72352.28">16150 5186 0,'0'0'0,"0"-21"16,0 42-1,-21 0-15,0-21 16,0 21-16,21 0 0,-22 22 16,1-22-16,0 0 0,21 21 0,-21-20 15,0 20-15,21-21 0,-21 21 0,-1-20 16,22 20-16,-21-21 0,0 0 15,21 22-15,0-22 0,-21 21 16,21-21-16,-21-21 0,42 0 47,-21-21-47,21 21 0,-21-21 16,21 0-16,-21-22 0,21 22 0,1 0 15,-22-21-15,21 21 0,0-22 16,-21 22-16,21-21 0,0-1 0,-21 22 15,21-21-15,-21 21 0,22-22 16,-1 22-16,-21 0 16,21 21-16,0 0 15,-21 21-15,0 0 16,0 1-16,0 20 16,0-21-16,0 0 0,0 22 15,0-22-15,0 21 0,0-21 0,0 0 16,0 22-16,0-22 0,0 0 0,0 0 15,0 0-15,0 1 0,0-1 16,0 0-16,21 0 0,-21 0 16,21 0-1,-21-42 17,0 0-32</inkml:trace>
  <inkml:trace contextRef="#ctx0" brushRef="#br0" timeOffset="72542.28">15875 5630 0,'0'-21'16,"21"0"15,0 21-15,0 0-16,1 0 0,-1-21 0,0 21 15,0 0-15,21 0 0,-20 0 0,-1-21 16,0 0-16,0 21 0,0 0 16</inkml:trace>
  <inkml:trace contextRef="#ctx0" brushRef="#br0" timeOffset="72838.63">16700 5271 0,'0'0'0,"0"-22"16,0 44 31,0-1-47,-21 0 0,21 0 15,0 43-15,-21-43 0,21 0 16,-21 21-16,21-21 0,0 22 0,0-22 15,-21 0-15,21 21 0,-21-20 16,21-1-16,0 0 0,0 0 16,0 0-16,0 0 15,0-42 1,0 0 0,0 0-16</inkml:trace>
  <inkml:trace contextRef="#ctx0" brushRef="#br0" timeOffset="73076.25">16722 5292 0,'0'0'0,"0"-21"16,0-1-16,21 44 47,-21-1-32,0 0-15,21 0 0,0 0 16,-21 0-16,0 1 0,21-22 15,-21 21-15,0 0 0,0 0 16,0 0-16,21-21 16,1 0-1</inkml:trace>
  <inkml:trace contextRef="#ctx0" brushRef="#br0" timeOffset="73335.37">17208 5165 0,'0'0'0,"-42"0"15,21 0 1,0 0-16,0 21 0,-1 0 16,1-21-16,0 21 0,0 0 15,0 1-15,0-1 0,-1-21 0,1 21 16,21 0-16,-21 0 0,0 0 15,21 1 1,21-22 0,0 0-1,0-22-15,1 1 0,-1 21 16,0-21-16,0 0 0,0 0 0,0 0 16</inkml:trace>
  <inkml:trace contextRef="#ctx0" brushRef="#br0" timeOffset="73538.49">17208 5165 0,'0'0'0,"0"21"31,0 0-31,0 0 16,0 0-16,0 1 0,-21-1 0,21 21 15,0 0-15,0-20 16,-21-1-16,21 21 0,-21-21 0,21 0 16,0 22-16,0-22 0,0 0 0,0 21 15,0-20-15,0-1 0,0 0 0,0 0 16,0 0-1</inkml:trace>
  <inkml:trace contextRef="#ctx0" brushRef="#br0" timeOffset="82463">4381 6816 0,'0'0'0,"-21"0"0,0 0 16,0 0-16,0 0 0,0 0 15,-1 0-15,1 0 0,0 0 16,0 0-16,0 0 0,21 21 15,-21-21-15,-1 0 16,22 21 15,22-21-15,-1 0 0,0 0-16,0 0 0,21 0 0,-20 0 15,20 0-15,0 0 0,1-21 16,20 21-16,1 0 0,-1-21 15,1 21-15,20-21 0,-20 21 0,63-22 16,-43 22-16,-20-21 0,-1 21 16,1 0-16,-1-21 0,22 21 15,0 0-15,-22 0 0,22-21 0,0 21 16,-22 0-16,1 0 0,-1 0 0,-21 0 16,1 0-16,-1 0 0,-21 0 15,22 0-15,-22 0 0,0 0 16,-42 0 46,0 0-62,-1 0 16,1 0-16,0 0 0,0 0 16,0 0-16</inkml:trace>
  <inkml:trace contextRef="#ctx0" brushRef="#br0" timeOffset="82947.6">4572 6900 0,'-42'0'16,"84"0"-16,-106 22 0,43-22 15,21 21 16,21-21-15,1 0 0,20 0-16,-21 0 0,21 0 0,22 0 15,-1 0-15,1 0 0,-1 0 16,1 0-16,21 0 0,-22 0 0,22 0 16,-1-21-16,107 21 0,-106 0 15,-1 0-15,-20-22 0,20 22 16,-20 0-16,-22 0 0,1 0 0,-1 0 15,-21 0-15,0 0 0,0 0 16,1 0-16,-22-21 31</inkml:trace>
  <inkml:trace contextRef="#ctx0" brushRef="#br0" timeOffset="99910.69">4318 6879 0,'-42'0'16,"42"21"-16,-22-21 15,44 0 63,-1 0-78,0 0 16,0 0-16,0 0 0,0 0 16,22 0-16,-22 0 0,0 0 0,21 0 15,1 0-15,41 0 0,-41 0 16,-1 0-16,0-21 0,1 21 15,20 0-15,-20 0 0,20-21 0,-21 21 16,22 0-16,-22-21 0,22 21 0,-1-21 16,1 21-16,-22-21 0,22 21 15,63-22-15,-43 1 16,-20 21-16,-1-21 0,1 21 0,-1-21 16,1 21-16,20-21 0,-20 0 0,-1 21 15,1-22-15,169 1 16,-149 21-16,86 0 15,-86-21-15,-20 21 0,-1 0 16,1 0-16,-1 0 0,-20 0 0,-1 0 16,0 0-16,-20 0 0,-1 0 0,0 0 15,0 0-15,-42 0 78,0 0-62,0 0-16,-1 0 0,-20 0 16</inkml:trace>
  <inkml:trace contextRef="#ctx0" brushRef="#br0" timeOffset="100750.8">4614 7070 0,'-21'0'16,"42"0"-16,-63 0 31,63 0 16,0 0-47,0 0 0,1 0 16,-1 0-16,0 0 0,21 0 15,1 0-15,-22 0 0,21 0 0,0 0 16,22 0-16,-22-21 0,1 21 0,20 0 15,1 0-15,-22-22 16,106 22-16,-84-21 0,-1 21 16,22-21-16,84 21 0,-84 0 15,-22-21-15,107 21 0,-107 0 16,1-21-16,20 21 0,-20 0 16,-1 0-16,1 0 0,-1 0 15,-20-21-15,20 21 0,1 0 0,-22 0 16,21 0-16,-20 0 0,-1-22 0,0 22 15,1 0-15,-1 0 0,0 0 0,22-21 16,-22 21-16,22 0 16,-43 0-16,0 0 0,0 0 15,0 0-15,1 0 0,-1 0 16,0-21-16,0 21 0,0 0 16,0 0-16,1 0 0,-1 0 15,0 0-15,0 0 16,0 0-16,0 0 0,1 0 0,-1 0 15,0 0-15,0 0 0,0 0 0,0 0 16,1 0-16,-1 0 0,0 0 0,0 0 16,0 0-16,0 0 0,1 0 15,-1 0-15,0 0 0,0 0 0,0 0 16,0 0-16,1 0 16,-22-21 15</inkml:trace>
  <inkml:trace contextRef="#ctx0" brushRef="#br0" timeOffset="101943.96">4762 7091 0,'0'0'0,"-21"21"0,0-21 15,0 0-15,0 0 16,0 21-16,-1-21 0,1 0 16,0 0-16,0 0 0,0 0 15,0 0-15,-1 0 0,1 0 16,0 0-16,0 0 0,0 0 15,0 0-15,-1 0 0,1 0 16,0 21-16,0-21 16,0 0-16,0 0 15,-1 0-15,1 0 16,0 0 0,0 0-16,0 0 31,42 0 16,0 0-47,0 0 15,0 0-15,1 0 0,-1 0 16,21 0 0,-21 0-16,0 0 0,1 0 0,-1 0 15,-21 22-15,21-22 31,0 0 1</inkml:trace>
  <inkml:trace contextRef="#ctx0" brushRef="#br0" timeOffset="115559.61">18584 5249 0,'-21'0'31,"0"0"-31,0 0 0,0 0 16,-1 0-16,1 0 15,0 0-15,0 0 32,42 0-1,0 0-31,0 0 0,22 0 0,-22 0 16,21 0-16,1 0 0,-1 0 15,21 0-15,-20 0 0,20 0 0,1 0 16,63 0-16,-64 0 0,64 0 15,-63 0-15,-1 0 16,-20 0-16,20 0 0,1 0 16,-22 0-16,0 0 0,1-21 0,-1 21 15,-21 0-15,0 0 0,0 0 16,22 0-16,-64 0 62,-1 0-62,1 0 0,0 0 16,0 21-16,0-21 0,-22 0 0,22 22 16,-21-22-16,0 0 0,20 21 0,-62 0 15</inkml:trace>
  <inkml:trace contextRef="#ctx0" brushRef="#br0" timeOffset="115932.55">18436 5440 0,'-21'0'0,"42"0"0,-42 21 15,0-21-15,42 0 32,21 0-17,-21 0-15,22 0 0,-1 0 16,0 0-16,1 21 0,20-21 0,1 0 15,-1 0-15,1 0 0,-22 0 0,43 0 16,-22 0-16,1 0 0,-1 0 0,-20 0 16,20 0-16,1 0 0,-22 0 15,0 0-15,1 0 0,-22 0 0,21 0 16,-21 0-16,0 0 0,1 0 0,-1 0 16,0 0-1,-42 0 48,0-21-48</inkml:trace>
  <inkml:trace contextRef="#ctx0" brushRef="#br0" timeOffset="116529.78">19621 4974 0,'0'21'31,"0"1"-31,0-1 15,0 0-15,0 0 16,22-21-16,-22 21 0,21 0 0,0 1 16,0-1-16,43 0 15,-43 0-15,0 0 0,0-21 0,21 21 16,-20-21-16,-1 0 0,21 22 0,-21-22 16,0 0-16,1 0 0,-1 21 15,0-21-15,0 0 0,0 0 16,-21 21-1,0 0 1,0 0-16,0 0 16,-21-21-16,0 22 0,0-22 0,0 21 15,-22-21-15,22 21 0,-21 0 16,21 0-16,-22 0 0,1-21 0,0 22 16,20-1-16,-20 0 0,0 0 0,-1 0 15,22 0-15,-21-21 0,21 22 0,-22-1 16,22 0-16,0-21 0,0 21 15,-21 0-15,20-21 16,1 21-16,21 1 0,-21-22 16,0 21-1,21-42 63,-21 21-78</inkml:trace>
  <inkml:trace contextRef="#ctx0" brushRef="#br0" timeOffset="118605.63">7662 3344 0,'0'0'15,"0"-21"-15,0 0 0,0 0 0,0 0 16,0 0-16,21-1 0,-21 1 16,0 0-16,0 0 0,22 21 15,-22-21-15,21 0 16,-21 42 15,0 0-31,0 0 0,0 0 0,0 0 16,0 43-16,0-22 15,0-21-15,0 22 0,0-1 16,-21-21-16,21 22 0,-22-22 0,22 0 16,0 0-16,0 0 0,0 0 0,0 1 15,0-1-15,0 0 16,0-42 15,0 0-15,0-1-16,22 1 0,-22 0 0,21-21 15,0 21-15,0-22 0,0 1 16,0 0-16,1-1 0,-1 1 0,0 0 16,-21-1-16,0 1 0,21 21 0,-21-22 15,0 22-15,0 0 0,0 0 16,0 0-16,0 0 16,-21 42-1,0 0 1,21 0-16,-21 0 15,-1 22-15,22-22 0,-21 0 0,21 21 16,0-21-16,-21 22 0,0-22 0,21 21 16,-21-21-16,21 1 15,-21-1-15,-1 42 0,22-42 16,-21 1-16,21-1 0,0 0 16,-21 0-1,21 0 1,0 0-1,0 1 17,21-22 30,-21 21-62,21-21 0,1 0 16,20 0-16,-21 0 0,21 0 15,22-21-15,-22-1 0,43 1 16,0 0-16,-1 0 0,22-21 0,0-1 16,21 1-16,21 0 0,-21-22 15,21 1-15,0 20 0,1-20 16,20-1-16,0 22 0,1-22 0,-22 22 0,0 0 16,-21-1-16,0 1 0,-21 21 15,-22 0-15,-20 0 0,-1-1 0,1 22 16,-22 0-16,-21-21 0,22 21 0,-22 0 15,0 0-15,0 0 0,0 0 16,1 0-16,-1 0 16,-21-21-16,21 21 15,0 0 1,-21-21-16,21 21 16,-21-21-16</inkml:trace>
  <inkml:trace contextRef="#ctx0" brushRef="#br0" timeOffset="120563.13">17992 2244 0,'0'0'0,"0"-21"15,0-1-15,0 1 16,21 21 0,-21 21 15,0 1-31,0-1 0,0 21 16,0-21-16,0 22 0,0-1 0,0 0 15,0 22-15,0-22 0,0 0 16,0 1-16,-21-1 0,21 0 15,0 1-15,0-22 0,0 0 0,0 21 16,0-20-16,0-1 0,0 0 16,0 0-16,21-21 0,0 0 15,0 0-15,0 0 16,0 0-16,1-21 0,20 0 16,-21 0-16,43-22 0,-22 1 0,21 0 15,1-1-15,-1-20 0,22-1 0,0 1 16,-1 20-16,1-20 0,0-1 15,-22 22-15,22-21 0,0 20 0,-22 22 16,1-21-16,-22 21 0,21-1 0,-41 1 16,20 0-16,-21 0 0,0 21 15,0 0-15,1-21 0,-65 21 63,22 21-63,0 0 15,-21 0-15,-1 0 0,1 1 0,-43 41 16,22-42-16,20 22 16,-20-1-16,-1-21 0,1 21 0,-1 1 15,1-22-15,-1 21 0,1-21 0,-1 1 16,22 20-16,0-42 0,-1 21 16,1 0-16,21 0 0,-21-21 0,-1 22 15,22-22-15,0 0 0,0 0 16,0 21-16,-1-21 0,1 0 15,0 0-15,0 0 16,0 0-16,0 0 16,-1 0-1,22-21 1,0-1-16,0 1 16,0 0-16,0 0 15,0 0-15,0 0 16,0-1-16,0 1 15,0 0-15,0 0 16,0 0-16,22 0 0,-22-1 16,21 1-16,-21 0 0,0-21 15,0 21-15,21-1 0,-21 1 16,0 0-16,0 0 0,0 0 0,0 0 16,0-1-16,0 1 15,0 0-15,0 42 47,0 0-47,0 1 0,0-1 0,0 0 16,0 21-16,0-21 0,0 22 15,0-1-15,-21 64 16,21-64-16,-21 64 0,-1-64 0,22 1 16,0-1-16,-21-21 0,21 22 15,-21-22-15,21 0 0,0 0 16,0 0-16,0 0 15,0 1 1,21-22 31,0-22-47,22 1 16,-22 0-16,21 0 0,1 0 0,20-22 15,1 22-15,63-85 16,-64 64-16,22-21 0,-1 20 0,1-20 15,-21 20-15,20 1 16,-20 0-16,-1-1 0,1 1 0,-22 21 16,0 0-16,1 0 0,-22 21 0,21 0 15,-42-22-15,21 22 0,-42 0 32,0 22-17,0-22-15,0 21 16,0-21-16,-1 0 0,-41 42 0,42-42 15,-22 21-15,1 0 0,0-21 16,-1 22-16,1-1 0,-21 0 0,20 0 16,-20 21-16,-1-20 0,22-1 0,-64 42 15,64-20-15</inkml:trace>
  <inkml:trace contextRef="#ctx0" brushRef="#br0" timeOffset="121871.66">21569 3810 0,'0'0'0,"-21"0"0,-1 0 15,1 0-15,0 0 16,0 0-16,0 0 16,0 0 31,42 0-16,0 0-31,21 0 0,-21 0 0,22 0 15,-1 0-15,0 0 0,1 0 16,20 0-16,1 0 0,-1 0 0,1 0 16,20 0-16,65 0 15,-65 0-15,1 0 0,21 0 0,-22 0 16,1 0-16,21 0 0,-21 0 0,-22 0 16,22 0-16,-22 0 0,1 0 15,-1 0-15,1 0 0,-22 0 16,0 0-16,1 0 0,-1 0 0,0 0 15,-20 0-15,20 0 0,-21 0 16,0 0-16,-21-21 16,-21 0 15,0 21-31,0 0 16,-22 0-16,22 0 0,0 0 0,0-21 15,-21 21-15,-1 0 0,22 0 16,-21 0-16</inkml:trace>
  <inkml:trace contextRef="#ctx0" brushRef="#br0" timeOffset="122358.4">21294 4106 0,'0'22'15,"0"-44"-15,21 44 31,0-22-15,21 0-16,1 0 0,-1 0 0,0 0 16,22 0-16,20-22 0,-20 22 15,21 0-15,-1-21 0,22 21 0,-21 0 16,21 0-16,21 0 0,0-21 0,-22 21 16,22 0-16,-21 0 15,0 0-15,-21 0 0,-1 0 0,-20 0 16,-1 0-16,1 0 0,-22 0 15,-21 0-15,1 0 0,-1-21 0,0 21 16,0-21-16,0 21 16,-21-21-16,21-1 15,-42 22 32,0 0-47</inkml:trace>
  <inkml:trace contextRef="#ctx0" brushRef="#br0" timeOffset="133061.24">3598 5165 0,'0'0'16,"-21"-21"0,21-1-1,0 1 17,21 21-17,0 0-15,22 0 0,-22-21 16,21 0-16,1 21 0,-1 0 15,0-21-15,1 21 0,20 0 0,-21 0 16,1-21-16,-1 21 0,22 0 0,-22 0 16,0 0-16,64-22 15,-42 22-15,-22 0 0,85 0 16,-64 0-16,1 0 0,-1 0 16,22 22-16,-21-22 0,20 0 0,1 0 15,0 21-15,-1-21 0,1 0 16,21 0-16,0 21 0,-1-21 0,1 0 15,0 0-15,0 0 0,0 0 16,0 0-16,-1 0 0,22 0 16,-21 0-16,21 0 0,0 0 0,21 0 15,-21 0-15,0 0 0,0 0 0,22 0 16,-22 0-16,21 0 0,0 0 16,0 0-16,-21 0 0,169 0 15,-147 0-15,-22 0 0,21 0 0,-21 0 16,21 0-16,-21 0 0,0 0 15,21 0-15,0 0 0,0 0 0,-21 0 16,22 0-16,-22 0 0,0 0 0,0 0 16,0 0-16,0 0 15,0 0-15,0 0 0,0 0 0,-22 0 16,22 0-16,212 0 16,-233 0-16,0 0 0,21 0 15,-21 21-15,21-21 0,-22 0 0,1 0 16,106 0-16,-85 0 0,106 0 15,-127 0-15,-1 0 16,22 0-16,-42 0 0,21 0 0,0 0 16,-22 0-16,22 0 0,-21 0 0,0 0 15,20 0-15,-20 0 0,0 0 16,-1 0-16,86 0 16,-86 0-16,1 0 0,0 0 0,-1 0 0,1 0 15,0 0-15,-1 0 16,1 0-16,21 0 0,-21 0 0,-1 0 15,1 0-15,0 0 0,-1-21 0,-20 21 16,20 0-16,1 0 0,0-21 16,-1 21-16,1 0 0,0 0 0,84-21 15,-84-1-15,84 22 16,-84 0-16,-22 0 0,22-21 16,0 21-16,20 0 0,-20 0 0,0 0 15,21 0-15,-22 0 0,1 0 16,0 0-16,-1 0 0,1-21 0,-22 21 15,22 0-15,-21 0 0,20 0 0,1 0 16,-22 0-16,22 0 16,-21 0-16,20 0 0,-20 0 0,20 0 15,-20 0-15,-1 0 0,1 0 0,-1 0 16,1 0-16,-1 0 0,1 0 16,-1 0-16,1 0 0,-1 0 0,1 0 15,-1 0-15,1 21 0,-1-21 16,1 0-16,-1 0 0,1 21 0,-22 1 15,22-22-15,-22 21 0,0-21 0,1 21 16,-1-21-16,0 21 0,-20 0 16,20-21-16,0 21 0,1 22 15,-1-43-15,0 42 16,-21-21-16,1 0 0,-1 1 16,0-1-16,-21 0 0,21 0 0,-21 0 15,0 0-15,0 1 0,0-1 0,0 0 16,0 21-16,0-21 0,0 22 15,0-22-15,0 21 0,-21 1 0,0-22 16,0 21-16,-1 0 0,1-20 0,0 20 16,-21 0-16,21-21 0,-1 22 15,-20-22-15,21 21 0,-21-21 16,-1 22-16,1-22 0,-22 0 0,22 21 16,-21-20-16,20-1 0,-20 21 0,-1-21 15,1 0-15,-22 22 0,22-22 16,-1 21-16,-21-21 0,-42 43 15,43-43-15,-1 21 0,0-20 0,1-1 16,-1 21-16,-21-21 0,0 0 16,1 1-16,20-1 0,-21 0 0,0 0 15,0 0-15,1 0 0,-22-21 0,-106 43 16,127-43-16,-21 21 16,21 0-16,0-21 0,-21 21 0,21 0 15,-21-21-15,0 22 0,0-22 0,0 21 16,0-21-16,0 21 0,0-21 0,0 21 15,-21-21-15,21 0 0,-21 21 16,21-21-16,-21 21 0,21-21 16,-21 22-16,21-22 0,-21 21 0,-1-21 15,1 0-15,21 0 0,-21 21 0,21-21 16,-21 0-16,-127 21 16,127-21-16,21 0 0,-22 0 0,22 0 15,0 21-15,-21-21 0,21 0 0,-21 0 16,21 0-16,0 0 0,-148 0 15,127 0-15,21 0 0,-21 0 16,-1 0-16,1 0 0,0 0 16,0 0-16,0 0 0,21 0 0,-21 0 15,-1 0-15,1 0 0,21 0 0,0 0 16,-21 0-16,21 0 0,0 0 16,0 0-16,-21 0 0,21 0 0,0 0 15,0 0-15,0 0 0,0 0 0,0 0 16,0 0-16,0 0 0,0 0 15,-21 0-15,42 0 0,-21 0 0,0 0 16,21 0-16,-21 0 0,21 0 0,-21 0 16,21 0-16,-21 0 0,22 0 15,-1 0-15,0 0 0,0 0 0,21 0 16,-20 0-16,-1 0 0,0 0 16,21 0-16,-21 0 0,1 0 15,20 0-15,0 0 0,1 0 0,-1 0 16,21 0-16,-20 0 0,20 0 15,1 0-15,-1 0 0,-20 0 0,20 0 16,1 0-16,-1 0 0,1 0 0,-1-21 16,1 21-16,-1 0 0,22 0 15,-22-21-15,22 21 0,0 0 0,-1 0 16,1-21-16,0 0 0,-1 21 0,1 0 16,0-22-16,-1 22 0,22-21 15,-21 21-15,-1-21 0,1 21 0,0-21 16,-1 0-16,1 0 0,0 21 15,-22-22-15,22 1 0,0 0 0,-1 21 16,1-21-16,0 0 0,-1 0 16,1-1-16,0 1 0,-1 0 0,22 0 15,-21-21-15,21 20 0,-22 1 16,1-42-16,21 42 0,0-1 16,-1-20-16,22 21 0,-21-21 15,21 20-15,-21-20 0,0-21 16,21-22-16,0 43 15,0-1-15,-21 22 0,21-21 16,0 21-16,0-22 0,0 1 16,0 0-16,0 20 0,21-41 15,-21 21-15,21 20 0,0 1 16,0 0-16,1 0 0,-1 0 16,21 0-16,-21 21 0,22-22 0,-1 1 15,0 21-15,1-21 0,-1 0 16,0 21-16,1-21 0,20 21 0,-21-21 15,43 21-15,-64-22 0,22 22 16,-1 0-16,-21-21 0,0 21 16,22 0-16,-22 0 0,0-21 0,0 21 15,0 0-15,22 0 0,-22 0 16,0-21-16,42 21 16,-41-21-16,20 21 0,-21 0 0,21 0 15,-20-21-15,20 21 0,0 0 16,-21 0-16,1 0 0,20 0 0,-21 0 15,0 0-15,22 0 0,-22 0 16,0 0-16,0 0 16,-21-22-16,-21 22 31,0 0-31,-22-21 16,22 21-16,-21 0 0,0 0 15,-1 0-15,-20 0 0,20 0 0,-41 0 16,20 0-16,1 0 0,-22 0 15,0 0-15,1 0 0,-1 0 0,0 0 16,1 0-16,20 21 0,1-21 16,-1 22-16,22-1 0,-22-21 15,22 21-15,0 0 0,-1 21 0,1-20 16,0 20-16,-1 0 16,-20 1-16,-22 62 0,43-41 0,0-1 15,-1 1-15,22-22 16,-21 22-16,21-1 0,-22-20 0,22-1 15,0 21-15,21-20 0,0 20 16,0-20-16,21 20 0,0-42 16,22-21-16,-22 0 0,21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17:37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0 0,'0'21'31,"0"0"-15,0 1-16,0-1 0</inkml:trace>
  <inkml:trace contextRef="#ctx0" brushRef="#br0" timeOffset="9679.69">1714 826 0,'0'0'0,"22"0"0,-1-22 16,-21 1 15,0 0-15,0 0 15,0 0-31,0 0 16,0-1-1,0 1 1,0 0-1,0 0 1,-21 42 78,21 0-94,0 0 0,-22 1 15,22 20-15,0-21 0,0 21 16,0 1-16,0-22 0,-21 42 0,21-20 16,0-1-16,0 0 0,0 1 0,0-1 15,-21 0-15,21 1 0,0-1 16,0 0-16,0 1 0,0-1 0,0 0 16,0-20-16,0 20 0,-21 0 15,21-21-15,-21 22 0,21-22 0,0 0 16,0 21-16,0-20 15,0-1-15,-21-21 0,21 21 0,0 0 16,0-42 15,-22 0-31,22 0 0,0-1 16,0-20-16,0 21 0,0-21 16</inkml:trace>
  <inkml:trace contextRef="#ctx0" brushRef="#br0" timeOffset="10467.82">1418 995 0,'0'0'0,"0"-21"0,0 0 16,0-1-1,0 1-15,0 0 0,0 0 16,0 0-16,0 0 0,0-1 16,21 1-16,0 0 0,1 0 15,-1 0-15,0 21 0,0-21 16,21-1-16,-20 1 0,20 21 0,-21-21 16,21 0-16,-20 21 15,-1 0-15,0 0 0,0 0 0,0 0 16,0 0-16,1 0 0,-1 21 0,0-21 15,-21 21-15,0 22 0,21-22 16,-21 21-16,21-21 0,-21 22 0,0-1 16,0 0-16,0 1 0,0 20 15,0-21-15,0 1 0,0-1 0,0 0 16,0 1-16,0-1 0,0 0 16,0 1-16,0-22 0,0 42 15,-21-41-15,21-1 0,0 21 16,0-21-16,0 0 15,0-42 17,0 0-32,0 0 15,0-21-15,0 20 0,0 1 0,0-21 16,0 0-16,0-1 0,21-20 16,0 20-16,-21-20 0,22 21 0,-1-22 15,0 1-15,0 20 0,0-20 16,22 20-16,-22 1 0,21 0 0,-21-1 15,22 22-15,-22-21 0,21 21 16,-21 0-16,0-1 0,1 22 0,-1 0 16,0-21-16,0 21 0,0 0 15,-21 21-15,0 1 16,0 20-16,0-21 0,0 21 0,0 1 16,0-1-16,-21 22 0,21-22 15,-21 21-15,0 1 0,0-1 0,-1 1 16,1-22-16,0 22 0,21-22 0,-21 22 15,21-22-15,-21 0 0,21 1 16,-21-22-16,21 21 0,0 0 0,0-20 16,0-1-16,0 0 0,0 0 15,0 0-15,0 0 0,0 1 16,0-44 15,0 1-31,0 0 16,0 0-16,0-21 0</inkml:trace>
  <inkml:trace contextRef="#ctx0" brushRef="#br0" timeOffset="10898.28">2476 1439 0,'22'0'16,"-1"0"-16,0-21 0,0 21 0,0-21 15,22 0-15,-22 0 0,0 0 0,0-1 16,21 1-16,-20 0 0,-1-21 16,0 21-16,-21-1 0,0 1 0,21 0 15,-21 0-15,0 0 16,-21 21-16,0 0 15,0 0-15,-1 0 0,1 0 0,0 21 16,0-21-16,0 21 0,-22 21 16,22-20-16,0-1 0,0 63 15,0-62-15,0 20 16,21-21-16,0 21 0,0-20 0,0-1 16,0 21-16,0-21 0,0 22 15,0-22-15,21 0 0,0 0 16,0 0-16,0-21 0,0 0 15,1 0-15,-1 0 0,0 0 16,21 0-16,-21 0 0,1-21 0,-1 0 16,21 0-16,-21 0 0,0-22 0</inkml:trace>
  <inkml:trace contextRef="#ctx0" brushRef="#br0" timeOffset="11272.12">3408 614 0,'0'0'0,"0"-21"0,-21 21 16,-1-21-16,1 21 15,0 0 1,21 21-16,0 0 15,-21 0-15,21 0 0,0 0 0,0 22 16,0-1-16,0 0 0,0 22 0,-21-22 16,21 22-16,-21-22 0,-1 22 15,22-1-15,-42 22 0,42-43 16,0 0-16,-21 1 0,0-1 16,21-21-16,-21 22 0,21-22 0,-22 0 15,22 42-15,0-41 16,22-44 15,-1 1-31,-21-21 16,21 21-16,0-22 15</inkml:trace>
  <inkml:trace contextRef="#ctx0" brushRef="#br0" timeOffset="11851.79">3641 614 0,'0'0'0,"0"-21"0,0 42 47,-22 0-47,22 0 0,-21 0 16,21 22-16,0-1 0,0 0 15,0 1-15,0-1 0,-21 0 16,21 22-16,-21-22 0,21 22 0,0-22 15,-21 0-15,21 1 0,-21 20 0,-1-20 16,22-1-16,-21-21 0,21 21 16,-21 1-16,0-22 0,21 21 0,0-21 15,0 1-15,0-1 0,-21 0 0,21 0 16,0 0 0,0-42-1,0 0-15,0 0 16,0 0-16,0-1 15,0 1-15,0 0 0,0-21 0,21 21 16,0-1-16,0 1 0,0-21 0,1 21 16,-1 0-16,0-1 0,0 1 15,0 21-15,0-21 0,1 21 0,-1 0 16,0 0-16,0 0 0,0 0 0,0 0 16,1 21-16,-1 0 15,0 1-15,-21-1 0,0 0 0,0 0 16,0 21-16,0-20 0,0-1 0,0 0 15,0 21-15,0-21 0,0 1 16,0-1-16,0 0 0,-21 0 0,21 0 16,-21 0-16,-1 1 0,22-1 15,-21-21 1,21-21 15,21-1-31,1 1 16,-1 0-16,-21 0 0,21 21 15</inkml:trace>
  <inkml:trace contextRef="#ctx0" brushRef="#br0" timeOffset="12347.9">4339 1249 0,'0'-21'15,"-21"21"17,0 0-32,0 0 15,21 21-15,-22 0 0,22 0 16,-21 0-16,0 1 0,21-1 16,-21 0-16,0 0 0,21 43 15,-21-43-15,-1 21 0,22-21 16,0 0-16,0 22 0,0-22 15,-21 0-15,21 0 0,0 0 0,0 1 16,0-1-16,21 0 0,1-21 16,-1 0-16,0 0 0,0 0 15,0 0-15,22 0 0,-22 0 0,21 0 16,-21-21-16,43 0 0,-22-1 16,0-20-16,-20 0 0,-1 21 15,0-22-15,0 22 0,-21-21 16,0 21-16,0-1 0,0-20 0,0 21 15,0 0-15,0 0 0,-21-1 16,0 22-16,0 0 0,-1-21 0,1 21 16,0 0-16,0 0 0,0 0 0,0 0 15,-1 0-15,1 21 0,0-21 16,0 22-16,0-1 0,21 0 16,0 0-16,21-21 31,0 0-31,21 0 0</inkml:trace>
  <inkml:trace contextRef="#ctx0" brushRef="#br0" timeOffset="13072.4">5270 1291 0,'0'0'0,"-21"-21"16,0 21-16,0 0 16,0 0-16,0 0 0,-1 0 0,1 0 15,0 0-15,0 21 16,-21 0-16,20-21 0,1 22 0,0-1 16,0 21-16,0-21 0,21 0 0,-43 43 15,43-43-15,-21 43 16,21-43-16,0 21 15,0-21-15,0 0 0,0 1 0,0-1 16,0 0-16,0 0 0,21-21 0,1 21 16,-1-21-16,0 0 0,0 0 15,0 0-15,0 0 0,1 0 0,20 0 16,-21-21-16,0 21 0,0-21 0,22 0 16,-22 0-16,0-22 0,21 22 0,-20-21 15,-1 21-15,0-22 0,0 1 16,21-43-16,-20 43 0,-1-22 15,-21 22-15,21-21 0,0-1 0,0 22 16,-21-22-16,0 22 0,21-22 16,-21 22-16,22 0 0,-22-1 15,0 1-15,0 21 0,21 0 0,-21-22 16,0 22-16,21 0 0,-21 0 16,0 0-16,0 42 31,0 0-16,-21 0-15,0 22 0,-1-22 0,22 21 16,-42 64-16,21-64 0,0 85 16,0-84-16,-1 20 15,22-21-15,-21 22 0,21-22 0,-21 1 16,21-1-16,0 21 0,0-41 0,0 20 16,0 0-16,0 22 15,0-22-15,0-21 0,0 0 16,21 1-16,0-1 0,1 0 15,-1-21-15,0 0 0,21 0 16,1 0-16,-1 0 0,0-21 16,-21 21-16,22-21 0,-22-1 15,0 1-15,21 21 0,-20-21 0,-1 0 16,0 0-16,21-43 16,-42 43-16,0 0 0,0 0 15</inkml:trace>
  <inkml:trace contextRef="#ctx0" brushRef="#br0" timeOffset="13430.18">3281 1101 0,'21'0'31,"0"-21"-31,0 21 0,0 0 0,1 0 16,20 0-16,-21-22 0,21 22 0,1 0 15,-1-21-15,-21 21 0,22 0 16,-1 0-16,-21 0 0,0 0 16,0 0-16,1 0 15,-1 0-15,0-21 16</inkml:trace>
  <inkml:trace contextRef="#ctx0" brushRef="#br0" timeOffset="14307.85">7641 762 0,'21'0'16,"-42"0"-16,42-21 0,-21 0 0,0 0 0,0-1 15,0 1-15,0 0 16,0 0 0,-21 21-16,0 0 15,0 0-15,0 21 0,-1-21 16,-41 85-16,21-43 15,20-21-15,1 43 0,-21-22 0,21 0 16,0 22-16,-1-1 0,-20-20 16,21 20-16,0 1 0,21-22 0,-21 0 15,-1 22-15,22-22 0,0 43 16,0-43-16,0-21 0,0 22 16,22-22-16,-1 21 0,0-21 0,0-21 15,21 22-15,1-22 0,-22 0 0,64 0 16,-43 0-16,0-22 15,1 1-15,-1 0 0,0 0 16,1-21-16,-1 20 0,0-20 0,1 0 16,-22-1-16,21 1 0,-21 0 0,0-22 15,-21-42-15,0 43 16,0-1-16,0 1 0,0-1 0,-21 22 16,-21-21-16,21 20 0,0 22 0,-22-21 15,-41-1 1,62 43-16,-62 0 0,41 0 0,1 0 15,21 22-15,-21-1 0,20 0 16,1 0-16,-21 21 0,21 1 0,21-1 16,-21-21-16,21 22 0,-22 41 15,22-63-15,0 22 16,0-22-16,0 21 0,22-21 0,-1 1 16,0-22-16</inkml:trace>
  <inkml:trace contextRef="#ctx0" brushRef="#br0" timeOffset="14807.56">8064 1355 0,'0'0'0,"0"-21"0,0-1 0,0 1 16,0 0-1,22 42 17,-22 0-17,0 1-15,21-1 0,0 0 0,-21 0 16,0 21-16,0-20 0,21-1 16,-21 21-16,0-21 0,0 22 15,21-22-15,-21 0 0,0 0 0,0 21 0,0-20 16,0-1-16,21-21 15,1 0 1,-1 0-16,0-21 16,0-1-16,-21 1 0,21 0 15,0-21-15,-21 21 0,22-22 16,-1 22-16,-21-21 0,21-1 0,-21 22 16,21-21-16,0 0 0,-21 20 0,0 1 15,0 0-15,0 0 0,0 0 16,0 0-16,21 21 15,-21 21 17,0 0-32,0 0 15,0 0-15,0 0 16,0 1-16,0-1 16</inkml:trace>
  <inkml:trace contextRef="#ctx0" brushRef="#br0" timeOffset="16046.43">8657 1693 0,'0'22'0,"21"-22"31,0 0-31,1 0 15,-22-22-15,21 22 0,0-21 0,0 0 16,-21 0-16,21 21 0,0-21 16,1 0-16,-1-1 0,0 1 0,0 0 15,-21 0-15,21 0 0,-21 0 0,21-1 16,-21 1-16,22 0 0,-22 0 16,0 0-16,0 0 15,-22 21 16,1 0-31,0 21 16,0-21-16,21 21 0,-21 0 0,0 0 16,21 0-16,-22 1 0,22-1 15,-21 0-15,21 0 0,-21 0 16,21 0-16,0 22 0,0-22 16,0 21-16,0-21 0,0 1 15,42-1-15,-42 0 0,22-21 16,-1 0-16,0 21 0,0-21 15,0 0-15,0 0 0,1 0 0,-1 0 16,0 0-16,21-21 0,-21 0 0,1 21 16,-1-21-16,0-1 15,21-20-15,-21 21 0,43-85 16,-43 85-16,0 0 0,-21-22 16,0 22-16,21 0 0,-21 0 0,0 0 15,22 0-15,-22-1 16,-22 22-1,22 22 1,-21-22-16,0 21 0,21 0 16,0 0-16,-21-21 0,21 21 15,0 0 1,21-21 0,0 0-1,0 0-15,1-21 0,-1 21 16,0-21-16,0 0 0,0 0 15,0 21-15,-21-21 0,22 21 16,-22-22-16,21 22 0,0-21 16,-21 0-16,0 42 47,0 0-47,0 1 15,-21-22-15,21 21 0,0 0 16,-21 0-16,21 0 0,-22 0 15,22 1-15,0 20 0,0-21 0,0 0 16,0 0-16,0 1 0,0-1 0,0 21 16,0-21-16,0 0 15,0 1-15,0-1 0,0 0 16,22-21-16,-1 0 0,0 0 16,0 0-16,0 0 15,0 0-15,1 0 0,-1 0 0,0-21 16,-21 0-16,21-1 0,0 22 0,0-21 15,1 0-15,-1 0 0,0-21 0,0 20 16,0 1-16,-21 0 0,0 0 16,21 0-16,1 0 15,-22-1-15,0 1 0,21 21 0,-21-21 16,0 0-16,0 0 16,0 0-1,0 42 32,0 0-47,-21 0 16,-1 0-16,22 0 15,0 1-15,0-1 0,0 0 16,0 0-16,0 0 16,0 0-16,0 1 0,0-1 0,0 0 15,0 0-15,0 0 0,0 0 0,0 1 16,22-1-16,-1-21 0,0 0 15,0 0-15,0 0 16,0 0-16,1 0 0,-1 0 16,0-21-16,0 21 0,0-22 0,0 1 15,1 0-15,-1 0 0,0-21 16,-21 20-16</inkml:trace>
  <inkml:trace contextRef="#ctx0" brushRef="#br0" timeOffset="16397">9969 1101 0,'0'0'16,"-21"21"-16,21 0 0,0 0 15,-21-21-15,21 21 0,0 1 16,21-22-16,0 0 0,1 0 15,-1 0-15,0 0 0,21 0 16,-21 0-16,1 0 0,-1 0 0,0-22 16,0 22-16,-21-21 0,0 0 15,0 0-15,0 0 16,0 0-16,0-1 16,-21 22-16,0 0 0,0 0 0,-1 0 15,1 0-15,0 0 0,0 0 16,0 0-16,0 0 0,21 22 0,0-1 15,-22 0-15,1-21 0,21 21 16,0 0 0</inkml:trace>
  <inkml:trace contextRef="#ctx0" brushRef="#br0" timeOffset="18648.34">10774 1566 0,'0'0'0,"0"-63"15,0 42-15,0 0 16,0-1-16,0 1 0,0 0 0,0 0 16,-21 0-16,21 0 0,-22 21 15,1 0-15,0 0 0,0 0 16,0 0-16,-22 0 0,22 0 16,-21 21-16,0 21 0,-1-21 15,22 0-15,0 22 0,0-22 0,0 0 16,-1 21-16,1-20 0,21-1 15,-21 21-15,21-21 0,0 0 0,0 1 16,0-1-16,0 0 16,21 0-16,0-21 0,1 0 0,-1 0 15,0 0-15,0 0 0,0 0 16,0 0-16,22 0 0,-22-21 0,21 0 16,1 0-16,-22-1 0,21 1 0,0-21 15,1 21-15,-22-22 0,21 1 16,1 0-16,-22-1 0,21-20 0,-21 21 15,22-22-15,-22 1 0,0-1 0,21 1 16,-21-1-16,1 1 0,-22 20 16,21-20-16,-21 20 0,21 22 0,-21-21 15,0 21-15,0-22 0,0 22 0,0 0 16,0 0-16,-21 21 16,0 0-1,-1 0-15,22 21 0,-21 0 0,0 0 16,0 22-16,0-22 0,21 21 0,-21 22 15,-1-22-15,1 0 0,0 22 16,0-1-16,21-20 0,-21 20 0,21-20 16,-21-1-16,21 21 0,0-20 0,0-1 15,0 0-15,0-20 0,0 20 16,0 0-16,0-21 0,21 22 0,0-22 16,0 0-16,-21 0 0,21 0 0,0 1 15,1-22-15,-1 21 0,0-21 16,21 0-16,-21 0 0,1 0 15,-1 0-15,21 0 0,-21 0 0,22-21 16,-22-1-16,21 1 0,-21 0 0,22 0 16,-22 0-16,0 0 0,21-22 15,-21 22-15,1 0 0,-1-21 0,0 20 16,0 1-16,-21 0 0,0 0 16,-21 21 15,21 21-31,-21 0 15,0 0-15,21 1 0,-22-1 0,22 0 16,0 0-16,0 0 0,0 0 16,0 1-16,0-1 0,0 0 15,0 0-15,0 0 0,0 0 16,0 1-16,22-22 0,-1 21 0,0-21 16,0 0-16,0 0 0,0 0 0,22 0 15,-22 0-15,21 0 0,-21 0 0,22 0 16,-22-21-16,21-1 0,-21 1 0,22 0 15,-22 0-15,0 0 0,0-22 0,22 1 16,-22 21-16,0-21 16,0 20-16,-21 1 0,0 0 15,-21 42 17,0 0-32,0-21 0,21 22 15,-22-1-15,1 0 0,21 0 0,0 0 16,-21 22-16,0-1 0,21-21 15,-21 0-15,21 0 16,0 1-16,0-1 0,21-42 47,0-1-47,-21 1 0,21 0 16,0 0-16,-21 0 0,22 0 0,-1-1 15,0-20-15,0 21 0,0 0 0,0 0 16,1-1-16,-22 1 0,21 0 15,0 21-15,-21-21 16,21 21 0,-21 21-16,0 0 0,0 0 0,0 1 15,0-1-15,0 0 0,0 0 16,0 0-16,0 0 0,0 1 0,0 62 16,21-84-16,0 21 15,-21 1-15,22-1 0,-1-21 0,0 0 16,0 21-16,0-21 0,0 0 15,1 0-15,20 0 16,-21 0-16,0-21 0,0 0 0,-21-1 0,22 1 16,-1 0-16,21 0 0,-21 0 15,0-22-15,1 22 0,20-21 16,-21 21-16,21-22 0,1 22 0,-22 0 16,21-21-16,1 21 0,-22-1 0,21 22 15,-21-21-15,0 0 0,22 21 16,-22 0-16,0 0 0,0 0 0,0 0 15,1 21-15,-22 0 0,21 22 16,-21-22-16,0 0 16,0 0-16,0 0 0,0 1 15,0-1-15,0 0 0,0 0 16,0-42 31,0 0-47,0 0 15,0-1-15,0 1 0,0 0 16,0 0-16,0 0 0,0 0 16,0-1-16,0 1 0,-21 21 15,-1-21-15,1 21 0,0 0 16,0 0-16,-21 0 0,20 0 0,1 0 16,0 21-16,-21 0 0,21 1 15,-1-1-15,-20 0 0,21 0 0,0 21 16,0-20-16,-1 20 0,1-21 15,0 43-15,21-22 0,0-21 16,0 0-16,0 22 0,0-22 16,0 0-16,0 0 0,0 0 0,21-21 15,0 21-15,1-21 0,-1 22 0,0-22 16,0 0-16,0 0 0,0 0 0,1 0 16,20-22-16,-21 1 0,0 0 15,0 0-15,1 0 0,-1 0 0,0-1 16,42-41-16,-41 21 15,-1 20-15,0 1 0,-21-21 0,21 21 16,0 0-16,0-1 16,-21 1-16,-21 42 47,0 1-47,0-1 15,21 0-15,-21 0 0,0 21 0,21-20 16,-22-1-16,22 21 0,-21 0 0,21-20 15,-21 20-15,21 0 0,0 1 16,-21 20-16,21-21 0,0 1 0,0-1 16,-21 64-16,21-43 0,0 43 15,0-42-15,0-22 0,0 22 16,-21-22-16,21 21 0,-22-20 0,1-1 16,21 0-16,-21 1 15,0-1-15,0 0 0,0-20 0,-1 20 16,1-21-16,0 0 0,0 0 0,0-21 15,0 22-15,-1-1 0,1-21 0,0 0 16,0 0-16,0 0 16,21-21-16,0-1 0,0 1 15,0 0-15,0 0 0,0-21 16,21-1-16,0 1 0,0 0 0,22-22 16,-22 22-16,21-22 0,-21 1 15,22-22-15,-1 22 0,0-1 0,43-63 16,-43 64-16,1-1 0,20-42 15,-21 43-15,-20 20 16,20-20-16,-21 21 0,0-1 0,-21 1 16,0-43-16,0 43 0,0 0 15</inkml:trace>
  <inkml:trace contextRef="#ctx0" brushRef="#br0" timeOffset="19084.54">11726 910 0,'0'0'0,"0"21"16,-21-21-16,21 22 0,0-1 0,-21-21 15,21 21-15,-21 0 0,21 0 16,0 0-16,0 1 16,21-22-1,0 0-15,0 0 0,0 0 16,1 0-16,-1 0 0,0-22 15,-21 1-15,0 0 0,0 0 16,0 0-16,0 0 0,0-1 16,0 1-16,0 0 15,-21 21 1,0 21 0,21 0-16,-22-21 15,1 22-15,0-1 0,0 0 16</inkml:trace>
  <inkml:trace contextRef="#ctx0" brushRef="#br0" timeOffset="20023.64">2244 1969 0,'-22'0'0,"44"0"0,-65 0 0,1 0 0,21 0 16,-22 21-16,22-21 0,0 0 16,0 0-16,0 21 15,42-21 17,21 0-32,1 0 0,20 0 15,1 0-15,20 0 0,1 0 16,0 0-16,20 0 0,1 0 0,0 0 15,21 0-15,-21 0 0,148 0 16,-106 0-16,-21 0 0,21 0 16,-21 0-16,21 0 0,1 0 0,-22 0 15,21 0-15,-21 0 0,0 0 0,0 0 16,0 0-16,-21 0 0,-22 0 16,22 0-16,-21 0 0,-22 0 15,1 0-15,-1 0 0,-20 0 0,-1 0 16,0 0-16,-21 0 0,1 0 0,-1 0 15,-21-21 32</inkml:trace>
  <inkml:trace contextRef="#ctx0" brushRef="#br0" timeOffset="21032.44">7556 2074 0,'0'0'0,"-21"0"0,-21 0 16,21 0-16,0 0 0,-1 0 15,1 0-15,0 0 0,42 0 47,0 0-31,1 0-16,20 0 0,0 0 15,1 0-15,-1 0 0,0 0 0,22 0 16,-1 0-16,1 0 0,-1 0 0,1 0 16,20 0-16,-20 0 0,-1 0 15,22 0-15,-21 0 0,20 0 0,1 0 16,0 0-16,-1 0 0,1 0 0,21 0 15,0 0-15,-22 22 0,22-22 0,-21 0 16,21 0-16,-1 21 16,1-21-16,0 0 0,21 0 0,-21 21 15,0-21-15,0 0 0,21 0 0,-22 0 16,1 21-16,0-21 0,0 0 16,0 0-16,0 0 0,-1 0 0,1 0 15,-21 0-15,21 0 0,-22 0 0,1 0 16,-21 0-16,20 0 0,-20 0 0,20 0 15,-20 0-15,-1 0 0,-20 0 16,20 0-16,-20 0 0,-1 0 0,0 0 16,-21 0-16,22 0 0,-22 0 0,0 0 15,0 0-15,0 0 32,-42 0 46,0 0-78,0 0 0,0 0 15,0 0-15,-1 0 0</inkml:trace>
  <inkml:trace contextRef="#ctx0" brushRef="#br0" timeOffset="51336.7">2138 4128 0,'0'0'0</inkml:trace>
  <inkml:trace contextRef="#ctx0" brushRef="#br0" timeOffset="52351.72">2244 3979 0,'-22'-21'0,"22"0"16,0 0-16,0 0 15,0 0-15,0-1 0,0 1 16,0 0 0,0 0-1,22 21 1,-22-21-16,0 42 31,0 0-15,0 0-16,0 0 0,0 1 0,0 41 15,0-21-15,-22 43 0,22-64 16,-21 22-16,0 20 0,0-21 0,21 1 0,-21-1 16,21-21-16,-21 0 0,21 43 15,0-43-15,0 0 0,0 22 0,-22-22 0,22 21 16,-21-21-16,21 0 0,0 1 15,0-1-15,0 21 0,0 0 16,0-20-16,21-22 16,1 21-16,-1-42 15,-21-1 1,21 1-16,0 0 0,0 0 0,0 0 16,1 0-16,20-43 0,-21 43 0,0 0 15,-21 0-15,21-1 0,1-20 0,20 0 16,-21 21-16,0-22 0,0 1 15,1 42-15,-22-21 0,0 0 0,42 21 16,-42-22-16,0 1 16,21 21-1,-21 21 17,0 1-32,0-1 0,0 0 15,0 21-15,0-21 16,0 22-16,0-22 0,0 0 15,0 0-15,0 0 0,0 1 0,0-1 16,0 0-16,0 0 0,21 0 16,-21 0-16,21-21 0,1 0 15,-1 0-15,0 0 0,0 0 16,0 0-16,22 0 16,-22 0-16,-21-21 0,21 21 0,21-21 15,-42 0-15,21 0 0,1 0 0,-1-22 16,-21 22-16,0 0 0,21-43 15,-21 43-15,0-21 0,0 21 0,21-43 16,-21 22-16,0 21 0,0-43 0,0 22 16,0 21-16,0-43 0,0 43 0,0 0 15,0 0-15,0 0 16,-21 21-16,-21 0 16,20 0-16,1 21 0,21 21 15,0-21-15,-21 22 0,21-22 16,0 0-16,0 21 0,0 1 0,0-22 15,0 0-15,0 0 16,21-21-16,22 0 16,-22 0-16,0 0 0,0 0 15,0 0-15,22 0 0,-22 0 0,42-21 16,85-43 0,-84 22-16,-43 21 0,21-21 0,1-1 15,-22 22-15,0-21 0,0 21 0,0-1 16,1-20-16,-22 21 0,21 0 0,-21 0 15,21-1-15,-21 1 0,0-21 0,0 21 16,0 0-16,0-1 16,-21 22 15,0 0-15,-1 22-16,1-1 15,21 0-15,-21 21 0,0-21 0,21 1 16,-21 20-16,21 0 0,0-21 0</inkml:trace>
  <inkml:trace contextRef="#ctx0" brushRef="#br0" timeOffset="52853.5">3323 4255 0,'0'21'0,"0"-42"0,0 63 0,0-21 16,0 21-16,0-20 0,0-1 15,0 0-15,0 0 0,0 0 16,0 0 0,0 1-16,21-22 15,-21 21-15,0-42 31,0-1-15,0 1-16,0 0 16,21-21-16,-21 21 15,22-22-15,-1 43 0,0-42 0,0 21 16,0 0-16,0-1 0,1 1 16,-22 0-16,21 0 0,0 21 0,0-21 15,-21 0 1,21 21-16,0 0 0,1 21 15,-22 0 1,0 0-16,0 21 0,0-20 16,0 20-16,0-21 15,0 0-15,0 0 0,0 1 0,0 20 16,21-21-16,0 0 16,0 0-1,-21 1-15,21-22 16,0 0-16,1 0 0,-1 0 15,0 0-15,0 0 0,0-22 16,0 1-16,22 0 16,-22 21-16,-21-21 0,0 0 15,21 0-15,-21-1 0,42 1 0,-42 0 16,0-21-16,22 21 0,-1-1 0,0 1 16,-21 0-16,0-21 0,21 21 15,-21-1-15</inkml:trace>
  <inkml:trace contextRef="#ctx0" brushRef="#br0" timeOffset="53308.89">4043 4191 0,'0'21'16,"0"0"-16,-21 1 0,21-1 0,0 21 15,0-21-15,0 22 16,-22-22-16,22 0 16,0 0-16,22-21 0,-1 21 15,0-21-15,21 21 0,-21-21 16,1 0-16,20 0 0,-21 0 0,0 0 15,0 0-15,64 0 0,-64 0 16,22 0-16,-22 0 0,21 0 0,-21-21 16,22-21-16,-1 21 0,-21 0 15,-21-1-15,21 1 0,0 0 0,-21-21 16,22 21-16,-22-1 0,21 1 16,-21 0-16,0 0 0,0 0 15,0 63 32,-21 0-47,21-20 0,0-1 16,0 21-16,-22-21 0,22 0 0,0 1 15,0 20-15,0 21 0,-21-41 0,21 20 16,0 0-16,0 1 0,0-1 0,0 43 16,0-43-16,0 21 0,0-20 0,0 20 15,0 1-15,0-22 0,0-21 16,0 43-16,0-22 0,0-21 0,-21 22 15,21-1-15,0-21 0,0 43 0,-21-43 16,-21 63-16,42-41 0,-22 20 0,1-42 16,21 1-16,-42 20 15,21-21-15,21 0 16,-21-21-16,-1 0 16</inkml:trace>
  <inkml:trace contextRef="#ctx0" brushRef="#br0" timeOffset="53431.66">4381 5482 0,'0'-84'16,"0"168"-16,0-190 0,0 64 0,22 21 15,-1-64-15,-21 43 0,21-22 0,-21 22 16,21 21-16,-21-43 0,0 22 0,21-21 16,-21 20-16,21 1 0,-21 21 0,22-22 15,-22 22-15,0-21 0,21-22 16,0 43-16,-21 0 0,21 0 16</inkml:trace>
  <inkml:trace contextRef="#ctx0" brushRef="#br0" timeOffset="54052.93">3471 3789 0,'0'0'16,"0"-21"-16,21 21 16,-42 21 15,0 0-31,21 0 0,0 0 0,-21 64 16,21-43-16,0 43 0,-21-64 15,21 22-15,-43 41 0,43-41 0,-21-22 16,21 21-16,-21-21 0,21 0 0,-42 43 15,42-43-15,-21 0 0,-1 0 0,22 1 16,0-1-16,0 0 0,0 0 16,22-21-1,-1 0 1,0 0-16,0-21 0,21 0 0</inkml:trace>
  <inkml:trace contextRef="#ctx0" brushRef="#br0" timeOffset="55048">5694 4403 0,'-21'0'0,"-1"0"16,1 0-16,0 0 0,42 0 47,22 0-47,-1 0 0,-21 0 15,43 0-15,-22 0 0,43 21 16,-43-21-16,43 0 0,-22 0 15,-21 0-15,43 0 0,-21 0 0,-22 0 16,21 0-16,-20 0 0,20 0 0,1 0 16,42 0-16,-64 0 0,0 0 0,43 0 15,-22 0-15,1 0 16,-22 0-16,-21 0 0,1 0 16,-1 0-16,-42 0 31,21-21-31,-43 21 0,22-21 15,0 21-15,-21-22 0,20 22 0,1 0 16,-21-21-16,21 21 0,0 0 16,-1 0-16,-20 0 15,21 0-15,0 0 0,0 0 16,-1 0-16,44 0 31,-1 0-15,0 0-16,0 0 0,21 0 15,-20 0-15,-1 0 0,0 0 0,0 0 16,0 0-16,0 0 0,1 0 0,-1 21 16,0-21-16,-21 22 15,0-1-15,0 0 16,0 0-16,-42 0 16,20 0-16,1 1 0,0-22 0,-21 42 15,21-21-15,-1-21 0,-20 21 0,21 0 16,0-21-16,0 22 0,-1-1 0,-20 0 15,21 0-15,21 0 16,0 0-16,-21-21 0,21 22 0,-21-22 16,21 21-16,0-42 15,0-1 1,0 1-16</inkml:trace>
  <inkml:trace contextRef="#ctx0" brushRef="#br0" timeOffset="56519.98">9038 3852 0,'0'-21'62,"21"21"-46,0 0-16,1 0 0,-1 0 0,0 0 16,0 0-16,21-21 0,-20 21 15,-1 0-15,0 0 0,21 0 16,-21 0-16,1 0 0,-1 0 0,0-21 16,0 21-16,0 0 0,0 0 0,1 0 15,-44 0 16,1 0-15,0 0-16,0 0 0,0 0 0,-22 0 16,22 0-16,0 21 0</inkml:trace>
  <inkml:trace contextRef="#ctx0" brushRef="#br0" timeOffset="57115.48">9059 3810 0,'-21'21'0,"21"0"16,-21 1-16,0-1 15,21 0-15,-21-21 0,21 21 0,0 21 16,-22-20-16,1-1 0,0 0 0,21 21 16,0-21-16,-21 1 0,0 20 0,0-21 15,21 0-15,0 0 0,-22 1 16,22-1-16,-21 0 0,0 0 15,21 0-15,0-42 47,21 0-31,0 0-16,1 0 16,-1-1-16,0 22 0,0-21 15,21 21-15,-20 0 16,-1-21-16,0 21 0,0 0 0,21 0 15,-20 0-15,-1 0 0,21 0 0,-21 0 16,0 0-16,1 21 0,-1-21 16,0 21-16,0 1 0,-21-1 0,0 0 15,21 0-15,-21 0 0,0 0 16,21 1-16,-21-1 0,0 0 0,0 0 16,0 0-16,0 0 0,-21 1 0,0-1 15,0 0-15,0-21 0,-22 21 0,22 0 16,0-21-16,-21 21 0,21-21 15,-1 0-15,-41 0 0,42 0 16,0 0-16,-1 0 0,1 0 16,0 0-16,0 0 0,0 0 15,0 0 1,21-21 0,21 0 15,0 0-16,0 21-15,0-21 16</inkml:trace>
  <inkml:trace contextRef="#ctx0" brushRef="#br0" timeOffset="58556.65">9885 4128 0,'0'-22'0,"0"1"15,0 0-15,0 42 47,-21-21-47,21 21 0,-22 1 0,22-1 16,0 21-16,-21-21 0,21 0 0,0 22 15,0-22-15,-21 0 0,21 21 16,-21-20-16,21-1 0,0 21 0,0-21 16,0 0-16,0 1 0,0-1 0,0 0 15,0 0-15,21-21 0,0 21 16,0-21-16,1 0 0,-1 0 16,21 0-16,-21 0 0,0 0 0,22 0 15,-22 0-15,21 0 0,-21-21 16,22 0-16,-22 21 0,21-21 0,-21 0 15,1-1-15,-1 1 0,0 0 0,0-21 16,0 21-16,0-22 0,-21 22 0,0-21 16,43-22-1,-43 43-15,0-21 0,0 21 0,21 21 16,-21-22-16,0 1 0,0 42 47,0 1-32,0-1-15,-21 0 0,21 0 0,0 21 16,0-20-16,-21 20 0,-1-21 16,22 21-16,-21-20 0,21 20 0,-21 0 0,21-21 15,0 22-15,0-22 0,0 21 16,0 1-16,0-22 0,0 21 0,0-21 16,0 22-16,0-1 0,0 0 0,0 64 15,0-64-15,0-20 16,0 20-16,0 0 0,0 1 0,0 20 15,0-42-15,0 0 16,-21 1-16,0 20 0,21-21 0,-21 0 16,-22 22-1,22-22-15,21 0 0,-21-21 16,0 0-16,0 0 0,-1 0 0,1 0 16,0 0-16,0 0 0,0 0 0,0 0 15,-1 0-15,1 0 0,21-21 16,0 0-16,0-1 15,0 1-15,0 0 0,0-21 16,0 21-16,0-22 0,43 22 0,-1-85 16,64-42-1,-64 85-15,0-1 0,1 1 16,20-1-16,-20 22 0,-1-22 0,21 22 16,-20-22-16,-1 22 0,0 0 15,1-1-15,-1 1 0,-21 21 0,0-21 16,1 20-16,-1 1 0,-21 0 0,0 0 15,0 0-15,0 0 0,0-1 16,-21 22-16,-1 0 16,1 0-16,0 0 15,21 22 1,0-1 0,0 0-16,21 0 0,0-21 15,1 21-15,-22 0 0,0 1 0,21-1 16,-21 0-16,21 0 0,-21 0 15,0 0-15,0 1 0,0-1 16,0 0-16,0 0 0,0 0 16,0 0-16,0 1 0,0-1 15,0 0-15,0 0 16,21-21 0,0 0-16,0 0 0,1 0 0,-1 0 15,0 0-15,0 0 0,0-21 16,22 21-16,-22-21 0,21 0 0,-21-1 15,22 1-15,-1 0 0,-21-21 0,21 21 16,1-22-16,-1 22 0,-21-21 16,22-1-16,-22 22 0,0 0 15,0-21-15,0 21 0,0-1 16,-21 1-16,-21 21 16,0 0-16,0 0 15,0 0-15,21 21 16,-21-21-16,21 22 0,-22-1 0,22 0 15,0 0-15,0 0 0,0 0 0,0 1 16,0-1-16,0 0 0,22-21 16,-1 21-16,-21 0 0,21 0 0,0 1 15,-21-1-15,21-21 0,-21 21 0,21 0 16,-21 0-16,0 0 16,0 1-16,0-1 0,0 0 15,-21-21 1,0 21-16,0-21 15,21-21 32,0 0-31</inkml:trace>
  <inkml:trace contextRef="#ctx0" brushRef="#br0" timeOffset="62968.65">8742 6985 0,'0'21'47,"0"0"-32,-21 1-15,21-1 0,0 0 16,0 0-16,-22 0 0,22 43 16,0-43-16,0 21 0,0 1 15,0-22-15,0 21 0,0 0 0,0 1 16,0-1-16,-21 0 0,21 1 0,0-1 15,0 0-15,0 1 0,0-1 16,0 0-16,-21 1 0,21-1 0,0 0 16,0 1-16,0 20 0,0-20 15,0-1-15,0 0 0,0 22 0,0-22 16,0 0-16,0 1 0,0-1 0,0 0 16,-21 1-16,21-1 0,-21 0 0,21 1 15,0-1-15,-21 0 0,21 1 16,-22-1-16,1 0 0,21 43 15,0-64-15,-21 22 0,0-1 16,21-21-16,-21 21 0,21-20 0,0-1 0,0 0 16,-21 0-16,21 0 0,0 0 0,0 1 31,0-44-15,0 1-16,0 0 15,0 0-15,21 0 0,0 0 0,0-22 16,-21 22-16,21-21 0</inkml:trace>
  <inkml:trace contextRef="#ctx0" brushRef="#br0" timeOffset="64448.11">8869 6943 0,'-21'0'31,"42"0"47,0-21-62,0 21-16,0 0 0,22 0 15,-22 0-15,0 0 0,21 0 16,1 0-16,-1 0 0,0 0 15,1 0-15,20 0 0,-21-22 0,22 22 16,-1 0-16,1 0 0,-1 0 0,1 0 16,-1 0-16,22 0 0,-21 0 15,63 0-15,-64 0 0,1 0 16,-1 0-16,1 0 0,-22 0 0,21-21 16,-20 21-16,20 0 0,-20 0 0,20 0 15,-21 0-15,1 0 0,20 0 16,-20 0-16,-1 0 0,0 0 15,1 0-15,-1 0 0,-21 0 0,21 0 16,-20 0-16,-1 0 0,0 0 0,0 0 16,0 0 15,-42 21 63,0 1-94,21-1 15,0 0-15,-21 0 0,21 21 16,-21-20-16,-1 20 0,22 0 0,-21 1 16,21-1-16,-21 0 0,0 22 15,21-22-15,-42 64 0,20-43 16,22-20-16,-21 20 0,0-20 0,21 20 15,0-21-15,0 22 0,-21-22 0,21 22 16,-21-22-16,21 22 0,0-22 16,-21 21-16,21-20 0,0-1 0,0 22 15,0-22-15,0 0 0,0-21 0,-22 22 16,22-1-16,-21 0 0,21-20 0,0 20 16,0-21-16,0 21 0,-21 22 15,0-43-15,21 21 0,0-20 16,0-1-16,0 21 0,0-21 0,0 0 15,0 1-15,0-1 0,0 0 0,0 0 16,0 0-16,0 0 0,0 1 16,0-1-16,0 0 0,0 0 15,0 0-15,0 0 0,0 1 16,0-1-16,0 0 16,0 0-1,-21-21 1,21 21-1,-21-21 1,-1 0 0,1 0-16,0 0 0,0 0 15,0 0-15,0 0 0,-1 0 16,1 0-16,0 0 0,-21 0 0,21 0 16,-22 0-16,1 0 0,21 0 0,-22 0 15,1 0-15,0 0 0,-1 0 16,22 0-16,-21 0 0,0 0 0,-1 0 15,1-21-15,0 21 0,-1 0 0,1 0 16,-22-21-16,22 21 0,-21 0 16,-1 0-16,22-21 0,-22 21 0,1 0 15,-22 0-15,22 0 0,-1-21 0,22 21 16,-22 0-16,1 0 0,20 0 16,1-22-16,0 22 0,-22 0 15,22 0-15,21 0 0,0 0 0,-1 0 16,-20-21-16,21 21 0,0 0 0,0 0 15,-1 0-15,1 0 0,0 0 0,0 0 16,0 0-16,0 0 16,-1 0-16,1 0 15,21-21 17,0 0-17,21 0-15</inkml:trace>
  <inkml:trace contextRef="#ctx0" brushRef="#br0" timeOffset="65719.03">8826 6456 0,'0'0'0,"-21"0"47,0 21-47,21 0 16,0 0-16,0 1 15,-21-1-15,21 0 0,-21 21 16,21 1-16,0-22 0,0 0 0,0 0 16,-21 0-16,21 0 0,0 1 15,0-1-15,0 0 0,0 0 0,0 0 16,21-21 31,-21-21-47,0 0 15,0 0-15,21 0 0,-21-1 16,0 1-16,21 0 0,-21 0 0,0 0 16,0-22-16,0 22 0,0-21 15,0 21-15,21 0 0,-21-22 16,0 22-16,0 0 0,0 0 0,0-22 16,0 22-16,0 0 0,0 0 15,0 0-15,0 0 0,0-1 16,21 22 15,1 0-31,-1 0 16,0 0-16,21 0 15,-21 0-15,1 0 0,20 0 0,0 0 16,1 0-16,-22 0 16,0 0-16,0 0 0,0 0 15,0 0-15,-21 22 47,0-1-47,0 0 0,-21-21 16,21 21-16,-21 21 0,21-20 15,0 20-15,0-21 0,0 21 16,-21 1-16,0-22 0,21 21 0,-21 1 16,-1-1-16,22-21 0,-21 21 15,0-20-15,0 20 0,21 0 16,-21-42-16,21 21 0,-21 1 15,21-1-15,0 0 16,-22-21 0,1 0 15,21-21-15,0 0-1,0-1-15,0 1 16,0 0-16</inkml:trace>
  <inkml:trace contextRef="#ctx0" brushRef="#br0" timeOffset="66433.99">8826 6456 0,'0'-21'15,"22"21"-15,-1 0 16,0 0-16,0 0 0,0 0 16,0 0-16,1-21 0,-1 21 15,0 0-15,0 0 0,0 0 0,0 0 16,-21 21 15,-21 0-31,0-21 0,0 21 16,0-21-16,0 21 0,-1-21 15,1 21-15,0-21 0,21 22 0,-21-22 16,0 0-16,21 21 0,-21-21 0,21 21 16,-22-21-16,22 21 0,-21-21 15,21 21 1,21-21-1,1 0 1,-1 0-16,0 0 0,0 0 16,0 0-16,0 0 0,1 0 15,-1 0-15,0 0 16,-21 21 0,-21-21-1,0 22-15,-1-22 0,1 21 0,0-21 16,0 21-16,0-21 0,0 0 15,-1 21-15,22 0 16,-21-21-16,42 0 31,1 0-15,-1 0-16,0 0 0,0 0 16,0 0-16,0 0 0,1 0 15,-22 21 1,0 1-1,-22-22-15,1 21 16,0-21-16,0 0 0,0 21 0,0-21 16,-1 0-16,22 21 0</inkml:trace>
  <inkml:trace contextRef="#ctx0" brushRef="#br0" timeOffset="70151.97">10604 7387 0,'-21'0'15,"0"0"1,42 0 62,0 0-78,1 0 0,-1 0 16,0 0-16,21 0 15,-21 0-15,22 0 0,-1 0 0,0 0 16,1 0-16,-1 0 0,0 0 0,22 0 16,-22 0-16,22 0 0,-22 0 0,22 0 15,-1 0-15,-21 0 0,22 0 0,-1 0 16,-20 0-16,20 0 0,1 0 16,-22 0-16,0 0 0,22 0 0,-22 0 15,1 0-15,-1 0 0,-21 0 0,21 0 16,-20 0-16,-1 0 0,0 0 0,0 0 15,0 0-15,-42-21 47,0 21-31,0-21-16,0 21 16,-1 0-16,22-21 0,-21 21 15,0 0-15,0-21 16,0 21-16,0 0 15,-1 0 1,44 0 47,-1 0-63,0 0 15,0 0-15,0 0 0,0 0 16,1 0-16,-1 0 0,0 0 15,-21 21 1,0 0-16,0 0 16,0 0-16,0 0 0,-21 1 15,0-1-15,-1 0 0,-20 0 16,21 21-16,-21 1 16,-1-22-16,22 0 0,0-21 0,0 21 0,0 0 15,21 1-15,-22-22 0,22 21 0,-21-21 16,0 0-1,21 21-15,21-42 32,0 0-32,1-1 0,-1 1 15,0 0-15</inkml:trace>
  <inkml:trace contextRef="#ctx0" brushRef="#br0" timeOffset="71192.02">12488 6837 0,'0'-21'0,"0"42"62,0 0-62,0 0 0,0 22 16,0-22-16,0 21 0,0-21 0,0 22 16,-21-1-16,21-21 0,-21 21 0,21 1 15,-21-22-15,21 21 16,0-21-16,0 1 0,-21 20 0,21-21 15,-22 0-15,22 0 0,0 1 16,0-1-16,-21-21 16,21-21-1,0-1 1,0 1-16,0-21 16,21 21-16,-21 0 0,0-22 0</inkml:trace>
  <inkml:trace contextRef="#ctx0" brushRef="#br0" timeOffset="71732.09">12488 6795 0,'0'0'16,"0"-22"-16,0 1 16,0 0-16,0 0 15,21 21-15,1 0 16,-1 0-16,0 0 0,0-21 0,0 21 15,0 0-15,1 0 0,-1 0 16,0 0-16,0 21 0,-21 0 16,21 0-16,-21 0 0,0 1 15,0-1-15,0 0 0,0 0 0,-21 0 16,0 0-16,-21 1 16,20-1-16,-20 0 0,21 0 0,0-21 15,0 21-15,-1-21 0,1 0 16,0 0-16,0 0 15,42 0 1,0 0-16,0 0 0,1 0 16,20 0-16,-21-21 0,0 21 0,0 0 15,22 0-15,-22 0 0,0 0 16,0 21-16,0-21 0,1 21 0,20 1 16,-21-1-16,0 0 0,-21 0 0,21 0 15,-21 0-15,0 1 0,0-1 0,0 21 16,0-21-16,0 0 0,-21 1 15,0-1-15,0-21 0,0 21 0,0 0 16,-22-21-16,1 21 16,0-21-16,20 21 0,1-21 0,0 0 15,0 0-15,0 0 0,-43 0 16,43 0-16,0 0 16,21-21-1,0 0-15,0 0 16,21 0-16,0 0 15</inkml:trace>
  <inkml:trace contextRef="#ctx0" brushRef="#br0" timeOffset="72264.47">13250 7027 0,'0'-21'0,"0"-21"16,-21 42-16,0 0 15,0 0-15,0 0 0,-1 0 0,1 0 16,0 0-16,0 0 0,0 21 16,0 0-16,-1 0 0,1 1 0,0-1 15,0 0-15,0 0 0,21 0 16,-21 22-16,21-22 0,-22 0 0,22 0 15,0 0-15,0 0 0,0 1 0,0-1 16,0 0-16,0 0 0,22 0 16,-1-21-16,0 0 0,0 0 15,0 0-15,22 0 0,-22 0 16,0-21-16,0 0 0,0 0 16,0 0-16,1-1 0,-22-20 15,0 21-15,21 0 0,-21-22 16,21 22-16,-21 0 0,0-21 0,0 21 15,0-1-15,0 1 0,0 0 16,0 42 0,0 0-16,-21 22 15,21-22-15,-21 0 0,21 0 16,0 22-16,0-22 0,0 0 0,-22 21 16,22-21-16,0 1 0,0-1 0,0 0 15,0 0-15,0 0 0,0 0 16,0 1-16,22-22 0,-1 0 15,0 0-15,0 0 16,0 0-16,0 0 0,1-22 0,-1 22 16,0-21-16</inkml:trace>
  <inkml:trace contextRef="#ctx0" brushRef="#br0" timeOffset="72568.41">13695 7027 0,'0'0'0,"0"-21"16,0 0 0,-21 21-16,-1 0 15,1 0-15,0 21 16,0 0-16,0 1 16,0-1-16,21 0 0,0 0 15,-22 0-15,1 0 0,21 1 0,-21 20 16,21-21-16,0 0 0,0 0 0,0 1 15,0-1-15,0 0 0,0 0 0,0 0 16,0 0-16,21 1 0,0-22 0,1 21 16,-1-21-16,0 0 15,0 0-15,0 0 0,0 0 0,1 0 16,-1 0-16,0 0 0,0-21 0,0 21 16,22-22-16,-22 1 0,0 0 0</inkml:trace>
  <inkml:trace contextRef="#ctx0" brushRef="#br0" timeOffset="73307.87">14118 6689 0,'0'0'0,"0"-21"0,0-1 0,0 1 16,0 0-16,-21 21 16,0 0-16,0 0 15,21 21 1,-22 0-16,22 1 0,-21 20 0,21-21 15,-21 21-15,21-20 0,0 20 0,0 0 16,0-21-16,-21 22 0,21-1 16,-21 0-16,21 1 0,-21-1 0,21-21 15,0 22-15,0-22 0,-22 21 0,22-21 16,-21 0-16,21 1 0,0-1 16,0 0-16,0 0 0,-21 0 15,21-42 16,0 0-31,0 0 16,0 0-16,21-1 0,-21 1 0,0-21 16,21 21-16,1 0 0,-1-1 15,0 1-15,0 0 0,21-21 16,-20 21-16,-1 21 0,21-22 16,-21 22-16,0 0 15,1 0-15,-1 0 16,0 0-1,-21 22-15,0-1 16,-21-21-16,0 0 16,-1 21-16,-20-21 0,21 0 15,0 0-15,0 21 0,-1-21 0,1 0 16,0 0-16,0 0 0,0 0 16,0 0-1,21 21 16,0 0-15,0 1-16,0-1 0,21-21 0,-21 21 16,0 0-16,21 0 0,-21 0 15,0 22-15,21-22 0,0 0 16,-21 0-16,21-21 0,1 21 0,-1 1 16,0-1-16,0-21 0,0 0 15,0 0-15,22 0 0,-22 0 0,0 0 16,0 0-16,0 0 0,1 0 0,-1 0 15,0-21-15,0-1 0,0 1 16,-21 0-16,21 21 16,-21-21-16,22 21 0,-22-21 15</inkml:trace>
  <inkml:trace contextRef="#ctx0" brushRef="#br0" timeOffset="79124.77">12531 7874 0,'0'0'0,"21"-21"0,0-21 15,-21 20-15,0 1 16,0 0-16,0 0 0,-21 21 16,0 0-16,-1 0 0,-20 0 15,21 0-15,-21 0 0,-1 0 0,22 0 16,-64 21-16,43 0 0,21 0 15,-21 1-15,20 20 0,1-21 0,-42 43 16,42-22-16,21 0 0,-22-21 16,1 22-16,21-1 0,-21-21 0,21 22 15,0-1-15,0-21 0,0 0 16,0 22-16,0-22 0,0 0 0,0 0 16,21 0-16,0 0 0,1 1 0,-1-22 15,0 21-15,21 0 0,-21-21 0,22 0 16,-22 0-16,21 0 0,-21 0 15,22 0-15,-22 0 0,21 0 0,-21 0 16,1-21-16,20 21 0</inkml:trace>
  <inkml:trace contextRef="#ctx0" brushRef="#br0" timeOffset="80244.42">12827 8149 0,'-21'-21'15,"0"21"-15,-1 0 0,1-21 0,0 21 0,0 0 16,0 0-16,-22 0 0,22 0 0,0 21 16,-21 0-16,21 0 15,-1 1-15,1-1 0,0 0 0,21 0 16,-21 43-16,0-43 0,0 0 16,21 0-16,0 0 0,0 0 15,0 1-15,0-1 0,0 0 16,21-21-16,0 0 15,0 0-15,21 0 0,-20 0 0,-1 0 16,0 0-16,0-21 0,21 0 0,-20 21 16,20-43-16,-21 22 0,0 0 15,0 0-15,22-22 16,-43 22-16,0-21 0,21 21 16,0 0-16,-21-1 0,0 1 15,0 42 1,0 1-1,-21-22-15,21 21 0,0 0 0,-21 0 16,0 0-16,21 22 0,0-22 0,0 0 16,0 0-16,0 0 0,0 0 15,0 1-15,0-1 16,21-21-16,0 0 16,0 0-16,0 0 0,0 0 15,1 0-15,20 0 0,-21-21 0,0 21 16,0-22-16,1 22 0,-22-21 15,21 0-15,-21 0 0,21 0 0,-21 0 16,0-1-16,0 1 0,0 0 16,0 0-16,0 0 15,0 42 17,0 0-17,-21 0-15,21 0 0,0 1 0,-21-1 16,21 0-16,0 0 0,-22 0 15,22 0-15,0 1 16,-21-22 0,21 21-16,0-42 31,0-1-15,0 1-16,0 0 0,21 0 15,-21 0-15,22 21 0,-22-21 16,21-1-16,21-41 0,-21 42 15,0 21-15,1-21 0,-1 21 16,0 0-16,0 0 0,0 0 16,0 0-16,1 21 15,-22 0-15,0 0 0,0 0 16,21 0-16,-21 1 0,0-1 16,0 0-16,0 0 0,0 21 15,0-20-15,0-1 16,0 0-16,-21-21 31,21-21-15,0 0-16,0-1 15,0 1-15,0 0 0,21 0 16,0 0-16,0 0 0,-21-1 16,21 1-16,0 0 0,1 0 0,-1 0 15,0 21-15,21-21 16,-21 21-16,22 0 0,-22 0 0,0 0 15,0 0 1,0 21-16,-21 0 0,0 0 0,0 0 16,0 0-16,0 1 0,0-1 15,0 0-15,0 0 0,0 0 0,0 0 16,0 1-16,0-1 16,-21-21-16,21-21 46,21-1-46,1 1 16</inkml:trace>
  <inkml:trace contextRef="#ctx0" brushRef="#br0" timeOffset="80620.55">13885 8255 0,'21'0'31,"1"0"-31,-1 0 16,-21-21-16,21 0 0,0 21 15,-21-21-15,0-1 16,0 1 0,-21 21-1,0 0 1,0 21-16,-1-21 0,22 22 15,-21-1-15,0 0 0,21 0 0,-21 0 16,21 0-16,0 1 0,0-1 0,-21-21 16,21 21-16,0 0 0,0 0 0,0 0 15,0 1-15,0-1 16,21-21 0,0 0-16,0 0 15,0 0-15,1 0 0,-1 0 16,0 0-16,0-21 15,0 21-15,0-22 0,1 22 0,-22-21 16,21 0-16</inkml:trace>
  <inkml:trace contextRef="#ctx0" brushRef="#br0" timeOffset="81031.83">14182 8192 0,'0'0'0,"0"-22"15,0 1-15,21 21 16,0 0-16,0 0 15,0 0 1,0 21 0,-21 1-16,22-1 0,-22 0 15,21-21-15,-21 21 0,0 0 0,0 0 16,0 1-16,0-1 0,0 0 0,0 0 16,0 0-16,0 0 0,0 1 15,0-1 1,0 0-16,0-42 31,0 0-15,0-1-16,0 1 15,0 0-15,21 0 0,-21 0 16,21 0-16,0-1 0,-21-20 0,21 21 16,1 0-16,-22 0 0,42-1 15,-42 1-15,21 21 0,-21-21 16,21 21-16,0 0 0,1 0 15,-1 0 1,-21 21-16,0 0 16,0 1-1,0-1-15</inkml:trace>
  <inkml:trace contextRef="#ctx0" brushRef="#br0" timeOffset="81609.81">14838 8424 0,'21'0'0,"-42"0"0,63-21 0,-21 0 16,0 21-16,1-21 0,-1 0 15,0 0-15,-21-1 0,21 22 16,-21-21-16,0 0 0,0 0 15,0 0-15,-21 21 16,0-21-16,0 21 0,-1 0 0,-20 0 16,21 0-16,0 0 15,0 21-15,-1 0 0,1 0 0,0 0 16,0 0-16,0 1 0,21-1 16,-21 0-16,21 0 0,-22 0 0,22 0 15,0 1-15,0-1 0,0 0 16,0 0-1,22-21-15,-1 0 0,0 0 16,0 0-16,0 0 0,0 0 0,1-21 16,-1 21-16,-21-21 0,21 21 0,0-21 15,0-1-15,0 1 0,1 0 16,-22 0-16,0 0 0,21 21 0,-21-21 16,21-1-16,-21 1 0,0 0 0,21 21 15,-21-21-15,0 42 31,0 0-31,0 0 16,0 1-16,0-1 0,0 0 16,0 0-16,0 0 0,0 0 15,0 1 1,21-22 0,0 0-16,1 0 15,-1-22 16</inkml:trace>
  <inkml:trace contextRef="#ctx0" brushRef="#br0" timeOffset="81728.09">15113 8424 0</inkml:trace>
  <inkml:trace contextRef="#ctx0" brushRef="#br0" timeOffset="85419.67">17632 6371 0,'0'-21'16,"0"0"-1,21 21-15,-21-21 16,21 21-16,-21-21 0,0-1 16,0 44 31,0-1-47,0 0 15,0 0-15,0 0 0,0 22 0,0-22 16,0 21-16,0-21 15,0 22-15,0-1 0,0 0 0,0-21 16,0 22-16,-21-1 0,21 0 0,-21 1 16,0-1-16,21 0 0,-22 1 0,22-1 15,-21 0-15,0 1 0,0 20 0,21-20 16,-21-1-16,0 21 0,-1 22 16,1-21-16,21-22 0,-21 0 15,0 1-15,0 20 0,0-21 0,21 1 16,-22-1-16,1 0 0,21 1 0,-21-1 15,21 0-15,-21 1 0,21-1 0,0 0 16,-21 1-16,21-22 0,-21 21 0,21 1 16,-22-1-16,22 0 15,0 1-15,0-22 0,0 21 0,-21-21 16,21 22-16,0-22 0,-21 21 0,21-21 16,0 22-16,0-22 0,0 0 0,0 0 15,0 0-15,0 0 0,0 1 0,0-1 16,0 0-16,0 0 0,0 0 0,0 0 15,0 1 1,0-44 0,0 1-1,0 0-15,21 0 0,0-21 16,-21 20-16</inkml:trace>
  <inkml:trace contextRef="#ctx0" brushRef="#br0" timeOffset="86568.05">17674 6244 0,'0'-21'47,"21"21"-32,0 0-15,1 0 16,-1 0-16,0 0 0,0 0 16,21 0-16,-20 0 0,20 0 15,0 0-15,1 0 0,20 0 0,1 0 16,-1-21-16,22 21 0,-22 0 0,22 0 15,-22 0-15,22 0 0,-21 0 16,20 0-16,-20 0 0,-1 0 0,1 0 16,-1 0-16,1 0 0,-1 0 0,1 0 15,-1 0-15,22 0 0,-22 0 0,1 0 16,-22 0-16,22 0 0,-1 0 16,-20 0-16,-1 0 0,0 0 15,-21 0-15,22 0 0,-1 0 16,-21 0-16,0 0 15,-21 21 1,0 0 0,22-21-16,-22 21 0,0 1 0,0-1 15,0 0-15,0 0 0,0 0 16,0 0-16,0 22 0,0-22 0,0 21 16,0 1-16,0-22 15,0 21-15,0 0 0,0 1 0,-22-1 0,22 0 16,0 1-16,0-1 0,0 0 15,0 1-15,0-1 0,0 43 16,0-22-16,0-20 0,0-1 0,0 21 16,-21-20-16,21-1 0,-21 0 0,21 1 15,-21-1-15,21 0 0,-21 1 16,0-1-16,-1 0 0,22 1 0,-42 41 16,21-41-16,0-1 0,21 0 15,-21 1-15,21-22 0,-22 21 0,22 1 16,0-1-16,0-21 0,0 43 15,0-22-15,0-21 0,-21 21 0,21-20 16,0-1-16,0 0 0,0 0 0,-21 0 16,21 0-16,0 1 0,0 20 15,0-21-15,-21 0 0,0 0 16,0 1-16,21-1 0,0 0 16,0 0-16,-22 0 0,1 0 15,21 1-15,0-1 0,-21-21 0,21 21 16,0 0-16,-21 0 0,0 0 15,21 1 1,-21-22-16,-1 0 0,1 0 16,21 21-16,-21-21 0,0 0 0,0 0 15,0 0-15,-22 0 16,22 0-16,0 0 0,-21 0 0,-1 0 16,22 0-16,-42-21 0,20 21 0,-20 0 15,20 0-15,-20 0 0,-22 0 0,22-22 16,-22 22-16,0 0 0,22 0 0,-22 0 15,22 0-15,-22 0 0,-42 0 16,85 0-16,-22 0 0,-20 0 16,41 0-16,-20 0 0,42 0 15,-22 0-15,1 0 0,0 0 0,-1-21 16,22 21-16,-21 0 0,21-21 0,-1 0 16,-20 0-16,42 0 0,0-1 15</inkml:trace>
  <inkml:trace contextRef="#ctx0" brushRef="#br0" timeOffset="87499.84">17695 5461 0,'0'0'0,"0"-42"15,0 63 16,0 0-15,0 0-16,-21 22 0,-21 20 16,42-21-16,0 1 0,-21 20 15,-1-20-15,22-1 0,-21 0 0,0 43 16,21-43-16,0-21 0,0 22 16,-21-22-16,21 0 0,0 21 15,-21-42-15,21 22 0,0-1 16,0 0-16,0-42 31,0 0-31,0-1 0</inkml:trace>
  <inkml:trace contextRef="#ctx0" brushRef="#br0" timeOffset="87904.15">17632 5482 0,'0'-21'0,"21"21"15,0 0-15,0 0 0,0-21 16,1 21-16,-1-21 0,0 21 16,0 0-16,0 0 0,0 0 0,1 0 15,-1 0-15,-21 21 16,0 0-1,0 0-15,0 22 16,0-22-16,0 0 0,0 21 0,0 1 16,0-22-16,0 21 0,0 0 15,0 1-15,0-1 0,-21-21 0,21 22 16,-22-1-16,22-21 0,0 21 0,-21-20 16,0-1-16,21 0 0,-21 0 15,0 0-15,21 0 0,0 1 0,-21-1 16,21-42 31,0-1-47,0 1 0,0 0 15,0 0-15</inkml:trace>
  <inkml:trace contextRef="#ctx0" brushRef="#br0" timeOffset="88616.86">17653 5652 0,'0'-22'15,"0"1"-15,0 0 16,21 21-16,0 0 0,0 0 0,1-21 16,-1 21-16,0 0 0,0 0 15,0 0-15,0-21 0,1 21 0,-1 0 16,0 0-16,-21 21 31,-21 0-31,0-21 16,-1 21-16,1-21 0,0 21 0,0-21 15,-21 22-15,20-22 0,22 21 0,-21-21 16,0 0-16,21 21 0,21-21 31,0 0-15,1 0-16,-1 0 0,0 0 15,-21 21-15,21-21 0,0 0 0,0 0 16,-21 21-16,0 0 16,0 1-1,-21-1-15,0-21 0,-21 21 16,21 0-16,-1-21 0,1 21 0,0 0 16,0-21-16,0 22 0,0-22 15,-1 21-15,44-21 31,-1 0-31,0 0 0,0 0 0,0 0 16,0 0-16,1 0 0,-1 0 16,0 0-16,0 0 0,0 0 0,0 0 15,-42 21 17,0-21-32,0 0 0,0 21 15,0-21-15,-1 21 16,1 0-16,0-21 0,21 22 15,-21-22-15,21 21 16,21-21 15,-21 21 1</inkml:trace>
  <inkml:trace contextRef="#ctx0" brushRef="#br0" timeOffset="89738.48">19706 6414 0,'0'0'0,"-21"0"16,0 0-16,42 0 47,0 0-47,0 0 0,0 0 15,22 0-15,-1 0 0,0 0 16,1 0-16,20-22 0,-20 22 0,20 0 16,1 0-16,-1 0 0,1-21 0,20 21 15,64-21-15,-84 21 0,21 0 16,-22-21-16,1 21 0,-1 0 0,1 0 15,-1 0-15,-21-21 16,1 21-16,-1 0 0,0 0 0,-20 0 0,20 0 16,-21 0-16,21-21 0,-20 21 0,-1 0 15,21 0-15,0-22 16,-20 22-16,-22-21 16,-22 0-1,1 21-15,0 0 16,0 0-16,0 0 0,-85-21 15,85 21-15,0 0 0,-1 0 16,1 0-16,0 0 0,0 0 0,21-21 47,21 21-47,0 0 16,0 0-16,1 0 0,-1 0 15,0 0-15,0 0 16,-21 21-16,0 0 15,0 0 1,0 0-16,0 1 0,0-1 0,-21 0 16,21 0-16,0 0 0,-21 0 0,0 1 15,-1-1-15,1 0 0,21 0 0,-21 0 16,21 0 0,-21-21-16,21 22 0,0-44 46,21 1-46,0 0 0</inkml:trace>
  <inkml:trace contextRef="#ctx0" brushRef="#br0" timeOffset="90039.92">21590 5461 0,'0'-21'16,"-21"21"-1,0 0 1,21 21-16,-22 0 0,1 22 16,21-22-16,0 21 0,0 0 15,-21-20-15,21 20 0,-21 0 0,21 1 16,-21 20-16,0-42 0,21 22 15,0-22-15,0 0 0,0 0 0,-22 0 16,22 0 0,-21-21-16,21-21 15,0 0 1</inkml:trace>
  <inkml:trace contextRef="#ctx0" brushRef="#br0" timeOffset="90547.74">21421 5461 0,'0'0'16,"0"-21"-16,0 0 15,21 21-15,0-21 0,0-1 16,0 22-16,0 0 0,1 0 16,-1 0-16,0 0 0,21 0 15,-21 0-15,1 0 0,-1 0 0,21 0 16,-21 22-16,0-1 0,1 0 0,-22 0 15,0 0-15,0 0 0,0 1 0,0 20 16,-22-21-16,1 0 0,0 0 16,-21 22-16,21-22 0,-22-21 15,1 21-15,0 0 0,20-21 0,1 0 16,0 21-16,0-21 0,0 0 0,42 0 47,0-21-47,0 21 0,0 0 0,22 0 15,-22 0-15,0 0 0,21 0 0,-20 0 16,-1 0-16,0 0 0,0 0 16,0 21-16,0-21 0,1 22 0,-22-1 15,0 0-15,0 0 0,0 0 16,0 0-16,0 1 0,-64 20 0,43-21 16,0 0-16,-22-21 15,1 21-15,21-21 0,-21 22 0,-1-22 16,1 0-16,21 0 0,-22 0 0,22 0 15,0 0-15,0 0 0,0 0 0,42-22 47,0 22-31,0 0-16</inkml:trace>
  <inkml:trace contextRef="#ctx0" brushRef="#br0" timeOffset="91091.86">22140 5800 0,'0'0'16,"0"-21"-16,0-22 15,0 22-15,0 0 0,0 0 16,-21 21-16,0 0 0,0 0 15,0 0-15,-1 0 0,1 21 16,0-21-16,0 21 0,-43 21 16,43-20-16,0-1 15,0 21-15,0-21 0,21 0 0,-21 1 16,21-1-16,-22 0 0,22 0 0,0 0 16,0 22-16,22-22 15,-1-21 1,0 0-16,0 0 0,0 0 0,0 0 15,1 0-15,-1 0 0,0-21 16,0 21-16,0-22 0,0 1 0,1 21 0,-1-21 16,0 0-16,0 0 0,0 0 15,-21-1-15,0-20 0,21 21 0,-21 0 16,0 0-16,0-1 16,0 44 15,0-1-31,-21 0 0,21 0 15,-21 0-15,21 0 0,0 1 0,0-1 16,0 0-16,0 0 0,0 0 0,0 0 16,0 1-16,0-1 15,21-21 1,0 0 0,1 0-16,-1 0 0,0 0 15,0 0-15,-21-21 16,21 21-16</inkml:trace>
  <inkml:trace contextRef="#ctx0" brushRef="#br0" timeOffset="91381.18">22564 5715 0,'0'0'0,"21"-21"0,-21 0 0,0 0 16,-21 21 15,-1 0-31,1 21 0,0-21 0,21 21 15,-21 0-15,0 0 0,21 0 0,-21 22 16,21-22-16,-22 0 0,22 0 16,-21 0-16,21 1 0,0-1 15,0 0-15,0 0 0,0 0 0,0 0 16,0 1-16,0-1 16,21-21-16,1 0 0,-1 0 0,-21 21 15,21-21-15,0 0 0,0 0 16,0 0-16,1 0 0,-1 0 15,0 0-15,0-21 0,0 21 16,0-21-16,1-1 0,-1 1 0</inkml:trace>
  <inkml:trace contextRef="#ctx0" brushRef="#br0" timeOffset="91971.66">23050 5440 0,'0'0'0,"0"-21"0,-21 21 32,0 21-17,21 0-15,-21 0 0,21 0 16,0 1-16,0-1 0,-21 21 0,0-21 16,21 22-16,-22-1 0,22-21 15,0 21-15,-42 1 16,42-1-16,0-21 0,-21 0 0,0 1 0,21-1 15,-21-21-15,21 21 0,-22-21 16,22-21 31,0 0-31,22 21-16,-1-22 0,-21 1 0,63 0 15,-42 0-15,1 0 16,-1 21-16,0-21 0,0 21 0,0 0 15,0 0-15,1 0 0,-1 0 16,0 0-16,-42 0 31,0 0-15,-1 0-16,1 0 0,0 0 16,-21 0-16,21 0 0,-1 0 0,1 0 15,21 21-15,-21-21 0,0 0 0,21 21 16,-21-21-16,21 21 0,0 0 0,0 0 15,0 1-15,0-1 16,21-21-16,0 21 0,-21 0 16,0 0-16,21-21 0,0 21 15,1 1-15,-1-22 0,-21 21 16,21-21 0,-21 21-16,0 0 15,0 0 1,-21 0-16</inkml:trace>
  <inkml:trace contextRef="#ctx0" brushRef="#br0" timeOffset="92671.81">19791 6583 0,'0'0'0,"-21"21"0,-1-21 16,22 21-16,0 0 16,0 1-16,22-1 15,-1-21-15,0 21 0,0-21 16,21 21-16,-20 0 0,20-21 0,0 21 15,1-21-15,-1 22 0,0-1 0,1-21 16,20 21-16,-21-21 0,1 21 16,20-21-16,-20 21 0,41-21 15,-41 0-15,20 21 16,-42-21-16,0 0 0,1 0 0,-1 0 16,0 0-16,0 0 0,-21-21 15,0 0 1,-21 21-16,0 0 15,0 0-15,-1-21 0,1 21 0,0 0 16,0 0-16,0 0 16,21 21-1,21 0 1,0-21-16,0 21 0,0-21 0,-21 22 16,22-22-16,-1 21 0,-21 0 15,0 0-15,21 0 0,-21 0 16,0 1-16,0-1 15,-21 0-15,0 0 0,-1 0 16,1 0-16,0-21 0,0 22 0,0-1 16,0-21-16,-1 0 0,1 21 0,0-21 15,21-21 1</inkml:trace>
  <inkml:trace contextRef="#ctx0" brushRef="#br0" timeOffset="93572.21">21421 7091 0,'0'0'0,"0"-21"0,0 0 0,21 21 16,0-22-16,0 1 0,0 0 15,0 0-15,-21 0 0,22 0 16,-22-1-16,0 1 0,21-21 16,0 21-16,0 0 15,-21-1-15,0 1 16,-21 42 15,21 1-31,-21-1 0,0 0 0,-1 0 16,1 0-16,0 22 0,0-1 0,0-21 15,0 21-15,-1 1 0,1 20 0,21-20 16,-21-1-16,0 21 0,0 1 0,-22 84 16,43-84-16,-21-22 15,0 0-15,0 22 0,21-22 0,-21 0 16,0 1-16,21-1 0,0 0 15,-22 1-15,22-1 0,-21-21 16,21 22-16,0 20 0,0-42 16,0 0-16,0 1 0,0-1 0,21-21 15,1 0-15,-1 0 16,0 0-16,0 0 0,0 0 0,-21-21 0,43 21 16,-22-22-16,0-20 0,0 21 15,0 0-15,-21-22 0,21 1 0,1 21 16,-22-21-16,0-1 0,0 1 0,0 0 15,0-1-15,0 1 0,0 0 0,0-1 16,-22 22-16,1-21 0,21 21 16,-21-1-16,21-20 0,-21 21 0,21 0 15,-21 0-15,21-1 0,0 1 16,0 0-16,0 0 0,0 0 0,21 0 16,0-1-16,0 1 0,0 21 0,1-21 15,-1 0-15,21 0 0,-21 0 0,22-1 16,-22 1-16,21 0 0,0 21 15,-20-21-15,20 0 0,-21 0 0,21-1 16,-20 1-16,-1 0 0,-21 0 16,0 0-16,21 21 0,-21-21 0,0-1 15,-21 22 1,0 0 0,-1 0-16,22 22 31,0-1-31,0 0 15,0 0-15,0 0 0,0 0 16,0 1-16,0-1 16,0 0-16,0 0 15,22-21 17,-1 0-32,0 0 0,0 0 0,0 0 15</inkml:trace>
  <inkml:trace contextRef="#ctx0" brushRef="#br0" timeOffset="93995.92">22140 6900 0,'21'0'0,"-42"0"0,42-21 16,-21 0-16,-21 21 31,0 0-31,21 21 16,0 0-16,-21-21 0,0 22 0,0-1 15,21 0-15,0 0 0,-22-21 0,22 21 16,-21 0-16,21 1 0,-21-22 0,21 21 16,0 0-16,0 0 0,0 0 15,0 0 1,21-21-16,0 0 0,1 0 16,-1 0-16,21 0 0,-21 0 15,0 0-15,1 0 0,-1 0 0,0-21 16,0 0-16,0 21 0,-21-21 0,0 0 15,21 0-15,-21-1 0,0 1 16,0 0-16,0 0 0,0 0 0,0 0 16,0-1-16,-21 1 0,0 21 15,0-21-15,0 21 16,0 0-16,-1 0 16,22 21-16,-21-21 15,21 21-15,-21-21 0,21 22 0,0-1 16,0 0-16,0 0 15,21-21-15,0 0 0,1 21 16</inkml:trace>
  <inkml:trace contextRef="#ctx0" brushRef="#br0" timeOffset="94484.07">22437 6964 0,'0'0'0,"0"-21"16,0 42 15,0 0-15,0 0-16,0 0 15,0 1-15,0-1 0,-22-21 16,22 21-16,-21-21 0,21 21 0,0 0 16,-21-21-16,0 0 15,0 0 1,21-21 15,0 0-31,0 0 0,0 0 16,21-1-16,0 22 15,0-21-15,-21 0 0,21 0 0,22 21 16,-22-21-16,0 0 0,0 21 0,0-22 16,22 22-16,-22 0 0,0 0 15,0 0-15,0 0 0,1 0 0,-1 0 16,-21 22-16,21-1 0,-21 0 15,0 0-15,0 0 0,0 0 16,0 1-16,0-1 0,-21 0 0,0 0 16,21 0-16,-22-21 0,22 21 0,0 1 15,-21-22-15,0 21 16,42-21 15,0-21-15,1-1-16,-1 1 0,0 0 15,0 21-15,21-21 0</inkml:trace>
  <inkml:trace contextRef="#ctx0" brushRef="#br0" timeOffset="94816.46">23177 6731 0,'0'0'0,"22"-21"0,-1-21 15,-21 20-15,0 1 0,0 0 31,0 42-15,0 0-16,0 1 0,-21-1 0,-1 0 16,22 0-16,-21 0 0,21 22 0,-21-22 15,0 0-15,0 0 0,21 21 16,-21-20-16,-1-1 0,1 0 0,21 21 16,0-21-16,-21 1 0,21-1 0,-21 0 15,21 0-15,0 0 0,0 0 16,0 1-16,21-22 15,0 0-15,0 0 16,1 0-16,-1 0 16,0 0-16,0 0 0,0-22 15,0 1-15,1 0 16,-1 0-16,0-21 16,0 20-16</inkml:trace>
  <inkml:trace contextRef="#ctx0" brushRef="#br0" timeOffset="95041.23">23072 6837 0,'0'0'0,"21"0"32,0 0-17,0 0-15,0 0 0,0 21 16,1-21-16,-1 0 0,0 0 15,0 0-15,-42 0 32,0 0-17,0 0-15,-1 0 16</inkml:trace>
  <inkml:trace contextRef="#ctx0" brushRef="#br0" timeOffset="112292.57">21399 3810 0,'0'-21'0,"0"42"0,0-63 0,22 21 16,-22-1-16,21 1 15,-21 0-15,0 0 16,0 0-16,0 0 16,0-1-16,0 1 15,-21 21 1,-22 0-1,22 0-15,0 21 0,-21 1 0,20-22 16,-20 21-16,0 0 0,21 21 0,-22-21 16,1 22-16,0-1 0,-22 43 15,43-43-15,-21 22 0,20-1 16,1-21-16,0 22 0,21-22 0,0 1 16,0 20-16,0-42 0,0 22 15,0-1-15,0-21 0,0 21 0,21-20 16,0-1-16,1-21 0,-1 21 15,0 0-15,0-21 0,0 0 0,0 0 16,1 0-16,-1 0 16,0 0-16,0 0 0,0 0 0,0 0 15,22-21-15,-22 0 0,0 21 0,0-21 16,0-1-16</inkml:trace>
  <inkml:trace contextRef="#ctx0" brushRef="#br0" timeOffset="112768.12">21611 4149 0,'0'0'0,"0"-43"16,-21 43-16,0 0 0,0 0 15,-1 0-15,1 0 16,0 0-16,0 22 0,0-22 0,0 21 16,-1 0-16,1 0 0,0 0 15,0 0-15,21 22 0,-21-22 0,21 0 16,-21 0-16,21 0 0,-22 1 15,22-1-15,0 0 0,0 21 16,0-21-16,0 1 0,22-22 16,-1 0-16,0 0 15,0 0-15,0 0 0,0-22 16,1 22-16,20-21 0,-21 21 0,0-21 16,22-21-16,-1 21 0,-21-1 15,0-20-15,0 21 0,-21 0 16,22 0-16,-22-1 0,21 1 15,-21 0-15,0 42 32,0 0-32,0 1 15,0-1-15,0 0 0,0 0 0,0 0 16,0 0-16,0 1 0,0-1 16,21 0-16,0-21 15,0 0-15,0 0 0,1 0 16,-1 0-16,0 0 15,0 0-15,0-21 0,0 21 16,1-21-16,-1-1 0,-21 1 16,21 0-16,-21 0 0,21 0 0</inkml:trace>
  <inkml:trace contextRef="#ctx0" brushRef="#br0" timeOffset="113423.81">22056 4085 0,'0'21'15,"0"1"1,0-1-16,0 0 0,0 0 0,0 0 15,-22 0-15,22 1 0,0-1 0,0 0 16,0 0-16,0 0 0,-21 0 16,21 1-16,-21-1 0,21 0 15,0 0-15,0 0 16,-21 0 0,21-42 15,0 0-31,0 0 15,0 0-15,0 0 16,21-1-16,-21 1 0,21 0 0,0 0 16,-21-21-16,22 20 0,-1 1 0,0 0 15,0 0-15,0 21 16,0 0-16,1 0 0,-1 0 16,0 0-16,0 0 0,0 21 15,-21 0 1,0 0-16,0 1 0,0-1 15,0 0-15,0 0 0,0 0 0,0 0 16,0 1-16,-21-1 0,21 0 16,-21-21-1,0 0 1,21-21 0,0 0-1,21-1-15,0 1 0,0 0 16,0 0-16,1-21 0,-22 20 15,21 1-15,0 0 0,21 0 0,-21 0 16,1 21-16,-1 0 0,0 0 16,0 0-16,0 0 0,0 21 15,1 21-15,-22-21 0,0 1 16,0-1-16,0 21 0,0-21 16,0 0-16,0 22 0,0-22 0,0 0 15,-22 0-15,1 0 0,0 1 16,21-1-16,21-42 47,0 21-47,1-22 0,-1 1 0,0 21 15,0-21-15,0 0 16,0 0-16,1 0 0,-1-1 0</inkml:trace>
  <inkml:trace contextRef="#ctx0" brushRef="#br0" timeOffset="114141.95">22818 4276 0,'21'0'0,"0"0"15,0 0-15,0-21 16,0 21-16,-21-22 16,22 22-16,-1-21 0,-21 0 15,21 0-15,0 0 0,-42 21 47,0 0-47,0 0 0,-1 0 16,22 21-16,-21-21 0,0 21 15,21 0-15,0 0 0,-21 1 0,0-1 16,21 0-16,0 21 0,0-21 0,0 1 16,0-1-16,-21 0 0,21 0 0,0 0 15,0 0-15,0 1 16,21-22-1,0 0-15,0 0 0,0 0 16,0 0-16,43 0 16,-43 0-16,21-22 0,1 22 15,-1-21-15,-21 0 0,22 0 0,-22 21 16,21-21-16,-21 0 0,0-22 0,1 22 16,-1 0-16,-21 0 0,0 0 15,0-1-15,0 1 0,-21 0 16,-1 21-16,1 0 15,0 0-15,0 0 16,0 0-16,0 21 16,21 0-1,21-21 1,0 0 0,0 0-16,0 0 0,0 0 0,1 0 15,-1 0-15,0 0 0,0-21 16,0 21-16,0 0 15,-21 21 1,0 1 0,0-1-16,0 0 0,-21-21 15,21 21-15,0 0 0,0 0 0,-21-21 16,21 22-16,-21-1 0,21 0 16,-21-21-16,21 21 15,21-21 32,0 0-31,0 0-16</inkml:trace>
  <inkml:trace contextRef="#ctx0" brushRef="#br0" timeOffset="114632.98">23897 4212 0,'0'0'0,"0"-21"0,-21 21 31,0 0-31,0 0 0,-1 0 16,1 0-16,0 21 0,0-21 0,0 21 15,-22 1-15,22-1 0,0 0 16,0 0-16,0 0 0,0 0 0,-1 22 15,22-22-15,-21 0 0,21 0 16,0 0-16,21-21 31,1 0-31,-1 0 0,0 0 16,0 0-16,0-21 16,0 0-16,22 0 0,-22 0 15,-21 0-15,21-1 0,0 1 16,-21 0-16,21 21 0,-21-21 0,0 0 15,0 42 1,0 0 0,0 0-16,0 0 0,-21 1 0,21-1 15,-21 0-15,21 0 0,-21 21 16,21-20-16,0-1 16,0 0-16,21-21 0,0 21 0,0-21 15,22 0-15,-1 0 16,0 0-16,1 0 0,-22 0 15,0 0-15,0 0 0,0 0 16,1 0-16,-1-21 0</inkml:trace>
  <inkml:trace contextRef="#ctx0" brushRef="#br0" timeOffset="115599.93">12298 8827 0,'0'0'16,"-43"-22"-16,22 22 15,0 0-15,0 0 16,0 0-16,42 0 31,0 0-15,0 0-16,22 0 0,-1 0 0,21 0 15,-20 0-15,41 22 0,-20-22 16,-1 21-16,22-21 0,0 0 16,-1 21-16,107-21 0,-85 21 15,-22-21-15,22 0 0,-21 21 0,0-21 16,-1 21-16,-20-21 0,126 0 15,-126 22-15,-22-22 16,22 0-16,-22 0 0,21 0 16,-41 0-16,20 0 0,-21 0 15,0 0-15,-42 0 32,0 0-32,0 0 15,-22 0-15,22 0 0,0 0 16,0 0-16,-21 0 0,20 0 15</inkml:trace>
  <inkml:trace contextRef="#ctx0" brushRef="#br0" timeOffset="116040.65">11917 8932 0,'0'22'15,"21"-1"1,0-21-16,0 0 0,22 0 15,-22 21-15,21-21 0,0 0 16,22 0-16,42 21 16,-43-21-16,1 0 0,20 21 0,1-21 0,0 0 15,84 21-15,-84-21 0,-1 0 16,1 0-16,0 0 0,-1 0 0,1 0 16,-21 22-16,-1-22 0,1 0 15,-1 0-15,-21 0 0,1 0 16,-22 0-16,0 0 0,0 0 0,0 0 15,1 0-15,-1 0 32,0 0-17,-21-22-15,21 22 16</inkml:trace>
  <inkml:trace contextRef="#ctx0" brushRef="#br0" timeOffset="117180.43">21717 4636 0,'0'0'0,"0"-22"0,-21 22 0,0 0 32,42 0 15,0 0-47,0 0 0,0 0 15,0 0-15,1 22 0,20-22 16,0 0-16,1 0 0,-1 0 0,21 0 15,-20 0-15,-1 0 0,22 0 0,63 0 16,-43 0-16,-20 0 16,20 0-16,-20 0 0,21 0 0,-1 0 15,1-22-15,0 22 0,-22 0 0,22 0 16,-22 0-16,22 0 0,-22 0 0,-20 0 16,20 0-16,-20 0 0,-1 0 15,43 0-15,-64 0 16,0 0-16,0 0 0,0 0 15,-42 0 32,0 0-31,0 0-16,-43 0 16</inkml:trace>
  <inkml:trace contextRef="#ctx0" brushRef="#br0" timeOffset="117696.56">21823 4763 0,'21'0'31,"0"0"-31,0 0 0,0 21 15,1-21-15,-1 0 0,21 0 16,-21 0-16,0 0 0,22 0 0,-22 0 16,21 0-16,1 0 0,-1 0 15,21 0-15,1 0 0,-1 0 0,1 0 16,21 0-16,-22 0 0,106 0 16,-105 0-16,21 0 0,-22 0 15,1 21-15,-1-21 0,1 0 16,-22 21-16,21-21 0,-20 0 0,-1 0 15,-21 21-15,22-21 0,-22 0 16,0 0-16,21 0 0,-42 21 0,21-21 16,1 0-16,-1 0 15,0 0 1</inkml:trace>
  <inkml:trace contextRef="#ctx0" brushRef="#br0" timeOffset="143300.49">2392 11261 0,'0'-21'0,"0"-1"0,-21 22 15,21-21-15,0 0 0,0 0 0,0 0 16,0 0-16,0-1 0,0 1 15,0 42 17,0 1-32,0-1 15,0 21-15,0-21 0,-22 22 16,22-1-16,0 21 0,0-20 0,-21-1 16,0 22-16,21-22 0,-21 0 0,0 22 15,21-22-15,-21 0 0,21 1 16,0-1-16,-22-21 0,22 22 15,-21-22-15,21 0 0,0 0 0,0 0 16,21-21 0,1 0-16,-22-21 15,21 0-15,0 0 0,0 0 0,0-1 16,-21 1-16,21-21 0,1 21 0,-1-22 16,0 22-16,0 0 0,-21-21 15,21 21-15,0-1 0,1 1 0,-22 0 16,0 0-16,21 21 0,0 0 15,0 0-15,0 0 16,-21 21-16,21 0 16,-21 0-16,0 1 0,0-1 15,0 0-15,22 0 0,-22 21 0,0-20 16,0-1-16,0 21 0,0-21 0,0 0 16,0 1-16,0-1 0,21 0 15,-21 0-15,0 0 0,21-21 16,0 0-16,0 0 0,0 0 0,1 0 15,-1-21-15,0 21 0,0-21 16,0-21-16,0 20 0,1 1 0,-1 0 16,0-21-16,0 21 0,0-22 0,0 1 15,-21 0-15,0-1 16,22 1-16,-22 0 0,0-1 0,21 1 16,-21 0-16,0 20 0,0-41 15,0 42-15,0 42 31,0 0-31,0 0 0,-21 22 16,21-22-16,0 21 0,-22 0 16,1 1-16,21-1 0,0 0 0,0 1 15,0-1-15,0 0 0,0-20 16,0 20-16,0-21 0,21 43 16,1-64-16,-1 0 0,0 0 15,21 0-15,-21 0 0,1 0 16,20-22-16,-21 1 0,21 0 15,1 0-15,-22-21 0,21 20 0,1-20 16,-22 0-16,21-1 0,-21 1 0,0-21 16,-21 20-16,0-20 0,22-1 15,-22 1-15,0-43 0,0 64 16,0-43-16,0 64 0,0-22 16,0 22-16,-22 21 15,22 21 1,0 22-16,0-22 0,-21 21 15,21 1-15,0 20 0,-21-21 16,21 22-16,0-22 0,0 22 16,0-22-16,0 22 0,-21-22 0,21 0 15,-21 1-15,21-1 0,0 0 16,0-21-16,0 1 0,0-1 0,0 0 16,0 0-16,0-42 31,21 21-31,0-21 15,0 0-15,0-22 0,1 22 0,-22 0 16,21-21-16,0 20 0,21-41 16,-21 42-16,1 0 0,-1-1 15,0 22-15,-21 22 16,0-1-16,21 0 16,-21 0-16,0 0 0,0 0 15,0 1-15,0 20 0,0-21 0,0 0 16,21 0-16,-21 22 0,21-22 0,1 0 15,-1 0-15,0 0 0,0-21 16,21 22-16,-20-22 0,20 0 0,0 0 16,-21 0-16,22 0 0,-1 0 0,0 0 15,1-22-15,-1 22 0,0-21 16,1 0-16,-1 0 0,-21 0 16,43-43-16,-22-20 15,-42 41-15,0 1 0,0 21 16,0-22-16,0 22 0,0 0 15,-21 0-15,0 0 0,0 0 0,-1 21 16,1 0-16,0 0 0,0 0 0,-21 0 16,20 21-16,1 0 0,0 0 0,0 0 15,0 22-15,0-22 0,-1 21 16,22 22-16,-21-22 0,21-21 16,0 0-16,0 22 0,0-22 0,0 0 15,0 0-15,0 0 16,21-21-16,1 0 0,-1 0 15,0 0-15,0 0 0,0 0 16,0-21-16,1 21 0,-1-21 0,0 0 16,0 0-16,0-1 0,-21 1 15,21-21-15,1 21 0,-22 0 0,21-22 16,-21 22-16,0 0 0,21-21 0,-21 20 16,21 1-16,-21 0 0,0 42 31,0 0-16,0 1-15,0-1 0,0 0 0,0 0 16,-21 0-16,21 22 0,0-22 16,0 0-16,0 0 0,0 0 0,0 0 15,0 1-15,0-1 0,0 0 0,21 0 16,0-21-16,0 0 16,1 0-16,20 0 15,-21 0-15,0 0 0,22 0 0,-22 0 16,0-21-16,21 21 0,-21-21 0,1 0 15,-1-22-15,0 22 0,0-21 0,0-1 16,0 1-16,1 0 0,-1-22 16,0 22-16,-21-22 0,0 1 0,21-1 15,-21 22-15,21 0 0,-21-1 16,21 1-16,-21 21 0,0-21 0,0 20 16,0 1-16,-21 42 31,0 1-31,0-1 15,21 0-15,-21 21 0,21-21 16,-21 22-16,21-1 0,0 22 0,-22-22 16,22 0-16,-21 1 0,21-1 0,0 21 15,0-20-15,0 20 0,0-20 16,0-22-16,0 21 0,0-21 16,0 0-16,0 1 0,0-1 0,21 0 15,-21 0-15,22-21 0,-22 21 16,21-21-16,0 0 0,0 0 15,0 0 1,0 0-16,1-21 16,-1 0-16,0 21 0,-21-21 0,21 0 15,0-1-15,0 1 0,1 0 0,-1 0 16,-21 0-16,0 0 0</inkml:trace>
  <inkml:trace contextRef="#ctx0" brushRef="#br0" timeOffset="143599.92">4572 11324 0,'0'0'0,"-21"0"16,42 0-1,21 0 1,-21 0-16,22 0 0,-1 0 0,0-21 15,1 21-15,-1 0 0,0 0 0,1 0 16,-22-21-16,21 21 0,-21 0 16,1 0-16,-1 0 0,0 0 78</inkml:trace>
  <inkml:trace contextRef="#ctx0" brushRef="#br0" timeOffset="144231.84">5186 11875 0,'0'-22'15,"21"1"1,0 0-16,0 0 0,-21 0 16,21 0-16,1-1 0,-1 1 0,0-21 15,0 0-15,0 20 0,22-20 16,-22 21-16,0-21 0,0 20 16,0 1-16,22-42 15,-65 63 16,1 21-31,0 0 0,0 0 0,0-21 16,0 21-16,-1 22 0,1-22 16,0 0-16,21 0 0,0 0 0,0 1 15,0-1-15,0 0 16,21 0-16,0-21 0,1 21 0,-1-21 16,0 0-16,0 0 0,0 21 0,0 1 15,1-22-15,-22 21 0,21-21 0,0 0 16,-21 21-16,0 0 15,0 0 1,-21-21-16,0 0 0,-1 0 16,1 21-16,-21-21 0,21 0 0,0 0 15,-1 0-15,1 0 0,0 0 0,0 0 16,42 0 31,0 0-47,22-21 0,-22 21 15,21-21-15</inkml:trace>
  <inkml:trace contextRef="#ctx0" brushRef="#br0" timeOffset="144992.71">5863 11578 0,'0'0'0,"21"-21"0,-21 0 0,0 0 0,0 0 16,0-1-16,0 44 46,-21-1-46,0 0 0,21 0 0,0 0 16,0 0-16,-21 1 0,0-1 16,21 0-16,-22 0 0,22 0 0,0 0 15,0 1-15,0-1 0,0 0 0,0 0 16,0 0-16,22-21 16,-1 0-16,0 0 0,0 0 0,0 0 15,0 0-15,22 0 0,-22 0 16,0 0-16,0 0 0,0-21 0,1 0 15,-1 21-15,0-21 0,0 0 0,0-1 16,-21 1-16,21-21 0,1 21 0,-22 0 16,0-1-16,21 1 0,0 0 15,-21 42 17,0 0-32,0 1 0,0-1 15,0 0-15,0 0 16,0 0-16,0 0 0,-21 1 0,21-1 15,0 0-15,0 0 0,0 0 0,0 0 16,0 1-16,21-22 16,0 0-16,0 0 0,0 0 0,1 0 15,-1 0-15,0 0 0,0 0 16,0-22-16,0 22 0,1-21 0,-1 0 16,21 0-16,-21 0 0,0 0 0,1-1 15,-1 1-15,0-21 0,0 21 0,-21 0 16,21-1-16,22-20 15,-43 21-15,0 42 32,0 0-32,-22 0 15,22 1-15,-21 20 0,0-21 0,21 0 16,-21 0-16,0 22 0,21-22 16,-21 21-16,-1 1 0,1-1 0,21-21 15,-21 21-15,0 1 0,0-1 0,21 0 16,-43 43-16,22-43 0,21 1 15,-21-1-15,0 0 0,0 1 0,0-1 16,21 0-16,-22 1 0,1-1 16,0 0-16,0 1 0,21-1 0,-21-21 15,0 22-15,-1-22 0,22 21 16,0-21-16,-21 0 0,21 1 0,0-1 16,0-42-1,0-1-15,21 1 16,1 0-16,-1 0 0,0-21 15,0-1-15,0 22 0,0-21 0,1-1 16</inkml:trace>
  <inkml:trace contextRef="#ctx0" brushRef="#br0" timeOffset="145331.76">6583 11705 0,'0'0'0,"0"-21"0,0 0 0,0 0 0,0 0 15,0-1-15,0 1 0,0 0 16,0 0-16,21 21 16,0 0-16,0 0 0,0-21 0,1 21 15,20 0-15,-21 0 0,21 0 0,-20 0 16,20 21-16,0 0 0,-21-21 0,1 21 16,20 22-16,-42-22 0,0 0 15,0 0-15,0 0 0,0 0 16,-21 1-16,0-1 0,-1 0 0,1 0 15,-21 0-15,21 0 0,-22 1 16,22-22-16,-21 21 0,21-21 0,-22 21 16,22-21-16,0 0 0,21 21 15,-21-21-15,42-21 32,0 21-32,0-21 0,1 0 15,-1 21-15,21-22 0</inkml:trace>
  <inkml:trace contextRef="#ctx0" brushRef="#br0" timeOffset="146176.06">7853 11663 0,'-64'0'15,"43"0"-15,0-21 0,0 21 16,0 0-1,42 0 17,0 0-32,0 0 0,21 0 15,1 21-15,-1-21 0,0 21 16,22-21-16,-22 0 0,22 0 0,-1 21 16,-20-21-16,20 0 0,-21 0 0,22 0 15,-22 0-15,1 0 0,-1 0 0,0 0 16,1 0-16,-1 0 0,0 0 15,1 0-15,-1 0 0,-21 0 0,21 0 16,-20-21-16,-1 21 0,0-21 0,0 21 16,0 0-16,0-21 0,-21 0 15,0-1 1,0 1 0,-21 21-1,0 0-15,0-21 0,-21 21 16,20 0-16,1 0 0,0-21 0,0 21 15,-21 0-15,20 0 0,1 0 16,0 0-16,0 0 16,21 21 15,21-21-15,0 0-16,0 0 0,1 0 0,-1 21 15,21-21-15,-21 0 0,22 0 0,-22 0 16,21 0-16,-21 0 0,0 0 0,1 0 15,-1 0-15,0 0 0,0 0 16,-21 21 0,-21-21-1,0 22-15,0-1 0,-1-21 0,-41 42 16,21 0 0,20-42-16,1 22 0,0-1 0,0 0 15,0 0-15,0 0 0,-1 0 16,22 1-16,-21-1 0,0 0 0,0 0 15,0-21-15,21 21 0,0 0 0,-21 1 16,-1-22-16,22 21 0,0-42 47</inkml:trace>
  <inkml:trace contextRef="#ctx0" brushRef="#br0" timeOffset="149888.75">10477 11578 0,'0'-21'110,"0"0"-79,0 42 63,0 0-94,0 0 15,0 1-15,0-1 16,0 0-16,0 0 16,0 21-16,0-20 0,0-1 15,0 0-15,0 0 0,0 0 16,0 43-16,0-22 0,0-21 16,0 22-16,0-1 0,0 0 15,0-21-15,0 22 0,22-1 0,-22-21 16,0 22-16,0-1 0,0 21 15,0-20-15,0-1 0,0-21 0,0 22 16,0-22-16,0 21 0,0 0 0,0-20 16,0 20-16,0 0 0,0-21 15,0 22-15,0-1 0,0 0 0,0-20 16,0 20-16,0 0 0,0 1 16,0-22-16,0 21 0,0 0 0,0-20 0,-22 20 15,22 0-15,0-21 0,0 22 16,0-22-16,-21 0 0,21 21 0,0-20 15,0 20-15,0-21 0,0 0 16,0 22-16,-21-22 0,21 21 0,0-21 16,-21 22-16,21-22 0,0 21 0,0-21 15,0 22-15,0 20 0,-21-42 16,21 0-16,0 43 0,0-43 16,-21 21-16,21-20 0,0-1 0,0 0 15,0 21-15,0-21 0,0 1 16,0-1-16,0 21 0,0-21 15,0 0-15,-22 1 0,22 20 0,0-21 16,-21 21-16,21-20 0,0-1 0,0 21 0,0-21 16,0 0-16,-21 22 0,21-22 15,-21 0-15,21 0 0,0 0 0,0 22 16,0-22-16,0 0 0,-21 0 0,21 0 16,0 1-16,0-1 0,-21 0 0,21 0 15,0 0-15,0 0 0,0 1 0,0-1 16,0 0-1,-22-21 1,22-21 0,-21 0-16</inkml:trace>
  <inkml:trace contextRef="#ctx0" brushRef="#br0" timeOffset="152103.76">10583 11663 0,'0'-21'47,"0"0"-16,21-1 16,1 22-47,-1 0 16,0 0-16,0 0 0,0 0 15,0 0-15,43 0 0,-22 0 16,-21 0-16,22 0 0,-1 0 0,0 0 15,1 0-15,-1 0 0,0 0 16,22 0-16,-22 0 0,22 0 0,-22 0 16,22 0-16,-1 22 0,-21-22 0,22 0 15,21 0-15,-22 0 0,1 0 0,84 21 16,21-21 0,-84 0-16,-1 0 0,1 0 0,-21 21 15,20-21-15,-20 0 0,20 0 16,-20 0-16,21 0 0,-22 0 0,22 0 15,-22 0-15,22 0 0,0 0 0,-22 0 16,85 0-16,-84 0 0,84 0 16,-85 0-16,1 0 15,-1 0-15,1 0 0,-22 0 0,43 0 16,-22 0-16,1 0 0,-1 0 0,1 0 16,-1 0-16,1 0 0,-1 0 0,1 0 15,-1 0-15,-20 0 0,20 0 0,1 0 16,-22 0-16,22 0 0,-22 0 15,21 0-15,-20 0 0,-1 0 0,22 0 16,-22 0-16,0 0 0,64 0 16,-64 0-16,43 0 15,-21 0-15,-22 0 0,0 0 0,1 0 16,-22 0-16,21 0 0,0 0 0,-20 0 16,20 0-16,-21 0 0,21 0 15,-20 0-15,-1 0 0,21 0 16,-21-21-16,0 21 0,1 0 15,-1 0-15,0 0 16,0 0 0,-21 21 46,-21-21-62,21 21 0,0 0 16,0 0-16,0 1 15,0-1-15,0 0 16,0 0-16,0 0 0,0 43 16,21-43-16,0 42 0,-21-41 15,0 20-15,0-21 0,0 21 16,0-20-16,0 20 0,0-21 0,0 21 16,0-20-16,0 20 0,0-21 0,0 21 0,0-20 15,-21-1-15,21 21 16,0-21-16,-21 0 0,21 1 0,-21 20 15,0-21-15,21 0 0,0 0 0,-43 64 16,22-43-16,0 1 16,0-22-16,21 21 0,-21-21 15,-1 1-15,22 20 0,-21-21 0,0 0 16,0 22-16,0-22 0,21 0 16,-21 21-16,-1 1 15,1-1-15,0-21 0,21 0 0,-21 22 0,21-22 16,0 0-16,-21 21 0,0-21 0,21 22 15,-22-22-15,22 64 16,-21-64-16,0 21 0,0 0 16,21 1-16,-21-1 0,21 0 0,-21 1 15,-1-1-15,1 0 0,0 85 16,21-84-16,-21-1 16,0 0-16,21 1 0,-21-1 0,21 0 15,0 1-15,0 20 0,0-20 0,0-1 16,-22 21-16,22-20 0,0-1 0,0 0 15,-21 43-15,21-43 0,0 1 16,0-1-16,0 0 0,0 1 0,-21-1 16,21-21-16,0 22 0,-21-1 15,21 0-15,-21-21 0,21 22 0,0-22 16,0 21-16,-21-21 0,21 1 16,-22-1-16,22 21 0,0-21 0,0 0 15,-21 1-15,21-1 0,0 0 16,0 0-16,0 0 0,0 0 15,0 1-15,-21-1 0,21 0 16,-21 0-16,21 0 0,-21-21 16,0 21-16,-1-21 15,1 0-15,0 22 0,0-22 0,0 0 16,0 21-16,-22-21 0,22 0 16,0 0-16,0 0 0,0 0 0,-22 21 15,22-21-15,-21 0 0,-1 0 16,22 0-16,-21 0 0,0 0 15,-1 0-15,-20 0 0,20 0 0,-20 0 16,-1 0-16,1 0 0,-1 0 0,1 0 16,-1 0-16,1 0 0,-1 0 0,-20 0 15,20 0-15,1-21 0,-22 21 16,22-21-16,-22 21 0,21-22 0,-20 22 16,20-21-16,-63 21 0,64-21 15,-64 21-15,63 0 0,22-21 16,0 21-16,-22 0 0,1 0 0,-1 0 15,22 0-15,-43-21 0,22 21 16,-22 0-16,0 0 0,1-21 16,-1 21-16,0-22 0,1 22 0,20-21 15,-21 21-15,22-21 0,-1 0 0,1 21 16,-1-21-16,22 21 0,0-21 16,-1-1-16,1 22 0,0-21 0,-1 21 15,22 0-15,-21 0 0,0-21 0,-22 21 16,22 0-16,-43-21 15,43 21-15,-1 0 0,-41 0 16,41 0-16,22 0 0,-21-21 16,0 21-16,20 0 0,-20 0 0,21 0 15,-21 0-15,-1 0 16,22 0-16,0 0 16,0 0-16,0 0 0,-1 0 0,-20 0 15,21 0-15,0 0 0,0 0 0,-22 0 16,22 0-16,-21 0 0,-22 0 15,43 0-15,-21 0 0,21 0 16,-22 0-16,22-21 0,-21 21 16,21 0-16,-1 0 15,22-22-15,-21 22 0,21-21 63,21 0-48,1 21-15</inkml:trace>
  <inkml:trace contextRef="#ctx0" brushRef="#br0" timeOffset="153283.72">10795 12594 0,'-21'0'16,"42"0"-16,-63 0 0,20 0 0,1 0 0,0 0 16,0 0-16,0 0 0,0 0 0,-1 0 15,1 0 1,42 0 15,1 0-15,-1 0-16,0 0 15,0 0-15,0 0 0,0 0 0,1 0 16,20 0-16,-21 0 0,0 0 0,22 0 16,-22 0-16,21 21 0,0-21 0,1 0 15,-1 0-15,0 0 0,1 0 0,-1 22 16,22-22-16,-22 0 0,0 21 15,64-21-15,-42 0 0,-1 0 16,1 0-16,-1 21 0,22-21 0,-22 0 16,22 0-16,-22 21 0,22-21 0,-21 0 15,20 21-15,-20-21 0,-1 0 16,1 0-16,-1 21 0,1-21 16,-1 0-16,1 22 0,-1-22 0,-20 21 15,20-21-15,1 0 0,-1 0 0,-21 21 16,22-21-16,-1 0 0,1 0 15,-22 21-15,22-21 0,-1 0 0,-20 0 16,20 0-16,1 21 0,-22-21 0,21 0 16,-20 0-16,20 21 0,-20-21 0,-1 0 15,21 0-15,-20 22 0,20-22 16,1 0-16,-22 0 0,22 21 0,-22-21 16,21 0-16,1 0 0,-22 0 0,22 21 15,147-21 1,-168 0-16,-1 0 15,0 0-15,22 0 0,-22 0 0,1 21 16,-1-21-16,0 0 0,1 0 0,-1 0 16,0 0-16,1 0 0,-1 0 0,0 0 15,1 0-15,-22 21 0,21-21 16,0 0-16,1 0 16,-1 0-16,-21 0 0,0 0 0,1 0 0,-1 0 15,0 0-15,0 0 0,0 0 0,-21 21 16,21-21-16,1 0 15,-22-21 32,-22 0-47,1 21 0</inkml:trace>
  <inkml:trace contextRef="#ctx0" brushRef="#br0" timeOffset="154156.17">11028 11938 0,'0'-21'0,"0"0"16,0 0-1,-21 21-15,-1 0 16,1-22-16,0 22 0,0 0 15,0 0-15,0 0 0,-22 0 0,22 0 16,0 0-16,-21 0 0,20 22 0,-20-1 16,21-21-16,-21 21 0,20 0 15,1 0-15,0 0 0,0 22 0,0-22 16,0 0-16,21 21 0,0 22 16,0-22-16,0-21 15,0 1-15,0-1 0,21 0 16,0 0-16,0 0 0,0 0 0,0-21 15,22 22-15,-22-1 0,21-21 0,-21 21 16,22-21-16,-1 0 0,-21 0 0,22 0 16,-1 0-16,-21 0 0,0 0 15,22 0-15,-1 0 0</inkml:trace>
  <inkml:trace contextRef="#ctx0" brushRef="#br0" timeOffset="154603.82">11345 12107 0,'0'0'15,"0"-21"-15,0 0 0,0 0 16,-21 21-16,-21-21 16,21 21-16,-1 0 0,1 0 15,0 0-15,0 0 0,0 21 0,-22 0 16,22 0-16,0 0 0,0 1 0,0-1 16,0 0-16,-1 21 0,1-21 0,0 1 15,21-1-15,0 0 0,0 0 0,0 0 16,0 0-16,0 1 0,0-1 15,21-21-15,0 0 16,1 0-16,-1 0 0,0 0 0,0 0 16,0 0-16,22 0 0,-22-21 0,0-1 15,21 22-15,-21-21 0,1 0 0,-1 0 16,0 0-16,-21 0 16,21-43-16,0 43 0,0 0 15,-21 0-15,0-1 0,0 44 31,0-1-15,0 0-16,0 0 0,0 0 0,0 0 16,0 1-16,0-1 0,0 0 0,0 0 15,0 0-15,0 0 0,0 1 0,0-1 16,0 0-16,0 0 0,22-21 47,-1 0-47,0 0 0,0-21 15,0 0-15</inkml:trace>
  <inkml:trace contextRef="#ctx0" brushRef="#br0" timeOffset="154856.28">11599 11896 0,'0'0'0,"0"21"31,0 0-16,0 0-15,0 0 0,0 22 0,0-22 16,-21 21-16,21 1 0,0-22 16,0 21-16,-21-21 0,21 22 0,0-22 15,0 0-15,0 0 0,0 0 0,0 0 16,0 1-16,-21-1 0,21 0 16,0 0-16,21-21 31,-21-21-31,21 0 0,0 0 15,0-1-15</inkml:trace>
  <inkml:trace contextRef="#ctx0" brushRef="#br0" timeOffset="155100.38">11811 11853 0,'0'-21'15,"0"42"-15,0-21 16,0 22-1,0 20-15,-21-21 0,21 43 16,0-22-16,0-21 0,0 21 0,-21 1 16,21-22-16,0 21 0,-22 1 0,22-22 15,0 0-15,0 0 0,0 0 0,0 0 16,0 1-16,0-1 16,0 0-16,22-42 31,-1 21-31,0-21 15</inkml:trace>
  <inkml:trace contextRef="#ctx0" brushRef="#br0" timeOffset="155472.1">12150 12213 0,'21'-21'15,"-21"0"-15,21 21 0,-21-21 16,21 21-16,-21-21 0,-42 21 31,21 0-31,-1 0 0,1 0 16,0 0-16,0 21 0,0-21 0,0 21 15,-1 0-15,1-21 0,21 21 16,0 0-16,0 1 0,0-1 16,0 0-16,21-21 0,1 21 15,-1-21-15,0 21 0,0-21 0,-21 21 16,21-21-16,-21 22 0,21-22 15,-21 21-15,0 0 0,0 0 16,-21-21 0,0 0-16,0 21 0,-21-21 0,20 0 15,1 0-15,0 0 0,0 0 0,0 0 16,0 0-16,21-21 47,42 0-47,-21 21 0,0-21 0</inkml:trace>
  <inkml:trace contextRef="#ctx0" brushRef="#br0" timeOffset="155804.2">12594 11853 0,'0'-21'15,"0"42"-15,21-42 0,-21 42 32,0 1-17,0-1-15,0 0 0,0 21 16,-21 1-16,21-22 0,0 21 0,0 22 16,0-22-16,-21 43 15,0-43-15,21 0 0,-21 1 0,21-1 0,-22 0 16,1 1-16,21-22 0,-21 21 15,21-21-15,-21 0 0,21 1 16,-21-1-16,21 0 0,0 0 0,0 0 16,21-42 15,0 21-31,0-21 0,0 0 16</inkml:trace>
  <inkml:trace contextRef="#ctx0" brushRef="#br0" timeOffset="156179.76">12912 12256 0,'0'0'0,"21"-43"15,0 43-15,-21-21 16,-21 21 15,0 0-31,-1 0 16,1 0-16,0 21 0,21 0 15,-21 1-15,0-1 0,21 0 16,0 0-16,0 0 16,0 0-16,0 1 0,21-22 15,0 21-15,-21 0 0,21-21 16,-21 21-16,21-21 0,-21 21 0,0 0 16,0 1-1,-21-22 1,21 21-16,-21-21 0,0 0 15,0 0-15,0 0 0,-1 21 0,1-21 16,0 0-16,0 0 16,21-21-1,21 0 1,0-1-16,0 22 16</inkml:trace>
  <inkml:trace contextRef="#ctx0" brushRef="#br0" timeOffset="156451.95">13208 12044 0,'0'0'0,"0"-21"16,0 42 0,0 0-16,0 0 15,0 0-15,0 22 0,-21-22 0,21 0 16,-21 21-16,-1-20 0,22 20 0,-21-21 15,21 0-15,0 0 0,0 22 0,-21-22 16,21 0-16,-21 0 0,21 0 0,-21-21 16,21 22-16,0-1 15,0 0-15,0-42 47,0 0-47</inkml:trace>
  <inkml:trace contextRef="#ctx0" brushRef="#br0" timeOffset="156612.15">13081 12319 0,'21'0'32,"0"0"-17,-21 21-15,21-21 0,1 0 16,-1 0-16,0 0 0,0 0 15,0 0-15,0 0 0</inkml:trace>
  <inkml:trace contextRef="#ctx0" brushRef="#br0" timeOffset="157068.43">13547 12319 0,'0'0'0,"0"-21"16,0 0-16,-22 21 31,1 21-15,0-21-16,0 21 15,0-21-15,21 21 0,-21 0 16,-1 1-16,1-1 0,0-21 0,21 21 16,-21 0-16,21 0 0,-21 0 0,21 1 15,-21-22-15,21 21 16,21-21-1,0 0-15,0 0 16,0 0-16,0-21 0,1-1 16,20 1-16,-42 0 15,21 0-15,0 0 0,0 0 0,-21-1 16,22 1-16,-22 0 0,0 42 47,0 0-47,0 1 0,0-1 15,0 0-15,0 0 0,-22 0 0,1 0 16,21 1-16,0-1 16,0 0-1,21-21 1,1 0-16,-1 0 16,0-21-16,0 0 0</inkml:trace>
  <inkml:trace contextRef="#ctx0" brushRef="#br0" timeOffset="157339.93">13864 11917 0,'0'-21'16,"0"42"-16,0-21 16,0 21-16,0 0 0,0 0 15,-21 1-15,0 20 0,21-21 0,0 21 16,0 1-16,-21-22 0,21 21 15,-22 1-15,22-22 0,-21 21 0,21 0 16,0-20-16,0-1 0,0 0 16,-21 0-16,21 0 0,0 0 0,0 1 15,0-1-15,0 0 16,21-21 0,0 0-1,1 0-15,-1 0 0,0-21 0,0 0 16,-21-1-16</inkml:trace>
  <inkml:trace contextRef="#ctx0" brushRef="#br0" timeOffset="157884.24">13970 12319 0,'-21'42'16,"42"-84"-16,0 21 0,-21 42 31,0 0-15,-21 0-16,0 1 0,21-1 15,0 0-15,0 0 16,-21 0-16,21 0 0,0 1 15,21-22 17,0 0-32,0 0 0,0 0 15,0 0-15,1-22 16,-1 1-16,-21 0 16,21 0-16,0 21 0,-21-21 0,21 0 15,-21-1-15,0 1 16,0 42-1,0 1-15,0-1 16,0 0-16,0 0 0,0 0 16,0 0-16,0 1 0,-21-22 15,21 21-15,0 0 16,21-21 0,0 0-1,1 0-15,-1-21 0,0 21 16,0-21-16,0 21 0,0-22 0,-21 1 15,43 0-15,-22 0 16,0 21-16,-21 21 31,0 0-31,0 0 16,0 1-16,0-1 0,-21 0 16,21 0-16,0 0 15,0 0 1,-21-21-1,21-21 1,-21 0-16,21 0 16</inkml:trace>
  <inkml:trace contextRef="#ctx0" brushRef="#br0" timeOffset="158080.22">13779 12129 0,'0'0'0,"-21"0"0,42 0 47,1 0-47,-1 0 0,0 0 0,0 0 16,0 0-16,43 0 16,-43 0-16,0 0 0,21-22 0,-20 22 15,-1-21-15,0 21 0</inkml:trace>
  <inkml:trace contextRef="#ctx0" brushRef="#br0" timeOffset="158448.04">14838 11642 0,'0'21'31,"-21"0"-15,21 21-16,0-20 0,-22 20 15,22 0-15,-21 1 0,21 20 16,-21-21-16,21 22 0,0-1 0,-21 1 16,0-1-16,0 1 0,21 42 15,-22-43-15,1-20 0,0-1 0,21 0 16,-21 1-16,0-1 0,21 0 0,-21 1 15,21-1-15,-22-21 0,1 21 16,21-20-16,0-1 0,-21 0 0,0 0 16,21 0-16,0 0 0,-21 1 0,21-1 15,21-42 17,0-1-32,0 1 0,-21 0 15,21 0-15</inkml:trace>
  <inkml:trace contextRef="#ctx0" brushRef="#br0" timeOffset="158771.94">14944 12277 0,'0'-21'0,"0"42"0,0-64 15,-22 43 1,1 0-16,0 0 0,0 22 16,0-1-16,0 0 0,-1 0 0,22 0 15,-21 0-15,0 1 0,21 20 0,-21-21 16,21 0-16,0 0 0,0 1 0,0-1 16,0 0-16,0 0 0,0 0 15,0 0-15,21-21 0,-21 22 16,21-22-16,0 0 0,1 21 15,-1-21-15,0 0 0,0 0 16,0 0-16,0-21 0,1-1 0,-1 22 16,0-21-16,0 21 0,0-21 15</inkml:trace>
  <inkml:trace contextRef="#ctx0" brushRef="#br0" timeOffset="159116.18">15261 12065 0,'0'0'15,"0"-21"-15,0 42 16,0 0 0,-21 0-16,0 1 0,21-1 0,-21 0 15,-1 0-15,22 21 0,-21-20 0,0-1 16,21 21-16,-21-21 0,21 0 16,0 1-16,-21-1 0,21 0 15,-21 0-15,21 0 0,0 0 0,0 1 16,0-1-16,-22-21 15,22-21 17,0-1-17,22 1-15,-1 0 0,-21 0 16,21 0-16,0 21 0,-21-21 0,21-1 16,0 22-16,1 0 15,-1 0 1,-21 22-16,0-1 15,0 0-15,0 0 0</inkml:trace>
  <inkml:trace contextRef="#ctx0" brushRef="#br0" timeOffset="159227.97">15240 12552 0,'0'0'47,"0"21"-47,21-21 16,0 0-1,0 0-15,1 0 0,-1-21 16,0 21-16,0-21 0,0 0 15</inkml:trace>
  <inkml:trace contextRef="#ctx0" brushRef="#br0" timeOffset="159636.29">15536 12425 0,'0'-21'0,"-42"63"0,84-63 0,-42-21 16,0 20-16,-21 22 16,0 0-16,0 0 15,0 0-15,-1 0 0,1 0 16,0 22-16,0-22 0,0 21 15,21 0-15,-21-21 0,21 21 0,-22 0 16,22 0-16,0 1 0,0-1 16,0 0-1,22-21 17,-1 0-32,0 0 0,0-21 15,0 21-15,-21-21 0,21-1 0,1 22 16,-1-21-16,-21 0 0,0 0 0,21 21 15,-21-21-15,21 0 0,-21 42 32,0 0-32,0 0 15,0 0-15,-21 0 0,21 1 0,0-1 16,-21 0-16,21 0 0,0 0 0,0 0 16,0 1-16,0-1 15,21-42 32,0 21-47,-21-22 0,0 1 0,21 21 16,0-21-16</inkml:trace>
  <inkml:trace contextRef="#ctx0" brushRef="#br0" timeOffset="159912.03">15790 12023 0,'0'-21'15,"0"42"17,0 0-17,0 0-15,0 0 0,-21 22 0,0 20 16,21-21-16,0 22 16,-21-22-16,0-21 0,21 22 0,-22-22 15,22 0-15,0 21 0,-21-20 0,21-1 16,-21-21-16,21 21 0,0 0 15,0 0-15,21-21 32,0 0-32,1-21 0,-1 21 15,0-21-15,0 0 0,0 21 16</inkml:trace>
  <inkml:trace contextRef="#ctx0" brushRef="#br0" timeOffset="160261.81">15981 12383 0,'0'0'0,"0"-22"15,-21 22 17,-1 0-17,1 0-15,0 0 0,0 0 16,0 22-16,0-1 0,-1 0 16,22 0-16,0 0 0,0 0 15,0 1-15,0-1 16,0 0-16,22-21 0,-1 0 15,0 0-15,-21 21 0,21-21 16,0 0-16,0 21 16,-21 0-1,0 1-15,-21-1 16,0-21-16,0 21 16,0 0-16,0-21 15,-1 0 1,22-21 15,0 0-31,0 0 16</inkml:trace>
  <inkml:trace contextRef="#ctx0" brushRef="#br0" timeOffset="160536.9">15684 12129 0,'0'0'0,"43"0"15,-22 0 1,0 0-16,21 0 0,-20 0 16,20 0-16,0-22 0,-21 22 0,22 0 15,-1 0-15,-21 0 0,0 0 0,1 0 16,-1 0-16,0 0 0,0 0 15</inkml:trace>
  <inkml:trace contextRef="#ctx0" brushRef="#br0" timeOffset="167552.96">14711 11811 0,'0'-21'0,"0"0"31,0 0-15,21 21-1,-21-22-15,0 1 16,0 0-16,0 0 16,0 0-16,0 0 15,0-1-15,-21 1 0,21 0 16,0 0-16,-21 21 0,-1-21 0,22 0 15,-21-1-15,0 1 0,0 0 16,0 0-16,0 0 0,-1 0 16,1-1-16,0 22 0,21-21 15,-21 21-15,0-21 0,0 21 16,-1-21-16,1 21 0,-21-21 16,21 21-16,-43-43 0,43 43 15,-42-21-15,41 0 0,-20 21 16,21 0-16,-21-21 0,20 21 0,1 0 15,-21-21-15,21 21 0,0 0 16,-22 0-16,22-21 0,0 21 0,0 0 16,0 0-16,-1 0 0,-20 0 0,21 0 15,0 0-15,-22 0 0,22 0 16,0 0-16,-21 0 0,21 0 0,-22 0 16,22 0-16,-21 0 0,21 0 15,-1 0-15,-20 0 0,21 0 0,-21 21 16,20-21-16,1 0 0,-21 0 15,21 0-15,-22 0 0,22 21 0,-21-21 16,21 0-16,-22 0 0,-20 21 16,21-21-16,20 21 0,-20-21 15,21 0-15,-21 21 0,20-21 0,1 22 16,0-22-16,0 21 0,0-21 16,0 21-16,-1-21 0,22 21 0,-21-21 15,21 21-15,-21-21 0,0 21 0,21 1 16,-21-1-16,0-21 0,21 21 15,-22 0-15,22 0 0,-21 0 16,0-21-16,21 22 0,-21-1 16,0 0-16,21 0 0,-21 0 0,-1 0 15,1-21-15,0 22 0,21-1 16,0 0-16,-21-21 0,21 21 0,-21 0 16,21 0-16,-21-21 0,21 22 0,0-1 15,-22 0-15,1 0 0,0 0 16,21 0-16,0 1 0,0-1 15,-21 21-15,21-21 0,-21 0 0,21 1 16,0-1-16,0 21 0,0-21 0,-43 43 16,43-43-1,0 0-15,0 0 0,0 0 16,0 1-16,0-1 0,-21 0 0,21 0 16,0 0-16,0 0 0,0 1 0,0-1 15,0 0-15,0 0 0,0 0 16,0 0-16,0 1 0,0-1 15,0 0-15,0 0 0,0 0 16,0 0-16,0 1 0,0-1 16,0 0-16,0 0 0,0 0 0,21 0 15,-21 1-15,0-1 0,0 0 0,22 0 16,-22 0-16,21 0 0,-21 1 0,21-1 16,0 0-16,-21 0 0,21 0 15,0 0-15,-21 1 0,22-1 16,-1-21-16,-21 21 0,21 0 0,0 0 15,-21 0-15,21 1 0,0-1 0,-21 0 16,22 0-16,-1 0 0,0 0 16,-21 1-16,21-1 15,0-21-15,-21 21 0,21 0 0,1 0 16,-1 0-16,0-21 0,-21 22 16,21-22-16,0 21 0,0-21 0,1 21 15,-1-21-15,0 0 16,0 21-16,0-21 0,22 0 0,-22 21 15,0-21-15,0 0 0,21 21 0,-20-21 16,-1 0-16,0 22 0,21-22 16,-21 21-16,1-21 0,20 0 0,-21 0 15,0 0-15,0 0 0,1 21 16,20-21-16,-21 0 0,0 0 0,22 0 16,-22 0-16,21 0 15,0 0-15,-20 0 0,-1 0 0,0 0 16,0 0-16,0 0 0,0 0 15,1 0-15,-1 0 0,21 0 0,-21-21 16,0 21-16,1 0 0,-1-21 0,21 21 16,-21 0-16,0 0 0,1 0 0,-1-22 15,0 22-15,0 0 0,0 0 16,0-21-16,1 21 0,-1 0 16,0 0-16,-21-21 0,21 21 0,0 0 15,0-21-15,1 21 0,-1-21 16,0 21-16,0 0 0,0-21 0,0-1 15,1 22-15,20-21 16,-21 21-16,0-21 0,0 21 0,-21-21 16,22 0-16,-1 21 0,-21-21 0,21-1 15,0 22-15,-21-21 16,21 0-16,0 0 0,-21 0 16,22 0-16,-1 21 0,-21-22 15,21 22-15,-21-21 0,0 0 16,21 21-16,-21-21 0,21 0 0,-21 0 15,0-1-15,21 22 0,-21-21 16,0 0-16,22 0 0,-22 0 0,0 0 16,21-1-16,-21 1 0,21 0 15,0 0-15,-21 0 0,0 0 0,42-22 16,-42 22-16,0 0 16,0 0-16,22 0 15,-22-1-15,0 1 16,0 0-16,0 0 0,21 0 15,-21 0-15,0-1 0,0 1 16,0 0-16,0 0 0,21 0 0,-21 0 16,0-1-16,0 1 15,0 0-15,0 0 0,0 0 16,0 0-16,0-1 0,0 1 16,0 0-16,0 0 0,0 0 15,0 0-15,0-1 0,0 1 16,0-21-16,0 21 0,0 0 0,0-1 15,0 1-15,0 0 0,0 0 0,0 0 16,0 0-16,0-1 0,0 1 0,0 0 16,0 0-1,-21 21-15,21-21 0,-21 0 0,-1-1 0,22 1 16,-21 0-16,0 0 16,21 0-16,-21 21 0,21-21 15,-21-1-15,0 1 16,-1 21-16,1 0 15,21-21-15,-21 21 0,0 0 16,0 0-16,21 21 47</inkml:trace>
  <inkml:trace contextRef="#ctx0" brushRef="#br0" timeOffset="168668.67">13631 11028 0,'-21'0'0,"0"0"16,21-21 31,0 0-47,0-1 15,0 1-15,21 0 16,0 0-16,-21-21 0,21 20 0,1-20 16,-1 21-16,0-21 0,0-1 0,0 1 15,0 0-15,1-1 0,-1-41 16,0 41-16,0 1 0,-21 0 16,0 20-16,21 1 0,0-21 0,-21 21 15,22 0-15,-22-1 0,0 1 16,0 0-16,21 21 0,-21-21 15,0 0-15,0 0 16,-21 21 15,-1 0-31,1 0 16,0 0-16,21 21 0,-21-21 0,0 21 16,0-21-16,-1 21 0,1 0 15,0 0-15,0-21 0,-21 22 16,42-1-16,-22-21 0,22 21 0,-21-21 15,0 21-15,42-21 47,0 0-31,1-21-16,-1 21 0,-21-21 16,42 21-16,-21-21 0,0-1 0,1 1 15,-1 21-15,0-21 0,0 21 0,0-21 16,0 0-16,1 21 0,-1 0 0,-21-21 15,21 21 1,0 0 0,-21 21-16,0 0 15,21 0-15,0 0 0,-21 0 16,0 1-16,0-1 0,0 0 0,22 0 16,-22 0-16,0 0 15,0 1-15,0-1 0,0 0 0,21 0 16,-21 0-16,0 0 0,21 1 15,-21-1-15,0 0 32,21-21-17,-21-21 1</inkml:trace>
  <inkml:trace contextRef="#ctx0" brushRef="#br0" timeOffset="170516.24">14795 10033 0,'0'-21'47,"0"0"-16,0 0-15,22-1 0,-22 1-16,21 21 0,-21-21 15,21 21-15,0-21 16,0 21-16,0 0 15,1 0 1,-1 21-16,-21 0 16,0 0-16,0 1 0,0-1 15,0 21-15,0 0 16,0-20-16,0-1 0,0 0 16,0 0-16,0 0 0,0 0 15,0 1-15,0-1 0,0 0 16,0 0-16,-21-21 15,-1 0 1,22-21 15,0 0-31,0 0 0,0-1 16,0 1-16,0 0 0,22 0 0,-1 0 16,0-22-16,-21 22 0,21 0 15,0 0-15,0 0 0,1 21 16,-1-21-16,0-1 0,0 1 0,0 21 15,22-21-15,-22 21 16,0 0-16,0 0 0,0 0 0,0 0 16,-21 21-16,0 0 15,22 1-15,-22-1 0,0 0 16,0 0-16,0 0 0,0 0 0,0 1 16,0-1-16,0 0 0,0 0 0,0 0 15,-22-21-15,1 43 16,21-22-1,0-42 17,0-1-32,0 1 15,0 0-15,21 0 16,1 0-16,-22 0 0,21-1 0,0 1 16,0 0-16,0 0 0,-21 0 0,21 0 15,1-1-15,-1 1 0,0 21 0,0 0 16,0 0-16,0 0 0,1 0 0,-1 0 15,0 0-15,0 21 16,-21 1-16,0-1 0,0 0 0,0 0 16,0 0-16,0 0 0,0 1 15,0-1-15,0 0 0,0 0 0,-21 0 16,21 0 0,0 1-16,-21-22 0,0 21 0,-1 0 15,1-21 1,21-21 15,0 0-15,21-1-16</inkml:trace>
  <inkml:trace contextRef="#ctx0" brushRef="#br0" timeOffset="171080.55">16087 10075 0,'0'0'0,"21"-21"0,0 0 16,0 21-16,-21-21 16,0 0-16,0 0 15,-21 21 16,0 0-31,0 0 0,-1 0 0,1 0 16,0 0-16,0 0 0,0 21 16,0-21-16,-1 21 0,1 0 0,0 0 15,0-21-15,21 21 16,-21-21-16,21 22 0,0-1 16,0 0-1,21 0 1,0-21-16,0 0 0,0 21 15,1-21-15,-1 0 0,0 0 16,-21 21-16,21-21 0,-21 22 16,21-22-16,-21 21 0,0 0 15,0 0 1,-21-21 0,0 0-16,0 21 15,0-21-15,-1 0 0,1 0 0,0 0 16,0 0-16,0 0 0,0 0 15,21-21-15,-22 21 16,1-21-16,42 21 78,1 0-78,-1 0 0</inkml:trace>
  <inkml:trace contextRef="#ctx0" brushRef="#br0" timeOffset="171876.09">16722 10181 0,'0'-21'0,"0"42"0,21-63 16,-21 21 0,0 0-16,0-1 15,0 1-15,0 0 16,-21 0 0,-1 21-16,1 0 0,0 0 15,0 0-15,0 0 0,0 0 0,-1 0 16,-20 21-16,21 0 15,0-21-15,0 21 0,-1 1 0,-20-1 16,21 0-16,21 0 0,-21-21 0,21 42 16,0-20-16,21-22 15,0 0 1,0 21-16,0-21 0,22 0 16,-22 0-16,0 0 0,0 0 0,0 0 15,22-21-15,-22 21 0,0-22 0,0 1 16,0 0-16,1 21 0,-22-21 15,0 0-15,21 0 0,-21-1 16,21 22 0,-21-21-16,0 42 31,0 1-15,0-1-16,-21 0 0,21 0 0,-21 0 15,21 0-15,0 1 16,0 20-16,0-21 0,-22 21 0,22 1 15,0-1-15,0 0 0,0-20 0,0 41 16,0-21-16,0 1 0,0-1 0,0 0 16,0 1-16,0-1 0,0 0 0,-21-20 15,21 20-15,0 0 0,0 1 0,-21-22 16,21 21-16,-21-21 0,0 22 16,21-22-16,0 0 0,-21 0 0,-1-21 15,22 21-15,-21-21 0,0 21 0,0-21 16,0 0-16,0 0 15,-1-21-15,22 0 0,-21 0 0,0 0 16,0-22-16,21 22 0,-21-21 0,21 0 16,0-1-16,0 1 0,0 0 15,21-1-15,0-20 0,21-43 16,1 64-16,20-64 0,-20 42 16,-22 22-16,21 0 0,0 20 0,1-20 15,-22 21-15,21 0 0,1 0 0,-22 21 16,21 0-16,-21 0 0,0 0 15,1 0-15,-1 0 0,21 0 16,-21 0-16</inkml:trace>
  <inkml:trace contextRef="#ctx0" brushRef="#br0" timeOffset="181212.28">18838 11811 0,'0'0'0,"0"-63"16,0 41-1,0 1-15,0-21 0,0 21 0,0 0 16,0-1-16,0 1 16,0 0-16,0 0 15,0 42 16,0 0-15,0 0-16,0 1 0,0-1 0,0 21 16,-21 0-16,21-20 15,0 20-15,0-21 0,0 64 16,-21-43-16,21 22 0,-21-22 16,0 21-16,21-20 0,-22 20 0,1 1 15,0 105-15,0-21 16,0-84-16,21 20 0,0 1 15,-21 63-15,-1-63 0,22 0 16,0-1-16,0 1 0,0 0 0,-21-1 16,21 1-16,0 0 0,0 20 15,0-20-15,0 0 0,0-1 0,0 22 16,-21-21-16,21 21 0,0-22 0,0 22 16,-21-21-16,0 0 0,0 20 0,21-20 15,-22 0-15,1-1 0,0 86 16,0-107-16,21 22 0,-21-22 15,0 22-15,21-21 0,0-1 0,-22 1 16,1-1-16,21-21 0,0 22 16,0-22-16,-21 1 0,21-1 0,-21 0 15,21 1-15,0-22 0,0 0 0,0 0 16,0 0-16,0-42 16,0 0-16,0-21 0,0-1 15,21-20-15,21 20 0,-20-41 0,20 20 16</inkml:trace>
  <inkml:trace contextRef="#ctx0" brushRef="#br0" timeOffset="182871.7">18944 11578 0,'0'21'31,"21"-21"-31,0 0 0,1 22 16,-1-22-16,0 0 0,0 21 0,0-21 15,22 0-15,-22 0 0,21 0 16,0 21-16,1-21 0,20 0 15,43 0-15,-42 0 0,-1 0 0,1 0 16,-1 21-16,1-21 0,-1 0 16,1 0-16,-1 0 0,1 0 0,-1 0 15,1 0-15,147 21 16,-126-21-16,0 0 0,-1 0 16,1 0-16,21 0 0,-22 0 0,22 0 15,0 21-15,0-21 0,21 0 0,-21 0 16,21 0-16,84 22 15,-105-22-15,0 21 0,0-21 0,-21 0 0,20 21 16,1-21-16,-21 21 0,21-21 16,-22 21-16,22-21 0,-21 0 0,21 21 15,-22-21-15,1 0 0,0 22 16,21-22-16,-22 21 0,1-21 0,21 0 16,-22 21-16,1 0 0,0-21 0,-1 0 15,-20 21-15,21-21 0,-22 0 16,-21 21-16,85-21 15,-84 0-15,63 22 0,-64-1 0,0-21 16,1 0-16,20 0 0,-21 21 0,1-21 16,-1 0-16,0 21 0,1-21 0,-22 0 15,21 0-15,1 21 16,-22-21-16,-21 21 16,0 1-1,0-1-15,0 0 16,0 0-16,0 0 15,0 0-15,0 1 0,0-1 16,0 0-16,0 0 0,-21 21 0,21-20 16,0-1-16,-22 21 0,22 0 0,-21 22 15,21-22-15,-21 1 0,0-1 16,0 0-16,21 22 0,0-22 16,-21 64-16,-1-43 0,1 43 15,21-63-15,0 20 0,0 1 16,0-22-16,-21 21 0,21 1 0,-21-1 15,21 1-15,0-1 0,0 1 0,-21-1 16,0 64 0,-1-63-16,1-1 0,21 1 0,-21-1 15,0 1-15,0-1 0,21 1 0,-21-1 16,-1 1-16,22-1 0,0 1 0,0-1 16,0 1-16,0-1 0,0 43 15,0-42-15,0-1 0,0 1 16,0-1-16,0 1 0,0-1 15,0 1-15,0-1 0,0 1 0,0-1 16,0 1-16,0-22 0,0 22 0,0-1 16,0 1-16,0-22 0,0 21 0,0-20 15,0 20-15,0-20 0,0 20 0,0 22 16,0-43-16,0 0 16,0-20-16,0 20 0,-21 0 0,21-21 15,-21 1-15,0 20 0,21-21 0,-21 0 16,0 0-16,-1 22 0,1-22 15,-21 0-15,21 0 0,0 0 0,-22 1 16,22-1-16,-21 0 0,-1-21 0,1 21 16,21 0-16,-21-21 0,-1 21 0,1-21 15,-22 0-15,22 0 0,0 22 16,-1-22-16,1 0 0,-21 0 16,-1 0-16,22 0 0,-22 0 0,1 0 0,-1 0 15,1 21-15,-22-21 0,22 0 16,-22 0-16,0 0 0,1 0 15,-22 0-15,-85 0 16,1-21-16,-1-1 0,1 1 16,105 21-16,-21-21 15,-84 0-15,84 0 0,21 21 16,-21-21-16,-84-1 16,84 1-16,0 0 0,0 0 0,1 21 0,-22-21 15,21 0-15,0-1 0,-21 22 0,21-21 16,-21 21-16,21-21 0,-21 21 15,21 0-15,-21-21 0,22 21 16,-1-21-16,21 21 0,-21 0 0,22 0 16,-1 0-16,21 0 0,-20 0 0,20 0 15,-20 0-15,-43 21 0,42-21 16,21 0-16,1 0 0,-1 0 16,-20 0-16,20 0 0,1 0 0,-1 0 15,22 0-15,-22 0 0,22 0 0,0 0 16,21-21-16,-22 0 0,22-1 0,0 1 15,21-21-15,0 0 0,0-1 0,0 1 16</inkml:trace>
  <inkml:trace contextRef="#ctx0" brushRef="#br0" timeOffset="183632.29">18605 12679 0,'0'21'15,"0"-42"-15,0 84 0,-21-41 0,21-1 0,0 0 16,0 0-16,0 0 0,0 0 15,21 1-15,1-1 0,-1-21 16,0 21-16,21-21 0,1 21 0,-1-21 16,0 0-16,22 21 0,-22-21 15,43 21-15,-22-21 0,22 22 0,21-1 16,-22-21-16,22 21 0,21-21 16,-21 21-16,21 0 0,21 0 0,149 1 15,-128-1-15,-21-21 0,43 21 16,-22-21-16,0 21 0,22 0 0,-22-21 15,0 21-15,1-21 0,-1 22 0,0-22 16,-20 0-16,20 21 0,-21 0 16,-21-21-16,21 0 0,-42 0 0,21 0 15,-21 0-15,0 0 0,-22 0 0,1 0 16,0 0-16,-22 0 0,1 0 0,-1 0 16,1 0-16,-22 0 0,-21 0 0,22 0 15,-22 0-15,0-21 0,0 21 16,0 0-16,-21-21 0,0-1 15,0 1-15,0 0 16,-21 21-16,0-21 0,-21 0 0,-1-22 16</inkml:trace>
  <inkml:trace contextRef="#ctx0" brushRef="#br0" timeOffset="184144.46">18944 12171 0,'0'0'0,"21"0"0,0-21 0,1 0 16,-1 21-16,0-22 0,21 1 0,-21 0 15,1 0-15,-22 0 0,21 21 0,-21-21 16,21-1-16,-21 1 16,0 0-16,-21 21 0,0 0 15,-1 0-15,1 0 0,-21 0 0,21 21 16,-22 0-16,1 22 0,-21 20 16,20-20-16,22-1 0,-21 0 0,21 1 15,-1-1-15,1 0 0,0 1 16,21-1-16,0-21 0,0 21 15,0-20-15,0-1 0,0 0 0,0 0 16,21-21-16,22 0 0,-22 0 0,0 0 16,21 0-16,-21 0 0,22 0 0</inkml:trace>
  <inkml:trace contextRef="#ctx0" brushRef="#br0" timeOffset="184516.52">19431 12298 0,'0'0'16,"0"-21"-16,0 0 0,-42 21 15,-1-22-15,1 22 0,21 0 0,-64 22 16,43-22-16,21 21 16,-22 0-16,1 21 0,21-21 15,0 1-15,-1-1 0,22 0 16,0 0-16,0 0 0,0 0 16,22-21-16,-1 0 0,0 0 15,21 0-15,-21 0 0,22 0 0,-22 0 16,21 0-16,1-21 0,-22 0 0,21 0 15,-21 0-15,22 21 0,-22-21 0,0-1 16,-21 1-16,0 0 16,0 0-16,0 0 0,-21 21 15,0 21 1,-1 0-16,22 0 0,-21 0 16,21 1-16,-21-1 0,21 0 0,-21 0 15,21 0-15,0 0 0,0 1 16,0-1-16,0 0 0,0 0 15,21-21-15,0 0 16,22 0-16,-22 0 0,0-21 16,0 0-16,0 0 0</inkml:trace>
  <inkml:trace contextRef="#ctx0" brushRef="#br0" timeOffset="184742.11">19748 11917 0,'0'0'0,"22"-21"0,-22 0 0,0-1 0,0 65 31,-22-22-31,1 0 16,21 21-16,-21 1 0,0-1 0,21 0 15,-21 1-15,0-1 0,-1 0 0,22 1 16,-21-1-16,0 0 0,21-20 0,-21 20 16,21-21-16,0 0 0,0 0 0,0 1 15,0-1-15,21-21 16,0 0-16,0 0 15,22-21-15,-22-1 0</inkml:trace>
  <inkml:trace contextRef="#ctx0" brushRef="#br0" timeOffset="184971.88">19960 11790 0,'0'-21'0,"0"42"0,21-42 0,-21 42 16,0 0-16,0 0 0,0 0 15,0 22-15,0-1 0,-21 0 0,21 1 16,-21-1-16,0 22 0,21-22 16,-21 0-16,-1 1 0,-20 41 15,21-63-15,21 22 0,0-22 16,-21 21-16,21-21 0,0 1 0,0-1 16,21 0-16,0-21 15,0 0-15,22 0 0,-22-21 0,21 0 16,-21 21-16,22-22 0</inkml:trace>
  <inkml:trace contextRef="#ctx0" brushRef="#br0" timeOffset="185225.91">20278 12277 0,'0'-21'15,"0"42"-15,-22-42 0,1 21 16,0 0-16,0 0 0,0 0 16,0 21-16,21 0 15,0 0-15,0 0 16,0 0-16,0 1 15,21-22-15,0 21 0,0-21 0,0 21 16,0-21-16,-21 21 0,0 0 0,0 0 16,0 1-16,-21-1 15,0-21-15,0 21 0,0-21 16,-22 21-16,1-21 0,0 0 0,-1 21 16,-20-21-16,42 0 0,0 0 15,21-21 1,21 21-16,0-21 0,0 0 0</inkml:trace>
  <inkml:trace contextRef="#ctx0" brushRef="#br0" timeOffset="185484.43">21040 11811 0,'0'0'16,"-22"0"-16,1 0 15,0 0-15,0 21 0,-21 22 16,20-1-16,1 0 0,0 22 0,-21-22 16,21 22-16,-1-1 0,1 1 0,-21-1 15,21 1-15,0-1 0,-1 1 16,-20-22-16,21 21 0,0 1 16,0-22-16,-1 22 0,1-22 0,21 0 15,0-20-15,0 20 0,0-21 0,0 0 16,0 0-16,21-21 15</inkml:trace>
  <inkml:trace contextRef="#ctx0" brushRef="#br0" timeOffset="185817.04">21209 12425 0,'21'-21'0,"-42"42"0,42-63 15,-21 20-15,0 1 16,0 0-16,-21 21 0,0-21 15,0 21-15,-1 0 0,1 0 0,0 0 16,-21 21-16,21 0 0,-1-21 0,1 21 16,0 1-16,21-1 0,0 0 0,0 0 15,0 0-15,0 0 16,42 22-16,-20-43 0,-1 21 16,21 0-16,-21 0 0,0-21 0,22 43 15,-43-22-15,0 0 16,-21-21-16,-1 21 15,1-21-15,-21 0 0,21 0 16,-22 0-16,1 0 0,0 0 16,-1 0-16,22 0 0,0 0 0,-21 0 15,63-21 1,0 0 0,21 21-16,1-21 0,-1-1 0</inkml:trace>
  <inkml:trace contextRef="#ctx0" brushRef="#br0" timeOffset="186029.04">21653 12256 0,'22'0'16,"-44"0"-16,44-22 0,-44 22 15,1 22-15,0-1 16,0 21-16,0-21 0,0 22 16,-22-1-16,22-21 0,0 21 15,0 1-15,0-22 0,-1 21 0,1-21 16,21 22-16,0-22 0,0 0 0,0 0 15,0 22 1,21-22-16,1-21 0,-1-21 16,-21-1-1</inkml:trace>
  <inkml:trace contextRef="#ctx0" brushRef="#br0" timeOffset="186169.81">21272 12594 0,'22'0'0,"-44"0"0,44 0 15,-1 0-15,0 0 16,0-21-16,0 21 0,22 0 0,-1 0 16,0 0-16,1 0 0,-1 0 15,0 0-15,1 0 0,20-21 0,-21 21 16,1 0-16</inkml:trace>
  <inkml:trace contextRef="#ctx0" brushRef="#br0" timeOffset="186566.02">22077 12488 0,'-21'-21'16,"-1"21"-16,1 0 0,0 0 16,0 0-16,0 0 0,0 21 15,-22 1-15,22-1 0,0-21 0,0 21 16,-22 21-16,22-21 0,0 22 16,0-22-16,21 21 0,0-21 15,0 1-15,0-1 0,21 0 16,0-21-16,0 0 0,22 0 15,-1 0 1,0-21-16,-20 0 0,-1 21 0,0-22 16,0 1-16,0-21 0,0 21 0,-21 0 15,22-22-15,-22 22 0,21 0 0,-21 0 0,0 0 16,0-1-16,0 44 31,0 20-31,0-21 16,-21 0-16,-1 43 0,22-43 15,-21 42-15,0-41 0,21-1 16,0 21-16,0-21 16,0 0-16,21-21 15,0 0 1,1-21-16,-1 21 0,0-21 0,0 0 16,0-21-16,0 20 0</inkml:trace>
  <inkml:trace contextRef="#ctx0" brushRef="#br0" timeOffset="187112.51">22373 12319 0,'42'-106'16,"-42"85"-16,-63 212 0,84-255 0,21-105 16,-42 190-1,0 0-15,0 21 0,-21-20 16,21 20-16,-21 0 0,0-21 16,21 22-16,-21-1 0,0 0 0,-1-20 15,22 20-15,0 0 0,-21-21 0,21 22 16,0-22-16,0 0 0,0 0 0,0 0 15,0 1-15,0-1 0,21-21 16,1 0 0,-1 0-16,0 0 0,21 0 15,-21-21-15,1-1 0,-1 1 0,0 0 16,21-21-16,-42 21 0,21-1 0,1 1 16,-22 0-16,21 0 0,-21 0 0,0 42 31,-21 0-16,21 0-15,-22-21 0,1 21 0,21 1 16,0-1-16,0 0 0,0 0 16,0 0-16,0 0 0,0 1 15,21-22 1,1 0-16,-1 0 16,0-22-16,0 22 0,0-21 0,0 21 15,1-21-15,-1 0 0,0 0 16,0 0-16,0 21 0,0 0 0,-21-22 15,0 44 1,0-1 0,0 0-16,0 0 15,0 0-15,-21 0 0,21 1 0,-21-1 16,21 0-16,0 0 16,0-42 15,0 0-16,0 0-15,-21 21 0,0-22 0</inkml:trace>
  <inkml:trace contextRef="#ctx0" brushRef="#br0" timeOffset="187264.23">22373 12446 0,'-21'-21'0,"169"106"0,-275-149 0,64 22 0,41 42 0,-20-21 16,21 21-16,42 0 31,0 0-16,22 0-15,-1 0 0,0 0 0,22 0 16,-1 0-16,1 0 0,-1-22 16,1 1-16,-1 21 0</inkml:trace>
  <inkml:trace contextRef="#ctx0" brushRef="#br0" timeOffset="187527.84">23537 11938 0,'0'-42'16,"0"84"-16,0-105 0,0 41 0,0 1 15,0 42 1,-21 1-16,0-1 0,21 21 0,-42 0 16,42 1-16,-43 20 0,22 1 15,0-1-15,0 1 0,-22-1 16,22 1-16,-21-1 0,21 1 0,-43 84 16,43-85-16,-21 1 0,21-22 15,21 22-15,-22-1 0,22-20 0,-21-1 16,21 0-16,0 1 0,-21-22 0,21 0 15,0 21-15,0-21 0,0 1 16,21-22-16,0 0 16,22 0-16,-22 0 0,21-22 0,1 22 15,-1-21-15</inkml:trace>
  <inkml:trace contextRef="#ctx0" brushRef="#br0" timeOffset="187756.39">23770 12637 0,'0'-43'15,"0"86"-15,0-107 0,0 22 0,0 21 0,0-1 16,0 1-16,-21 21 0,0 0 0,-22 0 16,22 0-16,-21 43 15,0-22-15,20 0 0,1 21 0,21 1 16,-21-1-16,21-21 0,-21 21 16,21 1-16,0-1 0,0-21 0,0 64 15,21-64-15,0-21 16,0 21-16,1-21 0,20 0 15,-21 0-15,0 0 0,0 0 16,1-21-16,20 21 0,-21-21 16</inkml:trace>
  <inkml:trace contextRef="#ctx0" brushRef="#br0" timeOffset="188820.17">24172 12319 0,'0'0'15,"0"-21"-15,0-21 16,-21 63-1,21 0-15,-21 0 0,0 0 0,0 22 16,-22-1-16,22-21 0,0 21 0,-21 43 16,20-64-16,1 22 15,21-1-15,-21-21 0,0 0 0,21 22 16,-21-22-16,21 0 0,0 0 16,0 0-16,21-21 31,0-21-31,0 0 0,0 21 0,1-21 15,-1 0-15,0-1 0,-21 1 16,21 0-16,0 21 0,0-21 0,1 21 16,-22 21-1,0 0 1,0 0-16,0 1 16,0-1-16,0 0 0,21 0 15,0-21-15,0 21 16,0-21-16,0 0 15,1 0-15,-1 0 0,21 0 0,-21 0 16,0-21-16,1 21 0,-1-21 0,0 0 16,-21 0-16,21 21 0,-21-22 15,21 1-15,-21 0 0,0 0 0,0 0 16,-21 21 0,0 0-16,0 0 15,0 0-15,-1 21 0,22 0 16,-21 0-16,21 0 0,0 1 0,-21-1 15,21 0-15,0 0 0,0 0 16,0 0 0,21-21-1,0 0-15,1 0 16,-1-21-16,0 0 0,0 0 16,0 0-16,-21 0 15,0-1-15,21 1 0,1 0 0,-22 0 16,21 21-16,-21 21 15,0 0 1,0 0-16,-21 1 0,21-1 16,-22 0-16,22 0 0,0 0 15,0 0-15,0 1 0,0-1 16,22-21 0,-1 0-16,0 0 0,0 0 15,0 0-15,0-21 0,1-1 16,-1 1-16,0 0 0,0 0 15,0 0-15,0 0 0,1-22 0,-1 1 16,0 21-16,21-64 0,-21 43 16,1-1-16,-1 1 0,0 21 0,-21 0 15,0 0-15,0-1 0,0 44 32,-21-1-32,0 0 0,-1 21 0,1 1 15,0-22-15,0 21 0,21 0 16,0 1-16,-21-22 0,21 85 15,0-85-15,0 21 16,0-21-16,0 1 0,21-22 16,0 0-16,0 0 0,0 0 15,1 0-15,-1 0 0,-21-22 16,21 1-16,0 0 0,0 0 16,0 0-16,-21 0 0,0-1 15,22 22-15,-1 0 0,-21 22 31,0-1-31,0 0 0,0 0 16,0 0-16,0 0 16,0 1-16,0-1 15,0 0 1,-21-21 0,-1-21-16,1 0 15</inkml:trace>
  <inkml:trace contextRef="#ctx0" brushRef="#br0" timeOffset="188976.16">24532 12552 0,'0'0'15,"21"0"-15,0 0 16,1 0-16,20 0 0,-21 0 16,0 0-16,0 0 0,22 0 0,-22 0 15,21 0-15,-21 0 0,1 0 0,-1-21 16,0 0-16,0-1 15</inkml:trace>
  <inkml:trace contextRef="#ctx0" brushRef="#br0" timeOffset="189812.26">23008 11896 0,'21'0'15,"-42"0"-15,42-21 0,-21-1 16,0 1-16,0 0 16,-21 21-16,21-21 15,-21 0-15,-21 0 0,-22-22 16,43 43-16,-21-21 0,-1 0 0,1 0 16,0 0-16,-64-1 15,63 1-15,-20 0 0,21 21 0,-22-21 16,1 21-16,-1 0 0,1 0 0,-22 0 15,21 0-15,1 0 0,-22 0 0,22 0 16,-1 0-16,1 0 0,-1 21 0,1 0 16,-1 0-16,22 1 0,-22-1 0,-41 42 15,62-42 1,1 22-16,-22-1 0,22-21 0,0 22 16,-22-1-16,22 0 0,0 1 0,-1-1 15,-63 106-15,64-106 16,21 1-16,0-1 0,-22 22 0,22-22 15,0 0-15,21 1 0,0-1 0,-21-21 16,21 21-16,0 1 0,0-1 16,0-21-16,0 22 0,21-1 0,0-21 15,0 21-15,22-20 0,-22 20 0,21-21 16,1 0-16,-1 22 0,0-22 0,22 0 16,-22 21-16,22-21 0,63 22 15,-43-22-15,1 0 0,-22 0 16,43 0-16,-21-21 0,0 22 15,-22-22-15,22 0 0,-1 0 0,-20 0 16,21 0-16,-22 0 0,1 0 0,-1-22 16,1 22-16,-1-21 0,1 0 0,-1 0 15,-21-21-15,22 20 0,-1-20 0,-20 0 16,20-1-16,-20-20 0,-1 21 16,0-22-16,1 1 0,62-170 15,-83 148-15,-1 0 0,-21-84 16,0 84-16,0 1 0,0 20 15,0-63-15,0 85 0,-21 0 16,-1-1-16,1 22 16,0 0-16,-21 0 0,21 0 0,-22-1 15,22 1-15,-21 21 0,-1 0 0,1-21 16,0 21-16,-1 0 0,1 0 0,0 0 16,-1 0-16,1 0 0</inkml:trace>
  <inkml:trace contextRef="#ctx0" brushRef="#br0" timeOffset="190398.61">21886 11515 0,'0'0'0,"-21"0"15,0 0-15,21-21 16,0-1 0,0 1-16,0 0 0,21 0 15,-21 0-15,21-22 0,0 22 16,22-21-16,-22 0 0,0-1 0,0 1 0,0 0 16,22-1-16,-22 1 0,0 0 0,0-1 15,0-20-15,1 20 0,20-20 16,-42 21-16,21 20 15,-21 1-15,0 0 0,0 0 0,0 0 16,-21 21 0,0 0-16,0 0 15,-1 21-15,1-21 16,0 21-16,21 0 0,0 0 0,-21-21 16,0 22-16,21-1 0,0 0 15,21-42 32,0 21-47,0-21 0,-21-1 16,21 1-16,1 0 0,20 0 15,-21 0-15,0 21 0,0 0 0,1-21 16,-1 21-16,0 0 16,-21 21-16,21 0 0,-21 21 15,0-21-15,0 43 0,0-43 16,0 21-16,0-20 0,0 20 0,0-21 15,0 0-15,0 22 0,0-22 16,0 0-16,0 0 0,0 0 16</inkml:trace>
  <inkml:trace contextRef="#ctx0" brushRef="#br0" timeOffset="191313.7">20997 9292 0,'0'0'0,"-21"0"16,0 0-16,0 21 15,21 1-15,-21-1 0,21 0 0,0 0 16,0 0-16,-22 0 0,22 22 0,-21-22 15,0 0-15,21 21 0,0-20 16,0-1-16,-21 21 0,21-21 0,-21-21 0,21 21 16,0 1-16,-21-22 15,21 21-15,0-42 32,0-1-32,0 1 0,0-21 15,0 21-15,0 0 0,0-22 0,0 22 16,21-21-16,-21 21 0,21-22 15,0 22-15,0-21 0,0 21 0,1-1 16,62-41-16,-63 63 16,22 0-16,-22 0 0,0 0 15,0 21-15,-21 21 0,0-20 0,21-1 16,-21 0-16,0 21 0,0 1 16,0-22-16,0 0 0,0 42 15,-21-41-15,21-1 0,0 0 0,0 0 16,-21 0-16,21 0 15,-21-21-15,21-21 16,0 0 0,0 0-16,0 0 15,21 0-15,0-1 0,-21-20 0,21 21 16,1 0-16,-1-22 0,0 22 0,0 0 16,0 0-16,0-21 0,22 42 0,-22-22 15,0 1-15,0 21 0,0 0 0,1 0 16,-1 0-16,0 21 0,0 1 15,-21-1-15,0 0 0,0 0 16,0 0-16,0 0 0,-21 1 16,0-1-16,0 0 0,21 0 0,-22 0 15,1 0-15,21 1 0,0-1 0,-21-21 16,21 21-16,-21-21 0</inkml:trace>
  <inkml:trace contextRef="#ctx0" brushRef="#br0" timeOffset="191712.46">21886 9377 0,'0'0'0,"21"-42"16,-21 20-16,-21 22 15,0 0-15,0 0 16,0 0-16,0 0 0,-1 0 0,-20 0 15,21 22-15,0-1 0,0-21 16,-1 21-16,22 0 0,0 0 0,0 0 16,0 1-16,0-1 0,0 0 15,22 0-15,-1 0 16,0-21-16,0 21 0,0 1 16,0-22-16,-21 21 15,22-21-15,-22 21 0,0 0 16,0 0-16,-22-21 15,1 0-15,0 0 0,-21 0 0,21 21 16,-1-21-16,1 0 0,-21 0 0,21 0 16,0 0-16,-22 0 0,22 0 15,0 0-15,0 0 0,0 0 16,21-21-16,21 21 31,0 0-31,0-21 0,0 21 0,0 0 16</inkml:trace>
  <inkml:trace contextRef="#ctx0" brushRef="#br0" timeOffset="192369.09">22373 9483 0,'0'0'15,"0"-21"-15,0-22 16,0 22-16,0 0 0,-21 21 16,0 0-16,0 0 15,-1 0-15,1 0 0,0 0 16,0 0-16,0 21 0,-22 0 0,22-21 16,0 21-16,0 1 0,0-1 0,0 0 15,-1 0-15,22 0 16,0 0-16,0 1 0,43-22 31,-22 0-31,0 0 0,0 0 0,0 0 16,1 0-16,-1-22 0,0 22 0,21-21 15,-21 0-15,1 21 0,-1-21 0,0 0 16,0 21-16,0-21 0,0 21 16,1-22-16,-22 1 0,21 21 15,-21 21 16,-21 1-31,21-1 0,0 0 16,-22 0-16,1 0 0,0 0 0,0 22 16,0-22-16,21 21 0,-21 1 15,-1-22-15,1 21 0,0 0 0,21-20 16,-21 20-16,0 0 0,0-21 0,21 22 16,0-22-16,-22 21 0,1-21 0,21 1 15,-21 20-15,0-21 0,0 0 0,21 0 16,-21 1-16,-1-22 0,1 21 15,0-21-15,0 0 16,0 0-16,21-21 16,0-1-16,-21 1 0,21 0 15,-22 0-15,22 0 0,0-22 0,0 22 16,0-21-16,0 21 0,0-64 16,22 64-16,-1-21 0,0 20 0,0-20 15,-21 21-15,42 0 0,-20 0 16,-1-1-16,0 22 0,0-21 15,21 21-15,-20-21 0,-1 21 16,0 0-16</inkml:trace>
  <inkml:trace contextRef="#ctx0" brushRef="#br0" timeOffset="192628.39">22733 9758 0,'0'-21'32,"21"42"15,-21 0-47,0 0 0,0 0 15,-21 1-15,0-1 0,0 0 0,-1 0 16,-20 0-16,21 0 0,-64 22 15,43-43-15,-22 21 16,22-21-16,21 0 0,0 21 0</inkml:trace>
  <inkml:trace contextRef="#ctx0" brushRef="#br0" timeOffset="193004.19">23241 9462 0,'-21'-22'16,"0"22"15,21 22-31,0-1 0,0 0 0,0 0 15,0 21-15,0 1 0,0-22 16,-22 21-16,1 1 0,0-1 0,21 0 16,0 1-16,-21-1 0,0-21 0,21 21 15,-21 1-15,21-22 0,0 21 16,0-21-16,0 1 0,0-1 16,0 0-16,0 0 15,0-42 16,0 0-31,0 0 0,0-1 16,0 1-16,0 0 0,0 0 0</inkml:trace>
  <inkml:trace contextRef="#ctx0" brushRef="#br0" timeOffset="193265.46">23114 9567 0,'0'-84'15,"0"211"-15,0-170 0,0-62 0,0 83 0,0 1 16,21 21-16,0-21 0,0 21 15,1 0-15,-1 0 0,0 0 0,21 0 16,-21 0-16,1 21 0,20 0 0,-21 1 16,0-1-16,0 0 0,1 0 15,-22 0-15,0 22 0,0-22 0,0 0 16,0 0-16,-22 0 0,1 0 0,0 1 16,0-1-16,-21-21 0,20 21 0,-20-21 15,0 0-15,21 0 0,-1 0 0,-20 0 16,21 0-16,0 0 0,0 0 15,-1 0-15,22-21 16,22 21-16,-1-21 16,0-1-16,0 1 0</inkml:trace>
  <inkml:trace contextRef="#ctx0" brushRef="#br0" timeOffset="194024.05">23685 9292 0,'0'0'0,"22"-21"15,-22 42 1,0 0-16,0 1 16,0-1-16,0 0 0,-22 42 15,1-20-15,0-22 0,0 21 16,21 1-16,-21-22 0,0 21 16,-1-21-16,1 0 0,0 1 0,21-1 15,0 0-15,-21 0 0,21 0 0,0 0 16,0-42 15,21 0-31,0 0 16,-21 0-16,21 0 0,-21-1 15,22-20-15,-22 21 0,21 0 16,0 0-16,0 21 16,0 0-16,0 0 0,-21 21 15,0 0 1,0 0-16,0 0 0,0 0 15,0 1-15,0-1 0,0 0 0,0 0 16,0 0-16,0 0 0,0 1 16,0-1-1,0-42 17,22-1-32,-1 22 0,0-21 15,-21 0-15,21 0 0,0 0 0,0 0 16,1-22-16,-1 22 15,0 0-15,0 0 0,-21 0 16,21-1-16,0 1 16,-21 42-1,0 1 1,-21-1-16,0 0 0,0 0 0,21 0 16,-21 0-16,0 1 0,21-1 15,0 0-15,0 0 0,0 0 0,0 0 16,0 1-16,0-1 0,21-21 31,0 0-31,0 0 0,0 0 16,0-21-16,1 21 0,-1-22 15,0 1-15,-21 0 0,0 0 0,21 0 16,-21 0-16,0-1 0,0-20 16,0 21-16,0 0 0,0 0 15,-21-1-15,0 22 0,0 0 16,-1 0-16,1 0 0,0 0 15,0 0-15,21 22 16,21-22 0,0 0-1</inkml:trace>
  <inkml:trace contextRef="#ctx0" brushRef="#br0" timeOffset="194284.91">24320 9292 0,'0'0'0,"22"-21"0,-22-21 16,21 42-16,-42 21 31,21 0-31,0 0 0,-22 0 16,1 22-16,0-22 0,0 42 16,0-41-16,0 20 0,21 0 0,-22-21 15,1 22-15,21-1 0,0-21 0,-21 0 16,0 1-16,21-1 0,0 0 15,0 0-15,-21 0 0,21 0 16,21-21 0,0 0-16,0 0 15,0-21-15,1 21 0</inkml:trace>
  <inkml:trace contextRef="#ctx0" brushRef="#br0" timeOffset="194848.77">24426 9631 0,'0'0'0,"-21"0"31,21 21-31,-21 0 16,21 0-16,-21-21 15,21 22-15,-21-1 0,21 0 16,0 0 0,21-21-1,0 0-15,0 0 16,0 0-16,0 0 15,1-21-15,-22 0 0,0 0 16,21-1-16,-21 1 0,0 0 0,0-21 16,0 21-16,0-1 0,0 1 15,-21 0-15,-1 21 16,1 0-16,21 21 0,-21 0 16,0 1-16,0-1 0,21 0 15,0 0-15,0 0 0,0 0 16,0 1-16,0-1 0,0 0 15,21-21 1,0 0-16,0 0 0,22 0 16,-22 0-16,0 0 15,0-21-15,0 21 0,0-21 0,1-1 16,-1 22-16,0-21 0,0 0 0,0 21 16,-21-21-16,21 0 0,1 21 15,-22-21-15,0 42 16,0 0-1,0 0-15,0 0 0,-22 0 16,22 1-16,-21-1 0,21 0 16,-21 0-16,0 0 15,0 0-15,21-42 63,0 0-63,0 0 0</inkml:trace>
  <inkml:trace contextRef="#ctx0" brushRef="#br0" timeOffset="195017.46">24172 9377 0,'0'0'16,"-21"0"-16,42 0 15,0 0 1,1 0-16,-1 0 0,0 0 0,0 0 15,0 21-15,22-21 0,-22 21 0,0-21 16,0 0-16,21 0 16,1 21-16</inkml:trace>
  <inkml:trace contextRef="#ctx0" brushRef="#br0" timeOffset="195297.5">24850 9864 0,'0'21'32,"-22"0"-17,1 0-15,0-21 0,0 21 16,21 1-16,-21-1 0,0-21 0,-1 21 15,1 0-15,0 0 16,21 0-16,-21-21 0,21 22 16,0-1-16,-21-21 15,21 21-15,-21-21 16</inkml:trace>
  <inkml:trace contextRef="#ctx0" brushRef="#br0" timeOffset="195674.31">23410 10245 0,'0'21'31,"0"0"-15,0 0-16,0 22 0,0-22 15,0 0-15,0 0 0,0 0 16,0 22-16,0-22 0,0 0 15,0 0-15,0 0 0,0 0 0,0 1 16,0-1-16,0 0 0,0 0 16,21-21-16,1 0 15,-1 0-15,0-21 16,0 0-16</inkml:trace>
  <inkml:trace contextRef="#ctx0" brushRef="#br0" timeOffset="195940.42">23918 10245 0,'0'0'16,"-21"0"15,0 21-31,0-21 0,0 21 0,-1 0 16,1 0-16,0 1 0,-21 20 15,21-21-15,-1 0 0,-20 0 16,21 1-16,0-1 0,0 0 0,-1 0 15,1 0-15,0 0 0,0 1 0,21-1 16,0 0 0,21-21-1,0 0 1,0-21-16,1 21 16,20-21-16,-21 21 0</inkml:trace>
  <inkml:trace contextRef="#ctx0" brushRef="#br0" timeOffset="196152.08">23982 10478 0,'0'0'0,"0"21"31,0 0-31,-21-21 16,-1 21-16,22 0 0,-21-21 0,21 21 15,-21 1-15,0-22 16,21 21-16,0-42 47,21-1-47,0 22 15,-21-21-15</inkml:trace>
  <inkml:trace contextRef="#ctx0" brushRef="#br0" timeOffset="196320.64">24066 10351 0,'22'-43'15,"-22"64"64,0 1-64</inkml:trace>
  <inkml:trace contextRef="#ctx0" brushRef="#br0" timeOffset="196867.96">24405 10520 0,'21'0'0,"-21"-21"15,0 0-15,0-1 16,0 1-16,-21 21 15,0 0 1,0 0-16,0 0 0,-1 0 16,1 0-16,21 21 0,-21-21 15,0 22-15,0-1 0,0-21 0,-1 21 16,1 0-16,0 0 0,0 0 0,21 1 16,-21-1-16,21 0 0,0 0 15,0 0 1,21-21-1,0 0-15,0 0 0,0 0 16,1 0-16,-1 0 0,0-21 16,0 21-16,0-21 0,0 0 0,1 21 15,-1-21-15,-21-1 0,21 1 0,0-21 16,0 21-16,-21 0 0,21-22 0,-21 22 16,22 0-16,-22 0 0,0 0 0,21-1 15,-21 1-15,0 0 0,0 42 47,0 0-47,0 1 0,-21-1 16,21 21-16,-22-21 0,22 0 0,0 1 15,-21-1-15,21 0 0,-21 0 16,21 0-16,-21 22 0,21-22 0,0 0 16,0 0-16,0 0 15,21-21 1,0 0-1,0 0-15,22 0 16,-22 0-16</inkml:trace>
  <inkml:trace contextRef="#ctx0" brushRef="#br0" timeOffset="197240.13">24659 10583 0,'21'0'32,"0"0"-32,1 0 0,-1 0 15,0 0-15,0 0 16,0 0-16,0-21 0,-21 0 16,0 0-1,0 0-15,0 0 16,-21 21-1,0 0-15,0 0 16,0 21-16,21 0 0,-21-21 16,21 21-16,0 0 0,-22 0 0,1-21 15,21 22-15,-21-1 0,21 0 16,-21-21-16,21 21 0,0 0 16,0 0-16,21-21 15,0 0-15,0 0 16,1 0-16,-1 0 15,0 0-15,0 0 0,0 0 16</inkml:trace>
  <inkml:trace contextRef="#ctx0" brushRef="#br0" timeOffset="197669.78">25146 10456 0,'0'0'16,"-21"0"-1,0 0 1,-1 22-16,22-1 16,-21 0-16,0 0 0,0-21 0,21 21 15,0 0-15,-21 1 0,0-1 16,-1 0-16,22 0 0,0 0 16,-21 0-16,21 1 15,21-22 1,1 0-16,-1 0 15,0 0-15,0 0 0,0 0 0,0 0 16,1 0-16,-1-22 0,0 1 16,0 21-16,0-42 15,0 21-15,-21 0 0,22-1 0,-22 1 0,0 0 16,0 0-16,0 0 0,0 0 16,0-1-16,0 1 0,0 0 15,-22 21 1,1 0-1,0 0-15,0 21 0,0-21 16,21 21-16,-21 1 0,21-1 16,21-21-1,0 0-15,0 21 16,0-21-16</inkml:trace>
  <inkml:trace contextRef="#ctx0" brushRef="#br0" timeOffset="198089">25527 10541 0,'21'0'16,"-127"0"-16,191 0 0,-43 0 0,-21 0 0,-21-21 16,22 21-16,-22-21 15,-22 21 1,1 0-16,0 0 16,0 0-16,0 0 0,0 0 15,-1 0-15,1 21 0,21 0 16,-21-21-16,0 21 0,0 0 15,0 1-15,21-1 16,0 0-16,0 0 16,21-21-16,0 0 0,0 0 15,0 0-15,0 0 0,1 0 16,-1 0-16,0 21 0,0 0 16,0-21-16,-21 22 15,0-1 1,-21 0-1,0-21-15,0 0 16,0 0-16,-22 21 0,22-21 16,0 0-16,0 0 0,0 0 15,-1 0-15,1 0 16,0 0 0,0-21-1</inkml:trace>
  <inkml:trace contextRef="#ctx0" brushRef="#br0" timeOffset="199904.17">14859 10456 0,'-21'0'16,"42"0"31,0 0-47,21 0 0,1 0 15,-1 22-15,0-22 0,22 0 0,-1 0 16,1 0-16,21 21 0,-22-21 0,22 0 16,-1 0-16,-20 21 0,21-21 15,-1 0-15,1 0 0,0 21 16,-1-21-16,1 0 0,0 21 0,-22-21 16,1 0-16,-1 0 0,1 0 15,-43 21-15,21-21 0,-63 0 47,0 0-47,0 0 0,-1 0 0,1-21 16,0 21-16,0 0 0,-21 0 0,20 0 15,1 0-15</inkml:trace>
  <inkml:trace contextRef="#ctx0" brushRef="#br0" timeOffset="200252.03">14965 10647 0,'-21'0'0,"42"0"0,-64 0 0,1 0 16,21 0-16,0 0 15,42 21 1,0-21-1,21 0-15,1 0 0,20 0 16,1 0-16,-1 0 0,22 0 0,0 21 16,-1-21-16,1 0 0,0 0 0,-1 21 15,1-21-15,0 0 0,-1 22 0,1-22 16,-22 21-16,22-21 0,-21 0 0,-1 0 16,1 21-16,-1-21 0,-21 0 15,1 0-15,-22 21 0,21-21 0,1 0 16,-22 0-16,0 21 0,0-21 15,0 0-15,0 0 0,1 0 0,-1 0 16,0 0-16</inkml:trace>
  <inkml:trace contextRef="#ctx0" brushRef="#br0" timeOffset="200980.03">21082 9948 0,'-21'0'0,"42"0"0,-42-21 31,42 21-31,0 0 16,21 0-16,-20 0 0,20 0 0,0 0 16,22 0-16,-22 0 0,22 0 0,-22 0 15,21 0-15,1 0 0,-1 0 16,-20 0-16,20 0 0,1 0 16,-22 0-16,0 0 0,1 0 0,-22 0 15,21 0-15,-21 0 0,-21 21 16,-21-21-1,0 0-15</inkml:trace>
  <inkml:trace contextRef="#ctx0" brushRef="#br0" timeOffset="201201.25">21103 10054 0,'0'0'0,"-42"21"16,-1-21-16,43 22 15,0-1 1,43-21-16,-22 0 16,21 0-16,1 0 0,-1 0 0,0 0 15,22 0-15,-22 0 0,22 0 0,-1 0 16,1 0-16,-1 0 0,-21 0 0,1 0 16,-1 0-16,0 0 0,-20 0 0,-1-21 15,21 21-15</inkml:trace>
  <inkml:trace contextRef="#ctx0" brushRef="#br0" timeOffset="201776.46">23516 10012 0,'-21'0'0,"42"0"0,-63 0 16,63 0 15,21 0-31,-21 0 0,22 0 16,-1 0-16,0 0 0,22 0 0,-22 0 15,22 0-15,-1 0 0,1 0 0,-1 0 16,1 0-16,-1 0 0,-20 0 0,20 0 16,1 0-16,-22 0 0,0 0 15,-21 0-15,1 0 0,-1 0 0,0 0 16,-42 0-1,0 0 1,-1 0-16,1 0 16,0-21-16,0 21 0,0 0 15,0 0-15</inkml:trace>
  <inkml:trace contextRef="#ctx0" brushRef="#br0" timeOffset="201993.06">23558 10033 0,'0'21'0,"22"-21"31,-1 0-31,0 0 0,21 0 0,-21 0 16,22 0-16,-1 0 0,22 0 0,-22 0 16,0 0-16,22 0 0,-22 0 0,0 0 15,1 21-15,-1-21 0,-21 0 16,22 0-16,-22 0 0,0 0 15,0 22-15</inkml:trace>
  <inkml:trace contextRef="#ctx0" brushRef="#br0" timeOffset="202490.81">23516 11028 0,'-21'0'0,"42"0"0,-63 0 0,21 0 16,-1 0-16,22-21 0,22 21 31,-1 0-31,0 0 0,21 0 0,1 0 15,-1 0-15,85 0 16,-64 0-16,1 0 0,-1 0 0,22 0 16,-21 0-16,-1 0 0,1 0 0,-1 21 15,1-21-15,-1 0 0,-21 0 16,22 0-16,-43 0 0,21 0 0,-20 0 16,-1 0-16,-21 21 0,-21-21 15,-1 0 1,1 0-16,0 0 0,-21 0 0,-1 0 15,1 0-15,0 0 0,-1 0 0</inkml:trace>
  <inkml:trace contextRef="#ctx0" brushRef="#br0" timeOffset="202690.23">23516 11134 0,'-21'0'15,"127"-21"-15,-191 42 0,106-21 16,0 0-16,22 0 0,-22 0 15,42 0-15,-20 0 0,-1 0 16,22 0-16,-1 0 0,-21 21 0,22-21 16,-22 0-16,1 0 0,-1 0 0,0 0 15,1 21-15,-22-21 0,42 0 16</inkml:trace>
  <inkml:trace contextRef="#ctx0" brushRef="#br0" timeOffset="-182544.18">1841 14838 0,'0'0'0,"0"-21"16,0 0-1,0 42 16,0 0-31,-21 0 16,21 0-16,-21 0 0,21 22 16,0-22-16,0 21 0,-21 1 15,0 20-15,0-21 0,-1 22 0,22-22 16,-21 22-16,0-22 0,0 22 0,21-22 16,-21 21-16,21-20 0,-21 20 15,-1-20-15,22-1 0,0 0 0,-21 1 16,21-22-16,-21 21 0,0-21 15,21 22-15,0-22 0,0 0 0,0 0 16,0 0-16,0-42 31,0 0-31,0 0 16,0 0-16,0-1 16,0-20-16,0 21 0,0-21 0,0-22 15,0 22-15</inkml:trace>
  <inkml:trace contextRef="#ctx0" brushRef="#br0" timeOffset="-181604.25">1863 14965 0,'211'-64'109,"-507"403"-109,381-614 0,190 211 16,-233 64-16,43 22 15,-22-22-15,85 21 16,-84-21-16,21 0 0,20 21 0,-20-21 15,21 21-15,21-21 0,-21 21 16,21-21-16,21 21 0,0-21 0,0 22 16,149-1-16,-149 0 0,0 0 15,0 0-15,0 0 0,-21 1 0,21-1 16,-21 0-16,-21 0 0,21-21 16,0 21-16,0 0 0,-21 1 0,0-22 15,21 21-15,-21 0 0,-22-21 0,22 21 16,-21-21-16,0 21 0,-1-21 0,1 0 15,105 21 1,-105 1-16,-64-1 0,22-21 16,-22 0-16,-21 21 31,-21 0-15,21 0-1,-22 0-15,1-21 0,21 22 16,-21-1-16,21 0 0,-21 0 0,21 0 15,-21 0-15,0 1 0,-1 41 16,1-42-16,21 22 0,-42 20 16,42-42-16,0 0 0,-21 22 15,0-22-15,21 21 0,0-21 0,0 1 16,-22 20-16,22-21 0,0 0 0,-21 0 16,21 22-16,-21-22 0,21 0 15,-21 0-15,0-21 0,21 21 0,-21 1 16,-1-1-16,1-21 0,0 21 15,0-21-15,-21 0 0,20 21 0,-20-21 16,0 0-16,-1 0 0,-20 0 0,21 0 16,-22 0-16,-21 0 0,-63 0 15,42 0-15,22 0 0,-22 0 0,0-21 16,0 0-16,0 21 0,-21-21 16,0-1-16,-21 22 0,21-21 0,-21 0 15,0 0-15,0 0 0,0 21 0,-170-43 16,170 22-1,0 0-15,0 0 0,-1 0 0,1 0 16,21 21-16,-21-22 0,21 1 0,0 0 16,21 21-16,0-21 0,1 21 15,-1-21-15,0 21 0,21-21 0,1 21 16,-1 0-16,0-22 0,22 22 0,20 0 16,1 0-16,0 0 0,21 0 15,-22 0-15,22 0 0,42 0 47,0 0-47,-21-21 16,43 21-16,-22 0 0</inkml:trace>
  <inkml:trace contextRef="#ctx0" brushRef="#br0" timeOffset="-180996.82">2180 15325 0,'0'-21'0,"-21"21"47,21 21-47,0 0 0,0 0 15,-21 0-15,21 0 0,0 1 0,-21 20 16,21-21-16,-22 21 0,22 1 15,-21-22-15,21 21 0,0 1 0,-21-22 16,21 21-16,0-21 0,0 0 16,0 1-16,0-1 0,0 0 15,0 0-15,21-21 0,0 0 16,1 0-16,-1 0 0,21 0 16,-21 0-16,0-21 0,22 0 0,-1 0 15,-21-1-15,22 1 0,-22 0 0,42-42 16,-42 20-16,1 1 15,-1 21-15,0-22 0,0 22 0,-21 0 16,0-21-16,21 21 0,-21-1 16,0 44 15,0-1-31,-21 0 16,21 0-16,-21 0 15,21 0-15,0 1 0,-21-1 16,21 0-16,0 0 0,0 0 15,0 0-15,0 1 16,21-22-16,0 0 0</inkml:trace>
  <inkml:trace contextRef="#ctx0" brushRef="#br0" timeOffset="-180683.56">2879 15579 0,'0'-21'15,"-22"42"1,22 0 0,0 0-16,0 0 0,-21 0 0,21 1 15,-21 20-15,0 0 16,21 1-16,0-1 0,-21 0 0,0 22 16,-1-22-16,1 22 0,0-1 0,21-21 0,-21 22 15,0-1-15,0-20 0,21 20 16,-22-20-16,22 20 0,-21-21 15,21 1-15,0-1 0,0-21 0,0 22 0,0-22 16,-21 0-16,21 0 16,0-42-1,21 0-15,-21 0 16,21-1-16,1-20 0,-1 0 16,-21-1-16,21-20 0</inkml:trace>
  <inkml:trace contextRef="#ctx0" brushRef="#br0" timeOffset="-180408.07">2709 15875 0,'-42'-169'16,"21"63"0,84 381-16,-126-571 0,63 275 15,0-1-15,21-20 16,0 42-16,21-21 0,1 21 16,-22 0-16,0 0 0,21 0 15,1 21-15,-22 0 0,21 0 0,1 1 16,-22-1-16,0 0 0,0 0 0,0 21 15,-21-20-15,0 20 16,0-21-16,-21 0 0,0 0 0,0 1 16,-22-1-16,1 0 0,0 0 0,-22 0 15,22 0-15,0-21 0,-1 22 16,1-22-16,21 0 0,0 0 0,42 0 31,0-22-31,21 22 0,-21-21 16</inkml:trace>
  <inkml:trace contextRef="#ctx0" brushRef="#br0" timeOffset="-179883.19">3556 15812 0,'0'0'0,"21"-22"0,-21-20 15,0 21-15,0 0 0,0 0 16,-21 21-16,0-22 0,0 1 15,-1 21-15,1 0 0,0 0 0,0 0 16,0 0-16,0 0 16,-1 21-16,1 1 0,0-1 15,0 0-15,0 0 0,0 0 0,-1 43 16,1-43-16,21 0 0,0 21 16,0-20-16,0-1 0,0 0 0,0 0 15,21 0-15,1-21 16,-1 0-16,0 0 0,0 0 0,0 0 15,0 0-15,22-21 0,-22 21 0,0-21 16,21 0-16,-20 0 0,20-1 16,-21-20-16,0 21 0,0-21 15,1-1-15,-1 22 0,0-21 0,0-1 16,0 1-16,0 0 0,-21-1 0,0 1 16,0 0-16,22-1 0,-22 1 15,0 21-15,0 42 16,0 0-1,-22 22-15,1-22 0,21 21 16,0-21-16,-21 22 0,0-1 0,21 0 16,-21 1-16,21-1 0,0 0 0,0-21 15,0 22-15,0-22 0,0 21 16,0-21-16,0 1 0,0-1 0,21 21 16,-21-21-16,21-21 0,0 0 15,0 0-15,1 0 0,-1 0 16,0 0-16,0 0 0,21 0 15,-20 0-15,20 0 0,-21-21 0</inkml:trace>
  <inkml:trace contextRef="#ctx0" brushRef="#br0" timeOffset="-179456.58">4254 15748 0,'0'-63'16,"0"41"-16,0 128 0,0-127 0,0-85 0,-21 106 15,0 0-15,0 0 0,0 0 16,0 0-16,-1 21 15,1-21-15,21 22 0,-21 20 0,0-21 16,0 0-16,21 0 0,0 22 16,-21-1-16,21 0 0,0-20 15,0-1-15,0 0 0,0 0 16,0 0-16,21 0 0,0-21 16,0 0-16,0 0 0,0 0 15,-21-21-15,22 0 0,-1 0 16,0 0-16,0 0 0,0-1 0,0 1 15,-21-21-15,0 21 0,22 0 0,-22-22 16,0-20 0,0 42-16,0 42 31,0 0-31,0 0 0,0 0 0,0 0 16,0 1-16,0 20 0,-22-21 0,22 0 15,0 22-15,0-22 0,0 0 16,0 21-16,0-21 0,0 22 15,0-22-15,22-21 0,-1 21 0,-21 0 16,21-21-16,0 0 0,0 0 16,0 0-16,1 0 0,-1-21 15,0 0-15,0 0 0,0-22 16</inkml:trace>
  <inkml:trace contextRef="#ctx0" brushRef="#br0" timeOffset="-179204.55">4784 15409 0,'0'149'0,"0"-298"0,0 128 0,0 42 31,-22 22-31,22-22 16,-21 0-16,21 21 0,0 1 0,0-22 16,0 21-16,0 1 0,-21-1 15,21-21-15,0 21 0,-21 1 0,21-22 16,-21 21-16,21-21 0,0 22 15,0-22-15,-21 0 0,21 0 0,0 0 0,-22-21 16,22 22-16,22-22 31,-1-22-15,0 22-16</inkml:trace>
  <inkml:trace contextRef="#ctx0" brushRef="#br0" timeOffset="-178820.27">4911 15875 0,'0'21'16,"21"-21"-16,0 0 0,0 0 15,0 0-15,0 0 16,1 0-16,-1 0 0,21 0 16,-21 0-16,0 0 0,22-21 0,-22 21 15,0-21-15,0 0 0,0 21 0,1-21 16,-22-1-16,0 1 0,0 0 15,0 0-15,0 0 0,0 0 16,-22 21-16,1 0 16,0 0-16,0 0 0,0 0 0,-22 0 15,22 0-15,0 21 0,0-21 0,0 21 16,0 0-16,-1 0 0,22 22 0,0-22 16,-21 0-16,21 0 0,0 0 15,0 0-15,0 22 0,0-22 0,21 21 16,-21-21-16,22-21 15,-1 22-15,0-1 0,0-21 0,0 0 16,0 21-16,1-21 0,-1 0 16,0 0-16,0 0 0,21 0 0,-20 0 15,-1 0-15,0-21 0,0-22 16,0 43-16,22-42 0</inkml:trace>
  <inkml:trace contextRef="#ctx0" brushRef="#br0" timeOffset="-178515.31">4720 15431 0,'0'0'0,"-42"0"0,21 0 16,-1 0-16,1 0 0,42 0 31,1 0-31,20 0 16,-21 0-16,21 0 0,1 0 0,-1 0 15,0 0-15,1 0 0,-1 0 16,0 0-16,-20 21 0,20-21 16,-21 0-16,0 0 0,0 0 0,1 0 15,-1 0-15,-21-21 16,21 21-1</inkml:trace>
  <inkml:trace contextRef="#ctx0" brushRef="#br0" timeOffset="-176020.63">7112 15939 0,'-21'0'16,"0"21"0,-1 21-16,1-21 0,0 64 15,0-22-15,21-20 0,0 20 16,0 1-16,-21-1 0,21 22 0,0 0 15,0-22-15,-21 22 0,21-1 16,0 1-16,-22 63 16,22-84-16,-21 84 0,0-85 15,0 1-15,21-1 0,0 1 0,-21-1 0,21-20 16,-21-1-16,21 0 16,-22 1-16,22-1 0,0-21 0,0 0 15,0 1-15,0-1 0,-21-21 0,0 0 16,21-21-16,-21-1 15</inkml:trace>
  <inkml:trace contextRef="#ctx0" brushRef="#br0" timeOffset="-175420.32">6837 16129 0,'0'0'0,"0"-21"16,21 21-16,21-21 15,-21 0-15,22 21 0,-1-22 0,22 22 16,-1-21-16,1 0 0,20 21 16,1-21-16,0 0 0,126 0 15,-105-1-15,0 22 0,0 0 16,0 0-16,-1 0 0,-20 0 0,84 0 15,-105 0-15,-1 22 16,1-22-16,-22 21 0,1-21 0,-1 21 16,-21 0-16,0 0 0,-21 0 15,21 1-15,-21-1 0,0 0 0,0 0 16,0 0-16,0 0 0,0 1 0,0 20 16,0 0-16,0-21 0,0 22 15,0-1-15,0 0 0,-21 1 0,21-1 16,0 0-16,0 1 0,0 20 0,0-20 15,0-1-15,0 21 0,0-20 0,0-1 16,0 22-16,0-22 0,21 0 0,1 22 16,-1-22-16,0 0 0,0 1 15,-21-1-15,21 0 0,-21 1 16,21-1-16,-21 0 0,0 43 16,-21-64-16,-21 43 0,0-22 15,-1-21-15,1 0 0,-22 1 0,1-1 16,-1 0-16,-20 0 0,-1 0 15,-21-21-15,0 21 0,1 1 0,-1-22 16,0 0-16,21 21 0,-84-21 16,84 0-16,43 0 0,-64 0 15,85 0-15,0 0 0,0 0 16,-1-21-16,22-1 0,0 1 0,0 0 16,0 0-16,0 0 0,0-22 0,22-20 15</inkml:trace>
  <inkml:trace contextRef="#ctx0" brushRef="#br0" timeOffset="-175128.75">7133 16277 0,'-21'0'16,"21"-21"-1,21 21-15,0 0 16,22-21-16,-22 21 0,42 0 0,-20 0 16,-1 0-16,21 0 0,1 0 0,-1 0 15,1 0-15,-22 0 0,22 0 16,-22 0-16,0 0 0,1 21 0,-22-21 15,0 21-15,-21 0 0,0 1 0,0-1 16</inkml:trace>
  <inkml:trace contextRef="#ctx0" brushRef="#br0" timeOffset="-174932.07">7345 16701 0,'0'42'16,"21"-42"-1,0 0-15,21 0 0,22 0 16,-22 0-16,1 0 0,41 0 16,-20 0-16,-22 0 0,22 0 0,-22 0 15,0 0-15,-21 0 0,22 0 0,-43 21 16,0 0 0,-21-21-16,-1 21 0</inkml:trace>
  <inkml:trace contextRef="#ctx0" brushRef="#br0" timeOffset="-174744.41">7197 17103 0,'84'-64'15,"-168"128"-15,84-43 0,21-21 0,0 0 16,0 0-16,21 0 0,1 0 16,-1 0-16,22 0 0,-22 0 0,21 0 15,1 0-15,63 0 16,-64 0-16,1 0 0,-22 0 0,1 0 0,-1 0 15,-21 0-15,0 21 0,-21 0 16,-21 0-16</inkml:trace>
  <inkml:trace contextRef="#ctx0" brushRef="#br0" timeOffset="-174604.17">7387 17463 0,'0'21'16,"21"-21"-16,0-64 0,-63 107 0,84-22 0,-20-21 0,-1 0 0,21 0 15,0-21-15,1 21 0,20-22 16,1 1-16,-1 0 0,1-21 0,-1 21 16,1-1-16,-1-20 0</inkml:trace>
  <inkml:trace contextRef="#ctx0" brushRef="#br0" timeOffset="-162428.14">3577 12023 0,'-42'0'0,"84"0"0,-127 0 16,43-21-16,21 21 0,-21 0 16,20 0-16,-20 0 0,21 0 0,0 0 15,42 0 16,0 0-31,21 21 0,22-21 0,-1 21 16,1 0-16,21-21 0,20 21 0,-20-21 16,21 21-16,0 1 0,21-22 15,0 21-15,0 0 0,21-21 16,-21 21-16,0-21 0,21 21 0,-21-21 16,0 0-16,0 21 0,0-21 15,0 0-15,-21 22 0,0-22 0,-22 0 16,1 0-16,-21 0 0,63 21 15,-106-21-15,0 0 0,-42 0 32,-22 0-32,22 0 15,-21 0-15,0-21 0,-1 21 0,1-22 16,-22 22-16,22 0 0,-21-21 16,20 21-16,-20 0 0,20-21 15</inkml:trace>
  <inkml:trace contextRef="#ctx0" brushRef="#br0" timeOffset="-162010.77">3450 12192 0,'0'0'0,"-63"0"0,20 0 0,22 21 16,-21-21-16,21 0 0,-1 0 15,1 0-15,21 21 0,0 1 16,21-22-16,22 21 16,-1-21-16,0 0 0,43 21 0,0-21 15,21 21-15,-1-21 0,1 0 0,21 21 16,0-21-16,0 0 0,0 21 0,0 1 16,0-22-16,0 0 0,0 21 15,-21-21-15,0 0 0,0 0 0,-22 21 16,1-21-16,-21 0 0,-1 0 0,-21 0 15,1 0-15,-22 0 0,0 0 16,21 0-16,-42-21 78,-21 21-78,0 0 0,0 0 16,21-21-16,-21 21 0,0 0 0,-1-22 15</inkml:trace>
  <inkml:trace contextRef="#ctx0" brushRef="#br0" timeOffset="-160895.73">5884 13166 0,'0'0'0,"21"0"15,-21-21-15,0-1 0,0 1 16,0 42 15,0 1-31,0-1 16,0 0-16,0 21 0,0-21 0,0 22 15,0-1-15,0 43 16,0-43-16,0 0 0,-21 1 0,0-1 16,0 0-16,21 1 0,-21-1 15,21 0-15,-21 1 0,21-22 0,0 0 0,-22 0 16,22 0-16,0 1 0,0-1 0,-21-21 16,21-21 15,21-1-31,1-20 0,-22 21 0,21-21 15</inkml:trace>
  <inkml:trace contextRef="#ctx0" brushRef="#br0" timeOffset="-160380.2">6011 13081 0,'0'64'16,"0"-128"-16,0 43 0,21 21 31,1 0-31,-1 0 0,21 0 15,0 21-15,1-21 0,20 21 0,22-21 16,-22 21-16,22-21 0,21 0 16,0 22-16,0-22 0,-1 0 0,22 0 15,-21 21-15,0-21 0,0 0 16,21 0-16,-21 0 0,0 0 0,-22 21 16,22-21-16,-21 0 0,-1 21 0,-20-21 15,-1 0-15,-20 21 0,-1-21 0,0 21 16,-20-21-16,-1 22 0,-21-1 15,0 0 1,0 0-16,0 0 16,0 0-16,0 1 0,0-1 15,0 0-15,0 0 16,0 0-16,0 0 0,0 22 0,0-22 16,0 21-16,0-21 0,0 22 0,0-22 15,0 21-15,-21-21 0,-1 22 0,22-22 16,-21 0-16,0 0 0,-21 22 15,-1-22-15,1 0 0,0 0 0,-22 0 16,1-21-16,-22 21 0,0-21 0,1 0 16,-22 0-16,-21 0 0,0 0 15,-21 0-15,0 0 0,21 0 0,-22 0 16,22 0-16,22 0 0,-107 0 16,148 0-16,1 0 0,-1 0 15,22 0-15,0 0 0,21 0 0,-22 0 16,22 0-16,0-21 0,21 0 15,0 0-15,0 0 16</inkml:trace>
  <inkml:trace contextRef="#ctx0" brushRef="#br0" timeOffset="-159984.25">6308 13462 0,'0'-21'0,"0"42"0,-22-42 32,1 42-17,21 0-15,-21 0 0,21 22 16,0-22-16,0 0 0,0 0 16,-21 0-16,21 1 0,0-1 0,0 0 15,0 0-15,0 0 0,0 0 0,0 1 16,21-22-1,0 0-15,0 0 16,1-22-16,-1 22 0,0-21 16,0 0-16,0 21 0,-21-21 15,21 0-15,-21 0 0,22-1 16,-22 1-16,0 0 0,0 0 16,0 42 15,0 0-31,0 0 15,0 1 1,21-22 0</inkml:trace>
  <inkml:trace contextRef="#ctx0" brushRef="#br0" timeOffset="-159704.59">6710 13504 0,'0'-21'16,"0"42"-16,0-21 31,0 22-31,-21-1 0,21 0 0,0 0 16,0 21-16,0 1 0,0-1 0,0 0 15,0 1-15,-22-1 0,22 0 16,-21 1-16,21-1 0,-21 0 0,0 22 16,0-22-16,0 1 0,-1-1 15,1 21-15,0-20 0,-21 20 0,21-20 16,-1-22-16,22 21 0,0-21 15,0-42 17,0 0-32,0 0 0,0 0 0,0-22 15,22 22-15,-1-21 0,-21-1 0,21-20 16,0 21-16</inkml:trace>
  <inkml:trace contextRef="#ctx0" brushRef="#br0" timeOffset="-159467.99">6646 13674 0,'64'-127'15,"-22"84"1,-148 213-16,233-340 0,-106 170 16,1 0-16,-1 0 0,0 0 0,0 0 15,43 0 1,-43 22-16,0-22 0,-21 21 0,0 0 16,0 0-16,0 0 15,-21 0-15,0 1 0,-1-1 0,-20 0 16,21 0-16,-21 0 0,20 0 0,1-21 15,0 22-15,-21-1 16,42 0-16,21-21 16,0 0-16,0 0 15,22 0-15</inkml:trace>
  <inkml:trace contextRef="#ctx0" brushRef="#br0" timeOffset="-158303.03">7260 13653 0,'-42'-22'32,"63"65"-32,0-64 0,-84-1 15,41 22-15,1 0 0,-21 0 0,21 0 16,0 22-16,-1-1 0,1 0 0,21 0 16,-21 0-16,21 0 0,0 1 15,0-1-15,0 0 16,21-21-16,0 0 15,1 0-15,-1 0 0,0 0 16,0 0-16,0-21 0,22 0 0,-22 21 16,0-22-16,0 1 0,0 0 15,0 0-15,1 0 0,-1 0 0,-21-22 16,21 22-16,-21 0 0,0-21 0,0 20 16,0-20-16,0 21 0,-21 21 31,21 21-16,-21 0-15,21 22 0,-22-22 0,22 21 16,0-21-16,0 22 0,0-22 0,0 0 16,0 21-16,0-21 0,0 1 0,0-1 15,0 0-15,0 0 0,0 0 16,22-21 0,-1 0-16,0 0 0,0 0 0,0 0 15,0 0-15,1 0 0,-1 0 0,21 0 16,-21 0-16,0-21 0,1 0 15,-1 21-15,0-21 0,0 0 0,-21-1 16,0 1-16,0 0 0,0 0 16,0 0-16,0 0 0,-21 21 31,0 0-31,0 0 0,-1 21 16,1 0-16,21 0 0,-21 0 0,0 0 15,21 1-15,-21-1 16,21 0-16,0 0 0,0 0 15,0 0 1,21-21-16,0 0 16,0 0-16,0 0 0,1-21 0,-1 21 15,-21-21-15,21 0 0,0 21 0,0-21 16,-21 0-16,0-1 0,0 1 16,21 0-16,-21 0 0,0 0 15,0 42 1,0 0-16,0 0 15,0 0-15,0 1 0,0-1 16,0 0-16,0 0 16,0 0-1,22-21-15,-1 0 16,0 0-16,0 0 0,0-21 16,22 21-16,-22-21 0,0 0 15,21 0-15,-21-1 0,1-20 0,-1 21 16,0-21-16,0 20 0,-21-20 0,21 0 15,0-22-15,-21 43 0,0-21 16,-21 42 15,0 21-31,0 0 0,21 21 16,-21-20-16,0 20 0,-1 0 0,22-21 16,0 22-16,0-1 0,-21-21 15,21 22-15,0-22 0,0 0 0,0 0 16,0 0-16,0 0 0,21 1 0,1-22 15,-1 21-15,0-21 0,0 0 0,0 0 16,0 0-16,1 0 0,-1 0 0,21 0 16,-21 0-16,0-21 0,1-1 15,-1 1-15,-21 0 0,0 0 0,21-21 16,-21 20-16,0 1 16,0 42 15,-21 1-31,21-1 0,0 0 15,0 0-15,0 0 0,0 0 16,0 1-16,0-1 0,21-21 16,0 0-16,0 0 15,0 0-15,1 0 0,-1 0 16,0-21-16,-21-1 16,0 1-16,0 0 0</inkml:trace>
  <inkml:trace contextRef="#ctx0" brushRef="#br0" timeOffset="-158172.28">8086 13695 0,'-22'0'16,"107"0"-1,-64 0 1,-105 0-16,189 0 0,-83 21 0,-1-21 16,0 0-16,0 0 0,0 0 0,0 0 15,1-21-15</inkml:trace>
  <inkml:trace contextRef="#ctx0" brushRef="#br0" timeOffset="-157336.61">7218 11515 0,'-21'21'16,"-1"-21"-16,22-21 16,0 0-1,0-1-15,0 1 16,0 0-16,0 0 0,22 0 15,-1 21-15,-21-21 0,21-1 0,0 22 16,0 0-16,0 0 0,1 0 16,-1 22-16,-21-1 15,0 0-15,21 21 16,-21-21-16,0 1 0,0-1 16,0 21-16,0-21 0,0 22 15,0-22-15,0 0 0,0 0 0,0 0 16,0 0-16,-21 1 0,21-1 0,0 0 15,-21-21-15,-1 0 16,22 21-16,-42-21 16,21 0-16,0 0 0,0 0 15,-1 0-15,1 0 0,0 0 16,21 21 15,21-21-15,0 0-16,1 0 0,-1 0 0,0 21 15,21-21-15,-21 0 0,22 0 16,-22 0-16,0 0 0,21 0 0,-20 0 16,-1 0-16,21-21 0,-21 0 15,22 21-15,-22-21 0,0 0 0</inkml:trace>
  <inkml:trace contextRef="#ctx0" brushRef="#br0" timeOffset="-142652.37">2371 2307 0,'0'0'16,"0"21"-16,-22-21 0,22 22 15,-21-22-15,0 0 16,21 21-1,21 0 17,0-21-32,1 0 0,20 0 0,0 0 15,1 0-15,20 0 0,1 0 16,-1 0-16,85 21 0,-63-21 16,-22 0-16,43 0 0,-21 0 15,21 0-15,0 0 0,-1 21 0,1-21 16,0 0-16,0 0 0,-21 21 0,20-21 15,-20 0-15,84 22 16,43-22 0,-148 21-16,-1-21 0,-21 0 0,1 0 15,-1 21-15,-21-21 0,22 0 16,-22 21-16,0-21 0,0 21 16,-21 0-1,21-21-15,0 0 0,1 0 16</inkml:trace>
  <inkml:trace contextRef="#ctx0" brushRef="#br0" timeOffset="-141616.52">7493 2371 0,'0'0'0,"0"-21"31,21 21 0,0 0-31,0 0 16,1 0-16,-1 0 0,0 0 15,0 0-15,21 0 0,-20 0 0,-1 0 16,21 0-16,0 0 0,1 0 16,-1 0-16,0 0 0,22 0 15,-22 0-15,22 0 0,-1 0 0,-20 0 0,20 0 16,1 0-16,-1 21 15,22-21-15,-22 0 0,22 0 0,0 21 16,-1-21-16,1 0 0,0 21 0,-1-21 16,22 0-16,-21 21 0,-1 0 15,1-21-15,0 0 0,-1 22 0,22-22 16,-21 0-16,21 0 0,-22 21 0,22-21 16,0 0-16,85 21 0,-86-21 15,-20 0-15,21 21 0,-21-21 16,-1 0-16,22 0 0,-21 0 0,-1 21 15,1-21-15,-21 0 0,-1 0 16,22 0-16,-22 21 0,-20-21 16,20 0-16,-21 0 0,1 22 0,-1-22 15,-21 0-15,22 0 0,-22 0 0,0 0 16,0 0-16,-21 21 0,21-21 16,-21-21 46,-21 21-62,0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23:12.9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1651 1609 0,'0'0'0,"0"21"15,0 0-15,0 0 0,0 0 16,-21-21-16,42-21 47,-21 0-47,21 0 0,0 0 15,-21 0-15,0-1 0,21 1 0,-21 0 16,0 0-16,0 0 0,0 0 16,0-1-16,-21 1 0,0 0 0,-21 21 15,21-21-15,-22 21 0,1 0 16,21 0-16,-22 0 0,1 0 15,0 21-15,-1 0 0,1 0 0,0 1 16,21 20-16,-22 0 0,22 1 16,-21-1-16,21 21 0,21-20 0,0-1 15,0 0-15,0 1 0,0-1 16,0-21-16,0 22 0,21-22 0,0 0 16,0 0-16,0-21 0,0 0 15,22 0-15,-22 0 0,42 0 16,-41 0-16,20 0 0,-21-21 15,21 0-15,-20 0 0,-1-1 16,21-20-16,-21 21 0,22-21 0,-22-1 16,21-20-16,-21 20 0,22-20 15,-22 21-15,21-22 0,0 1 0,-20-1 16,-1 1-16,21-22 0,-21 21 16,0-20-16,1 20 0,-1-63 15,-21 64-15,0-1 0,0 22 16,0 21-16,0-22 0,0 22 15,0 0-15,-21 21 0,-1 0 0,1 0 16,0 0-16,0 21 0,-21 0 0,20 1 16,1 20-16,-21 0 0,21 22 15,0-1-15,-1 1 0,1-1 16,0 1-16,21 20 0,0-20 0,0-1 16,0 22-16,0-21 0,0-1 15,0 1-15,0-1 0,0 1 0,0-1 16,0-21-16,0 1 0,21-1 15,0 0-15,1-20 0,-1-1 0,0 0 16,0-21-16,21 0 0,-20 0 0,20 0 16,-21 0-16,21 0 0,1-21 15,-22 0-15,64-43 16,-43 43-16,21-43 0,-20-20 16,-1 41-16,-42 22 15,21-21-15,-21 0 0,0 20 0,0 1 16,0-21-16,0 21 0,0 0 15,-21-1-15,0 22 0,0 0 16,0 0-16,-1 0 0,22 22 16,-21-1-16,0 0 0,0 21 15,21 1-15,-21-22 0,21 21 0,-21 0 16,21 1-16,0-1 0,0-21 16,-22 22-16,22-1 0,0-21 0,0 43 15,0-43-15,22 0 0,-1-21 16,0 21-16,0-21 0,0 0 15,0 0-15,22 0 0,-1 0 16,0 0-16,1-21 0,-1 0 0,0 0 16,1-1-16,-1 1 0,0 0 15,22-42-15,-22 20 0,-21 22 16,22-21-16,-22-1 0,0 22 0,0-21 16,0 21-16,-21 0 0,0-1 15,22 1-15,-1 21 16,-21 21-1,0 1 1,0-1-16,0 0 0,-21 0 0,21 0 16,0 0-16,-22 1 0,22-1 15,0 0-15,-21 0 0,21 0 16,0 22-16,-21-22 0,21 0 16,-21-21-16,21-21 31,0 0-31,-21-1 0</inkml:trace>
  <inkml:trace contextRef="#ctx0" brushRef="#br0" timeOffset="516.07">677 550 0,'0'0'0,"0"-21"0,0 0 16,0 0-16,0 0 0,0 0 0,0-1 15,21 22-15,-21-21 16,0 42 0,0 1-16,0-1 0,-21 0 15,21 21-15,0-21 16,0 1-16,-21 20 0,21-21 0,0 0 16,0 0-16,0 1 0,0-1 15,0 0-15,21-21 16,0 0-16,1 0 15,-1 0-15,0-21 0,0 0 0</inkml:trace>
  <inkml:trace contextRef="#ctx0" brushRef="#br0" timeOffset="645.82">868 550 0,'21'-21'0,"-42"42"0,42-63 15,-21 21-15,0 42 32,0 0-32,0 22 15,0-22-15,0 0 16,0 21-16,0-21 0,0 22 0,0-22 15,0 21-15,0-21 0,0 1 0,0-1 16</inkml:trace>
  <inkml:trace contextRef="#ctx0" brushRef="#br0" timeOffset="1534.16">2921 1588 0,'0'-22'16,"0"1"-1,0 0-15,21 21 32,0 21-32,-21 0 15,0 1-15,21 20 0,-21-21 0,22 21 16,-22-20-16,21 20 0,-21 0 16,0-21-16,0 22 0,0-1 0,21-21 15,-21 0-15,0 1 0,0-1 0,21 0 16,-21 0-16,21-21 15,-21-21 1,0 0-16,21 0 0,1-1 0,-22-20 16,21 21-16,-21 0 0,21-22 15,-21 1-15,21 0 0,0-1 16,-21 22-16,0-21 0,21 0 16,1 20-16,-22 1 0,0 0 0,0 0 15,0 0-15,0 42 31,0 0-31,0 0 16,0 0-16,0 1 16,0-1-16</inkml:trace>
  <inkml:trace contextRef="#ctx0" brushRef="#br0" timeOffset="1878.52">3535 1863 0,'0'0'0,"21"0"0,0 0 16,0 0-16,22 0 0,-22-21 16,0-1-16,0 1 0,0 21 0,0-21 15,1 0-15,-1 0 0,0 0 16,0-1-16,0 1 0,-21 0 0,0 0 16,0 0-16,0 0 0,0-1 15,-21 22 1,0 0-16,0 0 0,0 22 0,-1-1 15,-20 21-15,21 0 16,0-20-16,0 20 0,-1 0 16,1-21-16,0 22 0,21-22 0,0 21 15,0-21-15,0 1 0,0-1 16,21-21-16,0 21 0,1-21 16,-1 0-16,21 0 0,-21 0 0,0-21 15,22 0-15,-22-1 0,21 22 0,-21-42 16,1 21-16,20 0 0,-21 0 15</inkml:trace>
  <inkml:trace contextRef="#ctx0" brushRef="#br0" timeOffset="2163.09">4508 741 0,'0'0'0,"0"-21"0,0-22 0,-21 22 0,0 21 16,0-21-16,0 21 0,0 0 15,-1 0-15,1 21 0,0 22 0,0-22 16,0 42-16,0-20 0,21 20 16,-22 22-16,1-22 0,0 22 0,21-22 15,-21 22-15,0-21 0,0 20 0,21-20 16,-22-1-16,1 22 0,0-43 16,0 22-16,0-1 0,21-20 15,0-1-15,0-21 0,0 21 16,0-20-16,0-1 0,21-21 15,0 0-15,0 0 16,0-21-16,1-1 0,-1 1 0,21-21 16,-21 21-16</inkml:trace>
  <inkml:trace contextRef="#ctx0" brushRef="#br0" timeOffset="2494.5">4403 1609 0,'0'21'15,"-22"0"-15,22 0 16,-21 0-16,0 1 0,0-1 0,0 21 15,0 22-15,21-43 16,-22 0-16,22 0 0,0 0 16,0 0-16,0 1 0,0-1 0,22-21 15,-1 0-15,0 0 0,21 0 0,-21 0 16,22 0-16,-1 0 0,0-21 16,1-1-16,20 1 0,-20 0 0,-22 0 15,21 0-15,-21 0 0,0-1 0,1-20 16,-22 21-16,0 0 0,0 0 15,-22-1-15,1 1 0,0 0 0,-21 0 16,-1 21-16,1 0 0,0 0 16,-1 0-16,1 21 0,0-21 15,-1 21-15,22 0 0,-21 1 0,21 20 16,-22 0-16,22-21 0,21 1 16,0-1-16,0 0 0,0 0 15,21-21-15,22 0 0,-22 0 0,21 0 16,1 0-16,-1-21 0</inkml:trace>
  <inkml:trace contextRef="#ctx0" brushRef="#br0" timeOffset="2799.98">5059 1566 0,'0'-63'16,"0"126"-16,0-147 0,-21 84 16,-1 0-16,1 0 15,0 21 1,0 21-16,21-21 0,-21 22 0,0-1 15,21 0-15,-22 22 0,1-1 16,0 1-16,0-1 0,-21 1 0,-22 105 16,43-105-16,-43 126 15,22-105-15,0 0 0,-1-1 16,22 1-16,-21 0 0,0-1 0,20-20 16,-20-1-16,21 1 0,0-1 0,0-20 15,21-22-15,0 21 0,0-63 31,0-21-31,21-1 16,-21 1-16,21 0 0,0-1 0,0-20 16,-21-22-16,21 22 0,1-22 0,-1-21 15</inkml:trace>
  <inkml:trace contextRef="#ctx0" brushRef="#br0" timeOffset="3070.1">4572 1884 0,'0'0'0,"0"-64"0,0 22 0,0 0 0,21-1 16,-21 1-16,21 21 0,0-21 15,1 20-15,20 1 0,-21 0 0,21 0 16,1 0-16,-22 21 0,21 0 0,1 0 16,-1 0-16,0 21 0,1 0 15,-22 0-15,0 0 0,0 22 16,-21-22-16,0 21 0,0-21 0,0 22 16,-21-1-16,0-21 0,-22 0 0,22 22 15,-21-22-15,21 0 0,-22-21 16,22 21-16,0 0 0,-21-21 0,21 0 15,-1 0-15,1 0 0,21-21 16,0 0 0,0 0-16,21 0 15,1 21-15,-1-21 0,21-1 0,-21 1 16,22 0-16</inkml:trace>
  <inkml:trace contextRef="#ctx0" brushRef="#br0" timeOffset="3275.22">5292 1524 0,'0'-21'16,"0"42"0,0 0-16,-22 0 15,22 1-15,-21-1 0,21 21 16,-21-21-16,21 22 0,0-22 0,-21 21 16,21-21-16,-21 0 0,21 1 0,0-1 15,0 0-15,0 0 0,21-42 31,0 21-31,0-21 16,-21-22-16</inkml:trace>
  <inkml:trace contextRef="#ctx0" brushRef="#br0" timeOffset="3590.19">5461 1270 0,'-21'0'0,"42"0"0,-63 0 0,20 0 16,1 0-16,0 21 0,0-21 15,0 21-15,21 1 0,0-1 0,0 0 16,0 0 0,21-21-16,0 0 15,0 0-15,0 0 0,1 0 16,-1 0-16,0-21 0,0 21 0,-21-21 16,0 0-16,21-1 0,-21 1 15,0 0-15,0 0 0,-21 0 16,0 21-16,0-21 0,0 21 0,-22 0 15,22 0-15,0 0 0,-21 0 16,20 0-16,1 21 0,0 0 0,0 0 16,21 0-16,-21 0 0,21 1 0,0-1 15,0 0-15,0 0 0,0 0 16,21 0-16,0 1 0,0-1 0,22-21 16,-22 21-16,21-21 0</inkml:trace>
  <inkml:trace contextRef="#ctx0" brushRef="#br0" timeOffset="4718.38">5757 1630 0,'0'21'0,"0"-42"0,-21 42 0,21 0 16,0 0-16,-21 1 0,0 20 0,0-21 15,-1 0-15,22 0 0,-21 1 0,0-1 16,21 0-16,-21 0 0,21 0 15,0 0-15,-21-21 16,21-21 0,21 0-1,0 0-15,-21-21 16,21 20-16,0 1 0,1-21 0,-1 21 16,0-22-16,0 22 0,0 0 0,0-21 15,1 21-15,-1 21 0,0-22 0,0 22 16,0 0-16,0 0 15,1 22-15,-22-1 0,0 0 16,0 0-16,0 0 0,0 0 16,0 22-16,0-22 0,0 0 0,0 0 15,0 22-15,0-22 0,0 0 16,0 21-16,0-21 0,21 1 16,0-1-16,0-21 0,0 21 15,0-21-15,1 0 0,20 0 16,-21 0-16,0 0 0,22-21 0,-22 0 15,21-1-15,-21 1 0,22 0 0,-22-21 16,21 21-16,0-22 0,-20 22 0,20-21 16,-21-1-16,21 22 0,-20 0 15,-1 0-15,42-21 16,-42 20-16,1 22 0,-1 0 0,0 0 16,0 0-16,0 22 0,-21-1 15,0 0-15,21 0 16,-21 0-16,22 0 0,-22 1 0,0 20 15,0-21-15,0 0 16,21-21 0,0 0-1,-21-21 1,0 0-16,0 0 0,0 0 16,0-1-16,0 1 0,0 0 15,-21 0-15,0 0 0,-1 0 16,1 21-16,0 0 0,0 0 15,0 0-15,0 0 0,-1 0 16,1 0-16,0 21 0,0 0 16,0 0-16,0 21 0,-1-20 0,1 20 15,0-21-15,0 21 0,0-20 0,0 20 16,21-21-16,0 0 0,0 0 16,0 1-16,0-1 0,0 0 0,21-21 15,0 0-15,0 0 0,0 0 16,0 0-16,1 0 0,20 0 0,-21-21 15,0 0-15,22 21 0,-22-22 16,0 1-16,0 0 0,-21 0 0,21 0 16,-21 0-16,21-22 0,-21 22 0,22-21 15,-22 21-15,0-1 16,0 44 15,0-1-31,0 0 0,0 0 16,0 21-16,0 1 0,-22-1 0,22 0 15,-21 1-15,0-1 0,21 22 16,-21-1-16,0-21 0,0 22 0,-1 21 16,-20 42-16,21-43 0,0 1 15,0-22-15,-22 22 0,22-21 0,-21 20 16,21 1-16,-22-22 0,1 22 16,21 0-16,-22-22 0,22 1 15,-21-1-15,0 43 0,-1-64 16,22-20-16,0 20 0,0-21 0,0-21 15,-22 0-15,22 0 0,0 0 0,0 0 16,0-21-16,-1 0 0,1 0 0,21-22 16,0 1-16,-21 21 15,21-43-15,0 22 0,0 0 0,0-1 0,0 1 16,0 0-16,0-1 0,21 1 0,0 0 16,1-22-16,-1 22 0,0-1 0</inkml:trace>
  <inkml:trace contextRef="#ctx0" brushRef="#br0" timeOffset="5361.77">8742 1651 0,'21'0'31,"0"0"-31,0 0 16,-21-21-16,0 0 0,21 0 16,-21-1-16,22 22 0,-22-21 15,0 0-15,0 0 16,0 0-16,0 0 0,-22 21 0,-20-22 0,21 22 16,-21 0-16,-1 0 0,1 0 0,0 22 15,-1-1-15,1 0 0,-22 0 16,22 21-16,21 1 0,-21-1 15,20 0-15,-20 1 0,21-1 0,21-21 16,0 22-16,0-22 0,0 0 0,0 0 16,21 0-16,0-21 0,0 0 15,1 0-15,-1 0 0,21 0 16,0-21-16,-20 0 0,20 0 0,0 0 16,1-1-16,-1 1 0,0-21 0,1 21 15,-22-22-15,21 22 0,-21 0 16,-21-21-16,0 21 0,0-1 15,-21 44 1,21-1-16,-21 0 16,21 21-16,-21 1 0,21-22 15,0 21-15,0 0 0,0-20 0,0 20 16,21-21-16,0 0 0,0 0 0,22 1 16,-1-22-16,0 0 0,1 0 0,20 0 15,1 0-15,-22 0 0,21-22 0,-20 1 16</inkml:trace>
  <inkml:trace contextRef="#ctx0" brushRef="#br0" timeOffset="6376.04">10626 1545 0,'0'0'0,"-22"0"0,22-21 16,0 0-16,-21 21 0,21-21 15,-21 21-15,21 21 16,0 0-16,0 21 16,0-20-16,0 20 0,0 0 0,0-21 15,-21 22-15,21-1 0,-21 22 16,0-43-16,21 21 0,-22-21 16,22 0-16,0 1 0,0-1 15,0-42 1,0-1-16,0 1 15,22 0-15,-1 0 16,-21-21-16,0 20 0,21-20 0,0 0 16,0 21-16,-21-22 0,21 22 0,1 0 15,-1 0-15,-21 0 0,21-1 0,0 22 16,0 0-16,-21 22 16,21-1-16,-21 0 0,22 0 0,-22 0 15,0 0-15,0 22 0,0-22 0,0 21 16,0-21-16,0 22 0,0-22 15,0 0-15,0 0 0,0 0 16,0 1-16,21-22 16,0 0-16,0-22 0,0 22 15,0-21-15,1 0 16,-1 0-16,21-21 0,-21 20 0,0-20 16,1 21-16,20-21 0,-21-1 0,0 22 15,0-21-15,1 21 0,-1-22 0,0 22 16,0 21-16,-21-21 0,21 21 15,0 0-15,1 21 16,-22 0-16,0 0 0,0 22 16,0-22-16,0 21 0,0-21 0,0 22 15,0-22-15,0 21 0,0-21 16,0 1-16,0-1 0,0 0 0,0 0 16,0 0-16,0 0 0,21-21 15,0 0-15,-21 22 0,21-22 0,0 0 16,0 0-16,22 0 0,-22-22 0,0 1 15,21 0-15,-20 0 0,41-21 16,-21 20-16,22-41 16,-43 21-16,0 20 0,0-20 15,1 21-15,-22-21 0,0 20 0,0 1 16,0 0-16,-22 21 16,-20 0-16,21 0 0,0 21 0,0-21 15,-1 21-15,1 1 0,0 20 0,21-21 16,-21 21-16,0 1 0,21-1 15,0 0-15,0-20 0,0 20 16,0 64-16,0-85 16,0 21-16,21-21 0,0 1 15,0-22-15,0 0 0,22 0 0,-22 0 16,21 0-16,1 0 0,-1 0 16,-21-22-16,21 1 0,43-21 15,-43 0-15,1 20 0,-1-20 0,0 0 16,1-22-16,-22 22 0,21-22 0</inkml:trace>
  <inkml:trace contextRef="#ctx0" brushRef="#br0" timeOffset="6590.2">12446 1185 0,'0'-42'0,"0"84"0,0-105 0,0 21 15,0 20-15,0 1 0,-21 21 16,0 0-16,-1 0 16,22 21-16,-21 22 0,0-22 0,0 21 15,0 1-15,21-1 0,-21 21 0,-1-20 16,1 20-16,21-20 0,-21 20 15,0-21-15,21 22 0,-21-1 0,21-20 16,-21-1-16,21 0 0,-22 1 0,22-1 16,-21-21-16,21 0 0,0 1 0,0-1 15,21-21-15,1 0 16,-1 0-16,0 0 0,21-21 0,-21-1 16,22 1-16,-1-21 0</inkml:trace>
  <inkml:trace contextRef="#ctx0" brushRef="#br0" timeOffset="7339.18">12721 1270 0,'0'-21'0,"0"42"0,0-84 16,0 41-16,0 44 15,-21-1 1,0 0-16,0 21 0,21-21 16,-22 22-16,22-1 0,-42 64 15,42-64-15,-21 1 0,0 20 0,0-21 16,21 1-16,0-1 0,0 0 0,-22-20 15,22 20-15,0-21 16,0 0-16,0 0 0,22-21 16,-1 0-1,0-21-15,0 21 0,-21-21 0,21 0 16,0 0-16,1 0 0,-1-1 16,0 1-16,0-42 0,0 63 15,-21-21-15,21-1 0,-21 44 47,0-1-47,0 0 0,0 0 0,0 0 16,0 22-16,0-22 0,0 0 15,0 0-15,0 0 0,0 0 16,22 1-16,-1-22 0,0 0 0,0 21 16,0-21-16,0 0 0,22 0 15,-22 0-15,21 0 0,-21 0 0,22-21 16,-1-1-16,-21 22 0,22-21 0,-22 0 15,21 0-15,-21 0 0,0 0 0,1-1 16,-1 1-16,0 0 0,-21 0 16,0 0-16,0 0 15,0 42 1,-21 0-16,0-21 0,21 21 16,0 0-16,-22 0 0,1 1 15,21-1-15,0 21 0,0-21 16,0 0-16,0 1 0,0-1 15,0 0-15,0 0 0,21-21 16,1 0-16,-1 0 0,0 0 0,0 0 16,21 0-16,-20 0 0,20 0 15,-21 0-15,0-21 0,22 0 0,-1 0 16,-21-1-16,0-20 0,0 21 16,-21 0-16,0-22 0,0-20 15,0 42-15,0 0 0,-21-1 0,0-20 16,0 42-16,0-21 0,0 21 15,-1 0-15,-20 0 0,21 0 16,0 0-16,0 21 0,-1-21 0,1 21 16,0 0-16,0 1 0,21-1 15,0 0-15,0 0 0,21 0 16,0 0-16,0-21 0,22 0 16,-22 22-16,0-22 0</inkml:trace>
  <inkml:trace contextRef="#ctx0" brushRef="#br0" timeOffset="7933.96">14182 1757 0,'0'-21'0,"0"42"0,0-63 15,0 20-15,0 1 0,0 0 16,0 0-16,0 0 0,0 0 0,-22 21 16,1 0-16,0 0 0,0 0 0,0 0 15,0 0-15,-22 0 0,22 21 0,0 0 16,0 0-16,0 0 0,-1 22 0,-20-22 15,21 21-15,0-21 0,0 22 16,-1-22-16,1 21 0,0-21 0,21 0 16,0 64-16,0-64 15,0 0-15,21-21 16,0 0-16,1 0 0,-1 0 16,21 0-16,-21 0 0,0 0 0,22 0 15,-22-21-15,21 0 0,-21 0 16,22 0-16,-1 0 0,-21-22 0,22 22 15,-22-21-15,21-1 0,-21 1 0,0-21 16,22 20-16,-22-20 0,0-1 16,0 22-16,0-22 0,-21 1 0,22-1 15,-22 22-15,21 0 0,-21-1 0,0 1 16,0 0-16,0 21 0,0-1 0,0 1 16,-21 21-1,-1 0-15,22 21 0,-21 1 16,0-1-16,21 21 0,-21 0 0,0 1 15,0-1-15,-1 22 0,22-22 16,-21 21-16,0-20 0,0 20 16,21-20-16,0 20 0,-21 1 0,21-22 15,0 0-15,0 1 0,0-1 0,0 0 16,0 1-16,0-22 0,21 21 0,0-21 16,0 0-16,22 1 0,-22-1 15,0-21-15,21 0 0,-21 0 0,22 0 16,-22 0-16,0 0 0,21 0 0,-20 0 15,20-21-15,-21 21 0,0-22 0,0 1 16,22 0-16,-1 0 0,-21 0 16,0-22-16,1 22 0,-1 0 15,-21 0-15,0 0 0</inkml:trace>
  <inkml:trace contextRef="#ctx0" brushRef="#br0" timeOffset="8203.48">12128 1376 0,'-84'21'15,"168"-42"-15,-147 42 16,84-21-16,21 0 15,1 0-15,-1 0 0,22 0 0,-1 0 16,1 0-16,-1 0 0,-21 0 0,85-21 16,-84 21-16,-1 0 15,-21 0-15,0 0 0,1 0 0,-1 0 16,-21-21-16</inkml:trace>
  <inkml:trace contextRef="#ctx0" brushRef="#br0" timeOffset="9832.12">16235 1757 0,'0'-21'15,"21"21"64,0 0-64,0 0 32,0 0-16,1 0-15,-22 21 31,0-42 62,21 0-93,0-1-1,-21 1 1,0 0-16,0 0 16,0 0-16,0 0 15,0-1-15,0 1 16,0 0-16,0 0 16,0 42 30,0 0-46,0 0 0,0 1 0,-21 20 16,21-21-16,0 21 0,-21-20 16,-1 20-16,1 0 0,21-21 0,-21 43 15,0-22-15,21-21 0,0 1 16,0-1-16,0 0 0,0 0 16,0-42 15,21 0-31,0 0 15,-21-1-15,21 1 0,1 0 16,-22 0-16,21 0 0,0 0 16,0-1-16,-21 1 0,64-42 15,-43 63-15,0 0 16,0 0-16,-21 21 16,21 0-16,-21 0 15,21 0-15,-21 1 0,0-1 0,0 0 16,0 0-16,22 0 0,-1 0 15,-21 1-15,21-22 16,0 0-16,-21 21 0,21-21 0,0 0 16,1 0-16,-1 0 0,21-21 15,-21-1-15,0 22 0,22-21 0,-22 0 16,0 0-16,21 0 0,-20 0 16,-1-1-16,0 1 0,-21-21 0,21 21 15,0 0-15,-21-22 0,0 22 0,0 0 16,0 0-16,0 0 0,0-1 0,0 44 31,0-1-31,-21 0 16,0 21-16,21 1 0,-21-22 0,0 21 15,21 0-15,-22 22 16,22-43-16,0 21 0,0-20 0,0-1 16,0 21-16,0-21 0,22 0 15,-1-21-15,0 0 0,0 0 16,0 0-16,0 0 0,22 0 0,-22 0 15,0-21-15,21 0 0,1 0 16,-22 0-16,21 0 0,-21-1 0,22-20 16,-22 21-16,21-21 0,-21-1 0,22-20 15,-22 42-15,0-22 0,-21 22 16,0 0-16,0 0 16,0 42-1,0 0-15,-21 0 0,0 0 16,0 1-16,21-1 0,-22 21 15,1-21-15,0 0 0,0 1 16,0-1-16,21 42 0,-21-63 16,21 21-16,0 1 0,21-22 31,0 0-31,0 0 0,0-22 16</inkml:trace>
  <inkml:trace contextRef="#ctx0" brushRef="#br0" timeOffset="10154.03">17568 1376 0,'0'0'0,"-21"-42"0,0 42 16,21-22-16,-21 22 0,0 0 15,-1 0-15,1 0 16,21 22-16,0-1 16,0 0-16,0 0 0,0 0 15,21-21 1,1 0-16,-1 0 0,0 0 0,0 0 15,0 0-15,0 0 0,-21-21 16,0 0-16,0 0 16,0 0-16,-21-1 15,0 22-15,0-21 0,0 21 0,0 0 16,-22 0-16,1 0 0,21 0 16,0 0-16,-1 21 15,1 1-15,21-1 0,-21-21 0,21 21 16,0 0-16,0 0 0,0 0 0,21 1 15,0-22-15,1 0 0,-1 0 0,21 0 16,0 0-16,-20 0 0</inkml:trace>
  <inkml:trace contextRef="#ctx0" brushRef="#br0" timeOffset="10443.19">18182 1058 0,'0'0'16,"0"-21"-16,0 0 0,0 0 0,0 0 0,0 0 15,-21 21 1,0 21-16,0 0 0,21 21 16,-22 1-16,1-1 0,21 0 0,-21 1 15,-21 84-15,42-85 0,-21 21 16,-1 1-16,1-1 0,0 1 0,0-1 16,0-20-16,0 20 0,21-20 15,0-1-15,-22 0 0,22-21 0,0 22 16,0-22-16,0 0 0,0 0 0,0 0 15,22-21 1,-1 0-16,0-21 16,-21 0-16,21 0 0,0 0 15,22 0-15,-22-22 0,0 1 0,21 0 16,-21-1-16</inkml:trace>
  <inkml:trace contextRef="#ctx0" brushRef="#br0" timeOffset="10857.92">18415 1207 0,'21'-64'0,"-42"128"0,63-191 0,-21 84 0,-21 1 15,0 0-15,0 20 0,0 44 16,0-1 0,0 21-16,0 0 0,0 1 0,-21 20 15,0-20-15,21 20 0,-21 1 16,0-1-16,0 1 0,21-1 0,-22 1 16,1-22-16,0 21 0,0-20 0,0-1 15,0 0-15,21-20 0,0-1 16,-22 0-16,22 0 0,-21 0 15,21-42 1,21 0 0,1 0-16,-1-22 0,0 22 15,21-21-15,-21 21 0,1-22 16,20 1-16,-21 0 0,21 21 0,-20-1 16,20-20-16,-21 42 0,0-21 0,43 21 15,-43 0-15,0 0 16,-21 21-16,21 0 0,-21 0 0,0 22 15,21-22-15,-21 21 0,0-21 16,0 22-16,0 20 0,-21-42 16,0 1-16,21-1 0,0 0 0,-21 0 15,21 0-15,-21 0 0,21 1 16,-21-22 0,-1-22-1,1 1-15,21 0 0</inkml:trace>
  <inkml:trace contextRef="#ctx0" brushRef="#br0" timeOffset="11050.33">17801 1439 0,'0'0'0,"-21"0"0,21-21 16,21 21-1,21 0-15,-20-21 16,20 21-16,0 0 0,1 0 0,-1 0 15,0 0-15,22 0 0,-22 0 0,0 0 16,-20 0-16,20 0 0,0-21 16,-21 21-16,1 0 0,-1 0 15</inkml:trace>
  <inkml:trace contextRef="#ctx0" brushRef="#br0" timeOffset="13094.32">19812 2011 0,'0'21'0,"0"-42"0,0 63 15,0-63 16,21 21-31,0-21 0,0 0 16,22 0-16,-22-22 0,21 22 0,1 0 16,-1-21-16,0-1 0,1 1 15,20 0-15,1-22 0,-1 22 16,1-22-16,-1 1 0,1-1 0,41-42 16,-62 43-16,-1 21 0,-21-1 15,0 1-15,-21 21 0,0-22 16,-42 43-16,21 0 0,-21 0 15,-1 22-15,-20-1 0,20 0 0,1 21 16,0 1-16,-1-1 0,1 0 16,21 1-16,0-1 0,21 0 0,0 22 15,0-22-15,0 0 0,0 22 0,21-22 16,0 1-16,0-1 0,0 0 16,1 1-16,-1 20 15,0-42-15,-21 0 0,0 1 0,0-1 16,0 0-16,-21-21 0,0 0 15,-1 0-15,1 0 0,0 0 16,-21 0-16,21-21 0,-22 0 0,22-1 16,-21 1-16,21 0 0,-1-21 0,1-1 15,21 22-15,0-21 0,0 0 16,0 20-16,0 1 0,0 0 0,0 0 16,0 0-16,0 42 15,0 0-15,21 0 16,-21 0-16,22 1 0,-22 20 15,0-21-15,0 21 0,21-20 0,0 62 16,0-63-16,-21 22 16,21-22-16,0 0 0,1 0 15,-1 0-15,21 1 0,-21-22 0,22 0 16,-1 0-16,0 0 0,1 0 0,-1 0 16,21 0-16,-20 0 0,20-22 0,-20 1 15,20 0-15,-21 0 0,1 0 16,-1 0-16,-21-22 0,0 22 0,22-21 15,-43 21-15,21-22 0,-21 1 16,0 0-16,0 20 0,0-20 0,0 21 0,-21 0 16,0 0-16,-1 21 15,-20 0-15,21 0 0,-21 0 0,20 0 16,-20 0-16,0 21 0,-1 0 0,22 0 16,-21 0-16,0 22 0,20-22 15,1 21-15,0-21 0,0 22 0,0-22 16,21 42-16,0-20 0,0-1 15,0-21-15,21-21 0,0 21 16,0 0-16,0-21 0,1 0 16,20 0-16,0 0 0,-21 0 0,22 0 15,84-42 1,-64 0-16,-20 21 0,-22-1 16,21-20-16,-21 21 0,0 0 15,1-22-15,-22 22 0,0 0 0,0-21 16,0 21-16,0-1 0,0 1 15,0 42 1,0 1 0,0-1-16,-22 0 0,22 0 0,0 0 15,-21 0-15,21 1 0,0-1 0,0 0 16,0 0-16,0 0 0,0 0 16,0 1-16,21-1 0,1-21 0,-1 0 15,0 21-15,0-21 0,0 0 0,0 0 16,22 0-16,-22 0 0,21-21 15,1 0-15,-22 21 0,0-22 0,21 1 16,-21 0-16,1 0 0,-1 0 16,0 0-16,-21-22 0,0 22 0,21 0 15,-21 0-15,0 0 0,0-1 16,0 1-16,-21 42 16,21 1-1,-21-1-15,0 0 0,21 21 16,-22-21-16,22 1 0,0-1 15,-21 0-15,21 0 0,-21 0 0,21 0 16,-21 1-16,21-1 0,0 0 16,21-21 15,-21-21-15,21 0-16,0-1 0,-21 1 0,22 0 15,20-21-15,-21 21 0,0-1 16,0 1-16,-21 0 0,22 0 15,-1 0-15,0 0 0,0-1 16,0 22-16,-21 22 16,0-1-1,0 0-15,0 0 0,0 0 16,0 0-16,0 1 0,21-1 0,-21 0 16,0 0-16,22 0 0,-22 0 15,21 1-15,-21-1 0,21 0 16,0-21-16,-21 21 0,21-21 0,0 0 15,1 0-15,-1 0 0,0 0 0,0 0 16,0 0-16,0 0 0,1 0 0,-1-21 16,0 21-16,0-21 0,0 0 15,0-1-15,1 1 0,-1 0 0,-21 0 16,21-21-16,0 20 0,-21-20 0,0 21 16,21 0-16,0 0 0,-21-1 0,0-20 15,0 63 16,0 0-31,0 1 0,0-1 16,-21 21-16,0 0 0,21-20 16,0-1-16,0 0 0,0 0 15,0 0-15,0 0 0,0 1 0,0-1 16,0 0-16,0 0 0,21-21 16,0 0-16,1 0 0,-1 0 0,21 0 15,-21 0-15,0 0 0,22 0 16,-1 0-16,-21 0 0,22-21 15,-1 0-15,-21 21 0,21-21 0,-20-1 16,-1 1-16,0 0 0,0-21 0,-21 21 0,0-1 16,0-20-16,0 21 0,0 0 15,0 0-15,0-1 0,-21 22 16,0 0-16,0 0 0,-1 0 0,1 0 16,0 22-16,0-1 0,0 0 0,0 0 15,-1 0-15,1 22 0,21-22 16,-21 0-16,21 0 0,0 0 0,0 0 15,0 22-15,0-22 0,0 0 16,0 0-16,0 0 0,21-21 0,0 22 16,1-1-16,-1-21 0,0 0 15,0 0-15,0 0 0,22 0 0,-22 0 16,21 0-16,43 0 16,-43 0-16,0-21 0,1-1 0,-1 22 15</inkml:trace>
  <inkml:trace contextRef="#ctx0" brushRef="#br0" timeOffset="14750.08">23791 1588 0,'21'-22'0,"-42"44"0,42-65 16,-21 22-16,-21 21 31,0 21-31,21 0 0,-21 22 0,0-22 16,0 0-16,-1 21 0,1-20 0,21 20 15,-42 21-15,21-41 16,21 20-16,0-21 0,-21 0 16,21 0-16,-22 1 0,44-22 47,-1-22-47,-21 1 15,21 0-15,0 0 0,0 0 0,-21-22 16,21 22-16,1-21 0,20 0 15,-21-1-15,-21 22 0,21 0 16,0 0-16,-21 0 0,22 21 16,-1 0-1,-21 21-15,0 0 0,0 0 16,0 0-16,21 22 0,-21-22 16,0 0-16,21 0 0,-21 21 0,21-20 15,-21-1-15,0 0 0,43 21 16,-22-21-16,0-21 15,0 0 1,0 0-16,0-21 16,-21 0-16,0 0 0,22 0 15,-1 0-15,0-22 0,0 22 0,0-21 16,22 21-16,-22-22 16,21 1-16,-21 21 0,22-22 0,-22 22 0,21 0 15,-21 21-15,22-21 0,-22 21 16,0 0-16,0 0 0,0 0 0,0 0 15,1 21-15,-22 0 0,0 0 16,0 1-16,0-1 0,0 0 16,0 0-16,0 0 0,0 0 15,0 1-15,0-1 0,21-21 32,0-21-17,-21-1 1,0 1-16,0 0 15,0 0-15,0 0 16,0 0-16,0-1 0,-21 1 0,-22 0 16,22 21-16,0 0 0,0 0 15,-21 0-15,20 0 0,1 0 0,-21 0 16,21 0-16,-22 21 0,22 0 16,0 1-16,-21 20 0,21-21 0,-1 0 15,1 22-15,0-22 0,0 0 16,21 21-16,-21-21 0,21 1 0,0-1 15,0 0-15,0 0 0,0 0 0,21 0 16,0-21-16,0 22 0,0-22 16,1 0-16,-1 0 0,0 0 0,0 0 15,0-22-15,0 22 16,1-21-16,-1 0 0,0 0 0,0 0 16,-21 0-16,21-1 0,0 1 0,1-21 15,-22-22-15,21 43 0,-21 0 16,0 0-16,0 0 15,0 42 1,0 0-16,0 0 16,0 0-16,0 1 0,0-1 0,0 0 15,0 0-15,0 0 0,0 0 16,0 1-16,0-1 0,0 0 0,0 0 16,21-21-16,-21 21 0,21-21 0,0 0 15,0 0-15,1 0 16,-1 0-16,0 0 0,0-21 15,-21 0-15,21 0 16,0 21-16,-21-21 0,22-22 0,-22 22 16,0 0-16,21 0 0,-21 0 0,21-1 15,-21 1-15,21 0 0,-21 0 16,0 42 0,0 0-1,0 0-15,0 1 16,0-1-16,0 0 0,-21 0 15,21 0-15,-21 0 0,0 1 0,21-1 16,0 0-16,0 0 0,-22-21 0,22 21 16,-21 0-16,21-42 47,0 0-47,0 0 0,0 0 15,21 0-15,1-1 0,-1 1 16,-21 0-16,21 0 0,0 0 0,0 0 15,-21-22-15,21 22 0,1 0 0,-1 21 16,-21-21-16,21 0 0,0 21 16,0 0-1,-21 21-15,0 0 16,0 0-16,0 0 0,0 0 0,0 1 16,0-1-16,0 0 0,0 21 0,0-21 15,0 1-15,0-1 16,0 0-16,0 0 15,0-42 17,21 0-32,-21 0 15,22-1-15,-1 1 0,-21 0 16,21 0-16,0 0 0,0 0 0,0-1 16,1-20-16,-1 42 15,0-21-15,0 0 0,21 21 16,-20 0-16,-22 21 15,0 0-15,0 0 16,0 22-16,0-22 0,0 0 16,0 0-16,0 0 0,-22 0 15,22 1-15,0-1 0,-21 0 0,21 0 16,0 0-16,21-21 31,1 0-31,-1 0 16,0-21-16,0 21 0,0-21 15</inkml:trace>
  <inkml:trace contextRef="#ctx0" brushRef="#br0" timeOffset="15071.98">25400 1715 0,'21'0'63,"0"0"-63,0 0 15,1 0-15,-1-22 16,-21 1-16,0 0 16,0 0-16,0 0 15,-21 21-15,-1 0 16,1 0-16,0 21 16,0 0-16,0 0 0,0 0 0,-1 22 15,1 20-15,0-20 16,21-22-16,0 0 0,0 0 15,0 0-15,21-21 0,22 21 16,-22-21-16,0 0 0,0 0 16,0 0-16,22 0 0,-22 0 0,0 0 15,42-42 1,-41 42-16</inkml:trace>
  <inkml:trace contextRef="#ctx0" brushRef="#br0" timeOffset="18217.9">2286 2963 0,'0'0'0,"0"22"31,21-22 0,0 0-15,-21-22-1,21 22-15,-21-21 0,22 0 0,-22 0 16,21 21-16,-21-21 0,0 0 16,0-1-16,0-20 0,-21 21 0,-1 0 15,1 0-15,0-1 0,-21-20 16,-22 21-16,43 0 0,0 21 15,-21 0-15,20 0 0,1 21 16,-21 0-16,21 0 0,0 0 0,-1 22 16,1-1-16,0-21 0,0 22 15,21-1-15,-21 0 0,21 1 16,0-1-16,0 0 0,0-21 0,0 22 16,0-22-16,0 0 0,0 0 15,0 0-15,0 1 0,21-1 0,0-21 16,0 0-16,0 0 0,1 0 15,-1-21-15,0-1 16,0 1-16,21 0 0,-20 0 0,20 0 16,-21 0-16,21-22 0,-20 22 15,20 0-15,-21-21 0,0 20 0,0 1 16,1-21-16,-22 21 0,21-22 16,-21 22-16,0 0 0,-21 42 31,21 0-16,-22 1-15,22-1 0,0 21 0,0-21 16,0 22-16,0-22 0,0 0 16,0 0-16,0 21 0,0-20 0,22-22 15,-22 21-15,21 0 0,0-21 0,21 0 16,-21 0-16,22 0 16,-22 0-16,21 0 0,-21-21 0,22 21 15,-22-21-15,21-1 0,-21 1 0,1 0 16,20 0-16,-21 0 0,0 0 15,-21-1-15,0 1 0,21-21 16,-21 21-16,0 0 0,0-1 16,0 44 15,-21-1-31,21 0 0,0 0 0,0 0 16,-21 22-16,21-22 0,-21 0 15,21 0-15,0 0 0,0 0 0,0 1 16,-21-1-16,21-42 31,21-1-15,0 1-16,0 0 15,-21 0-15,21 0 0,1 0 16,-1-22-16,0 22 0,0 0 0,-21 0 16,21 0-16,0-1 0,-21 1 0,22 21 15,-1 21 1,-21 1-16,0 20 15,21-21-15,-21 0 0,0 0 0,21 22 16,-21-22-16,0 0 0,0 21 16,21-20-16,-21-1 0,21 0 0,-21 0 15,0 0-15,22-21 0,-1 0 16,0 0 0,0 0-16,0-21 0,0 0 15,1 0-15,-1 0 16,0-1-16,0 1 0,0 0 0,0 0 15,22-21-15,-22 20 0,0-20 0,21 21 16,-20 0-16,-1-22 0,0 43 0,0-21 16,0 21-16,0 0 0,1 0 15,-22 21-15,21-21 16,-21 22-16,21-1 0,0 21 16,-21-21-16,0 0 15,0 1-15,21-22 0,-21 21 0,0 0 0,21-21 16,-21-21 31,0 0-47,0-1 15,0 1-15,0 0 0,0 0 0,-21 0 16,0 0-16,21-1 0,-21 1 16,0 0-16,0 21 0,-1-21 0,1 21 15,0 0-15,-42 0 16,41 0-16,-41 42 0,42-21 15,0 1-15,-1 20 0,1-21 0,0 21 16,0-20-16,21 20 0,0 0 16,-21-21-16,21 22 0,0-22 0,0 0 15,0 0-15,0 0 0,0 1 16,21-1-16,0-21 0,0 0 16,0 0-16,1 0 0,-1 0 0,21 0 15,22-43-15,-22 22 0,-21 0 16,21 0-16,1 0 0,-22-22 0,21 22 15,1-21-15,-22 0 0,0-1 16,21 1-16,-21-22 0,1 22 0,-1-127 16,0 105-1,-21 22-15,0-22 0,0 22 0,0 0 16,0 21-16,0-1 0,-21 22 16,21 22-16,-21-1 15,-1 21-15,1 0 0,21 1 16,0 20-16,-21 1 0,21-22 0,-21 22 15,21-1-15,0 1 0,0-22 0,0 21 16,0-20-16,21-1 0,0 0 16,0 1-16,1-22 0,-1 21 0,0-21 15,0 22-15,21-43 0,-20 21 0,-1 0 16,21-21-16,0 0 0,-20 0 16,20 0-16,0 0 0,1 0 0</inkml:trace>
  <inkml:trace contextRef="#ctx0" brushRef="#br0" timeOffset="19341.68">6286 2709 0,'0'0'0,"22"0"47,-1 0-47,-21-21 0,21 21 16,0-21-16,21 0 0,-20 0 0,-1-22 16,0 22-16,0 0 0,-21 0 15,0-21-15,0 20 0,0 1 0,0 0 16,-21 0-16,0 0 0,0 21 0,-22 0 15,1 0-15,21 0 16,-22 0-16,1 0 0,0 21 0,21 0 16,-22 21-16,22-20 0,0 20 0,0-21 15,21 21-15,0 1 0,0-1 16,0 0-16,0 1 0,0-1 0,21 0 16,0 1-16,0-22 0,0 21 0,1 1 15,-1-1-15,21-21 0,-21 21 0,-21 1 16,21-1-16,-21 0 15,0-20-15,0 20 0,0 0 0,0-21 0,-21 1 16,21-1-16,-21 0 0,-21 0 0,21 0 16,-1-21-16,1 0 0,-21 0 15,21 0-15,0 0 0,-1 0 16,1 0-16,-21-21 0,21 0 0,0-21 16,-1 20-16,22-20 0,0 21 0,-21-21 15,21-1-15,0 1 0,0 0 16,0-43-16,0 64 0,0-22 15,0 22-15,0 0 0,0 42 32,21 0-32,-21 1 0,22 20 0,-22-21 15,21 21-15,0 1 0,-21-1 0,21 0 16,0 1-16,-21-1 0,21 0 0,1 1 16,-1-22-16,0 21 0,0-21 15,0 1-15,22 20 16,-22-42-16,42 0 0,-42 0 15,22 0-15,-1 0 0,-21-21 16,22 21-16,-1-43 0,0 22 0,1 0 16,-1-21-16,0-1 0,1 1 15,-22 0-15,21-1 0,-21 1 0,0 0 16,1-1-16,-22 1 0,0 21 0,21 0 16,-21 0-16,0-1 0,0 1 0,0 42 15,0 1 1,0-1-16,0 0 15,0 21-15,0-21 0,0 1 0,0 20 16,0-21-16,0 21 0,0-20 0,0-1 16,0 0-16,0 0 0,0 0 0,0 0 15,0 1-15,0-1 16,0-42 0,0-1-16</inkml:trace>
  <inkml:trace contextRef="#ctx0" brushRef="#br0" timeOffset="19660.09">7006 2646 0,'0'0'0,"0"-21"0,-21 42 32,21 0-32,-21 0 0,21 0 15,-21-21-15,21 22 0,0-1 0,0 0 16,0 0-16,21-21 15,0 0-15,0 0 0,0 0 16,0 0-16,1 0 0,-1 0 0,0-21 16,-21 0-16,0 0 0,0-1 15,0 1-15,0 0 0,-21 0 16,0 21-16,-1-21 0,1 21 16,0 0-16,0 0 0,0 0 0,0 0 15,-1 0-15,1 21 16,0 0-16,21 0 0,0 0 15,0 1-15,0-1 0,21 21 0,0-21 16,-21 0-16,22 1 0,-1-1 0,0 21 16</inkml:trace>
  <inkml:trace contextRef="#ctx0" brushRef="#br0" timeOffset="20326.77">7514 3239 0,'21'0'15,"0"0"1,1 0-16,-22-22 0,21 1 0,0 21 16,-21-21-16,0 0 0,21 0 0,0 21 15,-21-21-15,0-1 0,0 1 16,0-21-16,0 21 0,0 0 16,-21 21-16,0 0 0,0 0 15,0 0-15,-22 0 0,22 21 16,-21 0-16,21 0 0,-22 0 0,22 22 15,0-22-15,0 21 0,-22 0 0,22 1 16,0-22-16,21 21 0,-21 1 0,21-22 16,0 0-16,0 0 0,0 0 15,0 0-15,21-21 16,0 0-16,0 0 0,1 0 16,-1-21-16,0 0 0,21 21 0,-21-21 15,22-21-15,-22 20 0,21 1 0,-21 0 16,1 0-16,-1-21 0,0 20 15,0 1-15,-21 0 0,0 0 16,0 42 0,0 0-1,0 0-15,0 22 0,-21-1 16,21 0-16,0 1 0,0 20 0,-21-20 16,21 20-16,-21 1 0,21-1 15,-22 170-15,1-148 16,0 20-16,21-20 0,-21 0 0,0-1 15,0 1-15,-1 0 0,-20-1 16,21 1-16,-21 0 0,20-1 0,-20-20 16,0-1-16,-1 1 0,1-1 0,0-20 15,-1 20-15,1-42 0,0 22 0,-1-22 16,1 0-16,-21-21 0,20 0 0,-41-21 16,41-21-16,1 20 15,0-20-15,-1 0 0,1-22 0,0 22 16,-1-22-16,22-20 0,-42-43 15,41 63-15,22-20 0,0 20 16,0-21-16,0 22 0,0-1 0,22 1 16,-1-1-16,0 1 0,21-1 15,1 22-15,-1-21 0,0 20 0,22-20 16,-1 20-16,1-20 0,20 21 0</inkml:trace>
  <inkml:trace contextRef="#ctx0" brushRef="#br0" timeOffset="22594.14">8001 3006 0,'0'-21'16,"0"42"15,-21-21-31,0 21 0,21 0 16,-22 21-16,22 1 0,0-22 15,-21 21-15,21-21 0,0 1 16,0-1-16,-21 21 0,21-21 0,0 0 16,0 1-16,0-44 47,0 1-47,0 0 0,0 0 0,0-21 15,21 20-15,-21-20 0,21 0 16,-21-1-16,43 1 0,-22 21 15,-21 0-15,0 0 0,21 21 16,0 0-16,0 0 16,-21 21-16,22 0 0,-1 0 0,-21 0 15,0 0-15,0 1 0,21-1 16,-21 21-16,21-21 0,-21 0 0,21 22 16,-21-22-16,21 0 0,1 0 15,-22 0-15,21 1 0,0-22 16,0 0-16,0 0 15,0-22 1,-21 1-16,0 0 0,0 0 0,22 0 16,-1-22-16,-21 22 0,21-21 0,0 21 15,0-43-15,0 43 0,22-21 16,-22 21-16,0-1 0,21 1 16,-20 21-16,20 0 0,-21 0 0,0 0 15,43 0-15,-43 0 0,0 21 16,0-21-16,-21 22 0,0-1 0,21 0 15,-21 0-15,22 0 0,-22 0 16,0 1-16,0-1 0,0 0 16,0 0-16,0 0 15,0-42 17,0 0-32,0 0 0,0 0 15,0-1-15,0 1 0,0 0 16,0 0-16,0 0 0,0 0 0,0-1 15,-22-20-15,1 21 16,0 0-16,0 21 0,0 0 16,0 0-16,-1 0 0,1 0 0,0 0 15,0 21-15,0 0 0,-22 0 0,22 22 16,0-22-16,0 21 0,0-21 16,0 22-16,21-1 0,0-21 15,-22 21-15,22-20 0,0-1 0,0 21 16,0-21-16,0 0 0,0 1 15,0-1-15,22-21 0,-1 0 16,0 0-16,0 0 0,0 0 16,0-21-16,1-1 0,-1 22 0,0-21 15,21 0-15,-21 0 0,1-21 16,-1 20-16,0 1 0,0-21 0,0 21 16,-21-22-16,0 22 0,0 0 0,0 0 15,0-21-15,0 20 0,0 1 16,-21 21-1,21 21-15,-21 1 16,21-1-16,-21 0 0,21 0 16,0 0-16,0 22 0,0-22 0,0 0 15,0 21-15,0-21 0,0 1 0,0 20 16,0-21-16,0 0 0,21 0 0,0-21 16,0 22-16,0-1 0,1-21 15,-1 0-15,0 0 0,0 0 0,21 0 16,-20 0-16,-1 0 0,21-21 0,-21 21 15,22-22-15,-22 1 0,21 0 0,-21-21 16,22 21-16,-22-22 0,21 1 16,-21 0-16,0-1 0,22-41 15,-22 41-15,0-20 0,0 20 16,-21-20-16,0 21 0,0-1 0,0 1 16,0 0-16,0-1 0,0 22 15,0 0-15,0 0 0,0 42 31,-21 0-31,21 21 0,0 1 0,-21-22 16,21 21-16,0 1 0,0 20 16,0-21-16,0 1 0,0-1 0,-21 0 15,21 22-15,-21-22 0,21 1 16,0 147 0,0-169-16,0 0 15,0 1-15,0-1 0,21-21 0,0 0 16,0 0-16,0 0 0,0 0 0,1 0 15,-1 0-15,0-21 0,21-1 0,-21 1 16,1 0-16,-1 0 0,21-21 0,-21 20 16,0 1-16,1-21 0,-1 21 15,0-22-15,-21 22 0,0 0 0,21 0 16,-21 0-16,21 21 0,-21-21 16,0 42-1,0 0-15,-21 0 0,21 0 16,-21 0-16,21 1 0,-21 20 15,21 0-15,0-21 0,0 1 16,0-1-16,0 0 0,0 0 16,0 0-16,0 0 0,0 1 15,21-22-15,0 0 0,0 0 16,0 0-16,1 0 0,-1 0 0,0 0 16,0-22-16,0 1 0,0 0 0,1 0 15,-1 0-15,0 0 0,0-1 0,0 1 16,0-21-16,1 21 0,-22 0 15,0-22-15,21 22 0,-21 0 0,21 0 16,-21 0-16,0-1 16,0 44-1,0-1-15,0 0 16,-21 0-16,21 21 0,-21-20 16,-1-1-16,22 0 0,0 0 15,0 21-15,-21-20 0,21-1 0,0 0 16,0 0-16,0 0 0,0 0 0,0 1 15,0-1-15,21-21 0,1 0 0,-22 21 16,21-21-16,0 0 0,42 0 16,-41 0-16,-1-21 0,42 0 15,-42-1-15,1 1 0,-1 0 16,0 0-16,0 0 0,0-22 0,-21 22 16,0-63-1,0 62-15,0 1 0,0 0 16,0 0-16,-21 21 0,21 21 31,21 0-15,0-21-16,-21 21 0,22 1 15,-1-1-15,0 0 0,-21 0 16,21 0-16,-21 0 0,21 22 16,-21-1-1,0-21-15,0 0 0,0 1 0,0-1 0,0 0 16,0 0-16,0 0 15,21-21 1,1 0-16,-1 0 16,21 0-16,-21 0 0,0 0 0,1 0 15,20 0-15,-21-21 0,21 0 0,-20 21 16,20-21-16,0-22 0,-21 22 16,22 0-16,-22 0 0,0 0 15,0 0-15,0-22 0,-21 22 0,0 0 16,22 0-16,-22 0 0,0-1 0,0 1 15,-22 21 1,1 0-16,0 0 16,0 21-16,0-21 0,0 22 0,-1-1 15,22 0-15,-21 21 0,0-21 16,21 1-16,-21 20 0,21-21 0,0 21 16,0-20-16,0-1 0,0 0 15,0 0-15,0 0 0,21-21 16,0 0-16,0 0 0,1 0 15,20 0-15,-21 0 0,21 0 0,-20 0 16,41-21-16,-21 0 0,-20 0 16,20 21-16,-21-21 0,0-1 15,0 1-15,1 0 0,-22 0 0,21 0 16,-21 0-16,0-1 0,0 1 0,0 0 16,0 0-16</inkml:trace>
  <inkml:trace contextRef="#ctx0" brushRef="#br0" timeOffset="22886.6">9504 2773 0,'0'0'0,"-21"0"0,-22 0 0,22 0 0,0 0 16,42 0-1,21 0-15,-20 0 16,20 0-16,21 0 0,-20 0 0,41 0 16,-20 0-16,21 0 0,-22-21 0,1 21 15,20 0-15,-20 0 0,-22 0 16,22 0-16,-43-21 0,21 21 0,-21 0 16,0 0-16</inkml:trace>
  <inkml:trace contextRef="#ctx0" brushRef="#br0" timeOffset="25429.71">12594 3175 0,'0'21'16,"21"-21"-1,0 0 1,1 0-16,-1 0 0,0-21 16,0 21-16,0-21 0,-21 0 15,21 0-15,-21-1 16,0 1-16,0 0 0,0 0 15,0 0-15,-21 0 0,0-1 0,0 22 16,0-42-16,0 42 16,-1 0-16,1 0 0,0 0 0,0 0 15,-21 21-15,20-21 0,1 21 16,21 22-16,-21-22 0,0 21 16,0-21-16,21 64 0,0-43 15,-21 1-15,21-1 0,0-21 0,0 22 16,0-22-16,0 0 0,0 0 0,21 0 15,-21 0-15,21-21 0,0 0 16,0 0-16,0 0 0,1 0 16,-1 0-16,0-21 15,0 0-15,0 21 0,0-21 0,1-21 16,-1 20-16,0 1 0,0 0 16,0-21-16,0 21 0,1-22 0,-1 1 15,0 21-15,-21-22 0,21 22 0,0 0 16,-21 0-16,0 0 0,0 0 0,0-1 15,0 44 1,0-1-16,0 0 16,0 21-16,0-21 0,0 1 15,0 20-15,0-21 0,-21 21 0,21 22 16,0-43-16,0 21 0,0-20 16,0-1-16,0 0 0,0 0 15,21 0-15,-21 0 0,21-21 16,1 0-16,41 0 15,-21 0-15,-20 0 0,-1 0 0,21-21 16,0 21-16,-20-21 0,20 0 16,0 0-16,1 0 0,-22-1 0,21-20 15,-21 21-15,0-21 0,43-43 16,-64 64-16,0 0 16,0-1-16,0 1 0,-21 21 15,0 0 1,-1 0-16,22 21 0,-21 1 15,21-1-15,0 0 0,0 0 16,0 0-16,0 0 0,0 1 0,21-1 16,1 0-16,-1 0 0,-21 0 15,21 0-15,-21 1 0,21-22 0,-21 21 16,0 0-16,0 0 0,-21 0 16,0-21-16,0 21 15,-1-21-15,1 0 0,0 0 16,-21 0-16,21 0 0,-1 0 15,1 0-15,42-21 32,1 21-17,20-21-15,0 0 0</inkml:trace>
  <inkml:trace contextRef="#ctx0" brushRef="#br0" timeOffset="25729.65">14626 3048 0,'0'0'0,"-42"0"16,21 0-16,-1 0 0,1 21 31,0 0-31,21 1 0,-21 20 15,0 0-15,21-21 0,0 22 0,0-22 16,-21 0-16,21 21 0,-22-20 0,22-1 16,0 0-16,0 0 0,0 0 15,0-42 17,0 0-17,22 21-15,-22-21 0</inkml:trace>
  <inkml:trace contextRef="#ctx0" brushRef="#br0" timeOffset="26056.05">14584 2752 0,'0'0'16,"0"-21"-16,-21 21 0,-1 0 0,1 0 0,0 0 16,0 0-16,0 0 0,0 0 15,21 21-15,-22-21 0,22 21 16,0 0-16,0 0 0,0 0 15,22-21-15,-1 0 0,0 0 16,0 0-16,0 0 0,0 0 0,1 0 16,-1 0-16,0 0 0,0 0 0,-21-21 15,21 21-15,-21-21 16,0 0-16,0 0 16,0 0-16,-21 21 0,0 0 15,0 0-15,0 0 0,-1 0 16,22 21-16,-21-21 0,21 21 15,0 0-15,0 0 0,0 0 0,0 1 16,0-1-16,0 0 0,21 0 16,1 0-16,-1 0 0,0 1 0,0-22 15</inkml:trace>
  <inkml:trace contextRef="#ctx0" brushRef="#br0" timeOffset="26469.99">14965 3027 0,'-21'0'47,"21"21"-47,0 0 0,0 0 15,0 1-15,0-1 0,0 0 0,0 21 16,-22-21-16,22 1 16,-21-1-16,21 21 0,-21-21 0,21 0 15,0 1-15,0-1 0,-21 0 0,21 0 0,-21-21 16,21 21-16,-21-21 0,21-21 31,0 0-15,0 0-16,0 0 0,0-1 15,0-20-15,21 21 0,0-21 0,0 20 16,21-62-16,1 63 0,-22-22 16,21 22-16,1 0 0,-22 0 15,21 0-15,0-1 0,1 22 0,-22 0 16,21 0-16,43 64 15,-64-43-15,0 43 0,-21-22 16,0 0-16,0-21 0,0 22 16,0-22-16,0 21 0,0-21 0,0 1 15,0 20-15,0-21 0,0 0 16,0 0-16,0 1 0</inkml:trace>
  <inkml:trace contextRef="#ctx0" brushRef="#br0" timeOffset="26949.98">16997 2858 0,'0'0'0,"21"-43"0,-21 1 0,21 21 16,0-22-16,0 1 0,-21 0 0,0 21 16,0-22-16,0 22 0,0 0 0,-21 42 31,21 0-31,0 22 16,-21-1-16,0 0 0,21 22 0,-21-22 15,0 22-15,21-22 0,-22 21 0,1-20 16,21 20-16,0-20 0,0-1 15,-21 0-15,21 1 0,-21-22 0,21 21 16,0-21-16,-21 0 0,21 1 0,0-1 16,-21-21-16,-1 0 0,22 21 15,-21-21-15,0 0 0,0 0 0,0-21 16,-22 21-16,22-21 0</inkml:trace>
  <inkml:trace contextRef="#ctx0" brushRef="#br0" timeOffset="27705.95">16446 3069 0,'0'0'0,"22"0"16,-1 0-16,0 0 16,0 0-16,21 0 0,1 0 0,-1-21 15,0 21-15,1 0 0,20-21 0,1 0 16,20 21-16,-20-21 0,21-1 0,-1 1 16,-20 0-16,-1 0 15,1 0-15,-1-22 0,-20 22 0,-1-21 16,-21 21-16,21-106 15,-20 84-15,-22 1 0,0 0 0,0-1 16,0 22-16,0 0 0,-22 0 16,1 0-16,0 21 0,0 21 15,0 0-15,0 0 0,-1 22 16,1-1-16,0 21 0,0-20 16,21 20-16,-42 1 0,42-22 15,-43 22-15,43-1 0,-21-21 0,0 22 0,-21 21 16,42-43-16,-22 43 15,22-64-15,0 21 16,0-21-16,0 0 0,0 1 16,0-44-1,22 1 1,-1 0-16,-21 0 0,21 0 16,0 0-16,0-22 0,0 22 0,1 0 15,-1-21-15,0-1 0,0 22 16,21-21-16,-20 21 0,-1 21 15,-21 21 1,21 0-16,-21 0 16,0 0-16,0 0 0,0 1 0,0 20 0,0-21 15,0 0-15,0 22 0,-21-22 16,21 0-16,0 0 0,0 0 0,0 0 16,0 1-16,21-1 15,0-21-15,0 0 0,0 0 0,1 0 16,20 0-16,-21 0 0,21 0 0,-20-21 15,41-1-15,-21 1 0,-20 0 16,-1-21-16,21 21 0,-21-1 16,0 1-16,1-21 0,-22 21 0,0 0 15,0-43-15,0 43 16,-22 21-16,1 21 16,0-21-1,0 21-15,0 22 0,21-22 0,-21 0 16,21 21-16,-22-21 0,22 1 15,0-1-15,0 21 0,0 0 0,0-20 16,0-1-16,22 0 16,-1-21-16,0 0 0,0 21 0,21-21 15,-20 0-15,-1 0 0,21 0 16,0 0-16,1-21 0,-1 21 0,0-21 16</inkml:trace>
  <inkml:trace contextRef="#ctx0" brushRef="#br0" timeOffset="29046.6">19621 2963 0,'0'0'0,"43"-21"16,-43 0-1,21 21-15,0-21 0,0 21 16,0-21-16,1 0 0,-1 21 0,21-22 15,-21 1-15,0-21 0,1 21 0,-1 0 16,0-22-16,0 22 0,-21 0 16,0-21-16,0 20 0,0 1 0,-21 0 15,0 0-15,-22 0 0,1 21 16,0 0-16,-22 0 0,-42 21 16,43 0-16,-1 0 0,22 0 15,-21 1-15,20 20 0,22-21 0,0 21 16,0-20-16,0-1 0,21 63 15,0-62-15,21-1 0,0 21 16,0-21-16,21 0 0,-20 22 16,20-22-16,0 21 0,-21-21 0,22 22 15,-22-1-15,0-21 0,0 22 0,0-1 16,-21-21-16,0 21 0,0-20 0,0-1 16,-21 21-16,0-21 15,-21 0-15,-43 1 0,43-1 16,-1-21-16,1 0 0,-64 0 15,64 0-15,0 0 0,-1-21 0,1-1 16,21 22-16,0-21 0,-1-21 16,1 21-16,21 0 0,0-22 0,0 22 15,0-21-15,0-1 0,0 1 0,0 0 16,0-1-16,21 22 0,1 0 16,-22 0-16,21 0 0,0 0 15,0 21-15,-21 21 0,21 0 16,-21 21-16,0-21 15,0 1-15,0 20 0,0-21 16,0 21-16,0 1 0,0-22 0,0 42 16,21-41-16,-21-1 0,22 0 15,-1 0-15,0 0 0,0 0 0,0-21 16,22 0-16,-22 22 0,21-22 16,0 0-16,1 0 0,20 0 15,-20 0-15,-1-22 0,0 22 0,1-21 16,-22 0-16,21 0 0,-21 21 0,0-21 15,1-22-15,-1 22 0,0 0 0,0 0 16,-21 0-16,0 0 16,0-1-1,-21 22 1,0 0-16,0 22 0,21-1 16,0 0-16,0 0 0,-22 0 15,22 0-15,0 1 0,0-1 16,0 0-16,0 0 0,0 0 15,22-21-15,-1 21 0,0-21 16,0 0-16,0 0 0,0 0 16,22 0-16,-22 0 0,0 0 0,0 0 15,0-21-15,1 0 0,-1 21 0,0-21 16,0 0-16,0 0 0,0-1 16,1 1-16,-1 0 0,0 0 0,-21 0 15,0 0-15,0-1 0,21 1 16,-21 42-1,0 1 1,-21-1-16,21 0 0,-21-21 0,21 21 16,0 0-16,0 0 0,0 1 15,0-1-15,0 0 0,0 0 16,21-21-16,0 21 0,0-21 16,0 0-16,22 0 0,-22 0 15,42 0-15,-41 0 0,20 0 0,-21 0 16,0-21-16,22 21 0,-22-21 15,0 0-15,0 0 0,-21-1 16,42-20-16,-42 0 0,22 21 16,-22-1-16,0 1 0,0 0 0,0 0 15,0 0-15,0 42 32,-22 0-32,22 0 0,-21 22 15,0-22-15,21 0 0,-21 21 0,0 1 16,0-1-16,-1 0 0,1 1 0,0-1 15,0 0-15,0 1 0,0-1 16,-22 21-16,22-20 0,-21 84 16,-1-64-16,22 1 0,0-1 15,0 22-15,-21-43 0,20 22 0,1-1 16,21-20-16,-21-1 0,21 0 0,-21 1 16,21-22-16,0 21 0,0-21 0,0 0 15,21-42 16,0 0-31,-21 0 0,21-21 16,22-1-16,-22 1 0,21 0 16,-21-1-16,22 1 0,-22 0 0</inkml:trace>
  <inkml:trace contextRef="#ctx0" brushRef="#br0" timeOffset="30129.77">20722 3239 0,'0'0'0,"0"-43"15,0 22-15,0-21 0,-21-1 16,21 22-16,0 0 16,21 21-1,0 0-15,0 0 0,1 21 16,-1-21-16,21 21 0,-21 1 16,0-1-16,1-21 0,-22 21 0,0 0 15,0 0-15,-22 0 16,1 1-16,0-1 0,-21 0 0,21 0 15,-22 0-15,1-21 0,21 21 16,-22-21-16,22 22 0,0-22 0,0 0 16,0 0-16,0 0 15,42 0 1,0 0-16,21 0 16,-21 0-16,22 0 0,-1 0 15,-21 0-15,0 0 0,1 0 0,-1 0 16,21 0-16,-21 0 15,0-22-15,1 22 0,-1 0 0,-21-21 16,21 21-16,0-21 16,-21 0-16,0 0 15,0 0 1,21 21-16,-21 21 62,0 0-46,0 0-16,0 0 16,0 0-16,21-21 0,-21 22 15,22-22-15,-1 0 0,0 0 16,0 0 0,0 0-16,0 0 0,1 0 15,-1 0-15,-21-22 0,0 1 16,21 21-16,-21-21 0,21 0 0,-21 0 15,21 0-15,-21-1 0,0 1 0,0 0 16,21 0-16,-21 0 0,22 0 16,-22-1-16,0 1 15,21 21 95,-21-21-95,21 21-15,-21-21 32,0 0-32,-21 21 46,0 0-30,-1 0-16,1 0 0,21 21 16,0 0-16,0 0 31,21-21-15,1 0-16,-1 0 15,0 0-15,0 0 0,-21 21 16,21-21-16,-21 22 0,0-1 15,21 0-15,-21 0 16,0 0-16,0 0 16,0 1-16,0-1 0,0 0 15,0 0-15,0 0 16,22-21-16,-22 21 0,21 1 31,0-22-15,0 0-1</inkml:trace>
  <inkml:trace contextRef="#ctx0" brushRef="#br0" timeOffset="31150.22">22161 3366 0,'0'21'0,"0"-42"0,0 63 0,0-21 16,0-42 15,0 0-15,0 0-16,0-1 0,22-20 15,-1 21-15,0 0 0,0-22 0,0 1 16,0 21-16,22-21 0,-22-1 0,21 22 16,43-64-16,-64 64 15,21 0-15,-20 0 0,-1 0 0,0 21 16,0 0-16,-21 21 16,0 0-16,0 0 15,0 0-15,0 1 16,0-1-16,0 0 0,0 0 15,0 0-15,0 0 16,0-42 15,0 0-31,0 0 16,0 0-16,0 0 0,0-1 16,0 1-16,0 0 0,-21 21 15,0-21-15,0 21 16,-1 0-16,1 0 0,-21 0 15,21 21-15,0 0 0,-1 0 16,1 1-16,0-1 0,0 0 0,-21 21 16,42-21-16,-22 22 0,1-1 0,21-21 15,0 22-15,0-22 0,0 21 16,0-21-16,21 22 0,1-22 16,-22 0-16,42 0 0,-21 0 0,21-21 15,-20 0-15,20 0 0,0 0 0,1 0 16,-1 0-16,21 0 0,-20 0 15,-1-21-15,22 21 0,-22-21 16,-21 0-16,21-22 0,22-20 0,-22 21 16,-21 20-16,1-20 0,20-21 15,-21 20-15,0 1 0,0-22 16,-21 22-16,22-21 0,-1-1 0,-21-42 16,21 64-16,-21 0 0,0-1 15,0 22-15,0 0 0,0 0 16,0 42-1,-21 0-15,0 0 0,21 22 0,-22-1 16,1 0-16,0 22 0,0-22 0,0 22 16,0-22-16,-1 0 0,22 22 15,-21 20-15,0-41 16,21 41-16,0-62 0,0 20 0,0-21 16,0 0-16,0 22 0,21-22 15,-21 0-15,21-21 16,1 0-16,-1 21 0,0-21 15,0 0-15,21 0 0,-20 0 0,-1-21 16,0 21-16,21-21 0</inkml:trace>
  <inkml:trace contextRef="#ctx0" brushRef="#br0" timeOffset="32186.26">23834 3069 0,'0'0'0,"0"-21"16,0 0-16,-22 21 15,1-21-15,0 21 0,0 0 0,-21 0 16,-1 0-16,22 0 0,-21 0 0,-43 0 16,64 21-16,-21 0 0,-1 0 15,22 0-15,0 1 0,0-1 16,0 0-16,21 21 0,0-21 0,0 1 16,0 20-16,0-21 0,0 0 0,0 0 15,0 1-15,21-22 0,0 21 0,0-21 16,0 0-16,0 0 0,1 0 15,-1 0-15,0 0 0,21 0 16,-21-21-16,1 21 0,20-22 0,-21 1 0,0 0 16,0 0-16,1-21 0,-1 20 15,0 1-15,-21-21 0,21-22 16,0 43-16,-21-21 16,0 21-16,0 0 15,0 42 1,-21 0-16,21 0 15,-21 0-15,0 0 0,21 1 0,0-1 16,-21 21-16,21-21 0,-22 0 0,22 22 16,0-22-16,0 0 0,0 21 0,0-20 15,0-1-15,22 0 16,-1 0-16,0-21 0,0 0 0,21 0 16,-20 0-16,20 0 0,0 0 15,-21 0-15,22 0 0,-1 0 0,0-21 16,1 0-16,-1 0 0,-21-1 0,22-20 15,-22 21-15,0-21 0,0-1 16,0 22-16,22-42 0,-43 41 16,0-20-16,0 21 0,0 0 15,-22 21-15,1 0 16,0 0-16,0 0 0,21 21 16,0 0-16,-21 0 0,21 22 15,-21-1-15,21-21 0,0 21 0,0-20 16,0 20-16,0-21 0,0 0 0,0 22 15,0-22-15,0 0 16,0 0-16,0 0 0,0 0 16,0 1-16,0-44 31,-22 1-31,1 0 16,0 21-16,0-21 0,0 0 0,0 0 15,-1 21-15,22-22 16,-21 22-16,21 22 31,21-1-15,1-21-16,-1 0 0,21 21 15,0-21-15,22 0 16,-43 0-16,21 0 0,1 0 16,-1 0-16,0 0 0,1-21 0,-1 21 15,-21-21-15,22-1 0,-1 1 0,-21 0 16,0-21-16,22 21 0,-22-22 0,-21 22 15,0-21-15,21 21 0,-21-22 0,0 1 16,-21 42-16,0-21 16,-1 21-16,1 0 0,0 0 15,0 21-15,0 0 0,21 0 0,0 0 16,0 1-16,0-1 0,0 21 0,0-21 16,0 22-16,21-1 0,-21-21 15,0 0-15,21 22 0,-21-22 16,0 0-16,0 0 0,0 0 0,-21 0 15,0-21-15,0 0 0,-1 0 16,1 0-16,0 0 0,0 0 16,0 0-16,0 0 0,-1 0 0,-20 0 15,21 0-15,-21 0 0,-1 0 0</inkml:trace>
  <inkml:trace contextRef="#ctx0" brushRef="#br0" timeOffset="34154.56">1228 4403 0,'0'0'0,"21"-21"0,0-1 16,0 1-16,-21 0 0,21-42 16,-21 41-16,0 1 15,0-21-15,0 21 0,0-22 0,0 22 16,0 0-16,-21 0 0,0 21 16,0 0-1,0 21-15,21 0 0,-22 22 16,22-1-16,-21 0 0,0 22 0,21-1 15,0 1-15,-21-1 0,0 1 16,0 20-16,-1-20 0,1-1 0,0 22 16,-21 42-16,42-85 0,-21 1 15,-1-1-15,22 0 0,-21-20 16,21-1-16,0-64 31,0 22-31,0 0 16,0-21-16,0-1 0,0 1 15,21 0-15,1-1 0,-22 1 0,21 0 16,0-1-16,0 1 0,0 21 16,22-21-16,-22 20 0,21 1 0,0 0 15,1 21-15,63 0 16,-64 0-16,0 0 0,1 21 0,-1 0 16,-21 1-16,0-1 0,0 21 0,-21-21 15,0 0-15,0 22 0,-21-22 16,-21 21-16,21 1 0,-22-22 0,1 0 15,0 0-15,21 0 0,-22 0 16,1 1-16,0-22 0,20 0 16,-20 0-16,21 0 0,0-22 0,0 1 15,-1 0-15,22 0 0,0 0 16,0 0-16,0-1 0,0 1 0,0 0 16,22 42 15,-22 0-31,21 1 0,0-1 15,-21 0-15,21 0 0,0 0 16,-21 22-16,21-22 0,-21 0 16,22-21-16,-1 21 0,-21 0 0,21-21 15,0 0-15,0 0 0,0 0 16,1 0-16,-1 0 0,0 0 0,21-21 16,-21 21-16,22-21 0,-22 0 0,21 0 15,-21-22-15,22 22 0,-22-21 16,21 21-16,-21-22 0,1 1 0,-1 0 15,0 20-15,0-20 0,0 21 16,-21 0-16,0 0 0,0-1 0,21 1 16,-21 42-1,0 1 1,0-1-16,0 0 0,0 0 0,0 0 16,-21 22-16,21-22 15,0 21-15,0-21 0,-21 22 0,21-22 16,0 0-16,0 0 0,0 0 0,0 0 15,0 1-15,21-22 16,0 0-16,1 0 16,-1-22-16,0 1 0,0 0 15,0 0-15,0 0 0,1 0 16,-1-22-16,0 22 0,-21-21 0,21 21 0,0-22 16,-21 22-16,21 0 0,-21 0 15,0 0-15,22-1 0,-22 44 47,0-1-47,0 21 0,0-21 16,0 0-16,-22 22 0,22-22 15,-21 64-15,21-64 0,0 42 16,-21-42-16,21 1 0,0-1 16,0 0-16,0 0 0,21-21 15,0 0-15,1 0 0,-1 0 0,0 0 16,21 0-16,-21 0 0,22 0 0,20-21 15,-20-21-15,-1 20 0,21 1 16,-20-21-16,20 0 0,-20 20 16,-1-41-16,0 21 0,-21-1 0,22 1 15,-22-22-15,0 22 0,0-21 16,0-1-16,1-105 16,-22 105-16,0 22 0,0 0 0,0 20 15,0 1-15,0 0 0,0 0 16,0 42-16,0 0 15,0 22-15,-22-1 0,22 0 0,0 1 16,-21-1-16,0 21 0,0 1 16,21-1-16,-21-20 0,0 20 0,-1-20 15,22 20-15,0-21 0,-21 22 0,21-43 16,0 21-16,0 1 0,0-22 16,0 0-16,0 0 0,0 0 15,21-21-15,1 0 0,-1 0 16,0 0-16,0 0 0,0-21 15,0 0-15,1 0 0,-22 0 0,21 0 16,-21-1-16,0-20 0,0 21 0</inkml:trace>
  <inkml:trace contextRef="#ctx0" brushRef="#br0" timeOffset="34305.9">2625 4593 0,'-22'0'0,"44"0"0,-22-21 46,21 21-46,0 0 0,0 0 16,21-21-16,-20 21 0,20-21 0,-21 21 16,21 0-16,-20-21 0,20-1 15,-21 22-15</inkml:trace>
  <inkml:trace contextRef="#ctx0" brushRef="#br0" timeOffset="35250.04">4826 4932 0,'21'0'0,"0"0"0,-21-21 15,0 0-15,21-1 16,1 1-16,-22 0 0,0 0 16,21 0-16,-21 0 0,0-1 0,0 1 15,0 0-15,0 0 0,0 0 0,0 0 16,-21-22-16,-1 22 0,1 0 16,0 21-16,0-21 0,0 0 0,-22 21 15,1 0-15,21 0 0,-21 21 16,-1 0-16,1 0 0,21 0 0,-22 0 15,22 22-15,-21-1 0,0 106 16,42-105-16,0 41 16,0-63-16,0 22 0,0-22 15,0 0-15,21 0 0,21 0 16,-21-21-16,0 0 0,1 0 0,20 0 16,-21-21-16,21 0 0,1 0 0,-1 0 15,0-22-15,1 22 0,-1-21 16,0 0-16,1-22 0,-1 22 0,0-1 15,1-20-15,-1 21 0,-21-22 16,0 1-16,1-1 0,-1 1 0,0-1 16,-21 1-16,0 20 0,0-20 15,0-1-15,0 22 0,0 21 0,0-22 16,0 22-16,-21 42 16,21 22-16,-21-22 0,21 42 15,0-20-15,0 20 0,-22 1 16,22-1-16,-21 1 0,0-1 0,21 1 15,-21-1-15,0 1 0,21 63 16,-21-85-16,21 22 0,0-43 16,0 21-16,0 0 0,0-20 0,21-22 15,0 21-15,0-21 0,0 0 0,0 0 16,22-21-16,-22-1 16,21 1-16,-21 0 0,22-21 0,-22 21 15,0-22-15,21 22 0,-20-21 16,-1 21-16,0-22 0,-21 22 0,0 0 15,0 0-15,21 21 0,-21 21 32,0 0-32,0 0 15,0 0-15,-21 1 0,21-1 0,0 0 16,-21 0-16,21 0 0,0 0 16,0 1-1,0-44 1</inkml:trace>
  <inkml:trace contextRef="#ctx0" brushRef="#br0" timeOffset="35398.29">5609 4445 0,'0'-21'0,"0"42"0,-21-42 15,0 21-15,42 0 47,0 0-47</inkml:trace>
  <inkml:trace contextRef="#ctx0" brushRef="#br0" timeOffset="37758.21">5863 4741 0,'21'0'0,"-42"0"0,63 0 16,-20 0-1,-1 0-15,0-21 0,0 0 16,21 0-16,-20 0 0,-1 0 0,21-1 16,22-41-16,-43 21 15,21-1-15,-21 1 0,22 0 0,-22-1 16,0 1-16,0 0 0,-21-22 0,0 22 16,0-43-16,0 43 15,0-22-15,0 43 0,-21 21 16,0 0-16,0 0 0,-1 0 15,1 21-15,-21 0 0,21 22 0,0 20 16,-1-20-16,1 20 0,-42 85 16,42-84-16,-1 20 0,-20 1 0,21 0 15,0-1-15,-22 1 0,22 0 16,0 21-16,0-22 0,0 1 0,0 0 16,-1 20-16,-41 128 15,63-148-15,-21-22 0,-22 86 16,43-107-16,0 21 0,0-20 0,0-22 15,0 21-15,0-21 16,22-21-16,-1 0 0,0 0 16,21-21-16,1 0 0,-1 0 0,0-21 15,1-1-15,20 1 0,-21-22 0,1 22 16,20-21-16,-20-1 0,-22 1 0,21-22 16,-21 21-16,-21 1 0,0-1 0,0 1 15,0-22-15,0 22 0,-42 20 16,21-20-16,0 21 0,-22 20 15,22-20-15,-64 0 0,64 21 16,-21 21-16,21 0 0,0-22 0,-1 22 0,22-21 31,22 0-31,-1 0 16,21 21-16,-21-21 0,22 0 0,-1-1 16,0 1-16,22 0 0,-22-21 0,85-22 15,-63 22-15,-1 0 16,22-1-16,-22-20 0,1 20 0,-1 1 15,1 0-15,-22-1 0,-21 1 0,43-43 16,-64 43-16,0 21 16,0 0-16,-21 21 15,-1 0-15,-20 0 0,21 0 0,-21 0 16,20 21-16,-20 0 0,21 21 0,-21 1 16,20 20-16,1-20 0,-21 41 15,21-20-15,0-1 0,-1 22 16,1 0-16,0-1 0,21 1 0,-21 0 15,0-1-15,0 1 0,-1 21 0,1-22 16,0 1-16,21 0 0,-42 84 16,-22 64-16,64-170 15,0-20-15,0 20 0,0-20 16,0-22-16,0 21 0,0-21 0,21-21 16,1 0-16,-1 0 15,0 0-15,21-21 0,1-21 0,-1 21 16,0-22-16,1 1 0,-1 0 0,0-1 0,1-20 15,-1 20-15,-21-20 0,21-1 16,-20 1-16,-22 21 0,0-22 16,0 1-16,0-1 0,0 1 0,-22 20 15,1 1-15,0 0 0,-21-1 0,21 1 16,-43 0-16,43 20 0,-43 1 16,43 21-16,21-21 15,21 0 1,1 21-16,-1 0 15,0-21-15,21 21 0,1-21 0,-1 21 16,0-22-16,1 1 0,-1 21 0,21-21 16,-20 0-16,63-21 15,-64 20-15,0 1 0,-21 21 16,22-21-16,-22 0 0,0 0 0,0 0 16,-21-1-16,0 1 0,0 0 0,0 0 15,0 0-15,0 0 0,-42-1 16,21 22-16,0 0 15,-1 0-15,1 0 0,0 22 0,0-1 16,0 0-16,21 21 0,0-21 16,-21 43-16,21-43 0,0 21 15,0-20-15,0 20 0,0-21 0,0 0 16,21 0-16,0 1 0,64-1 16,-64-21-1,42 0-15,-42 0 0,22 0 16,-1 0-16,-21 0 0,22-21 0,-22-1 15,0 22-15,21-21 0,-21 0 0,1 0 16,-22 0-16,0 0 0,21 21 16,-21-43-16,0 22 0,0 0 0,0 0 15,0 0-15,0-1 0,0 1 16,21 0-16,0 21 16,0 0-16,0 0 15,-21 21-15,0 0 0,22 1 16,-1-1-16,-21 0 0,0 0 15,0 0-15,21 0 0,-21 22 0,21-22 16,-21 0-16,21 0 0,-21 22 0,0-22 16,43 0-16,-43 0 0,21 0 15,0-21-15,0 0 0,0 0 16,0 0-16,1 0 0,-1 0 0,0 0 16,21 0-16,-21 0 0,1-21 0,-1 0 15,0 0-15,0 0 16,21-43-16,-20 22 0,-22 21 15,21-22-15,-21 22 0,0 0 16,21 0-16,-21 0 0,0-1 0,21 1 16,-21 0-1,-21 42 1,0 0-16,0-21 0,21 22 16,-22-1-16,1 0 0,21 21 15,0-21-15,0 22 0,-21-22 0,21 0 16,0 21-16,0-20 0,0-1 0,0 0 15,0 0-15,0 0 0,21 0 0,0-21 16,1 0-16,-1 22 0,0-22 0,21 0 16,-21 0-16,22 0 0,-1 0 15,-21-22-15,22 22 0,-1-21 0,85-42 32,-106 20-32,0 22 0,0 0 0,1-21 15,20-1-15,-42 1 0,21 21 16,-21 0-16,0 0 0,-21 21 31,0 0-31,21 21 16,-21 0-16,21 0 0,0 0 0,-22 0 15,1 22-15,21-22 0,-21 0 0,0 0 16,21 0-16,0 22 16,-21-22-16,21 0 0,-21-21 0,21 21 15,0-42 16,21 0-15,0 0-16,0 0 0,0-1 0,0 1 16,1 0-16,-1-21 0,0 21 0,0-1 15,0 1-15,0 0 0,1 0 16,-1 21-16,-21 21 31,0 0-31,0 0 0,0 1 16,0-1-16,0 0 0,0 0 0,-21 0 15,21 0-15,0 1 0,0-1 0,0 0 16,0 0-16,21 0 16,0-21-16,0 0 0,0 21 0,0-21 15,1 0-15,-1 0 0,0 0 16,21 0-16,-21 0 0,1 0 0,41-21 16,-42 0-16,22 0 0,-22 0 15,0 0-15,21-22 0,-21 22 16,1-21-16,20-1 0,-21 1 0,0 0 15,0-1-15,1 1 0,-1-21 0,0 20 16,21-63-16,-21-21 16,-21 106-16,0 0 0,0 0 15,0 0-15,-21 21 16,0 21-16,0 0 16,21 0-16,-21 22 0,0-1 0,-1-21 15,22 21-15,-21 1 0,0-1 0,21 0 16,0 1-16,-21-1 0,0 0 0,21 1 15,-21-1-15,21 0 0,-22-20 0,22 20 16,0 21-16,0-41 16,0-1-16,0 21 0,0-21 0,0 0 15,0 1-15,22-22 16,-1 0-16,0 0 0,0 0 16,0 0-16,22-22 15,-22 1-15,0 21 0,0-21 0,0 0 16,0 0-16,-21 0 0,0-22 0,0 22 15,0 0-15</inkml:trace>
  <inkml:trace contextRef="#ctx0" brushRef="#br0" timeOffset="37922.9">9334 4551 0,'0'0'0,"-21"0"0,0 0 16,42 0 15,0 0-31,1 0 16,20 0-16,-21 0 0,0 0 0,22 0 15,-22 0-15,21 0 0,-21 0 0,0 0 16,1 0-16,-1 0 0,0 0 0</inkml:trace>
  <inkml:trace contextRef="#ctx0" brushRef="#br0" timeOffset="39702.43">11409 4318 0,'0'0'0,"-21"0"15,21 21 1,-22 0-16,22 1 0,-21-1 16,21 0-16,0 0 15,0 0-15,0 0 0,21-21 16,1 0-1,-1 0-15,0 0 0,0 0 0,0-21 16,43 0-16,-43 0 0,0 0 16,0 0-16,22-1 0,-22-20 15,0 21-15,-21-21 0,21-22 16,0 43-16,-21 0 16,0-22-16,0 22 0,0 0 0,0 0 15,0 42 1,0 0-16,-21 0 15,21 22-15,-21-1 0,21 0 0,-21 1 16,21-1-16,-21 0 0,-1 22 0,22-22 16,-21 22-16,0-22 0,0 22 0,21-22 15,0 21-15,-21-20 0,0-1 16,21 0-16,-22 1 0,22-1 0,-21 22 16,21-43-16,-21 0 15,0 0-15,0 0 16,0-21-16,-1-21 15,1 21-15,0-21 0,21 0 16,-21 0-16,21-22 0,0 22 0,0-21 16,-21 21-16,21-22 0,0 1 0,0 21 15,0-22-15,0 22 0,0 0 0,0 0 16,0 0-16,0 42 31,0 0-31,0 0 0,0 0 0,0 1 16,0 20-16,0-21 0,0 0 15,21 22-15,-21-22 0,21 0 0,-21 0 16,21 0-16,0 0 0,1 1 0,-1-1 16,0-21-16,0 0 0,0 0 15,22 0-15,-22 0 0,21 0 0,-21 0 16,22 0-16,-1-21 0,-21-1 0,21 22 16,-20-21-16,20-21 0,-21 21 0,0 0 15,43-64 1,-22 0-16,-42 64 15,0 0-15,0 42 32,0 0-32,0 0 0,-21 1 0,21-1 15,0 0-15,-21 21 0,0-21 16,21 1-16,-22-1 0,22 0 0,0 0 16,-21 0-16,0 0 15,21 1-15,0-44 31,0 1-31,0 0 16,21 0-16,-21 0 0,21 0 0,22-43 16,-22 43-16,0 0 15,-21-22-15,21 22 0,0 0 0,1 0 16,-1 0-16,0 21 0,0 0 0,0 0 16,0 0-1,1 0-15,-22 21 0,21 0 0,-21 0 16,0 22-16,0-22 0,0 0 0,0 0 15,0 21-15,0-20 0,0-1 16,21 0-16,-21 0 0,0 0 16,21-21-16,0 0 15,0 0-15,1 0 16,-22-21-16,21 21 0,0-21 0,0 0 16,0 0-16,0-1 0,1 1 15,-1 0-15,-21-21 0,21 21 0,0-1 16,0-20-16,0 21 0,-21 0 15,22 0-15,-1 21 16,-21 21 0,0 0-16,0 0 15,0 21-15,-21-20 0,21-1 16,0 0-16,-22 21 0,22-21 0,0 1 16,0-1-16,0 0 0,0 0 0,22 0 15,-1 0-15,0-21 0,0 22 0,0-22 16,43 0-16,-22 0 0,-21 0 15,22 0-15,-1 0 0,-21 0 16,21 0-16,1-22 0,-22 1 16,21 0-16,1-21 0,-22 21 15,0-22-15,0 22 0,0-21 0,-21 21 16,21-22-16,-21 22 0,0 0 0,0 0 16,0 0-16,0-1 15,-21 44 1,21-1-16,-21 0 0,0 0 15,21 0-15,0 22 0,-21-1 0,0 0 16,-1 1-16,22-1 0,0 21 0,-21-20 16,0 20-16,0 1 0,21-1 0,-21 1 15,0-1-15,-1 1 0,1 20 0,0-20 16,-21 84-16,21-63 0,-1-22 16,-20 1-16,21-1 15,0 1-15,0-1 0,-1-20 0,1-1 16,0 0-16,21-21 0,0 22 0,0-22 15,0-42 1,0 0-16,21-1 16,0-20-16,1 0 0,-1-1 0,21 1 15,-21 0-15,22-22 0,20-63 16,-42 43-16,22 20 0</inkml:trace>
  <inkml:trace contextRef="#ctx0" brushRef="#br0" timeOffset="39935.5">13017 4784 0,'0'-43'0,"0"86"0,0-128 0,0 64 0,0 0 16,0-22-16,0 22 0,22 0 16,-1 21-16,0-21 0,21 21 0,22 0 15,-22 0-15,0 0 0,1 0 16,-1 21-16,0 0 0,1 22 0,-22-22 16,21 0-16,-42 21 0,0 1 0,0-22 15,0 21-15,0-21 0,0 22 16,-42-22-16,21 0 0,0 0 0,-22 0 15,22 0-15,-21-21 0,21 22 0,-22-22 16,22 0-16,-21 0 16,21 0-16,-1 0 0,22-22 15</inkml:trace>
  <inkml:trace contextRef="#ctx0" brushRef="#br0" timeOffset="42135.16">13822 4890 0,'-21'0'0,"42"0"0,-64 0 16,43-22 15,0 1-31,0 0 0,22 0 16,-1 0-16,0 0 0,0-1 0,43-62 15,-43 41-15,21 1 16,0 0-16,1-1 0,-1-20 0,-21-1 16,22 1-16,-22-1 0,21 1 0,-21-1 15,0 1-15,-21-1 0,0 22 16,0 0-16,0-1 0,0 1 0,0 21 16,-21 0-16,0 21 0,0 0 0,-21 0 15,20 0-15,-20 21 0,21 0 0,-21 0 16,-1 22-16,22-1 0,0 0 15,-43 85-15,43-63 0,21 20 16,-21-20-16,21-1 0,0 1 0,0-1 16,0 1-16,0 42 15,0-64-15,21 0 0,-21 1 0,21-1 16,1-21-16,-1 0 0,0 1 16,0-1-16,0 0 0,22-21 15,-1 0-15,-21 0 0,21 0 0,1-21 0,-1 0 16,0-1-16,1 1 0,-1 0 0,22-42 15,-43 20-15,42-20 16,-63 20-16,21 22 0,-21-21 16,0 0-16,0 20 0,0 1 0,0 0 15,0 0-15,-21 21 16,0 0-16,21 21 0,-21 0 16,0 0-16,0 1 0,-1-1 0,22 21 15,0-21-15,-21 0 0,21 22 0,-21-1 16,21-21-16,0 0 0,0 22 15,0-22-15,0 0 0,0 0 0,21 0 16,0-21-16,64 22 16,-64-22-16,0 0 0,22 0 0,-22-22 15,21 22-15,-21-21 0,22 0 0,-1 0 16,-21 0-16,0 0 0,22-1 16,-22 1-16,0 0 0,0-64 15,0 64-15,-21 0 16,0 0-16,-21 42 31,21 0-31,-21-21 0,0 21 0,21 1 16,0-1-16,-21 0 0,21 0 15,-21 0-15,21 0 0,-22 1 0,22-1 16,0 0-16,-21-21 0,21 21 0,0 0 16,-21-21-16,21-21 31,0 0-16,21 0-15,0 0 0,1-1 16,-22 1-16,21 0 0,0-21 16,0 21-16,0-43 0,22 22 15,-22 21-15,0 21 16,0 0 0,0 21-16,-21 0 15,0 0-15,0 0 0,0 0 0,0 1 16,0-1-16,0 21 0,0 0 15,0 1-15,0-22 0,0 0 0,0 0 16,0 0-16,0 1 0,21-22 16,1 0-1,-1 0-15,0 0 16,0-22-16,-21 1 0,21 21 0,0-21 16,1 0-16,20-21 0,-21 20 15,0 1-15,43-42 0,-43 42 16,0-1-16,0-20 0,0 21 0,1 0 15,-1 0-15,0 21 0,0 0 0,-21 21 32,0 0-17,0 0-15,0 0 0,-21 0 0,0 1 16,21-1-16,0 0 0,0 0 0,-21 0 16,21 0-16,0 1 0,0-1 15,0 0-15,0 0 0,0 0 0,0 0 16,21-21-16,0 22 0,0-22 15,0 0-15,0 0 0,1 0 0,20 0 16,-21 0-16,21 0 0,-20 0 0,20-22 16,0 22-16,-21-21 0,22 0 0,-22 0 15,0 21-15,0-21 0,0 0 0,1-22 16,-22 22-16,0 0 0,0 0 0,0 0 16,0-22-16,0 22 15,-22 0-15,1 21 0,0 0 0,0 0 16,0 0-16,0 0 0,-1 0 0,1 0 15,-21 42 1,42-21-16,0 1 0,0-1 0,0 0 0,0 0 16,0 21-16,0-20 0,0-1 15,0 0-15,21 0 0,-21 0 16,21 0-16,0 1 0,1-1 0,-1-21 16,21 0-16,-21 0 0,22 0 0,-22 0 15,21 0-15,-21 0 0,22 0 0,-22-21 16,0 21-16,21-22 0,-21 1 0,1 0 15,-1 0-15,0 0 0,0 0 0,0-22 16,-21 22-16,0 0 0,21-21 16,-21 20-16,0 1 0,0 0 15,0 42 1,-21-21-16,0 21 16,21 1-16,0 20 0,-21-21 15,0 0-15,21 0 0,-21 1 0,21-1 16,0 0-16,0 0 0,0 0 15,0 0-15,0 1 0,0-1 16,21-21 0,0-21-16,-21-1 15,21 1-15,0 21 0,-21-21 0,21 0 16,1 0-16,-22-22 0,21 22 16,0 0-16,0 0 0,-21 0 15,21-22-15,0 43 16,-21 22-1,0-1-15,0 0 0,0 0 16,0 0-16,0 0 0,0 22 16,0-22-16,0 0 15,22 0-15,-22 0 0,21-21 0,0 22 16,0-1-16,0-21 0,0 0 0,22 0 16,-1 0-16,0 0 0,43 0 15,-43-21-15,-20-1 16,-1 1-16,0 0 0,0 0 15,0 0-15,0-22 0,1 22 0,-1-21 16,-21 0-16,42-43 16,-42 43-16,42-85 0,-42 63 0,22 22 15,-22-22-15,21 1 0,-21 20 16,0 22-16,0-21 0,0 21 0,0 42 31,-21 0-31,-1 0 0,1 0 0,0 22 16,0-1-16,0 22 0,0-22 0,-43 106 15,43-106-15,21 1 16,0 20-16,-21-20 0,21-1 0,0 0 16,0-21-16,0 22 0,0-1 0,0-21 15,0 0-15,0 1 0,0-1 16,0 0-16,21-21 0,0 0 16,0 0-16,0 0 15,1 0-15,-1 0 0,0-21 0,0 0 16,-21-1-16,21 1 0,-21 0 0,21 0 15,-21 0-15,0-22 0</inkml:trace>
  <inkml:trace contextRef="#ctx0" brushRef="#br0" timeOffset="42305.85">16785 4487 0,'-21'0'0,"42"0"0,-63 0 0,21 0 16,-1 0-16,22 22 15,22-22-15,-1 0 16,0 0-16,0 0 0,0 0 0,0 0 15,22 0-15,-22 0 16,21 0-16,-21 0 0,22 0 0,-22 0 16,21 0-16,-21 0 0,1-22 0,20 1 15,-21 21-15,0-21 0</inkml:trace>
  <inkml:trace contextRef="#ctx0" brushRef="#br0" timeOffset="44056.53">17547 4890 0,'0'-22'0,"0"1"16,0 0-16,21 0 0,0 0 15,1 0-15,-22-1 0,21 1 0,0-21 16,0 21-16,-21-22 0,21 22 0,-21-21 16,21 21-16,-21-22 0,0 22 0,0 0 15,0 0-15,0 0 0,-21 0 16,0 21-16,0 0 0,0 0 16,-43 21-16,22 0 0,21 0 0,-22 0 15,22 0-15,-21 1 0,21 20 16,0-21-16,-1 0 0,1 22 0,0-22 15,21 0-15,-21 21 0,21-21 0,0 1 16,0-1-16,0 0 16,21 0-16,0-21 0,0 0 0,1 0 15,20 0-15,-21 0 0,0 0 0,22 0 16,-22 0-16,21 0 0,0-42 16,1 21-16,-1-22 15,-21 22-15,0 0 0,1 0 16,-1-22-16,-21 22 0,0 0 0,21 0 15,-21 0-15,21 0 0,-42 42 32,0 0-32,21 0 0,-21 0 15,-1 0-15,22 1 0,0 20 16,-21-21-16,21 0 0,-21 22 0,21-22 16,0 21-16,0-21 0,0 0 0,0 1 15,0-1-15,21 0 0,0 0 0,1-21 16,-1 21-16,0-21 0,0 0 0,21 0 15,-20 0-15,-1 0 0,0 0 16,21-21-16,-21 21 0,1-21 0,20 0 16,-21 0-16,0-22 0,0 22 15,22-21-15,-22 21 0,21-85 16,-21 63-16,22-20 0,-1-43 16,-21 43-16,0 20 0,1 1 0,-1-22 15,-21 43-15,0-21 0,0 21 16,0 0-16,-21 21 15,-1 21-15,1 21 0,0-21 0,0 22 16,0-1-16,21 0 0,-21 1 0,-1-1 16,1 0-16,21 1 0,0-1 0,0 0 15,-21 1-15,21-1 0,0 0 16,0-21-16,0 1 0,0 20 0,0-21 16,21 0-16,-21 0 15,43 1-15,-22-22 0,0 0 16,0 0-16,0 0 0,0 0 0,1 0 15,-1-22-15,0 1 0,0 0 16,0 21-16,0-21 0,22-43 16,-1 1-16,-21 42 15,-21 0-15,21-22 0,-21 64 32,0 1-17,0-1-15,-21 0 16,21 0-16,-21 0 0,21 0 0,0 22 0,0-1 15,0-21-15,0 0 16,0 1-16,0-1 0,0 0 16,21-21-16,0 0 0,1 0 15,-1 0-15,0 0 16,0 0-16,21 0 0,-42-21 0,43 21 16,-43-21-16,21-1 0,0 1 0,0 0 15,0 0-15,1 0 0,-1-22 0,-21 22 16,21 0-16,-21 0 0,21 21 0,-21-21 15,0 42 17,-21 0-32,0 0 15,21 0-15,0 1 0,0-1 16,0 0-16,0 0 0,0 0 0,0 0 16,0 1-16,0-1 15,21-21 1,0 0-16,0 0 0,0 0 15,1 0-15,-1 0 16,-21-21-16,0-1 0,0 1 0,0 0 16,0 0-16,0 0 0,0 0 15,0-1-15,0 1 0,0 0 16,-21-21-16,-1 42 16,22-21-16,-21 21 15,42 0 1,1 0-1,-1 0-15,0 0 0,0 0 16,0 0-16,0 0 0,1 0 0,20 0 16,-21 0-16,85 84 31,-106-63-15,0 1-16,0 20 0,0-21 0,0 0 15,0 0-15,0 1 0,0-1 0,0 0 16,0 0-16,-21-21 15,21 21-15,-21-21 0,-1 0 16,1 0 0,0 0-16,21-21 15,0 0 1,0 0-16,0 0 0,21-1 16,0 1-16,1-21 0,-1 21 15,21 0-15,-21-22 0,22 22 0,-1-21 16,0 21-16,22-43 0,-22 64 15,22-21-15,-43 21 0,0 0 16,-21 21-16,21 0 16,-21 0-16,0 1 0,0-1 0,0 21 15,0-21-15,0 0 16,0 1-16,-21-1 0,21 0 0,-21 0 16,21 0-16,0 0 0,0 1 15,-21-1-15,-1 0 16,1-21-1,0 0-15,21-21 16,0 0 0,-21 21-16,21-22 0,0 1 0,-21 0 15,21-21-15</inkml:trace>
  <inkml:trace contextRef="#ctx0" brushRef="#br0" timeOffset="44237.74">19452 4212 0,'-21'0'0,"42"0"0,-63-21 0,21 21 0,-1 0 16,1 0-16,-21 0 16,0 0-16,20 0 15,22 21 1,0 0 0,-21-21 15</inkml:trace>
  <inkml:trace contextRef="#ctx0" brushRef="#br0" timeOffset="44411.47">18330 4276 0,'-42'21'16,"84"-42"-16,-105 42 0,20-21 0,22 21 0,42-21 31,1 0-15,20 0-16,-21 0 0,21 0 0,-20 0 15,20 0-15,0 0 0,1 0 0,-1 0 16,-21 0-16,21 0 0,-20 0 0,-1 0 16</inkml:trace>
  <inkml:trace contextRef="#ctx0" brushRef="#br0" timeOffset="44834.2">20807 4551 0,'42'-42'16,"-84"84"-16,105-84 0,-63 20 16,0 44-1,0-1 1,0 0-16,-21-21 0,21 21 15,-21 0-15,0-21 0,21 43 16,0-22-16,0 0 16,-21-21 31,21-21-47</inkml:trace>
  <inkml:trace contextRef="#ctx0" brushRef="#br0" timeOffset="45015.76">20997 4297 0,'0'0'0,"0"-42"15,-21 20 1,0 22-16,0 0 16,21 22-1,21-22-15,-21 21 16,21-21-16,0 21 0,0-21 0,1 21 15,-1-21-15</inkml:trace>
  <inkml:trace contextRef="#ctx0" brushRef="#br0" timeOffset="45443.8">21421 4360 0,'0'22'15,"0"-1"-15,-22-21 16,-20 21-16,21 0 0,21 0 15,-21 0-15,0 1 0,-1-1 0,1 0 16,21 0-16,0 21 16,-21-20-16,21-1 0,-21 0 0,21 0 15,0 0-15,0 0 16,0-42 15,0 0-15,0 0-16,0 0 0,21 0 15,0-22-15,22 22 0,-22 0 16,0-21-16,21 20 0,-21-20 0,22 21 16,-22 0-16,21 0 0,1-1 0,-22 22 15,21 0-15,-21 0 0,0 0 16,1 0-16,-1 22 0,0-1 0,0 42 16,-21-42-16,0 22 0,0-22 15,0 21-15,0-21 0,0 22 0,-21-22 16,0 21-16,21-21 0,-21 1 0,-1-1 15,1 0-15,21 0 16,0 0-16,0 0 0,0 1 16,21-22-1,1-22-15,-1 1 16,21 21-16</inkml:trace>
  <inkml:trace contextRef="#ctx0" brushRef="#br0" timeOffset="45733.85">23156 4022 0,'0'0'16,"0"-21"-16,-21 42 16,0 0-1,0 21-15,0 1 0,-1-22 0,1 21 16,0 22-16,0-22 0,0 0 15,0 1-15,-1 20 0,1-21 0,0 1 16,0-22-16,21 21 0,-21 1 0,21-22 16,-21 21-16,21-21 0,0 0 0,0 1 15,0-1-15,-22-21 16,1 0 0,0 0-16,21-21 15,-21-1-15,0 1 0,0 0 0</inkml:trace>
  <inkml:trace contextRef="#ctx0" brushRef="#br0" timeOffset="46473.19">22564 4551 0,'0'0'0,"0"-21"0,0 0 0,0-1 16,0 1-16,21 21 15,0 0-15,21 0 0,1 0 16,-1 0-16,0 0 0,1 0 0,20 0 16,-21 0-16,22 0 0,-1 0 15,1-21-15,63 21 0,-64-21 16,1 0-16,-22 0 0,22-1 0,-22 1 15,0-21-15,1 21 0,-22-22 0,0 1 16,0 0-16,0-1 0,-21 1 16,22 0-16,-22-1 0,0 22 15,0 0-15,-22 0 0,1 21 16,0 0-16,0 21 0,-43 21 16,43 1-16,0-1 0,0 0 15,0 1-15,0-1 0,-22 64 16,43-64-16,-21 1 0,0-1 0,0 0 15,0 1-15,21-1 0,-22-21 0,1 21 16,21-20-16,0 20 0,-21 0 16,0-21-16,0 1 15,21-44 17,0 1-32,21 0 15,0 0-15,0 0 0,0 0 16,22-1-16,-22 1 0,0 0 0,0 0 15,0 0-15,1 0 0,-1 21 0,0 0 16,0-22-16,-21 44 16,0-1-16,0 0 15,0 0-15,0 0 0,-21 0 16,21 1-16,-21-1 16,21 0-16,0 0 0,0 21 0,21-20 15,0-22-15,21 0 0,-20 21 16,-1-21-16,21 0 0,0 0 0,1 0 15,-22 0-15,21 0 0,1-21 16,-22-1-16,21 22 0,-21-21 16,0 0-16,1-21 0,-1 21 0,0-1 15,-21-20-15,0 21 0,0 0 16,-21 21 0,0 0-16,-1 0 0,1 21 15,0 0-15,0 0 0,21 0 16,-21 1-16,21-1 0,0 0 0,0 0 15,0 0-15,0 0 0,0 1 0,21-1 16,0-21-16,0 21 0,22-21 0,-22 0 16,21 0-16,-21 21 0,0-21 15,22 0-15,-22 0 0,0 0 16,0 0-16,0 0 0,1 0 0,-44 0 31</inkml:trace>
  <inkml:trace contextRef="#ctx0" brushRef="#br0" timeOffset="48553.83">1778 6287 0,'21'21'0,"-42"-42"0,63 42 16,-21-21-16,1 0 0,-1 0 16,0 0-16,0-21 0,0-1 15,0 22-15,1-21 0,-1 0 16,0 0-16,0 21 0,0-21 15,0 0-15,1-1 0,-1 1 16,-21 0-16,0 0 0,0 0 0,0-22 16,-21 43-16,-1 0 0,-20 0 15,21 0-15,-21 0 0,-1 0 16,1 0-16,0 22 0,-1-1 0,-20-21 16,20 42-16,22-21 0,-21 0 15,21 1-15,0-1 0,21 0 0,0 0 16,0 0-16,0 22 0,21-22 15,0 0-15,0 0 0,21 0 0,-20 22 16,-1-22-16,21 0 0,-21 0 0,22 21 16,-22-20-16,21-1 15,-21 21-15,0-21 0,1 0 0,-22 1 16,0 20-16,0-21 0,0 0 0,0 0 16,0 1-16,-43-1 15,22-21-15,0 0 0,-21 21 0,-1-21 16,1 0-16,0 0 0,20 0 15,-20-21-15,0 0 0,21-1 0,-1 1 16,-20 0-16,21 0 0,21-21 0,-21 20 16,21-20-16,0 0 0,-21 21 15,21-22-15,0 22 0,0 0 0,0 0 16,0 0-16,0 42 31,21 0-31,-21 0 0,21 21 16,0-20-16,-21-1 0,0 21 15,21-21-15,0 22 0,1-22 0,-22 0 16,21 21-16,0-21 0,0 1 16,0-22-16,0 21 0,22 0 15,-22-21-15,21 0 0,-21 0 0,1 0 16,20 0-16,-21 0 0,0 0 16,22-21-16,-1 0 0,-21-1 0,21 1 15,-20 0-15,20 0 0,-21 0 16,0-22-16,0 22 0,1 0 0,-1-21 15,-21 21-15,0-1 0,0 1 16,0 0-16,0 0 0,0 42 31,0 0-31,0 0 16,0 1-16,-21-1 0,21 0 16,-22 21-16,22-21 0,0 1 0,0 20 15,0-21-15,0 0 0,0 0 0,0 1 16,0-1-16,22-21 15,-1 0-15,0 0 16,21 0-16,1 0 0,-22-21 16,21-1-16,-21 1 15,22 21-15,-1-21 0,-21-21 0,0 21 16,22-1-16,-22 1 0,0 0 0,0 0 16,-21-21-16,21 20 15,-21 1-15,0 0 0,0 42 31,0 0-31,-21 1 0,21-1 16,-21 0-16,21 21 0,0-21 0,0 1 16,0 20-16,0-21 0,0 0 0,0 0 15,0 22-15,0-22 16,21 0-16,0 0 0,0-21 0,1 0 16,20 0-16,-21 0 0,21 0 15,-20 0-15,20 0 0,0 0 16,1-21-16,-22 0 0,21 0 0,0 0 15,1-1-15,-22-20 0,21 21 0,-21-21 16,22-1-16,-22-20 0,-21 20 0,21 1 16,-21-21-16,21 20 0,-21 1 15,0 0-15,0 20 0,0 1 0,0 0 16,0 0-16,0 42 16,0 0-1,0 22-15,-21-22 0,21 21 16,0 0-16,-21-20 0,21 20 0,-21 0 15,21 1-15,0-1 16,-21 0-16,-1-21 0,22 22 0,-21-22 16,21 0-16,-21 0 0,21 0 0,-21 1 15,0-22-15,21 21 16,0-42 0,0-1-16,0 1 15,21 0-15,0 0 0,-21 0 0,21 0 16,22-22-16,-22 22 0,0 0 15,0 21-15,21-21 0,-20 0 0,-1 21 16,21 0-16,-21 0 0,0 0 0,22 0 16,-22 0-16,0 0 0,0 0 15,0 63 1,-21-42-16,0 0 0,0 1 0,0-1 16,-21 0-16,0-21 0,-21 21 0,21 0 15,-22 0-15,1 1 0,0-22 16,-1 21-16,1-21 0,0 0 0,20 21 15,-20-21-15,21 0 0,-21 0 0,20 0 16,1 0-16,0 0 0,21-21 16,0 0-1</inkml:trace>
  <inkml:trace contextRef="#ctx0" brushRef="#br0" timeOffset="50668">4635 6773 0,'22'22'15,"-22"-1"-15,-22-21 16,1 0 15,0-21-31,21-1 16,0 1-16,0 0 15,0 0-15,0 0 0,21 0 0,0-22 16,1 1-16,-1 21 0,0-22 16,0-20-16,21 21 0,-20-1 0,41-41 15,-21 62-15,1-41 16,-1 63-16,-21-21 0,0 21 15,1 0-15,-1 21 16,-21 0-16,0 0 0,0 0 16,0 1-16,0-1 0,0 0 0,0 0 15,0 0-15,0 0 0,0 1 16,-21-22-16,21-22 31,0 1-15,0 0-16,0 0 15,0 0-15,0 0 0,0-1 16,0 1-16,-22 0 0,1 21 16,0 0-16,0 0 15,0 0-15,0 0 0,-1 21 16,1 0-16,0 1 0,0-1 0,0 21 16,0 0-16,-1 1 0,1-1 0,0 0 15,0 1-15,0 41 16,21-41-16,0-22 0,0 21 0,0-21 15,0 1-15,21-1 0,0 0 16,0 0-16,0 0 0,22-21 0,-1 0 16,43 0-16,-43 0 0,0 0 15,1-21-15,-1 0 0,22 0 16,-22 0-16,0-1 0,22-20 0,-22 21 16,0-21-16,1-1 0,-1 1 0,0-22 15,-20 22-15,-1-21 0,21 20 0,-21-20 16,0-1-16,-21 22 0,0-22 15,22-84 1,-22 106-16,21 0 0,-21 20 0,0 44 31,-21-1-31,-1 0 0,1 21 16,21 1-16,-21-1 0,0 0 0,21 64 16,-42 0-1,20-64-15,22 22 0,0-1 0,0-20 16,-21-1-16,21 21 0,0-20 0,0 20 15,21-20-15,43-1 16,-43-21-16,21 0 0,1-21 0,20 0 16,-20 0-16,-1 0 0,21 0 0,-20 0 15,-1 0-15,22-21 0,-22 21 16,21-42-16,-20 21 0,-1-1 16,-21-20-16,0 21 0,1-21 15,-22-1-15,0 22 0,0-21 0,0-1 16,0 1-16,0 21 0,0-21 0,0 20 15,-22 1-15,1 21 0,0 0 16,0 0-16,0 0 0,0 0 0,-1 0 16,1 21-16,0 1 0,-21 20 0,21-21 15,-1 0-15,1 22 0,0-1 16,0-21-16,0 21 0,21-20 0,0 20 16,0-21-16,0 0 0,0 0 0,0 1 15,0-1-15,0 0 0,21-21 16,0 0-16,0 0 0,0 0 0,1 0 15,-1 0-15,0 0 0,21-21 0,-21 21 16,1-21-16,-1-1 16,0 1-16,0 0 0,-21-21 0,21 21 15,0-22-15,-21 22 0,0-21 0,0-1 16,22 1-16,-22 21 0,0-21 0,0 20 16,21 1-16,-21 0 0,0 42 31,0 0-31,0 1 15,0-1-15,-21 42 16,-1-20-16,22 20 0,0-21 0,0-20 16,0 20-16,0-21 0,0 0 15,0 22-15,0-22 0,0 0 16,0 0-16,22 0 0,-1-21 16,0 0-16,0 0 0,0 0 0,0 0 15,22 0-15,-22 0 0,21-21 0,1 0 16,-1 0-16,-21 0 0,21-1 15,1 1-15,-1 0 0,0-21 0,-20 21 16,20-22-16,-21 1 0,0 21 0,0-22 16,1 22-16,-22 0 0,0 0 0,-22 21 31,1 21-15,21 0-16,0 0 0,0 1 15,0-1-15,0 21 0,0-21 16,0 0-16,0 1 0,0-1 15,0 0-15,21 0 0,1 0 16,-1-21-16,-21 21 16,0-42 15,-21 21-15,21-21-16,-22 0 0,1 21 15,21-21-15,-21 21 16,0 0-1,21 21 1,0 0 0,0 0-16,0 0 15,21 1-15,0-22 16,0 0-16,-21 21 0,22-21 0,-1 0 16,0 0-16,0 0 0,21 0 0,-20 0 15,-1 0-15,21 0 0,0 0 0,-20-21 16,20-1-16,0 22 0,-21-21 15,22 0-15,-1 0 0,0 0 16,22-43-16,-43 22 0,21 21 16,-20-22-16,-1 1 0,-21 21 0,0-21 15,21 20-15,-21 1 0,0 0 0,0 0 16,0 0-16,-21 21 16,0 0-16,-1 0 0,22 21 0,0 0 15,-21 0-15,21 0 0,0 1 0,0 20 16,0-21-16,0 0 0,0 22 15,0-1-15,0-21 0,0 21 16,0-20-16,0-1 0,0 0 0,0 0 16,0 0-16,0 0 0,0 1 15,0-1-15,0 0 0,-21-21 16,0 0-16,0 0 0,0 21 16,-1-21-16,1 0 0,0 0 15,0 0-15,0 0 0,0 0 16,-1 0-16,22-21 15,0 0-15,0 0 16,22-1-16,-1 1 0,0 0 16,0 0-16,21 0 0</inkml:trace>
  <inkml:trace contextRef="#ctx0" brushRef="#br0" timeOffset="51034.17">8234 5906 0,'-21'0'78,"-1"0"-62,22 21-16,-21 0 0,21 0 16,-21-21-16,0 21 0,21 0 0,-21-21 15,21 22-15,0-1 16,21-21-1,0 0 1,0 0-16,0-21 0,1-1 16</inkml:trace>
  <inkml:trace contextRef="#ctx0" brushRef="#br0" timeOffset="51243.84">8361 5906 0,'0'-22'15,"0"44"17,0-1-32,0 0 0,0 0 15,0 0-15,0 0 16,0 1-16,0-1 0,0 0 16,-21-21 15,21 21-31</inkml:trace>
  <inkml:trace contextRef="#ctx0" brushRef="#br1" timeOffset="59775.37">2794 8594 0,'0'-21'0,"0"42"0,0-64 16,0 22-16,0 0 0,0 0 0,0 0 16,0 0-16,0-1 0,21 1 0,-21 0 15,-21 21 16,0 21-15,21 0-16,-21 1 0,-1-1 0,22 21 16,-21 0-16,21 1 0,0-1 15,-21 22-15,0-1 0,21 1 0,-21-1 16,0 1-16,-1-1 0,22 22 0,-21-22 16,0 22-16,21-22 15,0 22-15,0 0 0,-21-1 0,21 1 16,-21 0-16,21-1 0,-21 1 0,21 0 15,0 21-15,-22-1 0,1 1 16,0 0-16,0 0 0,0 0 0,0-22 16,-1 1-16,1 0 0,0-22 0,0 1 15,21-1-15,0 1 0,-21-22 16,21 0-16,-21 1 0,21-1 0,0-21 16,0 0-16,0 1 0,0-44 31,0 1-31,21 0 0,0-21 15,0-1-15,0 1 0,0-21 0,1-1 16,-1 1-16,0-1 0</inkml:trace>
  <inkml:trace contextRef="#ctx0" brushRef="#br1" timeOffset="60602.46">2963 8340 0,'0'-21'0,"0"42"0,0-64 31,21 43 16,1 0-47,20 0 0,-21 0 16,21 0-16,-20 0 0,41 0 0,-21 0 15,22-21-15,-1 21 0,22 0 16,0 0-16,-1 0 0,22 0 15,-21 0-15,21 0 0,21 0 0,0 0 16,0 0-16,21 0 0,0 0 0,0 0 16,0 0-16,1 0 0,-1 0 15,21 0-15,-21 0 0,22 0 0,-22-21 16,-21 21-16,21 0 0,127 0 16,-148 0-16,-21 0 0,21 0 15,-21 0-15,0-21 0,-22 21 0,1 0 16,-22 0-16,22 0 0,-21-21 0,-1 21 15,-21 0-15,22 0 0,-22 0 16,-21 0-16,22 0 0,-22 0 16,0-21-16,-21 42 15,0 0 1,-21 0-16,21 0 0,-21 0 16,0 22-16,-1-1 0,1-21 0,21 22 15,-21 20-15,-21-21 0,21 22 0,-1-1 16,22 22-16,-21-21 0,0 20 15,0-20-15,21 20 0,-21-20 0,21 21 16,0-22-16,0 1 0,-21 20 0,21-20 16,0 20-16,-22-20 0,22 21 15,0-22-15,0 1 0,-21-1 16,0 1-16,21-1 0,-21 1 0,0-1 16,21 1-16,-21-1 0,21 1 0,-22-1 15,22 1-15,0-1 0,0-21 0,0 64 16,0-21-1,0-43-15,0-21 0,0 22 0,0-22 16,0 21-16,0-21 0,0 1 0,0-1 16,0 0-16,0 0 0,0 0 0,-21 0 15,0-21-15,0 0 0,0 0 16,0 0-16,-1 0 0,1 0 16,0 0-16,-21-21 0,21 21 0,-22-21 15</inkml:trace>
  <inkml:trace contextRef="#ctx0" brushRef="#br1" timeOffset="61242.2">2180 11091 0,'0'0'0,"-21"0"16,-21 22-16,-1-22 0,22 0 0,-21 21 16,21-21-16,21 21 15,-22-21-15,22 21 16,22 0 0,-1-21-16,21 0 0,0 0 15,1 0-15,20 0 0,22 0 0,0 0 16,-1 0-16,22 0 0,0 0 0,21 0 15,0 0-15,0 0 0,21 0 16,0-21-16,0 21 0,1 0 0,20-21 16,0 21-16,1-21 0,-1 21 0,0 0 15,1 0-15,-22 0 0,0 0 16,21-21-16,-42 21 0,21 0 0,-21 0 16,0 0-16,-21 0 0,21 0 0,-42-22 15,21 22-15,-22-21 0,-20 21 16,-1 0-16,22 0 0,-43-21 0,22 21 15,-22 0-15,1 0 0,-1-21 16,43 21-16,-64 0 0,21 0 16,-21 0-16,22-21 0,-22 21 0,0 0 15,0 0-15,0 0 0,-42 0 32,0 0-32,0 0 0,0 0 15,-1 0-15,22-21 16,-21 21-16</inkml:trace>
  <inkml:trace contextRef="#ctx0" brushRef="#br1" timeOffset="62077.84">2222 13991 0,'0'0'0,"-21"0"31,21 21-31,0 1 16,0-1-16,0 0 0,-21 21 16,0 1-16,0-1 0,0 21 15,-1 1-15,1 21 0,0-1 0,0 1 16,0 0-16,0 20 0,-1-20 16,1 21-16,21 0 0,-21 0 0,21-1 15,-21 1-15,21-21 0,-21 21 16,21-22-16,0 1 0,0 0 0,0-1 15,0 1-15,0-21 0,0-1 16,0 1-16,0-22 0,0 64 16,0-85-16,0 0 15,-21-42 1,21-21-16,-22 20 0</inkml:trace>
  <inkml:trace contextRef="#ctx0" brushRef="#br1" timeOffset="63270.99">2307 14097 0,'0'-21'0,"0"42"0,0-63 15,0 21-15,0-1 16,21 1-16,-21 0 16,21 21-16,1 0 15,-1-21-15,0 21 0,0 0 0,0 0 16,0 0-16,22 0 0,-1 0 16,22 0-16,-22-21 0,21 21 0,22 0 15,0 0-15,-1-21 0,22 21 0,0-22 16,42 22-16,0-21 0,1 21 15,-1-21-15,21 21 0,22-21 0,-1 21 16,1 0-16,20 0 16,-20-21-16,20 21 0,1 0 0,0 0 15,-22 0-15,1 0 0,-1 0 0,1 0 16,-22 0-16,0 0 0,-20 0 16,-22 0-16,0 0 0,-22 0 0,-20 0 15,0 0-15,-22 0 0,1 0 0,-22 0 16,22 0-16,-43 0 0,21 0 15,-21 0-15,0 0 0,1 0 0,-22 21 16,0 0-16,0 0 16,0 0-16,0 22 0,0-22 15,0 0-15,0 21 0,0 1 0,0-22 16,0 21-16,0 22 0,-22-22 0,22 0 16,0 22-16,0-1 0,0-20 15,0 20-15,0 1 0,0-1 16,0-20-16,0 20 0,0-21 0,-21 22 15,21-1-15,-21 43 0,0 21 16,0-84-16,0 20 16,-1 43-16,1-43 0,0-20 15,0-1-15,0 22 0,21-22 0,-21 0 16,21 1-16,-22-22 0,22 21 16,0 0-16,0 1 0,0-22 15,-21 21-15,21-21 0,-21 43 16,21-22-16,-21-21 0,0 43 15,0-43-15,-1 0 16,22 0-16,-21 1 0,0-1 0,0 0 16,0 0-16,0 0 0,-1 0 0,1 1 15,0-1-15,0 0 0,21 0 0,-21 0 16,0 0-16,-1-21 0,1 22 16,0-1-16,0 0 0,0-21 0,0 21 15,-1-21-15,1 0 0,0 21 0,0-21 16,0 0-16,-22 0 0,22 0 15,-42 21-15,20-21 0,1 0 16,0 0-16,-22 0 0,22 0 0,0 0 16,-1 22-16,-20-22 0,20 21 15,-20-21-15,-1 0 0,1 21 16,-22-21-16,22 0 0,-22 0 0,0 21 16,-20-21-16,20 0 0,-84 0 15,63 21-15,0-21 0,21 0 16,-42 0-16,21 0 0,-21 0 0,22 0 15,-1 0-15,-21 0 0,21 0 0,-21 0 16,21 0-16,0 0 0,-21 0 16,21 0-16,1 0 0,-1-21 0,0 21 15,0 0-15,21 0 0,1 0 16,-22-21-16,21 21 0,1 0 16,-1 0-16,0 0 0,1 0 0,-1 0 0,21 0 15,1 0-15,-22 0 16,22 0-16,20 0 0,-20 0 0,21 0 15,-1 0-15,22 0 0,-21 0 16,21 0-16,-1 0 0,1 0 16,0 0-1,21-21 48,0 0-48,0-1-15,0 1 0,0 0 16,21 0-16</inkml:trace>
  <inkml:trace contextRef="#ctx0" brushRef="#br1" timeOffset="64525.75">4191 14076 0,'-21'0'15,"0"0"-15,-1 0 16,1 21-16,0 0 15,21 22-15,-21-22 0,0 0 0,0 21 16,-1 1-16,22-1 0,-21 0 16,0 1-16,0-1 0,0 0 0,0 1 15,21-1-15,-22 0 0,1-21 0,21 22 16,-21-22-16,21 21 0,-21-21 16,21 1-16,-21-22 0,21 21 0,0-42 46,0-1-46,0 1 0,21-21 16,0 21-16,0-22 0,0 1 0,1 0 16,-22-1-16,21 1 0,0-21 15,0 20-15,0 1 0,0-22 0,22 43 16,-43-21-16,21 0 0,0 20 0,0 1 16,-21 0-16,21 21 0,-21-21 0,22 21 15,-1 21 1,-21 0-16,0 0 15,21 22-15,-21-22 0,21 21 16,-21 1-16,21-1 0,-21 0 0,0 1 16,0-1-16,0 0 0,21 1 15,-21-1-15,0-21 0,0 21 0,0-20 16,0 20-16,0-21 0,0 0 16,0 0-16,0 1 0,0-1 0,0 0 15,-21-21 16,21-21-15,0 0-16,0-1 0</inkml:trace>
  <inkml:trace contextRef="#ctx0" brushRef="#br1" timeOffset="64738.35">3852 14499 0,'0'0'0,"21"0"31,1 0-31,-1 0 16,0 0-16,0 0 0,0 0 0,22 0 15,-22 0-15,0 0 0,21 0 0,-21 0 16,1 0-16,-1 0 16,0 0 15</inkml:trace>
  <inkml:trace contextRef="#ctx0" brushRef="#br1" timeOffset="65627.11">5143 8551 0,'0'-21'16,"0"42"-1,0 1-15,0-1 16,0 21-16,0-21 15,-21 22-15,21-1 0,-21 21 0,0-20 0,0 20 16,21-20-16,-21-1 0,-22 85 16,43-106-16,0 21 15,0-20-15,0-1 0,-21 0 16,21-42 15,0 0-31,21-1 16,-21-20-16,21-21 0,1 41 15</inkml:trace>
  <inkml:trace contextRef="#ctx0" brushRef="#br1" timeOffset="66201.75">5059 8530 0,'0'0'0,"-21"0"16,21-21-1,0 0 1,21 21-1,0 0-15,0 0 0,0 0 16,0 0-16,1 0 0,20-21 16,0 21-16,-21 0 0,1 0 15,-1 0-15,21 21 0,-21 0 0,0-21 16,-21 21-16,0 0 0,0 1 0,0 41 16,0-42-16,-21 0 15,-21 1-15,21 20 0,-22-21 16,22-21-16,-21 21 0,21 0 0,0-21 15,-22 22-15,22-22 16,21-22 0,21 22-16,0-21 15,1 0-15,-1 0 0,0 21 16,0-21-16,0 0 0,0 21 0,1 0 16,20-22-16,-21 22 0,0 0 0,22 0 15,-22 0-15,0 22 0,21-1 0,-21 0 16,1 21-16,-1-21 0,-21 22 15,0-22-15,0 21 0,0 1 0,-21-1 16,-1-21-16,1 21 0,-21-20 0,0-1 16,20 21-16,-20-21 0,-64 22 15,64-43-15,0 21 0,-22-21 16,22 0-16,21 0 0,-22 0 16,22 0-16,-21 0 0,21 0 0,-1 0 15,1 0 1,0-21-16,21-1 31,0 1 16</inkml:trace>
  <inkml:trace contextRef="#ctx0" brushRef="#br1" timeOffset="72298.48">8403 9059 0,'0'-21'47,"21"21"-47,0-21 0,1 0 0,20 21 16,-21-21-16,21 0 0,1-1 0,-22 22 16,21-21-16,1 0 0,-1 0 15,0 0-15,1 0 0,-22-1 0,21-20 16,-21 21-16,-21 0 0,0 0 0,0-1 15,-42 1-15,21 21 0,-22 0 16,-20 0-16,21 0 0,-22 0 16,1 0-16,-1 0 0,1 0 0,-1 21 15,22 1-15,-1-1 0,22 0 0,0 0 16,0 0-16,21 0 0,0 22 16,0-22-16,21 0 0,0 21 15,0-20-15,22-1 0,-22 21 0,21-21 16,1 22-16,-1-1 0,0-21 0,-21 21 15,22-20-15,-22 20 0,21-21 0,-21 0 16,-21 22-16,0-22 0,0 0 16,0 0-16,-21 0 0,-21 0 0,21 1 15,-43-22-15,22 21 0,-22-21 0,1 21 16,-1-21-16,1 0 0,-1 0 0,22 0 16,0 0-16,-1-21 0,1 0 0,21-1 15,0 1-15,21 0 16,0 0-16,0 0 0,0 0 0,0-1 15,21 22-15,-21-21 0,21 0 16,0 0-16,0 21 0,22-21 0,-22 0 16,0-1-16,0 22 0,0-21 15</inkml:trace>
  <inkml:trace contextRef="#ctx0" brushRef="#br1" timeOffset="72931.34">8763 9123 0,'0'21'0,"0"-42"0,0 63 0,0-21 0,0 1 16,0 20-16,0-21 0,-21 0 16,21 0-16,0 1 0,-21-1 15,21 0-15,0 0 0,0 0 0,0 0 16,0 1-16,0-1 16,21-21-16,0 0 0,0 0 15,0 0-15,0 0 0,22 0 16,-22-21-16,0 21 0,21-22 0,-20 1 15,20 0-15,0-21 16,-21 21-16,1-1 0,-1 1 0,-21 0 16,0 0-16,0 0 15,0 42 1,-21-21-16,-1 21 16,22 0-16,0 0 0,-21 1 15,0-1-15,21 0 0,0 0 0,0 0 16,0 0-16,0 1 0,0-1 0,0 0 15,21 0-15,0 0 0,1-21 16,-1 21-16,0-21 0,21 0 0,1 0 16,-22 0-16,63 0 0,-41 0 15,20-42-15,-42 21 0,22 0 16,-22 0-16,0-1 0,0 1 0,0 0 16,-21 0-16,0 0 0,0 0 15,0-1-15,0 1 0,0 0 16,0 0-16,0 0 0,0 42 15,-21-21 1,0 21-16,21 21 0,-21-20 0,21 20 16,-21 0-16,0 1 0,21-1 15,-22 21-15,1 1 0,0-22 0,0 22 16,0-1-16,0 1 0,-1-1 0,-20 22 16,21-22-16,0 1 0,0-1 0,-1 1 15,1-1-15,0-20 0,0-1 0,0 0 16,21 1-16,-21-22 0,21 0 0,0 0 15,0-42 1,0 0-16,21 0 0,0 0 16,0-22-16,0 1 0,0-22 15,1 22-15,20-21 0</inkml:trace>
  <inkml:trace contextRef="#ctx0" brushRef="#br1" timeOffset="73741.96">9567 9377 0,'0'0'0,"0"-21"0,0-22 15,0 22-15,0 0 0,21 0 16,1 21-16,-1-21 0,-21 0 0,21 21 16,0 0-16,21 0 0,-20 0 15,-1 0-15,21 0 0,-21 0 0,0 21 0,43 0 16,-43 0-16,-21 21 16,0-20-16,0-1 0,0 0 15,-21 0-15,0 0 0,0-21 16,-22 21-16,22 1 0,-21-22 0,21 21 15,-22-21-15,22 0 0,-21 0 0,21 0 16,-1 0-16,1 0 0,42 0 31,1 0-31,-1 0 0,0 0 16,0 0-16,0 0 16,0 0-16,1 0 0,-1 21 15,0-21-15,0 0 0,21 0 0,-20 0 0,-1 0 16,21 0-16,-21 0 0,22 0 15,-22-21-15,21 21 0,0-43 16,1 22-16,-22 21 0,-21-21 16,21 0-16,-21 0 0,21 0 0,-21-1 15,0 1-15,0 0 0,0 0 0,0 0 16,0 0-16,0-1 0,-21 22 0,0 0 16,0 0-16,0 0 0,-1 22 15,22-1-15,-21 0 0,21 0 16,-21 0-16,21 0 0,0 22 0,0-1 15,0-21-15,0 0 0,0 1 16,0-1-16,21-21 0,0 0 16,1 0-16,-1 0 15,0 0-15,0 0 0,0 0 16,0 0-16,1 0 0,20-43 16,-21 43-16,-21-21 0,21 0 0,0 0 15,-21 0-15,0 0 0,22-1 0,-22 1 16,21 0-16,-21 0 0,0 0 0,21 0 15,0-1-15,-21 1 0,0 0 16,21 21-16,-21 21 16,0 0-1,-21 1-15,21-1 0,-21 21 16,0-21-16,21 0 16,0 1-16,0-1 31,21-21-31,0 0 15,0 0-15,0 0 16,1 0-16,-22 21 16,0 0-16,0 0 15,0 0-15,-22 1 16,1-22-16,21 21 16,-21-21-1,0 0 1</inkml:trace>
  <inkml:trace contextRef="#ctx0" brushRef="#br1" timeOffset="75325.85">8551 14224 0,'21'0'0,"1"0"15,-1 0 1,0 0-16,0 0 0,0 0 16,0-21-16,22 21 0,-22-21 0,0 21 15,0-21-15,22 21 0,20-43 16,-42 22-16,22 0 0,-22 0 16,0 0-16,-21-1 0,0 1 0,0-21 15,0 21-15,0 0 0,0-1 0,-21 1 16,0 0-16,-1 0 0,-41 0 15,42 21-15,-22 0 0,1 0 16,0 0-16,21 0 16,-43 21-16,43 0 0,0-21 15,21 21-15,-21 0 16,-1 1-16,22-1 0,0 0 16,0 0-1,-21-21 48</inkml:trace>
  <inkml:trace contextRef="#ctx0" brushRef="#br1" timeOffset="75871.33">8742 13949 0,'21'0'15,"-21"-21"1,21 21-16,-21-21 16,-21 21-1,-21 0 1,20 0-16,-20 0 0,0 0 16,-1 0-16,1 0 0,0 0 15,-1 21-15,1 0 0,0 0 0,21 0 16,-22 0-16,1 1 0,21 20 0,-22-21 15,22 21-15,21-20 0,0-1 16,0 21-16,0-21 0,0 22 0,0-22 16,0 0-16,21 0 0,1 21 0,-1-20 15,0-1-15,21 0 0,-21 21 16,22-21-16,-22 22 0,0-22 0,0 0 16,0 21-16,1-20 0,-1 20 15,-21-21-15,0 0 0,0 0 0,0 1 0,0-1 16,-21 0-16,-22 0 0,22-21 15,-21 21-15,-1-21 0,1 0 16,0 0-16,-1 0 0,-20 0 0,21 0 16,-1 0-16,1 0 0,0 0 0,20 0 15,1-21-15,0 21 0,0-21 16,21 0-16,0 0 0,0-1 16,21 1-16,0 0 0,22 0 15,-22 0-15,21 0 0,0-22 0,1 22 16,-1 0-16</inkml:trace>
  <inkml:trace contextRef="#ctx0" brushRef="#br1" timeOffset="76653.91">8784 14457 0,'0'0'0,"0"42"16,0-21-16,-21 1 16,0-1-16,-43 42 15,64-42-15,-42 22 0,42-22 16,-21 0-16,21 21 0,0-20 15,0-1-15,0 0 16,21-21-16,0 0 0,0 0 16,0 0-16,1 0 0,20 0 15,-21 0-15,0-21 0,22 0 0,-22-1 0,21 1 16,-21 0-16,0 0 0,1 0 16,-1 0-16,-21-1 0,21 1 15,-21 0-15,0 0 0,0 42 31,0 0-31,0 0 0,-21 1 16,0-1-16,21 0 0,0 0 0,-22 0 16,22 0-16,-21 1 0,21-1 0,0 0 15,0 0-15,0 0 0,0 0 0,21 1 16,1-22-16,20 0 16,-21 0-16,0 0 0,0 0 0,22 0 15,-22 0-15,21-22 0,-21 1 0,22 0 16,-1 0-16,-21 0 0,22 0 15,-22-22-15,21 1 0,-21 0 0,0-1 16,1 1-16,-1-22 0,0 22 16,0-21-16,-21 20 0,21 1 0,-21 0 15,0-1-15,0 22 0,21 0 0,-21 63 32,-21-21-32,0 22 15,21-1-15,-21 22 0,0-22 0,21 0 16,-43 64-16,1 0 15,21-64-15,0-21 16,21 22-16,-21-22 0,21 0 0,-22-21 16,22 21-16,0-42 31,22 0-15,-1 0-16,0 0 15,21 21-15,-21-22 0,1 1 0,20 21 16,-21 0-16,21 0 0,-20 0 0,-1 0 15,21 0-15,-21 0 0,0 21 16,-21 1-16,0-1 16,0 0-16,0 0 0,-21 0 15,0 0-15,-21-21 0,21 22 16,-1-22-16,-20 21 0,0-21 0,21 0 16,-22 0-16,22 0 0,0 0 0,0 0 15,0 0-15,-1 0 0,44 0 31,-1 0-31,0-21 0,0-1 16,21 1-16,-20 0 0,20 21 0</inkml:trace>
  <inkml:trace contextRef="#ctx0" brushRef="#br1" timeOffset="77132.96">10223 14584 0,'-21'0'15,"0"0"-15,0 21 0,-64 21 16,43 1-16,21-22 16,-22 21-16,22 1 0,0-22 15,0 0-15,21 0 0,0 0 0,0 22 16,0-22-16,0 0 0,0 0 16,21 0-16,0-21 0,22 0 0,-22 0 15,0 0-15,21 0 0,-21 0 0,22 0 16,-22 0-16,21-21 0,-21 0 15,22 21-15,-1-21 0,-21-22 0,22 22 16,-22 0-16,21-21 0,-21-1 0,22-41 16,-22 41-16,21-20 0,-21 21 15,0-22-15,1 1 16,-1 20-16,21-20 0,-21 20 16,0 22-16,1-42 0,-22 42 0,0 42 31,-22 0-31,1 21 0,0 1 15,0-1-15,0 0 0,-22 22 16,22-22-16,0 22 0,0-22 0,0 0 16,0 22-16,-1-22 0,1 0 0,0-20 0,0 20 15,21 0-15,0-21 0,-21 1 16,21-1-16,0 0 0,0 0 16,0 0-16,21-21 15,0 0 1,0 0-16,0 0 0,1-21 0,-1 0 15,21 0-15</inkml:trace>
  <inkml:trace contextRef="#ctx0" brushRef="#br1" timeOffset="78165.72">11112 14753 0,'0'0'16,"0"-42"-1,0 21-15,0 0 0,-21-1 16,0 22-16,0 0 0,0 0 15,0 0-15,-22 0 16,1 0-16,21 22 0,-64 41 16,64-42-16,-21 43 15,20-43-15,22 0 0,0 0 16,0 0-16,-21 1 0,21-1 0,0 0 16,0 0-16,21-21 15,1 0-15,-1 0 0,21 0 16,-21-21-16,0 0 0,1 0 15,-1 21-15,0-22 0,0 1 16,0 0-16,0 0 0,-21-21 0,43-1 16,-43 22-16,0 0 15,21 21-15,-21 21 32,-21 0-32,21 0 0,-21 1 15,21-1-15,0 0 0,-22 0 0,22 0 16,-21 0-16,21 1 0,0-1 0,0 0 15,0 0-15,21-21 16,1 0-16,-1 0 16,21 0-16,-21 0 0,22 0 0,-22 0 15,21 0-15,-21-21 0,22 21 0,-22-21 16,0 0-16,0-1 0,21 1 0,-20-21 16,-1 0-16,0 20 15,0 1-15,-21-21 0,0 21 16,0 0-16,0-1 0,21 22 0,-21-21 15,0 42 1,0 1-16,0-1 0,0 0 16,-21 0-16,21 21 0,0-20 15,0 20-15,0 0 0,0-21 16,0 1-16,0-1 0,0 21 0,0-21 16,0 0-16,0 1 0,0-1 15,0 0-15,0-42 47,0 0-47,-21 21 0,21-22 16,0 1-16,-21 0 0,0 0 15,21 0-15,0 42 32,0 0-32,0 0 15,0 0-15,0 1 16,21-22-16,0 0 15,0 0-15,0 0 0,0 0 16,1 0-16,20 0 0,-21 0 0,0 0 16,22-22-16,-22 1 0,21 21 0,-21-21 15,22 0-15,-22 0 0,21-22 16,-21 22-16,0 0 0,1-21 0,-1 21 16,0-64-16,-21 64 15,0-22-15,0 22 0,0 0 0,-21 21 31,21 21-31,0 0 0,-21 22 16,21-22-16,0 21 0,-22-21 16,22 1-16,0 20 0,0-21 0,0 0 15,0 22-15,0-22 0,0 0 0,0 0 16,0 0-16,0 0 0,0 1 16,0-1-1,-21-21 1,0 0-1,0 0-15,21-21 16,0-1-16,0 1 16,0 0-16,0 0 0</inkml:trace>
  <inkml:trace contextRef="#ctx0" brushRef="#br1" timeOffset="83610.55">4149 9440 0,'21'0'16,"0"0"-1,-21-21 17,21 21-32,-21-21 15,21 21-15,-21-21 16,0 0-16,0 0 0,0-1 15,0 1-15,-21 21 16,0 0-16,0 0 16,0 0-16,-22 0 0,22 0 0,-21 0 15,21 0-15,-22 21 0,1 1 16,0-1-16,-1 21 0,1-21 16,0 22-16,20-22 0,-20 21 0,21 0 15,-21 1-15,20-1 0,1 0 16,0 1-16,21-1 0,-21 43 15,21-64-15,0 0 0,0 21 0,21-20 16,0-1-16,0-21 0,1 21 16,-1 0-16,21-21 0,-21 0 0,22 0 15,-22 0-15,21 0 0,0 0 0,-20 0 16,20 0-16,0-21 0,1 0 16,-22 21-16,21-21 0,-21-1 15,22 1-15,-22 0 0,0 0 0,21 0 16</inkml:trace>
  <inkml:trace contextRef="#ctx0" brushRef="#br1" timeOffset="85426.15">4360 9631 0,'0'-21'16,"0"105"-16,0-147 0,0 21 0,-21 42 15,0 0 1,0 0-16,0 0 0,-1 21 0,1 0 16,0 0-16,0 0 0,0 22 15,0-22-15,-1 0 0,22 0 16,0 0-16,-21 0 0,21 1 0,0-1 15,0 0-15,0 0 0,0 0 16,21-21 0,1 0-16,-1 0 0,21 0 15,-21-21-15,0 0 16,1 21-16,-1-21 0,0 0 0,21-1 16,-21-20-16,-21 21 0,43-21 15,-43 20-15,0 1 0,0 0 16,0 42 15,0 0-31,0 1 16,0-1-16,0 0 0,-21 0 0,21 0 0,0 0 15,0 1-15,0-1 0,0 0 16,0 0-16,0 0 16,21-21-16,0 0 0,0 21 0,0-21 15,0 0-15,1 0 0,62 0 16,-20-21-16,-22 21 15,-21-21-15,22 0 0,-22 0 0,0 0 16,0-1-16,0 22 0,-21-21 0,0 0 16,0 0-16,0 0 0,0 0 15,-21 42 1,21 0 0,-21-21-16,21 21 0,0 0 15,-21 0-15,21 1 0,-21 20 16,-1-42-16,22 21 0,0 0 15,0 0-15,0-42 47,0 0-47,0 0 16,0 0-16,0 0 0,22-1 16,-1 22-16,-21-21 0,0 0 0,21 0 15,0 21-15,0-21 0,0 21 16,1 0-1,-22 21-15,21-21 16,-21 21-16,0 0 0,0 0 0,0 1 16,0-1-16,0 0 0,0 0 15,0 0-15,0 0 0,0 1 16,0-1-16,21-21 31,0 0-15,0-21-16,0-1 0,-21 1 15,22 21-15,-1-21 0,0 0 16,0 0-16,-21 0 0,21-1 0,22-20 16,-22 21-16,0 0 15,0 21-15,0 0 16,-21 21 0,0 0-16,0 0 0,0 0 15,0 1-15,0-1 0,0 0 16,0 0-16,0 0 15,0 0-15,0 1 0,0-1 0,0 0 16,21-21 0,1 0-16,-1 0 0,0 0 15,0 0-15,0 0 0,0 0 16,1 0-16,20-21 0,-21 21 0,0-21 16,0-1-16,1 1 0,-1 0 15,0 0-15,0 0 0,-21 0 16,0-1-16,21 22 0,-21-21 0,0 0 15,0 0-15,-21 21 16,0 0 0,0 0-16,0 21 0,-1 0 15,1 0-15,0 1 0,21-1 0,0 0 16,0 0-16,-21 0 0,21 0 16,0 1-16,0-1 0,0 0 15,0 0-15,21 0 0,0-21 16,0 0-16,1 0 0,-1 0 15,0 0-15,21 0 16,-21 0-16,22 0 0,-22 0 0,21 0 16,-21-21-16,22 21 0,-22-21 15,0 0-15,21 0 0,-20-1 0,-22 1 16,21 0-16,-21 0 0,21 0 0,-21-22 16,0 22-16,-21 21 15,0 0-15,-1 0 16,22 21-1,0 1-15,0-1 0,0 0 16,0 0-16,22 0 0,-1 22 16,0-43-16,-21 21 15,0 0-15,0 0 16,0 0-16,0 0 0,0 1 16,21-22 15,0 0-31,0 0 0,1 0 0,-1 0 15,0 0-15,21 0 0,-21 0 0,1 0 16,20-22-16,-21 22 0,21-21 16,-20 21-16,-1-21 0,0 21 0,0-21 15,0 0-15,0 0 0,1-1 16,-22 1-16,0 0 0,0 0 0,0 0 0,0 0 16,0-1-16,0 1 0,0 0 15,-22 0 1,1 21-16,0 0 0,0 21 15,0 0-15,0 0 0,-1 1 16,1-1-16,21 21 0,-21-21 16,0 0-16,21 1 0,0-1 0,0 0 15,0 0-15,0 0 16,21-21 0,0 0-1,0 0-15,1 0 0,-1-21 0,0 0 16,0 21-16,0-21 0,0 0 0,1-1 15,-22 1-15,21 0 16,0 0-16,-21 0 0,0 42 31,0 0-31,0 0 16,0 0-16,0 1 16,0-1-16,0 0 0,0 0 15,0 0-15,0 0 16,21-21-1,0 0-15,0 0 0,22 0 16,-22 0-16,0 0 0,0 0 16,22 0-16,-22-21 0,0 0 15,21 21-15</inkml:trace>
  <inkml:trace contextRef="#ctx0" brushRef="#br1" timeOffset="85658.13">7070 9716 0,'0'0'0,"0"-43"0,0 1 16,-22 42 15,22 21-31,-21 0 0,-21 0 0,21 1 16,0-1-16,-1 21 0,1-21 0,0 0 15,0 22-15,0-22 0,21 21 16,0-21-16,-21 1 0,21-1 16,-22 0-16,22 0 0,0 0 0,0 43 15,22-43 1,-22 0-16,21-21 0,0 0 15,0 0-15,0 0 0,22 0 0,-22 0 16,0 0-16,21-21 0,-21 0 0,1 21 16</inkml:trace>
  <inkml:trace contextRef="#ctx0" brushRef="#br1" timeOffset="85883.71">7408 9694 0,'0'-21'0,"0"42"0,21-42 16,1 21-1,-22 21-15,0 1 16,21-1-16,-21 21 0,21-21 0,-21 0 16,0 22-16,0-22 0,0 21 0,0-21 15,0 22-15,0-22 0,0 0 16,-21 21-16,0-20 0,-1-1 0,1 0 16,0 0-16,-21-21 0,21 21 0,-22 0 15,22-21-15,0 0 0,0 22 0,0-22 16</inkml:trace>
  <inkml:trace contextRef="#ctx0" brushRef="#br1" timeOffset="93901.91">7112 9652 0,'0'-21'0,"-21"21"31,21-21-15,-21 21-16,-1 0 16,1 0-16,0 21 0,0 0 15,0 0-15,0 0 16,21 1-16,0-1 15,-22 0-15,1 0 0,21 0 0,0 0 16,0 1-16,0-1 0,-21 0 0,21 0 16,0 0-16,0 0 0,-21-21 15,21 22-15,0-1 0,0 0 0,0 0 16,0 0-16,0 0 0,0 1 16,0-1-16,21-21 15,0 21-15,0-21 16,1 0-16,-1 0 0,0 0 15,0 0-15,0 0 0,0-21 0,1 0 16,20 21-16</inkml:trace>
  <inkml:trace contextRef="#ctx0" brushRef="#br1" timeOffset="94358.37">7472 9694 0,'0'0'0,"-21"0"0,21 22 47,0-1-31,0 0-16,0 0 15,0 0-15,0 0 0,0 1 0,0-1 16,0 0-16,0 0 0,0 0 15,0 22-15,-22-22 0,22 0 16,-21 0-16,21 0 0,0 0 0,-21 1 16,21-1-16,-21 0 0,0 0 15,21 0-15,0 0 0,-21-21 16,-1 0 0,22 22-16,-21-44 15</inkml:trace>
  <inkml:trace contextRef="#ctx0" brushRef="#br1" timeOffset="95342.02">4106 10139 0,'21'0'16,"-21"-21"-1,-21 21 16,0 21-15,0-21-16,0 21 0,0-21 16,-1 21-16,1-21 0,0 0 0,21 21 15,0 1 1,21-22 15,0 0-15,1 0-16,-1 0 15,-21 21 1,0 0-16,0 0 16,0 0-16,0 0 15,0 1-15,-21-1 0,-1 0 0,1 0 16,0-21-16,21 21 0,-21 0 0,0 1 16,0-22-16,-1 21 0,22 0 15,-21-21-15,21 21 0,-21-21 16,21 21-16,21-21 94,0 0-94,1 0 0</inkml:trace>
  <inkml:trace contextRef="#ctx0" brushRef="#br1" timeOffset="95746.27">4191 10583 0,'-21'22'16,"0"-22"-16,-1 0 16,22 21-16,22-21 47,-1 0-47,0 0 0,21 0 15,-21 0-15,22 0 0,-1 0 0,0 0 16,1 0-16,-1 21 0,0-21 15,1 0-15,-1 0 0,0 0 0,-20 0 16,-1 0-16,21 0 0,-21 0 0,0 21 16,1-21-16,-44 0 47,1 0-47,0 0 0,0 0 15,0 0-15,0 0 16,-1 0-16</inkml:trace>
  <inkml:trace contextRef="#ctx0" brushRef="#br1" timeOffset="96041.83">4276 10710 0,'0'0'0,"-43"0"0,22 22 0,0-22 16,0 0-16,21 21 15,21-21 1,0 0-16,0 0 15,22 0-15,-22 0 0,21 0 0,-21 0 16,22 0-16,-1 0 0,0 0 16,1 0-16,-1 0 0,0 0 0,-21 0 15,22 21-15,-1-21 0,-21 0 16,22 0-16,-22 0 0,0 0 0,0 0 16,0 0-16,-42 0 46,0 0-30,0 0-16,0 0 0,-1 0 16,1 0-16</inkml:trace>
  <inkml:trace contextRef="#ctx0" brushRef="#br1" timeOffset="96306.34">4297 10816 0,'0'0'0,"-43"0"0,-20 0 16,42 0-16,0 0 0,-1 0 15,22 21-15,22-21 16,-1 22 0,0-22-16,0 0 0,21 0 0,1 0 15,-22 21-15,21-21 0,1 0 0,-1 0 16,0 0-16,1 0 0,-1 0 0,0 0 16,1 0-16,-22 0 0,0 0 15,0 0-15,0 0 0,0 0 16,1 0-16,-44 0 47,1 0-47,0 0 15,0 0-15,0 0 0</inkml:trace>
  <inkml:trace contextRef="#ctx0" brushRef="#br1" timeOffset="96926.2">3746 10964 0,'0'0'0,"-21"0"0,0 0 16,42 0 31,0 0-32,1 0-15,-1 0 0,0 0 16,0 0-16,0 0 0,0 0 16,-21 22 15,0-1-31,-21-21 15,0 21-15,0-21 0,0 21 0,0 0 16,-1-21-16,1 0 16,0 21-16,0 1 0,21-1 15,0 0 1,0 0 0,0 0-16,0 0 15,21-21-15,-21 22 0,21-1 16,0-21-16,1 21 0,-1 0 0,0 0 15,-21 0 1,21-21-16,-21 22 0,21-1 0,-21 0 16,0 0-16,0 0 15,-21-21-15,0 21 0,0-21 0,0 0 16,-1 22-16,1-1 16,0-21-16,0 0 0,0 0 15,0 0-15,-1 0 16,22-21 15,0-1-31,0 1 16,22 0-16,-1 21 0,21-42 15,-21 21-15</inkml:trace>
  <inkml:trace contextRef="#ctx0" brushRef="#br1" timeOffset="107426.08">4699 14901 0,'0'0'0,"0"-21"15,0 0-15,-21 21 32,0 0-32,-1 0 0,1 0 15,-21 21-15,21-21 0,0 21 0,-1 1 16,1-1-16,0 0 0,0 0 15,0 0-15,0 0 0,-1 1 0,1 20 16,21-21-16,0 0 0,0 0 0,0 1 16,0-1-16,0 0 0,0 0 15,0 0-15,21-21 0,1 21 0,-1-21 16,21 0-16,-21 22 0,22-22 0,-22 0 16,21 0-16,0 0 0,-20 0 15,20 0-15,-21-22 0,21 22 16,-20-21-16,-1 0 0,21 0 0,-21 0 15,0 0-15,-21-1 0,22 1 0,-22 0 16,0 0-16,0 0 0,0 0 16,0-1-16,0 1 0,0 0 0,-22 21 15,1 0-15,0 0 16,0 0-16,0 0 16,0 21-16,-1 0 0,1 1 0,0-1 15,0 0-15,21 0 0,-21 0 16,21 0-16,-21 1 0,21-1 0,0 0 15,0 0-15,0 0 0,0 0 16,21-21-16,0 0 16,0 0-16,0 0 0,0 0 0,1 0 15,-1-21-15,0 0 0,0 0 16,0 21-16,0-21 0,1 0 0,-22-1 16,0 1-16,21 0 0,-21 0 0,0 0 15,0 0-15,0-1 16,0 44-1,0-1 1,0 0-16,0 0 16,0 0-16,0 0 0,0 1 15,0-1-15,0 0 0,0 0 16,0 0-16,21-21 16,0 0-16,0 0 15,0 0-15,1 0 0,-22-21 0,21 21 16,0-21-16,0 0 0,-21 0 0,21-1 15,-21 1-15,21 21 0,-21-21 0,0 0 16,0 0-16,0 0 0,22-1 16,-22 1-16,0 42 31,0 1-31,0-1 16,0 21-16,0-21 0,0 0 15,0 1-15,0-1 0,0 21 0,-22-21 16,22 0-16,0 1 0,0-1 0,0 0 15,0 0-15,0 0 16,0-42 15,0 0-31,0 0 16,0 0-16,0-1 0,0 1 0,22 0 16,-22-21-16,21 21 0,-21-1 0,21 1 15,-21 0-15,0 0 0,21 0 16,0 21-16,0 0 15,1 21 1,-22 0-16,0 0 16,0 0-16,0 1 0,0-1 15,21 0-15,-21 0 0,0 0 0,0 0 16,0 1-16,0-1 0,0 0 16,0 0-1,21-21-15,0-21 16,0 0-1,-21 0-15,21-1 0,1 1 16,-22 0-16,21-21 0,0 21 16,-21-1-16,21 1 0,0 0 15,0 0-15,-21 0 0,22 21 0,-1 0 16,0-21-16,0 21 16,-21 21-16,21 0 15,-21 0-15,0 0 0,0 0 16,0 1-16,0-1 0,0 0 15,0 0-15,0 0 0,0 0 16,21 1-16,1-22 16,-1 0-16,0 0 15,0 0-15,0 0 0,0 0 16,1-22-16,-1 22 0,0-21 0,0 0 16,-21 0-16,21 21 0,0-21 15,1-22-15,-22 22 0,0 0 16,21 21-16,-21-21 0,21 0 0,-21 0 15,-21 42 17,0 0-32,21 0 15,0 0-15,-22 0 0,22 1 0,-21-1 16,21 0-16,0 0 0,0 0 0,0 0 16,0 1-16,0-1 0,0 0 15,0 0-15,21-21 16,1 0-16,-1 0 0,0 0 15,0 0-15,0 0 0,0 0 16,22-21-16,-22 0 16,0 0-16,0 21 0,0-22 0,1 1 15,-22-21-15,0 21 0,21 0 0,-21-1 16,0 1-16,0 0 0,0 0 0,0 0 16,0 42 15,0 0-16,0 0-15,0 0 16,0 1-16,0-1 16,0 0-16,21 0 0,0 0 15,-21 0-15,21 1 0,0-1 16,-21 0-16,22 0 16,-1-21-16,0 0 15,-21 21-15,21-21 0,0 0 16,0 0-16,1 0 0,-1 0 15,0 0-15,0 0 0,0 0 16,0-21-16,1 21 16,-1-21-16,0 0 0,0 0 15,0-1-15,0 1 0,-21 0 16,22 0-16,-22 0 0,0 0 0,21-1 16,-21 1-16,0 0 0,0 0 15,0 0-15,0 0 16,-21 21-1,21 21-15,-22 0 0,1 0 0,0 0 16,0 0-16,21 1 0,-21-1 16,21 21-16,-21-21 0,21 0 0,0 1 15,0 20-15,0-21 0,0 0 16,21-21 0,0 0-16,0 0 15,0 0-15,0-21 16,1 0-16,-22 0 0,0 0 15,21-1-15,-21 1 0,0 0 16,21 0-16,-21 0 0,0 0 0,0 42 47,0 0-47,0 0 0,0 0 0,0 0 16,0 1-16,-21-1 0,21 0 0,0 0 15,0 0-15,0 0 16,0 1-16,0-1 0,21-21 31,0 0-31,0 0 16,0 0-16,-21-21 0,22-1 15</inkml:trace>
  <inkml:trace contextRef="#ctx0" brushRef="#br1" timeOffset="107706.18">7302 14965 0,'-21'0'16,"0"0"-16,0 0 15,21 21-15,-21 0 16,0 0-16,-1 1 0,22-1 16,-21 0-16,21 0 0,-21 0 0,21 22 15,0-22-15,-21 0 0,21 0 16,-21 21-16,21-20 0,0-1 0,0 0 15,0 0-15,0 0 0,0 0 0,0 1 16,21-22-16,0 0 0,-21 21 16,21-21-16,0 0 0,1 0 15,-1 0-15,0 0 0,0-21 16,-21-1-16,21 22 0,0-21 0,1 0 16</inkml:trace>
  <inkml:trace contextRef="#ctx0" brushRef="#br1" timeOffset="107922.02">7493 14944 0,'21'0'16,"0"0"-1,-21 21-15,0 0 0,0 0 16,21 22-16,-21-22 0,0 0 16,0 21-16,22-21 0,-22 22 0,0-1 15,0-21-15,0 22 0,0-22 0,0 0 16,0 0-16,-22 0 0,1 0 0,0 1 15,0-1-15,21 0 0,-21-21 16,0 21-16,-1 0 0,1-21 16,0 0-16,0 0 0,0 0 0,-22 0 15</inkml:trace>
  <inkml:trace contextRef="#ctx0" brushRef="#br1" timeOffset="108562.04">3090 15558 0,'0'0'0,"-21"-22"16,21 1-16,-21 21 15,0 0-15,0 0 16,-1 0-16,1 0 16,0 0-16,0 0 0,0 0 15,0 0-15,21 21 0,-22-21 0,1 22 16,0-22-16,0 21 0,0-21 16,21 21-16,0 0 15,21-21 1,0 0-16,0 0 15,0 0-15,1 21 0,20-21 0,-21 21 16,0-21-16,0 22 0,1-22 16,-1 21-16,0-21 0,0 21 15,-21 0-15,0 0 16,0 0-16,0 1 0,-21-22 16,0 21-16,0-21 0,-22 0 15,22 21-15,0 0 0,0-21 0,0 21 16,-1-21-16,1 0 15,21 21-15,0 1 16,0-1-16,0 0 16,0 0-1,0 0-15</inkml:trace>
  <inkml:trace contextRef="#ctx0" brushRef="#br1" timeOffset="109025.8">2752 16870 0,'21'0'31,"0"0"-31,0 0 15,0 0-15,0 0 16,1 0-16,-22 21 16,0 0-16,0 0 15,0 1-15,0-1 16,0 0-16,0 0 0,0 0 16,0 0-16,0 1 0,0-1 0,0 0 15,0 0-15,21 0 0,0 0 16,-21 1-16,21-22 15,0 21-15,0 0 0,1 0 16,-1 0-16,-21 0 16,21-21-16,-21 22 0,0-1 15,0 0-15,0 0 0,0 0 16,0 0-16,-21 1 0,0-22 16,-1 21-16,1 0 15,0-21-15,0 0 0,0 21 0,0-21 16,-1 0-16,1 0 0,0 0 0,-21 0 15,21 0-15,-1 0 0,1-21 16,0 0-16,21 0 0</inkml:trace>
  <inkml:trace contextRef="#ctx0" brushRef="#br1" timeOffset="111742.41">8086 10732 0,'0'0'0,"0"21"16,21-21 0,0 0-16,0 0 15,0-21-15,0-1 0,1 22 16,20-21-16,-21 0 0,0 0 0,22-21 16,-22 20-16,0 1 0,0 0 15,0-21-15,-21 21 0,0-22 0,0 22 16,0 0-16,0-21 0,0 20 0,0 1 15,0 0-15,0 0 0,0 0 16,0 42 0,0 0-16,-21 0 15,0 0-15,21 22 0,-21-1 0,21 0 16,-21 1-16,-1 20 0,22-20 16,-21 20-16,21 1 0,0-22 0,-21 21 15,0 1-15,21-1 0,-21 1 0,21-1 16,0-20-16,0 20 0,-21 1 0,21-22 15,0 22-15,0-22 0,0 0 16,0-21-16,0 22 0,0-22 16,0 21-16,0-21 0,0 1 0,21-1 15,0-21-15,0 0 0,0 0 16,0 0-16,1-21 0,-1-1 0,21 1 16,-21 0-16,22 0 0,-22 0 0,0 0 15,0-22-15,0 22 0,0-21 16,-21 21-16,0-22 0,0 22 0,0-21 15,-21-1-15,0 1 0,0 0 16,0 21-16,-22-22 0,22 1 0,0 21 0,-21 0 16,21-22-16,-1 22 0,1 21 15,0-21-15,21 0 16,21 21 0,0 0-16,1 0 15,-1 0-15,21 0 0,-21-21 0,22 21 16,-1-22-16,0 22 0,1-21 0,20 0 15,-21 21-15,1-21 0,20 0 16,-20 0-16,-1-1 0,-21 1 0,0 0 16,0 0-16,-21 0 0,0 0 15,-21 21-15,0-22 0,0 22 16,0 0-16,0 0 16,-1 0-16,1 0 0,0 22 15,21-1-15,0 0 16,0 0-16,0 0 0,0 0 15,21 1-15,0-1 0,1 0 16,-22 0-16,21-21 0,0 21 0,0 0 16,0 1-16,0-22 0,1 0 15,-1 0-15,0 0 0,0 0 16,0 0-16,0 0 0,1 0 16,-1 0-16,0 0 0,0-22 0,0 1 15,0 21-15,1-21 0,-1 0 0,0 0 16,0 0-16,0-1 0,0 1 0,1 0 15,-22 0-15,21 21 0,-21-21 16,0 0-16,0 42 31,0 0-31,0 0 0,0 0 16,0 0-16,-21 1 0,21-1 0,-22 0 16,22 0-16,0 0 0,0 0 0,0 1 15,0-1-15,0 0 0,0 0 16,0 0-16,0 0 0,0 1 15,22-22-15,-1 0 0,0 0 16,0 0-16,0 0 0,0 0 0,1-22 16,20 22-16,-21-21 0,0 0 15,0 0-15,1 0 0,-1 0 16,0-1-16,-21 1 0,21 0 0,-21 0 16,0-21-16,0 20 0,0 1 0,0 0 15,-21 0-15,0 0 0,0 0 0,-1 21 16,1 0-16,0 0 0,0 0 0,0 0 15,0 0-15,-1 21 16,1 0-16,0 0 0,0 0 0,21 0 16,0 1-16,0-1 0,0 0 0,0 0 15,0 0-15,0 0 0,21 1 16,0-22-16,0 0 0,1 21 0,-1-21 16,21 0-16,-21 0 15,22 0-15,-22 0 0,21 0 0,-21-21 16,22 21-16,-1-22 0,-21 1 0,0 0 15,22 21-15,-22-21 0,-21 0 0,21 0 16,0 21-16,-21-22 0,0 44 47,0-1-47,0 0 0,0 0 16,0 0-16,0 0 0,0 1 15,0-1-15,-21-21 16,21 21-1,21-21 1,-21-21 0,21 21-16,-21-21 0,21-1 0,1 22 15,-22-21-15,21 0 0,0 0 16,0 21-16,-21-21 0,21 21 16,0 0-16,-21 21 31,0 0-31,0 0 0,0 0 15,0 1-15,22-1 0,-22 0 0,0 0 16,21 0-16,-21 0 0,0 1 16,21-22-16,-21 21 0,21-21 0,0 0 15,0 21-15,1-21 16,-1 0-16,0 0 0,0 0 0,0 0 16,0-21-16,1 0 0,-1 21 0,0-22 15,0 1-15,0 0 0,0 0 0,-21-21 16,22 20-16,-1-20 0,-21 0 15,0-1-15,21 1 0,-21 0 0,21-1 16,-21 1-16,21-43 16,-21 43-16,0 0 0,0 21 0,0-1 0,0 1 15,0 0-15,0 42 16,0 0 0,0 1-16,0 20 0,-21 0 15,21-21-15,-21 22 0,21-1 0,-21 0 16,21 1-16,0-1 0,0 0 0,0 22 15,0-22-15,0-21 16,0 22-16,0-22 0,0 0 0,0 0 16,0 0-16,0 1 0,0-1 15,21-21-15,0 0 0,0 0 16,0 0-16,1 0 0,-22-21 16,21 21-16,-21-22 0,21 1 15,-21 0-15,0 0 0,0 0 0,0 0 16</inkml:trace>
  <inkml:trace contextRef="#ctx0" brushRef="#br1" timeOffset="111938.14">10456 10647 0,'0'21'16,"21"0"0,22-21-16,-22 0 15,21 21-15,-21-21 0,22 0 16,-1 0-16,0 0 0,1 0 0,-22 0 15,21 0-15,1 0 0,-22 0 0,21 0 16,-21 0-16,0 0 0,1-21 16</inkml:trace>
  <inkml:trace contextRef="#ctx0" brushRef="#br1" timeOffset="115045.85">4064 16298 0,'0'-21'47,"21"21"-47,0-21 0,0 0 15,-21 0-15,22 0 0,-1-1 16,21 1-16,-21 0 0,0 0 0,1 0 16,-1 0-16,0-1 0,-21 1 0,21 0 15,0 0-15,-21 0 0,0 0 0,0-1 16,0 1-1,0 42 17,-21-21-32,0 22 0,21-1 15,-21 0-15,0 0 0,21 0 0,0 22 16,-22-22-16,1 21 0,21 0 16,-21 1-16,21-22 0,0 21 15,-21 1-15,0-22 0,21 21 0,-21 0 16,21-20-16,0 20 0,0-21 0,-22 21 15,22 1-15,-21-22 0,21 21 16,0 1-16,0-22 0,-21 21 0,0 0 16,21-20-16,-21-1 0,21 21 0,0-21 15,0 0-15,-21 1 0,21-1 0,0 0 16,21-21 15,0 0-15,0-21-16,0 0 0,0-1 15,-21 1-15,22 0 0,-1 0 16,0 0-16,0-22 0,0 22 0,0-21 16,-21 21-16,0-22 0,0 1 15,0 21-15,0-21 0,0 20 0,0-20 16,-21 21-16,0 0 0,0 0 0,0-1 16,0 22-16,-1 0 15,1 0-15,0 0 0,0 0 0,0 0 16,42 0 15,0 0-15,0 0-16,0 0 0,22-21 15,-22 21-15,21-21 0,-21 0 0,22 21 16,-1-21-16,-21 0 0,22-1 16,-22 22-16,0-21 0,0 0 0,0 21 15,-21-21 1,-21 21-1,0 0 1,21 21-16,0 0 0,0 0 16,0 1-16,0-1 15,0 0-15,0 0 16,0 0-16,21-21 0,0 21 0,-21 1 16,21-22-16,1 21 0,-1 0 15,0-21-15,0 0 16,0 0-16,0 0 0,1 0 0,-1 0 15,0 0-15,0 0 0,0-21 0,0 21 16,1-21-16,-1-1 0,0 1 0,0 0 16,0 0-16,0 21 0,-21-21 15,0 0-15,22 21 0,-22-22 16,0 44 15,0-1-31,0 0 0,0 0 16,0 0-16,0 0 0,0 1 15,0-1-15,0 0 16,0 0-16,0 0 16,21-21-16,0 0 15,0 0-15,0 0 0,0 0 16,1 0-16,-1-21 0,0 0 0,-21 0 16,21 21-16,-21-21 0,21-1 15,-21 1-15,0 0 0,0 0 0,0 0 16,-21 0-16,0-1 0,21 1 15,-21 0-15,0 21 0,-1 0 16,1-21-16,0 21 0,0 0 0,0 0 16,0 0-16,-1 0 15,44 0 17,-1 0-32,0 0 15,0 0-15,0 0 0,0 0 0,1 0 16,-1 0-16,0 0 0,0 0 0,0 0 15,0 0-15,1 21 0,-1-21 16,-21 21-16,21 0 0,-21 1 16,21-1-16,-21 0 15,0 0-15,0 0 0,0 0 16,0 1-16,0-1 16,-21-21-16,0 21 15,21-42 16,0 0-31,0-1 16,0 1-16,21 0 0,-21 0 16,21 0-16,-21 0 0,21-1 15,0 22-15,1 0 0,-1 0 16,0 0 0,0 0-16,-21 22 0,0-1 15,0 0-15,21 0 0,-21 0 16,0 0-16,0 1 0,0-1 15,0 0-15,21-21 0,-21 21 16,0 0-16,22-21 16,-1 0-16,0 0 0,0 0 15,0 0-15,0 0 0,1-21 16,20 21-16,-21-21 0,0 0 0,0 0 16,1-1-16,-1 1 0,0-21 0,0 21 15,0-22-15,0 1 0,1 21 16,-22-21-16,0 20 0,0 1 0,0 0 15,0 0-15,0 0 0,0 42 16,0 0 0,-22 0-16,22 0 0,0 1 15,-21-1-15,21 0 0,-21 21 16,0-21-16,21 1 0,0 20 0,0-21 16,-21 0-16,21 22 0,0-22 0,0 0 15,0 0-15,0 0 0,0 0 0,0 1 16,0-1-16,21-21 31,-21-21-15,0-1-16,0 1 0,0 0 0</inkml:trace>
  <inkml:trace contextRef="#ctx0" brushRef="#br1" timeOffset="115223.02">5503 16277 0,'0'0'0,"-21"0"16,42 0 0,0 0-16,1 0 15,20 0-15,-21 0 0,0 0 16,22 0-16,-1 0 0,-21 0 0,21 0 16,1-21-16,-22 21 0,0-21 0,21 21 15</inkml:trace>
  <inkml:trace contextRef="#ctx0" brushRef="#br1" timeOffset="115937.41">6710 16171 0,'0'-21'16,"0"42"-16,0-63 0,0 21 0,0 0 16,0 0-16,0-1 15,-21 22-15,-1 0 16,1 0-16,0 22 0,0-1 16,0 0-16,0 0 0,-1 0 0,22 0 15,0 1-15,-21-22 0,21 21 16,0 0-16,0 0 0,0 0 15,21-21-15,1 0 16,20 0-16,-21 0 0,0 0 16,22 0-16,-22 0 0,0 0 15,0 21-15,-21 1 0,0-1 16,-21 0 0,0-21-16,-22 0 0,22 21 15,0-21-15,-21 0 0,21 21 0,-1-21 16,1 0-16,0 0 0,0 0 15,0 0-15,42 0 32,0 0-17,0 0-15,-21 21 0,21 1 0,1-22 16,-22 21-16,0 0 0,0 0 0,0 21 16,0-20-16,0-1 0,0 0 15,0 21-15,-22-21 0,1 1 0,0 20 16,0-21-16,0 0 0,0 0 0,-1-21 15,22 22-15,0-1 0,0-42 32,0-1-32,22 1 15,-1 0-15,0 0 0,0-21 0</inkml:trace>
  <inkml:trace contextRef="#ctx0" brushRef="#br1" timeOffset="116446.27">7599 15939 0,'0'0'15,"0"-22"-15,0 1 0,0 0 16,-21 0-16,-1 21 0,1 0 16,21 21-16,0 0 0,0 0 15,-21 22-15,21-1 0,-21-21 16,21 22-16,-21-1 0,21 0 0,-21 1 15,21-1-15,0 0 0,-22 1 0,22-1 16,-21-21-16,21 0 0,0 22 16,0-22-16,0 0 0,0 0 15,0-42 17,0 0-32,0 0 0,0-1 15,21 1-15,-21 0 0,22 0 0,-1 0 16,-21 0-16,21-1 0,-21 1 0,21 21 15,0-21-15,0 21 0,1 0 16,-1 0-16,0 0 16,0 0-16,0 0 0,0 21 15,-21 0-15,22-21 0,-22 22 0,0-1 16,0 0-16,0 0 0,0 0 16,0 0-16,-22-21 0,1 22 0,0-1 15,0-21-15,0 21 0,0-21 16,-1 0-16,1 0 0,0 0 0,0 0 0,0 0 15,0 0-15,-1 0 16,22-21 0,0 0-16,22-1 15,-1 22-15,21-21 0,-21 21 16,22 0-16,-22 0 0</inkml:trace>
  <inkml:trace contextRef="#ctx0" brushRef="#br1" timeOffset="116867">8064 16298 0,'0'-21'0,"0"42"0,22-42 0,-22 0 16,21 21-16,-21-21 0,0 0 16,0 0-16,0-1 0,0 1 15,-21 21 1,-1 0-16,1 21 16,0-21-16,0 22 0,0-1 15,0 0-15,-1 0 0,1 0 0,0 0 16,21 1-16,-21-1 0,21 0 0,-21 21 15,21-21-15,0 1 0,0-1 16,21-21 0,0 0-16,0 0 15,0 0-15,1-21 0,-1 21 16,0-22-16,0 1 0,0 0 0,-21 0 16,21 0-16,-21 0 0,22-1 15,-1 1-15,-21 42 31,0 1-15,0-1-16,0 0 0,0 21 16,0-21-16,0 1 0,0-1 0,0 0 15,0 0-15,0 0 0,0 0 0,0 1 16,21-22 0,0 0-16,0 0 15,0 0-15,1-22 16,-1 22-16</inkml:trace>
  <inkml:trace contextRef="#ctx0" brushRef="#br1" timeOffset="117567.9">8530 16214 0,'0'0'0,"0"-21"0,0-22 16,0 22 0,-21 21-16,0 0 15,0 0-15,-1 0 0,1 21 16,0 0-16,21 1 0,-21-1 0,0 0 15,0 0-15,21 0 0,0 22 0,-22-22 16,22 0-16,0 0 0,0 0 0,0 22 16,0-22-16,22 0 0,-1 0 15,0 0-15,0-21 0,21 0 16,-20 21-16,-1-21 0,21 0 0,-21 0 16,22 0-16,-22 0 0,21-21 15,-21 0-15,0 21 0,22-21 0,-22-21 16,0 20-16,0 1 0,-21-21 15,21 0-15,-21 20 0,0-20 0,0 0 16,0-22-16,0 43 0,0-21 0,0-1 16,0 22-16,0 0 0,0 0 0,0 42 31,0 0-31,0 0 16,0 1-16,0 20 0,0-21 0,0 21 15,0-20-15,0-1 0,0 21 0,0-21 16,0 0-16,-21 1 0,21-1 15,0 0-15,0 0 0,0 0 16,0 0-16,21-21 31,1-21-31,-22 0 0,21 21 16,0-21-16,0 21 0,-21-21 16,21 0-16,0 21 0,-21-22 0,22 22 15,-1-21-15,-21 42 31,-21-21-15,-1 22-16,1-22 0,0 21 0,0-21 16,21 21-16,-21-21 0,0 0 15,-1 21-15,1-21 0,21 21 16,0 0-16,0 1 16,0-1-1,21 0-15,1-21 0,-22 21 16,21-21-16,0 21 0,0-21 0,0 21 15,0 1-15,1-22 16,-1 0-16,0 0 16,0 0-1,0-22 1</inkml:trace>
  <inkml:trace contextRef="#ctx0" brushRef="#br1" timeOffset="117874.1">9567 16235 0,'0'-21'0,"0"42"0,0-63 0,-21 63 46,0 0-46,0 0 0,21 0 16,-21 0-16,-1 22 0,22-22 16,-21 0-16,21 21 0,-21-20 0,21-1 15,0 0-15,0 0 0,0 0 0,-21 0 16,21 1-16,0-1 0,0 0 16,21-21-1,0 0-15,0 0 16,1-21-16,-1 0 0</inkml:trace>
  <inkml:trace contextRef="#ctx0" brushRef="#br1" timeOffset="118094.19">9864 16150 0,'0'0'16,"0"-21"-1,21 42 1,-21 0-16,0 1 0,0-1 15,0 0-15,21 0 0,-21 0 0,21 0 16,-21 22-16,0-22 0,0 0 16,0 0-16,0 22 0,0-22 0,0 0 15,0 0-15,0 0 0,-21-21 16,21 21-16,-21 1 0,0-22 0,-1 0 0,1 21 16,0-21-16,0 0 15</inkml:trace>
  <inkml:trace contextRef="#ctx0" brushRef="#br1" timeOffset="119898.08">8911 11091 0,'-21'0'0,"42"0"0,-63 0 0,21 0 0,-1 0 16,1 0-16,0 0 16,42 0 15,0 0-15,1 0-16,20 0 0,-21 0 0,21 22 15,1-22-15,20 0 0,-20 21 0,20 0 16,-21-21-16,22 0 0,-1 0 0,1 21 15,-1-21-15,1 0 0,-1 0 16,1 0-16,-1 21 0,-20-21 16,20 0-16,-20 0 0,-1 0 0,-21 0 15,21 0-15,-20 0 0,-1 0 16,0 0 0,-42 0 15,0 0-31,-1 0 15,1 0-15,0 0 0,0 0 16</inkml:trace>
  <inkml:trace contextRef="#ctx0" brushRef="#br1" timeOffset="120245.97">9038 11303 0,'21'0'16,"0"0"-16,22 0 0,-1 21 0,-21-21 16,22 0-16,20 0 0,-21 0 15,1 0-15,20 21 0,1-21 0,-22 0 16,22 0-16,-1 0 0,-21 22 15,1-22-15,-1 0 0,0 0 0,1 0 16,-22 0-16,0 0 0,0 0 0,0 0 16</inkml:trace>
  <inkml:trace contextRef="#ctx0" brushRef="#br1" timeOffset="135378">5249 11218 0,'0'0'15,"0"-21"1,0 0 15,21 21 1,-21 21 61,0 0-77,0 1-16,0-1 16,0 0-16,0 0 15,0 0-15,0 0 16,0 1-16,0-1 0,0 0 0,0 0 15,0 0-15,0 22 16,0-22-16,0 0 0,0 0 0,0 0 16,0 0-16,0 1 0,-21-1 0,21 0 15,0 0-15,0 21 0,-21-20 0,21-1 16,0 0-16,0 0 0,0 21 16,0-20-16,0-1 0,0 21 0,-21-21 15,21 0-15,0 22 0,-21-22 0,21 21 16,0-21-16,0 22 0,0-22 0,0 0 15,-21 0-15,21 22 16,0-22-16,0 0 0,0 0 0,-22 0 16,22 0-16,0 1 0,0-1 0,0 0 15,0 0-15,0 0 0,0 0 16,0 1-16,0-1 0,0 0 16,0 0-16,0 0 0,0 0 15,-21 22-15,21-22 0,0 0 0,-21 21 0,21-20 16,0-1-16,0 0 0,0 0 0,0 0 15,0 0-15,-21 1 0,21-1 16,0 0-16,0 0 0,0 0 0,-21 0 16,21 1-16,0-1 15,0 0-15,0 0 0,0 0 0,0 0 16,0 1-16,-21-1 0,21 0 16,-22 0-16,22 0 0,0 0 15,0 1-15,0-1 0,0 0 16,0 0-16,0 0 15,0 0 1,0 1-16,0-1 16,-21-21-1,21 21-15,0 0 0,0 0 16,-21-21-16,21 21 0,0 1 16,0-1-16,0 0 15,0 0-15,0 0 16,0 0-16,0 1 15,0-1 1,0 0 0,0 0-1,0 0 17,0 0-1,0 1-16,-21-22 1,21 21-16,0 0 16,-21-21-16,21 21 15,-21-21 17,21-21-32,0 0 0,0 0 15,0-1-15,0 1 0,0-21 16,0 21-16,0-22 0,0 1 0,0 0 15</inkml:trace>
  <inkml:trace contextRef="#ctx0" brushRef="#br1" timeOffset="136786.99">5207 11367 0,'21'0'16,"-21"-22"0,21 22-1,-21-21 1,-21 21 62,21 21-62,0 1-16,-21-22 0,0 21 15,21 0-15,-21 0 16,-1 0-16,22 0 0,-21 1 0,0-1 15,0 0-15,21 0 0,-21 0 0,0 0 16,-43 43 0,64-43-16,-21 0 0,0-21 0,0 21 15,21 1-15,0-1 0,-22-21 16,1 21-16,42-21 78,1-21-78,-1 0 16,0-1-16,0 1 15,0 0-15,0 21 0,-21-21 16,22 0-16,-1 0 0,0-1 0,0-20 16,0 21-16,0-21 15,1-1-15,-22 22 0,21 0 0,-21-21 16,0 20-16,21 1 0,-21 0 0,21 0 15,-21 0-15,0 0 0,0-1 0,21 1 16,0 0-16,-21 0 16,22 21-16,-22-21 15,21 21-15,0 0 0,-21-21 16,21 21-16,-21-22 16,21 22-1,-21 22 16,0-1-31,0 0 16,21 0-16,-21 0 0,22 22 0,-22-22 16,21 0-16,-21 0 0,0 0 15,21 22-15,21-1 0,-42-21 16,0 21-16,21-20 0,1-1 16,-22 0-16,21 21 0,-21-21 0,0 1 15,21-1-15,0 0 0,-21 0 16,0 0-16,0 0 0,21 1 0,-21-1 15,21 0-15,-21 0 16,0 0-16,0-42 63,0 0-48,0 0-15,0 0 16,-21 21-16,21-22 0,-21 1 15,21 0-15,0 0 0,0 0 0,0 0 16,0-1-16,-21 1 0,21 0 16,0 0-16</inkml:trace>
  <inkml:trace contextRef="#ctx0" brushRef="#br1" timeOffset="137367.91">5482 11176 0,'0'0'0,"-21"-21"16,0 0 0,0 21-1,-1 0-15,1 0 0,0 0 16,0 0-16,0 21 0,0-21 16,-1 21-16,1 0 0,0 0 15,0 1-15,0 20 0,0-21 0,-1 0 16,-20 43-16,21-43 0,0 21 15,0-21-15,21 1 0,-22-1 16,22 0-16,-21-21 0,21 21 0,-21-21 16,21 21-16,0-42 47,0 0-47,21 0 15,-21 0-15,21-1 0,1 1 0,-1 0 16,0 0-16,0-21 0,0 20 15,0 1-15,22-21 0,-22 21 0,0-22 16,21 22-16,-20 0 0,-1 0 16,21 0-16,-21 0 0,0 21 0,1-22 15,-1 22-15,0 0 16,0 0 0,-21 22-16,21-22 15,-21 21-15,0 21 0,0-21 16,21 0-16,-21 22 0,0-1 0,0-21 15,22 22-15,-22-22 0,0 21 16,0-21-16,0 22 0,0-22 0,0 0 16,0 0-16,21 0 0,-21 0 0,21 1 15,-21-1-15,21-21 16,-21 21 0,21-21-16,-21-21 31</inkml:trace>
  <inkml:trace contextRef="#ctx0" brushRef="#br1" timeOffset="139361.82">6752 12742 0,'0'22'15,"21"-22"1,0 0 0,1 0-16,-1-22 0,0 1 15,0 21-15,0-21 0,22 0 0,-22 0 16,21 0-16,-21-1 0,22 1 0,-22 0 16,0-21-16,0 21 0,0-1 0,-21-20 15,0 21-15,0-21 0,0 20 16,0 1-16,0 0 0,0 0 0,-21 21 15,0-21-15,0 21 0,0 0 16,-22 0-16,22 0 0,0 21 0,0 0 16,0 0-16,-1 0 0,22 1 15,-21 20-15,21-21 0,-21 21 16,21-20-16,0 20 0,0 0 0,0-21 16,0 1-16,0 20 0,21-21 0,0 0 15,1 0-15,-1 1 0,0-1 16,0-21-16,0 0 0,22 21 0,-22-21 15,0 0-15,21 0 0,-21 0 0,22-21 16,-22 21-16,21-21 0,-21-1 0,1 1 16,20 0-16,-21 0 0,0 0 15,0-22-15,1 22 0,-1 0 0,0 0 16,0-21-16,0 20 0,0 1 16,1 0-16,-1 21 0,0-21 0,0 21 15,0-21-15,0 21 16,1 0-16,-22 21 15,0 0-15,0 0 0,21-21 0,-21 21 16,0 1-16,0-1 0,0 0 0,0 0 16,0 21-16,0-20 0,0-1 0,0 0 15,0 0-15,0 0 0,0 0 16,0 1-16,-21-1 0,21 0 16,0-42 15,0 0-31,21-1 15,0 1-15,0 0 0,-21 0 16,21 0-16,0-22 0,1 22 0,-1 0 16,-21-21-16,21 21 0,0-1 0,0 1 15,-21 0-15,0 0 0,21 21 16,-21 21 15,-21 0-31,0-21 0,0 21 0,21 1 16,0-1-16,-21 0 0,0 21 0,21-21 15,0 1-15,0-1 0,0 0 16,0 21-16,0-21 0,0 1 0,0-1 16,21-21-16,0 21 0,21 0 15,-21-21-15,1 0 0,20 0 0,-21 0 16,21 0-16,1 0 0,-22 0 0,21 0 16,-21-21-16,22 0 0,-22 0 15,0-1-15,0 1 0,0 0 0,1 0 16,-1 0-16,0-22 0,0 22 0,0-21 15,-21 0-15,21 20 0,1-20 0,-22 0 16,21-22-16,-21 43 0,21 0 16,-21 0-16,0 0 0,0-1 15,-21 44 17,21-1-32,-21-21 0,-1 21 15,1 21-15,21-21 0,0 1 16,-21-1-16,0 21 0,21-21 0,-21 0 15,21 22-15,0-22 0,0 21 0,0-21 16,0 1-16,0-1 0,0 21 0,0-21 16,0 0-16,21 1 0,0-22 0,-21 21 15,21 0-15,0-21 0,22 0 16,-22 0-16,21 0 0,-21 0 0,22 0 16,-1 0-16,-21 0 0,22 0 0,-1-21 15,-21 0-15,21 21 0,-20-22 16,-1 1-16,0 0 0,0 0 0,0 0 15,-21-22-15,0 22 0,0 0 16,0 0-16,0 0 0,0 0 16,0-1-16,-21 22 0,0 0 15,0 0-15,0 0 0,-1 22 16,1-1-16,0 0 0,0-21 16,21 21-16,0 0 0,-21 0 15,21 1-15,0-1 0,0 0 0,0 0 16,0 0-16,0 0 0,21 1 15,0-1-15,0 0 0,0-21 0,1 21 0,-1-21 16,0 0-16,0 0 0,21 0 16,-20 0-16,-1 0 0,0 0 15,0 0-15,0-21 0,0 0 0,1 0 16,-1 21-16,0-22 0,0 1 0,-21 0 16,0-21-16,21 21 0,0-1 0,-21 1 15,0 0-15,22 21 16,-22 21 15,0 0-31,-22 1 16,22-1-16,0 0 0,-21 0 15,21 0-15,-21 0 0,21 1 16,0-1-16,21-42 47,0 21-32,-21-22-15,0 1 0,22 0 0,-22 0 16,21 0-16,0 0 0,-21-1 0,21 1 16,0 0-16,0 21 0,1-21 15,-1 0-15,0 0 0,0 21 0,0 0 16,0 0-16,1 0 0,-22 21 16,21-21-16,-21 21 15,0 0-15,0 0 0,0 0 0,0 1 16,0-1-16,0 0 0,0 0 15,0 0-15,0 0 0,0 1 16,0-1-16,0 0 0,0 0 16,0 0-16,0 0 15,21-21 1,0 0 0,0 0-16,0-21 15,-21 0-15,22 21 0,-1-21 0,0 21 16</inkml:trace>
  <inkml:trace contextRef="#ctx0" brushRef="#br1" timeOffset="140266.48">10096 12658 0,'22'-21'0,"-22"-22"16,0 22-16,0 0 15,0 0-15,0 0 0,0-1 16,-22 22-1,1 0-15,0 0 0,0 0 0,0 0 16,0 0-16,-1 22 0,1-1 0,-21 0 16,21 0-16,0 0 15,-1 0-15,22 1 0,-21-1 0,0 0 16,21 0-16,-21 0 0,21 0 0,0 1 16,0-1-16,0 0 15,0 0-15,0 0 0,21-21 16,0 21-16,0-21 0,1 0 0,-1 0 15,0 0-15,0 0 0,0 0 16,0 0-16,1-21 0,-1 0 0,0 0 16,0 0-16,-21 0 0,21-1 0,0 1 15,1 0-15,-1-21 0,0 21 0,21-64 16,-21 43-16,1-1 0,-1 1 16,0 0-16,0-1 0,0 1 0,-21 0 15,21-1-15,-21 22 16,22-21-16,-22 21 0,0-1 0,21 22 15,-21-21-15,0 42 16,-21 1 0,-1-1-16,22 0 0,-21 0 0,21 0 15,-21 0-15,0 22 0,21-22 16,-21 21-16,21-21 0,0 22 0,-21-1 16,-1-21-16,22 22 0,0-22 0,0 21 15,-21-21-15,21 0 0,0 22 0,0-22 16,-21 0-16,21 0 0,0 0 0,0 1 15,0-1-15,0 0 0,0 0 16,21-21-16,0 21 16,1-21-16,-1 0 0,21 0 0,-21 0 15,0 0-15,1-21 0,20 0 16,-21 21-16,21-21 0,-20 0 0,20-1 16,-21 1-16,0 0 0,22 0 0,-22-21 15,0 20-15,0 1 0,0 0 16,0 0-16,-21 0 0,0 0 0,0-1 15,-21 22 1,0 0 0,0 0-16,21 22 0,-21-22 0,0 21 15,-1 0-15,22 0 0,-21 0 16,21 0-16,-21 1 0,21-1 16,0 0-16,0 0 15,0 0-15,0 0 0,0 1 16,21-22-16,0 21 0,1 0 15,-1-21-15,-21 21 0,21 0 16,0-21-16,-21 21 16,0 1-1,-21-22 1,0 0-16,0 0 16,-1 0-16,1 0 0,0 0 15,0 0-15,0 0 16,0 0-1,21-22-15,-22 22 0,1 0 0,21-21 16</inkml:trace>
  <inkml:trace contextRef="#ctx0" brushRef="#br1" timeOffset="140730.1">8488 12319 0,'-21'0'0,"21"-21"15,0 0 1,21 21-16,0 0 0,21 0 0,-21 0 16,22-21-16,20 21 0,-20 0 15,-1 0-15,21 0 0,1 0 16,-22 0-16,1 0 0,-1-22 0,-21 22 15,0 0-15,0 0 0,1 0 16,-22-21 0,-22 21-1,1 0 1,0 0 0,0 0-1</inkml:trace>
  <inkml:trace contextRef="#ctx0" brushRef="#br1" timeOffset="179859.9">13822 11070 0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44:5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15833 6731 0,'0'21'16,"21"-42"15,-21 0-15,21 21-16,0-21 16,-21 0-16,0-1 0,21 22 15,-21-21-15,0 0 0,21 0 16,-21 0-16,0 0 15,22 21-15,-22-22 16,0 44 31,0-1-47,0 0 16,0 0-16,0 0 0,0 0 15,0 1-15,0 41 0,0-21 16,0-20-16,0 20 0,-22-21 0,22 21 15,-21 22-15,21-22 0,0-21 16,0 22-16,0-22 0,-21 21 0,21 1 16,0-22-16,0 0 0,-21 21 15,21-21-15,0 1 0,0 20 0,0-21 16,0 0-16,0 0 0,0 1 16,0-1-16,0 0 15,-21-21 1,0 0-1,-1-21 1,1 21-16,0 0 0,21-21 16,-21 21-16,0-22 0,0 22 0,-1 0 15,1 0-15,-21 0 0,21 0 0,0 0 16,-22 0-16,22 0 0,0 0 0,0 0 16,-22 0-16,22 0 0,0 0 15,42 0 16,0 22-31,22-22 0,-22 0 16,21 0-16,22 0 16,-22 0-16,-21 0 0,22 0 0,-1 0 15,0 0-15,1 0 0,-22 0 0,21 0 16,0 0-16,-20 0 0,20 0 0,-21 0 16,21 0-16,-20 0 0,-1 0 15,0 0-15,0 0 16,0 0-1,-21-22 17,21 1-17,-21 0-15</inkml:trace>
  <inkml:trace contextRef="#ctx0" brushRef="#br0" timeOffset="475.61">16510 7027 0,'-21'0'15,"0"0"1,-1 0-16,22 22 16,-21-22-16,21 21 15,0 0 1,21-21 15,1 0-31,-1 0 16,0 0-16,0 0 15,-21-21-15,0 0 0,0-1 16,0 1 0,-21 21-1,0 0-15,0 0 0,-1 0 16,1 0-16,21 21 0,-21 1 16,21-1-1,-21 0-15,21 0 16,0 0-16,0 0 15,21-21 1,0 0 0</inkml:trace>
  <inkml:trace contextRef="#ctx0" brushRef="#br0" timeOffset="3543.44">17632 6710 0,'0'-21'0,"0"42"0,0-63 15,0 63 32,0 0-47,0 0 0,0 0 16,0 0 0,21-21-1,0 0-15,0 0 16,0 0-16,1 0 0,-1 0 15,21 0-15,-21 0 0,0 0 0,22-21 16,-22 0-16,0 21 0,21-21 0,-20 21 16,-1-21-16,0 0 0,0-1 0,0 1 15,-21 0-15,0 0 0,0 0 16,21 0-16,-21-1 0,0 1 16,0 0-16,0 0 0,0 0 0,-21 21 15,0 0 1,0 21-1,21 0-15,-21 21 0,21 1 0,-21-22 16,21 21-16,0 22 0,-22 20 16,22-41-16,-21-1 0,21 0 0,0 1 15,0 20-15,0-20 0,-21-1 0,21 0 16,0 1-16,-21-1 0,21 0 16,0 1-16,0-22 0,0 21 0,-21-21 15,21 0-15,-21 1 0,21-1 0,0 0 16,0 0-16,-22-21 0,1 21 15,0-21-15,0 0 0,0 0 16,21-21-16,-21 21 0,-1-21 16,1 0-16,0-22 0,-21 22 0,21-21 15,-1 21-15,1-22 0,0 22 16,0 0-16,0-21 0,0 21 0,21-1 16,0 1-16,-22 21 0,1-21 15,21 42 1,0 0-16,0 1 0,0-1 15,0 0-15,0 21 0,0-21 16,0 1-16,21-1 0,1 0 0,-22 0 16,21 0-16,0 0 0,-21 1 0,21-1 15,0 0-15,0 0 0,1-21 0,20 21 16,0-21-16,-21 0 16,22 0-16,-22 0 0,21-21 0,1 0 15,-1 0-15,0 0 0,1-1 16,-1 1-16,0 0 0,-21-21 0,22 21 15,-22-22-15,21 1 0,-21 21 0,1-22 16,-1 1-16,-21 21 0,0 0 0,21 0 16,-21-1-16,0 1 0,0 42 47,-21 1-47,21-1 0,0 0 0,0 0 15,-21 0-15,-1 22 0,1-1 16,21-21-16,-21 43 15,21-43-15,-21 0 0,0 0 16,21 0-16,0 0 16,0-42-1,0 0 1,0 0-16,0-21 0,0 20 16,0 1-16,0 0 0,21-21 0,-21 21 15,21-1-15,0 1 0,-21 0 0,21 0 16,22-21-16,-22 42 15,0 0-15,0 0 16,0 0-16,1 21 0,-22 0 16,0 0-16,0 0 15,0 0-15,21 1 0,-21-1 0,0 0 16,0 0-16,0 0 0,0 0 0,21 1 16,-21-1-16,0 0 0,0 0 0,21-21 15,0 21-15,0-21 16,1 21-16,-1-21 0,0 0 15,0 0-15,0 0 0,0 0 0,1-21 16,-1 21-16,0-21 0,0 0 0,0 0 0,0 0 16,22-22-16,-43 22 0,21-21 0,0-1 15,0 1-15,0 21 0,-21-21 16,22-22-16,-1 22 0,-21-1 16,21 1-16,-21 0 0,0-1 0,0 22 15,0-21-15,0 21 0,0-22 16,0 22-16,0 0 0,0 42 31,0 0-31,0 1 0,0-1 0,0 21 16,0-21-16,0 22 0,-21-1 0,0-21 15,21 21-15,-22 1 0,22-1 0,0 0 16,-21-20-16,0 20 0,0 0 16,21-21-16,-21 22 0,21-22 0,0 21 15,-21-21-15,21 1 0,-22 20 16,22-21-16,0-42 47,0 0-47,0 0 0,22-1 0,-1-20 15,0 21-15,-21 0 0,21-22 16,0 22-16,0 0 0,1 0 0,-22 0 16,21 0-16,0-1 0,0 22 0,-21-21 15,21 21-15,0 0 0,-21 21 16,22-21-1,-22 22-15,0-1 0,0 0 16,0 0-16,0 0 0,0 0 16,0 1-16,0-1 0,0 0 0,0 0 15,0 0-15,0 0 0,0 1 0,0-1 16,21 0-16,0-21 0,0 0 16,0 21-16,22-21 15,-22 0-15,21-21 0,-21 0 16,22 21-16,-22-21 0,0-1 15,0 1-15,0 0 0,0 0 0,1 0 16,-1 0-16,-21-22 0,0 22 0,0 0 16,21 0-16,-21 0 0,0-1 0,0 1 15,0 0-15,-21 21 32,0 0-17,21 21-15,0 0 0,-22-21 0,1 22 16,21-1-16,0 21 0,-21-21 15,21 22-15,0-22 0,-21 0 0,21 0 16,0 0-16,0 0 0,0 1 16,0-1-16,0 0 0,21-21 15,0 0-15,0 0 0,1 0 16,-1 0-16,0 0 0,21 0 16,-21 0-16,1-21 0,20 0 15,-21 21-15,0-22 0,0 1 0,1 0 0,-1 0 16,0 0-16,-21-22 0,21 22 15,-21 0-15,0 0 0,21 21 16,-21-21-16,0 0 0,-21 21 16,0 0-1,0 0-15,21 21 16,0 0 0,21-21-1,0 0-15,0 0 16,0 0-16,1 0 0,-1 0 15,0 0-15,0 0 16,-21 21 0,0 0-16,0 0 0,0 1 15,0-1-15,0 0 16,0 0-16,0 0 0,0 0 16,0 1-16,0-1 0,0 0 15,0 0-15,0 0 16,0 0-16,21-21 0,0 0 15,1 0-15,-1 0 16,0 0-16,0 0 0,0 0 0,0-21 16,1 21-16,-1-21 0,0 0 15,-21 0-15,21 0 0,0-1 16,0 1-16,-21 0 0,22-21 0,-1 21 16,-21-22-16,21 22 0,-21-21 0,21 21 15,-21-1-15,21-20 0,-21 21 0,0 0 16,0 0-16,21-1 0,-21 1 0,0 0 15,22 0-15,-22 0 0,0 0 16,0-1-16,0 1 0,21 21 16,-21-21-16,0 0 0,21 21 15,-21-21-15,-21 21 16,0 21 0,21 0-16,0 0 15,-22 0-15,1 1 0,0 20 16,0 0-16,0-21 0,21 22 15,-21-22-15,21 21 0,-22 22 16,1-22-16,0 64 16,21-85-16,0 21 0,0 1 15,0-22-15,0 0 0,0 0 16,0 0-16,21 1 0,0-22 0,1 21 16,-1-21-16,0 0 15,0 0-15,21 0 0,-20 0 0,-1-21 0,0 21 16,0-22-16,0 1 0,22 0 15,-22 0-15,0 0 0,0 0 16,21-43-16,-20 43 0,-22 0 16,21-22-16,-21 22 0,21 0 0,-21 0 15,0 42 17,-21 0-32,21 0 0,-21 1 15,21 20-15,0-21 0,0 21 16,0 22-1,0-43-15,0 0 0,0 0 0,0 1 16,0-1-16,21-21 16,0 0-16,0 0 15,0 0-15,0 0 16,-21-21-16,22-1 16,-1 1-16,-21 0 0,42-64 15</inkml:trace>
  <inkml:trace contextRef="#ctx0" brushRef="#br0" timeOffset="3730.87">20870 6816 0,'-42'0'16,"21"0"-16</inkml:trace>
  <inkml:trace contextRef="#ctx0" brushRef="#br0" timeOffset="3931">20066 6943 0,'0'0'0,"-21"0"16,21 21-1,21-21 17,0 0-32,0 0 0,0 0 15,1 0-15,-1 0 0,0 0 0,21 0 16,-21-21-16,1 21 0</inkml:trace>
  <inkml:trace contextRef="#ctx0" brushRef="#br0" timeOffset="5660.89">21272 7387 0,'0'0'0,"0"-21"0,0 0 15,43-43-15,-43 43 16,21 0-16,-21-21 0,21 21 15,-21-1-15,0-20 0,0 21 0,0 0 16,0 0-16,0-1 0,0 1 0,-21 21 16,0-21-16,0 21 0,-1 0 0,1 0 15,-21 0-15,21 0 0,0 0 16,-22 21-16,22 0 0,-21 1 0,21-1 16,-22 0-16,22 0 0,0 0 0,0 0 15,0 22-15,-1-22 0,1 0 0,21 0 16,0 22-16,0-22 15,0 21-15,0-21 0,21-21 16,1 0-16,-1 21 0,0-21 16,0 0-16,0 0 0,0 0 0,22 0 15,-22-21-15,64-21 16,-64 21-16,0 0 0,0-22 0,0 22 16,0 0-16,1-21 0,-22 20 0,21 1 15,-21 0-15,21-21 16,-21 21-16,0 42 31,-21-21-31,21 21 0,-21 0 16,-1 0-16,22 0 0,0 1 0,0 20 15,0-21-15,0 0 0,0 0 16,0 1-16,0-1 0,0 0 16,0 0-16,22-21 15,-1 21-15,0-21 0,0 0 0,0 0 16,0 0-16,1 0 0,-1 0 0,0-21 15,64-21-15,-64 21 16,0-1-16,0 1 0,0 0 16,0-21-16,1 21 0,-1-1 0,0-20 15,-21 21-15,0 0 0,21 0 0,-21-1 16,0 1-16,0 42 31,0 1-31,-21-1 16,21 0-16,-21 0 0,21 0 0,0 0 15,0 22-15,-21-22 0,21 0 0,-22 21 16,22-20-16,0-1 0,-21 0 16,21 0-16,0-42 47,21 0-47,-21 0 15,22-1-15,-1 1 0,-21 0 0,0-21 16,21 21-16,0-1 0,0 1 0,-21-21 15,21 21-15,1 0 16,-1 21-16,-21-22 0,21 22 0,0 0 0,0 0 16,0 22-1,1-1-15,-22 0 0,21 0 16,-21 0-16,0 0 0,21 1 0,-21 20 16,21 0-16,-21-21 15,21 1-15,0-1 0,-21 0 0,22 0 16,-1 0-16,0-21 15,0 0 1,-21-21-16,0 0 16,21 0-16,0 0 0,1-1 15,-22-20-15,21 21 0,0-21 0,0 20 16,0 1-16,0-21 0,1 21 16,-1 0-16,0-1 0,0 1 0,0 0 15,0 21-15,1 0 0,-1 0 16,0 0-16,-21 21 15,0 0 1,0 1 0,0-1-16,0-42 62,0-1-46,0 1-1,0 0-15,0 0 16,-21 21 0,0 0-16,-1 0 15,1 0-15,0 0 0,0 21 0,0 0 16,0 0-16,-1 1 0,1-1 16,0 0-16,21 0 0,-21 0 0,21 22 15,-21-22-15,21 0 0,0 0 16,0 21-16,0-20 0,0-1 0,0 0 15,0 0-15,0 0 0,21 0 16,0 1-16,0-22 0,22 21 16,-1-21-16,-21 0 0,21 0 0,1 0 15,-1 0-15,0 0 0,1 0 16,-1 0-16,0-21 0,-20-1 0,20 22 16,0-21-16,-21-21 0,43 0 15,-43-1-15,0 22 0,0-21 0,1 21 16,-22-22-16,0 22 0,0 0 15,0 0-15,0 0 0,0-1 0,0 1 16,-22 21-16,1 0 16,0 0-16,0 0 0,0 21 0,0-21 15,-1 22-15,1 20 0,0-21 0,0 0 16,21 22-16,0-22 0,0 21 16,0-21-16,0 22 0,0-22 15,0 0-15,21 21 0,0-21 0,0 1 16,1-22-16,-1 21 0,21-21 0,-21 0 15,0 21-15,22-21 0,-22 0 0,21 0 16,1 0-16,-1 0 16,0-21-16,-21 21 0,1-21 0,-1-1 15,0 1-15,0 0 0,-21 0 16,21 0-16,-21 0 0,0-1 0,0 1 16</inkml:trace>
  <inkml:trace contextRef="#ctx0" brushRef="#br0" timeOffset="6797.29">15727 8488 0,'-21'0'0,"-1"0"16,1 0 0,0 0-16,0-21 15,0 0 1,21-1-16,0 1 16,0 0-16,0 0 15,21 0-15,0 21 16,0-21-16,0 21 0,1 0 15,-1-22-15,0 22 0,0 0 0,0 0 16,0 0-16,1 0 0,-1 0 16,0 0-16,0 22 0,0-22 0,-21 21 15,21 0-15,1 0 0,-1 0 16,-21 0-16,0 1 0,21 20 16,-21-21-16,0 43 0,0-43 15,0 21-15,0-21 0,0 22 16,0-22-16,-21 21 0,0-21 0,-22 85 15,22-64-15,0-20 16,0 20-16,-22-21 0,22 0 0,0 22 16,0-22-16,-21 0 0,20-21 0,1 21 15,-21 0-15,21-21 0,-64 21 16,64-21-16,0 0 0,0 0 16,-1 0-16,1 0 0,0-21 15,0 0-15,0 21 0,21-21 0,-21 0 16,21 0-16,-22-22 0,22 22 0,0 0 15,0-21-15,0-1 0,0 1 16,0 21-16,22 0 0,-22-1 16,42-20-16,-21 21 15,0 21-15,0 0 0,1-21 0,-1 21 16,0 0-16,0 0 0,0 21 0,0 0 16,1 0-16,-1-21 0,-21 21 15,21 1-15,0 20 0,-21-21 0,0 0 0,21 0 16,0 1-16,-21 20 0,0-21 15,0 0-15,22 0 0,-22 1 16,21-1-16,-21 0 0,0 0 0,21 0 16,-21 0-16,21-21 0,0 22 15,0-22 1,1 0-16,-1 0 16,-21-22-16,21 1 15,0 21-15</inkml:trace>
  <inkml:trace contextRef="#ctx0" brushRef="#br0" timeOffset="7290.81">16341 8890 0,'-22'0'16,"1"0"-1,0 0-15,21 21 0,0 0 0,-21-21 16,0 0-16,21 22 0,-21-22 0,21 21 16,21-21 15,0 0-31,0 0 0,0 0 16,0 0-16,1-21 15,-22-1-15,0 1 16,0 0-16,-22 21 15,22-21 1,-21 21-16,0 0 0,0 0 16,21 21-16,-21-21 15,21 21-15,0 0 16,21-21 15</inkml:trace>
  <inkml:trace contextRef="#ctx0" brushRef="#br0" timeOffset="10119.65">17674 8551 0,'0'-21'0,"0"0"16,0 0 0,0 0-16,0 0 15,21-1-15,0 22 16,1 0 0,-1 22-1,0-1-15,-21 0 0,0 0 16,0 0-16,21 0 0,-21 22 0,0-22 15,0 21-15,0-21 0,0 22 0,0-1 16,0-21-16,0 22 0,0-22 0,0 0 16,-21 64-1,21-64-15,0 0 0,-21-21 16,21-21 15,0 0-15,0-1-16,0-20 0,0 21 15,0 0-15,0-22 0,21 1 0,0 21 0,0-43 16,0 22-16,1 21 16,-1 0-16,0 0 0,21-22 0,-21 22 15,1 21-15,-1 0 16,0 0-16,0 0 0,0 21 0,-21 0 16,21 1-16,1-1 0,-1 0 0,-21 0 15,21 0-15,-21 0 0,0 22 0,0-22 16,0 21-16,0-21 0,0 1 0,0-1 15,0 0-15,0 0 0,0 0 16,0 0-16,0-42 31,0 0-15,0 0-16,0 0 0,0 0 16,0-22-16,63-63 15,-41 85-15,-1-21 16,0 21-16,0 0 0,21-22 15,-20 22-15,20 0 0,-21 21 16,0 0-16,0 0 0,1 0 16,-22 21-16,0 0 0,0 0 15,0 1-15,0-1 0,0 42 16,0-42-16,0 1 0,0 20 0,0-21 16,0 21-16,0-20 0,0-1 0,0 0 15,0 0-15,0 0 0,0 0 16,21 1-16,0-1 0,0-21 15,0 0-15,0 0 0,1 0 0,-1 0 16,0 0-16,0 0 0,0-21 0,0 21 16,22-22-16,-22 1 0,0 0 15,0 0-15,0 0 0,-21 0 0,22-1 16,-1-20-16,-21 21 0,0 0 16,21-22-16,-21 22 0,21 0 0,-21-21 15,0 21-15,0-1 0,0 1 16,-21 21-1,0 0-15,0 21 0,-1-21 16,1 22-16,21-1 0,-21 0 16,0 21-16,0-21 0,21 43 15,0-43-15,0 0 0,0 22 16,0-22-16,0 0 0,0 0 0,0 0 16,0 0-16,21-21 0,0 22 0,0-22 15,0 0-15,1 0 0,-1 0 0,0 0 16,42 0-16,-41 0 0,-1 0 15,42-43-15,-20 22 0,-22 0 16,0 0-16,0 0 0,0-22 0,22 22 16,-22-21-16,0-1 0,0 22 15,0-21-15,22 0 0,-22-1 16,0 1-16,0 0 0,0-1 0,0 1 16,-21 0-16,0-1 0,0 22 0,22 0 15,-22 0-15,0 0 0,-22 42 31,1 0-31,0 0 0,21 0 0,-21 22 16,0-22-16,0 21 0,-1 0 0,1 43 16,0-64-16,0 64 15,21-43-15,0 1 0,0-22 0,0 21 16,0 0-16,0-20 0,0-1 0,0 0 16,0 0-16,21 0 0,0 0 15,0 1-15,1-22 0,20 0 0,-21 0 16,0 0-16,0 0 0,22 0 0,-22 0 15,21-22-15,-21 1 0,1 0 0,20 0 16,-21 0-16,0-22 0,0 22 16,1-21-16,20-43 0,-21 43 15,0 0-15,0-1 0,-21-41 16,0 41-16,22 1 0,-22 21 16,0-22-16,0 22 0,0 0 15,0 42 1,-22 0-16,22 1 0,0 20 0,-21-21 15,21 21-15,-21-20 0,0 20 16,21 0-16,0-21 0,-21 22 0,0-1 16,21-21-16,-22 22 0,22-1 0,0-21 15,0 0-15,-21 0 0,21 1 0,0 20 16,0-21-16,-21-21 16,42-21 15,0 21-31,-21-21 0,22 0 0,-22-1 15,21 1-15,0 0 0,-21 0 16,21 0-16,-21 0 0,21-1 0,-21 1 16,21 0-16,1 21 15,-22 21 1,0 0 0,0 1-16,0-1 0,0 0 0,0 0 15,0 0-15,0 0 16,0 1-16,21-1 15,-21 0-15,21-21 0,0 0 0,-21 21 16,21-21-16,0 0 0,1 0 0,-1 0 16,0 0-16,0 0 0,21 0 15,-20 0-15,-1-21 0,0 0 0,0 21 16,0-21-16,0-1 0,1 1 0,-1 0 16,0-21-16,0-1 15,0 22-15,-21 0 0,21 0 0,-21 0 16,0 42 15,0 0-31,0 0 16,-21 0-16,21 1 0,-21-1 0,21 0 15,0 0-15,0 0 0,0 0 0,0 1 16,0-1-16,0 0 0,21-21 16,0 21-16,1-21 0,-1 21 15,0-21-15,0 0 0,21 0 16,-20 0-16,-1 0 0,0 0 0,21-21 15,-21 21-15,1-21 0,-1 0 0,0 0 0,0-1 16,-21 1-16,0 0 0,0-64 16,0 64-16,0 0 15,0-21-15,-21 21 0,0-1 16,0 22-16,-1 0 0,1 0 16,-21 0-16,21 0 0,0 0 0,-22 0 15,1 22-15,21-22 0,-22 21 16,22-21-16,0 21 0,0 0 15,0 0-15,21 0 16,21-21 0,0 0-16,0 0 0,22 0 15,-22 0-15,21 0 0</inkml:trace>
  <inkml:trace contextRef="#ctx0" brushRef="#br0" timeOffset="10762.85">21251 8657 0,'0'0'16,"0"-42"-1,0 21-15,0 0 0,0-1 0,-21 1 16,0 21-16,0 0 16,0 0-16,-1 0 0,1 0 0,0 21 15,0-21-15,0 22 0,0-1 16,-1 0-16,1 0 0,0 0 0,21 0 15,-21 1-15,0-1 0,0 0 16,21 21-16,0-21 0,0 1 0,0-1 16,0 0-16,0 0 0,0 0 15,0 0-15,0 1 0,21-22 16,0 0-16,0 21 0,0-21 16,0 0-16,1 0 0,-1 0 0,0 0 15,0-21-15,0-1 0,0 1 0,1 0 16,-1 0-16,0 0 0,21-43 15,-21 43-15,1-21 0,-1-1 16,0 1-16,0 0 0,0-1 0,0 1 16,-21 0-16,22-22 0,-1 22 15,-21 0-15,0-1 0,0 1 0,0 21 16,0-43-16,0 43 0,-21 42 31,21 0-15,-22 1-16,1 20 0,21-21 0,0 21 15,-42 22-15,42-22 0,-21 1 16,21-1-16,0 0 0,-21-21 0,21 22 16,0-1-16,0 0 0,0-20 0,0 20 15,0 0-15,0-21 0,0 1 16,0 20-16,0-21 0,21 0 0,-21 0 16,21-21-16,0 22 0,0-1 15,0-21-15,1 0 0,-1 0 0,0 0 16,0 0-16,0 0 0,0-43 15,1 43-15,-1-21 0,0 0 16,0 0-16,-21 0 0,21 0 16,0-1-16,-21 1 0,0 0 15,0 0-15,0 0 16,0 0-16,-21 21 0,-21-22 0</inkml:trace>
  <inkml:trace contextRef="#ctx0" brushRef="#br0" timeOffset="11029.52">19537 8509 0,'-106'0'15,"212"0"-15,-191 0 16,106 0-1,0 0-15,22-21 0,-22 21 16,21 0-16,1 0 0,-1 0 0,0-21 0,22 21 16,-43 0-16,0 0 15,0-21-15,0 21 0,1 0 0,-1 0 0,-21-22 16,21 22 0,-21-21-16</inkml:trace>
  <inkml:trace contextRef="#ctx0" brushRef="#br0" timeOffset="12795.23">22373 8678 0,'0'-21'16,"0"0"0,0 0-16,21 21 0,-21-21 0,0 0 15,21 21-15,-21-22 16,22 22-16,-22-21 125,0 42-63,0 1-46,0-1-16,0 0 16,-22 0-16,22 0 0,0 22 0,-21-22 15,21 0-15,0 21 0,0 1 16,-21-1-16,0 0 15,21-21-15,0 1 0,-21-1 0,21 0 16,0 0 0,0-42 15,0 0-31,0 0 0,0-1 16,0 1-16,0 0 0,0-21 0,21 21 15,21-43-15,-21 43 0,1 0 16,-22-22-16,42 22 0,-42 0 15,42 0-15,-21 0 0,1 0 16,20-1-16,-21 22 0,0 0 16,0 0-16,1 0 0,-1 0 15,-21 22-15,0-1 0,21 0 16,-21 0-16,0 0 0,0 22 16,0-22-16,0 0 0,0 21 0,0-21 15,0 22-15,21-22 0,-21 0 0,0 0 16,0 0-16,0 1 0,21-22 0,0 21 15,1-21-15,-1 0 0,0 0 16,0 0-16,0 0 0,22 0 16,-22 0-16,0 0 0,0 0 15,0-21-15,22-1 0,-22 22 0,0-21 16,21-42-16,1 42 0,-22-1 16,0-20-16,0 21 0,0 0 0,-21-22 15,21 22-15,1 0 0,-1 0 0,-21 0 16,21 0-16,-21-1 15,0 44 1,0-1-16,0 0 16,-21 0-16,21 0 0,0 0 15,0 22-15,-21-22 0,21 0 0,0 0 16,0 22-16,-22-22 16,22 0-16,0 0 0,0 0 0,0 0 15,0 1-15,22-22 0,-1 0 0,-21 21 16,21-21-16,0 0 0,21 0 15,-20 0-15,-1 0 0,0-21 16,0-1-16,0 22 0,0-21 0,1 0 16,-22 0-16,0 0 0,0 0 15,0-22-15,0 22 0,0 0 0,0-21 16,0 20-16,-22-20 0,1 21 0,0 0 16,0 0-16,0-1 0,0 1 0,-1 0 15,1 21-15,0 0 0,0-21 0,0 21 16,42 0 15,0 0-31,0 0 16,0 0-16,22-21 0,-22 21 0,21 0 15,1 0-15,-22 0 0,21 0 0,0 0 16,1 0-16,-22 0 0,21 0 16,1 0-16,-22 0 0,21 0 0,-21 0 15,0 0-15,1 21 0,-1 0 0,-21 0 16,0 0-16,0 1 15,0-1-15,0 0 0,0 0 0,0 0 16,0 0-16,0 1 0,0 20 16,0-21-16,0 0 15,0 0-15,0 1 0,0-1 0,-21-21 16,21 21-16,0 0 0,-22-21 0,22 21 16,0-42 15,0 0-16,0 0-15,0 0 16,0-1-16,22-20 16,-1 0-16,0-22 0,0 43 0,0-21 15,0 21-15,1-22 0,-1 22 0,0 0 16,0 0-16,0 21 0,0-21 0,1 21 16,-1 0-16,0 0 0,-21 21 15,21 0-15,-21 0 16,0 0-16,0 22 0,21-22 15,-21 21-15,0-21 0,0 22 0,0-22 16,0 21-16,0-21 0,0 22 0,0-22 16,0 0-16,0 0 0,0 0 0,0 0 15,0 1-15,0-1 16</inkml:trace>
  <inkml:trace contextRef="#ctx0" brushRef="#br0" timeOffset="13920.1">19113 10351 0,'0'0'0,"-21"0"15,-21 0 1,42-22-16,-21 22 0,21-21 0,0 0 15,0 0-15,0 0 16,21 0-16,21-1 0,-21 1 0,22 0 16,-22 0-16,21 0 0,1-22 15,-1 1-15,0 21 0,1-21 0,-1-1 16,-21 1-16,0 0 0,0-1 16,1 22-16,-22-21 0,0 21 0,0-1 0,0 1 15,0 0-15,-22 21 0,1 0 0,0 0 16,0 0-16,-21 0 0,20 21 15,-41 22-15,42-22 0,-22 42 16,43-20-16,-21-1 16,21-21-16,0 21 0,0-20 0,0 20 15,0-21-15,0 21 0,21-20 0,1-1 16,-1 0-16,-21 0 0,0 0 0,21 0 16,-21 1-16,0 20 15,0-21-15,0 0 0,0 0 16,-21-21-16,0 0 15,-1 0-15,1-21 0,0 0 16,0 0-16,21 0 0,0 0 16,-21-1-16,21 1 0,-21 0 0,21 0 15,0 0-15,0 0 0,0-1 16,0 44 15,0-1-31,0 0 16,0 0-16,0 0 0,0 0 0,0 1 15,0-1-15,21 0 0,0 0 0,-21 0 16,21 0-16,0 1 0,0-22 0,1 21 16,-1 0-16,0-21 0,0 0 0,21 0 15,-20 0-15,20 0 16,0 0-16,22-21 0,-43 0 0,21 21 16,-21-22-16,1 1 0,-1-21 0,21 21 15,-21 0-15,0-22 0,1 1 16,-1 0-16,0-1 0,0 1 0,21-64 15,-20 64-15,-1-1 0,-21 1 16,0 0-16,21-1 0,-21 22 16,21 0-16,-21 0 0,0 0 0,0 42 31,0 0-31,0 0 0,0 22 0,0-22 16,0 21-16,0 0 0,-21 1 0,21-1 15,-21 0-15,21 1 0,0-22 0,0 21 16,-21 1-16,21-22 0,0 21 15,0-21-15,0 22 0,0-22 0,0 0 16,0 0-16,0 0 16,0 0-16,21-21 0,0 0 15,0 0-15,0 0 0,-21-21 16,21 21-16,1-21 0,20-21 16,-42 21-16,0-1 0,0 1 15,0 0-15,0 0 0,0-21 0</inkml:trace>
  <inkml:trace contextRef="#ctx0" brushRef="#br0" timeOffset="14095.05">19812 9948 0,'0'0'0,"0"22"0,-21-22 16,21 21 0,21-21-16,0 0 15,0 0-15,0 0 0,1 0 16,-1 0-16,21 0 0,-21 0 0,0 0 15,1 0-15,-1 0 0,0 0 0,0 0 16,0-21-16,0-1 0,22 22 16</inkml:trace>
  <inkml:trace contextRef="#ctx0" brushRef="#br0" timeOffset="15561.55">20680 10308 0,'21'-21'31,"0"21"-31,-21-21 0,21 0 0,0 0 16,-21-1-16,22 1 15,-22 0-15,21-21 0,-21 21 0,0-1 16,0 1-16,0 0 0,0 0 0,0 0 15,0 0-15,-21-1 0,-1 22 0,1 0 16,0 0-16,0 0 0,-21 0 16,20 22-16,-83 20 15,62-21-15,22 0 0,-21 0 16,21 22-16,-1-22 0,1 0 0,0 0 16,0 0-16,21 22 0,0-22 0,0 0 15,0 0-15,0 0 0,21 1 16,0-1-16,22-21 0,-22 0 0,21 0 15,-21 0-15,22 0 0,-1 0 16,-21-21-16,21-1 0,1 1 0,-22 0 16,0 0-16,0 0 0,0 0 0,1-1 15,-1 1-15,-21-21 0,21 21 16,-21-43-16,0 43 0,0-21 16,0 21-16,0-1 0,0 1 15,0 42 1,0 1-16,-21-1 15,0 0-15,21 0 16,-22 21-16,22-20 0,0-1 0,0 0 16,0 0-16,0 0 0,0 0 0,0 22 15,0-22-15,0 0 0,22 0 16,-1 0-16,0-21 0,0 22 16,0-22-16,0 0 0,1 0 15,-1-22-15,0 22 16,0-21-16,0 0 0,0 0 0,-21 0 15,22 0-15,-1-1 0,0 1 0,0-21 16,-21 21-16,21-22 0,0 1 0,1 0 16,-1-1-16,-21-20 0,21 21 0,21-85 15,-42 84-15,0-41 16,0 41-16,0 22 0,0 0 16,0 0-16,0 0 0,0 42 15,0 0-15,-21 0 16,21 0-16,0 22 0,-21-22 0,21 21 15,-21 0-15,21 1 0,-21 20 16,21 22-16,0-43 0,0 1 16,0-1-16,0-21 0,0 21 15,0 1-15,0-1 0,0-21 16,0 0-16,0 22 16,21-43-16,0 21 0,0-21 0,0 0 15,0 0-15,1 0 0,-1-21 16,0 21-16,0-21 0,0 21 0,0-22 15,1 1-15,-1 0 0,0 0 16,-21 0-16,0-22 0,21 22 0,-21 0 16,21 0-16,-21 0 0,0 0 15,0 42 1,0 0 0,0 0-16,-21 0 0,21 0 0,-21 1 15,21 20-15,0-21 0,0 0 16,0 0-16,0 1 0,0 20 0,0-21 15,21 0-15,0 0 0,0-21 0,1 22 16,-22-1-16,21-21 0,21 0 0,-21 0 16,0 0-16,1 0 0,-1 0 0,0 0 15,0-21-15,43-1 16,-43 1-16,21-21 0,-21 21 16,0-22-16,1 22 0,-1-21 15,0 21-15,0-22 0,21 1 16,-20 21-16,-1 0 0,0 21 0,0 0 15,0 0-15,0 0 16,-21 21 0,0 0-16,0 0 0,0 0 15,0 1 1,22-22 31,-22-22-47,0 1 0,0 0 15,0 0-15,0 0 16,0 0-16,0-1 16,-22 22-1,1 0-15,0 0 16,0 0-16,21 22 0,-21-1 16,0 0-16,-1 0 0,1 43 0,21-43 15,-21 0-15,21 21 0,0-21 16,0 1-16,0 20 0,0-21 0,0 0 15,0 0-15,21 1 0,0-1 0,-21 0 16,22-21-16,-1 21 0,0-21 0,0 0 16,0 0-16,64 0 15,-64 0-15,0 0 0,22-21 16,-22 0-16,0 0 0,0-1 16,0 1-16,0 0 0,1 0 15,-22 0-15,0-22 0,21 22 0,-21-21 16,0 21-16,0 0 0,21-22 0</inkml:trace>
  <inkml:trace contextRef="#ctx0" brushRef="#br0" timeOffset="15978.71">22098 9483 0,'0'0'16,"-21"0"-16,21 21 0,-21-21 15,21 21-15,0 0 0,0 0 31,21-21-15,0 0-16,-21-21 16,21 21-16,-21-21 0,21 21 15,-21-21-15,0 0 16,-21 21 0,0 0-16,0 0 15,0 0 1,-1 0-16,22 21 0,0 0 15,0 0 1,-21-21 0,21 21-16,-21-21 0</inkml:trace>
  <inkml:trace contextRef="#ctx0" brushRef="#br0" timeOffset="16367.48">21018 9716 0,'-84'21'16,"63"-21"-16,126-21 0,-232 42 0,106-21 0,21 21 16,21-21-1,22 0-15,-22 0 16,0 0-16,21 0 0,-20 0 15,20 0-15,0 0 0,-21 0 0,22 0 16,-1 0-16,0 0 0,-20 0 0,-1 0 16,0 0-16,0 0 0,0-21 0,-21 0 31,-21 21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26:15.92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4085 1820 0,'0'0'0,"-21"-21"16,21 0-1,0 0-15,-21 21 47,21 21-31,0 0-16,0 0 15,-21 1-15,21-1 0,0 0 0,0 0 16,0 0-16,0 22 0,0-22 16,0 21-16,0-21 0,0 22 15,0-22-15,0 21 0,0 0 0,0-20 16,0 20-16,0 0 0,0 1 0,0-1 15,0 0-15,0 1 0,0 20 16,0-21-16,0 1 0,0 20 0,0-20 16,0-1-16,0 21 0,0-20 0,0 20 15,-22-20-15,22 20 0,-21 1 16,21-1-16,0-21 0,0 22 0,0-1 16,-21 1-16,21-1 0,0 1 0,0-1 15,0 1-15,0-22 0,0 22 0,0-1 16,0 1-16,0-1 0,0 22 15,0-22-15,0 1 0,0 21 16,0-22-16,0 1 0,0 20 0,0-20 16,-21-1-16,21 1 0,0 20 0,0-20 15,0-1-15,0 1 0,0-1 16,0 1-16,0-1 0,0-20 0,0 20 16,0-20-16,0 20 0,0-21 0,0 1 15,0-1-15,0-21 0,0 22 0,0-1 16,0-21-16,0 0 0,0 0 15,0 1-15,0-44 32,0-20-32,0 21 15,0-21-15,0-1 0</inkml:trace>
  <inkml:trace contextRef="#ctx0" brushRef="#br0" timeOffset="1387.46">4191 1905 0,'-21'0'16,"0"-21"-1,-1 21-15,22-21 0,-21 21 0,0-21 16,0 21-16,21-22 0,-21 22 31,0 0 16,21-21-16,21 21-15,0 0-16,0 0 0,0 0 0,0 0 16,1 0-16,20 0 0,0 0 15,1 0-15,20 0 0,1 0 0,-1 0 16,1 0-16,20 0 0,1 0 16,0 0-16,-1 0 0,1 0 0,0 0 15,20 0-15,-20 0 0,21 0 16,0 0-16,21 0 0,-21 0 0,-1 0 15,1 0-15,0 21 0,21-21 0,-21 0 16,21 0-16,0 0 0,0 22 16,0-22-16,21 0 0,-21 0 0,0 0 15,21 0-15,0 0 0,1 0 0,-1 0 16,0 0-16,0 0 0,0 0 16,170 0-16,-170 0 15,0 0-15,0 0 0,-21 0 0,21 0 0,-21 0 16,0 0-16,0 0 0,0 0 15,0 0-15,-21 0 0,0 0 16,21 0-16,-42 0 0,21 0 0,-1 0 16,-20 0-16,21 0 0,-21 0 15,-1 0-15,1-22 0,0 22 0,-1 0 16,-20 0-16,-1 0 0,-20 0 0,-1 0 16,0 0-16,1 0 0,-22 0 15,0 0-15,0 0 0,0 0 31,-21 22 16,0-1-47,0 0 0,0 0 16,-21 0-16,21 0 16,-21 1-16,21-1 0,0 0 0,0 0 15,0 0-15,0 0 0,0 22 0,0-1 16,0-21-16,0 22 0,0-1 15,0 0-15,0 22 0,0-22 0,0 22 16,0-1-16,0 1 0,0-1 0,0 1 16,0-1-16,0-21 0,0 22 0,0-1 15,0 1-15,0-1 0,0 86 16,0-86-16,0 1 16,0-1-16,0 22 0,0-22 0,0 1 15,0-1-15,0 1 0,0 20 0,0-20 16,0 21-16,0-22 0,0 22 15,0-22-15,0 22 0,0-22 0,0 22 16,-21-21-16,21-1 0,-21 22 0,21-22 16,0 1-16,0-1 0,-22 22 0,22-22 15,0 1-15,-21-1 0,21 1 0,0-22 16,-21 22-16,21-22 0,0 22 16,0-22-16,0 0 0,0 1 0,0-1 15,0 0-15,0-21 0,0 22 0,0-22 16,0 0-16,0 0 0,0 0 15,0 1-15,-21-22 16,0 0 0,0 0-16,21-22 0,-22 1 15,1 0-15,0 0 0,0 0 16,0 0-16</inkml:trace>
  <inkml:trace contextRef="#ctx0" brushRef="#br0" timeOffset="2656.03">3979 5800 0,'0'-21'0,"-21"21"16,0 0-16,21 21 31,0 0-15,0 0-1,0 0-15,0 0 16,21-21-16,0 22 0,0-22 16,1 21-16,-1-21 0,0 21 15,0-21-15,21 0 0,-20 21 0,20 0 16,21-21-16,-20 0 0,20 0 0,1 21 15,20-21-15,1 0 0,0 0 16,-1 0-16,1 22 0,21-22 0,0 0 16,0 0-16,-1 0 0,22 0 0,-21 0 15,21 0-15,0 21 0,0-21 16,0 0-16,21 0 0,-21 0 0,0 0 16,22 0-16,-22 0 0,0 0 15,21 0-15,-21 0 0,0 0 0,0 0 16,21 0-16,0 0 0,-21 0 15,21 0-15,-21 0 0,21 0 0,-21 0 16,0 0-16,22 0 0,-22 0 0,0 0 16,0 0-16,-22 0 0,1 0 0,0 0 15,21 0-15,-21 0 0,0 0 16,0 0-16,-1 0 0,-20 0 0,21 0 16,-21 0-16,-1 0 0,-20-21 0,-1 21 15,1 0-15,-1 0 0,1 0 0,-22 0 16,0 0-16,1-22 0,-22 22 15,0 0-15,0 0 0,0 0 16,-21-21 0,22 21 31,-22-21-32,21 21 16,0 0-15,0 0-16,0 0 16,0 0-16,1-21 15,-1 21-15,0 0 16,0 0-16,0 0 0,0 0 16,1-21-16,-1 21 0,0 0 0,0 0 15,0 0 1,-42 0 46,0 0-62,0 0 0,0-21 16,-1 21-16,1 0 16,0 0-16</inkml:trace>
  <inkml:trace contextRef="#ctx0" brushRef="#br0" timeOffset="4911.1">5122 2180 0,'0'-21'31,"0"0"-15,0 0 0,-21 21-16,0 0 15,0 0-15,0 0 0,-1 0 16,1 21-16,0 0 0,0 0 16,0 0-16,0 1 0,-1-1 0,-20 0 15,21 21-15,0 1 0,0-22 16,-1 21-16,1 0 0,21-20 0,0 20 15,-21-21-15,21 21 0,0-20 16,0-1-16,0 0 0,0 0 0,21 0 16,0-21-16,1 21 15,20-21-15,-21 0 0,0 0 0,22 0 16,-1 0-16,-21-21 0,21 0 0,-20 0 16,20 21-16,-21-21 0</inkml:trace>
  <inkml:trace contextRef="#ctx0" brushRef="#br0" timeOffset="5183.63">5419 2138 0,'0'0'0,"0"-21"15,0 0-15,0-1 16,0 1 0,0 42-1,0 1-15,0-1 16,0 0-16,0 0 0,-22 21 0,22-20 15,0 20-15,0 0 0,-21-21 0,21 22 16,0-1-16,0 0 0,0-20 16,-21 20-16,21-21 0,0 21 0,0-20 15,0-1-15,0 0 0,0 0 16,21-21 15,0 0-31,1 0 0,-1-21 16,0 0-16</inkml:trace>
  <inkml:trace contextRef="#ctx0" brushRef="#br0" timeOffset="5691.2">5863 2307 0,'0'0'0,"0"-21"0,0 0 15,0 0 1,0 0-16,0-1 15,-21 22 1,0 0-16,0 0 16,-1 0-16,1 0 0,0 22 15,0-1-15,0-21 0,0 21 0,-1 0 16,1 0-16,0 22 0,21-22 0,-21 0 16,21 21-16,-21-21 0,21 1 15,0-1-15,0 0 0,0 0 0,0 0 16,0 0-16,21-21 15,0 0-15,0 0 16,0 0-16,1-21 0,-1 0 0,0 21 16,21-21-16,-21 0 0,1 0 15,-22-1-15,21 1 0,0 0 16,-21 0-16,21-21 0,-21 20 0,0 1 16,0 0-16,0 0 0,21 21 0,-21-21 15,0 0-15,0 42 31,0 0-31,0 0 0,0 0 16,0 0-16,0 1 0,0-1 16,0 0-16,0 0 0,0 21 0,0-20 15,0-1-15,0 0 0,0 0 0,0 0 16,0 0-16,21 1 16,1-22-1,-1 0 1,-21-22-16,0 1 0,21 21 0</inkml:trace>
  <inkml:trace contextRef="#ctx0" brushRef="#br0" timeOffset="6155.36">6392 2180 0,'0'-21'15,"-21"21"16,0 0-31,0 0 16,0 0-16,-1 21 0,1-21 0,0 21 16,0 1-16,0-22 0,21 21 0,-21 0 15,-1 0-15,22 0 0,-21-21 16,21 21-16,0 1 0,0-1 16,0 0-16,21-21 15,1 0-15,-1 0 16,0 21-16,0-21 0,0 0 0,0 0 15,1 0-15,-1 21 0,0-21 0,0 0 16,0 21-16,0-21 16,-21 22-16,0-1 15,0 0-15,-21 0 16,0-21-16,0 21 0,0-21 16,0 0-16,-1 21 0,1-21 15,0 0-15,-21 0 0,21 0 0,-1 0 16,1 0-16,0 0 0,0 0 0,0 0 15,0 0-15,-1 0 16,22-21 15,22 21-31,-1-21 16,0 21-16,0-21 0,0 21 0,0-21 16,1 21-16</inkml:trace>
  <inkml:trace contextRef="#ctx0" brushRef="#br0" timeOffset="6663.5">6943 2307 0,'0'0'0,"0"-21"0,21 0 0,0 21 16,-21-21-16,21 21 0,-21-21 15,0-1-15,0 1 16,-21 21 0,0 0-16,0 0 15,-43 21-15,43 1 0,0-22 16,0 21-16,-22 0 0,22-21 16,21 21-16,-21 0 0,0-21 0,21 21 15,0 1-15,0-1 0,0 0 16,21 0-1,0 0-15,0-21 0,0 0 16,22 0-16,-22 21 0,0-21 0,21 0 16,-20 22-16,-1-22 0,0 0 15,0 21-15,0-21 0,-21 21 16,0 0-16,0 0 16,-21 0-16,0-21 15,0 0-15,0 22 0,-22-22 16,22 0-16,-21 21 0,-1-21 0,22 0 15,-21 0-15,0 0 0,20 0 0,1 0 16,-21 0-16,21 0 0,0 0 0,-1 0 16,1 0-1,21-21 1,0-1 0,21 1-16,1 0 15</inkml:trace>
  <inkml:trace contextRef="#ctx0" brushRef="#br0" timeOffset="7576.06">8149 2053 0,'0'0'0,"0"-21"16,0 0-1,0 42 17,0 0-32,0 0 15,0 1-15,0-1 0,0 21 16,0-21-16,0 22 0,0-1 0,0 0 15,-21 1-15,21-1 0,0 0 0,-21 1 16,21-1-16,-21 0 0,21-21 16,0 22-16,0-22 0,0 0 15,0 0-15,0 0 0,0 1 16,21-44 15,-21 1-31,21 0 0,0 0 16,-21-21-16,21 20 0,-21-20 0,21 0 15</inkml:trace>
  <inkml:trace contextRef="#ctx0" brushRef="#br0" timeOffset="8119.63">8382 2138 0,'0'0'0,"21"-21"0,21 0 16,-42 42 15,-21-21-31,0 21 0,0 0 16,0 0-16,-22 0 0,22 1 0,-21-1 15,0 0-15,20 0 0,-20 0 0,21 0 16,-21 1-16,20-22 0,1 21 16,0-21-16,42 0 47,0 0-47,1 0 0,-1 0 15,21 0-15,-21 21 0,0 0 0,1-21 16,-1 21-16,-21 0 15,21 1-15,0-1 0,0 0 0,-21 0 16,21 0-16,-21 0 0,22 1 16,-1-1-16,0 0 0,0-21 15,0 0-15,0 0 16,1 0-16,-1 0 0,0 0 16,0 0-16,0-21 0,0 21 0,1-21 15,-1-1-15,0 1 0,0 0 16,0 0-16,-21 0 0,0-22 0,21 22 15,-21 0-15,0 0 0,22 21 0,-22-21 16,0 0-16,0 42 31,0 0-15,0 0-16,-22 0 0,22 22 0,0-22 16,0 0-16,0 0 0,0 0 15,0 0-15,0 1 0,0-1 16,0 0-16,0 0 15,0-42 17,22 0-32,-22 0 0,0-1 15</inkml:trace>
  <inkml:trace contextRef="#ctx0" brushRef="#br0" timeOffset="8439.42">8826 2159 0,'0'0'0,"-21"0"31,21 21-31,-21-21 0,21 21 16,0 1-16,0-1 15,21-21-15,0 0 16,1 0 0,-1 0-16,0 0 0,-21-21 15,0-1-15,0 1 16,0 0-1,-21 21 1,0-21-16,-1 21 0,1 0 16,0 21-1,21 0-15,-21-21 16,21 21-16,0 1 0,0-1 16,21-21-16,0 0 15,0 0-15,1 0 16,-1 0-16,0 0 0</inkml:trace>
  <inkml:trace contextRef="#ctx0" brushRef="#br0" timeOffset="8947.91">9356 2032 0,'0'0'0,"0"-21"16,0 0-1,-22 21 16,1 0-15,21 21-16,0 0 16,0 0-16,0 0 0,0 1 15,0-1-15,0 0 0,-21 0 0,21 0 16,-21 0-16,21 1 0,-21 20 16,21-21-16,0 21 0,-21-20 15,-1-1-15,22 21 0,0-21 0,0 0 0,0 1 16,0-1-16,0 0 0,0 0 15,0 0-15,0 0 16,0 1-16,22-22 16,-1 0-1,0 0 1,-21-22-16,21 22 16,-21-21-16,0 0 0,0 0 0,21 21 15,-21-21-15,0 0 0,21-1 0,-21 1 16,0 0-16,0 0 15</inkml:trace>
  <inkml:trace contextRef="#ctx0" brushRef="#br0" timeOffset="9132.23">9229 2307 0,'-22'0'0,"44"0"0,-65 0 0,64 0 62,1 0-62,-1 0 0,0 0 16,0-21-16,0 21 0,0 0 16,1-21-16,-1 0 0,0 0 15,0 21-15,-21-22 16</inkml:trace>
  <inkml:trace contextRef="#ctx0" brushRef="#br0" timeOffset="9407.11">9631 2011 0,'0'0'0,"0"-21"16,-21 0-16,-1 21 15,22 21 1,0 0-16,0 0 16,0 0-16,0 0 0,0 1 15,-21 20-15,21-21 0,0 0 0,0 22 16,-21-22-16,21 0 0,0 21 15,0-21-15,0 1 0,0-1 16,-21 21-16,21-21 0,0 0 16,0 1-16,21-22 31,-21-22-15,21 1-16,0 0 0</inkml:trace>
  <inkml:trace contextRef="#ctx0" brushRef="#br0" timeOffset="9751.53">9842 2074 0,'-21'0'31,"21"22"-31,-21-22 16,0 21-16,0 0 0,0-21 0,-1 21 15,1 0-15,-21-21 0,21 21 0,-22 1 16,43-1-16,-21-21 15,0 0-15,21 21 0,-21-21 16,21 21 0,0 0-1,0 0-15,0 1 16,21-1-16,0 0 16,0 0-16,1 0 0,-22 0 0,21-21 15,0 22-15,0-1 0,0 0 16,0-21-16,1 0 15,-1 21-15,0-21 0,0 0 16,0 0-16,0 0 0,1 0 16,-1 0-16,0 0 0,0 0 15,0 0-15,0 0 0</inkml:trace>
  <inkml:trace contextRef="#ctx0" brushRef="#br0" timeOffset="10236.11">10266 2328 0,'0'-21'0,"0"0"16,0 0-16,-21 21 16,-1-21-16,1 21 0,0 0 15,0 0-15,0 0 0,0 0 16,-1 21-16,1-21 0,0 21 16,0 0-16,0 0 0,0 1 0,21-1 15,-22 0-15,22 0 0,-21 0 16,21 0-16,0 1 0,0-1 0,0 0 15,0 0-15,0 0 0,0 0 16,21-21-16,1 0 16,-1 0-16,0 0 15,0 0-15,0 0 0,0-21 0,1 0 16,-1 0-16,0 21 0,0-21 0,0 0 16,0-22-16,-21 22 0,22 0 0,-22 0 15,21 0-15,-21-1 0,21 1 16,-21 0-16,0 0 0,0 42 47,-21 0-47,21 0 0,-21 1 15,21-1-15,0 0 0,0 0 0,0 21 16,0-20-16,0-1 0,0 0 16,0 0-16,0 0 15,0 0-15,21-21 0,0 0 0,0 0 16,0 0-16,0 0 0,1 0 15,-1 0-15,0 0 0,0-21 16,0 0-16,0 0 0,-21 0 16,22 0-16,-1-1 0</inkml:trace>
  <inkml:trace contextRef="#ctx0" brushRef="#br0" timeOffset="10492.34">10668 2117 0,'0'0'16,"0"-106"-1,0 85-15,0 0 0,0-1 0,0 1 16,0 42-1,0 1 1,-21-1-16,21 21 0,-21-21 16,21 0-16,-22 22 0,22-1 0,0-21 15,0 22-15,0-1 0,0 0 0,-21 1 16,21-22-16,0 21 0,-21 0 16,21-20-16,0 20 0,0-21 0,0 0 15,0 0-15,0 1 0,0-1 0,0 0 16,21-21-1,0 0-15,1 0 16,-1-21-16,0 21 0,-21-21 16,21-1-16,-21 1 0,0 0 15</inkml:trace>
  <inkml:trace contextRef="#ctx0" brushRef="#br0" timeOffset="10664.02">10583 2286 0,'-42'0'0,"21"0"15,42 0 32,0 0-47,0 0 0,0 0 0,1 0 16,-1 0-16,0 0 0,0 0 16,0 0-16,22 0 0,-22-21 15</inkml:trace>
  <inkml:trace contextRef="#ctx0" brushRef="#br0" timeOffset="11255.06">11239 2201 0,'0'0'0,"0"-21"15,0 0 1,22 21-16,-44 0 31,1 0-31,0 21 16,0 0-16,0-21 0,0 22 15,-1-22-15,1 21 0,0-21 0,0 21 16,21 0-16,-21-21 0,21 21 16,0 0-1,21-21 1,-21 22-1,21-22-15,0 0 0,0 0 0,-21 21 16,22-21-16,-22 21 0,21-21 16,-21 21-16,0 0 15,0 0-15,0 1 0,0-1 16,-21 0-16,-1-21 0,1 21 0,0 0 16,0 0-16,0-21 0,0 22 15,-1-22-15,1 0 0,0 21 0,0-21 16,42 21 31,0-21-47,0 21 15,-21 0-15,22 0 16,-22 1-16,21-1 16,-21 0-16,0 0 0,0 21 0,0-20 15,0-1-15,0 0 0,-21 0 16,21 0-16,-22 0 0,22 1 0,0-1 15,0 0-15,22-21 32,-1 0-17,0 0-15</inkml:trace>
  <inkml:trace contextRef="#ctx0" brushRef="#br0" timeOffset="12407.72">5884 5228 0,'-21'0'16,"21"-21"15,0 0-15,0 0-16,21 21 0,0-21 15,1 21-15,-1 0 0,-21-22 16,21 22-16,21 0 0,-21-21 0,1 21 15,-1 0-15,0 0 0,0 0 0,0 0 16,-21 21-16,0 1 0,0-1 16,0 0-16,0 0 0,-21 0 15,-21 0-15,21 1 0,-22-1 0,22 0 16,-21 0-16,-1 0 0,22 0 16,0 1-16,0-22 0,0 21 15,21 0-15,0 0 0,0 0 16,21 0-16,0-21 15,0 0-15,0 22 0,1-22 0,20 0 16,-21 0-16,0 21 0,0-21 16,1 0-16,-1 0 0,0 21 0,-21 0 15,0 0-15,0 0 16,0 1 0,-21-1-16,0-21 0,-1 21 0,1 0 15,0 0-15,21 0 16,-21-21-16,0 22 0,0-22 15,21 21 1,-22-21-16,1 0 16,0 21-16,0-21 0,0 0 15,0 0-15,-1 0 0,1 21 16,0-21-16,0 0 16,0 0-16</inkml:trace>
  <inkml:trace contextRef="#ctx0" brushRef="#br0" timeOffset="13790.91">5969 3302 0,'0'0'0,"21"-42"16,0 42-16,-21-21 16,-42 21-16,21 0 15,0 0-15,-22 0 0,1 0 0,0 0 16,-1 21-16,22-21 16,-21 21-16,-1 0 0,22 0 0,-21 22 15,21-22-15,0 21 0,-1 0 0,1 1 16,21-1-16,0-21 0,0 22 15,0-1-15,0-21 0,0 21 0,0-20 16,0-1-16,21 0 0,-21 0 0,22 0 16,20 0-16,-21-21 0,0 0 15,22 22-15,-22-22 0,21 0 0,0 0 16,1 0-16,-22 0 0,21-22 0,1 1 16,-22 0-16,21 0 0,-21 0 0</inkml:trace>
  <inkml:trace contextRef="#ctx0" brushRef="#br0" timeOffset="15711.58">6202 3514 0,'0'0'0,"0"-21"0,0-1 16,0 1-16,-21 21 15,-1 0-15,1 0 0,0 21 16,0-21-16,0 22 0,0-1 16,-1 21-16,1-21 0,0 0 0,0 22 15,21-1-15,0-21 0,0 0 16,0 1-16,0-1 0,0 0 15,0 0-15,21-21 0,0 0 16,0 0-16,1 0 0,-1 0 0,0 0 16,0 0-16,0 0 0,0-21 15,1 21-15,-1-21 0,0 0 16,-21-1-16,0 1 0,0 0 0,21 0 16,-21 0-16,0 0 0,0-1 15,0 1-15,0 42 31,0 1-31,0-1 0,0 21 16,0-21-16,0 0 0,0 1 16,0-1-16,0 0 0,0 0 0,0 0 15,0 0-15,21-21 0,0 0 16,1 0-16,-1 0 16,0 0-16,0 0 0,0 0 15,0-21-15,22 0 0,-22 21 0,0-21 16,0 0-16,0 0 0,1-1 0,-1 1 15,0 0-15,0 0 0,0 0 16,-21 0-16,0-1 0,0 1 0,0 0 16,0 0-16,0 42 31,0 0-31,0 0 0,0 1 16,0-1-16,0 0 0,0 0 0,0 0 15,0 0-15,0 1 0,0-1 0,-21-21 16,21 21-16,0 0 15,0 0-15,0-42 47,0 0-47,0 0 16,21 0-16,-21-1 0,0 1 0,43-63 16,-22 62-16,-21 1 15,21 0-15,0 0 0,0 0 16,0 21-16,1 0 0,-1 0 15,0 0-15,0 0 0,0 21 0,-21 0 16,21 0-16,1 0 0,-22 1 16,0-1-16,21 0 0,-21 0 15,0 0-15,21 0 0,-21 1 0,0-1 16,0 0-16,0 0 0,0 0 16,21-42 15,-21 0-16,0 0-15,21-22 16,-21 22-16,0 0 0,21 0 0,1 0 16,-1-22-16,-21 22 0,21 0 0,0 0 15,0 0-15,0 0 0,1-1 0,-1 22 16,0 0 0,0 0-16,-21 22 0,0-1 0,21-21 15,-21 21-15,0 0 0,0 0 0,0 0 16,0 1-16,0 20 0,0-21 0,0 0 15,0 0-15,0 1 0,0-1 16,0 0-16,0 0 0,0 0 16,21-21-1,1 0-15,-1 0 16,0 0-16,0 0 0,0 0 0,0 0 16,22-21-16,-22 21 0,0-21 0,0 0 15,0 0-15,1-1 0,-1 1 16,0 0-16,0 0 0,-21 0 15,0 0-15,0-22 0,0 22 0,0-21 16,0 21-16,0-1 16,-21 22-1,0 0-15,0 22 16,21-1-16,0 0 0,0 0 0,-22 0 16,22 0-16,0 1 0,-21-1 0,21 0 15,0 0-15,0 0 0,0 0 16,0 1-16,0-1 0,0 0 0,21 0 15,1-21-15,-1 0 16,0 21-16,0-21 0,0 0 16,0 0-16,1 0 15,-1-21-15,0 21 0,0-21 0,0 0 16,22 0-16,-22 21 0,21-43 16,-21 22-16,0-21 0,1 21 0,-22-1 15,0 1-15,0 0 0,0 0 16,0 42 31,0 0-47,0 0 15,21-21-15,-21 22 0,0-1 16,21-21-16,-21 21 0,21-21 0,-21 21 16,0 0-1,0 0-15,0 1 0,0-1 16,0 0-16,0 0 0,21 0 15,-21 0-15,21-21 0,-21 22 16,22-22 0,-1 0-16,0 0 0,0 0 0,0 0 15,0 0-15,1 0 0,-1 0 0,0 0 16,0 0-16,0-22 0,0 22 16,1-21-16,-1 0 0,0 21 0,0-21 15,0 0-15,22 0 0,-43-1 0,21 22 16,0-21-16,0 0 0,-21 0 15,0 0-15,21 0 0,-21-1 0,0 1 16,0 0-16,0 0 0,0 0 16,0 0-16,0-1 0,0 1 15,-21 21-15,0 0 16,0 0-16,0 0 0,-1 21 16,1 1-16,0-22 0,21 21 15,-21 21-15,0-21 0,21 0 0,-21 1 16,21-1-16,0 21 0,0-21 0,0 0 15,0 1-15,0-1 0,0 0 16,0 0-16,21-21 0,0 0 16,0 0-16,0 0 0,0 0 15,1 0-15,-1 0 16,0-21-16,0 0 0,0 0 16,0-1-16,-21 1 0,0 0 15,22 0-15,-22-21 0,0 20 0,0 1 16,0 0-16,0 0 0,0 0 15,0 42 1,0 0-16,0 0 16,0 22-16,0-22 0,0 0 15,0 0-15,0 0 0,0 0 0,0 1 16,0-1-16,0 0 0,21 0 0,0 0 16,0 0-1,0-21-15,0 0 16,1 0-16,-1 0 0,0 0 15,0 0-15,21-21 0,-20 21 16</inkml:trace>
  <inkml:trace contextRef="#ctx0" brushRef="#br0" timeOffset="15987.56">9334 3366 0,'0'-22'0,"0"44"0,0-65 0,0 22 15,-21 42 1,0 0 0,21 1-16,-21-1 0,21 21 15,-21-21-15,21 0 0,-21 22 0,21-22 16,0 21-16,0-21 0,0 1 16,-22 20-16,22-21 0,0 0 0,0 0 15,0 1-15,0-1 0,0 0 0,0 0 16,0 0-16,22-21 0,-1 0 15,0 0-15,0 0 16,0 0-16,0 0 0,1-21 16,-1 21-16,0-21 0</inkml:trace>
  <inkml:trace contextRef="#ctx0" brushRef="#br0" timeOffset="16252.07">9779 3281 0,'0'0'0,"0"-21"0,21 21 32,0 0-32,0 21 15,-21 0-15,22 0 0,-1 0 16,0 1-16,0 20 0,0-21 0,22 21 16,-22-20-16,0 20 0,-21-21 15,0 21-15,0-20 0,0-1 0,0 21 16,0-21-16,0 0 0,-21 1 15,0-1-15,-1 0 0,1 0 0,0 0 16,0 0-16,-21-21 0,20 22 0,1-22 16,0 0-16,0 21 0,0-21 0,0 0 15,-1 0-15</inkml:trace>
  <inkml:trace contextRef="#ctx0" brushRef="#br0" timeOffset="16920.16">7895 3958 0,'0'-21'15,"-21"21"17,0 0-32,0 0 0,-1 0 15,1 0-15,0 0 0,0 0 0,21 21 16,-21-21-16,21 21 0,-21-21 15,21 22-15,0-1 16,0 0 0,21-21-16,0 0 0,0 0 15,0 21-15,-21 0 0,21-21 16,1 21-16,-1 1 0,-21-1 0,0 0 16,21 0-16,-21 0 0,0 0 15,0 1-15,-21-1 0,0 0 16,-1 0-16,1 0 0,0-21 0,0 21 15,0-21-15,0 0 0,21 22 16,-22-22-16,22 21 63</inkml:trace>
  <inkml:trace contextRef="#ctx0" brushRef="#br0" timeOffset="17268.78">7789 4847 0,'-21'21'15,"21"1"48,0-1-48,0 0-15,0 0 0,0 0 16,0 0-16,0 1 0,0-1 16,0 0-16,0 0 0,0 0 15,0 0-15,0 1 0,0-1 0,0 0 16,0 0-16,0 0 0,0 0 15,0 1-15,0-1 0,0 0 16,0 0-16,-21-21 16,0 0-16,21-21 31</inkml:trace>
  <inkml:trace contextRef="#ctx0" brushRef="#br0" timeOffset="17727.64">8276 4487 0,'0'0'0,"-21"0"0,0 0 0,0 0 16,-1 0-16,1 0 0,0 0 16,0 0-16,0 0 15,21-21 1,21 21-16,0 0 16,0 0-16,22 0 0,-1 0 15,0 0-15,22 0 0,-1 0 0,1 0 16,20 0-16,1 0 0,0 0 0,-1 0 15,1 0-15,0 0 0,-1 0 0,-20 0 16,-1 0-16,1 0 0,-1 0 16,-20 0-16,20 0 0,-20 0 0,-22 0 15,21 0-15,-21 0 0,0 0 0,1 0 16,-22-21 0,-22 21-1,1 0 1,0 0-16,0 0 0,0 0 0,0 0 15,-1 0-15,-20 0 0,21 0 0,-21 0 16,20 0-16,-20 0 0,0 0 0,-1 0 16</inkml:trace>
  <inkml:trace contextRef="#ctx0" brushRef="#br0" timeOffset="18073.02">8234 4572 0,'0'0'16,"-64"0"-16,22 0 0,0 0 15,-1 0-15,1 0 0,0 0 0,20 0 16,-20 0-16,21 21 0,42-21 31,0 0-31,0 0 16,22 0-16,-1 0 0,22 0 0,-1 0 16,1 0-16,-1 0 0,22 0 0,-1 0 15,1 0-15,21 0 0,-21 21 0,-1-21 16,1 0-16,0 0 0,-1 0 15,-20 0-15,-1 0 0,1 0 0,-22 0 16,0 0-16,1 0 0,-22 0 0,0 0 16,0 0-16,0 0 15,-21-21 17,-21 21-17,0 0-15,0 0 16,0 0-16,0 0 0,-22 0 0,22 0 15</inkml:trace>
  <inkml:trace contextRef="#ctx0" brushRef="#br0" timeOffset="18343.57">8403 4657 0,'-21'0'15,"42"0"-15,-63 0 0,21 0 0,-1 0 0,44 0 31,20 0-31,-21 0 0,21 0 16,22 0-16,-1 0 0,1 0 16,21 0-16,-22 0 0,22 0 0,-1 0 15,1 0-15,-21 0 0,20 0 0,-20 0 16,-22 0-16,0 0 0,1 0 16,-1 0-16,-21 0 0,0 0 0,-42 0 31,0 0-16,-21 0-15,21 0 0,-22 0 0,1 0 16,0 0-16,-1 0 0</inkml:trace>
  <inkml:trace contextRef="#ctx0" brushRef="#br0" timeOffset="19008.23">7747 4805 0,'0'21'93,"0"0"-93,0 0 16,0 1-16,0-1 0,21-21 16,0 21-16,-21 0 0,21 0 15,-21 0-15,0 1 0,0-1 16,0 0-16,0 0 0,0 0 16,0 0-16,-21-21 0,21 22 0,-21-1 15,21 0-15,-21-21 0,21 21 0,0 0 16,0 0-1,0 1 17,0-1-17,21 0-15,-21 0 0,0 0 16,0 0-16,0 1 16,0-1-16,0 0 15,0 0-15,0 0 31,0 0-15,-21-21-16,0 0 16,0 22-16,-1-22 15,1 0-15</inkml:trace>
  <inkml:trace contextRef="#ctx0" brushRef="#br0" timeOffset="19927.57">4212 9208 0,'0'0'0,"-21"-22"15,0 1 1,0 21 0,-1 21-1,22 1 1,0-1-16,0 0 0,0 0 0,0 0 16,0 0-16,0 22 0,0-1 15,0 0-15,0 1 0,0-1 0,0 22 16,-21-1-16,21 1 0,0-1 15,0 1-15,-21-1 0,21 1 0,0 20 16,0-20-16,0 20 0,-21 1 0,21-21 16,-21 41-16,0-20 0,-1 0 0,22-1 15,-21 22-15,0-21 0,0 21 16,21-22-16,-21 22 0,0 0 0,-1 0 16,22 0-16,-21-22 0,0 22 0,21 0 15,-21-21-15,0 21 0,21-22 0,-21 1 16,-1 0-16,22-1 15,-21 1-15,0-22 0,0 22 0,21-21 16,-21-1-16,0 22 0,-1-22 0,1-20 16,0 20-16,0 1 0,-21-22 0,20 0 15,1-21-15,0 22 0,21-22 0,-21-21 16,0 0-16,21-21 16,0 0-16,0-22 0,0 1 15,0 0-15,0-22 0,0 1 0</inkml:trace>
  <inkml:trace contextRef="#ctx0" brushRef="#br0" timeOffset="21280.08">4339 8975 0,'0'21'15,"0"0"1,21-21 0,0 0-16,1 21 15,-1-21-15,21 0 16,-21 0-16,22 0 0,-1 0 0,21 0 0,1 0 15,-1 0-15,1 0 16,21 21-16,-1-21 0,1 0 0,21 0 16,0 0-16,21 0 0,0 0 0,0 0 15,21 0-15,21 0 0,-21 0 16,43 0-16,-22 0 0,0 0 0,22 0 16,-1 0-16,-20 0 0,20 0 0,1 0 15,-1 0-15,-20 0 0,-1 0 0,21 22 16,-20-22-16,-1 0 0,0 0 15,1 0-15,-22 0 0,21 0 0,-21 0 16,22 0-16,-22 0 0,0 0 0,0 0 16,-21 0-16,0 0 0,0 0 15,-21 0-15,21 0 0,-21 0 16,-21 0-16,20 0 0,-20 0 0,0 0 16,-22 0-16,1 0 0,-1 0 0,-20 0 15,-1 21-15,0-21 0,-21 0 0,22 0 16,-22 0-16,-21 21 15,21-21-15,-21 21 16,0 0-16,0 0 0,0 1 16,0-1-16,0 0 0,0 21 15,0-21-15,0 1 0,0 20 16,0-21-16,-21 21 0,21 1 16,-21-1-16,21 22 0,-21-22 15,21 0-15,0 22 0,0-22 0,0 22 16,0-1-16,0 1 0,0-22 0,0 21 15,0 22-15,0-21 0,0 20 0,0-20 16,0 20-16,0 1 0,0 0 0,0-1 16,0 1-16,0 0 0,0-1 15,0 1-15,-22 21 0,1-21 0,21-1 16,-21 22-16,0-21 0,0-1 0,0 1 16,-1 21-16,1-21 0,0-1 0,0 1 15,0 0-15,0-1 0,-1 1 16,1 0-16,0-22 0,0 22 15,0-1-15,0-20 0,-1 21 0,1-22 16,0 1-16,0-1 0,0 1 0,0-1 16,-22 1-16,22-22 0,-21 21 0,-1-20 15,22-1-15,-21 22 0,0-22 0,-1 0 16,22-21-16,-21 22 0,-43 41 16,43-62-16,21-1 0,-22 21 15,1-21-15,0 0 0,-1 1 0,1-1 16,-22 0-16,22-21 0,-21 21 0,-1 0 15,1-21-15,-22 21 0,21-21 16,-20 0-16,20 22 0,-20-22 16,-1 21-16,-21-21 0,21 0 0,1 0 15,-22 0-15,0 0 0,0 0 0,0 0 16,1 0-16,-1 0 0,0 0 0,0-21 16,-21 21-16,0-22 0,0 1 15,0 21-15,0-21 0,-21 21 0,21-21 16,-21 0-16,0 21 0,-22-21 0,22-1 15,0 1-15,0 21 0,0-21 0,-1 0 16,1 21-16,0-21 0,0 21 16,0-21-16,21-1 0,0 22 0,-21-21 15,21 21-15,0-21 0,0 21 0,0-21 16,0 21-16,0 0 0,0-21 0,0 21 16,21 0-16,-21 0 15,0-21-15,21 21 0,0-22 0,-21 22 16,42 0-16,-20 0 0,20 0 0,-21-21 15,43 21-15,-22 0 0,0 0 16,22 0-16,-1 0 0,1 0 0,20 0 16,-20 0-16,21 0 0,20 0 0,-20 0 15,21 0-15,0 0 0,21-21 16,0 0-16,0 0 16,0 0-16</inkml:trace>
  <inkml:trace contextRef="#ctx0" brushRef="#br0" timeOffset="21927.42">4657 9335 0,'21'0'15,"-42"0"17,-1 0-32,1 21 15,0-21-15,-21 21 0,21 0 16,-22 21-16,22-20 0,0-1 15,0 21-15,0 0 0,-1 1 0,1-1 16,21-21-16,0 22 0,0-1 16,0-21-16,0 21 0,0-20 0,0-1 15,0 0-15,21-21 0,1 21 0,-1 0 16,0-21-16,21 0 0,-21 0 16,22 0-16,-22 0 0,21 0 0,-21 0 15,22-21-15,-22 21 0,21-21 0</inkml:trace>
  <inkml:trace contextRef="#ctx0" brushRef="#br0" timeOffset="22183.5">5165 9292 0,'0'0'0,"0"-42"16,0 21 0,0 0-16,0 42 15,-22 0-15,22 0 16,-21 0-16,21 0 0,-21 22 15,0-1-15,21-21 0,-21 64 16,21-43-16,-21 1 0,-1-1 0,22-21 16,0 21-16,0-20 0,0 20 15,0-21-15,0 0 0,0 0 0,0 1 16,0-1-16,22-21 31,-1 0-31,-21-21 16,21 21-16</inkml:trace>
  <inkml:trace contextRef="#ctx0" brushRef="#br0" timeOffset="24197.04">5546 9716 0,'0'-22'16,"21"22"0,-21-21-1,0 0-15,0 0 16,0 0-16,0 0 15,0-1-15,0 1 0,-21 0 16,-1 21-16,1-21 16,0 21-16,0 0 0,0 0 0,-22 0 15,22 0-15,0 21 0,0 0 16,0 0-16,0 1 0,-1-1 0,22 0 16,-21 0-16,0 21 0,21-20 0,0 20 15,0-21-15,0 0 0,0 0 16,0 22-16,0-22 0,0 0 15,0 0-15,0 0 0,21-21 16,0 0-16,1 0 16,-1 0-16,0 0 15,0 0-15,0 0 0,0-21 0,1 21 16,-1-21-16,0 0 0,-21 0 0,21 0 16,0-1-16,0 1 0,-21 0 15,22 0-15,-1 0 0,-21 0 0,21-1 16,-21-20-16,0 21 0,0 0 15,0 0-15,0 42 32,-21 0-17,21 0-15,0 0 0,0 0 0,-21 1 16,21-1-16,0 21 0,-22-21 16,22 0-16,0 1 0,0-1 0,0 0 15,0 0-15,22 0 0,-1-21 16,0 0-16,0 0 0,0 0 15,0 0-15,1 0 0,-1 0 16,0 0-16,0 0 0,21-21 0,-20 0 16,-1 21-16,0-21 0,0 0 0,0-1 15,0-20-15,1 21 0,-1 0 16,0 0-16,0-22 0,-21 22 16,0 0-16,0 0 0,0 0 15,0 42 1,0 0-1,0 0-15,0 0 0,0 0 16,0 1-16,0-1 0,0 21 0,0-21 16,0 0-16,0 1 0,0-1 15,0 0-15,0 0 0,0 0 16,0 0-16,0 1 16,-21-22-1,0 0-15,0 0 16,-1 0-1,1 0-15,21-22 0,-21 1 0,0 0 16,0 21-16,21 21 47,21 0-31,0-21-16,0 22 0,0-22 15,1 0-15,-1 21 0,0-21 16,0 0-16,0 0 0,0 0 0,1 0 15,20 0-15,-21 0 0,0 0 0,0-21 16,1-1-16,20 22 0,-21-21 0,0 0 16,0 0-16,1 0 15,-1 0-15,0-1 0,0 1 0,-21 0 16,0 0-16,0 0 0,0 0 0,0-1 16,0 1-16,-21 21 15,0 0 1,0 0-16,21 21 0,-22 1 0,22-1 15,0 0-15,0 0 0,0 0 16,0 0-16,0 22 0,0-22 0,0 0 16,22 0-16,-22 0 0,21 1 15,-21-1-15,0 0 0,0 0 16,0 0-16,0 0 16,-21-21-1,-1 0-15,22-21 16,0 0-16</inkml:trace>
  <inkml:trace contextRef="#ctx0" brushRef="#br0" timeOffset="25569.11">8445 10160 0,'0'-21'16,"0"0"-16,0 0 15,0-1-15,22 1 0,-1 0 0,-21-21 16,21 21-16,0-22 0,0 22 0,0-21 15,1-1-15,-1 1 0,0-21 0,0 20 16,-21 1-16,0 0 0,21-1 16,-21 1-16,0 0 0,0-1 0,0 22 15,0 0-15,0 0 0,0 0 16,-21 21-16,0 0 0,0 21 16,21 0-16,-21 0 15,21 21-15,-22-20 0,22 20 0,0 0 16,0 1-16,-21-1 0,21 21 0,-21-20 15,21-1-15,0-21 0,-21 22 0,21-1 16,0-21-16,0 0 0,0 22 16,0-22-16,21 0 0,0 0 15,0-21-15,1 0 0,-1 0 0,0 0 16,0 0-16,21 0 0,-20 0 0,20 0 16,-21-21-16,0 0 0,22 21 15,-22-21-15,21-1 0,-21 1 16,0 0-16,1 0 0,-1 0 0,0-22 0,-21 22 15,0 0-15,0 0 16,0 0-16,-21 42 31,0 0-31,21 0 0,-22 0 0,22 1 16,0-1-16,-21 0 0,21 21 0,0-21 16,0 1-16,0-1 0,0 0 0,0 0 15,21 0-15,1-21 16,-1 21-16,0-21 0,0 0 15,0 0-15,0 0 0,1 0 0,-1 0 16,21-21-16,-21 21 0,0-21 0,1 21 16,-22-21-16,21 0 0,0 0 15,-21-1-15,0 1 0,0 0 16,0 0-16,0 0 0,0-22 0,0 22 16,-21 0-16,-22 0 0,22 21 0,0-21 15,-21 21-15,21 0 0,-1 0 0,-20 0 16,21 0-16,0 0 0,0 21 15,-1 0-15,1 0 0,21 0 0,0 1 16,0-1-16,0 0 0,0 0 0,0 0 16,0 0-16,21 1 0,1-1 15,-1-21-15,0 0 0,0 0 16,21 0-16,-20 0 0,-1 0 16,21 0-16,-21 0 0,22 0 0,-22-21 15,21-1-15,-21 1 0,22 0 0,-22 0 16,21 0-16,0 0 0,-20-22 0,20 22 15,-21-21-15,0-1 0,0 1 16,1 0-16,-1 21 0,0-22 0,-21 1 16,21 21-16,-21-22 0,0 22 0,0 0 15,-21 42 1,0-21 0,0 43-16,-1-22 0,1 21 15,21 0-15,-21-20 0,0 20 16,0 0-16,0 1 0,21-1 0,0 0 15,-22-21-15,22 22 0,0-22 0,0 21 16,0-21-16,0 1 0,0-1 16,22 0-16,-1-21 15,0 0-15,0 0 0,0 0 0,0 0 16,1 0-16,-1 0 0,0-21 0,0 0 16,0 21-16,0-22 0,1 1 0,-1 0 15,-21 0-15,0 0 16,21 21-16,-21-21 0,0 42 31,0 0-31,0 0 16,0 0-16,0 0 15,0 1-15,0-1 16,0 0-16,0-42 47,21 0-47</inkml:trace>
  <inkml:trace contextRef="#ctx0" brushRef="#br0" timeOffset="25724.32">9948 9673 0,'0'-21'0,"0"42"0,-21-42 16,0 21-1,0 0-15,21 21 31,0 0-31,0 1 16</inkml:trace>
  <inkml:trace contextRef="#ctx0" brushRef="#br0" timeOffset="26243.56">10118 9779 0,'0'21'0,"0"0"15,0 1-15,-22-22 0,1 21 0,21 0 16,0 0-16,-21 0 0,0 0 0,21 22 16,-21-22-16,21 21 0,0-21 0,-21 22 15,21-1-15,-22 0 0,1 1 16,21 63-16,-21-64 0,0 21 16,21-20-16,-21-1 0,21 0 0,-21 1 15,21-1-15,0-21 0,0 0 0,-22 1 16,22-1-16,0 0 0,22-42 31,-22 0-31,0-22 16,21 22-16,0-21 0,-21-1 15,0 1-15,21 0 0,0-1 16,-21-20-16,21 21 0,1-22 0,-22 1 16,21 20-16,0-20 0,-21-1 0,21 22 15,0 0-15,-21-1 0,0 1 0,21 21 16,1-22-16,-22 22 0,21 0 0,0 0 15,0 21 1,0 0-16,0 21 16,1 0-16,-22 0 0,0 1 15,0-1-15,0 0 0,0 0 16,0 0-16,-22 0 0,1-21 16,0 22-16,0-22 0,0 21 15,0-21-15,-1 0 0,1 0 0,0 0 16,21 21-16,-21-21 0,42 0 31,0-21-31,0 0 16,1 21-16,20-22 0,-21 1 15</inkml:trace>
  <inkml:trace contextRef="#ctx0" brushRef="#br0" timeOffset="26592.92">10372 9779 0,'0'0'0,"0"21"31,0 0-15,0 1-16,0-1 0,-22 0 16,22 0-16,-21 0 0,21 0 0,-21 1 15,21-1-15,0 0 16,21-21 0,0 0-16,1 0 0,-1 0 15,0 0-15,0 0 0,0 0 16,0-21-16,-21 0 0,22 21 0,-22-22 15,21 1-15,-21 0 0,0 0 0,0 0 16,0 0-16,0-1 16,0 1-16,0 0 0,0 0 15,-21 21-15,-1 0 0,1 0 16,0 0-16,0 0 0,0 0 0,0 21 16,-1 0-16,22 0 15,0 1-15,0-1 16,0 0-16,22-21 15,-1 0-15,0 0 0,0 0 0,21 0 16,-20 0-16</inkml:trace>
  <inkml:trace contextRef="#ctx0" brushRef="#br0" timeOffset="26853.19">10795 9821 0,'0'0'0,"0"-21"16,-21 21 15,21 21-31,-21 1 0,-1-1 15,22 0-15,-21 0 0,21 21 16,-21 1-16,21-22 0,0 21 0,0 1 16,-21-1-16,0 0 0,0 1 0,21 20 15,-22-21-15,1 1 0,0 20 0,0-20 16,0-1-16,21 0 0,-21 1 0,-1-1 16,1-21-16,21 0 0,0 0 0,0 1 15,-21-1-15,21-42 31,0-1-15,21 1-16,-21 0 0,21-21 0,1 21 16</inkml:trace>
  <inkml:trace contextRef="#ctx0" brushRef="#br0" timeOffset="27095.22">10731 9970 0,'0'-43'0,"0"86"0,0-107 15,0 22-15,0 21 0,0-1 0,0 1 16,0 0-16,22 21 0,-1 0 15,0 0 1,0 0-16,0 0 0,0 21 16,-21 0-16,22 1 15,-22-1-15,0 0 0,0 0 16,0 0-16,0 0 0,0 1 0,-22-22 16,1 21-16,0 0 0,0 0 0,0-21 15,0 21-15,-1-21 0,1 0 0,21-21 47,21 0-47,1 0 0</inkml:trace>
  <inkml:trace contextRef="#ctx0" brushRef="#br0" timeOffset="27623.54">11345 9504 0,'0'-21'0,"0"42"0,0-63 16,-21 42 0,0 0-1,0 0-15,-22 0 0,22 0 0,0 0 16,0 0-16,0 21 0,0 0 16,21 0-16,0 0 15,0 0 1,21-21-16,0 22 15,0-22-15,0 21 0,-21 0 0,21-21 16,-21 21-16,22-21 0,-22 21 0,0 0 16,0 1-16,0-1 0,0 0 15,-22 0 1,1-21-16,0 0 0,0 21 16,0-21-16,0 0 0,-1 0 15,44 0 32,-22 21-31,21 1-16,-21-1 0,0 0 15,0 0-15,0 0 0,-21 22 16,-1-22-16,1 0 0,0 21 0,0-21 16,0 1-16,0-1 0,-1 0 0,22 0 15,0 0-15,-21 0 0,21 1 16,0-1-16,0 0 0,21-21 15,1 0-15,-1 0 0,0 0 16,0 0-16,0 0 0,0 0 16,1-21-1,-22 0-15</inkml:trace>
  <inkml:trace contextRef="#ctx0" brushRef="#br0" timeOffset="30259.15">5651 10859 0,'0'0'0,"22"-22"0,-1 22 16,-21-21-16,21 0 0,0 0 0,-21 0 16,21 0-16,-21-1 0,0 1 0,0-21 15,0 21-15,0 0 0,0-1 16,0 1-16,0 0 0,-21 0 0,0 0 16,0 21-16,-22 0 0,22 0 15,0 21-15,-21 0 0,21 0 16,-1 0-16,-20 1 0,21 20 0,0 0 15,0 1-15,-1-1 0,1 0 0,0 1 16,21-1-16,0 0 0,-21 1 16,21-22-16,0 21 0,0 0 15,0-20-15,0 20 0,21-21 0,-21 0 16,21 0-16,22 1 0,-22-22 0,0 0 16,21 0-16,1 0 0,-1 0 15,0 0-15,1 0 0,-1-22 0,0 22 16,1-21-16,-1-21 0,0 21 0,1 0 15,-22-1-15,21 1 0,-21-21 0,0 21 16,-21 0-16,0-1 0,0 1 16,0 0-16,0 0 0,0 0 0,-21 0 15,0 21-15,0 0 0,0 0 0,0 0 16,-1 0-16,-20 21 0,21 0 0,0 0 16,0 0-16,-1 0 15,1 1-15,0 20 0,0-21 0,21 0 16,0 43-16,0-43 0,0 0 15,0 0-15,0 0 0,0 1 0,21-22 16,0 21-16,22-21 16,-22 0-16,0 0 0,21 0 0,-21-21 15,22 21-15,-1-22 0,-21 1 0,22 0 16,-22 0-16,21 0 0,-21 0 16,0-1-16,1 1 0,-1 0 0,-21 0 15,0 0-15,0 0 0,-21 21 31,-1 0-31,22 21 16,0 0-16,0 0 0,-21 0 16,21 0-16,0 22 0,0-22 0,0 0 15,0 0-15,0 0 0,0 1 0,0-1 16,21-21-16,-21 21 0,22-21 0,-1 0 16,0 0-16,0 0 0,0 0 15,0 0-15,22 0 0,-22 0 0,0 0 16,0-21-16,0 0 0,1-1 0,-1 1 15,0 0-15,0-21 0,0 21 0,-21-1 16,0 1-16,0 0 0,0 0 16,0 0-16,0 0 0,0 42 31,0 0-31,0 0 0,0 0 16,0 0-16,0 1 0,-21-1 15,21 21-15,-21-21 0,21 0 0,0 1 16,0-1-16,0 0 0,0 0 0,0 0 15,0 0-15,0-42 32,0 0-32,0 0 0,0 0 15,21 0-15,-21-1 0,21 1 0,-21-21 16,0 21-16,21 0 0,-21-22 16,22 22-16,-22 0 0,0 0 15,0 0-15,21 21 0,0 0 0,0 0 16,0 0-1,0 21-15,-21 0 0,22 0 0,-22 0 16,0 0-16,0 1 0,21 20 0,-21-21 16,0 0-16,21 0 0,-21 1 15,0-1-15,0 0 0,0 0 16,21-21-16,0 0 16,0 0-16,1 0 15,-1 0-15,-21-21 16,21 0-16,0 21 0,0-21 0,0-1 15,1 1-15,-1-21 0,0 21 0,0 0 16,-21-1-16,21 1 0,0 0 0,-21 0 16,22 21-16,-22-21 0,21 21 15,-21 21 1,0 0-16,0 0 16,0 22-16,0-22 0,0 0 0,0 0 15,-21 0-15,21 0 0,0 1 16,0-1-16,0 0 0,0 0 0,0 0 15,0 0-15,0 1 0,21-22 16,0 0-16,0 0 16,0 0-16,0 0 15,1-22-15,-1 1 0,21 21 16,-21-21-16,0 0 0,1 0 0,-1 0 16,0-1-16,0-20 0,0 21 0,-21 0 15,0 0-15,0-1 0,0 1 0,0 0 16,0 0-1,-21 21 1,0 21-16,0 0 0,21 0 16,-21 1-16,-1-1 0,22 0 15,0 0-15,0 0 0,0 0 16,0 1-16,0-1 0,0 0 0,0 0 16,0 0-16,22 0 15,-1-21-15,0 22 0,0-22 16,0 0-16,0 0 0,1 0 15,-1-22-15,0 22 16,0-21-16,0 0 0,0 0 0,1 0 16,-1 0-16,0-1 0,21 1 0,-21 0 15,1 0-15,-1 0 0,0 0 0,0-1 16,-21 1-16,0 42 31,0 1-31,0-1 0,0 0 16,0 0-16,0 0 0,0 0 15,0 1-15,0 20 0,0-21 16,0 0-16,0 0 0,21-21 16,0 0-16,-21 22 0,22-22 0,-1 0 15,0 0-15,0 0 0,0 0 0,0 0 16,1 0-16,20 0 0,-21 0 0,0-22 16,0 22-16,1-21 0,20 0 0,-21 0 15,0 21-15,-21-21 0,21 0 16,1-1-16,-22 1 0,21 0 0,-21 0 15,0 0-15,0 0 0,0-1 0,0 1 16,-21 0-16,-1 21 16,1 0-16,0 0 0,0 0 15,0 21-15,0 0 0,-1 1 16,1-1-16,0 0 0,0 0 0,21 0 16,0 0-16,-21 1 0,21-1 0,0 0 15,0 0-15,0 0 0,0 0 16,21-21-16,0 0 0,0 0 15,0 0-15,1 0 0,-1 0 16,0 0-16,0-21 0,-21 0 0,21 21 16,0-21-16,1 0 0,-22 0 0,21-1 15,-21 1-15,21 0 0,-21 0 16,0 0-16,0 42 31,0 0-31,0 0 0,0 0 16,0 1-16,0-1 0,0 21 0,0-21 15,0 0-15,0 1 0,0-1 16,0 0-16,0 0 0,21-21 31,0 0-31,0 0 0</inkml:trace>
  <inkml:trace contextRef="#ctx0" brushRef="#br0" timeOffset="30559.65">8721 10964 0,'0'0'0,"-22"0"31,1 22-15,21-1-16,-21 0 0,0 0 0,21 0 15,-21 0-15,0 1 0,21 20 16,-22-21-16,22 0 0,0 22 0,-21-22 16,0 0-16,21 0 0,0 21 15,0-20-15,0-1 0,0 0 16,0 0-16,21 0 16,0-21-16,1 0 15,-1 0-15,0-21 0,0 0 16,0 21-16</inkml:trace>
  <inkml:trace contextRef="#ctx0" brushRef="#br0" timeOffset="30763.35">8975 10986 0,'0'0'0,"21"-22"16,0 22 0,0 0-1,-21 22-15,21-1 0,0 0 0,-21 0 16,22 0-16,-1 22 0,-21-22 0,0 21 15,0-21-15,0 22 0,0-22 0,0 0 16,0 0-16,0 0 0,0 0 16,-21 1-16,-1-1 0,1-21 0,0 21 15,0-21-15,-64 21 0,43-21 16,0 0-16</inkml:trace>
  <inkml:trace contextRef="#ctx0" brushRef="#br0" timeOffset="31223.53">6625 11642 0,'0'0'0,"-21"0"0,21-21 31,0-1 0,-21 22-31,0 0 16,-1 0-16,1 0 15,0 0-15,0 0 16,0 0-16,21 22 0,-21-22 16,21 21-16,21 0 15,0-21 1,0 0-16,0 0 15,0 21-15,22-21 0,-22 0 0,0 21 16,0 0-16,0-21 0,-21 22 0,0-1 16,0 0-16,0 0 15,-21-21-15,0 21 0,0-21 16,0 0-16,0 21 0,-1-21 16,1 0-16,0 22 15,0-22-15,0 0 0,21 21 0,0 0 16,0 0-16,-21-21 0,21 21 15,0 0 1,0 1-16</inkml:trace>
  <inkml:trace contextRef="#ctx0" brushRef="#br0" timeOffset="31611.55">6117 12658 0,'0'21'16,"0"0"0,-21 0-1,21 0 1,0 1-1,0-1-15,0 0 16,0 0-16,21-21 0,-21 21 0,0 0 16,0 1-16,0-1 0,0 0 15,0 21-15,0-21 0,0 1 0,0-1 16,0 21-16,0-21 0,0 0 0,-21 1 16,0-1-16,21 0 0,-21 0 15,-1 0-15,1 0 0,21 1 0,0-1 16,-21-21-16,0 21 0,0 0 0,0 0 15,-1 0-15,1 1 16,0-22-16,0 0 0</inkml:trace>
  <inkml:trace contextRef="#ctx0" brushRef="#br0" timeOffset="31935.55">6837 12298 0,'0'0'16,"-21"0"-1,21-21-15,21 21 0,21 0 0,-21 0 16,43 0-16,-22 0 0,22 0 15,-1 0-15,1 0 0,-1 0 0,22 0 16,-22 0-16,22 0 0,0 0 0,-22 0 16,1 21-16,20-21 0,-41 0 0,20 0 15,-42 21-15,22-21 0,-22 0 0,0 0 16,-21 21-16,-21-21 16,0 0-16,-1 0 0,-20 0 15,0 0-15,-1 0 0,-20 0 0,21 0 16,-22 0-16</inkml:trace>
  <inkml:trace contextRef="#ctx0" brushRef="#br0" timeOffset="32132.72">6921 12446 0,'0'0'0,"-21"0"0,-21 42 15,42-20-15,21-1 16,0-21-16,0 0 16,22 21-16,-1-21 0,22 21 0,-22-21 15,21 0-15,1 0 0,63 0 16,-64 0-16,22 0 0,-21 0 0,-22 0 15,21 0-15,-20 0 0,20 0 0,-42 0 16,22 0-16,-22 0 0,0-21 0,0 21 16,0 0-16,-21-21 15,0 0-15,22 21 0,-22-22 16</inkml:trace>
  <inkml:trace contextRef="#ctx0" brushRef="#br0" timeOffset="32863.44">7937 6498 0,'0'-21'0,"0"42"0,22-42 0,-22 0 15,21 0-15,-21 0 0,21-1 0,-21 1 16,0 0-16,0 0 16,-21 42-1,0 0-15,-1 0 16,22 22-16,0 20 0,0-20 0,-21 20 15,21 1-15,0-1 0,0 22 16,0-1-16,0 1 0,0 21 0,0 0 16,-21 0-16,21-1 0,-21 1 0,21 0 15,0 21-15,-21-21 0,0 0 0,-1 0 16,1-22-16,-21 22 0,21-21 0,0-1 16,-1 1-16,-41 42 15,42-63-15,0-1 0,21-21 0,0 1 0,-22-22 16,22 21-16,0-21 0,0 1 15,0-44 1,0 1 0,0 0-16,22-21 0,-22 21 0</inkml:trace>
  <inkml:trace contextRef="#ctx0" brushRef="#br0" timeOffset="33380.32">7980 6583 0,'0'-42'0,"0"84"0,0-106 0,0 22 0,0 21 16,0 0-16,0 0 0,0-1 15,-21 22-15,-1 0 16,1 0-16,-21 22 0,21-1 0,-22 0 15,1 21-15,0 1 0,-1-22 0,1 21 16,0 0-16,21 1 0,-22-22 16,1 21-16,21-21 0,0 22 0,-1-22 15,1 0-15,0 0 0,21 0 16,-21-21-16,42 0 31,21-21-31,-20 0 16,-1 21-16,0-42 0,21 21 0,1-1 15,-22-20-15,21 21 0,0-21 0,1-1 16,-1-20-16,0 20 0,-20 1 16,20 21-16,-21-21 0,0 20 0,0 1 15,-21 0-15,22 21 0,-1 21 16,-21 22-16,21-22 0,-21 21 16,21 0-16,0 1 0,-21 20 15,21-20-15,1-1 0,-1 0 0,0 1 16,0-1-16,0 0 0,0-21 15,1 22-15,-1-22 0,0 0 0,0 0 16,0 0-16,0 1 0,1-1 0,-1 0 16,0-21-16,0 21 0,0-21 15</inkml:trace>
  <inkml:trace contextRef="#ctx0" brushRef="#br0" timeOffset="36135.62">9398 7684 0,'-21'21'15,"42"-21"32,0 0-47,0 0 0,0-21 16,1-1-16,20 22 0,-21-21 0,21 0 16,1 0-16,-1-21 0,0 20 0,1 1 15,-22-21-15,21 21 0,-42-22 16,0 22-16,0-21 0,0 21 0,0 0 15,0-1-15,-21 1 0,0 21 0,-21 0 16,20 0-16,-20 0 0,21 21 0,-21 1 16,20-1-16,1 0 0,0 0 15,0 21-15,21-20 0,0 20 16,0 0-16,0 1 0,0-22 0,0 21 0,0-21 16,0 0-16,0 22 0,21-43 15,0 21-15,0 0 0,1 0 0,-1-21 16,0 0-16,0 0 0,21 0 15,-20 0-15,-1 0 0,21 0 0,-21-21 16,0 21-16,22-21 0,-22 0 0,0 0 16,21-1-16,-20 1 0,20 0 0,-21 0 15,0-21-15,0 20 0,22 1 16,-22 0-16,0 0 0,21 0 0,-20 0 16,-1 21-16,0 0 0,0 0 15,0 0-15,0 0 0,-21 21 0,0 0 16,0 0-16,0 0 0,0 0 15,0 1-15,0-1 0,0 0 16,-21 0-16,0 0 0,21 0 0,-21 1 16,0-1-16,42-42 47,0-1-47,0 1 15,0 21-15,1-21 0,-1-21 16,0 21-16,0-1 0,0 1 0,0 0 0,1-42 15,-1 41-15,-21 1 16,0 42 15,0 1-31,0-1 16,0 21-16,0-21 0,0 0 0,0 1 16,0-1-16,0 0 0,0 21 0,0-21 15,0 1-15,0-1 0,0 0 16,21-21-16,0 21 15,0-21-15,0 0 0,22 0 0,-22 0 16,21 0-16,-21 0 0,22-21 0,-1 0 16,0 21-16,1-21 0,-22-1 0,21 1 15,1 0-15,-1-21 0,-21-1 16,0 22-16,22-21 0,-22-22 0,0 22 16,0 0-16,0-22 0,0 22 15,1-22-15,-22 22 0,0 0 0,0 21 16,0-64-1,-22 85-15,1 0 0,0 0 0,-21 0 16,21 21-16,-1 0 0,1 22 16,0-22-16,-21 21 0,21 0 0,-1 1 15,1-1-15,0 0 0,21 1 0,0-1 16,0 43-16,0-43 0,0-21 16,0 22-16,0-22 0,21 0 0,0 0 15,1 0-15,20 0 0,-21 1 16,21-22-16,1 0 0,-22 0 15,21 0-15,1 0 0,-1 0 0,-21 0 16,21 0-16,1-22 0,-22 22 0,21-21 16,-21 0-16,1 0 0,-1 0 0,0 0 15,0-1-15,-21-20 0,0 21 0,0 0 16,0-22-16,0 22 0,0 0 16,0 0-16,0 42 15,0 0 1,0 0-16,0 1 0,0 20 0,-21-21 15,21 0-15,0 0 0,0 1 0,0-1 16,0 0-16,0 0 0,0 0 16,21 0-16,0-21 0,0 22 15,1-22-15,-1 0 0,21 0 0,-21 0 16,22 0-16,-1 0 0,-21 0 0,0 0 16,22 0-16,-22-22 0,0 22 0,0-21 15,0 0-15,-21 0 0,0 0 0,21 0 16,-21-1-16,0 1 0,0 0 15,0 0-15,0 42 32,-21 0-17,21 0-15,0 1 0,-21-1 16,21 0-16,-21 0 0,21 0 16,0 0-1,21-21 16,0-21-31,0 0 16,1 0-16,-1 0 0,0 0 16,0-1-16,0 1 15,0 0-15,1 21 0,-1 0 0,0 0 16,0 0-16,-21 21 16,0 0-16,0 1 15,0-1-15,0 0 0,21-21 0,-21 21 16,21 0-16,-21 0 0,22 1 0,-1-1 15,0-21 1,0 0-16,21 0 0,-20 0 0,20 0 16,-21 0-16,21 0 0,1 0 0,-22 0 15,0 0-15,21 0 0,-20 0 0,-1-21 16,0-1-16,0 22 0,0-21 0,0 0 16,1 0-16,-22 0 0,0 0 0,0-1 15,0-20-15,21 21 0,-21-21 0,0 20 16,0-20-16,0 21 0,0 0 15,0 0-15,-21-1 0,-1 22 16,1 0-16,0 0 0,0 22 16,21-1-16,-21 0 0,0 0 15,-1 0-15,1 0 0,0 22 0,21-22 16,0 0-16,-21 0 0,21 0 16,0 1-16,0-1 0,0 0 0,0 0 15,21 0-15,0 0 16,0-21-16,1 0 0,-1 0 15,0 0-15,0 0 0,0 0 0,0-21 16,-21 0-16,22 21 0,-1-21 0,-21 0 16,21 0-16,0-1 0,-21-20 15,0 0-15,21 21 0,-21-22 0,21 1 16,-21-22-16,22 22 0,-22-21 0,0 20 16,0-20-16,21 20 0,-21 1 15,0 0-15,21-1 0,-21 1 0,0 0 16,0 21-16,0-1 0,0 44 31,0-1-31,0 0 16,0 21-16,-21-21 0,21 22 0,0-1 15,0 0-15,-21 43 0,-1-43 16,22 22-16,-21-22 0,21 1 16,0-1-16,0 0 0,0 1 0,0-1 15,0-21-15,0 21 0,0-20 0,0-1 16,0 0-16,21 21 15,1-21-15,-1-21 0,0 0 0,0 0 16,0 0-16,0 0 0,1 0 0,-1 0 16,0 0-16,21-21 0,-21 0 15,1 21-15,20-21 0,-21 0 0,0 0 16,0-22-16,1 22 0,-1-21 0,0 21 16,0-22-16,0 1 0,-21 21 0,21-22 15,-21 22-15,0 0 0,-21 21 31,21 21-31,-21 0 0,21 1 16,0-1-16,0 0 0,0 0 0,0 0 16,0 22-16,0-22 0,0 0 15,21 0-15,-21 0 0,21 0 0,-21 1 16,22-1-16,-22 0 16,0 0-16,0 0 15,-22-21-15,22 21 16,-21-21-16,0 0 0,0 0 0,0 0 15,0 0-15,-1 0 0,1 0 0,0 0 16,0-21-16,21 0 16,-21 0-16,0 21 15,-1-21-15,1 0 0,0-1 0,0 1 16</inkml:trace>
  <inkml:trace contextRef="#ctx0" brushRef="#br0" timeOffset="36384.65">11261 6985 0,'-64'0'0,"128"0"0,-255 0 16,212 0 0,22 0-1,-1 0-15,0 0 0,1 0 0,20 0 16,1 0-16,20 0 0,-20 0 15,20 0-15,-20 0 0,-1 0 0,-20-21 16,-1 21-16,0 0 0,-20 0 16,-1 0-16</inkml:trace>
  <inkml:trace contextRef="#ctx0" brushRef="#br0" timeOffset="36616.26">14626 8065 0,'-21'0'16,"0"0"-16,0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32:52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1820 0,'0'22'15,"21"-22"1,-21 21 0,0 0 15,-21-21-15,0 0-1,0 0 1,-1 0-16,22-21 15,0 0-15,-21 21 0,21-22 16,-21 1-16,0 0 16,21 0-16,0 0 0,0 0 15,0-1-15,0 1 16,0 0-16,0 0 16,21 21-16,0-21 0,0 0 0,1 21 15,-1 0-15,0 0 0,0 0 16,0-22-16,0 22 0,1 0 0,-1 0 15,0 0-15,0 0 0,0 22 16,0-1-16,-21 0 0,22 0 16,-22 0-16,0 0 0,0 1 0,-22 41 15,1-42-15,0 22 0,0-22 16,-21 21-16,20-21 0,-20 22 16,21-22-16,-21 21 0,-1-21 0,22 22 15,0-22-15,0 0 0,-22 0 0,43 21 16,-21-20-16,21-1 0,-21 0 15,21 0-15,0 0 0,0 0 16,0 1-16,0-1 0,21-21 0,0 0 16,1 21-16,-1-21 15,0 0-15,0 0 0,21 0 0,-20 0 16,-1 0-16,21 0 0,-21-21 0,0 0 16,1 21-16,-1-22 0,0 1 15,0 0-15,0 21 0,-21-21 0,0 0 16,0 0-16,0-1 0,0 1 0,0 0 15,0 0-15,0 0 0,-21 0 16,0-1-16,0 1 0,0 21 16,-1-21-16,-20 21 0,21 0 15,0 0-15,0 0 16,-1 0-16,1 21 0,21 0 16,-21-21-16,21 22 15,21-22 16,0 0-31,1 0 0</inkml:trace>
  <inkml:trace contextRef="#ctx0" brushRef="#br0" timeOffset="421.78">3238 1693 0,'0'0'0,"0"-21"0,22 21 31,-1 0-31,0 0 16,0 0-16,0 0 0,0 0 15,1 0-15,-1-21 0,21 21 0,-21 0 16,22 0-16,-22 0 0,0 0 16,21 0-16,-21 0 0,1 0 15,-44 0 16,1 0-31,0 21 0,-21-21 16,21 0-16,-1 0 0,1 0 0,0 0 16,0 0-16,0 0 0,0 0 15,-1 0-15</inkml:trace>
  <inkml:trace contextRef="#ctx0" brushRef="#br0" timeOffset="1015.77">3302 1672 0,'-21'0'31,"21"21"-31,-21-21 0,21 22 0,0-1 16,-22 0-16,22 0 0,-21-21 16,21 21-16,-21 0 0,21 1 15,-21-1-15,21 0 0,-21 0 0,21 0 16,0 0-16,-21 1 0,21-1 16,-22-21-1,22 21-15,0 0 0,0-42 63,0 0-63,22 21 15,-22-21-15,21 21 16,0 0-16,-21-22 0,21 22 16,0 0-16,0 0 0,1 0 15,-1 0-15,0 0 16,0 0-16,0 0 0,0 22 15,1-22-15,-1 21 0,0-21 16,0 21-16,0 0 0,0-21 16,1 21-16,-22 0 0,21 1 15,-21-1-15,0 0 16,0 0-16,0 0 0,-21 0 16,21 1-16,-22-22 0,1 21 15,0 0-15,0-21 0,0 0 0,0 21 16,-22-21-16,22 0 0,0 0 15,0 0-15,0 0 0,-1 0 16,1 0-16,0 0 16,0 0-16,0 0 15,0 0 17,42 0 30,0-21-62</inkml:trace>
  <inkml:trace contextRef="#ctx0" brushRef="#br0" timeOffset="2658.23">4381 2117 0,'-21'0'31,"0"0"-31,0 0 0,0 0 15,0 0-15,-1 0 16,1 0-16,0 0 0,0 0 31,0 0-31,0 0 16,42 0 31,0 0-32,0 0-15,0 0 16,0 0-16,1 0 0,-1 0 16,0 0-16,21 0 0,-21 0 0,22 0 15,-22 0-15,21 0 0,1 0 16,-1 0-16,0 0 0,22 0 0,-22 0 16,0 0-16,22 0 0,-22 0 15,22 0-15,-22 0 0,0 0 0,22 0 16,-22 0-16,1 0 0,-1 0 15,0 0-15,-21 0 0,22 0 0,-1 0 16,-21 0-16,0 0 0,1 0 0,-1 0 16,0 0-16,0 0 0,0 0 0,0 0 15,1 0 1,-1 0-16,-21-21 31,-21 21-15,-1 0-1,1-22-15,0 22 16,0 0-16,0-21 0,0 21 16,-1-21-16,1 21 0,0-21 15,0 21-15,0-21 0,0 21 16,-1-21-16,1 21 0,0-22 16,0 22-16,0 0 0,0 0 31,42 0 31,0 0-62,0 22 0,0-22 16,0 0-16,1 21 0,-1-21 16,21 0-16,-21 0 0,0 21 0,1-21 15,20 0-15,-21 0 0,0 21 0,0-21 16,1 0-16,-1 0 0,0 0 0,0 0 15,-21 21 1,21-21-16,-21 21 47,-21-21-47,0 22 0,0-1 16,0-21-16,-1 21 0,1 0 15,0-21-15,0 21 0,0 0 0,0 1 16,-1-22-16,1 21 0,0 0 15,0 0-15,0 0 0,0 0 0,-1-21 16,1 22-16,0-1 0,0 0 0,0 0 16,0 0-16,-1-21 15,22 21-15,0 1 32,0-44 30,0 1-62,0 0 16</inkml:trace>
  <inkml:trace contextRef="#ctx0" brushRef="#br0" timeOffset="3664.04">6435 1630 0,'0'-21'16,"0"0"0,0 42 62,0 0-78,0 21 0,0-21 0,0 22 15,0-22-15,0 21 0,0 1 16,0-1-16,0 0 0,0 1 0,0-1 16,0 0-16,0 1 0,0-1 0,0 0 15,0 1-15,0-22 0,0 21 0,0-21 16,0 22-16,0-22 0,0 0 16,0 0-16,0 0 0,0 0 0,0 1 15,0-1-15,0-42 47,0-1-47,0 1 0,0 0 0,0 0 16,0 0-16,0 0 0,0-22 0,0 22 15</inkml:trace>
  <inkml:trace contextRef="#ctx0" brushRef="#br0" timeOffset="4538.62">6583 1630 0,'-21'0'0,"-1"-21"16,44 21 31,-1 0-47,0 0 15,0 0-15,21 0 0,-20 0 0,20 0 16,0 0-16,22 0 0,-1 0 16,1 0-16,-1 0 0,1 0 15,20 0-15,22 0 0,85-21 16,-85 21-16,-1 0 0,1 0 0,21 0 16,-21 0-16,0 0 0,0 0 15,0 0-15,-1 0 0,22 0 0,-21 0 16,-21 21-16,21-21 0,0 0 15,-22 0-15,1 0 0,0 0 0,-22 0 16,1 0-16,20 0 0,-20 0 0,63 0 16,-64 0-16,-20 0 15,20 0-15,-21 0 0,1 0 0,-1 0 16,-21-21-16,22 21 0,-22 0 0,0 0 16,21 0-16,-21 0 0,-21-22 15,22 22-15,-1 0 0,-21 22 47,0-1-47,-21 0 16,21 0-16,0 21 0,-22-20 15,22-1-15,0 21 0,-21 0 0,21-20 16,0 20-16,0-21 0,0 21 16,0-20-16,0 20 0,-21 0 0,21-21 15,0 1-15,-21 20 0,21-21 0,0 21 16,0-20-16,-21-1 0,21 0 0,-21 0 15,21 21-15,-22-20 0,1-1 16,21 0-16,-21 0 0,0 0 16,21 0-16,-21-21 0,0 22 15,-1-1-15,1-21 0,-21 21 16,21-21-16,0 0 0,-1 0 16,-20 0-16,21 21 0,-21-21 0,-1 0 15,-20 0-15,20 0 0,-20 0 0,-22 0 16,1 0-16,-1 0 0,-21-21 0,0 21 15,-21 0-15,21-21 0,-21 21 16,0-21-16,0 21 0,-127-22 16,127 22-16,22 0 0,-1 0 0,0 0 15,21-21-15,1 21 0,-1 0 16,21 0-16,-20 0 0,20 0 16,1 0-16,-1 0 0,1 0 0,-43 0 15,64 0-15,-1 0 0,1 0 16,21 0-16,0 0 0,42 0 47,-21-21-47,21 21 0,0-21 0</inkml:trace>
  <inkml:trace contextRef="#ctx0" brushRef="#br0" timeOffset="4964.52">7133 1969 0,'0'-22'0,"0"44"47,-21-1-47,21 0 0,0 0 15,0 0-15,-21 0 0,21 1 16,0-1-16,0 0 0,0 0 0,0 0 16,0 0-16,0 1 15,0-1-15,21-21 16,0 0-16,0 0 16,0 0-16,1 0 0,-1 0 15,-21-21-15,21-1 0,0 1 0,0 21 16,0-21-16,-21 0 0,0 0 0,22 21 15,-22-21-15,21-1 0,-21 1 16,0 0-16,0 0 16,0 0-1,21 21 32</inkml:trace>
  <inkml:trace contextRef="#ctx0" brushRef="#br0" timeOffset="5280.13">7599 1990 0,'0'21'31,"0"0"-31,0 0 16,0 0-16,0 22 0,0-22 15,0 0-15,0 0 0,0 22 16,0-1-16,-21-21 0,21 21 0,0 1 16,0-1-16,-22 22 0,22-22 0,-21 0 15,0 1-15,21 20 0,0-21 16,-21 1-16,0-1 0,21 0 0,-21-20 16,21 20-16,0-21 0,0 0 0,-22 0 15,22 1-15,0-44 31,0 1-15,0 0-16,0 0 0,22-21 0,-22-1 16,21 1-16</inkml:trace>
  <inkml:trace contextRef="#ctx0" brushRef="#br0" timeOffset="5553.5">7556 1990 0,'0'0'0,"43"-43"15,-43 22-15,21 21 16,0-21-16,0 21 16,0 0-16,1 0 0,-1 0 0,0 0 15,0 0-15,0 0 0,22 0 0,-22 21 16,0 0-16,-21 1 16,21-1-16,-21 0 0,0 0 15,0 0-15,0 0 0,0 1 0,-21-1 16,0 0-16,0-21 0,-1 21 0,1 0 15,0-21-15,0 0 16,21-21 15,21 21-31,0-21 0</inkml:trace>
  <inkml:trace contextRef="#ctx0" brushRef="#br0" timeOffset="6128.85">8445 1947 0,'0'0'0,"-42"0"16,21 0-16,0 0 15,0 0-15,-1 0 0,1 22 16,0-1-16,0-21 0,0 21 0,0 0 15,21 0-15,-22 0 0,1 1 0,0-1 16,21 0-16,0 0 0,0 0 16,0 0-16,0 1 0,0-1 15,0 0 1,21-21-16,0 0 16,1 0-16,-1 0 0,-21-21 15,21 21-15,0-21 0,0-1 0,0 22 16,1-21-16,-1-21 0,0 21 0,0 0 15,0-22-15,0 1 0,1 0 16,-22-1-16,21 1 0,0 0 0,-21-1 16,21 1-16,-21 21 0,21-22 15,-21 22-15,21 0 0,-21 0 0,0 42 32,0 0-17,0 0-15,0 1 16,-21-1-16,21 0 0,-21 21 15,21-21-15,0 1 0,0-1 0,0 0 16,0 21-16,0-21 0,0 1 0,0 20 16,0-21-16,0 0 0,0 22 15,0-22-15,0 0 0,0 0 0,0 0 16,0 0-16,0 1 0,0-1 16,21-21-16,0 0 0,1 0 15,-1 0-15,0 0 16,0 0-16,0 0 0,0-21 15,1-1-15,-1 22 0</inkml:trace>
  <inkml:trace contextRef="#ctx0" brushRef="#br0" timeOffset="6604.43">9102 2011 0,'0'-21'15,"-22"21"-15,-20-21 16,21 21-16,0 0 0,0 0 16,-1 0-16,1 0 0,0 21 15,0-21-15,0 21 0,0 0 16,21 0-16,-22-21 0,22 21 16,-21 1-16,21-1 0,-21 0 0,21 0 15,0 0-15,0 0 0,0 1 16,21-22 15,0 0-31,1 0 0,-1 0 16,0-22-16,0 22 0,0-42 15,0 21-15,22 0 0,-43 0 16,0-1-16,21 1 16,-21 0-16,0 0 0,21 21 0,-21-21 15,0 42 1,0 0-16,0 0 15,0 0-15,0 1 0,0-1 16,0 0-16,0 0 0,0 0 16,0 0-16,0 1 0,0-1 15,0 0-15,21-21 32,0 0-32,1 0 0,-1 0 15,-21-21-15,21 21 0,0-21 0,0-1 16</inkml:trace>
  <inkml:trace contextRef="#ctx0" brushRef="#br0" timeOffset="6856.48">9377 1693 0,'0'-21'0,"0"42"0,0-21 31,0 22-31,0-1 16,0 0-16,0 0 0,0 21 0,0-20 15,-21 20-15,21-21 0,0 21 0,0 1 16,0-22-16,-22 0 0,22 21 16,0-20-16,0-1 0,0 0 0,0 0 15,0 0-15,0 0 16,0 1-16,0-44 47,22 1-47</inkml:trace>
  <inkml:trace contextRef="#ctx0" brushRef="#br0" timeOffset="7244.52">9483 2074 0,'0'22'16,"0"-1"-16,21-21 31,0 0-31,0 0 0,0 0 15,0 0-15,1 0 0,-1 0 16,0-21-16,0 21 0,0-22 0,0 22 16,-21-21-16,22 0 15,-22 0-15,0 0 0,0 0 0,0-1 16,0 1 0,-22 21-16,1 0 0,0 0 0,0 0 15,0 0-15,0 21 16,-1-21-16,1 22 0,21-1 0,-21 0 0,0 0 15,0 21-15,21-20 0,0-1 16,0 0-16,0 0 0,-21 0 0,21 0 16,0 1-16,0-1 0,0 0 15,0 0-15,21 0 16,0-21 0,0 0-16,0 0 0,0 0 15,1-21-15,-1 0 0,0 21 16,0-21-16,-21 0 0,21-1 0,0 22 15</inkml:trace>
  <inkml:trace contextRef="#ctx0" brushRef="#br0" timeOffset="7480.02">9250 1799 0,'-21'0'0,"-1"0"16,44 21 15,-1-21-31,0 0 0,0 0 16,0 0-16,0 0 0,22 0 16,-22 0-1,0 0-15,0 0 0,0 0 0,1 0 16,20-21-16</inkml:trace>
  <inkml:trace contextRef="#ctx0" brushRef="#br0" timeOffset="8181.74">10520 2074 0,'0'0'0,"-21"0"15,-1 0 1,44 22-1,-1-22-15,0 0 16,21 0-16,1 0 0,-1 0 0,0 0 16,22 21-16,-22-21 0,22 0 15,-1 0-15,1 0 0,-1 0 16,1 0-16,63 0 0,-64 0 16,-21 0-16,1 0 0,-1 0 0,0 0 15,1 0-15,-1 0 0,-21 0 16,0 0-1,-21-21-15,0-1 16,-21 22 15,0-21-31,0 21 0,0 0 16,0 0-16,-1 0 0,22-21 31,0 42 32,22 0-63,-22 1 15,0-1-15,0 0 16,0 0-16,0 0 0,0 0 16,-22 1-16,1-1 0,0 0 15,0 0-15,0 0 0,21 0 0,-21-21 16,-1 22-16,22-1 0,0 0 15,-21-21-15,21-21 47,21 0-31</inkml:trace>
  <inkml:trace contextRef="#ctx0" brushRef="#br0" timeOffset="8960.82">12742 2032 0,'0'-21'31,"0"0"-15,-21 0-16,21-1 0,-21 22 16,21-21-16,-21 0 0,21 0 15,0 0-15,0 0 0,0-1 16,0 1-16,0 0 0,0 0 0,0 0 16,0 0-16,21-1 0,0 1 0,0 0 15,22 0-15,-22 21 0,21-21 16,0 21-16,43 0 15,-43 0-15,43 0 0,-64 0 16,0 21-16,1-21 0,-1 21 16,-21 0-16,0 0 0,0 22 0,0-22 15,-21 0-15,-22 21 0,22-20 0,-42 20 16,20-21-16,1 21 0,0-20 0,-1 20 16,-20-21-16,42 21 0,-22-20 15,1 20-15,21-21 0,0 0 0,-1 0 16,22 1-16,0-1 0,0 0 0,0 0 15,0 0-15,0 0 0,0 1 16,43-22-16,-22 0 0,0 0 16,21 0-16,-20 0 0,20 0 15,-21 0-15,21 0 0,1 0 0,-22 0 16,21-22-16,-21 22 0,1-21 0,-1 0 16,0-21-16,-21 21 0,0-1 15,0 1-15,-21 0 0,0 0 16,-1 0-16,1 21 0,-21-21 0,21 21 15,-22 0-15,22 0 0,0 0 0,-21 0 16,21 0-16,-1 0 0,1 0 0,0 0 16,21 21-16,-21 0 15,21 0-15,0 0 16,21-21 0,0 0-16,0 0 15</inkml:trace>
  <inkml:trace contextRef="#ctx0" brushRef="#br0" timeOffset="9436.24">13885 1715 0,'0'0'0,"0"-22"15,-21 22-15,0 0 16,0 0-16,0 0 16,-1 0-16,1 0 0,0 22 15,0-1-15,0 21 16,0-21-16,-1 0 0,1 22 0,0-1 16,21-21-16,-21 22 0,0-1 0,21-21 15,-21 21-15,21-20 0,0 20 0,0-21 16,0 0-16,0 0 0,0 1 15,0-1-15,0 0 0,21-21 0,0 21 16,0-21-16,0 0 0,0 0 0,1 0 16,-1 0-16,0 0 0,0 0 15,0 0-15,0-21 16,-21 0-16,22 0 0,-22-1 16,0 1-16,0 0 15,-22 21-15,1-21 0,0 21 16,0 0-16,0 0 0,0 0 15,-1 0-15,1 0 0,0 0 16,0 0-16,0 0 16,0 0-16,-1 0 15,1 0-15,-21 0 0,21 0 16,0 0-16</inkml:trace>
  <inkml:trace contextRef="#ctx0" brushRef="#br0" timeOffset="10565.08">11324 1820 0,'21'0'63,"0"22"-63,1-1 15,-1 0-15,0-21 16,0 21-16,0-21 0,0 21 16,1 0-16,-1-21 0,0 22 0,0-22 15,0 21-15,0-21 0,1 0 16,-22 21-16,21-21 0,0 0 15,-21 21-15,0 0 32,0 0-17,-21-21-15,0 22 0,-1-1 16,1 0-16,0-21 0,21 21 0,-21 0 16,0-21-16,0 21 0,-1 1 0,1-1 15,-21-21-15,21 21 0,0 0 16,-1 0-16,1-21 0,0 21 0,0-21 15,0 22-15,0-22 0,-1 0 16,22 21-16,-21-21 0,21 21 16,0 0-16,-21-21 15,42-21 32,-21 0-31,21 21-16,1-21 0,-1 21 0,0-22 15,0 1-15,0 0 0,0 21 0,1-21 16,20 0-16,-21 0 0,0-1 0,0 1 16,22 0-16,-22 21 0,0-21 15,0 21 1,-21-21-16,21 21 16,-42-21 109,21-1-110,-21 22 1,21-21-16,0 0 15,-21 0 1,0 21 0,0 0-16,21 21 31</inkml:trace>
  <inkml:trace contextRef="#ctx0" brushRef="#br0" timeOffset="11286.31">12552 2688 0,'-21'0'15,"42"0"-15,-64 0 0,22 0 16,0 0-16,0 0 0,0 0 16,0 0-16,-1 0 15,44 0 17,-1 0-32,0 0 0,21 0 15,-21 0-15,22 0 0,20 0 0,-20 0 16,20 0-16,64 0 15,-42 0-15,-1 0 0,1 0 0,0 0 16,-1 0-16,1 0 0,-21 0 16,20 0-16,-20 0 0,-1 0 0,1 0 15,-1 0-15,-20 0 0,-1 0 0,0 0 16,-21 0-16,22 0 0,-22 0 0,0 0 16,0 0-1,-42 0 1,0 0-1,0 0-15,0 0 0,-22 0 16,22 0-16,0 21 0,-21-21 0,20 0 16,-20 0-16,0 0 0</inkml:trace>
  <inkml:trace contextRef="#ctx0" brushRef="#br0" timeOffset="11703.99">12255 2815 0,'0'0'0,"0"21"32,22-21-1,20 0-31,-21 0 0,0 0 15,22 0-15,-1 0 0,0 0 0,22 0 16,-22 0-16,22 0 0,-1 0 0,1 0 16,20 0-16,-20 0 0,-1 0 0,22 0 15,0 0-15,-22 0 0,22 0 0,-22 0 16,1 0-16,-1 0 0,-20 0 16,-1 0-16,0 0 0,1 0 0,-22 0 15,21 0-15,-21 0 0,0 0 16,1 0-16,-22 22 62,-22-22-46,1 0 0,0 0-16,0 0 0</inkml:trace>
  <inkml:trace contextRef="#ctx0" brushRef="#br0" timeOffset="24908.29">14774 1969 0,'0'-22'16,"0"1"-1,0 0 1,0 0 0,0 0-16,0 42 93,0 0-77,0 0-16,0 0 16,21 1-16,-21-1 0,0 0 0,22 0 15,-1 0-15,0 0 0,0 22 0,-21-22 16,21 0-16,0 0 15,1 0-15,-1 22 0,0-22 0,0 0 16,0 21-16,0-20 0,1-1 0,-1 0 0,0 0 16,-21 0-16,21 0 0,-21 1 15,21-1-15,0 0 16,-21 0 0,22-21-16,-22-21 46,0 0-46,0 0 16,0-1-16,0 1 16,0 0-16</inkml:trace>
  <inkml:trace contextRef="#ctx0" brushRef="#br0" timeOffset="25776.18">15198 1884 0,'-22'0'110,"1"21"-110,0 0 0,0 0 15,0 1-15,0-1 0,-22 0 0,22 21 16,0-21-16,-21 22 0,20-1 16,-20-21-16,0 22 0,21-1 0,-64 21 15,64-41-15,-22 20 0,1-21 16,21 21-16,0-20 15,0-1-15,-1 0 0,1 0 0,0-21 16,0 21-16,21 0 0,-21-21 0,21 22 16,-21-22-1,21-22 63,0 1-62,0 0-16,21 21 16</inkml:trace>
  <inkml:trace contextRef="#ctx0" brushRef="#br0" timeOffset="29020.04">3408 1185 0,'0'-21'0,"0"0"16,0 0-1,0 0-15,0 0 16,-21 21-16,-1-22 15,1 22-15,0-21 16,0 21-16,0 0 0,0 0 16,-1-21-16,1 21 0,-21 0 0,21 0 15,0 0-15,-1 0 0,-20 0 16,21 0-16,0 0 0,-22 0 0,-20 0 16,21 0-16,-1 0 15,1 21-15,0-21 0,-1 0 0,1 21 16,0-21-16,-1 0 0,1 22 0,21-22 15,-22 21-15,22-21 16,0 21-16,-21-21 0,21 21 0,-1-21 16,-20 21-16,21-21 0,0 21 15,0 1-15,-1-22 0,-20 21 0,21 0 16,0 0-16,0 0 0,-1 0 0,1 1 16,0-1-16,0 0 0,21 0 15,-21 0-15,0-21 0,21 21 0,-22 1 16,22-1-16,0 0 0,-21 0 0,0 0 15,21 0-15,-21 1 0,21-1 16,0 0-16,-21 21 0,21-21 0,-21 1 16,-1-1-16,22 0 15,0 0-15,0 21 0,-21-20 0,21-1 16,-21 0-16,21 0 0,-21 0 0,21 0 16,0 1-16,0-1 0,0 0 15,0 0-15,0 0 0,0 0 0,0 1 16,0-1-16,0 0 0,0 0 0,0 0 15,0 0-15,0 1 16,0-1-16,0 0 0,21 0 0,0 0 16,-21 0-16,0 1 0,21-1 15,1 0-15,-22 0 0,42 21 16,-42-20-16,21-22 0,0 21 0,0 0 16,-21 0-16,22 0 15,-1-21-15,0 21 0,-21 1 0,21-22 16,21 21-16,-20 0 0,-22 0 15,21-21-15,0 21 0,0-21 16,0 0-16,0 21 0,1-21 0,-1 0 16,0 22-16,21-22 0,-21 0 0,1 0 15,20 0-15,-21 0 0,21 0 16,1 0-16,-22 0 0,21 0 0,1 0 16,-1 0-16,0-22 0,1 22 0,-1 0 15,43-42-15,-43 42 0,-21-21 16,21 21-16,1-21 15,-1 21-15,-21-21 0,22 21 0,-1-22 0,-21 22 16,21-21-16,-20 21 0,-1-21 16,21 21-16,-21-21 0,0 0 0,22 21 15,-22-21-15,0-1 0,21 22 16,-20-21-16,-1 0 0,0 0 0,21 21 16,-21-21-16,1 0 0,41-22 15,-42 22-15,0 0 0,1 0 16,-1 0-16,0-1 0,0 1 0,0 0 15,0 0-15,1 0 0,-22 0 16,0-22-16,21 22 0,-21 0 0,21 0 16,-21 0-16,0-22 0,0 22 0,0-21 0,0 21 15,0-22-15,0 1 16,0 0-16,0 20 0,0-20 0,0 0 16,0-1-16,-21 1 0,0 21 0,21-21 15,0-1-15,-22 22 0,1-21 16,0 21-16,21-22 0,-21 22 0,0 0 15,0-21-15,-22-1 0,1 1 16,21 21-16,0 0 0,-1-1 16,-20 1-16,21-21 0,0 21 15,-22 0-15,22-1 0,0 22 0,0-21 16,0 0-16,0 21 0,-22 0 0,22-21 16,0 21-16,0 0 0,0 0 15,-1 0-15,1 0 0,0 0 16,0 21-16,0-21 0,0 21 0,-1 0 15,1 1-15,21-1 0,-21-21 16,0 21-16,21 0 0,-21 0 0</inkml:trace>
  <inkml:trace contextRef="#ctx0" brushRef="#br0" timeOffset="34052.74">3069 6054 0,'0'-21'16,"0"-1"0,0 1 15,0 0-31,0 0 15,21 21 32,-21 21-47,0 0 16,0 0-16,0 1 0,0-1 16,0 0-16,0 21 0,0-21 0,0 22 15,0-22-15,0 21 0,0 1 16,0 20-16,0 1 0,0-22 0,0 43 15,0-22-15,-21 1 0,0-1 16,21 1-16,-21 20 0,0-20 0,-1-1 16,22 22-16,-21-22 0,0 1 0,0 21 15,0-22-15,0 1 0,21-1 16,-22 1-16,1-1 0,0-21 0,21 22 16,-21-22-16,0 22 0,21-22 15,0 0-15,-21 1 0,21-1 0,-22 0 16,22-20-16,0 20 0,0-21 15,0 0-15,0-42 16,0 0 0,22-21-16,-22 20 0,21-20 15,-21 0-15,21-22 0,0 22 0</inkml:trace>
  <inkml:trace contextRef="#ctx0" brushRef="#br0" timeOffset="35040.51">3281 5884 0,'0'-21'0,"0"42"0,0-63 0,0 21 16,0 0-16,0 0 0,21-1 15,0 1-15,0 21 16,0 0-16,1 0 16,-1 0-16,0 0 0,21 0 0,1 0 15,-1 0-15,0-21 0,22 21 16,-1 0-16,1-21 0,-1 21 16,1 0-16,-1 0 0,22 0 0,21 0 15,-22-21-15,22 21 0,21 0 16,0 0-16,0 0 0,21 0 0,1 0 15,-1 0-15,21 0 0,0 0 0,-20 0 16,20 0-16,-21 0 0,0 21 16,0-21-16,1 0 0,-1 21 0,-21-21 15,0 0-15,-21 21 0,-1-21 16,1 0-16,-42 0 0,20 0 16,-20 21-16,-1-21 0,1 0 0,-22 0 15,22 0-15,-22 0 0,0 0 16,-20 0-16,20 22 0,-21-22 0,0 0 15,-21 21-15,21 0 0,-21 0 16,0 0-16,0 0 16,0 1-16,0-1 0,0 0 0,-21 21 15,21-21-15,-21 22 0,0-22 0,21 21 16,-21 1-16,0 20 0,-1-21 16,1 1-16,21 20 0,0 1 0,-42 105 15,42-105-15,0-1 16,0 1-16,0-22 0,0 21 15,0 1-15,0-1 0,0 22 16,0-21-16,0-1 0,0 22 0,21-22 16,-21 1-16,21 20 0,0 43 15,-21 43-15,0-107 16,0-20-16,0 20 0,0-21 0,0 1 16,0-1-16,-21 0 0,21 1 15,-21-1-15,0-21 0,0 22 0,0-22 16,-22 0-16,22 0 0,0 0 15,0 0-15,0 1 0,-22-1 0,22 0 16,-21-21-16,21 21 0,-22 0 0,22-21 16,-21 0-16,-1 21 0,1-21 15,-21 0-15,20 0 0,-20 22 0,-1-22 16,1 0-16,-22 0 0,22 0 0,-22 0 16,0 0-16,1 0 0,-1 0 0,0-22 15,1 22-15,-22 0 0,21-21 0,-21 21 16,0 0-16,1 0 0,20 0 15,-21 0-15,0-21 0,-21 21 0,21 0 16,-42 0-16,21-21 0,-21 21 0,0 0 16,0 0-16,0 0 0,-22 0 0,22 0 15,0 0-15,0-21 0,21 21 16,0 0-16,21 0 0,21 0 0,22 0 16,-22 0-16,43 0 0,-1-21 15,1 21-15,0 0 0,21 0 16,-1 0-16,1-22 0,0 22 0,0 0 15,21-21-15,0 0 16,0 0-16,0 0 16,0 0-16,0-1 0,21 1 15</inkml:trace>
  <inkml:trace contextRef="#ctx0" brushRef="#br0" timeOffset="36464.19">4170 6075 0,'0'-21'16,"0"0"-16,0 42 62,0 0-46,0 0-16,0 0 0,0 0 0,0 1 16,0-1-16,0 21 0,0 0 0,0-20 15,0 20-15,0 0 0,-21 1 16,21-1-16,0 0 0,0 1 0,-22-1 15,22-21-15,0 0 0,-21 22 0,21-22 16,0 0-16,0-42 47,0 0-31,0-1-16,21 1 0,-21-21 15,0 21-15</inkml:trace>
  <inkml:trace contextRef="#ctx0" brushRef="#br0" timeOffset="36724.21">4233 6096 0,'-21'0'0,"21"-21"47,21 21-47,0 0 0,1 0 15,20 0-15,-21-21 0,0 21 16,22 0-16,-22 0 0,21 0 0,-21-21 16,0 21-16,22 0 0,-22 0 0,0 0 15,0 0 1,-21 21 0,-21-21-16,0 0 15,0 21-15,-22-21 0</inkml:trace>
  <inkml:trace contextRef="#ctx0" brushRef="#br0" timeOffset="36924.33">4149 6350 0,'0'21'0,"0"-42"0,0 63 31,21-42-15,0 0-1,0 0-15,0 0 0,0 0 16,1 0-16,-1 0 0,0 0 0,0-21 16,0 21-16,-21-21 0,21 21 0,1 0 15,-1-21-15</inkml:trace>
  <inkml:trace contextRef="#ctx0" brushRef="#br0" timeOffset="37536.19">5313 6160 0,'0'0'16,"0"-22"-1,-21 22 1,-1 0-16,1 0 0,0 0 16,0 0-16,0 0 0,-22 0 0,22 0 15,-21 22-15,21-1 0,-22 0 16,22 0-16,-21 0 0,0 0 16,20 1-16,1 20 0,-21-21 0,21 21 15,0-20-15,-1 20 0,22-21 0,0 0 0,0 22 16,0-22-16,0 0 15,0 0-15,0 0 0,22-21 0,-1 0 16,21 21-16,-21-21 0,0 0 0,22 0 16,-22 0-16,0 0 0,21 0 15,-20 0-15,-1 0 0,21 0 16,-21 0-16,0 0 0,1 0 16,-1 0-16,-21 22 31,-21-22-31,-1 21 0,1-21 15,0 0-15,0 21 0,0-21 0,0 0 16,-22 21-16,22-21 0,0 0 16,-21 0-16,20 0 0,1 0 0,0 0 15,0 0-15,0 0 0,0-21 16,-1 0-16,1 0 0,21-1 16,-21 1-16,21-21 0,0 21 15,-21-22-15,21 22 0,0-21 0,0 21 16,0-22-16,0 22 0,0 0 15,21 0-15,-21 0 0,21 21 16,0-21-16,1-1 0,-1 22 0,0 0 0,0-21 16,0 21-16,0 0 0,1 0 0</inkml:trace>
  <inkml:trace contextRef="#ctx0" brushRef="#br0" timeOffset="38141.07">9461 6435 0,'22'-21'0,"-44"42"0,65-85 0,-22 43 16,0 0-16,-21 0 0,21 0 0,0-22 15,-21 22-15,0 0 0,22 0 16,-22 0-16,0-1 16,0 44 15,-22-1-31,22 0 15,0 21-15,0 1 0,0 20 0,-21 1 16,21-1-16,-21 1 0,21 20 0,0-20 16,0 20-16,0 1 0,0 0 15,-21-1-15,21 1 0,-21 0 0,21-1 16,-21 1-16,-1 0 0,22-1 0,0-20 16,-21 21-16,0-22 0,21 22 0,-21-22 15,21 1-15,0-1 0,-21 1 0,21-1 16,-21 1-16,21-1 0,0-20 0,0-1 15,0 0-15,0 1 16,0-1-16</inkml:trace>
  <inkml:trace contextRef="#ctx0" brushRef="#br0" timeOffset="38220.42">9356 8615 0,'0'-21'16,"0"0"-16,0-22 0,0 1 15,21-22-15,-21 1 0</inkml:trace>
  <inkml:trace contextRef="#ctx0" brushRef="#br0" timeOffset="39105.48">9758 6117 0,'0'0'0,"-21"0"0,21-21 0,0 0 15,0 0 1,21 0-16,0 21 16,0 0-16,21-22 0,1 22 0,-1-21 15,64 21-15,-43-21 0,22 0 16,-21 21-16,20-21 0,1 21 16,0 0-16,20-21 0,1 21 0,21-22 15,-21 22-15,42 0 0,-21-21 16,0 21-16,21 0 0,1 0 15,-22-21-15,21 21 0,-21 0 0,0 0 16,-21 0-16,21 0 0,-22 0 0,-20 0 16,21 0-16,-21 0 0,-1 0 0,-20 0 15,20 0-15,-20 0 0,-22 0 16,22 0-16,-22 0 0,22 0 0,-22 0 16,0 0-16,1 0 0,-22 0 0,21 0 15,-21 0-15,22 0 0,-22 0 16,0 0-16,0 0 15,-21 21-15,0 0 16,0 1-16,0-1 0,0 0 0,-21 21 16,0-21-16,0 22 0,-1-1 15,1 22-15,0-22 0,0 21 0,0 1 16,21 21-16,-21-22 0,-1 22 0,1-22 16,21 22-16,0-22 0,0 22 15,0-21-15,0 20 0,-21-20 0,21 20 16,0-20-16,0 21 0,-21-22 0,21 1 15,0-1-15,-21 1 0,0-1 0,-1 1 16,22-1-16,-21 1 0,0-22 0,21 21 16,-21-20-16,0 20 0,21-20 15,-21-1-15,21 0 0,0 1 0,0-1 16,0 0-16,0-21 0,0 22 0,0-22 16,0 0-16,0 21 0,0-20 15,-22-1-15,22 0 0,0 0 0,0 0 16,-21 0-16,0-21 0,21 22 0,-21-1 15,0 0-15,0-21 0,-1 21 0,1-21 16,0 21-16,0-21 0,-21 0 0,20 21 16,-20-21-16,-43 0 0,43 0 15,0 0-15,-22 0 0,1 0 0,-1 0 16,1 0-16,-22 0 0,22-21 0,-43 21 16,21-21-16,-21 21 0,0-21 15,1 0-15,-22 21 0,0-21 0,-22 21 16,22 0-16,0-22 0,22 22 0,-1 0 15,0-21-15,21 21 0,-84 0 16,84 0-16,22 0 0,-1 0 16,1 0-16,20 0 0,-20 0 0,21 0 15,-1 0-15,1-21 0,21 21 0,0 0 16,-1-21-16,22 0 0,0 0 16,0-22-16,0 22 0,22-21 0,-1 21 15,21-43-15,-21 22 0,22-22 0,-1 22 16</inkml:trace>
  <inkml:trace contextRef="#ctx0" brushRef="#br0" timeOffset="39995.65">11769 6117 0,'0'0'0,"0"-21"0,0 0 16,0 42 15,0 0-31,0 0 15,0 1-15,0-1 0,0 21 16,0-21-16,0 22 0,-22-1 0,1 0 16,21-21-16,0 22 0,-21-1 0,21-21 15,-21 22-15,21-22 0,-21 0 16,21 0-16,0 0 0,-21 0 16,21-42 15,0 0-31,0 0 15,0-21-15,0 20 0,0 1 16,21-21-16,-21 21 0,0-22 0,0 22 16,21-21-16,-21 21 0,0-22 0,0 22 15,21 0-15,-21 0 0,21 0 0,0 0 16,-21-1-16,0 1 0,22 21 16,-1-21-16,0 21 0,0-21 15,0 21-15,0-21 0,1 21 0,-1 0 16,0 0-16,0 0 0,0 0 15,0 0-15,1 21 16,-22 0-16,0 0 0,0 0 16,0 1-16,0-1 0,-22-21 15,1 21-15,0 0 0,0-21 0,-21 21 16,20-21-16,-20 0 0,21 21 16,0-21-16,0 0 0,-1 0 15,44 0 16,-1 0-31,0 0 16,0 0-16,0 0 0,0 0 0,1 0 16,-1 0-16,0 0 0,0 0 0,21 0 15,-20 0-15,-1 0 0,0 22 16,0-1-16,0 0 0,0 0 0,-21 21 16,0-20-16,0-1 15,0 0-15,0 0 0,0 0 0,-21 0 16,0 1-16,0-22 0,-21 21 0,-1 0 15,1 0-15,0-21 0,-1 21 0,1-21 16,0 0-16,-1 0 0,22 0 16,-21 21-16,21-21 0,-1 0 0,1 0 15,0 0-15,0 0 0,0 0 0,21-21 32,0 0-17,0 0-15,21 0 16,0 21-16,0-21 0,0-1 15</inkml:trace>
  <inkml:trace contextRef="#ctx0" brushRef="#br0" timeOffset="40820.68">12827 6160 0,'-21'0'0,"-43"-22"16,43 22-16,0 0 15,-21 0-15,20 0 0,-20 0 16,21 0-16,0 0 0,0 22 16,-1-1-16,22 0 0,-42 21 15,21-21-15,0 43 0,21-43 16,0 21-16,0-20 0,0 20 0,0-21 15,0 0-15,0 0 0,0 1 16,0-1-16,21 0 0,0 0 16,0-21-16,0 21 0,1-21 0,-1 0 15,0 0-15,0 0 0,0 0 16,0 0-16,1 0 0,-1 0 16,0 0-16,-42 0 46,0 0-30,-1 0-16,1 0 0,0 0 16,0 0-16,0 0 0,0 0 0,-1 0 15,-20 0-15,21 0 0,0 0 16,21-21-16,0 0 0,-21 21 0,21-21 16,-22 0-16,22-1 0,0 1 15,0 0-15,0 0 0,0 0 16,0 0-16,0-22 0,0 22 0,22 0 15,-1 0-15,-21 0 0,21-1 0,0 1 16,0 21-16,0-21 0,1 21 0,-1 0 16,0-21-16,0 21 0,0 0 15,0 0-15,1 0 0,-1 0 0,21 0 16,-21 0-16,0 0 0,1 0 0,-1 0 16,-21-21-1,-21 21 16,-1 0-31,22-21 0,-21 21 16,0 0-16,0 0 16,0 0-16,0 0 0,-1 0 0,1 0 15,0 0-15,0 0 16,0 21-16,0-21 0,-1 21 0,1 0 16,0 0-16,0 0 0,0 1 0,0-1 15,21 0-15,-22 0 0,22 43 16,0-43-16,0 0 0,0 0 15,0 0-15,0 0 0,22 1 0,-1-1 16,0 0-16,0-21 0,0 21 0,0-21 16,1 0-16,-1 21 0,21-21 0,-21 0 15,0 0-15,1 0 0,-1 0 16,0 0-16,-21-21 0,21 21 16</inkml:trace>
  <inkml:trace contextRef="#ctx0" brushRef="#br0" timeOffset="43092.45">11536 7070 0,'0'0'0,"-21"0"0,-1 0 15,1 0-15,0 0 0,0 0 16,0 0-16,0 0 16,-1 0-1,1 0-15,42 0 110,1 0-110,-1 0 0,0 0 15,0 0-15,0 0 0,0 0 0,1 0 16,20 0-16,-21 0 0,21 0 15,1 0-15,-1 0 0,0 0 0,22 21 16,-22-21-16,22 0 0,-22 0 0,22 0 16,-22 0-16,64 0 0,-64 0 15,0 0-15,1 21 0,-1-21 0,0 0 16,-20 0-16,20 0 0,-21 0 16,21 0-16,-20 0 0,-1 0 15,0 0-15,0 0 0,0 0 0,0 0 16,1 0-16,-1 0 15,-42 0 64,-1 0-79,1 0 15,0 0-15</inkml:trace>
  <inkml:trace contextRef="#ctx0" brushRef="#br0" timeOffset="43701.98">11366 7345 0,'0'21'0,"-21"-21"16,21 21 15,21-21-16,1 0-15,-1 0 16,21 0-16,-21 0 0,22 0 0,-1 0 16,21 0-16,-20 0 0,20 0 0,-20 0 15,20 0-15,1 0 0,-1 0 0,1 0 16,20 21-16,-20-21 0,-22 0 16,22 0-16,-22 0 0,21 0 0,-41 0 15,20 0-15,-21 0 0,0 0 0,0 0 16,1 0-16,-1 0 0,0 0 62,0 0-46,-21-21 0</inkml:trace>
  <inkml:trace contextRef="#ctx0" brushRef="#br0" timeOffset="44884.18">14160 6985 0,'0'0'0,"0"-21"15,0 0 1,-21 0 0,21 42 30,0 0-46,0 0 16,0 0-16,-21 0 0,21 1 16,0-1-16,0 21 0,0-21 0,0 22 15,-21-22-15,21 21 0,0-21 0,0 0 16,0 1-16,0 20 0,0 0 16,0-21-16,0 1 0,0-1 15,0-42 32,0-1-47,0 1 0,0 0 16,0 0-16,0-21 0,0 20 15,0-41-15,0 42 0,0-22 16,0 22-16,0-21 0,0 21 16,0-22-16,0 22 0,0 0 0,0 0 15,0 0-15,0 0 0,0 42 47,0 0-31,0 0-16,0 0 0,0 22 15,0-22-15,0 0 0,0 21 0,-21-21 16,21 22-16,0-22 0,0 21 16,0-21-16,-21 22 0,21-22 0,0 0 0,0 0 15,0 0-15,0 1 0,0-1 16,0 0-16,0 0 0,0 0 15,0 0 1,21-21 31,0 0-31,0-21-16,0 21 0,-21-21 15,21 21-15,1-21 0,20 0 0,-21 21 16,0-21-16,22 21 0,-1-22 0,0 1 15,1 0-15,-1 0 0,0 0 16,22 0-16,-1-22 0,1 22 0,-1-21 16,1 21-16,126-43 0,-105 43 15,21-21-15,-22 20 0,22 1 16,-21 0-16,0 0 0,-22 0 0,1 0 16,-1-1-16,-21 1 0,1 21 0,-1-21 15,0 21-15,22-21 16,-64 0-16,21 21 0,0 0 15,-21-21-15,21 21 32,-42 0 30,0 0-62,0 21 16,0-21-1,0 0-15,-1 0 0,1 0 0,0 0 16</inkml:trace>
  <inkml:trace contextRef="#ctx0" brushRef="#br0" timeOffset="46040.29">7937 6668 0,'-21'0'16,"21"-22"-16,-21 22 15,0 0-15,21 22 47,21-1-31,0-21-16,0 21 15,-21 0-15,22 0 0,-1 0 0,-21 1 16,21-1-16,0 0 0,0 0 0,-21 0 16,21 22-16,1-22 0,-22 0 0,21 0 15,0 0-15,-21 0 16,21 1-16,-21-1 0,21 0 16,-21 0-1,0-42 32,0 0-31,0 0-16,0-1 0,0 1 15</inkml:trace>
  <inkml:trace contextRef="#ctx0" brushRef="#br0" timeOffset="46533.59">8318 6689 0,'0'0'0,"-21"0"47,0 0-47,0 0 16,0 21-16,0 0 0,-1-21 0,1 21 15,0 0-15,0 1 0,0-1 16,-22 0-16,-20 21 15,21-21-15,20 1 0,-20-1 0,21-21 0,0 21 16,-22 0-16,22 0 0,0-21 0,21 21 16,-21-21-16,0 0 15,42 0 32,0-21-47,0 0 0,0 21 16,22-21-16,-22 21 0,0-21 0,21 0 15,1-1-15,-22 1 0,21 0 16,1 0-16,-1 0 0,-21 0 0,21-1 16,-20 22-16,-1-21 0,0 21 0,0 0 15,0-21-15,-42 21 47,0 21-47,0-21 16,0 21-16,-1-21 0,1 22 15,0-1-15,0-21 0,0 21 16,0 0-16,-22 0 0,22 0 0,-21 1 16,21-1-16,-22 0 0</inkml:trace>
  <inkml:trace contextRef="#ctx0" brushRef="#br0" timeOffset="52312.09">11578 5715 0,'0'21'0,"0"0"16,0 1 15,21-22 47,0-22-62,1 22-16,-22-21 15,0 0-15,21 21 0,0-21 0,-21 0 16,21 0-16,-21-1 0,21 1 16,0 0-16,-21 0 0,0 0 15,0 0-15,0-22 0,0 22 16,0 0-16,0 0 0,0 0 0,0-1 16,0 1-16,0 0 0,0 0 0,0 0 15,0 0-15,0-1 0,0 1 0,0-21 16,0 21-16,0 0 0,0-1 15,0-20-15,0 0 16,0 21-16,0-1 0,0-20 0,0 21 16,0 0-16,0-22 0,0 22 0,-21-21 15,21 21-15,0 0 0,-21-22 16,21 22-16,0 0 0,0 0 0,-21-22 16,21 22-16,-21 0 0,21 0 0,-21 0 15,21 0-15,-22-22 0,1 22 16,0 0-16,21 0 0,-21-22 15,0 22-15,0 0 0,-22-21 16,22 21-16,21-1 0,-21 1 0,0 0 16,0 0-16,-1 0 0,1 0 15,0-1-15,0 1 0,0 0 0,-22 0 16,22 0-16,0 0 0,-21-1 0,-22-20 16,22 42-16,0-21 15,-1 0-15,22 0 0,-21-1 0,-1 1 16,1 21-16,21-21 0,-21 0 0,20 21 15,-20-21-15,21 21 0,-21-21 16,20 21-16,1-22 0,0 22 0,0 0 16,0-21-16,-22 21 0,22 0 0,0 0 15,0 0-15,0-21 0,-22 21 16,22 0-16,-21 0 0,0 0 0,-1-21 16,1 21-16,0 0 0,-1 0 15,1-21-15,0 21 0,-1 0 16,1 0-16,0-21 0,-1 21 0,1 0 15,0 0-15,20 0 0,-20-22 0,21 22 16,-21 0-16,20 0 0,1 0 16,-21 0-16,21 0 0,0 0 0,-1 0 15,-20 0-15,21 0 0,-21 0 0,-1 0 16,22 0-16,-21 0 0,-1 0 16,1 0-16,0 0 0,-1 0 0,1 0 15,0 0-15,-1 0 0,1 0 0,21 0 16,-21 0-16,-1 0 0,22 0 15,-42 0-15,20 0 16,22 0-16,0 0 0,-21 0 0,20 0 16,1 0-16,-21 0 0,21 0 15,0 0-15,-22 0 0,22 0 0,-21 0 16,21 0-16,-22 0 0,1 0 16,21 0-16,-22 0 0,1 0 0,21 22 15,-21-22-15,20 0 0,-41 0 16,42 0-16,-22 21 0,22-21 15,-21 21-15,21-21 0,-22 0 0,1 0 16,0 21-16,-1-21 0,22 0 16,-21 21-16,0-21 0,-1 21 15,1-21-15,21 0 0,-22 22 0,22-22 16,-21 21-16,21-21 0,0 21 0,-22-21 16,22 21-16,0-21 0,0 21 15,-22 0-15,22-21 0,-42 22 16,42-1-16,-22-21 0,22 21 15,0 0-15,-21-21 0,-1 21 16,22 0-16,-21 1 0,21-1 0,-22 0 16,1-21-16,0 21 0,-1 0 15,22 0-15,-21 1 0,-1-1 16,22 0-16,-21 0 0,21 0 0,-22 0 16,22 1-16,0-1 0,0 0 15,0 0-15,0 0 0,-1 0 0,1 1 16,0-1-16,-21 0 0,21 0 0,-1 0 15,1 0-15,-42 22 16,42-22-16,-64 21 16,43-21-16,20 1 0,1-1 15,0 0-15,0 0 0,0 0 0,0 0 16,-1 1-16,1-1 0,0 0 0,0 0 16,0 0-16,0 22 0,-1-22 0,1 0 15,0 0-15,0 0 0,0 0 16,0 1-16,21-1 0,-22 0 0,1 0 15,0-21-15,0 21 16,21 0-16,-21 1 16,0-1-1,21-42 63,0-1-78,0 1 16,0 0-16,0 0 0,0 0 16,21 0-16,-21-1 0,0 1 15,0 0-15,21-21 0,-21 21 16,0-1-16,0-20 0,0 21 0,0 0 16,0 0-16,0-1 0,0 1 15,21 0-15,-21 0 0,0 0 0,0 0 16,0-1-16,21 1 15,-21 0 1,0 42 31,0 0-31,0 1-1,0-1-15,0 0 0,-21 0 16,21 0-16,-21 0 0,21 1 15,0-1-15,-21 0 0,21 0 0,0 21 16,0-20-16,-21-1 0,-1 0 0,22 0 16,0 0-16,-21 0 15,21 1-15,-21-1 0,21 0 0,21-21 63,0 0-48,1 0-15,-1 0 0,0 0 16,21 0-16,1 0 0,-22 0 16,21 0-16,0 0 0,1 21 0,-1-21 15,0 0-15,1 0 0,-22 21 0,21-21 16,-21 0-16,1 0 0,-1 21 16,0-21-16,0 0 0,-21 22 0,21-1 15,0-21-15,-21 21 16,0 0 31,22-21-32,-1 0 1,0 0-16,0-21 0</inkml:trace>
  <inkml:trace contextRef="#ctx0" brushRef="#br0" timeOffset="59476.07">4424 10224 0,'0'0'0,"0"21"16,21-21 31,0 0-47,0 0 0,0 0 16,22-21-16,-22 21 0,21-22 15,1 1-15,-1 21 0,0-21 0,1 0 16,-1 21-16,0-21 0,1 0 0,-22-1 15,21 1-15,-21 0 0,22 0 16,-22 0-16,-21 0 0,0-1 0,0 1 16,0 0-16,0 0 0,0 0 0,-21 0 15,-1-1-15,1 22 16,-21 0-16,0 0 0,-1 0 0,1 0 16,0 0-16,-22 0 0,22 0 15,-22 0-15,22 22 0,-64-1 16,64 0-16,-1 0 0,1 0 15,0 0-15,21 1 0,-22-1 16,22 0-16,21 0 0,-21 0 0,21 0 16,0 1-16,0-1 0,0 0 0,0 0 15,0 0-15,0 0 0,21 1 16,0 20-16,0-21 0,22 21 0,-22-20 16,21-1-16,-21 21 0,22 0 0,-1-20 15,0 20-15,1-21 0,-22 21 16,21-20-16,-21 20 0,22-21 15,-22 21-15,21 22 0,-42-43 0,0 21 16,0-20-16,0 41 0,0-21 16,-21 1-16,0-22 15,-21 21-15,20 1 0,-20-22 0,0 21 16,-1-21-16,1 0 0,0 1 0,-1-1 16,1 0-16,0-21 0,-1 0 0,1 0 15,0 0-15,-1 0 0,22 0 16,-21-21-16,21 0 0,-22-1 0,22 1 15,-21 0-15,21 0 0,0-21 0,-22 20 16,22 1-16,0-21 0,0 21 16,0 0-16,-1-1 0,1 1 0,21 0 15,0 0-15,0 0 0,0 0 32,21 21-32,1 0 0,-1 0 15,0 0-15,0 0 0</inkml:trace>
  <inkml:trace contextRef="#ctx0" brushRef="#br0" timeOffset="59966.66">5122 10689 0,'0'-21'15,"0"42"17,-21-21-17,0 21-15,21 1 0,-21-1 0,21 0 16,-21 0-16,-1 21 0,22-20 15,0 20-15,0-21 0,-21 21 0,21-20 16,0 20-16,0-21 0,0 0 0,0 22 16,0-22-16,0 0 0,0 0 15,0 0-15,21-21 0,1 21 0,-1-21 16,0 0-16,0 0 0,0 0 16,0 0-16,1 0 0,-1-21 0,21 21 15,-21-21-15,0 0 0,1-21 0,20 20 16,0-20-16,-21 0 15,1 21-15,-1-22 0,-21 22 0,0 0 16,21 0-16,-21-22 0,21 22 0,-21 0 16,0 0-16,0 0 15</inkml:trace>
  <inkml:trace contextRef="#ctx0" brushRef="#br0" timeOffset="60370.51">5990 10626 0,'-21'0'16,"0"0"-16,0 0 0,-1 21 15,1 0-15,0 0 0,0 0 16,21 1-16,-21-1 0,21 21 0,-21-21 16,-1 22-16,22-1 0,0 0 0,0 1 15,0-1-15,0 21 0,-21 1 16,21-1-16,-21 1 0,0-1 0,21 1 16,-21-1-16,0 1 0,-1-1 0,1 1 15,-21-1-15,21 1 0,0-1 16,-22 1-16,22-1 0,0 1 0,0-22 15,0 22-15,-1-22 0,1 0 0,0 1 16,0-1-16,21-21 0,-21 22 0,21-22 16,0 0-16,0 0 0,0 0 0,0 0 15,0-42 17,0 0-32,0 0 0,0 0 15,21-22-15,0 22 0,0-21 0,0 0 16,1-64-16,-1 42 0,0 1 15</inkml:trace>
  <inkml:trace contextRef="#ctx0" brushRef="#br0" timeOffset="60719.86">5757 10859 0,'0'0'0,"0"-22"0,0 1 16,21-21-16,22-22 15,-22 43-15,0 0 0,0 0 0,0 0 16,22 0-16,-22 21 0,21-22 16,1 22-16,-22 0 0,21 0 0,0 0 15,-20 0-15,-1 0 0,21 22 0,-21-22 16,-21 21-16,21 0 0,-21 0 16,0 21-16,0-20 0,0-1 0,0 0 15,0 0-15,-21 0 0,0 0 0,0 1 16,0-1-16,0 0 0,-22-21 0,22 21 15,0 0-15,0-21 16,0 0-16,-1 21 0,1-21 16,0 0-16,42-21 62,0 21-62</inkml:trace>
  <inkml:trace contextRef="#ctx0" brushRef="#br0" timeOffset="61564.36">6371 10964 0,'21'0'15,"0"0"1,1 0-16,-1 0 0,0 0 15,0 0-15,0-21 0,0 21 0,1-21 16,-1 0-16,0 21 0,21-21 0,-21 0 16,1-1-16,62-83 15,-63 83-15,1-20 16,-22 21-16,0 0 0,0-22 16,0 22-16,0 0 0,0 0 15,-22 21 1,1 0-16,0 0 15,0 0-15,0 21 0,0-21 0,-1 21 16,1 0-16,0 1 0,21-1 16,-21 21-16,21-21 0,-21 0 0,0 1 15,21-1-15,0 21 0,0-21 0,0 0 16,0 1-16,0-1 16,0 0-16,0 0 0,21-21 0,0 21 15,0-21-15,0 0 0,0 0 0,1 0 16,-1 0-16,0 0 0,0 0 15,0 0-15,22 0 0,-22 0 16,21 0-16,-21-21 0,22 0 0,-22 21 16,21-21-16,0 0 0,-20-1 0,20 1 15,0 0-15,-21 0 0,1 0 0,-1 0 16,0-1-16,0 1 0,0 0 16,-21 0-16,0 0 15,-21 21 1,0 0-1,21 21 1,21-21 31,0 0-47,0 0 0,1 0 16,-1-21-16,0 21 0,0 0 15,-21-21-15,21 21 16,0 0-16,-21 21 31,0 0-31,-21 0 0,0 0 16,21 22-16,0-22 0,-21 0 15,0 21-15,21-21 0,-21 1 0,21 20 16,0-21-16,0 0 0,0 0 0,0 1 16,0-1-16,0 0 0,0 0 15,0 0-15,21-21 16,0 0-16,0 21 0,0-21 15,0 0-15,1 0 0,-1 0 0,0 0 16,0 0-16,0-21 0,0 21 0,1-21 16,-22 0-16,21 21 0,0-21 15,-21 0-15,0-1 0,21 1 0,0 0 16,-21 0-16</inkml:trace>
  <inkml:trace contextRef="#ctx0" brushRef="#br0" timeOffset="62133.37">9017 9948 0,'0'0'0,"0"-42"16,0 21-16,-21 21 0,0 0 15,-1 0-15,1 0 16,0 0-16,21 21 15,-21 0-15,21 0 0,-21 22 0,21-1 16,0 0-16,0 22 0,0-1 0,-21 1 16,21-1-16,-22 1 0,1 21 0,0-22 15,21 22-15,-21-22 0,0 1 16,0-1-16,-1-20 0,-20 20 0,21-21 16,0 1-16,0-22 0,-1 21 0,1-21 15,0 1-15,21-1 0,-21 0 16,0-21-16</inkml:trace>
  <inkml:trace contextRef="#ctx0" brushRef="#br0" timeOffset="62572.18">9440 10202 0,'0'0'15,"21"-21"-15,1 0 0,-1 0 0,-21 0 16,-21 21 15,-1 0-31,-20 0 0,21 21 16,-21 0-16,-1 0 0,1 0 0,0 1 16,-1-1-16,-20 21 0,20-21 15,-20 22-15,21-1 0,-22-21 0,22 21 16,-1 1-16,1-22 0,0 0 0,-1 0 15,22 0-15,0 1 0,0-22 16,21 21-16,21 0 31,0 0-31,0-21 0,1 21 16,-1 0-16,0 1 16,0-1-16,0 0 0,0 21 0,1-21 15,-1 1-15,0 20 0,0-21 0,0 0 16,0 22-16,-21-22 0,22 0 0,-22 0 15,21 0-15,0 0 0,-21 1 16,21-1-16,-21 0 0,21-21 0,0 21 16,1-21-16,-1 0 15,0 0-15,0 0 0,0-21 16,0 0-16,1 0 0,-1-1 0,-21 1 16</inkml:trace>
  <inkml:trace contextRef="#ctx0" brushRef="#br0" timeOffset="62977.01">9419 10837 0,'21'0'16,"0"0"-16,1 0 0,-1 0 15,0 0-15,0-21 0,0 21 0,0-21 16,22 0-16,-22 0 0,0 21 16,0-21-16,0-1 0,1 1 15,-1 0-15,-21 0 0,-21 21 32,-1 0-32,1 0 0,0 0 0,0 21 15,-21-21-15,20 21 0,1 0 16,0 1-16,0 20 0,0-21 0,0 0 15,-22 43-15,43-43 0,0 21 16,0-21-16,0 1 0,0-1 0,0 0 16,0 0-16,0 0 0,0 0 15,21-21-15,1 0 0,-1 22 16,0-22-16,0 0 0,21 0 0,-20 0 16,20 0-16,-21 0 0,21-22 0,1 1 15,-22 21-15,21-21 0,-21 0 16</inkml:trace>
  <inkml:trace contextRef="#ctx0" brushRef="#br0" timeOffset="63641.08">10223 10710 0,'0'0'0,"0"-63"16,0 42 0,0 42 15,-21-21-31,0 21 0,0 0 15,21 0-15,-21 1 0,0-1 0,-1 0 16,1 21-16,21-21 0,-21 1 16,21-1-16,-21 0 0,21 0 0,0 0 15,0 0-15,0 22 0,0-22 16,21-21-16,0 0 0,0 0 16,1 0-16,-1 0 0,0 0 0,21 0 15,-21 0-15,22-21 16,-22 0-16,21 21 0,-21-22 0,1 1 0,20 0 15,-21 0-15,0 0 0,-21 0 16,21-1-16,1 1 0,-22 0 0,21 0 16,-21 0-16,0 0 0,0-1 15,21 22-15,-21-21 0,0 42 32,0 1-32,0-1 15,0 0-15,-21 21 0,21-21 0,-21 22 16,-1-1-16,22-21 0,-21 22 15,0 20-15,21-21 0,-21 1 0,0 20 16,0-20-16,-1 20 0,22 1 0,-21-22 16,0 21-16,0 1 0,0-1 15,-43 43-15,43-42 0,0-1 0,0-20 16,-22 20-16,22 1 0,-21-22 16,-43 106-1,43-106-15,21 1 0,-22-1 0,1-21 16,0 0-16,21 22 0,-22-22 0,1 0 15,0-21-15,20 21 0,-20-21 0,0 0 16,21 0-16,-22 0 0,1 0 0,21 0 16,-22 0-16,1 0 0,0-21 15,21 0-15,-22 0 0,22 0 0,-21-22 16,21 22-16,-1-21 0,1-1 0,0 22 16,0-21-16,0 0 0,21 20 0,0-20 15,0 21-15,0-21 0,0 20 16,0-20-16,0 21 0,21-21 0,0 20 15,0 1-15,0-21 0,1 0 16,20 20-16,0-20 0</inkml:trace>
  <inkml:trace contextRef="#ctx0" brushRef="#br0" timeOffset="64295.97">10753 10753 0,'21'0'0,"-42"0"0,42-21 15,-21-1-15,0 1 16,0 42 15,0 1-31,0-1 0,0 0 16,-21-21-16,21 21 0,-22 0 0,22 22 15,-21-22-15,21 0 16,-21 0-16,21 0 0,-21-21 16,21 21-16,21-21 31,0-21-15,0 0-16,1 21 0,-22-21 15,21 0-15,0 0 0,0-1 16,0 1-16,0 0 0,-21 42 47,0 0-47,0 1 0,0-1 15,0 0-15,0 0 0,0 0 16,0 0-16,0 1 0,0-1 16,22-21-1,-1 0-15,0 0 0,0 0 16,21 0-16,-20 0 15,-1 0-15,0 0 0,0-21 0,21-1 16,-20 1-16,-1 21 0,0-21 0,0-21 16,0 21-16,0-1 0,1 1 0,-22-21 15,0 21-15,0 0 0,0-22 16,0 22-16,0 0 0,0 0 0,0 0 16,0-1-16,-22 22 0,1 0 15,0 0-15,0 0 0,0 0 16,0 0-16,-1 22 15,22-1-15,0 0 16,0 0-16,0 0 16,22-21-1,-1 21-15,0-21 0</inkml:trace>
  <inkml:trace contextRef="#ctx0" brushRef="#br0" timeOffset="64732.28">11620 10626 0,'0'0'0,"-21"0"47,0 0-47,21 21 0,-21 0 0,0 0 16,0 0-16,-1 1 0,22-1 15,-21 0-15,0 0 0,21 0 16,0 0-16,0 1 0,-21-1 0,21 0 15,0 0-15,0 0 0,0 0 16,21-21 0,0 0-16,0 0 0,1 0 15,-1 0-15,0 0 16,0 0-16,-21-21 0,21 21 0,22-42 16,-43 21-16,21 0 0,0-1 15,-21 1-15,21 0 0,-21 0 16,0 0-16,0 0 0,0-1 0,0 1 15,0 0-15,0 0 0,-21 21 16,0 0 0,0 0-16,-1 0 0,1 0 15,0 21-15,21 0 16,0 0 0,0 1-1,21-22-15,0 0 16,1 0-16</inkml:trace>
  <inkml:trace contextRef="#ctx0" brushRef="#br0" timeOffset="65176.23">11917 10689 0,'0'0'16,"0"-21"-16,0 0 15,0 0 1,21 21-1,0 0-15,0 0 16,0 0-16,-21 21 0,22 0 0,-1-21 16,0 21-16,0 0 0,0 1 0,0-1 15,-21 0-15,22 0 0,-22 21 0,21-20 16,-21-1-16,0 0 0,0 0 16,0 0-16,0 0 0,0 1 15,0-1-15,-21 0 0,-1-21 16,1 21-16,21-42 31,0 0-15,0 0-16,21-1 15,1 1-15,-22 0 0,21 0 16,0-21-16,0 20 0,0 1 0,0 0 16,1-21-16,-1 21 0,0-1 0,0 1 0,0 0 15,0 21-15,-21-21 0,22 21 16,-1 0-1,0 0 17,-21 21-32,0 0 15,21-21-15</inkml:trace>
  <inkml:trace contextRef="#ctx0" brushRef="#br0" timeOffset="65992.17">12975 10837 0,'0'0'0,"21"0"16,-21-21-16,0 0 16,0 0-16,0 0 0,0 0 15,0-1 1,-21 22-16,0 0 15,0 0-15,0 0 0,-1 0 16,1 0-16,0 0 0,0 22 0,-43-1 16,43 0-16,-21 0 0,21 0 15,0 0-15,-1 1 0,-20 20 16,21-21-16,0 0 0,21 0 16,-21 1-16,21-1 0,0 0 15,0 0-15,0 0 0,0 0 16,21 1-16,0-22 0,0 0 15,0 0-15,0 0 0,1 0 0,-1 0 16,0 0-16,0 0 0,21 0 16,-20 0-16,-1-22 0,21 1 0,-21 0 15,22 0-15,-1 0 0,-21-22 0,64-20 16,-43 21-16,0-1 16,-20 1-16,20 0 0,0-22 0,1 1 0,-1-1 15,0 1-15,-21-1 0,22 1 0,-1-1 16,-21 1-16,22-1 15,-22 1-15,0-1 0,0 22 0,0-22 16,0 1-16,1-1 0,-1 22 0,0-22 16,0 22-16,-21 0 0,0-1 0,21 22 15,-21-21-15,21 21 0,-21 0 16,-21 21 0,0 0-16,0 21 0,0 0 15,0 0-15,-22 0 0,22 22 0,-21-1 16,-1 0-16,22 1 0,-21-1 15,0 0-15,20 1 0,-62 62 16,63-62-16,-1-1 0,-20 0 16,21 22-16,0-22 0,0 22 0,-1-22 0,22 22 15,-21-22-15,21 21 0,-21-20 16,21-1-16,0 22 0,0-22 16,0 0-16,0 1 0,0-22 0,0 21 15,21 0-15,0-20 0,1-1 0,-1 0 16,0 21-16,0-42 0,0 21 0,22 1 15,-22-1-15,21-21 0,-21 0 0,22 21 16,20-21-16,-21 0 0,-20 0 16,20 0-16,-21 0 0,21-21 15,-20 0-15,-1 21 0,21-22 0,-21 22 16,0-21-16,1 0 0,-1 21 0,0-21 16,-21 0-16,21 21 15,0-21-15,-21-1 16,0 1-1</inkml:trace>
  <inkml:trace contextRef="#ctx0" brushRef="#br0" timeOffset="66801.81">3937 11303 0,'-21'0'0,"42"0"0,-42 21 0,21 0 16,0 1 0,42-22-16,-21 0 15,22 21-15,-1-21 0,21 0 0,1 0 16,21 21-16,20-21 0,1 0 0,0 0 15,21 21-15,0-21 16,0 21-16,21-21 0,0 0 0,1 21 16,20 1-16,-21-22 0,0 21 0,0-21 15,1 0-15,-1 21 0,0-21 0,-21 0 16,0 21-16,-21-21 0,0 0 16,-22 0-16,1 0 0,-22 0 0,1 0 15,-22 0-15,1 0 0,-1 0 0,-21 0 16,0 0-16,0 0 0,1 0 15,-1 0 17,-21-21-17,21 21-15,-21-21 0</inkml:trace>
  <inkml:trace contextRef="#ctx0" brushRef="#br0" timeOffset="67552.25">8784 11472 0,'-42'0'16,"84"0"-16,-105 0 0,20 0 0,22 0 0,-21 0 15,21 0-15,-1 0 0,-20 0 16,21 22-16,0-22 0,0 21 15,-1-21-15,22 21 0,0 0 16,22 0 0,-1-21-16,0 0 0,21 21 15,-21 1-15,22-22 0,20 0 16,-20 21-16,20-21 0,22 0 0,-22 21 16,22-21-16,21 21 0,-22-21 0,22 21 15,21 0-15,-21-21 0,169 43 16,-127-22-16,1-21 0,-1 21 0,21 0 15,-21 0-15,22 1 0,-1-1 16,0 0-16,22 0 0,-22 0 0,0 0 16,22-21-16,-22 22 0,1-1 0,-1 0 15,0 0-15,1-21 0,-22 21 0,0 0 16,0-21-16,-21 22 0,0-22 16,-21 0-16,0 21 0,-22-21 0,1 0 15,63 0-15,-105 0 16,-22 0-16,0 0 0,0 0 15,-21-21 32,-21 21-47,0-22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38:14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2815 0,'0'21'0,"0"1"16,21 20-16,-21 0 0,0-21 15,0 43-15,0-22 0,0 1 0,0 20 16,0-21-16,-21 1 0,21-1 15,-21 0-15,21 1 0,-21-1 0,21-21 16,0 22-16,0-22 0,0 0 0,0 0 16,0-42 15,21 21-31,0-21 0,-21 0 16</inkml:trace>
  <inkml:trace contextRef="#ctx0" brushRef="#br0" timeOffset="1872.49">2328 1609 0,'-21'0'46,"21"21"-30,0 0-16,0 0 16,0 0-16,0 1 0,0-1 15,0 21-15,0-21 0,0 22 0,0-1 16,0 0-16,0 1 0,21-1 0,-21 0 16,0 1-16,0-1 0,0 0 15,0 1-15,21 20 0,-21 1 0,0-22 16,22 21-16,-22 1 0,0-1 15,0 1-15,0-1 0,0 1 16,0-22-16,0 22 0,0-1 0,0-20 16,0 20-16,0-21 0,0 22 15,0-22-15,0 22 0,0-22 0,0 22 16,-22-22-16,22 0 0,0 1 16,0-22-16,0 21 0,0 0 0,0-20 15,0-1-15,0 0 0,0 21 0,0-21 16,0 1-16,0-1 15,0 0-15,0-42 32,0 0-17,0-1-15,0-20 0,0 21 0,0-21 16,0-1-16,0-63 16</inkml:trace>
  <inkml:trace contextRef="#ctx0" brushRef="#br0" timeOffset="2872.53">2328 1715 0,'-21'0'0,"0"0"31,0 0-31,42 0 78,0 0-78,0 0 16,0 0-16,1 0 0,-1 0 16,0 0-16,21 0 0,1 0 0,-22 0 15,85 0-15,-64 0 16,21 0-16,1 0 0,21 0 0,-1 0 15,1 0-15,21 0 0,0 0 0,-1 0 16,1 0-16,21 0 0,0 0 16,0 0-16,21 0 0,-21 0 0,22 0 15,20 21-15,-21-21 0,21 0 16,1 21-16,-22-21 0,21 0 16,22 21-16,-43-21 0,21 21 0,-21-21 15,22 21-15,-22 1 0,-21-22 16,21 21-16,-21-21 0,0 21 0,0-21 15,-21 0-15,-21 21 0,20-21 0,-20 0 16,-21 21-16,-1-21 0,1 0 16,-1 0-16,-21 0 0,22 0 0,-22 0 15,1 0-15,-1 0 0,0 0 0,1 0 16,-22 0-16,0 0 0,21 0 16,-21 0-16,1 0 15,-22 21 32,0 1-47,-22-1 16,22 0-16,-21 0 0,21 0 15,0 0-15,-21 1 0,0-1 0,0 0 16,21 21-16,-21-21 0,21 22 0,-22-1 16,1 0-16,0 1 0,21-1 0,-21 22 15,0-22-15,0 0 0,21 22 16,0-1-16,-22-20 0,1 20 0,21-21 15,0 22-15,0-22 0,0 22 0,-21-1 16,0 107 0,21-107-16,0-21 0,0 22 15,0-22-15,0 22 0,0-22 0,0 0 16,0 1-16,0-1 0,0 0 0,0-20 16,0 20-16,0-21 0,0 21 0,0-20 15,0 20-15,0-21 0,0 0 16,0 0-16,0 1 0,0-1 0,0 0 15,-21-21-15,0 0 16,-1 0 0,1 0-16,21-21 15,-21 0 1,0-1-16,21 1 0,-21 0 0</inkml:trace>
  <inkml:trace contextRef="#ctx0" brushRef="#br0" timeOffset="3821.37">2667 3958 0,'0'0'0,"-21"21"0,0-21 16,-1 22-16,1-22 15,0 0-15,21 21 16,-21-21-16,21 21 15,21 0 17,0-21-32,0 0 0,1 0 0,-1 0 15,21 0-15,-21 0 16,22 21-16,-1-21 0,0 0 0,1 0 16,-1 0-16,21 0 0,1 0 0,-1 0 15,1 0-15,21 0 0,-1 0 16,1 0-16,0 0 0,-1 0 0,22 0 15,-21 0-15,21 0 0,-22-21 0,1 21 16,21 0-16,-22 0 0,22 0 0,0 0 16,-21 0-16,21 0 0,-1 0 15,-20 0-15,0 0 0,-1 0 0,1 0 16,0 0-16,-1 0 0,1 0 0,0 0 16,-22 0-16,22 0 0,0 0 0,-22 0 15,22-21-15,-22 21 16,1 0-16,20 0 0,-20 0 0,-1 0 15,1 0-15,-1 0 0,1 0 0,-22 0 16,22 0-16,-1 0 0,-20-21 0,20 21 16,-21 0-16,22 0 0,-22 0 0,1 0 15,-1-21-15,0 21 0,1 0 16,-1 0-16,-21 0 0,21 0 0,-20-22 16,-1 22-16,0 0 0,21 0 15,-21 0-15,1 0 0,-1 0 16,0 0-1,0 0 1,0 0-16,0 0 16,1 0-1,-1 0-15,0 0 32,0-21-17,-21 0 1,0 0-1,0 0 1,-21 21-16,0-21 0</inkml:trace>
  <inkml:trace contextRef="#ctx0" brushRef="#br0" timeOffset="8256.04">2794 1016 0,'0'-21'16,"0"0"-1,0 0-15,0-1 16,0 1-16,0 0 0,21 21 15,-21-21-15,21 0 16,-21 0 0,0 42 15,0 0-31,0 0 0,0 0 16,0 22-16,0-1 0,0-21 0,0 21 15,0 1-15,0-1 0,0 0 0,0 1 16,0-22-16,0 21 0,0-21 15,0 22-15,0-22 0,0 0 0,0 0 16,0 0-16,0 1 16,21-22-1,1 0 1,-22-22-16,21 1 16,0 0-16,-21 0 0,21 0 0,0 0 15,-21-1-15,21-20 0,1 21 16,-22-21-16,21 20 0,-21-20 0,0 21 15,21-21-15,-21 20 0,21 1 0,-21 0 16,0 0-16,21 21 16,0 0-1,-21 21-15,0 0 0,0 0 16,22 1-16,-22-1 0,0 0 0,21 21 16,-21-21-16,0 1 0,0 20 0,0-21 15,0 0-15,21 0 16,-21 1-16,0-1 0,21-21 0,-21 21 15,0 0-15,21-21 0,0 0 16,1 0-16,-1 0 16,0 0-16,0-21 0,0 21 15,0-21-15,1 0 0,-1-1 16,0 1-16,0-21 0,-21 21 0,0 0 16,21-22-16,-21 1 0,0 21 0,0-22 15,0 1-15,0 21 0,0 0 16,0-22-16,0 22 0,0 0 15,-21 21-15,21-21 0,-21 21 16,0 21 0,0 0-16,21 0 0,0 1 15,0-1-15,0 0 16,0 0-16,0 0 0,21 0 16,0-21-16,0 0 0,0 0 15,0 0-15,1 0 0,-1 0 0,0 0 16,21 0-16,-21-21 0,1 0 0,20 21 15,0-42-15,-21 21 0,22-1 16,-22-20-16,0 21 0,0-21 0,0 20 16,1-20-16,-22 21 0,21 0 15,-21-22-15,0 22 0,0 0 0,0 0 16,0 0-16,-21 21 16,-1 0-1,1 0-15,21 21 0,0 0 16,-21 21-16,21-20 0,-21 20 0,21 0 15,-21 1-15,21-1 0,0 21 16,0-20-16,-21-1 0,21 22 0,-22-22 16,22 0-16,-21-21 0,21 22 0,0-22 15,0 21-15,0-21 0,0 1 16,0-1-16,0 0 0,-21-21 16,21-21 15,0 0-31,0-1 15,0 1-15,21 0 0,0 0 0,-21 0 16,22-22-16,-22 22 0,21 0 16,0-21-16,0 21 0,0-1 0,0 1 15,1 0-15,-1 21 0,21 0 16,-21 0-16,0 0 0,1 0 0,-1 0 16,0 21-16,0 0 0,-21 1 15,0 20-15,0-21 0,0 0 16,0 0-16,0 1 0,0-1 15,0 0-15,0 0 0,0 0 0,0 0 16,0 1-16,0-1 16,0-42 15,0-1-15,21 1-16,0 21 0</inkml:trace>
  <inkml:trace contextRef="#ctx0" brushRef="#br0" timeOffset="8724.7">4572 1016 0,'0'0'0,"0"-21"15,0 0-15,-21 21 16,0 0-16,-1 0 16,1 0-16,0 0 0,0 0 15,0 21-15,0-21 0,-1 21 0,22 0 16,-21 0-16,0 1 0,0 20 0,0-21 15,21 0-15,0 22 0,0-22 16,-21 0-16,21 0 0,0 0 0,0 0 16,0 1-16,0-1 0,21-21 31,0 0-15,0-21-16,0-1 0,0 22 15,-21-21-15,22 0 16,-1 0-16,0-21 0,-21 20 0,0 1 15,0-21-15,21 21 0,-21 0 0,21-1 16,-21 1-16,0 0 0,0 0 16,0 42-1,0 0 1,0 0-16,0 1 0,0 20 16,0-21-16,0 0 0,0 22 0,0-22 15,0 0-15,0 0 0,0 0 0,0 0 16,0 1-16,0-1 15,21-21 1,1 0-16,-1-21 16,0 21-1,0-43-15,0 22 0</inkml:trace>
  <inkml:trace contextRef="#ctx0" brushRef="#br0" timeOffset="8992.03">4889 572 0,'0'0'0,"0"-22"16,0 44 0,0-1-1,0 21-15,0-21 0,-21 0 16,21 22-16,0-1 0,0 0 0,0 1 16,-21-1-16,21 0 0,0 22 15,0-22-15,-21-21 0,21 22 0,0-1 16,0 0-16,0-20 0,0-1 0,0 21 15,0-21-15,0 0 16,0 1-16,0-1 16,21-42-1,0 21-15,0-22 16,1 1-16,-1 0 0</inkml:trace>
  <inkml:trace contextRef="#ctx0" brushRef="#br0" timeOffset="9331.91">5165 995 0,'0'-21'0,"0"0"16,0 42 15,-22 0-31,1-21 0,0 21 0,21 0 16,-21 0-16,21 1 0,-21-1 16,21 0-16,0 0 0,0 0 15,0 0-15,21 1 16,0-22-16,0 21 15,0-21-15,1 0 0,-1 21 16,0-21-16,-21 21 16,21-21-16,-21 21 0,0 0 15,0 1 1,-21-22-16,0 21 16,0-21-16,-1 0 0,1 21 0,0-21 15,0 0-15,0 0 0,0 0 16,-1 0-16,1 0 0,21-21 15,-21 0 1,21-1-16,0 1 0,0 0 16,0 0-16</inkml:trace>
  <inkml:trace contextRef="#ctx0" brushRef="#br0" timeOffset="9560.03">4826 953 0,'0'0'0,"0"-22"16,0 1 0,21 0-1,0 21-15,0 0 0,1-21 0,-1 21 16,0 0-16,0-21 0,0 21 0,0 0 16,1 0-16,-1-21 0,0 21 15,0 0-15,0 0 0,0 0 16,1 0-1,-22 21 1</inkml:trace>
  <inkml:trace contextRef="#ctx0" brushRef="#br0" timeOffset="10052.29">5376 1016 0,'-21'0'32,"0"0"-17,21 21-15,0 0 0,0 1 16,0-1-16,0 0 0,0 0 0,0 0 16,0 0-16,0 22 0,0-22 15,0 0-15,0 0 0,0 0 16,0 1-16,0-1 0,0 0 15,21-21 1,0 0-16,0 0 16,1-21-16,-1 0 0,0-1 15,0 22-15,0-21 0,0 0 16,1 0-16,-22 0 0,21-22 16,0 22-16,-21 0 0,21 0 0,-21 0 15,0 0-15,0-1 0,21 1 0,-21 0 16,0 42 15,0 0-31,0 1 0,0-1 16,-21 21-16,21-21 0,0 0 15,0 1-15,0-1 0,0 0 0,0 0 16,0 0-16,0 0 0,0 1 16,0-1-16,21-21 31,0 0-16,1 0-15,-1 0 0</inkml:trace>
  <inkml:trace contextRef="#ctx0" brushRef="#br0" timeOffset="10358.24">5969 1058 0,'0'0'16,"0"-21"-1,-21 21-15,21 21 16,-21-21-16,21 22 15,-22-1-15,22 0 0,0 0 16,0 0-16,0 22 0,0-22 16,0 0-16,0 21 0,0-21 0,-21 22 15,21-22-15,0 21 0,-21 1 0,21-1 16,0-21-16,0 21 0,-21 1 16,21-1-16,-21 0 0,21 1 0,-21-22 15,21 21-15,0-21 0,-22 22 0,22-22 16,-21 0-16,21 0 0,0 0 0,0 1 15,0-44 17,0 1-32,0 0 0,0 0 0,0-21 15,21 20-15,1-20 0,-22 0 16</inkml:trace>
  <inkml:trace contextRef="#ctx0" brushRef="#br0" timeOffset="10587.8">5927 1164 0,'0'0'0,"0"-42"0,0 21 15,0 0-15,0-1 0,21 1 16,-21 0-16,21 21 16,0-21-16,0 21 0,0 0 15,1 0-15,-1 0 0,0 0 16,0 0-16,0 21 0,0 0 16,-21 0-16,0 1 0,0-1 0,0 0 15,0 0-15,0 21 0,0-20 0,0-1 16,-21 0-16,0 0 15,0 0-15,0 0 0,0 1 0,-1-22 16,1 21-16,0-21 0,21 21 16,-21-21-16</inkml:trace>
  <inkml:trace contextRef="#ctx0" brushRef="#br0" timeOffset="11412.73">5355 2223 0,'0'21'16,"21"-21"15,0 0-31,1 0 15,-1-21-15,0-1 0,0 22 0,0-21 16,0 0-16,1 21 0,-1-21 16,0 0-16,0 21 0,-21-21 0,0-1 15,-21 22 1,-21 0-16,20 0 0,-20 0 16,21 22-16,-21-22 0,-1 21 15,1 0-15,21 0 0,-22 0 16,22-21-16,0 21 0,21 1 0,0-1 0,0 0 15,0 0 1,0 0-16,0 0 0,21 1 0,22-22 0,-22 21 16,0 0-16,0 0 0,21 0 15,-20 0-15,-1-21 0,0 22 16,21-1-16,-42 0 0,21 0 0,-21 0 16,0 0-16,0 1 0,-21-1 15,0-21-15,0 21 16,-21 0-16,20-21 0,-20 0 0,0 0 15,21 0-15,-22 21 0,22-21 0,-21 0 16,21 0-16,-1 0 0,1 0 0,0-21 16,0 0-16,0 21 0,21-21 15,-21 21-15,21-21 0,0-1 16,0 1 15,21 21-31,0 0 0,0-21 0,0 0 16,0 21-16,1-21 0</inkml:trace>
  <inkml:trace contextRef="#ctx0" brushRef="#br0" timeOffset="11700.19">5905 2096 0,'0'0'15,"22"-22"1,-22 44-1,0-1-15,0 0 16,0 0-16,0 0 0,0 0 0,0 1 16,-22 20-16,22-21 0,-21 21 0,21-20 15,0 20-15,0 0 0,0-21 16,-21 22-16,21-22 0,0 21 0,0-21 16,-21 1-16,21-1 0,0 0 0,0 0 15,0 0-15,0 0 16,0-42-1,0 0 1,0 0-16,0 0 0,0 0 16</inkml:trace>
  <inkml:trace contextRef="#ctx0" brushRef="#br0" timeOffset="11875.87">5736 2371 0,'21'0'31,"0"0"-15,1 0-16,-1 0 16,0 0-16,0 0 0,0 0 0,-21-21 15,43 21-15,-22 0 0,0 0 16,0 0-16,0 0 0,0 0 16,1 0-16</inkml:trace>
  <inkml:trace contextRef="#ctx0" brushRef="#br0" timeOffset="12411.93">6435 2455 0,'0'-21'0,"0"0"16,0 0-16,0 0 15,0 0-15,0-1 16,-22 22-16,1 0 15,0 0-15,0 0 16,0 0-16,0 22 0,-1-22 16,22 21-16,-21 0 0,0 0 15,21 21-15,0-20 0,-21-1 0,0 0 16,21 21-16,-21-21 0,21 1 0,0-1 16,0 0-16,0 0 0,0 0 15,0 0-15,21-21 16,0 0-1,0 0-15,0-21 0,0 21 0,1-21 16,-1 0-16,0 0 16,-21 0-16,21-1 0,0 1 0,0-42 15,-21 42-15,0-1 0,0-20 16,0 21-16,22 0 0,-22 0 0,0-1 16,0 44 15,0-1-31,0 0 15,0 0-15,0 0 0,0 0 16,0 22-16,0-22 0,0 0 0,0 0 16,0 22-16,0-22 0,0 0 0,0 0 15,0 0-15,0 0 0,21-21 16,0 0 0,0 0-1,0 0-15,0 0 0,1-21 0,-1 0 16,-21 0-16,21 0 0</inkml:trace>
  <inkml:trace contextRef="#ctx0" brushRef="#br0" timeOffset="12707.89">6837 2074 0,'0'0'0,"0"-21"0,0 0 16,0 0-16,0 42 46,0 0-30,0 22-16,0-22 0,0 21 0,0-21 16,0 22-16,0-1 0,-21 0 0,21-21 15,-22 22-15,22-1 0,0 0 16,0 1-16,0-22 0,0 21 0,0-21 16,-21 1-16,21 20 0,0-21 0,0 0 15,0 0-15,21-21 16,1 0-1,-1-21 1,-21 0-16,0 0 0,21 0 16,0 21-16,0-21 0</inkml:trace>
  <inkml:trace contextRef="#ctx0" brushRef="#br0" timeOffset="13428.05">7048 2328 0,'0'0'0,"0"22"47,0-1-47,0 0 16,0 0-16,0 21 15,0-20-15,0-1 0,0 0 16,0 0-16,0 0 0,-21 0 0,21 1 16,0-1-16,0 0 0,0 0 15,0 0-15,21-21 31,1 0-31,-1-21 16,0 0-16,0 0 16,0 0-16,-21-1 0,0 1 15,21 0-15,-21 0 0,22-21 0,-22 20 16,0 1-16,0 0 0,0 0 0,21 21 16,-21-21-16,0 42 46,0 0-46,0 0 0,0 0 16,0 1-16,0-1 0,0 0 0,0 0 16,0 0-16,0 22 0,0-22 15,0 0-15,0 0 0,0 0 16,21 0-16,0-21 16,0 0-16,0 0 0,1 0 15,-1 0-15,21 0 0,-21 0 16,0 0-16,1-21 0,-1 0 0,0 0 15,0 0-15,0 0 0,0-1 16,1 1-16,-22 0 0,0 0 0,21-21 16,-21 20-16,0 1 0,0 0 15,0 0-15,0 0 16,-21 42 0,21 0-16,0 0 15,0 0-15,0 1 0,0-1 16,0 0-16,0 0 0,0 0 0,0 0 15,0 1-15,0-1 0,0 0 16,0 0-16,0 0 16,0 0-1,0 1 1,-22-22 0,1 0-1,21-22-15,0 1 16,0 0-16,-21 0 0,21 0 15,-21 0-15,21-1 0</inkml:trace>
  <inkml:trace contextRef="#ctx0" brushRef="#br0" timeOffset="13657.02">6816 2180 0,'0'0'0,"0"-21"15,0 0 1,21 21-16,0 0 16,0 0-16,21 0 0,-20-21 15,-1 21-15,21 0 0,-21 0 0,0 0 16,1 0-16,20 0 0,-21 0 0,0 0 16,0 0-16</inkml:trace>
  <inkml:trace contextRef="#ctx0" brushRef="#br0" timeOffset="14376.06">3683 3112 0,'21'0'16,"-21"21"15,0 0-15,0 0-16,0 0 15,0 0-15,0 1 0,0-1 16,0 0-16,0 0 16,0 0-16,-21-21 0,21 21 15,0-42 17</inkml:trace>
  <inkml:trace contextRef="#ctx0" brushRef="#br0" timeOffset="14556.78">3831 3112 0,'0'0'0,"0"21"47,0 0-47,0 0 16,0 0-16,0 0 0,0 1 15,0-1-15,0 0 16,0 0-16,0 0 15</inkml:trace>
  <inkml:trace contextRef="#ctx0" brushRef="#br0" timeOffset="15280.96">4212 3154 0,'0'21'32,"0"0"-17,0 0-15,0 1 0,0-1 0,0 0 16,0 0-16,0 0 0,0 22 16,0-22-16,0 0 0,0 0 0,-21 0 15,21 22-15,0-22 0,-21 0 0,21 0 16,0 0-1,0-42 17,0 0-32,0 0 0,0-22 15,0 22 1,0 0-16,0 0 0,0-21 0,21 20 16,-21-20-16,0 21 0,21 0 0,-21 0 15,0-22-15,0 22 0,21 21 16,-21-21-16,0 0 0,21 21 15,1-21-15,-1 21 0,0 0 16,0 0-16,-21 21 16,21-21-16,-21 21 0,0 0 15,21 0-15,-21 0 0,22 1 0,-22-1 16,0 0-16,0 21 0,0-21 0,0 1 16,0-1-16,0 0 0,0 0 15,0 0-15,0 0 16,0-42 31,0 0-47,21 0 0,-21 0 15,0-22-15,21 22 0,-21-21 0,0 21 16,21-22-16,0 22 0,0-21 16,1 21-16,-1 0 0,0-1 0,0 1 15,0 21-15,0 0 0,1 0 16,-1 0-16,0 21 15,-21 1-15,21-1 16,-21 21-16,0-21 0,0 0 0,0 22 16,0-22-16,0 21 0,0-21 0,0 22 15,0-22-15,0 0 0,-21 0 16,21 0-16,0 1 0,-21-22 0,21 21 16,21-21-1,0-21 1</inkml:trace>
  <inkml:trace contextRef="#ctx0" brushRef="#br0" timeOffset="15712.71">5207 3154 0,'21'-42'15,"-21"20"1,-42 22-1,21 0-15,-1 0 16,-20 22-16,21-22 0,0 21 16,0 0-16,-1 0 0,1 0 0,0 0 15,21 1-15,-21-1 0,21 0 0,0 0 16,0 0-16,0 0 16,21-21-16,0 22 15,0-22-15,1 0 0,-1 0 16,21 21-16,-21-21 0,0 21 0,1-21 15,-1 0-15,0 21 0,0-21 16,-21 21-16,21 0 0,-21 1 16,0-1-16,0 0 0,0 0 15,-21-21-15,0 21 0,0-21 16,-22 0-16,22 21 0,0-21 16,0 0-16,-21 0 0,20 0 0,1 0 15,0 0-15,0 0 0,0 0 16,0 0-16,21-21 15,0 0 1,21 0 0,0 21-16,0 0 0</inkml:trace>
  <inkml:trace contextRef="#ctx0" brushRef="#br0" timeOffset="16464.33">5757 3281 0,'0'-21'0,"21"0"16,-21-1-16,0 1 15,0 0-15,0 0 16,-21 21-16,0 0 15,0 0-15,0 0 16,0 0-16,-1 21 0,1 0 0,-21 0 16,21 1-16,0-1 0,-22 21 0,22-21 15,0 22-15,-21 20 16,20-42-16,22 0 0,-21 22 0,21-22 16,0 0-16,0 0 0,0 0 0,21 1 15,1-22-15,-1 21 16,0-21-16,0 0 0,21 0 0,-20 0 15,-1 0-15,0 0 0,21 0 16,-21-21-16,1 21 0,-1-22 16,0 22-16,-21-21 0,0 0 15,0 0-15,0 0 0,0 0 16,-21 21-16,0-22 16,-1 22-16,1 0 15,21 22 1,0-1-1,0 0-15,21-21 0,-21 21 16,22 0-16,-22 0 0,0 1 0,21-1 16,-21 21-16,0-21 0,0 0 0,0 22 15,0-22-15,0 21 0,0-21 0,0 22 16,-21-1-16,21 0 0,-22-20 16,1 20-16,0-21 0,21 21 15,-21-20-15,21-1 0,-21 0 0,21 0 16,0 0-16,0-42 31,0 0-31,21 0 0,0 0 16,0-22-16,0 22 0,1-21 0</inkml:trace>
  <inkml:trace contextRef="#ctx0" brushRef="#br0" timeOffset="16692.52">6223 3196 0,'0'21'31,"0"1"-31,-21-1 16,21 0-16,0 0 0,0 0 0,-21 0 16,21 1-16,0-1 15,-22-21-15,22-21 31,22-1-15</inkml:trace>
  <inkml:trace contextRef="#ctx0" brushRef="#br0" timeOffset="16844.09">6371 3154 0,'0'21'15,"-21"-21"-15,21 21 16,-21 0-16,0 1 15,21-1-15,-22-21 0,22 21 0,0 0 16,0 0-16,0 0 16,-21 1-1</inkml:trace>
  <inkml:trace contextRef="#ctx0" brushRef="#br0" timeOffset="17686.29">1439 5884 0,'21'-21'0,"-21"0"31,0 42 0,0 0-15,0 1-16,0 20 0,0-21 16,0 21-16,0 22 0,0-22 0,0 22 15,0-1-15,0 1 0,0-1 16,0 22-16,-21 0 0,21-22 0,-21 22 16,0-22-16,21 22 0,-21-22 15,0 22-15,-1 0 0,22-22 16,-21 22-16,0 0 0,0-22 0,0 22 15,21-22-15,-21 22 0,-1-22 16,22 1-16,0-1 0,0 1 0,-21-1 16,21-20-16,0-1 0,0 0 15,0 1-15,0-22 0,0 0 0,0 0 16,0 0-16,0 1 0,0-44 31,0-20-31,0 21 0,0 0 16,21-22-16,-21 1 0,22 0 15,-1-22-15,-21 1 0,21-1 16</inkml:trace>
  <inkml:trace contextRef="#ctx0" brushRef="#br0" timeOffset="18960.25">1863 6054 0,'0'-21'0,"0"42"16,-22-42-16,1-1 0,0 22 16,42 0 46,0 0-62,1 0 0,-1 0 0,0 0 16,21 0-16,-21 0 0,22 0 15,-1 0-15,0 0 0,22 0 0,-1 0 16,22-21-16,0 21 0,-1 0 16,1-21-16,21 21 0,0 0 0,0-21 15,-1 0-15,22 21 0,0-21 0,0-1 16,22 22-16,-1-21 0,0 0 16,0 21-16,21-21 0,22 21 0,-22 0 15,22-21-15,-22 21 0,0 0 16,1 0-16,-1 0 0,0 0 15,-20 0-15,-1 0 0,0 0 0,-42 0 16,21 21-16,-21-21 0,-1 0 0,-20 21 16,0-21-16,84 0 0,-105 0 15,-1 21-15,1-21 0,-1 0 16,-21 0-16,1 0 0,-1 0 0,0 0 16,-20 0-16,-1 0 0,0 0 0,0 0 15,0 0-15,0 0 0,1 0 16,-22 21-1,0 1 1,0-1 0,0 0-16,0 0 0,0 0 15,0 0-15,0 1 16,0-1-16,0 0 0,0 0 0,0 0 16,0 0-16,0 22 0,0-22 0,0 21 15,0-21-15,0 22 0,0-1 0,0 0 16,0 1-16,0-1 0,0 0 15,21 1-15,-21-1 0,0 0 0,0 22 16,0-22-16,21 1 0,-21-1 0,0 0 16,21 22-16,-21-22 0,0 0 0,0 22 15,0-22-15,0 1 16,0 20-16,0-21 0,0 1 0,0 20 16,0-20-16,-21-1 0,21 0 0,-21 1 15,21-1-15,0 0 0,0 1 0,0-1 16,0 0-16,0-21 0,-21 22 15,21-1-15,0-21 0,-22 22 0,22-1 16,0-21-16,0 21 0,0-20 0,-21 20 16,21-21-16,-21 0 0,21 0 0,0 1 15,-21 20-15,0-21 0,0 0 0,-1 0 16,1 1-16,0-1 16,0 0-16,-21-21 0,20 21 0,-20 0 15,0 0-15,21-21 16,-22 0-16,22 22 0,-21-22 0,-1 0 15,1 21-15,0-21 0,-1 0 0,1 0 16,-21 0-16,20 0 0,-20 0 0,-22 0 16,22 0-16,-22 0 0,0 0 15,-21 0-15,1 0 0,-1 0 0,21 0 16,-21 0-16,0 0 0,1 0 0,20 0 16,-21 0-16,0-21 0,0 21 0,1 0 15,-1 0-15,0-22 0,-21 22 16,21 0-16,-21-21 0,0 21 0,-21-21 15,0 21-15,0-21 0,-1 21 16,22-21-16,-21 0 0,0 21 0,21 0 16,-21 0-16,21-22 0,0 1 15,21 21-15,-21 0 0,21 0 0,0-21 16,1 21-16,-1 0 0,0 0 0,0 0 16,21-21-16,-20 21 0,-1 0 15,21 0-15,0 0 0,1 0 0,-1 0 16,22 0-16,-1-21 0,1 21 15,20 0-15,1 0 0,0 0 0,20 0 16,-20 0-16,21 0 0,-21 0 16,20 0-16,1 0 0,-21 0 0,21 0 15,-22 0-15,1 0 0,21 21 16,-21-21-16,-1 0 0,22 0 16,0 0-16,0 21 0,0-21 0,-1 0 15,22-21 32,22 0-31,-1 21-16,0-21 0</inkml:trace>
  <inkml:trace contextRef="#ctx0" brushRef="#br0" timeOffset="21032.67">1714 6054 0,'0'-21'15,"-21"21"1,0 0-1,42 0 17,0 0-32,1 0 0,-1-22 0,0 22 15,0 0-15,21 0 0,-20 0 16,20 0-16,-21-21 0,0 21 0,0 0 16,1 0-16,-1 0 0,0 0 15,0-21-15,0 21 0,0 0 16,1 0-16</inkml:trace>
  <inkml:trace contextRef="#ctx0" brushRef="#br0" timeOffset="23503.65">2900 6138 0,'21'0'31,"0"0"-31,0 0 0,0 0 16,1-21-16,-1 21 0,0 0 15,0 0-15,-21-21 0,-21 21 47,0 0-47,0 0 0,-1 0 0,1 0 16,-21 21-16,21-21 0,0 21 16,-1 1-16,1-22 0,0 21 0,0-21 15,21 21-15,0 0 0,0 0 16,0 0-16,21-21 0,0 22 0,0-1 15,1 0-15,-1-21 0,0 21 16,21 0-16,-21 0 0,1 1 0,-1-1 16,0 0-16,0 0 0,-21 0 0,0 0 15,0 1-15,0-1 16,-21-21-16,0 21 0,0-21 16,-22 0-16,1 0 0,0 21 0,-1-21 15,-20 0-15,20 0 0,1 0 16,0 0-16,-1 0 0,1-21 0,0 21 15,21-21-15,-22 21 0,22-21 0,0 21 16,21-22-16,0 1 16,21 0-1,21 21 1,-20 0-16,-1-21 0,21 21 0,0-21 16,1 21-16</inkml:trace>
  <inkml:trace contextRef="#ctx0" brushRef="#br0" timeOffset="23796.22">3577 6075 0,'0'0'0,"0"-21"16,-21 21 15,0 21-31,21 0 0,-21-21 16,21 42-16,0-20 0,-22-1 0,22 0 15,-21 21-15,0-21 0,21 22 16,-21-22-16,21 21 0,-21 22 16,0-22-16,-1-21 0,22 22 15,0-22-15,-21 0 0,21 0 0,0 0 16,-21-21-16,21 21 0,0-42 31,0 0-31,0 0 16,0 0-16,0 0 0,0-1 15</inkml:trace>
  <inkml:trace contextRef="#ctx0" brushRef="#br0" timeOffset="23964.41">3323 6392 0,'-21'0'0,"0"0"16,21-21 0,21 21-1,0 0 1,0 0-16,0 0 0,1 0 0,-1 0 15,0 0-15,21 0 0,-21 0 0,22 0 16,-22 0-16,21 0 0,-21-21 16,22 21-16,-22 0 0,0 0 0</inkml:trace>
  <inkml:trace contextRef="#ctx0" brushRef="#br0" timeOffset="24492">4000 6371 0,'22'-21'32,"-22"0"-17,0 0-15,0 0 16,0-1-16,-22 1 16,1 21-16,0 0 15,0 0-15,0 0 0,0 0 16,-1 0-16,1 21 0,0-21 0,0 22 15,0-1-15,0 0 0,-1 0 16,22 0-16,-21 22 0,0-22 16,21 0-16,-21 21 0,21-21 0,0 1 15,0-1-15,0 0 0,0 0 0,0 21 16,21-42-16,0 0 16,0 0-16,1 0 0,-1 0 15,0 0-15,0 0 0,0-21 0,0 21 16,1-21-16,20 0 0,-21 0 0,-21 0 15,21-1-15,0-20 0,1 21 16,-22 0-16,0-22 0,0 22 0,0 0 16,0 0-16,0 0 0,0 0 0,0-1 15,0 44 17,0-1-32,0 0 15,0 0-15,0 0 0,0 0 0,0 1 16,0 20-16,0-21 0,0 21 15,0-20-15,0-1 0,0 0 16,0 0-16,0 0 0,0 0 16,21-21-16,0 0 0,0 0 15,0 0-15,-21-21 16,21 0-16,1 0 0</inkml:trace>
  <inkml:trace contextRef="#ctx0" brushRef="#br0" timeOffset="24795.69">4445 6075 0,'0'0'0,"0"-21"0,0 0 16,0-1-16,0 1 15,-21 21 1,21 21-16,-21 1 0,21-1 0,-22 0 16,22 0-16,0 0 0,-21 22 15,21-22-15,0 0 0,-21 21 0,21-21 16,0 22-16,0 20 15,-21-20-15,21-22 0,0 21 0,-21-21 16,21 0-16,0 1 0,0-1 16,0 0-16,0 0 0,0 0 0,0 0 15,0-42 17,21 0-17,0 0-15,0 0 16,0 0-16,1-1 0,-22 1 0,21 0 15</inkml:trace>
  <inkml:trace contextRef="#ctx0" brushRef="#br0" timeOffset="25544.09">4593 6308 0,'0'0'16,"0"-21"-16,21 21 0,-21 21 47,0 0-47,-21 0 0,21 0 15,0 0-15,0 1 0,0-1 16,-21 0-16,21 0 0,0 0 0,0 0 16,0 1-16,0-1 15,21-21 1,0 0-16,0 0 0,1-21 16,-1 21-16,0-22 15,-21 1-15,21 21 0,0-21 0,-21 0 16,21 0-16,1 0 0,-22-1 15,21 22-15,-21-21 0,0 0 0,21 0 16,-21 0-16,21 21 16,-21-21-1,0 42 1,0 0-16,0 0 16,0 0-16,0 0 15,-21 1-15,21-1 0,-21 0 0,21 0 16,0 0-16,-21 0 0,21 1 0,0-1 15,0 0 1,0 0-16,42-21 16,-21 0-16,0 0 15,0 0-15,1 0 0,-1-21 0,21 0 16,-21 21-16,0-21 0,22-1 16,-22 1-16,0 0 0,21 0 0,-20 0 0,-1 0 15,0-1-15,0 1 0,-21 0 16,0 0-16,21 0 0,-21 0 15,-21 21 1,0 0-16,21 21 16,-21-21-16,21 21 0,-21 0 15,-1 0-15,22 0 16,0 1-16,0-1 0,0 0 0,0 0 16,0 0-16,0 0 0,0 1 15,22-1-15,-1 0 16,-21 0-16,0 0 15,0 0 1,-21-21 15,-1 0-15,1 0-16,21-21 16,0 0-1,-21 0-15,21 0 16,0 0-16,-21-1 15</inkml:trace>
  <inkml:trace contextRef="#ctx0" brushRef="#br0" timeOffset="25812.68">4403 6160 0,'-22'0'0,"44"0"0,-65 0 15,43-22 1,21 22-16,1 0 16,-1 0-16,0 0 0,21 0 0,-21 0 15,22-21-15,-1 21 0,0 0 16,1 0-16,-1 0 0,-21 0 0,22 0 16,-22-21-16,0 21 0,0 0 0,0 0 15</inkml:trace>
  <inkml:trace contextRef="#ctx0" brushRef="#br0" timeOffset="26790.08">2138 7345 0,'0'-21'15,"0"0"-15,0-1 31,0 44 1,0-1-32,0 0 15,0 0-15,0 0 0,0 0 16,0 1-16,0-1 16,0 0-16,21-21 15,0 0 1</inkml:trace>
  <inkml:trace contextRef="#ctx0" brushRef="#br0" timeOffset="26957.14">2371 7345 0,'0'0'0,"21"-42"15,0 42 1,-21-22-16,0 44 31,0-1-31,-21 0 16,21 0-1,0 0-15,0 0 16,0 1-16</inkml:trace>
  <inkml:trace contextRef="#ctx0" brushRef="#br0" timeOffset="27199.69">2773 7345 0,'0'0'0,"21"0"0,-21-21 16,0 42 15,0 0-31,0 0 0,0 0 16,0 1-16,0-1 0,0 0 0,-21 0 16,21 21-16,0-20 0,0-1 15,-21 0-15,21 0 0,0 0 0,0 0 16,0 1-16,0-1 0,-22-21 0,22 21 15</inkml:trace>
  <inkml:trace contextRef="#ctx0" brushRef="#br0" timeOffset="27643.86">2836 7387 0,'0'0'16,"43"-42"-1,-22 42-15,0 0 16,-21 21 0,21 0-16,0 22 0,-21-22 15,0 0-15,0 0 0,0 0 16,0 0-16,0 1 0,0 20 16,0-21-16,0 0 0,0 0 0,0 1 15,0-1-15,0 0 16,0-42 15,0 0-31,21-1 16,-21 1-16,22 0 0,-22 0 0,21 0 15,0-22-15,-21 22 0,21 0 16,0-21-16,0 21 0,-21-1 0,22-20 16,-1 42-16,0-21 0,0 0 15,0 21-15,0 0 0,1 21 16,-22 0-16,21 0 15,-21 0-15,0 1 0,0 20 0,0-21 16,0 0-16,0 22 0,0-22 16,0 0-16,0 21 0,0-21 0,-21 1 15,-1-1-15,22 0 0,-21 0 0,21 0 16,0 0-16,-21-21 0,21-21 31</inkml:trace>
  <inkml:trace contextRef="#ctx0" brushRef="#br0" timeOffset="28116.15">3746 7366 0,'0'0'15,"22"-21"1,-1 21-16,0-21 0,-42 21 47,0 0-32,-1 21-15,1-21 0,0 21 0,0 0 16,0-21-16,0 21 0,-1 1 16,1-1-16,21 0 0,-21 0 0,0 0 15,21 0-15,0 1 16,0-1-16,21-21 15,0 0-15,0 21 0,1-21 16,-1 0-16,0 21 0,0-21 0,0 0 16,0 21-16,1-21 0,-22 21 15,0 1-15,0-1 16,0 0-16,-22-21 16,1 21-16,0-21 0,0 0 0,0 0 15,0 0-15,-1 0 0,1 0 0,0 0 16,-21 0-16,21 0 15,-1 0-15,1 0 0,0 0 16,0 0-16,21-21 31,21 21-31,0-21 16,0 21-16,1-21 0</inkml:trace>
  <inkml:trace contextRef="#ctx0" brushRef="#br0" timeOffset="28651.82">4297 7408 0,'0'0'0,"21"-21"0,-21 0 15,0 0-15,0 0 16,-21 21-16,0 0 16,-1 0-16,1 0 0,0 0 15,0 21-15,0 0 0,0 0 16,-1 0-16,1 1 0,0-1 0,0 0 15,0 21-15,0-21 0,21 22 0,-22-22 16,22 0-16,-21 21 0,21-20 16,0-1-16,0 0 0,0 0 0,21 0 15,1-21-15,-1 0 16,0 0-16,21 0 0,-21 0 16,1 0-16,-1 0 0,0-21 15,0 21-15,0-21 0,0 0 0,1 21 16,-1-21-16,-21-1 0,0 1 15,0 0-15,0 0 16,-21 21-16,-1 0 16,1 0-16,0 0 15,21 21-15,-21-21 0,21 21 0,0 0 16,0 1-16,0-1 0,0 0 0,0 0 16,0 0-16,0 0 0,0 1 15,0-1-15,0 0 0,0 0 16,0 21-16,0-20 0,0-1 0,0 21 15,0-21-15,-21 22 0,0-22 0,-1 0 16,22 21-16,-21-21 0,0 1 16,21-1-16,-21-21 0,21 21 0,0 0 15,0-42 17,0 0-32,21 0 0,-21-1 0,21 1 15,0 0-15,1-21 0</inkml:trace>
  <inkml:trace contextRef="#ctx0" brushRef="#br0" timeOffset="29328.06">4678 7260 0,'0'21'47,"0"1"-47,0-1 16,0 0-16,-21 0 0,21 0 0,-22-21 16,22 21-16,0 1 0,-21-1 15,21 0 1,21-42 15,1 0-31,-1-1 16</inkml:trace>
  <inkml:trace contextRef="#ctx0" brushRef="#br0" timeOffset="29498.45">4784 7260 0,'0'0'0,"0"21"46,0 1-46,-22-22 0,22 21 16,0 0-16,-21-21 0,21 21 16,0 0-16,0 0 0,0 1 15,0-1-15,0 0 16</inkml:trace>
  <inkml:trace contextRef="#ctx0" brushRef="#br0" timeOffset="30064.3">5122 7324 0,'0'0'0,"0"21"47,0 0-47,0 0 15,0 0-15,0 1 0,0-1 16,-21 0-16,21 21 0,0-21 0,0 1 16,0-1-16,-21 21 0,21-21 0,-21 0 15,0 22-15,21-22 0,-22 0 0,22 0 16,-21 0-16,21 1 0,0-1 16,0 0-16,-21-21 0,21 21 15,0-42 16,0 0-31,0 0 16,0-1-16</inkml:trace>
  <inkml:trace contextRef="#ctx0" brushRef="#br0" timeOffset="30248.36">4911 7641 0,'-22'0'0,"44"0"46,-1 0-46,0 0 0,0 0 0,0 0 16,0 0-16,1 0 0,-1 0 16,0-21-16,21 21 0,-21 0 0,1 0 15,-1-21-15,21 21 0,-21-21 16,0 21-16,1 0 0,-1-21 0</inkml:trace>
  <inkml:trace contextRef="#ctx0" brushRef="#br0" timeOffset="30549.74">5609 7387 0,'0'21'31,"0"1"-31,-21-1 0,21 0 16,-21 0-16,21 0 0,0 0 0,0 1 15,-21 20-15,21-21 0,-22 0 0,22 22 16,-21-22-16,21 21 0,0-21 16,-21 22-16,0 20 0,21-21 0,0-20 15,-21-1-15,21 0 0,-21 0 16,21 0-16,0 0 0,0 1 16,21-22-1,-21-22 1,21 1-16,0-21 0,-21 21 15</inkml:trace>
  <inkml:trace contextRef="#ctx0" brushRef="#br0" timeOffset="30811.76">5546 7578 0,'0'0'0,"0"-21"0,0-1 16,0 1-16,0 0 0,21 0 0,-21 0 16,21 0-16,0 21 0,0-22 15,0 22-15,1 0 16,-1 0-16,0 0 0,0 0 15,0 0-15,0 0 0,1 0 0,-1 0 16,0 0-16,-21 22 0,0-1 0,21 0 16,-21 0-16,0 0 15,0 0-15,-21 1 0,0-1 0,0 0 16,-1-21-16,1 21 0,0 0 0,-21-21 16,21 21-16,-1-21 0,1 0 0,21 22 15,21-44 16,1 22-31,-1-21 0,0 0 16</inkml:trace>
  <inkml:trace contextRef="#ctx0" brushRef="#br0" timeOffset="31271.79">6223 7345 0,'-21'21'31,"0"0"-31,-1 0 0,22 1 16,-21-1-16,0 0 0,0 0 0,21 0 16,0 22-16,-21-22 0,0 42 15,21-42-15,0 1 0,0-1 0,-22 0 16,22 0-16,0 0 0,0 0 16,-21 1-16,21-1 15,0-42 16,0-1-31,0 1 16,0 0-16,21 0 16,1 0-16,-1 0 0,0-1 0,0 22 15,-21-21-15,21 0 0,0 21 0,1-21 16,-1 21-16,0 0 0,0 0 0,0 0 16,0 0-16,-21 21 15,22-21-15,-22 21 0,0 0 16,0 1-16,0-1 0,0 0 15,0 0-15,0 0 0,0 0 16,0 1-16,-22-22 16,44-22 31,-1 22-47,0-21 15,0 0-15,0 0 0</inkml:trace>
  <inkml:trace contextRef="#ctx0" brushRef="#br0" timeOffset="31617.2">6604 7557 0,'0'0'0,"-21"0"31,0 21-15,-1 0-16,22 0 0,-21-21 0,0 21 15,21 0-15,-21 1 0,21-1 16,-21 0-16,21 0 0,-21-21 0,21 21 15,0 0-15,0 1 0,21-22 32,0 0-32,0 0 0,0 0 15,0 0-15,-21-22 0,22 22 16,-22-21-16,21 21 0,-21-21 16,0 0-16,0 0 0,21 0 0,-21-1 15,0 1-15,0 0 16,0 0-16,0 0 15,-21 21-15,0 0 0,-1 0 16,1 0-16,21 21 16,0 0-16,-21 0 0,21 0 15</inkml:trace>
  <inkml:trace contextRef="#ctx0" brushRef="#br0" timeOffset="31939.93">6879 7387 0,'0'0'0,"0"-21"0,0-21 16,0 63 15,-21-21-31,21 21 16,-21 0-16,21 22 0,0-22 0,-21 0 15,-1 0-15,22 21 0,-21-20 16,0 20-16,0-21 0,21 0 0,-21 22 16,0-22-16,-1 0 0,22 0 0,0 0 15,-21 0-15,0 1 0,0-1 16,21 0-16,0 0 16,21-21 15,0 0-31,0-21 0,1 21 0,-22-21 15,21 0-15,0 21 0,0-22 0,0 1 16,0 0-16</inkml:trace>
  <inkml:trace contextRef="#ctx0" brushRef="#br0" timeOffset="32244.37">6943 7662 0,'0'0'0,"-22"22"47,1-1-47,21 0 16,-21-21-16,0 21 0,21 0 0,0 0 15,0 1 1,0-1-16,21-21 31,0 0-31,0 0 0,1 0 16,-1 0-16,0-21 0,-21-1 16,21 22-16,-21-21 0,0 0 15,0 0-15,0 0 16,0 0-16,0-1 15,-21 22 1,0 0 0,21-21-1,-21 21 1,-1 0-16,22-21 0</inkml:trace>
  <inkml:trace contextRef="#ctx0" brushRef="#br0" timeOffset="32475.84">6646 7408 0,'0'0'15,"-21"0"-15,21-21 16,21 21-16,0 0 16,1 0-16,-1 0 0,21-21 0,-21 21 15,22 0-15,-1 0 0,-21 0 16,21 0-16,-20 0 0,20 0 0,-21 0 15,0 0-15,0 0 0,1 0 0,-1 0 16</inkml:trace>
  <inkml:trace contextRef="#ctx0" brushRef="#br0" timeOffset="33312.08">1651 10541 0,'0'0'0,"0"-42"15,0 21-15,0-1 16,0 1-16,-21 21 0,0-21 15,-1 21-15,1 0 16,0 0 0,21 21-16,0 22 0,0-22 15,0 21-15,0 0 0,0 22 0,0-22 16,0 22-16,0-1 0,-21 1 0,21-1 16,-21 1-16,21-1 0,-21 22 15,21 0-15,0-22 0,-22 22 16,22-1-16,-21-20 0,21 21 0,0-1 15,0 1-15,-21 0 0,21-22 0,-21 22 16,0-1-16,21 1 0,-21-21 16,-1-1-16,1 1 0,21-1 15,-21 1-15,0-22 0,0 0 0,0 1 16,21-1-16,0-21 0,-22 0 0,22 0 16,0 1-16,0-44 15,0 1 1,22-21-16,-22 21 0,21-22 15,0 1-15,0 0 0,0-22 0,0 1 16</inkml:trace>
  <inkml:trace contextRef="#ctx0" brushRef="#br0" timeOffset="34292.36">1820 10689 0,'0'0'16,"0"-21"-16,-21 21 0,21-21 16,21 0-1,0 21-15,1 0 0,-1 0 16,0 0-16,21 0 0,-21 0 0,22-21 16,-1 21-16,0 0 0,22 0 15,-1 0-15,1-22 0,21 22 0,-1 0 16,22-21-16,0 21 0,0-21 15,0 21-15,-1 0 0,22-21 16,0 0-16,-21 21 0,21 0 0,0-21 16,21 21-16,-21 0 0,0 0 0,22-22 15,20 22-15,-21 0 0,21-21 16,1 21-16,-1 0 0,22-21 0,-1 0 16,-21 21-16,22-21 0,-22 21 0,1 0 15,-22-21-15,21 21 0,-42 0 0,21 0 16,-42 0-16,0 0 0,0 0 15,-22 0-15,-20 0 0,-1 0 0,-20 0 16,-22 0-16,21 0 0,-21 0 16,1 0-16,-1 0 15,0 0-15,-21 21 0,21-21 16,-21 21-16,0 0 16,0 0-16,0 0 15,0 1-15,0-1 16,0 0-16,0 0 0,0 0 15,0 0-15,0 1 0,0-1 0,-21 21 16,21-21-16,0 22 0,0-22 0,0 21 16,0 0-16,0 1 0,0-22 0,0 21 15,-21 1-15,21 20 0,-21-21 16,-1 1-16,22 20 0,0 1 16,-21-22-16,0 22 0,0-1 0,21 1 15,-42 41-15,20-41 0,1-1 16,0 1-16,0-1 0,0 1 0,0-1 15,-1 1-15,-41 63 0,42-64 16,-22 1-16,22-22 0,0 22 16,-21-1-16,21-20 0,-22-1 0,22 21 15,-21-20-15,21 20 0,-22-20 0,22-1 16,-21 0-16,21 1 0,-64 20 16,64-21-16,-22-20 0,22 20 15,-21-21-15,0 0 0,20 0 16,-20 1-16,0-1 0,-1 0 0,1-21 15,0 21-15,-22-21 0,22 0 0,-22 0 16,1 0-16,-1 0 0,1 0 0,-85 0 16,63 0-16,0 0 0,-20-21 15,-1 21-15,0-21 0,-21 21 16,21-21-16,-21 21 0,0-22 0,-21 1 16,21 21-16,-169-21 15,126 0-15,1 0 0,0 21 0,-1-21 0,-41-1 16,20 22-16,1-21 0,-22 21 15,21-21-15,1 21 0,21 0 0,-1-21 16,22 0-16,0 21 0,21-21 16,21 21-16,0-22 0,0 22 15,22-21-15,-1 21 0,0-21 0,22 21 16,-1-21-16,22 21 0,0-21 16,21 21-16,-1-21 0,1 21 0,21-22 15,0 1-15,21 21 16,1-21-16,20 0 0,-21 0 0</inkml:trace>
  <inkml:trace contextRef="#ctx0" brushRef="#br0" timeOffset="35108.37">2349 10710 0,'22'-21'16,"-44"42"-16,86-42 0,-43 0 0,0 21 0,0-21 15,1 21-15,20-21 0,-21 0 16,-21-1-16,0 1 15,-21 21 1,0-21-16,0 21 0,-22 0 16,22 0-16,0 0 0,-21 0 0,20 21 15,-41 0-15,42 1 16,21-1-16,-21 0 16,21 0-16,0 0 0,0 0 0,21 1 15,0 20-15,0-21 16,0 0-16,0 0 0,1 1 15,20-1-15,-21 0 0,0-21 0,-21 21 16,21 0-16,-21 0 0,0 1 0,0-1 16,0 0-16,0 0 15,-21-21-15,-21 21 0,21-21 0,0 0 16,-22 21-16,1-21 0,21 0 0,-22 0 16,1 0-16,21 0 0,-21 0 15,20 0-15,1 0 0,0-21 16,0 0-16,0 21 0,0-21 0,21 0 15,0 0 1,0-1-16,0 1 16,21 21-16,0-21 15,0 0-15,21 21 0,1-21 0,-1 0 16</inkml:trace>
  <inkml:trace contextRef="#ctx0" brushRef="#br0" timeOffset="35363.96">3111 10520 0,'-21'21'15,"0"-21"1,0 21-16,21 0 0,-21 1 0,0 20 16,21-21-16,-22 0 0,1 22 0,0-22 15,21 21-15,-21-21 0,0 22 0,21-22 16,0 21-16,0-21 0,-21 0 15,21 1-15,0-1 0,-22 0 0,22 0 16,0 0-16,22-21 16,-1 0-1,0 0-15,0-21 0,0 0 16,0 0-16</inkml:trace>
  <inkml:trace contextRef="#ctx0" brushRef="#br0" timeOffset="35533.68">2815 10795 0,'0'0'16,"-21"0"-16,0 0 16,42 0-1,0 0-15,0 0 16,22 0-16,-22 0 0,0 0 0,21 0 16,-21 0-16,22 0 0,-1 0 0,-21 0 15,22 0-15,-22 0 0,21 0 16,-21 0-16</inkml:trace>
  <inkml:trace contextRef="#ctx0" brushRef="#br0" timeOffset="36084.69">3514 10922 0,'0'0'16,"0"21"-16,21-21 31,-21-21-31,21 21 15,-21-21-15,0 0 0,0 0 16,0-1-16,0 1 16,0 0-16,-21 0 15,0 21-15,-1-21 0,1 21 16,0 0-16,-21 0 0,21 0 0,-1 0 16,-20 21-16,21 0 0,0 0 0,0 0 15,-1 1-15,1-1 0,0 0 16,0 0-16,21 0 0,0 22 0,0-22 15,0 0-15,0 0 0,0 0 0,0 0 16,21 1-16,0-22 16,0 0-16,1 0 0,-1 0 15,0 0-15,0 0 0,0 0 16,22 0-16,-22-22 0,0 22 0,0-21 16,0 0-16,0 0 0,1 0 15,-1 0-15,0-1 0,-21 1 0,0 0 16,0 0-16,0 0 0,0 0 0,0-1 15,0 1-15,0 0 16,0 42 0,0 0-16,0 1 15,-21-1-15,21 0 0,0 21 16,-21-21-16,21 1 0,0-1 16,0 0-16,0 0 0,0 0 0,0 0 15,0 1-15,0-1 16,21-21-1,0 0-15,0 0 0,0 0 16,0-21-16,1 21 0,-1-22 0,0 1 16,0 0-16,21 0 0</inkml:trace>
  <inkml:trace contextRef="#ctx0" brushRef="#br0" timeOffset="36366.51">4106 10456 0,'0'0'0,"0"-21"15,-21 21 1,0 21 0,0 1-16,21-1 0,-21 0 0,21 0 15,-22 21-15,22-20 0,-21 20 0,21-21 16,-21 21-16,21 1 0,-21-22 16,21 21-16,0-21 0,0 1 0,0 20 15,0-21-15,0 0 0,0 0 0,0 1 16,0-1-16,0 0 0,0 0 15,21-21 1,0 0-16,0 0 16,1-21-16,-1 21 0,0-21 0,0 0 15,-21-1-15,21 1 0,0 0 0,1 0 16</inkml:trace>
  <inkml:trace contextRef="#ctx0" brushRef="#br0" timeOffset="36948.4">4191 10837 0,'42'-63'15,"-42"42"-15,-42 105 0,84-147 47,-42 84-47,0 0 0,-21 0 16,21 1-16,-21-1 0,21 0 0,0 0 15,0 0-15,-21 0 0,21 1 16,0-1-16,0 0 0,0 0 16,21-21-1,0 0 1,0 0-16,0 0 0,1 0 15,-1-21-15,21 21 0,-21-21 16,0 0-16,1-1 0,-1 22 0,-21-21 16,42-21-16,-42 21 0,21 21 15,-21-21-15,0-1 0,0 44 47,0-1-47,0 0 0,0 0 16,0 0-16,0 0 0,0 1 0,0-1 15,0 0-15,0 0 16,0 0-16,21-21 31,1 0-31,20 0 0,-21 0 0,0 0 16,22 0-16,-22 0 0,21-21 0,-21 21 16,22-21-16,-22 0 0,0 0 15,0-1-15,21 1 0,-42 0 0,43-21 16,-43 21-16,21 21 0,-21-22 15,0 44 17,-21-1-32,21 0 0,-21 0 15,21 0-15,0 0 0,-22 1 16,22-1-16,0 0 16,0 0-16,0 0 15,-21-42 16,21 0-15,-21 0-16,21 0 0,0-1 0</inkml:trace>
  <inkml:trace contextRef="#ctx0" brushRef="#br0" timeOffset="37185.46">3979 10393 0,'-21'0'15,"42"0"-15,-63 0 0,21 0 0,42 0 32,0 0-32,0 0 0,22-21 15,-22 21-15,0 0 0,21 0 0,1-21 16,-22 21-16,21 0 0,0 0 16,1-22-16,-1 22 0,0 0 0,-20 0 15,20 0-15,-21 0 0,21 0 0,-20 0 16,-1 0-16,0 0 15</inkml:trace>
  <inkml:trace contextRef="#ctx0" brushRef="#br0" timeOffset="37948.03">2074 11705 0,'0'0'0,"-21"0"15,0 0-15,0 0 16,0 0 0,-1 0-16,1 0 15,21 21-15,0 1 0,-21-1 16,21 0-16,0 0 16,0 0-16,-21 0 0,21 1 15,0-1-15,0 0 0,0 0 16,0 0-1,21-42 1,0 0-16</inkml:trace>
  <inkml:trace contextRef="#ctx0" brushRef="#br0" timeOffset="38108.24">2032 11769 0,'0'0'0,"21"-21"16,-21 42 30,0 0-46,0 0 16,0 0-16,0 0 16,0 1-16,21-22 31</inkml:trace>
  <inkml:trace contextRef="#ctx0" brushRef="#br0" timeOffset="38347.8">2392 11726 0,'0'0'0,"0"-21"16,0 42-1,-21 1 1,21-1-16,-22 0 0,22 0 0,0 0 16,0 22-16,0-22 0,0 21 15,-21-21-15,21 22 0,0-22 0,0 21 16,-21-21-16,21 22 0,-21-22 0,0 0 15,21 21-15,0-21 16,0 1-16,0-44 31</inkml:trace>
  <inkml:trace contextRef="#ctx0" brushRef="#br0" timeOffset="38764.01">2328 11959 0,'21'-21'0,"-42"42"0,42-84 0,-21 42 16,22-22-16,-22 22 0,0 0 15,0 0-15,21 0 0,0 21 16,0 0 0,0 21-16,-21 0 15,21 0-15,-21 21 0,0-20 0,0 20 16,0-21-16,22 21 0,-22-20 0,0 20 16,0-21-16,0 0 15,0 0-15,0 1 0,0-1 0,21 0 16,-21 0-16,0 0 0,21-21 31,-21-21-31,21 21 16,-21-21-16,0 0 0,21 0 0,0-1 15,-21-20-15,22 21 0,-1-21 16,0-1-16,0 22 0,0-21 0,0-1 16,22 22-16,-22-21 0,0 21 0,0 0 15,0-1-15,1 22 0,-1 0 0,-21 22 31,0-1-31,0 0 0,0 0 16,0 21-16,0-20 0,0 20 0,0-21 16,0 21-16,0-20 0,0 20 15,0-21-15,0 0 0,0 0 0,0 1 16,0-1-16,0 0 16,21-21-16,0 0 0,0 0 15</inkml:trace>
  <inkml:trace contextRef="#ctx0" brushRef="#br0" timeOffset="39156.35">3344 11917 0,'21'-42'16,"1"20"-16,-22 1 16,0 0-1,-22 21-15,1 0 16,0 0-16,0 0 0,0 21 15,-22 0-15,22 1 0,0-22 0,0 21 16,0 0-16,0 0 0,-1 0 16,22 0-16,0 1 0,0-1 15,0 0-15,22-21 0,-1 21 16,0-21-16,0 0 0,21 21 0,-20-21 16,-1 21-16,0-21 0,0 22 15,0-22-15,-21 21 0,21 0 16,-21 0-1,-21-21-15,0 21 16,0-21-16,0 0 0,0 0 0,-1 21 16,1-21-16,0 0 0,0 0 15,0 0-15,0 0 0,-1 0 0,1 0 16,21-21 0,0 0-16,21 0 15,1 21-15,-1-21 0,0 0 0,0 21 16</inkml:trace>
  <inkml:trace contextRef="#ctx0" brushRef="#br0" timeOffset="39788.19">3873 11832 0,'22'-21'0,"-22"0"16,0 0-16,-22 21 31,1 0-15,0 21-16,0-21 0,0 21 0,-22 0 15,22 0-15,0 22 0,0-22 0,0 0 16,0 21-16,-1-20 0,1 20 16,21-21-16,0 0 0,0 22 0,0-22 15,0 0-15,0 0 0,0 0 16,21-21-16,1 0 0,-22 21 16,21-21-16,0 0 0,0 0 0,0 0 15,0 0-15,1 0 0,-22-21 16,21 0-16,-21 0 0,0 0 15,0 0-15,0-1 0,0 1 16,0 0-16,0 0 16,-21 21-16,21 21 31,0 0-31,0 0 0,0 1 16,0-1-16,0 0 0,0 0 15,0 0-15,0 0 0,0 1 0,0-1 16,0 0-16,0 21 0,0-21 15,0 1-15,0 20 0,-22-21 0,1 21 0,21-20 16,-21 20-16,0-21 16,0 21-16,0-20 0,-1-1 0,1 21 15,0-21-15,0 0 0,21 1 0,0-1 16,0-42 15,0-1-31,21 22 0,0-21 16,22-21-16,-22 21 0</inkml:trace>
  <inkml:trace contextRef="#ctx0" brushRef="#br0" timeOffset="40040.15">4318 11875 0,'0'0'0,"-21"21"31,0 0-15,-1 21-16,22-21 0,-21 1 16,21 20-16,0-21 0,-21 21 0,0-20 0,0 20 15,21-21-15,0 21 0,0-20 0,-21-1 16,21 0-16,0 0 0,0 0 16,0-42 15</inkml:trace>
  <inkml:trace contextRef="#ctx0" brushRef="#br0" timeOffset="40195.89">4022 12065 0,'0'0'0,"-22"0"16,22-21-16,22 21 16,-1 0-16,0 0 15,0 0-15,0 0 0,22 0 16,-22 0-16,42 0 0,-42 0 15,1-21-15,-1 21 0,21 0 0,-21 0 16,0-21-16</inkml:trace>
  <inkml:trace contextRef="#ctx0" brushRef="#br0" timeOffset="40737.87">4678 12107 0,'0'0'0,"0"-42"16,0 21-16,0 0 15,0 0-15,0-1 16,0 1-16,0 42 31,0 1-31,0-1 0,0 0 0,0 21 16,0-21-16,-21 22 0,21-1 16,-22 0-16,1 1 0,21-1 0,-21 0 15,0 22-15,0-22 0,21-21 0,-21 22 16,-1-1-16,1 0 0,0-20 0,21-1 15,0 21-15,-21-21 16,21 0-16,21-42 31,-21 0-31,0 0 0,21 0 0,0-22 16,-21 22-16</inkml:trace>
  <inkml:trace contextRef="#ctx0" brushRef="#br0" timeOffset="40972.29">4635 12129 0,'22'-43'0,"-44"86"0,65-149 15,-22 85-15,0-22 0,0 43 16,0-21-16,1 0 0,-1 21 0,0 0 16,21 0-16,-21 0 0,1 0 0,-1 21 15,-21 0-15,0 0 0,0 1 16,0-1-16,0 21 0,0-21 16,-21 0-16,-1 22 0,1-22 15,0 0-15,0 0 0,-21 0 0,20 1 16,1-1-16,0 0 0,0-21 0,0 21 15,0-21-15,42-21 32,0 0-32,0 0 0,0-1 15,0 1-15</inkml:trace>
  <inkml:trace contextRef="#ctx0" brushRef="#br0" timeOffset="41696.12">5122 11790 0,'21'-21'0,"-42"42"0,64-63 0,-43-1 15,21 43-15,0 0 16,-21 21 0,0 1-16,0-1 15,0 0-15,0 21 0,0-21 0,-21 22 16,21-1-16,-21 0 0,-1 1 0,22-22 16,0 21-16,-21 1 0,0-22 0,21 0 15,-21 21-15,21-21 0,0 1 16,0-1-16,-21-21 0,21-21 31,0-1-15,21 1-16,-21 0 15,21 0-15,0 0 0,0 0 0,-21-1 16,22 1-16,-1 0 0,0 0 0,0 21 16,0-21-16,0 21 15,-21 21 1,0 0-16,0 0 0,0 0 15,0 1-15,0-1 0,0 0 0,0 0 16,0 0-16,0 0 0,0 1 0,0-1 16,22-21 15,-1 0-15,0 0-16,0-21 0,0-1 15,0 22-15,1-21 0,-22 0 0,21 0 16,0 0-16,0 0 0,-21-1 15,21 1-15,-21 0 0,21 0 0,-21 42 47,0 0-47,0 0 0,0 1 16,0-1-16,0 0 16,0 0-16,0 0 0,0 0 31,22-21-31,-1 0 0,0 0 15,0 0-15,0 0 0,0 0 0,-21-21 16,22 21-16,-22-21 0,21 0 16,-21 0-16,0 0 0,0-1 15,0 1-15,-21 0 0,-1 21 16,1-21-16,0 21 0,0-21 0,0 21 16,0 0-1,-1 0-15,22 21 31,22-21-31,-1 0 16,0 0-16</inkml:trace>
  <inkml:trace contextRef="#ctx0" brushRef="#br0" timeOffset="41952.49">5990 11790 0,'0'0'0,"21"-42"0,-21 20 0,0 1 16,0 0-16,0 0 0,0 0 15,0 42 1,-21 0-16,0 0 16,0 0-16,0 1 0,21 20 0,-22-21 15,1 21-15,0 1 0,0-1 16,21-21-16,0 22 0,-21-1 16,21-21-16,-21 21 0,21-20 0,0-1 15,0 0-15,0 0 0,0 0 0,0 0 16,21-21-1,0 0-15,0 0 0,0-21 16,22 0-16,-22 0 0,0 21 16</inkml:trace>
  <inkml:trace contextRef="#ctx0" brushRef="#br0" timeOffset="42248.22">6138 12002 0,'0'-22'0,"-21"44"16,42-22-16,-42 0 15,21 21 1,-21-21-16,21 21 0,0 0 15,0 0-15,-21 0 0,21 1 0,0-1 16,0 0-16,0 0 0,0 0 0,0 0 16,21-21-16,0 22 15,0-22-15,0 0 0,1 0 16,-1 0-16,0-22 0,0 1 16,-21 0-16,0 0 0,21 0 15,-21 0-15,0-1 0,0 1 0,0 0 16,-21 0-16,21 0 15,-21 21-15,0 0 0,0-21 16,-1 21-16,1 0 16,21-22 31</inkml:trace>
  <inkml:trace contextRef="#ctx0" brushRef="#br0" timeOffset="42427.96">5969 11811 0,'0'0'0,"-21"0"0,0 0 16,-1 0-16,44 0 31,-1 0-15,0 0-16,0 0 0,0 0 0,0 0 15,22 0-15,-22 0 0,21 0 0,-21 0 16,1 0-16,20 0 0,-21 0 15,21 0-15,-20 0 0</inkml:trace>
  <inkml:trace contextRef="#ctx0" brushRef="#br0" timeOffset="42664.02">6879 11832 0,'-21'0'16,"0"0"-16,0 21 15,21 1-15,-22-22 0,1 21 0,21 0 16,-21 0-16,0 0 0,21 22 16,0-22-16,-21 0 0,21 21 0,-21-21 15,21 1-15,-22-1 0,22 0 0,0 0 16,0 0-16,0 0 0,0 1 16,0-44 15,0 1-31</inkml:trace>
  <inkml:trace contextRef="#ctx0" brushRef="#br0" timeOffset="42820.23">6519 12002 0,'0'0'0,"21"0"32,1 0-32,-1 0 15,0 0-15,0 0 0,21 0 0,-20 0 16,20 21-16,-21-21 0,21 0 0,-20 0 15,20 0-15,-21 0 0,0 0 0,0 0 16</inkml:trace>
  <inkml:trace contextRef="#ctx0" brushRef="#br0" timeOffset="43240.55">4847 12573 0,'21'0'16,"-21"21"0,0 0-1,21 1-15,-21-1 0,0 21 16,0-21-16,0 0 0,0 1 0,0-1 15,0 21-15,0-21 0,0 0 0,0 1 16,0-1-16,22-21 31,-1 0-31,0-21 16,0 21-16</inkml:trace>
  <inkml:trace contextRef="#ctx0" brushRef="#br0" timeOffset="43468.13">5228 12552 0,'0'0'0,"-21"21"16,0-21-16,0 21 15,-1 0-15,22 1 0,-21-22 16,0 21-16,0 0 0,0 0 16,0 0-16,-1 0 0,22 1 0,-21-1 15,0 0-15,21 0 0,0 0 0,-21 0 16,0-21-16,21 22 0,21-22 47,0-22-47,0 1 15</inkml:trace>
  <inkml:trace contextRef="#ctx0" brushRef="#br0" timeOffset="43676.34">5228 12721 0,'0'21'15,"0"1"1,-21-1-16,0 0 16,21 0-16,0 0 0,-21-21 0,21 21 15,-22 1-15,22-1 0,-21-21 16,21 21-16,0-42 47,21 0-47,-21-1 0,22 1 15,-22 0-15</inkml:trace>
  <inkml:trace contextRef="#ctx0" brushRef="#br0" timeOffset="43832.06">5292 12488 0,'0'0'0,"-22"0"47,22 22-32,0-1-15,0 0 16,22-21-16,-22 21 0,21-21 16,0 21-16</inkml:trace>
  <inkml:trace contextRef="#ctx0" brushRef="#br0" timeOffset="44296.09">5546 12721 0,'0'-21'15,"-22"21"1,1 0-16,0 0 16,0 0-16,0 0 15,21 21-15,-21 0 0,-1-21 0,22 22 16,-21-1-16,21 0 0,0 0 16,-21 0-16,21 0 0,-21 1 0,21-1 15,-21 0-15,42-21 31,0 0-31,0 0 16,0-21-16,1 0 0,-1 21 16,0-22-16,0 1 0,0 0 0,0-21 15,1 21-15,-1-1 0,0-20 0,0 21 16,0-21-16,0 20 0,1-20 0,-22 21 16,0 0-16,0 0 0,21-1 15,-21 1-15,0 42 16,0 1-16,0-1 15,0 0-15,0 0 0,0 0 0,-21 0 16,21 22-16,-22-1 16,1 0-16,21-20 0,-21 20 15,21-21-15,0 0 0,0 0 0,-21 1 16,21-1-16,0 0 0,0 0 16,21-21-1,0 0-15,0-21 0,1 21 16,-1-21-16,0 0 0,0-1 15</inkml:trace>
  <inkml:trace contextRef="#ctx0" brushRef="#br0" timeOffset="44924.13">5821 12764 0,'0'0'15,"21"0"32,0 0-31,0 0-16,0-22 0,1 22 15,-1 0-15,0-21 0,0 0 0,0 21 16,-21-21-16,21 21 0,-21-21 16,-21 21 15,0 0-31,0 0 16,0 0-16,21 21 0,-21 0 15,-1 0-15,22 0 0,-21 1 16,21-1-16,-21 0 0,21 0 15,0 0-15,0 0 16,21-21 0,0 0-16,1 0 0,-1 0 15,0 0-15,0 0 0,0-21 0,0 0 16,43 0-16,-43 0 0,0 0 16,0-1-16,1 1 0,20 0 15,-21 0-15,0 0 0,0 0 16,-21 42 15,-21 0-15,21 0-16,-21 0 0,21 0 0,-21 1 15,21-1-15,0 0 16,0 0-16,0 0 0,21-21 16,0 0-16,0 0 0,1 0 15,-1 0-15,0 0 0,21 0 16,-21 0-16,1-21 0,-1 0 15,0 0-15,-21 0 0,21-1 16,-21 1-16,0 0 0,0 0 16,0 0-16,-21 21 0,0 0 15,0 0-15,-1 0 16,1 0-16,0 0 16,0 0-16,21 21 0,0 0 15,-21 0 1,0 0-16</inkml:trace>
  <inkml:trace contextRef="#ctx0" brushRef="#br0" timeOffset="45083.87">6392 12891 0,'0'0'16,"21"0"-16,1 0 15,-22-22 48</inkml:trace>
  <inkml:trace contextRef="#ctx0" brushRef="#br0" timeOffset="45795.83">4889 9102 0,'0'21'15,"-21"21"-15,21 1 0,-21 20 16,0-21-16,0 22 0,0 21 0,-1-22 15,1 22-15,0-22 0,0 22 16,0-22-16,0 1 0,-1-1 16,1 1-16,0-1 0,-21 43 15,21-63-15,-1-1 0,1 0 0,21-21 16,-21 1-16,21-1 0,0 0 0,0-42 31,0 0-31,0-1 16,21-20-16,0 21 0,1-21 0,-1-1 15</inkml:trace>
  <inkml:trace contextRef="#ctx0" brushRef="#br0" timeOffset="46159.37">4932 9271 0,'0'-63'0,"0"126"0,0-169 0,0 64 0,0 21 16,0 0-16,-21 21 15,-1 0-15,1 0 0,0 42 16,-21-21-16,21 0 0,-22 22 0,1-1 15,0-21-15,-1 21 0,22 1 0,-21-22 16,-1 21-16,1 22 0,21-43 16,0-21-16,0 21 0,21 0 15,21-21 1,0-21-16,0 0 16,0 0-16,22-22 0,-22 22 15,21 0-15,-21-21 0,22-1 16,-22 1-16,21 0 0,0 21 0,1-22 15,-22 1-15,21 21 0,1 0 0,20 21 16,-42 0-16,0 21 16,22 0-16,-22 0 0,0 21 0,0 1 15,0-1-15,1 0 0,-1 1 0,-21-1 16,21 0-16,-21 1 0,21-1 0,0 0 16,-21-20-16,21-1 0,-21 0 15,0 0-15,22 0 0,-1-21 0</inkml:trace>
  <inkml:trace contextRef="#ctx0" brushRef="#br0" timeOffset="46984.37">5059 4551 0,'0'0'0,"21"-42"0,-21 20 15,0-20-15,0 21 0,0 0 16,0 0-16,-21 21 0,0 21 16,21 0-16,-22 0 0,22 21 0,0 43 15,-21-43-15,0 64 16,21-42-16,-21-22 16,21 22-16,0-1 0,-21-21 0,0 22 15,-1-22-15,1 22 0,21-22 0,-21 0 16,0 1-16,0-1 0,21 0 0,-21 1 15,-1-22-15,22 21 0,-21-21 0,21-42 32,0 0-32,0-21 15,0-1-15,21 1 0,1 0 0,-1-22 16</inkml:trace>
  <inkml:trace contextRef="#ctx0" brushRef="#br0" timeOffset="47319.78">4932 4382 0,'0'-43'15,"-21"213"-15,42-297 0,-21 63 0,-21 64 16,21 21-16,-22 0 16,1 1-16,0-1 0,0 0 0,-21 0 15,20 21-15,1-20 0,0-1 16,0 0-16,0 21 0,0-21 0,-1 1 16,22-1-16,-21-21 0,21 21 0,21-21 31,1-21-31,-1 0 0,0-1 15,0 1-15,21 0 0,-20-21 16,20 21-16,21-43 16,-20 22-16,-22 21 0,21-1 0,1 22 15,-1 0-15,0 0 0,-21 0 0,22 22 16,-1-1-16,-21 21 0,0-21 16,22 22-16,-22-1 0,0 0 0,0 22 15,-21-22-15,21 0 0,-21 1 0,22-1 16,-22 0-16,0-20 0,0 20 0,21-21 15,0 0-15,0-21 0,0 0 16,0-21-16</inkml:trace>
  <inkml:trace contextRef="#ctx0" brushRef="#br0" timeOffset="56696.49">9144 2350 0,'0'0'0,"-21"-22"16,0 22-16,-1 0 16,1 0-16,0-21 15,42 21 16,0 0-31,1 0 0,-1 0 16,21 0-16,0 0 0,-20 0 0,20 0 16,0 0-16,22 21 0,-22-21 15,22 0-15,-1 0 0,1 22 0,-1-22 16,22 21-16,63-21 0,-63 0 16,-22 0-16,64 21 0,-63-21 15,-1 0-15,64 0 16,-85 0-16,1 0 0,-1 0 15,-21 0-15,0 0 0,1 0 16,-1 0-16,-21-21 31,0 0-15,-21 21-16,-1-22 16,1 1-16,0 21 15,0-21-15,0 21 0,0-21 0,-1 21 16,1 0-16,0-21 0,0 21 15,0 0-15,0 0 0,-22 0 0,22-21 16,0 21-16,0 0 0,0 0 16,-1 0-16,44 0 31,-1 0-15,0 0-16,0 0 0,21 0 15,-20 0-15,-1 0 0,21 0 0,-21 0 16,0 0-16,1 0 0,-1 21 15,0-21-15,0 21 0,-21 0 0,0 0 16,0 0-16,0 1 0,-21-1 16,0 21-16,0-21 0,-22 22 0,22-22 15,-21 21-15,-1-21 0,1 22 16,21-1-16,-21-21 0,-1 21 0,22-20 16,-21-1-16,21 21 0,-1-21 0,1 0 15,0-21-15,21 22 0,0-1 0,0 0 16,21-21 15,0 0-31,1 0 0,-1-21 0</inkml:trace>
  <inkml:trace contextRef="#ctx0" brushRef="#br0" timeOffset="58823.86">11515 1842 0,'0'-22'47</inkml:trace>
  <inkml:trace contextRef="#ctx0" brushRef="#br0" timeOffset="59868.35">11557 1842 0,'0'-22'0,"0"1"15,0 0 1,0 0 0,0 0-1,0 42 79,0 0-94,0 0 0,0 0 16,0 1-16,0 20 0,-21 0 0,21 1 15,0-1-15,0 0 0,0-21 16,0 22-16,0-1 0,0 0 0,-21 1 16,21-1-16,0-21 0,-22 22 0,22-1 15,0-21-15,0 0 0,0 0 0,-21 1 16,21-1-16,0 0 15,0 0-15,0-42 32,0 0-32,-21 0 15,21-1-15,0 1 16,0 0-16,0 0 0,0 0 0</inkml:trace>
  <inkml:trace contextRef="#ctx0" brushRef="#br0" timeOffset="60430.31">11409 1799 0,'0'-21'16,"-21"0"-16,21 0 0,0 0 0,0-1 16,0 1-16,21 21 15,-21-21-15,21 0 0,0 21 16,0 0-16,0 0 0,22 0 0,-22 0 15,21 0-15,1 21 0,-22 0 0,21 0 16,0 22-16,-20-1 0,20 0 16,-21 1-16,0-1 0,0 0 0,1 1 15,-22-1-15,0 0 0,0 1 0,0 20 16,0-20-16,-22-22 0,1 21 16,0-21-16,0 0 0,0 1 15,21-1-15,-21-21 0,21 21 0,-22-21 16,22-21-1,0 0 1,0-1-16,0 1 0,0 0 16,22-21-16,-1 21 0,0-22 0,0 1 15,0 0-15,0-22 0,22 22 0,-22-1 16,21-20-16,-21 21 0,22-1 16,-22 22-16,21 0 0,-21 0 0,1 0 15,-1 21-15,0 0 0,0 21 0,0 0 16,0 0-16,-21 21 0,0 1 15,0-1-15,0 0 0,0 1 0,0 20 16,0-20-16,0-1 0,0 0 16,0 1-16,-21-1 0,0-21 0,21 21 15,-21-20-15,21 20 0,-21-21 0,0 0 16,21 0-16,0 1 0,0-1 16,-22-21-16,22 21 0,0-42 31,0 0-31,22 21 0,-1-22 15,-21-20-15,21 21 0</inkml:trace>
  <inkml:trace contextRef="#ctx0" brushRef="#br0" timeOffset="60768.22">12404 2180 0,'0'21'0,"21"-21"31,0 0-31,0 0 15,0 0-15,0-21 16,1 21-16,-1-21 0,0 0 16,0 0-16,0 0 0,-21-1 15,0 1-15,0 0 0,0 0 16,0 0 0,-21 21-16,0 0 0,0 21 15,0 0-15,-1 0 0,1 0 16,0 22-16,0-22 0,0 21 0,21-21 0,0 1 15,-21 20-15,21-21 0,0 0 16,0 0-16,0 1 0,0-1 16,21 0-16,-21 0 0,21-21 15,0 0-15,0 0 0,0 0 0,1 0 16,-1 0-16,0 0 0,0 0 16,0-21-16,0 0 0,1 0 15,-1-1-15,21 1 0</inkml:trace>
  <inkml:trace contextRef="#ctx0" brushRef="#br0" timeOffset="61024.49">13060 1630 0,'0'-42'0,"0"84"0,0-106 0,0 43 16,0 0-16,-21 21 16,-1 21-16,1 0 15,21 1-15,-21 20 0,21 0 0,0 1 16,-21-1-16,0 21 0,21-20 0,-21-1 15,21 22-15,0-22 0,-22 0 16,1 1-16,21-1 0,-21-21 0,21 21 16,0-20-16,-21 41 0,0-42 15,21 0-15,0 1 0,21-22 32,0-22-32,-21 1 15,21 0-15,0 0 0</inkml:trace>
  <inkml:trace contextRef="#ctx0" brushRef="#br0" timeOffset="61463.92">13250 1566 0,'0'0'0,"0"-21"0,0 0 0,0 42 32,0 0-32,0 1 0,0 20 15,0 0-15,0 1 0,-21-1 0,21 0 16,-21 22-16,21-22 0,-21 22 0,21-22 15,0 0-15,-21 1 0,-1-1 0,22-21 16,-21 21-16,21-20 16,-21 20-16,0-21 0,21 0 0,-21 0 15,21 1-15,0-44 32,0 1-17,0 0-15,0 0 0,21 0 0,-21 0 16,21-22-16,0 22 0,22 0 0,-22-21 15,0 20-15,0 1 0,21 0 16,-20 0-16,-1 21 0,0 0 0,42 0 16,-41 0-16,-1 21 15,0 0-15,-21 0 0,21 1 16,-21 20-16,0-21 0,0 0 0,0 0 16,0 22-16,0-22 0,0 0 15,-21 21-15,0-20 0,0-1 16,21 0-16,-22-21 0,1 0 15,0 0-15,21-21 32,-21 0-32,21-1 0,-21 1 0</inkml:trace>
  <inkml:trace contextRef="#ctx0" brushRef="#br0" timeOffset="61628.17">12890 1905 0,'0'0'0,"-21"0"0,0 0 15,42 0 17,0 0-32,22 0 15,-22 0-15,21 0 0,1 0 16,-1 0-16,0 0 0,1 0 0,-22 0 16,21 0-16</inkml:trace>
  <inkml:trace contextRef="#ctx0" brushRef="#br0" timeOffset="62035.92">13864 2032 0,'0'0'0,"-21"0"16,0 0-16,0 0 15,-1 0-15,1 21 0,0 0 0,0-21 16,0 22-16,21-1 0,-21 21 0,-1-21 15,1 0-15,0 1 0,21 20 0,0-21 16,0 21-16,-21-20 0,21 20 16,0-21-16,0 0 15,0 0-15,21 1 0,0-22 16,0 21-16,1-21 0,-1 0 0,0 0 16,21 0-16,-21 0 0,1-21 15,-1 21-15,21-22 0,-21 1 0,0 0 16,1 0-16,-1 0 0,-21 0 0,0-22 15,0 22-15,0 0 0,0-21 0,0 20 16,0 1-16,-21 0 0,-1 0 16,1 0-16,0 0 0,0 21 15,-21 0-15,20 0 0,1 0 0,0 0 0,0 21 16,0 0-16,0 0 0,-1-21 16,22 21-16,0 0 0,0 1 15,0 20-15,22-21 16,-1 0-16,0-21 0</inkml:trace>
  <inkml:trace contextRef="#ctx0" brushRef="#br0" timeOffset="62536.07">14520 2180 0,'0'0'0,"0"-21"0,0 0 0,-21 0 16,0 0-16,0 21 0,0-22 0,-1 22 15,-20 0-15,21 0 0,0 0 16,0 0-16,-1 22 16,1-1-16,0 0 0,-21 0 0,21 0 15,-1 22-15,1-22 0,21 42 16,-21-42-16,21 22 0,0-22 0,0 0 16,0 0-16,0 0 0,21 1 15,0-22-15,1 21 0,-1-21 0,0 0 16,0 0-16,0 0 0,22 0 0,-22 0 15,0-21-15,21 21 0,-21-22 0,1 1 16,20 0-16,-21-21 0,0 21 16,0-22-16,1 22 0,-1-21 0,0-1 15,0-20-15,0 21 0,0-22 16,-21 1-16,22-1 0,-1 1 0,0-1 16,-21 1-16,0 20 0,0 1 15,0 0-15,0 20 0,0 1 0,-21 42 31,21 22-31,-21-1 0,-1 0 0,1 22 16,0-1-16,0-20 0,21 20 16,-21 1-16,0 42 0,-1-43 15,22-21-15,0 1 0,0-1 0,0 0 16,0-20-16,0 20 0,0-21 0,0 0 16,22 0-16,-1 1 0,0-1 15,0-21-15,0 0 0,43 0 16,-22 0-16</inkml:trace>
  <inkml:trace contextRef="#ctx0" brushRef="#br0" timeOffset="62964.13">15769 1799 0,'0'0'0,"0"-42"0,0-22 15,0 43-15,0 0 0,-42 21 16,21 0-16,-1 21 15,1 22-15,0-22 0,-21 21 0,-1 0 16,22 22-16,-21-22 0,21 1 16,-22 20-16,22-21 0,-21 1 0,21-1 15,0 0-15,-1 1 0,22-1 16,0 0-16,0-20 0,0 41 16,0-42-16,43 22 0,-22-43 15,21 0-15,22 0 0,-22 0 16,0 0-16,1-22 0,-1 22 15,0-42-15,-20 21 0,20 0 0,0-22 16,-21 22-16,22-21 0,-22-22 16,0 22-16,0-21 0,-21-1 0,0 1 15,0-1-15,0 1 0,0 20 16,0 1-16,0 0 0,-21 20 0,0 1 16,-43 0-16,43 21 0,0 21 15,-21 0-15,21 1 0,-22-1 16,22 21-16,0-21 0,0 22 0,0-1 15,21-21-15,0 21 0,0-20 0,0 20 16,0-21-16,21 0 0,-21 0 16,42 1-16,-21-22 0,0 21 0</inkml:trace>
  <inkml:trace contextRef="#ctx0" brushRef="#br0" timeOffset="64287.82">16002 2074 0,'0'0'0,"-21"-21"0,21 42 47,21 1-47,0-1 0,-21 0 0,21 0 16,-21 0-16,21 0 0,-21 1 16,0-1-16,0 0 0,0 21 0,0-21 15,0 1-15,0-1 0,0 0 0,0 0 16,0 0-16,0 0 15,0-42 17,22 0-32,-1 21 0,-21-21 15,21 0-15,0-22 0,0 22 16,0 0-16,1-21 0,20 21 0,-21-22 16,0 22-16,22-21 0,-22 21 0,0-1 15,0 1-15,0 21 0,-21-21 16,21 21-16,-21 21 15,0 0-15,0 1 0,0-1 16,0 0-16,0 0 0,0 0 0,-21 22 16,0-22-16,21 0 0,-21 0 15,21 0-15,-21 0 0,21 1 0,-21-22 16,21 21-16,0 0 0,0 0 16,21-21-1,0 0-15,0 0 0,21 0 16,-20 0-16,-1 0 0,0 0 0,21-21 15,-21 21-15,22-21 0,-22 0 16,0-1-16,21 1 0,-20 0 0,-1 0 16,0 0-16,-21-22 0,21 22 0,-21 0 15,0 0-15,21 0 0,-21 0 16,-21 21 0,0 0-16,0 21 15,0 0-15,-1-21 0,1 42 16,0-21-16,0 22 15,21-22-15,0 0 0,0 0 16,0 0-16,0 1 0,0-1 0,0 0 16,21-21-16,0 0 0,0 21 15,1-21-15,20 0 0,-21 0 16,0 0-16,0 0 0,22-21 16,-22 21-16,0-21 0,0 0 0,0-1 15,1 1-15,-1 0 0,0 0 0,-21 0 16,21-22-16,-21 22 0,0 0 15,0 0-15,0 0 16,-21 21 0,21 21-1,0 0-15,0 0 0,0 0 16,21 1-16,-21-1 0,21-21 16,-21 21-16,0 0 0,0 0 15,0 0-15,0 1 0,0-1 0,0 0 16,0 0-16,0 0 0,0 0 15,21-21 17,1 0-32,-1 0 15,0-21-15,21 21 0,-21-21 16,1 0-16,-1 0 0,21 0 0,-21-1 16,43-20-16,-43 21 15,0 0-15,-21 0 0,0-1 0,0 1 16,-21 21 15,21 21 0,0 1-31,0-1 16,0 0-16,0 0 16,0 0-16,0 0 0,0 1 15,0-1-15,0 0 0,0 0 16,0 0-16,0 0 0,0 1 0,0-1 15,0 0-15,21-21 16,0 0 0,0 0-16,1-21 0,-1 0 15,0 21-15,0-22 0,0 1 16,0 0-16,1 0 0,-1 0 0,0 0 0,0-1 16,0 1-16,0 0 0,1 0 0,-1 21 15,0 0-15,-21 21 31,0 0-31,-21 0 16,21 1-16,0-1 0,-21 0 16,-1 0-16,22 0 15,0 0-15,-21-21 0,21 22 16,0-44 15,0 1-15,0 0-16,21 21 0</inkml:trace>
  <inkml:trace contextRef="#ctx0" brushRef="#br0" timeOffset="64428.06">17780 2117 0,'-21'0'16,"0"0"-16,-1 0 16,1 0-16,0 21 15,21 0-15,0 0 16,21-21-1</inkml:trace>
  <inkml:trace contextRef="#ctx0" brushRef="#br0" timeOffset="65644.12">18267 2328 0,'0'0'0,"0"-42"15,0 21-15,0 0 16,-21 21-16,21-21 0,-22 21 16,1 0-16,0 0 0,0 0 15,0 21-15,0-21 0,-1 21 16,1 0-16,0 0 0,0 0 0,0 1 16,0-1-16,-1 0 0,1 0 0,21 0 15,-21 0-15,21 1 0,0-1 0,0 0 16,0 0-16,0 0 15,21-21-15,0 0 16,1 0-16,-1 0 0,21 0 16,-21 0-16,0-21 0,1 0 0,20 0 15,-21 0-15,0-1 0,22-20 16,-22 0-16,0 21 0,21-22 0,-21 1 16,1-22-16,20 22 0,21-85 15,-41 64-15,-1-22 0,0 21 0,0 22 16,0 0-16,-21-1 0,0 1 15,0 21-15,0 0 0,-21 21 16,0 0-16,-21 21 0,20 0 16,1 0-16,-21 22 15,21-1-15,0-21 0,-22 43 0,22-22 16,-21 43-16,21-43 0,21 21 16,-22-20-16,22-1 0,-21 0 0,21 1 15,0-1-15,0 0 0,0 1 16,0-1-16,0-21 0,0 22 0,21-22 15,1 0-15,-22 0 0,21-21 0,21 0 16,-21 0 0,0 0-16,1 0 0,-1-21 0,21 0 15,-21 0-15,0-1 0,22 1 0,-22 0 16,0-21-16,21 21 0,-20-1 16,-1 22-16,0-21 0,-21 0 15,21 21-15,-21 21 16,0 0-1,0 1-15,0-1 0,0 0 16,0 0-16,0 0 0,0 0 16,0 1-16,0-1 15,21-21 1,0 0-16,1 0 0,-1 0 0,0 0 16,0-21-16,0 21 0,0-22 15,1 1-15,-1 0 0,0 21 0,0-21 16,0 0-16,0 21 0,-21-21 15,22 21-15,-22 21 32,0 0-32,0 0 15,21 0-15,-21 0 16,0 1-16,21-22 0,0 21 16,0 0-16,0-21 0,1 0 0,-1 21 15,0-21-15,0 0 0,21 0 16,1 0-16,-22 0 0,21 0 0,1 0 15,-22-21-15,21 0 16,-21 0-16,22-1 0,-1 1 0,-21 0 0,21 0 16,-20-21-16,-1 20 0,0-83 15,-21 83-15,0 1 16,-21 0-16,-22 21 16,22 0-16,-21 0 0,21 0 0,-22 21 15,1-21-15,0 21 0,-1 1 0,22-1 16,-21 0-16,21-21 0,-22 21 0,22 0 15,21 0-15,0 1 0,-21-22 16,21 21-16,0 0 0,0 0 16,0 0-16,21-21 0,0 21 0,1 1 15,-1 20-15,0-21 0,0 21 0,-21 1 16,0-1-16,21 0 0,-21 1 16,0 20-16,0-20 0,0 20 0,-21-21 15,0 22-15,21-22 0,-21 22 16,0-22-16,-1 0 0,22 1 0,0-1 15,0 0-15,-21 1 0,21-1 16,0-21-16,-21 0 0,21 22 0,0-22 16,0 0-16,0 0 0,0-42 31,0 0-15,0 0-16,0-22 15,0 22-15</inkml:trace>
  <inkml:trace contextRef="#ctx0" brushRef="#br0" timeOffset="65840.3">19410 2032 0,'0'0'0,"-43"-63"16,22 63-16,0 0 15,0 0-15,0 0 0,0 0 16,-1 0-16,22 21 47,0 0-47</inkml:trace>
  <inkml:trace contextRef="#ctx0" brushRef="#br0" timeOffset="66663.92">11620 3239 0,'0'21'16,"0"0"-16,0 0 0,0 0 16,0 0-16,0 1 0,0-1 15,0 0-15,0 0 0,0 0 0,22-21 16,-22 21-16,21-21 0,0 0 0,0 0 15,0 0-15,0 0 0,22 0 0,-22 0 16,21 0-16,1-21 0,-1 0 16,-21 0-16,21 0 0,1 0 15,-1-1-15,-21-20 0,0 21 0,1-21 16,-1-1-16,-21 22 0,0-21 16,0 21-16,0-1 0,0 1 0,0 0 15,-21 21-15,-1 0 0,1 0 16,0 0-16,0 21 0,0 0 0,21 22 15,-21-1-15,-1 0 0,22 1 16,0 20-16,0-20 0,-21 20 0,21-21 16,0 22-16,0-22 0,0 1 0,0-1 15,0 0-15,0 1 0,0-1 0,0 0 16,0 1-16,0-22 16,0 21-16,0-21 0,0 22 0,-21-22 15,0 0-15,21 0 0,-21 0 0,0-21 16,-1 21-16,1-21 0,-21 0 15,0 0-15,20 0 0,-20 0 0,0 0 0,-1-21 16,1 0-16,0 21 0,21-21 16,-22 0-16,22 0 0,0 21 0,0-22 15,0 1-15,21 0 16,0 0 0,21 21-16,21 0 0,-21 0 15,0 0-15,22-21 0,-22 21 0,21-21 16,1 21-16,20-22 0</inkml:trace>
  <inkml:trace contextRef="#ctx0" brushRef="#br0" timeOffset="68392.67">12277 3789 0,'0'21'31,"-22"0"-31,22 0 16,-21-21-16,21 22 0,0-1 0,0 0 15,0 0-15,-21 0 0,21 0 16,0 1-16,-21-1 0,21 0 0,0 0 16,0 0-16,0 0 0,0 1 15,0-44 32,0 1-47,0 0 0,0 0 0,0 0 16,0 0-16,0-1 0,21-20 0,-21 21 15,21 0-15,0-22 0,1 22 0,-1 0 16,0 0-16,0 0 0,0 21 0,0 0 16,1 0-16,-1 0 0,0 0 15,0 0-15,-21 21 0,0 0 16,21 0-16,-21 0 0,21 1 0,-21-1 16,0 0-16,0 21 0,0-21 15,0 1-15,0-1 0,0 0 16,0 0-16,0 0 0,0 0 0,0 1 15,22-22 1,-1 0 0,0-22-16,0 22 0,-21-21 15,21 0-15,0 0 0,1 0 16,-1-22-16,0 22 0,0-21 0,0 21 16,22-64-16,-22 43 0,0-1 15,0 1-15,0 0 0,-21-22 0,21 43 16,-21-21-16,22-1 0,-22 22 15,0 0-15,0 0 0,0 0 0,0 0 16,-22 21 0,1 0-16,21 21 0,-21 0 15,0 21-15,0-21 0,21 22 16,-21-1-16,-1 0 0,1 1 0,21-1 16,0 0-16,-21-20 0,0 62 15,21-63-15,-21 22 0,21-22 0,0 21 16,0-21-16,0 1 0,0-1 15,-21 0-15,21 0 0,0-42 32,21 21-17,-21-21-15,21 0 0,0-1 16,-21 1-16,21 0 0,0 0 16,1 0-16,-22 0 0,21-1 0,0 1 15,0 0-15,0 21 16,0 0-16,-21 21 15,0 0-15,0 1 16,0-1-16,0 0 0,0 0 0,22 0 16,-22 0-16,21 22 0,-21-22 15,21-21-15,0 21 0,0 0 0,0-21 16,1 21-16,20-21 0,-21 0 16,0 0-16,0 0 15,22 0-15,-22 0 0,21-21 0,-21 21 0,1-21 16,20 0-16,-21 0 0,0 0 15,0-1-15,1 1 0,-1-21 16,-21 21-16,0 0 0,0-1 0,0 1 16,0 0-16,0 42 31,0 0-31,0 1 16,-21-22-16,21 21 0,-22 21 0,22-21 15,0 0-15,0 1 0,0-1 16,-21 0-16,21 0 0,0 0 15,0 0-15,0 1 16,21-22-16,1 0 0,-1 0 16,0 0-16,0 0 0,21 0 0,-20 0 15,-1 0-15,21-22 0,-21 22 16,22-21-16,-22 0 0,0 0 0,21 0 16,-21 0-16,22-43 15,-43 43-15,21 0 0,-21 0 16,0-1-16,-21 22 31,21 22-31,0-1 0,0 0 16,0 0-16,0 0 0,0 0 15,0 1-15,0-1 0,0 0 16,21 0-16,-21 0 0,21 0 16,0-21-16,-21 22 0,21-22 15,1 0-15,-1 0 16,0 0-16,0 0 0,0 0 15,0 0-15,1 0 0,-1-22 0,0 1 16,0 0-16,0 21 0,22-21 0,-22 0 16,0 0-16,-21-1 0,21 1 15,0 0-15,-21 0 0,21 0 0,-21 0 16,0 42 15,0 0-31,0 0 0,-21 0 16,21 0-16,0 1 0,0-1 15,0 0-15,0 0 0,0 0 16,0 0-16,21-21 16,1 0-16,-1 0 0,0 0 15,0 0-15,0 0 0,0 0 16,1 0-16,20-21 0,-21 0 0,0 0 16,22 0-16,-22 0 0,21-22 0,-21 22 15,0-21-15,22-1 0,-1 1 0,-21 0 16,22-1-16,-22 1 0,0-21 15,0-1-15,0 22 0,0-1 0,-21 1 16,0 0-16,0-1 0,0 22 16,0 0-16,0 0 15,-42 21-15,42 21 0,-21 0 0,0 22 16,0-22-16,-1 21 0,1 0 16,21 1-16,-21-1 0,0 64 15,21-64-15,0 43 0,0-43 16,-21 1-16,21-1 0,0 0 15,0-21-15,0 22 0,0-22 0,0 0 16,0 0-16,0 0 0,21 1 16,0-22-16,0 0 0,0 0 0,1 0 15,-1 0-15,21 0 16,-21-22-16,0 1 0,1 0 0,-1 0 16,0-21-16,0 20 0,0-20 0,0 21 15</inkml:trace>
  <inkml:trace contextRef="#ctx0" brushRef="#br0" timeOffset="68572.8">14774 3662 0,'-21'0'0,"42"0"0,-21 0 31,43 0-31,-22 0 16,0 0-16,21 0 0,-21 0 0,22 0 15,-22 0-15,21 0 0,1 0 0,-1 0 16,-21 0-16,0 0 0,0 0 15,1-21-15,-22 0 16,-22 21-16,1 0 0</inkml:trace>
  <inkml:trace contextRef="#ctx0" brushRef="#br0" timeOffset="68740.49">14351 3556 0,'0'0'0,"-21"0"0,-22 0 16,22 21-16,0-21 0,0 0 15,0 0-15,21 21 0,21-21 32,0 0-17,21 0-15,-20 0 0,20 0 0,-21 0 16,21 0-16</inkml:trace>
  <inkml:trace contextRef="#ctx0" brushRef="#br0" timeOffset="70248.52">15473 4022 0,'0'0'0,"21"0"0,0-21 16,0 21-16,0-22 0,-21 1 0,22 0 15,-1 0-15,0 0 0,-21 0 0,21-22 16,-21 22-16,0 0 0,0 0 15,0 0-15,0-1 0,0 1 16,-21 21-16,0 0 0,0 0 0,-1 0 16,-20 0-16,21 0 0,0 0 0,-22 21 15,1 1-15,21-1 0,-21 21 0,20-21 16,1 0-16,0 22 0,0-22 16,21 0-16,-21 21 0,21-20 15,0-1-15,0 0 0,0 0 0,21 0 16,0 0-16,0-21 0,0 0 0,1 22 15,-1-22-15,0 0 0,0 0 0,21 0 16,-20-22-16,-1 22 0,21-21 0,-21 0 16,0 21-16,1-21 0,-1 0 15,-21-22-15,21 22 0,-21 0 0,21 0 16,-21 0-16,21 0 0,-21-1 0,0 1 16,0 42 15,0 1-31,0-1 15,0 0-15,0 0 16,0 0-16,0 0 0,0 1 16,0-1-16,21-21 0,1 21 0,-1-21 15,0 0-15,0 0 16,0 0-16,22 0 0,-22 0 0,0 0 16,21 0-16,-21-21 0,1 0 0,-1-1 15,0 1-15,0 0 0,0 0 0,0 0 16,-21 0-16,22-1 0,-1 1 0,-21 0 15,0 0-15,0 0 0,0 0 16,0 42 0,-21-21-16,21 21 15,-22 0-15,1 0 0,21 0 16,0 1-16,-21 20 0,0-21 0,21 0 16,-21 0-16,21 1 0,0-1 15,0 0-15,0 0 0,0-42 47,21 0-31,-21 0-16,21-1 0,0 1 0,0 0 15,1 0-15,20-21 0,-21 20 16,0 1-16,22 0 0,-22 0 0,0 21 16,0 0-16,0 0 15,-21 21 1,0 0-16,0 0 15,21-21-15,-21 22 0,0-1 0,0 0 16,22-21-16,-1 21 0,-21 0 0,21-21 16,0 0-16,0 0 0,0 0 15,1 0-15,-1 0 16,0 0-16,0 0 0,-21-21 0,21 21 16,0-21-16,1 0 0,-22 0 0,21-1 15,0 1-15,0 0 0,0 0 0,0 0 16,1 0-16,-1-1 0,0 1 15,0 0-15,0 21 0,0 0 16,-21-21-16,0 42 16,0 0-1,0 0-15,0 1 16,0-1-16,-21-21 0,21 21 16,21-42 30,-21 0-46,0-1 16,22 1-16,-22 0 16,0 0-16,0 0 0,0 0 15,-22 21 1,1 21 0,0 0-16,0 0 15,0-21-15,21 21 0,-21 0 0,21 1 16,-22-1-16,1 0 0,21 0 0,0 0 15,-21 0-15,0 1 0,21-1 16,0 21-16,0-21 0,0 22 16,0-22-16,0 0 0,21 0 15,0 0-15,22-21 0,-22 0 0,0 0 16,21 0-16,-21 0 0,22 0 0,-22 0 16,21 0-16,-21 0 15,22-21-15,-22 0 0,21 0 0,-21 0 16,22-1-16,-22 1 0,0 0 0,0 0 15,0-21-15,1 20 0,-22 1 0,0 0 16,0 0-16,0 0 0,0 0 16,-22 21-16,1 0 0,0 0 15,0 0-15,0 0 0,0 21 0,-22 21 16,22-21-16,21 0 0,0 1 16,0-1-16,0 0 0,0 0 0,0 0 15,0 0-15,0 1 0,0-1 16,21 0-16,0-21 0,1 0 15,20 21-15,-21-21 16,0 0-16,0 0 0,1 0 0,20 0 16,-21 0-16,0 0 0,-21-21 0,21 0 15,1 21-15,-1-21 0,-21-1 16,0 1-16</inkml:trace>
  <inkml:trace contextRef="#ctx0" brushRef="#br0" timeOffset="74220.47">7302 12383 0,'0'-22'0,"0"44"78,0-1-78,0 0 16,0 0-16,0 0 0,0 0 16,0 1-16,0-1 0,0 0 15,0 0-15,0 0 0,0 0 16,0 1-16,0-1 16,-21-21 30,21-21-46,0-1 0,0 1 16,0 0-16,0 0 16,0 0-16,0-22 0,0 22 0,0 0 15,0 0-15,0 0 0,0 0 0,0-1 16,0 1-16,21 21 16,1 0-1,-22 21 1,0 1-16,0-1 0,21 0 15,-21 0-15,0 0 0,0 0 16,0 1-16,0-1 0,0 21 16,0-21-16,0 0 0,0 1 0,0-1 15,0 0-15,0 0 0,0 0 16,0 0 0,0-42-1,21 21 1,-21-21-16,0 0 0,21 21 0,-21-21 15,0 0-15,0-1 16,0 44 31,0-1-47,0 0 0,0 0 16,0 0-16,0 0 15,0 1-15,0-1 0,0 0 16,0 0-16,0 0 15,21-21 17,0 0-17,1 0-15,-1 0 0,21-21 0,-21 21 16,22-21-16,20 21 0,-21-21 16,22 0-16,-1 21 0,22-22 0,-21 1 0,20 0 15,1-21-15,0 21 0,-1-1 16,1 1-16,21-21 0,-22 21 0,22 0 15,-21-1-15,0 1 0,-1 21 16,-20-21-16,42 21 0,-64 0 16,0 0-16,-21-21 0,1 21 0,-1 0 15,0 0 32,-21-21 0,-21 21-31,0 0-16,-1 0 0,1 0 15,0-21-15</inkml:trace>
  <inkml:trace contextRef="#ctx0" brushRef="#br0" timeOffset="77841.21">7239 10224 0,'0'21'0,"-21"-21"16,0 21 0,21 0-1,0 0-15,0 0 16,21 1-16,0-22 16,0 0-16,-21 21 0,21-21 0,0 21 15,1-21-15,-1 0 0,0 21 16,0-21-16,0 0 0,0 21 15,22-21-15,-22 0 0,0 21 0,21-21 16,-20 0-16,-1 0 0,21 0 0,0 0 16,-20 0-16,20 0 0,0 0 0,-21 0 15,22 0-15,-1 0 0,0 0 0,1 0 16,20 0-16,-20 0 0,-1 0 0,21 0 16,-20 0-16,-1 0 0,22 0 0,-22-21 15,21 21-15,-20 0 0,20 0 0,-20-21 16,-1 21-16,21 0 0,-20 0 0,-1-21 15,0 21-15,1 0 0,-1-21 16,43 0-16,-43 21 16,0-22-16,1 22 0,-1-21 0,0 0 15,-20 21-15,20-21 0,0 0 0,1 0 16,-1 21-16,-21-22 0,21 1 0,1 0 16,-1 0-16,64-43 15,-64 43-15,-21 0 0,22 0 0,-22 0 16,21-22-16,-21 22 0,22 0 0,-22 0 15,21 0-15,-21-22 0,1 22 16,-1 0-16,0 0 0,0 0 0,0-22 16,0 22-16,1 0 0,-1-21 15,0 21-15,0-22 0,0 22 0,0-42 16,1 41-16,-1-20 0,0 21 16,-21 0-16,21-22 0,0 22 0,0 0 15,-21-21-15,0 21 0,22-1 0,-22 1 16,21 0-16,-21-21 0,0 21 0,0-1 15,0 1-15,0 0 0,0-21 16,0 21-16,0-1 0,0-20 0,0 21 16,0-21-16,0 20 0,0-20 0,0 0 15,0-43-15,0 43 16,0 21-16,0-1 0,0 1 0,0 0 16,-21 0-16,21 0 0,-22 0 15,1-1-15,0 22 0,0-21 16,-21 0-16,20 0 0,-20 21 0,21-21 15,-21 0-15,-1-1 0,1 22 0,0-21 16,-22 0-16,22 0 0,-1 0 0,1 0 16,0-22-16,-1 22 0,22 0 15,-21 0-15,0 0 0,-1-1 0,1 1 16,0 21-16,-1-21 0,1 0 0,0 21 16,-22-21-16,22 21 0,-1 0 0,-20-21 15,-1 21-15,22-22 0,-21 22 16,-1 0-16,22-21 0,-22 0 0,22 21 15,-22 0-15,22-21 0,0 21 16,-22 0-16,22 0 0,0-21 0,-1 21 16,22 0-16,-21-21 0,-1 21 0,22 0 15,-21 0-15,21 0 0,0 0 16,-1 0-16,1 0 0,0 0 0,0 0 16,0 0-16,0 0 15,-1 0 32</inkml:trace>
  <inkml:trace contextRef="#ctx0" brushRef="#br0" timeOffset="78288.39">8509 7662 0,'21'0'0,"-42"0"0,42-21 0,0 21 16,0 0-16,-21-21 0,22 0 16,-1 21-16,0 0 0,-21-21 0,21 21 15,0 0-15,-21-21 16,-21 21 15,0 21-31,0-21 0,0 21 16,-1 0-16,-20-21 0,0 21 15,21-21-15,-22 21 0,1 1 0,0-1 16,-22-21-16,22 21 0,-1 0 16,1-21-16,0 21 0,-1-21 0,22 0 15,-21 0-15,21 21 0,0-21 0,-1 0 16,22 22 0,0-1-16,22 0 15,-22 0-15,21 0 0,0 0 16,21 1-16,-21-1 0,22 0 15,-22 0-15,21 0 0,1 0 0,-1 1 16,-21 20-16,21-21 0,1 0 16,41 43-16,-41-43 15,-22 0-15,0 0 0,0-21 0,0 21 16,1 1-16,-1-1 16,0-21-16,0 0 15,0 0 1,-21-21-16,0-1 0</inkml:trace>
  <inkml:trace contextRef="#ctx0" brushRef="#br0" timeOffset="79433.92">8170 6477 0,'0'21'15,"0"0"-15,21-21 16,1 0-16,-1 22 0,21-1 16,-21-21-16,0 21 0,1-21 15,-1 0-15,21 0 0,-21 21 0,22-21 16,-22 0-16,21 0 0,-21 0 16,22 0-16,-22 0 0,21 0 0,0 0 15,-20 0-15,20-21 0,0 21 0,1-21 16,-1 0-16,0 21 0,-21-22 0,128-62 15,-107 63-15,0-22 16,1 1-16,-22 21 0,21-22 16,0 1-16,1 0 0,-1-1 0,0 1 15,1 0-15,-1-1 0,0 1 16,1 0-16,-1-1 0,0 1 0,1 0 0,-1 21 16,0-22-16,-20 1 0,20 21 15,0-22-15,1 22 0,-22 0 16,21-21-16,-21 21 0,43-43 15,-43 43-15,21-43 0,-21 22 16,1 21-16,-22-21 0,21-1 0,-21 1 16,21 0-16,-21-1 0,0-20 15,0 20-15,0 1 0,0-21 0,0-22 16,-21 21-16,-22-20 16,43 41-16,-21-20 0,0 21 0,0-1 15,0 1-15,0 21 0,-1-22 16,1 1-16,0 21 0,0-21 15,-21 20-15,20 1 0,1-21 0,-21 21 16,21 0-16,0-22 0,-22 22 16,1 0-16,21-21 0,-22 20 0,1 1 15,21 0-15,-64-21 16,43 21-16,-43-1 0,64 1 0,-21 21 16,-22 0-16,22-21 0,0 21 15,-22 0-15,22 0 0,-22 0 0,1 0 16,20 0-16,-20 0 0,21 0 15,-1 0-15,-20 0 0,42 0 0,-22 0 16,22 0-16,-21 0 0,21 0 0,-1 0 16,1 0-1,42 0 48,1 0-48,-1 0-15,0 0 0,0 0 0</inkml:trace>
  <inkml:trace contextRef="#ctx0" brushRef="#br0" timeOffset="79906.19">9080 3535 0,'22'-21'0,"20"0"15,-42 42 17,0 0-17,-42-21-15,20 21 0,1-21 16,-21 21-16,0 0 0,-1 1 0,1-22 16,21 21-16,-22 0 0,1 0 0,0-21 15,-1 21-15,22-21 0,-21 0 16,21 21-16,0-21 0,-1 0 0,1 0 15,0 0-15,21 22 0,0-1 63,0 0-63,0 0 16,21-21-16,0 21 0,1-21 15,-1 21-15,0 1 0,0-22 0,0 21 16,0 0-16,1 0 0,-1 0 15,0 0-15,21 1 0,-21-1 0,1 0 16,20 0-16,-21 0 0,21 0 16,-20 1-16,-1-1 0,0 0 15,-21 0-15,21 0 16,-21 0 0,0 1-1,21-22-15</inkml:trace>
  <inkml:trace contextRef="#ctx0" brushRef="#br0" timeOffset="81536.07">11176 6138 0,'0'0'0,"-21"0"0,0 0 16,-1 0-16,1 0 16,0 0-16,0 0 15,21 22 1,21-22-1,0 21-15,0-21 16,22 0-16,-1 21 0,0-21 16,22 0-16,-1 0 0,-20 21 0,20-21 15,22 0-15,-22 21 0,1-21 0,21 0 16,-22 0-16,1 0 0,20 0 16,-20 0-16,-1 0 0,1 0 15,-1 0-15,1 0 0,-22 0 0,0-21 0,-20 21 16,-1 0-16,0 0 0,-21-21 0,0 0 15,-21 21 1,0-21-16,-1 21 16,1 0-16,0-22 0,-21 22 0,21 0 15,-1 0-15,1-21 0,0 21 0,21-21 16,21 21 0,0 0-16,1-21 15,-1 21-15,21 0 0,-21 0 0,22 0 16,-22 0-16,0 21 0,0 0 15,-21 0-15,0 1 0,0 20 16,0-21-16,0 0 0,-21 22 16,0-1-16,-22-21 0,22 21 0,-21-20 15,0 20-15,20-21 0,-20 21 0,0-20 16,-1 20-16,22-21 0,0 0 16,21 0-16,21-21 31,0 0-31</inkml:trace>
  <inkml:trace contextRef="#ctx0" brushRef="#br0" timeOffset="83141.83">14203 5800 0,'0'0'0,"42"0"15,-21 0 1,-21-21-16,21 21 0,1-22 0,20-20 16,-21 21-16,0 21 0,0-42 15,22 20-15,-22 1 0,0 0 0,0-21 16,22 21-16,-22-22 0,-21 22 15,0-21-15,0-1 0,0 22 0,0-21 16,0 21-16,-21-22 0,-22 22 0,1 0 16,0 21-16,-1-21 0,-20 21 0,-1 0 15,22 0-15,-22 0 0,22 0 16,0 0-16,-1 21 0,22 0 0,0-21 16,0 21-16,21 1 0,0-1 0,0 0 15,21 0-15,0 0 0,0 22 16,1-22-16,20 21 0,0-21 15,1 22-15,-1-1 0,0 0 0,1 1 16,-22-1-16,21 0 0,-21 1 16,0-1-16,1 21 0,-22-20 0,0-1 0,0-21 15,0 22-15,0-1 0,-43-21 16,22 21-16,-21-20 0,-22-1 16,22 0-16,-22 0 0,1 0 0,-1-21 15,1 0-15,-1 0 0,1 0 0,-1 0 0,-41 0 16,62-21-16,1 0 15,0 21-15,-1-42 0,22 20 16,-21-41-16,42 42 0,0-22 16,0-62-16,0 62 15,21-41-15,0 41 0,0 22 16,0 0-16,1 0 0,-1 21 16,0 0-16,0 0 0,0 21 15,0 0-15,-21 0 0,22 22 0,-1-22 16,0 21-16,0 0 0,0 1 15,-21-1-15,21 0 0,1 1 0,-1-22 16,-21 21-16,42 22 16,-42-43-16,21 21 0,0-21 0,-21 1 0,22-1 15,-1 0-15,0 0 0,0-21 16,21 21-16,-20-21 0,20 21 16,-21-21-16,21 0 0,1 0 0,-1 0 15,0-21-15,1 0 0,-1 21 0,0-21 16,-20 0-16,20 0 0,0-1 0,1 1 15,-22 0-15,0 0 0,21 0 0,-21 0 16,-21-1-16,22 22 0,-1-21 16,-21 0-16,21 21 0,-21-21 15,0 42 17,0 0-32,0 0 15,0 1-15,0-1 16,0 0-16,0 0 0,0 0 15,0 0-15,0 1 0,0-1 16,21-21-16,0 21 0,0-21 16,1 0-16,-1 0 0,0 0 0,0 0 15,0 0-15,0 0 0,22 0 16,-22-21-16,0 21 0,0-21 0,43-22 16,-43 43-16,0-42 15,0 21-15,-21 0 0,21 21 0,-21-22 16,0 1-16,0 0 15,0 42 17,0 0-17,0 1-15,0-1 0,0 0 16,0 0-16,0 0 0,0 0 0,0 1 16,0-1-16,0 0 0,0 0 15,22 0-15,-1-21 0,0 21 16,0-21-16,21 0 0,1 0 15,-22 0-15,85-21 16,-85 21-16,42-42 16,-41 42-16,-1-21 0,0 0 0,0-1 15,0 1-15,-21 0 0,0 0 16,0 0-16,0 0 0,0-1 0,0 1 16,0 0-1,-21 21 1,21 21-16,-21 0 15,21 1-15,-21-1 0,21 0 0,0 21 16,0-21-16,-21 22 0,21-1 0,-22 0 16,22 1-16,-21 20 0,21-20 0,-21 20 15,0-21-15,0 22 0,21-1 0,-21-20 16,-1 20-16,22 1 0,-21-1 16,0 1-16,21-1 0,0 1 0,-21-1 0,21-20 15,-21 62 1,21-62-16,0-1 0,0 0 0,-21 1 15,21-22-15,0 0 0,0 0 0,0 0 16,0-42 0,0 0-1,0-21-15,0 21 0,21-43 16,-21 22-16,21-1 0,-21 1 16,21-21-16,0-1 0,0 1 0,-21-1 15</inkml:trace>
  <inkml:trace contextRef="#ctx0" brushRef="#br0" timeOffset="83451.75">15621 6202 0,'0'-21'0,"0"42"0,0-63 15,0 20-15,0 1 0,0 0 0,0 0 16,0 0-16,0 0 16,0-1-16,21 22 15,0-21-15,0 21 0,1 0 16,-1 0-16,0 0 0,0 0 15,0 0-15,0 0 0,22 21 16,-22 1-16,-21-1 0,0 0 0,0 0 16,0 0-16,0 0 15,-21 1-15,0-1 0,-1-21 16,1 21-16,0-21 0,0 0 0,0 21 16,0-21-16,-1 21 0,1-21 0,0 0 15,42 0 32,0-21-31</inkml:trace>
  <inkml:trace contextRef="#ctx0" brushRef="#br0" timeOffset="84196.8">15938 6265 0,'22'0'0,"-22"22"0,21-22 16,0 0-16,0 0 0,0 0 16,0-22-16,1 22 0,-1-21 15,0 21-15,0-21 0,-21 0 16,21 0-16,0 21 0,1-21 0,-1-1 16,0-20-16,0 21 0,-21 0 0,21 0 15,-21-1-15,21 1 0,-21 0 0,0 0 16,0 0-16,-21 21 31,0 0-31,0 0 0,0 21 16,0 0-16,21 0 0,-22 0 0,1 1 15,21-1-15,-21 0 0,21 0 0,-21 0 16,0 22-16,21-22 0,0 0 16,0 0-16,0 0 0,0 0 15,0 1-15,0-1 0,21-21 16,0 0-16,0 0 0,22 0 15,-22 0-15,0 0 0,0 0 0,0 0 16,22-21-16,-22 21 0,0-22 16,21 1-16,-21 0 0,22 0 0,-22 0 15,21 0-15,-21-22 0,1 22 16,-1 0-16,0-21 0,0 20 0,-21 1 16,0 0-16,0 0 0,0 0 15,-21 21 1,0 0-1,21 21-15,-21-21 0,21 21 0,0 0 16,0 0 0,21-21-1,0 0-15,0 0 0,0 0 16,0 0-16,1-21 0,-1 21 16,0-21-16,0 21 15,0 0-15,-21-21 16,21 21-16,-21 21 15,0 0-15,0 0 0,0 1 16,0-1-16,-21 0 0,21 21 0,0-21 16,-21 1-16,21-1 0,-21 21 0,21-21 15,0 0-15,0 1 0,0-1 0,0 0 16,21 0-16,0-21 16,0 0-16,22 0 0,-22 0 0,0 0 15,21 0-15,-20 0 0,20-21 16,-21 0-16,0 21 0,0-21 0,1 21 15,-1-22-15,0 1 0,-21 0 16,21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39:49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1016 0,'0'21'16,"21"-21"62,-21-21-78,21 0 0,0 21 0,-21-21 16,21 0-16,0 21 0,-21-22 15,22 1-15,-1 0 0,-21 0 0,0 0 16,21 0-16,-21-1 0,21-20 16,-21 21-16,0 0 0,0 0 15,0-1-15,21 22 16,-21 22 15,0-1-15,0 0-16,0 21 0,0-21 15,0 22-15,0-1 0,0-21 0,0 22 16,0-1-16,0 0 0,0 1 0,0-1 16,0 0-16,0 1 0,0-1 15,0 0-15,0-21 0,0 22 0,0-22 16,0 21-16,0-21 0,0 1 15,0-1-15,0 0 0,0 0 16,0 0-16,-21 0 0,21 1 16,0-1-16,-21-21 0,0 0 15,0 0-15,-1 21 16,1-21-16,0 0 0,-21 0 16,21 0-16,-1 0 0,1 0 15,-21 0-15,21 0 0,0 0 0,-22 0 16,22 0-16,0 0 0,0 0 15,0 0-15,-1 0 0,1 0 0,0 0 16,42 0 47,0 0-63,1 0 0,-1 0 0,21 21 15,0-21-15,-20 0 0,20 0 16,0 0-16,1 0 0,20 0 0,-21 0 15,1 0-15,-1 0 0,0 0 16,22 0-16,-22 0 0,-21 0 16,1 0-16,-1 0 0,-21-21 47,0 0-47,0 0 15,21 21-15</inkml:trace>
  <inkml:trace contextRef="#ctx0" brushRef="#br0" timeOffset="339.52">1926 1376 0,'0'42'15,"21"-42"17,0 0-17,-21-21-15,22 0 16,-22 0 0,0 0-1,-22 21-15,1 0 16,21 21-1,-21-21 1,42 0 15,0 0-15</inkml:trace>
  <inkml:trace contextRef="#ctx0" brushRef="#br0" timeOffset="955.75">4064 847 0,'0'0'0,"21"0"0,-21-21 0,0-1 0,21 1 16,0 0-16,-21 0 15,0 0-15,22 0 0,-22-1 0,0 1 16,0 0-16,0 0 0,0 0 0,0 0 16,0-1-16,-22 1 15,1 21-15,0-21 0,0 21 0,0 0 16,-22 0-16,1 21 0,0 0 15,-1 1-15,1-1 0,0 21 0,-22 0 16,22 1-16,0-1 0,-1 22 0,-20-1 16,20 1-16,1-1 15,0 1-15,-1-1 0,22-21 0,0 22 16,0-22-16,0 22 0,21-22 0,0 0 16,0 1-16,0-1 0,21-21 15,0 22-15,0-1 0,0-21 0,22 0 16,-22 0-16,21 1 0,-21-1 0,22 0 15,-1-21-15,0 0 0,1 0 16,-22 0-16,21 0 0,1 0 0,-1-21 16,-21 0-16,21-1 0,1 1 0,-1 0 15,-21 0-15</inkml:trace>
  <inkml:trace contextRef="#ctx0" brushRef="#br0" timeOffset="1820.75">4297 1355 0,'0'0'0,"21"-21"0,0-22 0,-21 22 16,0 0-16,0 0 0,0 0 0,0-1 15,0 1-15,-42-21 0,21 42 16,-1 0-16,1 0 0,0 0 16,-21 0-16,21 21 0,-1 0 0,-20 0 15,21 22-15,0-22 0,-22 21 16,22-21-16,0 22 0,0-22 0,0 0 16,0 21-16,21-20 0,0-1 0,0 21 15,0-21-15,0 0 16,21 1-16,0-22 0,0 0 0,0 0 15,22 0-15,-22 0 0,0 0 16,21 0-16,-21 0 0,1-22 16,20 1-16,-21 21 0,0-21 0,0 0 15,1 0-15,-22 0 0,0-1 0,21 1 16,-21 0-16,0 0 0,0 0 16,0 0-16,0-1 0,0 44 31,0-1-16,0 0-15,0 0 0,0 0 0,-21 0 16,21 1-16,0-1 0,0 0 0,0 0 16,0 0-16,0 0 0,0 1 15,21-1-15,0-21 0,0 0 16,0 21-16,0-21 0,22 0 0,-22 0 16,0 0-16,21-21 0,1 0 15,-22 21-15,21-22 0,-21 1 0,1 0 16,-1 0-16,0 0 0,0 0 0,0-1 15,0 1-15,-21 0 0,0 0 0,0 0 16,0 0-16,22 21 0,-22-22 16,0 44 15,0-1-31,0 0 16,0 0-16,0 0 15,0 0-15,-22 1 0,22-1 0,0 0 16,0 0-16,0 0 0,-21 0 15,21 1-15,-21-22 0,21 21 16,0-42 15,0-1-31,0 1 16,0 0-16,0 0 0,0 0 0,0-22 16,21 1-16,0 21 15,-21 0-15,22-22 0,20 22 0,-21 0 16,0 0-16,22 0 0,-22 21 0,21 0 15,-21 0-15,22 0 0,-22 0 16,21 0-16,-21 21 0,0-21 16,1 21-16,-1 0 0,0 22 0,-21-22 15,0 0-15,0 0 0,0 0 0,0 0 16,0 22 0,0-22-16,0 42 0,-21-41 15,21-1-15,-21-21 0,21 21 16,-22-21-16,22-21 31,0 0-31,0-1 16,0 1-16,0 0 0,22 0 0</inkml:trace>
  <inkml:trace contextRef="#ctx0" brushRef="#br0" timeOffset="3636.57">6562 995 0,'0'-21'0,"0"0"31,0 42 16,0 0-47,-22-21 16,22 21-16,0 0 0,0 22 0,0-22 16,0 0-16,0 21 0,0-21 15,-21 22-15,21-22 0,0 21 0,0-21 16,0 22-16,0-22 0,0 0 0,0 0 15,0 0-15,0 1 0,0-1 0,0 0 16,0 0-16,0-42 47,21 0-47,1 21 16,-22-21-16,21-1 0,0 1 0,-21-21 15,21 21-15,0 0 0,0-1 16,1-20-16,20 0 0,-42 21 15,21-1-15,0 22 0,0-21 16,1 21 0,-1 21-16,-21 1 0,0-1 15,0 0-15,0 21 16,0-21-16,0 1 0,0-1 16,21 0-16,-21 0 0,0 0 0,0 0 0,21-21 15,-21 22-15,0-1 0,0 0 16,21-21-16,0 21 15,1-21-15,-1 0 0,0 0 16,0 0-16,0 0 0,0 0 16,-21-21-16,22 0 0,-1 21 15,-21-21-15,21-1 0,0 1 0,-21 0 16,42-42-16,-42 41 0,22 1 16,-1-21-16,-21 21 0,21 0 0,-21-1 15,21 22-15,-21-21 0,0 42 47,0 1-47,0-1 16,0 0-16,0 0 0,0 43 15,0-43-15,0 0 0,0 0 0,0 0 16,0 0-16,0 1 16,0-1-16,0 0 0,0 0 15,0 0-15,21-21 0,0 0 0,1 0 16,-1 0-16,0 0 0,0 0 0,0 0 15,0 0-15,1 0 0,20-21 16,-21 21-16,0-21 0,0 0 0,22 0 16,-22-1-16,0 1 0,0 0 0,0 0 15,1-21-15,-22 20 0,21 1 0,-21-21 16,0 21-16,0 0 0,0-1 16,0 1-16,-21 21 15,-1 0-15,1 0 16,0 21-16,0 1 0,0-1 15,0 21-15,21-21 0,0 0 0,-22 22 16,22-22-16,0 21 0,0-21 0,0 1 16,0 20-16,0-21 0,0 0 0,22 0 15,-1 1-15,0-1 16,0-21-16,0 21 0,0-21 0,1 0 16,-1 0-16,0 0 0,0-21 15,0 0-15,0-1 0,1 1 16,-1 0-16</inkml:trace>
  <inkml:trace contextRef="#ctx0" brushRef="#br0" timeOffset="4448.08">10096 868 0,'0'-21'0,"0"42"0,22-63 16,-22 20-16,0 1 0,0 0 0,0 0 16,0 0-16,-22 21 15,1 0-15,0 0 0,0 0 0,-21 21 16,20 0-16,1 0 0,-21 22 16,21-22-16,-22 21 0,22 22 0,0-22 15,0 0-15,0 22 0,0-22 0,-1 22 16,1-22-16,0 0 15,21 22-15,0-22 0,0 0 0,0 1 0,0-22 16,0 21-16,0 1 0,21-22 16,0 0-16,1 0 0,-1 0 0,21-21 15,-21 0-15,22 0 0,-1 0 16,0 0-16,22 0 0,-22-21 0,0 0 16,1 0-16,20 0 0,-20-22 0,-1 22 15,0-21-15,-21-1 0,22 1 16,-22 0-16,0-22 0,0 22 15,-21-22-15,0 1 0,0-22 0,0 22 0,0-1 16,-21 1-16,0-1 0,-21 22 16,-1 0-16,22-1 0,-21 1 0,-1 21 15,-20 0-15,21 21 0,-64 0 16,63 21-16,1 0 0,0 0 16,21 21-16,-22 1 0,22 20 15,0-20-15,0 20 0,0-21 0,21 64 16,0-63-16,0-1 0,0 0 15,0 1-15,0-22 0,21 21 16,-21-21-16,42 0 0,-21 1 0,0-1 16,1-21-16,20 0 0,0 0 0,-21 0 15</inkml:trace>
  <inkml:trace contextRef="#ctx0" brushRef="#br0" timeOffset="5977.45">10520 1207 0,'0'0'16,"0"21"15,0 0-31,21-21 16,-21 21-16,0 0 0,21 0 15,-21 1-15,0-1 0,0 0 16,21 0-16,-21 0 0,0 0 15,0 1-15,0-1 0,0 0 16,0 0-16,0 0 16,21-21-1,1 0 1,-1 0-16,-21-21 0,21 0 16,0 21-16,-21-21 0,0 0 15,21-1-15,0-20 0,1 21 0,-22 0 16,21 0-16,0-22 0,0 22 0,-21 0 15,21 0-15,-21 0 0,21-1 16,1 22 0,-22 22-1,0-1-15,0 0 16,0 0-16,0 0 16,0 0-16,0 1 0,0-1 15,0 0-15,0 0 0,-22 0 0,22 0 16,0 1-16,0-1 0,0 0 15,0 0-15,22-21 16,-1 21-16,0-21 0,0 0 0,0 0 16,22 0-16,-22 0 0,0 0 15,0-21-15,0 21 0,0-21 0,22 0 16,-22 0-16,0 21 0,0-22 16,0-20-16,1 21 0,-1 0 0,0 0 15,0-1-15,-21-20 0,0 21 16,21 0-16,-21 0 0,0-1 15,0 1-15,-21 21 16,0 0-16,0 0 16,0 0-16,-1 21 0,1 1 0,0-1 15,0 0-15,21 0 0,-21 0 16,21 0-16,-21 1 0,21-1 0,0 0 16,0 0-16,0 0 0,0 0 0,0 1 15,0-1-15,21-21 0,0 21 16,0-21-16,0 0 0,0 21 15,1-21-15,-1 0 0,0 0 16,0 0-16,0 0 0,0 0 0,22-21 16,-22 21-16,0-21 0,0 21 0,0-21 15,1-1-15,-1 1 0,21 0 16,-42 0-16,21 0 0,0 0 0,1-22 16,-22 22-16,0 0 0,0 0 0,0 0 15,0-1-15,-22 22 16,1 0-1,21 22 1,0-1-16,0 0 16,0 0-16,0 0 0,21 22 15,1-43-15,-22 21 0,21 0 0,-21 0 16,0 0-16,0 0 0,0 1 16,0-1-16,0 0 0,0 0 0,0 0 15,21 0-15,-21 1 16,0-1-16,21-21 0,0 0 15,0 0-15,1 0 16,-1 0-16,0 0 16,0-21-16,0 21 0,0-22 0,1 1 15,-1 21-15,0-21 0,-21 0 0,21 0 16,0 0-16,0-1 0,-21-20 0,0 21 16,22 0-16,-22 0 0,0-1 15,21 1-15,-21 0 0,0 0 16,0 0-16,-21 21 15,-1 0 1,22 21 0,0 0-16,0 0 15,0 0-15,0 1 16,0-1-16,22 0 16,-1 0-16,0-21 0,-21 21 15,0 0-15,21-21 0,-21 22 0,21-22 16,-21 21-16,0 0 0,0 0 15,0 0 1,0 0 0,21-21-16,1 0 0,-1 0 15,0 0-15,0 0 16,0 0-16,0 0 16,-21-21-16,22 21 0,-1-21 15,0 0-15,0 21 0,-21-21 0,21 0 16,0-1-16,1 1 0,-22 0 0,21 21 15,-21-21-15,21 0 0,-21 0 0,0-1 16,21 22-16,-21 22 31,0-1-31,0 0 16,0 0-16,0 0 16,-21 0-16,21 1 0,0-1 15,0 0-15,0 0 0,0 0 16,0 0-16,0 1 15,21-22 17,-21-22-17,0 1-15,21 0 0,-21 0 16,0 0-16,0-22 0</inkml:trace>
  <inkml:trace contextRef="#ctx0" brushRef="#br0" timeOffset="6167.6">12615 1143 0,'-21'0'15,"42"0"63,0 0-78,1 21 0,-1-21 16</inkml:trace>
  <inkml:trace contextRef="#ctx0" brushRef="#br0" timeOffset="6766.11">13166 1439 0,'0'-21'16,"0"0"-16,0 0 15,0 0-15,0 0 16,0-1-16,0 1 16,-22 21-1,1 0-15,0 0 0,0 0 16,0 0-16,0 21 0,-1-21 0,1 22 15,0-1-15,-21 0 0,21 0 16,-1 0-16,1 0 0,0 1 0,21-1 16,-21 0-16,21 0 0,-21 0 0,21 0 15,0 1-15,0-1 0,0 0 0,21 0 16,0-21-16,0 0 16,22 0-16,-22 0 0,0 0 15,0 0-15,0 0 0,22 0 16,-22-21-16,0 0 0,21 0 0,-21-1 15,22 1-15,-22 0 0,0-21 16,21 21-16,-20-22 0,-1 22 0,0-21 16,0-1-16,0 1 0,0 0 0,1-22 15,-22 22-15,0 0 0,21-1 0,-21 1 16,0 21-16,0 0 16,0-1-16,0 1 0,-21 42 15,-1 1-15,22-1 16,-21 0-16,0 21 0,21 1 15,-21-1-15,21 0 0,-21 22 0,21-22 16,0 0-16,-21 1 0,21-1 16,0 0-16,0 1 0,0-22 0,0 21 15,21-21-15,0 22 0,-21-22 16,21 0-16,0-21 0,-21 21 0,21-21 16,1 21-16,-1-21 0,0 0 0,0 0 15,0-21-15,0 0 0,1 0 16</inkml:trace>
  <inkml:trace contextRef="#ctx0" brushRef="#br0" timeOffset="7268.12">15092 1122 0,'21'-21'0,"-42"42"0,63-63 15,-21 20-15,-21 1 0,0 0 16,21 0-16,-21 0 0,22 0 0,-22-1 16,0 65-1,0-22 1,-22 0-16,22 21 0,-21 1 0,21-1 15,-21-21-15,21 22 0,0-1 16,0 0-16,-21 1 0,21-1 0,-21 0 16,21 1-16,-21-22 0,21 21 15,0-21-15,0 0 0,0 22 0,0-22 16,-22-21-16,22 21 0,0 0 0,-21-21 31,21-21-31,-21 0 16,21 0-16</inkml:trace>
  <inkml:trace contextRef="#ctx0" brushRef="#br0" timeOffset="7808.11">14901 1164 0,'0'-21'0,"-21"-42"16,21 41-16,0-20 15,21 21-15,22-21 16,-22 20-16,21 1 0,0 0 15,-20 0-15,20 21 0,21 0 0,-20 0 16,-1 0-16,0 0 0,1 21 0,-1 0 16,0 0-16,-20 22 0,-1-1 15,0 0-15,0 1 0,0-1 0,-21 0 16,0 1-16,0-1 0,0-21 0,0 22 16,0-1-16,0-21 0,0 21 15,0-20-15,0-1 0,-21 0 16,21 0-16,0 0 15,-21-21-15,21-21 16,0 0-16,0 0 16,0 0-16,0-1 0,0 1 15,0 0-15,0-21 0,0-1 0,21 1 16,0 0-16,0-1 0,1-20 0,-1 21 16,0-1-16,0 1 0,0 0 15,22-1-15,-22 22 0,0 0 0,21 0 16,-21 0-16,1 21 0,20 0 0,-21 0 15,0 0-15,0 21 0,1 21 16,-1-21-16,0 22 0,0-1 16,-21 0-16,0 1 0,0-1 0,0 0 15,0 1-15,0-1 0,0 0 0,0 1 16,0-22-16,0 21 0,-21-21 16,0 64-16,0-64 15,21 0-15,0 0 0,-22 1 0,22-1 16,-21-21-16,21-21 31,0-1-15</inkml:trace>
  <inkml:trace contextRef="#ctx0" brushRef="#br0" timeOffset="8987.83">16531 1334 0,'0'-22'16,"0"1"-16,0 0 16,0 0-16,0 0 0,0 0 15,0-1-15,-21 1 16,0 21-16,0 0 0,-1 0 0,1 0 16,0 0-16,0 0 0,0 0 15,0 21-15,-1 1 0,1-1 16,0 0-16,0 0 0,21 0 0,-21 22 15,-22-1-15,22-21 16,21 21-16,0-20 0,-21-1 0,21 0 16,0 0-16,0 0 0,0 22 15,0-22-15,0 0 16,21-21-16,0 0 0,1 0 16,-1 0-16,0 0 0,21-21 15,-21 0-15,1 21 0,-1-22 0,21-20 16,-21 21-16,0 0 15,1 0-15,-22-1 0,21-20 16,-21 21-16,21 0 0,-21-22 0,21 22 16,-21 0-16,0 0 0,0 0 15,0 42 17,0 0-32,-21 0 0,21 0 0,0 1 15,-21-1-15,21 0 0,0 21 0,0-21 16,0 1-16,0-1 0,0 0 15,0 0-15,0 0 0,0 0 0,21 1 16,0-1-16,0-21 0,0 21 16,1-21-16,-1 0 0,0 0 15,0 0-15,0-21 0,0 21 16,1-21-16,-1 21 0,0-22 16,0 1-16,0 0 0,0 0 15,1-21-15,-22 20 0,0 1 0,21 0 16,-21 0-16,21 0 0,-21 0 0,0-1 15,0 1-15,0 42 32,0 1-32,-21-22 15,21 21-15,0 0 0,0 21 0,0-21 16,0 1-16,0-1 0,0 0 0,0 0 16,0 0-16,0 0 0,0 1 15,21-1-15,0 0 0,0-21 16,0 0-16,1 21 0,20-21 0,-21 0 15,0 0-15,0 0 0,1 0 0,20-21 16,-21 0-16,0 0 0,0 21 16,-21-22-16,22 1 0,-1 0 0,-21-21 15,21 21-15,-21-1 0,0 1 0,0 0 16,0-21-16,0 21 0,0-1 16,0 44 15,0-1-31,0 0 0,0 0 15,0 21-15,-21-20 0,21-1 16,-21 0-16,21 0 0,0 0 16,0 0-16,-22 1 0,22-1 0,-21-21 15,21 21-15,-21-21 32,21-21-17,0 0-15,0-1 16,0 1-16,0 0 0,0 0 0,21 0 15,-21 0-15,21-1 0,1 1 16,-22 0-16,21 0 0,0 0 16,0 0-16,0-1 0,0 1 0,1 0 0,-1 21 15,0 0-15,0 0 0,21 0 16,-20 0-16,-1 0 0,-21 21 16,21 0-16,-21 1 0,21-1 0,-21 0 15,0 0-15,0 21 0,0-20 0,0-1 16,0 0-16,-21 0 0,0 21 15,0-20-15,21-1 0,-22 0 16,1 0-16,21 0 16,0-42 15,0 0-31,0 0 16,0 0-16,0-1 0</inkml:trace>
  <inkml:trace contextRef="#ctx0" brushRef="#br0" timeOffset="9168.16">17103 974 0,'-22'0'16,"44"0"-16,-65-21 0,43-1 16,-21 22-16,0-21 15,42 21 32</inkml:trace>
  <inkml:trace contextRef="#ctx0" brushRef="#br0" timeOffset="9659.9">18711 995 0,'0'-21'0,"0"42"0,0-63 0,0 20 16,0 1-16,0 0 0,0 0 15,0 42 1,0 0-1,0 0-15,0 22 0,0-1 16,0 0-16,0 1 0,0 41 0,0-41 16,-21 20-16,21-20 0,-21-1 15,0 0-15,21 1 0,-21-1 0,-1 0 16,22-21-16,0 22 0,-21-22 0,21 0 16,-21 0-16,21 0 0,-21-42 31,21 0-16,-21 0-15,21 0 0</inkml:trace>
  <inkml:trace contextRef="#ctx0" brushRef="#br0" timeOffset="10176.07">18351 1122 0,'0'0'0,"0"-42"0,0-22 16,22 22-16,-22 21 15,21-22-15,0 22 0,0 0 16,0 0-16,22 0 0,-22-1 0,21 1 0,-21 21 15,22 0-15,-22 0 0,21 0 16,0 21-16,1 1 0,-22 20 16,0 0-16,21 1 0,-20-1 0,-22 0 0,21 22 15,-21-22-15,21 0 16,-21 22-16,0-22 0,0 1 0,0-1 16,0-21-16,0 21 0,0 1 0,0-22 15,-21 0-15,21 0 0,0 0 0,-21 1 16,21-44 15,0 1-31,0 0 0,0 0 16,0 0-16,0-22 0,21 1 0,0 21 15,-21-21-15,21-22 0,0 22 16,0-1-16,1-20 0,-1 21 0,0-22 16,0 22-16,21-22 0,-20 43 0,20-21 15,-21 21-15,0-1 16,22 1-16,-1 21 0,-21 0 0,0 21 15,22 1-15,-22-1 0,0 21 0,0 0 16,0 1-16,-21-1 0,0 0 16,0 22-16,0-22 0,0 1 0,0-1 15,0 21-15,0-20 0,0-1 0,-21 0 16,0-20-16,21 20 0,-21-21 16,0 21-16,21-20 0,0-1 0,-22 0 15,22 0-15,-21 0 0,42-42 47,1 0-47,-22 0 0,21 0 0</inkml:trace>
  <inkml:trace contextRef="#ctx0" brushRef="#br0" timeOffset="10535.91">19685 1397 0,'0'21'31,"21"-21"-31,0 0 16,0 0-16,1 0 0,-1 0 16,0-21-16,0 21 0,0-21 15,0 21-15,43-42 0,-43 20 16,0 1-16,-21 0 0,21 0 16,-21 0-16,0-22 0,0 22 15,0 0-15,-21 21 16,0 0-16,-21 21 0,21 0 15,-1 1-15,1-1 0,0 21 16,-21-21-16,21 22 0,-22-1 16,43 0-16,0-21 0,0 1 0,0 20 15,0-21-15,0 0 0,0 0 16,0 22-16,21-43 0,22 21 16,-22-21-16,0 0 0,0 0 15,22 0-15,-22 0 0,0 0 16,21 0-16,1-21 15,-22 0-15,21-1 0</inkml:trace>
  <inkml:trace contextRef="#ctx0" brushRef="#br0" timeOffset="10796.42">20510 741 0,'0'-21'0,"0"42"0,-21-42 16,0 21-16,0 0 0,0 21 15,21 0-15,-21 0 0,21 22 16,-22-1-16,22 0 0,0 1 0,-21 20 16,21-21-16,0 22 0,-21-22 15,21 1-15,0 20 0,0-21 0,0 1 16,-21-1-16,21-21 0,-21 22 0,21-22 16,0 21-16,0-21 0,0 0 0,0 1 15,21-22 1,0-22-1,0 1-15,0 0 0,-21 0 16,22 0-16</inkml:trace>
  <inkml:trace contextRef="#ctx0" brushRef="#br0" timeOffset="11239.87">20659 868 0,'0'-42'0,"0"84"0,0-106 0,0 43 15,21 0-15,-21 0 0,0 42 16,0 0-16,0 22 15,0-1-15,0 0 0,0 1 16,0-1-16,0 0 0,0 1 0,0 20 16,0-21-16,-21 1 0,21-1 0,-22 0 15,22 1-15,0-22 0,0 0 16,0 21-16,-21-20 0,21-1 0,-21-21 16,21 21-16,0 0 0,0-42 46,0 0-46,21 0 0,0-1 16,1 1-16,-22 0 0,42-42 16,-21 41-16,0-20 0,0 21 15,22 0-15,-1-22 0,-21 22 16,0 21-16,1 0 0,-1 0 16,-21 21-16,0 1 0,0-1 15,0 0-15,0 21 0,0 43 16,0-64-16,0 21 15,0-20-15,0-1 0,0 0 0,0 0 16,-21 0-16,21 0 16,0 1-1,21-44 1,0 22 0,-21-21-16,21 0 0,0 21 0</inkml:trace>
  <inkml:trace contextRef="#ctx0" brushRef="#br0" timeOffset="11632.16">21378 1270 0,'0'-21'0,"0"42"0,0-63 15,0 21 1,-21 21-16,0 0 0,0 0 16,0 0-16,-1 21 0,1-21 15,21 21-15,-21 0 0,0 0 0,0 0 16,21 1-16,-21 20 0,21-21 15,0 0-15,0 0 0,0 22 0,0-22 16,0 0-16,0 0 0,0 0 0,0 1 16,0-1-16,21-21 0,0 21 0,0-21 15,0 0-15,0 0 16,1 0-16,-1 0 0,0 0 0,0 0 16,0-21-16,0 0 0,-21-1 0,22 1 15,-1 0-15,-21 0 0,21 0 16,-21 0-16,0-22 0,0 22 15,0 0-15,0-21 0,0 20 0,0 1 16,0 0-16,-21 21 0,0-21 16,-1 21-16,1 0 15,0 21-15,21 0 16,0 0-16,0 1 0,0-1 16,21-21-1,0 21-15,1-21 0</inkml:trace>
  <inkml:trace contextRef="#ctx0" brushRef="#br0" timeOffset="12166.95">21971 1334 0,'0'0'0,"0"-22"0,0 1 16,0 0-16,0 0 15,-21 21-15,0 0 16,-1 0-16,1 21 0,0-21 15,0 21-15,0 0 0,0 1 0,-1-1 16,22 0-16,-21 21 0,0-21 0,0 1 16,21-1-16,-21 21 0,21-21 15,0 0-15,0 1 0,0-1 16,0 0-16,0 0 0,0 0 16,21-21-16,0 21 0,0-21 15,0 0-15,1 0 0,-1 0 16,0 0-16,0-21 0,0 0 0,0 0 15,1 21-15,-1-42 0,0 20 0,0 1 16,-21-21-16,42-22 16,-20 1-16,-1 21 0,0-1 0,-21-20 15,21-1-15,0 1 0,0-1 0,-21 1 16,0 20-16,0-20 0,22 21 16,-22 20-16,0 1 0,0 0 0,0 0 15,0 42 1,0 0-16,-22 0 15,22 22-15,-21-1 0,21 64 16,-21-43-16,21 1 0,0-22 0,-21 22 16,21-1-16,0-20 0,0-1 0,0 0 15,0 1-15,0-1 0,0 0 16,0 1-16,0-22 0,0 0 0,0 0 16,0 0-16,21 0 0,0-21 0,0 0 15,1 0-15,-1 0 16,0 0-16,0 0 0,0 0 0,22-21 15,-22 0-15,0 0 0,0 0 16</inkml:trace>
  <inkml:trace contextRef="#ctx0" brushRef="#br0" timeOffset="12432.46">19664 1122 0,'0'0'0,"21"21"16,0-21-1,0 0-15,0 0 0,1 0 0,-1 0 16,0 21-16,0-21 0,0 0 0,0 0 15,1 0-15,-1 0 16,0 0 0</inkml:trace>
  <inkml:trace contextRef="#ctx0" brushRef="#br0" timeOffset="12809.11">22564 1630 0,'-22'0'16,"44"0"46,-1 0-46</inkml:trace>
  <inkml:trace contextRef="#ctx0" brushRef="#br0" timeOffset="12995.63">22839 1651 0,'21'0'94</inkml:trace>
  <inkml:trace contextRef="#ctx0" brushRef="#br0" timeOffset="13396.43">23855 1503 0,'0'0'16,"-21"-21"-16,-1 0 0,1 21 0,0-22 15,0 1-15,0 0 0,0-21 0,21 21 16,-22-1-16,22 1 0,0 0 0,0-42 16,0 41-16,0-20 15,22 21-15,-1-21 0,0 20 0,0 1 16,21 0-16,-20 0 0,20 0 0,0 0 16,1 21-16,-22-22 0,21 22 15,0 0-15,-20 0 0,-1 0 0,0 22 16,0-1-16,-21 0 0,0 21 15,0-21-15,0 22 0,0-1 0,-21 0 16,0 1-16,0-1 0,-1 0 0,1 1 16,-21-1-16,21-21 0,0 22 0,-22-22 15,22 21-15,0-21 16,0 22-16,0-22 0,21 0 0,-22 21 16,22-21-16,0 1 0,0-1 15,0 0-15,0 0 0,0 0 16,0 0-16</inkml:trace>
  <inkml:trace contextRef="#ctx0" brushRef="#br0" timeOffset="13652.46">23749 2159 0,'0'0'0,"-21"21"16,21 0-16,21-21 31,0 0-31,0 0 15,0 0-15,-21-21 0,22 21 16,-22-21-16,0 0 16,0 0-16,-22 21 15,1 0 1,0 0 0,0 0-16,0 0 15,21 21-15,-21-21 16,-1 0-16,1 0 15</inkml:trace>
  <inkml:trace contextRef="#ctx0" brushRef="#br0" timeOffset="14251.5">20214 1037 0,'-42'0'0,"84"0"0,-105 0 0,20 0 0,22 0 15,0 0-15,0 0 0,21-21 32,21 21-17,0 0-15,0 0 0,22 0 0,-1-21 16,0 21-16,1 0 0,-1 0 15,0 0-15,1 0 0,-1 0 16,0 0-16,-21 0 0,1 0 0,-44 0 78</inkml:trace>
  <inkml:trace contextRef="#ctx0" brushRef="#br0" timeOffset="30637.94">1228 5969 0,'-22'0'31,"22"-21"-31,-21 21 16,0-21 0,21 0-16,-21 21 0,21-22 15,0 1-15,0 0 16,0 0-16,0 0 15,0 0-15,0-1 16,0 1-16,0 0 0,21 0 16,0 21-16,0-21 0,1 21 15,-1 0-15,0 0 0,0 0 0,21 0 16,-20 0-16,-1 0 0,0 0 16,0 21-16,0 0 0,0 0 0,-21 0 15,22 22-15,-22-22 0,21 0 16,-21 21-16,0 1 0,0-22 0,0 21 15,0 1-15,0-1 0,-21 0 16,-1-21-16,1 22 0,-21-1 16,21 0-16,-22 1 0,1-1 0,0-21 15,-1 22-15,1-1 0,0-21 16,-1 0-16,1 0 0,21 1 16,-21-1-16,20 0 0,1-21 0,0 0 15,0 0-15,0 0 0,0 0 16,21-21-16,-22 0 15,1-1-15,21 1 0,0-21 0,0 21 16,0 0-16,0-1 0,0 1 16,0 0-16,0 0 0,0 0 0,0 0 15,21-1-15,1 22 0,-1 0 16,0 0-16,0 0 0,0 0 16,0 0-16,1 22 15,-1-22-15,0 21 0,0 0 16,0 0-16,0 0 0,1 0 15,-1 1-15,0 20 0,-21-21 0,21 0 16,0 22-16,-21-22 16,0 0-16,21 0 15,1-21 1,-1 0 0,0 0-16,0 0 15,0-21-15,22 0 0,-22 0 16</inkml:trace>
  <inkml:trace contextRef="#ctx0" brushRef="#br0" timeOffset="30928.23">1820 6329 0,'0'21'31,"21"-21"-15,1 0-16,-1 0 15,-21-21 1,0 0 0,0 0-1,-21 21 17,-1 0-17,22 21 1</inkml:trace>
  <inkml:trace contextRef="#ctx0" brushRef="#br0" timeOffset="32337.2">4085 5673 0,'21'-21'0,"-42"42"0,63-64 0,-42 22 15,22 21-15,-22-21 0,0 0 0,0 0 16,0 0-16,0-1 0,0 1 0,-22 0 16,1 0-16,0 0 15,0 21-15,-21-21 0,20 21 16,1 0-16,-21 0 0,21 0 0,-22 21 16,1 0-16,0 21 0,-1-21 15,-20 43-15,21-1 0,-1 1 0,1-1 16,0 1-16,-1-1 0,22 1 15,0-1-15,0 1 0,21-22 16,0 1-16,0 20 0,0-21 0,21-20 0,0 20 16,0-21-16,0 21 0,22-20 15,-1-22-15,0 21 0,1 0 0,-1-21 16,0 0-16,1 0 0,20 0 0,-20 0 16,-1 0-16,21-21 15,-20 0-15,20-1 0,-20 22 0,-1-42 16,0 21-16,1 0 0,-1 0 0,-21-22 15,0 22-15,0 0 0,1-21 0,-22 20 16,0 1-16,0-21 0,0 21 16,0 0-16,-22-1 0,1 1 0,0 0 15,-21 21-15,21 0 0,-1 0 0,-20 0 16,21 0-16,0 0 0,-22 0 16,22 21-16,0 0 0,0 1 0,0-1 15,0 0-15,21 21 0,-43 1 16,43-1-16,-21-21 0,21 21 15,0-20-15,0-1 0,0 0 0,0 0 16,0 0-16,0 0 0,0 1 16,21-22-16,0 0 0,1 0 15,-1 0-15,0 0 0,21 0 0,-21 0 16,1-22-16,20 22 0,-21-21 0,21 0 16,-20-21-16,-1 21 0,0-1 0,0 1 15,0-21-15,0 21 16,-21-22-16,0 1 0,22 21 0,-22 0 15,0 0-15,0 42 32,-22 0-32,22 0 15,0 0-15,0 0 0,-21 1 16,21-1-16,0 0 0,0 0 16,0 0-16,0 0 0,0 1 0,0-1 15,21 0-15,1-21 16,-1 0-16,0 0 0,0 0 0,21 0 15,-20 0-15,20 0 16,-21 0-16,0-21 0,22 21 0,-22-21 0,0-1 16,21 1-16,-21 0 0,1 0 0,-22 0 15,21 0-15,0-1 0,-21 1 16,21 0-16,-21 0 0,0 0 16,0 42 15,0 0-31,0 0 15,0 0-15,0 1 0,0-1 0,-21 0 16,21 0-16,-21 0 0,21 0 0,0 1 16,0-1-16,-21 0 0,21 0 15,-22-21-15,22 21 0,-21 0 0,21 1 16,-21-22 0,21-22-1,0 1-15,0 0 16,0 0-16,0 0 0,0 0 0,0-1 15,21 1-15,0 0 0,1-21 16,-1 21-16,0-1 0,0 1 16,0-21-16,0 21 0,22 21 0,-22-21 15,21-1-15,-21 22 0,22 0 0,-22 0 16,0 0-16,0 22 0,0-1 0,1 0 16,-1 0-16,0 0 0,-21 0 15,21 1-15,-21-1 0,0 0 0,0 0 16,0 0-16,0 0 0,0 1 0,0-1 15,0 0-15,-21 0 0,21 0 0,-21 0 16,21 1-16</inkml:trace>
  <inkml:trace contextRef="#ctx0" brushRef="#br0" timeOffset="33403.79">6710 5906 0,'21'-22'0,"-42"44"0,63-65 0,-42 22 0,0 0 15,0 0-15,21 21 0,-21-21 16,0 42-1,0 0-15,0 0 16,0 0-16,0 22 0,0-22 0,0 21 16,-21-21-16,21 22 0,0-22 15,0 21-15,-21-21 0,21 22 0,-21-22 16,21 21-16,-21-21 0,21 0 0,0 1 16,0-1-16,0 0 0,21-42 46,0 21-46,0-21 0,-21-1 0,21-20 16,0 21-16,1 0 0,-1 0 0,21-22 16,-21 22-16,0 0 0,1 0 15,-1 0-15,-21-1 0,21 1 16,0 21-16,0 0 16,-21 21-16,21 1 15,-21-1-15,0 0 0,0 0 16,0 0-16,0 0 0,0 1 0,0-1 15,0 0-15,0 0 0,0 0 0,22 0 16,-1 1-16,0-22 16,0 0-16,0 0 15,0 0-15,1 0 0,-1 0 16,0 0-16,0-22 0,0 1 0,0 0 16,22-21-16,-22 21 15,0-1-15,-21-20 0,21 21 16,0 0-16,-21 0 0,0-1 0,0-20 15,22 42-15,-22-21 0,21 0 0,-21 42 47,0 0-47,0 0 0,0 0 16,0 1-16,0 20 0,0-21 16,0 0-16,0 0 0,0 1 0,0-1 15,0 0-15,0 0 0,0 0 16,0 0-16,21-21 0,0 0 15,0 0-15,0 0 16,22 0-16,-22 0 0,0 0 16,21 0-16,-20-21 0,-1 0 0,21 0 15,-21 0-15,22 0 0,-22-1 0,0 1 16,0 0-16,0 0 0,-21 0 0,0-22 16,0 22-16,0 0 0,0-21 15,-21 42-15,0 0 16,0 0-16,0 0 0,-1 0 0,1 0 15,0 21-15,0 0 0,0 0 16,0 22-16,21-22 0,0 0 16,0 21-16,0-21 0,0 1 0,0-1 0,0 0 15,0 0-15,0 0 0,21 0 16,0 1-16,0-1 0,0-21 16,0 21-16,43-21 0,-43 0 15,0 0-15,22 0 0,-22 0 0,0 0 16,0 0-16,0-21 0,22 0 0,-22-1 15,0 1-15</inkml:trace>
  <inkml:trace contextRef="#ctx0" brushRef="#br0" timeOffset="34127.93">10139 5461 0,'21'-21'16,"-42"42"-16,63-84 0,-21 41 0,-21 1 0,0 0 16,0 0-16,0 0 0,0 0 0,-21-1 15,0 22-15,0-21 0,0 21 16,-1 0-16,-20 0 0,21 0 0,0 0 15,-22 0-15,22 0 0,-21 21 0,0 1 16,20 20-16,-20-21 0,21 21 16,-21 1-16,20 20 0,1-20 0,0 20 15,0-21-15,0 22 0,0-1 16,-1-20-16,22 20 0,0-20 0,0-1 16,0 0-16,0 1 0,0-1 0,0-21 15,22 21-15,-1-20 0,0-1 16,0 0-16,21 0 0,-20 0 0,20-21 15,0 0-15,1 0 0,-1 0 0,43 0 16,-43-21-16,21 0 16,-20 0-16,-1 0 0,0-1 0,22-20 0,-22 0 15,-21-1-15,22 1 0,-1 0 16,-21-22-16,0 22 0,1-22 0,-22 1 16,0-1-16,0 22 0,0-21 0,-43-1 15,22 22-15,0-1 0,-21 1 16,-1 21-16,22-21 0,-21 42 15,-1-22-15,1 22 0,0 0 0,-1 0 16,22 0-16,-21 22 0,21-22 0,-22 21 16,22 21-16,0-21 0,0 22 0,21-1 15,0 0-15,-21 1 0,21-1 16,0 0-16,0 1 0,0-1 0,0 0 16,0 1-16,0-1 0,21-21 0,0 0 15,0 0-15,22 1 0</inkml:trace>
  <inkml:trace contextRef="#ctx0" brushRef="#br0" timeOffset="35559.74">10541 5779 0,'0'0'0,"0"-22"0,0 1 16,21 21-16,-21 21 15,0 1 1,0-1-16,0 0 15,21 0-15,-21 0 0,0 22 0,0-22 16,0 0-16,0 21 0,0-21 0,0 1 16,0-1-16,0 0 0,0 0 15,0 0-15,0 0 0,21 1 16,1-22 0,-1 0-16,0 0 15,0-22-15,0 1 0,0 0 16,1 0-16,-22-21 0,21 20 15,0 1-15,0-21 0,0 21 0,0-22 16,1 22-16,-22-21 16,21 21-16,0 0 0,0-1 0,-21 1 15,0 0-15,21 21 0,0 0 16,-21 21 0,0 0-16,0 1 0,0-1 15,0 0-15,0 0 0,-21 21 16,21-20-16,0-1 0,-21 0 0,21 0 15,0 0-15,0 0 0,0 1 0,0-1 16,0 0-16,0 0 0,0 0 16,21-21-16,0 0 15,1 0-15,-1 0 0,0 0 0,21 0 16,-21 0-16,1-21 0,20 0 0,-21 0 16,0 0-16,43-22 15,-43 22-15,0 0 0,0-21 0,0 20 16,-21-20-16,0 21 0,0 0 0,0 0 15,0-1-15,0 1 0,0 0 16,-21 21-16,0 0 16,0 0-16,0 0 0,0 0 0,-1 21 15,22 0-15,-21 1 0,0-1 0,21 0 16,-21 21-16,21-21 0,0 1 16,0 20-16,0 0 0,0-21 15,0 1-15,0-1 0,0 0 16,21-21-16,0 0 0,0 21 0,1-21 15,-1 0-15,0 0 0,21 0 0,-21 0 16,22 0-16,-1 0 0,-21 0 16,22-21-16,-22 0 0,21 21 0,-21-21 15,0-1-15,22 1 0,-43 0 16,21 0-16,0 0 0,-21-22 0,21 22 16,-21 0-16,0 0 0,0 0 15,0 0-15,-21 21 0,0 0 16,0 0-16,0 0 15,21 21 1,0 0-16,21 0 16,0 0-16,0-21 0,0 21 15,-21 1-15,21-1 0,1 0 0,-1 0 16,-21 0-16,0 0 0,21-21 0,-21 22 16,21-1-16,-21 0 0,0 0 15,0 0-15,0 0 16,21-21-1,-21 22-15,21-22 0,1 0 16,-1 0-16,0 0 0,0-22 16,0 1-16,0 21 0,1-21 15,-1 0-15,0 0 0,0 0 0,0-1 16,0 1-16,1 0 16,-1 0-16,-21 0 0,0-22 0,0 22 0,0 0 15,0 0-15,0 0 0,-21 0 16,-1 21-16,1 0 0,0 0 15,0 0-15,0 0 0,21 21 16,0 0 0,0 0-16,0 0 15,21-21-15,0 21 0,0 1 16,0-1-16,1 0 0,-1-21 0,-21 21 16,0 0-16,21 0 0,-21 1 0,0-1 15,0 0-15,0 0 16,0 0-16,0 0 15,21-21-15,0 0 16,0 0-16,1 0 16,-1 0-16,0 0 0,0 0 15,-21-21-15,21 21 0,0-21 16,1 0-16,-1 0 0,0 0 16,0-1-16,0 1 0,0 0 0,1 0 15,-1 0-15,-21 0 0,0-1 16,21 1-16,-21 0 0,21 21 0,-21 21 31,0 0-31,0 1 0,-21-22 16,21 21-16,-21 0 0,21 0 15,0 0-15,0 0 0,0 1 0,0-1 16,0 0-16,0 0 16,0 0-16,0 0 15,21-21 16,-21-21-31,21 21 16,-21-21-16,0 0 0,0 0 0,0 0 16,21-1-16</inkml:trace>
  <inkml:trace contextRef="#ctx0" brushRef="#br0" timeOffset="35725.19">12658 5630 0,'0'0'0,"0"-21"0,-22 21 0,1-21 16,0 21-16,0 0 31,21 21 0,0 0-15,21 1-16,0-1 0</inkml:trace>
  <inkml:trace contextRef="#ctx0" brushRef="#br0" timeOffset="36592.1">13250 5969 0,'0'0'16,"0"-21"-16,0 0 0,0 0 15,0-1-15,0 1 0,0 0 16,-21 21-16,0-21 0,0 21 0,0 0 15,-1 0-15,1 0 0,0 0 0,0 0 16,0 0-16,-43 21 16,43 0-16,0 0 0,0 1 15,0-1-15,-1 0 0,22 0 0,0 0 16,-21 0-16,21 1 0,0-1 0,-21 0 16,21 0-16,0 0 0,0 0 15,21-21-15,0 0 16,1 0-16,-1 22 0,0-22 15,21 0-15,-21 0 0,1 0 16,-1 0-16,0 0 0,21-22 0,-21 22 16,1-21-16,-1 0 0,0 0 0,0 0 15,0 0-15,0-1 0,1 1 0,-1-21 16,0 0-16,0 20 0,0-83 16,0 62-16,1 1 0,-1-22 15,-21 22-15,21-21 0,0 20 16,-21 1-16,0 0 0,21-1 0,-21 22 15,0-21-15,0 21 0,0-1 0,0 1 16,0 0-16,-21 21 31,21 21-31,-21 0 0,0 1 16,0 20-16,21-21 0,0 21 0,-22 1 16,1 20-16,21-20 0,0-1 0,-21 21 15,0-20-15,21-1 0,-21 0 16,21 1-16,0-1 0,0 0 0,0 22 15,0-22-15,21-21 0,0 1 16,0-1-16,-21 0 0,21-21 0,1 21 16,20-21-16,-21 0 0,0 0 0,0 0 15,1 0-15,-1 0 0,0 0 16,0 0-16,0 0 0,0 0 16,1 0-16,20-42 0,-21 42 15,-21-21-15,21-1 0,-21 1 0,21 0 16,1 0-16,-22 0 0,0 0 0,0-22 15,0 22-15,0 0 16,-22 21 0,1 21-16,0 0 15,21 0-15,0 1 0,-21-1 0,21 0 16,-21 0-16,21 0 0,0 0 16,0 1-16,0-1 0,0 0 15,0 0-15,21 0 16,0-21-16,-21 21 15,21-21-15,0 0 0,1 0 0,-1 0 16,0 0-16,0 0 0,0-21 16,-21 0-1,21 21-15,-21-21 0,0 0 16,22 21-16</inkml:trace>
  <inkml:trace contextRef="#ctx0" brushRef="#br0" timeOffset="37772.12">15240 5990 0,'-21'21'16,"21"-42"15,21 0-31,0 21 0,0-21 0,0 0 16,22 0-16,-22-1 0,21-20 15,1 21-15,-1-21 0,0 20 0,-21-20 16,22 0-16,-1-1 0,0 1 0,-20 0 16,20-1-16,-21 22 0,-21-21 0,0 21 15,0 0-15,0-1 0,0 1 16,-21 21-1,0 0-15,0 0 0,-1 21 16,1-21-16,0 22 0,0 20 0,0-21 16,21 0-16,0 22 0,0-22 15,0 21-15,0-21 0,0 22 0,0-1 16,21 0-16,0 1 0,0-22 0,0 21 16,1 0-16,-22-20 0,21 20 0,0-21 15,0 43-15,-21-43 0,0 0 16,0 0-16,-21-21 15,0 0 1,0 0-16,-1-21 0,1 0 16,0 21-16,0-21 0,0-1 0,0-20 15,-1 21-15,22 0 0,0-22 16,-21 22-16,21 0 0,0-21 16,0 21-16,0-1 0,0 1 15,0 42 1,0 1-16,0-1 15,0 0-15,0 0 0,21 0 16,-21 0-16,22 1 0,-22-1 0,21 0 16,0 0-16,0 0 0,0 0 15,0-21-15,1 22 0,-1-22 0,21 0 16,-21 0-16,0 0 0,43 0 16,-43 0-16,21 0 0,1-22 15,-22 1-15,21 0 0,-21 0 16,22 0-16,-22 0 0,0-22 0,0 1 15,22 0-15,-22-1 0,0 1 0,0-22 16,0 22-16,0-21 0,1-1 0,-1 1 16,0-1-16,0 22 0,-21-22 15,0 1-15,0 20 0,21 1 0,-21 0 16,0 21-16,0-1 0,0 1 16,-21 42-16,0 1 15,21-1-15,-21 21 0,0 0 0,-1 22 16,22-22-16,0 22 0,-21-1 0,21 1 15,-21-22-15,21 22 0,0-1 0,0-21 16,0 22-16,0-22 0,0 1 16,0-1-16,0-21 0,0 21 15,21-20-15,-21-1 0,0 0 0,21 0 16,1 0-16,-1-21 0,0 0 16,0 0-16,0 0 0,-21-21 15,0 0-15,0 0 16,0 0-16,0-1 0</inkml:trace>
  <inkml:trace contextRef="#ctx0" brushRef="#br0" timeOffset="37927.83">16129 5630 0,'0'0'0,"21"0"32,0 0-17,0 0-15,22 0 16,-22 0-16,21 0 0,-21 0 0,22 0 15,-1 0-15,0 0 0,1 0 0,-1 0 16,0 0-16,-20 0 0,20 0 0</inkml:trace>
  <inkml:trace contextRef="#ctx0" brushRef="#br0" timeOffset="39356.03">17103 5990 0,'21'0'16,"-21"-21"-16,21 21 16,-21-21-16,21 0 0,-21 0 15,0-1-15,0 1 0,0 0 0,0 0 16,0 0-16,0-22 0,0 22 0,0-21 16,0 21-16,0 0 0,-21-1 0,0 1 15,0 0-15,-22 21 16,22 0-16,0 0 0,-21 0 0,20 21 15,-20 0-15,0 1 0,21-1 16,-22 21-16,22-21 0,-21 22 0,21-22 16,-1 21-16,1-21 0,0 0 0,21 22 15,0-22-15,0 0 0,0 0 16,0 0-16,0 1 0,21-22 16,0 0-16,1 0 0,-1 0 15,21 0-15,-21 0 0,0 0 0,22 0 16,-22-22-16,21 1 0,-21 21 0,22-21 15,-22 0-15,21-21 0,-21 20 16,22-20-16,-22 21 0,0-21 0,0-1 16,0 1-16,-21 0 0,22 20 0,-22-20 15,0 21-15,0 0 0,0 0 16,-22 21-16,1 0 16,0 21-16,0 0 15,0 0-15,21 0 0,0 22 0,0-22 16,-21 21-16,21 0 0,0-20 0,0 20 15,0-21-15,0 21 0,0-20 16,21-1-16,-21 21 0,21-21 0,0 0 16,0-21-16,0 22 0,1-1 0,-1-21 15,21 0-15,-21 0 0,22 0 0,-22 0 16,21 0-16,0 0 0,-20-21 0,20-1 16,-21 22-16,21-21 0,-20 0 15,-1-21-15,21 21 0,-21-22 0,0 1 16,1 0-16,-1-1 0,0-20 15,0 20-15,0-20 0,0-1 0,1 1 16,-22-1-16,21 1 0,-21 21 0,21-22 16,0-21-16,-21 64 0,0 0 15,0 0-15,-21 21 16,0 21-16,0 21 16,-1-20-16,1 20 0,0 0 0,0 1 15,0 20-15,0-21 0,-1 22 16,1-22-16,21 22 0,-21-1 0,0-20 15,21 20-15,-21-21 0,21 1 16,0-1-16,0 0 0,0 43 16,0-64-16,0 0 0,0 1 0,21-1 15,0 0-15,0 0 0,0-21 0,22 0 16,-22 0-16,0 0 16,21 0-16,-20 0 0,20-42 15,0 21-15,-21-1 0,22-41 16,-22 42-16,0-22 0,0 1 15,0 21-15,1-21 0,-22 20 0,0 1 16,0 0-16,0 42 31,0 0-31,0 1 0,0-1 16,0 0-16,0 0 0,-22 0 0,22 0 16,0 1-16,0 41 15,0-42-15,0 0 0,22 1 16,-1-1-16,0-21 15,0 0-15,0 0 0,0 0 16,1 0-16,-1-21 0,0-1 16,0 22-16,0-21 0,0 0 0,1 0 15,-1 0-15,21-22 0,-21 22 0,0 0 16,22 0-16,-22-21 0,0 20 16,0 1-16,0 0 0,1 21 15,-1-21-15,0 21 16,0 0-16,-21 21 47,0-42-16,0 0-15,0 0-1,0-1-15,-21 22 31,0 0-31,0 0 0,-1 0 16,1 22-16,0-1 0,0 0 16,-21 0-16,20 0 0,1 22 15,0-22-15,0 0 0,0 21 0,21-21 16,0 1-16,0-1 0,0 0 0,0 21 16,0-21-16,0 1 0,21-1 15,0 0-15,0-21 0,0 21 0,1-21 16,-1 0-16,0 0 0,21 0 15,-21 0-15,1 0 0,-1 0 0,21 0 16,-21 0-16,0 0 0,1-21 0,-1 21 16,0-21-16,-21 0 0,21-1 0,0 1 15,0 0-15,1-21 16,-22 21-16,21-22 0,-21 22 16,0-21-16</inkml:trace>
  <inkml:trace contextRef="#ctx0" brushRef="#br0" timeOffset="39628.12">18669 5292 0,'-42'42'16,"42"-63"46,0 0-62,-22 21 32,1 0-17,21 21 1,0 0 0,-21-21-1,21 21-15</inkml:trace>
  <inkml:trace contextRef="#ctx0" brushRef="#br0" timeOffset="39844.31">17653 5419 0,'0'0'0,"-21"21"0,42-21 31,0 0-31,0 0 15,0 0-15,22 0 0,-22 0 16,21 0-16,-21 0 0,22 0 0,-1 0 16,-21 0-16,22 0 0,-1 0 0,-21-21 15,21 21-15,-20 0 0,-1 0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03:41:22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20087 5546 0,'0'0'0,"0"21"15,0-42 32,0 0-47,0-1 16,0 1-16,0 0 16,21 21-16,0-21 15,-21 0-15,22 21 0,-1 0 16,0 0-16,-21-21 0,21 21 15,0 0-15,0 0 0,1 0 16,-1 0-16,0 0 0,0 0 0,0 0 16,0 0-16,1 21 15,-1 0-15,0 0 0,-21 0 0,0 0 16,21 1-16,-21-1 0,0 21 0,0-21 16,0 22-16,0-22 0,0 21 0,-21-21 15,21 22-15,-21-22 0,0 21 16,-1-21-16,22 0 0,-42 43 15,21-43-15,21 0 16,0-42 31,0 0-47,0 0 16,0 0-16,0-1 0,0-20 0,0 21 15,0-21-15,21 20 0,-21-20 0,21 21 16,0 0-16,1-22 0,-1 22 0,0 0 15,21-21-15,-21 21 0,1-1 16,-1 1-16,0 21 0,0-21 0,0 0 16,0 21-16,22 0 15,-22 0-15,0 0 0,0 0 0,0 0 16,1 21-16,-22 0 0,21 0 16,-21 1-16,0 20 0,0-21 0,0 21 15,0-20-15,0 20 0,0-21 16,0 21-16,0-20 0,0-1 0,-21 0 15,21 21-15,-22-21 0,22 1 16,-21-1-16,21 0 0,0 0 16,0-42 15,0 0-31,0 0 16,21-22-16,1 22 0,-1-21 15,-21 21-15,21-22 0,0 22 16,0-21-16,22-1 0,-22 22 0,0-21 15,0 21-15,0 0 0,0-1 16,1 1-16,-1 0 0,0 21 0,-21-21 16,21 21-16,0 0 15,0 0-15,-21 21 0,0 0 16,22 22-16,-22-22 0,0 0 16,0 21-16,0-21 0,0 1 0,0 20 15,0-21-15,0 21 0,0-20 0,0-1 16,0 21-16,21-21 0,-21 0 15,0 1-15,21-1 0,0 0 16,0-21-16,0 21 0,1-21 0,-1 0 16,0 0-16,0 0 0,21 0 0,-20 0 15,20 0-15,-21 0 0,21-21 16,-20 0-16,20 0 0,-21-1 0,21 1 16,-20 0-16,-1-21 0,0 21 15,0-22-15,0 22 0,0 0 0,-21-21 16,0 20-16,0-20 0,0 21 15,-21 21-15,0 0 16,0 0-16,0 0 0,0 21 16,-1 0-16,-20 22 15,21-1-15,0-21 0,0 21 16,-1-20-16,22 20 0,0-21 0,0 0 16,0 22-16,0-22 0,0 0 0,0 0 15,0 0-15,0 0 0,22 1 0,-1-1 16,0-21-16,21 0 15,-21 21-15,1-21 0,-1 0 0,21 0 16,-21 0-16,0 0 0,22 0 0,-22 0 16,0-21-16,21 21 0,-20-21 0,20-1 15,-21-20-15,21 21 0,1-21 0,-22-1 16,21 1-16,1 0 0,-1-1 16,0 1-16,-21-22 0,22 22 0,-1 0 15,-21-1-15,0 1 0,1 21 0</inkml:trace>
  <inkml:trace contextRef="#ctx0" brushRef="#br0" timeOffset="261.54">22500 5144 0,'0'-22'0,"0"44"0,0-65 16,0 22-16,0 0 0,0 0 0,0 0 15,-21 21 1,21 21-16,-21 0 0,0 0 0,-1 0 16,1 22-16,0-22 0,0 21 15,21 0-15,-21 1 0,0 20 0,-1-20 16,22-1-16,-21 21 0,0-20 15,21-1-15,0 22 0,-21-22 0,21 0 16,-21-21-16,21 22 0,0-1 16,0-21-16,0 22 0,0-22 0,0 0 0,0 0 15,0 0-15,0 0 16,21-21-16,0 0 0,0 22 16,0-22-16,1 0 0,20-22 15,-21 22-15,0-21 0,22 0 0,-22 0 16,21-21-16,0 20 0</inkml:trace>
  <inkml:trace contextRef="#ctx0" brushRef="#br0" timeOffset="1077.53">22860 5355 0,'0'0'0,"0"-42"0,21 21 15,-21-22-15,0-20 16,0 42-16,21 0 0,-21-1 0,0 1 16,0 42 15,0 1-31,-21-1 15,21 21-15,-21 0 0,21-20 0,-21 20 16,0 21-16,-1-20 0,22-1 0,-21 0 16,0 22-16,0-22 0,0 1 0,-22 41 15,22-63-15,0 22 16,0-22-16,0 21 0,21-21 16,0 1-16,0-1 0,-21-21 0,21 21 0,21-21 31,0-21-16,0 0-15,0-1 0,0 1 16,22 0-16,-22 0 0,0-21 16,21 20-16,-20 1 0,-1 0 0,21 0 15,-21 0-15,0 0 0,1-1 0,-1 22 16,0 0-16,-21 22 16,0-1-1,0 0-15,0 0 0,0 21 16,0-20-16,0-1 0,0 0 0,0 0 15,0 0-15,0 0 0,0 1 0,0-1 16,0 0-16,0 0 16,21 0-1,0-21-15,0 0 0,1 0 16,-1 0-16,21 0 0,-21 0 0,0 0 16,1-21-16,-1 0 0,0 0 0,0 0 15,0-1-15,0 1 0,1-21 0,-1 21 16,0 0-16,-21-1 0,0 1 15,21 0-15,-21 0 0,0 42 32,0 0-32,-21-21 0,21 21 15,0 22-15,-21-22 0,0 0 16,21 0-16,0 0 0,-22 1 0,22-1 16,0 0-16,0 0 0,0 0 15,22 0-15,-1-21 0,0 22 16,0-22-16,0 0 0,0 0 0,1 0 15,-1 0-15,21 0 0,-21 0 0,0 0 16,1 0-16,-1 0 0,0-22 16,0 1-16,0 0 0,0 0 0,22-85 15,-43 85-15,0-21 16,0 20-16,0-20 0,0 21 0,0 0 16,-21 0-16,-1-1 0,-20 22 0,21 0 15,0 0-15,0 0 0,-1 0 16,-20 0-16,21 0 0,0 0 0,0 22 15,-1-22-15,1 21 0,0-21 16,0 21-16,0-21 0,21 21 0,-21 0 16,21 0-16,21 1 15,0-22-15,21 0 16</inkml:trace>
  <inkml:trace contextRef="#ctx0" brushRef="#br0" timeOffset="1699.87">24490 5821 0,'0'0'0,"0"-21"0,0 0 0,-21-1 16,21 1-16,-22 21 0,1 0 0,0 0 15,-21 0-15,21 0 0,-1 0 0,1 0 16,-21 21-16,21 1 0,-22-1 15,22 0-15,-21 0 0,21 0 0,0 0 16,-1 1-16,-20 20 0,21 0 16,21-21-16,0 1 0,0-1 0,0 0 15,0 21-15,0-21 0,21-21 16,0 22-16,0-22 0,1 0 16,-1 21-16,0-21 0,21 0 15,-21 0-15,1 0 0,-1 0 16,21-21-16,-21 21 0,0-22 0,1 1 15,20-21-15,-21 21 0,0-22 0,22 1 16,-22-21-16,21 20 0,-21-20 16,22-22-16,-22 22 0,0-1 0,21 1 15,-21-1-15,1 1 0,-1 20 0,0-20 16,0 20-16,0 22 0,-21-21 0,0 21 16,0 0-16,0-1 0,-21 44 31,0-1-31,0 0 0,0 21 15,-1 1-15,-20-1 0,21 0 16,0 1-16,0 20 0,-22 1 16,22-1-16,0-21 0,0 22 0,0-1 15,21 1-15,0-22 0,0 1 0,0-1 16,0 0-16,0 1 0,21 20 16,0-42-16,0 22 0,0-22 0,0-21 15,22 21-15,-22 0 16,0-21-16,21 0 0,-20 0 0,20 0 15,-21 0-15,21 0 0,-20 0 0,20 0 0,-21-21 16,21 21-16,-20-21 0,-1 0 16,21-1-16,-21 1 0,0 21 0,-21-63 15,0 20-15</inkml:trace>
  <inkml:trace contextRef="#ctx0" brushRef="#br0" timeOffset="2005.71">21950 5419 0,'21'0'15,"64"0"1,-43 0-16,0 0 0,1 0 16,20 0-16,-21 0 0,22 0 0,-22 0 15,22 0-15,-22 0 0,-21 0 16,22 0-16,-22 0 0,0 0 0,0 0 16,-21-21 15,21 21-31</inkml:trace>
  <inkml:trace contextRef="#ctx0" brushRef="#br0" timeOffset="2574.02">26543 5821 0,'0'0'0,"-21"-21"0,21 0 15,-21 21-15,21-22 16,-22 1-16,22 0 0,-21 0 16,21 0-16,0 0 15,0-1-15,0 1 0,0 0 16,0-21-16,0-1 0,0 22 16,0-21-16,21 21 0,1 0 0,20-1 15,-21 1-15,0 0 0,22 21 16,-1-21-16,-21 21 0,21 0 0,-20 0 15,20 0-15,0 0 0,-21 0 0,22 0 16,-22 21-16,0 0 0,0 0 16,-21 1-16,0-1 0,0 0 0,0 0 15,0 21-15,-21-20 0,-21 20 0,-1 21 16,1-41-16,21 20 0,-21-21 16,20 0-16,-20 22 0,21-22 15,-21 0-15,20 0 0,1 0 0,0 0 16,0 1-16,0 20 0,21-21 15,-21 0-15,21 0 16,0 1-16,-22-1 0,22 0 0,0 0 16,0 0-16,0 0 0,0 1 0,0-1 15,0 0-15,0 0 0</inkml:trace>
  <inkml:trace contextRef="#ctx0" brushRef="#br0" timeOffset="2947.89">26437 6477 0,'0'0'0,"-21"21"0,0-21 16,21 21-16,-21-21 0,21 22 16,0-1-1,21-21-15,0 21 16,0-21-16,0 0 16,0 0-16,1 0 0,-1 0 0,0 0 15,0-21-15,-21 0 0,21-1 16,-21 1-16,0 0 0,0 0 15,-21 21-15,0-21 0,0 21 16,0 0-16,-1 0 0,1 0 16,0 0-16,0 21 0,0-21 0,0 21 15,-1 0-15,22 0 0,-21-21 16,21 22-16,0-1 0,0 0 16,21-21-1,1 21-15,-1-21 16,0 0-16,0 0 15,0 0-15,-21-21 47</inkml:trace>
  <inkml:trace contextRef="#ctx0" brushRef="#br0" timeOffset="47422.53">3365 7408 0,'0'0'0,"0"-42"16,0 21-1,0 0-15,0 0 0,-21 21 32,0 0-32,21 21 15,-21 0-15,21 0 0,0 21 0,0 1 16,-21-1-16,21 22 0,-21-22 0,-1 21 15,22 1-15,-21-1 0,0 1 0,0-1 16,21 1-16,-21-22 0,0 22 16,-1-1-16,22-20 0,0 20 0,-21-21 15,21 1-15,-21-22 0,21 21 0,0-21 16,0 1-16,0-1 16,0 0-16,-21-21 0,21 21 0,0-42 31,0 0-31,0 0 15,0-1-15,0 1 0,0 0 16,0-21-16,0 21 0,0-22 0,0 1 16</inkml:trace>
  <inkml:trace contextRef="#ctx0" brushRef="#br0" timeOffset="47782.43">3048 7514 0,'0'-21'0,"0"42"0,0-63 0,0 21 0,0 0 16,0-1-16,0 1 16,21 21-1,0 0-15,0 0 0,1 0 16,-1 21-16,0 1 0,0-1 16,21 21-16,1 0 0,-22 1 0,21-1 15,1 22-15,-1-22 0,-21 21 16,21 1-16,-20-1 0,-1-20 0,0 20 15,21 64-15,-21-84 16,-21-1-16,22 0 0,-22 1 0,0-1 0,21 0 16,-21-21-16,0 1 0,21 20 15,-21-21-15,0 0 16,0-42 15,0 0-31,0 0 0,0 0 16,0-1-16,21 1 0,-21 0 0,21-21 15,-21 21-15,21-22 0,1 1 16</inkml:trace>
  <inkml:trace contextRef="#ctx0" brushRef="#br0" timeOffset="48097.89">4106 7451 0,'0'0'0,"0"-21"16,0-1-16,0 1 0,0 0 15,0 0-15,0 0 16,0 42 0,0 0-16,0 0 0,-21 0 15,21 22-15,0-22 16,0 21-16,0 1 0,-21 20 0,0-21 16,0 1-16,21 20 0,-22-20 0,1 20 15,0 1-15,0-22 0,0 0 0,0 1 16,21-1-16,0 0 0,-22 1 15,22 20-15,-21-42 0,21 0 16,0 1-16,0-1 0,21-21 31,1 0-31,-22-21 16,21 21-16,0-22 0,-21 1 16,21 0-16</inkml:trace>
  <inkml:trace contextRef="#ctx0" brushRef="#br0" timeOffset="48583.49">4445 7874 0,'0'0'0,"-21"0"31,0 21-31,-1 0 0,1-21 0,0 22 16,0-1-16,21 0 0,-21 0 0,0 0 15,-1 0-15,22 1 0,0 20 0,-21-21 16,21 0-16,-21 0 0,21 1 16,0-1-16,0 0 0,0 0 0,0 0 15,0 0-15,0 1 0,21-22 0,0 21 16,1-21-16,-1 0 0,0 0 16,21 0-16,-21 0 0,22 0 0,-1 0 15,-21 0-15,22-21 0,-1-1 16,-21 1-16,0 21 0,22-21 0,-22-21 15,0 21-15,-21-1 0,21-41 16,-21 21-16,0-22 0,0 22 16,-21 21-16,0-22 0,0 22 15,-1 0-15,1 0 0,0 21 0,-21 0 16,21 0-16,-1 0 0,-41 0 16,42 21-16,-22-21 0,22 21 0,0 0 15,0 0-15,0 1 0,0-1 16,-1 0-16,1 0 0,0 0 15,21 0-15,0 1 0,0-1 16,0 0-16,0 0 0,21-21 47</inkml:trace>
  <inkml:trace contextRef="#ctx0" brushRef="#br0" timeOffset="49685.63">1037 8255 0,'0'0'0,"-21"0"0,-21 0 0,20-21 16,-20 21-16,21 0 0,0 0 15,-22 0-15,22-21 0,0 21 0,0 0 16,0 0 0,21 21 15,21-21-31,0 21 0,21 0 0,1-21 16,-1 21-16,22-21 0,-1 22 0,1-22 15,20 0-15,1 0 0,21 21 16,-22-21-16,1 0 0,0 0 0,-1 0 15,1 0-15,-21 0 0,20 0 0,-20 0 16,-22 0-16,22 0 0,-1 0 16,-21 0-16,-20 0 0,-1 0 15,-21-21-15,0-1 16,0 1-16,-21 0 16,-1 21-16,1-21 0,-21 0 15,21 0-15,-22-1 0,22 1 0,-21 0 16,21 21-16,-22-21 0,22 0 15,0 21-15,-21 0 0,21-21 0,-1 21 16,1 0-16,42 0 31,1 0-31,-1 0 16,0 0-16,21 21 0,1-21 16,-1 0-16,0 21 0,1 0 0,-1-21 15,-21 21-15,21-21 0,-20 21 0,-1-21 16,0 22-16,-21-1 0,0 0 15,0 0-15,-42 0 16,20 0-16,-20 1 0,21-1 0,-21 21 16,-1-21-16,1 0 0,-22 1 15,22 20-15,0-21 0,-1 0 0,22 22 16,-21-22-16,-22 21 0,43-42 16,0 21-16,21 0 0,-21 1 15,21-1-15,21-21 47,0 0-47,-21-21 0,21 21 16,1 0-16,-1-22 15</inkml:trace>
  <inkml:trace contextRef="#ctx0" brushRef="#br0" timeOffset="53753.46">2159 3217 0,'0'0'15,"-21"0"1,0 0-16,-1 0 0,1 0 16,0 0-1,0 0 1,0 0 15,0 0-31,-1 0 16,1 0-16,0 0 0,0 0 0,0 0 15,0 0-15,-22 0 0,22 0 0,-21 0 16,-1 0-16,22 0 0,-21 0 16,21 0-16,-22 0 0,22 0 0,0 0 15,0 0-15,0 0 0,0 0 16,42 0 46,0 0-62,0 0 0,0 0 16,0 0-16,22 0 0,20 0 0,-20 0 16,-1 0-16,21 0 0,1 0 15,-1 0-15,1 0 0,-1 0 0,1 0 16,-1 0-16,1 0 0,-1-21 15,-20 21-15,20 0 0,-20 0 0,-1 0 16,0-21-16,1 21 0,-1 0 0,-21 0 16,0 0-16,0-21 0,1 21 15,-22-21 1,0 0 0,-22-1-16,1 22 15,0-21-15,0 21 16,0 0-16,0-21 0,-1 21 0,1-21 15,0 21-15,0 0 32,42 0 30,-21 21-62,21-21 0,0 0 16,1 21-16,-1-21 0,21 0 0,-21 0 15,0 0-15,1 0 16,-1 21-16,0-21 0,0 0 0,0 0 16,0 0-16,1 0 0,-22 22 0,0-1 31,0 0-31,0 0 0,-22-21 16,1 21-16,-21 0 0,21 1 0,-22-1 15,1 0-15,0 0 0,-1 0 16,1 0-16,21 1 0,-21-22 0,20 21 15,-20 0-15,21-21 0,0 21 16,0 0-16,-1-21 0,1 21 16,0-21-1,0 0 1,21 22 0,0-44 15,21 1-31</inkml:trace>
  <inkml:trace contextRef="#ctx0" brushRef="#br0" timeOffset="73224.37">4678 2434 0,'0'-21'0,"21"21"0,-21-21 0,21 21 16,-21-21-16,0 0 31,21 21 16,-21 21-16,0 0-31,0 0 0,0 0 16,0 0-16,0 22 0,0-1 0,0 0 15,0 1-15,0 20 0,0-20 0,-21 20 16,21-21-16,-21 22 0,21-22 16,0 1-16,-21 20 0,21-21 0,-21 1 15,21-1-15,0 0 0,-22 1 0,22-22 16,-21 21-16,0 1 15,21-1-15,0-21 0,0 0 16,0 0-16,-21-21 31,21-21-15,0 0-16,0 0 0,-21 0 0,21 0 16,0-1-16</inkml:trace>
  <inkml:trace contextRef="#ctx0" brushRef="#br0" timeOffset="73689.45">4424 2604 0,'0'0'15,"0"-43"1,0 22-16,0 0 0,0 0 16,21 21-1,0-21-15,0 21 0,0-22 0,1 22 0,-1-21 16,21 21-16,-21-21 0,22 21 0,-22 0 16,21 0-16,0 0 0,-20 0 15,20 0-15,0 0 0,1 0 0,-1 0 16,-21 21-16,21-21 0,1 21 15,-22 1-15,0 20 0,0-21 16,0 0-16,-21 22 0,0-22 0,0 21 16,0 0-16,0-20 0,-21 20 15,-21 21-15,21-41 0,-22-1 16,1 21-16,0-21 0,-1 0 0,22 1 16,-21-1-16,0-21 0,20 21 0,1 0 15,0-21-15,0 0 0,42 0 63,0 0-63,0-21 0,1 21 15,-1-21-15</inkml:trace>
  <inkml:trace contextRef="#ctx0" brushRef="#br0" timeOffset="74230.02">5863 2731 0,'0'0'0,"21"0"0,0 0 0,-21-22 16,22 22-16,-22-21 0,21 0 15,-21 0 1,-21 21-1,-1 0-15,1 0 0,0 0 16,-21 0-16,21 0 0,-22 0 0,1 21 16,21 0-16,-22 0 0,1-21 15,21 22-15,-21-1 0,20 0 0,-20 0 16,21 0-16,21 0 0,-21 1 16,21-1-16,0 0 15,0 0-15,21-21 16,0 21-16,0-21 0,0 21 0,22-21 15,-22 22-15,21-22 0,-21 21 16,22-21-16,-22 21 0,0-21 16,43 21-16,-43 0 0,0-21 15,-21 21-15,0 1 0,0-1 16,0 0-16,-21 0 16,0 0-16,-1-21 0,-20 21 0,21 1 15,-21-22-15,-1 21 0,22-21 0,-21 0 16,21 21-16,-22-21 0,22 0 15,0 0-15,0 0 0,0 0 0,-1 0 16,1 0-16,0-21 16,21 0-1,0-1 1,0 1 0,21 21-16,0-21 0</inkml:trace>
  <inkml:trace contextRef="#ctx0" brushRef="#br0" timeOffset="74562.56">6244 2646 0,'0'0'0,"21"0"0,-21-21 16,21 21-1,-21 21 1,0 0-16,0 0 0,22 0 0,-1 22 16,-21-22-16,21 21 0,-21-21 0,0 22 15,21-1-15,-21-21 0,21 22 16,-21-22-16,0 42 0,21-20 16,-21-22-16,22 0 0,-22 21 0,0-21 15,0 1-15,0-1 16,0 0-16,21-21 31,-21-21-31,0 0 16,0-1-16,21 1 15</inkml:trace>
  <inkml:trace contextRef="#ctx0" brushRef="#br0" timeOffset="74851.05">6858 2561 0,'0'0'0,"0"21"31,-21 1-31,0-1 16,-1 0-16,1 21 0,0-21 0,0 22 16,0-1-16,0 0 0,-1-20 0,1 20 15,-21 0-15,21-21 0,0 22 16,-1-22-16,1 21 0,21-21 15,-21 1-15,0-1 0,21 0 0,-21 0 16,21 0-16,0 0 16,0-42 15,21 21-31,0-21 0,0 0 16,0 0-16</inkml:trace>
  <inkml:trace contextRef="#ctx0" brushRef="#br0" timeOffset="75157.48">7260 2688 0,'-21'0'16,"0"21"-1,21 1-15,0-1 0,0 0 0,-21 21 16,21-21-16,-22 22 0,22-1 0,-21-21 16,0 64-16,0-64 15,0 21-15,0 1 0,21-22 0,-22 21 16,1-21-16,0 1 0,21-1 0,0 0 16,-21 21-16,0-42 0,21 21 15,0-42 1,0 0-1,0-21-15,0 21 0,0-1 16</inkml:trace>
  <inkml:trace contextRef="#ctx0" brushRef="#br0" timeOffset="75414.17">7175 2815 0,'22'-21'0,"-44"42"0,44-63 15,-1 42 1,0 0-16,0 0 15,-21 21-15,21-21 0,0 21 16,1 0-16,-22 1 0,21-1 16,0 21-16,-21-21 0,21 0 0,0 22 15,-21-22-15,21 0 0,-21 21 0,0-20 16,0-1-16,0 0 0,0 0 16,0 0-16,0 0 0,0 1 0,0-1 15,0-42 16,0-1-31,22 1 16,-1 0-16,0-21 0</inkml:trace>
  <inkml:trace contextRef="#ctx0" brushRef="#br0" timeOffset="75881.69">7853 2752 0,'21'-21'15,"-42"21"1,0 21-1,21 0-15,-22-21 0,1 21 16,-21 0-16,21 0 0,0 1 0,-1-1 16,-20 0-16,21 21 0,0-21 0,0 1 15,-1-22-15,1 21 0,0 0 16,0 0-16,0-21 0,21 21 16,21-21-1,0-21 1,0 0-16,0 21 0,1-21 15,-1 0-15,0-1 0,0 1 16,0 0-16,0-21 0,1 21 0,-1-1 16,0-20-16,0 21 0,0 0 15,0 0-15,-21-1 0,22 1 16,-1 21-16,-21 21 16,21 1-16,-21-1 15,0 21-15,21-21 0,-21 22 16,0-22-16,0 21 0,0 0 0,0 22 15,0-22-15,0 1 16,0-1-16,0-21 0,0 21 0,0 1 16,-21-22-16,21 0 0,0 21 0,-21-20 15,21-1-15,0 0 0,0 0 16,0 0 0,0-42 15,0 0-31</inkml:trace>
  <inkml:trace contextRef="#ctx0" brushRef="#br0" timeOffset="79822.25">9567 2879 0,'-21'0'0,"42"0"0,-63 0 0,21 0 16,-22 0-16,22 21 0,0-21 16,0 0-16,0 0 15,21 21 17,21-21-17,0 0-15,0 0 0,22 0 0,-22 0 16,21 0-16,64 21 0,-64-21 15,22 0-15,-1 0 0,22 0 16,-22 0-16,22 0 0,0 0 0,-22 0 16,22 0-16,0 0 0,-22 0 0,22 0 15,-22 0-15,1 0 0,-1 0 0,-20 0 16,20 0-16,-21 0 0,1 0 16,-1 0-16,-21 0 0,22 0 0,-22 0 15,-21-21 1,0 0-1,-21 21-15,21-21 0,-22 21 16,1 0-16,0-21 0,0 21 0,0 0 16,0 0-16,-1-22 0,1 22 0,0 0 15,0 0 1,21-21-16,21 21 31,0 0-31,0 0 0,1 0 16,20 0-16,-21 0 0,0 0 15,22 0-15,-22 0 0,0 0 0,0 0 16,0 0-16,-21 21 0,0 1 16,0-1-1,0 0-15,-21 0 0,0 0 16,0 0-16,-22 1 0,22-1 0,-21 0 16,0 0-16,20 0 0,-41 22 15,42-43-15,-22 21 0,22 0 16,0-21-16,21 21 0,-21-21 15,42 0 17,0-21-32,0 21 0,22-21 15,-22 0-15,21 21 0</inkml:trace>
  <inkml:trace contextRef="#ctx0" brushRef="#br0" timeOffset="80129.92">11705 2731 0,'0'0'0,"0"-22"16,0 44 15,-21-1-31,21 0 16,-21 0-16,21 21 0,-21-20 0,-1-1 15,22 21-15,-21-21 0,0 22 16,21-22-16,0 21 0,-21-21 16,0 0-16,21 22 0,-21-22 0,21 0 15,0 0-15,0 0 0,-22 1 16,22-44 15,-21 1-31,21 0 16,0 0-16</inkml:trace>
  <inkml:trace contextRef="#ctx0" brushRef="#br0" timeOffset="80422.1">11536 2646 0,'0'-21'0,"0"42"0,21-42 16,0 21-1,0 21 1,-21 0-16,21 0 0,1 0 0,20 22 15,-21-22-15,0 21 16,0-21-16,1 22 0,-1-22 0,0 21 16,0-21-16,-21 22 0,21-22 0,-21 0 15,21 21-15,-21-20 0,0-1 0,0 0 16,0 0-16,0 0 0,22 0 16,-22 1-16,0-1 15,0-42 16,0-1-31,0 1 0,0 0 16,21-21-16,-21 21 0,0-1 0,0-20 16</inkml:trace>
  <inkml:trace contextRef="#ctx0" brushRef="#br0" timeOffset="80730.3">12171 2455 0,'0'-21'15,"0"42"-15,-21-42 32,-1 42-32,22 1 0,-21 20 15,0-21-15,0 21 0,0 1 0,21-1 16,-21 22-16,-1-22 0,1 0 0,0 1 16,0-1-16,0 0 0,0 1 15,-1-22-15,22 21 0,-21-21 0,21 22 16,-21-22-16,21 0 0,-21 0 0,21 0 15,0 0 1,0-42 15,0 0-31,0 0 16,21 21-16,-21-21 0,21 0 0,0 21 16,1-22-16,-1 1 0,0 0 0</inkml:trace>
  <inkml:trace contextRef="#ctx0" brushRef="#br0" timeOffset="81187.5">12340 2815 0,'0'0'0,"21"0"16,-21 21-1,-21 1-15,0-1 16,0 0-16,21 0 0,-21 0 15,21 0-15,-22 1 0,22-1 0,0 0 16,0 21-16,0-21 16,0 1-16,0-1 15,0 0-15,22-21 16,-1 0-16,0 0 0,0 0 0,21 0 16,-20 0-16,-1 0 0,0-21 15,0 21-15,0-21 0,22-1 0,-22 1 16,0 21-16,0-21 0,-21 0 0,21 0 15,-21-22-15,21 22 0,-21 0 16,0 0-16,0 0 0,0 0 16,0-1-16,0 1 0,-21 21 0,0 0 15,0-21-15,0 21 0,0 0 0,-22 0 16,22 0-16,0 21 0,-21 0 0,20 1 16,1-22-16,0 21 0,0 0 15,0 0-15,0 0 0,-1 0 0,1 1 16,21-1-16,-21 0 0,21 0 15,0 0-15,21-21 16,0 0-16,1 0 16,-1 0-16,0 0 15</inkml:trace>
  <inkml:trace contextRef="#ctx0" brushRef="#br0" timeOffset="88305.76">1312 10943 0,'-21'0'16,"0"0"-1,21-21-15,-21 21 0,21-21 16,0 0 0,0 0-16,0-1 15,0 1 1,21 21-16,-21-21 16,21 21-16,0 0 0,0 0 15,1 0-15,-1 0 0,0 0 0,0 0 16,0 0-16,0 0 0,1 0 15,-22 21-15,21 0 0,0 1 0,0-1 16,-21 0-16,0 0 0,0 21 0,0-20 16,0-1-16,0 21 0,-21-21 15,-21 0-15,20 22 0,1-22 0,-21 0 16,21 0-16,-22 0 0,22 1 16,-21-1-16,21-21 0,0 0 0,-1 0 15,1 0 1,21-21-16,0-1 15,0 1-15,0 0 16,0 0-16,21 0 0,1 0 0,-1 21 16,0-22-16,0 1 0,0 21 15,0 0-15,22 0 0,-22 0 0,0 0 16,21 0-16,-20 0 0,20 21 0,-21 1 16,0-1-16,0 0 0,1 0 15,-1 43-15,0-43 0,-21 0 16,0 21-16,0-21 0,0 22 15,-21-22-15,-22 0 0,22 21 0,0-20 16,-21-1-16,-1 0 0,22 0 16,-21 0-16,0-21 0,-1 21 15,22-21-15,-21 0 0,-1 0 0,22 0 16,0 0-16,-21 0 0,21 0 16,-1 0-16,1 0 0,21-21 0,-21 21 15,0 0-15,21-21 0,-21 0 16,21 0-16,0 0 15,0-1 1,21 1-16,0 21 0,0-21 16,0 21-16,1-21 0</inkml:trace>
  <inkml:trace contextRef="#ctx0" brushRef="#br0" timeOffset="88678.18">2053 11176 0,'21'0'32,"-21"-21"-32,21 21 15,-21-21-15,22 21 16,-22-21-16,21-1 15,-21 1 1,-21 21 0,-1 0-1,1 21 1,21 1-16,-21-22 0,21 21 0,0 0 16,0 0-16,0 0 15,0 0 1,0-42 15,21 21-31,-21-21 16,0 0-16</inkml:trace>
  <inkml:trace contextRef="#ctx0" brushRef="#br0" timeOffset="92013.69">4022 10689 0,'0'0'0,"21"-21"0,0 21 15,0-21-15,-21 0 16,21 0-16,0-1 0,-21 1 16,22 0-16,-22 0 0,21 0 15,-21 0-15,0-1 0,0 1 0,0 0 16,0 0-16,0 0 0,0 0 0,0-1 15,-21 22-15,-1-21 16,1 21-16,0 0 0,0 0 16,0 0-16,0 0 0,-1 21 0,1 1 15,0-1-15,0 0 0,0 0 16,-22 21-16,22 1 0,0-1 0,0 0 16,0 1-16,21-1 0,0 0 15,-21 22-15,21-22 0,-22 1 16,22-1-16,0 0 0,0-21 0,0 22 15,0 20-15,0-42 0,0 1 16,0-1-16,0 21 0,0-21 16,22 0-16,-22 1 0,21-22 15,-21 21-15,21 0 0,0-21 16,0 21-16,0-21 16,1 21-16,-1-21 0,0 0 15,0 21-15,0-21 16,0 0-1,1 0-15,-1 0 0,0 0 16,0 0-16,0 0 16,0 0-16,1 0 15,-1 0 1,0 0-16,0 0 16,0 0-16,0 0 0,1 0 15,-1 0-15,0-21 16,0 21-16,0 0 0,-21-21 15,21 21-15,1 0 0,-1-21 0,-21 0 16,21 21-16,0-21 16,-21-1-16,21 1 15,-21 0-15,0 0 16,0 0-16,0 0 16,0-1-1,0 1-15,0 0 0,0 0 16,0 0-16,0 0 15,0-1-15,0 1 16,0 0-16,0 0 0,0 0 0,0-22 16,0 22-16,0 0 15,0 0-15,0-21 0,0 20 0,0-20 16,0 21-16,0-21 0,0 20 16,0-20-16,-21 21 0,21-21 0,-21 20 15,0-20-15,0 21 16,-1 0-16,1 0 0,0-1 0,0 22 15,0 0-15,0 0 0,-1-21 0,-20 21 16,21 0-16,0 0 0,0 0 16,-1 21-16,-20 1 0,21-1 0,0 0 15,-22 0-15,22 0 0,-42 64 16,42-43-16,-1 1 0,-20-1 16,21 0-16,0 1 0,0-22 15,21 21-15,-22 0 0,22 1 0,0-22 0,0 21 16,0-21-16,0 22 15,0-22-15,22 0 0,-1 0 0,0 0 16,0 1-16,0-1 0,0 0 0,22 0 16,-22-21-16,21 0 0,1 0 15,-22 0-15,21 0 0,0 0 0,1 0 16,-22 0-16,21 0 0,1-21 0,-1 0 16,-21 0-16,21-1 0,1 1 15,-22 0-15,21 0 0,-21 0 0,1 0 16,-1-1-16,0 22 0,-21-21 0,21 0 15,0 21-15,-21-21 16,21 21-16,1 0 16,-22 21-1,0 0-15,0 0 0,0 1 16,0-1-16,0 0 16,0 0-16,0 0 0,0 0 0,0 22 15,0-22-15,0 0 0,21 0 0,-21 0 16,21-21-16,-21 22 0,0-1 0,21-21 15,0 0-15,-21 21 0,43-21 16,-1 0 0,-21-21-16,0 21 0,0-21 0,1-1 15,-1 1-15,0 0 0,-21 0 16,21 0-16,-21-22 0,0 22 16,21-21-16,-21 21 0,21-22 15,-21 22-15,0 0 16,0 42 15,0 0-31,0 1 16,0-1-16,0 0 0,0 21 15,0-21-15,0 1 0,0-1 16,0 0-16,0 0 0,0 0 0,0 0 16,0 1-16,0-1 0,22 0 15,-1-21-15,0 0 16,0 0-16,0 0 0,0 0 15,1-21-15,-1 21 0,0-21 16,0-1-16,0 1 0,0 0 0,1 0 16,20-21-16,-21-1 15,0 22-15,0 0 0,-21-21 16,0 20-16,0 1 0,0 0 0,0 0 0,0 0 16,0 0-16,0-1 15,-21 22 1,0 22-1,21-1-15,-21 0 0,0 21 16,21-21-16,-21 1 0,21-1 16,0 21-16,0-21 0,0 22 15,0-22-15,0 0 0,0 0 0,0 21 16,0-20-16,0-1 0,0 0 16,21 0-16,0-21 0,0 0 15,0 0-15,22 0 0,-22 0 16,0 0-16,0 0 0,21-21 0,-20 21 15,20-21-15,0 0 0,-21-1 0,22-20 16,-22 21-16,0 0 0,0 0 16,0-22-16,1 22 0,-22 0 15,21-21-15,-21 20 0,0 1 0,0 0 16,0 0-16,-21 21 0,-1 0 16,1 0-16,0 0 15,21 21 1,0 0-16,0 0 0,0 1 15,0-1-15,21 0 0,0 0 16,1 0-16,-22 0 16,21 1-16,-21-1 0,21 0 0,0 0 15,-21 0-15,0 0 0,21 1 16,-21-1-16,21-21 16,-21 21-16,22-21 15,-1 21-15,0-21 0,0 0 16,0 0-16,0 0 15,1 0-15,-1-21 0,0 21 0,0-21 16,0 0-16,0 21 16,1-22-16,-22 1 0,21 0 0,0 0 0,-21-21 15,0 20-15,21 1 0,-21 0 0,21 0 16,-21 0-16,0 0 0,0-1 0,0 1 16,0 42 15,0 1-16,0-1-15,0 0 0,0 0 16,0 0-16,0 0 16,0 1-16,0-1 0,0 0 0,0 0 15,0 0-15,0 0 0,0 1 16,21-1-16,1-21 16,-1 21-16,0-21 15,0 0-15,0 0 0,0 0 0,1 0 16,-1 0-16,0 0 0,21-21 0,-21 0 15,1 21-15,20-22 0,-21 1 0,21 0 16,-20 0-16,20 0 16,0 0-16,-21-22 0,43 1 0,-43 21 15,21 21-15,-20-21 0,-1-22 16,-21 22-16,-21 21 31,-1-21-31,1 21 0,0 0 0,0 0 16,0 0-16,-22 0 0,22 0 0,0 0 15,0 21-15,0-21 0,0 21 0,-1 0 16,-20 1-16,42-1 16,0 0-16,-21 0 0,21 0 0,-21 0 15,21 1-15,0-1 0,0 0 16,0 0-16,0 0 16,21-21-1,0 0-15,0 0 16,0-21-16,1 21 0,-1-21 15,0 0-15,0 0 0,0-1 0,0 1 16,1 0-16,-1-21 0,21-22 16,-21 22-16,0 21 0,1-43 15,-1 22-15,0 0 0,0-22 0,21-63 16,-42 85-16,22-1 16,-22 1-16,0 21 0,0 0 15,21 0-15,-21 42 31,0 0-31,-21 0 0,21 21 0,0 1 16,0-1-16,-22 0 0,22 1 16,-21-1-16,21 0 0,-21 1 15,21-1-15,-21 0 0,21 1 0,0-1 16,0-21-16,0 22 0,0-22 0,0 0 16,0 21-16,0-21 0,21 1 15,0-22-15,0 21 0,-21 0 0,22-21 16,-1 0-16,0 0 0,0 0 0,0 0 15,0 0-15,1-21 0,20 21 0,-21-21 16,0-1-16,0 1 0,22-21 16,-22 21-16,-21 0 15,21-1-15,-21-20 0,21 21 0,-21 0 0,0 0 16,0-1-16,0 1 16,0 42-1,0 1-15,-21-1 16,21 0-16,-21 0 0,21 0 0,-21 0 15,21 1-15,0 20 0,0-21 0,0 0 16,0 0-16,0 1 0,0-1 16,0 0-16,0 0 0,21-21 0,0 21 15,0-21-15,0 0 0,1 0 0,-1 0 16,0 0-16,21 0 16,-21 0-16,1 0 0,-1-21 0,-21 0 0,21 0 15,0 0-15,-21-1 0,21 1 16,-21 0-16,0 0 0,0 0 15</inkml:trace>
  <inkml:trace contextRef="#ctx0" brushRef="#br0" timeOffset="92214.26">6202 10499 0,'-21'0'0,"42"0"0,-85 0 0,43 0 0,0 0 15,-21-21-15,63 21 32,0 0-17,0 0-15,0-22 16,0 22-16,1-21 0</inkml:trace>
  <inkml:trace contextRef="#ctx0" brushRef="#br0" timeOffset="95342.23">8911 11028 0,'0'21'0,"0"-42"0,0 63 0,0-21 16,0-42 30,0 0-46,0 0 16,0-21-16,0 20 0,0 1 0,0-21 16,21 0-16,0-1 0,-21 1 15,22-22-15,-1 1 0,21-1 16,-21 1-16,22-22 0,20-21 16,-21 43-16,1 21 0,-1-1 0,0 22 15,1 0-15,-22 0 0,21 21 0,-21 0 16,1 0-16,-1 21 0,0 0 15,0 0-15,-21 0 0,0 1 0,0-1 16,0 0-16,0 21 0,0 1 16,0-22-16,0 0 0,0 0 15,0 0-15,0 0 16,0-42 0,0 0-1,0 0-15,0 0 0,0 0 16,0-22-16,0 22 15,0 0-15,0-21 0,-21 20 16,21 1-16,-21 21 0,21-21 0,0 0 16,-21 21-16,-1 0 15,1 0-15,0 0 0,0 21 16,0 0-16,0 0 0,-1 1 0,1 20 16,0 0-16,0 1 0,0-1 15,0 21-15,-1-20 0,-20 20 0,21-20 16,0 20-16,21 1 0,-21 20 15,-1-41-15,22-1 0,0 0 16,0 1-16,0-1 0,0-21 16,0 21-16,22-20 0,-1-1 0,0 0 0,0 0 15,0-21-15,0 21 0,1-21 16,-1 0-16,21 0 0,-21 0 0,22 0 16,-1-21-16,0 0 0,1 0 0,-1 0 15,0-1-15,1 1 0,-1 0 0,0-21 16,1 21-16,-1-1 0,-21-20 15,21 21-15,-20 0 0,-1 0 16,0-1-16,-21 1 0,0 0 0,21 21 16,-21-21-16,-21 21 31,21 21-31,-21 0 16,0-21-16,21 21 0,-22 22 15,22-1-15,-21-21 0,21 0 0,0 1 16,0-1-16,0 21 0,0-21 15,0 0-15,0 1 0,0-1 16,0 0-16,21-21 0,1 0 16,-1 0-16,0 0 0,0 0 15,21 0-15,-20 0 0,20-21 0,-21 21 16,21-21-16,-20-1 0,20 1 0,-21 0 0,21 0 16,-20 0-16,-1 0 15,0-22-15,0 22 0,-21-21 0,0 21 16,0-22-16,0 22 0,0-21 0,0 21 15,0-22-15,-21 22 0,0 0 0,0 0 16,-1 0-16,1-1 0,0 22 0,-21 0 16,21 0-16,-22 0 0,22 0 15,-21 0-15,21 22 0,-22-22 0,1 42 16,21-21-16,0 0 0,-1 0 16,1 1-16,21 20 0,0-21 0,0 0 15,0 0-15,0 1 0,0-1 16,0 0-16,43 0 15,-22 0-15,0-21 0,0 0 0,21 21 16,-20-21-16,20 0 0,-21 0 0,21 0 16,1 0-16,-1 0 0,-21-21 0,22 21 15,-1-21-15,-21 0 0,21 21 16,-20-21-16,-1 0 0,0-1 0,0 1 16,0 0-16,0 0 0,1 21 15,-1-42-15,0 42 0,-21-22 16,21 22-16,-21 22 15,0-1 1,0 0-16,0 0 16,0 0-16,0 0 0,0 1 0,-21-1 15,21 0-15,0 0 0,0 0 16,-21 0-16,21 1 0,0-1 16,0 0-1,0-42 16,0 0-31,0-1 16,0 1-16,0 0 0,0 0 16,0 0-16,21-22 0,0 22 15,-21 0-15,21-21 0,-21 21 16,21-1-16,1 1 0,-1 0 0,0 0 0,0 0 16,0 0-16,0 21 0,1 0 15,-1 0-15,0 0 0,21 0 0,-21 0 16,1 0-16,-1 21 15,-21 0-15,0 0 0,0 0 0,0 0 16,0 1-16,0-1 0,0 0 0,0 21 16,0-21-16,0 1 0,0-1 0,0 0 15,0 0-15,0 0 0,0 0 16,0 1-16,21-22 16,-21 21-16,21-21 0,0 0 15,0 0-15,1 0 0,-1 0 0,0 0 16,0-21-16,0-1 0,22 1 15,-22 21-15,21-21 0,-21 0 0,0 0 16,22 0-16,-22-22 0,0 22 16,0 0-16,0-21 0,-21 20 0,0 1 15,0 0-15,0 0 0,0 0 0,0 0 16,-21 21 0,0 0-16,21 21 0,-21 0 15,0 0-15,21 0 0,0 0 16,0 1-16,0-1 0,0 0 0,0 0 15,0 0-15,0 22 0,0-22 16,0 21-16,0-21 16,0 0-16,0 1 15,-21-44 32,21 1-47,-22 0 0,22 0 16,-21 21-16,21-21 0,-21 21 0,21-21 15,0 42 17,-21 0-32,21 0 0,0 0 15,0 0-15,0 1 16,0-1-16,21-21 0,-21 21 0,21-21 16,0 21-16,1-21 0,-1 0 15,0 0-15,0 0 0,0 0 0,22 0 16,-22 0-16,21 0 0,0 0 15,-20 0-15,20-21 0,-21 21 0,0-21 16,22 0-16,-22-1 0,21 1 0,-21-21 16,0 21-16,1-22 0,-1 1 0,21 0 15,-21-1-15,22-62 0,-43 41 16,21 1-16,0-1 0,0 1 16,-21 20-16,0-20 0,0 20 15,21 1-15,-21 0 0,0-1 0,0 22 0,0 0 16,0 0-16,0 42 31,0 0-31,-21 0 0,0 1 16,21 20-16,-21-21 0,0 21 0,21 1 15,0-1-15,-22 22 0,22-22 0,-21 0 16,21 1-16,0 20 0,0-21 0,0 1 16,-21-1-16,21-21 0,0 22 15,0-22-15,0 21 0,0-21 0,0 43 16,0-43-16,21 0 15,0-21-15,1 21 0,-1-21 16,0 0-16,0 0 0,0 0 0,0 0 16,1 0-16,-1 0 0,0-21 15,0 0-15,0 0 0,22 0 16,-43-1-16,21 1 0,0 0 0,-21 0 16,21 0-16,-21-22 0,0 22 0,0 0 15,0 0-15,0 0 0,0 0 0,-21 21 16,0 0-16,0 0 0,-1 0 15,1 0-15,0 21 16,21 0-16,0 0 0,0 0 0,0 0 16,0 1-16,0-1 0,0 0 15,0 0-15,0 0 0,21 0 0,0 1 16,1-1-16,-22 0 0,21 0 0,0-21 0,0 21 16,0 0-16,0-21 15,-21 22 1,22-22-16,-1 0 15,0 0-15,0 0 16,0-22-16,0 1 16,1 0-16,-1 21 0,-21-21 0,21 0 15,0 0-15,0-22 0,-21 22 0,21 0 16,-21-21-16,22-1 0,-22 22 16,0 0-1,0 42 1,0 0-16,0 0 0,0 1 15,0-1-15,0 0 0,0 0 16,0 0-16,0 0 0,0 1 0,0-1 16,0 0-16,0 0 0,21 0 15,0-21-15,0 0 16,0 0-16,0 0 0,1 0 16,-1 0-16,0 0 0,0 0 15,0 0-15,0-21 0,1 0 16,-22 0-16,21 0 0,-21-1 15,21-20-15,-21 21 16,21 0-16,-21-22 0,0 22 16,0 0-16,0 42 31,0 0-31,0 1 0,0-1 16,0 0-16,0 0 0,0 0 0,0 0 15,0 1-15,0-1 0,0 0 16,0 0-16,0 0 0,0 0 15,21-21 1,0 0 0,1 0-16,-1 0 0,0 0 15,0-21-15,0 21 16,0-21-16,1 21 0,-1-21 0,0 0 16</inkml:trace>
  <inkml:trace contextRef="#ctx0" brushRef="#br0" timeOffset="95578.33">13229 10668 0,'0'0'15,"0"-21"-15,0 0 0,0 0 16,0-1-16,-21 22 16,0 0-1,0 22-15,21-1 0,-22-21 16,1 21-16,21 0 0,0 0 16,0 0-16,-21 1 0,21-1 15,0 21-15,-21-21 0,21 0 0,0 1 0,0-1 16,0 0-16,0 0 15,21 0-15,-21 0 0,21-21 16,0 0-16,1 0 0,-1 0 0,0 0 16,0 0-16,0 0 0,22 0 0,-22 0 15,0 0-15,21-21 0,-21 21 16</inkml:trace>
  <inkml:trace contextRef="#ctx0" brushRef="#br0" timeOffset="95914.43">13885 10245 0,'0'0'0,"21"-64"0,-21 22 0,0 0 0,0-1 16,0 1-16,0 0 0,0 20 15,0 1-15,0 0 0,0 0 0,-21 21 32,0 21-17,21 21-15,-21-20 0,0 20 0,21 0 16,0 1-16,0-1 0,-21 0 0,21 22 15,-22-1-15,22 1 0,-21-1 0,21-20 16,0 20-16,0 1 0,-21-22 0,21 0 16,-21 1-16,21-1 0,-21 0 0,21-21 15,0 22-15,0-1 16,-21-21-16,21 0 0,0 1 16,21-22-1,0 0 1,0 0-16,0-22 0,0 22 15,1-21-15,-1 0 0,0 0 0,0 0 16,21 0-16,-20-1 0</inkml:trace>
  <inkml:trace contextRef="#ctx0" brushRef="#br0" timeOffset="96550.39">14097 10647 0,'-21'21'0,"42"-63"0,-21 63 0,0-63 16,0 20-16,-21 44 31,0-1-31,21 0 0,-22 0 16,1 0-16,0 0 0,21 1 15,-21 20-15,21-21 0,0 0 0,0 0 16,0 1-16,0-1 0,0 21 16,0-21-16,0 0 15,21-21-15,0 0 16,0 0-16,1 0 0,-1 0 16,0 0-16,0 0 0,0 0 0,0 0 15,1-21-15,-1 21 0,0-21 0,0 0 16,-21 0-16,21 0 0,-21-1 0,21 1 15,-21-21-15,0 0 0,0 20 16,0-20-16,0 21 0,0-21 0,0 20 16,0 1-16,-21 21 0,0 0 15,0 0-15,0 0 0,0 21 16,-1 1-16,1-1 0,-21 0 0,21 0 16,0 21-16,21-20 0,-22-1 0,22 21 15,-21-21-15,21 0 0,0 1 16,0-1-16,0 0 0,0 0 0,0 0 15,21-21-15,1 21 16,-1-21-16,0 0 0,0 0 0,0 0 16,0 0-16,1 0 0,-1-21 0,0 21 15,21-21-15,-21 0 0,1 0 0,41-22 16,-42 22-16,22 0 16,-22 0-16,0 0 0,0 0 15,0-1-15,0 1 0,1 21 16,-22 21-1,0 1-15,0-1 0,0 0 16,-22 0-16,22 0 0,0 0 0,0 1 16,0-1-16,0 0 0,0 0 0,0 0 15,0 0-15,0 1 16,22-1-16,-1-21 16,0 0-16,0 0 0,0 0 0,0 0 15,1 0-15,-1 0 0,21 0 16,-21-21-16,0 21 0,1-22 0,20 22 15,-21-21-15,0 0 0,0 0 0,1 0 16,-1 0-16,0-22 0,0 22 0,-21 0 16,0 0-16</inkml:trace>
  <inkml:trace contextRef="#ctx0" brushRef="#br0" timeOffset="96879.78">13716 10224 0,'-21'0'0,"42"0"0,-63 0 0,20-22 16,1 22-16,21-21 0,0 0 16,21 21-16,1 0 0,-1 0 15,0-21-15,21 21 0,22 0 16,-22-21-16,22 21 0,-22 0 0,0 0 15,22 0-15,-22 0 0,22-21 16,-22 21-16,0 0 0,1 0 0,-1 0 16,-21 0-16,0-22 0,0 22 0,22 0 15,-43-21-15,-21 0 32,-1 21-32,1 0 0,-21-21 0,0 0 15,-1 21-15,1 0 0,-22-21 16,22 21-16</inkml:trace>
  <inkml:trace contextRef="#ctx0" brushRef="#br0" timeOffset="97233.93">11620 10097 0,'-63'0'0,"126"0"0,-168 0 0,62 0 15,22 21-15,0-21 0,42 0 32,0 0-32,0 0 0,22 0 0,-22 0 15,21 0-15,1 0 0,20 0 16,43 0-16,-43 0 0,1 0 16,-1 0-16,1 0 0,-22 0 0,1 0 15,-1 0-15,0 0 0,-21 0 0,1 0 16,-1 0-16,0 0 62,0 0-46,0-21 0,0 21-16,1 0 0,-22-22 15</inkml:trace>
  <inkml:trace contextRef="#ctx0" brushRef="#br0" timeOffset="100487.44">16129 10605 0,'0'0'0,"-21"0"0,0 0 0,21-22 15,-22 22-15,22-21 0,-21 21 16,21-21-16,-21 21 0,21-21 0,0 0 16,-21 21-16,21-21 0,0-1 0,0 1 15,0 0-15,0 0 0,0-21 0,0 20 16,0 1-16,21 0 0,0 21 0,0-21 15,1 0-15,-1 0 0,0 21 16,21 0-16,22-22 16,-43 22-16,21 0 0,1 0 0,-1 0 15,0 0-15,1 0 0,-22 22 0,21-1 0,-21 0 16,0 0-16,1 0 0,-1 0 0,-21 43 16,0-22-16,0-21 15,-21 22-15,-1-22 0,1 21 0,0-21 16,-21 22-16,21-22 0,-22 21 15,22-21-15,-21 22 0,-1-22 0,22 0 16,-42 21-16,42 1 0,-1-22 16,1 0-16,0-21 0,0 21 0,0 0 15,21 1-15,0-1 0,-21-21 16,21 21-16,-22 0 0,22 0 16</inkml:trace>
  <inkml:trace contextRef="#ctx0" brushRef="#br0" timeOffset="100816.01">16044 11367 0,'-21'21'0,"21"0"31,0 0-31,21-21 0,0 0 0,1 0 16,-1 0-16,0 0 0,0 0 15,0 0-15,0 0 0,1-21 0,-1 0 16,0 0 0,-21-1-16,0 1 15,-21 21 1,0 0-16,-1 0 16,1 0-16,0 21 15,0 1-15,0-22 0,21 21 0,-21-21 16,-1 21-16,1-21 0,21 21 15,-21-21 1</inkml:trace>
  <inkml:trace contextRef="#ctx0" brushRef="#br0" timeOffset="102758.18">1228 13250 0,'0'22'16,"-22"-22"78,1 0-94,0 0 15,0-22-15,0 22 0,0 0 16,-1 0-16,1 0 0,-21 0 0,21-21 15,-22 21-15,22 0 16,-21 0-16,21 0 0,0 0 0,-1 0 0,1 0 16,-21 0-16,21 0 0,0 0 15,-1 0-15,1 0 16,0 0-16,63 0 31,-20 0-31,-1 0 16,21 0-16,0 0 0,1 0 15,20 0-15,1 0 0,-1 0 0,1 0 16,-1 0-16,22 0 0,-22 0 16,22 0-16,0 0 0,-22 0 0,1-21 15,20 21-15,-20-21 0,-22 21 16,22 0-16,-22 0 0,22 0 0,-43-21 16,21 21-16,0 0 0,-20 0 15,-1 0-15,0 0 0,-21-21 0,0-1 31,-21 1-15,0 21-16,-1 0 0,1-21 0,-21 21 16,21-21-16,-22 21 0,22 0 0,0 0 15,-21 0-15,21 0 0,-1 0 16,1 0-16,0 0 0,0 0 16,21 21-1,21-21 16,0 0-31,0 0 0,22 0 16,-22 0 0,0 0-16,0 21 0,0-21 0,22 0 15,-22 0-15,0 0 0,0 0 0,0 21 16,-21 1 0,0-1-16,0 0 15,-21 0-15,0-21 0,0 21 16,21 0-16,-21 1 0,0-1 15,-1 0-15,-20 0 0,21 0 16,0-21-16,0 21 0,-1 1 0,1-1 16,0 0-16,0 0 0,0 0 0,0 0 15,-1 1-15,1-22 16,21 21 0,0-42-1,0-1-15,21 1 16,-21 0-16</inkml:trace>
  <inkml:trace contextRef="#ctx0" brushRef="#br0" timeOffset="103422.29">3471 13018 0,'0'0'0,"21"-22"0,-21 1 16,0 0-16,0 0 0,0 0 15,0 0-15,0-1 0,0 1 16,0 0-16,-21 21 16,0 21 15,21 0-31,-21 22 0,21-22 0,0 21 15,0 1-15,0-1 0,-21 0 16,21 22-16,-21-22 0,21 0 0,-22 1 16,22-1-16,0 0 0,0 1 15,-21-1-15,21 0 0,-21 1 0,21-22 16,0 0-16,0 0 0,0 0 16,0 1-16,0-1 0,-21-21 15,21-21 16,0-1-31,0 1 16,0 0-16,0 0 0,0 0 0,0 0 16</inkml:trace>
  <inkml:trace contextRef="#ctx0" brushRef="#br0" timeOffset="103769.91">3302 12869 0,'-21'-21'0,"42"42"0,-42-63 0,21 21 16,0 0-16,0 0 16,21 21-1,0 0-15,0 0 16,0 21-16,1 0 0,20 0 16,-21 0-16,21 0 0,-20 22 0,20-1 15,0 0-15,-21 1 0,22-1 0,-22 0 16,21 1-16,-21-22 0,1 21 0,-1 1 15,0-1-15,0-21 0,-21 21 16,21-20-16,-21 20 0,21-21 0,1 0 16,-22 0-16,0 1 0,21-1 15,-21 0-15,21 0 0,0-21 32,-21-21-17,0 0-15,21 0 0,-21-1 16,0 1-16,0 0 0,0 0 15,21-21-15</inkml:trace>
  <inkml:trace contextRef="#ctx0" brushRef="#br0" timeOffset="104094.85">4254 12806 0,'0'-21'0,"0"42"0,0-63 0,22 20 0,-22 1 16,21 21-16,-21-21 0,0 0 15,0 42 1,-21 0 0,-1 0-16,22 1 0,-21-1 0,0 21 15,21 0-15,-21 1 0,21-1 16,-21 0-16,0 22 0,21-22 0,-22 1 16,1-1-16,21 0 0,-21 1 0,0-22 15,0 63-15,0-41 16,-1-22-16,1 0 0,21 21 15,0-20-15,0-1 0,-21 0 0,21 0 16,0 0-16,0-42 31,21 0-15,0 0-16,-21 0 0,22-1 0,-1 22 16</inkml:trace>
  <inkml:trace contextRef="#ctx0" brushRef="#br0" timeOffset="104786.13">4635 13187 0,'-21'0'16,"0"0"-16,0 0 15,0 0-15,0 0 16,-1 0-16,1 21 0,21 0 15,-21 0-15,21 1 0,-21-1 16,21 0-16,0 0 0,0 0 0,0 0 16,0 1-16,0-1 0,0 0 15,0 0-15,0 0 0,0 0 0,0 1 16,0-1-16,21-21 0,0 0 16,-21 21-16,21-21 0,1 0 15,-1 0-15,0 0 0,0 0 16,0 0-16,0-21 0,1 0 0,-1-1 15,0 22-15,0-21 0,0 0 0,0 0 16,1-21-16,-1 20 0,-21 1 0,0-21 16,0 21-16,0-22 0,0 22 15,0-21-15,0 21 0,-21 0 0,-1-1 16,1 22-16,-21 0 0,21 0 0,0 0 16,-1 0-16,-20 0 0,21 0 0,0 22 15,-22-1-15,22 0 0,0 0 16,21 0-16,-21 0 0,21 22 15,-21-22-15,21 0 0,0 0 0,0 0 16,0 1-16,0-1 0,21 0 0,0-21 16,-21 21-16,21 0 0,0-21 15,22 0-15,-22 0 0,0 0 0,0 0 16,22 0-16,-22 0 0,0 0 0,0-21 16,0 21-16,0-21 0,1 0 0,-1 0 15,-21-22-15,0 22 0,0 0 16,0-21-16,0 20 0,0-20 0,-21-43 15,-1 64-15,1 0 16,-21 21-16,21 0 0,0 0 0,-1 0 16,-20 0-16,21 21 0,0-21 15,0 21-15,-1 1 0,1-1 16,0 0-16,0 0 0,21 0 0,0 0 16,-21 1-16,21-1 0,0 0 0,0 0 15,0 0 1,21-21-1,0 0-15,0 0 16,0 0-16</inkml:trace>
  <inkml:trace contextRef="#ctx0" brushRef="#br0" timeOffset="108463.34">9292 14965 0,'-21'0'0,"21"21"31,0 0-31,0 0 0,0 22 15,0-22-15,0 21 0,0 1 0,0 20 16,0-21-16,0 22 0,0-1 16,0-20-16,0 84 15,0-64-15,-21 1 0,0-1 0,21 1 16,-22-1-16,22 1 0,0-1 0,-21 1 0,0-22 16,21 22-16,-21-22 0,21 21 15,0-20-15,0-1 0,0 0 16,-21 1-16,21-1 0,0-21 0,-21 85 15,21-85-15,0 0 16,0 1-16,0-44 16,0 1-1,0 0-15,21-21 0,0 21 16,-21-22-16,0 1 0</inkml:trace>
  <inkml:trace contextRef="#ctx0" brushRef="#br0" timeOffset="109229.84">9398 14923 0,'0'0'0,"-21"-22"16,21 1-16,-21 21 0,21-21 0,-22 0 15,22 0 1,0 0-16,22 21 15,-1-22-15,0 22 0,21 0 16,22-21-16,-22 21 0,22-21 16,-22 21-16,21 0 0,22 0 15,0 0-15,-1-21 0,1 21 16,0 0-16,21 0 0,-1 0 0,-20 0 16,21 0-16,0 0 0,0 0 0,-22 0 15,22 0-15,-21 0 0,-1 0 16,-20 0-16,-1 0 0,-20 0 0,-1 0 15,0 0-15,1 0 0,-22 0 0,0 0 16,0 0-16,0 0 0,-21 21 0,22 0 16,-22 0-1,0 1-15,0-1 0,0 0 16,0 0-16,0 0 0,0 0 0,0 1 16,0-1-16,-22 21 0,22-21 15,0 22-15,-21-22 0,21 21 16,-21 0-16,21-20 0,-21 20 0,21 0 15,0 1-15,0-1 0,-21 21 0,21-20 16,0-1-16,0 0 0,0 1 0,-21-1 16,21 43-16,0-43 0,0-21 15,0 22-15,0-1 0,0 0 16,0 1-16,0-1 0,0-21 0,0 21 16,-22-20-16,1 41 15,21-21-15,0-20 0,0-1 0,-21 0 0,21 0 16,-21 0-16,0 0 0,21 1 15,0-1-15,0 0 0,-21 0 16,-1 0-16,1 0 0,0 1 16,0-1-16,0 0 0,0-21 0,-1 21 15,1 0-15,0 0 0,-21 1 0,-1-22 16,1 21-16,0 0 0,-1 0 0,1-21 16,-21 21-16,-1 0 0,-21-21 15,22 22-15,-22-22 0,22 0 0,-22 0 16,0 0-16,1 0 0,-1 0 0,0 0 15,22 0-15,-1 0 0,1 0 0,21 0 16,-1 0-16,1 0 0,21 0 0,-22 0 16,22 0-16,0 0 15,0 0-15,0 0 16,21-22 0,0 1-16,0 0 0</inkml:trace>
  <inkml:trace contextRef="#ctx0" brushRef="#br0" timeOffset="109870.11">9440 12954 0,'0'0'0,"-21"0"15,21 21 1,0 0-16,0 22 16,0-1-16,0 0 0,0 1 0,-21-1 15,21 0-15,0 22 0,-21-1 16,21 43-16,0-42 0,-21-1 15,21-20-15,-22 20 0,22-21 0,0 1 16,-21-1-16,0 22 0,21-22 16,-21-21-16,21 0 0,0 0 15,0-42 17,21 0-32,0 0 0,0-21 0,-21-1 15,0 1-15,0 0 0,22-1 0</inkml:trace>
  <inkml:trace contextRef="#ctx0" brushRef="#br0" timeOffset="110518.2">9504 12658 0,'0'0'0,"-21"-21"15,42 21 16,0 0-31,21 0 0,1 0 16,-1 0-16,0 0 0,22 0 0,-1 0 16,22 0-16,0 0 0,20 0 0,86 0 15,-85 0-15,0 0 0,21 0 16,0 0-16,0 0 0,-22 0 16,22 21-16,-21-21 0,0 0 0,0 0 15,-21 0-15,-1 0 0,64 0 16,-84 0-16,-1 21 0,1-21 0,-1 0 15,-20 0-15,-1 0 0,0 0 16,-20 21-16,20-21 0,-21 0 0,0 0 16,22 21-16,-22-21 15,-21 21-15,21 1 0,-21-1 16,0 0 0,0 0-16,0 0 0,0 0 0,0 1 15,0 20-15,0-21 0,-21 0 0,21 22 16,-21-22-16,-1 21 0,22-21 0,0 22 15,0-22-15,0 21 0,0-21 16,0 0-16,0 22 0,0-22 0,0 0 16,0 21-16,0-20 0,0-1 0,0 0 15,0 0-15,0 0 0,0 0 16,0 1-16,0-1 0,-21 0 0,0-21 0,-21 21 16,21-21-16,-22 21 15,1-21-15,-22 0 0,1 21 0,-1-21 16,1 0-16,-22 0 0,-105 22 15,105-22-15,-21 0 0,0 21 0,-21-21 16,22 21-16,-1-21 0,0 21 0,21-21 16,-21 21-16,22-21 0,20 21 15,-20 1-15,20-22 0,22 21 0,-1 0 16,1-21-16,0 21 0,-1-21 0,22 0 16,0 21-16,0-21 0,42 0 31,0 0-31,0 0 15</inkml:trace>
  <inkml:trace contextRef="#ctx0" brushRef="#br0" timeOffset="110842.18">10583 13970 0,'-21'0'0,"0"0"15,21 21-15,0 0 0,0 1 16,0-1-16,0 0 0,0 0 0,0 21 16,0-20-16,0-1 0,0 21 15,0-21-15,0 22 0,0-22 0,-21 21 16,21-21-16,-21 85 15,21-85-15,-22 0 0,22 1 0,0-1 16,-21-21-16,21 21 0,0-42 47,0 0-47,0-1 16</inkml:trace>
  <inkml:trace contextRef="#ctx0" brushRef="#br0" timeOffset="111310.66">10668 13822 0,'0'0'0,"-42"0"16,20 0-16,1 0 16,0 0-16,0 0 0,0 0 15,0 21-15,-1 0 0,1-21 0,0 21 16,0 1-16,0-1 0,0 0 0,-1 0 15,1 0-15,0 0 16,21 1-16,-21-22 0,0 21 16,21-42 15,0-1-31,21 22 16,0-21-16,0 0 0,-21 0 0,21 0 15,1 0-15,-22-1 0,21 1 0,0 0 16,0 21-16,-21-21 0,21 0 15,0 21-15,-21-21 0,22 21 16,-1 0-16,-21 21 16,21-21-16,0 21 0,0 0 15,0 0-15,-21 0 0,22 22 0,-1-22 16,-21 21-16,21-21 0,0 1 0,0 20 16,0-21-16,-21 0 0,22 0 15,-1 22-15,0-22 0,-21 0 0,21 0 16,0-21-16,-21 21 0,21 1 0,1-1 15,-1-21-15,0 0 16,0 0-16,0-21 16,0-1-16,-21 1 0</inkml:trace>
  <inkml:trace contextRef="#ctx0" brushRef="#br0" timeOffset="115846.18">12446 14203 0,'0'-21'15,"0"0"1,0 42 31,21 0-32,0-21-15,-21 21 16,21-21-16,1 0 0,-1 0 0,0 0 16,0 0-16,0 0 0,0 0 0,1 0 15,-1 0-15,0 0 0,0 0 16,0-21-16,0 21 0,1-21 0,-1 0 15,0 21-15,0-22 0,-21 1 16,0 0-16,0 0 0,0 0 0,0 0 16,0-1-16,-21 22 31,0 0-31,0 22 16,21-1-16,0 21 0,0-21 0,0 0 15,-22 106 1,22-84-16,0-1 0,0 0 0,0 1 15,0-1-15,0 43 0,0-43 16,0 0-16,0 22 0,0-43 16,0 0-16,-21 0 0,21 1 15,-21-1-15,21 0 0,-21-21 0,0 0 16,0 0-16,-1 0 16,1 0-16,0-21 0,0 0 15,0-1-15,21 1 0,-21 0 0,-1-21 16,1 21-16,0-1 0,0-20 0,21 21 15,0 0-15,-21 21 0,21 21 32,0 0-32,21 21 15,0-20-15,-21-1 0,21 0 0,0 0 16,1 0-16,-1 0 0,-21 1 0,42 20 16,-21-21-16,0-21 15,1 21-15,-1-21 0,0 0 16,21 0-16,-21 0 0,1 0 0,-1 0 0,21 0 15,-21-21-15,0 0 0,22 0 16,-22 0-16,0-1 0,43-62 16,-43 41-1,-21 22-15,0-21 0,21 21 0,-21-22 0,21 22 16,-21 0-16,0 42 16,0 0-1,0 1-15,0-1 0,0 0 0,0 0 16,0 0-16,0 22 0,0-22 15,0 0-15,-21 0 0,21 0 0,-21 0 16,21 1-16,0-1 0,21-42 47,0-1-31,-21 1-16,21 0 0,0 0 0,1 0 15,-22-22-15,21 22 0,-21 0 0,0 0 16,21 0-16,0 21 15,0 0-15,0 21 16,-21 0-16,0 0 16,22 0-16,-22 22 15,0-22-15,0 0 0,0 0 0,0 0 16,21 1-16,0-1 0,0-21 16,0 0-16,0 0 15,1 0-15,-1 0 0,0 0 16,21 0-16,-21-21 0,1 21 15,-1-22-15,21 1 0,-21 0 0,0-21 16,1 21-16,-1-22 0,-21 1 0,21 0 16,0-1-16,0 1 0,-21-22 15,0 22-15,0 0 0,0-1 0,0 1 16,0 21-16,0-21 0,0 20 16,0 1-16,-21 21 0,0 0 15,0 0-15,21 21 0,-21 1 0,-1-1 16,1 0-16,21 21 15,-21-21-15,21 22 0,-21-1 0,21 0 16,0 1-16,-21-1 0,21 0 0,0 1 16,-21-1-16,21-21 0,0 22 15,0-22-15,0 21 0,0-21 0,0 0 16,0 1-16,0-44 31,21 1-15,-21 0-16,21 0 0,-21 0 15,21 0-15,0-1 0,-21 1 16,0 0-16,21 21 0,1 0 16,-1 0-16,-21 21 15,21 0-15,-21 1 16,0-1-16,21 0 0,-21 0 0,0 0 16,0 0-16,0 1 15,21-22-15,-21 21 0,21 0 0,1 0 16,-1-21-16,0 0 15,0 0-15,0 0 0,0 0 16,1 0-16,-1 0 0,0-21 0,0 0 16,0 21-16,22-21 0,-43-1 15,21 1-15,42-42 16,-42 42-16,-21-22 16,0 22-16,0 0 15,-21 21 1,0 0-16,0 21 15,0-21-15,21 21 0,0 0 0,-21-21 16,21 22-16,-22-1 0,22 0 0,0 0 16,0 0-16,0 0 15,0 1-15,22-22 16,-1 0-16,0 21 16,0-21-16,0 0 15,0 0-15,1 0 16,-1 0-16,-21-21 0,21 21 0,-21-22 15,21 22-15,0-21 0,-21 0 16,21 21-16,1-21 0,-1 0 16,0 21-16,0 0 15,0 21 17,-21 0-32,0 0 0,0 0 15,0 1-15,0-1 16,0 0-16,0 0 15,21-21-15,1 0 16,-1 0-16,0 0 0,0 0 16,0 0-16,0 0 0,1 0 15,-1-21-15,0 0 0,0 0 16,0-1-16,0 1 0,1-21 0,-1 21 16,0-22-16,0 1 0,0 0 0,0-1 15,1-20-15,-22 21 0,21-1 0,0-20 16,0 20-16,21-105 15,-20 85-15,-22 20 0,0 22 16,0 0-16,0-21 0,0 63 31,-22 0-31,1 0 0,21 22 0,-21-1 16,0-21-16,21 21 0,-21 1 16,0-1-16,21 22 0,0-22 15,-22 0-15,1 1 0,21-1 0,-21 0 16,21 1-16,0-1 0,0 0 0,0 22 15,0-43-15,0 0 0,0 0 16,0 22-16,21-22 16,0 0-16,1-21 0,-1 21 15,0-21-15,0 0 0,0 0 0,0 0 16,1 0-16,-1-21 0,0 21 0,0-21 16,0 21-16,0-21 0,1 21 0,-1 0 15,-21-22-15,21 22 0,-21-21 16,21 21-16,0 0 15,-21-21 1,21 21-16,-21-21 16,0 0-1,22 21-15,-22-21 16,21 21-16,0 0 16,0 0-1,0 0 1,-21-22-1,21 1-15,-21 0 16,0 0-16,0 0 16,0 0-16,0-1 15,22 22-15,-22-21 16,-22 21 15,22 21-15,-21-21-16,21 22 0,0-1 15,-21-21-15,21 21 0,0 0 0,-21-21 16,21 21-16,0 22 16,0-22-16,0 0 0,0 0 15,0 0-15,0 0 0,0 1 16,21-22 15,0 0-31,0 0 0,1 0 0,-1 0 16,0 0-16,0 0 0,21 0 0,-20 0 15,-1 0-15,0 0 0,21 0 16,-21 0-16,1 0 0,-1 0 16,0 0-16,0 0 0,0 0 0,0 0 15,1-22 1,-1 22-16,-21-21 0,21 21 0,0-21 16,-21 0-16,0 0 0,21 0 15,0-1-15,-21 1 0,22 0 0,-1 0 16,-21 0-16,0 0 0,21-1 0,-21 1 15,21 0-15,-21 0 16,-21 21-16,0 0 16,0 0-16,-1 0 0,1 0 15,0 21-15,-21 0 0,21 0 0,-1 1 16,-20-1-16,21 0 0,0 0 16,0 0-16,-1 0 0,22 1 0,-21 20 15,21-21-15,0 0 16,0 0-16,0 1 0,21-22 15,1 0 1,-1 0-16,0 0 0,0 0 0,0 0 16,0 0-16,1 0 0,-1 0 15,0-22-15,0 1 0,0 0 0,0 21 16,1-21-16,-1 0 0,0 0 16,-21-1-16,21 1 0,0 21 15,-21-21-15,0 42 16,0 0-1,0 1-15,0-1 0,-21-21 16,21 21-16,0 0 0,0 0 16,0 0-1,21-21-15,0 0 0,1 0 16,-1 0-16,0 0 0,0 0 16,0 0-16,0 0 0,1 0 15,-1 0-15,0-21 0,-21 0 0,21 21 16,0-21-16,0 0 0,-21 0 15,0-1-15,22 1 0,-1 0 16,-21 0-16,0 42 31,0 0-31,-21 0 0,-1 1 16,1-1-16,21 0 0,-21 0 16,21 0-16,-21 0 0,0 1 15,21-1 1,0-42 15,0-1-15,0 1-16,21 21 0,0-21 15,-21 0-15,21 0 0,0 0 0,-21-1 16,22 22-16,-1-21 0,0 0 0,0 21 16,0 0-16,0 0 15,1 21 1,-22 0-16,21 1 15,-21-1-15,0 0 16,0 0-16,21-21 0,0 0 16,0 21-1,0-21-15,1 0 0,-1 0 16,0 0-16,0-21 16,0 0-16,0 0 15,1 0-15,-1-1 0,-21 1 16,21 0-16,0 0 0,-21 0 0,21 0 15,0-1-15,-21 1 16,22 21-16,-22 21 31,0 1-31,0-1 16,0 0 0,21-21 15,0 0-16,0-21-15,-21 0 16,21-1-16,-21 1 16,0 0-16,0 0 15,-21 21 1,0 0 0,21 21-16,-21-21 0,0 21 15,21 0-15,0 1 0,-22-1 0,1 0 16,21 0-16,-21 0 0,21 0 15,0 1-15,0-1 16,0 0-16,0 0 0,0 0 16,21-21-1,0 0-15,1 0 0,-1 0 0,42 0 16,-42-21-16,1 21 16,-1-21-16,0 0 0,0 21 15,0-21-15,0-1 0,1 1 0,-1 0 16,-21-21-16,21 21 0,-21-22 15,0 22-15,0 0 0,-21 21 32,0 21-17,-1 0-15,22 0 0,-21 1 0,0-1 16,0 0-16,21 0 0,0 0 0,0 0 16,-21 1-16,21-1 0,0 0 15,0 0-15,0 0 16,21-21-16,0 0 15,0 0-15,0 0 0,1 0 0,-1 0 16,0 0-16,0 0 0,21-21 16,-20 0-16,-22 0 0,21 21 0,0-21 15,0-1-15,-21 1 16,21 0-16,-21 0 0,0 0 16,21 0-16</inkml:trace>
  <inkml:trace contextRef="#ctx0" brushRef="#br0" timeOffset="116078.72">16510 13949 0,'-21'0'0,"-22"-21"15</inkml:trace>
  <inkml:trace contextRef="#ctx0" brushRef="#br0" timeOffset="116373.74">14817 14034 0,'0'0'0,"-43"0"16,-20 0-16,-22 0 0,-21 21 15,127-21 16,1 0-31,-1 0 0,42 0 16,-20 0-16,-1 0 0,0 0 0,1 0 16,-22 0-16,21 0 0,-21 0 0,0 21 15,1-21-15,-1 0 0,0 0 16,-42 0 15,0 0-15</inkml:trace>
  <inkml:trace contextRef="#ctx0" brushRef="#br0" timeOffset="119920.79">9356 13907 0,'0'21'0,"21"-21"32,0 0-32,0 0 0,0 0 15,0 0-15,1 0 0,-1 0 16,21 0-16,-21 0 0,22 0 0,-1-21 15,-21-1-15,21 22 0,1-21 0,-1 21 16,0-21-16,1 21 0,-1 0 0</inkml:trace>
  <inkml:trace contextRef="#ctx0" brushRef="#br0" timeOffset="155986.82">741 16806 0,'0'0'0,"21"-21"0,0 0 16,0 0-16,-21 0 0,21 0 15,-21-22-15,22 22 0,-22 0 0,21 0 16,0-22-16,-21 22 0,0 0 16,0 0-16,21 21 0,-21 21 31,0 0-31,0 0 0,0 22 15,0-1-15,0 0 0,-21 1 16,21 20-16,-21-20 0,0-1 0,-1 21 16,22-20-16,-21-1 0,0 0 15,0 1-15,0-1 0,21-21 0,0 0 16,-21 1-16,21-1 0,0-42 31,0-1-15,0-20-16,21 21 0,0-21 0,-21-1 15,21 1-15,0 0 0,-21-1 16,21-20-16,-21 20 0,22 1 0,-1-21 16,-21 20-16,0 22 0,21 0 15,-21 0-15,21 0 0,-21-1 16,0 44 0,0-1-16,0 0 15,-21 0-15,0 21 0,0-20 0,-22 20 16,1-21-16,0 21 0,-22-20 15,22 20-15,-22-21 0,22 21 0,-22-20 16,22-1-16,0-21 0,21 21 16,-1-21-16,1 0 0,42 0 31,1-21-31,20 21 0,0 0 16,1 0-16,-1-21 0,21 21 15,-20 0-15,20 0 0,1 0 0,-22 0 16,22 0-16,-22 0 0,21 0 15,-20 0-15,-1 0 0,-21 0 0,22 21 16,-22-21-16,0 0 0,0 0 16,-21 21-1,-21-21 1</inkml:trace>
  <inkml:trace contextRef="#ctx0" brushRef="#br0" timeOffset="156229.91">1482 16870 0,'0'0'0,"0"21"15,0 0-15,0 0 16,21-21 15,-21-21-31,21 21 16,-21-21-16,0 0 15,0 0-15,-21 21 16,0 0-16,-1 0 16,1 21-16,0-21 15,21 21-15,0 0 0,0 0 16,0 1 0,42-22-16</inkml:trace>
  <inkml:trace contextRef="#ctx0" brushRef="#br0" timeOffset="157289.91">2625 16743 0,'-22'-21'0,"44"42"0,-44-85 0,1 43 0,21 0 15,-21 0-15,21-21 0,0 20 16,0 1-16,-21 21 0,21-21 0,-21 21 16,0 21-1,21 0-15,-22 22 0,1-1 16,0 0-16,21 22 0,-21-22 16,0 22-16,21-1 0,0 1 0,-21-22 15,21 22-15,-22-22 0,22 0 16,0 1-16,-21-22 0,21 21 0,0-21 15,0 0-15,21-21 0,1 0 16,-1 0-16,0 0 16,21-21-16,-21 0 0,1 0 15,20-21-15,-21-1 0,21 1 16,1 0-16,-22-1 0,0 1 0,21 0 16,-20-1-16,-1 1 0,0 0 15,0 20-15,-21 1 0,21 21 0,0 0 16,-21 21-16,0 1 0,22-1 15,-22 21-15,0-21 0,0 22 16,0-1-16,0 0 0,0 22 0,0-22 16,0 0-16,0-20 0,-22 20 15,22 0-15,0-21 0,0 1 0,0-1 16,0 0-16,0 0 0,22-21 16,-1 0-16,0 0 0,0 0 15,0 0-15,0-21 0,1 0 0,20 0 16,-21-1-16,0-20 0,22 21 15,-1-21-15,-21-22 0,0 22 0,43-64 16,-43 42-16,0 22 16,0-21-16,-21 20 0,0-20 0,0 42 15,0-22-15,0 22 0,0 0 0,0 0 16,0 42 0,0 0-1,-21 21-15,21 1 0,0-1 0,-21 0 16,21 1-16,0 20 15,-21-20-15,21-1 0,0 21 0,0-20 16,0-1-16,0-21 0,0 22 0,0-22 16,21 21-16,0-21 0,21 0 15,-20 1-15,-1-22 0,0 0 0,21 0 16,1 0-16,-22 0 0,21 0 16,-21 0-16,22-22 0,-1 1 0,-21 0 15,21 0-15,-20 0 0,-1-22 0,-21 1 16,0 21-16,0-21 0,0 20 15,0 1-15,0 0 0,0 0 0,0 0 16,-21 21-16,-1 0 16,1 21-16,0 0 0,0 0 15,0 0-15,21 1 0,0 20 0,-21 21 16,21-41-16,0-1 0,0 21 16,0-21-16,21 0 0,0 1 15,0-1-15,21-21 0,-20 21 0,20-21 16,43 0-16,-43 0 15,0 0-15,1 0 0,20 0 0,-21-21 16,22 0-16,-22-1 0</inkml:trace>
  <inkml:trace contextRef="#ctx0" brushRef="#br0" timeOffset="159545.88">5715 16658 0,'21'-21'0,"-42"42"0,42-63 0,0 21 16,-21 0-16,0-1 0,0-20 15,0 21-15,0 0 0,-21 0 16,0 21-16,0 0 0,0 0 15,-22 0-15,1 0 0,21 0 0,-22 0 16,1 0-16,0 0 0,-1 21 16,22 0-16,-21 21 0,21-21 15,-22 22-15,22 20 0,0-20 0,-21 126 16,42-106 0,0 1-16,-21-1 0,21-20 0,0-1 15,0 0-15,0 1 0,21-1 0,0-21 16,0 22-16,0-22 0,0 0 15,43 0-15,-22-21 0,22 0 16,-22 0-16,22 0 0,-22-21 16,0 0-16,1 21 0,-1-21 15,0-1-15,-21-20 0,1 21 16,-1 0-16,0-22 0,-21 22 0,0-21 0,0 21 16,0 0-16,-21-22 15,0 22-15,-22 0 0,22 21 16,-21 0-16,21 0 0,-1 0 0,1 0 15,-21 21-15,21-21 0,0 42 16,-1-20-16,1-1 0,0 21 0,0-21 16,21 0-16,0 22 0,0-22 0,0 21 15,0-21-15,0 1 16,0-1-16,21-21 0,0 21 16,0-21-16,1 0 0,-1 0 0,0 0 15,0-21-15,21 0 0,-20 21 0,20-22 16,-21 1-16,0 0 15,0 0-15,1 0 0,-22 0 0,21-1 16,-21 1-16,0 0 0,0 0 0,0 0 16,-21 42 15,21 0-31,0 0 0,0 0 16,0 1-16,0-1 0,0 0 15,0 0-15,0 0 0,0 0 0,0 1 16,21-1-16,0-21 0,0 21 0,0-21 15,0 0-15,1 0 0,-1 0 16,21 0-16,-21 0 0,0 0 16,22-21-16,-22 0 0,0-1 0,21 1 15,-20 0-15,-1 0 0,-21 0 0,0 0 16,21-1-16,-21 1 0,0 0 16,0 0-16,0 0 0,0 42 31,0 0-31,-21 0 15,21 0-15,0 1 0,0-1 0,0 0 16,0 0-16,-21 0 0,21 0 0,0 1 16,-22-1-16,22 0 15,0-42 17,0 0-17,22-1-15,-22 1 0,21 0 0,-21 0 16,21 0-16,-21 0 0,21-1 0,-21 1 15,0 0-15,21 0 0,-21 0 16,21 21-16,1 0 16,-1 21-1,-21 0-15,0 0 0,0 0 0,0 1 16,0-1-16,0 0 0,0 0 16,21 0-16,-21 0 0,21-21 0,-21 22 15,21-1-15,0 0 0,1-21 16,-1 21-16,0-21 0,21 0 15,-21 0-15,22 0 0,-1 0 16,-21-21-16,64-21 0,-43 20 16,-21 1-16,22 0 0,-22 0 15,0 0-15,0 0 0,0-1 0,-21 1 16,0 0-16,0 0 0,0 0 0,0 42 31,0 0-15,-21 0-16,0 0 0,0 1 0,0-1 15,0 0-15,21 0 0,-43 21 16,43-20-16,0-1 16,0 0-16,-21-21 0,21 21 0,0-42 31,21 21-15,-21-21-16,21 0 0,1-1 15,20-41-15,-21 42 16,0 0-16,0-1 0,-21 1 0,22 0 15,-1 21-15,0 0 16,0 0-16,0 21 16,-21 0-16,0 1 15,0-1-15,0 0 0,0 0 0,0 0 16,0 0-16,0 1 16,0-1-16,21 21 0,1-42 15,-1 21-15,0-21 0,0 0 16,0 0-16,0 0 0,1 0 15,20 0-15,-21 0 0,0 0 0,22-21 16,-22 0-16,21 0 0,-21 0 0,0-1 16,1 1-16,-1-21 0,0 21 0,0 0 15,0-1-15,-21 1 16,0 0-16,0 42 16,0 0-1,-21 1-15,21-1 16,0 0-16,-21 21 0,21-21 15,-21 1-15,21-1 0,0 0 0,0 0 16,0 0-16,0 0 0,21 1 16,0-1-16,0-21 0,0 0 15,1 0-15,-1 0 0,21 0 0,-21 0 16,22 0-16,-22 0 0,21-21 0,-21-1 16,0 22-16,1-21 0,-1 0 15,0 0-15,0-21 0,-21 20 0,0-20 16,0 21-16,0 0 0,0-43 15,-21 22-15,0 21 0,0 0 16,-1-1-16,1 1 0,-21 21 16,21 0-16,0 0 0,-22 0 0,22 0 15,0 21-15,0 1 0,0-1 0,-1 0 16,1 0-16,21 0 0,0 22 0,0-22 16,0 0-16,0 0 0,21 0 15,1 0-15,-1 1 0,0-22 0,21 21 16,-21 0-16,22-21 0,-22 0 0,21 0 15,1 0-15,-1 0 0,-21 0 16,21-21-16,1 0 0,-1-1 0,-21 1 16,22 0-16,-22-21 0,0 21 15,21-22-15,1-41 0,-22 41 16,-21-20-16,21 20 0,0 1 16,0-21-16,-21 20 0,0 22 0,21-21 15,-21 21-15,0-1 0,0-20 16,0 63-1,-21 0-15,0 1 0,21 20 16,-21-21-16,0 21 0,0 1 0,-1-1 16,22 0-16,-21 1 0,0-1 0,0 0 15,21 1-15,0-22 0,0 21 16,0 1-16,0-22 0,0 21 0,0-21 16,21 0-16,0 1 0,0-1 0,1 0 15,-1 0-15,21 0 0,-21-21 16,22 0-16,-22 0 0,42 0 15,-20 0-15,-22-21 0,0 0 16,0 0-16,0 0 0,-21-22 0,0 22 16</inkml:trace>
  <inkml:trace contextRef="#ctx0" brushRef="#br0" timeOffset="159726.04">8086 16955 0,'0'0'0,"-64"0"16,85 0 15,0 0-31,22 0 0,-22 0 16,21 0-16,1 0 15,-22 0-15,21 0 0,0 0 0,1 0 16,-22-22-16,21 22 0,1 0 0,-22-21 16,21 21-16,-21-21 0</inkml:trace>
  <inkml:trace contextRef="#ctx0" brushRef="#br0" timeOffset="161720.49">10477 16701 0,'0'0'0,"0"-22"0,43-20 15,-22 21-15,-21 0 0,21 0 16,-21-1-16,0 1 0,0 0 15,0 0-15,0 0 0,0 0 16,-21 21-16,0 0 0,0 0 16,-1 0-16,1 21 0,0 0 15,0 0-15,-21 21 0,20-20 0,1 20 16,0 21-16,0-20 0,21 20 0,-21 1 16,0-22-16,21 22 0,-22-22 15,22 0-15,0 1 0,0-1 0,0 0 16,0 1-16,22-22 0,-1 0 0,0 0 15,21 0-15,-21 0 0,22-21 16,-1 0-16,0 0 0,1 0 0,-1 0 16,0 0-16,1 0 0,20-21 15,-20 0-15,-1-21 0,21 21 0,-20-22 16,-1 1-16,-21 0 0,0-22 16,1 22-16,-22-22 0,0 1 0,0-1 15,0-20-15,0 41 0,-43-20 0,22-1 16,-21 22-16,-1 0 0,1-1 15,0 22-15,-1 21 0,-20 0 0,21 0 16,-1 0-16,1 0 0,0 42 0,-1-20 16,22 20-16,0 0 0,0 1 15,-22 20-15,43 1 0,-21-22 0,21 21 16,0 1-16,0-22 0,0 22 0,0-22 16,0 0-16,0-20 0,21 20 15,1-21-15,-1 0 0,21 0 16,-21 1-16,22-22 0,-1 0 0,0 0 15,1 0-15,-1 0 0,21-22 0,-20 1 16,-1 0-16,0 0 0,1 0 16,-22 0-16,21-22 0,-21 22 0,1-42 15,-1 20-15,-21 22 0,21 0 16,-21 0 0,0 42-16,0 0 15,0 0-15,0 0 0,0 1 0,0-1 16,0 0-16,0 21 0,0-21 15,0 1-15,0 20 0,0-21 16,0 0-16,0 0 0,0 1 0,0-1 16,0 0-16,21-21 0,0 0 15,0 0-15,1 0 0,-1 0 16,0 0-16,0-21 0,0 21 0,0-21 16,1-1-16,-1 1 0,0 0 0,0-21 15,0 21-15,-21-1 0,0-20 0,0 21 16,21 0-16,-21 0 0,0-1 15,0 1-15,0 0 0,0 0 16,22 21-16,-22 21 31,0 0-31,0 0 0,0 1 0,0 20 16,-22-21-16,22 0 0,0 22 0,0-22 16,0 21-16,0-21 0,0 0 0,0 1 15,0-1-15,0 0 0,0 0 16,22 0-16,-1-21 0,0 21 15,0-21-15,0 0 0,0 0 0,22 0 16,-22 0-16,21-21 0,-21 0 16,22 21-16,-22-21 0,21 0 15,-21 0-15,22-43 0,-22 43 0,-21-21 16,0 20-16,0-20 0,0 21 16,0 0-16,0 0 0,0-1 15,-21 22-15,0 0 16,-1 0-16,1 0 0,0 0 0,0 22 15,0-1-15,0 0 0,21 0 16,0 0-16,-22 22 0,22-22 0,0 0 16,0 0-16,0 0 0,0 0 0,0 1 15,22-1-15,-1 0 0,-21 0 16,21 0-16,0-21 0,0 21 16,0-21-16,1 0 0,-1 0 0,21 0 0,0 0 15,-20 0-15,20 0 0,-21 0 16,21-21-16,-20 0 0,-1 0 15,0 0-15,21 0 0,-21-22 16,1 22-16,-22-21 0,21 21 0,-21-22 16,21 22-16,-21-21 0,0 21 0,0-1 15,0 1-15,0 0 0,-21 21 16,0 0-16,-1 0 16,22 21-16,0 0 15,0 1-15,0-1 0,0 0 0,22 0 16,-1-21-16,0 21 0,-21 0 15,21 1-15,0-1 0,22 0 16,-43 0-16,21 0 0,-21 0 16,21 1-16,-21-1 0,0 0 15,0 0-15,0 0 16,0 0-16,21-21 31,0 0-15,0 0-16,1-21 0,-1 0 0,21 0 15,-21 0-15,0 0 0,1-1 0,-1 1 16,21-42-16,-21 20 16,-21 22-16,21-21 0,-21 21 0,0 0 15,0-1-15,0 1 0,-21 21 16,0 0-16,0 0 16,0 21-1,0 1-15,21-1 0,0 0 16,0 0-16,0 0 0,0 0 15,0 1-15,0-1 16,0 0-16,21-21 0,0 21 0,0 0 16,0 0-16,0-21 0,-21 22 15,22-22-15,-1 21 0,-21 0 16,21-21 0,0 0-1,0 0 1,-21-21-16,21 0 15,1 21-15,-22-22 0,21 1 16,0 0-16,-21 0 0,21 0 0,0 0 16,-21-1-16,21 1 15,1 21-15,-22 21 16,0 1 0,0-1-16,0 0 0,-22 21 15,22-21-15,0 1 0,-21-22 0,21 21 16,0 0-16,0 0 15,21-21 1,1 0 0,-22-21-1,0 0-15,0 0 0,0-1 16,0-20-16,0 0 0</inkml:trace>
  <inkml:trace contextRef="#ctx0" brushRef="#br0" timeOffset="161862.35">12933 16806 0,'0'-21'0,"-21"21"16,-1-21-16,1 21 15,21 21 32</inkml:trace>
  <inkml:trace contextRef="#ctx0" brushRef="#br0" timeOffset="162653.19">13589 17145 0,'0'0'16,"42"-42"-1,-42-1-15,0 1 0,0 21 16,0-21-16,0 20 0,-21 1 15,0-21-15,0 21 0,21 0 0,-21 21 16,-1-22-16,-20 22 0,21 0 0,0 0 16,0 0-16,-1 22 0,-20-1 15,21 0-15,0 21 0,-22-21 0,22 1 16,0 20-16,0-21 0,0 21 0,21-20 16,0-1-16,0 21 0,0-21 0,0 0 15,0 1-15,21-1 16,0 0-16,0 0 0,0-21 0,1 21 0,20-21 15,-21 0-15,43 0 0,-43 0 16,21 0-16,-21 0 16,22-21-16,-22 0 0,0 0 0,0 0 15,21-22-15,-20 22 0,-1-21 0,0-22 16,0 22-16,0-22 0,22-63 16,-22 64-16,0-1 0,0 1 15,21-64-15,-20 63 0,-1 22 16,-21-21-16,21 20 0,-21 22 0,0-21 15,0 21-15,0-1 16,-21 22-16,0 22 0,-22-22 16,22 21-16,0 21 0,-21 0 0,20 1 15,1-1-15,0 0 0,0 1 0,0 20 16,21 1-16,-21-22 0,21 22 16,0-1-16,0-21 0,0 22 15,0-22-15,42 43 0,-21-43 16,0 1-16,0-22 0,1 0 0,20 21 15,-21-21-15,0-21 0,22 22 16,-22-22-16,21 0 0,-21 0 0,0 0 16,22 0-16,-22-22 0,0 22 0,0-21 15,0 0-15,1-21 0,-22 21 16,0-1-16,0-20 0,21 21 0,-21-21 16,0 20-16,0 1 0,0 0 0,0 0 15,-21 21-15,-1 0 0,1 0 0,0 21 16,0 0-16,0 0 15,0 1-15,21-1 0,0 0 0,-22 21 16,22-21-16,0 1 0,0 20 0,0-21 16,0 0-16,0 0 0,0 22 0,22-22 15,-1 0-15,0-21 16,0 21-16,21 0 0,-20-21 0,20 0 16,-21 0-16,0 0 0,0 0 0,1 0 15,-1 0-15,0-21 0,-21 0 0,21 21 16,0-21-16,-21 0 0,0 0 15,0-1-15,0 1 0</inkml:trace>
  <inkml:trace contextRef="#ctx0" brushRef="#br0" timeOffset="176243.49">15346 16891 0,'0'0'0,"0"21"16,-21-21-16,21 21 16,21-42 62,0 0-78,0 21 15,0-21-15,43-43 0,-22 22 16,0 21-16,1-21 0,-1-1 16,-21 1-16,22 0 0,-1-1 0,0 1 15,-21 0-15,1-22 16,-22 22-16,0-1 0,0 22 15,-22 21-15,-20 0 0,21 0 16,-21 0-16,20 0 0,-20 0 0,21 21 16,-21 1-16,20-1 0,-20 0 15,42 0-15,-21 0 0,21 0 16,0 1-16,0-1 0,0 0 0,21 21 16,-21-21-16,21 1 0,0 20 0,1-21 15,20 0-15,-21 22 0,0-22 16,0 0-16,-21 21 0,22-21 0,-22 1 15,0-1-15,0 0 0,0 0 16,0 0-16,-22-21 0,1 0 0,0 0 16,-21 0-16,21 0 15,-1 0-15,1-21 0,0 21 0,0-21 16,0 0-16,21 0 16,-21-1-16,21 1 0,21 21 31,-21 21-31,21-21 15,0 22-15,0-1 0,0 0 0,1 0 16,-1 0-16,0 0 16,-21 1-16,21-22 0,0 21 0,0-21 15,1 0-15,-1 0 0,0 0 0,0 0 16,21 0-16,-20 0 0,-1-21 0,21-1 16,0 1-16,-20 0 0,20-21 15,-21 21-15,21-22 0,-20 1 16,-1 0-16,21-22 0,-21 22 0,22-1 15,-22 1-15,0-21 0,0 20 0,0-20 16,0 20-16,1 1 0,-1 0 16,0-1-16,-21 22 0,0 0 0,0 0 15,0 0-15,0 42 16,0 0-16,0 0 16,0 22-16,0-22 0,0 21 0,-21 0 15,0 1-15,-1-1 0,22 0 0,-21 1 16,0-1-16,21 0 0,-21 1 0,21-1 15,-21 0-15,21-20 16,-21 20-16,21-21 0,0 21 16,0-20-16,0-1 0,0 0 15,21-21-15,0 0 16,0-21-16,-21 0 16,0-1-16,21 1 0,-21 0 0,0 0 15,0 0-15</inkml:trace>
  <inkml:trace contextRef="#ctx0" brushRef="#br0" timeOffset="176418.3">16065 16489 0,'-21'0'0,"42"0"0,-42-21 15,21 0 1,21 21 0,1 0-16,-1 0 15,0 0-15,0 0 0,21 0 0,-20 0 16,20 0-16,-21 0 0,21-22 0,1 22 15,-22 0-15,0 0 0,21 0 0,-20 0 16,-1 0-16,0 0 0</inkml:trace>
  <inkml:trace contextRef="#ctx0" brushRef="#br0" timeOffset="177836.03">16806 16722 0,'43'42'0,"-22"-42"16,0 0 0,0 0-16,-21-21 15,0 0-15,0 0 0,0-1 16,0 1-16,0 0 0,0 0 16,0 0-16,0 0 0,0-1 15,-21 1-15,0 0 0,21 0 16,-21 21-16,-1 0 0,1 0 0,0 0 0,0 0 15,0 0-15,0 21 0,-1 0 16,1 0-16,0 1 0,0-1 16,0 21-16,0-21 0,-22 43 15,43-22-15,0-21 0,-21 0 16,21 22-16,0-22 0,0 0 0,0 0 16,21 0-16,0-21 15,1 0-15,-1 0 0,0 0 0,0 0 16,21 0-16,-20-21 0,-1 0 0,21 0 15,-21 0-15,0 0 0,22-1 16,-43-20-16,21 21 0,0-21 0,21-22 16,-42 43-16,0-21 0,0 20 15,0 1-15,0 0 0,0 0 16,0 42 15,0 0-31,-21 0 0,0 1 16,21-1-16,-21 0 0,21 21 0,0-21 15,0 1-15,0 20 0,0-21 16,0 0-16,0 0 0,0 1 0,0-1 16,0 0-16,21 0 0,0-21 15,0 0-15,1 0 16,-1 0-16,21-21 0,-21 21 0,0-21 16,1 0-16,20-22 0,-21 22 0,21-21 15,-20 21-15,20-22 0,-21 1 16,0 0-16,0-1 0,22-41 15,-43 41-15,0-20 0,21 20 16,-21 1-16,0 21 0,0-21 0,0-1 16,0-20-16,-21 63 31,21 21-31,0 0 16,0 0-16,-21 0 0,21 22 0,-22-1 15,1 0-15,21-20 0,0 20 0,0 0 16,-21 1-16,21-1 0,-21 0 15,21 1-15,-21-1 0,21 21 16,0-20-16,0-22 0,0 0 16,0 21-16,0-20 0,21-1 0,0-21 15,0 21-15,0-21 0,1 0 16,-1 0-16,0 0 0,0 0 0,0 0 16,0 0-16,1-21 0,-1 0 0,0-1 15,0 1-15,0 0 0,0-21 0,1 21 16,-1-1-16,-21 1 0,0 0 15,0 0-15,21 21 0,-21-21 16,0 42 0,0 0-16,0 0 15,0 0-15,0 1 0,0-1 16,0 0-16,0 0 0,0 0 0,0 0 16,0 1-16,0-1 15,21 0-15,0-21 16,0 0-16,1 0 15,-1 0-15,-21-21 0,21 21 0,0-21 16,0-1-16,0 1 0,1 0 0,-1 0 16,0 0-16,0 0 0,0-1 15,22-20-15,-22 21 0,0 0 0,0 0 16,0-1-16,22-20 16,-22 42-16,-21-21 0,21 21 15,0 0 48,0 0-32,-21-21-15,0 0-1,-21 21 1,0 0-16,0 0 15,0 0-15,-1 0 16,1 21 0,0 0-16,21 0 0,-21 0 0,21 0 15,0 1-15,0-1 0,0 0 0,0 0 16,0 0-16,0 22 0,0-22 16,0 0-16,0 0 0,0 0 0,0 0 15,0 1-15,0-1 0,21-21 0,0 21 16,0-21-16,1 0 0,-1 21 0,0-21 15,21 0-15,-21 0 0,22 0 16,-22 0-16,0-21 0,0 21 0,0-21 16,1 0-16,-1-1 0,0 1 0,-21 0 15,21 0-15,-21 0 0,21-22 0,-21 22 16,0 0-16</inkml:trace>
  <inkml:trace contextRef="#ctx0" brushRef="#br0" timeOffset="178179.05">18076 16023 0,'0'0'0,"0"21"0,0 1 16,-21-22-1,21 21-15,0 0 16,21-21 0,0 0-16,1 0 15,-22-21 1,0 0-16,0-1 16,-22 22-1,1 0-15,0 0 0,0 0 16,21 22-1,-21-22-15,21 21 16,0 0-16,-21 0 16</inkml:trace>
  <inkml:trace contextRef="#ctx0" brushRef="#br0" timeOffset="178491.27">16997 16362 0,'0'0'0,"21"21"31,0-21-31,0 0 16,22 0-16,-22 0 0,21 0 0,0 0 15,1 0-15,-1 0 0,0 0 16,1 21-16,-1-21 0,0 0 0,-20 0 16,-1 0-16,0 0 0,0 0 15,0 0-15,0 0 32</inkml:trace>
  <inkml:trace contextRef="#ctx0" brushRef="#br0" timeOffset="178713.98">19071 16552 0,'-21'0'0,"42"0"0,-63 0 15,21 0-15,21 22 16</inkml:trace>
  <inkml:trace contextRef="#ctx0" brushRef="#br0" timeOffset="179454.41">18965 16785 0,'21'0'16,"-21"-21"0,22 0-1,-22 0-15,21 21 0,-21-21 16,21 21 0,-21 21 15,21-21-31,-21 21 0,0 0 15,0 0-15,0 0 16,0 1-16,-21-22 0,0 21 16,0-21-16,-1 21 15,1-21-15,0 0 16,21-21 0,0 0-16,0-1 15,0 1-15,0 0 16,21 0-16,-21 0 0,21 0 0,1 21 15,-1-22-15,0 22 0,0 0 16,0 22 0,-21-1-1,0 0-15,0 0 16,0 0-16,0 0 0,-21 1 16,0-1-16,21 0 15,-21-21-15,0 0 0,-1 0 16,1 0-1,21-21 1,0 0-16,0-1 16,0 1-16,0 0 15,21 0-15,1 21 16,-1-21-16,0 21 16,0 0-16,0 0 0,-21 21 15,0 0-15,21-21 0,-21 21 16,0 0-16,0 22 0,0-22 0,0 0 15,-21 21-15,0-20 0,-21 20 0,21-21 16,-22 21-16,1-20 0,0-1 0,-1 21 16,1-21-16,0 0 0,-1 1 0,22-22 15,-21 21-15,21-21 0,-1 0 16</inkml:trace>
  <inkml:trace contextRef="#ctx0" brushRef="#br0" timeOffset="180490.37">20235 16468 0,'0'0'0,"-21"0"0,0 21 0,21 0 15,21-42 17,0 21-17,0-21-15,1 0 0,-1-22 0,21 22 16,-21-21-16,22-1 0,-1 1 16,-21 0-16,21-1 0,1-20 15,-22-1-15,21 22 0,-21-21 0,1-1 16,-1 22-16,-21-1 0,0 1 15,0 0-15,0-1 0,0 22 0,0 0 16,-21 21 0,21 21-16,-22 0 0,1 22 15,0-1-15,21 0 0,-21 22 16,0-1-16,0 1 0,-1 21 0,1-22 16,-21 22-16,21-22 0,-22 22 15,22-22-15,-21 22 0,0 0 0,20-1 16,-20 1-16,21-21 0,0 20 15,-43 64-15,43-63 0,0-21 16,0-1-16,21 1 0,0-22 0,-21 21 16,21-20-16,0-1 0,0 0 15,0-20-15,0-1 0,21 0 0,0-21 16,0 0-16,43-21 0,-43 0 16,21-1-16,0-20 0,1 0 0,-1-1 15,0 1-15,1 0 0,-22-22 16,21 22-16,-21-22 0,1 1 15,-22 21-15,0-22 0,0 1 0,0 20 0,-22 1 16,1 0-16,-21-1 0,21 22 16,-22-21-16,22 21 0,-21-1 15,21 1-15,-22 21 0,22 0 0,-42-21 16,42 21-16,-1 0 0,1 0 16,64-21 15,-22 21-16,0-21-15,21 21 0,1-21 0,20-1 16,-21 22-16,22-21 0,-22 0 0,22 0 16,-22 21-16,0-21 0,1 0 15,-1 21-15,-21-22 0,0 22 16,1 0-16,-1-21 0,-21 42 31,-21 1-15,21-1-16,-22-21 0,22 21 15,0 0-15,-21 0 0,21 0 16,-21 1-16,21-1 16,0-42 31,21-1-47,0 1 0,-21 0 15,22-21-15</inkml:trace>
  <inkml:trace contextRef="#ctx0" brushRef="#br0" timeOffset="180786.8">20934 16023 0,'0'-21'0,"0"42"0,-21-42 31,21 42-31,-22 0 0,22 1 0,-21-22 16,21 21-16,0 0 0,0 0 0,0 0 15,0 0-15,21-21 16,1 0-16,-1 0 0,0 0 15,0 0-15,0 0 0,0 0 0,-21-21 16,22 0 0,-22 0-16,0 0 0,0 0 15,0-1-15,0 1 0,-22 21 16,1 0-16,0-21 0,0 21 16,0 0-16,0 0 0,-1 0 15,22 21-15,-21 0 0,21 1 16,0-1-16,0 0 0,0 0 0,0 0 15,0 0-15,0 1 0,0-1 16</inkml:trace>
  <inkml:trace contextRef="#ctx0" brushRef="#br0" timeOffset="181246.45">21315 16193 0,'0'21'15,"0"0"1,0 0-16,-21 0 16,21 0-16,0 1 0,-22-1 0,1 0 15,0 0-15,0 0 0,21 0 16,-21 1-16,0-22 0,21 21 0,-22 21 16,1-42-16,21-21 46,0 0-46,0 0 16,0-1-16,0 1 0,21 0 0,-21 0 16,22 0-16,-1 0 0,0-1 15,0 1-15,0 0 0,0 0 0,1 21 16,-1-21-16,0 21 0,0 0 16,0 0-16,0 0 0,-21 21 15,0 0-15,22-21 0,-22 21 0,0 0 16,0 22-16,0-22 0,0 0 0,0 0 15,0 0-15,0 1 0,0-1 0,0 0 16,0 0-16,0 0 16,0 0-16,0 1 15,0-44 32,0 1-47,0 0 0</inkml:trace>
  <inkml:trace contextRef="#ctx0" brushRef="#br0" timeOffset="182146.33">22013 16341 0,'0'0'0,"0"-21"16,0-1-16,0 1 15,0 0-15,0 0 16,-21 21-16,0-21 0,0 21 0,21-21 16,-21 21-16,-1 0 15,1 0-15,0 21 0,0 0 16,0 0-16,21 0 0,-43 43 16,22-43-16,21 21 15,-21-21-15,21 1 0,-21-1 0,21 21 0,0-21 16,0 0-16,0 1 15,0-1-15,0 0 0,0 0 16,21-21-16,0 0 16,0 0-16,1 0 0,-1 0 0,0 0 15,0 0-15,-21-21 0,21 0 16,0 0-16,1-1 0,-22 1 16,21-21-16,0 21 0,-21 0 0,0-1 15,0 1-15,21 0 0,-21 0 16,0 0-16,21 0 0,-21-1 0,0 44 31,0-1-15,-21-21-16,21 21 15,-21 0-15,21 21 0,0-20 0,0-1 16,-21 0-16,21 0 0,0 0 0,0 0 16,0 1-16,0-1 0,0 0 0,0 0 15,0 0-15,21 0 16,0-21-16,0 22 0,0-22 15,1 0-15,-1 0 0,0 0 16,0-22-16,0 1 0,0 0 16,1 0-16,-1 21 0,-21-21 15,21-22-15,0 22 0,0 0 0,0-42 16,1 41-16,-22-20 16,21 0-16,0-1 0,0 1 0,-21 0 15,21-1-15,0 1 0,-21 0 16,0-1-16,22 22 0,-22-21 0,21 0 15,-21 20-15,0 1 0,21 0 0,-21 0 16,0 0-16,-21 21 31,0 0-31,-1 21 0,22 0 0,-21 0 16,0 22-16,21-22 0,-21 21 16,0-21-16,0 22 0,21-1 0,0 0 15,0 1-15,-22-1 0,22 0 0,0-21 16,0 22-16,0-1 0,0-21 15,0 22-15,0-22 0,0 21 0,0-21 16,0 0-16,0 1 0,22-1 0,-22 0 16,21 0-16,0 0 0,0-21 15,0 21-15,0-21 0,1 0 16,-1 0-16,0 0 0,0 0 16,0-21-16,-21 0 15,0 0-15,21 0 16,-21 0-16,0-1 0,22 1 15</inkml:trace>
  <inkml:trace contextRef="#ctx0" brushRef="#br0" timeOffset="183164.14">22987 16637 0,'-21'0'31,"0"0"-31,21 21 31,-22-21-31,22-21 47,0 0-31,0 0 15,22 21-31,-22 21 31,0 0-15,0 0-16,0 0 16,-22-21-16,22 22 0,0-44 62,0 1-62,0 0 16,22 0-1,-1 21 1,-21 21 15,0 0-31,0 0 16,0 1-16,-21-1 0,-1 0 0,22 21 16,-42-21-16,21 1 0,0-1 15,-22 0-15,22 0 0,-21 0 16,0 0-16,20 1 0,-20-1 0,21 0 0,0-21 15,0 21-15</inkml:trace>
  <inkml:trace contextRef="#ctx0" brushRef="#br0" timeOffset="183727.6">23389 16404 0,'0'0'0,"21"0"0,-21-21 15,21 0-15,1 21 0,-22-21 16,21 0-16,0-1 0,-21 1 16,0 0-16,21 21 0,-21-21 15,21 21-15,-21 21 16,0 0-1,0 0-15,0 1 0,0 41 16,0-21-16,0 1 0,0-22 16,0 42-16,0-20 0,0-1 0,-21 0 15,21 22-15,-21-22 0,0 22 16,0-22-16,21 22 0,-22-22 0,1 21 16,0 1-16,-21 21 0,21-43 15,-1 0-15,1 1 0,21-22 0,0 0 16,0 0-16,0 0 0,0 0 15,0-42 1,0 0-16,0-21 16,0 21-16,0-22 0,0 22 15,0-21-15,0-22 0,0 22 16,21-22-16,1 1 0,-1-128 16,-21 128-16</inkml:trace>
  <inkml:trace contextRef="#ctx0" brushRef="#br0" timeOffset="183990.22">23368 16679 0,'0'-296'46,"0"233"-46,-21 41 0,42 403 0,-85-846 16,64 444 0,0-1-16,22 1 15,-1 21-15,0 0 0,21 0 0,-21 0 16,22 0-16,-1 0 0,-21 21 0,22-21 16,-1 22-16,0 20 0,-21-21 15,22 0-15,-22 22 0,0-22 16,-21 21-16,0-21 0,0 0 0,0 22 15,0-22-15,-21 0 0,-21 21 16,20-42-16,-20 22 0,21-22 16,0 21-16,-22-21 0,22 0 0,0 0 15,0 0-15,0 0 16,42-21 0,0 21-1,0 0-15</inkml:trace>
  <inkml:trace contextRef="#ctx0" brushRef="#br0" timeOffset="184561.95">23834 16574 0,'0'0'0,"21"0"32,-21-22-32,21 22 0,0-21 15,0 21-15,0-21 0,1 0 16,-1 0-16,21 0 0,-21-22 0,0 22 15,22-21-15,-22 21 0,0-22 0,-21 22 16,0 0-16,0 0 0,0-22 16,-21 43-1,0 0-15,0 0 0,-1 0 16,1 22-16,0-22 0,21 21 0,0 0 16,-21-21-16,21 21 0,0 0 0,0 0 15,0 1-15,21-1 16,0-21-16,0 21 15,1-21-15,-22 21 0,21-21 16,-21 21-16,0 0 16,0 1-16,0-1 0,0 0 15,0 0-15,0 0 16,0 0 0,21-21-1,0 0-15,0 0 16,0-21-16,1 0 15,-1 0-15,0 0 0,0 0 16,-21-1-16,0 1 16,21 21-16,-21-21 0,21 21 15,1 0 1,-22 21-16,0 0 16,0 1-16,0-1 15,0 0-15,0 0 0,0 0 16,0-42 31,0 0-32</inkml:trace>
  <inkml:trace contextRef="#ctx0" brushRef="#br0" timeOffset="184726.14">24299 16129 0,'0'-21'0,"0"42"0,0-63 0,-21 42 15,21-21-15,0-1 16,0 44 15,0-1-15,0 0 0,21-21-16</inkml:trace>
  <inkml:trace contextRef="#ctx0" brushRef="#br0" timeOffset="185082.48">24490 16193 0,'0'21'16,"0"21"-1,0-21-15,0 0 16,0 1-16,0-1 16,0 0-16,0 0 0,0 0 0,0 0 15,0 1-15,0-1 16,0 0-16,0 0 0,0 0 15,0 0-15,0 1 0,21-1 16,0 0-16,0-21 16,0 0-1,-21-21-15,0 0 16,22 21-16,-22-22 0,0 1 16,21 0-16,-21 0 0,0 0 0,0 0 0,0-22 15,21 22-15,-21 0 0,21 0 16,-21 0-16,0-1 0,21 1 15,0 21 1,1 0 0,-22 21-1,21-21-15,-21 22 0,21-1 16</inkml:trace>
  <inkml:trace contextRef="#ctx0" brushRef="#br0" timeOffset="185502.2">24998 16404 0,'21'-21'16,"-42"42"-16,42-63 0,0 42 0,-21-21 0,21 21 16,-21-21-16,0-1 0,0 1 15,0 0-15,-21 21 16,0 0 0,0 0-16,0 0 0,-1 0 0,22 21 15,-21 0-15,0 1 0,0-22 16,0 21-16,21 0 0,0 0 0,-21 0 15,21 0-15,0 1 0,0-1 16,0 0-16,21-21 16,0 0-1,0 0-15,0 0 0,0 0 16,1-21-16,-1 0 0,-21-1 16,21 1-16,-21 0 15,21 0-15,-21 0 16,0 42-1,0 0 1,0 0-16,0 0 0,0 1 16,0-1-16,0 0 0,0 0 15,0 0-15,0 0 0,0 1 16,0-1-16,21-21 16,0 0-1,-21-21 1</inkml:trace>
  <inkml:trace contextRef="#ctx0" brushRef="#br0" timeOffset="185785.9">25463 15769 0,'0'0'0,"0"-21"0,0 0 15,0 0-15,-21 21 16,0 0-16,0 21 0,21 0 15,-21 0-15,0 0 0,21 1 0,-22 20 16,22 0-16,0 1 0,-21-1 0,0 0 16,21 1-16,-21-1 0,21 0 15,0 1-15,0-1 0,0 0 16,-21 1-16,21-22 0,-21 42 16,21-20-16,0-22 0,0 0 0,0 0 15,0 0-15,0 0 0,21-21 31,0-21-15,0 0-16</inkml:trace>
  <inkml:trace contextRef="#ctx0" brushRef="#br0" timeOffset="186144.26">25379 16404 0,'0'21'47,"21"1"-32,0-22 1,0 0-16,0 0 0,1 0 16,-1 0-16,0-22 0,-21 1 0,21 21 15,0-21-15,0 21 0,1-21 16,-22 0-16,21 0 16,-21-1-16,-21 22 15,-1 0-15,1 0 0,0 0 16,0 0-16,0 0 15,0 0-15,21 22 0,-22-1 0,1 0 16,0-21-16,21 21 0,0 0 0,0 0 16,0 1-16,0-1 0,0 0 15,0 0-15,0 0 16,21 0-16,0-21 0,1 22 16,-1-22-16,0 0 0,0 0 15,0 0-15,0 0 0,1 0 0,-22-22 16,21 1-16,0 21 0,-21-21 0,0 0 15</inkml:trace>
  <inkml:trace contextRef="#ctx0" brushRef="#br0" timeOffset="186437.74">25125 15981 0,'0'0'0,"-21"0"0,-1 0 16,44 0-1,-1 0 1,0 0-16,0 0 0,21 0 16,-20 0-16,20 0 0,0 0 15,22 0-15,-43 0 0,21 0 16,-21 0-16,1 0 0,-1 0 0,0 0 15</inkml:trace>
  <inkml:trace contextRef="#ctx0" brushRef="#br0" timeOffset="191946.19">15896 16955 0,'0'0'0,"-21"-22"0,0 22 0,-22-21 16,22 21-16,0 0 0,-21-21 16,21 21-16,-1 0 0,1 0 15,0 0-15,42 0 31,0 0-31,1 21 16,20-21-16,0 21 0,1-21 0,-1 22 16,0-22-16,22 21 0,-1-21 15,64 21-15,-42 0 16,-22-21-16,22 21 0,-21-21 0,-1 0 16,22 21-16,-22 1 0,1-22 15,-1 0-15,1 21 0,-22-21 0,0 0 16,1 0-16,-1 21 0,-21-21 0,0 0 15,-21 21-15,-21-21 16,0 0-16,0 0 16,-21 0-16,-1 0 0,1 0 0,-22 0 15,22 0-15</inkml:trace>
  <inkml:trace contextRef="#ctx0" brushRef="#br0" timeOffset="192241.97">15642 17251 0,'0'0'0,"21"0"31,0 0-31,22 0 0,-1 0 0,0 0 16,22 0-16,-1 0 0,1 0 0,21 0 16,-1 0-16,1 0 0,0-21 15,20 21-15,-20 0 0,0 0 16,-1 0-16,1 0 0,0 0 0,-22 0 0,1 0 15,-1 0-15,-20 0 0,20 0 16,-42 0-16,22 0 0,-22 0 0,0 0 16,0 0-16,0 0 15,0 0 1,1 0 0,-1 0-16,0 0 0,0 0 15,21 0-15,-20 0 0</inkml:trace>
  <inkml:trace contextRef="#ctx0" brushRef="#br0" timeOffset="192858.07">20828 17336 0,'0'0'0,"-42"0"0,-1 0 16,22-22 0,42 22-1,0 0 1,22 0-16,-1 0 0,22 0 16,-1 0-16,1 0 0,20 0 0,1 0 15,0 0-15,20 0 0,-20 0 0,21 0 16,-21 0-16,-1 0 0,1 0 15,-22 0-15,1 0 0,-1 0 0,-20 0 16,-22 0-16,0 0 0,0 0 0,-42 0 31,0 0-31,0 0 0,-22 0 0,22 0 16,-63 0-16,20-21 16,22 21-16,-22 0 0,22 0 15</inkml:trace>
  <inkml:trace contextRef="#ctx0" brushRef="#br0" timeOffset="193163.8">20849 17484 0,'0'0'0,"0"21"15,21-21 1,0 0-16,1 0 15,-1 0-15,0 0 0,0 0 16,21 0-16,-20 0 0,20 0 0,0 0 16,1-21-16,-1 0 0,21 21 0,1 0 15,-1-22-15,1 22 0,-1 0 16,1-21-16,-1 21 0,1 0 0,-1 0 16,-20-21-16,-1 21 0,-21 0 0,0 0 15,1 0-15,-44 0 31</inkml:trace>
  <inkml:trace contextRef="#ctx0" brushRef="#br0" timeOffset="193710.14">24045 17336 0,'0'0'0,"21"0"47,1 0-47,20 0 16,-21 0-16,21 0 0,1 0 0,-1 0 15,0 0-15,22 0 0,-22 0 16,22 0-16,-1 0 0,1 0 0,-1 0 16,1 0-16,-1 0 0,1 0 0,-22 0 15,22 0-15,-22 0 0,0 0 16,1 0-16,-1 0 0,-21 0 0,0 0 15,-21-22 1,-21 22 0,0-21-16,0 21 15,-22 0-15,22 0 0,-21 0 0,21 0 16,-22 0-16</inkml:trace>
  <inkml:trace contextRef="#ctx0" brushRef="#br0" timeOffset="194017.96">24024 17526 0,'0'21'15,"21"-21"1,0 0 0,22 0-16,-22 0 0,21 0 15,1 0-15,-1 0 0,0 0 0,22 0 16,-22 0-16,22 0 0,-1 0 0,1 0 15,-1 21-15,1-21 0,-1 0 16,1 0-16,-1 0 0,43 0 16,-64 0-16,1 0 0,-1 0 0,-21 0 15,0 0-15,0 0 0,1 0 16,-44 0 31,1 0-47,21-21 15,-21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9989-66BA-4D02-A402-C7428044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6992-2B53-4D76-95D1-CCD53762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22C6-4E14-4E46-9058-3F87988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2820-BBDF-4C15-89EA-D539C6B6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8EB8-CCF6-4A6B-911D-5437BE83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9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EA63-3380-4C65-8398-0CC728D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F73E3-13C9-4A2B-8A03-F435F8410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2725-505C-465D-85C7-A8F5C09F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297E-19D6-4CEB-9982-EC3A91D1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69F5-0D36-4468-9BB7-F3CD1BF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F23F-4A49-4BB3-9909-9817FC9BE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621E2-E02A-4D88-97E8-4484BF38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208D-712E-4E07-B17C-336E0926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6FEC-B8BD-4FBD-835C-62EB901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F851-422C-435C-9108-9A6DC0E6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5818-71E2-46CC-9FD5-764DEFDD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F818-1BE2-4387-B072-BD767C64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3380-5E19-4AEA-A1EA-1B8734A8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EE13-F1B8-4177-89B6-6338FBF0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1B2C-0CC6-4395-A9CE-B0893F99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7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E54-CDAD-4964-AC59-ADAF7A29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B100-9AE8-4DCB-9955-C34A19F1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3CA8-B4A7-43BD-BE04-BE21A28A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11AC-1019-4F35-B1D4-8BED0684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AA48-9515-4CDA-A021-5758BA93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1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E90C-A7D3-4C68-BA9E-72DA9AAA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208A-1447-4014-ADB6-5F10C805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5C936-D59F-454B-9626-801F34DB2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EB68C-5432-430A-B65B-41F176C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9868-A206-4ACA-8A16-50CA67E8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D9D4-1539-4E13-9BAB-C7024B6D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5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277F-2486-4C26-A521-C9D98DE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E327-38F8-4B24-8E2F-DA801A6B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FBADE-0085-4A92-8DD9-31E04637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05008-7736-4E80-8E0C-A9E05B19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5F7-84EE-47E6-9F72-E4A8ADABB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96FD4-76A1-4379-8D09-44C8E394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4DF7C-97B7-44CB-B8BD-C3CF3A0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FE43C-EA1D-445F-9C76-60C34C7C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2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6DEF-9A38-494E-B2AF-9292EB73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274F3-9BFF-4D44-B1F3-22DADDAE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AFD50-941A-4C65-9272-A61BCF61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CC1C-2133-46EF-A6BE-F943F98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3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1B17-F47A-480F-A642-6C2BEFE3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E7A0C-4527-44E0-BE7D-334533CF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27C6-CEAA-419A-9BB8-D4CA2ACF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4F13-24FE-460F-8EBE-65E2CB66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943C-BC58-4522-8955-6DA0238B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CB587-4D63-4453-AFB2-3632702E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D0C89-FCCF-4E57-975A-4F376BB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26987-6085-4332-BC76-073455A2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A0CA-8618-4BE9-80FE-39BEC2C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7647-3C69-44DC-A26F-A1B5766E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A540D-0CAA-4D7C-BB1C-4DF16CD8E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CF879-C937-4E47-A518-34879DB0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6F5-4993-4F02-B54C-21C011D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4B21-3EB0-4AEE-826C-DD3093F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5081-A04F-488E-82E0-6F945EAF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0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49CC1-25D1-48CB-B662-DDFE48CA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BB22-C5C0-4988-AF0D-B7621699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0C7E-22DB-4F75-A0A4-29C6F9310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BA24-E9B3-40F7-8C14-5CEB20F7B5C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943C-D1ED-465E-BF0F-6052E4509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F6A0-2A04-459D-8577-AB70B8E8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F112-5C20-48B1-93A0-13A2BE879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1F40-36C6-4428-A512-594C7753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93AE-955E-448E-980B-2C44470A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71D5F-977B-41E6-B756-57C095B0E946}"/>
                  </a:ext>
                </a:extLst>
              </p14:cNvPr>
              <p14:cNvContentPartPr/>
              <p14:nvPr/>
            </p14:nvContentPartPr>
            <p14:xfrm>
              <a:off x="198000" y="236160"/>
              <a:ext cx="872532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71D5F-977B-41E6-B756-57C095B0E9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26800"/>
                <a:ext cx="874404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2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1F40-36C6-4428-A512-594C7753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93AE-955E-448E-980B-2C44470A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3AE282-F37B-4A82-8F10-434F8B6D5C56}"/>
                  </a:ext>
                </a:extLst>
              </p14:cNvPr>
              <p14:cNvContentPartPr/>
              <p14:nvPr/>
            </p14:nvContentPartPr>
            <p14:xfrm>
              <a:off x="464760" y="0"/>
              <a:ext cx="875592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3AE282-F37B-4A82-8F10-434F8B6D5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-9360"/>
                <a:ext cx="877464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4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1F40-36C6-4428-A512-594C7753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93AE-955E-448E-980B-2C44470A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2BFE58-5C18-4120-9028-718FF797CE75}"/>
                  </a:ext>
                </a:extLst>
              </p14:cNvPr>
              <p14:cNvContentPartPr/>
              <p14:nvPr/>
            </p14:nvContentPartPr>
            <p14:xfrm>
              <a:off x="236160" y="144720"/>
              <a:ext cx="898452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2BFE58-5C18-4120-9028-718FF797CE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35360"/>
                <a:ext cx="9003240" cy="61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10F962-4BD0-42A3-970B-7DF7FBE9F8E4}"/>
                  </a:ext>
                </a:extLst>
              </p14:cNvPr>
              <p14:cNvContentPartPr/>
              <p14:nvPr/>
            </p14:nvContentPartPr>
            <p14:xfrm>
              <a:off x="5509080" y="2316600"/>
              <a:ext cx="3238920" cy="143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10F962-4BD0-42A3-970B-7DF7FBE9F8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9720" y="2307240"/>
                <a:ext cx="3257640" cy="14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5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1F40-36C6-4428-A512-594C7753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93AE-955E-448E-980B-2C44470A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EFC997-4503-404A-83EA-0222A1B9B109}"/>
                  </a:ext>
                </a:extLst>
              </p14:cNvPr>
              <p14:cNvContentPartPr/>
              <p14:nvPr/>
            </p14:nvContentPartPr>
            <p14:xfrm>
              <a:off x="906840" y="632520"/>
              <a:ext cx="435888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EFC997-4503-404A-83EA-0222A1B9B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623160"/>
                <a:ext cx="437760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1F40-36C6-4428-A512-594C7753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93AE-955E-448E-980B-2C44470A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2B8E64-B692-4FB8-92B5-5D47718CB89F}"/>
                  </a:ext>
                </a:extLst>
              </p14:cNvPr>
              <p14:cNvContentPartPr/>
              <p14:nvPr/>
            </p14:nvContentPartPr>
            <p14:xfrm>
              <a:off x="640080" y="312480"/>
              <a:ext cx="5143680" cy="418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2B8E64-B692-4FB8-92B5-5D47718CB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303120"/>
                <a:ext cx="5162400" cy="42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0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1F40-36C6-4428-A512-594C7753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93AE-955E-448E-980B-2C44470A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B1A28E-CE51-4209-A346-ED3F7232E609}"/>
                  </a:ext>
                </a:extLst>
              </p14:cNvPr>
              <p14:cNvContentPartPr/>
              <p14:nvPr/>
            </p14:nvContentPartPr>
            <p14:xfrm>
              <a:off x="114120" y="198000"/>
              <a:ext cx="697284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B1A28E-CE51-4209-A346-ED3F7232E6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88640"/>
                <a:ext cx="699156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38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1F40-36C6-4428-A512-594C7753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93AE-955E-448E-980B-2C44470AA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29B9F2-2D9D-4D1F-87B1-A7A8621F7DAB}"/>
                  </a:ext>
                </a:extLst>
              </p14:cNvPr>
              <p14:cNvContentPartPr/>
              <p14:nvPr/>
            </p14:nvContentPartPr>
            <p14:xfrm>
              <a:off x="289440" y="182880"/>
              <a:ext cx="8405280" cy="21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29B9F2-2D9D-4D1F-87B1-A7A8621F7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73520"/>
                <a:ext cx="8424000" cy="22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8589F-DF7A-47A1-B762-AB73012F9A4E}"/>
                  </a:ext>
                </a:extLst>
              </p14:cNvPr>
              <p14:cNvContentPartPr/>
              <p14:nvPr/>
            </p14:nvContentPartPr>
            <p14:xfrm>
              <a:off x="106560" y="846000"/>
              <a:ext cx="9601560" cy="550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8589F-DF7A-47A1-B762-AB73012F9A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836640"/>
                <a:ext cx="962028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17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CFEEFB-56F5-4136-B0DA-ACF5FAD0E9EF}"/>
                  </a:ext>
                </a:extLst>
              </p14:cNvPr>
              <p14:cNvContentPartPr/>
              <p14:nvPr/>
            </p14:nvContentPartPr>
            <p14:xfrm>
              <a:off x="487800" y="716400"/>
              <a:ext cx="8359200" cy="18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CFEEFB-56F5-4136-B0DA-ACF5FAD0E9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707040"/>
                <a:ext cx="8377920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3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2020-11-03T03:13:25Z</dcterms:created>
  <dcterms:modified xsi:type="dcterms:W3CDTF">2020-11-03T03:52:26Z</dcterms:modified>
</cp:coreProperties>
</file>