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2:23:27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1778 0,'-21'0'0,"0"21"16,21 0-16,0 1 0,-22-22 15,1 42-15,21-21 0,-21 0 0,21 0 16,0 1-16,0-1 0,0 0 16,0 0-16,0 0 0,0 0 0,0 1 15,21-22 1,0 0-16,1 0 0,-1 0 0,0 0 16</inkml:trace>
  <inkml:trace contextRef="#ctx0" brushRef="#br0" timeOffset="1291.83">1736 1037 0,'0'0'0,"0"-21"0,21 21 16,0 0-16,-21-21 0,21 21 16,-21-21-1,21 21-15,0-21 16,-21-1-1,0 1-15,0 0 16,22 0-16,-22 0 16,0 0-16,0-1 0,0 1 15,0 0-15,0 0 0,0 0 16,0 0 0,-22-1-1,1 22-15,0 0 0,0 0 16,21 22-16,-21-1 0,0 0 15,-1 0-15,1 0 0,0 22 16,0-22-16,-21 21 0,20 0 16,-20 1-16,21-1 0,0 0 0,-22 22 15,22-22-15,-21 1 0,21 20 16,0-21-16,-22 22 0,22-22 0,0 22 16,0-1-16,21-20 0,0 20 15,0 1-15,0-22 0,0 0 0,0 22 16,0-22-16,21-21 0,0 22 15,0-22-15,0 21 0,22-21 0,-22 0 16,21-21-16,-21 22 0,22-22 16,-22 0-16,21 0 0,-21 0 15,1 0-15,20 0 0,-21 0 0,0 0 16,0 0-16,1-22 0,-1 22 16,0-21-16,0 0 0,0 0 0,0 0 15,1-22-15,-1 22 0,21 0 16,-21-21-16,0 21 0,-21-22 0</inkml:trace>
  <inkml:trace contextRef="#ctx0" brushRef="#br0" timeOffset="1748.57">2138 1439 0,'0'0'16,"0"-21"-16,0 0 0,0 0 16,-21 21 15,-1 0-31,22 21 0,-21-21 15,0 21-15,21 22 0,0-22 0,-21 0 16,0 21-16,0-21 0,21 22 16,0-1-16,0 0 0,-22-20 0,22 20 15,0 0-15,0-21 0,0 1 16,0 20-16,0-21 0,22 0 0,-1-21 16,0 21-16,0-21 0,0 0 15,0 0-15,1 0 0,20 0 0,-21 0 16,21 0-16,-20 0 0,20-21 15,-21 21-15,21-21 0,-20 0 16,-1 0-16,0-22 0,0 22 0,0-21 16,-21 0-16,21-1 0,-21 1 0,0 0 15,0-1-15,0 1 0,-21 0 16,0 20-16,0 1 0,0 0 0,0 0 16,-22 0-16,22 21 0,-21 0 15,21 0-15,-22 0 0,22 0 0,-21 0 16,21 0-16,-1 21 0,1-21 15,0 21-15,0 0 0,0 0 16,21 1-16,0-1 0,0 0 0,0 0 16,0 0-16,0 0 0,0 1 15,0-1-15,0 0 0,21-21 0,21 0 16,-21 0-16,22 0 0,-1 0 16</inkml:trace>
  <inkml:trace contextRef="#ctx0" brushRef="#br0" timeOffset="2307.25">2984 1439 0,'0'0'0,"0"-21"16,-21 21 0,0 0-16,0 21 15,0-21-15,21 22 16,0-1-16,-21-21 0,21 42 0,-22-21 15,22 0-15,-21 1 0,21 20 0,0-21 16,0 0-16,0 22 0,-21-22 16,21 0-16,0 21 0,-21-21 15,21 1-15,0-1 0,0 0 16,0 0-16,0 0 16,-21-21-1,21-21 1,0 0-16,0 0 15,0 0-15,0-1 0,0 1 0,0-21 16,0 21-16,0-22 0,21 1 16,0 21-16,-21-21 0,21 20 0,0-20 15,1 21-15,-1 0 0,0 0 16,0-1-16,0 22 0,0-21 0,1 21 16,-1 0-16,0 0 0,0 0 0,0 0 15,0 21-15,1-21 16,-1 22-16,-21-1 0,0 0 0,21 0 15,-21 21-15,0-20 0,0-1 16,0 21-16,0-21 0,0 0 16,0 22-16,0-22 0,0 0 0,0 0 0,0 0 15,-21 1-15,21-1 16,0 0 0,21-42 30,0 21-46</inkml:trace>
  <inkml:trace contextRef="#ctx0" brushRef="#br0" timeOffset="6055.06">3492 1884 0,'0'0'0,"-21"0"16,0 0-16,21-21 31,0 0-31,0-1 0,0 1 16,0-21-16,0 21 16,21 0-16,0-22 0,1 22 0,-1-21 15,0 21-15,21-22 0,-21 22 16,22 0-16,-1 0 0,-21 0 15,22 21-15,-1-22 0,0 22 0,-21-21 16,22 21-16,-22 0 0,0 0 16,0 0-16,22 21 0,-43 1 0,21-22 15,0 21-15,0 0 0,-21 0 0,0 0 16,0 0-16,0 1 0,21-1 16,-21 0-16,0 0 0,0 0 15,0 0-15,0-42 47,0 0-47,0 0 16,0 0-16,0 0 0,0-1 15,0 1-15,-21 0 0,21 0 16,0 0-16,0 0 0,-21 21 0,0-22 16,0 22-16,-1 0 15,1 0-15,0 0 0,0 0 0,0 0 16,0 0-16,-1 22 0,-20-1 0,21-21 15,-21 21-15,20 0 0,1 0 16,-21 0-16,21 22 0,0-22 0,-1 0 16,1 21-16,21-20 0,0-1 0,-21 21 15,21-21-15,0 0 0,0 1 16,0-1-16,0 0 0,0 0 16,0 0-16,21 0 0,22-21 15,-22 22-15,0-22 0,0 0 16,21 0-16,-20 0 0,20 0 0,-21-22 15,0 22-15,22-21 0,-22 0 0,0 0 16,21 0-16,-21 0 0,1-1 16,-1-20-16,0 0 0,0-1 0,0 1 15,0 0-15,1-22 0,-1 22 0,0-22 16,0 1-16,-21 21 0,21-22 16,0 1-16,1-1 0,-22 1 0,21 20 15,-21-20-15,21 20 0,-21 1 16,0 0-16,0 21 0,0-22 15,0 22-15,0 0 0,0 0 0,0 0 16,0-1-16,-21 22 16,0 0-16,-1 0 15,22 22-15,-21-1 0,21 0 0,-21 21 16,0 1-16,0-1 0,21 21 16,-21 1-16,-1-22 0,1 22 0,0-1 15,21 1-15,0-22 0,-21 22 0,21-22 16,0 0-16,0 1 0,0-1 15,0 0-15,0 1 0,0-1 16,0 0-16,21 1 0,-21-22 0,21 21 16,0-21-16,-21 0 0,22 1 15,-1-1-15,0 0 0,-21 0 0,21-21 16,0 21-16,0-21 0,1 0 0,-1 0 16,0 0-16,0 0 15,0 0-15,0-21 0,1 0 0,-1 21 16,0-21-16,0-22 0,-21 22 0,21 0 15,0-21-15,1 21 0,-1-22 16,-21 22-16,0 0 0,21 0 0,-21 0 16,21-1-16,-21 1 0,0 0 0,0 0 31,-21 21-15,21 21-1,-21-21-15,0 21 0,21 0 16,-22 1-16,22-1 0,0 0 0,-21 0 15,21 0-15,-21 0 0,21 22 0,0-22 16,0 0-16,0 0 0,0 0 16,0 1-16,0-1 0,21 0 15,0 0-15,1-21 0,-1 0 0,0 0 16,0 0-16,0 0 0,22 0 0,-22 0 16,21 0-16,0 0 0,-20-21 15,20 21-15,-21-21 0,21 0 16,-20-1-16,-1-20 0,21 0 0,-21 21 15,0-43-15,22 22 0,-22-1 16,0-20-16,0-1 0,0 22 0,-21-21 16,22-1-16,-22 1 0,21-1 0,-21 1 15,0 20-15,0 1 0,0 0 16,0-1-16,0 22 0,0-21 0,0 21 16,0-1-16,-21 22 15,-1 22 1,22-1-16,-21 0 0,21 21 15,0 1-15,-21-1 0,21 0 0,-21 22 16,21-22-16,0 0 0,0 22 16,-21-22-16,21 1 0,-21 20 0,21-21 15,-22 1-15,22-1 0,-21 0 0,21 1 16,0-1-16,0 0 0,0-20 16,0 20-16,0-21 0,0 0 0,0 0 15,21 1-15,1-1 0,-1-21 0,0 21 16,0-21-16,21 0 15,-20 0-15,-1 0 0,0 0 0,0 0 16,21-21-16,-20 21 0,-1-21 0,0-1 16,21 1-16,-21-21 0,1 21 15,-1 0-15,0-22 0,-21 22 0,21 0 16,-21 0-16,21 0 0,-21-1 16,21 22-16,-21-21 0,0 42 46,-21 1-46,0-22 16,21 21-16,-21 0 0,21 0 16,-21 0-16,21 0 0,0 1 0,0-1 15,0 0-15,0 0 0,0 0 0,0 0 16,0 1-16,0-1 16,21-21-1,0 0-15,0 0 0,0 0 0,22 0 16,-22 0-16,0 0 0,0 0 15,22-21-15,-22 21 0,0-22 16,0 1-16,21 0 0,-20 21 0,-1-21 16,-21 0-16,21 0 0,0-1 15,-21 1-15,21 0 0,-21 0 16,-21 21 15,0 21-31,21 0 16,-21-21-16,21 21 0,0 1 15,-21-1-15,21 0 0,0 0 0,0 0 16,0 0-16,0 1 0,0-1 16,0 0-1,0 0-15,21-21 0,-21 21 16,21-21-16,0 0 0,0 0 0,0 0 16,1 0-16,-1 0 0,0 0 0,0 0 15,21-21-15,-20 0 0,-1 21 16,0-21-16,0 0 0,0-1 0,0 1 15,-21 0-15,22-21 0,-1 21 0,0-22 16,-21 1-16,0 21 0,0-22 16,0 1-16,0 21 0,0-21 0,0 20 15,0 1-15,0 0 0,-21 0 16,0 0-16,-1 0 0,1 21 0,-21 0 0,21 0 16,0 0-16,-22 0 15,22 0-15,0 0 0,-21 21 0,20 0 16,1 0-16,0 0 0,0 0 0,0 1 15,21-1-15,-21 0 0,21 21 16,0-21-16,0 1 0,0-1 0,21 0 16,0 0-16,0 0 0,0 0 0,22 1 15,-22-22-15,21 0 0,-21 21 16,22-21-16,-22 0 0,21 0 0,-21 0 16,0 0-16,22 0 0,-22-21 15,0-1-15,0 22 0,0-21 0,1 0 16,-1 0-16,0 0 0,0 0 15,-21-1-15,0 1 0,21 0 0,-21 0 16,0 0-16,21 0 0,-21-1 16,0 44 15,0-1-31,0 0 0,0 0 16,0 0-16,0 0 0,0 1 0,0-1 15,0 0-15,0 21 0,-21-21 16,21 1-16,0-1 0,-21 0 0,21 0 15,0 0-15,0 0 16,0 1-16,0-44 47,0 1-47,0 0 16,0 0-16,0 0 0,21 0 15,0-1-15,-21-20 0,22 21 0,-1-21 16,0-1-16,0 22 0,0 0 0,0-21 15,22 20-15,-22 1 0,0 0 0,0 21 16,0-21-16,22 21 0,-22 0 16,0 0-16,0 0 0,0 21 15,1 0-15,-22 0 0,0 1 16,0-1-16,0 0 0,0 21 0,21-21 16,-21 1-16,21 20 0,0-21 15,-21 21-15,21-20 0,0-1 0,1 0 16,-22 0-16,21 0 0,0 0 0,0 1 15,0-22 1,0 0-16,1-22 16,-1 1-1,-21 0-15,0 0 0,21 0 0,0 0 16,0-1-16,0-20 0,-21 21 16,22-21-16,-1-1 0,21 22 0,-21-21 15,0-1-15,1 22 0,20 0 16,-21 0-16,0 0 0,22 21 15,-22 0-15,0 0 0,0 0 0,0 0 16,0 0-16,1 0 0,-1 21 0,0 0 16,-21 0-16,0 0 0,21 1 0,-21-1 15,0 0-15,0 21 0,0-21 16,0 1-16,0-1 0,0 0 0,0 0 16,0 0-16,0 0 0,0-42 62,0 0-62,0 0 16,21-21-16,-21 20 0,0 1 15,0 0-15,0 0 0,0-21 0,0 20 16,0 1-16,0 0 0,0 0 0,-21 0 16,0 0-16,0 21 15,0 0-15,-1 0 0,1 0 16,0 0-16,0 21 0,0 0 0,-22-21 15,22 21-15,0 0 0,0 22 0,0-22 16,0 0-16,-1 0 16,22 21-16,0-20 0,-21-1 0,21 21 0,0-21 15,-21 0-15,21 1 0,0-1 0,0 0 16,0 0-16,0 0 0,0 0 16,21-21-16,0 22 0,1-22 15,-1 0-15,0 0 0,0 0 16,0 0-16,0 0 0,1 0 15,-1-22-15,0 22 0,0-21 16,0 0-16,-21 0 0,21 0 0,-21 0 16,22-1-16,-22-20 0,0 21 0,21-21 15,-21 20-15,21-20 0,-21 21 16,21 0-16,-21 0 0,0-1 0,0 1 16,21 21-1,-21 21 1,0 1-16,0-1 0,0 0 15,0 0-15,0 0 16,0 0-16,0 1 0,0-1 0,0 0 16,0 0-16,0 0 0,0 0 0,0 1 15,0-1-15,0 0 0,21-21 0,-21 21 16,22 0-16,-1-21 0,0 0 16,0 0-16,0 0 0,22 0 15,-22 0-15,0 0 0,0 0 0,21 0 16,-20-21-16,-1 0 0,21 21 15,-21-21-15,0 0 0,22-22 16,-22 22-16,0-21 0,0 21 0,0-22 16,1 1-16,-1 0 0,0-22 0,0 22 15,0-22-15,0 22 0,-21-22 16,22 1-16,-22 21 0,21-1 0,-21-20 16,0 20-16,0 1 0,0 21 0,0-21 15,0 20-15,0 1 0,0 0 16,0 0-16,0 0 0,-21 21 0,-1 0 15,1 0 1,0 21-16,0 0 16,21 0-16,-21 22 0,0-1 0,-1 0 15,22 1-15,-21-1 0,21 21 16,-21-20-16,21 20 0,0-20 16,-21 20-16,21-21 0,0 1 0,-21-1 15,21 0-15,0 1 0,0-1 0,0 0 16,0 1-16,0-22 0,0 21 0,0-21 15,0 1-15,0-1 0,0 0 16,21 0-16,-21 0 0,21 0 0,0 1 16,0-22-16,1 0 15,-1 0-15,0 0 0,0 0 16,0 0-16,0 0 0,1 0 0,-1-22 16,0 22-16,21-21 0,-21 0 0,1 0 15,20 21-15,-21-21 0,0 0 16,0-1-16,1-20 0,-1 21 15,0 0-15,-21 0 0,0-1 0</inkml:trace>
  <inkml:trace contextRef="#ctx0" brushRef="#br0" timeOffset="6403.34">6011 783 0,'-21'0'94,"0"0"-78</inkml:trace>
  <inkml:trace contextRef="#ctx0" brushRef="#br0" timeOffset="6658.19">4826 1185 0,'0'0'0,"-21"0"0,21 22 0,21-22 31,21 0-31,-21 0 0,1 0 16,20 0-16,-21 0 0,21-22 0,1 22 15,-22 0-15,0 0 0,21-21 16,-20 21-16,-1 0 0,0 0 0,-21-21 16,0 0-1,0 0-15</inkml:trace>
  <inkml:trace contextRef="#ctx0" brushRef="#br0" timeOffset="6856.08">4678 1016 0,'0'0'0,"-21"0"16,-1 0-16,1 0 15</inkml:trace>
  <inkml:trace contextRef="#ctx0" brushRef="#br0" timeOffset="8207.17">9800 1270 0,'0'0'0,"0"21"16,21-21 15,0 0-31,1-21 0,20 21 16,-21-21-16,21 0 16,1 0-16,-1-1 0,22 1 0,-22 0 15,21 0-15,-20-21 0,-1 20 0,0-20 16,1 21-16,-22-21 0,0 20 15,0-20-15,-21 21 0,0-21 0,0 20 16,-21 1-16,0-21 0,0 21 0,-22 21 16,-20-21-16,21-1 0,-22 22 15,1 0-15,-1 0 0,1 0 0,-1 0 16,1 22-16,20-22 0,-20 21 0,42 0 16,-22 0-16,22 21 0,0 1 15,21-22-15,0 21 0,0 1 0,0-1 16,21 0-16,0 1 15,22-1-15,-1 0 0,-21 1 0,21-1 16,1 0-16,-1 1 0,-21-1 0,22 0 16,-1 1-16,-21-1 0,0-21 15,0 21-15,-21 1 0,22-22 0,-22 0 16,0 21-16,0-20 0,-43-1 0,22 0 16,-21-21-16,21 21 0,-22 0 0,-20-21 15,20 0-15,1 0 0,0 0 16,-1 0-16,1 0 0,0 0 0,-1-21 15,22 0-15,0 0 0,0 0 16,0-22-16,21 22 0,-21-21 16,21 21-16,0-22 0,0 1 0,0 21 15,0-22-15,0 22 0,0-21 0,0 21 16,0 0-16,21 21 31,0 21-31,0-21 0,-21 21 0,21 0 16,0 0-16,-21 22 0,22-22 15,-1 21-15,0-21 0,0 22 0,0-1 16,0-21-16,1 21 0,-1-20 0,0-1 16,0 0-16,0 0 0,22 0 15,-22 0-15,0 1 0,21-22 0,-21 0 16,22 0-16,-1 0 0,-21 0 0,22 0 16,-1-22-16,0 1 0,1 0 15,-1 0-15,0 0 0,1-22 16,-1 22-16,-21-21 0,21 0 0,-20-1 15,-1 1-15,0 0 0,0-1 0,0-20 16,0 20-16,1-20 0,-1-1 16,0 1-16,-21 21 0,21-22 0,0 1 15,-21 20-15,0 1 0,0 0 0,21-1 16,-21 22-16,0 0 0,-21 42 31,0 21-15,0 1-16,21-1 0,-21 0 15,0 22-15,-1-1 0,22-20 0,0 20 16,-21 1-16,21-1 0,-21-20 0,21 20 16,-21-21-16,21 1 0,0 20 15,0-20-15,0-22 0,0 21 0,0 0 16,0-20-16,0-1 0,0 0 0,0 0 16,21 0-16,0-21 0,0 0 15,1 0-15,-1 0 16,0-21-16,0 0 15,-21 0-15,0 0 0,0-1 16,21-20-16,-21 21 0,0-21 16,0 20-16,0-20 0</inkml:trace>
  <inkml:trace contextRef="#ctx0" brushRef="#br0" timeOffset="8380.07">10520 1355 0,'0'0'16,"-21"0"-16,42 0 31,0 0-15,0 0-16,0-21 0,0 21 0,1 0 15,20-22-15,-21 22 0,0 0 16,22 0-16,-22-21 0,0 21 16,21 0-16,-21 0 0</inkml:trace>
  <inkml:trace contextRef="#ctx0" brushRef="#br0" timeOffset="9307.64">11324 1630 0,'0'0'16,"21"0"-16,-21 21 0,21-21 0,1 0 16,-1 0-16,0 0 0,0 0 15,0 0-15,0-21 16,1 21-16,-1-21 0,0 0 0,0-1 15,-21 1-15,0 0 0,0 0 16,0 0-16,0-22 0,0 22 16,0 0-16,0-21 0,0 21 0,-21-1 15,0 1-15,0 0 0,-1 0 0,1 21 16,0 0-16,0 0 0,-21 0 16,20 0-16,-20 0 0,21 21 0,-21 0 15,20 0-15,-20 1 0,21-1 0,0 21 16,-22-21-16,22 22 0,21-22 0,-21 21 15,21 0-15,0-20 0,0 20 16,0-21-16,0 0 0,0 0 16,21 1-16,0-1 0,1 0 0,-1-21 15,0 0-15,21 0 0,-21 0 16,1 0-16,20 0 0,-21 0 0,21-21 16,-20 0-16,-1 21 0,21-22 0,-21 1 15,0 0-15,1 0 0,-1-21 16,-21 20-16,21 1 0,0-21 0,-21 21 15,0-22-15,21 1 0,-21 21 0,21 0 16,-21-22-16,0 22 0,0 0 0,0 0 16,0 42 15,0 0-31,0 0 0,0 22 16,-21-22-16,21 0 0,-21 21 15,21-20-15,-21 20 0,21-21 0,0 21 16,0-20-16,0-1 0,0 21 0,0-21 15,0 0-15,0 1 0,21-1 16,0 0-16,0-21 0,1 0 16,-1 0-16,0 0 0,21 0 0,-21-21 15,22 0-15,-22 21 0,0-22 0,21 1 16,-20 0-16,20-21 0,-21 21 16,0-22-16,22 22 0,-22-21 0,0-1 15,0 1-15,0-21 0,0 20 0,1-20 16,-1-1-16,0 1 15,0-1-15,0 1 0,-21 20 0,0-20 16,21 21-16,-21-1 0,0 1 0,0 21 16,0 0-16,0-1 0,0 1 15,-21 42 1,0 1-16,21 20 16,0 0-16,-21 1 0,0-1 15,0 21-15,21 1 0,-22-1 0,1 1 16,21-1-16,0-20 0,-21 20 0,0-20 15,21-1-15,-21 21 0,21-41 16,0 20-16,0 0 0,0 1 0,0-22 16,0 0-16,0 0 0,0 0 15,0 0-15,0 1 0,21-22 16,0 21-16,0-21 0,0 0 16,1 0-16,-1 0 15,0-21-15,0 21 0,-21-22 0,21 1 16,0 0-16,-21 0 0,22 0 15,-22 0-15,21-22 0,-21 22 0</inkml:trace>
  <inkml:trace contextRef="#ctx0" brushRef="#br0" timeOffset="9496.53">11980 1228 0,'0'0'0,"-21"0"0,-21 0 15,42 21 1,21-21-1,0 0-15,0 0 16,0 0-16,1 0 0,20 0 0,-21 0 16,0 0-16,22 0 0,-22 0 0,0 0 15,0 0-15,21 0 0,-20-21 16,20 21-16,-21 0 0</inkml:trace>
  <inkml:trace contextRef="#ctx0" brushRef="#br0" timeOffset="10582.89">12552 1566 0,'0'0'16,"21"0"-16,-21 22 0,21-22 16,0 0-16,0 0 15,1 0-15,-1-22 0,0 22 16,0-21-16,0 21 0,0-21 0,1 0 15,-1 21-15,-21-21 0,21 0 0,-21-1 16,21 22-16,-21-21 0,0 0 0,0 0 16,0 0-16,0 0 15,0-1-15,-21 22 0,0-21 0,0 21 16,-1 0-16,1 0 0,0 0 0,0 0 16,0 0-16,0 21 0,-1 1 15,1-1-15,0 0 0,0 0 0,0 0 16,0 22-16,21-22 0,-22 0 0,22 21 15,0-21-15,0 22 0,0-22 0,0 0 16,0 21-16,22-20 0,-1-1 16,0 0-16,0-21 0,0 21 0,22-21 15,-22 0-15,21 0 0,-21 0 16,22 0-16,-1 0 0,0 0 16,-21 0-16,22 0 0,-1-21 0,-21 0 15,22 21-15,-1-21 0,-21-1 0,0 1 16,22-21-16,-22 21 0,0-22 0,0 22 15,0 0-15,0-21 0,-21 21 16,22-22-16,-22 22 0,21 21 0,-21-21 16,21 0-16,-21 42 31,0 0-31,0 0 0,-21 0 0,0 1 16,-1-1-16,22 21 0,0-21 0,-21 0 15,0 22-15,21-22 0,-21 21 16,21-21-16,-21 1 0,21-1 15,0 0-15,0 0 0,0 0 0,0 0 16,0 1 0,0-44 15,0 1-31,21 0 16,0 0-16,-21 0 0,21 0 0,0-22 15,1 22-15,-22-21 0,21-1 16,0 22-16,0-21 0,0 21 0,0 0 15,1-1-15,-1 1 0,0 0 16,0 21-16,0 0 16,-21 21-1,21 0-15,-21 1 0,22-1 16,-22 21-16,0-21 0,0 0 0,0 22 16,0-22-16,0 0 0,0 21 15,0-20-15,0-1 0,0 0 0,0 0 16,0 0-16,0 0 0,0 1 15,21-44 32,-21 1-47,21 0 16,0 0-16,-21 0 0,21 0 0,0-22 16,1 22-16,-1-21 0,0-1 15,0 22-15,21-21 0,-20 21 0,20-22 16,-21 22-16,21 0 0,-20 0 0,20 21 15,-21 0-15,21 0 0,-20 0 16,-1 0-16,0 21 0,-21 0 16,21 0-16,-21 22 0,0-22 0,0 0 15,0 21-15,0-20 0,0 20 0,0-21 16,0 21-16,-21-20 0,21-1 16,-21 0-16,21 0 0,-21-21 0,21 21 15,0 0-15,-22 1 16,22-44 31,22 1-47</inkml:trace>
  <inkml:trace contextRef="#ctx0" brushRef="#br0" timeOffset="11475.38">14414 1630 0,'22'0'32,"-1"0"-17,0-21-15,0 21 0,0 0 16,0-21-16,1-1 0,-1 22 0,21-21 16,-21 21-16,0-21 0,1 21 0,-1-21 15,-21 0-15,21 0 0,-21-1 16,21 1-16,-21 0 0,0 0 15,0 0-15,0 0 0,-21 21 16,0 0-16,0 0 0,-1 0 16,1 0-16,-21 0 0,21 21 0,0 0 15,-22 0-15,22 0 0,0 22 16,0-22-16,0 21 0,-1 0 0,22 1 16,0-22-16,0 21 0,0 1 15,0-22-15,0 0 0,0 21 0,0-21 16,22 1-16,-1-1 0,0-21 0,0 21 15,0-21-15,0 0 0,22 0 0,-22 0 16,0 0-16,21 0 0,-20 0 16,-1 0-16,21 0 0,-21-21 0,22 0 15,-22-1-15,0 22 0,21-21 0,-21-21 16,1 21-16,-1 0 0,0-22 16,0 22-16,0-21 0,0-1 0,1 22 15,-1 0-15,0-21 0,-21 21 16,0-1-16,21 22 0,-21-21 0,21 21 15,-21 21 1,0 1 0,-21-22-16,21 21 0,-21 0 0,21 21 15,0-21-15,-21 1 0,0 20 0,21-21 16,-22 0-16,22 0 0,-21 22 16,21-22-16,0 0 0,0 0 0,0 0 15,0 1-15,0-1 0,-21 0 16,21 0-16,0-42 47,0 0-47,0 0 15,0-1-15,21 1 0,0-21 0,1 21 16,-22-22-16,21 1 0,21 21 16,-21-21-16,0-1 0,22 22 0,-22-21 15,0 21-15,21-1 0,-20 1 0,20 0 16,-21 21-16,0 0 0,22 0 0,-22 0 15,0 0-15,0 0 0,21 21 16,-20-21-16,-1 21 0,-21 1 0,21-1 16,-21 21-16,21-21 0,-21 0 0,0 22 15,0-22-15,0 0 0,0 21 16,0-20-16,0-1 0,0 0 0,-21 21 16,21-21-16,-21-21 0,21 22 15,0-1-15,0 0 0,-21 0 16,-1-21-1,22-21 17,0 0-32,22 0 15,-1-1-15,0 1 0</inkml:trace>
  <inkml:trace contextRef="#ctx0" brushRef="#br0" timeOffset="11796.2">16192 783 0,'0'0'0,"0"-42"0,0 21 0,0 0 15,0-1-15,0 44 16,0-1 0,-21 21-16,21 0 0,-21 1 0,21 20 15,-21 1-15,21-1 0,0 22 16,0-22-16,-21 1 0,21-1 0,-21 1 15,21-22-15,-22 22 0,22-1 16,-21-20-16,21-1 0,0 0 16,0 1-16,-21-1 0,21-21 0,0 21 15,0-20-15,-21-1 0,21 0 16,0-42 31,21 0-47,0-1 0,0 1 0,22-21 15</inkml:trace>
  <inkml:trace contextRef="#ctx0" brushRef="#br0" timeOffset="12296.43">16806 1397 0,'0'-21'0,"0"42"0,0-63 0,21 21 16,-21-1-16,0 1 15,0 0-15,-21 21 16,0 0-16,0 0 0,0 0 16,0 0-16,-22 0 0,22 21 15,0 0-15,-21 1 0,20-22 0,1 21 16,0 0-16,21 0 0,0 0 0,-21-21 16,21 21-16,0 1 15,0-1-15,0 0 16,21-21-16,0 0 0,0 21 15,1-21-15,20 0 0,-21 21 0,21-21 16,-20 21-16,-1-21 0,21 22 16,-21-22-16,0 21 0,1 0 0,-1-21 15,0 21-15,0-21 0,-21 21 16,0 0-16,0 1 0,0-1 16,0 0-16,-21-21 15,0 21-15,0 0 0,-1-21 0,1 0 16,0 0-16,-21 21 0,21 1 0,-1-22 15,1 0-15,-21 0 0,21 0 16,0 21-16,-1-21 0,1 0 0,0 0 16,0 0-16,0 0 15,0 0-15,21-21 47,0-1-47,0 1 16,0 0-16,21 0 0,-21 0 15</inkml:trace>
  <inkml:trace contextRef="#ctx0" brushRef="#br0" timeOffset="12626.94">16171 1185 0,'0'0'16,"-21"0"-16,21-21 0,0 0 16,21 21-1,0-21-15,1 21 16,20 0-16,-21 0 0,21 0 0,1 0 16,-1 0-16,0 0 0,1 0 0,-1 0 15,-21 0-15,22 0 0,-22 0 16,0 0-16,0 0 0,0 0 0,0 0 15,1 0-15,-1 0 16,-21-21-16,-21 21 47,-1 0-31,1 0-16</inkml:trace>
  <inkml:trace contextRef="#ctx0" brushRef="#br0" timeOffset="13764.67">2265 2307 0,'0'0'0,"-21"0"0,-22-21 0,22 21 0,0 0 16,0 0-16,0 0 0,-1 0 15,44 0 32,20 0-31,-21 0-16,21 0 0,22 0 15,-1 0-15,1 0 0,-1 0 0,1 0 16,21-21-16,-1 21 0,1 0 0,0 0 16,-1 0-16,1 0 0,0 0 15,20-21-15,-20 21 0,21-21 0,0 21 16,0 0-16,-1 0 0,1 0 0,0-22 16,0 22-16,0 0 0,21 0 15,0 0-15,21 0 0,-21 0 0,0 0 16,-21 0-16,21 0 0,0 0 15,0 0-15,-21 0 0,-1 0 16,22-21-16,-21 21 0,-21 0 0,21 0 16,-22 0-16,1 0 0,0 0 0,-22 0 15,22 0-15,-22 0 0,1 0 16,-1 0-16,-20 0 0,20-21 0,-20 21 16,-1 0-16,0 0 0,1 0 0,-22 0 15,21 0-15,-21 0 0,0 0 16,1 0-16,-1 0 0,0 0 15,0 0-15,-21-21 79</inkml:trace>
  <inkml:trace contextRef="#ctx0" brushRef="#br0" timeOffset="14886.91">10118 2201 0,'0'0'0,"-22"0"0,1 0 16,0 0-16,0 0 0,0 0 0,0 0 15,-1 0-15,1 0 0,0 0 16,0 0-16,42 0 63,0 0-63,0 0 0,1 0 0,-1 0 15,21 0-15,-21 0 0,22 0 0,-1 0 16,0 0-16,22 0 0,-22 0 15,22 0-15,-1 0 0,-21 0 0,22 0 16,21 0-16,-22 0 0,22 0 0,-22 0 16,22 0-16,0 0 0,-1 0 15,1 0-15,-22 0 0,22 0 0,-21 0 16,-1 0-16,22 0 0,-1 0 0,1 0 16,0 0-16,-1 0 0,1 0 15,0 0-15,21 0 0,-22 0 16,1 0-16,0 0 0,20 0 0,-20 0 15,21 0-15,-21 0 0,20 0 0,1 0 16,-21 0-16,21 0 0,-22 0 16,1 0-16,0 0 0,-1 0 0,1 0 15,0 0-15,-1 0 0,1 0 0,0 0 16,-1 0-16,1 0 0,21 0 0,-21 0 16,-1 0-16,1 0 0,0 0 15,-1 0-15,1 0 0,0 0 0,-1 0 16,-20 0-16,20 0 0,1 0 0,0 0 15,-22 0-15,1 0 0,-1 0 16,1 0-16,-1-21 0,1 21 16,-22 0-16,22 0 0,-22 0 0,0 0 15,1 0-15,20 0 0,-42 0 0,22 0 16,-1 0-16,0 0 0,-21 0 16,1 0-16,-1 0 0,0 0 0,0 0 15,0 0-15,0 0 16,-42 0 78,0 0-94,0 0 0,0 0 15</inkml:trace>
  <inkml:trace contextRef="#ctx0" brushRef="#br0" timeOffset="21583.66">2709 3514 0,'21'21'15,"-21"-42"32,0 0-31,0-1-16,0 1 15,0 0-15,0 0 0,-21 21 16,21-21-16,-21 0 0,0-1 16,0 1-16,0 0 0,-1 0 0,1 21 15,0-21-15,0 0 0,0-1 16,-22 22-16,22 0 0,0-21 0,0 21 16,0 0-16,-22 0 15,22 0-15,0 0 0,0 0 0,0 21 16,0 1-16,-1-1 0,1 0 15,-21 21-15,42-21 0,-21 22 0,0-1 16,-1 0-16,22 1 0,0-1 0,-21 0 16,21 1-16,-21-1 0,21 0 15,0 1-15,0-22 0,0 21 0,0 1 16,0-22-16,0 0 0,0 21 16,0-21-16,0 1 0,21-1 0,0-21 15,1 21-15,-1-21 16,0 0-16,21 0 0,-21 0 0,1-21 15,20 0-15,-21-1 0,21 1 0,1 0 16,-1 0-16,0-21 16,-20 20-16,20-20 0,0 0 0,1 21 15,-22-22-15,21-20 0,-21 20 0,0 1 16,-21 0-16,22-22 0,-22 22 16,21 0-16,-21 20 0,0-20 0,0 21 15,0 0-15,0 0 0,0-1 16,0 44-1,0-1-15,0 21 16,0-21-16,0 22 0,0-1 16,0-21-16,0 21 0,-21 1 0,21-1 15,0 0-15,-22 1 0,22-22 16,0 21-16,0-21 0,0 22 16,0-22-16,0 0 0,0 21 0,0-20 15,0-1-15,22-21 0,-1 21 16,-21 0-16,21-21 0,0 0 0,0 21 15,0-21-15,1 0 0,-1 0 16,0 0-16,21-21 0,-21 21 16,1-21-16,-1 0 0,0 0 0,0-1 15,0 1-15,0 0 0,1-21 16,-22 21-16,0-22 0,0 22 0,21-21 16,-21-1-16,0 22 0,0 0 15,0 0-15,0 0 0,0 0 16,-21 21-1,-1 0-15,44 0 47,-1 0-47,0 0 16,0-22-16,0 22 0,0-21 16,1 21-16,-1-21 0,0 21 0,0 0 15,0-21-15,0 21 16,1 0-16,-1 0 0,-21 21 15,0 0-15,0 0 16,0 1 0,0 20-16,0-21 0,0 0 0,0 0 15,0 1-15,0-1 0,0 21 0,0-21 16,0 0-16,0 1 0,0-1 16,0 0-16,0 0 0,0 0 15,21 0-15,-21 1 0,21-22 16,0 0-16,0 21 0,1-21 15,-1 0-15,0 0 0,0 0 16,0 0-16,0 0 0,22-21 0,-22-1 16,0 22-16,21-21 0,-20 0 15,20 0-15,-21 0 0,0 0 0,22-1 16,-22-20-16,0 21 0,-21-21 16,21 20-16,-21-20 0,21 0 0,-21 21 15,0-22-15,0 22 0,0 0 16,0 0-16,0 0 0,-21 21 15,0 0 1,0 0-16,21 21 0,0 0 16,-21 0-16,21 0 0,-22 22 0,22-22 15,0 21-15,0-21 0,0 0 0,0 1 16,0 20-16,0-21 16,0 0-16,0 0 0,22 1 15,-1-1-15,0-21 16,0 0-16,0 0 15,0 0-15,1 0 16,-1 0-16,-21-21 16,21 21-16,-21-22 0</inkml:trace>
  <inkml:trace contextRef="#ctx0" brushRef="#br0" timeOffset="23727.95">5694 3725 0,'0'-21'47,"21"21"-47,-21-21 0,0 0 0,21 0 16,0-22-16,-21 22 15,0 0-15,21 0 0,-21-21 16,22-1-16,-22 1 0,21 0 0,-21-1 0,0 1 15,0 0-15,0-1 0,0 22 16,0-21-16,21 21 0,-21-1 16,0 1-16,0 0 0,0 42 47,0 0-47,0 1 0,-21 20 0,21-21 15,0 21-15,0 1 0,0-1 0,0 0 16,0 22-16,0-22 0,0 1 15,0-1-15,0 0 0,0 1 16,0-1-16,0 0 0,0-21 0,0 22 16,0-22-16,0 0 0,21-21 15,0 21-15,0-21 0,0 0 0,1 0 16,-1 0-16,0 0 0,21 0 0,-21 0 16,1 0-16,20 0 0,-21-21 0,21 21 15,-20-21-15,20 0 0,-21 0 16,0-1-16,22-20 0,-22 21 0,0-21 15,0 20-15,0-20 0,0 0 0,1-22 16,-22 22-16,0 0 0,21-1 16,-21 1-16,21 0 0,-21-1 0,0 22 15,0 0-15,0 0 0,0 0 0,0-1 16,-21 44 15,21-1-15,-21 21-16,21-21 0,-22 22 0,1-22 15,21 21-15,0 0 0,-21 1 16,21-1-16,-21 0 0,21 1 0,0-1 16,0-21-16,0 22 0,0-22 0,0 0 15,0 21-15,0-21 0,0 1 16,21-22-16,0 21 0,0 0 0,1-21 16,-1 0-16,0 0 0,0 0 15,21 0-15,-20 0 0,20 0 0,-21 0 16,21-21-16,-20 21 0,20-21 15,0-1-15,-21 1 0,22 0 0,-1 0 16,-21 0-16,0-22 0,1 22 0,20 0 16,-21-21-16,-21 21 0,21-1 15,-21 1-15,21 21 0,-21-21 16,0 42 0,0 0-16,0 1 15,0-1-15,0 0 0,0 0 16,-21 0-16,21 0 0,0 1 0,0-1 15,0 0-15,0 0 16,0 0-16,0 0 0,0 1 16,0-1-1,-21-21-15,0 0 16,0 0 0,0 0-16,-1 0 15,1 0-15,0-21 16,0-1-1,0 22-15,0 0 16,-1 0 0,22 22-16,-21-22 0,21 21 15,0 0-15,0 0 16,0 0-16,21-21 16,1 0-16,-1 21 15,0-21-15,0 0 0,0 0 0,0 0 16,1 0-16,20 0 0,-21 0 0,21 0 15,-20 0-15,20 0 0,-21 0 0,21-21 16,-20 21-16,20-21 0,-21 0 16,21 21-16,-20-21 0,20 0 0,-21-1 15,0 1-15,22 0 0,-22-21 0,0 21 16,0-22-16,0 22 0,-21 0 16,0-21-16,0 20 0,0 1 15,0 0-15,0 0 0,-21 21 31,0 21-15,0-21-16,21 21 0,-21 0 0,-1 1 16,22-1-16,0 0 0,-21 21 0,0-21 15,21 1-15,0-1 0,-21 0 0,21 0 16,0 0-16,0 0 0,0 1 16,0-1-16,21 0 0,0-21 15,0 21-15,1-21 0,-1 0 0,21 21 16,-21-21-16,22 0 0,-1 0 0,-21 0 15,21 0-15,1 0 16,-1 0-16,22 0 0,-22 0 0,0 0 16,1-21-16,-1 0 0,0 21 0,1-21 15,-1 21-15,0-21 0,-21-1 0,22 1 16,-22 0-16,0 0 0,0 0 16,0 0-16,-21-1 0,0-20 0,22 21 15,-22-21-15,0 20 0,0 1 0,0 0 16,0 0-16,0 0 0,0 0 15,-22 21-15,1 0 0,0 0 0,0 0 16,0 0-16,-22 0 0,22 0 0,0 21 16,-21 0-16,21 0 0,-1 0 0,1 0 15,-21 1-15,21-1 16,21 0-16,-21 0 0,21 21 0,-22-20 16,22-1-16,0 0 0,0 0 0,0 0 15,0 0-15,22-21 0,-1 22 16,0-22-16,0 0 0,0 0 15,0 0-15,1 0 0,20 0 0,-21 0 16,0 0-16,0 0 0,22-22 0,-22 22 16,0-21-16,0 0 0,0 21 0,1-21 15,-1-21-15,0 20 0,-21-20 16,21 21-16,0-21 0,-21-22 16,0 22-16,21-1 0,-21-20 0,22 21 0,-22-22 15,0 22-15,0-1 0,0 22 16,0 0-16,0-21 0,0 21 15,0-1-15,0 44 32,0-1-32,-22 0 0,22 0 15,0 21-15,0-20 0,0 20 0,0 0 16,0 1-16,0-1 0,0 0 0,0 1 16,0-1-16,0 0 0,0 1 0,0-1 15,0-21-15,0 0 0,22 0 16,-1 1-16,0-1 0,-21 0 0,21 0 15,0-21-15,0 0 0,1 21 0,-1-21 16,0 0-16,0 0 16,0 0-16,0 0 15,1 0-15,-22-21 0,21 0 0</inkml:trace>
  <inkml:trace contextRef="#ctx0" brushRef="#br0" timeOffset="24725.12">10456 3493 0,'0'21'15,"21"-21"1,1 0-1,-22-21-15,21-1 16,-21 1-16,21 21 0,-21-42 0,0 21 16,0 0-16,21-22 0,0 1 0,-21 0 15,21-1-15,-21 1 0,0 0 16,0-1-16,22-20 0,-22 20 0,21 1 16,-21 0-16,0-1 0,21 1 0,-21 21 15,0 0-15,0 0 0,0-1 16,0 44-1,0-1-15,0 0 0,-21 0 16,0 21-16,21-20 0,-22 20 0,22 0 16,0 1-16,0 20 15,-21-21-15,21 1 0,0 20 0,0-20 16,0 20-16,0-21 0,0 1 0,0-1 16,0-21-16,0 22 0,21-22 0,-21 21 15,22-21-15,-1-21 0,0 21 16,0 1-16,0-22 0,0 0 0,1 0 15,-1 0-15,21 0 0,-21 0 0,22-22 16,-22 1-16,21 0 0,0 0 0,-20 0 16,20 0-16,-21-1 0,21-20 15,-20 21-15,-1-21 0,0-1 0,0 1 16,-21 21-16,21-22 0,-21 22 16,21 0-16,-21 0 0,0 42 31,0 0-16,-21 0-15,21 22 0,-21-22 0,0 21 16,21-21-16,0 22 0,0-22 0,0 21 16,-21-21-16,21 22 0,0-22 15,0 0-15,0 0 0,0 0 0,21-21 16,-21 22-16,21-22 0,64 0 16,-64 0-16,0 0 15,21 0-15,-20-22 16,-1 1-16,21 0 0,-21 0 0,0 0 15,1 0-15,-1-1 0,-21 1 0,0-21 16,21 21-16,-21-22 0,0 1 0,0 0 16,0 21-16,0-22 0,0 22 0,-21 0 15,21 0-15,-21 21 0,-1 0 16,1 0-16,0 0 0,0 0 0,0 0 16,-22 0-16,22 21 0,0-21 0,0 21 15,0 0-15,0-21 0,-1 21 0,1 1 16,0-22-16,0 21 0,21-42 47,0-1-47,0 1 15,0 0-15</inkml:trace>
  <inkml:trace contextRef="#ctx0" brushRef="#br0" timeOffset="24942.11">10499 3006 0,'0'0'0,"-22"0"0,-20 0 16,21 0-16,21 21 0,21-21 31,0 0-31,0 0 16,22 0-16,-22 0 0,0 0 0,21 0 16,1 0-16,-22-21 0,21 21 0,1 0 15,-22 0-15,0-21 0,21 21 0,-21 0 16,1 0-16,-1 0 0,0 0 15,0-22-15,0 22 0,0-21 0,1 21 16</inkml:trace>
  <inkml:trace contextRef="#ctx0" brushRef="#br0" timeOffset="27496.14">13039 3514 0,'21'-21'31,"0"-1"-16,-21 1-15,21 21 16,-21-21-16,0 0 0,21 0 0,0 0 16,1-22-16,-22 22 0,21-21 0,-21 21 15,21-22-15,0 22 0,-21-21 0,21 21 16,0-1-16,1 1 16,-22 0-16,21 21 0,0 0 0,0 0 15,0 0-15,0 21 16,1 0-1,-22 1-15,0-1 16,0 0-16,21-21 16,0 0-16,-21-21 31,21 21-15,-21-21-16,0-1 0,0 1 15,0 0-15,-21 0 16,21 0-1,-21 21-15,0-21 0,-1 21 16,1 0-16,0 0 0,0 0 16,0 21-16,0 0 0,-1 0 15,1 0-15,0 22 0,0-1 16,21 0-16,-21 1 0,21-1 0,-21 0 16,21 1-16,0-1 0,0-21 0,0 21 15,0 1-15,0-22 0,21 0 0,0 0 16,0 0-16,0 1 0,22-1 15,-22-21-15,0 0 0,21 0 0,-21 0 16,22 0-16,-22 0 0,21 0 0,-21 0 16,22 0-16,-22-21 0,21-1 15,-21 1-15,22 0 0,-22 0 16,0-21-16,0 20 0,0-20 0,1 0 16,-1-1-16,0-20 0,0 21 0,-21-1 15,21-20-15,-21 20 0,0-20 0,0 21 16,0-1-16,0 1 0,0 0 15,0-1-15,0 22 0,0 0 0,0 0 16,-21 42 0,21 0-1,-21 0-15,21 22 0,-21-22 0,21 21 16,-21 0-16,21 1 0,0-1 0,0 0 16,-22 22-16,22-22 0,-21 1 15,21-1-15,0 21 0,0-20 16,-21-22-16,21 21 0,0 1 0,-21-22 15,21 0-15,0 0 0,0 0 0,0 0 16,0 1-16,0-1 16,21-42-1,0-1 1,-21 1-16,21 0 0,1 0 16,-1 0-16,-21 0 0,21-22 15,0 22-15,-21 0 0,21 0 0,0 0 16,1-1-16,-22 1 0,21 21 15,0 0 1,-21 21-16,0 1 16,0-1-16,0 0 0,0 0 0,21 0 15,-21 0-15,0 1 16,0-1-16,0 0 0,21 0 0,0 0 16,1-21-16,-22 21 0,21-21 15,0 0-15,0 0 0,0 0 0,0 0 16,22 0-16,-22 0 0,21 0 15,-21 0-15,22 0 0,-1-21 16,0 21-16,1-21 0,-1 0 0,-21 0 0,22 21 16,-22-43-16,21 22 0,-21 0 15,0 0-15,1-21 0,-22 20 16,0-20-16,21 21 0,-21-21 0,0 20 16,0-20-16,0 21 0,0 0 0,0 0 15,-21 21 1,-1 0-1,1 21-15,0 0 0,21 0 16,0 0-16,-21 22 0,0-22 0,21 21 16,0-21-16,0 0 0,0 22 0,0-22 15,0 0-15,0 0 0,0 0 16,0 1-16,0-1 0,0 0 16,21 0-16,0-21 0,0 0 0,0 21 15,22-21-15,-22 0 0,0 0 0,21 0 16,-20 0-16,-1 0 0,21-21 0,-21 0 15,0 21-15,22-21 0,-22 0 16,0 21-16,21-22 0,-20 1 0,20-21 16,-21 21-16,21-22 0,-20 22 0,20-21 15,-21 0-15,21-1 0,-20 22 0,-1 0 16,0 0-16,0 0 0,0-1 16,-21 44 15,0-1-31,0 0 15,0 0-15,0 0 16,21-21 15,-21-21-15,0 0-16,0 0 16,0 0-16,0-1 15,0 1-15,0 0 16,-21 21 15,0 0-15,21 21-16,-21-21 0,0 21 15,21 1-15,0-1 0,-21 0 0,-1 0 16,1 21-16,21-20 0,0 20 16,0-21-16,-21 0 0,21 0 0,0 22 15,0-22-15,0 0 0,0 0 0,0 0 16,0 1-16,0-1 0,21-21 0,-21 21 15,21 0-15,1-21 0,-1 0 0,0 0 16,0 0-16,0 0 16,0 0-16,1 0 0,-1 0 0,21 0 15,-21-21-15,0 21 0,1-21 0,-1 0 16,0-1-16,0 1 0,0-21 16,0 21-16,1-22 0,-1 1 15,-21 0-15,21-22 0,0 22 0,-21 21 16,0-22-16,21 1 0,-21 21 0,21 0 15,-21 0-15,0-1 0,0 1 16,0 42 15,0 1-31,-21-1 16,21 0-16,-21 0 0,21 0 16,-21 0-16,21 22 0,0-22 0,0 21 15,-21-21-15,21 22 0,-21-22 16,21 0-16,-22 21 0,22-20 0,0-1 15,0 0-15,-21 0 0,21 0 16,-21-21-16,21 21 16,21-42 15,0 21-31,-21-21 0,22 0 16,-1 0-16,0 21 0,0-21 15,0-1-15,-21 1 0,21 0 0,1 21 16,-1-21-16,0 21 0,0-21 0,0 21 15,0 0 1,-42 0 15,0 0-31,0 21 16,0-21-16,0 0 0,-1 0 16,1 0-16,0 21 15,0-21-15,0 0 16,21 21-16,-21 0 15,21 1-15,0-1 16,0 0-16,0 0 16,0 0-16,21-21 0,-21 21 15,21 1-15,0-1 16,0-21-16,0 21 0,1 0 16,-1-21-1,0 0-15,-21 21 16,21-21-16,0 0 31,0 0 0,1 0-31,-1-21 0,0 21 16,0-21-16,0 0 0,0 21 0</inkml:trace>
  <inkml:trace contextRef="#ctx0" brushRef="#br0" timeOffset="28703.73">17124 3450 0,'0'-21'31,"0"0"-16,21 0-15,0 21 16,0-21-16,-21-1 16,21 1-16,1 0 0,-1-21 0,0 21 15,0-22-15,0 1 0,-21 0 0,21-1 16,1-20-16,-1 20 0,0-20 0,0-1 16,-21 1-16,0 21 0,0-22 15,0 22-15,0-1 0,0 1 0,0 21 16,0 0-16,0 0 0,0-1 0,0 44 31,-21-1-31,0 0 0,0 21 16,21 1-16,-22-22 0,22 42 0,-21-20 15,0-1-15,21 21 0,0-20 0,0 20 16,0-20-16,0 20 16,0 1-16,0-22 0,0 21 0,21-20 15,0-1-15,-21 0 0,22 1 0,-1-22 16,-21 21-16,21-21 0,0 1 0,0-1 15,0-21-15,-21 21 0,22-21 16,-1 0-16,21 0 0,-21 0 0,0 0 16,1 0-16,-1-21 0,21 0 0,-21-1 15,0 1-15,1 0 0,-1-21 16,21 21-16,-21-22 0,0-20 0,1 20 16,-1 1-16,0-21 0,0 20 15,-21-20-15,21 20 0,-21 1 0,21 0 16,-21-1-16,0 22 0,0 0 0,0 0 15,0 0-15,0 0 0,0 42 32,0 0-32,-21-21 0,0 21 15,21 21-15,-21-20 0,21-1 16,-21 21-16,21-21 0,0 22 0,0-1 16,-21 0-16,21-21 0,-22 22 0,22-1 15,0-21-15,0 22 0,-21-22 0,21 21 16,-21-21-16,21 0 0,0 1 15,-21-1-15,21 0 0,0 0 16,21-42 15,-21 0-31,21 21 0,0-21 16,-21-1-16,22 1 0,-1-21 0,-21 21 16,21 0-16,0-1 0,-21 1 0,0 0 15,21 0-15,0 21 0,1 0 16,-22 21 15,0 0-31,0 0 16,0 1-16,21-1 0,-21 0 0,0 0 15,0 0-15,21-21 16,-21 21-16,21 1 0,0-22 16,-21 21-16,21-21 0,1 0 0,-1 0 15,0 0-15,0 21 0,0-21 0,0 0 16,1 0-16,20 0 0,-21 0 0,0 0 15,22-21-15,-22 21 0,0-21 16,21 21-16,-21-22 0,1 1 0,-1 21 16,21-21-16,-21 0 0,0-21 0,-21 20 15,22 1-15,-22 0 0,21-21 0,-21 21 16,0-1-16,0 1 16,-21 21-1,-1 0-15,1 0 0,0 21 16,0 1-16,0-1 0,0 0 15,-1 0-15,22 0 0,0 0 16,-21 22-16,21-22 0,0 0 0,0 0 16,0 0-16,0 1 0,0-1 15,21 0-15,1-21 0,-1 0 16,0 0-16,0 0 16,21 0-16,-20 0 0,-1 0 0,0 0 15,0 0-15,0-21 0,0 21 0,1-21 16,-1-1-16,0 22 0,-21-21 0,0 0 15,0 0-15,0 0 0,0 0 16,0-1-16,0 1 0,0 0 0,0 0 16</inkml:trace>
  <inkml:trace contextRef="#ctx0" brushRef="#br0" timeOffset="28928.55">17103 2963 0,'0'0'0,"-22"22"16,44-22-1,20 0-15,-21 0 16,21 0-16,1-22 0,20 22 0,-20 0 16,20 0-16,1 0 0,-22 0 15,0 0-15,1 0 0,-22 0 16,21 0-16,-21 0 0,0 0 15</inkml:trace>
  <inkml:trace contextRef="#ctx0" brushRef="#br0" timeOffset="32931.44">19939 3239 0,'0'21'0,"0"0"16,0-42 30,0 0-46,0-1 16,0 1-16,0 0 0,0-21 16,0 21-16,21-22 0,0 1 0,0 0 15,-21-1-15,22-20 0,-1 20 0,0-20 16,21-1-16,-21 22 0,22-21 16,-22 20-16,21 1 0,1 0 15,-22 20-15,21 1 0,-21 21 0,0 0 16,1 0-16,-22 21 0,21 1 0,0-1 15,-21 0-15,21 21 0,-21-21 16,0 1-16,0 20 0,0-21 0,0 0 16,21 0-16,-21 1 0,0-1 15,21-21 1,-21-21 0,0-1-16,0 1 15,0 0-15,0 0 0,0 0 16,0 0-16,0-1 0,0 1 15,-21 0-15,0 0 0,21-21 0,0 20 16,-21 1-16,0 0 0,0 0 0,-1 0 16,1 21-1,0 0-15,0 21 0,0 0 16,0 0-16,-1 0 0,1 22 0,21-1 16,-21 22-16,0-22 0,0 0 15,0 22-15,-1-1 0,1-20 0,21 20 16,0-21-16,-21 22 0,21-22 0,0 1 15,0-1-15,0 0 0,0 1 16,0-1-16,0 0 0,21-21 16,0 1-16,1-1 0,-1 0 0,0 0 15,0 0-15,21-21 0,-20 0 0,20 0 16,0 0-16,-21 0 0,22 0 16,-1 0-16,0-21 0,1 21 0,-22-21 15,21 0-15,1 0 0,-22-1 0,21 1 16,-21-21-16,0 21 0,1-22 0,-1 22 15,0-21-15,-21 21 0,0-22 16,21 22-16,-21 0 0,0 0 0,0 42 31,0 0-15,-21 0-16,21 22 16,-21-22-16,21 0 0,0 21 0,0-20 15,0-1-15,0 0 0,0 0 0,0 0 16,0 0-16,0 1 0,21-22 15,0 0-15,0 0 16,0 0-16,1 0 0,-1 0 0,0 0 16,0 0-16,21-22 0,-20 22 0,-1-21 15,0 0-15,0 0 0,0 0 0,0 0 16,1-1-16,-22 1 0,0 0 16,0-21-16,0 21 0,0-22 0,0 22 15,0-21-15,0-1 0,0 22 0,0 0 16,-22-21-16,1 21 0,0 21 15,21-22-15,-21 22 0,0 0 16,-22 0-16,22 0 0,0 22 0,-21-1 16,21 0-16,-1 0 0,-20 0 0,21 0 15,0 22-15,0-22 0,-1 21 0,22-21 16,0 22-16,0-22 0,0 21 16,0-21-16,0 1 0,22-1 0,-1 0 15,0-21-15,0 21 0,0-21 0,22 0 16,-22 0-16,21 0 0,0 0 15,-20 0-15,20 0 0,0-21 0,22 0 16,-22 21-16,0-21 0,22-1 0,-22 1 16,1-21-16,-1 21 0,0 0 15,-21-1-15,1 1 0,-1-21 0,0 21 16,-21 0-16,0-1 0,0 1 16,0 0-16,-21 21 15,0 21 1,21 0-16,-22 1 15,1-1-15,21 0 0,0 0 0,0 0 16,0 0-16,-21 1 0,21-1 0,0 0 16,0 21-16,0-21 0,-21-21 0,21 22 15,0-1-15,0 0 0,0 0 16,0-42 15,0 0-15,0 0-16,21-1 0,0 1 15,-21 0-15,21 0 0,1-21 16,-22 20-16,21 1 0,0-21 0,0 21 16,0 0-16,0-1 0,1 1 15,-22 0-15,21 21 0,0 0 0,0 0 16,0 0-16,-21 21 16,21-21-16,-21 21 0,0 22 0,22-22 15,-22 0-15,21 0 0,-21 0 0,0 22 16,21-22-16,-21 0 15,21 0-15,-21 0 0,21 1 0,-21-1 16,21 0-16,1-21 0,-22 21 0,21-21 16,0 0-16,0 0 0,0 0 15,0 0-15,1-21 16,-1 0-16,-21 0 16,21-1-16,0 1 0,-21 0 0,21 0 15,0-21-15,1 20 0,-22 1 0,21-21 16,0 21-16,0-22 0,0 22 15,22 0-15,-22 0 0,0 0 0,0 0 16,0 21-16,0 0 0,1 0 16,-1 0-16,0 0 0,0 0 0,0 0 15,-21 21-15,0 0 0,21 0 16,-21 0-16,0 0 0,0 1 0,0-1 16,0 0-16,0 0 0,0 0 15,0 0-15,0 1 16,0-44 31,0 1-47,22 0 15,-22 0-15,0 0 16,0 0-16,0-1 0,0 1 16,0 0-16,-22 0 0,22 0 0,-21 0 15,0-1-15,0 1 0,21 0 0,-21 21 16,0 0-16,-1 0 0,1 0 15,0 0-15,0 21 0,0 0 0,0 1 16,-22-1-16,22 0 0,0 21 0,0-21 16,0 1-16,-1-1 0,22 21 0,0-21 15,-21 0-15,21 1 0,0-1 16,0 0-16,0 0 0,0 0 0,0 0 16,0 1-16,21-22 0,1 21 0,-1-21 15,0 0-15,0 0 0,0 0 0,0 0 16,22 0-16,-22 0 15,0 0-15,21-21 0,-20-1 0,-1 22 16,0-21-16,0 0 0,0 0 0,0 0 16,1 0-16,-22-1 0,21-20 0,0 21 15,-21-21-15,21-1 0,-21 1 16,21 0-16,0-22 0,-21 1 0,0 20 16,0-20-16,22-1 0,-22 1 0,21-1 15,-21 22-15,0 0 0,0-1 0,0 22 16,0 0-16,0 0 0,0 0 15,0-1-15,0 44 16,0-1 0,-43 42-16,43-20 15,-21-1-15,0 0 0,21 22 0,0-22 16,-21 22-16,21-22 0,-21 21 0,21-20 16,0-1-16,0 0 0,0 1 0,0-1 15,0 0-15,0 1 0,0-22 16,0 21-16,21-21 0,-21 1 0,21 20 15,0-21-15,0 0 0,1 0 16,-1-21-16,0 0 0,0 0 0,0 0 16,0 0-16,1 0 0,-1 0 15,0 0-15,0-21 0,0 0 16,0 21-16,1-21 0,-1 0 0,-21 0 16,21-1-16,0 1 0,-21-21 0,21 21 15,-21 0-15,21-22 0,1 22 16,-22 0-16,0 0 0,0 0 15,0 42 1,0 0 0,0 0-16,0 0 0,-22 0 0,22 1 15,0-1-15,-21 0 0,21 0 0,0 0 16,0 0-16,0 1 0,0-1 16,0 0-16,0 0 15,21-21-15,1 21 0,-1-21 0,0 0 0,0 0 16,0 0-16,0 0 0,1 0 15,-1 0-15,0 0 0,0-21 0,0 0 16,22 21-16,-22-21 0,0 0 16,0-1-16,0 1 0,-21 0 0,43-21 15,-22 21-15,0-22 0,0 1 0,0-22 16,0 22-16,1-21 0,20-1 0,-21 1 16,0-1-16,0 22 0,1-1 15,-22 1-15,0 0 0,0 21 0,0-1 16,0 1-16,-22 42 15,1-21 1,0 43-16,0-22 0,0 21 0,0-21 16,21 22-16,-22-1 0,1 0 15,0 1-15,21 20 0,-21-42 0,21 22 16,0-1-16,0 0 0,0 1 16,0-22-16,0 21 0,0-21 0,0 22 15,0-22-15,0 0 0,0 0 0,0 0 16,0 1-16,0-1 0,21-21 0,0 21 15,0-21-15,1 0 16,-1 0-16,0 0 0,0 0 0,0 0 16,0 0-16,1 0 0,-1-21 0,0 21 15,21-21-15,-21-1 0,1 1 0,-1 0 16,0 0-16,0 0 0,21 0 16,-20-22-16,-1 22 0,0-21 15,0 21-15,0-1 0,-21 1 0,21 0 16,-21 42 15,0 0-31,0 1 0,-21-1 0,0 0 16,21 0-16,-21 0 0,21 22 0,-21-22 15,21 0-15,0 0 0,-21 0 0,21 0 16,0 1-16,0-1 0,0 0 16,0 0-16,0 0 0,21 0 15,0-21-15,0 0 16,0 0-16,0 0 0,1 0 15,-1-21-15,0 0 0,0 21 16,0-21-16,22 0 0,-22 0 0,0-1 16,0 1-16,0 0 0,22-21 0,-22 21 15,0-1-15,0 1 0,0-21 0,-21 21 16,21 21-16,-21-21 0,22 21 16,-22 21-1,-22 0 1,22 0-16,-21 0 0,0 0 0,21 1 15,-21-1-15,21 0 16,-21 0-16,21 0 0,0 0 0,0 1 0,-21-1 16,21 0-16,0 0 0,0 0 15,21-21 1,0 0-16,0 0 16,0 0-16,0 0 0,1 0 0,-1 0 15,0-21-15,-21 0 0,21 21 16,-21-21-16,0 0 0,0-1 0,0 1 15,0 0-15,0 0 0,0-21 16,0 20-16,0 1 0,0 0 0,-21 0 16,0 21-16,0 0 15,-1 0-15,1 0 0,0 0 16,0 0 0,21 21-1,21-21 1,0 0-16,0 0 0,1 0 0,20 0 15,-21 0-15,21-21 0,1 21 16,-22-21-16,21 21 0,1 0 0,-22 0 16,21-21-16,0 21 0,1 0 0,-22 0 15,21 0-15,-21 0 0,1 0 16,-1 21-16,0-21 0,0 21 0,-21 0 16,21-21-16,-21 21 0,0 0 0,0 1 15,0-1-15,0 0 0,0 0 16,0 0-16,0 0 0,0 1 15,0-1-15,0 0 0,-21 0 0,21 0 16,-21 0-16,0 1 0,21-1 16,-21 0-16,-1 0 0,22-42 62,0 0-62,0 0 16,0-1-16,22 1 0,-1 0 15,0 0-15,0-21 0,0 20 16,0-20-16,43-21 0,-22 41 16,-21 1-16,1 0 0,20 0 0,-21 0 15,0 0-15,0 21 0,1 0 16,-1 0-16,0 0 0,0 0 0,0 0 16,-21 21-16,0 0 15,21 0-15,-21 0 0,0 0 0,0 1 16,0-1-16,0 0 0,0 21 15,-21-21-15,21 1 0,-21 20 0,0-21 16,21 0-16,0 0 0,-21 1 0,21-1 16,-21 0-16,21 0 0,-22 0 0,22 0 15,0-42 32,0 0-47,0 0 16,0 0-16,0 0 0,0-1 15,0-20-15,0 21 0,0 0 0</inkml:trace>
  <inkml:trace contextRef="#ctx0" brushRef="#br0" timeOffset="33179.3">24701 2625 0,'0'0'16,"-21"-21"-16,0 21 0,0 0 0,0 0 0,21-22 16,-21 22-16,-1 0 62,1 0-62,0 0 16,0 0-1,0 0-15,0 0 0</inkml:trace>
  <inkml:trace contextRef="#ctx0" brushRef="#br0" timeOffset="33412.17">23474 2794 0,'0'0'0,"21"0"32,0 0-32,0 0 0,0 0 15,1 0-15,20 0 0,-21 0 16,0 0-16,0 0 0,1 0 0,-1-21 16,0 21-16,0 0 0,-21-21 15,0 0 1</inkml:trace>
  <inkml:trace contextRef="#ctx0" brushRef="#br0" timeOffset="33604.06">23135 2498 0,'0'0'0,"-21"0"0,0 0 16,0 0-16,-1 0 47</inkml:trace>
  <inkml:trace contextRef="#ctx0" brushRef="#br0" timeOffset="36260.54">26670 2709 0,'0'0'0,"21"0"0,-21-21 31,0 0-31,21 0 0,-21 0 15,0 0-15,0-1 0,21 1 16,-21 0-16,0 0 16,0 0-16,0 0 0,0 42 47,0 0-47,0 0 0,0 21 15,0-20-15,-21 20 0,21 0 0,-21 1 16,21-1-16,0 0 0,0 1 15,-21-1-15,21 0 0,0 22 0,0-22 16,0 0-16,0 1 0,0-1 0,0 0 16,0 1-16,0-1 15,0-21-15,0 0 0,0 22 0,-21-22 16,0 0-16,21 0 16,-22-21-1,22-21 1,0 0-16,0 0 0,0 0 15,0-1-15,22 1 0,-1-21 0,0 21 16,0-22-16,0 22 0,0-21 0,1 21 16,-1 0-16,0-1 0,0 1 15,21 0-15,-20 0 0,-1 21 0,0 0 16,0 0-16,0 0 0,0 0 0,22 0 16,-22 0-16,0 21 15,0 0-15,0-21 0,-21 43 0,22-22 16,-1 0-16,0 0 0,-21 0 0,21 22 15,-21-22-15,0 0 0,0 0 0,0 0 16,0 0-16,0 1 0,-21-22 16,0 21-16,0-21 0,-22 0 0,22 0 15,0 21-15,-21-21 0,20 0 0,-20 0 16,0 0-16,21 0 0,-1-21 16,-20 21-16,21-21 0,0 21 15,21-22-15,-21 1 0,-1 21 16,22-21-16,-21 21 0,21 21 31,0 0-15,21 1-16,1-1 15,-1-21-15,0 21 0,21-21 0,-21 0 16,22 0-16,-1 0 0,0 0 16,1 0-16,20 0 0,-20 0 0,20 0 15,-21 0-15,22 0 0,-1 0 0,-20-21 16,20 21-16,-20-21 0,20 21 15,-21-22-15,1 1 0,-22 0 0,21 0 16,1-21-16,-22 20 0,0-20 0,0 21 16,0-21-16,-21 20 0,0-20 15,0 21-15,0-21 0,0 20 16,0 1-16,-21 0 0,0 21 16,0 0-16,0 0 0,-1 0 0,1 0 15,0 0-15,0 0 0,0 0 16,0 21-16,-1 0 0,1 1 0,0-1 15,21 0-15,-21 0 0,21 0 0,0 0 16,0 22-16,0-22 0,0 0 16,0 0-16,0 0 0,0 1 0,0-1 15,21 0-15,0-21 0,0 0 16,1 0-16,-1 0 16,0 0-16,0 0 0,0 0 15,0 0-15,1-21 0,-1 0 16,-21-1-16,21 1 0,0 0 0,-21 0 15,21 0-15,0 0 0,-21-1 16,22 1-16,-22 0 0,21 0 0,-21 0 16,0 0-16,0 42 31,0 0-31,0 0 16,0 0-16,0 0 15,-21 1-15,21 20 0,-22-21 0,22 0 16,0 0-16,0 1 0,0-1 15,0 0-15,0 0 0,0 0 16,22-21-16,-1 0 16,0 0-16,0 0 0,0 0 0,22 0 15,-22 0-15,21 0 0,0-21 16,1 0-16,-1 0 0,0 0 0,-20-1 16,20 1-16,-21-21 0,21 21 0,-20 0 15,-1-1-15,0 1 0,-21 0 16,0 0-16,0 42 31,0 0-15,0 0-16,-21 1 0,21-1 15,0 0-15,0 0 0,-21 0 0,21 0 16,0 1-16,0-1 0,0 0 0,0 0 16,0 0-16,0 0 15,0 1-15,-22-22 16,1 0-16,0 0 15,0 0-15,0-22 16,21 1-16,-21 0 16,-1 0-16,22 0 0,0 0 15,0 42 48,0 0-63,22-21 0,-22 21 15,21-21-15,0 0 0,0 21 0,0-21 16,22 0-16,-22 0 0,0 0 16,0 0-16,21 0 0,1 0 15,-22 0-15,21 0 0,1 0 0,-22-21 16,21 21-16,-21-21 0,22 0 16,-22 21-16,0-21 0,0-1 15,0 1-15,0 0 0,1 0 0,-1 0 16,-21-22-16,21 22 0,-21 0 0,0 0 15,0 0-15,0 0 0,-21 21 32,0 0-32,-1 0 0,1 0 15,0 21-15,0-21 0,0 21 0,0 0 16,21 0-16,0 0 0,0 1 16,0-1-16,-22 0 0,22 21 0,0-21 15,0 1-15,0-1 0,22 0 0,-22 0 16,21 0-16,0 0 0,0-21 15,0 22-15,22-22 0,-1 0 0,0 0 16,1 0-16,-1 0 0,0 0 16,22 0-16,-22 0 0,0 0 0,22 0 15,-22-22-15,1 22 0,-1-21 16,0 0-16,1 0 0,-22 0 0,21-22 16,-21 22-16,0 0 0,1-21 0,-22 21 15,0-1-15,0 1 0,0 0 16,0 0-16,0 0 0,0 0 15,-22 21-15,1 0 16,0 0-16,0 0 0,0 21 16,-22-21-16,22 21 0,0 0 15,0 0-15,0 0 0,0 1 0,-1-1 0,1 0 16,21 0-16,0 0 0,0 0 16,0 1-16,0-1 0,0 0 15,0 0-15,0 0 0,21-21 16,1 0-16,-1 0 0,0 0 15,0 0-15,0 0 0,0 0 16,1-21-16,-1 0 0,0 21 0,0-21 16,0 0-16,0-1 0,1 1 15,-1 0-15,0-21 0,0 21 0,0-22 16,0 22-16,1-21 0,-1-1 16,0 1-16,0-21 0,0 20 0,-21-20 15,21 20-15,-21 1 0,22 0 16,-22-1-16,0 1 0,0 21 0,0 0 15,0 0-15,-22 21 16,1 0 0,0 21-16,0 21 0,0-21 0,0 22 15,-1-22-15,1 21 0,0 0 0,0 1 16,21-1-16,-21 0 0,21 1 16,-21-1-16,21-21 0,-22 22 0,22-1 15,0 0-15,0 1 0,0-22 0,0 21 16,0-21-16,0 22 0,22-22 15,-22 0-15,21 0 0,-21 0 0,21-21 16,-21 21-16,21-21 0,0 0 16,0 0-16,1 0 15,-1 0-15,21 0 0,-21 0 16,0-21-16,22 0 0,-1 21 0,-21-21 16,22 0-16,-1 0 0,0-1 0</inkml:trace>
  <inkml:trace contextRef="#ctx0" brushRef="#br0" timeOffset="37283.11">31009 2625 0,'0'0'0,"0"-21"0,0-1 0,0 1 15,-21 0-15,21 0 0,-21 0 16,0 21-1,-1 0-15,1 21 16,0 0-16,0 0 0,0 0 16,-22 22-16,22-22 0,0 21 0,0 1 15,0-1-15,0 0 0,-1 1 16,22-1-16,0-21 0,0 21 0,0 1 16,0-1-16,0-21 0,0 22 15,0-22-15,22 21 0,-1-21 16,0 0-16,0 1 0,0-22 0,0 21 0,22-21 15,-22 0-15,21 0 0,-21 0 16,22 0-16,-1-21 0,0 21 16,1-22-16,-22 1 0,21-21 0,1 21 15,-1 0-15,0-22 0,-21 1 16,22 0-16,-22-1 0,0-20 0,0 20 16,-21-20-16,0 21 0,0-1 0,0 1 15,0 0-15,-21-1 0,-21 22 16,21 0-16,-1 0 0,-20 21 0,0 0 15,-1 0-15,22 0 16,-21 21-16,0 0 0,20 0 0,-20 0 0,21 22 16,0-22-16,0 21 0,-1-21 15,22 22-15,0-1 0,0-21 16,0 22-16,0-22 0,0 21 0,0-21 16,22 0-16,-1 1 0,0-1 15,21 0-15,-21 0 0,22-21 0,-1 21 16,0-21-16,1 0 0,20 0 0,-20 0 15,-1 0-15,0 0 0,1 0 16,-1-21-16,-21 0 0,21 0 0,1 0 16,-22-1-16,0-20 0,0 21 15,0-21-15,1 20 0,-1-20 0,-21 21 16,21 21-16,-21-21 0,0 42 31,-21 0-31,0 21 16,-1-20-16,1-1 0,0 21 15,21-21-15,-21 0 0,0 1 0,0 20 16,21-21-16,0 0 0,-22 0 0,1 1 16,21-1-16,0-42 62,0-1-62,21 1 16,1-21-16,-1 21 0,0 0 15,21-22-15,-21 1 0,22 0 0,-22 20 16,21-20-16,1 0 0,-22 21 0,21-1 16,0 1-16,-20 21 0,-1 0 15,0 0-15,0 0 0,0 0 0,0 0 16,1 0-16,-22 21 0,0 1 16,0 20-16,0-21 0,0 21 0,0-20 15,0 20-15,0 0 0,0-21 16,0 22-16,0-22 0,0 0 0,-22 0 15,22 22-15,-21-22 0,21 0 16,0 0-16,0 0 16,0 0-16,-21-21 0,21 22 15,-21-22 17,0 0-17,21-22-15,-21 22 0,-1-21 16,1 21-16</inkml:trace>
  <inkml:trace contextRef="#ctx0" brushRef="#br0" timeOffset="38330.96">1672 4868 0,'0'0'0,"0"-21"0,0-42 16,0 42-16,0-1 16,0 1-16,0 0 15,-21 21 1,0 0-1,21 21-15,-21 0 0,21 22 0,-22-1 16,1 22-16,21-1 16,0 22-16,0-22 0,-21 22 0,0-22 15,21 22-15,-21 0 0,21-22 16,0 1-16,-21 20 0,21-41 0,-22 20 16,22 1-16,0-22 0,0 0 15,0-20-15,0 20 0,0-21 0,0 0 16,-21 0-16,0-21 15,0-21 1,0 0-16,21 0 0,-21 0 16,-1 0-16</inkml:trace>
  <inkml:trace contextRef="#ctx0" brushRef="#br0" timeOffset="39211.44">1058 5567 0,'0'0'0,"-21"-21"0,0 21 15,0-21-15,63 21 47,-21 0-47,22 0 0,-1-22 16,21 22-16,1-21 0,-1 0 15,22 0-15,0 0 0,-22 0 0,22-1 16,0 1-16,-22 0 0,1 0 16,-1-21-16,1 20 0,-1 1 15,-21-21-15,-20 21 0,20-22 0,-21 22 16,0-21-16,0 0 0,-21 20 15,0-20-15,0 0 0,0-1 0,0 1 16,0 21-16,-21 0 0,0 0 16,21-1-16,-21 1 0,0 21 15,0 0-15,21 21 0,-22 1 16,1 20-16,0-21 0,21 43 0,0-22 16,-21 21-16,0 1 0,21-1 15,-21 1-15,21-1 0,0-20 0,0 20 16,0 1-16,0-22 0,0 22 0,0-22 15,0 0-15,0 1 0,0-1 16,0 0-16,0-21 0,0 1 0,0-1 16,0 0-16,0 0 15,0-42 17,0 0-32,0 0 0,0-1 15,0-20-15,21 21 0,0-21 0,0 20 16,-21-20-16,21 21 0,0 0 15,1-22-15,-1 22 0,0 0 16,0 21-16,-21 21 16,0 0-1,0 1-15,0-1 16,0 21-16,0-21 0,0 0 16,0 22-16,21-22 0,-21 0 0,0 0 15,0 22-15,21-22 0,1 0 16,-1 0-16,0 0 0,0 0 15,21-21-15,-20 0 0,-1 0 0,21 0 16,0 0-16,-20 0 0,20 0 16,0-21-16,1 0 0,-22 21 0,21-21 15,0 0-15,1 0 0,-22-1 16,21-20-16,-21 21 0,1 0 0,-1-22 16,0 22-16,0-21 0,0 0 15,-21 20-15,0-20 0,0 21 16,0-21-16,0 20 0,0 1 0,0 0 15,-21 21-15,0 21 16,0 0-16,0 1 16,-1-1-16,1 0 0,0 21 0,21-21 15,-21 22-15,21-22 0,0 0 0,0 21 16,0-20-16,0-1 0,21 0 16,0 0-16,0 0 0,1 0 0,-1-21 15,21 22-15,-21-22 16,0 0-16,1 0 0,-1 0 0,0 0 15,0 0-15,0 0 0,0 0 0,22-22 16,-22 1-16,0 21 0,21-21 16,1 0-16,-22 0 0</inkml:trace>
  <inkml:trace contextRef="#ctx0" brushRef="#br0" timeOffset="43075.93">4445 5440 0,'0'-21'47,"0"0"-47,0-1 0,21 1 16,0 0-16,-21 0 0,21 0 15,1 0-15,-22-1 0,21-20 0,-21 0 16,21 21-16,-21-22 0,0-20 0,0 20 16,0 1-16,0-21 0,0 20 15,0 1-15,0-22 0,0 22 0,0 21 16,0-21-16,0 20 0,0 1 0,0 0 16,-21 21-16,0 21 15,-1 0-15,22 1 16,0 20-16,0 0 0,0 22 0,-21-1 0,21 1 15,-21-1-15,21 1 16,0-1-16,0 1 0,0-1 0,0 1 16,-21-22-16,21 22 0,0-22 0,0 0 15,-21 1-15,21-1 0,0 0 0,0 1 16,0-22-16,0 0 0,0 0 16,0 0-16,0-42 31,0 0-16,0 0-15,0 0 0,-21-1 16,21-20-16,0 21 0,0-21 0,0-1 16,0 1-16,21 21 0,0-22 15,0 1-15,21 0 0,-20 21 0,20-22 16,0 22-16,-21 0 0,22 21 0,-22 0 16,0 0-16,21 0 0,-20 0 15,-1 21-15,0-21 0,0 21 0,-21 0 16,21 22-16,-21-22 0,21 0 0,-21 21 15,0-20-15,0 20 0,0-21 16,0 21-16,0-20 0,-21-1 0,0 21 16,0-21-16,0 0 0,-22 1 0,22-1 15,-21-21-15,21 21 0,-22 0 16,22-21-16,-21 0 0,21 0 16,0 0-16,-22 0 0,22 0 0,21-21 15,-21 0-15,0 0 0,21-1 0,-21 1 16,21 0-16,0 0 0,0 0 15,0 0-15,0-1 0,0 1 0,0 0 16,0 42 15,21-21-31,-21 21 0,21 1 0,-21-1 16,0 0-16,21 0 0,0 0 0,0 0 16,1 1-16,-1-1 0,0 0 15,21 0-15,-21-21 0,22 21 16,-22-21-16,21 0 0,-21 0 0,22 0 15,-1 0-15,-21 0 0,22 0 0,-1 0 16,-21-21-16,21 21 0,1-21 16,-22 0-16,0 0 0,21-1 0,-20 1 15,-1-21-15,0 21 0,0 0 0,-21-22 16,21 22-16,-21-21 0,21-1 16,-21 22-16,0-21 0,0 21 0,22 0 15,-22-1-15,0 1 16,0 42-1,-22 1-15,22-1 0,-21 0 16,21 0-16,-21 0 0,21 0 16,0 1-16,0 20 0,0-21 0,0 0 15,0 22-15,0-22 0,0 0 16,0 0-16,0 0 0,0 0 0,0 1 16,21-22-16,0 21 0,1-21 0,-1 0 15,0 0-15,0 0 16,0 0-16,0 0 0,1-21 0,-22-1 15,21 1-15,0 21 0,0-21 0,0 0 16,-21 0-16,0 0 0,21-22 16,-21 22-16,0 0 0,0-21 0,0 20 15,0-20-15,0 21 0,0 0 0,0 0 16,0-1-16,0 1 0,0 0 16,0 42-1,0 0 1,0 1-16,0-1 0,0 0 15,0 0-15,0 21 0,0-20 16,0-1-16,0 0 0,22 0 0,-22 0 16,0 22-16,0-22 0,21 0 0,-21 0 15,21 0-15,-21 0 0,21 1 0,-21-1 16,21-21-16,0 21 0,-21 0 16,22-21-16,-1 0 0,0 0 15,0 0-15,0 0 0,0 0 0,1 0 16,20-21-16,-21 0 0,0 21 15,22-21-15,-22-1 0,21 1 16,-21 0-16,0-21 0,22 21 0,-22-22 16,0 22-16,0-21 0,0 21 0,1-22 15,-22 1-15,0 0 0,0 20 16,0 1-16,0 0 0,0 0 0,0 0 16,-22 42-1,22 0-15,0 0 16,-21 0-16,21 1 0,0-1 15,0 0-15,0 0 0,0 0 0,0 0 16,0 22-16,0-22 0,21 0 16,1 0-16,-22 0 0,21 1 0,0-1 15,-21 0-15,0 0 16,21 0-16,-21 0 0,-21-21 31,0 0-15,0-21-1,-1 0-15,1 0 0,21 0 16,-21 0-16,0 21 16,21-22-16,0 44 31,0-1-31,0 0 16,0 0-16,0 0 0,0 0 15,0 1-15,0-1 0,21 0 16,0-21-1,0 0-15,1 0 0,-1 21 0,0-21 16,0 0-16,0 0 0,22 0 0,-22 0 16,0-21-16,21 21 0,-21-21 15,22 0-15,-22-1 0,21 1 0,1 0 16,-1 0-16,-21-21 0,21 20 0,1-20 16,-22 0-16,21 21 0,-21-22 15,1 1-15,-1 0 0,0-1 16,0 22-16,-21 0 0,0 0 0,0 0 15,-21 21 1,0 0-16,0 21 0,-1 0 16,1 21-16,21-21 0,0 1 15,-21 20-15,21-21 0,0 0 0,0 22 16,0-22-16,0 21 0,0-21 0,21 0 16,-21 1-16,21 20 0,1-21 15,-22 0-15,21 0 0,-21 1 0,21-22 16,-21 21-16,0 0 15,-21-21 1,0 0 0,-1-21-16,1 21 0,0-21 0,0-1 15,0 22-15,0-21 0,-1 0 0,1 21 16,0 0-16,0-21 0,0 21 0,0 0 16,21 21-1,0 0 1,0 0-16,0 1 0,0-1 15,21-21-15,-21 21 0,21-21 16,0 21-16,0-21 0,0 21 0,22-21 16,-22 0-16,0 0 0,21 0 0,-20 0 15,20 0-15,-21 0 0,21 0 16,-20 0-16,20-21 0,-21 0 16,0 21-16,22-21 0,-22 0 0,0-1 15,21 22-15,-21-21 0,-21-21 0,22 21 16,-1 0-16,0-1 0,-21 1 0,0-21 15,0 21-15,21 0 0,-21-1 16,0 1-16,0 0 0,21 21 16,-21-21-16,0 42 31,0 0-31,0 0 16,0 1-16,-21-1 0,21 0 15,0 21-15,-21-21 0,21 1 16,0-1-16,0 0 0,0 0 0,0 0 15,0 0-15,21-21 16,-21 22-16,21-22 0,0 0 16,1 0-16,-1 0 0,0 0 0,0 0 15,0 0-15,0 0 0,1-22 0,-1 22 16,0-21-16,0 0 0,0 0 16,0 0-16,-21 0 0,0-1 15,22 1-15,-1-21 0,-21 21 0,21 0 16,-21-22-16,0 22 0,0-21 0,21 21 15,-21-22-15,21 22 0,-21 0 0,0 0 16,0 42 15,0 0-15,-21 0-16,21 0 0,-21 1 0,21-1 16,0 21-16,-21-21 0,21 0 15,-21 1-15,21-1 0,0 0 0,0 0 16,0 0-16,0 0 0,0 1 0,0-1 15,0 0-15,0 0 0,0 0 32,-22-21-32,22-21 15,0 0 1,0 0-16,0 0 16,0-1-16,0 1 15,0 0-15,22 0 0,-1-21 0,-21 20 16,21-20-16,0 21 0,0-21 0,0 20 15,1 1-15,-1-21 0,21 21 16,-21 21-16,0-21 0,22-1 0,-22 22 16,21 0-16,-21 0 0,1 0 0,-1 0 15,-21 22-15,21-22 0,-21 21 0,0 0 16,21 0-16,-21 0 0,0 22 16,0-22-16,0 0 0,0 0 0,0 0 15,0 0-15,0 1 0,0-1 16,0 0-16,0 0 0,21 0 15,-21 0-15,21-21 0,1 0 0,-22 22 16,21-22-16,0 0 0,0 0 16,0 0-16,0 0 0,1 0 0,-1 0 15,0 0-15,0-22 0,0 22 0,0-21 16,1 21-16,-1-21 0,0 0 0,0 21 16,0-21-16,0 0 0,-21-1 0,0 1 15,22-21-15,-22 21 0,21 0 16,-21-1-16,0-20 0,0 21 0,0 0 15,0 0-15,-21 21 32,-1 0-32,1 21 15,21 0-15,-21-21 0,0 21 0,21 0 16,-21 0-16,21 1 0,0-1 0,0 21 16,-21-21-16,21 0 0,0 1 0,-22-22 15,22 21-15,0 0 0,0 0 16,0 0-16,0 0 0,0 1 15,22-22-15,-1 21 0,0-21 16,0 0-16,0 0 0,0 0 16,22 0-16,-22 0 0,0 0 15,0 0-15,0-21 0,22 21 0,-22-22 16,21 1-16,-21 21 0,1-21 16,20 0-16,-21 0 0,0 0 0,0-1 15,1 1-15,-1 0 0,0-21 16,-21 21-16,21-22 0,-21 22 0,0 0 15,0 0-15,0 0 0,-21 42 32,21 0-32,-21 0 15,21 0-15,0 0 0,0 1 16,0-1-16,0 0 0,0 0 0,0 0 16,0 0-16,0 1 0,0-1 15,0 0-15,0 0 16,0 0-1,-21-21 1,-1 0 0,1 0-16,0 0 15,0-21 1,0 21 0,0 0-1,-1 0 1,22 21-16,0 0 15,0 1 1,0-1 0,22-21-16,-1 0 0,0 0 15,0 0-15,0 0 0,0 0 16,1 0-16,-1 0 0,0 0 0,21 0 16,-21 0-16,22 0 0,-1 0 15,-21-21-15,22 21 0,-1-22 0,0 1 16,1 21-16,-1-21 0,0 0 0,-21 0 15,22-22-15,-22 22 0,0 0 0,0-21 16,0-1-16,1-20 16,-22 21-16,0 20 0,0 1 0,0 0 15,0 0-15,0 0 0,-22 21 16,1 0 0,0 21-16,21 0 0,-21-21 15,21 42-15,-21-20 0,21-1 0,-21 0 16,21 21-16,0-21 0,0 1 0,0 20 15,0-21-15,0 0 0,0 0 16,0 1-16,0-1 0,0 0 0,21 0 16,-21 0-16,0 0 15,0 1 1,-21-22 15,21-22 0,0 1-31,-22 0 16,22 0-16,-21 0 0,0 21 0,0-43 16</inkml:trace>
  <inkml:trace contextRef="#ctx0" brushRef="#br0" timeOffset="43278.82">7472 4868 0,'-21'0'0,"42"0"0,-64 0 15,65 0 17</inkml:trace>
  <inkml:trace contextRef="#ctx0" brushRef="#br0" timeOffset="44499.19">10858 4720 0,'0'0'0,"0"-21"15,22-21-15,-1 21 0,-21-1 16,0 1-16,0 42 31,0 1-31,-21-1 16,-1 21-16,1 0 0,0 1 0,0 20 16,0 1-16,0-1 0,-1 1 0,1-1 15,0 1-15,0 20 0,0-20 0,0-22 16,21 22-16,0-1 0,-22-20 15,22-1-15,0 0 0,0 1 0,0-1 16,0-21-16,0 0 0,0 0 0,22-42 31,-22 0-15,0-21-16,0 21 16,0-22-16,0 22 0,21-21 0,-21-1 15,21-20-15,0 21 0,-21-1 0,21-20 16,0-1-16,1 1 0,-1-1 0,0 1 15,0-1-15,0 1 0,22-1 16,-22 22-16,0 0 0,21-1 0,-21 22 16,1 0-16,20 0 0,-21 21 0,0 0 15,0 0-15,1 21 0,-22 0 16,0 21-16,0 1 16,0-1-16,0 0 0,0 1 0,0-1 0,-22 0 15,1 1-15,0-1 0,-21-21 16,21 22-16,-1-22 0,1 21 0,-21-21 15,21 0-15,0-21 0,-1 22 16,-20-1-16,21-21 0,0 0 0,0 0 16,-1 0-16,1 0 0,0 0 0,0 0 15,0 0-15,21-21 0,-21 21 16,21-22-16,0 1 16,0 0-16,0 0 15,0 42 1,21-21-16,-21 21 0,21 0 0,-21 22 15,0-22-15,0 0 0,21 21 16,0-20-16,0-1 0,-21 21 0,22-21 16,-1 0-16,-21 1 0,21 20 15,0-21-15,21-21 0,-20 21 0,-1 0 16,0-21-16,21 0 0,1 0 0,-1 0 16,0 0-16,1 0 0,-1 0 15,0-21-15,22 0 0,-22 0 0,0 0 16,1 0-16,-1-1 0,0 1 0,-20-21 15,20 21-15,-21 0 0,0-22 0,0 22 16,-21-21-16,0-1 0,0 22 16,0-21-16,0 21 0,0 0 0,-21 21 31,0 0-31,21 21 0,-21 0 16,0 0-16,21 0 0,0 22 15,-21-22-15,-1 0 0,22 0 0,-21 21 16,21-20-16,0-1 0,0 0 0,0 0 15,0 0-15,0 0 0,0 1 0,0-1 16,43-21-16,-22 0 16,0 0-16,21 0 0,-21 0 15,22 0-15,-1 0 0,22 0 0,-22 0 16,0 0-16,1-21 0,-1 21 0,21-22 16</inkml:trace>
  <inkml:trace contextRef="#ctx0" brushRef="#br0" timeOffset="45708.02">12404 5228 0,'0'0'0,"0"-21"0,0-85 16,0 85-16,0 0 0,-22 0 0,1 0 15,0-1-15,0 1 0,0 21 16,0 0-16,-22 0 0,22 21 0,-21 1 16,-1-1-16,1 0 0,0 0 0,-1 21 15,1-20-15,0 20 0,-1 0 0,22 1 16,0-1-16,0-21 0,0 21 0,21 1 15,0-22-15,0 21 0,0-21 16,0 1-16,21-1 0,21 0 16,-21-21-16,22 0 0,-1 0 0,0 0 15,1 0-15,-1 0 0,0 0 0,1-21 16,-22 21-16,21-21 0,-21-1 16,22 1-16,-22 21 0,0-21 0,0-21 15,0 21-15,1-1 0,-22 1 0,21-21 16,0 21-16,-21 0 0,21-1 0,-21 1 15,0 0-15,0 0 0,0 0 0,21 21 16,-21 21 0,0 0-16,0 0 0,0 0 15,0 1-15,0-1 0,0 0 0,-21 21 16,21 1-16,-21-22 0,21 21 16,0 0-16,0 22 0,0-22 0,-21 22 15,21-1-15,-21-20 0,21 20 0,-22 1 16,22-1-16,-21 1 0,0-1 15,0 1-15,-21-1 0,20 1 0,1-1 16,-21 1-16,21-1 0,-22 1 0,22-22 16,-21 21-16,21-20 0,-22-1 0,22 0 15,0 1-15,0-1 0,0-21 0,0 0 16,21 1-16,21-44 31,0 1-31,21 0 16,-21 0-16,1-21 0,20 20 0,-21-20 15,21 0-15,1-22 0,-1 1 16,0 20-16,1-20 0,-1-1 0,-21-20 16,22 20-16,-22 1 0,21-22 0,-21 0 15,22 1-15,-22-1 0,0 0 0,-21 1 16,21-1-16,-21 0 0,21 22 0,-21-1 16,0 1-16,0 21 0,0-22 15,0 43-15,0-21 0,0 20 0,0 1 16,0 0-16,21 42 31,-21 0-31,22 1 16,-22-1-16,0 0 0,0 21 0,0-21 15,0 1-15,0-1 0,0 0 16,21 0-16,-21 0 0,21 0 0,-21 1 16,0-1-16,21 0 0,0 0 0,0-21 15,-21 21-15,22-21 0,-1 0 0,0 0 16,0 0-16,0 0 15,0 0-15,1 0 0,-1-21 16,0 0-16,0 0 0,0 0 16,22-43-16,-43 43 15,21 0-15,0-22 0,0 22 0,0 0 16,-21 0-16,0 0 0,21 0 16,-21 42 15,0 0-31,-21 0 0,21 0 0,0 0 15,0 1-15,-21-22 0,21 21 0,0 0 16,0 0-16,0 0 0,0 0 16,0 1-16,21-22 15,-21 21-15,21-21 0,1 0 16,-1 0-16,0 0 0,0 0 0,0-21 16,0 21-16,1-22 0,-1 22 15,0-21-15,-21 0 0,21 0 16,0 0-16,-21 0 0,21-1 0,-21 1 15,0-21-15,22 21 0,-22 0 0,0-1 16,0 44 15,0-1-31,0 0 0,0 0 0,0 0 16,0 0-16,-22 22 0,22-22 0,0 0 16,0 0-16,-21 0 0,21 1 15,0-1-15,21-21 47,-21-21-47,22-1 0,-22 1 16,0 0-16,0 0 0</inkml:trace>
  <inkml:trace contextRef="#ctx0" brushRef="#br0" timeOffset="45870.92">13377 4847 0,'0'0'0,"-21"-21"0,21 0 0,-21 21 0,0 0 15,0-21-15,-1 21 0,44 0 47,-1 0-47,0 0 0,0 0 16,0 21-16,0-21 0,1 21 16</inkml:trace>
  <inkml:trace contextRef="#ctx0" brushRef="#br0" timeOffset="46283.64">13652 4995 0,'-42'-21'16,"42"0"-16,0 0 0,0 0 16,42 21-1,-20 0-15,-1 0 0,0 0 16,0 21-16,21 0 0,-20 0 15,-1 0-15,0 22 0,0-22 0,0 21 16,0-21-16,-21 22 0,0-22 16,22 21-16,-22-21 0,0 22 0,0-22 15,0 0-15,0 0 0,0 0 0,0 1 16,-22-1-16,22 0 16,-21-21-16,21-21 31,0 0-31,0-1 0,21 1 15,1 0-15,-22 0 0,21-21 0,0 20 16,0-20-16,0 21 0,0-21 0,1-1 16,-1 1-16,0 21 0,0-22 15,0 22-15,-21 0 0,0-21 16,21 42-16,-21-21 0,0-1 0,22 22 16,-1 0-1</inkml:trace>
  <inkml:trace contextRef="#ctx0" brushRef="#br0" timeOffset="47390.15">14478 5207 0,'21'0'15,"0"0"-15,0 0 16,1 0-16,-1-21 0,0 0 16,0 21-16,0-21 0,0 21 0,22-22 15,-22 22-15,0-21 0,0 0 0,-21 0 16,21 21-16,-21-21 0,22 0 16,-22-1-16,0 1 0,0 0 15,-22 21 1,1 0-16,0 0 0,0 0 15,0 21-15,0 0 0,21 1 16,-22-1-16,22 0 16,-21 0-16,21 21 0,0-20 0,0-1 15,0 0-15,0 0 0,21 0 0,1 0 16,-1-21-16,0 22 0,0-1 0,0-21 16,0 0-16,1 0 0,20 21 0,-21-21 15,0 0-15,0 0 0,22 0 16,-22 0-16,0-21 0,0 21 0,0-21 15,1 21-15,-1-22 0,0 1 0,-21 0 16,21 0-16,-21 0 0,21 0 0,-21-1 16,0 1-16,0 0 15,0 0-15,0 0 0,21 21 16,-21 21 0,-21 0-16,0 0 15,21 0-15,0 1 0,0-1 16,-21 0-16,21 0 0,-21 0 15,21 0-15,-21 1 0,21-1 0,0 0 16,0 0-16,0 0 0,-22-21 16,22 21-16,0-42 47,0 0-47,0 0 15,0 0-15,22 0 0,-22-1 16,21 1-16,0 0 0,21-21 0,-21 21 15,1-1-15,20-20 0,-21 21 0,21 0 16,-20 0-16,-1-1 0,0 1 16,21 21-16,-21 0 0,1 0 15,-1 0-15,0 0 16,-21 21-16,0 1 0,0-1 0,0 0 16,0 0-16,0 0 15,0 0-15,0 1 0,0-1 0,0 0 0,0 0 16,0 0-16,0 0 0,0 1 15,-21-22-15,21 21 0,-21 0 0,-1-21 16,22-21 31,0 0-47,0-1 16,22 1-16,-1 21 0,0-21 0,0-21 15,21 21-15,-20-1 0,-1-20 16,21 21-16,-21-21 0,22 20 0,-22 1 15,21 0-15,-21 0 0,0 0 16,22 21-16,-22 0 0,0 0 0,0 0 16,0 0-16,-21 21 15,0 0-15,22 0 0,-22 0 0,0 1 16,0-1-16,0 21 0,0-21 0,0 0 16,0 1-16,0-1 0,0 0 0,-22 0 15,22 0-15,-21-21 0,21 21 0,-21 1 16,0-22-1,21 21-15,-21-21 0,21 21 0,0-42 63,21 0-47,0-1-16,0 22 0,0-21 15</inkml:trace>
  <inkml:trace contextRef="#ctx0" brushRef="#br0" timeOffset="48495.02">16319 5165 0,'-21'0'16,"21"-21"-16,0-1 16,21 1-1,1 21-15,-1-21 0,0 0 16,21 21-16,-21-21 0,22 0 0,-22-1 15,0 1-15,0 0 0,0 0 0,1 0 16,-1 0-16,-21-1 16,0 1-16,0 0 0,-21 21 15,-1 0-15,1 0 16,0 0-16,0 21 0,0 0 0,-22 1 16,22-1-16,0 21 0,0-21 15,0 0-15,0 22 0,-1-22 0,1 0 16,21 0-16,0 22 0,0-22 0,0 0 15,0 0-15,0 0 0,0 0 0,21 1 16,1-22-16,-1 0 16,21 21-16,-21-21 0,0 0 15,1 0-15,-1 0 0,21 0 0,-21 0 16,0 0-16,1-21 0,-1 21 0,0-22 16,0 22-16,0-21 0,0 0 0,1 0 15,-1 0-15,-21-22 0,21 22 16,0 0-16,-21 0 0,21 0 0,-21 0 15,0-1-15,0 44 32,-21-1-32,21 0 15,-21 0-15,0 0 0,0 0 0,21 1 16,-22-1-16,22 0 0,-21 0 16,0 0-16,21 0 31,0-42 0,0 0-31,21 21 0,-21-21 16,21 0-16,1 0 0,-1-1 0,0 1 15,0 0-15,0 0 0,22 0 16,-22-22-16,21 22 0,-21 0 16,22 0-16,-22 0 0,0 0 0,0 21 15,0 0-15,0 0 0,1 0 0,-1 0 16,0 21-1,-21 0-15,21 0 0,-21 0 0,0 0 16,0 1-16,0-1 0,0 0 0,0 21 16,0-21-16,0 1 0,0-1 15,0 0-15,0 0 0,0 0 16,21-21-16,0 0 16,1 0-16,-1 0 15,0 0-15,0 0 0,0-21 16,0 21-16,1-21 0,-1 0 0,0 0 15,0-1 1,0-20-16,-21 21 0,21 0 0,1-22 16,-1 1-16,0 0 0,0-1 0,0 1 15,0 0-15,1-1 0,-1 1 0,0 0 16,0-1-16,0 1 0,-21 21 16,21-21-16,-21 20 0,0 1 15,-21 21-15,0 0 16,0 0-16,21 21 0,-21-21 0,0 22 15,-1-1-15,22 21 0,0-21 16,-21 0-16,21 22 0,-21-1 0,21 0 16,0-20-16,0 20 0,-21 0 0,21 1 15,0-1-15,0 0 16,0-21-16,-21 22 0,0-22 0,21 21 16,-22-21-16,22 1 0,0-1 0,0 0 15,0 0-15,0 0 0,0 0 16,0 1-16,22-22 31,-1 0-31,0 0 16,0 0-16,-21-22 0,21 22 0,0-21 15,1 0-15,-1 0 0,-21 0 0,21 0 16,0-1-16,0 1 0</inkml:trace>
  <inkml:trace contextRef="#ctx0" brushRef="#br0" timeOffset="48770.86">17314 4826 0,'0'0'15,"-21"0"-15,0 0 0,0 0 0,42 0 16,0 0 0,0 0-16,0-21 0,22 21 15,-22-21-15,21 21 0,1 0 0,-22 0 16,21 0-16,0 0 0,-20-21 0,20 21 15,-21 0-15,0 0 0,0 0 16,1 0-16,-1 0 16,0 0 31,-21-22-32</inkml:trace>
  <inkml:trace contextRef="#ctx0" brushRef="#br0" timeOffset="51011.73">20066 5165 0,'0'0'0,"21"0"16,0 0 0,0 0-1,1 0-15,-22-21 0,21 21 0,0-22 16,-21 1-16,21 0 16,-21 0-16,0 0 0,0 0 15,0-1-15,-21 1 0,0 0 16,0 0-16,-1 0 0,-20 0 15,0-22-15,-1 22 0,1 0 0,0 0 16,-1 21-16,1-21 0,-21 21 0,20 0 16,1 0-16,0 0 0,-1 21 15,1-21-15,0 42 0,-1-21 0,1 22 16,21-22-16,0 21 0,-22 22 0,22-22 16,21 0-16,0 1 0,-21-1 0,21 0 15,0-21-15,0 22 0,0-22 16,0 0-16,21 0 0,0 0 0,0 1 15,1-1-15,-1-21 0,21 0 0,0 0 16,-20 0-16,20 0 0,21 0 0,-20-21 16,-1 21-16,0-22 0,1 22 15,-1-21-15,0 0 0,1 0 16,-22 0-16,21 0 0,-21-1 0,1 1 16,-1-21-16,0 21 0,0-22 0,-21 1 15,0 0-15,0 21 0,21-22 0,-21 1 16,0 21-16,0 0 0,0-1 15,0 1-15,0 42 16,0 1-16,-21 20 16,21-21-16,-21 21 0,21-20 15,0 20-15,0 0 0,0-21 0,0 22 16,0-22-16,0 21 0,0-21 16,0 1-16,0-1 0,21 0 0,0 0 15,0 0-15,1-21 0,-1 0 0,21 0 16,-21 0-16,22 0 0,-22 0 15,21 0-15,0-21 0,-20 21 0,20-21 16,-21 21-16,0-21 0,0 0 0,1-1 16,-1 1-16,-21 0 0,21 0 0,-21-21 15,0 20-15,0-20 0,0 21 16,0 0-16,0-22 0,0 22 0,0 0 16,0 42-1,0 0 1,-21 1-16,21-1 0,-21 0 15,-1 21-15,22-21 0,0 22 0,-21-22 16,0 0-16,21 0 0,0 22 0,0-22 16,-21 0-16,21 0 0,0 0 15,0-42 17,0 0-17,0 0-15,21 21 0,-21-21 0,21-1 16,0 1-16,1 0 0,-1-21 15,-21 21-15,21-22 0,0 22 16,21 0-16,-42-21 0,22 20 0,-1 1 16,0 0-16,0 21 0,0 0 15,0 0-15,-21 21 16,22 0-16,-22 22 0,0-22 0,21 0 16,-21 0-16,21 22 0,0-22 0,-21 0 15,21 0-15,0 0 0,-21 0 0,22 1 16,-1-22-16,0 21 0,0-21 15,0 0-15,0 0 0,1 0 16,-1 0-16,0 0 0,0 0 0,0-21 16,0 21-16,-21-22 0,22 1 15,-1 0-15,-21 0 16,21 0-16,0 0 0,0-1 0,0-20 16,1 21-16,-1-21 0,0-1 0,21 22 15,-21-21-15,22 21 0,-22-1 0,0 1 16,0 0-16,22 21 0,-22 0 15,0 0-15,0 21 0,-21 0 16,0 1-16,0-1 0,21 0 0,-21 0 16,0 0-16,0 0 0,0 1 0,0-1 15,0 0-15,21 0 0,-21 0 16,0 0-16,22-21 16,-1 0-1,-21-21 1,21 21-16,-21-21 15,0 0-15,0 0 0,0 0 16,0-1-16,0 1 0,0 0 0,0 0 16,-21 0-16,0 0 0,-1-1 15,1 22-15,0 0 16,0 0-16,0 0 0,-22 22 0,22-22 16,0 21-16,-21 0 0,21 21 0,-1-21 15,-20 1-15,21 20 0,0-21 0,0 21 16,-1-20-16,1 20 0,0-21 15,21 0-15,0 0 0,0 1 0,0-1 16,0 0-16,0 0 0,0 0 16,21 0-16,0-21 0,1 0 15,-1 0-15,0 0 0,0 0 0,0 0 16,22 0-16,-22 0 0,0-21 16,0 21-16,0-21 0,0 0 0,1 0 15,-1 0-15,0-22 0,0 22 16,0-21-16,0-1 0,1 1 0,-1-21 0,0-1 15,0 1-15,0 20 0,0-20 16,1-1-16,-1 1 0,-21-1 16,21 22-16,-21 0 0,21-1 0,-21 1 0,0 21 15,0 0-15,0-1 0,0 44 16,-21-1 0,0 21-16,0-21 0,-1 22 0,22-1 15,-21 0-15,21 1 0,-21 20 0,21-21 16,0 1-16,0-1 0,0 22 15,0-43-15,0 21 0,21 0 0,0-20 16,1 20-16,-22-21 0,21 0 0,0 0 16,0-21-16,0 22 0,0-22 0,1 0 15,-1 0-15,0 0 0,0 0 0,0 0 16,0 0-16,1 0 0,-1 0 16,0-22-16,0 1 0,0 21 0</inkml:trace>
  <inkml:trace contextRef="#ctx0" brushRef="#br0" timeOffset="52919.01">1630 7535 0,'0'0'0,"-21"0"0,-1 22 0,1-22 16,0 0-16,0 0 0,-21 0 15,20 0-15,-20 0 0,0 0 0,21 0 16,-22 0-16,-20 0 0,20 0 15,22 0-15,-21 0 0,0 0 0,20 0 16,1 0-16,0 0 0,0 0 16,63 0 15,-21 21-31,22-21 0,-1 0 0,22 0 16,-22 0-16,21 21 0,1-21 15,-1 0-15,1 0 0,-1 0 16,22 0-16,-21 0 0,-1 0 0,1 0 15,-1 0-15,1 0 0,-1 0 16,22-21-16,-22 21 0,1 0 0,-1-21 16,-20 21-16,-1 0 0,0-22 0,1 22 15,-22 0-15,-21-21 16,-21 0 0,-1 21-16,-20 0 0,21 0 0,-43-21 15,22 21-15,0 0 0,-1 0 16,1 0-16,0 0 0,-1 0 0,22 0 15,-21 0-15,21 0 16,0 0-16,21-21 0,-22 21 16,22-21-16,22 21 15,-1-22 1,0 22-16,21 0 0,-21 0 0,22 0 16,-1 0-16,-21 0 0,22 22 15,-22-1-15,0 0 0,0 0 0,0 0 16,-21 0-16,21 1 0,-21 20 0,0-21 15,0 21-15,-21-20 0,0 20 16,0-21-16,0 21 0,0-20 16,-1 20-16,1-21 0,0 21 0,0-20 0,0 20 15,0-21-15,-1 0 16,22 0-16,-21-21 0,21 22 0,21-44 31,1 1-15,-1 0-16,21-21 0,0 21 0,1-22 15</inkml:trace>
  <inkml:trace contextRef="#ctx0" brushRef="#br0" timeOffset="53942.94">3133 7133 0,'0'0'0,"-22"0"15,1 0-15,21-21 16,0 0-16,0 0 16,0 0-16,0-1 15,0 1-15,0 0 0,0 0 0,21 0 16,1 0-16,-1-22 0,-21 22 16,0-21-16,0 21 0,21-22 0,-21 22 15,0 0-15,0 0 0,0 0 0,0 42 31,0 0-31,0 21 16,-21-21-16,21 22 0,0-1 16,0 22-16,0-22 0,0 21 15,0-20-15,-21 20 0,21 1 0,0-1 16,-22 1-16,22-22 0,0 22 0,0-22 16,0 0-16,0 1 0,0-1 15,0-21-15,-21 21 0,21-20 0,0-1 16,-21-21-16,21 21 0,-21-21 0,0 0 15,0 0-15,-1 0 16,1 0-16,0 0 0,0-21 16,0 0-16,0-1 0,-1 1 0,1 0 15,0 0-15,0 0 0,0 0 16,0-22-16,21 22 0,0 0 16,0 0-16,0 42 31,0 0-31,0 0 0,0 0 15,21 1-15,0-22 0,-21 21 0,21 0 16,0 0-16,0-21 0,1 21 16,-1-21-16,0 21 0,0-21 0,21 0 15,-20 0-15,-1 0 0,0 0 0,21-21 16,-21 0-16,22 21 0,-22-21 16,21 0-16,-21-22 0,22 22 15,-22 0-15,21-21 0,-21 21 0,22-22 0,-22 1 16,0 0-16,0-1 15,0 1-15,-21 0 0,0-1 0,0 1 16,0 21-16,0-22 0,0 22 0,0 0 16,0 0-16,0 42 31,0 0-31,0 0 0,0 22 0,0-1 16,-21 0-16,21 22 0,-21-22 15,21 22-15,-21-1 0,21 1 0,-21-1 16,21 1-16,-21-22 0,21 22 0,-22-1 15,22 1-15,0-1 0,0 1 16,0-1-16,0 1 0,0-22 16,0 0-16,0 1 0,0-1 0,22 0 15,-1-21-15,0 1 0,0-1 0,0-21 16,0 0-16,1 0 0,20 0 16,-21 0-16,0 0 0,22-21 0,-22-1 15,0 1-15,0 0 0,0 0 0,-21-21 16,0 20-16,0-20 0,0 21 0,0-21 15,-21-1-15,-21 1 0,-1 0 16,22 20-16,-21-20 0,0 21 0,-1 0 16,1 0-16,21-1 0,-22 1 0,22 0 15,21 0 1,21 0 0,1 21-1,-1 0-15,21 0 0,-21-21 0,22 21 16,-22-22-16,21 1 0,0 0 15,1 21-15,-1-21 0,0-21 0,1 20 16,-1 1-16,0 0 0</inkml:trace>
  <inkml:trace contextRef="#ctx0" brushRef="#br0" timeOffset="54976.24">4530 7451 0,'0'0'0,"0"21"15,21-42 17,0 0-32,0-1 15,0 1-15,0 0 0,-21-21 16,22 21-16,-1-22 0,0 22 0,-21-21 16,0-1-16,21 1 0,-21 0 0,21-1 15,-21-20-15,0 21 0,0-1 16,0 1-16,0 0 0,0 20 0,0-20 15,0 21-15,0 0 0,-21 21 32,0 21-32,0 0 0,0 21 0,-1 1 15,1-1-15,0 0 0,21 1 0,-21 20 16,21-20-16,0 20 0,0 1 0,0-22 16,0 21-16,21-20 0,0-1 15,0 0-15,1 1 0,-1-1 0,0-21 16,0 0-16,21 1 0,-20-1 0,20-21 15,-21 0-15,0 0 0,0 0 16,22 0-16,-22 0 0,0-21 16,0-1-16,0 1 0,-21 0 0,22 0 0,-1-21 15,-21-1-15,21 1 0,-21 0 16,0-22-16,21 22 0,-21-22 16,21 22-16,-21-22 0,0 22 0,0 0 15,0-1-15,0 22 0,0 0 0,0 0 16,0 0-16,0 42 15,0 0 1,-21 21-16,21-20 0,-21 20 0,0-21 16,21 21-16,0 22 0,0-22 0,-21 1 15,21-1-15,-22 21 0,22-20 16,0-1-16,-21 0 0,21-20 0,0 20 16,0-21-16,0 0 0,0 0 0,0 1 15,0-1 1,0-42-1,21-1 1,1 1-16,-22 0 0,21 0 0,0 0 16,-21 0-16,21-22 0,0 22 0,-21 0 15,21 0-15,1 0 16,-1 21 0,-21 21-16,0 0 15,0 0-15,0 0 0,0 0 0,21 1 16,-21-1-16,0 0 0,0 0 15,21 0-15,-21 0 0,21 1 0,0-1 16,1-21-16,-1 21 0,0-21 16,0 0-16,21 0 0,-20 0 15,-1 0-15,21 0 0,-21-21 16,22 0-16,-1 21 0,-21-22 0,21 1 16,-20 0-16,-1 0 0,21 0 0,-21 0 15,0-22-15,-21 22 0,22 0 0,-22-21 16,21-1-16,-21 22 0,0-21 15,0 21-15,0-1 0,0 1 0,-21 42 32,-1 1-32,22 20 0,0-21 15,-21 0-15,21 22 0,-21-22 16,21 21-16,0-21 0,0 0 16,0 1-16,0-1 0,0 0 0,0 0 15,21 0-15,0 0 0,1-21 0,-1 0 16,0 0-16,0 0 0,0 0 15,0 0-15,1-21 0,20 21 0,-21-21 16,0 0-16,0 0 0,1 0 0,-1-1 16,0 1-16,-21 0 0,21 0 0,-21 0 15,0 0-15,0-22 0</inkml:trace>
  <inkml:trace contextRef="#ctx0" brushRef="#br0" timeOffset="55192.12">4762 7133 0,'-63'0'0,"126"0"0,-168 21 0,62-21 0,22 0 15,0 22-15,0-22 0,0 0 16,42 0 0,0 0-16,21 0 0,-21-22 15,22 1-15,-1 21 0,22-21 0,-22 21 16,0-21-16,1 0 0,-1 21 15,0-21-15,1-1 0,-1 22 0,-21-21 16,0 0-16</inkml:trace>
  <inkml:trace contextRef="#ctx0" brushRef="#br0" timeOffset="58561.58">7345 6837 0,'0'-42'15,"0"84"-15,0-106 0,0 43 0,0 0 16,0-21-16,0 21 0,0-1 0,0 1 16,0 0-16,0 0 0,-21 21 0,-1 0 31,1 0-31,0 21 0,0 0 0,0 0 16,0 22-16,-1-1 0,1 0 0,0 1 15,21 20-15,-21-20 0,0 20 0,0 1 16,-1-1-16,22 1 0,0-1 15,0 1-15,0-22 0,0 21 16,0-20-16,0-1 0,0 0 0,0 1 16,22-22-16,-1 0 0,21-21 0,-21 21 15,22-21-15,-22 0 0,21 0 16,0-21-16,1 21 0,-1-21 0,0 0 16,1 0-16,-1-1 0,0-20 0,-20 21 15,20-21-15,-21 20 0,0-20 0,-21 0 16,0 21-16,21-22 0,-21 1 15,0 21-15,0-22 0,0 22 0,0 0 16,0 42 0,-21-21-16,21 21 15,0 22-15,0-22 0,-21 0 16,21 21-16,0 1 0,0-22 16,0 21-16,0-21 0,0 22 0,0-22 15,0 0-15,21 0 0,0 0 0,-21 1 16,22-1-16,20-21 0,-21 0 0,0 0 15,22 0-15,-1 0 0,-21 0 16,21 0-16,1 0 0,-1-21 0,-21-1 16,22 1-16,-1 0 0,-21 0 0,0 0 15,0 0-15,1-1 0,-22-20 0,0 21 16,0-21-16,0 20 0,0-20 16,-22 0-16,-20 21 0,21-22 0,0 22 15,-22 0-15,1 0 0,0 21 16,21 0-16,-22 0 0,1 0 0,0 0 15,20 21-15,-20 0 0,21 0 16,-21 0-16,42 22 0,-22-22 0,22 21 16,0-21-16,0 22 0,0-22 0,0 0 15,22 0-15,-1 0 0,0 1 0,21-22 16,-21 0-16,22 0 0,-1 0 16,0 0-16,22 0 0,-22 0 0,1 0 15,-1-22-15,0 1 0,1 0 0,-1 0 16,0-21-16,-21 20 0,22 1 0,-22 0 15,0-21-15,0 21 0,0-1 16,-21-20-16,0 21 0,0 0 16,22 21-16,-22-21 0,0 42 15,0 0 1,0 0-16,0 21 0,0-20 0,0 20 16,-22-21-16,22 21 0,0-20 15,0 20-15,0-21 0,0 0 0,0 0 16,0 1-16,0-1 0,0 0 0,0-42 47,0 0-47,0-1 15,0 1-15,22 0 0,-1 0 0,-21-21 16,21 20-16,-21 1 0,0-21 16,21 21-16,0-22 0,-21 22 15,21 0-15,-21 0 0,22 21 16,-1 0-16,-21 21 15,21 0-15,0 0 16,-21 1-16,21-1 0,0 0 0,1 21 16,-1-21-16,0 1 0,0-1 15,21 0-15,-20 0 0,20 0 0,-21-21 16,21 21-16,1 1 0,-1-22 0,0 0 16,1 0-16,-1 0 0,0 0 0,1 0 15,-22 0-15,21 0 0,-21 0 0,1-22 16,-1 22-16,0-21 15,-21 0-15,0 0 0,21 0 0,-21 0 16,0-1-16,0 1 0,0 0 0,0-21 16,0 21-16,0-1 0,-21-20 0,21 21 15,-21 0-15,0 0 0,-1-1 0,22 1 16,-21 0-16,0 21 0,0 0 16,0 0-16,0 0 0,-22 0 0,22 21 15,0 0-15,0 1 0,0-1 0,-1 21 16,1-21-16,21 22 0,0-22 0,0 21 15,0-21-15,0 22 0,0-22 0,0 21 16,0-21-16,0 0 0,21 1 16,1-22-16,-1 21 0,0-21 15,0 0-15,0 0 0,0 0 0,1 0 16,-1 0-16,0 0 0,0-21 0,0 21 16,0-22-16,1 1 0,-1 0 0,0-21 15,0 21-15,0-1 0,0-20 16,-21 0-16,22-1 0,-1 1 0,-21 0 15,21-1-15,-21 1 0,0 0 0,0-22 16,0 22-16,0-22 0,0 22 0,0-21 16,0-1-16,0 22 0,0-1 15,0 1-15,0 21 0,0 0 0,0 0 16,-21 21-16,0 21 16,21 0-16,-22 21 15,22 1-15,-21-1 0,21 0 0,0 1 16,0-1-16,0 0 0,0 22 15,0-22-15,0 0 0,0 1 0,0-1 16,0 0-16,0 1 0,0-1 0,0 0 16,21-20-16,-21 20 0,22-21 0,-1 0 15,0 0-15,-21 1 0,21-1 0,0 0 16,0-21-16,22 0 0,-22 0 0,0 0 16,0 0-16,22 0 0,-22-21 15,0 0-15,0 21 0,21-22 0,-20 1 16,-1 0-16,0 0 0,0 0 15,-21 0-15,21-1 0,0 1 0,-21 0 16,0-21-16,0 21 0,22-1 0,-22 1 16,0 0-16,0 0 0,0 42 31,0 0-31,0 0 16,0 1-16,0-1 0,0 0 0,0 21 15,0-21-15,0 1 0,0-1 0,0 21 16,0-21-16,0 0 0,0 1 15,21-1-15,0-21 16,0 0-16,0 0 0,0 0 16,1 0-16,20 0 0,-21-21 0,0 21 15,22-22-15,-22 1 0,0 21 0,0-21 16,0 0-16,0 0 0,1-22 16,-1 22-16,0 0 0,0-21 0,-21 21 0,21-22 15,0 1-15,-21 0 0,0-1 16,22-20-16,-1 20 0,0-20 0,-21 21 15,0-22-15,21 1 0,0 20 0,-21 1 16,0 0-16,0 20 0,0 1 0,0 0 16,0 42-1,0 0-15,0 22 16,-21-1-16,0 0 0,21 1 16,-21-1-16,21 0 0,0 22 0,-21-22 15,21 1-15,0-1 0,0 21 0,0-20 16,0-1-16,0 0 0,0-20 15,0 20-15,0-21 0,0 21 0,21-20 16,-21-1-16,21 0 0,0 0 0,-21 0 16,21-21-16,0 0 0,1 21 0,-1-21 15,0 0-15,0 0 0,0 0 0,0-21 16,1 21-16,20-21 0,-21 0 0,0 0 16,0 0-16,22-1 0,-22 1 15,0 0-15,0 0 0,0 0 16,1 0-16,20-22 0,-42 22 0,21 0 15,0 0-15,0 0 0,-21-1 0,22 22 16,-22 22 0,-22-1-1,1 0-15,21 0 0,-21 0 16,21 0-16,0 1 0,-21-1 0,0 0 16,21 0-16,0 0 0,-21 0 0,21 1 15,0-1-15,0 0 16,21-21-16,0 0 0,0 0 15,0 0-15,0 0 0,1 0 0,-1 0 16,0 0-16,21 0 0,-21-21 16,1 21-16,-1-21 0,0-1 15,0 1-15,0 21 0,0-21 0,1 0 16,-1 0-16,0 0 0,0-1 0,0 1 16,0 0-16,1 0 0,-22 0 0,21 21 15,-21 21 16,0 0-31,0 0 16,0 0-16,-21 1 0,21-1 0,0 0 16,0 0-16,0 0 0,0 0 15,0 1 1,21-22-16,0 0 16,0 0-16,0 0 15,0 0-15,-21-22 16,22 1-16,-22 0 15,0 0-15,0 0 16,0 0-16,0-1 0,-22 1 16,1 0-16,21 0 0,-21 21 0,21-21 15,-21 0-15,0 21 16,0 0 0,21-22 15,0 1-16,21 21-15,0 0 0,0-21 16,0 21-16,0 0 0,1-21 16,-1 21-16,0 0 0,0 0 0,0 0 15,0 0-15,1 0 0,-1 0 0,0 0 16,0 0-16,21 0 0,-20 21 0,-1 0 16,0-21-16,0 21 0,-21 1 0,0-1 15,21-21-15,-21 21 0,0 0 16,0 0-16,0 0 0,0 1 0,0-1 15,0 0-15,0 0 0,-21 0 16,21 0-16,-21 1 0,21-1 16,-21 0-1,0-21 1,21-21 15,0 0-15,0-1-16,0 1 0,0 0 15,21 0-15,0-21 0,0 20 0,0-20 16,-21 21-16,43-21 0,-22 20 0,0-20 16,21 21-16,-21-21 0,22 20 15,-22 1-15,0 21 0,21-21 0,-20 21 16,-1 0-16,0 0 16,-21 21-16,0 0 0,0 1 15,0-1-15,0 0 0,0 0 0,0 0 16,0 22-16,0-22 0,0 0 0,0 21 15,0-21-15,0 1 0,0-1 0,0 0 16,-21 0-16,21 0 0,-21 0 0,21 1 16,-22-1-16,22 0 15,0 0-15,-21-21 0,21 21 16,-21-21 15,21-21-15,0 0-16,0 0 0,0 0 0,0-1 15,0 1-15,0 0 0,-21 0 0,21-21 16</inkml:trace>
  <inkml:trace contextRef="#ctx0" brushRef="#br0" timeOffset="58807.4">11853 6604 0,'-21'0'0,"42"0"0,-63 0 0,21 0 0,0 0 0,-1 0 16,1 0 0,0 0 62,0 0-63,0 0-15</inkml:trace>
  <inkml:trace contextRef="#ctx0" brushRef="#br0" timeOffset="59076.24">10710 6837 0,'-21'21'0,"42"-42"0,-63 42 0,21-21 0,42 0 32,0 0-17,0 0-15,22 0 0,-22 0 0,21 0 16,0 0-16,-20 0 0,20 0 0,0 0 16,1 0-16,-22 0 0,21 0 15,-21 0-15,0 0 0,1 0 0,-22-21 31,0 0-31,-22 0 16,1 21-16,0-22 0,0 22 16</inkml:trace>
  <inkml:trace contextRef="#ctx0" brushRef="#br0" timeOffset="59251.14">10245 6710 0,'-22'0'0,"44"0"0,-65 0 15,22 0-15,42 0 63,0 0-63,1 0 16</inkml:trace>
  <inkml:trace contextRef="#ctx0" brushRef="#br0" timeOffset="60127.23">13779 7176 0,'0'0'0,"22"0"0,-22-22 0,0 1 16,21 0-16,-21 0 0,21 0 15,-21 0-15,0-1 0,0 1 0,21 0 16,0-21-16,-21 21 0,21-22 0,-21 22 15,22-21-15,-22 21 0,0-22 16,21 22-16,-21 0 0,0 0 16,-21 42 15,21 0-31,-22 0 0,22 0 16,-21 22-16,21-22 0,0 0 0,-21 21 15,21-20-15,0 20 0,0-21 0,0 0 16,0 22-16,0-22 0,0 0 15,0 0-15,0 0 0,21 0 0,0 1 16,-21-1-16,22-21 0,-1 0 0,0 21 16,0-21-16,0 0 0,22 0 15,-22 0-15,0 0 0,21-21 0,1 21 0,-22-21 16,21-1-16,0 1 0,1 0 0,-22 0 16,21 0-16,1 0 15,-1-22-15,-21 22 0,0-21 0,0 21 16,1-22-16,-1 1 0,-21 21 0,0 0 15,0-1-15,0 1 0,-21 21 16,-1 0-16,1 0 16,0 0-16,21 21 0,-21 1 15,0-1-15,21 21 0,0-21 0,0 0 16,0 1-16,0-1 0,0 0 0,0 0 16,0 21-16,0-20 0,21-22 15,0 21-15,-21 0 0,0 0 0,0 0 16,0 0-16,0 1 15,0-1 1,-21-21-16,0 0 0,0 0 0,-1 0 16,1 0-16,0 0 0,0-21 15,0-1-15,21 1 0,-21 0 16,-1 0-16,22 0 0,-21-22 0,0 22 16,0 0-16</inkml:trace>
  <inkml:trace contextRef="#ctx0" brushRef="#br0" timeOffset="60303.14">13822 6414 0,'0'0'0,"-21"0"0,-1 0 15,22-22-15,-21 22 16,42 0 46</inkml:trace>
  <inkml:trace contextRef="#ctx0" brushRef="#br0" timeOffset="60985.68">15875 7027 0,'0'0'16,"21"22"0,0-22-1,0-22-15,1 1 16,-1 0-16,0 0 15,0-21-15,-21 20 0,21 1 0,0-21 16,-21 0-16,0-1 0,22 1 0,-1-22 16,-21 22-16,0-21 15,0-1-15,0 1 0,21 20 0,-21-20 16,0 20-16,0 1 0,0 0 0,0 21 16,0-22-16,0 22 0,0 0 0,0 0 15,-21 21 1,21 21-16,-21 0 15,-1 21-15,22-20 0,-21 20 0,21 0 16,0 1-16,0 20 0,0-21 0,0 22 16,0-1-16,0 1 0,0-22 15,0 22-15,0-22 0,0 0 0,0 1 0,0-1 16,21-21-16,-21 22 16,22-22-16,-1 0 0,-21 0 0,21-21 15,-21 21-15,21-21 0,0 0 0,0 0 16,1 0-16,-1 0 0,0 0 0,21 0 15,-21 0-15,22 0 0,-22-21 0,21 21 16,-21-21-16,22 0 0,-22 0 0,21-1 16,-21 1-16,1 0 0,-22 0 0,21-21 15,-21 20-15,0-20 0</inkml:trace>
  <inkml:trace contextRef="#ctx0" brushRef="#br0" timeOffset="62048.57">16616 6519 0,'0'0'31,"-43"0"-31,43 22 0,-21-22 16,0 21-16,0-21 15,21 21-15,21-21 32,0 0-32,0 0 0,1-21 15,-1 0-15,0 21 0,0-22 0,0 1 16,0 0-16,1 21 0,-1-21 0,21 0 16,-21 21-16,0-21 0,1 21 15,-1 0-15,-21 21 16,0 0-16,0 21 15,0-21-15,0 1 0,0-1 0,0 21 16,0 0-16,0-20 0,0 20 0,0-21 16,0 0-16,0 22 0,0-22 15,0 0-15,0 0 0,0 0 0,0 0 16,0 1-16,0-1 0,21 0 16,0-21-16,0 0 0,0 0 15,1 0-15,-1 0 0,0 0 16,0 0-16,0-21 0,0 0 0,22 21 15,-22-22-15,0 22 0,0-21 0,0 0 16,1 0-16,-1 0 0,0-22 0,-21 22 16,21-21-16,-21 21 0,21 0 15,-21-22-15,0 22 0,0 0 0,0 0 16,0 0-16,0-1 16,0 44-1,0-1 1,0 0-16,0 0 0,0 21 0,0-20 15,0-1-15,0 0 0,0 21 0,0-21 16,0 1-16,0-1 0,0 0 16,0 0-16,0 0 0,0 0 15,21-21-15,1 0 0,-1 22 0,0-22 16,0 0-16,0 0 0,0 0 0,1 0 16,-1 0-16,0 0 0,0-22 0,0 22 15,0-21-15,1 21 0,-1-21 0,-21 0 16,21 21-16,0-21 0,-21 0 15,21-22-15,-21 22 0,0 0 16,21-21-16,-21 20 0,22 1 0,-22 0 16,0 0-16,0 0 0,0 0 0,0 42 31,0 0-15,0 0-16,0 0 15,0 0-15,0 1 0,0-1 0,0 0 16,0 0-16,-22 0 0,22 0 0,0 1 15,0-1-15,0 0 0,0 0 0,22 0 16,-22 0-16,21 1 16,0-1-16,0-21 0,-21 21 0,21-21 15,0 0-15,1 0 0,-1 0 16,0 0-16,0 0 0,0 0 0,22 0 16,-22 0-16,0 0 0,0 0 0,21 0 15,-20-21-15,-1 0 0,21 21 0,-21-22 16,0 1-16,1 0 0,-1 0 15,0 0-15,0-22 0,0 22 0,0-21 0,1 0 16,-1 20-16,-21-20 0,0 0 16,0 21-16,0-1 0,0 1 15,0 0-15,0 0 0,-21 21 16,-1 0 0,1 0-16,0 21 0,21 0 0,-21 0 15,0 22-15,21-22 0,-21 0 0,21 21 16,0-20-16,0 20 0,0-21 15,0 0-15,0 0 0,0 1 0,0-1 16,0 0-16,0 0 0,21-21 0,-21 21 16,21-21-16,-21 21 0,21-21 0,0 0 15,0 0-15,1 0 0,-1 0 16,0 0-16,0 0 0,0-21 16,-21 0-16,21 0 0,1 0 15,-22 0-15,0-1 16,0 1-16,0 0 0,0 0 15</inkml:trace>
  <inkml:trace contextRef="#ctx0" brushRef="#br0" timeOffset="62368.9">16446 6435 0,'-63'0'0,"126"0"0,-168 0 0,62 21 15,1-21-15,0 0 0,20 0 16,1 0-16,21 21 16,21-21-16,1 0 15,-1 0-15,21 0 0,0 0 0,1 0 16,-1 0-16,0-21 0,1 21 15,20 0-15,-20-21 0,-1 0 0,0 21 16,1 0-16,-22-22 0,21 22 0,-21 0 16,0 0-16,1 0 0,-1-21 0,0 21 15,0 0 1,0-21-16</inkml:trace>
  <inkml:trace contextRef="#ctx0" brushRef="#br0" timeOffset="62903.58">20045 6308 0,'0'0'0,"0"-21"15,0-22-15,0 22 0,0 0 0,21-21 16,-21 20-16,0 1 16,0 42 15,0 1-31,-21-1 0,21 0 16,0 21-16,-21 1 0,21-1 0,0 21 15,0-20-15,0 20 0,0 1 0,0-22 16,0 22-16,-22-22 0,22 0 15,0 1-15,-21-1 0,21 0 0,0 1 16,0-22-16,0 21 0,0-21 0,0 0 16,-21-21-16,21 22 0,0-1 15,-21-21 1,0 0-16,0 0 16,-1-21-1,1 21-15,0-22 0,0 1 0,0 0 16</inkml:trace>
  <inkml:trace contextRef="#ctx0" brushRef="#br0" timeOffset="64166.87">19579 6773 0,'21'0'31,"0"0"-31,22-21 16,-22 21-16,21 0 0,-21 0 0,43-21 15,-22 21-15,1-21 0,20 0 0,1 21 16,-1-21-16,1-1 0,20 1 0,-20 0 15,-1 0-15,1 0 0,-1 0 16,-20-1-16,-1 1 0,-21 0 16,0 0-16,0 0 0,-21 0 0,0-1 15,0 1-15,0 0 0,0 0 0,0 0 16,0 0-16,0-1 16,-21 22-16,0 0 15,0 22-15,21-1 0,0 0 16,0 21-16,-21-21 0,21 22 0,-21-1 15,21 0-15,0 1 0,0-1 0,0 0 16,0-20-16,0 20 0,0 0 0,-22-21 16,22 1-16,0-1 0,0 0 15,-21 0-15,21 0 0,0 0 16,0 1-16,0-44 47,0 1-47,0 0 0,21 0 0,1 0 15,-1 0-15,0-1 0,-21 1 16,21 0-16,0 0 0,0-21 0,1 42 16,-1-22-16,-21 1 0,21 21 0,0 0 15,0 0 1,-21 21 0,0 1-16,0-1 0,0 0 15,0 0-15,21 0 0,-21 0 0,0 1 16,0-1-16,0 0 0,22 0 0,-22 0 15,21-21-15,0 21 0,-21 1 0,21-22 16,0 21-16,0-21 0,1 0 16,-1 0-16,0 0 0,0 0 0,0 0 15,22 0-15,-22 0 0,0-21 16,21 21-16,-21-22 0,1 1 0,-1 21 16,0-21-16,0 0 0,0 0 0,0 21 15,-21-21-15,22-1 0,-22 1 16,0 0-16,0 0 0,0 0 0,0 0 15,0-1-15,-22 22 32,1 22-32,0-1 0,21 0 15,0 0-15,0 0 0,-21 0 0,21 1 16,0-1-16,0 0 0,0 0 0,0 0 16,0 0-16,0 1 0,21-22 15,-21 21-15,21-21 0,0 0 16,1 0-16,-1 0 0,0 0 0,0 0 15,21 0-15,-20 0 0,20 0 16,-21 0-16,0 0 0,22-21 0,-22 21 16,0-22-16,0 1 0,21 21 0,-20-21 15,-22 0-15,21 0 0,0 0 0,-21-1 16,21 1-16,-21 0 0,0 0 16,0 0-16,0 42 31,0 0-31,-21-21 15,21 21-15,-21 0 0,0 1 0,21-1 16,0 0-16,-22 0 16,1 0-16,21 0 0,-21 1 0,21-1 15,-21 0 1,21-42 31,0 0-47,21-1 15,0 1-15,-21 0 0,21 0 0,1 0 16,-1-22-16,0 22 0,0-21 0,21 21 16,-20-22-16,-1 22 0,21 0 0,-21 0 15,0 0-15,22 0 0,-22 21 0,0 0 16,0 0-16,0 0 16,1 21-16,-1 0 0,-21 0 0,0 21 15,0-20-15,21 20 0,-21-21 16,0 0-16,0 22 0,0-22 0,0 0 15,0 0-15,0 0 0,0 0 0,0 1 16,0-1-16,-21 0 0,21 0 16,0 0-1,-21-21-15,-1 0 16,22-21 0,0 0-1,0 0-15,0 0 16,22-1-16,-1 22 0</inkml:trace>
  <inkml:trace contextRef="#ctx0" brushRef="#br0" timeOffset="65639.07">22775 6837 0,'0'21'0,"21"-21"31,1-21 1,-1 21-32,-21-21 0,21 0 15,0-1-15,0 1 16,-21 0-16,21 0 0,1 0 15,-22 0-15,21-22 0,-21 22 0,0 0 16,21-21-16,-21 20 0,21 1 0,-21 0 16,0 0-16,0 0 0,0 0 15,0-1-15,0 1 0,0 0 0,0 0 16,21 0-16,-21 0 0,0-1 0,0 1 16,0 0-16,0 0 0,21 21 15,-21-21-15,0 0 0,0-1 31,0 44 63,0-1-94,0 0 0,0 0 16,-21 0-16,21 0 0,-21 1 15,21-1-15,0 0 0,0 0 16,-21 0-16,21 0 0,0 1 16,0-1-16,0 0 15,0 0 1,0 0-16,0 0 16,0 1-16,0-1 0,0 0 15,0 0-15,0 0 0,0 0 0,0 1 16,0-1-16,0 0 0,0 0 15,0 0-15,0 0 16,0 1-16,0-1 16,21 0-1,0-21-15,0 0 16,1 0-16,-1 0 0,0 0 16,0 0-16,21 0 0,-20 0 15,-1 0-15,0-21 0,0 21 0,0-21 16,0 21-16,1-22 0,-1 1 0,0 0 15,0 0-15,0-21 0,-21 20 0,21-20 16,1 21-16,-22-21 0,21-22 0,0 22 16,-21-1-16,0 1 0,0 0 15,21-1-15,-21 22 0,0-21 0,0 21 16,0 0-16,0-1 0,-21 44 31,21-1-31,-21 0 16,0 0-16,-1 0 0,22 22 15,-21-22-15,21 21 0,-21 0 0,0-20 16,21 20-16,0 0 0,0 1 0,0-1 16,-21 0-16,21-21 0,0 22 0,-21-22 15,21 0-15,0 0 0,0 0 0,0 1 16,0-1-16,0 0 0,0 0 16,0-42 15,21 0-16,0 0-15,-21-1 0,21 22 16,0-21-16,0-21 0,1 21 16,-1 0-16,0-1 0,0 1 15,0 0-15,0 0 0,1 0 0,-1 21 16,0 0-16,-21 21 16,0 0-1,0 0-15,0 0 0,0 1 16,0-1-16,0 0 0,0 0 0,0 0 15,0 0-15,0 1 16,21-22-16,0 21 0,0-21 0,1 0 16,-1 0-16,0 0 0,21 0 0,-21 0 15,22 0-15,-1 0 0,-21 0 16,22 0-16,-22 0 0,21-21 16,-21-1-16,0 22 0,1-21 0,-1 0 15,0 0-15,0 0 0,0 0 0,0-1 16,1-20-16,-1 21 0,0-21 0,0 20 15,-21 1-15,0 0 0,21 0 16,-21 0-16,0 42 16,0 0-16,-21 0 15,0 0-15,0 1 0,21 20 0,-21-21 16,21 0-16,-22 0 0,22 1 0,0-1 16,0 0-16,0 0 0,0 0 15,0 0-15,0 1 16,22-22-16,-1 0 15,0 0-15,21 0 0,-21 0 16,1 0-16,-1 0 0,21 0 0,-21 0 16,0-22-16,1 22 0,-1-21 15,0 0-15,0 21 0,-21-21 0,0 0 16,0 0-16,0-1 0,0 1 16,0 0-16,-21 0 0,0 0 0,0 0 15</inkml:trace>
  <inkml:trace contextRef="#ctx0" brushRef="#br0" timeOffset="65848.94">22839 6392 0,'-64'22'0,"128"-44"0,-191 44 16,84-22-16,1 0 0,21 0 0,0 0 16,42 0-1,0 0-15,0 0 0,22-22 16,-1 22-16,21 0 0,-20-21 15,-1 0-15,22 21 0,-22 0 0,0-21 16,1 21-16,-1 0 0,-21 0 0,0-21 16,0 21-16,1-21 0,-1-1 15</inkml:trace>
  <inkml:trace contextRef="#ctx0" brushRef="#br0" timeOffset="66623">25379 6117 0,'0'0'0,"0"-21"0,21 0 16,-21 0-16,0 0 0,0-1 0,0 1 15,0 0-15,0 0 0,0 42 47,0 0-47,0 22 0,0-1 0,0-21 16,0 21-16,0 22 0,0-22 0,0 1 16,0 20-16,0-21 0,0 1 0,0 20 15,0-20-15,0-1 0,0 0 16,0-21-16,0 22 0,0-22 0,-21 21 15,21-21-15,0 1 0,0-1 0,0 0 16,-21-21 0,21-21 15,0 0-31,0-1 0,0 1 16,0-21-16,0 21 0,21 0 0,0-1 15,21-20-15,-21 21 0,1 0 0,20 0 16,0-1-16,1 22 0,-1-21 15,0 21-15,1 0 0,-1 0 0,0 0 16,1 0-16,-22 21 0,21-21 0,0 22 16,-20-1-16,-1 0 0,0 0 0,-21 0 15,0 0-15,0 1 0,-21-1 16,0 0-16,-1 0 0,1 0 16,-21-21-16,0 21 0,20-21 0,-20 22 15,0-22-15,21 0 0,-22 0 16,22 0-16,0 21 0,0-21 0,0 0 15,-1 0 1,22-21 0,0-1-16,22 1 15,-1 0-15,0 0 0,0 21 16,0-21-16,22 0 0,-22-22 0,21 22 16</inkml:trace>
  <inkml:trace contextRef="#ctx0" brushRef="#br0" timeOffset="68202.78">26352 6033 0,'22'-43'16,"-44"86"-16,65-107 0,-43 43 0,21 0 0,-21 0 15,21-1-15,-21 44 32,0-1-32,0 21 15,0-21-15,-21 22 0,21-1 0,-21 0 16,21 1-16,-21-1 0,21 21 15,0-20-15,-22-1 0,22 0 0,-21 1 16,21-1-16,0 0 0,0-20 0,0 20 16,0-21-16,0 0 0,0 0 0,0 1 15,21-1-15,1-21 0,-1 0 16,0 21-16,0-21 0,0 0 16,0 0-16,1 0 0,-1 0 0,0-21 15,0 0-15,0 21 0,-21-22 0,21 1 16,1 0-16,-1 0 0,0 0 0,0 0 15,0-1-15,-21 1 0,0 0 0,21 0 16,-21 0-16,22 0 0,-22-1 16,0 44-1,0-1 1,0 0-16,0 0 0,-22 0 16,22 22-16,-21-22 0,21 0 15,0 0-15,0 0 0,0 0 16,0 1-16,0-1 0,0 0 15,21-21-15,1 0 0,-1 0 16,21 0-16,-21 0 0,0 0 0,22 0 16,-22 0-16,21 0 0,-21 0 15,22 0-15,-22-21 0,0 0 0,21 21 16,-20-22-16,-1 1 0,0 0 0,0-21 16,0 21-16,0-1 0,-21-20 0,22 0 15,-22 21-15,0-22 0,0 22 16,0 0-16,0 0 0,0 0 0,0-1 15,0 1-15,-22 21 0,1 0 0,0 0 16,0-21-16,0 21 0,0 0 16,-1 0-16,-20 0 0,21 0 15,0 0-15,-22 0 0,22 0 0,0 0 16,0 0-16,0 0 0,21 21 16,0 0-1,0 1-15,21-22 16,0 0-16,0 0 0,0 21 0,1-21 15,20 21-15,-21-21 0,21 0 0,1 0 16,-1 0-16,0 0 0,1 0 0,-1 0 16,0 0-16,1 0 0,-1-21 0,22 21 15,-22 0-15,0-21 0,1-1 16,-22 22-16,0 0 0,21 0 16,-42-21-16,21 21 0,1 0 15,-22-21 32,0 0-31,0 0-1,0 0 17,-22 21-32,1 0 15,0 0-15,0 21 0,0 0 16,0 0-16,-1 0 15,1 0-15,0 1 0,21-1 16,-21 0-16,21 0 0,-21 21 0,21-20 16,0-1-16,0 0 0,0 21 0,0-21 15,0 1-15,0-1 0,0 0 0,0 0 16,21 0-16,0 0 16,0-21-16,22 0 0,-22 22 0,0-22 15,21 0-15,-21 0 0,1 0 0,-1 0 16,21 0-16,-21-22 0,0 1 0,1 21 15,20-21-15,-21 0 0,0 0 16,0-22-16,1 22 0,-1-21 0,21 0 16,-21-1-16,0 1 0,1 0 15,-1-1-15,0 1 0,0-22 0,0 22 16,0 0-16,1-1 0,-22 1 16,21 21-16,-21 0 0,0 0 0,21 21 15,-21 21 1,0 0-16,-21 21 0,0-21 0,-1 22 15,1-1-15,21 0 0,-21-20 16,0 20-16,0 0 0,0 1 0,-1-1 16,22-21-16,0 21 0,-21-20 15,21 20-15,0-21 0,0 0 0,0 0 16,0 1-16,21-22 31,1-22-15,-1 22-16,0-21 15,0 0-15,-21 0 0,21 21 16,0-21-16,1 0 0,-1-22 0,0 22 16,0 0-16,0 21 0,0-21 0,1 0 15,-1 21-15,-42 0 32,-1 21-32,1-21 0,0 21 15,0 0-15,-21-21 0,20 21 0,1 0 16,0-21-16,0 22 0,0-1 15,0 0-15,21 0 16,0 0-16,0 0 0,0 1 16,0-1-16,21-21 0,0 21 15,0-21-15,0 21 0,0-21 16,1 0-16,-1 21 0,0-21 16,0 0-16,0 0 0,0 0 15,1 0 1,-1 0-16,0-21 15,0 21-15,0 0 0,0-21 16,1 0-16,-1 21 0,21-21 16,0 21-16</inkml:trace>
  <inkml:trace contextRef="#ctx0" brushRef="#br0" timeOffset="69154.23">29866 5990 0,'0'0'0,"-21"-42"16,0 21-1,0 21-15,-1-21 0,1 21 16,0 0-16,-21 21 0,21 0 16,-1 0-16,1 0 0,0 22 0,-21-22 15,21 21-15,-1 0 0,1 1 0,0-1 16,0 0-16,0 1 0,21-1 15,0-21-15,0 22 0,0-1 0,0-21 16,0 21-16,0-20 0,21-1 0,0 0 16,0-21-16,22 21 0,-22-21 15,0 0-15,21 0 0,-21 0 0,22 0 16,-22 0-16,21 0 0,-21-21 0,22 21 16,-22-21-16,21 0 0,-21-1 0,1 1 15,-1-21-15,-21 21 0,21-22 16,-21 1-16,0 0 0,0-1 15,0 1-15,0 21 0,0-21 0,0-1 16,-21 22-16,0 0 0,-1 0 0,1 21 16,-21 0-16,21 0 0,0 0 15,-1 0-15,1 0 0,0 0 0,21 21 16,0 0-16,0 0 16,21 0-1,0-21-15,1 0 0,-1 0 0,21 22 16,-21-22-16,22 0 0,-1 0 0,-21 0 15,21 0-15,22 0 0,-22 0 0,1 0 16,20-22-16,-21 22 0,1-21 16,-1 21-16,-21-21 0,22 0 15,-22 0-15,0 21 0,0-21 0,0-1 16,-21 1-16,0 0 0,21 0 16,-21 0-16,0 0 15,0 42 1,-21 0-16,0 0 0,0 0 15,0 0-15,0 22 0,-1-22 0,1 21 16,-21-21-16,21 22 0,0-1 16,-1 0-16,-20 1 0,42-1 0,-21 22 15,0-22-15,21 0 0,-21 22 16,21-22-16,0 0 0,0 22 0,0-22 16,0 1-16,0 20 0,0-21 0,0 1 15,0-1-15,0 0 0,0 22 16,21-22-16,-21 1 0,21-1 0,-21 21 15,21-20-15,-21-1 0,0 0 0,0-20 16,21 20-16,-21 0 0,21-21 0,-21 1 16,0-1-16,0 0 0,0 0 0,-21-21 31,0 0-31,0 0 16,0-21-16,0 0 0,-1 0 0,-20-1 15,21-20-15,0 0 0,-22-1 0,22 1 16,0-21-16,0 20 15,21-20-15,0 20 0,0 1 0,0 0 16,21-22-16,21 22 0,-20 0 0,20-22 16,21 22-16,-20-1 0,20 1 0,-20 0 15,20-1-15,1 1 0,-22 0 16,0 21-16,1-22 0,-1 22 0,0 0 16,-21 0-16,1 0 0,-1-1 0,-21 1 15,0 0-15</inkml:trace>
  <inkml:trace contextRef="#ctx0" brushRef="#br0" timeOffset="70907.24">2371 9398 0,'0'21'0,"0"0"0,-22 1 16,22-1-16,0 0 15,0-42 32,22 21-47,-1-21 0,0-1 16,0 1-16,0 0 0,22 0 15,-22 0-15,0-22 0,21 1 16,1 0-16,-22-1 0,21-20 0,0 21 16,-20-22-16,-1 22 0,0-1 15,0-20-15,-21 21 0,0 20 0,0-20 16,0 21-16,-21 0 0,0 21 15,0 0-15,-1 0 0,1 21 16,0 0-16,0 0 0,0 0 0,0 1 16,-1 20-16,22-21 0,0 21 15,0-20-15,0 20 0,0-21 0,22 21 16,-1-20-16,0-1 0,0 21 16,0-21-16,0 0 0,22 1 15,-22-1-15,0 0 0,0-21 0,0 21 16,1 0-16,-1 0 0,-21 1 15,0-1 1,-21-21-16,-1 0 0,1 0 16,0 0-16,0 0 0,0 0 0,0 0 15,-22 0-15,22 0 0,0-21 16,-21 21-16,20-22 0,1 22 0,0-21 16,0 21-16,0-21 0,0 21 15,21 21 1,0 0-1,0 1-15,21-22 16,-21 21-16,21-21 0,0 21 0,0 0 16,0-21-16,22 0 0,-22 0 0,0 0 15,21 0-15,1 0 0,-22 0 16,21 0-16,1 0 0,-1-21 0,-21 21 16,21-21-16,-20 0 0,20 21 0,-21-22 15,0 1-15,0-21 0,1 21 16,-1 0-16,0-22 0,0 1 0,-21 0 15,21-1-15,-21 1 0,0 0 16,0-1-16,0-20 0,0 20 16,0 1-16,0 0 0,0 21 0,0-22 15,0 22-15,0 0 0,0 0 16,0 42 0,-21 21-16,21-21 15,-21 22-15,0-1 0,21 0 16,0 22-16,0-22 0,0 1 0,0-1 15,0 21-15,0-20 0,0-22 16,0 21-16,0-21 0,0 22 0,0-22 16,0 0-16,0 0 0,0 0 15,21-21-15,0 0 16,0 0 0,0 0-16,-21-21 0,22 21 0,-22-21 15,0 0-15,0 0 0,0 0 16</inkml:trace>
  <inkml:trace contextRef="#ctx0" brushRef="#br0" timeOffset="71082.66">3006 9081 0,'0'0'0,"21"0"32,0-22-17,0 22-15,0-21 0,0 21 16,1-21-16,-1 21 0,0-21 0,21 21 15,-21-21-15,22 21 0,-22-21 16,21 21-16,-21-22 0,1 22 0,-1 0 16,21 0-16,-21 0 0</inkml:trace>
  <inkml:trace contextRef="#ctx0" brushRef="#br0" timeOffset="71903.78">3746 9250 0,'0'0'0,"22"21"16,20 21-1,-21-42-15,0 22 0,0-22 0,1 0 0,-1 0 16,0 0-16,0-22 0,0 22 0,0-21 16,1 0-16,-1 0 15,0 0-15,0 0 0,-21-1 0,0 1 16,0 0-16,0-21 0,0 21 0,0-22 16,0 22-16,0-21 0,-21 21 15,-21-22-15,20 22 0,1 0 0,0 0 16,-21 21-16,21 0 0,-22 0 0,1 0 15,21 21-15,-22 0 0,22 0 16,-21 0-16,21 22 0,-22-1 0,22 0 16,21-20-16,-21 20 0,21 0 15,0-21-15,0 22 0,0-22 0,0 0 16,0 0-16,21 0 0,-21 1 0,21-22 16,1 0-16,-1 0 0,21 0 15,-21 0-15,0 0 0,1 0 16,20 0-16,-21 0 0,0-22 0,0 1 15,1 21-15,-1-21 0,0 0 0,0 0 16,0 0-16,-21-1 0,21-20 16,-21 21-16,22-21 0,-22 20 0,0-20 15,0 21-15,0 0 0,0 0 0,0-1 16,0 44 0,0 20-16,0-21 15,0 0-15,0 22 0,0-22 16,0 21-16,0 0 0,0-20 0,0-1 15,0 21-15,0-21 0,0 0 16,0 1-16,21-22 0,0 21 0,0-21 16,0 0-16,0 0 15,1 0-15,-1 0 0,0-21 16,0 21-16,0-22 0,0 1 0,1 0 16,20 0-16,-21 0 0,0-22 0,0 22 15,1-21-15,-1 0 0,0-1 16,0 1-16,0 0 0,0-22 0,-21 22 15,0-22-15,22 22 0,-22-22 0,0 22 16,0 0-16,0-1 0,0 1 16,0 21-16,0 0 0,0 0 15,0-1-15,-22 22 16,22 22-16,-21-1 0,21 0 0,-21 21 16,21 1-16,-21-1 0,21 0 15,0 1-15,0 20 0,0-21 0,0 22 16,0-22-16,0 22 0,0-22 0,0 0 15,0 1-15,0-22 0,0 21 16,0-21-16,21 1 0,-21-1 0,21 0 16,0-21-16,1 0 0,-1 0 15,0 0-15,0 0 16,0 0-16,0 0 0,1 0 16,-1-21-16,21 0 0,-21 21 0,-21-22 15,21 1-15,-21 0 0,0 0 0,0 0 16</inkml:trace>
  <inkml:trace contextRef="#ctx0" brushRef="#br0" timeOffset="72074.69">4445 8932 0,'0'0'15,"-64"0"-15,43 0 16,21-21-16,0 0 16,21 21-1,1-21-15,-1 0 0,0 21 16,21-21-16,-21-1 0,22 22 15,-22-21-15,21 0 0,-21 21 0,1-21 16,20 21-16,-21 0 0,0 0 16</inkml:trace>
  <inkml:trace contextRef="#ctx0" brushRef="#br0" timeOffset="74255.98">4911 9186 0,'0'0'0,"0"22"0,63-22 16,-42 0-16,0 0 16,1 0-16,-1-22 0,0 22 15,0-21-15,0 0 0,0 0 16,1 0-16,-1 0 0,-21-1 0,0 1 16,21 0-16,-21 0 0,0-21 0,0 20 15,0 1-15,0 0 0,-21-21 16,0 21-16,-1-1 0,1 22 15,0 0-15,0 22 0,21-1 16,-21 0-16,0 0 0,21 0 16,-22 0-16,22 22 0,0-22 15,0 21-15,0 1 0,0-22 0,0 0 16,0 21-16,0-21 0,0 1 0,0-1 16,22 0-16,-1-21 0,-21 21 15,21-21-15,0 0 0,0 0 0,0 0 16,1 0-16,20 0 0,-21 0 0,0 0 15,22-21-15,-22 0 0,0 21 16,21-21-16,-21-1 0,1 1 0,-1 0 16,0-21-16,0 21 0,-21-1 0,0-20 15,21 21-15,-21-21 0,21 20 0,-21 1 16,0 0-16,0 0 0,0 0 16,0 42-1,0 0-15,0 0 16,0 0-16,-21 22 0,0-22 15,21 21-15,-21-21 0,21 22 0,0-22 16,0 0-16,-21 21 0,21-20 0,0-1 16,-21 0-16,21 0 0,0 0 15,0 0-15,0-42 47,0 0-47,0 0 16,21 0-16,0 0 0,-21-1 15,21 1-15,0 0 0,-21-21 0,21 21 16,1-22-16,-1 22 0,0 0 16,0 0-16,0 0 0,0-1 0,1 22 15,-1 0-15,0 0 16,0 0-16,0 0 0,-21 22 16,0-1-16,0 0 0,21 0 0,-21 0 15,0 22-15,0-22 0,0 0 16,0 0-16,0 0 0,0 22 0,0-22 15,0 0-15,0 0 0,0 0 16,0-42 31,22 0-47,-1 0 16,-21 0-16,21-1 0,0 1 0,0 0 15,0 0-15,22-21 0,-22 20 16,0-20-16,21 0 0,-20 21 0,20-22 15,-21 22-15,0 0 0,22 21 0,-22-21 16,0 21-16,0 0 0,-21 21 16,0 0-16,0 0 15,0 0-15,0 22 0,0-22 0,0 0 16,0 21-16,-21-20 0,0 20 0,21-21 16,0 0-16,0 0 0,0 1 15,0-1-15,0 0 0,0 0 0,0 0 16,0 0-16,21-21 15,0 22-15,0-22 0,0 0 16,1 0-16,20 0 0,-21 0 16,0 0-16,22 0 0,-22 0 0,0-22 15,21 22-15,-21-21 0,1 0 0,-1 21 16,0-21-16,0 0 0,0 0 0,0-1 16,1 1-16,-22-21 0,21 21 15,-21 0-15,0-22 0,0 22 0,0 0 16,0 0-16,0 0 0,-21 21 15,-1 0-15,1 0 16,0 21-16,21 0 0,-21 0 16,0 0-16,0 0 0,21 1 15,0-1-15,0 21 0,0-21 0,0 0 16,0 1-16,0-1 0,0 0 16,0 0-16,21-21 0,-21 21 15,21-21-15,0 0 0,0 0 0,0 0 16,22 0-16,-22 0 0,0 0 0,0 0 15,0 0-15,22 0 0,-22-21 0,0 21 16,0-21-16,0 0 0,1 21 16,-1-21-16,0-1 0,-21 1 15,0 0-15,21 0 0,0 0 0,-21 0 0,0-1 16,0 1-16,0 0 0,0 0 16,0 42-1,0 0 1,0 0-16,-21 1 0,21-1 15,-21 0-15,0 0 0,21 0 0,-21 0 16,21 1-16,0-1 0,-22 0 16,1 0-16,21 0 15,0-42 32,0 0-47,21 21 0,1-21 16,-1 0-16,-21-1 0,21 1 15,0 0-15,0 0 0,22-21 0,-22 20 16,0 1-16,0-21 0,21 21 16,-20 0-16,-1 21 0,0-22 0,0 22 15,-21 22 1,0-1-16,0 0 0,0 0 0,0 0 16,0 22-16,0-22 0,0 0 15,0 21-15,0-21 0,0 1 0,0-1 16,0 0-16,0 0 0,0 0 15,21-21 1,0 0 0,1 0-16,-1 0 0,0 0 15,0-21-15,0 21 0,-21-21 16,21 0-16,1 21 0,-1-21 0,-21-1 16,21 1-16,0 0 0,0-21 15,0 21-15,1-22 0,-22 1 0,21 0 16,0-1-16,0-20 0,0 20 0,0 1 15,-21 0-15,22-1 0,-1 1 16,-21 21-16,0 0 0,21 0 0,-21-1 16,0 44-1,-21-1-15,0 21 16,-1-21-16,22 22 0,-21-22 16,0 21-16,21 0 0,-21 1 15,21-1-15,-21 0 0,21 1 0,-21-22 16,21 21-16,0 1 0,0-22 0,0 0 15,0 21-15,0-21 0,0 1 0,0-1 16,0 0-16,0 0 0,21-21 16,0 0-1,0 0-15,0 0 0,0 0 16,1 0-16,-1 0 0,0-21 16,0 21-16,0-21 0,0 0 0,1-1 15,-1 22-15,-21-21 16,21 0-16,-21 0 0,21 0 0,-21 0 15,0-1-15,0 1 0,21 21 16,-21 21 0,0 1-16,0-1 15,0 0-15,-21 0 0,21 0 16,0 0-16,0 1 0,0-1 16,-21-21-16,21 21 0,-21 0 0,0 0 15,21 0 1,-22-21-16,1 22 15,0-22 1,0 0 15,21-22-31,0 1 16,-21 0-16,21 0 0,-21 0 16,-1 0-16,1-22 0</inkml:trace>
  <inkml:trace contextRef="#ctx0" brushRef="#br0" timeOffset="74487.38">7239 8805 0,'21'0'31,"0"0"-31,0 0 0,22 0 16,-22 0-16,21 0 0,-21 0 0,22-21 15,-1 21-15,-21 0 0,22 0 0,-1 0 16,-21-21-16,21 21 0,-20 0 15,-1 0-15,0 0 0,0 0 16,-42-21 15,0 21-31,0 0 16</inkml:trace>
  <inkml:trace contextRef="#ctx0" brushRef="#br0" timeOffset="76271.12">8594 9123 0,'0'0'0,"21"-21"0,-21 0 0,21-1 15,-21 1-15,21 21 0,-21-21 16,0 0-16,0 0 16,0 0-16,0-1 15,21 44 16,-21-1-31,0 0 16,0 0-16,0 0 0,0 22 0,0-1 16,0-21-16,0 21 0,0-20 0,0 20 15,0-21-15,0 21 0,0-20 16,-21-1-16,21 0 0,0 0 0,0 0 16,0 0-1,21-42 16,-21 0-31,21 21 0,1-21 16,-22 0-16,21 0 0,0-22 0,-21 22 16,21 0-16,0 0 0,-21-22 0,21 22 15,1 0-15,-22 0 0,0 0 0,21 21 16,0 0 0,-21 21-16,21 0 15,-21 0-15,0 0 0,0 1 0,0 20 16,0-21-16,21 0 0,-21 0 15,21 1-15,-21-1 0,22 0 16,-22 0-16,21-21 0,0 21 0,-21 0 16,21-21-16,0 0 0,0 0 0,1 0 15,-1 0-15,0 0 0,0 0 0,0 0 16,0 0-16,1 0 0,-1-21 16,21 21-16,-21-21 0,0 0 0,-21 0 15,22 0-15,-1-1 0,0 1 0,-21 0 16,0 0-16,21-21 0,-21 20 0,21-20 15,-21 21-15,0-21 0,21 20 16,-21 1-16,0 0 0,0 0 0,0 42 47,0 0-47,0 0 0,0 1 16,0-1-16,0 21 0,0-21 0,-21 0 15,21 22-15,0-22 0,0 0 0,0 0 16,0 0-16,0 1 0,0-1 0,0 0 15,0 0-15,21-21 0,1 21 0,-1-21 16,0 0-16,0 21 16,0-21-16,0 0 0,1 0 0,-1 0 15,0 0-15,21-21 0,-21 21 0,1-21 16,-1 21-16,0-21 0,0 0 0,0 0 16,0-1-16,1 1 0,-1 0 0,0 0 15,0 0-15,-21 0 16,0-1-16,21 1 0,-21 0 0,21 21 15,-21-21-15,0 42 47,0 0-47,0 0 0,-21 1 16,21-1-16,0 0 0,0 0 0,0 0 16,0 0-16,0 1 0,0-1 15,0 0-15,21 0 0,1-21 16,-1 21-16,0-21 15,0 0-15,0 0 0,0 0 0,1 0 16,-1 0-16,0 0 0,0 0 16,21-21-16,-20 0 0,-1 21 0,0-21 15,0 0-15,0-1 0,0 1 0,1 0 16,-1 0-16,-21 0 0,21-22 16,0 1-16,-21 21 0,0-21 0,21-1 15,-21-20-15,21 20 0,-21 1 0,0 0 16,0-1-16,0 1 0,0 0 0,0 21 15,0-1-15,0 1 16,0 42 0,0 1-16,0-1 15,0 21-15,-21-21 0,21 22 0,-21-1 0,21 0 16,0 1-16,-21-1 0,21 0 16,-21 1-16,21-22 0,0 21 15,0-21-15,0 22 0,0-22 0,0 21 16,0-21-16,0 0 0,0 1 0,0-1 15,21 0-15,0-21 0,0 21 16,0-21-16,1 0 0,-1 0 16,0 0-16,0 0 0,21 0 15,-20 0-15,-1-21 0,0 0 0,0 21 16,0-21-16,0-1 0,22 1 0,-22 0 16,0 0-16,0-21 0,0-1 0,1 22 15,-22-21-15,21-22 0,0 22 0,-21 0 16,0-22-16,21 1 15,-21 20-15,21 1 0,-21-22 0,0 43 16,0-21-16,0 21 0,0 0 0,0-1 16,0 1-16,-21 42 15,0 1-15,0 20 0,21 0 16,-21 1-16,21-1 0,-22 0 16,22 22-16,-21-22 0,21 22 0,0-22 15,0 0-15,0 1 0,0-1 0,0 0 16,0-21-16,21 22 0,1-22 0,-1 0 15,0 0-15,0 0 0,64 1 16,-43-22 0,-21 0-16,22 0 0,-22 0 0,21 0 15,-21 0-15,0 0 0,1-22 0,-1 1 16,0 21-16,-21-21 0,0 0 0,0 0 16,21 21-16,-21-21 0,0-22 0,0 22 15,0 0-15,0 0 0</inkml:trace>
  <inkml:trace contextRef="#ctx0" brushRef="#br0" timeOffset="76452">10223 8763 0,'-63'0'15,"126"0"-15,-147 0 0,63 0 0,-1 0 16,22-21-16,-21 0 15,0 0 1,21-1-16,0 1 0</inkml:trace>
  <inkml:trace contextRef="#ctx0" brushRef="#br0" timeOffset="76947.84">13060 9102 0,'0'0'0,"0"21"16,21-21-1,0 0 1,0 0-16,0-21 0,1 0 16,20-1-16,-21 1 0,0 21 0,0-42 15,1 21-15,-1 0 0,-21-1 16,0-20-16,0 21 0,0-21 0,0-1 15,0 22-15,0-21 0,0-1 0,-21 22 16,-22-21-16,22 21 0,0 0 0,-21-1 16,20 22-16,-20 0 0,0 0 0,-1 0 15,1 0-15,21 0 16,-21 22-16,-1 20 0,1-21 0,0 21 16,20-20-16,1 20 0,0 0 0,0-21 15,21 22-15,0-1 0,0-21 0,0 0 16,0 1-16,0-1 0,21 0 0,0-21 15,22 0-15,-22 0 0,21 0 0,0 0 16,1 0-16</inkml:trace>
  <inkml:trace contextRef="#ctx0" brushRef="#br0" timeOffset="77827.33">13250 8869 0,'21'-42'15,"-42"84"-15,64-148 16,-43 85-16,0 0 16,0 0-16,21-1 0,-21 1 0,0 0 0,0 0 15,0 0-15,0 0 0,0 42 47,0 0-47,-21 0 0,21 21 16,0-20-16,0 20 0,0 0 0,0 1 15,0-1-15,0 21 0,0-20 0,0 20 16,0-20-16,0-1 0,0 21 0,21-20 16,-21 20-16,0-20 0,21 20 0,-21-21 15,21 22-15,-21-1 0,0-20 0,0-1 16,0 22-16,0-22 0,0 0 15,0 1-15,0-22 0,-21 21 0,0-21 16,0 0-16,-1 1 0,1-22 0,0 21 16,0-21-16,0 0 0,-22 0 15,22 0-15,-21 0 0,21 0 0,0-21 16,-22 21-16,1-22 0,21 1 0,-22 0 16,22-21-16,0 21 0,-21-22 0,21 1 15,-1 0-15,22-1 0,0 1 0,0-22 16,0 22-16,0 0 0,0-1 0,22 22 15,-1-21-15,0 0 0,21 20 0,1-20 16,-1 21-16,0-21 0,22 20 16,-1-20-16,1 0 0,-1-1 15,1 22-15,-1-21 0,-20 0 0,20-1 0,-21 1 16,1 0-16,-1-1 0,-21 1 16,22 0-16,-22-1 0,-21 1 0,0 21 15,21-22-15,-21 22 0,0 0 0,0 0 16,0 0-16,-21 21 15,0 0-15,-1 0 16,1 21-16,0-21 0,21 21 0,0 0 16,-21 0-16,21 22 0,0-22 0,0 0 15,0 21-15,0-20 0,0 20 0,0-21 16,21 0-16,-21 0 0,21 1 0,0-1 16,1 0-16,-1 0 0,0-21 0,0 0 15,0 0-15,22 0 0,-22 0 16,21 0-16,-21 0 0,0-21 0,22 0 15,-22 0-15,0-1 0,0 1 16,0 0-16,1-21 0,-1 21 0,0-22 16,0 22-16,-21-21 0,0-1 0,0-20 15,21 21-15,-21-1 0,0-20 0,0 20 16,0-20-16,0 21 0,21-1 16,-21 1-16,0 0 0,0 20 0,0 1 15,0 0-15,0 0 0,0 42 16,0 0-16,-21 0 0,0 22 15,0-1-15,21 0 0,0 1 0,-21-1 16,0 22-16,21-22 0,-22 0 16,22 22-16,0-22 0,0 0 15,0 1-15,0-1 0,0 0 0,0-20 16,0 20-16,22-21 0,-22 0 0,21 0 16,0 1-16,0-1 0,0-21 0,0 0 15,1 0-15,-1 0 0,0 0 0,21 0 16,-21 0-16,1 0 0,-1-21 15,0-1-15,-21 1 0,0 0 16,0 0-16,0 0 0,0 0 0,0-1 16</inkml:trace>
  <inkml:trace contextRef="#ctx0" brushRef="#br0" timeOffset="78011.23">13906 8424 0,'0'0'0,"-21"-21"16,21 0-1,21 21-15,1 0 0,-1 0 16,0-21-16,0 21 0,0-21 0,22 0 16,-1 21-16,-21-22 0,21 22 15,-20-21-15,-1 0 0,0 21 0,0-21 16,0 0-16,0 21 0,-21-21 0,0-1 16,22 22-16,-1-21 0,-21 0 0</inkml:trace>
  <inkml:trace contextRef="#ctx0" brushRef="#br0" timeOffset="79280.16">15663 8742 0,'0'21'0,"0"21"15,0-20-15,0-1 32,21-21-17,1-21 1,-1 21-16,0-22 0,0 1 0,0 0 15,0 0-15,1 0 0,-1 0 0,0-1 16,0 1-16,0 0 0,-21 0 0,21 0 16,-21 0-16,22-1 0,-22 1 0,0-21 15,0 21-15,0 0 0,0-22 0,0 22 16,0 0-16,0 0 16,0 0-16,-22 21 15,1 0-15,21 21 0,0 0 16,-21 0-16,0 0 0,21 0 15,0 22-15,0-22 0,0 21 0,0-21 16,0 22-16,0-22 0,0 21 0,0-21 16,0 22-16,0-22 0,0 0 15,21 0-15,0 0 0,0-21 0,1 22 16,-1-22-16,0 0 0,0 0 16,0 0-16,0 0 15,1 0-15,-1-22 0,0 1 0,-21 0 16,21 21-16,0-21 0,22 0 0,-22-22 15,0 22-15,0 0 16,0 0-16,22 0 0,-22 0 0,0-1 16,21 1-16,-21 0 0,1 21 0,-1 0 15,0 0-15,0 0 0,0 0 0,0 0 16,1 0-16,-22 21 0,0 0 0,0 1 16,0-1-16,0 0 0,0 0 0,0 0 15,0 0-15,-22 22 0,1-22 16,21 0-16,-21 0 0,0 0 0,21 1 15,-21-22-15,21 21 0,0 0 16,0-42 15,0 0-31,21 21 0,0-22 0,0 1 0,0 0 16,-21 0-16,43 0 0,-22-22 16,0 22-16,0 0 0,0-21 15,22 21-15,-22-22 0,0 22 0,0-21 16,0 21-16,1-1 0,-1 1 0,-21 0 15,0 0-15,-21 42 32,-1-21-32,22 21 0,-21 0 15,0 1-15,0-1 0,0 0 16,21 0-16,0 0 0,0 0 0,0 1 16,0 20-16,0-21 0,0 0 0,0 0 15,0 1-15,0-1 0,0 0 16,21-21-16,0 21 0,0 0 0,0-21 0,1 0 15,20 0-15,-21 0 0,21 0 16,1 0-16,-22 0 0,21-21 16,1 0-16,-1 0 0,0 21 0,-21-21 15,22-1-15,-22 1 0,0 0 0,0 0 16,0 0-16,-21 0 0,22-1 0,-22 1 16,0 0-16,0 0 0,0-21 0,0 20 15,0 1-15,-22 0 0,1 0 0,0 21 16,0 0-16,0 0 15,0 0-15,-1 21 16,1 0-16,0 0 0,21 1 0,0-1 16,0 0-16,0 0 0,0 0 0,0 22 15,0-22-15,0 0 0,0 0 0,0 0 16,21 0-16,0-21 0,-21 22 0,22-1 16,-1-21-16,21 0 0,-21 0 0,0 0 15,1 0-15,-1 0 0</inkml:trace>
  <inkml:trace contextRef="#ctx0" brushRef="#br0" timeOffset="81394.88">17759 8509 0,'42'-63'16,"-21"41"-1,0 1-15,1 0 16,-22 0-16,21 21 16,-21 21-1,0 0-15,0 0 16,0 1-1,0-44 32,0 1-31,0 0-16,0 0 0,0 0 16,0 0-1,-21 21 1,-1 0-16,1 0 15,0 21 1,0 0-16,21 0 0,-21 0 0,0 0 16,21 1-16,-22-1 0,22 21 0,0-21 15,-21 0-15,21 1 0,0-1 0,0 21 16,0-21-16,0 0 0,0 1 0,0-1 16,0 0-16,21-21 0,1 21 15,-1-21-15,0 21 0,0-21 0,0 0 16,0 0-16,22 0 0,-22 0 0,0 0 15,21 0-15,-20 0 0,20 0 0,-21-21 16,0 21-16,0-21 0,1 21 16,-1-21-16,0 0 0,0-1 0,0 1 15,0 0-15,1 0 0,-1 0 0,0 0 16,-21-22-16,0 22 0,21 0 16,-21 0-16,21 0 0,-21-1 0,0 1 15,0 42 1,0 1-1,0-1-15,0 0 0,-21 0 0,21 0 16,-21 0-16,21 1 0,0-1 0,0 0 16,0 0-16,0 0 0,0 0 15,0 1 1,21-1-16,0-21 16,0 0-16,1 0 0,-1 0 0,0 0 15,0 0-15,0 0 0,0 0 0,1-21 16,-1 21-16,0-22 0,0 1 0,0 21 15,0-21-15,1 0 0,-1 0 0,0 0 16,-21-1-16,21 1 0,0 0 16,0 0-16,-21 0 0,22-22 0,-22 22 15,21 0-15,-21 0 0,0 0 0,0 42 32,-21 0-17,21 0-15,0 0 0,0 1 0,-22-1 16,22 0-16,-21 0 0,21 0 15,0 0-15,0 1 0,0-1 16,0 0-16,0 0 0,0 0 16,21 0-16,1-21 0,-1 0 15,0 22-15,0-22 0,21 0 0,-20 0 16,-1 0-16,0 0 0,0 0 0,21 0 16,-20 0-16,-1-22 0,0 22 0,0-21 15,0 21-15,0-21 0,-21 0 0,22 0 16,-1 0-16,-21-1 0,0 1 15,21 0-15,-21 0 0,21 0 0,-21 0 16,21-1-16,-21 1 0,0 0 16,0 0-1,0 0 48,21 0-48,-21-1-15,22 22 0,-22-21 16,0 0-16,21 0 0,-21 0 16,21 0-16,-21-1 0,0 1 15,0 0-15,21-21 0,-21 21 0,21-22 16,-21 22-16,0-21 0,0 21 16,0-1-16,0 1 0,0 0 0,0 0 15,0 0-15,-21 21 16,0 0-1,0 21-15,0 0 0,21 0 0,-22 22 16,1-22-16,21 21 0,-21 0 16,21 1-16,-21-1 0,21 0 0,-21 1 15,21-1-15,0 0 0,0 1 0,0-1 16,0-21-16,0 22 0,0-22 0,0 0 16,0 21-16,0-21 0,0 1 0,21-22 15,-21 21-15,21 0 0,0-21 0,0 0 16,1 21-16,-1-21 0,21 0 0,-21 0 15,0 0-15,1 0 0,20 0 16,-21 0-16,0 0 0,0-21 16,1 21-16,-1-21 0,0 21 0,0-21 15,21-1-15,-20 1 0,-1 0 0,-21 0 16,21 0-16,0 0 0,-21-1 0,21 1 16,-21 0-16,0 0 0,0 0 0,0 0 15,21 21-15,-21-22 0,0 44 31,-21-22-31,0 21 16,21 0-16,-21-21 0,0 21 0,21 0 0,0 0 16,-21 1-16,-1-1 0,22 0 0,0 0 15,0 0-15,0 0 16,0 1-16,0-1 0,22 0 16,-1-21-1,0 0-15,0 0 0,0 0 0,0 0 16,22 0-16,-1 0 0,0 0 0,1 0 15,-1 0-15,0 0 0,1 0 0,-1 0 16,0-21-16,-20 21 0,20-21 0,0 21 16,1-22-16,-22 1 0,21 0 0,0 0 15,-20 0-15,-1 0 0,21-1 16,-21 1-16,0-21 0,-21 21 16,0 0-16,22-1 0,-22 1 15,0 0-15,-22 21 16,1 0-16,0 0 15,0 21-15,0 0 0,-22 1 0,22-22 16,0 21-16,0 0 0,0 0 0,0 0 16,-1 0-16,1 1 0,21-1 15,-21 0-15,0 0 0,21 0 16,0 0-16,0 1 0,0-1 16,0 0-16,21-21 15,0 0-15,0 0 16,1 0-16,-1 0 0,0 0 0,0 0 15,0 0-15,0-21 0,1 0 0,20 21 16,-21-22-16,0 1 0,0 0 0,1 0 16,-1-21-16,21 20 0,-21-20 15,0 0-15,1-1 0,-1 1 0,0-21 16,0 20-16,-21-20 0,0-1 0,21 22 16,-21-22-16,21 22 0,-21-21 0,0 20 15,0 1-15,0 21 0,0 0 0,0-1 16,0 1-16,-21 21 15,0 0-15,0 21 0,0-21 16,0 43-16,-1-22 0,1 21 16,21 1-16,0-1 0,0 0 0,0 22 15,0-22-15,0 22 0,0-22 0,0 0 16,21 22-16,-21-22 0,22 0 16,20-20-16,-21 20 0,0-21 0,0 21 15,1-20-15,-1-22 0,21 21 0,-21 0 16,0-21-16,1 21 0,-1-21 15,0 0-15,0 0 0,0 0 0,0 0 16,1 0-16,-1 0 0,-21-21 0,21 21 16,0-21-16,0 21 0,-21-21 15,21-1-15,1 1 0,-1 0 0,-21 0 16,0 0-16,21 0 0,-21-1 16,0 1-16,0 0 0,0 0 0,0 0 15,-21 0-15,0-1 0</inkml:trace>
  <inkml:trace contextRef="#ctx0" brushRef="#br0" timeOffset="81687.71">19029 8065 0,'-64'0'15,"128"0"-15,-170 0 0,64 0 0,-1 0 16,22 0-16,42 0 15,0 0-15,22 0 16,-22-22-16,21 22 0,1 0 16,-22 0-16,21 0 0,0-21 0,1 21 15,-22 0-15,0 0 0,0 0 0,0 0 16,1 0-16,-22-21 0,0 0 31,0 0 0,-22 21-15</inkml:trace>
  <inkml:trace contextRef="#ctx0" brushRef="#br0" timeOffset="82900.53">720 11515 0,'-22'0'0,"22"-21"0,-21 21 0,21-22 32,-21 22-32,42 0 47,0 0-47,1 0 0,-1 0 15,21 0-15,0 0 0,22 0 0,-22 0 16,22 0-16,20 0 0,-20 0 15,21 0-15,-1 0 0,1 0 16,0 0-16,20-21 0,-20 0 0,-21 21 16,20 0-16,-20-21 0,-22 21 0,22 0 15,-22-21-15,-21 21 0,21 0 16,-20 0-16,-22-21 0,-22-1 31,1 22-31,-21 0 0,21 0 0,-22-21 16,1 21-16,21-21 0,-21 21 0,20 0 15,1 0-15,0 0 0,0-21 16,21 0 0,21 21-1,0 0-15,0-21 0,1 21 16,-1 0-16,21 0 0,-21 0 0,0 0 16,1 0-16,20 21 0,-42 0 15,21 0-15,-21 0 0,21 0 0,-21 1 16,0-1-16,0 21 0,0-21 15,-21 22-15,21-22 0,-21 0 0,0 21 16,-22-21-16,22 1 0,0 20 0,0-21 16,0 0-16,0 0 0,-1-21 15,22 22-15,0-1 16,22-21 0,-1 0-16,0 0 15,21-21-15,-21-1 0,1 22 0</inkml:trace>
  <inkml:trace contextRef="#ctx0" brushRef="#br0" timeOffset="83591.31">3090 11261 0,'0'0'15,"0"21"-15,0 21 0,21-42 31,1 0-31,-1 0 16,0-21-16,0 0 16,0 21-16,0-21 0,1 0 15,-1-22-15,21 22 0,-21 0 16,0-21-16,22 20 0,-22-20 0,0 21 16,-21-21-16,0 20 0,0 1 15,0 0-15,0 0 0,0 0 0,-21 21 16,0 0-16,-22 0 0,22 0 0,-21 0 15,0 0-15,-1 21 0,1 0 16,0 21-16,-1-20 0,1 20 0,0 0 16,20 1-16,1-1 0,0 0 0,21 1 15,0 20-15,0-21 0,0-20 16,0 20-16,0 0 0,21-21 0,0 22 16,1-22-16,-1 0 0,21-21 0,-21 21 15,0 0-15,22-21 0,-22 0 0,21 0 16,1 0-16,-22 0 15,21 0-15,-21 0 0,22-21 0,-22 0 16,21 0-16,-21 0 0,22 0 0,-22-1 16,21-20-16,-21 21 0,22-21 15</inkml:trace>
  <inkml:trace contextRef="#ctx0" brushRef="#br0" timeOffset="83859.16">3958 10583 0,'0'-21'15,"0"42"-15,0-63 0,0 21 16,0 0-16,0 0 0,0 42 16,0 0-1,0 21-15,-21 1 0,0-1 16,21 0-16,-21 1 0,21-1 0,0 0 16,-22 1-16,1 20 0,21-21 0,0 1 15,-21-1-15,0 0 0,21 22 0,-21-22 16,21-21-16,-21 22 0,21-1 15,0-21-15,0 0 0,0 1 0,0-1 16,0 0-16,0 0 0,21-21 0,0 0 16,0 0-16,0 0 0,0 0 15,22-21-15,-22 0 0,0 0 16,21-1-16</inkml:trace>
  <inkml:trace contextRef="#ctx0" brushRef="#br0" timeOffset="84620.65">4318 11028 0,'0'-21'16,"0"0"0,0-1-16,0 1 15,0 0-15,-21 0 16,0 21 0,-1 0-1,1 21-15,0 0 16,21 0-16,-21 1 0,0-1 0,0 0 15,21 0-15,0 0 0,0 22 16,0-22-16,0 0 0,0 0 16,0 0-16,0 0 0,21 1 15,0-22-15,0 21 0,0 0 16,0-21-16,1 21 0,-1 0 16,0 0-16,0-21 0,-21 22 0,0-1 15,21-21-15,-21 21 0,0 0 0,0 0 16,0 0-16,-21 1 15,0-22-15,0 0 0,0 21 16,-1-21-16,1 0 0,0 0 16,0 0-16,0 0 0,-22 0 0,22 0 15,0 0-15,0 0 0,0 0 16,0-21-16,-1 21 0,22-22 0,0 1 16,-21 21-16,21-21 0,-21 21 15,21 21 16,21 0-31,0-21 0,1 22 16,-1-22-16,0 21 0,0-21 0,0 0 16,22 0-16,-22 21 0,21-21 0,0 0 15,-20 0-15,20 0 16,0 0-16,1 0 0,-1 0 0,0 0 16,1-21-16,20 0 0,-21 21 0,1-22 15,-1 1-15,0 0 0,1 0 0,-22 0 16,0 0-16,0-1 0,0 1 15,1-21-15,-22 21 0,21-22 0,-21 1 16,0 21-16,0-21 0,0 20 0,0 1 16,0 0-16,-21 21 15,-1 0-15,1 0 16,0 21-16,21 0 0,-21 1 0,21-1 16,-21 21-16,21-21 0,0 22 0,0-22 15,0 21-15,0-21 0,0 22 16,0-22-16,0 0 0,21 0 15,0 0-15,0 0 0,0-21 16,1 0-16,-1 0 0,21 0 0,-21 0 16,0 0-16,1 0 0,-1-21 0,0 21 15,0-21-15,0 0 0,0 0 16,-21 0-16,0-1 0,22-20 0</inkml:trace>
  <inkml:trace contextRef="#ctx0" brushRef="#br0" timeOffset="85609.08">5948 10816 0,'0'0'0,"0"21"31,0 1-15,0-1 0,21-21-16,0 0 0,0 0 15,0 0-15,1 0 0,20 0 16,-21-21-16,0-1 0,22 22 15,-22-21-15,0 0 0,0 0 0,0 0 16,0 0-16,1-1 0,-22 1 0,0 0 16,0-21-16,0 21 0,0-1 15,0 1-15,0 0 0,0 0 0,0 0 16,0 42 15,0 0-31,0 0 0,-22 22 16,22-1-16,0 0 0,0 1 0,0-1 15,0 0-15,0 1 0,0-1 16,0 0-16,0 1 0,0-22 0,0 21 16,0 0-16,0 1 0,22-1 0,-22 0 15,0-20-15,0 20 0,0-21 16,0 0-16,0 0 0,0 1 0,0-1 16,0 0-16,-22-21 15,1 0 1,0 0-16,0 0 0,0-21 15,0 0-15,-1-1 0,1 22 0,0-21 16,21 0-16,-21 0 0,21 0 16,-21 0-16,21-1 0,0 44 31,0-1-15,21 0-16,0 0 0,0 0 15,0 0-15,1 1 0,-1-1 0,0 0 16,0-21-16,21 21 0,-20-21 0,20 0 15,0 0-15,1 0 0,-1 0 16,21-21-16,-20 0 0,20 21 0,1-21 16,-22-1-16,22-20 0,-22 21 15,0 0-15,1-22 0,-22 22 0,21-21 16,-21 21-16,0-22 0,-21 22 16,0-21-16,22 0 0,-22-1 0,0 22 15,0-21-15,0-1 0,0 1 0,0 0 16,0 21-16,0-1 0,0 1 0,0 0 15,-22 21 1,22 21-16,0 0 0,0 22 16,-21-22-16,21 21 0,-21 1 0,0-1 15,21 0-15,-21 1 0,0 20 0,-1-21 16,22 22-16,-21-1 0,0 1 0,0-1 16,21 1-16,-21-1 0,0 1 15,21-1-15,-22 1 0,22-1 16,0 1-16,0-1 0,0 1 0,0-22 15,0 22-15,0-22 0,0 22 0,0-22 16,0 0-16,22-21 0,-1 22 0,0-22 16,0 0-16,-21 0 0,21-21 0,0 0 15,1 0-15,-1 0 0</inkml:trace>
  <inkml:trace contextRef="#ctx0" brushRef="#br0" timeOffset="85807.96">7112 12234 0,'0'-42'31,"0"84"-31,-21-232 0,0 148 16,-1-1-16,1 1 0,0 0 0,0-1 15,0 1-15,0 21 0,-1-22 0,1 22 16,21 0-16,0 0 0,0 0 16,0 0-16,0-1 15,21 22 1,1 0-16,-1-21 16,0 21-16,0 0 0,0-21 0,22 21 15,-22-21-15,0 0 0,21 0 0,1-1 16,-1 1-16,0 0 0,1 0 15,-1-21-15,0 20 0,22 1 0</inkml:trace>
  <inkml:trace contextRef="#ctx0" brushRef="#br0" timeOffset="86899.55">8361 11282 0,'0'-21'31,"0"0"-31,21-1 0,0 1 16,0 0-16,0 0 0,-21 0 15,22-22-15,-1 22 0,0 0 16,0-21-16,0 21 0,-21-22 0,0 1 16,21 0-16,-21-1 0,22 1 0,-22 0 15,0-22-15,0 22 0,0-1 0,0 1 16,0 21-16,0-21 0,0 20 15,-22 22 1,1 0-16,0 22 0,21-1 16,0 21-16,-21-21 0,21 22 0,-21 20 15,21-21-15,0 1 0,-21-1 0,21 0 16,0 1-16,0-1 0,0 0 16,0 1-16,0-1 0,0 0 0,0-20 15,0 20-15,21-21 0,0 21 0,0-42 16,-21 22-16,21-1 0,0-21 0,1 0 15,-1 0-15,0 0 0,21 0 0,-21 0 16,1-21-16,20-1 0,-21 1 16,0 0-16,0 0 0,22 0 15,-22-22-15,0 22 0,0-21 0,0 0 16,1-1-16,-1 1 0,0 0 0,0-1 16,-21 1-16,0 0 0,0-1 0,0 1 15,0 21-15,0 0 0,0-1 0,0 1 16,0 42-1,-21 1-15,21 20 16,-21-21-16,0 21 0,21-20 0,-22 20 16,1 0-16,21 1 0,0-22 0,-21 21 15,0 0-15,21-20 0,-21 20 16,21-21-16,-21 0 0,21 22 16,0-22-16,0 0 0,0 0 0,0 0 15,0 0-15,21-42 31,-21 0-31,21 21 16,0-21-16,-21 0 0,21 0 16,0-1-16,1 1 0,-1 0 0,0 0 15,0 0-15,-21 42 47,0 0-47,0 0 0,0 0 16,0 1-16,0-1 0,0 0 15,0 0-15,0 0 0,0 0 16,21 1-16,0-22 0,1 0 0,-1 21 16,0-21-16,0 0 0,0 0 0,0 0 15,1 0-15,20 0 0,-21 0 0,21-21 16,-20-1-16,20 22 0,-21-21 16,21 0-16,-20 0 0,20 0 0,-21-22 15,0 22-15,0 0 0,1 0 0,-1-21 16,0 20-16,-21-20 0,0 21 0,0 0 15,0 0-15,0-1 0,0 1 16,-21 21 0,0 21-16,-1-21 0,1 22 15,21-1-15,0 0 0,-21 0 16,21 0-16,-21 22 0,21-22 0,0 0 16,0 0-16,0 0 0,0 0 0,0 1 15,0-1-15,0 0 0,0 0 16,21-21-16,0 0 15,0 0-15,1 0 0,-1 0 16,0-21-16,0 0 16,0 21-16,0-21 0,-21-1 15,22 1-15,-1 21 0,-21-21 0,0 0 16,0 0-16,21 0 0,-21-1 0,0 1 16,0 0-16,0 0 0,0 0 15,-21 0-15,0 21 0</inkml:trace>
  <inkml:trace contextRef="#ctx0" brushRef="#br0" timeOffset="87107.43">8467 10837 0,'0'0'16,"-64"0"-16,22 22 0,21-22 0,-22 0 15,22 0-15,0 0 0,21-22 16,21 22-1,0 0-15,0-21 16,22 21-16,-22-21 0,21 21 0,1 0 16,-22 0-16,21-21 0,-21 21 15,22 0-15,-22-21 0,0 0 0,21 21 16</inkml:trace>
  <inkml:trace contextRef="#ctx0" brushRef="#br0" timeOffset="90323.7">11303 10541 0,'21'-21'15,"-42"42"-15,42-63 0,-21 21 0,0-1 16,0 1-16,0 0 0,0 0 0,0 0 16,0 0-16,0-1 0,0 1 0,-21 21 15,0 0-15,21-21 0,-21 21 0,-1 0 16,1 21-16,0 0 16,0 22-16,0-1 0,0 0 15,-1 1-15,1-1 0,-21 22 0,21-22 16,0 0-16,21 22 0,-22-22 0,22 0 0,-21 1 15,21-1-15,0 0 0,0 1 16,0-1-16,0 0 0,21-20 16,1 20-16,20-21 0,-21 0 0,0 0 15,22-21-15,-1 0 0,-21 22 0,21-22 16,1 0-16,-1 0 0,-21 0 0,22-22 16,-1 1-16,-21 0 0,21 0 15,-20 0-15,-1 0 0,21-1 0,-21 1 0,0 0 16,-21 0-16,0 0 0,22 0 15,-22-1-15,0-20 0,0 21 16,0 0-16,-22 21 31,22 21-31,-21 0 0,21 0 16,0 0-16,0 1 0,0-1 0,0 0 16,0 0-16,0 0 0,0 0 0,0 1 15,0-1-15,21 0 0,-21 0 16,22 0-16,-1 0 0,21-21 0,-21 22 15,0-22-15,1 0 0,20 0 0,0 0 16,-21 0-16,22 0 0,-22-22 0,21 22 16,1-21-16,-22 0 0,21 0 0,-21 0 15,0 0-15,1-1 0,-22 1 16,21 0-16,-21 0 0,0 0 16,0 0-16,-21-22 0,-1 22 0,1 0 15,0-21-15,-21 20 0,21 1 0,-22 0 16,1 0-16,21 0 0,-22 21 0,22 0 15,-21 0-15,21 0 0,-22 0 0,22 21 16,0-21-16,0 21 0,0 0 0,21 22 16,0-22-16,0 0 0,0 0 15,0 21-15,0-20 0,0-1 0,0 0 16,21 0-16,0 0 0,21 0 0,-20 1 16,20-22-16,0 0 0,1 0 0,-1 0 15,0 0-15,22 0 0,-22 0 16,22-22-16,-22 1 0,0 21 0,1-21 15,-22 0-15,21 0 0,-21 0 0,0-1 16,1 22-16,-1-21 0,-21 0 16,21 0-16,-21 0 0,0 0 0,0-1 15,0 1-15,0 42 32,0 1-32,0-1 0,-21 0 0,21 0 15,-21 0-15,21 0 0,-22 22 0,22-22 16,0 0-16,0 0 0,-21 22 0,21-22 15,-21 0-15,21 0 16,0 0-16,-21-21 16,21 21-16,0-42 15,0 0 1,21 0-16,0 0 0,-21 0 16,21-1-16,1 1 0,-1 0 0,0-21 15,0 21-15,0-1 0,0 1 0,-21 0 16,22 0-16,-1 0 0,-21 0 15,21 21-15,0 0 16,-21 21-16,0 0 16,0 0-16,21 0 0,-21 0 0,0 1 15,21 20-15,-21-21 0,0 0 0,22 0 16,-1 1-16,0-1 0,0 0 16,0 0-16,0 0 0,1-21 0,20 21 15,0-21-15,-21 0 0,22 0 0,-1 0 16,22 0-16,-22 0 0,0 0 15,22-21-15,-22 21 0,0-21 0,1 21 16,-22-21-16,0 0 0,0 0 0,0-1 16,-21 1-16,0 0 0,0-21 15,0 21-15,0-1 0,0 1 0,0-21 16,-21 21-16,0 0 0,21-1 0,-21 1 16,0 0-16,0 21 0,-1 0 0,1 0 15,0 0-15,0 0 0,0 0 0,0 21 16,-1 0-16,1 1 15,0 20-15,0-21 0,0 0 0,0 22 16,-1-22-16,22 0 0,0 0 0,0 21 16,0-20-16,0-1 0,0 0 15,22 0-15,-1-21 0,0 0 0,0 0 16,0 0-16,0 0 0,22 0 0,-22 0 16,0 0-16,21-21 0,-20 0 0,-1 21 15,0-21-15,21-1 0,-21 1 0,1 0 16,-1-21-16,0 21 0,0-22 0,0 22 15,0-21-15,1-1 0,-1 1 16,0 0-16,0-22 0,-21 22 16,21-22-16,0 22 0,-21-21 0,0 20 15,0 1-15,0 0 0,0-1 0,22 22 16,-22 0-16,0 0 0,0 42 16,0 0-16,-22 0 0,1 22 15,21-1-15,0 0 0,-21 1 0,21-1 16,0 21-16,-21-20 0,21-1 15,0 0-15,0 1 0,0-1 0,0 0 16,0 1-16,0-22 0,0 21 0,0-21 16,21 1-16,-21-1 0,21 0 0,0 0 15,-21 0-15,22-21 0,-1 21 16,0-21-16,0 0 0,0 0 16,0 0-16,1-21 0,-1 0 15,0 21-15,0-21 0,0 0 0,0 0 16,-21-1-16,22 1 0,-22 0 0,21 0 15,0 0-15,-21-22 0,0 22 0,0 0 16,21 0-16,-21 0 0,0 0 0,0 42 31,0 0-31,0 0 16,0 0-16,0 0 0,-21 1 0,21-1 16,0 0-16,0 0 0,0 0 0,0 0 15,0 1-15,0-1 16,0 0-16,21 0 15,0-21-15,22 0 0,-22 0 16,0 0-16,0 0 0,21 0 0,-20 0 16,-1-21-16,0 0 0,0 21 0,0-21 15,0-1-15,1 1 0,-1 0 0,0 0 16,0-21-16,0 20 0,-21-20 16,21 0-16,1-1 0,-22-20 0,0 21 15,21-22-15,-21 1 0,21 20 0,0 1 16,-21-22-16,21 43 0,-21-21 0,21 21 15,-21 0-15,0 42 32,0 0-32,0 0 0,-21 21 0,21 1 15,-21-1-15,21 0 0,0 1 16,-21-1-16,21 0 0,0 22 0,-21-43 16,21 21-16,0 1 0,0-1 0,0-21 15,0 22-15,0-22 0,0 0 0,0 0 16,0 0-16,0 0 0,21-21 15,0 22-15,0-22 0,0 0 16,1 0-16,-1 0 0,0-22 16,0 1-16,0 21 0,0-21 0,1 0 15,-1 0-15,-21 0 0,21-1 16,0-20-16,0 21 0,0 0 16,1-22-16,-1 22 0,0 0 0,0 0 15,-21 0-15,0 42 31,0 0-31,0 0 0,0 22 16,0-22-16,-21 0 0,21 0 0,-21 0 16,21 0-16,0 1 0,0-1 0,0 0 15,0 0-15,0 0 16,21-21-16,0 0 0,-21 21 0,21-21 16,22 0-16,-22 0 0,0 0 0,0 0 15,21 0-15,-20 0 0,20 0 16,-21-21-16,0 21 0,22-21 0,-22 0 15,0 0-15,0 0 0,0-1 0,0 1 16,1 0-16,-1-21 0,0 21 0,0-1 16,0-20-16,-21 21 0,0 0 0,21 0 15,-21 42 17,-21 0-32,21 0 0,-21 0 0,21 0 15,-21 1-15,0 20 0,21-21 0,0 0 16,0 0-16,0 1 0,0-1 0,0 0 15,0 0-15,0 0 16,21-21-16,0 0 0,0 0 16,0 0-16,1 0 15,-1 0-15,0 0 0,0-21 16,0 0 0,-21 0-16,0 0 0,0-1 15,0 1-15,0 0 0,-21 0 16,21 0-16,-21 0 0,0-1 0,0 1 15,21 0-15,0 0 16,0 0 31,21 21-47,0 0 0,0-21 0,0 21 0,0-22 16,1 22-16,-1 0 0,0 0 15,0-21-15,0 21 0,0 0 0,1 0 16,-1 21-16,0 1 0,0-22 15,-21 21-15,21 0 0,0 0 16,-21 0-16,22 0 0,-1 1 0,-21 20 16,0-21-16,21 0 0,-21 0 0,21 1 15,-21-1-15,0 0 0,0 0 16,0 0-16,0 0 0,0 1 16,-21-22-16,0 0 15,21 21-15,-21-21 0,-1 0 0,22-21 47,0-1-47,0 1 0,0 0 16,22 0-16,-1 0 0,0 0 15,0-1-15,0-20 0,0 21 0,1-21 16,-1-1-16,21 1 0,-21 0 16,43-22-16,-22 22 0,0-1 15,-20 22-15,-1 21 0,21 0 16,-42 21-16,0 1 0,0-1 0,0 0 15,0 21-15,0 1 0,0-22 16,0 21-16,0 0 0,-21 1 0,21-22 16,-21 21-16,0-21 0,-1 1 0,22 20 15,0-21-15,-21 0 0,0-21 16,21 21-16,-21 1 0,21-1 16,0-42 30,0-1-46,0 1 0,0 0 16,0 0-16,0 0 0,0-22 0</inkml:trace>
  <inkml:trace contextRef="#ctx0" brushRef="#br0" timeOffset="90539.58">15748 10245 0,'-21'0'15,"42"0"-15,-63 0 0,20 0 0,1-21 0,0 21 16,0 0-16,21-22 0,-21 22 16,21-21-16,0 0 31,-21 21-15,-1 0-1,1 0-15,0 0 0,0 21 16,0-21-16,0 0 0</inkml:trace>
  <inkml:trace contextRef="#ctx0" brushRef="#br0" timeOffset="90759.45">14330 10499 0,'21'0'16,"0"0"-1,0 0-15,0 0 0,1 0 0,-1 0 16,0-21-16,0 21 0,21 0 0,-20 0 16,-1-22-16,0 22 0,0 0 15,0 0-15,0-21 0,-21 0 16,0 0-16,0 0 16,-21 21-16</inkml:trace>
  <inkml:trace contextRef="#ctx0" brushRef="#br0" timeOffset="90934.78">14182 10308 0,'0'0'0,"0"21"16</inkml:trace>
  <inkml:trace contextRef="#ctx0" brushRef="#br0" timeOffset="91463.48">17738 10562 0,'0'0'0,"0"-21"0,21 0 0,-21 0 16,0 0-16,0-1 0,0 1 15,0 42 1,0 1 0,0-1-16,-21 21 0,21-21 15,0 22-15,0-1 0,-22-21 0,22 21 16,-21-20-16,21 20 0,0-21 16,0 0-16,0 0 0,-21 1 0,21-1 15,0 0-15,0 0 0,-21 0 16,21 0-16,0 1 15,0-44 17,21 1-32,0 21 0</inkml:trace>
  <inkml:trace contextRef="#ctx0" brushRef="#br0" timeOffset="91839.27">18203 10520 0,'43'0'0,"-86"0"0,107-21 0,-43 0 0,0 21 15,0 0-15,-21-22 0,-21 22 16,0 0 0,-21 0-16,20 0 0,-20 0 15,0 0-15,21 22 0,-22-1 0,1-21 16,21 21-16,0 0 0,-22-21 0,22 21 16,21 0-16,0 1 15,0-1-15,21 0 16,0-21-16,1 21 0,-1 0 0,21-21 15,0 21-15,-20 1 0,20-1 16,-21 0-16,21 0 0,-20-21 16,-1 21-16,0 0 0,0 1 0,0-1 0,-21 0 15,0 0-15,-21 0 16,0-21 0,0 0-16,0 0 0,-22 0 0,22 0 15,0 0-15,0 0 0,0 0 0,-1 0 16,1 0-16,0 0 0,0 0 0,0 0 15,21-21-15,-21 21 0,21-21 0,0 0 16,-22 0-16,1-1 16,21 1-16,-21 0 0</inkml:trace>
  <inkml:trace contextRef="#ctx0" brushRef="#br0" timeOffset="92063.14">17589 10012 0,'0'-21'32,"0"42"14,22-21-46,-1 21 16</inkml:trace>
  <inkml:trace contextRef="#ctx0" brushRef="#br0" timeOffset="92819.29">19135 10329 0,'0'0'0,"0"22"0,-22-22 0,44 0 31,20-22-31,-21 22 0,0-21 16,64-21-16,-43 42 0,1-21 15,-1 0-15,0-1 0,1 1 0,-1-21 16,-21 21-16,21 0 16,-20-22-16,-1 22 0,0-21 0,0 21 15,-21-22-15,21 1 0,-21 21 0,0-22 16,0 22-16,0 0 0,0 0 0,0 0 15,0 0-15,-21 21 0,0 0 16,0 0-16,0 0 0,-1 0 16,1 42-16,0-21 0,-21 43 0,21-22 15,-1 21-15,1 1 0,-21-1 0,21 22 16,0 0-16,21-1 0,-22 22 16,22-21-16,-21 0 0,0-1 0,21 1 0,0 0 15,0-1-15,0 1 0,0 0 0,0-22 16,0 22-16,0-1 0,0-20 15,-21-1-15,21 1 0,0-1 16,0 1-16,0-22 0,0 1 0,0-1 16,0 0-16,21 1 0,-21-22 0,21 0 15,0-21-15,1 0 0,-1 0 0,0 0 16,21 0-16,-21 0 0,22-42 0,-1 20 16,-21 1-16,22-21 0,-1 0 0,-21 20 15,0-20-15,0 0 0,1-22 0,-22 22 16,0 0-16,0-1 0,0-20 0,0 20 15,-22-20-15,1 21 0,0-22 16,-21 22-16,21-1 0,-22 1 0,1 21 16,21 0-16,-22-22 0,22 22 15,0 21-15,0-21 0,0 21 0,0 0 16,21-21-16,-22 21 0,22-21 0,0 0 16,22-1-1,-1 22-15,0-21 0,21 0 0,1 0 16,-22 0-16,42 21 0,-20-21 0,-1-1 15,21 1-15,-20 0 0,-1 21 0,22-21 16,-22 0-16</inkml:trace>
  <inkml:trace contextRef="#ctx0" brushRef="#br0" timeOffset="93256.04">20468 10308 0,'0'0'0,"0"-21"0,0 0 15,0 0-15,0 0 0,-21-1 0,0 1 16,0 21-16,-1 0 0,1-21 0,0 21 15,0 0-15,-21 0 0,20 0 16,1 21-16,-21 0 0,21 1 0,0-1 16,-1 21-16,1-21 0,0 22 0,0-1 15,0 0-15,21 1 0,-21-1 0,21-21 16,0 21-16,0-20 0,0 20 0,0-21 16,0 0-16,0 0 0,21-21 15,0 0-15,0 0 0,0 0 16,0 0-16,1 0 0,-1-21 15,0 0-15,21 0 0,-21 0 0,1 0 16,20-1-16,-21-20 0,0 21 0,0-21 16,1-1-16,-22 22 0,0-21 15,21-1-15,-21 1 0,0 21 0,21-21 0,-21 20 16,0 1-16,0 42 16,0 1-1,0-1-15,0 21 0,0-21 16,0 22-16,0-22 0,0 21 0,0 0 15,0-20-15,0 20 0,0-21 0,0 0 16,0 22-16,0-22 0,21 0 16,0 0-16,0-21 15,1 0-15,-1 0 0,0 0 16,0 0-16,0 0 0,0-21 0,1 21 16,-1-21-16,0 0 0</inkml:trace>
  <inkml:trace contextRef="#ctx0" brushRef="#br0" timeOffset="93503.1">20934 9779 0,'0'-42'15,"0"84"-15,0-105 0,0 41 0,0 44 32,-21-1-32,-1 0 0,22 21 0,-21-21 15,0 22-15,0-1 0,21 22 0,0-22 16,-21 0-16,21 1 0,-21-1 0,21 0 15,0 1-15,0-1 0,0-21 0,0 21 16,0-20-16,0 20 0,0-21 16,0 0-16,0 0 0,0 1 0,0-1 15,0 0-15,21-21 0,0 0 16,0 0-16,0 0 0,0 0 16,1-21-16</inkml:trace>
  <inkml:trace contextRef="#ctx0" brushRef="#br0" timeOffset="94163.72">21272 10245 0,'22'-21'0,"-44"42"0,65-64 0,-43 22 16,0 0-16,0 0 15,-21 21 1,-1 0-16,1 0 0,0 0 16,0 0-16,0 21 0,0-21 0,-1 21 15,1-21-15,21 21 0,-21-21 0,21 22 16,0-1-16,0 0 15,0 0-15,0 0 0,21 0 16,0 1-16,1-1 0,-22 0 16,21 0-16,0 0 0,-21 0 0,21 22 15,-21-22-15,0 0 0,0 0 0,0 0 16,0 1-16,0-1 0,0 0 16,-21-21-16,0 21 0,0 0 15,-1-21-15,1 0 0,0 0 16,0 0-16,0 0 0,0 0 15,-1 0-15,1-21 0,21 0 16,-21 21-16,21-21 0,0 0 0,0-1 16,0 44 31,21-1-32,0-21-15,1 0 0,-1 21 16,0-21-16,21 0 0,-21 0 0,22 0 15,-22 0-15,21 0 0,1 0 0,-1 0 16,21 0-16,-20 0 0,20-21 0,-20 21 16,-1-21-16,-21-1 0,21 1 0,-20 0 15,-1 0-15,0 0 0,0 0 16,0-22-16,-21 22 0,21-21 0,-21 21 16,0-22-16,0 22 0,0 0 0,0 0 15,-21 21 1,0 0-16,0 0 0,21 21 15,-21 0-15,0 0 0,21 0 0,-22 22 16,22-22-16,0 21 0,0-21 16,-21 22-16,21-22 0,0 0 0,0 0 15,0 0-15,0 1 0,21-22 0,1 21 16,-1-21-16,0 0 0,0 0 16,0 0-16,0-21 0,1 21 15,-1-22-15,21 1 0,-21 0 0,0 0 16,1 0-16,-1-22 0</inkml:trace>
  <inkml:trace contextRef="#ctx0" brushRef="#br0" timeOffset="94627.45">23410 9800 0,'0'-21'16,"0"42"-16,21-63 0,1 21 0,-22 0 16,0-1-16,0 1 0,0 0 15,0 42 1,0 0 0,0 22-16,0-1 0,0 0 15,0 1-15,0-1 0,0 22 0,0-22 0,0 21 16,0-20-16,0-1 0,0 22 0,0-22 15,0 0-15,0 1 16,0-1-16,0-21 0,0 21 0,0-20 16,0-1-16,0 0 0,0 0 0,0 0 15,-22-21 1,1-21 0,0 21-16</inkml:trace>
  <inkml:trace contextRef="#ctx0" brushRef="#br0" timeOffset="95827.28">23008 10224 0,'0'0'0,"-21"0"0,21-22 16,21 22-1,0 0-15,0 0 16,1 0-16,-1 0 0,21-21 0,-21 21 16,22 0-16,20-21 0,-21 0 0,22 21 15,-1-21-15,1 0 0,-1-1 0,-20 1 16,20 0-16,-20 0 0,20 0 0,-21 0 15,1-22-15,-22 22 0,21-21 16,-21 21-16,1-22 0,-1 1 16,-21 0-16,0 20 0,0-20 0,0 0 0,0 21 15,0-1-15,0 1 0,-21 21 16,-1 21-16,1 1 16,21-1-16,-21 21 0,0-21 0,0 22 15,21 20-15,0-21 0,-21 1 16,-1 20-16,22-20 0,0-1 0,-21 21 15,21-20-15,0-1 0,0 0 0,-21 1 16,21-22-16,-21 21 0,21 1 0,0-22 16,0 0-16,-21 0 0,21 0 0,0 0 15,0 1 1,0-44 0,21 22-16,-21-21 15,0 0-15,21 0 0,-21 0 0,21 0 16,0-1-16,-21 1 0,0 0 15,22-21-15,-22 21 0,21 21 0,0-22 16,-21 1-16,21 21 0,0 0 16,-21 21-16,0 1 15,0-1-15,0 0 16,0 0-16,0 0 0,0 22 0,0-22 16,0 0-16,21 0 0,-21 0 0,0 0 15,22 1-15,-1-22 0,-21 21 0,21-21 16,0 0-16,0 0 0,0 0 0,1 0 15,-1 0-15,21 0 0,-21 0 0,22 0 16,-1-21-16,0-1 0,-21 1 0,22 0 16,-1 0-16,-21 0 15,22 0-15,-22-1 0,0 1 0,0-21 16,0 21-16,0 0 0,-21-22 0,22 22 16,-22 0-16,0 0 0,0 0 0,-22 21 15,1 0-15,0 0 16,0 0-16,0 0 0,0 21 0,-1 0 15,1 0-15,0 0 0,21 22 0,-21-22 16,21 0-16,0 0 0,-21 0 16,21 0-16,0 1 0,0-1 0,0 0 15,0 0-15,21-21 0,0 21 0,0-21 16,0 0-16,1 0 0,-1 0 0,21 0 16,-21 0-16,22 0 0,-1 0 15,-21-21-15,21 0 0,1 21 0,-22-21 16,21 0-16,-21 21 0,1-22 0,20 1 15,-21 0-15,0 0 0,0 0 0,-21 0 16,22-1-16,-22 1 0,0 0 16,0 0-16,0 0 0,0 42 31,0 0-31,-22 0 0,22 0 16,-21 1-16,21-1 0,-21 0 15,21 0-15,-21 0 0,21 0 0,-21 1 16,21-1-16,0 0 15,0 0 1,0-42 15,0 0-31,0 0 16,21-1-16,-21 1 0,21 0 0,0 0 16,0 0-16,1 0 0,-1-1 0,0-20 15,0 21-15,0 0 0,0 0 16,22-1-16,-22 22 0,0 0 15,0 0-15,-21 22 0,21-22 16,-21 21-16,0 0 0,0 0 0,0 21 16,0-20-16,0-1 0,0 0 15,0 0-15,0 21 0,0-20 0,0-1 16,0 0-16,0 0 0,0 0 16,0 0-16,22-21 46,-1-21-30,21 0-16,-21 21 0,22-21 0,-1 0 16</inkml:trace>
  <inkml:trace contextRef="#ctx0" brushRef="#br0" timeOffset="96100.85">26628 9610 0,'0'-21'0,"0"42"0,0-64 0,0 22 16,0 42 0,0 1-1,0 20-15,0-21 0,-22 21 0,1 1 16,0-1-16,21 0 0,0 22 0,-21-22 16,0 1-16,0-1 0,21 0 15,0 1-15,-22-1 0,1 0 0,21 1 16,-21-22-16,21 21 0,0-21 15,0 22-15,0-22 0,0 0 0,0 0 16,0 0-16,-21-42 31</inkml:trace>
  <inkml:trace contextRef="#ctx0" brushRef="#br0" timeOffset="96955.35">26162 10139 0,'0'0'0,"21"0"32,0 0-32,0 0 0,22 0 15,-22 0-15,21 0 0,1 0 0,-1 0 16,21 0-16,-20 0 0,20-21 0,-20 21 16,20-21-16,-21-1 0,1 22 0,-1-21 15,0 0-15,-20-21 0,20 21 16,-21-1-16,0-20 0,0 0 0,-21-1 15,22 1-15,-22 0 0,21-1 0,-21 1 16,0 0-16,0 21 0,0-1 0,0 1 16,0 0-16,-21 42 15,-1 0-15,1 1 16,0 20-16,21-21 0,-21 21 16,0 1-16,0 20 0,21-20 0,-22-1 15,1 0-15,21 1 0,-21-1 0,21 0 16,0-21-16,-21 22 0,21-1 0,-21-21 15,21 0-15,-21 1 0,21 20 0,0-21 16,-22 0-16,22 0 16,-21-21-16,21 22 15,0-44 1,0 1-16,21 0 16,1 21-16,-1-21 0,0 0 0,0-22 15,0 22-15,0 0 0,1-21 0,-1 21 16,21-1-16,-21-20 15,22 21-15,-22 21 0,0-21 0,0 21 16,0 0-16,0 0 0,1 0 0,-22 21 16,0 0-16,0 0 0,0 0 15,0 1-15,0-1 0,0 0 0,0 0 16,0 0-16,0 0 0,0 22 16,0-22-1,21-21-15,0 0 0,0 0 0,0 0 16,22 0-16,-1 0 0,-21 0 15,21 0-15,1 0 0,-1 0 0,0 0 0,-20-21 16,20 21-16,-21-21 0,0-1 0,0 1 16,1 0-16,20 0 0,-42 0 15,21 0-15,0-1 0,-21-20 0,21 21 16,-21 0-16,0 0 0,0-1 16,0 1-16,-21 21 15,0 0-15,0 21 0,0 1 0,0-1 16,-1 0-16,1 0 0,0 0 0,0 22 15,0-22-15,21 0 0,0 0 0,-21 0 16,21 0-16,0 1 0,0-1 16,0 0-16,21 0 0,0-21 15,0 0-15,0 0 0,0 0 16,1 0-16,-1 0 0,0 0 0,0 0 16,0 0-16,0-21 0,1 21 15,-1-21-15,0 21 0,0-21 0,0 21 16,0-22-16,1 22 0,-22-21 15,-43 21 17,22 0-32</inkml:trace>
  <inkml:trace contextRef="#ctx0" brushRef="#br0" timeOffset="98023.38">2519 12637 0,'21'21'0,"-42"-42"0,0-1 0,21 1 0,-22 0 15,1-21-15,21 21 0,-21-1 0,21 1 16,0 0-16,0 42 31,0 0-31,0 1 0,0 20 0,0 0 16,0 1-16,21 20 0,-21-21 0,0 22 15,0-1-15,0 1 16,0-1-16,0-20 0,0 20 0,0-20 16,0 20-16,-21-21 0,21 1 0,-21-1 15,0-21-15,21 0 0,-21 1 16,21-1-16,-22 0 0,1-21 16,21-21-16,-21 0 15,21-1-15,0 1 0,0 0 16,0 0-16,0 0 0,21-22 0,0 22 15,1-21-15,20 21 0,-21-22 0,21 22 16,-20 0-16,20 0 0,0-21 16,1 42-16,-1-22 0,-21 22 0,21 0 15,1 0-15,-1 0 0,-21 0 16,22 22-16,-22-1 0,0 0 16,-21 0-16,0 0 0,0 0 0,0 1 15,0 20-15,0-21 0,-21 0 0,-22 0 16,22 22-16,-21-22 0,0 0 15,-1 0-15,1 0 0,-22 1 0,22-22 16,0 21-16,21-21 0,-22 0 0,22 21 16,0-21-16,0 0 0,0 0 15,21-21 1,21 0-16,0-1 16,0 1-16,21 0 0,-20 0 15,20 0-15,0 0 0</inkml:trace>
  <inkml:trace contextRef="#ctx0" brushRef="#br0" timeOffset="98275.23">3196 12573 0,'0'-21'0,"0"42"0,0-63 16,-21 42 15,21 21-31,-21 0 0,21 21 0,-21-20 16,21 20-16,0 0 0,0 22 0,0-22 15,0 22-15,0-22 16,0 0-16,0 22 0,0-22 0,0 0 16,0 1-16,0-1 0,0 0 0,21 1 15,-21-1-15,21-21 0,-21 0 16,0 1-16,21-1 0,0-21 0,0 21 16,1-21-16,-1 0 0,0 0 15,0-21-15,0 21 0,0-21 0</inkml:trace>
  <inkml:trace contextRef="#ctx0" brushRef="#br0" timeOffset="98660.01">3619 13081 0,'22'-21'0,"-44"42"0,44-84 0,-1 41 15,-21 1-15,0 0 16,0 0-16,-21 21 16,-1 21-16,1 0 15,21 0-15,-21 22 0,0-22 16,0 0-16,21 21 0,0-20 0,0 20 15,0-21-15,0 21 0,0-20 0,0-1 16,0 0-16,0 0 0,0 0 0,21 0 16,0-21-16,0 0 0,-21 22 15,43-22-15,-22 0 0,0 0 0,0 0 16,21 0-16,-20-22 0,20 1 0,-21 0 16,0 0-16,22 0 0,-22 0 0,0-1 15,-21 1-15,0-21 16,21 21-16,-21-22 0,0 22 0,0-21 15,0 0-15,0 20 0,-21-20 0,0 21 16,0 0-16,-1 0 0,22-1 16,-21 22-16,0 0 0,0 0 0,0 0 15,0 22-15,-1-1 0,1 0 0,0 0 16,21 0-16,-21 22 0,21-22 0,0 0 16,0 0-16,0 0 0,21 0 15,0-21-15,0 22 0,22-22 0,-22 0 16,0 0-16</inkml:trace>
  <inkml:trace contextRef="#ctx0" brushRef="#br0" timeOffset="99438.13">4466 12869 0,'0'-21'0,"0"42"0,0-63 0,0 0 16,0 21-16,0-1 0,0 1 0,0 0 15,-21 21-15,0 0 16,0 0-16,-1 0 0,22 21 0,-21 0 15,0 1-15,0 20 0,0-21 0,21 21 16,0 1-16,-21-1 0,21 0 0,-22 1 16,22-1-16,0-21 0,0 22 15,0-1-15,0-21 0,0 21 0,0-20 16,0-1-16,22 0 0,-1 0 16,21-21-16,-21 0 0,0 0 0,22 0 15,-22 0-15,21 0 0,1 0 16,-1-21-16,0 21 0,1-21 0,-22 0 15,21-1-15,0 1 0,-20 0 0,20 0 16,-21-21-16,0 20 0,0-20 0,-21 0 16,0-1-16,0 1 0,22-21 15,-22 20-15,0 1 0,0 0 0,0-1 16,0 1-16,0 21 0,0 0 0,-22 21 31,22 42-31,0-21 16,-21 0-16,21 22 0,-21-22 15,21 21-15,-21 0 0,21 1 0,0-22 16,0 21-16,-21-21 0,21 22 16,-21-22-16,21 0 0,0 21 0,0-20 15,0-1-15,-22 0 0,44-21 47,-22-21-47,21 0 16,0-1-16,0 1 0,0 0 0,0-21 15,1 21-15,-1-22 0,0 22 16,21 0-16,-21 0 0,1 0 16,-1 21-16,0 0 0,0 0 0,0 0 15,0 0-15,-21 21 16,0 0-16,0 0 16,0 0-16,0 0 15,-21 1-15,0-22 0,0 21 0,0-21 16,0 21-16,-1-21 0,1 21 15,0-21-15,0 21 0,0 0 16,21 1-16,0-1 16,0 0-16,0 0 15,0 0-15,21 0 16,0-21-16,0 0 0,0 22 0,1-22 16,-1 0-16,0 0 15,0 0-15,0 0 0,0 0 0,1 0 16,20 0-16,-21 0 0,0 0 0,22-22 15,-22 22-15,21-21 0,0 0 0,1 21 16</inkml:trace>
  <inkml:trace contextRef="#ctx0" brushRef="#br0" timeOffset="100235.68">6413 12827 0,'0'-42'0,"0"84"0,0-105 0,0 20 15,0 22-15,0 0 0,0 0 16,-21 21-16,0 0 16,0 0-16,0 0 0,21 21 15,-21 0-15,-1 0 0,1 0 0,21 22 16,-21-22-16,0 21 0,21-21 0,-21 22 16,21-22-16,0 21 0,0-21 15,0 22-15,0-22 0,0 0 0,0 0 16,0 0-16,21 1 0,0-22 0,0 0 15,0 21-15,1-21 0,-1 0 0,0 0 16,0 0-16,21-21 16,-20 21-16,-1-22 0,0 1 0,0 21 15,0-21-15,0 0 0,1-21 0,-22 20 16,0 1-16,0-21 0,0 21 0,0-22 16,0 1-16,0 21 0,0-21 0,0 20 15,-22 1-15,1 0 0,0 0 16,0 0-16,0 21 15,21 21 1,21-21 0,0 0-16,21 0 15,-20 0-15,-1 0 0,0 0 16,0 0-16,21 0 0,-20 0 16,-1 0-16,0-21 0,0 21 0,0 0 15,0 0-15,1 0 0,-1 0 31,-21 21-31,0 0 16,0 0-16,0 0 0,0 1 0,0-1 16,-21 21-16,21-21 0,0 22 0,-22-1 15,1 0-15,21 1 0,0-1 0,0 0 16,-21 1-16,21-1 0,0 0 16,0 22-16,-21-1 0,21-20 0,0 20 15,0 1-15,-21-1 0,21 1 0,0-1 16,0-21-16,0 22 0,-21-22 15,-1 1-15,22-1 0,-21 0 0,0 1 16,0-1-16,0-21 0,21 0 0,-21 0 16,-1 1-16,1-22 0,0 0 15,0 0-15,0 0 16,21-22-16,-21 1 0,21-21 16,0 21-16,0 0 0,0-22 0,21 1 15,0 0-15,0-1 0,0 1 0,0-22 16,22 22-16,-22-21 0,21-1 0,1 22 15,-1-22-15,0 22 0,1 0 16,-22-1-16,21 1 0,0 0 0,1-1 16,-22 22-16,0-21 0,0 21 15,0-22-15,1 22 0,-22-21 0,21 21 16,-21-22-16</inkml:trace>
  <inkml:trace contextRef="#ctx0" brushRef="#br0" timeOffset="101215">8318 13208 0,'22'0'16,"-1"0"-16,0-21 15,0 21-15,0-21 0,0 0 16,1-1-16,-1 1 0,0-21 0,0 21 16,21-22-16,-20 1 0,20 0 0,-21-1 15,21 1-15,-20 0 0,-1-22 0,0 22 16,0 0-16,-21-1 0,0 1 16,0 21-16,0-22 0,0 22 0,0 0 15,0 0-15,-21 21 0,0 0 16,0 0-16,-1 0 0,1 21 15,21 0-15,0 0 16,0 22-16,0-22 0,0 21 0,0 1 0,0-1 16,0 0-16,21 1 0,1-1 0,-1 0 15,42 64 1,-42-85-16,1 22 0,-1-22 0,0 0 16,0-21-16,-21 21 0,-21-21 31,0 0-16,-22-21-15,22 21 0,0-21 0,0 21 16,-21-21-16,20-1 0,1 22 16,0-21-16,0 21 0,0 0 15,21 21 1,0 1 0,0-1-16,0 0 0,0 0 0,21 0 15,0 0-15,21 1 0,-20-22 16,-1 21-16,21 0 0,-21-21 0,22 0 15,-1 0-15,0 0 0,1 0 0,20 0 16,-21 0-16,1-21 0,-1 21 0,22-21 16,-43-1-16,21 1 0,0 0 15,-20 0-15,-1 0 0,0-22 0,0 1 16,0 21-16,-21-21 0,21-1 0,-21-20 16,0 20-16,0 1 0,22-21 0,-22 20 15,0 1-15,21-22 0,-21 22 16,21 0-16,-21-1 0,0 22 15,0 0-15,0 0 0,0 0 0,0 42 16,0 0-16,0 0 16,0 22-16,0-1 0,-21 0 0,21 1 15,-21-1-15,-1 0 0,22 22 16,0-22-16,0 0 0,0 1 0,0-1 16,0 0-16,0-20 0,0 20 0,0-21 15,0 0-15,0 0 0,0 1 16,22-22-16,-1 0 15,0 0-15,0 0 16,0-22-16,-21 1 16,0 0-16,0 0 0,21 0 15</inkml:trace>
  <inkml:trace contextRef="#ctx0" brushRef="#br0" timeOffset="101382.9">9525 12679 0,'21'0'0,"-42"0"0,0 0 0,0 0 31,42-21 1,0 21-17,0-21-15,0 21 0,22 0 16,-22 0-16,0-22 0,21 22 16,-21 0-16,1-21 0,20 21 0</inkml:trace>
  <inkml:trace contextRef="#ctx0" brushRef="#br0" timeOffset="102216.42">10287 13018 0,'21'0'16,"0"0"-16,0-22 15,1 1 1,-22 0-16,21 0 0,-21 0 15,0 0-15,0-1 0,0 1 0,0 0 16,0 0-16,0-21 0,0 20 16,0-20-16,-21 21 0,-1 0 0,1 0 15,0-1-15,0 22 0,0 0 0,-22 0 16,22 0-16,0 0 0,-21 0 0,-1 22 16,22-1-16,-21 0 0,0 21 15,20-21-15,-20 22 0,21-1 0,0 0 16,0-20-16,21 20 0,0 0 15,0-21-15,0 1 0,0 20 0,0-21 0,21 0 16,0-21-16,0 21 0,0-21 16,0 0-16,22 0 0,-1 0 15,-21 0-15,22 0 0,-22 0 0,21 0 16,-21-21-16,22 0 0,-22 21 0,0-21 16,0 0-16,0 0 0,-21-1 0,0 1 15,21-21-15,-21 21 0,22-22 0,-22 22 16,21-21-16,-21 0 0,0-1 15,0 22-15,0 0 0,0-21 0,21 20 16,-21 44 0,0-1-1,0 0-15,0 21 0,0-21 16,0 22-16,0-1 0,0-21 0,0 22 16,0-1-16,0-21 0,0 0 15,0 0-15,0 22 0,0-22 0,21-21 16,-21 21-16,21 0 0,0-21 15,1 0-15,-1 0 16,0 0-16,0 0 0,0-21 0,0 0 16,1 21-16,-1-21 0,0 0 0,0-1 15,0-20-15,0 21 0,1 0 0,-22-22 16,21 1-16,0 0 0,-21 21 0,0-22 16,21 1-16,0 0 0,-21-1 15,21 1-15,-21 0 0,0-1 0,0 1 16,0 21-16,0-22 0,22 22 15,-22 42 1,-22 1-16,1-1 16,21 21-16,-21 0 0,0 1 15,21-1-15,0 0 0,-21 1 0,21-1 16,-21 0-16,21 1 0,0-1 0,0 0 16,0 1-16,0-22 0,0 21 0,0-21 15,0 1-15,0-1 0,0 0 0,0 0 16,21 0-16,0-21 15,0 0-15,0 0 16,0 0-16,1-21 0,-22 0 16,0 0-16,21 0 15</inkml:trace>
  <inkml:trace contextRef="#ctx0" brushRef="#br0" timeOffset="102399.32">10753 12721 0,'0'0'15,"-22"0"-15,1 0 0,21-21 16,0 0 0,21 21-1,-21-21-15,22 21 0,-1 0 16,21-21-16,-21 21 0,0 0 16,1-22-16,20 22 0,-21-21 0,0 21 15,0 0-15,22 0 0</inkml:trace>
  <inkml:trace contextRef="#ctx0" brushRef="#br0" timeOffset="104655.04">11197 12912 0,'0'0'0,"0"21"0,0 0 16,0 0-16,21-21 15,0 0 1,1 0-16,-1-21 15,0 0-15,0 21 0,0-21 0,0 0 16,-21-1-16,22 1 0,-1 0 0,-21 0 16,0 0-16,0 0 0,0-22 0,0 22 15,0 0-15,0-21 0,0 20 0,0 1 16,0 0-16,-21 21 16,-1 0-16,1 0 0,0 0 15,0 21-15,0 0 0,0 22 0,-1-22 16,22 21-16,-21-21 0,0 22 15,21-1-15,0 0 0,0 1 0,0-22 16,0 21-16,0-21 0,0 22 16,21-22-16,0 0 0,22 0 0,-22 0 15,0 1-15,21-22 0,-20 0 0,20 0 16,0 0-16,-21 0 0,22 0 0,-1 0 16,-21 0-16,0 0 0,22-22 0,-22 22 15,0-21-15,21 0 0,-20 0 16,-1 0-16,0 0 0,0-22 0,-21 22 15,21-21-15,0 21 0,-21-22 0,22 1 16,-22 21-16,0-22 0,0 22 0,0 0 16,21 0-16,-21 42 31,0 0-31,-21 0 16,21 1-16,-22-1 0,22 0 0,-21 0 15,21 21-15,0-20 0,-21-1 0,21 0 16,-21 0-16,21 21 0,0-20 0,0-1 15,-21 0-15,21 0 0,0 0 16,0-42 31,21 0-47,-21 0 0,0 0 16,21-1-16,0 1 0,-21 0 0,21 0 15,1-21-15,-22 20 0,21-20 16,0 21-16,0-21 0,0 20 15,0 1-15,1 0 0,-1 0 0,-21 0 16,21 21-16,0 0 0,0 0 16,-21 21-16,0 0 0,0 0 15,0 0-15,0 1 0,0-1 0,21 21 16,-21-21-16,0 0 0,22 1 16,-22-1-16,0 0 0,0 0 0,0 0 15,21 0-15,-21 1 0,0-1 31,0-42 1,21 21-32,-21-22 0,21 1 15,-21 0-15,21 21 0,-21-21 0,21 0 16,1 0-16,-1-22 0,0 22 0,0 0 16,0-21-16,0 20 0,1-20 0,20 21 15,-21-21-15,0 20 0,22 1 0,-22 0 16,0 21-16,0 0 0,0 0 15,-21 21 1,0 0-16,0 1 0,0-1 0,0 0 16,0 21-16,0-21 0,0 1 0,-21 20 15,21-21-15,0 0 0,-21 0 0,21 22 16,0-22-16,0 0 16,0 0-16,21 0 0,0-21 15,0 22-15,1-22 0,-1 0 16,0 0-16,0 0 0,0 0 0,0 0 15,1 0-15,-1 0 0,0-22 0,0 22 16,0-21-16,0 0 0,1 0 16,-1 21-16,0-21 0,-21-22 0,0 22 15,21 0-15,0-21 0,-21 21 0,0-1 16,0-20-16,21 21 0,-21 0 0,0 0 16,0-1-16,-21 22 15,0 22 1,0-1-16,0 0 15,0 0-15,21 0 0,0 22 0,-22-22 16,22 0-16,0 0 0,0 0 0,0 0 16,0 1-16,0-1 0,0 0 0,0 0 15,0 0-15,22-21 0,-22 21 0,21-21 16,0 0-16,0 0 0,0 0 16,0 0-16,1 0 0,20 0 15,-21 0-15,0 0 0,0-21 0,1 21 16,-1-21-16,0 21 0,21-42 15,-21 42-15,1-21 0,-1-1 0,0 1 16,0-21-16,0 21 0,0 0 16,1-1-16,-1 1 0,0 0 15,0 0-15,-21 0 0,0 0 0,21 21 16,-21 21 15,-21 0-31,0 0 0,21 21 16,-21-20-16,0-1 0,-1 0 0,22 21 15,-21-21-15,21 1 0,-21-1 0,0 0 16,21 0-16,0 0 0,-21 0 0,0 1 16,21-1-1,0 0 1,-22-21-16,22-21 31,0 0-31,0-1 16,22 1-16,-1 0 0,-21 0 0,21 0 15,0 0-15,21-1 0,-20-20 16,-1 21-16,21-21 0,-21 20 0,22-20 16,-22 21-16,0-21 0,21 20 0,-21 1 15,1 0-15,-1 21 0,0 0 0,0 0 16,0 0-16,-21 21 16,0 0-16,0 1 0,0-1 15,0 0-15,0 21 0,0-21 0,0 22 16,0-22-16,0 0 0,0 0 0,0 22 15,0-22-15,0 0 0,0 0 16,21 0-16,1 0 0,-1-21 16,0 22-16,0-22 15,0 0-15,0 0 16,1 0-16,-1-22 0,-21 1 16,21 0-16,0 0 0,-21 0 15,21 0-15,0-1 0,-21-20 16,22 21-16,-1-21 0,0-1 0,-21 22 15,21-21-15,0-1 0,0 1 16,1 0-16,-1-1 0,0 1 0,0 0 16,0-1-16,0 22 0,1-21 0,-22 21 15,0 0-15,0-1 0,0 1 0,0 42 32,-22 1-32,1-1 0,0 0 0,0 21 15,0 1-15,-22-22 0,22 21 16,0 0-16,0 1 0,0-1 0,21 0 0,-21 1 15,-1 20-15,22-20 0,0-22 16,0 21-16,0-21 0,0 0 16,0 22-16,0-22 0,0 0 0,0 0 15,0 0-15,22-21 16,-1 0-16,0 22 0,0-22 0,21 0 16,-20 0-16,-1 0 0,21 0 0,-21 0 0,22 0 15,-22 0-15,0-22 0,0 22 16,0-21-16,0 0 0,1 0 15,-22 0-15,21 0 0,-21-1 0,0 1 16,0 0-16,0 0 0,0-21 0,0 20 16,0 1-16,0 42 31,0 1-31,0-1 16,0 0-16,0 0 0,0 0 0,0 0 15,0 1-15,0-1 16,0 0-16,0 0 0,0 0 15,-21-21-15,-1 21 0,22 1 16,-21-22-16,0 0 0,21 21 0,-21-21 16,0 0-16,0 0 15,-1 0 1,22-21 0,-21 21-16,21-22 15,0 1-15,-21 0 0,0 0 0,0 0 16</inkml:trace>
  <inkml:trace contextRef="#ctx0" brushRef="#br0" timeOffset="104875.92">13928 12552 0,'21'0'16,"0"0"-16,0 0 15,0 0-15,0-21 0,1 21 0,-1 0 16,21 0-16,-21 0 0,0-21 0,22 21 15,-22 0-15,21 0 0,-21 0 16,1 0-16,-1 0 0,-21-22 0,21 22 16,-42 0 31,0 0-47</inkml:trace>
  <inkml:trace contextRef="#ctx0" brushRef="#br0" timeOffset="106623.09">15706 12467 0,'0'-21'15,"42"-21"1,-21 21-16,-21-1 0,21 22 0,0 0 16,-21-21-16,22 21 0,-1 21 15,0 1 1,-21-1-16,0 0 0,0 21 0,0-21 16,0 22-16,0-1 0,0 0 0,0-20 15,-21 20-15,21 0 0,0-21 0,-21 22 16,21-22-16,-22 0 0,22 0 15,0 0-15,0-42 32,22 0-32,-22 0 15,21 0-15,-21 0 0,0-22 0,21 22 16,0 0-16,-21 0 0,21-22 0,-21 22 16,0 0-16,21 0 0,1 0 0,-22 0 15,21 21-15,0 0 16,-21 21-1,0 0-15,0 0 0,21 0 0,0 0 16,-21 1-16,21-1 0,-21 0 0,0 0 16,22 0-16,-1 0 0,-21 1 0,21-1 15,0 0-15,0-21 0,0 0 16,1 0-16,-1 0 0,0 0 0,0 0 16,21 0-16,-20 0 0,-1-21 15,0 0-15,0 21 0,0-22 16,0 1-16,1 0 0,-1 0 0,-21 0 15,0 0-15,21-1 0,0 1 0,-21 0 16,0-21-16,0 21 0,0-22 0,21 22 0,-21-21 16,0 21-16,0-1 0,21 1 15,-21 0-15,0 42 32,-21 0-32,0 1 0,21-1 0,-21 0 15,0 21-15,21-21 0,0 1 0,0 20 16,0-21-16,0 0 0,0 22 0,0-22 15,0 0-15,21 0 0,0 0 16,0 0-16,0-21 0,1 22 0,20-22 16,-21 0-16,21 0 0,-20 0 0,-1 0 15,21 0-15,-21 0 0,0 0 0,1-22 16,-1 22-16,0-21 0,0 0 16,0 21-16,0-21 0,-21 0 0,0 0 15,22-1-15,-22 1 0,21 0 16,-21 0-16,0 0 0,0 0 0,0-22 15,0 22-15,0 0 0,0 0 16,0 42 0,-21 0-1,21 0-15,-22 22 0,22-22 0,0 0 16,0 0-16,0 21 0,0-20 16,0-1-16,0 0 0,0 0 0,0 0 15,0 0-15,0 1 0,0-1 16,22-21-16,-1 21 0,0-21 0,0 0 0,21 0 15,-20 0-15,20 0 0,-21 0 16,21 0-16,-20 0 0,-1-21 0,21 0 16,-21-1-16,22 1 0,-22 21 15,0-42-15,0 21 0,21 0 0,-20-1 16,-1-20-16,-21 21 0,21-21 0,0-1 16,-21 1-16,21 21 0,-21-22 0,0 1 15,21 0-15,-21-1 0,0 22 0,0 0 16,0 0-16,0 0 0,0 0 15,-21 21 17,0 21-32,21 0 0,0 0 0,-21 0 15,0 0-15,21 22 0,-21-1 0,21-21 16,0 22-16,-22-1 0,22-21 0,-21 21 16,21 1-16,-21-1 0,21-21 15,0 22-15,0-22 0,0 21 0,0-21 16,0 0-16,0 1 0,21-1 0,0 0 15,1-21-15,-1 0 0,21 0 0,-21 0 16,22 0-16,-22 0 0,21 0 0,-21 0 16,22-21-16,-22 21 0,0-21 0,0-1 15,21 1-15,-42 0 16,22 0-16,-1-21 0,21-22 16,-42 22-16,21 21 0,0-22 0,-21 1 15,0-22-15,0 22 0,22 0 0,-22-22 16,0 22-16,21 0 0,-21-1 0,0 1 15,0 21-15,0 0 0,0-1 0,0 44 32,0-1-32,0 0 0,-21 21 0,-1 1 15,22-1-15,-21 0 0,21 1 0,0-1 16,0 0-16,-21 1 0,21-1 0,0 0 16,0-21-16,0 22 0,0-1 0,0-21 15,0 0-15,0 1 0,0-1 0,0 0 16,21 0-16,0-21 0,1 0 15,-1 0-15,0 0 16,21 0-16,1 0 0,-22 0 0,21 0 16,0-21-16,-20 0 0,20 21 0,-21-21 15,0 21-15,0-22 0,-21 1 0,0 0 16,0 0-16,0 0 16</inkml:trace>
  <inkml:trace contextRef="#ctx0" brushRef="#br0" timeOffset="106832.98">17166 12192 0,'0'0'15,"-21"0"-15,-21-21 16,42 0-16,0 0 0,-22 21 15,22-22-15</inkml:trace>
  <inkml:trace contextRef="#ctx0" brushRef="#br0" timeOffset="108159.2">19621 12192 0,'0'0'0,"0"-21"0,0 0 16,0 42 15,0 0-31,0 0 0,0 22 16,0-22-16,0 21 0,0 0 0,0-20 15,0 20-15,0-21 0,0 0 0,0 22 16,0-22-16,0 0 0,22 0 0,-1 0 16,-21 0-1,0-42 16,0 0-31,0 0 16,0 0-16,0 0 0,0-1 0,21-20 16,-21 21-16,21 0 0,-21-22 0,21 22 15,0 0-15,1 0 0,-1 0 0,0 21 16,0 0-16,0 21 16,0 0-16,1 0 15,-1 0-15,-21 1 0,21-1 0,0 0 16,0 0-16,-21 0 0,21 0 0,1-21 15,-1 22-15,0-1 0,0-21 0,0 0 16,0 0-16,1 21 0,-1-21 0,21 0 16,-21 0-16,22 0 0,-22 0 0,21-21 15,-21 0-15,22 21 0,-22-22 16,0 1-16,0 21 0,0-21 0,0 0 16,-21 0-16,0 0 0,22-1 0,-22 1 15,21-21-15,-21 21 0,0 0 0,0-22 16,0 22-16,0 0 0,0 0 15,0 0-15,0 42 16,0 0 0,0 0-16,0 0 0,0 22 0,0-22 15,0 0-15,0 21 0,0-21 0,0 1 16,0 20-16,0-21 0,0 0 0,0 0 16,0 1-16,21-1 0,0-21 15,0 0-15,0 0 0,1 0 0,-1 0 16,21 0-16,-21 0 0,0 0 15,1 0-15,20-21 0,-21 21 16,0-22-16,0 22 0,1-21 0,-22 0 0,0 0 16,21 0-16,-21 0 0,0-1 15,0 1-15,0-21 0,0 21 0,-21-22 16,21 1-16,-22 21 0,1-21 0,0 20 16,0-20-16,-21 21 0,20 21 15,-20 0-15,21 0 0,-21 0 0,20 0 16,-20 21-16,0 0 0,21 0 0,-1 1 15,1 20-15,0-21 0,21 21 0,-21-20 16,21 20-16,0-21 0,0 0 0,0 0 16,21 1-16,0-1 0,0 0 15,1 0-15,-1-21 0,0 0 16,21 21-16,-21-21 0,22 0 0,-1 0 16,0 0-16,1-21 0,-1 21 0,0-21 15,22 0-15,-22 0 0,1-1 0,-1 1 16,0 0-16,1 0 0,-22-21 0,21 20 15,-21-20-15,0 0 0,1-1 16,-1 1-16,0 0 0,0-1 0,-21 1 16,21 0-16,-21-1 0,0 22 0,0 0 15,0 0-15,0 0 0,0 0 0,0 42 16,-21 0 0,0 0-16,21 0 0,-21 0 0,0 22 15,-1-1-15,1 0 0,21 1 16,-21-1-16,21 22 0,-21-22 15,21 0-15,0-21 0,0 22 0,0-1 16,0-21-16,0 0 0,0 1 0,21-1 16,0 0-16,0 0 0,1-21 0,20 21 15,-21-21-15,0 0 0,0 0 16,1 0-16,20 0 0,-21-21 0,0 0 16,0 21-16,1-21 0,-1 0 15,-21-1-15,0 1 0,0 0 0,0 0 16,0-21-16</inkml:trace>
  <inkml:trace contextRef="#ctx0" brushRef="#br0" timeOffset="108359.09">21103 12044 0,'0'0'16,"0"21"-16,21-42 15,0 21-15,1 0 16,-1-21-16,0 21 0,0-21 0,21 21 15,-20-22-15,20 22 0,0-21 0,-21 21 16,22-21-16,-22 21 0,21-21 16,1 21-16,-22-21 0,0 21 0,21-21 15,-21 21-15,1-22 0,-1 22 16,0-21-16</inkml:trace>
  <inkml:trace contextRef="#ctx0" brushRef="#br0" timeOffset="111395.1">22585 12298 0,'0'0'0,"0"21"0,-21 0 15,21 0-15,0 1 16,21-22-16,0 0 0,0 0 15,0 0-15,0 0 0,1 0 16,-1 0-16,0 0 0,21-22 0,-21 22 16,1-21-16,20 0 0,-21 0 15,0 0-15,22 0 0,-22-1 0,-21 1 16,21-21-16,0 21 0,-21-22 0,0 22 16,0-21-16,0 0 0,0 20 0,0-20 15,0 0-15,0 21 0,0-1 0,0 1 16,-21 0-16,0 0 0,0 21 15,-1 21-15,1 0 16,21 0-16,-21 1 0,21 20 0,-21 0 16,21 1-16,0-1 0,0 0 0,0 1 15,0-1-15,0-21 0,0 21 0,0-20 16,21-1-16,0 0 16,0 0-16,1 0 0,-1-21 0,0 0 15,0 0-15,21 0 0,-20 0 0,-1 0 16,0 0-16,0 0 0,0 0 0,0-21 15,1 21-15,-1-21 0,0 0 0,-21 0 16,21-1-16,0 1 0,-21 0 0,21-21 16,1-1-16,-1 1 0,0 21 15,0-21-15,0-1 0,0 1 0,1 0 16,-1 20-16,0 1 0,0 0 0,0 0 16,0 21-16,1 0 0,-1 0 0,-21 21 15,21-21-15,-21 42 0,0-20 0,0-1 16,0 21-16,0 0 15,0 1-15,0-1 0,-21-21 0,0 22 16,21-1-16,-22-21 0,22 21 0,0-20 16,0-1-16,0 0 0,-21 0 0,21 0 15,21-42 32,1 0-47,-22 0 0,21 0 0,0-1 16,-21-20-16,21 21 0,0-21 15,0-1-15,1 1 0,-1 0 0,0-1 16,0 1-16,0 0 0,-21 20 0,0-20 16,21 21-16,-21 0 0,0 0 0,0-1 15,0 1-15,-21 21 16,0 21 0,0 1-16,0-22 0,0 42 0,21-21 15,-22 0-15,22 0 0,-21 22 0,21-22 16,-21 21-16,21 1 0,0-22 0,0 21 15,0-21-15,0 0 0,21 22 16,0-22-16,1 0 0,-1 0 0,0 0 16,21 1-16,-21-22 0,1 21 0,-1-21 15,21 0-15,-21 0 0,22 0 16,-22 0-16,21 0 0,-21 0 0,0 0 16,1-21-16,-1-1 0,0 22 0,0-21 15,0 0-15,0 0 0,-21 0 0,0 0 16,0-1-16,0-20 0,0 21 15,0-21-15,0-1 0,0 22 0,0 0 16,0-21-16,0 20 0,0 1 16,-21 21-16,0 21 15,0 22 1,21-22-16,0 0 0,0 0 16,0 22-16,0-22 0,0 0 0,0 21 15,0-21-15,0 1 0,0-1 16,0 0-16,21 0 0,0-21 0,0 21 15,1-21-15,-1 0 0,0 0 16,21 0-16,-21 0 0,1 0 0,20 0 16,-21-21-16,0 0 0,22 21 0,-22-21 15,0 0-15,0-1 0,0 1 16,0 0-16,1 0 0,-1 0 0,0-22 16,-21 22-16,21-21 0,0 21 0,0 0 15,-21-1-15,0 1 0,22 21 0,-22 21 31,-22 1-15,22-1 0,0 0-16,0-42 47,0 0-32,0-1-15,0 1 0,0 0 16,0 0-16,0 0 15,0 0-15,0-1 16,-21 22-16,21-21 0,-21 21 16,0 21-1,0 1-15,0 20 0,21-21 16,0 0-16,-22 0 0,22 22 0,-21-1 16,21-21-16,0 22 15,0-22-15,0 0 0,0 21 0,0-21 16,0 1-16,21-1 0,1 0 0,-22 0 15,21 0-15,0-21 0,0 21 0,0-21 16,0 0-16,1 0 0,-1 0 0,21 0 16,-21 0-16,22 0 0,-22 0 0,21 0 15,-21-21-15,0 21 0,1-21 16,-1 0-16,0 0 0,0 0 0,0-1 16,0 1-16,1-21 0,-22 21 0,0-22 15,0 22-15,21-21 0,-21 21 0,0-22 16,21 22-16,-21 0 15,0 0-15,0 42 16,0 0 0,0 0-16,0 1 0,-21-1 0,21 0 15,0 21-15,-21-21 0,21 1 0,0 20 16,0-21-16,0 0 0,0 0 0,0 1 16,0-1-16,21 0 0,0-21 15,0 0-15,0 0 0,0 0 16,1 0-16,-1 0 0,0 0 15,21 0-15,-21 0 0,1-21 16,-1 21-16,0-21 0,-21-1 0,21 1 0,0 0 16,0 0-16,-21 0 0,0 0 15,22-22-15,-22 22 0,21-21 0,-21-1 16,21 22-16,-21 0 0,0-21 0,0 21 16,0-1-16,21 22 0,-21-21 15,0 42 1,0 1-16,0-1 15,0 0-15,0 0 0,0 0 0,0 22 16,0-22-16,0 0 0,0 0 0,0 21 16,0-20-16,21-1 0,-21 0 0,21 0 15,1 0-15,-1 0 16,0-21-16,21 0 0,-21 0 0,22 0 0,-22 0 16,0 0-16,0 0 15,0 0-15,1-21 0,-1 21 0,0-21 16,0 0-16,0 0 0,-21 0 0,21-1 15,1-20-15,-22 21 0,0-21 0,21-1 16,0 1-16,0 0 0,-21-1 0,21 1 16,0 0-16,-21-1 0,22 1 15,-1 0-15,-21-1 0,21 1 0,-21 21 16,0 0-16,-21 21 16,0 21-16,-1 0 15,1 0-15,0 21 0,0 1 16,0-22-16,21 21 0,-21 1 0,21-1 15,-22 0-15,22-21 0,0 22 16,0-1-16,0-21 0,0 22 0,0-22 16,0 21-16,22-21 0,-22 0 0,21 1 15,0-1-15,-21 0 0,21-21 0,0 0 16,0 0-16,1 0 0,20 0 0,-21 0 16,21 0-16,1 0 0,-22 0 15,21 0-15,1-21 0,-22 21 0,0-21 16,0-1-16,0 1 0,0 0 15,-21 0-15,0 0 0,22 0 0,-22-1 16,0 1-16,0 0 0,0 0 0,0 0 16,-22 21 15,1 0-31,21 21 16,-21 0-16,21 0 0,0 0 0,0 1 15,0-1-15,0 0 0,0 0 0,0 0 16,0 0-16,0 1 0,0-1 0,0 0 15,21 0-15,0-21 0,1 0 16,-1 0-16,21 0 0,-21 0 16,22 0-16,-1 0 0,21 0 15,-20 0-15,20 0 0,1 0 0,-22 0 16,22 0-16,-22-21 0,21 21 0,-20-21 16,-1 0-16,0-1 0,1 1 15,-22 0-15,21 0 0,1-21 16,-43-1-16,0 22 0,0 0 0,0 0 15,0 0-15,0-1 0,0 1 16,-22 21-16,1 0 0,0 0 16,0 0-16,-21 21 0,-1 1 0,22-1 15,-21 0-15,-1 0 0,-20 43 16,42-43-16,-22 0 0,22 21 16,0-21-16,21 1 0,0-1 15,0 0-15,0 0 0,0 0 0,0 0 0,21 1 16,0-22-16,1 0 15,-1 0-15,0 0 0,21 0 0,-21 0 16,1 0-16,20-22 0,-21 22 0,0-21 16,0 0-16,22 0 0,-22 0 0,0 0 15,0-1-15,22-20 0,-22 21 16,0-21-16,21-43 0,-21 43 16,1-1-16,-1 1 0,0-22 15,-21 22-15,21 0 0,0-22 0,0 1 0,-21 20 16,22 1-16,-1 0 0,0-1 15,-21 22-15,0 0 0,0 0 16,0 0-16,-21 42 16,21 0-16,-21 0 0,-1 22 0,1-1 15,0 0-15,0 1 0,0-1 0,0 0 16,21 22-16,0-22 0,-22 0 16,22 1-16,0-1 0,0 22 0,0-43 15,0 21-15,0 0 0,0-20 0,0 20 16,22-21-16,-1 0 0,0 0 0,0 1 15,0-1-15,22 0 0,-1-21 0,0 0 16,1 0-16,-22 0 0,21 0 0,-21 0 16,22 0-16,-22 0 0,0 0 15,0-21-15,0 21 0,0-21 16,1-1-16,-22 1 0,0 0 0,21 0 16,-21 0-16,0 0 0,0-22 0,0 22 15,0 0-15,0 0 0</inkml:trace>
  <inkml:trace contextRef="#ctx0" brushRef="#br0" timeOffset="111699.93">26098 11494 0,'0'0'0,"-63"0"0,21 0 0,-1 0 0,1 0 15,0 0-15,63 0 32,21 0-32,0 0 0,1 0 0,-1 0 15,22 0-15,-22 0 0,21 0 0,43 0 16,-63 0-16,-1 0 0,0 0 16,-21 0-16,1 0 0,-1 0 15,0 0-15,-21-22 0,21 22 16,0-21-16,0 21 15,1 0-15,-1 0 16,0-21-16,0 21 0,0 0 0,0 0 16</inkml:trace>
  <inkml:trace contextRef="#ctx0" brushRef="#br0" timeOffset="111994.77">28638 12023 0,'-21'0'15,"21"21"1,-21-21-1,0 0-15,42 0 63,-21-21-63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2:59:09.1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3133 762 0,'-22'21'0,"22"0"16,0 1-16,-21-1 0,21 0 15,-21 0-15,21 0 0,-21 0 0,21 1 16,0-1-16,0 0 0,0 0 16,0 0-16,0 0 0,0 1 15,0-1 1,21-21-16,0 0 0,0 0 15,1 0-15,-1 0 0,0 0 16,0-21-16,0 21 0,0-22 16,22 1-16,-22 0 0,0 0 0,0-21 15,22 20-15,-22-20 0,-21 21 16,21-21-16,-21 20 0,0 1 0,0-21 16,0 21-16,0 0 0,0-1 15,0 1-15,-21 21 0,21-21 16,-21 21-16,-1 0 0,1 0 0,0 0 15,-21 0-15,21 0 0,-1 0 16,1 21-16,0-21 0,0 21 0,0 1 16,0-1-16,-1 21 0,-20-21 15,21 22-15,0-22 0,0 21 0,-1 0 16,1-20-16,21 20 0,0-21 16,0 21-16,0-20 0,0-1 15,0 21-15,0-21 0,0 0 0,0 1 16,21-1-16,1-21 0,-22 21 15,21 0-15,0-21 0,0 21 0,0 0 16,0-21-16,1 22 0,-1-1 16,0 0-16,0-21 0,0 21 0,0 0 15,1 0-15,-1 1 0,0-1 0,0-21 16,-21 42-16,21-21 0,-21 0 16,21 1-16,-21 20 0,0-21 0,0 21 15,0-20-15,0 20 0,0-21 0,-21 0 16,0 22-16,0-22 0,0 0 15,0 0-15,-1 0 0,1 0 0,-21 1 16,21-22-16,0 0 0,-1 0 0,1 0 16,0 0-16,0 0 0,-21 0 15,20 0-15,1-22 0,0 1 16,0 0-16,0 0 0,0 0 16,-1 0-16,1-22 0,0 22 0,21 0 15,0 0-15,-21 0 0,21-1 0,-21 1 16,21 0-1,-21 21-15,21 21 16,0 0 0,0 1-16,0-1 0,21 0 15,0 0-15,-21 0 0,21 0 0,0 1 16,-21-1-16,21 0 0,1 0 16,-1 0-16,0-21 0,0 21 0,-21 1 15,21-22-15,0 21 0,1-21 16,-1 0-16,0 0 0,0 0 15,0 0-15,0 0 0,1 0 0,-1 0 16,21 0-16,-21-21 0,0 21 0,22-22 16,-22 1-16,0-21 0,21 21 15,-20 0-15,-1-22 0,0 22 0,0-21 16,0-1-16,0 1 0,1 0 0,-22 21 16,0-22-16,21 22 0,-21 0 15,21 0-15,-21 0 0,0-1 16,0 1-16,0 0 0,0 42 47,0 0-47,0 1 15,0 20-15,0-21 0,0 0 16,0 0-16,0 22 0,0-22 0,0 0 16,0 21-16,0-20 0,0-1 15,0 21-15,0-21 0,0 0 0,0 1 16,0-1-16,0 0 0,0 0 15,21-21-15,0 21 0,-21 0 16,21-21-16,1 0 0,-1 0 16,0 0-16,0 0 15,0-21-15,0 21 0,-21-21 16,22 0-16,-1 0 0,0 0 0,-21-1 16,0 1-16,21-21 0,0 21 0,-21-22 15,0 1-15,21 21 0,-21-21 16,22 20-16,-22 1 0,0-21 0,0 21 15,21 21-15,-21-21 0,0-1 0,21 22 16,-21-21 0,0 42-1,0 1-15,0-1 16,0 0 0,0 21-16,0-21 0,0 1 0,0 20 15,0-21-15,0 0 0,0 22 0,0-22 16,0 0-16,0 21 0,21-21 15,-21 1-15,21-1 0,0 0 16,-21 0-16,22-21 0,-1 21 16,0-21-16,0 0 15,0 0-15,0 0 0,1-21 16,-1 0-16,0 0 0,0 0 16,-21-1-16,21 1 0,0-21 0,1 0 15,-1 20-15,-21-20 0,21 0 0,-21-1 16,21 22-16,-21-21 0,0 0 15,0 20-15,0 1 0,0 0 16,0 0-16,0 0 0,0 0 0,0-1 16,0 44 15,0-1-31,0 0 16,0 0-16,0 0 0,0 22 15,0-22-15,0 0 0,0 21 0,0-21 16,0 22-16,0-22 0,0 0 0,0 21 15,0-20-15,0-1 0,0 21 16,0-21-16,21 0 0,0 1 0,1-1 16,-1 0-16,0 0 15,0-21-15,0 0 0,0 0 0,1 0 16,-1 0-16,0 0 0,0 0 16,0 0-16,0 0 0,1 0 0,-1-21 15,0 0-15,0 0 0,0-1 0,-21 1 16,21 0-16,1-21 0,-1-106 31,0 126-31,-21-20 0,0 0 0,0 21 0,0-1 16,0 1-16,0 0 0,0 0 15,0 0-15,-21 42 32,21 0-17,0 0-15,0 0 0,0 1 0,-21-1 16,21 0-16,0 21 0,-22-21 0,22 22 15,0-22-15,0 21 0,0-21 16,0 1-16,0-1 0,0 0 0,0 0 16,0 0-16,0 0 0,0 1 0,0-1 15,22-21 1,-1 0-16,0 0 16,0 0-1,-21-21-15,21-1 0,-21 1 16,21 0-16</inkml:trace>
  <inkml:trace contextRef="#ctx0" brushRef="#br0" timeOffset="373.28">4720 1037 0,'0'0'0,"-21"0"0,0 0 0,0 0 0,-1 21 15,22 1-15,0-1 0,0 0 16,0 0 0,22-21-16,-1 0 15,0 0-15,0 0 0,0 0 16,0 0-16,1-21 0,-1 21 16,0-21-16,0 0 0,-21-1 15,0 1-15,0 0 0,0 0 16,0 0-16,0 0 0,-21-1 0,0 22 15,0-21-15,-1 0 0,1 21 0,0 0 16,0 0-16,0 0 16,21 21-16,-21 0 0,21 1 15,0-1-15,0 0 16,0 0-16,0 0 0,0 0 16,0 1-16,21-1 0,0-21 15,0 0-15,0 0 0,0 0 0,22 0 16,-22 0-16</inkml:trace>
  <inkml:trace contextRef="#ctx0" brushRef="#br0" timeOffset="764.07">5270 720 0,'0'-21'0,"0"42"0,0-64 16,0 22-16,0 42 47,0 1-47,0-1 15,0 0-15,0 0 0,0 21 0,0 1 16,0-1-16,0 0 0,0 1 0,0-1 16,-21 0-16,21 22 0,0-22 15,0 1-15,0-1 0,0 0 0,0 1 16,-21-1-16,21 0 0,0 1 0,0-1 15,0-21-15,0 21 0,0-20 16,0 20-16,0-21 0,0 0 0,0 0 16,0 1-16,0-1 0,0 0 15,0 0-15,0-42 47,21 0-47,-21 0 0,0-1 16,0 1-16,0 0 0,0 0 15,0 0-15,0 0 0</inkml:trace>
  <inkml:trace contextRef="#ctx0" brushRef="#br0" timeOffset="943.96">5122 1376 0,'0'0'0,"21"0"46,1 0-30,-1 0-16,0 0 0,0 0 0,0 0 16,0 0-16,1 0 0,-22-21 15,21 21-15,0-21 0,0 21 0,0 0 16</inkml:trace>
  <inkml:trace contextRef="#ctx0" brushRef="#br0" timeOffset="1272.77">5842 1143 0,'0'0'0,"0"-21"16,-21 21 0,0 0-16,-1 0 15,1 0-15,0 21 0,0 0 16,0 0-16,0 1 0,21-1 15,-22 0-15,1 21 0,21-21 0,-21 1 16,21 20-16,-21-21 0,21 21 0,-21-20 16,21-1-16,0 21 0,0-21 15,0 22-15,0-22 0,0 0 16,0 0-16,21 0 0,0 0 0,0-21 16,0 22-16,1-22 0,-1 0 0,21 0 15,-21 0-15,22 0 0,-22 0 16,0 0-16,21-22 0,-21 22 0,22-21 15,-22 0-15,21 0 0,-21-21 0,1 20 16</inkml:trace>
  <inkml:trace contextRef="#ctx0" brushRef="#br0" timeOffset="1836.59">6244 804 0,'0'0'0,"0"-42"0,-21-21 16,0 63-16,21-22 15,0 1-15,-21 21 16,-1 0 0,22 21-16,0 1 0,0-1 0,0 0 15,0 21-15,0-21 0,0 22 0,0-1 16,0 0-16,0 22 0,0-22 16,0 1-16,0-1 0,0 0 0,0 22 15,0-22-15,0-21 0,0 22 0,0-1 16,0 0-16,0-21 15,0 22-15,0-22 0,0 0 0,0 21 16,0-20-16,0-1 0,0 0 0,0 0 16,0 0-16,0-42 31,0 0-15,0 0-16,0-22 0,0 22 15,0 0-15,0 0 0,0-21 16,0 20-16,22 1 0,-1-21 0,-21 21 15,21-22-15,0 22 0,0 0 0,0 0 16,1 0-16,-1 0 0,0-1 16,21 22-16,-21 0 0,1 0 0,20 0 15,-21 0-15,21 0 0,-20 0 16,-1 22-16,0-1 0,0 0 16,0 0-16,-21 0 0,0 0 0,0 1 15,0 20-15,0-21 0,0 0 0,0 0 16,0 1-16,0-1 0,0 0 0,0 0 15,-21 0-15,21 0 0,-21-21 16,21 22-16,-21-22 0,21 21 16,0-42 15,0-1-31,0 1 16</inkml:trace>
  <inkml:trace contextRef="#ctx0" brushRef="#br0" timeOffset="2633.04">7472 1609 0,'-21'0'0,"21"21"16,0-42 31,21 0-32,-21-1-15,0 1 16,0 0-16,0 0 0,21 0 15,-21-22-15,0 22 0,21-21 0,-21 0 16,0-1-16,21 1 0,0 0 0,1-22 16,-1 22-16,0-22 15,0 1-15,0 20 0,0 1 0,22 0 16,-1-1-16,-21 22 0,22 0 0,-1 0 16,-21 0-16,21 21 0,-20 0 15,-1 0-15,21 21 0,-21 0 0,0 0 16,1 0-16,-22 1 0,0-1 0,21 21 15,-21-21-15,0 0 0,0 1 16,21-1-16,-21 0 0,0 0 0,0 0 16,0-42 15,0 0-31,0 0 16,0 0-16,0-1 15,0-20-15,0 21 0,0-21 16,-21 20-16,21-20 0,-21 21 0,21-21 15,0 20-15,-22 1 0,1 21 0,0-21 16,21 0-16,-21 21 0,0 0 16,0 0-16,-1 0 0,1 21 0,0 0 15,0 0-15,0 1 0,-22-1 0,22 21 16,0 0-16,-21 1 0,21-1 16,-1 22-16,-20-22 0,21 21 15,0-20-15,0 20 0,21-20 0,-22-1 0,22 0 16,0 1-16,0-1 0,0 0 15,0 1-15,0-22 0,0 21 16,22-21-16,-22 22 0,21-22 0,0 0 16,21 0-16,-21 0 0,1-21 0,-1 21 15,0-21-15,21 0 0,-21 0 16,1 0-16,-1 0 0,0 0 0,21 0 16,-21-21-16,1 21 0,-1-21 0,0 0 15,21 21-15,-21-21 0,1 0 16,-1-1-16,21 1 0,-21 0 0,0 0 15</inkml:trace>
  <inkml:trace contextRef="#ctx0" brushRef="#br0" timeOffset="3180.72">8678 1207 0,'-63'-43'15,"126"86"-15,-147-107 0,62 43 0,1 0 16,0 21-16,0 0 0,0 0 16,0 0-16,-1 0 0,1 0 15,0 21-15,0 0 0,0 0 0,0 0 16,-1 1-16,22-1 0,-21 21 16,0-21-16,0 22 0,21-22 0,0 21 15,-21-21-15,21 0 0,0 1 16,0 20-16,0-21 0,0 0 0,0 0 15,0 1-15,21-22 16,0 21-16,0-21 0,0 0 16,22 0-16,-22 0 0,0-21 15,0 21-15,0-22 0,1 1 16,-1 0-16,0 0 0,-21 0 0,21 0 16,0-1-16,0-20 0,1 21 0,-22-21 15,21 20-15,-21-20 0,21 21 16,-21-21-16,0 20 0,0 1 15,0 0-15,0 42 32,0 0-32,0 1 15,-21-1-15,21 21 0,-21-21 0,21 0 16,-22 1-16,22-1 0,0 0 0,0 21 16,0-21-16,0 1 0,0-1 0,0 0 15,0 0-15,0 0 0,0 0 16,0 1-16,0-1 0,22-21 15,-1 21-15,0-21 0,0 0 16,0 0-16,0 0 16,1-21-16,-1 0 0,0 21 15</inkml:trace>
  <inkml:trace contextRef="#ctx0" brushRef="#br0" timeOffset="3668.44">9271 1228 0,'0'0'0,"21"0"0,0-64 16,0 64-16,-21-21 0,22 0 15,-22 0-15,-22 21 32,1 0-32,0 0 0,0 0 15,0 0-15,0 21 0,-1 0 16,1 0-16,0 0 0,0 1 0,0-1 15,0-21-15,-1 21 0,22 0 0,-21 0 16,21 0-16,0 1 16,0-1-16,0 0 15,21-21-15,1 0 0,-1 0 0,0 21 16,0-21-16,0 0 0,0 0 16,1 21-16,-1-21 0,0 0 0,0 21 15,0-21-15,0 0 0,-21 22 16,0-1-16,22-21 0,-22 21 15,0 0 1,-22-21-16,1 21 16,0 0-16,0-21 0,0 0 0,0 0 15,-1 22-15,1-22 0,0 0 16,0 0-16,0 0 0,0 0 0,-1 0 16,1 0-16,0 0 15,0 0-15,21-22 31,21 1-15,0 21-16,0-21 0,1 21 16,-1-21-16,21 21 0</inkml:trace>
  <inkml:trace contextRef="#ctx0" brushRef="#br0" timeOffset="4244.62">9758 1355 0,'21'0'15,"0"0"1,0 0 0,0 0-16,1 0 0,-1-21 0,0 21 15,0 0-15,0-22 0,0 22 16,1-21-16,-1 21 0,0-21 0,0 0 15,0 21-15,-21-21 0,0 0 0,21-1 16,-21 1-16,0 0 16,0 0-16,0 0 0,0 0 0,0-1 15,0 1 1,-21 21-16,0 0 16,0 0-16,0 0 0,0 0 15,-1 0-15,1 21 0,0-21 0,0 22 16,0-1-16,0 0 0,-1 0 15,1 0-15,0 0 0,0 1 16,0-1-16,0 0 0,21 21 0,-22-21 16,22 1-16,-21-1 0,21 0 0,0 64 15,0-64 1,0 0-16,0 0 16,21-21-16,1 21 0,-1-21 15,0 21-15,0-21 0,0 0 0,0 0 16,1 0-16,-1 0 0,0 0 15,0 0-15,0 0 0,22 0 16,-1 0-16,-21 0 16,0 0-16,0 0 0,1 0 0,-1-21 15,0 21 1,-21-21-16,21 21 16,-21-21-16,0 0 15,-21 21-15,0 0 16,0 0-16</inkml:trace>
  <inkml:trace contextRef="#ctx0" brushRef="#br0" timeOffset="5072.06">2921 2350 0,'0'0'0,"-21"0"0,0 0 15,-1 0-15,1 0 0,0 0 16,-21 0-16,21 0 0,-1 0 0,22 21 15,-21-21-15,0 0 0,42 0 47,0 0-47,22 0 16,-22 0-16,21 0 0,1 0 0,-1 0 16,0 0-16,22-21 0,-22 21 15,43 0-15,-1-22 0,1 22 0,21-21 16,0 21-16,21-21 0,0 21 15,21-21-15,0 21 0,0-21 0,22 21 16,-22 0-16,21-21 0,-21-1 0,-21 22 16,21 0-16,-21 0 0,-21-21 15,0 21-15,-21 0 0,-1 0 0,1-21 16,-21 21-16,-22 0 0,0 0 0,1 0 16,-22 0-16,0 0 0,0 0 15,0 0-15,-21-21 78,21 21-62,1-21-16</inkml:trace>
  <inkml:trace contextRef="#ctx0" brushRef="#br0" timeOffset="5740.86">7514 2011 0,'0'0'16,"-21"0"-16,0 0 0,0 0 16,-1 0-16,1 0 15,0 0-15,0 0 0,0 0 16,0 0-16,-1 0 0,1 0 15,0 0 1,0 0-16,42 0 47,0 0-47,0 0 0,22 0 16,-22 0-16,21 0 0,1 0 0,20 0 15,1 0-15,-1 0 0,22 0 0,-1 0 16,1 0-16,21 0 0,0 0 15,21-21-15,-21 21 0,21 0 16,0-21-16,21 21 0,-21 0 0,-21-22 16,21 22-16,-22 0 0,1-21 0,-21 21 15,0-21-15,-1 21 0,1 0 16,-22-21-16,1 21 0,-1-21 0,-20 21 16,-1 0-16,0 0 0,-20-21 0,20 21 15,-21 0-15,0 0 16,-42 0 62,0 0-78,0 0 0,0 0 16,-1 0-16,1 0 0,0 0 15,0 0-15,0 0 0,0 0 0</inkml:trace>
  <inkml:trace contextRef="#ctx0" brushRef="#br0" timeOffset="8837.34">1439 3260 0,'0'-21'141,"0"-1"-141,0 1 15,0 0-15,0 0 32,0 42 15,0 0-32,-21 0-15,21 1 0,-21 20 16,21-21-16,-21 0 0,21 22 0,-21-22 15,21 0-15,0 0 0,0 0 16,0 22-16,0-22 0,0 0 16,0 0-16,21-21 15,0 0 1,0 0-16,0 0 0,0-21 16,1 0-16</inkml:trace>
  <inkml:trace contextRef="#ctx0" brushRef="#br0" timeOffset="9096.2">1778 3196 0,'0'0'15,"0"-21"-15,0 0 0,0 0 16,0 42 31,0 0-47,0 0 0,0 0 15,0 22-15,0-22 0,0 0 16,0 21-16,0-20 0,0-1 0,-21 0 16,21 0-16,0 0 0,0 0 15,0 1-15,0-1 0,0 0 0,21-21 16,-21 21-16,21-21 16,0 0-16,0 0 0</inkml:trace>
  <inkml:trace contextRef="#ctx0" brushRef="#br0" timeOffset="11128.29">2328 3831 0,'0'21'0,"0"-42"47,21 21-31,-21-21-16,22 0 0,-1 0 15,-21 0-15,21-1 0,0-20 0,-21 21 16,21-21-16,-21 20 0,21-20 15,-21 0-15,0 21 0,0-22 0,0 1 16,0 0-16,0-1 0,0 22 16,0 0-16,0-21 0,0 20 0,0 1 15,0 0-15,0 42 32,0 0-32,0 22 0,0-22 15,-21 21-15,21-21 0,0 22 16,-21-1-16,21 0 0,0 1 0,0-1 15,0 0-15,0 1 0,0-22 16,0 21-16,0-21 0,0 22 16,0-22-16,21 0 0,0 0 0,-21 0 15,22-21-15,-1 22 0,0-22 0,0 0 16,0 0-16,22 0 16,-22 0-16,0 0 0,0 0 0,0-22 15,0 1-15,1 21 0,-1-21 0,21 0 16,-21-21-16,-21 20 0,21 1 15,1-21-15,-22 0 0,21-1 0,-21 1 16,0 0-16,0-1 0,0 1 16,0 0-16,0-1 0,0 1 0,0 21 15,0 0-15,0-1 0,0 1 16,21 21 0,-21 21-1,0 1-15,21-1 0,-21 0 0,0 0 16,0 21-16,0-20 0,0 20 15,0 0-15,0 1 0,0-1 0,0-21 16,0 21-16,0 1 0,0-22 0,0 21 16,0-21-16,0 22 0,0-22 15,21 0-15,-21 0 0,21 0 0,-21 1 16,22-22-16,-1 21 0,0-21 16,0 0-16,0 0 0,0 0 15,1 0-15,-1 0 0,0-21 16,21 21-16,-21-22 0,1 1 0,20 0 15,-21 0-15,0 0 0,0 0 16,1-22-16,-1 22 0,-21-21 0,0 21 16,0-1-16,0 1 0,0 0 0,0 0 15,0 0-15,0 42 32,0 0-17,0 0-15,0 0 16,0 1-16,0-1 0,21 0 0,-21 0 0,21-21 15,-21 21-15,0 0 0,21 1 16,-21-1-16,21 0 0,-21 0 16,0 0-16,22-21 15,-22 21-15,0 1 16,-22-22 15,1-22-31,0 1 16,0 0-16,0 21 0,21-21 15,-21 21 1,-1 0-16,1 0 16,0 0-1,21 21 1,0 0 0,0 0-16,0 1 0,21-22 15,0 21-15,1 0 16,-1-21-16,0 21 0,0-21 0,0 0 15,0 21-15,1-21 0,20 0 16,-21 0-16,0 0 0,22 0 16,-22 0-16,21-21 0,-21 21 0,22-21 15,-1 21-15,-21-21 0,21 0 0,-20-1 16,20 1-16,-21 0 0,21 0 16,-20 0-16,-1 0 0,0-22 0,0 22 15,-21 0-15,0 0 0,21-22 16,-21 22-16,0 0 0,0 0 0,0 0 15,0 0-15,-21 21 32,0 0-17,21 21-15,0 0 0,0 0 0,-21 0 16,21 0-16,0 1 0,0-1 16,-21 0-16,21 0 0,0 0 0,0 0 15,0 1-15,0-1 0,0 0 0,0 0 16,21 0-16,0 0 0,0 1 15,0-1-15,0-21 16,22 0-16,-22 21 0,21-21 0,1 0 16,-1 0-16,0 0 0,1 0 0,20 0 15,-21 0-15,1 0 0,-1 0 0,0 0 16,1-21-16,-1 0 0,-21 21 16,22-22-16,-22 22 0,21-21 0,-21 0 15,0 0-15,1 0 0,-1 0 0,0-1 16,-21 1-16,0-21 0,21 21 0,-21 0 15,0-1-15,0 1 0,0 0 16,0 0-16,0 0 0,0 0 0,-21-1 16,0 22-16,0 0 15,-1 0-15,1 0 0,0 0 0,0 0 16,0 22-16,0-22 0,-1 21 16,1 0-16,-21 0 0,42 0 0,-21 0 15,0 1-15,-1 20 0,1-21 0,21 0 16,0 0-16,0 22 0,0-22 15,0 0-15,0 0 0,0 0 16,0 1-16,21-22 0,1 21 16,-1-21-16,0 0 0,0 0 0,21 0 15,-20 0-15,-1 0 0,0-21 16,21 21-16,-21-22 0,1 1 16,20 0-16,-21 0 0,0 0 0,0 0 15,1-1-15,-1-20 0,0 0 0,0-1 16,0 1-16,0 0 0,1-1 15,-22 1-15,0 0 0,21-1 0,0 1 16,-21 0-16,0 21 0,0-1 0,0 1 16,0 0-16,0 42 31,0 0-31,0 1 16,0-1-16,0 21 0,0-21 0,0 22 15,0-1-15,0-21 0,0 21 16,0 1-16,0-22 0,-21 21 15,21-21-15,0 22 0,0-22 0,0 0 16,0 0-16,0 0 0,-21 1 0,21-1 16,0 0-16,0 0 0,21-21 47,0 0-32,0-21-15,0 0 0,0 0 0,22-1 16,-22 1-16,42 0 0</inkml:trace>
  <inkml:trace contextRef="#ctx0" brushRef="#br0" timeOffset="12689.25">6413 3683 0,'0'0'0,"-21"0"15,42 0 1,1-21-16,-1 0 16,21 0-16,-21 21 0,0-22 15,22 1-15,-22-21 0,21 21 0,1 0 16,-22-22-16,21 22 0,-21-21 15,22-1-15,-22 1 0,21 0 0,-21-1 16,0 1-16,1 0 0,-1-1 0,0 22 16,-21-21-16,0 21 0,21 0 0,-21-1 15,0 1-15,0 0 16,0 42 0,-21 0-16,0 1 15,21-1-15,-21 0 0,21 21 16,-22-21-16,22 43 0,0-22 0,-21 1 15,0 20-15,21 1 0,-21-22 16,21 21-16,-21 1 0,21-1 0,0 1 16,0 21-16,0-22 0,-21 22 0,21-22 15,0 22-15,0 0 0,-22-1 16,22-20-16,0 20 0,-21 1 0,21-21 16,0-1-16,0 22 0,0-22 0,-21 1 15,21-22-15,0 0 0,0 1 0,0-1 16,0 0-16,0-20 0,21-22 0,0 21 15,1-21-15,-1 0 16,21 0-16,-21-21 0,0-1 0,22 1 16,-22 0-16,21-21 0,-21 21 0,22-22 15,-1 1-15,-21 0 0,22-1 16,-22 1-16,21 0 0,-21-22 0,0 22 16,1-22-16,-1 1 0,-21-1 15,0 1-15,0 20 0,0-20 0,-21-1 16,-1 1-16,1 21 0,-21-1 0,0 1 15,-1 0-15,1-1 0,-22 22 16,22 0-16,0 0 0,-1 0 0,1 21 0,21 0 16,0-22-16,0 22 0,42-21 31,0 21-31,0 0 0,0-21 16,22 21-16,-1-21 0,0 21 0,-21-21 15,22 0-15,-1-1 0,0 1 16,1 0-16,-1 0 0,-21 0 15,22-22-15,-22 22 0,21-21 0,-21 21 16,0-22-16,1 22 0,-1 0 0,-21 0 16,21 0-16,-21 0 0,0-1 0,0 1 15,0 0-15,0 0 16,0 42 0,-21 0-1,21 0-15,-21 22 16,21-22-16,0 21 0,0-21 15,0 22-15,0-22 0,0 21 0,0-21 16,0 22-16,0-22 0,0 0 0,0 0 16,21 0-16,0 1 0,-21-1 0,21-21 15,0 0-15,0 21 0,1-21 16,20 0-16,-21 0 0,0 0 0,0 0 16,22 0-16,-22-21 0,0 0 0,0-1 15,0 22-15,1-42 0,-1 21 0,0 0 16,0-22-16,0 22 0,-21-21 15,0 0-15,0-1 0,0 1 0,0 0 16,0-1-16,0 22 0,-21-21 0,0 21 16,0-1-16,0 1 0,-22 21 15,22 0-15,-21 0 0,-1 0 16,1 0-16,0 0 0,-1 0 0,1 0 16,21 21-16,-21 1 0,20 20 0,1-21 15,0 0-15,0 0 0,21 22 0,0-22 16,0 0-16,0 0 0,0 0 15,0 1-15,0-1 0,21 0 0,21-21 16,-20 21-16,-1-21 0,21 0 0,-21 0 16,22 0-16,-1 0 0,0 0 0,1 0 15,-22 0-15,21-21 0,0 0 16,1 21-16,-1-21 0,-21-1 0,22 1 16,-22 0-16,0 0 0,0 0 15,0 0-15,0-1 0,-21 1 0,0 0 16,0 0-16,0 0 15,-21 21 1,0 0-16,21 21 31,21-21 1,0 0-32,1 0 0,-1 0 0,0 0 15,0 0-15,0-21 16,0 21-16,1 0 15,-22 21 17,0 0-32,0 0 15,0 0-15,0 1 0,-22 20 16,22-21-16,-21 21 0,0 1 0,21-22 16,0 21-16,0-21 0,0 22 0,0-22 15,-21 0-15,21 0 0,0 0 0,0 1 16,0-1-16,21-21 31,0 0-31,0 0 0,1 0 16,-1 0-16,0-21 0,0-1 15,0 1-15,0 0 0,1 0 0</inkml:trace>
  <inkml:trace contextRef="#ctx0" brushRef="#br0" timeOffset="13292.04">10160 2561 0,'0'0'0,"0"-21"0,0 0 16,0 0-16,0 0 15,0-1-15,-21 22 16,0 0-16,-1 0 0,22 22 15,-21-1-15,0 21 16,21-21-16,0 22 0,0-1 0,0 0 16,0 22-16,0-22 0,0 22 15,0-1-15,0-21 0,0 22 0,0-1 16,0 1-16,0-22 0,0 22 16,0-1-16,-21-20 0,21-1 0,0 0 15,0 1-15,0-22 0,0 21 0,0-21 16,0 0-16,0 1 15,0-44 1,0 1-16,0 0 16,0 0-16</inkml:trace>
  <inkml:trace contextRef="#ctx0" brushRef="#br0" timeOffset="13640.35">9864 2858 0,'-43'-85'16,"86"170"-16,-107-191 0,64 85 0,0-1 0,0 1 0,0 0 16,0 0-16,0 0 0,0-22 15,0 22-15,0 0 0,21 0 0,0 0 16,22 0-16,-22-1 0,21 22 0,1-21 16,-1 21-16,0 0 0,1 0 15,-1 0-15,0 0 0,1 0 0,-1 21 16,-21 22-16,21-22 0,-20 21 15,-1 1-15,-21-1 0,0 21 0,0-20 16,-21-1-16,-1 0 0,-20 1 16,21-1-16,-21 0 0,-1 1 0,22-22 15,-21 21-15,-1-21 0,22 1 0,-21-1 16,21-21-16,0 21 0,21 0 0,21-21 31,0 0-15,0 0-16,0 0 0,0-21 0,22 21 15,-22-21-15,21 21 0</inkml:trace>
  <inkml:trace contextRef="#ctx0" brushRef="#br0" timeOffset="14237.49">11091 3133 0,'0'0'16,"0"-43"0,21 22-16,1 0 0,-22 0 15,0 0-15,0 0 0,0-1 16,0 1-16,0 0 16,0 0-16,0 0 0,0 0 0,-22 21 0,1-22 15,0 22-15,0 0 0,-21 0 16,20 0-16,-20 22 0,21-22 0,-21 21 15,20 0-15,-20 21 0,21-21 16,0 22-16,0-1 0,-1-21 0,1 22 16,21-1-16,0 0 0,-21 1 0,21-1 15,0 0-15,0-21 0,0 22 0,0-22 16,0 0-16,0 0 0,21-21 16,-21 21-16,21-21 0,1 0 0,-1 0 15,0 0-15,21 0 0,-21 0 0,1-21 16,20 0-16,-21 0 0,21 0 15,-20 0-15,20-1 0,-21 1 16,0-21-16,0 0 0,1 20 0,-1-20 16,0 0-16,0-1 0,-21 1 0,0 0 15,21 21-15,-21-22 0,0 1 0,0 21 16,0 0-16,0-1 0,0 44 31,0-1-31,0 0 0,0 0 16,-21 21-16,21-20 0,0 20 0,0 0 15,0-21-15,0 22 0,0-1 16,0 0-16,0-20 0,0 20 16,0-21-16,0 0 0,0 22 0,0-22 0,0 0 15,0 0-15,21-21 16,22 0 0,-22 0-16,0-21 0,0 0 15,-21 0-15,21-1 0,0 1 0</inkml:trace>
  <inkml:trace contextRef="#ctx0" brushRef="#br0" timeOffset="14545.31">11726 2328 0,'0'-21'16,"0"42"-16,0-63 0,0 21 0,0 0 0,0 0 15,-21 21-15,0 21 16,0 0-16,21 21 15,0-21-15,0 22 0,-21 20 0,21-20 16,0 20-16,0 1 0,0-1 0,0-21 16,0 22-16,0-1 0,-22-20 0,22 20 15,0-20-15,0-1 0,0 0 16,0 1-16,0-1 0,0 0 0,0-21 16,0 1-16,0 20 0,0-21 0,0 0 15,0 0-15,0-42 47,22 0-47,-22 0 0,21-21 0,0 20 16,0-20-16,0 21 0</inkml:trace>
  <inkml:trace contextRef="#ctx0" brushRef="#br0" timeOffset="14844.66">12044 2350 0,'0'0'0,"0"-22"0,0-20 16,0 21-16,0 0 0,0 0 0,-21 42 31,21 0-31,0 0 0,0 21 16,-22 1-16,22-1 0,0 0 0,-21 22 15,21-1-15,0-20 0,0 20 16,0 1-16,-21-22 0,21 22 16,0-22-16,0 21 0,0-20 0,0-1 15,0 0-15,-21 1 0,21-1 0,0-21 16,0 22-16,0-22 0,0 21 0,0-21 15,0 0-15,0 1 0,0-1 32,0-42-17,21 21-15,0-22 0,-21 1 16,21 0-16,1-21 0,-22 21 0,21-22 16,0 22-16,0-21 0</inkml:trace>
  <inkml:trace contextRef="#ctx0" brushRef="#br0" timeOffset="15228.77">12319 3006 0,'0'21'0,"0"-42"0,0 63 15,0-21 1,21-21 15,0 0-31,0 0 0,1 0 16,-1-21-16,0 21 15,-21-21-15,21 21 0,0-21 16,-21 0-16,21 21 0,-21-22 0,0 1 16,0 0-16,0 0 0,0 0 0,0 0 15,-21 21 1,0 0-16,0 0 0,0 0 16,0 21-16,-1 0 0,1 0 0,0 0 15,0 0-15,0 22 0,21-22 0,-21 21 16,21-21-16,0 22 0,0-22 0,0 0 15,0 21-15,0-20 0,0-1 16,21 0-16,0 0 0,0 0 16,0 0-16,0-21 0,1 0 0,-1 0 15,21 0-15,-21 0 0,0 0 16,1 0-16,-1-21 0,0 21 0,0-21 16,0 0-16,0 0 0,1 0 15,-1-1-15</inkml:trace>
  <inkml:trace contextRef="#ctx0" brushRef="#br0" timeOffset="15640.96">12869 2752 0,'0'0'0,"21"21"47,1 0-47,-1 0 0,0 0 0,0 1 15,0-1-15,0 0 0,1 0 0,-1 0 16,-21 22-16,0-22 0,0 0 0,0 21 16,0-21-16,0 22 0,0-22 15,0 0-15,0 0 0,0 0 0,0 1 16,-21-1-16,21 0 0,-22 0 0,22-42 47,0 0-47,0-22 15,0 22-15,0 0 0,22 0 16,-22-21-16,21-1 0,0 22 0,0-21 16,0-1-16,0 1 0,1 0 0,-1 21 15,0-22-15,0 22 0,0-21 16,0 21-16,1-1 0,-1 22 0,0-21 16,0 21-16,0 0 15,0 21 1,-21 1-16,22-22 0,-22 21 15,0 0-15,0 0 0</inkml:trace>
  <inkml:trace contextRef="#ctx0" brushRef="#br0" timeOffset="16228.15">13652 2879 0,'0'0'0,"0"-43"15,0 65 32,0-1-47,0 0 0,0 0 16,0 0-16,0 0 0,0 1 16,0 20-16,-21-21 0,21 0 0,0 0 0,0 1 15,0-1-15,0 0 16,0 0-16,0 0 0,0 0 0,0 1 15,0-1-15,0 0 16,-21-21 0,21-21 15,0 0-31,0-1 0,0 1 0,0 0 16,0 0-16,0 0 0,21-22 0,-21 22 15,21-21-15,1 21 0,-22-22 0,21 1 16,0 21-16,0-21 15,0 20-15,0-20 0,1 21 0,-1 0 16,0 0-16,21-1 0,-21 1 0,1 21 16,-1 0-16,0 0 0,21 0 0,-21 0 15,1 0-15,-1 0 0,21 21 16,-21 22-16,0-22 0,1 0 0,-1 21 16,0-20-16,-21 20 0,0-21 0,0 21 15,0-20-15,0 20 0,0-21 0,0 21 16,0-20-16,0 20 0,0-21 0,-21 0 15,21 0-15,-21 1 0,21-1 16,0 0-16,0 0 16,-22-21 15,22-21-31,0 0 0,-21 0 16,21-1-16,-21 1 15,0 0-15</inkml:trace>
  <inkml:trace contextRef="#ctx0" brushRef="#br0" timeOffset="16612.24">11091 2582 0,'0'0'0,"43"0"31,-22 0-31,21 0 0,0-21 0,22 0 16,-22 21-16,22-21 0,-1 21 0,1-21 15,20 21-15,-20-21 0,21 21 16,-1-22-16,1 22 0,-22 0 15,22-21-15,-21 21 0,-1 0 0,-21 0 16,1 0-16,-1-21 0,-21 21 16,0 0-16,1 0 15,-1 0 32</inkml:trace>
  <inkml:trace contextRef="#ctx0" brushRef="#br0" timeOffset="17976.99">15790 2709 0,'0'0'0,"0"-21"0,0 0 16,-21 21-1,21 21 17,0 0-32,0 1 15,0-1-15,0 21 16,0-21-16,0 0 0,0 22 0,0-1 15,0-21-15,0 22 0,0-22 0,0 21 16,0 0-16,0-20 0,0 20 0,-21-21 16,21 0-16,0 0 0,-21 1 15,21-1-15,0 0 0,-21-21 0,21 21 16,0-42 15,0 0-31,0 0 16,0-1-16,0 1 0,0 0 0,0 0 0,0-21 15,0 20-15,0-20 0,21 21 16,-21-21-16,21-1 0,0 1 0,-21 0 16,21-1-16,0 22 0,1-21 15,20-1-15,-21 22 0,0 0 0,22 0 16,-22 0-16,21 0 0,-21 21 0,0 0 16,22 0-16,-22 0 0,0 21 15,0 0-15,0 0 0,1 21 0,-1-20 16,0 20-16,0-21 0,-21 21 0,21 1 15,-21-1-15,0-21 0,0 22 0,0-22 16,0 0-16,0 0 0,0 0 16,0 0-16,0 1 0,0-1 0,0 0 15,0-42 32,0 0-47,0-1 0,0 1 16,0 0-16,0-21 0,0 21 0,0-22 15,21 22-15,-21-21 0,22-1 0,-1 1 16,0 0-16,21-1 0,-21 22 16,1-21-16,20 21 0,-21 0 0,21-1 15,1 22-15,-22 0 0,21 0 0,-21 0 16,22 0-16,-22 22 0,0-1 16,0 0-16,0 0 0,1 21 15,-22-20-15,0 20 0,0-21 0,0 21 0,0-20 16,0 20-16,0 0 0,0-21 15,0 1-15,-22 20 0,1-21 0,0 0 16,21 0-16,0 1 0,-21-22 16,21 21-16,-21 0 0,21 0 15,21-21 1,0-21-16,0 0 16,0 0-16,1-1 0,-1 22 15</inkml:trace>
  <inkml:trace contextRef="#ctx0" brushRef="#br0" timeOffset="18788.41">17632 2752 0,'0'-21'16,"0"42"-16,0-64 0,0 22 0,0 0 16,0 0-16,0 0 0,-21 0 0,-1-1 15,1 1-15,0 0 0,0 21 0,0 0 16,0 0-16,-22 0 0,22 0 15,0 21-15,0 0 0,-22 1 0,22-1 16,0 21-16,0-21 0,0 22 0,0-1 16,-22 0-16,43 1 0,-21-1 0,0-21 15,21 21-15,0 1 0,0-22 16,0 0-16,0 0 0,0 0 16,0 1-16,21-1 0,0-21 0,0 0 15,1 0-15,20 0 0,-21 0 16,0 0-16,0 0 0,22-21 0,-22-1 15,0 22-15,0-21 0,22 0 16,-22 0-16,0 0 0,0-22 0,-21 22 16,21 0-16,0-21 0,-21-1 0,22 22 15,-22-21-15,0 21 0,0-22 0,0 22 16,0 0-16,0 0 0,0 0 16,0 42-1,0 0 1,0 0-16,-22 22 0,1-22 0,21 21 15,-21-21-15,21 22 0,0-22 16,0 21-16,0-21 0,0 22 0,0-22 16,0 0-16,0 0 0,0 0 0,0 0 15,0 1-15,21-22 0,0 21 0,1-21 16,-1 0-16,0 0 0,0 0 16,0 0-16,22 0 0,-22 0 0,0-21 15,21-1-15,-21 22 0,1-21 16,-1 0-16,0 0 0,0-21 0,0 20 0,0 1 15,1-21-15,-1 0 16,0-1-16,-21 1 0,21-22 0,0 22 16,-21-21-16,0-1 0,0 1 0,21 20 15,1-20-15,-22 20 0,0 1 0,0 0 16,21 21-16,-21-22 0,0 22 16,0 0-16,-21 42 31,21 0-31,-22 0 0,1 22 15,21-1-15,-21 0 0,21 1 0,-21 20 16,0-20-16,21 20 0,0-21 16,0 22-16,0-22 0,-21 1 0,21-1 15,0 0-15,0 1 0,0-1 16,0-21-16,0 21 0,0-20 0,0-1 16,0 0-16,0 0 0,0 0 0,0 0 15,21-21 1,0 0-1,-21-21-15,21 0 16,-21 0-16,0 0 0,0 0 0,0-1 16</inkml:trace>
  <inkml:trace contextRef="#ctx0" brushRef="#br0" timeOffset="19001.12">17865 2688 0,'0'21'0,"21"-21"32,0 0-32,21 0 0,-21 0 15,1 0-15,20 0 0,0 0 16,-21-21-16,22 21 0,-22-21 0,0 21 16,0 0-16,0 0 0,1-21 0,-22 0 15</inkml:trace>
  <inkml:trace contextRef="#ctx0" brushRef="#br0" timeOffset="19335.91">18775 2519 0,'0'0'0,"0"-42"16,-21 42-16,-1-22 16,1 22-16,0 0 0,-21 0 0,21 0 15,-1 22-15,-20-1 0,21 0 16,0 0-16,-22 0 0,22 22 0,21-1 16,-21 0-16,0 1 0,0-1 15,21 0-15,0 1 0,0-1 0,0 0 16,0-21-16,0 22 0,0-22 0,0 21 15,0-21-15,0 1 0,21-1 0,0-21 16,0 21-16,22-21 0,-22 0 16,21 0-16,-21 0 0,22 0 0,-22 0 15,21 0-15,0-21 0,-20 0 0,20-1 16,-21 1-16,21 0 0,-20 0 0,-1-21 16</inkml:trace>
  <inkml:trace contextRef="#ctx0" brushRef="#br0" timeOffset="19876.75">19156 2138 0,'0'-21'0,"0"42"0,-21-63 16,-1 42 0,22 21-1,-21 0-15,21 0 0,0 0 16,0 22-16,-21-1 0,21 0 0,0 1 15,0-1-15,0 0 0,0 22 0,-21-22 16,21 22-16,0-22 0,-21 0 16,21 1-16,0-1 0,0 0 15,0-21-15,0 22 0,0-22 0,0 0 16,0 0-16,-21 0 16,21 1-16,0-44 31,0 1-31,0 0 15,0 0-15,0-21 0,0 20 0,0 1 16,21 0-16,0-21 0,-21 21 16,21-22-16,0 22 0,0 0 0,22 0 15,-22 0-15,0-1 0,0 1 16,0 21-16,22 0 0,-22 0 0,0 0 16,0 0-16,0 21 15,1 1-15,-1-1 0,-21 0 0,0 0 16,0 0-16,0 22 0,0-22 0,0 21 15,0-21-15,0 0 0,0 22 16,0-22-16,0 0 0,0 0 0,0 0 16,0 1-16,0-1 0,0 0 15,21-21 17,0-21-17,0 21-15,-21-21 16,21-1-16,1 1 0,-1 0 0</inkml:trace>
  <inkml:trace contextRef="#ctx0" brushRef="#br0" timeOffset="20124.62">19854 2604 0,'0'0'0,"21"-22"16,-21 44 15,0-1-31,0 0 16,0 0-16,-21 0 0,21 0 0,-21 22 15,21-22-15,0 0 0,0 21 16,-21-20-16,0-1 0,21 0 16,0 0-16,0 0 0,-21 0 0,21 1 15,-22-22-15,22 21 0,0 0 16,0-42 15,22 0-31,-1 21 16,-21-22-16,21 1 0</inkml:trace>
  <inkml:trace contextRef="#ctx0" brushRef="#br0" timeOffset="20444.47">19939 2328 0,'0'0'0,"-21"0"0,0 0 0,-1 0 15,1 0-15,0 0 0,0 0 16,21 22-1,21-22 17,0 0-17,0 0-15,1-22 16,-22 1-16,0 0 16,-22 0-1,1 21 1,0 0-1,21 21-15,0 0 16,-21 0-16,21 1 0,0-1 16,0 0-16,0 0 0,0 0 15,0 0-15,21 1 0,-21-1 16</inkml:trace>
  <inkml:trace contextRef="#ctx0" brushRef="#br0" timeOffset="20992.89">20320 2604 0,'-21'0'16,"0"0"-16,-1 21 16,22 0-16,0 0 0,0 0 15,0 0-15,0 1 0,0-1 0,0 0 16,0 0-16,-21 0 0,21 0 15,-21 1-15,21-1 0,0 0 16,0 0-16,-21 0 0,21 0 16,-21-21-1,21 22-15,0-44 32,0 1-32,0 0 15,0 0-15,0 0 16,0 0-16,0-22 0,0 22 0,21 0 15,0-21-15,-21 20 0,21-20 16,0 21-16,1-21 0,20 20 0,-21 1 16,0 0-16,22 0 0,-22 0 0,21 0 15,-21 21-15,22 0 0,-22 0 16,0 0-16,0 0 0,21 0 0,-20 0 16,-1 21-16,0 0 0,0 0 15,-21 0-15,0 0 0,0 1 0,0-1 16,0 21-16,0-21 0,0 0 15,0 1-15,0 20 0,0-21 0,0 0 16,0 0-16,0 1 0,0-1 16,-21-21-16,21 21 0,-21-21 0,0 21 31,-1-21-31,22-21 31,0 0-31,22 21 0,-1-21 16</inkml:trace>
  <inkml:trace contextRef="#ctx0" brushRef="#br0" timeOffset="21764.47">21463 2646 0,'0'-21'0,"0"42"0,0-63 0,0 20 16,0 1-16,0-21 0,0 21 0,0 0 15,0-1-15,0 1 0,-21 0 16,21 0-16,-21 0 0,-1 21 0,1 0 16,0 0-16,0 0 0,0 0 0,0 0 15,-22 21-15,22 0 0,0 0 16,0 0-16,0 22 0,-22-22 16,22 21-16,21-21 0,-21 22 0,0-22 15,21 21-15,0-21 0,0 1 0,0-1 16,0 0-16,0 0 0,0 0 15,21-21-15,0 0 16,0 21-16,0-21 0,1 0 0,-1 0 16,0 0-16,0 0 0,0 0 0,0-21 15,1 21-15,-1-21 0,-21 0 16,21 21-16,0-21 0,0 0 0,-21-1 16,0 1-16,21 21 0,-21-21 0,22 0 15,-22 0-15,0 0 16,0 42 31,0 0-47,0 0 0,0 0 15,0 0-15,0 1 0,0-1 16,-22 0-16,1 0 0,21 0 0,-21 0 16,21 1-16,0 20 0,-21-21 0,0 0 15,0 0-15,21 22 0,-22-22 16,1 0-16,21 21 0,-21 1 0,21-22 15,0 21-15,-21 1 0,21-1 16,-21 0-16,21 1 0,-21-1 0,21 0 16,0 1-16,0-1 0,0 0 0,0 1 15,0-1-15,0 0 0,0-21 0,0 22 16,0-1-16,0-21 0,0 22 16,0-22-16,0 0 0,0 0 0,0 0 15,0 0-15,0 1 0,0-1 0,-22-21 16,1 0-16,0 0 0,-21 0 15,21 0-15,-1 0 0,-20 0 0,0 0 16,21 0-16,-22 0 0,1-21 0,21 21 16,-22 0-16,1-22 15,0 22-15,21 0 0,-22 0 0,22-21 0,-21 21 16,21 0-16,-1 0 0,1 0 16,21-21-1,0 0 1,21 21-16,1-21 15,-1 0-15,0 21 0</inkml:trace>
  <inkml:trace contextRef="#ctx0" brushRef="#br0" timeOffset="22540.99">21823 1990 0,'0'0'0,"0"-21"15,0-1-15,0 1 0,0 0 32,0 42-1,0 0-31,0 1 16,-21-22-16,21 21 0,0 0 15,-22 0-15,1 0 16,42-21 31,1 0-47</inkml:trace>
  <inkml:trace contextRef="#ctx0" brushRef="#br0" timeOffset="22696.9">21992 1990 0,'0'21'62,"0"0"-62,0 0 16,-21 0-1,21 1 1,-21-22-16</inkml:trace>
  <inkml:trace contextRef="#ctx0" brushRef="#br0" timeOffset="24337.45">1482 6138 0,'0'0'0,"-22"0"31,1 0-31,21-21 47,21 21-47,1-21 0,-1 21 16,0-21-16,0 0 0,0 21 15,0-21-15,22-1 0,-22 1 0,0 0 16,0 0-16,0 0 0,1 0 16,-1-1-16,0 1 0,0-21 0,-21 21 15,21 0-15,-21-1 0,0 1 16,0 0-16,0 0 0,-21 0 0,0 0 15,0 21-15,-22-22 16,22 22-16,-21 0 0,0 0 0,20 0 16,-20 0-16,0 0 0,-1 0 15,1 22-15,0-1 0,-1 0 0,22 21 16,-21-21-16,21 22 0,0-1 16,-1 0-16,22-20 0,0 20 0,0 0 15,0 1-15,22-1 0,-1-21 16,0 21-16,21 1 0,-21-22 0,22 21 15,-1-21-15,0 22 0,1-22 16,-1 21-16,0-21 0,-20 1 0,20 20 16,-21-21-16,-21 0 0,0 22 15,0-22-15,0 0 0,-21 0 16,0 0-16,-22 0 0,1 1 0,0-22 16,-22 21-16,22-21 0,-22 0 15,1 0-15,-1 0 0,22 0 0,-21 0 16,-1 0-16,22-21 0,-1-1 15,1 1-15,0 0 0,21-21 0,-1 21 16,-20-22-16,42 22 0,-21 0 16,0-21-16,21 20 0,0 1 0,0 0 15,0 0-15,21 21 16,0 0-16,0 0 0,0 0 16,22-21-16</inkml:trace>
  <inkml:trace contextRef="#ctx0" brushRef="#br0" timeOffset="24961.09">1778 6202 0,'0'0'0,"0"21"0,0 0 16,0 0-16,0 1 0,0-1 15,0 0-15,0 0 0,0 0 0,0 0 16,0 1-16,21-1 15,-21 0-15,0 0 0,0 0 0,21 0 16,0 1-16,1-22 16,-1 0-16,0 0 15,0 0-15,0 0 0,0-22 16,1 1-16,-1 21 0,0-21 16,-21 0-16,21 0 0,0-22 0,-21 22 15,0 0-15,0 0 0,0 0 16,0 0-16,0-1 0,0 1 15,0 0-15,0 42 47,0 0-47,0 1 0,0-1 0,0 21 16,0-21-16,0 22 0,0 20 16,0-21-16,0 1 0,0 20 0,0-20 15,0 20-15,0-21 0,21 22 16,-21-22-16,0 22 0,22-1 0,-22-20 15,0 20-15,0 1 0,0-1 0,0 1 16,0-1-16,0 1 0,0-22 16,0 21-16,0-20 0,-22-1 0,1 0 15,0 1-15,0-22 0,0 21 0,0-21 16,-22-21-16,1 22 0,0-22 16,-1 0-16,1 0 0,-22 0 15,1-22-15,-1 1 0,1 21 0,-1-42 16,1 21-16,-1 0 0,1-22 15,-1 22-15,22-21 0,0 21 0,-1-22 16,22 22-16,0-21 0,21 21 16,0-22-16,0 22 0,0 0 0,0-21 15,21 20-15,0 1 0,1 0 16,20 0-16,-21 0 0,21 0 0,1-22 16</inkml:trace>
  <inkml:trace contextRef="#ctx0" brushRef="#br0" timeOffset="25736.63">2476 6287 0,'0'0'0,"0"-22"0,-63 1 15,42 0 1,0 21-16,21 21 15,0 0-15,0 1 16,0-1-16,0 21 0,0-21 16,0 22-16,0-1 0,0-21 15,0 21-15,0-20 0,0 20 0,0-21 16,0 0-16,0 0 16,0-42 15,21 0-31,-21 0 0,21 0 15,-21 0-15,0-22 0,21 22 0,-21-21 16,21 21-16,0-22 0,-21 1 16,22 21-16,-22 0 0,21-22 0,-21 22 15,21 21-15,0-21 0,0 21 16,0 0-16,1 0 16,-1 0-16,0 21 0,-21 0 15,21 0-15,0 1 0,-21 20 16,0-21-16,0 21 0,21-20 0,-21 20 15,22-21-15,-22 21 0,21-20 0,-21-1 16,0 21-16,21-21 0,0 0 16,0 1-16,0-22 0,1 0 15,-1 0-15,0 0 0,0 0 16,0-22-16,0 22 16,1-21-16,-1 0 0,0 0 0,0-21 15,-21 20-15,21-20 0,0 21 0,1-21 16,-1-1-16,-21 1 0,21 0 15,0-22-15,0 22 0,-21-1 16,21 1-16,-21-21 0,22 20 0,-22 1 16,0 21-16,21-22 0,-21 22 15,0 0-15,0 0 0,21 21 0,-21 21 32,0 0-32,0 0 0,0 22 15,0-1-15,0-21 0,0 43 0,-21-22 16,21 0-16,0 1 0,0-1 0,0 0 15,-21 1-15,21-1 0,0-21 16,0 22-16,0-22 0,0 0 0,0 0 16,0 0-16,0 0 0,21-21 31,0 0-15,-21-21-16,0 0 0,0 0 15,0 0-15,0 0 0</inkml:trace>
  <inkml:trace contextRef="#ctx0" brushRef="#br0" timeOffset="25933.51">3111 6202 0,'0'0'15,"22"0"32,-1-21-47,0 21 16,0-21-16,0 21 0,0 0 0,22 0 15,-22-22-15,0 22 0,0 0 0,0 0 16,1 0-16,-22-21 0,21 21 16,0 0-16,0 0 15</inkml:trace>
  <inkml:trace contextRef="#ctx0" brushRef="#br0" timeOffset="27008.42">3916 6117 0,'0'0'0,"21"0"0,0-42 16,-21 21-16,0 0 16,0-1-16,0 1 0,0 0 15,-21 21-15,0-21 0,0 21 16,-1 0-16,1 0 15,0 21-15,0 0 0,21 0 16,-21 1-16,0-1 0,21 0 0,0 0 16,-22 0-16,1 22 15,21-22-15,-21 0 0,21 21 0,0-21 16,0 1-16,0-1 0,0 0 0,0 0 16,0 0-16,21-21 15,0 21-15,1-21 0,-1 0 16,0 0-16,0 0 0,0-21 0,-21 0 15,21 21-15,1-21 0,-22 0 16,21 0-16,-21-1 0,21 1 16,-21 0-16,0 0 0,0 0 15,0 0-15,0-1 0,0 1 0,0 0 0,0 0 16,0 0 0,0 42-1,0 0-15,0 0 16,0 0-16,0 1 0,21-1 15,-21 0-15,0 0 0,0 0 0,0 0 16,21 1-16,-21-1 0,0 0 16,21 0-16,1 0 0,-1-21 15,0 0 1,0 0-16,0-21 16,-21 0-1,21 0-15,-21 0 16,0-1-16,0 1 0,22 0 15,-1 0-15,-21 0 0,21 0 0,0-22 16,0 22-16,0 0 0,1 0 0,-1 0 16,0-1-16,0 22 0,0 0 15,0-21-15,1 21 0,-1 0 0,0 0 16,0 0-16,0 0 0,0 21 0,-21 1 16,22-1-16,-1 0 0,-21 0 0,0 0 15,0 0-15,0 1 0,0-1 16,0 0-16,0 21 0,0-21 0,0 1 15,-21-1-15,21 0 0,-22 0 0,22 0 16,0 0-16,-21-21 16,21 22-16,0-44 31,0 1-31,0 0 16,0 0-16,21 0 15,1 0-15,-22-1 0,21 1 0,0 0 16,0-21-16,0 21 0,0-22 0,1 22 15,-22 0-15,21-21 0,0 20 0,0 1 16,0 0-16,-21 42 31,0 0-15,-21 1-16,0-1 0,21 0 16,-21 21-16,0-21 0,21 1 15,0-1-15,0 21 0,0-21 0,0 0 16,0 1-16,0 20 0,0-21 0,0 0 15,0 0-15,0 1 0,0-1 16,0 0-16,21-21 0,0 0 16,0 0-16,0 0 0,0 0 15,1 0-15,-1 0 0,0 0 16,-21-21-16,21 21 16,0-21-16,-21-1 0,21 1 15,-21 0-15,22 21 0,-22-21 16,21 0-16,-21 0 0,21 21 15,0-22-15</inkml:trace>
  <inkml:trace contextRef="#ctx0" brushRef="#br0" timeOffset="27428.58">5673 5842 0,'-22'0'16,"22"-21"46,0 0-46,0 0 0,-21 21-1,0 0-15,0 0 16,0 0-16,21 21 16,-21-21-16,21 21 15,0 0-15,0 0 16,0 0-1,0 1 32</inkml:trace>
  <inkml:trace contextRef="#ctx0" brushRef="#br0" timeOffset="27865.33">5651 6117 0,'0'21'0,"-21"1"15,42-22 48,-21-22-48,-21 22 17,0 22-32,0-22 15,21 21-15,0 0 0,0 0 16,21-21 15,0 0-31,0 0 16,1 0-16,-1 0 15,-21-21 17,-21 21 30</inkml:trace>
  <inkml:trace contextRef="#ctx0" brushRef="#br0" timeOffset="30604.63">7895 5694 0,'0'21'0,"21"-21"0,-21 21 16,21-21 30,-21 21 64,22 1-110,-22-1 15,0 0-15,0 0 16,0 0-16,0 0 0,0 1 16,0-1-1,0 0-15,0 0 0,0 0 16,-22 0 0,22 1-16,-21-1 15,0-21-15,21 21 0,-21-21 0,21 21 16,21-42 31,0 0-47,0 0 15,1-1-15,-1-20 0,21 21 0,-21 0 16,0-22-16,1 22 0,-1-21 0,21 0 16,-21-1-16,0 1 0,1 0 0,-1-1 15,0 1-15,0 0 0,0-1 16,-21 22-16,0 0 0,0-21 0,0 20 15,-21 22 1,0 0-16,0 22 16,0-1-16,-1 0 0,1 0 0,0 21 15,0 1-15,21-22 0,-21 21 0,0 1 16,21-1-16,0-21 0,0 21 16,0-20-16,0 20 0,0-21 0,0 0 15,21 0-15,0 1 0,-21-1 0,21 0 16,0-21-16,0 21 0,1 0 15,-1 0-15,0-21 0,-21 22 16,21-22-16,-21 21 0,0 0 16,-21-21-1,0 0-15,0 0 0,-1 0 0,-20 0 16,21 0-16,-21 0 0,20 0 0,-20 0 16,21 0-16,0 0 0,0 0 15,21-21-15,-22 21 0,44 21 31,-1 0-15,0-21-16,0 0 16,0 21-16,0-21 0,1 0 15,-1 0-15,21 0 0,-21 0 0,22 0 16,-22 0-16,21 0 0,0-21 0,1 21 16,-1-21-16,0 0 0,-20 0 15,20 21-15,0-22 0,-21 1 0,22-21 16,-22 21-16,0 0 0,-21-1 0,0-20 15,21 21-15,-21-21 0,0-1 0,0 22 16,21-21-16,-21-1 0,0 22 16,0-21-16,0 21 0,0 0 15,0-1-15,0 44 16,0-1-16,0 0 16,0 21-16,0-21 0,0 22 15,0-1-15,0-21 0,0 22 16,0-1-16,0-21 0,0 21 0,0-20 15,0 20-15,0-21 0,0 0 0,0 0 16,0 1-16,22-22 16,-1 0-1,0 0-15,0 0 0,0-22 0,0 22 16,1-21-16,-1 0 0,21 0 0,-21 0 16,0 0-16,1-1 0,20-20 0,-21 21 15,0 0-15,0-22 0,1 22 0,-22 0 16,21 0-16,-21 0 15,21 0-15,-21-1 0,0 44 32,0-1-32,0 0 0,-21 0 15,21 0-15,-21 0 0,21 22 16,0-22-16,0 21 0,0-21 0,0 1 16,0 20-16,0-21 0,0 0 0,0 0 15,0 1-15,0-1 0,21-21 16,0 0-16,0 0 0,0 0 15,0 0-15,1 0 0,-1 0 16,21-21-16,-21 21 0,0-22 0,1 1 16,-1 0-16,0 0 0,0 0 0,-21 0 15,21-1-15,0-20 0,1 21 16,-22-21-16,0 20 0,21-20 0,-21 21 16,21-21-16,-21 20 0,0-20 15,0 21-15,0 0 0,0 0 16,0 42-1,0 21 1,0-21-16,0 0 0,0 22 16,0-22-16,0 21 0,0 1 0,0-22 15,0 21-15,0-21 0,0 22 0,0-22 16,0 0-16,21 0 0,0 0 0,0 0 16,1-21-16,-1 22 0,0-22 15,0 0-15,21 0 0,-20 0 16,20 0-16,-21 0 0,21 0 0,-20-22 15,20 22-15,-21-21 0,21 0 0,-20 0 16,-1 0-16,0 0 0,0-1 0,0-20 16,-21 21-16,0-21 0,0-1 0,0 1 15,21 21-15,-21-22 0,0 22 16,0 0-16,0 0 0,0 0 0,0 42 31,0 0-31,-21 0 0,21 0 0,0 1 16,0 20-16,0-21 0,0 0 15,0 0-15,0 22 0,0-22 0,0 0 16,0 0-16,0 0 16,0 1-16,0-1 15,21-21 1,1-21-16,-1-1 16,-21 1-16,0 0 15,21 0-15</inkml:trace>
  <inkml:trace contextRef="#ctx0" brushRef="#br0" timeOffset="30937.44">10160 5292 0,'-21'0'0,"42"0"0,-63 0 0,20 0 16,1 0-16,0 0 0,0 21 16,0-21-16,21 21 0,0 0 0,-21-21 15,21 21-15,0 1 16,21-22-16,0 0 0,0 0 15,0 0-15,0 0 0,1 0 16,-1 0-16,0 0 0,0 0 0,0-22 16,0 22-16,-21-21 0,22 0 0,-22 0 15,0 0-15,0 0 0,0-1 16,-22 1-16,1 21 16,0 0-16,0 0 0,0 0 15,0 0-15,-1 0 0,1 0 0,0 0 16,0 21-16,21 1 0,-21-22 15,21 21-15,0 0 0,0 0 16,21 0-16,0-21 16,0 0-16,22 0 0,-22 0 0,0 0 15,21 0-15,-21 0 0</inkml:trace>
  <inkml:trace contextRef="#ctx0" brushRef="#br0" timeOffset="31252.85">10731 5101 0,'0'-21'0,"0"42"0,0-63 16,0 0-16,0 20 0,0 1 16,0 0-16,-21 21 31,21 21-31,0 0 0,0 22 0,-21-22 16,21 21-16,0 1 0,0-22 0,0 42 15,0-20-15,-21-1 0,21 0 0,-21 22 16,21-22-16,-21 0 0,21 22 15,0-22-15,-22 1 0,22 20 0,-21-21 16,21-20-16,0 20 0,0 0 0,0-21 16,-21 1-16,21-1 0,0 0 15,0 0-15,0 0 0,0-42 47,0 0-47,0 0 0,0 0 16,0-22-16,0 22 0,0 0 0</inkml:trace>
  <inkml:trace contextRef="#ctx0" brushRef="#br0" timeOffset="31452.74">10520 5567 0,'0'0'15,"-43"-21"1,65 21 15,-1 0-31,0 0 16,0 0-16,0 0 0,0 0 15,1 0-15,-1-21 0,0 21 16,0 0-16,0 0 0,0 0 0,1-22 16,-1 22-16,0-21 0,0 21 15,0 0-15,0 0 0,22-21 0,-22 21 16,0 0-16</inkml:trace>
  <inkml:trace contextRef="#ctx0" brushRef="#br0" timeOffset="32217.39">11218 5313 0,'0'0'0,"0"-21"16,-21 21-16,0 0 15,0 0-15,0 0 0,-1 0 16,1 21-16,0 0 16,21 0-16,0 0 0,-21 1 0,21 20 15,-21-21-15,21 21 0,0 1 16,0-22-16,0 21 0,0 1 0,0-22 15,0 21-15,0-21 0,0 0 0,0 22 16,21-22-16,-21 0 0,42 0 0,-21-21 16,1 21-16,-1-21 0,21 0 0,-21 0 15,22 0-15,-22 0 0,0 0 16,21 0-16,-21 0 0,1-21 16,-1 0-16,0 0 0,0 0 0,21-22 15,-42 22-15,22-21 0,-1 0 0,-21-1 16,21 1-16,-21-22 0,0 22 0,0-21 15,0 20-15,0-20 0,0 20 16,0-20-16,0 21 0,0-1 0,0 1 16,0 21-16,0 0 0,0-1 0,0 1 15,0 42 1,0 1-16,0-1 0,0 0 16,0 0-16,0 21 0,0-20 0,0 20 15,0 0-15,0 1 0,0-1 16,0 0-16,0 1 0,0-1 0,0 0 15,0-21-15,0 22 0,0-1 0,0 0 16,0-20-16,0 20 0,0-21 16,0 0-16,0 0 0,-21 1 0,21-1 15,0 0-15,0-42 32,0 0-32,0-1 15,0 1-15,0-21 16,21 21-16,0 0 0,-21-22 0,21 22 15,0-21-15,22 21 0,-22-22 16,0 22-16,21 0 0,-20 0 0,20 21 16,-21-21-16,21 21 0,-20 0 0,20 0 15,-21 0-15,21 0 0,-20 0 16,-1 0-16,0 21 0,0 0 0,0 0 16,0 0-16,-21 0 0,0 22 0,0-22 15,0 0-15,0 21 0,0-20 0,0-1 16,0 21-16,0-21 0,0 0 0,0 1 15,-21-1-15,21 0 0,-21-21 0,0 21 16,21 0-16,-21 0 16,0-21-1,21-21 1,0 0-16,0 0 16,21 0-16</inkml:trace>
  <inkml:trace contextRef="#ctx0" brushRef="#br0" timeOffset="32704.62">13123 4911 0,'0'-21'15,"0"-1"-15,0 1 16,-21 21 0,0 21-1,0 1-15,21-1 0,-21 0 16,-1 0-16,22 21 0,-21 1 0,0-22 16,0 21-16,21 1 0,-21-1 0,0 0 15,21 1-15,0 20 0,-22-21 16,22 1-16,-21-1 0,21 0 0,0 1 15,0-1-15,0-21 0,0 22 0,21-22 16,1 21-16,20-21 0,-21-21 0,21 21 16,22 1-16,-22-22 0,1 0 15,20 0-15,1 0 0,-1 0 0,-21-22 16,22 1-16,-22 21 0</inkml:trace>
  <inkml:trace contextRef="#ctx0" brushRef="#br0" timeOffset="33171.96">14817 4720 0,'0'0'15,"21"-21"-15,-21 0 16,21 21 15,0 0-31,0 21 0,-21 0 16,21 22-16,1-1 0,-1-21 15,0 43-15,0-22 0,0 0 0,-21 22 16,0-22-16,0 22 0,0-22 0,0 21 16,0-20-16,0-1 0,-21 0 0,0 1 15,0-1-15,0 0 0,-22-20 0,22 20 16,0-21-16,0 0 0,-22 0 15,22 1-15,0-1 0,0-21 0,0 21 16,0-21-16,-1 0 0,1 0 0,0 0 16,0 0-16</inkml:trace>
  <inkml:trace contextRef="#ctx0" brushRef="#br0" timeOffset="35217.83">7768 7345 0,'0'-21'16,"0"0"-1,0-1 1,21 22 0,-21-21-16,0 0 0,21 0 15,1 0-15,-22 0 16,0-1-1,0 1-15,0 0 16,-22 21-16,1 0 0,21-21 16,-21 21-16,0 0 0,21-21 15,-21 21-15,0 0 0,-1 0 0,1 0 16,0 0-16,0 0 0,0 0 16,0 21-16,-1-21 0,1 21 15,0 0-15,0 0 0,0 1 0,0-22 16,-1 21-16,1 0 0,0 0 0,21 0 15,0 0-15,0 1 16,0-1 15,21-21-31,0 0 16,1 0-16,-1 0 0,0 0 0,0 0 16,21 0-16,-20 21 0,-1-21 0,21 0 15,-21 0-15,22 21 0,-22-21 16,0 0-16,-21 21 0,0 0 0,0 1 15,0-1-15,0 0 0,-21 0 16,0 0-16,-1 0 0,-20 1 16,0-1-16,21 0 15,-22 0-15,22 0 0,0-21 0,0 21 16,0-21-16,-1 0 0,1 22 0,21-44 47,21 22-47,1 0 15,-1-21-15,0 21 0,0 0 16,0 0-16,0 0 0,1 0 16,-1 0-16,0 0 15,-21 21-15,0 1 16,0-1-16,0 0 0,0 0 16,0 0-16,-21 0 0,0 1 0,21-1 15,-22 21-15,1 0 0,0-20 0,21 20 16,0-21-16,-21 21 0,21-20 15,-21-1-15,21 21 0,0-21 16,0 0-16,0 1 0,0-1 16,21-21-1,0 0-15,0 0 16,0 0-16,1 0 0,-1-21 16,0 21-16,0 0 0,-21-22 0,21 1 15,0 21-15,1 0 0,-22-21 16,21 0-1</inkml:trace>
  <inkml:trace contextRef="#ctx0" brushRef="#br0" timeOffset="37281.19">6054 9081 0,'0'21'0,"21"-21"16,0 0-16,0 0 0,0-21 15,0-1 1,1 22-16,-22-21 0,21 0 15,-21 0-15,21 21 0,-21-21 16,0 0-16,0-1 16,0 1-16,-21 21 15,0 0-15,-1 0 0,1 0 16,0 0-16,0 21 0,0 1 16,0-1-16,-22 0 0,22 0 15,0 0-15,0 22 0,0-22 0,-1 21 16,1 0-16,21 1 0,-21-22 15,21 21-15,-21 1 0,21-1 16,-21 0-16,21 1 0,0-1 0,0 0 16,0-21-16,0 22 0,21-22 0,0 21 15,0-21-15,-21 1 0,21-1 0,1 0 16,20 0-16,-21 0 0,0-21 16,22 0-16,-22 0 0,21 0 0,0 0 15,1 0-15,-22 0 0,21 0 0,1-21 16,-1 21-16,0-21 0,1 0 15,-22 0-15,21-22 0,-21 22 0,22 0 16,-22 0-16,0-22 0,0 22 0,-21 0 16,0-21-16,0 21 0,0-1 15,0-20-15,0 21 0,0-21 16,0 20-16,0 1 0,-21 0 0,0 0 16,0 0-16,-1 0 0,1 21 0,0 0 15,0 0-15,0 0 0,0 21 16,-1-21-16,1 21 0,0 0 15,0 21-15,0-20 0,0 20 0,21-21 16,0 21-16,-22-20 0,22 20 0,0 0 16,0-21-16,0 1 0,0 20 15,0-21-15,0 0 0,0 0 0,22 1 16,-1-22-16,0 0 0,0 0 0,0 0 16,0 0-16,1 0 0,-1 0 15,0-22-15,21 22 0,-21-21 16,1 0-16,-1 0 0,0 0 0,0-22 15,0 22-15,0 0 0,-21 0 0,0-21 16,22 20-16,-22 1 0,0 0 0,21-21 16,-21 21-16,0-1 15,0 44 17,0-1-32,0 0 15,0 0-15,0 21 0,0-20 16,0-1-16,0 0 0,0 0 0,0 0 15,21 0-15,-21 1 0,21-1 16,0 0-16,-21 0 0,21-21 0,1 0 16,-1 0-16,0 0 15,0 0-15,21 0 0,-20 0 0,-1-21 16,0 0-16,0 0 0,0-1 0,22 1 16,-22 0-16,0 0 0,0 0 15,0 0-15,0-22 0,1 22 0,-1 0 16,-21 0-16,0 0 0,0-1 0,0 1 15,0 0-15,0 42 32,0 0-32,0 1 15,0-1-15,0 0 0,0 0 16,0 0-16,0 0 0,0 1 16,0-1-16,0 0 0,21 0 15,-21 0-15,21 0 0,-21 1 0,0-1 16,0 0-16,0 0 15,-21-21 32,0-21-47,0 0 0,21 0 16,-22-1-16,1 1 16,0 0-16,0 21 0,0 0 31,0 0-31,21 21 15,0 0-15,0 1 16,0-1-16,0 0 0,21 0 16,0 0-16,0-21 0,0 21 15,0-21-15,1 0 0,-1 22 0,0-22 16,0 0-16,0 0 0,0 0 0,22 0 16,-22 0-16,0 0 0,0 0 0,0 0 15,1-22-15,20 1 0,-21 21 16,21-21-16,-20 0 0,-1 0 0,21 0 15,-21-1-15,0 1 0,22 0 16,-22 0-16,0 0 0,-21-22 0,21 22 16,-21 0-16,21 0 0,-21-21 15,0 20-15,0 1 0,0 0 0,0 0 16,0 0 0,-21 21-16,0 0 15,0 0-15,21 21 0,0 0 16,-21 0-16,21 0 0,0 1 15,0-1-15,0 0 0,0 0 0,0 0 16,0 0-16,0 1 0,0-1 0,0 0 16,0 0-16,0 0 0,21 0 15,-21 1-15,21-22 16,0 21-16,0-21 0,1 0 16,-1 0-16,0 0 0,0 0 15,0 0 1,0 0-16,1-21 15,-1-1-15,0 1 0,0 0 16,0 0-16</inkml:trace>
  <inkml:trace contextRef="#ctx0" brushRef="#br0" timeOffset="39168.91">9483 8890 0,'0'0'0,"21"0"15,0 0-15,-21-21 0,21 21 16,0-21-16,-21 0 0,21 21 16,-21-22-16,22 1 0,-22 0 15,21 21-15,-21-21 0,0 0 16,-21 21 0,-1 0-16,1 0 15,0 0-15,0 0 0,0 21 16,0 0-16,-1 0 15,22 0-15,-21 22 0,0-1 0,21-21 16,-21 22-16,21-1 0,0 0 0,0 1 16,0-1-16,0 0 0,0 1 0,0-22 15,0 21-15,21-21 0,0 0 0,0 1 16,1-1-16,-1 0 0,0 0 16,0-21-16,0 21 0,0-21 0,22 0 15,-22 0-15,0 0 0,21 0 0,-20 0 16,-1 0-16,0 0 0,21-21 0,-21 21 15,1-21-15,-1 0 0,0 0 0,21-1 16,-21 1-16,1 0 0,-1-21 16,0 21-16</inkml:trace>
  <inkml:trace contextRef="#ctx0" brushRef="#br0" timeOffset="39686.19">10287 8467 0,'0'0'0,"0"-21"0,-21 21 31,0 0-31,-1 0 0,22 21 16,0 0-16,0 0 0,0 0 0,0 22 15,0-1-15,0-21 0,0 21 0,0 1 16,0 20-16,0-20 0,0-1 16,0 0-16,0 1 0,0-1 0,0 0 15,0 1-15,0-22 0,0 21 16,0-21-16,0 0 0,0 22 0,-21-22 15,21 0-15,0 0 0,-21-21 16,21-21 15,0 0-31,0 0 0,0 0 16,0-1-16,0 1 0,21 0 0,0-21 16,-21 21-16,22-22 0,-1 22 0,0-21 15,0 21-15,0-22 0,0 22 16,1 0-16,-1 0 0,0 0 0,0-1 15,0 22-15,0 0 0,1 0 0,-1 0 16,0 22-16,0-1 0,0 0 16,-21 0-16,21 0 0,1 0 0,-22 22 15,0-22-15,0 21 0,0 1 16,0-22-16,0 0 0,0 21 0,0-21 16,0 22-16,0-22 0,0 0 0,0 0 15,-22 0-15,1 1 0,21-1 16,-21-21-1,42-21 17,0-1-32,1 1 15,-1 0-15</inkml:trace>
  <inkml:trace contextRef="#ctx0" brushRef="#br0" timeOffset="40552.69">11134 8890 0,'0'-21'16,"0"42"-16,0-63 0,0 21 0,-22-1 15,1 1-15,0 21 0,0-21 0,0 21 16,0 0-16,-1 21 16,1-21-16,0 21 0,0 1 15,0-1-15,0 21 0,-1-21 0,1 22 16,21-22-16,-21 21 0,21-21 0,-21 22 15,21-22-15,0 21 0,0-21 0,0 22 16,0-22-16,0 0 0,0 0 0,0 0 16,21 0-16,0 1 15,0-22-15,1 0 0,-1 0 16,0 0-16,0 0 0,0 0 0,0-22 16,1 1-16,-1 21 0,0-21 0,-21 0 15,21 0-15,0 0 0,-21-1 0,0 1 16,21-21-16,-21 21 0,0-22 0,22 22 15,-22-21-15,0 21 16,0 0-16,0-1 0,0 1 0,0 0 16,0 0-16,0 42 31,0 0-31,0 0 0,-22 22 16,22-22-16,0 0 0,0 0 15,0 22-15,0-22 0,0 0 0,0 21 16,0-21-16,0 1 0,0-1 0,0 0 15,0 0-15,22 0 0,-1-21 16,-21 21-16,21-21 0,0 0 16,0 0-16,0 0 0,1 0 15,-1-21-15,0 0 16,0 21-16,0-21 0,0 0 0,1 0 16,-1-1-16,0 1 0,0-21 0,-21 21 15,0-22-15,21 1 0,-21 21 0,0-21 16,0-1-16,0 22 0,0 0 0,0 0 15,0 0-15,0-1 0,-21 22 32,0 0-32,21 22 15,0-1 1,21-21 0,0 0-16,0 0 0,1 0 15,-22-21-15,21 21 0,0 0 16,0-22-16,0 22 15,0 0-15,-21 22 16,22-1-16,-22 0 0,0 0 16,0 0-16,0 22 0,0-22 0,0 0 15,0 0-15,0 0 0,0 22 0,0-22 16,0 0-16,0 0 0,0 0 16,0 0-16,0 1 0,0-1 15,0 0-15,21-21 63,-21-21-63,21 0 15</inkml:trace>
  <inkml:trace contextRef="#ctx0" brushRef="#br0" timeOffset="41112.44">11874 9250 0,'0'-21'15,"0"0"1,22-1-16,-1 22 16,0-21-16,0 0 0,0 0 0,0 0 15,1-22-15,-1 22 0,21-21 16,-21 0-16,0-1 0,1 22 0,-1-21 15,0-1-15,0 22 0,-21-21 0,0 21 16,0 0-16,0-1 0,0 1 16,-21 21-16,0 21 15,0-21-15,-1 22 16,22-1-16,0 21 0,-21-21 16,21 0-16,0 22 0,0-22 0,0 0 15,0 21-15,0-20 0,0-1 0,0 0 0,0 0 16,21 0-16,1 0 0,-1 1 15,-21-1-15,21-21 0,-21 21 0,21 0 16,0 0-16,-21 0 16,0 1-16,0-1 15,-21-21 1,0 0-16,0 0 0,0 0 0,-1 0 16,1 0-16,0 0 0,0 0 0,0 0 15,0 0-15,-1 0 0,1 0 0,0 0 16,21 21-1,21-21 32,0 0-47,1 0 16,-1 0-16,0 0 0,0 0 0,0 0 16,0 0-16,1-21 0,-1 21 15,0-21-15,0 21 0</inkml:trace>
  <inkml:trace contextRef="#ctx0" brushRef="#br0" timeOffset="41530.21">12467 9123 0,'0'0'0,"21"-21"16,0 21-16,1-21 15,-1 21-15,0-22 0,-21 1 16,21 21-16,0-21 0,0 21 0,-21-21 15,22 0-15,-1 21 0,0-21 0,-21-1 16,0 1-16,21 0 0,0 0 0,-21 0 16,0 0-16,0-1 0,0 1 0,0 0 15,0 0-15,-21 21 32,0 0-32,0 0 0,21 21 0,-21 0 15,-1 0-15,1 1 0,21-1 0,-21 0 16,21 21-16,-21-21 0,0 1 0,21 20 15,0-21-15,0 0 0,0 0 0,0 1 16,0-1-16,0 0 0,0 0 16,0 0-16,0 0 0,0 1 15,21-22-15,0 0 0,0 0 0,0 21 16,1-21-16,-1 0 0,0 0 16,0 0-16,0 0 0,0 0 0,22 0 15,-22-21-15,0 21 0,0 0 0,0-22 16,22 22-16,-22-21 0,0 0 15,21 21-15,-20-21 0,-1 21 16,0-21-16,21 0 0</inkml:trace>
  <inkml:trace contextRef="#ctx0" brushRef="#br0" timeOffset="42308.89">13398 8805 0,'0'-42'15,"0"84"-15,0-105 0,0 42 0,-21 21 16,0-21-16,0 21 15,0 0-15,0 0 0,-1 0 16,1 21-16,0 0 0,0-21 16,21 21-16,-21 0 0,0 0 0,-1 1 15,22 20-15,0-21 0,-21 0 16,0 22-16,21-22 0,0 0 0,0 0 16,0 0-16,0 0 0,0 1 15,0-1-15,21-21 16,0 0-16,1 0 15,-1 0-15,0 0 0,0 0 0,0-21 16,0-1-16,1 22 0,-1-21 0,-21 0 16,21 0-16,0 21 0,-21-21 0,21 0 15,-21-1-15,21 1 0,-21 0 16,22 0-16,-22 0 0,0 0 16,0-1-16,0 44 31,0-1-31,0 0 15,0 0-15,0 0 0,0 22 16,0-22-16,-22 0 0,22 0 0,-21 21 16,21-20-16,-21 20 0,21-21 15,0 21-15,0-20 0,0 20 0,0 0 16,0 1-16,0-1 0,0 0 0,0 1 16,0-1-16,0 0 0,0 22 0,0-22 15,0 0-15,0 22 0,0-22 0,0 1 16,0-1-16,0 0 0,0-21 0,0 22 15,0-22-15,0 0 0,0 0 0,0 0 16,0 1-16,-21-22 16,21-22-1,0 1 1,21 0-16,-21 0 0,21 0 16,-21 0-16,21-22 0,1 22 15,-22-21-15,21-1 0,0 1 0,0-21 16,0 20-16,0-20 0,1-1 0,-1 22 15,-21-22-15,21 1 0,0 21 0,0-22 16,-21 22-16,21-22 0,-21 22 0,22 0 16,-22 20-16,0-20 0,21 21 15,-21 0-15,0 0 0,21-1 0,-21 1 16,0 42 31,21-21-47,-21 22 15,21-22 17,-21-22-17,21 22-15</inkml:trace>
  <inkml:trace contextRef="#ctx0" brushRef="#br0" timeOffset="42928.71">14499 8615 0,'21'0'110,"-21"-21"-95,0 0 17,0 42 30,0 0-62,0 0 16,0 0-1</inkml:trace>
  <inkml:trace contextRef="#ctx0" brushRef="#br0" timeOffset="43224.54">14626 8911 0,'0'0'0,"-21"21"0,0 1 0,21-1 16,0 0-1,21-21 17,0 0-32,-21-21 31,0 0-16,-21 21 17,0 0-1,0 0-15</inkml:trace>
  <inkml:trace contextRef="#ctx0" brushRef="#br0" timeOffset="44440">15854 8488 0,'21'0'16,"-21"-21"0,21 0-1,0 21-15,-21-22 0,21 1 16,1 0-16,-1 21 0,0-21 0,-21 0 16,21 0-16,0-1 0,0 1 0,1 0 15,-22 0-15,0 0 0,0 0 0,0-1 16,0 1-16,-22 0 0,1 21 0,0 0 15,0-21-15,0 21 0,0 0 0,-1 0 16,1 0-16,-21 21 0,21 0 16,0-21-16,-1 21 0,1 1 15,0 20-15,21-21 0,0 0 0,0 22 0,0-22 16,0 21-16,0-21 0,0 22 0,0-22 16,0 21-16,21-21 0,0 0 15,1 22-15,-1-22 0,0 21 0,0-21 16,21 1-16,-20 20 0,-1-21 0,0 0 15,-21 22-15,0-22 0,21 0 16,-21 0-16,0 0 0,0 0 0,0 1 16,-21-22-16,0 21 0,0 0 0,-22 0 15,22-21-15,-21 21 0,21-21 0,-22 0 16,22 0-16,-21 0 0,21 0 0,-22 0 16,22 0-16,0 0 0,0-21 0,0 21 15,-1-21-15,22 0 0,0-22 0,-21 22 16,21-21-16,0 21 15,0-22-15,0 1 0,0 21 0,0-21 16,0 20-16,0 1 0,0 0 0,0 0 16,0 0-16,21 21 31,-21 21-31,0 0 0,22 0 0,-1 0 16,0 22-16,0-22 0,-21 0 15,21 21-15,0-20 0,1-1 0,-1 0 16,0 0-16,0 0 0,-21 0 0,21 1 15,0-1-15,1-21 0,-1 21 0,0-21 16,0 0-16,21 0 0,-20 0 0,-1 0 16,21 0-16,-21 0 0,22-21 15,-1 0-15,-21-1 0,21 1 0,1 0 16,-22-21-16,21 21 0,-21-22 16,43-41-16,-64 41 0,21 1 15,-21 0-15,21-22 0,-21 22 0,21-1 16,-21 1-16,0-21 0,0 41 0,0-20 15,0 21-15,0-21 0,0 20 16,0 44 0,22-1-16,-22 0 15,0 0-15,0 21 0,0-20 0,0 20 0,0 0 16,0 1-16,0-1 0,0 0 16,0 1-16,0-1 0,0 0 0,0-21 15,0 22-15,0-1 0,0-21 0,0 22 16,0-22-16,0 0 0,0 0 0,0 0 15,0 0-15,0 1 0,0-44 47,0 1-47,-22 0 0</inkml:trace>
  <inkml:trace contextRef="#ctx0" brushRef="#br0" timeOffset="44621.9">16256 8636 0,'0'0'0,"0"-21"0,21 21 16,0-21-16,0 21 16,1 0-16,-1-21 0,0 21 0,0 0 15,21-22-15,-20 1 0,-1 21 16,21-21-16,-21 21 0,22 0 0,-22-21 16,0 21-16,0 0 0,0-21 0,0 21 15,-21-21 1</inkml:trace>
  <inkml:trace contextRef="#ctx0" brushRef="#br0" timeOffset="45220.56">16997 8700 0,'0'0'0,"63"0"16,-42 0-16,1 0 15,-1-22-15,0 22 0,0-21 16,-21 0-16,21 0 0,0 0 16,-21 0-16,0-1 15,0 1-15,0 0 16,0 0-16,-21 0 0,0 21 16,0-21-16,21-1 0,-21 22 0,0 0 15,-1 0-15,1 0 0,0 0 0,0 0 16,0 22-16,0-1 0,-1 0 0,1 0 15,0 0-15,21 0 0,-21 22 0,21-22 16,-21 21-16,21-21 0,0 22 0,0-1 16,0-21-16,0 0 0,0 22 15,0-22-15,0 0 0,0 0 16,21-21-16,0 0 0,0 0 0,0 0 16,1 0-16,-1 0 0,0 0 0,0-21 15,0 0-15,0 0 0,1 21 0,-1-21 16,0-22-16,-21 22 0,21 0 0,-21 0 15,21 0-15,-21-22 0,0 22 0,0-21 16,0 21-16,0-22 16,0 22-16,0 0 0,0-21 0,0 20 15,0 1-15,0 42 16,0 1 0,0-1-16,0 0 0,0 0 0,0 21 15,0-20-15,0 20 0,0-21 0,0 21 16,0-20-16,0 20 0,0-21 0,0 0 15,21 0-15,-21 1 0,22-1 16,-1 0-16,0 0 0,0-21 16,0 0-16,0 0 15,1 0-15,-1-21 0,0 0 0,21 21 16,-21-21-16,1-1 0,-1 1 16,0-21-16,0 21 0,0 0 0</inkml:trace>
  <inkml:trace contextRef="#ctx0" brushRef="#br0" timeOffset="45472.41">17716 8149 0,'0'-42'0,"0"84"0,22-126 0,-22 41 0,0 1 16,0 21-16,0 0 0,0 63 31,0-21-31,0 21 0,0 1 16,0-1-16,0 0 0,0 1 15,0 20-15,0-20 0,0-1 0,-22 0 16,22 22-16,0-22 0,-21-21 0,21 22 15,0-1-15,0-21 0,0 21 0,0-20 16,0-1-16,-21 0 0,21 0 0,0 0 16,-21-21-16,21 21 0,0-42 31,0 0-31,0 0 16,0 0-16,0 0 0</inkml:trace>
  <inkml:trace contextRef="#ctx0" brushRef="#br0" timeOffset="45645.71">17505 8424 0,'0'0'0,"-21"0"0,42 0 47,0 0-47,0 0 16,21 0-16,-20 0 0,-1 0 15,0 0-15,0-21 0,0 21 0,0 0 16,1 0-16,-1-21 0,0 0 15,0 21-15,-21-21 0</inkml:trace>
  <inkml:trace contextRef="#ctx0" brushRef="#br0" timeOffset="46695.86">17928 8530 0,'0'0'0,"0"21"0,0 1 15,21-22 1,0 0-16,1-22 16,20 22-16,-21-21 0,0 21 15,22-21-15,-1 0 0,-21 0 0,21 21 16,-20-21-16,20-1 0,-21 1 16,-21 0-16,0 0 0,21 0 0,-21 0 15,0-1-15,0 1 0,-21 21 16,0 0-16,0 0 0,0 0 0,-1 0 15,1 21-15,-21 1 0,21-1 0,-22 0 16,22 0-16,0 0 0,0 0 16,0 22-16,0-22 0,-1 21 0,22 1 15,0-22-15,0 21 0,0-21 0,0 0 16,0 22-16,0-22 0,0 0 0,22 0 16,-1-21-16,0 21 0,0 1 0,21-22 15,-20 0-15,20 0 0,0 0 0,-21 0 16,22 0-16,-1 0 0,0-22 15,1 1-15,-22 0 0,21 21 16,-21-21-16,1 0 0,20 0 0,-21-1 16,-21 1-16,21-21 0,-21 21 0,21 0 15,-21-22-15,0 22 0,0-21 0,0 21 16,0-1-16,0 1 0,0 0 0,0 42 31,0 0-31,0 1 0,-21-1 0,21 0 16,0 0-16,-21 21 0,21-20 15,0-1-15,0 21 0,0-21 0,-21 22 16,21-22-16,0 0 0,0 0 0,-21 0 16,21 0-16,0 1 15,0-1-15,0-42 32,0-1-17,0 1-15,0 0 0,0 0 16,0 0-16,0 0 0,0-1 0,0 1 15,0-21-15,21 21 0,0-22 0,-21 1 16,21 21-16,0-21 0,1 20 0,-1 1 16,0 0-16,0 0 0,-21 0 0,21 21 15,0 0-15,1 0 0,-1 0 16,0 21-16,0 0 16,-21 0-16,0 0 0,0 1 15,21-1-15,-21 0 0,0 0 0,21 0 16,-21 22-16,0-22 0,0 0 15,0 0-15,0 0 0,0 0 16,0-42 31,0 0-47,0 0 0,22 0 16,-1 0-16,-21-1 0,21-20 15,0 21-15,-21-21 0,21 20 0,0-20 16,1 21-16,-1 0 0,0 0 15,21-1-15,-21 1 0,1 21 0,-1 0 16,0 0-16,0 0 0,0 0 16,-21 21-16,0 1 0,0-1 0,21 0 15,-21 0-15,22 21 0,-22-20 0,0-1 16,0 0-16,0 0 0,0 21 16,0-20-16,0-1 0,0 0 0,0 0 15,21-21-15,-21 21 0,0 0 0,0 1 16,0-44 31,0 1-47,21 21 15,-21-21-15,0 0 0,21 0 16,0 0-16</inkml:trace>
  <inkml:trace contextRef="#ctx0" brushRef="#br0" timeOffset="47080.78">19516 8488 0,'21'0'47,"0"0"-47,0 0 16,0-21-16,0 21 0,1-21 0,-1 21 16,0-22-16,0 22 0,0-21 15,0 0-15,1 0 0,-1 0 0,0 0 16,-21-1-16,0 1 0,0 0 0,0 0 15,0 0-15,0 0 0,-21 21 16,0 0-16,-1 0 0,1 0 16,0 0-16,0 21 0,0 0 0,0 0 15,-1 0-15,22 0 0,-21 1 16,21-1-16,-21 21 0,21-21 0,0 0 16,0 22-16,0-22 0,0 0 0,0 0 15,0 0-15,0 1 0,0-1 0,0 0 16,0 0-16,21-21 0,0 0 15,-21 21-15,22-21 0,-1 0 0,0 0 16,0 0-16,0 0 0,0 0 16,1 0-16,-1 0 0,0 0 0,0-21 15,0 0-15,0 21 0,1-21 16,-1 0-16,0 21 0,0-22 0</inkml:trace>
  <inkml:trace contextRef="#ctx0" brushRef="#br0" timeOffset="47572.5">20045 8340 0,'0'-43'16,"0"128"-16,0-127 0,0-43 0,0 64 0,0 0 15,0 0-15,0 42 32,0 0-32,0 0 15,0 0-15,0 0 0,0 1 16,0-1-16,-21 0 0,21 0 0,-22 0 16,22 0-16,0 1 0,0-1 0,0 0 15,-21 0-15,21 0 0,0 0 0,-21 1 16,21-1-16,0 0 0,0-42 62,0 0-62,0-1 16,0 1-16,21 0 0,0 0 16,1 0-16,-1-22 0,0 1 0,0 21 15,21-21-15,-20-1 0,20 1 0,-21 21 16,0-22-16,22 22 0,-22 0 15,0 21-15,0 0 0,0 0 0,0 0 16,1 21-16,-22 0 0,0 1 16,0-1-16,0 0 0,0 21 0,0-21 15,0 22-15,0-22 0,0 0 0,0 0 16,-22 22-16,22-22 0,-21 0 0,21 0 16,-21 0-16,21 0 0,0 1 15,0-1-15,0 0 31,0-42 1,0 0-32,0-1 15,0 1-15,21 0 0,-21 0 16,21 0-16</inkml:trace>
  <inkml:trace contextRef="#ctx0" brushRef="#br0" timeOffset="47885.32">20743 7811 0,'0'-22'0,"0"44"0,0-65 0,-21 43 15,0 0 1,21 21 0,-21 1-16,21-1 15,0 0-15,-21 21 0,21-21 0,0 22 16,-22-1-16,22 22 0,0-22 0,0 0 15,-21 1-15,21-1 0,-21 0 0,0 1 16,21-1-16,0-21 0,-21 21 16,21-20-16,-21-1 0,21 0 0,-22 0 15,22 0-15,0 0 0,0 1 0,0-1 16,22-21 15,-1 0-31,0-21 0,0-1 16,0 22-16,0-21 0,22 0 0,-22 0 15,21 0-15</inkml:trace>
  <inkml:trace contextRef="#ctx0" brushRef="#br0" timeOffset="48252.11">21082 8255 0,'0'0'15,"21"-42"-15,0 21 0,0-1 0,1 22 0,-22-21 16,21 0-16,-42 21 16,-1 0-1,1 0-15,0 0 0,0 21 16,0 0-16,0 1 0,-1-22 15,1 21-15,21 0 0,0 0 0,-21-21 16,21 21-16,0 0 0,0 1 16,0-1-16,0 0 15,21-21-15,0 21 16,1-21-16,-1 21 0,0 0 16,0-21-16,-21 22 15,0-1-15,0 0 16,0 0-1,-21-21-15,0 0 16,0 21-16,-1-21 0,1 0 0,0 0 16,0 21-16,0-21 0,0 0 15,-1 0-15,1 0 0,0 0 16,0 0 0,21-21-1,0 0-15,0 0 16,0 0-16,0 0 0,0-1 0</inkml:trace>
  <inkml:trace contextRef="#ctx0" brushRef="#br0" timeOffset="48500.96">20553 7895 0,'0'0'0,"-21"0"0,42-21 31,0 21-31,0 0 0,0 0 0,0-21 15,22 21-15,-1 0 0,-21-21 0,22 21 16,-1-21-16,0 21 0,1 0 0,-22 0 16,21-22-16,-21 22 0,22-21 15,-22 21-15,0 0 0,0 0 0,0 0 16,-42 0 15,0 0-15,0 0-16</inkml:trace>
  <inkml:trace contextRef="#ctx0" brushRef="#br0" timeOffset="49792">16764 9610 0,'0'0'0,"0"-21"0,0-1 16,0 1-16,0 0 0,0 0 16,-21 21-16,21-21 15,-21 21 17,21 21-17,0 0-15,0 21 0,0-20 16,0 20-16,0 0 0,0-21 0,0 22 15,0-1-15,-22 0 0,22 1 16,0-1-16,0-21 0,0 22 0,0-1 16,0-21-16,0 21 0,0-20 0,0-1 15,0 21-15,0-21 0,0 0 16,0 1-16,22-22 0,-22 21 16,0-42 15,0-1-16,0 1-15,0 0 0,0 0 16,0 0-16,0 0 0,0-1 16,0-20-16,0 21 0,21 0 0,0-22 15,0 22-15,0-21 0,0 21 16,1 0-16,-1-1 0,21 22 0,-21 0 16,0 0-16,1 0 0,-1 0 0,0 0 15,0 0-15,0 22 0,0-1 0,1 0 16,-1 0-16,0 0 0,0 0 0,0 1 15,-21-1-15,0 0 0,0 21 16,0-21-16,0 1 0,0-1 16,-21 0-16,0 0 0,0 0 0,0 0 0,-1 1 15,1-22-15,0 21 0,0-21 16,0 21-16,0-21 0,-22 0 0,22 0 16,0 0-16,0 0 0,0 0 15,-1 0-15,22-21 31,0 0-15,0-1-16,0 1 0,22 0 16,-1 0-16</inkml:trace>
  <inkml:trace contextRef="#ctx0" brushRef="#br0" timeOffset="50252.73">17293 9800 0,'0'-21'16,"0"0"-1,21 21-15,0 0 16,1 0-16,-1 0 16,0 0-16,21 21 0,-21 0 15,1 0-15,-1-21 0,0 43 0,0-22 16,0 0-16,-21 0 0,0 0 0,21 1 15,-21 20-15,0-21 0,0 0 16,0 0-16,0 1 0,0-1 16,0 0-16,0 0 0,-21 0 0,0 0 15,21 1-15,-21-22 0,0 0 16,42-22 15,0 1-15,-21 0-16,21 0 0,0 0 15,1 0-15,-1-1 0,-21-20 0,21 21 16,0-21-16,0-1 0,0 22 0,1-21 16,-1-1-16,0 22 0,0 0 0,-21 0 15,0 0-15,21 0 0,0 21 16,1 0 0,-1 0-1,-21 21-15,21-21 0,-21 21 16,0 0-16,0 0 0</inkml:trace>
  <inkml:trace contextRef="#ctx0" brushRef="#br0" timeOffset="50632.51">17970 10033 0,'0'0'0,"22"0"15,-1 0-15,0 0 16,0 0-16,0-21 0,0 0 15,1 21-15,-1-21 0,-21-1 16,21 22-16,0-21 0,0 0 16,-21 0-16,0 0 0,21 0 0,-21-1 15,0 1-15,0 0 0,0 0 16,-21 21 0,0 0-16,0 0 0,0 0 0,0 0 15,-1 21-15,1 0 0,0 22 16,0-22-16,21 0 0,-21 21 0,0-21 15,21 1-15,0 20 0,0-21 16,0 0-16,0 0 0,0 22 0,0-22 16,0 0-16,0 0 0,0 0 15,21 1-15,0-22 0,0 0 16,0 0-16,0 0 0,1 0 16,-1 0-16,0 0 0,21 0 0,-21 0 15,22 0-15,-1 0 0,0 0 0,-20-22 16,20 22-16,0-21 0,1 0 0,-1 21 15</inkml:trace>
  <inkml:trace contextRef="#ctx0" brushRef="#br0" timeOffset="51116.61">18902 9864 0,'0'-21'0,"0"42"0,0-64 0,0 22 16,0 0-16,-21 21 15,-1 0-15,1 0 0,0 0 16,0 0-16,0 0 0,0 21 15,-1 0-15,1 1 0,0-1 0,0 0 16,0 0-16,0 21 0,-1-20 0,1 20 16,0-21-16,0 21 0,21-20 15,0-1-15,0 0 0,0 0 0,0 0 0,0 0 16,0 1-16,21-1 16,0-21-16,0 21 15,1-21-15,-1 0 0,0 0 16,0 0-16,0 0 0,0 0 0,1-21 15,-1 0-15,0-1 0,-21 1 16,21 21-16,-21-21 0,21 0 0,0 0 16,-21-22-16,0 22 0,22 0 15,-1-21-15,-21 21 0,0-1 0,0 1 16,21 0-16,-21 42 31,0 0-31,0 1 0,0-1 16,0 21-16,0-21 0,0 0 0,0 1 15,0-1-15,0 0 0,0 0 16,0 0-16,0 0 16,0 1-16,0-1 0,21-21 15,0 0-15,0 0 16,1 0-16,-1 0 0,0 0 16,0 0-16,0 0 0,0-21 0,1 21 15,-1-22-15,0 1 0,0 0 16</inkml:trace>
  <inkml:trace contextRef="#ctx0" brushRef="#br0" timeOffset="51800.69">19410 9419 0,'0'-21'0,"0"42"0,0-63 16,0 63 15,0 0-31,0 0 15,0 22-15,-21-22 0,21 21 0,-22 1 16,22-1-16,-21 0 0,21 1 0,-21-1 16,21 0-16,0 1 0,-21-1 15,0 0-15,21-21 0,-21 22 0,21-1 16,0-21-16,0 0 0,0 1 16,-22-1-16,22 0 0,0 0 0,0 0 15,0-42 32,0 0-47,22 0 16,-22 0-16,0-1 0,21 1 0,0 0 15,0-21-15,0 21 0,0-22 0,1 22 16,-1-21-16,0 21 0,0-22 0,21 22 16,-20-21-16,-1 21 0,0-1 15,0 1-15,0 21 0,0-21 0,1 21 16,-1 0-16,0 0 0,-21 21 15,0 0 1,0 1-16,-21-1 0,0 0 16,-1 0-16,1-21 0,-21 21 15,21-21-15,0 21 0,-1-21 0,-20 0 16,21 22-16,0-22 0,0 0 0,-1 0 16,1 0-16,0 0 0,21 21 0,-21-21 15,21 21 1,0 0-16,0 0 15,0 0-15,0 1 16,21-22-16,-21 21 0,21 0 0,0 0 16,1 0-16,-1 0 0,-21 1 15,21-22-15,-21 21 0,0 0 16,21-21-16,-21 21 0,21-21 0,-21 21 16,21-21-16,1 21 15,-1-21 1,0 0-16,0 0 15,0 0-15,0-21 16,1 21-16,-22-21 0,21 21 16,0-21-16,0 0 0,0 21 0</inkml:trace>
  <inkml:trace contextRef="#ctx0" brushRef="#br0" timeOffset="52156.51">20256 9737 0,'0'0'0,"-21"0"0,0 0 31,21 21-15,0 0 0,21-21-1,0 0 1,1 0-16,-1 0 15,-21-21-15,0 0 0,0 0 16,0-1-16,0 1 16,0 0-1,-21 21 1,-1 21 0,1 0-16,21 1 15,0-1-15,0 0 16,0 0-16,21-21 31</inkml:trace>
  <inkml:trace contextRef="#ctx0" brushRef="#br0" timeOffset="52620.24">20214 10075 0,'0'0'0,"21"0"47,-21 22-16,0-1-15,0 0-16,0 0 15,-21-21-15,21 21 0,0 0 16,-21 1-16,0-22 16,0 0-16,-1 0 15,1 0-15,0 0 16,21-22 0,0 1-1,21 0-15,0 21 0,-21-21 16,22 21-16,-1 0 15,0 0-15,-21 21 16,0 0 0,0 0-16,0 1 0,0-1 15,-21 0-15,0 0 0,-1 0 16,1 0-16,0 22 0,-21-22 0,-1 0 16,22 21-16,-21-20 0,0-1 0,-1 0 15,22 0-15,-21 0 0,-1 0 0,1 1 16,21-1-16</inkml:trace>
  <inkml:trace contextRef="#ctx0" brushRef="#br0" timeOffset="54802.08">6519 12234 0,'-21'0'15,"21"-21"-15,0 0 16,0 0-16,0 0 0,0 0 16,0-1-16,0 1 15,0 0-15,0 0 0,0 0 0,0 0 16,0-1-16,0 1 0,0 0 16,-21 0-16,0 0 0,0 21 0,-1 0 15,1 0-15,-21 0 0,21 0 0,0 0 16,-22 0-16,22 21 0,-21 0 15,21 0-15,-22 22 0,22-1 0,0 0 16,0 1-16,0 20 0,-1-21 0,22 22 16,0-1-16,0-20 15,0 20-15,0-20 0,22-1 0,-1 21 16,0-20-16,21-1 0,-21-21 0,22 22 16,-1-22-16,0 0 0,1 0 15,-1 0-15,0-21 0,1 0 0,-1 21 16,0-21-16,1 0 0,-1 0 0,0 0 15,1 0-15,-1-21 0,0 0 16,1 21-16,-1-21 0,0 0 0,1 0 16,-1-1-16,0 1 0,-20-21 0</inkml:trace>
  <inkml:trace contextRef="#ctx0" brushRef="#br0" timeOffset="55856.5">7302 12383 0,'0'0'0,"0"-22"0,0-62 16,0 63-16,0-1 15,-21 1-15,0 21 0,21-21 0,-21 21 16,0 0-16,0 0 0,-1 0 0,1 21 16,-21 0-16,21 1 0,0-1 15,-22 21-15,22-21 0,0 22 0,0-1 16,0-21-16,-1 21 0,1 1 0,0-22 16,21 21-16,0-21 0,0 22 0,0-22 15,0 0-15,0 21 0,0-20 16,21-1-16,0-21 0,1 0 15,-1 0-15,0 0 0,0 0 16,21 0-16,-20 0 0,20-21 16,-21-1-16,0 22 0,22-21 0,-22 0 15,0-21-15,0 21 0,-21-1 0,21 1 16,-21-21-16,0 21 0,0-22 16,0 22-16,0-21 0,0 21 0,0 0 15,0-1-15,0 1 0,0 42 31,0 1-15,0-1-16,0 21 0,0-21 0,0 0 16,0 1-16,0-1 0,0 0 0,0 0 15,0 0-15,0 0 16,0 1-16,21-22 0,-21 21 0,22-21 16,-1 0-16,0 0 0,0 0 0,0 0 15,0 0-15,1 0 0,-1 0 0,0-21 16,0-1-16,0 22 0,0-21 15,1 0-15,-1 0 0,0 0 0,-21 0 16,0-1-16,21 1 0,-21 0 0,21 0 16,-21 0-16,0 0 15,21 21 1,1 21-16,-1-21 16,-21 21-16,0 0 0,21 0 0,0 0 15,-21 1-15,21-1 0,-21 0 16,0 0-16,0 0 0,21 0 0,-21 1 15,0-1-15,0 0 0,0 0 0,0 0 16,0 0-16,0 1 16,-21-22-16,21 21 0,-21-21 15,0 0-15,0 0 0,0 0 16,-1 0-16,1 0 0,0-21 16,0-1-16,0 1 0,21 0 0,-21 0 15,21 0-15,-22 0 0,22-1 16,-21 22-16,21-21 0,0 42 47,0 1-47,0-1 0,0 0 15,0 0-15,21 0 16,1 0-16,-1 1 0,0-1 0,0-21 16,0 21-16,0-21 0,1 0 0,-1 0 15,0 0-15,21 0 0,-21 0 0,22 0 16,-1 0-16,-21-21 0,22 21 15,-1-21-15,-21-1 0,21 1 0,-20 0 16,20 0-16,-21 0 0,0 0 0,0-22 16,1 22-16,-1 0 0,-21-21 15,0 20-15,0 1 0,0-21 16,0 21-16,0 0 0,0-1 16,-21 22-16,-1 0 0,1 0 15,21 22-15,-21-1 0,0 0 16,0 0-16,21 0 0,0 0 0,0 1 15,0 20-15,0-21 0,0 0 0,0 0 16,0 22-16,0-22 0,21 0 16,-21 0-16,21 0 0,-21 1 0,21-22 15,-21 21-15,21-21 0,1 0 0,-1 0 16,0 0-16,0 0 16,0-21-16,0-1 15,-21 1-15,22 0 0</inkml:trace>
  <inkml:trace contextRef="#ctx0" brushRef="#br0" timeOffset="56876.4">10160 12446 0,'0'0'16,"0"-42"-1,0 21-15,0-22 0,0 22 0,0 0 16,21-21-16,-21 20 0,0-20 0,0 0 16,0-1-16,21 1 0,-21 0 15,0-1-15,0 22 0,0-21 0,0 21 16,0 0-16,0-1 0,-21 22 15,0 0-15,21 22 16,-21-1-16,0 0 0,-1 21 16,1 1-16,0-1 0,21 0 0,0 22 15,-21-22-15,21 64 16,0-64-16,0 1 0,0-1 0,0 0 16,0 1-16,0-22 0,0 21 15,21-21-15,43 43 16,-43-43-16,0-21 0,21 0 15,-21 0-15,22 0 0,-1 0 0,-21 0 16,22-21-16,-1 0 0,0-1 0,1 1 16,20 0-16,-21-21 0,1 21 0,20-22 15,-20 1-15,-1 0 0,-21-1 16,21-20-16,-20 20 0,-1-20 0,0-1 16,-21 1-16,21-1 0,-21 22 0,0-21 15,0-1-15,0 22 0,0-1 0,-21 1 16,21 21-16,-21 0 0,21 0 15,-21 21-15,-1 0 16,1 0-16,0 21 0,21 21 0,0-21 16,0 22-16,-21-1 0,21 0 0,0 1 15,0 20-15,0-21 0,0 22 16,-21-22-16,21 1 0,0 20 0,0-21 16,0-20-16,0 20 0,0 0 0,0-21 15,0 1-15,-21-1 0,21 0 16,0 0-16,0-42 31,0 0-15,0 0-16,0-1 0,21 1 15,0 0-15,-21-21 0,21 21 0,21-22 16,-20 1-16,-1 21 0,21-22 0,-21 1 16,22 21-16,-1 0 0,-21 0 0,0 21 15,22 0-15,-22 0 0,0 0 16,0 0-16,0 21 0,0 0 0,-21 0 15,0 21-15,0-20 0,22 20 0,-22-21 16,0 21-16,0-20 0,0 20 0,0-21 16,0 0-16,0 22 0,0-22 15,-22 0-15,22 0 0,0 0 0,-21-21 16,21 21-16,0 1 0,21-22 31,1 0-31,-1-22 16,21 1-16,-21 0 0,22 0 0</inkml:trace>
  <inkml:trace contextRef="#ctx0" brushRef="#br0" timeOffset="57644.08">11811 12065 0,'0'-21'0,"0"42"0,0-63 0,0-1 0,0 22 16,0 0-16,0 0 0,0-21 0,-21 42 15,0-22-15,21 1 0,-22 21 0,1 0 16,0 0-16,0 0 15,0 21-15,0 1 0,-1-1 0,1 0 16,0 21-16,0 1 0,0-1 0,21-21 16,-21 21-16,21 1 0,-22-1 0,22 0 15,0-20-15,0-1 0,0 21 16,0-21-16,0 0 0,0 1 0,0-1 16,0 0-16,22-21 0,-1 21 15,0-21-15,0 0 0,0 0 16,0 0-16,-21-21 0,22 0 15,-1 21-15,0-21 0,0-1 0,-21 1 16,21-21-16,0 21 0,1-22 0,-22 1 16,0 21-16,21-21 0,0-1 15,-21 1-15,0 21 0,0 0 0,0-1 16,0 1-16,0 42 16,0 1-1,0-1-15,0 21 0,0-21 16,0 22-16,0-22 0,0 21 0,0-21 15,0 0-15,0 22 0,0-22 16,0 0-16,0 0 0,21 0 0,0 1 16,-21-1-16,21-21 0,1 21 15,-1-21-15,0 0 0,0 0 16,0 0-16,22 0 0,-22-21 16,0 0-16,0-1 0,0 1 15,0 0-15,1 0 0,-1 0 0,0-22 16,0 22-16,-21-21 0,0 0 0,0 20 15,0-20-15,0 21 0,0-21 16,0 20-16,0 1 0,21 21 47,0 0-31,1 0-16,-1 0 0,0 0 15,0 0-15,0 0 0,0 0 16,-21 21-1,0 1 1,0-1-16,0 0 0,0 0 0,0 0 16,0 0-16,0 1 0,0 20 0,0-21 15,-21 0-15,21 0 0,-21 1 0,21-1 16,0 0-16,0 0 0,0 0 16,-21-21-16,21 21 15,21-21 1,0 0-16,0 0 15,22 0-15,-22-21 0,21 21 0</inkml:trace>
  <inkml:trace contextRef="#ctx0" brushRef="#br0" timeOffset="58068.03">12658 12340 0,'-22'0'31,"22"-21"-15,0 0-1,0 0-15,0 0 0,0-1 16,22 1-16,-1 0 0,0-21 0,-21 21 16,21-22-16,0 1 0,0 0 15,1-1-15,-1 1 0,0 0 16,-21-1-16,21 22 0,-21 0 0,21-21 0,-21 20 16,-21 22-1,0 22 1,0-22-16,0 21 0,-1 0 0,1 0 15,21 0-15,-21 22 0,21-22 0,0 0 16,0 0-16,0 21 0,0-20 0,0-1 16,0 0-16,21 0 0,0 21 15,1-20-15,-22-1 0,0 0 16,21 0-16,-21 0 0,0 0 0,0 1 16,0-1-16,-21 0 15,-1-21-15,1 0 16,0 0-16,0 0 15,0 0 1,21-21 0,0 0-16,21 21 15,0-22-15,0 1 0,0 0 16</inkml:trace>
  <inkml:trace contextRef="#ctx0" brushRef="#br0" timeOffset="58420.9">12912 12107 0,'0'22'0,"0"-1"15,21-21 17,0 0-32,0 0 0,0 0 0,22 0 15,-22 0-15,21 0 0,-21-21 16,22-1-16,-1 22 0,-21-21 0,0 0 16,0 0-16,1 21 0,-1-21 15,0 0-15,-21-1 0,21-20 0,-21 21 16,0 0-16,0 0 0,0-1 0,0 1 15,-21 21-15,0 0 0,0 0 16,-1 0-16,1 0 0,0 0 0,0 21 16,0 1-16,0-1 0,-22 0 15,43 0-15,-21 21 0,0-20 0,21 20 16,-21-21-16,21 21 0,0-20 16,0-1-16,0 0 0,0 21 0,0-21 15,0 1-15,21-1 16,0 0-16,0-21 0,0 0 15,1 0-15,20 0 0,-21 0 0,21 0 16,1 0-16,-1 0 0,0-21 0,1 21 16,-1-21-16,0-1 0</inkml:trace>
  <inkml:trace contextRef="#ctx0" brushRef="#br0" timeOffset="59048.4">13843 11959 0,'0'-21'0,"0"42"0,0-63 0,0 21 0,0 0 16,0-1-16,0 1 0,-21 21 15,0 0 1,-1 0-16,1 0 16,0 0-16,0 0 0,21 21 15,-21 1-15,0-22 0,21 21 0,-22 0 16,22 0-16,0 21 0,-21-20 0,21-1 16,-21 21-16,21-21 0,0 0 15,0 22-15,0-22 0,0 0 0,0 0 16,0 0-16,0 1 0,0-1 15,21-21 1,0 0-16,1 0 16,-1 0-16,0-21 15,-21-1-15,21 1 0,0 21 0,-21-21 16,21 0-16,-21-21 0,22 20 0,-22 1 16,21 0-16,-21 0 0,0 0 0,21 0 15,-21-1-15,21 22 16,-21 22-1,0-1-15,0 21 16,0-21-16,0 0 0,0 22 0,0-1 16,-21-21-16,21 22 0,-21-1 0,21 0 15,0 1-15,0-1 0,-21 0 16,21 1-16,-22-1 0,22 0 16,-21 22-16,0-22 0,0 0 0,21 22 15,-21-22-15,0 1 0,-1-1 0,22 0 16,-21 1-16,21-22 0,-21 21 0,21-21 15,-21 0-15,21 1 0,0-1 16,0-42 0,21 21-1,0-22-15,0 1 0,1-21 0,-1 21 16,21 0-16,-21-22 0,22 1 0,-22 0 16,21-22-16,-21 22 0,22-1 15,-22 1-15,21 0 0,-21-1 0,0 1 16,1 21-16,-1-21 0,-21 20 15,21 1-15,-21 0 0,0 0 0,0 0 16,0 0-16,0-1 0,0 1 16,0 0-16,0 0 0</inkml:trace>
  <inkml:trace contextRef="#ctx0" brushRef="#br0" timeOffset="59400.62">14944 11790 0,'-22'0'16,"1"0"-16,21-21 93,-21 21-46,0 21-31,21 0-1</inkml:trace>
  <inkml:trace contextRef="#ctx0" brushRef="#br0" timeOffset="59765.41">14901 12107 0,'0'0'0,"-21"0"0,21 22 0,-21-22 0,0 21 16,21 0 0,0-42 31,0 0-16,-21 21 0,21 21-31,-22-21 0,22 21 16,0 0-16,-21-21 15,21 21-15,0 0 16,0 1 0,21-22 15,1-22-16</inkml:trace>
  <inkml:trace contextRef="#ctx0" brushRef="#br0" timeOffset="61072.92">16298 12129 0,'0'0'0,"-21"21"0,0 42 16,0-42-16,21 1 16,-21-1-16,-1 0 15,22 0-15,0-42 31,22 21-15,-1-21-16,0 0 0,0-1 0,0 1 16,22-21-16,-22 21 0,21-22 15,-21 1-15,22 0 0,-22-1 0,21 1 16,-21-21-16,22 20 0,-22 1 0,21 0 16,-21-22-16,0 22 0,1 21 0,-22-22 15,0 22-15,0 0 0,0 0 16,-22 21-1,1 0-15,0 21 0,0 0 16,0 0-16,0 0 0,-1 1 0,1 20 16,0-21-16,21 21 0,0-20 0,0-1 15,0 21-15,0-21 0,21 22 16,0-22-16,1 21 0,-1-21 0,0 0 16,0 1-16,0 20 0,0-21 0,-21 0 15,22 0-15,-22 1 0,0-1 16,0 0-16,-22-21 15,1 0-15,0 0 0,0 0 16,0 0-16,0 0 0,-22 0 0,22 0 16,-21 0-16,21 0 0,-1 0 15,1-21-15,0 21 0,0 0 0,0-21 16,21 42 0,0 0-1,0 0-15,21 0 16,0 0-16,0 1 0,0-22 0,1 21 15,-1-21-15,0 21 0,21-21 0,-21 0 16,22 0-16,-22 0 0,21 0 16,1 0-16,-22 0 0,21 0 0,0-21 15,1 0-15,-1-1 0,-21 1 16,22 21-16,-22-42 0,21 21 0,-21 0 0,0-1 16,1-20-16,-1 0 15,0-1-15,-21 1 0,0 0 0,0-1 16,21 1-16,-21 0 0,0-1 0,21-20 15,-21 21-15,0 20 0,0-20 0,0 21 16,0 0-16,0 0 0,0 42 16,0 0-1,0 21-15,0-21 0,0 22 0,0-1 16,0 0-16,0 1 0,-21-1 0,21 22 16,-21-22-16,21 0 0,0 1 0,0-1 15,0-21-15,0 21 0,0-20 0,0 20 16,0-21-16,0 0 0,0 0 15,0 1-15,21-22 32,0-22-17,-21 1-15,0 0 0,0 0 16,0-21-16</inkml:trace>
  <inkml:trace contextRef="#ctx0" brushRef="#br0" timeOffset="61236.34">17060 11896 0,'0'0'0,"-21"0"15,0-21 1,42-1 15,0 22-31,0 0 0,22-21 16,-22 21-16,21 0 0,-21 0 0,22 0 16,-1-21-16,-21 21 0,22 0 0,-1 0 15,-21-21-15,21 21 0,1 0 0</inkml:trace>
  <inkml:trace contextRef="#ctx0" brushRef="#br0" timeOffset="62856.2">17970 12044 0,'0'0'16,"22"0"-1,-1 0-15,0-21 0,-21 0 16,21-1-16,0 1 15,-21 0-15,0 0 0,0 0 0,0 0 16,0-1-16,0 1 0,0 0 16,0 0-16,-21 21 0,0-21 0,21 0 15,-21 21-15,0 0 0,-1 0 0,1 0 16,0 0-16,0 21 0,0 0 0,0 0 16,-1 0-16,1 0 0,0 22 0,0-22 15,0 21-15,0 1 0,21-1 16,0 0-16,-22 1 0,22-22 15,0 21-15,0-21 0,0 22 0,0-22 16,0 0-16,22 0 0,-1-21 16,0 21-16,0-21 0,0 0 0,0 0 15,1 0-15,-1-21 0,0 21 16,0-21-16,0 0 0,0 0 0,1-1 16,-1 1-16,0 0 0,-21-21 0,21 21 15,0-22-15,-21 1 0,21 0 0,-21-1 16,22 1-16,-22 0 0,0 20 0,21-20 15,-21 21-15,0 0 16,0 42 0,0 0-16,0 0 15,-21 0-15,21 1 0,0 20 0,0-21 16,0 21-16,0-20 0,0-1 0,0 21 16,0-21-16,0 0 0,0 1 0,21-1 15,-21 0-15,21 0 0,0-21 16,0 0-16,0 0 0,1 0 0,-1 0 15,21 0-15,-21 0 0,0 0 0,22 0 16,-22-21-16,0 0 0,0 21 0,0-21 16,1-1-16,-1 1 0,-21-21 0,21 21 15,0-22-15,-21 1 0,0 0 16,21-1-16,0 1 0,-21 0 0,22-22 16,-22 22-16,0 0 0,21-1 15,-21 1-15,0 0 0,21 20 0,-21-20 16,0 21-16,0 0 0,0 42 31,0 0-31,-21 0 0,21 22 0,-21-22 16,-1 21-16,22 0 0,0-20 0,0 20 15,0 0-15,-21 1 0,21-1 0,0-21 16,0 21-16,0 1 0,0-1 16,0-21-16,0 22 0,21-22 0,-21 0 15,22 0-15,-1 0 0,-21 0 0,21 1 16,0-22-16,0 0 0,0 0 15,1 0-15,-1 0 16,0 0-16,-21-22 0,21 1 16,-21 0-16,21 0 0,-21 0 15,21-22-15,-21 22 0,0 0 0,0 0 16,0 0-16,0 0 0,22-1 0,-22 44 31,0-1-31,-22 0 16,22 0-16,-21 21 0,21-20 15,0-1-15,0 0 0,0 21 0,0-21 16,0 1-16,0-1 0,21 0 16,1 0-16,-1-21 0,0 0 0,21 0 15,-21 0-15,1 0 0,20 0 16,-21 0-16,0 0 0,0 0 0,1-21 16,-1 21-16,0-21 0,0 0 15,-21-1-15,21 1 0,-21 0 0,21 0 16,-21-21-16,0 20 0,22 1 0,-1-21 15,-21 21-15,0 0 0,0-1 0,0 1 16,21 21-16,-21 21 31,0 1-31,0-1 0,0 0 16,0 0-16,-21 0 0,21 0 0,0 1 16,0-1-16,0 0 0,-21 0 15,21 0-15,0 0 0,0 1 16,0-1-1,0-42 17,0-1-32,0 1 15,0 0-15,0 0 0,0 0 0,21-22 16,-21 22-16,21-21 0,0 21 0,0-22 16,-21 22-16,21 0 0,1 0 0,-1 0 15,0 0-15,0 21 16,-21-22-16,21 22 0,0 0 0,1 22 31,-22-1-31,0 0 0,0 0 16,0 21-16,0-20 0,0-1 0,21 21 15,-21-21-15,0 0 0,0 1 0,0-1 16,0 0-16,0 0 0,0 0 16,0 0-16,0 1 15,0-44 1,0 1-1,0 0-15,0 0 0,0 0 16,21 0-16,0-22 0,0 22 16,0 0-16,1-21 0,-1 20 15,0 1-15,0-21 0,21 21 0,-20 0 16,-1 21-16,0-22 0,0 22 0,0 0 16,0 0-16,-21 22 0,0-1 15,0 0-15,0 0 0,0 21 16,0-20-16,0-1 0,0 0 15,0 21-15,0-21 0,-21 1 0,21-1 16,-21 0-16,0 0 0,21 0 0,0 0 16,0 1-16,-21-22 0,21 21 15,-21-21-15,-1 0 16,1-21 15,21-1-31,-21 1 0</inkml:trace>
  <inkml:trace contextRef="#ctx0" brushRef="#br0" timeOffset="63081.44">18732 11557 0,'0'0'0,"-21"0"0,0 0 15,0 0-15,42 0 31,0 0-31,0 0 0,1 0 16,20 0-16,-21 0 0,21 0 16,1 0-16,-22 0 0,0-21 15,21 21-15,-20 0 0,-1 0 0,0-21 16,0 21-16,0 0 0,0 0 0</inkml:trace>
  <inkml:trace contextRef="#ctx0" brushRef="#br0" timeOffset="63912.96">19897 11875 0,'0'0'0,"21"21"16,0-21-16,0 0 15,0 0-15,0 0 0,1 0 0,-1-21 16,0 21-16,0-22 0,0 22 0,0-21 15,1 21-15,-22-21 0,21 0 0,0 21 16,0-21-16,-21 0 0,0-1 16,0 1-16,0 0 15,0 0-15,-21 21 16,0 0-16,0 0 0,-1 0 16,1 21-16,21 0 0,-21 0 15,21 1-15,-21-1 0,21 21 0,-21-21 16,21 0-16,0 22 0,0-22 15,0 21-15,0-21 0,0 1 0,0-1 16,0 0-16,0 0 0,21 0 0,0 0 16,0 1-16,0-22 0,1 0 0,-1 0 15,0 0-15,21 0 0,-21 0 0,1 0 16,20 0-16,-21 0 0,0-22 0,0 22 16,1-21-16,-1 0 0,0 0 15,0 0-15,-21 0 0,0-1 0,0 1 16,21-21-16,-21 21 0,21-22 15,-21 22-15,22-21 0,-22 21 0,0 0 16,0-1-16,0 1 0,0 42 31,0 1-31,0-1 16,0 0-16,0 0 0,0 0 0,0 0 16,-22 22-16,1-22 0,21 0 0,-21 0 15,21 0-15,0 1 0,0-1 0,-21 0 16,21 0-16,-21 0 0,21 0 15,-21-21 1,21-21 15,0 0-31,0 0 0,0 0 16,21 0-16,0-1 0,0 1 0,0-21 16,0 21-16,22-22 0,-22 22 0,21-21 15,1 21-15,-22-22 0,21 22 16,-21 0-16,22 21 0,-22 0 0,0 0 15,0 0-15,0 0 0,0 21 16,-21 22-16,0-22 0,0 0 16,0 21-16,0-21 0,0 22 0,0-22 15,0 21-15,0-21 0,-21 22 16,21-22-16,0 0 0,-21 0 0,21 0 16,0 1-16,0-44 46,0 1-46,21 0 16,0 0-16,-21 0 0,22 0 16</inkml:trace>
  <inkml:trace contextRef="#ctx0" brushRef="#br0" timeOffset="64183.81">21251 11367 0,'0'0'0,"0"-22"0,0-41 16,0 42-16,-21 21 15,0 0 1,21 21-16,-21 0 0,21 0 0,0 0 16,-21 22-16,-1-22 0,22 21 15,-21 1-15,21-1 0,0 0 0,0 1 16,-21-1-16,21 0 0,0 1 0,0-22 16,-21 21-16,21 0 0,0 1 0,0-22 15,0 21-15,0-21 0,0 1 0,0-1 16,-21 0-16,21 0 15,21-21 1,0 0-16,0 0 16,0 0-16,1-21 0,-1 0 0,0 0 15,21-1-15</inkml:trace>
  <inkml:trace contextRef="#ctx0" brushRef="#br0" timeOffset="64536.13">21526 11769 0,'0'-21'16,"22"-1"-16,-86 107 0,106-127 0,-20-22 0,-22 43 0,0 0 0,0 0 15,-22 21 1,1 0-16,0 0 16,0 0-16,0 0 0,0 21 15,-1 0-15,22 0 16,-21-21-16,21 21 0,0 1 0,0-1 16,0 0-16,21-21 15,1 0-15,-1 21 0,0-21 0,0 0 16,0 21-16,-21 0 0,21-21 0,1 22 15,-22-1-15,21-21 16,-21 21-16,0 0 0,0 0 16,0 0-16,-21 1 15,-1-22-15,1 21 0,0-21 0,0 0 16,21 21-16,-21-21 0,0 0 0,-1 0 16,1 21-16,0-21 15,0 0-15,0 0 16,21-21-1,-21 21-15,21-21 16,0 0-16,0-1 0,0 1 0,0 0 16</inkml:trace>
  <inkml:trace contextRef="#ctx0" brushRef="#br0" timeOffset="64784.98">20976 11451 0,'0'0'0,"0"-21"0,21 21 15,0 0 1,1-21-16,-1 21 0,21 0 0,-21 0 16,22 0-16,-1-21 0,0 21 15,1-21-15,-1 21 0,0 0 16,22 0-16,-43 0 0,21 0 0,1 0 16,-22-22-16,0 22 0,0 0 0,0 0 15,0 0-15,-21-21 31,-21 21-15,0 0-16</inkml:trace>
  <inkml:trace contextRef="#ctx0" brushRef="#br0" timeOffset="65713.64">16743 13123 0,'0'0'15,"0"-21"-15,-21-42 16,21 42-16,0-1 15,0 1-15,0 0 0,0 0 16,0 0-16,21 21 31,0 21-31,-21 0 16,0 0-16,0 22 0,0-22 16,0 21-16,0 0 0,0 1 0,0-22 15,0 21-15,0 1 0,0-1 0,0-21 16,0 21-16,0 1 0,0-22 15,0 21-15,0-21 0,0 22 0,0-22 16,0 0-16,0 0 0,-21 0 0,0 1 16,-1-22-1,22-22 17,0 1-32,0 0 0,0-21 15,0 21-15,22-1 0,-1 1 16,0 0-16,0-21 0,0 21 15,0 21-15,1-22 0,20 1 0,-21 21 16,0 0-16,0 0 0,1 0 0,20 0 16,-21 0-16,0 0 15,0 21-15,-21 1 0,0-1 0,0 0 16,0 0-16,0 0 0,0 0 0,0 1 16,-21 20-16,0-21 0,0 0 0,0 0 15,0 1-15,-22-22 0,22 21 16,0 0-16,0 0 0,0-21 0,-1 21 15,1-21-15,0 0 16,21-21 15,21 0-31,0 0 0,1 21 16,-1-21-16,0-1 0,0 1 16,21 0-16</inkml:trace>
  <inkml:trace contextRef="#ctx0" brushRef="#br0" timeOffset="66124.39">17378 13293 0,'0'0'0,"0"-21"15,21 21 32,0 21-47,0 0 0,0-21 0,1 21 0,-1 0 16,0 0-16,0 1 0,0-1 15,0 0-15,-21 0 0,0 0 16,22 0-16,-22 22 0,0-22 0,0 0 16,0 0-16,0 0 0,0 1 0,0-1 15,0 0-15,-22-21 32,22-21-17,0 0-15,0-1 0,0 1 16,0 0-16,22 0 0,-1-21 15,-21 20-15,21 1 0,0-21 16,0 21-16,0-22 0,22 22 0,-22-21 16,0 21-16,0 0 0,0-1 0,-21 1 15,22 0-15,-1 21 0,0 0 16,0 0 0,0 21-1,-21 0 1</inkml:trace>
  <inkml:trace contextRef="#ctx0" brushRef="#br0" timeOffset="66484.19">18076 13462 0,'21'0'0,"-42"0"0,64 0 0,-22 0 15,0 0-15,0 0 16,0-21-16,0 21 0,1-21 0,-1 21 15,0-21-15,0-1 0,0 22 0,-21-21 16,21 0-16,-21 0 0,22 21 0,-22-21 16,0 0-16,0-1 0,0 1 15,-22 21-15,1 0 16,0 0-16,0 0 0,0 0 0,0 0 16,-1 0-16,1 21 0,21 1 15,-21-1-15,0 0 0,0 0 0,21 0 16,-21 0-16,21 1 0,0 20 15,0-21-15,0 0 0,0 0 0,0 1 16,0 20-16,0-21 0,21 0 16,0 0-16,0-21 0,0 22 0,22-22 15,-22 0-15,0 0 16,0 0-16,21 0 0,1 0 0,-1 0 16,0-22-16,1 22 0,-1-21 0,0 0 15,1 0-15,-1 21 0</inkml:trace>
  <inkml:trace contextRef="#ctx0" brushRef="#br0" timeOffset="67656.57">19071 13314 0,'0'-64'15,"0"128"-15,0-149 16,-21 85 0,0 0-16,0 0 0,-1 0 15,1 0-15,0 0 0,0 0 0,0 21 16,-22 1-16,22-22 0,0 21 0,0 0 15,0 0-15,0 0 0,-1 22 0,1-22 16,21 0-16,0 0 0,0 0 16,0 0-16,0 1 0,0-1 15,0 0-15,21-21 16,1 0-16,-1 0 0,0 0 16,0 0-16,0 0 0,0 0 15,1-21-15,-1 0 0,0 21 0,0-22 16,0 1-16,-21 0 0,21 0 0,-21 0 15,22 0-15,-22-1 0,0 1 0,0 0 16,21 0-16,-21 0 0,0 0 16,0 42 15,0 0-31,0 0 16,0 0-16,0 0 0,0 1 0,0-1 0,0 0 15,0 0-15,0 0 16,0 0-16,0 1 0,21-1 0,-21 0 15,21 0-15,0-21 0,0 0 16,1 0-16,-1 0 0,0 0 16,0 0-16,0 0 0,0-21 15,1 0-15,-1 21 0,0-21 0,-21-1 16,21 1-16,-21 0 0,21 0 0,-21-21 16,0 20-16,0 1 0,21-21 0,-21 0 15,22-1-15,-22 1 0,21 0 0,-21 20 16,0-20-16,0 0 0,21 21 15,-21-22-15,0 22 0,21 0 16,-21 0-16,0 42 31,0 0-31,0 0 16,-21 0-16,21 1 0,-21 20 0,21-21 16,0 0-16,0 0 0,0 22 0,0-22 15,0 0-15,0 0 0,0 0 0,0 1 16,0-1-16,0 0 0,0 0 15,0 0-15,21 0 16,0-21 0,0 0-1,-21-21 1,21 0 0,-21 0-16,0 0 15,0 0-15,0-1 16,0 1-16,0 0 15,0 42 32,0 0-31,22-21-16,-22 22 16,21-1-16,0 0 15,-21 0-15,21 0 16,0 0-16,-21 1 15,21-1-15,-21 0 16,0 0 0,0 0-16,22 0 15,-1-21 17,0 0-17,0 0 1,0 0-1,-21-21 1,21 21 0,-21-21-16,0 0 78,22 21-63,-22-21-15,21 0 0,0-1 16</inkml:trace>
  <inkml:trace contextRef="#ctx0" brushRef="#br0" timeOffset="68064.33">20320 13060 0,'0'0'0,"-21"0"32,21 21-1,0 0-31,21-21 47,0 0-32,-21-21-15,0 0 16,0 0 0,-21 21-1,0 0 1,0 0-1,21 21-15,-22-21 0,22 21 16,-21 0-16,21 0 16,0 1-16,-21-1 15,21 0-15</inkml:trace>
  <inkml:trace contextRef="#ctx0" brushRef="#br0" timeOffset="68592.03">20235 13441 0,'0'0'0,"0"21"15,0-42 95,0 0-95,21 21 1,-21 21 15,0 0-15,0 0-16,-21-21 15,21 21-15,-21-21 0,21-21 79,0 0-79,0 42 62,0 0-62,0 1 16,0-1-16,-21-21 0,0 21 0,0 0 15,-22 0-15,22 0 0,-21 22 0,21-22 16,-22 0-16,22 0 0,-21 0 0,-1 1 16,22 20-16,-21-21 0</inkml:trace>
  <inkml:trace contextRef="#ctx0" brushRef="#br0" timeOffset="73697.36">7324 15367 0,'21'0'0,"0"0"16,-21-21 31,0 0-32,0 0-15,0-1 16,0 1-16,-21 0 16,0 21-16,-1-21 0,1 0 0,0 21 15,-21 0-15,21-21 0,-22 21 0,22 0 16,-21 0-16,21 0 0,-22 0 16,1 21-16,21 0 0,-22 0 0,22 0 15,0 0-15,0 1 0,0-1 0,0 21 16,-1 0-16,1-20 0,21 20 15,0 0-15,0 1 0,0-22 0,0 21 16,0 0-16,0-20 0,21-1 0,1 0 16,-1 21-16,0-42 15,0 21-15,0 1 0,0-22 0,1 0 16,-1 0-16,0 0 0,21 0 0,-21 0 16,22 0-16,-22-22 0,21 22 15,-21-21-15,22-21 0,-22 21 0,21 0 16,1-22-16,-1 1 0,0 0 0,-21-1 15,22 1-15,-22-22 0,21 22 16,-21-21-16,1-1 0,-1 1 0,-21 20 16,21-20-16,0-1 0,-21 22 0,0 0 15,0-1-15,21 1 0,-21 0 16,0 20-16,0 1 0,0 0 0,-21 21 31,0 0-31,0 21 0,0 0 0,-1 22 16,1-22-16,0 21 0,0 1 15,0-1-15,0 21 0,21-20 0,0-1 16,-22 22-16,22-22 0,-21 21 16,21-20-16,0-1 0,0 0 0,0-20 15,0 20-15,21-21 0,1 0 0,-1 22 16,21-43-16,-21 21 0,22 0 16,-22-21-16,21 0 0,0 0 0,1 0 15,-22 0-15,21 0 0,1-21 0,-1 21 16,-21-21-16,21-1 15,-20 1-15,-1 0 0,0 0 0,0 0 16,0 0-16,-21-1 0,0 1 0,0 0 16,0-21-16,0 21 0,0-22 15,0 22-15,0 0 0,0 0 0,-21 0 16,0 21-16,0 0 16,0 21-1,21 0-15,-22 0 0,22 0 0,0 22 16,0-22-16,0 21 0,0-21 0,0 22 15,0-22-15,0 0 0,0 0 16,0 0-16,22 0 0,-1 1 0,0-1 16,0-21-16,0 0 0,0 0 15,22 0-15,-22 0 0,0 0 0,21-21 16,-20 21-16,20-22 0,-21 1 16,21 0-16,-20 0 0,-1 0 0,0 0 15,0-22-15,0 22 0,0-21 0,-21-1 16,0 1-16,0 0 0,0-1 15,0-20-15,0 21 0,0-1 0,0 22 16,0-21-16,0 21 0,0-1 0,0 1 16,0 0-16,-21 21 0,0 0 15,0 21-15,21 0 16,-21 22-16,21-22 0,-21 21 16,21 22-16,-22-22 15,22 22-15,0-22 0,0 21 0,-21 1 16,21-1-16,0-20 0,-21 20 0,21 1 15,0-1-15,0 1 0,0-22 16,0 22-16,0-1 0,0 1 0,0-1 16,0 1-16,0-1 0,0-21 0,0 22 15,0-22-15,0 1 0,0-1 16,21-21-16,0 21 0,-21-20 0,0-1 16,22-21-16,-1 0 0,0 0 15,0 0-15,0 0 0,0-21 16,1 21-16,-1-22 15,-21 1-15,21 0 0,0-21 0,0 21 16,-21-1-16,0-20 0,0 0 0,0 21 16,0-22-16,0-20 0,-21 20 0,0 1 15,21 0-15,-21-1 0,0 1 16,-1 0-16,22 21 0,-21-22 0,21 22 16,-21 0-16,0 0 0,21 0 0,0-1 15,-21 22 1,21-21-16,0 0 15,0 0 1,21 21-16,0-21 0,0 0 16,22-1-16,-22 1 15,0 21-15,0-21 0,21 0 0,-20 0 16,20 0-16</inkml:trace>
  <inkml:trace contextRef="#ctx0" brushRef="#br0" timeOffset="75213.03">9123 15050 0,'0'0'0,"0"-22"0,-21 1 0,-22 21 16,22 0-16,0 0 0,-21 0 16,20 0-16,1 0 15,-21 21-15,21 1 0,0-1 0,-22 21 16,22-21-16,0 22 0,0-1 0,21-21 15,-21 21-15,21 1 0,0-22 16,0 21-16,0-21 0,0 22 0,0-22 16,0 0-16,0 0 0,21-21 0,0 21 15,0-21-15,0 0 0,0 0 16,1 0-16,20 0 0,-21 0 16,0 0-16,0 0 0,1-21 0,20 0 15,-21 0-15,0 0 0,0 0 0,1-1 16,-1-20-16,-21 21 15,0-21-15,21 20 0,-21-20 0,0 21 16,21-21-16,-21 20 0,0 1 0,0 0 16,0 0-16,0 42 31,0 0-31,-21 0 0,21 64 16,-21-43-16,21-20 0,0 20 15,0-21-15,0 21 0,0 1 16,0-22-16,0 0 0,21 0 0,0 22 15,0-22-15,0 0 16,1 0-16,-1-21 0,0 0 0,0 0 16,0 0-16,0 0 0,1 0 15,-1 0-15,0 0 0,0-21 0,0 21 16,0-21-16,1 0 0,-1-1 0,0 1 16,0 0-16,0-21 0,0 21 15,1-1-15,-22-20 0,0 21 0,0-21 16,21 20-16,-21-20 0,0 21 0,0 0 15,0 0-15,0 42 32,0 0-32,-21 0 15,21 0-15,0 0 0,0 1 0,0 20 16,0-21-16,0 0 0,0 0 16,0 22-16,0-22 0,0 0 15,0 0-15,21 0 0,0 1 16,0-22-16,0 0 15,0 0-15,1 0 0,-1 0 0,0 0 16,0 0-16,21 0 0,-20-22 0,-1 22 16,0-21-16,0 0 0,0 0 0,0 0 15,1 0-15,-22-1 0,0 1 16,21 0-16,-21 0 0,21-21 0,-21 20 16,21 1-16,-21 0 0,0 0 0,0 0 15,0 0 1,0 42-1,0 0-15,0 0 16,0 0-16,0 0 0,0 1 0,-21 20 16,21-21-16,0 0 0,0 0 15,0 1-15,0-1 0,0 0 0,0 0 16,21 0-16,-21 0 0,21-21 0,0 22 16,1-22-16,-1 0 0,0 0 15,0 0-15,0 0 0,0 0 0,1 0 16,-1-22-16,0 22 0,0-21 0,0 0 15,0 0-15,1 21 0,-1-21 0,0-22 16,-21 22-16,21-21 16,-21 21-16,21-22 0,0 1 0,-21 0 15,0-22-15,22 22 0,-22 0 0,21-1 16,-21 1-16,0 0 0,21 20 0,-21-20 16,21 21-16,-21 0 0,0 0 15,-21 21 1,21 21-1,0 0-15,-21 21 0,0-21 16,21 1-16,-22 20 0,22 0 0,0 1 16,0-22-16,0 21 0,0 0 0,0 1 15,0-1-15,0 0 0,0-20 0,0 20 16,0 0-16,0-21 0,0 1 16,0-1-16,0 0 0,0 0 15,22 0-15,-1 0 0,0-21 0,0 0 16,0 0-16,0 0 0,1 0 0,-1 0 15,0 0-15,0 0 0,0-21 16,0 21-16,22-21 0,-22 0 0,0 0 16,0 0-16,0-22 0,1 22 0,-1-21 15,0-1-15,0 1 0,0 0 16,0-22-16,1 22 0,-1 0 0,0-22 16,0 22-16,-21-1 0,0 1 0,21 0 15,-21-1-15,0 22 0,0 0 0,0 0 16,-21 21-1,21 21 1,-21 0-16,0 0 0,21 1 0,-21-1 16,21 21-16,0 0 0,0-20 15,-22 20-15,22 0 0,0 1 0,0-1 16,-21 0-16,21 1 0,0-1 0,0 0 16,0 1-16,0-22 0,0 21 0,0-21 15,0 22-15,0-22 0,0 0 16,0 0-16,0 0 0,0 0 15,0 1-15,21-22 16,1 0-16,-1 0 16,0-22-1,0 22-15,0-21 0,0 21 0,1-21 16,-1 0-16,0 0 0,0 0 0,0-1 16,-21-20-16</inkml:trace>
  <inkml:trace contextRef="#ctx0" brushRef="#br0" timeOffset="75471.88">10943 15071 0,'-42'0'0,"84"0"0,-127 0 0,64 0 15,0 0-15,0 0 0,0 0 0,42 0 32,0 0-17,0 0-15,0 0 0,22 0 0,-22 0 16,21 0-16,1 0 0,-22 0 0,21 0 15,-21-21-15,0 21 0,22 0 16,-22-22-16,0 22 0,0 0 16,-21-21-16,21 21 15,-21-21 1,-21 21 0,0 0-16</inkml:trace>
  <inkml:trace contextRef="#ctx0" brushRef="#br0" timeOffset="77804.02">12552 14923 0,'0'21'16,"0"0"-1,0-42 63,0 0-46,-21 21-32,-1 0 15,1 0 1,0 21-1,21 0 1,0 0-16,0 0 16,0 0-1</inkml:trace>
  <inkml:trace contextRef="#ctx0" brushRef="#br0" timeOffset="78105.37">12531 15240 0,'0'0'0,"0"21"0,0 0 0,-22-21 16,22 22-16,0-1 0,-21-21 15,21-21 48,0-1-48,-21 22 17,0 0-17,0 0 1</inkml:trace>
  <inkml:trace contextRef="#ctx0" brushRef="#br0" timeOffset="79141.82">13822 15452 0,'0'0'15,"-21"0"1,21-21 15,0-1-31,0 1 0,0 0 16,21 0-16,0 0 0,-21 0 15,42-22-15,-21 22 0,1-21 0,-1-1 16,21 1-16,-21 0 0,0-1 16,22 1-16,-22 0 0,0-1 0,-21 22 15,0-21-15,0 21 0,0 0 0,-21 21 32,0 0-32,0 0 0,-1 21 0,1 0 15,21 0-15,0 0 0,0 22 0,0-22 16,0 21-16,0-21 0,0 22 15,21-22-15,1 21 0,-1-21 0,0 22 16,21-22-16,-21 21 0,22-21 16,-22 0-16,0 22 0,0-22 15,0 0-15,1-21 0,-22 21 0,0 0 16,0 1-16,0-1 16,-22-21-16,1 0 0,0 0 0,0 0 15,-21 0-15,20 0 0,1 0 16,0-21-16,-21-1 0,21 22 0,-1-21 15,1 21-15,0 0 0,21-21 0,0 42 32,0 0-17,21 1-15,-21-1 0,21-21 16,1 21-16,-1 0 0,0-21 16,21 21-16,-21-21 0,1 0 15,20 0-15,0 0 0,-21 0 0,22 0 16,-1 0-16,0-21 0,1 0 15,-1 0-15,0 0 0,1-1 0,-22-20 16,21 21-16,-21-21 0,22-1 0,-22 1 16,0 0-16,-21-22 0,21 22 15,0-22-15,-21 22 0,0-22 0,0 22 16,0-21-16,0 20 0,0 1 0,0 0 16,0 20-16,0 1 0,0 0 15,0 42 1,0 0-16,0 1 0,0-1 15,0 21-15,0 0 0,-21 1 0,21-1 16,0 0-16,-21 1 0,21-1 16,0 22-16,0-22 0,0 0 0,0 1 15,0-1-15,0-21 0,0 21 0,0-20 16,21-1-16,0 0 0,1 0 16,-1-21-16,0 0 0,0 0 0,0 0 15,0 0-15,1 0 0,-1 0 0,0 0 16,0-21-16,-21 0 0,0 0 15,0-22-15</inkml:trace>
  <inkml:trace contextRef="#ctx0" brushRef="#br0" timeOffset="79300.73">14774 15028 0,'-21'0'16,"42"0"-16,-63 0 0,63 0 31,0 0-16,22 0-15,-22 0 0,21 0 16,0-21-16,1 21 0,-1 0 0,22-21 16,-22 21-16,0 0 0,1 0 0</inkml:trace>
  <inkml:trace contextRef="#ctx0" brushRef="#br0" timeOffset="81976.25">15684 15198 0,'0'21'0,"0"-42"0,22 42 16,-1-21-16,0 0 16,0 0-16,-21-21 15,21 0-15,0 21 0,-21-22 16,0 1-16,22 0 0,-22 0 0,21 0 16,-21 0-16,0-1 0,0 1 0,0 0 15,0-21-15,-21 21 0,-1-1 16,1 1-16,0 0 0,0 21 0,0 0 15,0 0-15,-1 0 0,1 0 0,0 0 16,-21 21-16,21 0 0,-1 1 16,-20 20-16,21-21 0,0 21 15,-22 1-15,22-1 0,21 22 0,-21-22 16,21 0-16,-21-21 0,21 22 0,0-1 16,0-21-16,0 0 0,21 1 15,0-1-15,0-21 0,22 0 0,-22 0 16,0 0-16,21 0 0,-20 0 0,20-21 15,-21-1-15,0 22 0,22-21 16,-22 0-16,0-21 0,0 21 16,-21-22-16,0 22 0,21-21 0,-21-1 15,0 1-15,0 21 0,0-21 0,21-1 16,-21 22-16,0 0 0,0 0 16,0 0-16,0 42 31,0 0-31,-21 0 15,21 0-15,0 0 0,0 22 0,0-22 16,0 0-16,0 0 0,0 22 0,0-22 16,0 0-16,21 0 0,-21 0 0,22 0 15,-1-21-15,0 0 0,0 22 16,0-22-16,0 0 0,22 0 0,-22 0 16,21 0-16,1-22 0,-22 1 15,21 0-15,0 0 0,-20 0 16,-1 0-16,21-1 0,-21 1 0,-21-21 15,21 21-15,-21-22 0,22 1 0,-22 0 16,0-1-16,0 1 0,0 0 0,0-1 16,0 1-16,0 0 0,0-1 15,0 22-15,0-21 0,0 21 0,0 0 16,-22 21-16,1 21 16,21 0-16,-21 0 15,21 21-15,-21-20 0,21 20 0,0 0 16,-21 1-16,21-22 0,0 21 15,0 0-15,0 1 0,0-1 16,0 0-16,0 1 0,21-1 0,-21-21 16,21 22-16,0-22 0,0 21 0,1-21 15,-1 0-15,21 1 0,-21-22 0,22 21 16,-22-21-16,21 0 0,-21 0 16,22 0-16,-22 0 0,21 0 0,-21-21 15,22-1-15,-22 1 0,0 21 0,0-42 16,0 21-16,0 0 0,1-22 15,-22 22-15,0-21 0,0 21 16,0-22-16,0 22 0,0 0 0,0 0 0,-22 21 31,1 0-31,0 21 16,21 0-16,0 0 0,0 0 16,-21 22-16,21-22 0,0 0 0,0 0 15,0 0-15,0 1 0,0-1 0,21 0 16,0-21-16,-21 21 0,21-21 15,1 21-15,-1-21 0,0 0 0,0 0 16,21 0-16,-20-21 0,20 0 0,-21 21 16,0-21-16,0 0 0,1 21 15,-1-22-15,0-20 0,0 21 0,0 0 16,-21 0-16,0-1 0,21-20 0,-21 21 16,0 0-16,0 0 0,0-1 15,0 44 16,0-1-31,0 0 0,0 0 0,-21 0 16,21 22-16,-21-22 0,21 0 0,-21 0 16,21 0-16,0 22 0,0-22 15,0 0-15,0 0 0,0 0 16,0-42 15,21 0-31,-21 0 16,21 0-16,-21-1 0,0 1 0,0-21 15,21 21-15,1-22 0,-1 22 16,-21 0-16,21-21 0,-21 21 16,21-1-16,0 1 0,-21 0 0,21 21 15,1 0-15,-1 0 16,-21 21-16,21-21 0,-21 21 16,0 1-16,0-1 0,21 0 15,-21 21-15,0-21 0,21 1 0,-21-1 16,21 0-16,-21 21 0,0-21 0,22 1 15,-1-1-15,0-21 0,-21 21 16,0 0-16,21-21 0,0 0 16,0 0-1,-21-21-15,22 0 16,-22 0-16,21-1 16,-21 1-16,21 0 0,0-21 0,-21 21 15,21-1-15,0-20 0,1 21 0,-1-21 16,0 20-16,0 1 0,0 0 0,0 0 15,1 21 1,-1 0-16,0 21 16,-21 0-16,0 0 0,0 1 15,0-1-15,0 0 0,0 0 16,21 21-16,-21-20 0,21-1 16,-21 0-16,0 0 0,21 0 0,1 0 15,-1 1-15,0-1 0,0-21 0,0 21 16,0-21-16,1 0 0,-1 0 15,21 0-15,-21 0 0,22 0 0,-22 0 16,21 0-16,-21-21 0,0 21 0,1-21 16,20-1-16,-42 1 0,21 0 0,0 0 15,0 0-15,-21 0 0,0-1 16,0 1-16,0 0 0,0 0 0,0 0 16,0 0-16,0-1 0,-21 22 15,0 0 1,0 0-1,21 22-15,0-1 0,0 0 0,-21 0 16,21 0-16,0 22 0,0-22 0,0 0 16,0 0-16,0 0 0,0 0 0,0 1 15,21-1-15,0 0 0,0 0 16,0-21-16,1 0 0,-1 0 0,21 0 16,-21 0-16,0 0 0,22 0 0,-22 0 15,0 0-15,0 0 0,0-21 16,1 0-16,-1 21 0,-21-21 0,21-1 15,0 1-15,0 0 0,-21 0 16,21 0-16,-21 0 0,22-22 0,-22 22 16,21 0-16,-21 0 0,0 42 47,0 0-47,0 0 0,-21 0 15,21 1-15,-22-1 0,22 0 16,0 0-16,-21 0 0,21 0 15,-21 1-15,21-44 47,0 1-31,21 0-16,0 0 0,1 0 16,-1 0-16,0-22 0,0 22 15,0 0-15,0 0 0,1 0 16,-1-1-16,0 1 0,0 21 0,21 0 15,-20-21-15,-1 21 0,0 0 0,0 0 16,-21 21-16,21 0 0,-21 1 16,0-1-16,0 0 15,0 0-15,0 0 0,0 0 0,0 1 16,0-1-16,0 0 0,0 21 0,0-21 16,0 1-16,0-1 0,0 0 15,21-21-15,1 21 16,-1-21-16,0 0 0,0 0 15,0 0-15,0 0 0,1 0 16,-1-21-16,0 0 0,0 21 16,0-21-16,0-1 0,1-20 15,-1 21-15,0 0 0,0-22 0,0 22 16,0-21-16,1 0 0,-1-1 0,0 1 16,0 0-16,0-1 0,0 22 15,1-21-15,-1 21 0,-21-22 16,0 22-16,-21 42 15,-1-21-15,1 21 16,0 1-16,0 20 16,0-21-16,0 21 0,-1-20 0,1 20 15,21-21-15,0 21 0,-21-20 0,21 20 16,0-21-16,0 0 0,0 22 0,0-22 16,0 0-16,0 0 0,0 0 15,21 0-15,0 1 0,1-22 16,-1 0-16,0 0 0,0 0 15,0 0-15,0 0 0,1-22 16,-1 22-16,-21-21 0,21 0 0,0 0 16,0 0-16,0 21 0,-21-21 0,22-1 15,-1 1-15,-21 0 0,21 21 16,0 0 0,-21 21-1,0 0-15,0 1 0,0-1 16,0 0-16,0 0 0,0 0 0,0 0 15,0 1-15,0-1 0,0 0 16,0 0-16,0 0 16,-21-21-1,21-21 17,0 0-32,0 0 0,0 0 0,0-1 15</inkml:trace>
  <inkml:trace contextRef="#ctx0" brushRef="#br0" timeOffset="82180.13">19621 14817 0,'-21'0'0,"42"0"0,-63 0 15,63 0 17,0 0-32,1 0 15,-1 0-15,0 0 0,21 0 16,1-21-16,-22 21 0,21-22 0,-21 22 15,0 0-15,1-21 0,-1 21 0,-21-21 16,-21 0 0,-1 21-1,-20-21-15</inkml:trace>
  <inkml:trace contextRef="#ctx0" brushRef="#br0" timeOffset="82461.97">16870 14838 0,'0'0'16,"-21"0"-16,-1 0 0,1 0 15,42 0 1,1 0-16,-1-21 15,0 21-15,0 0 0,21-21 0,1 21 16,-1 0-16,0-22 0,1 22 16,-1 0-16,0-21 0,1 21 0,-1-21 15,-21 21-15,22 0 0,-22 0 0,0-21 16,0 21-16,0 0 0,0 0 0,-21-21 16</inkml:trace>
  <inkml:trace contextRef="#ctx0" brushRef="#br0" timeOffset="83220.57">16700 15875 0,'0'0'15,"0"-42"-15,0 21 0,0-22 0,0 22 0,0 0 16,0 0-16,0 0 0,0-1 16,0 44 15,0 20-31,0-21 0,0 21 15,-21 1-15,21-1 0,0 0 0,0 22 16,0-22-16,0 22 0,-21-22 16,21 0-16,0 1 0,0-1 0,0 0 15,-21-20-15,21 20 0,0-21 0,-21 0 16,21 0-16,0 1 16,0-44 15,0 1-31,0 0 0,21 0 15,0 0-15,0-22 0,0 22 0,1-21 16,-1 21-16,0 0 0,0-22 16,21 22-16,-20 0 0,-1 21 15,21 0-15,0 0 0,-20 0 0,20 0 16,-21 21-16,0 0 0,-21 0 0,0 1 16,0-1-16,0 0 0,0 21 15,-21-21-15,0 1 0,0-1 0,0 0 16,-22 0-16,22 0 0,-21 0 0,-1 1 15,22-22-15,-21 21 0,21-21 0,0 0 16,-1 0-16,-20 0 16,21 0-16,0 0 0,0 0 15,-1 0 1,22-21 0</inkml:trace>
  <inkml:trace contextRef="#ctx0" brushRef="#br0" timeOffset="85653.06">17357 16044 0,'0'-21'0,"-22"0"16,22 0-16,0 0 15,22 21 17,-22 21-32,21 0 0,0 0 0,0 0 15,0 22-15,0-22 0,1 21 0,-1 1 16,-21-22-16,21 21 0,-21-21 16,21 22-16,-21-22 0,0 0 0,0 0 15,0 0-15,0 0 0,0 1 0,-21-22 47,21-22-47,-21 1 0,21 0 16,0 0-16,0 0 0,0 0 15,0-1-15,0-20 0,0 0 0,0 21 16,21-22-16,0 1 0,-21 0 16,21-1-16,0 1 0,1 21 0,-1-22 15,-21 22-15,21 0 0,0 0 0,0 21 16,0-21-16,1 21 15,-1 0 1,-21 21-16</inkml:trace>
  <inkml:trace contextRef="#ctx0" brushRef="#br0" timeOffset="85999.86">17801 16171 0,'0'22'15,"0"-44"-15,0 65 0,21-43 0,0 0 16,1 0-1,-1 0-15,0 0 16,0-21-16,0-1 0,0 1 16,1 21-16,-22-21 0,21 0 15,-21 0-15,0 0 0,0-1 0,0 1 16,0 0-16,0 0 0,0 0 16,-21 21-16,-1 0 15,1 0-15,0 0 0,0 0 0,0 0 16,0 21-16,-1 0 0,1 21 15,0-20-15,0 20 0,0-21 0,21 21 16,0-20-16,0 20 0,0-21 0,0 0 16,0 22-16,0-22 0,0 0 15,0 0-15,21 0 0,0-21 0,0 21 16,0 1-16,1-22 0,20 0 0,-21 21 16,21-21-16,-20 0 0,20 0 15,0 0-15,1 0 0,-1 0 0,0 0 16,1-21-16,20-1 0</inkml:trace>
  <inkml:trace contextRef="#ctx0" brushRef="#br0" timeOffset="86956.86">18732 16087 0,'0'0'0,"0"-43"0,0 22 0,0 0 16,0 0-16,0 0 0,-21 21 15,0 0-15,0 0 0,0 21 16,-22-21-16,22 21 0,0 0 15,-21 0-15,21 22 0,-1-22 0,1 0 16,0 21-16,0-20 0,21-1 16,0 0-16,0 0 0,0 0 15,0 0-15,0 1 0,0-1 16,21-21-16,0 0 0,22 0 0,-22 0 16,0 0-16,0 0 0,21 0 15,-20-21-15,-1-1 0,0 22 0,-21-21 16,21 0-16,-21 0 0,21 0 0,-21 0 15,0-1-15,0 1 0,0 0 16,0 0-16,0 0 0,0 0 0,0 42 31,0 0-15,0 0-16,0 0 0,0 0 0,0 1 16,0 20-16,0-21 0,0 0 0,0 0 15,21 1-15,-21-1 16,22 0-16,-1 0 0,0-21 0,-21 21 15,21-21-15,0 0 0,0 0 0,1 0 16,-1 0-16,0 0 0,0 0 16,0-21-16,0 0 0,1 21 0,-1-21 15,0 0-15,0-1 0,-21 1 0,0-21 16,21 21-16,0-22 0,-21 1 16,0 0-16,0-1 0,22-20 0,-22 21 15,21-1-15,-21 1 0,21 0 0,-21-1 16,21 1-16,-21 21 0,21 0 15,-21-1-15,0 44 16,0-1 0,0 21-16,0-21 0,0 0 15,0 22-15,0-1 0,-21 0 16,21-20-16,-21 20 0,21 0 0,0-21 16,-21 22-16,21-22 0,-21 0 0,21 0 15,-22 0-15,22 1 0,0-1 16,22-42 31,-1 21-47,0-22 0,0 1 0,0 0 15,0 0-15,1 21 0,20-21 0,-21 0 16,0 21-16,0-22 0,1 22 16,-1 0-16,0 0 0,-21-21 0,-21 0 46,0 21-46,-22 0 0,22 0 0,0 0 16,-21 0-16,20 0 0,1 0 0,0 21 16,0-21-16,0 21 0,0-21 15,21 22-15,-22-1 0,22 0 16,0 0-16,0 0 0,22 0 16,-22 1-16,21-22 15,0 21-15,0 0 0,0 0 0,0-21 16,1 21-16,-1-21 0,0 21 0,0-21 15,0 22-15,0-22 16,-21 21-16,22-21 0,-1 0 16,0 0-16,0 0 15,0 0-15,0 0 16,1-21-16,20-1 0,-21 22 0</inkml:trace>
  <inkml:trace contextRef="#ctx0" brushRef="#br0" timeOffset="87204.72">20489 16044 0,'0'-21'0,"0"42"0,0-63 0,0 21 16,-21 21-16,21-21 0,-21 21 15,21-21-15,0-1 16,-21 22-16,21 22 47,0-1-32,0 0 1,0 0-16,0 0 0</inkml:trace>
  <inkml:trace contextRef="#ctx0" brushRef="#br0" timeOffset="87432.59">20362 16404 0,'0'0'0,"0"21"0,0 1 16,-21-22 0,21 21-16,-21 0 15,21 0-15,-21-21 16,0 21-16,-1 0 0,1-21 0,0 22 15,0-1-15,0 0 0,0 0 16,-22 0-16,22 0 0,-21 1 0,21-1 16,-22 0-16,1 0 0,0 0 0,-1-21 15,1 21-15</inkml:trace>
  <inkml:trace contextRef="#ctx0" brushRef="#br0" timeOffset="88780.76">5482 16722 0,'0'-21'16,"0"42"-16,-21-42 0,21-1 0,-21 22 16,21-21-16,-21 21 0,-1 0 0,22-21 15,0 0-15,0 0 16,0 0 0,0-1-1,22 22-15,-1 0 0,0-21 16,0 21-16,0 0 0,0 0 0,1 0 15,-1 0-15,-21 21 16,0 1-16,0-1 16,0 21-16,-21-21 0,-1 22 0,22-22 15,-21 21-15,0 0 0,0 1 16,0-1-16,0 0 0,21 1 0,0-22 16,-22 21-16,22-21 0,0 1 15,0-1-15,0 0 0,0 0 0,0 0 16,22-21-16,-1 0 0,0 0 15,0 0-15,0 0 0,22 0 16,-22 0-16,0 0 0,21 0 0,-21-21 16,1 0-16,-1 21 0,-21-21 15,21 21-15,-21 21 32,0 0-32,0 0 15,0 0-15,0 1 0,0 20 16,0-21-16,0 21 0,0 1 0,0-1 15,0-21-15,0 22 0,0-1 0,0 0 16,0 1-16,0-22 0,0 21 16,-21-21-16,0 22 0,21-22 15,-22 0-15,1 0 0,0 0 16,0-21-16,0 21 0,0-21 0,-1 0 16,1 22-16,0-22 0,0 0 15,0 0-15,0 21 0,-1-21 16,1 0-16,0 0 15,0 0-15,21-21 16,0-1-16</inkml:trace>
  <inkml:trace contextRef="#ctx0" brushRef="#br1" timeOffset="179380.92">17822 13885 0,'21'0'16,"-21"22"-1,0-1 48,-21-21-63,0 0 15,0 0-15,0 0 0,-22 0 16,22 0-16,-21 0 0,0 21 0,-1-21 16,1 0-16,0 0 0,-22 21 0,22-21 15,-22 0-15,22 0 0,-22 21 16,22-21-16,-21 0 0,20 0 0,1 0 16,0 0-16,-1 21 0,22-21 0,-21 0 15,21 0-15,-1 0 0,1 0 0,0 0 16,0 0-16,0 0 0,0 0 15,42 0 48,0 0-63,0 0 16,0 0-16,0 0 0,1 0 0,-1 0 15,21 0-15,-21 0 0,22 0 16,-1 0-16,0 0 0,1 0 0,-1 0 15,21 0-15,1 0 0,-22 0 0,43 0 16,-22 0-16,1 0 0,-1 0 0,1 0 16,-1 0-16,-20 0 0,20 0 15,1 0-15,-1-21 0,1 21 16,-1 0-16,22 0 0,-22 0 0,1 0 16,-1 0-16,1-21 0,-22 21 0,22 0 15,-22 0-15,0 0 0,1 0 16,-1-21-16,-21 21 0,22 0 0,-22 0 15,0 0-15,0 0 16,0-21-16,-42 21 63,0 0-48,0 0-15,0 0 16,-1 0-16,1 0 0,0 0 0,0 0 15</inkml:trace>
  <inkml:trace contextRef="#ctx0" brushRef="#br1" timeOffset="180528.67">17060 14076 0,'-21'0'15,"42"0"-15,-63 0 16,21 0-16,0 0 0,-1 0 16,1 0-16,0 0 0,0 0 15,0 0-15,0 0 0,-1 0 16,1 0 0,21 21 30,21-21-46,1 0 0,-1 0 16,0 0-16,0 0 0,0 0 0,0 0 16,22 0-16,-1 0 0,22 0 0,-22 0 15,21 0-15,22 0 0,-21 0 0,20 0 16,1 0-16,0 0 16,-1 0-16,1 0 0,63 0 15,-63 0-15,-1 0 0,-20-21 0,21 21 16,-22 0-16,1-21 0,-22 21 0,0-21 15,22 21-15,-22 0 0,0-22 16,-20 22-16,20 0 0,-21 0 0,0-21 16,22 21-16,-22 0 0,0 0 0,0 0 15,0-21-15,0 21 0,1 0 16,-1 0-16,0 0 0,0 0 16,0 0 218,0 0-218,-21 21 109,-21-21 0,0 0-125,0 0 15,0 0-15,0 0 16,-1 0-16</inkml:trace>
  <inkml:trace contextRef="#ctx0" brushRef="#br1" timeOffset="184828.47">6159 7747 0,'-21'0'62,"0"0"-46,42 0 93,0 0-109,1 0 16,-1-21-16,0 21 0,0 0 0,21 0 16,-20 0-16,20 0 0,0 0 0,1-21 15,-1 21-15,0 0 0,1 0 16,-22 0-16,21 0 0,0 0 0,-20 0 16,-1 0-16,0 0 0,-42 0 31,-22 0-31,22 0 15,-21 0-15,0 0 0,-1 0 0,-20 0 16,20 0-16,1 0 0,-21 0 16,20 0-16,22 0 0,-21 0 15,-1 0-15,22 0 0,0 0 0,0 0 16,0 0-16,42 0 31,0 0-31,21 0 0,-20 0 16,-1 0-16,21 0 0,0 0 0,1 0 15,-22 0-15,21-21 0,22 21 0,-22 0 16,0 0-16,-20 0 0,20 0 16,0-22-16,-21 22 0,1 0 0,-1 0 15,-42 0 1,-1 0-16,-20 0 16,0 0-16,-1 0 0,1 0 0,0 0 15,-22 0-15,43 22 0,-21-22 0,21 0 16,-1 0-16,1 0 0,0 0 0,21 21 15,0 0 1,21-21 0,0 0-1,1 0-15,-1 0 0,0 0 16,0 0-16</inkml:trace>
  <inkml:trace contextRef="#ctx0" brushRef="#br1" timeOffset="186228.48">4635 17272 0,'0'0'0,"-21"0"0,0 0 16,0 0-16,0 0 16,0 0-16,-1 0 0,1 0 15,0 0-15,0 0 16,0 0-16,42 0 47,0 0-47,0 0 15,0 0-15,1 0 0,20 0 16,-21 0-16,21 0 0,-20 0 16,20 0-16,0 0 0,1 0 15,-22 0-15,21 0 0,0 0 0,-20 0 16,20 0-16,-21 0 0,0 0 0,0 0 15,1 0-15,-44 0 47,1 0-47,0 0 0,-21 0 16,21 0-16,-22 0 0,1 0 0,21 0 16,-22 0-16,1 0 0,0 0 15,-1 0-15,22 0 0,-21 0 0,21 0 16,0 0-16,-22 21 0,22-21 15,0 0-15,21 21 16,21-21 15,0 0-31,0 0 0,22 0 0,-22 0 16,21 0-16,1 0 0,-1 0 16,0 0-16,1 0 0,-1 0 0,-21 0 15,21 0-15,-20 0 0,-1 0 0,0 0 16,0 0-16,-42 0 78,0 0-62,21-21-16,-21 21 15,21-21-15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3:07:06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5122 0,'21'0'63,"0"0"-48,0 0 1,0 0-16,1 0 0,-1 0 15,0 0-15,0 0 0,0 0 0,0 0 16,22 0-16,-22 0 0,21 0 0,-21 0 16,22 0-16,-1 0 0,-21 0 0,43 0 15,-43 22-15,0-22 0,0 0 0,0 0 16,1 0-16,-1 0 0,0 0 31,-42 0 0</inkml:trace>
  <inkml:trace contextRef="#ctx0" brushRef="#br0" timeOffset="2120.94">1587 1969 0,'-21'0'0,"0"0"0,0 0 16,0 0-16,0 0 0,-1 0 16,1 0-16,0 0 15,0 0 1,42 0 46,0 0-62,22 0 0,-22 0 16,21 0-16,0 0 0,1 0 0,-1 0 16,0 0-16,22 0 0,-22 0 15,22 0-15,20-22 0,-20 22 0,21 0 16,-1 0-16,1-21 0,0 0 0,20 21 15,-20 0-15,0-21 0,-22 21 16,22 0-16,-22 0 0,-20 0 0,20-21 16,-20 21-16,-22 0 0,21 0 0,-21 0 15,0 0 1,-21-21-16,22 21 0,-22-22 16,0 1-1,0 0-15,-22 21 0,1-21 16,0 21-16,0-21 0,0 0 0,0 21 15,-1-22-15,-20 22 0,21-21 0,-21 21 16,20 0-16,-20-21 0,0 21 16,21 0-16,-1 0 0,-20 0 0,21 0 15,0 0-15,0 0 16,42 0 15,0 0-15,0 0-16,0 0 0,0 0 0,1 21 15,-1-21-15,21 0 0,-21 0 16,22 0-16,-22 0 0,21 0 0,-21 0 16,22 0-16,-22 0 0,0 0 0,0 0 15,0 0-15,0 21 0,-21 1 16,0-1-16,0 0 16,0 0-16,0 0 0,0 0 15,-21 1-15,0 20 0,0-21 16,-21 0-16,20 22 0,1-1 0,-21-21 15,21 21-15,0-20 0,-22 20 16,22-21-16,0 21 0,0-20 16,0-1-16,-1 0 0,1 0 0,0 0 15,21 0-15,0 1 0,-21-1 16,21 0-16,-21 0 16,0-21-16,21 21 15,0-42 16,21 0-31</inkml:trace>
  <inkml:trace contextRef="#ctx0" brushRef="#br0" timeOffset="3180.53">4149 1651 0,'0'0'0,"21"-21"0,-21 0 16,21 0-16,0-1 16,0 1-1,-21 0-15,0 0 0,0 0 0,0 0 16,0-1-1,0 44 17,0-1-32,0 0 0,0 21 15,0 1-15,0-1 16,0 0-16,0 22 0,0-1 0,0 1 16,-21-22-16,21 22 0,-21-1 0,21-21 15,-21 22-15,21-22 0,0 1 16,0-1-16,0-21 0,0 21 0,0-20 15,-21-1-15,21 0 0,0 0 0,0 0 16,0-42 15,0 0-31,21 0 0,-21 0 0,0-1 16,21 1-16,0-21 0,-21 0 16,21 20-16,-21-20 0,21 0 0,1-1 15,-1 1-15,-21 21 0,21 0 16,0 0-16,-21-1 0,21 1 15,-21 0-15,21 21 0,1 0 16,-22 21-16,21 0 0,0-21 0,-21 22 16,0 20-16,21-21 0,-21 0 15,21 0-15,-21 22 0,21-22 0,-21 0 16,0 21-16,0-20 0,22-1 0,-1 0 16,-21 0-16,21-21 0,0 21 15,-21 0-15,21-21 0,0 0 0,1 0 16,-1 0-16,0 0 0,0 0 15,0 0-15,0-21 0,1 21 16,-1-21-16,0 0 0,0 0 0,0-22 16,-21 22-16,0-21 0,0 21 15,21-22-15,-21-20 0,0 21 0,0-1 16,0-20-16,0 20 0,0 1 16,0 0-16,0 21 0,0-22 0,0 22 15,0 0-15,0 0 0,0 42 63,0 0-63,0 0 0,0 0 15,0 1 1,22-22-16</inkml:trace>
  <inkml:trace contextRef="#ctx0" brushRef="#br0" timeOffset="3776.5">5419 1609 0,'0'0'0,"-22"0"16,1 0-16,0 0 16,0 0-1,21 21-15,0 0 0,-21 0 0,21 0 16,-21 22-16,21-22 0,0 21 0,0 1 15,-22-1-15,22 0 0,-21 1 0,21-1 16,-21 0-16,21 1 0,0-22 16,0 21-16,-21-21 0,21 22 0,-21-22 15,21 0-15,0 0 0,0 0 0,0 0 16,0 1-16,0-1 16,0-42 15,0-1-31,0 1 0,0 0 15,0 0-15,0 0 0,0-22 16,21 22-16,0-21 0,-21-22 0,21 22 16,0-21-16,-21 20 0,22-20 0,-1 20 15,0-20-15,0 21 0,0-1 16,0 22-16,1-21 0,-1 21 0,0-1 16,0 1-16,0 21 0,0 0 0,1 0 15,-1 0-15,0 0 0,0 21 16,0 1-16,0-1 0,1 21 0,-1-21 15,0 22-15,-21-1 0,0 21 0,21-20 16,-21-1-16,0 0 0,0 1 16,0-1-16,0 0 0,0 1 0,0-22 15,0 21-15,0-21 0,0 1 16,0-1-16,0 0 0,0 0 0,0 0 16,-21 0-16,21 1 15,-21-22 16,0 0-31,21-22 16,-22 22-16,22-21 0,-21 0 0,0 0 16,0 0-16,0 0 0</inkml:trace>
  <inkml:trace contextRef="#ctx0" brushRef="#br0" timeOffset="3988.68">5143 2096 0,'0'0'0,"22"0"31,-1 0-15,21 0-16,-21 0 0,22-22 0,-22 22 15,21 0-15,-21-21 0,22 21 16,-1 0-16,-21-21 0,0 21 0,22 0 16,-22 0-16,0 0 0,0 0 15,0 0-15,-21-21 16,21 21-16,1 0 15</inkml:trace>
  <inkml:trace contextRef="#ctx0" brushRef="#br0" timeOffset="4320.49">6054 1672 0,'0'0'16,"0"-42"-1,0 21-15,0 42 47,0 0-47,0 21 0,0-20 0,0 20 16,0 0-16,0 1 0,0-1 0,0 0 16,0 1-16,0-1 0,0 0 15,0-21-15,-22 22 0,22-1 0,-21-21 16,21 22-16,0-22 0,0 0 0,0 0 15,0 0-15,-21 0 0,21 1 0,0-1 16,-21-42 15,21-1-15,0 1-16,0-21 0,0 21 16,0-22-16</inkml:trace>
  <inkml:trace contextRef="#ctx0" brushRef="#br0" timeOffset="4610.33">5927 1609 0,'0'0'0,"0"-43"16,21 22-16,0 21 16,0 0-16,0-21 0,22 21 0,-22-21 15,0 21-15,21 0 0,-21 0 0,1 0 16,20 0-16,-21 0 15,0 21-15,0 0 0,1 0 0,-1 1 16,-21-1-16,0 21 0,0-21 0,0 0 16,0 22-16,0-22 0,0 0 15,-21 21-15,-1-20 0,1-1 0,0 0 16,-21 0-16,21 0 0,-1 0 0,1 1 16,-21-1-16,21 0 0,0-21 0,-1 21 15,1-21-15,0 0 16</inkml:trace>
  <inkml:trace contextRef="#ctx0" brushRef="#br0" timeOffset="5168.56">8086 1439 0,'0'-21'0,"0"42"0,0-63 0,0 21 0,0 0 15,0 0-15,0-1 0,0 1 16,-22 21-1,22 21 1,0 22 0,0-22-16,0 21 0,0 1 0,22 20 15,-22 1-15,21-1 0,-21 22 0,0-22 16,0 1-16,0-1 0,0 1 0,0-1 16,0 1-16,0-22 0,0 0 15,0 22-15,0-43 0,0 21 0,0 1 16,0-22-16,0 0 0,0 0 0,0 0 15,0 1 1,0-44 0,0 1-16,0 0 15,0-21-15,0 21 0</inkml:trace>
  <inkml:trace contextRef="#ctx0" brushRef="#br0" timeOffset="5448.09">8318 1439 0,'0'-21'0,"0"42"0,0-63 0,0 21 16,0 42 15,0 0-31,0 0 0,0 1 0,0 20 16,0 0-16,22 22 0,-22-22 15,0 22-15,21-22 0,-21 21 0,0 1 16,0-22-16,0 22 0,0-22 15,0 0-15,0 1 0,0-1 0,0 0 16,0-20-16,0 20 0,0-21 0,0 0 16,0 0-16,0 1 0,0-1 15,-21-21 1,-1 0 0,1 0-16</inkml:trace>
  <inkml:trace contextRef="#ctx0" brushRef="#br0" timeOffset="5924.79">8001 2159 0,'21'-21'47,"0"21"-47,22 0 0,-22-21 16,21 21-16,0-21 0,1-1 0,-1 22 15,0-21-15,1 0 0,20 0 0,-20 21 16,-1-21-16,0 0 0,1 21 15,-22 0-15,0-22 0,0 22 0,-21 22 32,0-1-32,0 0 0,0 0 15,0 0-15,-21 22 0,21-22 16,-21 21-16,21-21 0,-21 0 0,21 22 16,0-22-16,0 0 0,0 0 0,0 0 15,0 1-15,0-1 0,0 0 16,0 0-16,21-21 0,0 0 0,0 0 15,21 0-15,-20 0 0,-1 0 0,21 0 16,-21 0-16,22-21 0,-1 0 16,-21 0-16,21-1 0,1 1 0,-22 0 15,0 0-15,0 0 0,-21-22 0,0 22 16,0-21-16,0 21 0,0-22 0,-21 1 16,0 21-16,0 0 0,0-22 15,-22 22-15,22 21 0,0-21 16,-21 21-16,20-21 0,1 21 0,0 0 15,0 0-15,0 0 0,0 0 0,-1 21 16,22 0-16,0 0 16,22-21-1,-1 0-15,0 0 0,0 0 16</inkml:trace>
  <inkml:trace contextRef="#ctx0" brushRef="#br0" timeOffset="6232.62">9525 1334 0,'21'-22'0,"0"-20"15,-21 63 1,0 22 0,0-22-16,-21 21 0,0 0 0,21 1 15,-21 20-15,21-20 0,0 20 16,-21 1-16,-1-1 0,1 1 0,21-1 15,-21 1-15,21-1 0,-21-21 0,21 1 16,-21-1-16,21 0 0,0 1 0,-21-1 16,21-21-16,-22 0 0,22 1 15,0-1-15,0 0 0,0 0 0,22-21 32,-1 0-32,0-21 0,0 0 15,0 0-15,0-1 0,1 1 16,-1-21-16,0 21 0,0 0 0</inkml:trace>
  <inkml:trace contextRef="#ctx0" brushRef="#br0" timeOffset="6616.4">9694 2074 0,'0'22'0,"0"-1"16,0 0-16,21-21 31,1 0-15,-1 0-16,0 0 0,0 0 15,0-21-15,0 21 0,1-21 0,20-1 16,-21 22-16,0-21 0,0 0 0,1 0 16,-1 0-16,-21 0 0,0-1 15,0 1-15,0 0 0,-21 21 16,-1 0-16,1 0 16,-21 21-16,21 0 0,0 1 15,-22-1-15,22 0 0,0 0 0,0 21 16,0-20-16,-1 20 0,22-21 0,-21 0 15,21 22-15,0-22 0,0 0 0,0 0 16,21 0-16,1 0 0,-1-21 16,0 22-16,0-1 0,21-21 15,-20 0-15,20 0 0,0 0 0,-21 0 16,22 0-16,-1 0 0,0-21 0,-20-1 16,20 22-16,-21-21 0,0 0 0,0 21 15,1-21-15,-1 0 0,-21 0 16,0-1-16,0-20 0,0 21 0,0 0 15,-21 0-15</inkml:trace>
  <inkml:trace contextRef="#ctx0" brushRef="#br0" timeOffset="6826.3">9377 1905 0,'-21'0'0,"42"0"0,-64 0 0,43 21 16,22-21 15,-1 0-31,0-21 0,0 21 16,21 0-16,-20-21 0,20 21 0,-21 0 15,21-21-15,-20 21 0,-1 0 0,21 0 16,-21 0-16,0 0 0,1 0 16,-1-21-16</inkml:trace>
  <inkml:trace contextRef="#ctx0" brushRef="#br0" timeOffset="7746.32">11155 2011 0,'0'-21'16,"-21"-64"0,21 64-16,0 0 0,0 0 15,0 42 17,0 0-32,0 0 0,0 0 15,0 22-15,0-22 0,0 21 16,0-21-16,0 22 0,0-22 0,0 21 15,0-21-15,0 0 0,0 1 0,-22-1 16,22 0-16,0 0 0,-21 0 0,0-21 16,21 21-16,-21-21 15,0 0 1,21-21-16,-21 0 0,21 0 16,0-21-16,0 20 0,0 1 0,0-21 15,0 21-15,0-22 0,0 1 16,21 21-16,0-21 0,21-1 15,-21 22-15,1 0 0,-1 0 0,21 0 16,-21 21-16,22 0 0,-1 0 16,-21 0-16,21 21 0,-20 0 0,20 0 15,-21 0-15,0 0 0,0 22 0,1-22 16,-1 21-16,-21-21 0,0 22 16,0-22-16,0 0 0,0 0 0,0 0 15,0 1-15,0-1 0,0 0 0,0 0 16,-21-21 31,21-21-47,0 0 0,0 0 15,0-1-15,0-20 0,0 21 16,0-21-16,21 20 0,0-20 16,0 0-16,-21 21 0,42-1 0,-20 1 15,-1 0-15,0 0 0,21 21 0,-21 0 16,22 0-16,-22 0 0,21 0 15,-21 21-15,1 0 0,-1 0 0,0 1 16,0-1-16,-21 21 0,0-21 0,0 0 16,0 22-16,0-22 0,0 0 15,0 0-15,0 0 0,0 1 16,-21-1-16,0-21 0,0 21 0,21 0 16,-22 0-16,1-21 0,0 0 15,0 0 1</inkml:trace>
  <inkml:trace contextRef="#ctx0" brushRef="#br0" timeOffset="8308.96">10499 1947 0,'0'0'16,"0"-84"-1,0 63-15,0-22 0,0 1 0,21 21 0,-21-22 16,0 1-16,0 0 0,0 21 0,0-22 16,0 22-16,0-21 0,0 21 15,0-1-15,0 1 0,-21 21 16,-1 0 0,1 21-16,21 1 0,-21 20 15,0 21-15,0 1 0,21-1 0,0 1 16,0 21-16,0-22 0,0 1 0,0-1 15,0 1-15,0-1 0,0-21 16,0 22-16,0-22 0,0 1 0,0-22 16,0 21-16,0-21 0,0 0 0,21 1 15,0-1-15,0-21 0,0 0 16,22 0-16</inkml:trace>
  <inkml:trace contextRef="#ctx0" brushRef="#br0" timeOffset="9544.45">12382 1990 0,'0'0'0,"0"-21"0,0-1 15,0 1 1,0 0-16,0 0 16,-21 21-16,0 0 15,0 0-15,0 0 0,0 21 0,-1-21 16,1 21-16,0 0 0,21 22 16,-21-22-16,0 0 0,0 21 15,21-20-15,0-1 0,0 21 0,0-21 16,0 0-16,0 1 0,0-1 0,0 0 15,0 0-15,0 0 16,21-21-16,0 0 0,0 0 16,0 0-16,0 0 0,1 0 15,-1-21-15,-21 0 0,21 21 16,0-21-16,-21 0 0,0-1 0,21 1 16,0 0-16,-21 0 0,0 0 0,0-22 15,0 22-15,22-21 0,-22 21 0,0 0 16,21-1-16,-21 1 0,0 0 15,0 42 1,0 0 0,0 22-16,0-22 0,0 0 15,0 21-15,0-20 0,0-1 16,0 21-16,0-21 0,0 0 0,0 1 16,21-1-16,-21 0 0,21-21 0,0 21 15,0-21-15,1 0 16,-1 0-16,0 0 0,0 0 0,0 0 15,0 0-15,1-21 0,-1 21 0,-21-21 16,21 0-16,0 21 0,-21-22 0,0 1 16,0 0-16,21 0 0,-21 0 15,0 0-15,0-1 0,0 1 0,0 0 16,0 0-16,0 0 0,0 42 31,-21 0-31,21 0 16,0 0-16,-21 1 0,21-1 0,-21 21 15,21-21-15,-21 0 0,21 1 0,-22-1 16,22 0-16,0 0 0,0 0 16,0-42 31,0 0-47,22 0 15,-22 0-15,21-1 0,0 1 16,-21 0-16,21 0 0,0-21 15,0 20-15,1 1 0,-1-21 0,0 21 16,0 21-16,0-21 0,0 21 16,1 0-16,-1 0 0,0 0 15,0 21-15,-21 0 0,0 0 0,0 0 16,21 0-16,-21 1 0,0-1 0,0 0 16,0 0-16,0 0 0,0 0 15,0 1-15,0-1 0,0 0 0,0 0 16,0 0-1,-21-21 1,21-21 15,21 21-31,0-21 0,1 0 0</inkml:trace>
  <inkml:trace contextRef="#ctx0" brushRef="#br0" timeOffset="10225.09">13610 2011 0,'0'0'0,"21"-21"0,-21 0 0,0-1 16,0 1-16,0 0 15,0 0-15,0 0 0,0 0 16,-21-1-16,0 22 16,0 0-16,0 0 0,-1 0 15,1 0-15,0 22 0,0-22 16,-21 21-16,20 0 0,1 0 0,-21 21 15,21-20-15,-22-1 0,22 21 0,0-21 16,0 0-16,0 22 0,0-22 0,21 0 16,0 0-16,0 0 0,0 1 15,21-1-15,0-21 0,0 0 16,0 0-16,22 0 0,-1 0 0,-21 0 16,21 0-16,-20 0 0,20-21 15,-21-1-15,21 22 0,-20-21 16,-1 21-16,0-21 0,-21 0 0,21 0 15,0 0-15,-21-1 0,21 1 0,-21 0 16,0 0-16,0 0 16,0 42 15,0 0-31,0 0 0,0 0 16,-21 1-16,21-1 0,0 0 15,0 0-15,-21 21 0,21 1 0,-21-1 16,21 0-16,0 1 0,-21 20 0,21 1 15,0-1-15,0 1 0,0-1 16,0 1-16,-21 20 0,21 1 0,0 0 16,0-1-16,0 1 0,0 0 15,0-1-15,0 1 0,0 0 0,0-22 16,0 1-16,0-1 0,-22 1 0,22-22 16,-21 22-16,0-43 0,-21 21 0,21-21 15,-1 0-15,-20 1 0,21-22 0,-21 0 16,20 0-16,-20 0 0,0-22 0,-1 1 15,1 0-15,0 0 0,-1 0 0,-20 0 16,21-1-16,-22 1 0,22 0 16,-1-21-16,1 21 0,0-1 0,21 1 15,-22-21-15,22 21 0,0 0 16,0-22-16,0 1 0,21 0 0,0-1 16,0 1-16,0 0 0,0-22 0,21 22 15,21-22-15,-21 1 0,0 20 0,22-20 16,-1-1-16</inkml:trace>
  <inkml:trace contextRef="#ctx0" brushRef="#br0" timeOffset="11288.31">13716 2011 0,'21'0'63,"0"-21"-63,0 21 15,1 0-15,-1-21 0,0 21 0,0-22 16,0 1-16,0 21 0,1-21 16,-1 0-16,-21 0 0,0 0 15,0-1-15,0 1 0,0 0 16,-21 21-1,-1 0-15,1 0 16,0 21-16,0 0 0,0 1 16,21-1-16,-21 21 0,21-21 0,-22 0 15,22 1-15,0 20 0,-21-21 16,21 0-16,0 0 0,0 1 0,0-1 16,0 0-16,21-21 0,1 21 0,-1-21 15,0 0-15,0 0 0,0 0 0,0 0 16,22 0-16,-22 0 0,21 0 15,-21-21-15,22 21 0,-22-21 0,21 0 16,-21-1-16,1 1 0,-1 0 16,0 0-16,21 0 0,-42 0 0,21-22 15,1 22-15,-22 0 0,0 0 0,0 0 16,0 42 0,0 0-1,0 0-15,0 0 16,0 0-16,0 1 0,0-1 0,0 21 15,0-21-15,0 0 0,0 1 0,0-1 16,0 0-16,-22 0 16,1-21 15,21-21-15,0 0-1,0 0 1,0-1-16,0-20 0,0 21 0,21-21 15,1 20-15,-1-20 0,0 21 0,0-21 16,0 20-16,22 1 0,-22-21 0,21 42 16,-21-21-16,0 21 0,1 0 15,-1 0-15,21 0 0,-21 21 16,0 0-16,1 0 0,-1 0 0,-21 1 16,0-1-16,0 21 0,0-21 15,21 0-15,-21 22 0,0-22 0,0 0 16,0 0-16,0 0 0,0 1 0,0-1 15,-21-21-15,21-21 47,0-1-31,0 1-16,0 0 0,0 0 0,0 0 16,21 0-16,0-22 0,0 22 15,-21-21-15,21 21 0,1-1 0,20 1 16,-21 0-16,0 0 0,0 0 0,22 21 15,-22 0-15,0 0 0,0 0 0,0 0 16,1 21-16,-22 0 0,0 0 16,0 0-16,0 22 0,0-22 0,0 0 15,0 0-15,0 22 0,0-22 0,0 0 16,-22 0-16,22 0 0,-21 0 16,0 1-16,21-1 0,0 0 15,-21-21-15,21 21 0,-21-21 0,42-21 47,0 0-47,0 0 16,0-1-16,1 1 0,-1 0 0,0-21 15,0 21-15</inkml:trace>
  <inkml:trace contextRef="#ctx0" brushRef="#br0" timeOffset="12115.98">15367 1863 0,'0'0'15,"-21"21"1,21 0-16,21-21 31,0 0-31,0 0 0,0 0 0,1-21 16,-1 0-16,0 21 0,21-21 0,-21-1 16,1 22-16,-1-21 0,0 0 15,0 0-15,-21 0 0,0 0 0,0-1 16,0 1-16,0 0 0,0 0 15,-21 21 1,0 0-16,0 0 0,-1 21 16,-20 0-16,21 0 0,0 1 0,0 20 15,-1-21-15,1 21 0,0 1 0,0-22 16,21 21-16,-21-21 0,21 1 0,0-1 16,0 0-16,0 0 0,0 0 15,0 0-15,21-21 0,0 22 0,0-22 16,0 0-16,22 0 0,-1 0 0,-21 0 15,22 0-15,-22 0 0,21 0 0,-21-22 16,22 22-16,-22-21 0,0 0 16,0 0-16,0 21 0,0-21 15,1 0-15,-22-1 0,0-20 0,21 21 16,-21 0-16,21 0 0,-21-1 0,0-20 16,21 21-16,-21 0 0,0 0 15,0-1-15,-21 22 31,21 22-15,-21-1-16,21 0 0,-21 0 0,21 0 16,0 0-16,0 1 0,-22 20 0,22-21 15,-21 0-15,21 0 0,-21 1 16,21-1-16,0 0 0,0 0 0,0 0 16,0 0-16,-21-21 15,21 22-15,0-44 47,0 1-47,0 0 0,21-21 16,0 21-16,0-1 0,-21-20 0,43 0 15,-22 21-15,0-22 0,0 22 16,0 0-16,1 0 0,-1 0 0,0-1 16,0 22-16,0 0 0,0 0 0,1 0 15,-1 0-15,0 22 0,-21-1 16,21 0-16,-21 0 0,0 21 15,0-20-15,0-1 0,0 21 16,0-21-16,0 0 0,0 1 0,0-1 16,0 0-16,0 0 0,0 0 0,0 0 15,0 1-15,0-44 47,0 1-47,21 0 16,0 0-16,22-21 15</inkml:trace>
  <inkml:trace contextRef="#ctx0" brushRef="#br0" timeOffset="12493.12">16870 1185 0,'0'0'0,"0"-21"0,0 0 0,-21 0 15,21 0-15,-22 21 0,1 0 16,0 0-16,0 0 16,0 21-16,0 0 15,21 0-15,-22 0 0,1 22 0,0-22 16,21 21-16,-21 1 0,0-1 0,21 0 16,-21 1-16,-1 20 0,1-21 0,0 1 15,21 20-15,-21-20 16,21-1-16,-21 0 0,21 1 0,0-1 15,0-21-15,0 21 0,0-20 0,0-1 16,0 0-16,0 0 0,0 0 0,21 0 16,0-21-16,0 22 15,0-22-15,1 0 0,-1 0 0,0 0 16,0 0-16,21 0 0,-20 0 0,-1-22 16,0 1-16,0 0 0,0 21 0,0-21 15,1 0-15,-1 0 0,0-22 16,0 22-16,-21 0 0,0 0 0,0-22 15,21 22-15</inkml:trace>
  <inkml:trace contextRef="#ctx0" brushRef="#br0" timeOffset="12805.22">16319 1524 0,'-21'0'0,"42"0"0,-63 0 0,42-21 15,-21 21-15,21-21 16,21 21-16,0 0 16,0 0-16,22-21 0,-1 21 0,0 0 15,1 0-15,-1 0 0,0 0 16,1 0-16,-1 0 0,0 0 16,1 0-16,-22 0 0,21 0 0,-21 0 15,1 0-15,-1 0 0,0 0 16,0 0-1,0 0 17,-21-22-17,-21 22 1</inkml:trace>
  <inkml:trace contextRef="#ctx0" brushRef="#br0" timeOffset="14421.22">2117 5101 0,'-22'0'0,"1"0"16,21 21-16,-21-21 15,0 0-15,0 0 0,0 0 16,-1 22-16,1-22 0,0 0 15,0 0-15,0 0 0,0 0 16,-1 21-16,1-21 0,0 0 16,0 0-16,0 0 0,-22 0 15,22 0-15,0 0 0,0 0 0,0 0 16,0 21-16,-1-21 0,1 0 16,0 0-16,42 0 46,0 0-46,1 0 16,-1 0-16,21 0 0,-21 0 0,22 0 16,-1 0-16,-21 0 0,21 0 0,1-21 15,-1 21-15,0 0 0,22 0 16,-1-21-16,-20 21 0,20 0 0,22 0 16,-22-22-16,1 22 15,-1 0-15,22 0 0,-21-21 0,-1 21 0,1 0 16,-22 0-16,21-21 0,-20 21 15,-1 0-15,-21 0 0,0 0 16,1 0-16,-1-21 0,0 21 0,0 0 16,-21-21-1,-21 0 1,0 21-16,0-22 0,-1 22 16,1 0-16,0-21 0,0 21 0,0-21 15,-22 0-15,22 21 0,-21-21 16,0 0-16,20-1 0,-20 22 0,21-21 15,-21 0-15,20 21 0,1-21 16,0 21-16,0-21 0,0 21 31,42 21 16,0-21-47,0 21 0,0-21 16,1 0-16,20 21 0,-21-21 0,0 0 15,22 0-15,-22 21 0,21-21 16,0 0-16,-20 0 0,20 0 0,0 0 16,-21 0-16,1 0 0,20 0 15,-21 0-15,0 0 0,0 0 16,-21 22-16,22-1 16,-22 0-16,0 0 0,0 0 15,-22 0-15,1 22 0,0-22 16,0 21-16,0 1 0,-22-22 0,22 21 15,-21 0-15,21 1 0,0-1 16,-22 0-16,22-20 0,-21 20 0,21 0 16,-22-21-16,22 22 0,0-22 0,0 0 15,0 21-15,21-20 0,0-1 16,-22-21-16,22 21 0,0 0 0,-21-21 16,21 21-16,-21-21 62,21-21-46,0 0-1</inkml:trace>
  <inkml:trace contextRef="#ctx0" brushRef="#br0" timeOffset="15496.7">4614 4636 0,'0'-22'16,"0"1"-16,0 0 15,-21 21 32,0 0-47,21 21 16,0 0-16,0 1 0,-21 20 16,21-21-16,0 43 0,0-22 0,-21 21 15,21 1-15,0-1 16,0 1-16,0-1 0,-22-20 0,1 20 15,21-20-15,-21 20 0,21-21 0,0-20 16,0 20-16,0 0 0,0-21 16,0 1-16,0-1 0,0 0 0,0 0 15,0-42 32,0 0-47,0 0 0,0-1 16,21 1-16,0 0 0,1 0 0,-1 0 15,0 0-15</inkml:trace>
  <inkml:trace contextRef="#ctx0" brushRef="#br0" timeOffset="15785.54">5038 4974 0,'0'0'0,"21"0"0,-21 21 15,-21-21 1,-1 22-16,1-1 0,0 0 15,0 21-15,0-21 0,0 1 0,-22 20 16,22 0-16,-21-21 0,21 22 0,-1-22 16,-20 21-16,21-21 0,-21 22 15,20-22-15,1 21 0,0-21 16,0 1-16,0-1 0,21 0 0,0 0 16,21-42 15,0 0-16,-21 0-15,21-1 0,-21 1 0,21 0 16,-21 0-16,22 0 0,-22 0 0,21-22 16,0 22-16,0-64 15</inkml:trace>
  <inkml:trace contextRef="#ctx0" brushRef="#br0" timeOffset="16028.42">4868 4974 0,'0'0'0,"21"0"0,1 0 0,-1 21 16,0 1-1,0-1-15,-21 0 0,21 0 16,0 21-16,1-20 0,-1-1 0,-21 21 16,21-21-16,0 22 0,0-22 0,-21 0 15,21 21-15,-21-21 0,0 1 0,22-1 16,-1 0-16,-21 0 0,21 0 16,-21 0-16,21 1 0,0-1 15,0-21-15,-21 21 0,22-21 16,-1 0-16,0 0 15,-21-21 1,21 0-16,-21-1 0,0 1 16,0 0-16,0-21 0,21 21 0</inkml:trace>
  <inkml:trace contextRef="#ctx0" brushRef="#br0" timeOffset="16321.25">5440 4699 0,'0'0'16,"0"-21"-16,0-21 15,0 20-15,0 1 0,0 0 0,0 42 47,0 0-47,0 22 0,0-22 0,0 21 16,0 1-16,-21 20 0,21-21 0,0 22 16,-22-22-16,22 22 0,0-22 15,-21 22-15,0-22 0,21 0 0,-21 1 16,21-22-16,0 21 0,-21-21 0,21 0 15,0 1-15,0-1 0,0 0 0,0 0 16,0-42 15,21 0-15,0 0-16,0-1 16,0 1-16</inkml:trace>
  <inkml:trace contextRef="#ctx0" brushRef="#br0" timeOffset="16948">5884 4720 0,'0'0'0,"0"-21"16,0 0-16,0 42 31,0 0-31,0 0 16,0 22-16,0-22 0,21 21 0,-21 1 15,0-1-15,0 0 0,0 1 16,0-1-16,0 0 0,0 1 0,0-1 16,-21 0-16,21-21 0,-21 22 15,21-22-15,0 21 0,0-21 0,0 1 16,-21-1-16,21 0 0,0 0 16,0-42 30,0 0-46,0 0 0,0-1 0,0-20 16,0 21-16,0-21 0,0-1 0,0 1 16,0 0-16,0-22 0,21 22 15,-21-22-15,0 22 0,21-22 16,0 22-16,1 0 0,-1-1 0,0 1 16,-21 21-16,21 0 0,0 0 0,0-1 15,1 1-15,-1 0 0,0 21 16,0 0-16,0 0 0,0 0 0,22 0 15,-22 0-15,0 0 0,0 21 0,0 0 16,1 1-16,-1-1 0,0 21 0,-21-21 16,0 22-16,21-1 0,-21 0 15,0 1-15,21-1 0,-21 0 0,0 1 16,0-1-16,0 0 0,0 1 0,0-1 16,0 0-16,0-21 0,0 22 15,0-22-15,0 0 0,0 0 16,0 0-16,0 1 0,0-1 0,0 0 15,0 0-15,-21-21 47,0-21-31,0 0-16,0 21 0,-1-21 16,1-1-16</inkml:trace>
  <inkml:trace contextRef="#ctx0" brushRef="#br0" timeOffset="17203.97">5842 5271 0,'0'0'0,"-21"0"15,42-22 1,0 22 0,0 0-16,0 0 0,1-21 0,20 21 15,-21 0-15,21 0 0,-20 0 0,62-21 16,-41 21-16,-22 0 15,0-21-15,0 21 0,0 0 16,0 0 0,-21-21-1,0 0 17,22 21-32,-1-22 15</inkml:trace>
  <inkml:trace contextRef="#ctx0" brushRef="#br0" timeOffset="17628.41">6794 4784 0,'0'0'16,"0"-21"-16,22-22 15,-22 22-15,0 0 16,21 21-16,-21 21 47,0 0-47,0 0 0,0 1 15,0 20-15,0-21 0,0 21 16,0-20-16,0 20 0,0 0 0,0-21 16,0 22-16,0-1 0,0-21 0,0 22 15,0-1-15,-21-21 0,21 0 0,0 22 16,0-22-16,0 0 15,0 0-15,0 0 0,0 0 0,0 1 16,0-1-16,0 0 16,0-42 46,0 0-62,21 21 0,-21-22 0,0 1 16,0 0-16,21 0 0,-21-21 0,0 20 15,21 1-15,-21-21 0,0 0 16</inkml:trace>
  <inkml:trace contextRef="#ctx0" brushRef="#br0" timeOffset="17980.84">6858 4805 0,'0'0'16,"-21"-21"-16,0 0 0,21-1 0,-22 1 16,1 0-16,-21-42 15,42 41 1,21 1-16,0 21 15,0 0-15,22 0 0,-22 0 16,21 0-16,1 0 0,-22 0 0,21 0 16,-21 0-16,22 0 0,-22 0 0,21 21 15,-21 1-15,0-22 0,-21 21 0,0 0 16,0 0-16,0 0 0,0 0 16,0 1-16,0-1 0,-21 0 0,0 0 15,0 0-15,0 0 0,-22 1 16,22-1-16,-21 0 0,21 0 0,-22 0 15,22-21-15,0 21 0,0 1 16,0-22-16,0 0 0,-1 21 0,1-21 16,0 21-16,0-21 31</inkml:trace>
  <inkml:trace contextRef="#ctx0" brushRef="#br0" timeOffset="22076.93">12086 4657 0,'0'0'0,"0"21"16,21-21-16,-21 21 15,-21-21 48,0 0-63,0 0 16,-22 0-16,22 0 0,-21 0 0,0 0 15,20 0-15,-20 0 0,21 0 16,-21 0-16,20 0 0,1-21 0,-21 21 15,21-21-15,0 21 0,21-21 16,-22-1-16,1 1 0,0 0 16,21 0-16,-21-21 0,21 20 15,0 1-15,0 0 0,0-21 0,0 21 16,0-1-16,0-20 0,0 21 0,21 0 16,0 0-16,0-1 0,1 1 0,-1 0 15,21 0-15,-21 0 0,22 0 16,-1 21-16,-21 0 0,21 0 0,1 0 15,-22 0-15,21 0 0,-21 21 0,1-21 16,-1 21-16,-21 0 0,0 21 16,0-20-16,0-1 0,0 0 0,-43 21 15,22-21-15,0 22 0,-21-22 16,-1 21-16,1-21 0,0 22 0,-1-22 16,1 21-16,0-21 0,21 22 15,-22-1-15,1 0 0,21 1 0,-22-22 16,22 21-16,0-21 0,0 22 0,0-22 15,21 21-15,0-21 0,0 1 0,0-1 16,0 0-16,0 0 16,21-21-16,0 0 0,0 21 0,0-21 15,1 0-15,20 0 0,-21 0 16,0 0-16,0-21 0,22 21 0,-22-21 16,21 0-16,-21 0 0,1-1 0,-1 1 15,0 0-15,0 0 16,0 0-16,0 0 0,1-1 0,-22 1 15,0 0-15,0 0 0,0 0 16,0 42 0,0 0-1,-22-21-15,22 21 0,0 22 0,0-22 16,-21 0-16,21 21 0,-21-21 0,21 1 16,0 20-16,-21-21 0,21 21 0,0-20 15,0 20-15,0-21 0,0 0 16,0 0-16,0 1 0,0-1 0,-21 0 15,21 0-15,0 0 0,0 0 32,0-42-1,0 0-31,21 0 16,-21 0-16,21 0 0,0-1 0</inkml:trace>
  <inkml:trace contextRef="#ctx0" brushRef="#br0" timeOffset="22876.46">12975 4890 0,'0'0'0,"-21"0"31,0 0-31,0 0 16,-1-22-16,1 22 16,0 0-16,0-21 0,21 0 0,-21 21 15,0-21-15,-1 0 0,1 0 0,0 21 16,0-22-16,0 1 0,0 0 0,-1 0 16,1 0-16,21 0 0,0-1 0,-21 1 15,21 0-15,0-21 16,0 21-16,0-1 0,0 1 0,0-21 15,0 21-15,0 0 0,21-22 0,0 22 16,-21 0-16,22 0 0,-1 0 16,0-1-16,0 1 0,0 21 0,0 0 15,1 0-15,-1 0 0,0 0 16,0 0-16,0 0 0,0 21 0,1 1 16,-1-1-16,0 0 0,-21 0 15,0 0-15,0 0 0,0 22 0,0-22 16,0 0-16,-21 21 0,0-20 0,-22 20 15,22-21-15,-21 21 0,21-20 0,-22 20 16,1 0-16,0-21 0,-22 22 16,22-1-16,-1 0 0,22-20 15,-21 20-15,21-21 0,0 21 0,-1-20 16,1-1-16,21 0 0,0 0 0,0 0 16,0 0-16,0 1 0,0-1 0,21-21 15,1 21-15,-1-21 0,0 0 16,0 0-16,21 0 0,-20 0 0,20 0 15,-21 0-15,21 0 0,1-21 0,-1 21 16,-21-21-16,22-1 0,-1 1 0,-21 0 16,21 0-16,-20 0 0,-1 0 0,0-22 15,0 22-15,0 0 16,0-21-16,-21 20 0,0 1 0,0-21 16,0 21-16,0 0 0,0 42 31,0 0-31,0 0 0,0 0 15,0 22-15,-21-22 0,21 21 0,-21-21 16,0 22-16,21-1 0,-21-21 0,21 21 16,-21-20-16,-1 20 0,22-21 0,0 0 15,0 22-15,-21-22 0,21 0 0,0 0 16,0 0-16,0 0 0,-21-21 16,21 22-16,0-1 0,0 0 15</inkml:trace>
  <inkml:trace contextRef="#ctx0" brushRef="#br0" timeOffset="23428.14">11049 5482 0,'0'0'0,"-21"0"0,-22 21 16,22-21-16,0 22 0,0-22 15,21 21 1,21-21 15,0 0-31,22 0 0,-22 0 0,21 0 16,22 0-16,-1 0 0,1 0 0,-1-21 15,22 21-15,-1-22 0,22 22 16,-21-21-16,21 21 0,0 0 0,-1-21 16,1 21-16,0 0 0,0-21 0,-21 21 15,-1 0-15,1 0 0,-22 0 0,1 0 16,-22 0-16,22 0 0,-22 0 0,-21 0 16,0 0-16,1 0 0,-1 0 15,0 0-15,-42 0 47,0 0-31,-1 0-16,1 0 0,0 0 15,0 0-15,0 0 0,-22 0 0,22 0 16</inkml:trace>
  <inkml:trace contextRef="#ctx0" brushRef="#br0" timeOffset="23885.88">11007 5652 0,'-85'42'16,"64"-42"-16,0 0 15,42 21 1,0-21 0,0 0-16,0 0 0,22 0 15,-1 0-15,0 0 0,22 0 16,-1 0-16,22 0 0,0 0 0,-1 0 16,1 0-16,21 0 0,0-21 0,21 21 15,-22 0-15,1-21 0,0 21 0,0 0 16,0-21-16,-22 21 0,1-22 0,-21 22 15,20 0-15,-41 0 0,20 0 16,-21 0-16,1 0 0,-22 0 0,21 0 16,-21-21-16,1 21 0,-1 0 15,0 0 1,-42 0 62,-22 0-78</inkml:trace>
  <inkml:trace contextRef="#ctx0" brushRef="#br0" timeOffset="33016.65">5059 7620 0,'-21'0'16,"-1"0"15,22-21 0,0 0-15,0 0 0,0-1-16,22 1 15,-1 21-15,0-21 0,-21 0 16,21 21-16,0-21 0,0 21 0,-21-21 16,22 21-16,-1 0 0,0-22 0,0 22 15,0 0-15,0 0 16,1 0-16,-1 0 0,0 22 15,0-1-15,0 0 0,0 21 0,-21 1 16,22-22-16,-1 21 0,0 0 0,-21 1 16,0-1-16,0-21 0,0 22 15,0-1-15,0-21 0,0 21 0,0-20 16,0-1-16,0 0 0,0 0 0,0 0 16,0 0-16,0-42 31,0 0-16,0 0-15,0 0 0,0 0 16,0-1-16,0 1 16,0 0-16,0 0 0,0 0 0,0 0 15,0-1-15,0-20 0,0 21 0,0 0 16,21-22-16,0 22 0,0-21 0,1 21 16,20 0-16,-21-1 0,21 1 15,-20 0-15,20 0 0,0 0 0,1 21 16,-1 0-16,0 0 0,-21 0 0,22 21 15,-22 0-15,21 0 0,-21 0 16,1 1-16,-1 20 0,0-21 0,-21 0 16,0 22-16,0-22 0,21 0 0,-21 21 15,0-21-15,0 1 0,0-1 0,0 0 16,0 0-16,0 0 16,0 0-16,-21 1 0,0-1 15,21-42 16,0-1-15,0 1-16,0 0 0,0 0 16,0-21-16,0 20 0,0 1 0,0-21 15,21 21-15,0 0 0,-21-22 0,21 22 16,0 0-16,1 0 0,-1 0 16,0-1-16,0 22 0,21 0 0,-20 0 15,-1 0-15,0 0 0,21 0 0,-21 0 16,1 22-16,20-1 0,-21 0 15,0 0-15,0 0 0,-21 0 16,0 1-16,22-1 0,-22 0 0,0 21 16,0-21-16,0 1 0,0-1 0,-22 0 15,22 0-15,-21 0 0,21 0 0,-21 1 16,0-1-16,21 0 16,-21-21-1,0 0-15,21-21 47,0 0-47,0-1 16</inkml:trace>
  <inkml:trace contextRef="#ctx0" brushRef="#br0" timeOffset="33596.62">7218 7557 0,'0'0'0,"0"-22"0,0 1 16,-21 0-16,21 0 15,-22 21-15,1-21 0,0 0 16,0-1-16,0 22 0,0 0 16,-1 0-16,1 0 0,0 0 0,0 0 15,0 22-15,0-22 0,-1 21 16,-20 0-16,21 0 0,0 21 0,0-20 15,-22-1-15,22 21 0,0-21 0,21 22 16,-21-22-16,0 21 0,21-21 0,-22 22 16,22-22-16,0 21 0,0-21 15,0 0-15,0 1 0,22-1 0,-1 0 16,0-21-16,0 0 0,0 21 0,0-21 16,22 0-16,-22 0 0,21 0 15,-21-21-15,1 21 0,20-21 0,-21 0 16,0-1-16,22 22 0,-22-21 15,0 0-15,-21 0 0,21 0 0,0-22 16,-21 22-16,0 0 0,0-21 0,0 21 16,0-22-16,0 22 0,0-21 15,0 21-15,0-1 0,0 1 0,0 0 16,0 0-16,0 42 16,0 0-1,0 0-15,0 1 0,0-1 16,0 21-16,0-21 0,0 0 0,0 22 15,0-22-15,0 0 0,0 0 0,0 0 16,0 1-16,0-1 0,21 0 16,1 0-16,-1 0 15,0-21 1,0 0-16,0 0 16,-21-21-1,21 21-15,-21-21 0,0 0 0</inkml:trace>
  <inkml:trace contextRef="#ctx0" brushRef="#br0" timeOffset="34077.86">7387 7430 0,'0'0'0,"0"-43"16,0 22-16,0 0 15,0 0-15,21 21 32,0 21-17,1 0-15,-1 0 0,-21 0 0,21 1 16,0-1-16,0 0 0,0 21 0,-21-21 16,22 1-16,-1 20 0,-21-21 15,21 0-15,-21 22 0,0-22 16,21 0-16,-21 21 0,0-21 0,0 1 15,0-1-15,0 0 0,0 0 0,0 0 16,0 0-16,0 1 0,0-1 16,0-42 15,-21-1-15,21 1-16,0 0 0,0 0 15,0 0-15,0 0 0,0-1 16,0-20-16,0 21 0,21 0 0,-21-22 15,21 22-15,0 0 0,-21 0 0,0 0 16,22 0-16,-22-1 0,21 1 16,-21 0-16,21 0 0,-21 0 15,0 0-15,21 21 0,-21-22 16,21 22-16,-21-21 0,21 21 0,-21-21 16</inkml:trace>
  <inkml:trace contextRef="#ctx0" brushRef="#br0" timeOffset="34840.43">7916 7027 0,'0'0'0,"0"-21"0,21 0 0,-21 0 15,0 0-15,0 0 16,0 42 15,0 0-31,22 0 0,-22 0 16,0 0-16,0 1 0,0 20 15,0 0-15,0 1 0,0-1 0,0 0 16,0 1-16,0-1 0,0 0 0,0 1 16,0-1-16,0 0 0,0-21 15,0 22-15,0-22 0,0 21 0,0-21 16,0 1-16,0-1 0,0 0 15,0 0-15,-22 0 0,22 0 16,0 1-16,-21-22 31,0 0-31,21-22 16,0 1 0,0 0-16,0 0 0,0 0 0,0 0 15,0-1-15,0 1 0,0 0 16,21-21-16,0 21 0,-21-1 0,22-20 15,-1 21-15,0 0 0,0 0 0,0-1 16,0 1-16,1 21 0,-1-21 0,0 21 16,0 0-16,0-21 15,0 21 1,1 0-16,-22 21 0,0 0 16,0 0-16,0 1 15,-22-1-15,1-21 16,0 21-16,0 0 0,-21-21 15,20 21-15,-20-21 0,21 21 0,0-21 16,-22 0-16,22 22 0,0-22 0,0 0 16,21 21-1,0 0 1,21-21-16,0 21 16,0-21-16,1 21 0,-1-21 15,0 21-15,0-21 0,0 22 0,0-1 16,1-21-16,-22 21 0,21 0 15,0-21-15,0 21 0,-21 0 16,21-21-16,-21 22 0,21-22 0,-21 21 16,0 0-16,0-42 62,0 0-62</inkml:trace>
  <inkml:trace contextRef="#ctx0" brushRef="#br0" timeOffset="35472.06">8699 7493 0,'0'0'0,"22"-21"16,-1 0-16,0 0 15,-21-1-15,0 1 0,21 0 16,0 0-16,-21 0 0,0 0 16,0-1-16,0 1 15,-21 21 1,0 0-16,0 0 16,0 0-16,-1 21 0,1-21 0,0 22 15,0-1-15,0 0 0,0-21 0,21 21 16,-22 0-16,1 0 0,0 1 15,21-1-15,-21-21 0,21 21 0,0 0 16,0 0-16,0 0 16,0 1-1,21-22-15,0 21 16,0-21-16,1 0 0,-1 21 16,0-21-16,0 21 0,0-21 15,0 0-15,-21 21 0,22-21 0,-1 0 16,0 21-16,-21 1 0,21-22 15,0 21-15,0-21 16,-21 21-16,0 0 0,0 0 16,-21-21-1,0 21-15,0 1 0,0-22 0,0 0 16,-1 0-16,1 21 0,0 0 16,-21-21-16,21 0 0,-1 0 15,1 0-15,0 0 0,0 0 0,0 0 16,0 0-16,-1 0 15,1 0-15,0 0 94</inkml:trace>
  <inkml:trace contextRef="#ctx0" brushRef="#br0" timeOffset="43325.4">10350 7260 0,'0'21'93</inkml:trace>
  <inkml:trace contextRef="#ctx0" brushRef="#br0" timeOffset="43848.43">10350 7303 0</inkml:trace>
  <inkml:trace contextRef="#ctx0" brushRef="#br0" timeOffset="44073.51">10372 7303 0</inkml:trace>
  <inkml:trace contextRef="#ctx0" brushRef="#br0" timeOffset="44336.68">10456 7281 0</inkml:trace>
  <inkml:trace contextRef="#ctx0" brushRef="#br0" timeOffset="45289.15">10435 7303 0,'0'-22'63,"0"1"-48,0 0 1,0 0-16,0 0 15,0 0-15,0-1 16,0 1-16,0 0 16,0 0-1,0 0 1,-21 21-16,21-21 31,0 42 63,0 0-78,0 0-16,0 0 0,0 22 15,0-22-15,0 21 0,0 0 0,0-20 16,0 20-16,0 0 0,0 1 0,0-1 15,0-21-15,0 21 0,0 1 16,0-22-16,0 0 0,0 21 0,0-20 16,0-1-16,0 0 0,0 0 15,0 0-15,0-42 63,0 0-63,0 0 0,0 0 15,0-1-15,0-20 0,0 21 16,0-21-16,0 20 0,0-20 16,0 0-16,0-1 0,0-20 0,0 21 15,0-1-15,0 1 0,0 0 16,0-1-16,0 22 0,0 0 0,21-21 16,-21 20-16,0 44 46,0-1-46,0 0 0,0 0 0,0 21 16,0 1-16,0-1 0,0 0 0,0 1 16,0-1-16,0 0 0,0 1 0,0-1 15,0 0-15,0-20 16,0 20-16,-21-21 0,21 0 0,0 0 16,0 1-16,0-1 0,0 0 15,0-42 16,0 0-15,0-1-16,21 1 0,-21 0 16,0 0-16,21 0 0,-21 0 0,21-1 15,-21 1-15</inkml:trace>
  <inkml:trace contextRef="#ctx0" brushRef="#br0" timeOffset="46664.36">11070 7112 0,'0'0'0,"0"-21"16,-21 21 31,0 0-32,0 21-15,-1 0 0,1 0 16,21 1-16,-21-1 0,0 0 16,21 0-16,-21 21 0,21-20 0,-21 20 15,21-21-15,0 21 0,-22-20 0,22 20 16,-21-21-16,21 21 0,-21-20 0,21-1 15,0 0-15,0 0 0,0 0 0,0 0 16,0 1-16,0-1 0,0 0 16,0 0-16,21-21 0,0 0 15,1 0-15,-1 0 16,0 0-16,0 0 0,0 0 0,0 0 16,1 0-16,20 0 0,-21-21 0,0 21 15,22-21-15,-22 21 0,0-21 0,0-1 16,21 1-16,-20 21 0,-1-21 15,0 0-15,-21-21 0,21 20 0,0 1 16,0 0-16,-21-21 0,0 21 0,0-22 16,0 22-16,0-21 0,0 21 0,0-22 15,0 22-15,0 0 0,0-21 16,-21 20-16,0 1 0,0 0 0,21 0 16,-21 21-16,0-21 0,-1 21 0,1 0 15,0 0-15,0 0 0,0 0 16,0 0-16,-22 0 0,22 0 0,0 0 15,-21 0-15,20 0 0,-20 21 16,21-21-16,-21 21 0,20 0 0,1 0 16,0 22-16,0-22 0,0 0 0,0 21 15,-1 1-15,22-22 0,-21 21 0,21 1 16,0-22-16,0 21 0,0 0 16,0-20-16,0-1 0,0 21 0,0-21 15,0 0-15,0 1 0,21-1 0,1 0 16,-22 0-16,21 0 0,0-21 0,0 21 15,0-21-15,22 22 0,-22-22 16,0 0-16,0 0 16,0 0-16,22 0 0,-22 0 0,0 0 15,21 0-15,-21-22 0,22 22 0,-22-21 16,0 0-16,21 21 0,-20-21 0,-1 0 16,0 0-16,0-1 0,-21 1 0,21-21 15,-21 21-15,21 0 0,-21-22 0,0 22 16,0-21-16,0 21 0,0-22 15,0 22-15,0 0 0,0-21 0,0 20 16,-21 1-16,0 0 0,21 0 0,-21 0 16,0 0-16,0-1 0,-1 22 15,1-21-15,0 0 0,0 21 0,0 0 16,0 0-16,-1 0 0,1 0 16,0 0-16,0 0 0,0 0 0,0 0 15,-1 0-15,1 0 0,0 21 0,0-21 16,0 21-16,0 1 0,-1-1 15,1 0-15,0 0 0,21 21 0,-21-20 16,0-1-16,21 0 0,-21 21 0,21-21 16,0 1-16,0-1 0,0 21 0,0-21 15,0 0-15,0 1 0,0-1 0,0 0 16,0 0-16,21 0 0,-21 0 16,21 1-16,0-22 0,0 21 0,0 0 15,1-21-15,-1 0 0,21 21 16,-21-21-16,0 0 0,22 0 0,-22 0 15,0 0-15,21 0 0,-20 0 0,-1 0 16,21 0-16,-21 0 0,0-21 16,22 0-16,-22 21 0,0-21 0,0-1 15,0 1-15,1 0 0,-1 0 0,-21 0 16,0 0-16,0-22 0,21 22 0,-21-21 16,0-1-16,0 1 0,0 21 0,0-21 15,0 20-15,0-20 0,-21 21 16,21 0-16,-21 0 0,-1-1 0,1 22 15,0-21-15,0 21 0,-21 0 16,20 0-16,1 0 0,-21 0 0,0 0 0,20 0 16,-20 21-16,21-21 15,-21 22-15,20-1 0,-20 0 0,21 0 16,0 0-16,-22 0 0,22 1 0,21-1 16,-21 21-16,0-21 0,21 0 0,0 1 15,0-1-15,0 0 0,-21 0 16,21 0-16,0 0 0,0 1 15,21-22 1,0 0-16,0 0 0,0 0 16,1 0-16,20 0 0,-21 0 15,0-22-15,22 22 0</inkml:trace>
  <inkml:trace contextRef="#ctx0" brushRef="#br0" timeOffset="48016.68">11980 7197 0,'0'0'0,"0"-21"16,0-1-16,0 1 15,0 0-15,0 0 16,-21 21-16,0 0 15,0 0 1,0 0-16,-1 0 16,22 21-16,-21 0 0,0 0 15,0 1-15,21-1 0,-21 0 0,0 21 16,21-21-16,-22 1 0,1 20 0,21-21 16,0 0-16,-21 22 0,0-22 0,21 0 15,0 21-15,0-21 0,0 1 16,0-1-16,0 0 0,0 0 0,0 0 15,0 0-15,21 1 16,0-22-16,-21 21 0,21-21 0,1 21 16,-1-21-16,0 0 0,0 0 15,0 0-15,22 0 0,-22 0 0,0 0 16,0 0-16,0 0 0,0-21 16,1 21-16,-1-21 0,0 21 0,0-22 15,0 1-15,0 0 0,1 21 0,-1-21 16,0 0-16,-21 0 0,0-22 0,0 22 15,21 0-15,-21 0 0,0-22 0,0 22 16,0 0-16,0 0 0,0-21 16,0 20-16,0 1 0,-21 0 15,21-21-15,-21 21 0,0-1 0,21 1 16,-22 21-16,1-21 0,0 0 0,0 21 16,0-21-16,0 21 0,-1 0 0,1 0 15,0-21-15,0 21 0,0 0 16,0 0-16,-1 0 0,1 0 0,-21 21 15,21 0-15,0 0 16,-1 0-16,1 0 0,0 1 0,0-1 16,21 21-16,0-21 0,-21 0 15,21 22-15,-21-22 0,21 21 0,0-21 16,0 1-16,0 20 0,0-21 0,0 0 16,0 0-16,0 1 0,0-1 15,21 0-15,-21 0 0,21-21 0,0 21 16,0-21-16,0 21 0,-21 1 15,22-22-15,-1 0 0,0 0 0,0 0 16,0 0-16,0 0 0,1 0 0,-1 0 16,0 0-16,0 0 0,0 0 15,0 0-15,1-22 0,-1 22 0,-21-21 16,21 21-16,-21-21 0,21 0 0,-21 0 16,21 0-16,-21-1 0,0 1 15,0 0-15,0-21 0,21 21 0,-21-22 16,0 22-16,0 0 0,0-21 0,0 20 15,0 1-15,0-21 0,0 21 16,0 0-16,-21-1 0,21 1 16,-21 0-16,21 0 0,-21 21 0,0-21 15,0 0-15,-1 21 0,1-22 16,0 22-16,0 0 0,0 0 16,0 0-16,-1 0 0,1 0 0,0 22 15,0-22-15,0 21 0,0 0 16,-1 0-16,1 0 0,0 0 0,0 1 15,0-1-15,0 21 0,21-21 0,-22 0 16,22 22-16,-21-22 0,21 0 0,0 21 16,0-20-16,0-1 0,0 21 15,0-21-15,0 0 0,0 1 16,0-1-16,21 0 0,1 0 0,-22 0 16,21-21-16,0 21 0,0 1 0,0-22 15,0 0-15,1 21 0,-1-21 0,0 0 16,0 0-16,0 0 0,22 0 0,-22 0 15,0 0-15,0 0 0,0 0 16,22 0-16,-22 0 0,0-21 0,0 21 16,0-22-16,0 22 0,1-21 0,-22 0 15,21 0-15,-21 0 0,21 0 16,-21-1-16,0-20 0,0 21 0,0 0 16,0-22-16,0 1 0,0 21 15,0-21-15,-21 20 0,0 1 16,21-21-16,-22 21 0,1 21 0,0-21 15,21-1-15,-21 22 0,0 0 0,0 0 16,-1 0-16,1 0 0,0 0 0,0 0 16,0 0-16,0 0 0,-1 0 15,1 0-15,0 22 0,0-1 0,0-21 16,0 21-16,21 0 0,-22 0 16,22 0-16,-21-21 0,21 22 0,-21-1 15,21 0-15,0 0 16,21-21 15,0 0-31,1 0 0,-1 0 16</inkml:trace>
  <inkml:trace contextRef="#ctx0" brushRef="#br0" timeOffset="49908.78">13039 7006 0,'0'0'0,"21"0"15,0 0-15,-21-21 16,21 21-1,0 0 1,-21-21 0,21 21-16,-42 0 78,0 0-63,21 21 1,-21-21-16,0 0 16,0 21-16,-1-21 15,1 0-15,0 21 16,0-21-16,0 22 0,0-22 0,-1 21 16,1-21-16,0 21 0,0 0 15,0 0-15,0 0 0,-1-21 0,1 22 16,0-1-16,0 0 0,0 0 0,0 0 15,-1 0-15,1 1 0,0-1 0,0-21 16,0 21-16,0 0 0,-1 0 0,1-21 16,21 21-16,-21-21 15,0 22-15,42-22 47,0-22-31,0 22-1,1 0-15,-1 0 16,0 0-16,0 0 16,0 0-16,0 0 0,1 0 15,-1 0-15,0 0 0,0 0 0,0 0 16,0 0-16,1 22 0,-1-22 16,0 0-16,0 21 0,0-21 0,0 21 15,22-21-15,-22 21 0,0-21 0,0 0 16,0 21-16,1-21 0,-1 0 0,0 0 15,21 21-15,-21-21 16,1 0-16,-1 0 0,0 0 16,-21 22 15,-21-22-15,0 0-16,-1 0 0,1 0 15,0 0-15,0 0 0,0 0 16,0 0-16,-1 0 0,1 0 15,-21 0-15,21 0 0,0-22 0,-1 22 16,-20-21-16,21 21 0,0 0 0,0 0 16,-1-21-16,1 21 0,0 0 15,-21 0-15,21 0 0,-1-21 0,1 21 16,0 0-16,0 0 0,0 0 16,0 0-16,-1 0 0,1 0 0,21-21 15,-21 21-15,0 0 0,0 0 0,0 0 16,-1 0-1,22-21 64,22-1-64,-22 1-15,21 21 16,0-21-16,0 21 0,-21-21 0,21 21 15,0-21-15,1 0 0,-1-1 0,0 1 16,0 0-16,0 0 0,0-21 0,22 20 16,-22 1-16,0-21 0,21 21 0,-20 0 15,-1-1-15,21 1 0,-21 0 16,0 0-16,1 21 0,-1 0 0,-21-21 16,21 21-1,-21 21 48,-21-21-63,0 0 0,21 21 15,-22-21-15,1 21 0,0 0 0,0-21 16,0 22-16,0-22 0,-1 21 16,1 0-16,0 0 0,0 0 0,0 0 15,0 1-15,-1-1 0,1 0 0,0 0 16,0 0-16,0 0 0,0-21 0,-1 22 15,22-1-15,-21-21 0,21 21 0,-21-21 16,0 0-16,21 21 0,-21 0 16,21 0 15,0 1-15,21-22-16,0 0 15,0 21-15,0-21 0,1 21 16,-1-21-16,21 21 0,-21-21 15,0 21-15,1-21 0,20 0 0,-21 21 16,0-21-16,22 0 0,-22 22 0,0-22 16,0 0-16,0 0 0,0 21 0,1-21 15,-1 0-15,0 0 16,-21-21 78,0-1-94,0 1 15</inkml:trace>
  <inkml:trace contextRef="#ctx0" brushRef="#br0" timeOffset="50992.16">13928 7239 0,'-22'0'63,"1"0"-48,0 0-15,0 0 16,0 0-16,21-21 0,-21 0 15,-1 21-15,1-21 0,21-1 16,-21 1-16,21 0 16,-21 21-16,21-21 0,0 0 0,0 0 15,0-1-15,0 1 0,0 0 16,0 0-16,0 0 0,21 0 16,-21-1-16,21 1 15,0 21-15,1-21 0,-1 0 0,0 21 16,0-21-16,0 21 0,0 0 15,1 0-15,-1-21 0,0 21 0,21 0 0,-21 0 16,1 0-16,-1 0 16,0 0-16,0 21 0,-21 0 15,0 0-15,0 0 16,0 0-16,0 1 0,0-1 16,0 0-16,-21 0 0,0 0 0,0 0 15,21 1-15,-22-1 0,1 0 0,0 0 16,0 0-16,0 0 0,0 1 15,-1-1-15,1 0 0,21 0 0,-21 0 16,0 22-16,21-22 0,-21 0 0,21 0 16,0 0-16,-21 0 0,21 1 15,-22-1-15,22 0 0,0 0 0,0 0 16,0 0-16,0 1 16,0-1-16,0 0 0,0 0 15,0 0-15,0 0 16,22-21-16,-1 0 0,0 0 15,-21 22-15,21-22 0,0 0 0,0 0 16,1 0-16,20 0 0,-21 0 0,0 0 16,0-22-16,1 1 0,-1 21 15,0-21-15,0 21 0,-21-21 0,0 0 16,21 0-16,-21-1 0,0 1 0,0 0 16,0 0-16,0 0 0,0 0 15,0-1-15,0 1 0,-21 0 0,0 0 16,0 0-16,0 21 15,-1 0-15,1 0 16,0 0-16,0 0 0,0 0 16,0 0-16,-1 0 0,1 0 15,0 21 1,42-21 31,0 0-47,1-21 0,-1 21 15,21-21-15</inkml:trace>
  <inkml:trace contextRef="#ctx0" brushRef="#br0" timeOffset="52144.5">14690 6943 0,'0'0'0,"0"-21"0,0-1 16,-22 22 31,1 0-32,0 22-15,21-1 0,-21 0 16,0 0-16,0 0 0,21 0 15,0 1-15,-22 20 0,1-21 0,21 0 16,0 0-16,0 22 0,-21-22 0,21 0 16,0 21-16,0-20 0,-21-1 0,21 0 15,0 0-15,0 0 0,0 0 16,0 1-16,0-1 0,0 0 16,21 0-16,0-21 0,-21 21 0,21-21 15,1 0-15,-1 21 16,0-21-16,0 0 0,0 0 15,0 0-15,1 0 0,-1 0 0,0 0 16,0 0-16,0 0 16,0 0-16,1-21 0,-1 21 0,-21-21 15,21 21-15,0-21 0,0 21 0,0-21 16,1 0-16,-22-1 0,21 1 0,0 0 16,0 0-16,-21 0 0,21 0 0,0-1 15,-21 1-15,22 0 0,-22 0 0,0-21 16,21 20-16,-21 1 0,0 0 15,0 0-15,0-21 0,0 20 0,0 1 16,0 0-16,0 0 0,0 0 16,0 0-16,-21-1 0,21 1 0,-22 0 15,22 0-15,0 0 0,-21 21 0,0-21 16,0 21-16,0 0 16,21-22-16,-21 22 0,-1 0 0,1 0 15,0 0-15,0 0 0,0 22 0,0-22 16,-1 21-16,1-21 0,-21 21 0,21 0 15,0 0-15,-1 0 0,1 1 16,0-1-16,0 0 0,0 0 0,21 21 16,-21-20-16,21-1 0,-22 0 0,22 21 15,-21-21-15,21 1 0,0 20 0,0-21 16,0 0-16,0 0 0,0 1 16,0-1-16,0 0 0,21 0 15,1 0-15,-22 0 0,21 1 0,0-22 16,0 21-16,0 0 0,0-21 15,1 0-15,-1 0 0,0 21 16,0-21-16,0 0 0,0 0 0,1 0 16,-1 0-16,0 0 0,0-21 0,0 21 15,0-21-15,1 21 0,-22-21 16,21-1-16,0 22 0,0-21 0,0 0 16,-21 0-16,0-21 0,21 20 0,-21 1 15,22-21-15,-22 21 0,0-22 0,0 22 16,0-21-16,0 21 0,0-22 15,0 22-15,0 0 0,0 0 16,0 0-16,0 0 0,0-1 0,-22 1 16,1 21-16,0-21 0,0 21 15,0 0-15,0 0 0,-1 0 0,1 0 16,0 0-16,0 0 0,0 0 0,0 0 16,-1 0-16,1 0 0,-21 0 15,21 0-15,0 21 0,-1-21 0,-20 21 16,21-21-16,0 22 0,0-1 15,-1 0-15,1 0 0,0 0 0,21 0 0,-21 1 16,21-1-16,-21 0 0,0 0 0,21 0 16,0 22-16,0-22 15,0 0-15,0 0 0,0 0 0,0 0 16,0 1-16,0-1 0,0 0 16,0 0-16,0 0 0,21 0 15,0-21-15,-21 22 0,21-22 16,-21 21-16,21-21 15,-21 21-15,21-21 0,1 0 16,-1 0-16,0 0 16</inkml:trace>
  <inkml:trace contextRef="#ctx0" brushRef="#br0" timeOffset="54188.06">16764 7154 0,'-21'0'0,"42"0"93,0 0-93,21 0 0,-20 0 16,20 0-16,0 0 0,22 0 0,-22 0 16,22 0-16,-1 0 0,1 0 0,20 0 15,-20 0-15,20 0 0,-20 0 16,-1 0-16,1-21 0,-1 21 0,-20 0 16,20 0-16,-20 0 0,-22 0 0,21 0 15,-21 0-15,0 0 0,1 0 0,-1 0 16,0 0-16,-42 0 31,0 0-31,-22 0 16,22 0-16,0 0 0,-21 0 0,-1 0 15,22 0-15,-21 0 0,-1 0 16,1 0-16,0 0 0,-22 0 0,22 0 16</inkml:trace>
  <inkml:trace contextRef="#ctx0" brushRef="#br0" timeOffset="54495.78">16764 7303 0,'-21'0'0,"42"0"0,-42 21 0,42-21 32,0 0-32,21 0 15,-20 0-15,20 0 16,0 0-16,1 0 0,-1 0 0,21 0 15,-20 0-15,20 0 0,1 0 0,-1 0 16,-20 0-16,20-21 0,1 21 0,-22 0 16,21 0-16,-20 0 0,-1 0 0,0 0 15,1 0-15,-22 0 0,0 0 16,0-22-16,0 22 0,1 0 0,-1 0 16,-21-21 15,0 0-31,0 0 15</inkml:trace>
  <inkml:trace contextRef="#ctx0" brushRef="#br0" timeOffset="54972.49">17865 6858 0,'0'0'0,"-43"-42"16,43 21-16,-21-1 31,21 44-15,21-22-16,0 21 15,1 0-15,-1 0 0,0-21 16,0 21-16,21-21 0,-20 21 16,-1-21-16,21 0 0,-21 0 15,22 22-15,-1-22 0,-21 0 0,21 0 16,-20 0-16,20 0 0,-21 0 0,0 0 15,0 0-15,1 0 0,-22 21 32,0 0-17,-22-21-15,1 21 0,21 0 16,-21 0-16,0 1 0,0-1 0,0 21 16,-1-21-16,1 22 0,0-1 0,0 0 15,0 1-15,-22-22 0,22 21 0,0 0 16,0 1-16,0-22 15,0 21-15,-1-21 0,1 1 0,0-1 16,21 21-16,0-21 0,0 0 16,-21 1-16,21-1 15,21-21 17,0 0-32,0-21 0,-21-1 15,22 1-15,-1 0 0,0 0 16</inkml:trace>
  <inkml:trace contextRef="#ctx0" brushRef="#br0" timeOffset="61984.33">13123 7197 0,'21'-21'47,"1"21"-47,-1 0 16,0-22-16,0 22 16,0 0-16,0 0 15,1 0 1,-1 0-1,0 0-15,0 0 16,0 0-16,0 0 16,1-21-1,-1 21-15,0 0 16,-42 0 31</inkml:trace>
  <inkml:trace contextRef="#ctx0" brushRef="#br0" timeOffset="62386.1">13208 7387 0,'0'21'15,"21"-21"-15,0 0 16,0 0-16,1 0 16,-1 0-16,0 0 15,0-21-15,0 21 0,0 0 16,1 0-16,-1 0 16,-21-21-16,21 21 15</inkml:trace>
  <inkml:trace contextRef="#ctx0" brushRef="#br0" timeOffset="64972.02">19685 6583 0,'0'0'0,"0"-21"0,0 0 0,0-1 16,-21 1 0,21 42-1,-21 1-15,21-1 16,0 0-16,0 21 0,0-21 16,0 22-16,0-1 0,0 0 0,0 22 15,0-22-15,0 1 0,0 20 16,0-21-16,0 22 0,0-22 0,0 1 15,0 20-15,0-21 0,0 1 0,0-1 16,0-21-16,0 22 0,0-22 0,0 0 16,0 0-16,0 0 15,0-42 17,0 0-32,0 0 0,0-22 15,0 22-15,0-21 0,0 0 0,0-1 16</inkml:trace>
  <inkml:trace contextRef="#ctx0" brushRef="#br0" timeOffset="65248.88">19685 6604 0,'0'0'16,"0"-21"-16,-21 21 15,21-21 1,21 21-16,21 0 15,-21-21-15,22 21 0,-22-22 16,21 22-16,1 0 0,-1-21 0,0 21 16,1 0-16,-1 0 0,0-21 15,1 21-15,-1 0 0,-21 0 16,0 0-16,0 0 0,1 0 16,-44 0-1,1 21-15,0-21 16,0 21-16,-21 1 0,20-22 15,1 21-15,0-21 0,-21 21 0</inkml:trace>
  <inkml:trace contextRef="#ctx0" brushRef="#br0" timeOffset="65452.26">19664 6964 0,'0'0'0,"0"21"15,21-21 1,0 0-16,0 0 0,0 0 15,1 0-15,-1 0 0,21 0 0,-21 0 16,0 0-16,22 0 0,-22 0 16,0 0-16,0 0 0,0 0 0,1 0 15,-1 0-15,-21-21 0,21 21 16,0 0-16,0 0 0,0 0 16,1-21-16,-1 21 0,0-21 0</inkml:trace>
  <inkml:trace contextRef="#ctx0" brushRef="#br0" timeOffset="65845.31">21336 6646 0,'0'0'16,"-21"-42"-16,0 21 15,-1 0-15,1 21 0,-21-21 0,21-1 16,0 22-16,-1 0 0,-20 0 16,21 0-16,0 0 0,0 22 0,-22-1 15,22-21-15,0 42 0,0-21 16,-22 0-16,22 22 0,0-22 0,0 21 16,0 1-16,21-22 0,0 21 0,0 0 15,0-20-15,0 20 0,0-21 16,0 0-16,0 22 0,0-22 0,21 0 15,0 0-15,0 0 0,0 0 0,1-21 16,-1 22-16,0-1 0,0-21 0,0 0 16,0 0-16,22 0 0,-22 0 15,0 0-15,0 0 0,0 0 0,1 0 16,-1 0-16,0 0 0,0 0 16,0-21-16,0-1 15,1 1-15,-1 0 0</inkml:trace>
  <inkml:trace contextRef="#ctx0" brushRef="#br0" timeOffset="66168.45">21865 6604 0,'0'0'15,"0"-21"-15,0 0 0,0 0 0,0-1 16,-21 44 15,21-1-31,0 0 0,-21 0 16,21 21-16,0-20 0,0 20 15,0 0-15,0-21 0,0 22 0,0-1 16,0-21-16,0 22 0,0-22 16,0 0-16,0 21 0,0-21 0,0 1 15,0-1-15,-21 0 0,21 0 16,0 0-16,0 0 0,0 1 31,-22-22-31,1 0 16,0 0-1,0 0-15,0-22 0</inkml:trace>
  <inkml:trace contextRef="#ctx0" brushRef="#br0" timeOffset="66576.22">21632 6710 0,'0'-42'0,"0"84"0,0-106 0,0 43 16,0 0-16,0-21 0,0 21 0,0-1 15,0 1-15,0 0 16,21 21-16,1-21 0,-1 21 0,0 0 16,21 0-16,-21 0 0,22 0 15,-1 0-15,-21 0 0,22 0 16,-1 0-16,-21 0 0,21 21 0,1-21 15,-22 21-15,21 22 0,1-22 0,-22 0 16,21 21-16,-21 1 0,22-22 0,-22 21 16,-21 0-16,0-20 0,21 20 15,-21-21-15,0 21 0,0 1 0,-21-22 16,0 0-16,-1 21 0,-20-20 0,0 20 16,-1-21-16,1 0 0,-21 0 0,-1 1 15,1-1-15,-1 0 0,1 0 0,-1 0 16,22 0-16,-22 1 0,22-22 15,21 21-15,-22 0 0,22-21 16,-21 0-16,21 21 0,0-21 16,-1 0-16,1 0 15,0 0 1,21-21 0,-21 21-16,0-21 0,0 0 0</inkml:trace>
  <inkml:trace contextRef="#ctx0" brushRef="#br0" timeOffset="69108.06">11536 8975 0,'-21'0'31,"-1"21"-31,1-21 0,0 0 16,0 0-16,0 0 15,0 0-15,-1 0 0,-20 0 0,21 0 16,0 0-16,0 0 0,-1 0 15,1-21-15,21 0 0,0-1 16,0 1-16,0 0 16,0 0-16,0 0 0,0 0 15,0-1-15,0-20 0,21 21 0,-21 0 16,22 0-16,-1-1 0,21 1 16,-21 0-16,0 0 0,22 21 15,-22-21-15,21 0 0,1 21 0,-22-22 16,21 22-16,-21 0 0,22 0 0,-22 0 15,-21 22 1,0-1-16,0 0 0,0 0 16,-21 0-16,-1 0 0,-20 22 0,0-1 15,-1-21-15,1 22 0,0-1 0,-22 0 16,22 1-16,0-1 0,-22 0 0,22 1 16,21-1-16,-22 0 0,22-21 15,0 22-15,0-1 0,21-21 0,0 0 16,0 22-16,0-22 0,0 0 15,0 0-15,0 0 0,0 1 16,21-1-16,0-21 0,21 0 0,-20 0 16,20 0-16,0 0 0,1 0 15,-1 0-15,21-21 0,-20-1 0,-1 1 16,22 0-16,-22 0 0,0 0 0,1 0 16,-22-1-16,21 1 0,-21 0 0,-21 0 15,0 0-15,0-22 0,0 22 0,0 0 16,-21-21-16,0 21 15,0-1-15,-22 1 0,22 0 0,-21 0 16,0 21-16,20 0 0,-20-21 0,21 21 16,-21 0-16,20 0 0,1 0 0,0 21 15,0-21-15,0 21 0,0 0 16,21 0-16,-22 1 0,22-1 16,0 0-16,0 0 0,0 0 0,0 0 15,22-21-15,-1 0 16,0 0-16,0 0 0,0 0 0</inkml:trace>
  <inkml:trace contextRef="#ctx0" brushRef="#br0" timeOffset="69648.74">12255 8700 0,'0'0'15,"0"-22"1,-21 22 0,0 0-16,0 0 0,21 22 15,-21-1-15,0-21 0,21 21 0,-22 21 16,1-21-16,21 1 0,-21 20 0,21-21 16,-21 21-16,0-20 0,21 20 0,0 0 15,-21-21-15,21 1 16,-22 20-16,22-21 0,0 0 0,0 22 15,0-22-15,0 0 0,0 0 16,0 0-16,22 0 0,-1-21 0,0 0 16,0 0-16,0 22 0,22-22 15,-22 0-15,0 0 0,0 0 16,0-22-16,22 1 0,-22 0 0,21 21 16,0-21-16,-20 0 0,-1-22 0,0 22 15,0 0-15,0-21 0,0 21 0,-21-22 16,0 1-16,0 0 0,0-1 15,0 22-15,0-21 0,-21-1 16,0 22-16,0 0 0,0 0 0,0 0 16,-1 0-16,1 21 0,0 0 0,0 0 15,0 0-15,0 0 0,-1 0 0,-20 0 16,21 21-16,0 0 0,0 0 16,-1-21-16,1 21 0,0 22 0,21-22 15,-21 0-15,21 0 0,-21 0 0,21 0 16,-21 1-16,21-1 0,0 0 15,0 0-15,0 0 16,21-21-16,0 0 0,0 0 16,0 0-16</inkml:trace>
  <inkml:trace contextRef="#ctx0" brushRef="#br0" timeOffset="71935.89">13314 8467 0,'0'0'0,"21"0"0,0 0 16,-21-21-16,21 21 0,-21 21 47,-21 0-47,0 0 0,0 0 15,0 0-15,-22 1 0,22-22 0,0 21 16,-21 0-16,20 0 0,-20 0 16,21 0-16,-21 1 0,20-1 0,1-21 15,0 21-15,0 0 0,0-21 16,0 0-16,21 21 0,-22-21 0,1 0 16,21 21 15,0 1-16,21-22-15,1 0 0,-1 21 0,0-21 16,0 21-16,21 0 0,-20-21 0,20 21 16,-21 0-16,21-21 0,-20 22 15,20-1-15,-21-21 0,21 21 0,-20-21 16,-1 21-16,0-21 0,0 0 0,0 21 16,0-21-16,1 0 0,-22 21 15,21-42 63,-21 0-78,21 21 0,-21-21 16,0 0-16</inkml:trace>
  <inkml:trace contextRef="#ctx0" brushRef="#br0" timeOffset="72293.28">13822 8657 0,'-21'0'15,"-1"0"1,44 0 15,-1 0-15,0-21-16,0 21 0,0 0 15,0 0-15,1 0 0,-1 0 16,0 0-16,0 0 16,0 0-16,0 0 15,1 0 1,-44 0 31,1 0-47,0 0 15</inkml:trace>
  <inkml:trace contextRef="#ctx0" brushRef="#br0" timeOffset="72544.66">13758 8805 0,'0'0'0,"0"22"15,21-22 1,1 0-16,-1 0 16,0 0-16,0 0 15,0 0-15,0 0 0,1 0 16,-1 0-1,0 0 1,0 0-16,0-22 31,0 22-31,1 0 0</inkml:trace>
  <inkml:trace contextRef="#ctx0" brushRef="#br0" timeOffset="73148.31">14944 8509 0,'0'0'0,"0"-21"16,0 0-16,-22 21 15,1 0 1,0 0 0,0 0-16,21 21 0,-21-21 15,0 21-15,-1-21 0,1 21 0,0 0 16,0 1-16,0-1 0,0 21 0,-1-21 16,1 22-16,0-22 0,0 21 0,0 0 15,0-20-15,-1 20 0,22 0 0,0-21 16,0 22-16,0-22 0,0 21 15,0-21-15,22 1 0,-1-1 16,0 0-16,0 0 0,0 0 0,0-21 16,22 21-16,-22-21 0,0 0 0,21 22 15,-20-22-15,-1 0 0,0 0 0,21 0 16,-21 0-16,1 0 0,-1 0 16,0-22-16,0 1 15,-21 0-15,0 0 0,0 0 16,0 0-16,0-1 0,0 1 0,0 0 15,0 0-15,0-21 0,0 20 16,-21 1-16,21 0 0,-21 21 0,0-21 16,21 0-16,-22 21 0,1 0 0,0 0 15,0 0-15,0 0 16,0 21-16,-1 0 0,1 0 16,0 0-16,0-21 0,21 22 0,0-1 15,-21-21-15,21 21 0,-21 0 0,21 0 16,0 0-1,21-21 1,0 0-16,0 0 0,0 0 16,0 0-16</inkml:trace>
  <inkml:trace contextRef="#ctx0" brushRef="#br0" timeOffset="73636.77">15473 8742 0,'0'0'0,"0"-21"0,0 0 0,0-1 16,0 1-16,0 42 47,-21 1-47,-1-1 15,22 0-15,-21 0 0,0 0 0,0 22 16,21-22-16,0 21 0,-21-21 0,0 22 15,21-22-15,-22 21 0,22-21 0,0 0 16,0 22-16,0-22 0,0 0 16,0 0-16,0 0 0,22 1 15,-1-22-15,0 0 0,0 21 0,0-21 16,0 0-16,22 0 0,-22 0 0,21 0 16,-21 0-16,1 0 0,20 0 0,-21-21 15,21-1-15,-20 22 0,-1-21 16,21 0-16,-21 0 0,0 0 15,1-22-15,-1 22 0,0-21 0,-21 0 0,0-1 16,21 1-16,-21 0 0,0-1 16,0 22-16,0-21 0,0 21 0,-21-1 15,0 1-15,0 0 0,-1 0 0,-20 21 16,21 0-16,0 0 16,0 0-16,-1 0 0,1 0 0,-21 0 15,21 21-15,21 0 0,-21-21 0,-1 21 16,22 1-16,0-1 15,22-21-15,-1 0 16,0 0-16,0 0 0</inkml:trace>
  <inkml:trace contextRef="#ctx0" brushRef="#br0" timeOffset="74124.49">17780 8678 0,'-42'0'0,"84"0"0,-106 0 0,22 0 16,21 0-16,-21 0 0,20 0 0,1 0 16,0 0-16,42 0 31,0-21-31,1 21 0,20 0 16,-21 0-16,21 0 0,22 0 0,-22 0 15,1 0-15,20 0 0,1 0 0,-1 0 16,22-21-16,-22 21 0,22 0 0,-22 0 15,22 0-15,-21 0 16,20-21-16,-20 21 0,-1 0 0,1 0 16,-22 0-16,0 0 0,1 0 0,-1-21 15,-21 21-15,0 0 0,1 0 16,-44 0 15,1 0-31,0 0 0,-21 0 16,21 0-16,-22 0 0,22 0 0,-21 21 15,21-21-15,-22 0 0,1 21 0</inkml:trace>
  <inkml:trace contextRef="#ctx0" brushRef="#br0" timeOffset="74405.33">17970 8805 0,'0'0'15,"-21"0"-15,-21 0 0,21 22 0,0-22 0,-1 0 16,1 0-16,21 21 15,21-21-15,1 0 16,-1 0-16,21 0 0,0 0 16,1 0-16,20 0 0,-20 21 0,20-21 15,1 0-15,-1 0 0,1 0 0,-22 0 16,21 0-16,-20 0 0,20 0 0,-20 0 16,-1 0-16,0 0 0,1 0 0,-22 0 15,21 0-15,-21-21 0,0 21 16,1 0-16,-1-21 0,0-1 15,0 1-15,-21 0 16,0 0-16,0 0 16,0 0-16</inkml:trace>
  <inkml:trace contextRef="#ctx0" brushRef="#br0" timeOffset="74857.32">18817 8297 0,'0'0'16,"-21"-21"-1,21 42 1,21 1 0,21-22-16,-20 21 0,-1 0 15,21-21-15,0 21 0,-20-21 0,20 21 16,0-21-16,1 21 0,-22-21 0,21 0 15,0 0-15,-20 0 0,20 0 0,-21 0 16,21 0-16,-20 0 0,-1 0 16,0 0-16,0 0 0,0 0 0,0 0 15,-21 22 1,0-1-16,-21-21 16,0 21-16,0 0 15,-21 0-15,20 0 0,-20 1 0,21 20 16,-21 0-16,-1 1 0,1-1 0,0 0 15,-1 1-15,1 20 0,0-21 0,-1 1 16,1-1-16,21 0 0,-22-20 0,1 20 16,21-21-16,0 0 0,0 0 15,-1 1-15,1-1 0,21 0 0,0 0 16,-21-21-16,21 21 16,21-21 15</inkml:trace>
  <inkml:trace contextRef="#ctx0" brushRef="#br0" timeOffset="75544.41">20447 8403 0,'0'0'0,"-21"-21"16,21 0-16,-21 21 0,21-21 0,0 0 15,0 42 16,0 0-31,0 0 16,0 0-16,-22 22 0,22-22 0,0 21 16,-21 0-16,21 1 0,0 20 0,0-20 15,-21 20-15,0-21 0,21 22 0,-21-22 16,21 1-16,0-1 0,-21 0 0,21 1 16,-22-1-16,22-21 0,0 0 15,0 22-15,0-22 0,0 0 16,0 0-16,0 0 15,0-42 1,0 0 0,0 0-16,0 0 15,0-22-15,0 22 0,0-21 0</inkml:trace>
  <inkml:trace contextRef="#ctx0" brushRef="#br0" timeOffset="75840.24">20235 8446 0,'0'0'16,"0"-22"-1,0 1 1,21 21-16,1-21 16,-1 21-16,0 0 0,0-21 15,21 21-15,1 0 0,-1 0 0,0-21 16,1 21-16,20 0 0,-20 0 0,20 0 15,1-21-15,-22 21 0,0 0 0,1 0 16,-1 0-16,0 0 0,-21 0 16,1 0-16,-1 0 15,-42 0 1,-1 21-16,1-21 16,0 0-1,0 0-15,0 0 0,0 0 0</inkml:trace>
  <inkml:trace contextRef="#ctx0" brushRef="#br0" timeOffset="76076.11">20278 8742 0,'0'0'0,"0"21"0,-22 0 16,22 0-1,22-21 1,-1 0-16,0 0 0,0 0 15,0 0-15,0 0 0,1 0 16,20 0-16,-21 0 0,0 0 0,0 0 16,1 0-16,-1 0 0,0 0 15,0 0-15,-21-21 0,21 21 16,0 0-16,1 0 0,-1-21 0,-21 0 16,21 21-16,0-21 0,0 21 0</inkml:trace>
  <inkml:trace contextRef="#ctx0" brushRef="#br0" timeOffset="77049.6">21802 8509 0,'0'-21'0,"0"42"0,0-63 15,0 21-15,0-1 16,-22 22-16,22-21 0,-21 21 16,0 0-16,0 0 15,0 0-15,0 0 0,-1 0 16,1 0-16,0 0 0,0 21 0,-21 1 16,20-1-16,1 0 0,-21 0 0,21 0 15,-22 0-15,22 1 0,-21 20 16,21-21-16,-22 21 0,22 1 15,0-1-15,0-21 0,0 22 0,21-22 16,0 21-16,0-21 0,0 0 0,0 22 16,21-22-16,0 0 0,21 0 15,-20-21-15,20 0 0,-21 21 16,21-21-16,1 0 0,-22 0 0,21 0 16,1 0-16,-1 0 0,-21 0 0,21 0 15,1 0-15,-1 0 0,-21 0 0,0 0 16,22 0-16,-22 0 15,0 0-15,0 0 16,-42 0 0,0 0-1,0 22-15,-22-22 0,22 0 0,0 0 16,-21 21-16,-1-21 0,22 0 16,-21 0-16,21 0 0,-22 0 0,22 0 15,-21 0-15,0 0 0,20 0 0,1 0 16,-21 0-16,21-21 0,0-1 0,-1 22 15,1-21-15,0 0 0,0 0 0,21 0 16,0 0-16,-21-1 0,21-20 16,0 0-16,0 21 0,0-22 0,0 22 15,0-21-15,0-1 0,0 22 0,21 0 16,0-21-16,0 21 0,0-1 16,1 1-16,20 0 0,0 21 0,-21-21 15,22 0-15,-1 21 0,0-21 16,1 21-16,-1 0 0,0-22 0,1 22 15,-22 0-15,21 0 0,-21 0 0,1 0 16,-1-21-16,-42 21 31,-1 0-15,1 0-16,0 0 0,0 0 0,0 0 16,0 0-16,-1 0 0,-20 0 15,21 21-15,0-21 0,-22 0 0,22 0 16,-21 22-16,0-22 0,20 21 15,-20 0-15,0 0 0,21 0 0,-22 0 16,22 1-16,0 20 0,0-21 0,0 21 16,-1 1-16,22-1 0,-21-21 15,21 22-15,0-1 0,0-21 0,0 21 16,21-20-16,1-1 0,-1 21 0,0-21 16,21-21-16,-21 21 0,22 1 15,-22-22-15,21 0 0,1 21 0,-22-21 0,21 0 16,-21 0-16,22 0 15,-22 0-15,0 0 0,0 0 0,0 0 0,-21-21 16,21 21-16,-21-22 16,22 22-16,-22-21 0,21 21 0,-21-21 15,0 0-15</inkml:trace>
  <inkml:trace contextRef="#ctx0" brushRef="#br0" timeOffset="78740.42">11642 10837 0,'21'0'0,"-21"-21"47,21 21-47,-21-21 31,21 21 266,0 0-297,0 0 16,1 0-16,-1 0 15,0 21-15</inkml:trace>
  <inkml:trace contextRef="#ctx0" brushRef="#br0" timeOffset="79336.08">11938 10859 0,'0'0'0,"-21"0"15,0 0 1,21-22-16,-22 22 16,1 0-16,0-21 15,0 0-15,0 21 0,0 0 16,-1 0-16,1 0 0,0 0 16,0 0-16,0 0 0,0 0 15,-1 21-15,1 0 0,0 1 0,-21-1 16,21 0-16,-22 0 0,22 21 0,-21-20 15,21 20-15,-1 0 0,-20 22 16,21-22-16,0 0 0,0 22 0,21-22 16,0 1-16,0 20 0,0-21 15,0 1-15,0-22 0,21 21 0,0 1 16,0-22-16,0 0 0,22 0 0,-22 0 16,21 0-16,0-21 0,1 22 0,-1-22 15,0 0-15,1 0 0,20 0 16,-20 0-16,-1 0 0,0 0 0,1-22 15,-22 22-15,21-21 0,-21 0 0,0 0 16,1 21-16,-22-21 0,0 0 0,0-1 16,0-20-16,0 21 0,-22 0 0,1 0 15,-21-22-15,21 22 16,0 0-16,-22 0 0,1 21 0,21 0 16,0 0-16,-22 0 0,22 0 0,0 0 15,0 0-15,0 21 0,-1 0 0,1 0 16,0 0-16,21 1 0,0-1 15,0 0-15,-21 0 0,21 0 0,0 0 16,0 1-16,0-1 0,0 0 0,0 0 16,0 0-16,0 0 0,21-21 15,0 0-15,0 0 0,1 0 16,-1 0-16,0 0 0,21 0 16,-21 0-16,22-21 0,-1 0 0,0 21 15,-20-21-15</inkml:trace>
  <inkml:trace contextRef="#ctx0" brushRef="#br0" timeOffset="79871.92">12615 11049 0,'0'-21'0,"0"42"0,0-63 15,0 21-15,-21 21 0,0 0 16,0 0-16,0 0 0,-1 0 15,1 0-15,0 0 16,0 0-16,0 21 0,21 0 16,-21 0-16,-1 0 0,1 22 0,21-22 15,0 21-15,-21 0 0,21 1 0,-21-1 16,21 0-16,0 1 0,0-1 0,0 0 16,0-20-16,0 20 0,0-21 15,0 0-15,0 22 0,21-22 0,0-21 16,0 21-16,1 0 0,-1-21 0,21 0 15,-21 21-15,22-21 0,-22 0 0,0 0 16,21 0-16,-21 0 0,22 0 0,-22-21 16,0 0-16,21 21 0,-20-21 15,20 0-15,-21-1 0,0-20 16,0 21-16,1-21 0,-22-1 0,0 22 16,0-21-16,0-22 0,0 22 0,0 0 15,0-1-15,-22 1 0,1 0 16,0 20-16,0 1 0,-21 0 0,20 0 15,1 0-15,-21 21 0,21 0 0,0 0 16,-22 0-16,22 0 0,0 21 0,0 0 16,0 0-16,-1 0 0,22 22 0,0-22 15,-21 0-15,21 21 0,-21-20 16,21-1-16,0 21 0,0-21 0,0 0 16,0 1-16,0-1 0,0 0 15,0 0 1,21-21-16,0 0 0,1 0 0,-1 0 15,0 0-15,21-21 0</inkml:trace>
  <inkml:trace contextRef="#ctx0" brushRef="#br0" timeOffset="80484.06">13737 10922 0,'0'0'0,"21"-21"15,-21 0-15,0 42 47,0 0-47,-21 0 16,0 0-16,0 1 16,0-1-16,-1 0 0,-20-21 0,21 21 15,-21 0-15,20 0 0,-20 1 0,0-1 16,21 0-16,-1-21 0,-20 21 15,21 0-15,0 0 16,21 1 0,21-22-16,0 21 15,0 0-15,0 0 16,1-21-16,-1 21 0,0 0 0,21-21 16,-21 22-16,1-1 0,-1 0 15,0 0-15,0 0 0,0 0 0,22 1 16,-22-1-16,0 0 0,0-21 0,0 21 15,0 0-15,1-21 0,-1 21 0,0-21 16,0 0-16,0 0 0,0 0 16,-21 22-16,22-22 15,-1 0 1,-21-22 0,0 1-16,0 0 15,0 0-15,0 0 16,21 21-16,-21-21 0,21-1 0</inkml:trace>
  <inkml:trace contextRef="#ctx0" brushRef="#br0" timeOffset="80972.64">14372 11007 0,'21'0'47,"0"0"-31,1-21-16,-1 21 0,0 0 0,0-22 15,0 22-15,0 0 0,1 0 0,-1 0 16,0 0-16,0 0 15,0 0-15,0 0 0,-21-21 16,22 21-16,-1 0 16,0 0-1,-42 0 48</inkml:trace>
  <inkml:trace contextRef="#ctx0" brushRef="#br0" timeOffset="81373.42">14372 11303 0,'0'0'0,"-21"0"16,21 21 0,21-21 15,0 0-31,0 0 16,1 0-16,-1 0 0,0 0 15,0 0-15,0 0 0,0 0 16,1 0-16,-1 0 0,0 0 15,0 0-15,0 0 16,0 0-16,1 0 0,-1 0 16,-21-21-16,21 21 15,-21-21 63,21 21-78</inkml:trace>
  <inkml:trace contextRef="#ctx0" brushRef="#br0" timeOffset="83861.23">15367 10859 0,'-21'0'31</inkml:trace>
  <inkml:trace contextRef="#ctx0" brushRef="#br0" timeOffset="85164.92">15388 10859 0,'-21'0'78,"0"0"-47,21 21 422,0 0-437,0 0-16,0 0 0,0 0 0,0 1 16,0 20-16,0 0 0,-21-21 0,21 22 15,-22-1-15,22 0 0,-21-20 0,21 20 16,0 0-16,-21-21 0,21 22 0,-21-22 15,21 0-15,0 0 0,0 0 0,0 1 16,-21-22-16,21 21 0,0-42 47,21-1-47,-21 1 0,21 21 16,0-21-16,-21 0 0,21 21 0,1-21 15,-1 21-15,0 0 0,0-21 16,0 21-16,0 0 0,22 0 15,-22-22-15,0 22 0,0 0 0,0-21 16,22 21-16,-22-21 0,0 21 0,0-21 16,0 21-16,1-21 0,-1 21 0,-21-21 15,0-1-15,21 22 0,-21-21 0,0 0 16,0 0-16,0 0 0,0 0 0,0-1 16,0 1-16,0 0 0,0 0 15,0 0-15,0 0 0,-21-1 0,21 1 16,-21 21-1,-1 21 1,22 1-16,0-1 0,0 21 16,0-21-16,0 22 0,0-22 0,0 21 15,0 0-15,0 1 0,0-1 16,0-21-16,0 22 0,0-22 0,0 21 16,0-21-16,0 0 0,0 1 0,0-1 15,0 0-15,0 0 0,0 0 0,0 0 16,0-42 31,0 0-47,0-21 0,0 21 15,0-1-15</inkml:trace>
  <inkml:trace contextRef="#ctx0" brushRef="#br0" timeOffset="85624.66">16129 10901 0,'0'0'16,"0"-21"-16,0 0 0,0-1 0,0 1 15,-21 21 1,0 0-16,-1 21 16,1 1-16,0-1 0,21 0 15,-21 0-15,0 21 0,0-20 16,21 20-16,0-21 0,0 21 0,-22 1 15,22-1-15,0 0 0,-21 1 0,21-1 16,0 0-16,0 1 0,0-22 16,0 21-16,0-21 0,21 1 0,1-1 15,-1 0-15,0 0 0,0 0 0,0-21 16,0 0-16,1 0 0,20 0 0,-21 0 16,0 0-16,22 0 0,-22-21 0,21 0 15,-21 0-15,22 0 0,-22-1 0,0-20 16,0 0-16,0-1 0,-21 1 15,0-21-15,21 20 0,-21-20 0,0 20 16,0-20-16,0 21 0,0-22 16,-21 22-16,0 21 0,0-22 0,0 22 15,0 0-15,-22 0 0,22 21 0,-21 0 16,-1 0-16,1 0 0,0 0 0,21 21 16,-22-21-16,1 21 0,21 0 15,0 0-15,-1-21 0,1 22 0,21-1 16,0 0-16,0 0 0,0 0 15,21-21-15,22 0 0,-1 0 0</inkml:trace>
  <inkml:trace contextRef="#ctx0" brushRef="#br0" timeOffset="86036.42">18161 10753 0,'-42'0'0,"84"0"0,-127 0 0,43 0 0,21 0 15,-22 0-15,22 0 0,0 0 0,42 0 31,0-21-31,1 21 0,20 0 16,0 0-16,22 0 0,-1 0 0,1-22 16,20 22-16,1 0 0,0 0 15,-1 0-15,1 0 0,0 0 0,-22 0 16,22-21-16,-22 21 0,1 0 0,-1 0 16,-20 0-16,-1 0 0,0 0 0,-20-21 15,-1 21-15,0 0 0,-21-21 0,-21 21 31,0 0-31,-1 0 16,1 0-16,0 0 16,0 0-16,-21 0 0,20 21 0,1-21 15,0 21-15</inkml:trace>
  <inkml:trace contextRef="#ctx0" brushRef="#br0" timeOffset="86308.26">18119 10943 0,'-43'0'0,"86"0"0,-107 0 0,43 21 16,0-21-16,21 22 16,21-22-1,0 0-15,21 0 16,-20 0-16,20 0 0,21 0 0,-20 0 0,20 0 16,1 0-16,-1 0 0,1 0 15,-1 0-15,1 0 0,-22 0 0,22 0 16,-22 0-16,21 0 0,-20 0 0,-22 0 15,21 0-15,-21-22 0,1 22 0,-1 0 16,0 0-16,-21-21 0,21 0 16,0 21-16,-21-21 15,0 0-15,21 0 0,1-1 16,-1 1-16</inkml:trace>
  <inkml:trace contextRef="#ctx0" brushRef="#br0" timeOffset="86740.02">19198 10266 0,'-21'0'0,"42"0"0,-63 0 15,21-21-15,-1 21 0,1 0 16,21 21 0,0 0-1,0 0-15,21 0 0,1-21 0,20 22 16,-21-1-16,0 0 0,22 0 15,-1 0-15,0-21 0,1 21 16,-1-21-16,0 0 0,1 0 0,-1 0 16,0 0-16,1 0 0,-1 0 0,-21 0 15,21 0-15,-20 0 0,-1 0 16,-42 22 15,-1-22-31,1 21 0,0 21 16,-21-21-16,21 22 0,-22-1 0,1 0 15,21 1-15,-22-1 0,1 0 16,0 22-16,-1-22 0,22 0 0,-21 1 16,21-1-16,-22 0 0,22 1 0,-21-1 15,21 0-15,0-20 0,-1-1 16,22 0-16,-21 0 0,21 0 0,0 0 16,0 1-16,-21-22 0,42 0 31,0 0-31,1-22 0,20 1 0,-21 0 15,21 0-15</inkml:trace>
  <inkml:trace contextRef="#ctx0" brushRef="#br0" timeOffset="87348.99">21230 10435 0,'0'0'0,"42"-63"16,-20 42 0,-22-1-16,0 1 0,0 0 15,0 0-15,-22 21 31,1 0-31,0 0 0,0 0 0,-21 0 16,20 21-16,-20 0 0,0 0 16,-1 1-16,1-1 0,0 0 0,-1 0 15,22 0-15,0 0 0,-21 1 16,42-1-16,0 0 0,0 0 0,0 0 16,0 0-16,0 1 0,21-22 15,21 21-15,-21-21 0,22 0 16,-22 21-16,21-21 0,1 0 0,-22 0 15,21 21-15,0-21 0,-20 0 16,20 21-16,-21 0 0,0-21 0,0 0 16,1 22-16,20-1 0,-21-21 0,0 21 15,0 0-15,-21 0 0,22 0 16,-22 1-16,0-1 0,0 0 16,-22 0-16,1-21 0,-21 21 15,21 0-15,0-21 0,-22 0 16,1 22-16,21-22 0,-22 0 0,22 0 15,-21 0-15,21 0 0,-22 0 0,22 0 16,0 0-16,0 0 0,0 0 0,0 0 16,-1 0-16,1 0 15,0 0-15,21-22 16,0 1 0,0 0-16,21 21 0,0-21 15,1 0-15,20 21 0,-21-21 16</inkml:trace>
  <inkml:trace contextRef="#ctx0" brushRef="#br0" timeOffset="87784.73">22458 10266 0,'0'0'16,"0"-21"-16,0 0 0,-21-1 31,-1 22-31,1 0 0,0 0 16,0 22-16,-21-22 16,20 21-16,1 0 0,-21 0 0,0 21 15,-1-20-15,1 20 0,0 0 0,20 1 16,-20-22-16,21 21 0,0 0 0,0 1 15,21-22-15,0 21 0,0-21 16,0 22-16,0-22 0,0 0 0,21 0 16,21 0-16,-21 1 0,0-22 0,22 21 15,-22-21-15,21 0 0,1 0 0,-22 21 16,0-21-16,21 0 0,-21 0 16,1 0-16,-1 0 0,0 0 0,0-21 15,0 21-15,0 0 0,1 0 16,-22-21-16,21 21 0,0 0 15,-21-22 17</inkml:trace>
  <inkml:trace contextRef="#ctx0" brushRef="#br0" timeOffset="89640.88">12340 13187 0,'0'-21'0,"21"21"0,-21-21 15,0-1 1,0 1-16,0 0 31,0 0-31,21 21 0,-21-21 16,0 0-16,22 21 15,-22 21 17,0 0-17,0 0-15,0 0 0,0 22 0,0-22 16,0 21-16,0-21 0,0 22 0,0-1 16,0 0-16,0 1 0,0-1 15,0 0-15,0 1 0,0-1 0,0 0 16,0-21-16,0 22 0,0-22 0,0 21 15,0-21-15,0 1 0,0-1 16,0 0-16,0 0 0,0 0 16,0 0-16,0-42 47,0 0-47,0 0 15,0 0-15,0 0 0,0-1 16,0 1-16,0 0 0,0 0 0,0 0 15,0 0-15,0-1 0,0 1 0,0 0 16,0 0-16,0 0 0,21 0 0,-21-1 16,0 1-16,0 0 0,0 0 15,0 0-15,0 0 0,0-1 16,0 1-16,0 0 0,21 21 16,-21-21-16,21 21 15,-21-21 1,0 0 390</inkml:trace>
  <inkml:trace contextRef="#ctx0" brushRef="#br0" timeOffset="91734.61">12742 12954 0,'0'0'16,"21"0"-16,1-21 0,-1 21 15,-21-21-15,21 21 0,0 0 16,-21-21-16,-21 42 62,0 0-62,0 0 0,-1 0 16,1 0-16,0 1 0,0 20 0,-21-21 16,20 0-16,1 22 0,-21-22 0,21 21 15,-22-21-15,1 0 0,21 22 0,-21-22 16,20 0-16,1 0 0,-21 0 15,21 1-15,0-1 0,-1 0 0,1 0 16,21 0-16,0 0 0,0 1 16,0-1 15,21-21-15,1 0-16,-1 0 15,0 0-15,0 0 0,0 0 16,0 0-16,1 0 0,20 0 15,-21 0-15,0 21 0,22-21 0,-22 0 16,21 0-16,-21 21 0,22-21 0,-1 0 16,0 21-16,1-21 0,-22 0 0,21 21 15,0 1-15,-20-22 0,-1 0 0,21 21 16,-21-21-16,0 0 0,-21 21 16,22-21-16,-1 0 0,-21 21 15,21-21-15,0 0 16,-21 21-1,-21-21 17,0 0-17,0 0-15,-1 0 0,1 0 0,-21 0 16,21 0-16,-22 0 0,1-21 0,21 21 16,-21 0-16,20-21 0,-20 21 15,0-21-15,21 21 0,-22 0 0,22 0 16,-21-21-16,21 21 0,-1 0 0,1 0 15,0 0-15,0 0 0,0 0 0,0 0 16,-1 0-16,1 0 16,0 0-16,0 0 15,21-22 17,0 1-17,0 0-15,0 0 16,0 0-16,21 0 15,0-1-15,-21 1 0,21 0 0,1 0 16,-1 0-16,21 0 0,-21-22 0,0 22 16,22-21-16,-22-1 0,21 1 15,-21 0-15,22-1 0,-1 1 16,0 0-16,-20-1 0,20 22 0,-21-21 16,21 21-16,-20 0 0,-22-1 0,21 22 15,-42 22 16,-1-1-31,22 0 0,-21-21 16,21 21-16,-21 0 0,0 0 0,0 1 16,0-1-16,-1 0 15,1 0-15,0 0 0,0 0 16,0 1-16,0-1 0,-22 0 0,1 0 16,21 0-16,-22 0 0,1 1 0,0-1 15,-1 0-15,1 0 16,0 0-16,21-21 0,-22 21 0,22 1 15,0-22-15,0 21 0,21 0 0,-21 0 16,21 0-16,0 0 16,0 1-1,21-1-15,0 0 16,0-21-16,0 21 16,0-21-16,1 0 0,-1 21 0,0-21 15,21 0-15,-21 21 0,1-21 16,20 0-16,0 22 0,-21-22 0,22 0 15,-1 21-15,0-21 0,1 0 16,20 21-16,-20 0 0,-1-21 0,0 0 16,-21 0-16,22 21 0,-22 0 0,0-21 15,0 0-15,0 0 0,-21 22 16,22-22-16,-44 0 78,1 0-62,0 0-16,0 0 0,0 0 0,0 0 15,-22 0-15,22 0 0,-21 0 16,21 0-16,-22-22 0,1 22 0,0-21 16,20 21-16,-20-21 0,-21 0 15,20 21-15,1-21 0,0 0 0,-1 21 16,1-22-16,0 22 0,20 0 0,1-21 15,-21 21-15,21-21 0,0 21 16,21-21 15,0 0-31,0 0 16,0-1-16,21 22 0,0-21 16,0 0-16,0 0 0,0 0 15,1 0-15,-1-22 0,0 22 16,0-21-16,21 21 0,1-22 0,-22 1 15,21 0-15,1-22 0,-1 22 0,0-1 16,1 22-16,-1-21 0,-21 21 16,21 0-16,1-1 0,-22 1 0,0 0 15,0 21 1,-21 21-16,0 0 16,-21 1-1,0-1-15,21 0 16,-21 0-16,0-21 0,-1 21 0,22 0 15,-21-21-15,0 22 0,0-1 0,0 0 16,0 21-16,-1-21 0,1 1 16,-21 20-16,21 0 0,-22-21 15,1 22-15,21-22 0,-21 21 0,-1-21 16,22 22-16,-21-22 0,21 21 0,-22-21 16,22 1-16,0-1 0,0 0 0,0 0 15,21 0-15,-22 0 16,22 1-1,22-22 17,-1 0-17,0-22 1,0 22 0,0-21-16,-21 0 0,21 21 0,1-21 15,-1 21-15,21-21 0,-21 0 0,0-1 16,22 1-16,-1 0 0</inkml:trace>
  <inkml:trace contextRef="#ctx0" brushRef="#br0" timeOffset="92128.36">13652 13187 0,'-21'0'16,"42"0"31,1-21-47,20 21 0,-21 0 15,0 0-15,0 0 0,22 0 0,-22-21 16,0 21-16,21 0 0,-20 0 16,-1 0-16,0 0 0,0 0 15,0 0-15,-21-22 16,21 22-16,-42 0 78</inkml:trace>
  <inkml:trace contextRef="#ctx0" brushRef="#br0" timeOffset="92381.22">13674 13377 0,'0'22'15,"21"-22"17,0 0-32,0 0 0,0 0 15,0 0-15,1 0 0,-1 0 16,0 0-16,0 0 0,0 0 0,0 0 16,1 0-16,-1 0 15,0 0-15,0 0 0,0 0 16,0 0-16,1 0 0,20-22 0,-21 22 15,0 0-15,22-21 0,-1 21 16,-21 0-16</inkml:trace>
  <inkml:trace contextRef="#ctx0" brushRef="#br0" timeOffset="93148.98">14986 12827 0,'0'0'0,"0"-21"15,0 42 16,0 0-15,-21 0-16,21 1 0,0 20 16,0-21-16,0 21 0,-21-20 0,21 20 15,-22 0-15,1 1 0,21-1 16,0-21-16,-21 21 0,0 1 0,21-22 16,-21 0-16,0 21 0,21-20 0,-22-1 15,22 0-15,-21 0 16,21-42 15,21 21-15,-21-21-16,22 0 0,-1 21 0,0-22 15,0 1-15,21 21 0,-20-21 16,-1 21-16,0 0 0,0-21 0,21 21 16,-20 0-16,-1 0 0,0 0 15,0-21-15,0 21 0,0 0 0,1 0 0,-1 0 16,0-21-16,-21-1 15,21 22-15,-21-21 0,21 21 16,-21-21-16,0 0 0,0 0 16,0 0-16,0-1 0,0 1 0,0 0 15,0-21-15,0 21 0,0-1 0,0 1 16,-21 0-16,0 21 16,0 0-1,0 21-15,21 0 16,-22 1-16,22-1 0,-21 21 0,21-21 15,0 22-15,0-22 0,0 0 16,-21 21-16,21-21 0,0 22 0,0-22 16,0 0-16,0 0 0,0 0 15,0 1-15,0-1 0,0 0 0,0 0 16,0 0-16,0 0 0,0 1 16,0-1-16,0-42 46,21 21-30,-21-22-16,21 1 0,1 0 0,-1 0 16,0 21-16</inkml:trace>
  <inkml:trace contextRef="#ctx0" brushRef="#br0" timeOffset="93623.9">15917 12996 0,'0'0'0,"0"-21"0,0 0 15,-21 21 1,0 0-16,0 0 16,21 21-16,-21 0 0,-1 1 15,1-1-15,21 0 0,0 0 16,-21 0-16,0 22 0,0-22 0,21 21 15,0-21-15,0 0 0,-21 22 0,21-22 16,0 0-16,0 0 0,0 22 0,0-22 16,0 0-16,0 0 0,21 0 15,-21 0-15,21-21 0,0 0 16,0 22-16,0-22 0,1 0 0,-1 0 16,0 0-16,0 0 0,0-22 0,22 1 15,-22 21-15,0-21 0,21 0 0,-21 0 16,22 0-16,-22-1 0,21 1 0,-21-21 15,1 21-15,-1-22 16,0 1-16,-21 0 0,0-1 0,0 22 16,0-21-16,0 0 0,0 20 0,0 1 15,0 0-15,-21 0 0,0 0 0,-1 21 16,1 0-16,0 0 0,0 0 0,0 0 16,0 0-16,-1 0 0,1 21 15,0-21-15,0 21 0,0 0 0,0-21 16,21 21-16,0 1 15,21-22-15</inkml:trace>
  <inkml:trace contextRef="#ctx0" brushRef="#br0" timeOffset="94088.63">18521 12912 0,'0'0'0,"-21"0"0,-1 0 0,1-21 0,0 21 15,21-22-15,-21 22 0,0 0 16,0 0-16,42 0 47,0 0-47,0 0 0,21 0 0,-20 0 15,20 0-15,0 0 0,1 0 16,-1 0-16,0 0 0,1 0 0,-1 0 16,0 0-16,1 0 0,-1 0 0,0 0 15,-21 0-15,22 0 0,-22 0 0,0 0 16,0-21-16,0 21 0,1 0 15,-44 21 48,1-21-63,0 22 0,0-1 0,0-21 16,-22 21-16,22-21 0,-21 21 15,0-21-15,-1 21 0</inkml:trace>
  <inkml:trace contextRef="#ctx0" brushRef="#br0" timeOffset="94356.48">18330 13039 0,'-42'21'0,"0"-21"0,232-21 0,-296 21 0,-21 21 0,106 0 16,-21-21-16,21 0 0,-1 0 0,1 21 15,0-21-15,0 0 0,21 21 16,21-21 0,0 0-1,0 22-15,1-22 0,20 0 0,-21 0 16,21 0-16,1 0 0,20 0 0,-20 0 15,20 0-15,-21 0 0,22 0 16,-1 0-16,-20 0 0,20 0 0,-20 0 16,-1 0-16,0 0 0,1 0 0,-1 0 15,-21 0-15,21 0 0,-20 0 0,-1 0 16,0 0-16,0 0 0,0 0 0,-21-22 16,21 22-16,1-21 0,-1 0 15,-21 0-15,0 0 16,21 0-16,-21-1 0</inkml:trace>
  <inkml:trace contextRef="#ctx0" brushRef="#br0" timeOffset="94816.21">19135 12531 0,'0'0'0,"0"-21"15,-43-1-15,22 22 16,21 22 15,0-1-15,21-21-16,0 21 0,1 0 0,-1-21 15,21 21-15,-21-21 0,22 0 0,-1 21 16,0-21-16,1 0 0,-1 0 0,21 0 16,-20 0-16,-1 0 0,0 0 0,-20 0 15,20 0-15,-21 0 0,0 0 16,-21 22 15,-21-22-31,0 21 0,-21 0 0,20 0 16,-20 0-16,21 22 0,-21-22 15,-1 21-15,1 0 0,0 1 16,-1 20-16,-20-20 0,20-1 0,1 0 16,0 1-16,-1-1 0,1 0 0,0 1 15,-1-1-15,1 0 0,0 1 0,-1-22 16,22 21-16,0 0 0,0-20 0,0 20 15,0-21-15,-1 0 0,1 0 0,21 1 16,-21-1-16,21 0 0,0 0 16,-21 0-16,21-42 31,0 0-31</inkml:trace>
  <inkml:trace contextRef="#ctx0" brushRef="#br0" timeOffset="95735.92">20320 12615 0,'0'0'0,"21"0"0,0 0 16,0 0-16,1 0 16,-1 0-16,0 0 0,0-21 15,0 0-15,0 21 0,22-21 0,-22 0 16,21 21-16,1-21 0,-1-1 15,0 1-15,1-21 0,-22 21 0,21 0 16,-21-22-16,0 22 0,1-21 0,-22 21 16,0-22-16,0 22 0,0 0 0,0 0 15,0 0-15,-22-1 0,1 22 0,0 0 16,0 0-16,0 0 0,0 0 16,-1 0-16,-20 22 0,21-1 15,-21 21-15,20-21 0,1 22 0,-21-1 16,21 21-16,0-20 0,-1 20 0,22 1 15,0-1-15,-21 1 0,21 20 0,-21-20 16,21-1-16,-21 22 0,21-21 16,0-1-16,-21 1 0,0-1 0,-1 1 15,22-1-15,-21 1 0,0-1 0,0 1 16,0-1-16,0 1 0,-1-1 0,1-21 16,0 22-16,0-22 0,21 22 0,-21-22 15,21 0-15,-21 1 0,21-22 0,0 21 16,0-21-16,0 1 0,0-1 0,21 0 15,0-21-15,0 0 0,0 0 16,0 0-16,22 0 0,-22 0 16,21 0-16,1-21 0,-1 0 0,0-1 15,1 1-15,-1 0 0,0-21 0,-21 21 16,22-22-16,-22 1 0,0 21 0,0-22 16,-21 1-16,0 0 0,0-1 0,0 1 15,0-21-15,-21 20 0,0 1 0,0 0 16,0-1-16,-22 1 0,22 21 0,-21-22 15,21 22-15,-22 0 0,22 0 16,0 0-16,0 0 0,0-1 0,-1 22 16,1 0-16,21-21 15,21 0 17,1 21-32,-1 0 0,0 0 0,0-21 15,21 0-15,1 21 0,-1-21 16,0 21-16,1-22 0,20 1 0,1 21 15</inkml:trace>
  <inkml:trace contextRef="#ctx0" brushRef="#br0" timeOffset="96728.46">21484 12679 0,'0'-21'0,"0"42"0,0-63 0,0 20 15,0 1-15,0 0 0,0 0 0,-21 21 16,0 0-16,0 0 15,-1 0-15,1 21 0,0-21 0,0 21 16,0 0-16,0 22 0,-1-22 0,1 21 16,0-21-16,21 22 0,-21-1 15,0-21-15,21 22 0,-21-22 0,21 21 16,0-21-16,0 0 0,0 1 0,0-1 16,0 0-16,0 0 15,21-21-15,0 0 0,0 0 0,0 0 16,0 0-16,1-21 0,-1 0 15,21 0-15,-21-1 0,0 1 0,1 0 16,20 0-16,-21-21 0,0 20 16,0-20-16,1 21 0,-1 0 0,0 0 15,0-1-15,-21 1 0,0 0 0,21 21 16,-21 21 0,0 0-16,0 1 15,0-1-15,0 0 0,0 0 0,0 0 16,-21 0-16,21 22 0,0-22 0,0 0 15,0 0-15,0 0 0,0 1 0,0-1 16,21-21-16,0 21 0,1-21 16,-1 21-16,0-21 0,0 0 15,0 0-15,0 0 0,1 0 0,-1 0 16,21-21-16,-21 21 0,22-21 16,-22 0-16,21-1 0,-21 1 0,0 0 15,22 0-15,-22 0 0,-21 0 0,21-22 16,0 22-16,0-21 0,-21 21 0,0-1 15,22 1-15,-22 0 0,0 42 32,0 22-32,0-22 15,0 0-15,0 0 0,-22 0 0,22 0 16,0 1-16,0-1 0,0 0 0,0 0 16,0 0-16,22 0 15,20-21-15,-21 0 0,0 22 0,0-22 16,22 0-16,-22 0 0,21 0 15,1 0-15,-1 0 0,0 0 0,1-22 16,-1 1-16,0 21 0,1-21 0,-1 0 16,0-21-16,-21 20 0,1 1 0,20-21 15,-21 0-15,0-1 0,0 1 16,-21 0-16,22-1 0,-1-20 0,-21 20 16,21-20-16,0 21 0,-21-22 0,21 1 15,0 20-15,1 1 0,-22-22 0,21 43 16,-21-21-16,21 21 0,-21 0 15,0 42 1,0 0-16,-21 21 16,0-21-16,-1 22 0,1-1 15,21 0-15,-21 1 0,0-1 0,0 22 16,0-22-16,21 0 0,0 1 16,-22-1-16,22 0 0,-21 22 0,21-22 15,0-21-15,0 22 0,0-1 0,0-21 16,0 21-16,0-20 0,0-1 0,0 0 15,21 0-15,1-21 0,-1 21 0,0-21 16,0 0-16,0 0 16,0 0-16,1 0 0,-1-21 15,0 21-15,0-21 0,0 0 0,0 0 16,1-1-16,-1 1 0,0 0 16,0 0-16,0 0 0,0 0 0,-21-22 15,0 22-15,22 0 0,-22 0 0,0 0 16,0-1-16,0 1 0</inkml:trace>
  <inkml:trace contextRef="#ctx0" brushRef="#br0" timeOffset="97133.76">22267 12213 0,'-42'21'0,"84"-42"0,-126 42 16,41 1-16,1-1 0,21 0 0,0 0 15,-1 0-15,1 0 0,0 1 16,21-1-16,0 0 0,21-21 16,0 0-16,1 0 0,-1 0 15,0 0-15,0 0 0,21 0 16,-20 0-16,-1 0 0,0-21 0,0 0 15,-21-1-15,0 1 0,0 0 16,0 0-16,0 0 16,0 0-16,-21 21 0,21-22 15,-21 22-15,0 0 0,-1 0 16,1 0-16,0 22 0,0-22 16,21 21-16,-21 0 0,21 0 15,0 0-15,0 0 0,-21-21 16,21 22-16,0-1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3:11:32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10541 8065 0,'-21'0'0,"0"0"16,-1 0-1,1 0-15,0 0 16,0 0-1,0 0 1,21-22 15,0 1 1,21 21 30,-21 21-62,21-21 0,0 0 16,0 0-16,1 0 15,-1 0-15,0 22 16,0-22-16,0 0 0,0 0 16,1 0-16,-1 0 15,0 0-15,21 0 0,-21 0 0,22 0 16,-22 0-16,21 0 0,1 0 0,-22 0 15,21 0-15,0 0 0,1 0 0,-22 0 16,21 0-16,1 0 0,-22 0 16,21 0-16,0 0 0,-20 0 0,20 0 15,-21 0-15,21 0 0,-20 0 0,20 0 16,-21 0-16,21 0 0,-20 0 0,20 0 16,-21 0-16,0 0 0,22 0 15,-22 0-15,21 0 0,-21 0 16,22 0-16,-22 0 0,21 0 0,-21 0 15,22 0-15,-22 0 0,21 0 0,0 0 16,-20 0-16,20 0 0,-21-22 0,0 22 16,22 0-16,-22 0 0,21 0 15,-21 0-15,22 0 0,-22 0 0,0 0 16,21 0-16,-21 0 0,22 0 0,-22 0 16,0 0-16,21 0 0,-20 0 0,20 0 15,-21-21-15,21 21 0,1 0 16,-22 0-16,21 0 0,-21 0 0,22 0 15,-1 0-15,-21 0 0,22 0 0,-22 0 16,21 0-16,0 0 0,1 0 0,-22 0 16,21 0-16,1 0 0,-1 0 15,0 0-15,1 0 0,20 0 16,-21 0-16,1 0 0,-1 0 0,0 0 16,1 0-16,-1 0 0,0 0 0,-20 0 15,20 0-15,0 0 0,-21 0 0,22 0 16,-22-21-16,21 21 0,-21 0 0,22 0 15,-22 0-15,21 0 0,1 0 16,-1-21-16,-21 21 0,21 0 0,1 0 16,-1 0-16,0 0 0,-20 0 0,20 0 15,-21 0-15,21-21 0,1 21 16,-22 0-16,0 0 0,21 0 16,-20 0-16,-1 0 0,21 0 0,-21 0 15,0-21-15,22 21 0,-22 0 0,0 0 16,0 0-16,0 0 0,1 0 0,-1 0 15,0 0-15,0 0 0,0 0 0,0 0 16,1-22-16,-1 22 0,0 0 16,0 0-16,0 0 0,0 0 0,1 0 15,-1 0-15,0 0 0,0 0 16,0 0-16,0 0 0,1-21 16,-1 21-1,-21-21 173,0 0-188,0 0 15,-21 0-15,21-1 16</inkml:trace>
  <inkml:trace contextRef="#ctx0" brushRef="#br0" timeOffset="4359.81">8826 5884 0,'0'0'0,"-21"0"16,0 0-16,0 0 0,0 0 15,0 0-15,-1 0 16,1 0-1,42 0 1,1 0 0,-1 0-16,21 0 0,22 0 0,-1 0 15,1 0-15,20 0 0,1-21 16,21 21-16,-22-21 0,43 21 16,-21-21-16,21 21 0,-21-21 0,0 21 15,0-21-15,0 21 0,-22 0 16,1-22-16,0 22 0,-22 0 0,-21 0 15,22 0-15,-22-21 0,-21 21 0,22 0 16,-22 0-16,0 0 0,0 0 16,-21 21 46,0 1-46,-21-22 15,21 21-31,-21-21 16,0 0-16,0 21 0</inkml:trace>
  <inkml:trace contextRef="#ctx0" brushRef="#br0" timeOffset="5151.6">10393 6054 0,'0'0'0,"-21"-21"0,-1 21 15,22-22-15,-21 22 0,0 0 16,0-21-16,0 21 0,0 0 0,21-21 16,-22 21-1,44 0 1,-1 21-1,0-21-15,0 21 0,21 1 0,-20-1 16,20 0-16,0 0 0,-21 0 16,22 0-16,-1 1 0,0-1 15,1 21-15,20-21 0,-20 0 0,-1 22 16,0-22-16,1 0 0,-1 21 0,-21-20 16,21-1-16,-20 21 0,20-21 0,-21 0 15,0 1-15,0-1 0,-21 0 16,22 0-16,-22 0 0,0 0 15,-22-42 32,1 21-47,0-21 0,0 0 16,0 0-16,0 0 0,-1-1 0,1 1 16,0 0-16,0 0 0,0 0 0</inkml:trace>
  <inkml:trace contextRef="#ctx0" brushRef="#br0" timeOffset="5527.92">10626 5990 0,'0'0'0,"0"-21"16,0 0-1,21 21 16,0 0-31,-21 21 16,0 0-16,21 0 0,0 1 0,0-1 16,1 21-16,-22-21 0,42 22 0,-21-22 15,0 21-15,0-21 0,22 22 16,-22-1-16,21 0 0,-21-21 16,22 22-16,-22-22 0,21 21 0,-21-21 0,22 1 15,-22-1-15,0 0 0,0 0 0,-21 0 16,21-21-16,-21 21 15,-21-21 17,0 0-17,0 0-15,0 0 0,0 0 16,-1 0-16,1-21 0,-21 21 0,21 0 16,0-21-16,-22 21 0,22 0 0</inkml:trace>
  <inkml:trace contextRef="#ctx0" brushRef="#br0" timeOffset="5859.73">10393 6541 0,'-21'0'16,"42"0"-16,-21 0 31,21 0-31,0 0 0,0 0 16,0 21-16,22-21 0,-22 0 0,21 21 15,-21-21-15,22 21 0,-1-21 0,0 21 16,-20-21-16,20 0 0,0 21 0,1-21 16,-22 0-16,21 22 0,0-22 15,-20 0-15,-1 0 0,21 21 0,-21-21 16,0 0-16,1 21 0,-1-21 0,0 0 16,0 0-1,-21-21 16,-21 0-15,0-1-16,0 22 16,21-21-16,0 0 0,0 0 15</inkml:trace>
  <inkml:trace contextRef="#ctx0" brushRef="#br0" timeOffset="6247.66">11176 6181 0,'0'0'0,"0"21"47,0 0-47,0 0 0,-21 0 16,21 1-16,0 20 0,0-21 15,0 0-15,0 22 0,0-22 0,0 21 16,0-21-16,0 22 0,0-22 0,0 0 15,21 21-15,-21-21 0,0 1 0,0-1 16,0 0-16,0 0 0,0 0 16,0 0-16,0 1 15,0-1-15,0 0 16,-21-21-16,0 0 31,-1 0 0,1 0-15,0 0 0,21-21-1,-21 21-15,0 0 0</inkml:trace>
  <inkml:trace contextRef="#ctx0" brushRef="#br0" timeOffset="8535.2">2752 14563 0,'0'-21'0,"0"42"0,21-42 15,-21-1-15,0 1 0,0 0 0,0 0 16,-21 21 0,-1 0-16,1 0 0,-21 0 15,0 0-15,20 21 0,-20 0 16,0 0-16,-1 1 0,1-1 0,0 21 16,-1-21-16,1 22 0,21-1 15,-21 0-15,20 1 0,1-1 0,0 21 16,21-20-16,0 20 0,0-20 15,0 20-15,0-21 0,0 22 0,0-22 16,0 1-16,21 20 16,0-21-16,1-20 0,-1 20 0,21-21 15,-21 0-15,0 22 0,22-43 0,-1 21 16,-21 0-16,22-21 0,-1 0 16,-21 0-16,21 0 0,-20 0 0,20-21 15,-21 0-15</inkml:trace>
  <inkml:trace contextRef="#ctx0" brushRef="#br0" timeOffset="9243.95">3027 14901 0,'0'0'0,"0"-21"16,0-21-1,0 21-15,-21 21 16,21 21-1,0 0-15,0 0 0,0 0 0,0 1 16,0-1-16,0 21 0,0-21 16,0 22-16,0-1 0,0-21 0,0 21 15,0-20-15,0 20 0,0-21 16,0 21-16,0-20 0,0-1 0,0 0 16,0 0-16,0-42 46,0 0-46,-22 0 0,22-1 0,0 1 16,0-21-16,0 0 0,0-1 16,0 22-16,0-21 0,0-1 0,0 22 15,22 0-15,-22-21 0,21 21 16,0-1-16,0 1 0,0 21 16,0 0-16,1 0 15,-1 0-15,0 21 0,0-21 0,0 22 16,0-1-16,-21 21 0,22-21 0,-1 0 15,-21 22-15,0-1 0,0-21 16,21 22-16,-21-22 0,0 21 16,0-21-16,0 22 0,0-22 0,0 0 15,21-21 1,-21-21 0,0 0-1,21-1-15,-21 1 0,21 0 0,1-21 16,-22 21-16,21-22 0,0 1 0,-21 0 15,21 20-15,0-20 0,0 0 16,1 21-16,-1-22 0,0 22 0,21 0 16,-21 21-16,1 0 0,-1 0 15,0 0-15,0 0 0,0 0 16,-21 21-16,0 21 0,21-20 0,-21-1 16,0 0-16,22 21 0,-22 1 15,0-22-15,0 21 0,0 0 0,0 1 16,0-22-16,0 21 0,0-21 0,0 22 15,0-22-15,0 0 0,0 0 16,0 0-16,21-21 16,0 0-16,0 0 15,0-21-15</inkml:trace>
  <inkml:trace contextRef="#ctx0" brushRef="#br0" timeOffset="9728.1">4212 14944 0,'0'0'0,"0"-21"0,0-43 16,0 43-16,0 0 15,-21 0-15,0 21 0,0 0 16,-1 0-16,1 0 0,0 0 16,0 21-16,0 0 0,21 0 0,0 0 15,-21 22-15,21-22 0,-22 21 16,22-21-16,0 22 0,0-1 0,0-21 15,0 21-15,0-20 0,0 20 16,0-21-16,0 0 0,0 0 16,0 1-16,22-1 0,-1-21 0,0 0 15,0 0-15,0 0 16,0 0-16,1-21 16,-22-1-16,0 1 0,21 0 0,-21-21 15,21 21-15,-21-22 0,0 22 16,0-21-16,0 21 0,0-22 0,0 22 15,0-21-15,0 21 0,0-1 16,21 44 0,-21-1-16,0 0 15,0 0-15,0 0 0,21 22 0,-21-22 16,0 21-16,0 0 16,0-20-16,0-1 0,21 21 0,-21-21 15,22 0-15,-22 1 0,0-1 16,21-21-16,-21 21 15,21-21-15,0-21 16,-21 0-16,21-1 16,-21 1-16,0 0 0</inkml:trace>
  <inkml:trace contextRef="#ctx0" brushRef="#br0" timeOffset="10151.87">4466 14817 0,'21'0'47,"0"21"-31,1-21-16,-1 21 16,0 0-16,0 0 0,0 1 15,0 20-15,-21-21 0,22 0 0,-1 0 16,0 22-16,-21-22 0,0 21 15,21-21-15,-21 1 0,0-1 0,0 0 16,21 0-16,-21 0 0,0 0 16,0-42 15,0 0-15,0 0-16,0-21 15,0 20-15,0 1 0,0-21 0,0 21 16,0 0-16,0-22 0,0 22 0,0 0 15,0 0-15,21 0 0,-21-1 16,0 1-16,0 0 16,22 21-1,-1-21 1</inkml:trace>
  <inkml:trace contextRef="#ctx0" brushRef="#br0" timeOffset="11019.93">5122 14520 0,'0'0'0,"0"-21"0,0 42 47,0 1-47,0-1 16,0 0-16,0 21 0,0-21 15,0 22-15,0-1 0,0-21 0,0 22 16,0-1-16,0-21 0,0 21 0,0-20 16,0 20-16,0-21 0,0 0 15,0 0-15,0 1 0,0-1 0,0 0 16,0 0-16,0 0 16,0-42 15,0 0-31,0 0 15,0 0-15,0-1 0,0 1 16,0-21-16,0 21 0,0 0 16,0-1-16,0-20 0,21 21 0,1 0 15,-1 0-15,0-1 0,0 1 16,0 21-16,-42 0 47,21 21-47,-21-21 15,0 0-15,0 22 0,-1-22 0,22 21 16,-21-21-16,0 0 0,21 21 0,-21-21 16,21 21-16,0 0 15,0 0-15,0 1 16,0-1-16,0 0 0,0 0 16,21 0-16,-21 0 15,21 1-15,0-1 0,-21 0 0,22-21 16,-1 21-16,-21 0 0,21-21 0,0 21 15,0-21-15,0 0 0,1 0 16,-1 0-16,0 0 0,21 0 0,-21 0 16,22 0-16,-22 0 0,21 0 0,-21-21 15,22 0-15,-22 0 0,0 21 0,21-21 16,-20 0-16,-1-22 0,0 22 16,42-85-1,-63 64-15,22 21 0,-22 0 16,0-1-16,0 1 0,0 0 15,-22 21 1,1 21-16,0-21 16,21 21-16,0 1 0,0-1 15,0 0-15,0 0 0,0 0 16,0 0-16,21 1 0,-21-1 0,21-21 16,1 21-16,-1 0 0,0 0 0,-21 0 15,21 1-15,-21-1 16,0 0-16,0 0 15,0 0-15,-21-21 0,0 21 0,0 1 16,-1-22-16,1 21 0,-21-21 16,21 0-16,0 21 0,-1-21 15,1 0-15,0 0 0,21-21 16,0 0-16,0-1 16,21 1-16</inkml:trace>
  <inkml:trace contextRef="#ctx0" brushRef="#br0" timeOffset="11399.71">6667 14774 0,'64'-21'15,"-128"42"-15,191-42 0,-84 21 0,41-21 16,-105 21 0,0 0-1,0 0-15,-21 0 0,20 0 0,-20 0 16,21 0-16,-21 0 0,20 21 0,-20-21 15,21 21-15,-21 1 0,20-22 16,1 21-16,0 0 0,0-21 0,0 21 16,0 0-16,-1 0 0,22 1 15,0-1-15,0 0 0,0 0 16,0 0-16,22-21 0,-1 21 16,-21 1-16,21-1 0,0 0 15,0 0-15,0 0 0,22 0 0,-22-21 16,0 22-16,0-1 0,0 0 0,1 0 15,-1-21-15,-21 21 0,21-21 16,0 21-16,0-21 0,0 22 16,1-22-1,-1 0-15,0 0 0,0-22 16,0 1-16,0 0 0,1 0 16,-1 0-16,0 0 0</inkml:trace>
  <inkml:trace contextRef="#ctx0" brushRef="#br0" timeOffset="11607.6">7451 14880 0,'21'0'0,"-42"0"0,42-21 15,0 21-15,0 0 16,0 0-16,0 0 0,1 0 0,-1 0 16,0 0-16,0 0 0,0-21 0,0 21 15,1 0-15,20 0 0,-21 0 0,0 0 16,0 0-16,1 0 0,-1 0 15,0 0-15,0 0 0,-42 0 32,0 0-32,0 0 0</inkml:trace>
  <inkml:trace contextRef="#ctx0" brushRef="#br0" timeOffset="11779.5">7578 14986 0,'0'0'0,"-22"21"16,22 0-16,0 1 15,22-22 1,-1 0 0,0 0-16,0 0 0,0 0 15,0 0-15,22 0 0,-22-22 0,0 22 16,21-21-16,-20 21 0,20-21 16,0 21-16,1-21 0,-1 21 0</inkml:trace>
  <inkml:trace contextRef="#ctx0" brushRef="#br0" timeOffset="12063.35">8530 14690 0,'0'0'0,"0"-21"0,0-1 16,0 44 15,0-1-31,0 0 0,0 0 15,0 0-15,0 0 0,0 22 0,0-22 16,0 0-16,0 21 0,0-20 16,0 20-16,0-21 0,0 21 15,-21-20-15,21-1 0,-21 21 0,21-21 16,0 0-16,0 1 0,0-1 0,0 0 16,0 0-16,21-21 31,0 0-31,0 0 0,22 0 0,-22 0 15</inkml:trace>
  <inkml:trace contextRef="#ctx0" brushRef="#br0" timeOffset="12660.92">9165 14838 0,'0'-21'16,"0"42"-16,-21-42 15,0 21 1,0 0-16,-1 0 0,1 21 15,0 0-15,0-21 0,-21 21 0,42 0 16,-22 1-16,1-1 0,21 0 0,-21 0 16,21 0-16,0 0 0,0 1 0,0-1 15,0 0-15,0 0 16,21-21-16,0 0 0,1 21 0,-1-21 16,0 0-16,0 0 0,0 0 15,0 0-15,1-21 16,-22 0-1,0 0-15,0 0 0,0-1 16,0 1-16,0 0 0,0 0 0,0 0 16,0-22-16,0 22 0,21-21 0,0 21 15,0 0-15,0-1 0,0-20 16,1 21-16,-1 21 0,21-21 0,-21 0 16,0 21-16,22 0 0,-1 0 0,-21 0 15,0 21-15,22 0 0,-22 0 16,0-21-16,0 42 0,-21-20 0,0-1 15,0 0-15,0 0 0,0 21 16,0-20-16,0-1 0,0 0 0,0 21 16,0-21-16,0 1 0,0-1 0,0 0 15,0 0-15,0 0 16,21-21-16,1 0 16,-1 0-16,0 0 0,0 0 15,0 0-15,0 0 0,1-21 0,-22 0 16,21 0-16,-21 0 0,0-1 15,0 1-15,0 0 0,0 0 0,0 0 16,0-22-16,0 22 0,0 0 0,0 0 16,-21 21-16,21-21 0,-22 21 0,1 0 15,0 0 1,0 0 0,0 0-16</inkml:trace>
  <inkml:trace contextRef="#ctx0" brushRef="#br0" timeOffset="12995.74">10075 14224 0,'0'0'0,"21"0"31,1 21-31,-1 0 0,0 22 0,0-22 16,0 21-16,0 1 0,22-1 16,-22 21-16,21-20 0,-21-1 0,22 22 15,-22-22-15,0 0 0,0 22 0,0-22 16,-21 0-16,0 1 0,0-1 0,0 0 16,-21 22-16,0-22 0,0 1 15,0-1-15,-22 0 0,1 1 0,0-1 16,-22 0-16,22 1 0,0-1 0,-22-21 15,22 0-15,21 22 0,-22-22 0,22 0 16,-21-21-16,21 21 0,-1 0 0,1-21 16,0 0-1,21-21-15</inkml:trace>
  <inkml:trace contextRef="#ctx0" brushRef="#br0" timeOffset="13815.48">10880 15177 0,'0'0'0,"0"-22"0,0 1 0,0 0 0,0 0 16,0 0-16,-22 0 15,1 21-15,0-22 0,0 1 16,0 0-16,0 21 0,-1-21 16,22 0-16,0 0 0,0-1 0,0 1 15,0 0-15,0 0 0,22 0 16,-1 0-16,0-1 0,21 1 0,-21 0 15,22 0-15,-1 0 0,-21 21 16,22 0-16,-1 0 0,-21 0 0,21 0 16,-20 0-16,-1 21 0,-21 0 15,0 0-15,0 0 0,0 22 0,-21-22 16,-1 0-16,-20 21 0,21 1 16,-21-22-16,-1 21 0,1 1 0,0-1 15,20 0-15,-20 1 0,21-1 0,0 0 16,0-21-16,-1 22 0,22-22 0,0 0 15,0 0-15,0 0 16,22-21-16,-1 0 0,0 0 16,0-21-16,21 21 0,-20-21 0,-1 0 15,21 0-15,-21 0 16,22-1-16,-22-20 0,0 21 0,0 0 16,0 0-16,0-1 0,-21 1 15,0 42 1,0 22-16,0-22 15,0 0-15,0 21 0,0-20 0,0 20 16,0 0-16,-21-21 0,21 22 16,-21-1-16,21 0 0,-21-20 0,21 20 15,0-21-15,0 0 0,0 0 0,0 1 16,0-1-16,0 0 0,0 0 16,21-21-1,0 0 1,0-21-16,1 21 0,-1-21 0,0 0 15,21-1-15</inkml:trace>
  <inkml:trace contextRef="#ctx0" brushRef="#br0" timeOffset="14468.63">12340 15304 0,'0'-22'15,"-21"1"-15,-21 0 0,20 21 16,-20-21-16,0 21 0,21-21 16,-22 0-16,1-1 0,21 1 15,-22 0-15,22 21 0,0-21 0,0 0 16,21 0-16,0-22 0,0 22 0,0 0 16,0 0-16,0 0 0,0-1 15,0 1-15,0 0 0,0 0 0,21 0 16,0 0-16,0-1 0,1 1 0,-1 0 15,0 0-15,0 0 0,0 21 16,22-21-16,-22 21 0,0 0 0,21 0 16,-21 0-16,1 0 0,-1 0 0,0 0 15,0 0-15,0 0 0,-21 21 0,0 0 16,0 0-16,0 0 0,0 0 16,-21 22-16,0-22 0,-21 21 15,-1-21-15,1 22 0,0-22 0,-1 21 16,1 1-16,21-1 0,-22 0 15,22-21-15,0 22 0,0-22 0,21 21 16,0-21-16,0 1 0,0-1 0,0 0 16,0 0-16,21 0 0,0-21 0,0 0 15,1 21-15,-1-21 0,21 0 16,-21 0-16,22 0 0,-1 0 0,-21-21 16,0 0-16,22 0 0,-22 0 0,0 0 15,0-1-15,0 1 0,0 0 16,1-21-16,-1 21 0,-21-1 15,21 1-15,-21 0 0,21 0 0,-21 0 16,0 42 0,0 0-16,0 0 0,0 0 0,0 22 15,-21-22-15,0 21 0,21 1 16,0-1-16,-21 0 0,-1 1 0,22-1 16,0-21-16,-21 21 0,0 1 0,21-22 15,-21 21-15,21-21 0,-21 1 0,21-1 16,0 21-16,-21-21 0,21 0 15,-22 1-15,22-1 0,-21-21 16,21 21-16,0 0 0</inkml:trace>
  <inkml:trace contextRef="#ctx0" brushRef="#br0" timeOffset="15012.31">13504 14563 0,'21'-21'0,"-42"42"0,42-64 0,-21 22 0,0 0 16,0 0-16,0 0 0,0 0 16,0-1-16,-21 22 0,0 0 15,0 0-15,0 22 0,-22-1 16,22 21-16,0 0 0,0 1 16,-21 20-16,20 1 0,1-1 0,0 1 15,0 20-15,21 1 0,0-21 0,0 20 16,0-20-16,0 20 0,0-20 0,0-22 15,0 22-15,21-22 0,0 0 16,0 1-16,1-22 0,-22 0 16,21 21-16,0-42 0,0 22 0,0-1 15,0-21-15,1 0 0,-1 0 0,21 0 16,-21-21-16,0-1 0</inkml:trace>
  <inkml:trace contextRef="#ctx0" brushRef="#br0" timeOffset="15976.14">13822 15028 0,'0'0'0,"0"-21"0,0 0 16,0 0-16,-21 21 0,-1 21 31,22 0-31,0 0 0,0 1 16,0-1-16,-21 21 0,21-21 0,0 0 15,0 22-15,0-22 0,0 0 16,0 0-16,0 0 0,0 1 0,0-1 15,0 0-15,0 0 0,0-42 47,0 0-47,0-22 16,21 22-16,1-21 0,-22 21 0,21-22 16,0 22-16,-21-21 0,21 21 15,0-22-15,-21 22 0,21 0 16,1 21-16,-1 0 0,0 0 0,0 0 15,0 21 1,0 0-16,-21 1 0,22-1 16,-22 0-16,0 0 0,21 0 0,0 0 15,-21 1-15,21-1 0,0 0 0,-21 0 16,21 0-16,1-21 0,-1 21 0,0 1 16,0-22-16,0 0 0,0 0 15,1 0-15,-1 0 0,0 0 0,0 0 16,0-22-16,0 22 0,-21-21 15,0 0-15,22 0 0,-1 0 16,-21 0-16,21-1 0,-21 1 16,0 0-16,21 0 0,0 0 15,0 21 1,1 21 0,-22 0-16,21 0 0,-21 0 0,0 1 15,21-1-15,0 0 0,-21 21 0,0-21 16,21 1-16,0-1 0,-21 0 0,22 0 15,-1-21-15,0 21 0,0-21 16,0 0-16,0 0 0,22 0 0,-22 0 16,0 0-16,21-21 0,-20 21 0,20-21 15,-21 0-15,0 0 0,22-1 0,-22 1 16,0-21-16,0 21 16,-21-22-16,0 22 0,0-21 0,0 0 15,0 20-15,0-20 0,0 21 0,-21 0 16,21 0-16,-21-1 0,0 22 0,-1 0 15,1 0-15,0 0 0,0 0 16,0 0-16,0 22 0,-1-1 0,1 0 16,21 0-16,-21 21 0,21-20 0,-21 20 15,21-21-15,0 21 0,0-20 16,0-1-16,0 0 0,0 0 16,0 0-16,0 0 0,0 1 0,21-22 0,0 0 15,0 0 1,1 0-16,-1 0 15,0 0-15,-21-22 0,21 1 0,0 0 16,0 0-16,1 0 0,-1 0 16,-21-1-16,0 1 0,0 0 0,21 21 15,0 0 1,-21 21 0,0 0-16,0 1 0,21-1 15,-21 0-15,0 0 0,21 0 0,-21 0 16,22 1-16,-22-1 15,21-21-15,0 21 16,0-21 0,0-21-16,0 21 0</inkml:trace>
  <inkml:trace contextRef="#ctx0" brushRef="#br0" timeOffset="16347.92">15409 15028 0,'0'0'0,"-21"-21"0,0-21 15,21 21-15,0 0 16,21 21 15,0 0-31,0 0 0,1 21 16,-1-21-16,0 21 0,-21 0 16,21 0-16,0 0 0,0 22 0,1-22 15,-22 0-15,0 0 0,21 0 16,-21 1-16,0 20 0,0-21 15,0 0-15,0 0 0,0 1 16,-21-22 0,21-22-1,0 1-15,0 0 16,0 0-16,0 0 0,0-22 16,0 22-16,0 0 0,0-21 15,0 21-15,0-1 0,0-20 16,0 21-16,21 0 0,0 0 0,-21-1 15,21 1-15,0 0 0,0 0 16,1 0-16,-1 21 0,0-21 0,0 21 16</inkml:trace>
  <inkml:trace contextRef="#ctx0" brushRef="#br0" timeOffset="17103.63">16214 14478 0,'0'0'0,"0"-21"16,0 0-16,-22 42 31,22 0-31,-21-21 0,21 42 0,0-20 16,-21 20-16,21-21 0,-21 21 15,21 1-15,0-1 0,0 0 16,0-20-16,0 20 0,0 0 0,0 1 16,0-1-16,0-21 0,0 21 0,0-20 15,0 20-15,0-21 0,0 0 0,0 0 16,0 1-16,0-44 47,0 1-32,0 0-15,21 0 0,-21-21 0,21 20 0,-21 1 16,21 0-16,1 0 0,-1-21 0,0 20 16,0 1-16,0 21 0,0-21 15,1 0-15,-1 21 0,0-21 16,-42 21 15,0 0-31,-22 21 0,22-21 0,-21 21 16,21-21-16,-1 21 0,-20-21 15,21 21-15,0-21 0,0 22 0,-1-22 16,22 21-16,-21 0 0,21 0 16,0 0-16,0 0 0,21-21 15,1 22-15,20-1 16,-21-21-16,0 21 0,0-21 0,22 0 15,-22 0-15,21 21 0,-21-21 0,1 0 16,20 0-16,0 0 0,-21 0 0,22 0 16,-1 0-16,-21-21 0,22 0 15,-22 21-15,0-21 0,0-1 0,0 22 16,0-21-16,1 0 0,-22 0 0,0 0 16,0 0-16,0-22 0,0 22 0,0 0 15,0 0-15,0 0 16,0-1-16,0 44 31,0-1-31,21-21 0,0 21 16,-21 0-16,21 0 0,-21 0 15,0 1-15,21-1 0,-21 0 0,21 0 16,-21 0-16,0 0 0,0 1 0,0-1 16,0 0-16,0 0 0,-21 0 15,0 0-15,0 1 0,0-22 16,0 21-16,-1-21 0,1 0 0,0 21 15,0-21-15,0 0 0,21-21 16,0 0 0,0-1-16,21 1 0</inkml:trace>
  <inkml:trace contextRef="#ctx0" brushRef="#br0" timeOffset="17824.34">17547 14732 0,'0'0'16,"0"-42"-1,21 42-15,0-21 0,-21 42 31,-21 0-15,0 0-16,0 0 16,0 0-16,0 1 0,-1-1 0,1-21 15,0 21-15,0 0 0,0-21 16,0 21-16,-1-21 0,1 0 0,0 0 16,21 21-16,0-42 46,0 0-30,0 0 328,0 0-329</inkml:trace>
  <inkml:trace contextRef="#ctx0" brushRef="#br0" timeOffset="20577.24">6413 14817 0,'-21'0'0,"0"0"16,0 0-1,21 21-15,-21-21 16,42 0 31,0 0-47,0 0 15,0-21-15,1 21 16,20-21-16,-21 21 0,21-22 0,1 1 16,-1 21-16,0-21 0,1 0 0,-1 0 15,0 0-15,1-1 0,-1 22 16,0-21-16,1 0 0,-1 0 0,-21 21 15,0 0-15,1-21 0,-22 42 63,-22-21-63,1 21 16,0-21-16,0 21 0,0 0 15,-22-21-15,1 22 0,0-1 16,-1 0-16,1 0 0,0 0 0,-1 0 15,1 1-15,0-22 0,-1 21 0,22 0 16,-21-21-16,21 21 0,0-21 16,21 21-1,0 0 17,21-21-32,0 22 0,0-22 15,0 21-15,-21 0 0,21 0 0,1 0 16,-1 0-16,21 22 0,-21-22 0,0 21 15,1 1-15,-1-22 0,0 21 16,21 0-16,-21 1 0,22-22 16,-22 21-16,21-21 0,-21 1 0,1 20 15,-1-21-15,0 0 0,0-21 16,0 21-16,-21 1 0,0-1 0,21-21 16,-21 21-16,-21-21 31,0 0-16,0 0-15,21-21 0,-21 21 0</inkml:trace>
  <inkml:trace contextRef="#ctx0" brushRef="#br0" timeOffset="22347.99">17420 14499 0,'0'0'0,"-42"-21"0,21 0 0,-1 21 16,1-21-16,0 21 0,0 0 0,0-21 15,-22 21-15,22 0 0,0-22 0,0 22 16,0 0-16,0 0 16,42 22 15,0-1-31,0-21 16,0 21-16,0 0 0,22 0 0,-22 0 15,21 1-15,1-1 0,-1 0 0,0-21 16,1 21-16,-1 0 0,0 0 15,-21-21-15,22 22 0,-1-1 16,-21-21-16,0 0 0,1 21 0,-1-21 16,0 0-16,0 0 0,-21 21 31,-21-21-15,0 21-16,0-21 0,-1 21 15,1-21-15,0 22 0,-21-22 16,21 21-16,-1-21 0,-20 21 0,0 0 15,21 0-15,-22-21 0,1 21 0,0 1 16,-1-1-16,1-21 0,0 21 0,20 0 16,-20-21-16,21 21 0,0-21 15,0 0-15,-1 0 0,44 0 47,-1-21-47,0 0 0,0 21 16,21-21-16,-20 0 0,20-1 0,0 1 15,1 0-15,-1 0 0,0-21 0,1 20 16,-1 1-16,0 21 0,-21-21 16,1 0-16,-1 21 0,0 0 0,-21-21 15,0 42 17,-21-21-32,0 21 15,21 0-15,0 0 31,21-21-15,0 0-16,0 0 0,0 0 16</inkml:trace>
  <inkml:trace contextRef="#ctx0" brushRef="#br0" timeOffset="22660">18267 14690 0,'0'0'0,"21"-21"31,0 21-31,0 0 16,0 0-16,-21-22 0,22 22 15,-1 0-15,0 0 0,0 0 0,0-21 16,0 21-16,22 0 0,-22 0 15,0 0-15,0 0 0,0-21 16,-42 42 47,0-21-63,0 21 0,0-21 15,0 22-15</inkml:trace>
  <inkml:trace contextRef="#ctx0" brushRef="#br0" timeOffset="22879.88">18267 14880 0,'0'0'0,"0"21"16,0 1 0,21-22-1,0 0 1,0 0-16,22 0 0,-22 0 15,0 0-15,0 0 0,0 0 0,0 0 16,1-22-16,-1 22 0,0 0 16,-21-21-16,21 21 15,0 0-15,-21-21 0,21 21 0,1 0 16,-22-21-16</inkml:trace>
  <inkml:trace contextRef="#ctx0" brushRef="#br0" timeOffset="23427.56">19092 14796 0,'-21'-22'16,"0"1"-16,0 21 0,21-21 16,0 0-16,-21 0 0,21 0 15,-22-1-15,22 1 0,0-21 16,0 21-16,0 0 0,0-1 0,0 1 15,22 0-15,-1 0 0,-21 0 0,21 0 16,21-1-16,-21 22 0,1-21 16,-1 21-16,0 0 0,21 0 15,-21 0-15,1 0 0,-1 0 0,0 0 0,0 0 16,-21 21-16,0 1 16,0-1-16,0 0 15,-21 0-15,0 0 0,0 0 0,-1 22 16,1-22-16,-21 21 0,21-21 0,0 22 15,-1-22-15,1 21 0,0-21 0,21 1 16,-21 20-16,21-21 0,0 0 16,0 0-16,0 1 0,0-1 0,21 0 15,0-21-15,0 21 0,1-21 0,-1 0 16,0 0-16,0 0 0,0 0 0,0 0 16,1 0-16,-1 0 0,0 0 15,0-21-15,0 0 16,-21 0-16,0-1 0,0 1 15,0 0-15,0 0 0,0 0 16,-21 0-16,0-1 0,0 1 0,0 0 16,-1 21-16,1 0 15,0 0-15,0 0 0,0 0 16,0 0-16,-1 21 0,1-21 0,0 21 16,21 1-16,0-1 0,21-21 31</inkml:trace>
  <inkml:trace contextRef="#ctx0" brushRef="#br0" timeOffset="23819.34">19770 14647 0,'0'0'0,"0"-21"16,0 0-16,0 0 15,-22 21-15,1 0 16,0 0-16,0 0 0,0 0 0,21 21 15,-21 0-15,-1 0 0,1 1 0,0-1 16,21 0-16,0 0 0,-21 0 16,21 0-16,0 22 0,0-22 15,0 0-15,0 0 0,0 0 0,0 1 16,0-1-16,21-21 0,0 0 16,0 0-16,1 0 0,-1 0 15,0 0-15,21 0 0,-21 0 0,1 0 16,-1-21-16,21 21 0,-21-22 0,0 22 15,-21-21-15,22 0 0,-22 0 0,21 0 16,-21 0-16,0-1 0,0 1 16,0 0-16,0 0 0,0 0 0,0 0 15,0-1-15,-21 1 0,-1 21 0,1 0 16,0 0-16,0 0 0,0 0 16,0 0-16,-1 21 15,22 1 1,0-1-16,22-21 15</inkml:trace>
  <inkml:trace contextRef="#ctx0" brushRef="#br0" timeOffset="24167.86">20172 14245 0,'0'-21'0,"0"42"0,0-63 0,0 21 15,0 0-15,21 21 0,0 0 16,0 21 0,0 0-16,-21 0 0,43 0 15,-22 22-15,0-1 0,21 0 16,1 1-16,-1-1 0,0 0 0,22 1 16,-22 20-16,1-21 0,-22 1 0,0-1 15,0 0-15,-21 1 0,0-1 0,0 0 16,0 1-16,-42-1 0,21 22 15,-22-22-15,-20 0 0,-1 22 0,1-22 16,-1 0-16,-20 22 0,-1-22 0,0 1 16,1-1-16,-1 0 0,0-21 15,1 22-15,-1-22 0,21 0 0,-20 0 16,20 0-16,22 1 0,0-1 0,-1-21 16,1 0-16,0 0 0,20 0 15,1 0-15,0 0 0,0 0 0</inkml:trace>
  <inkml:trace contextRef="#ctx0" brushRef="#br0" timeOffset="24599.2">5038 15727 0,'-22'-21'15,"-41"0"1,42 21-16,-22 0 0,22-22 0,0 22 0,-21 0 16,-1 0-16</inkml:trace>
  <inkml:trace contextRef="#ctx0" brushRef="#br0" timeOffset="25395.74">3725 16171 0,'0'0'0,"-42"22"0,21-1 0,-22-21 0,1 21 16,21-21-16,-21 0 0,20 0 0,1 0 15,0 21-15,0-21 0,0 0 16,42 0 31,0 21-47,0-21 0,22 0 0,-22 0 16,42 0-16,-20 0 0,-1 0 15,21 0-15,1 0 0,-1 0 0,1 0 16,-1 0-16,22 0 0,0 0 0,-1 0 15,22 0-15,0 0 0,0 0 16,0 0-16,21-21 0,-21 21 0,21-21 16,21 21-16,0-21 0,0 21 15,0-21-15,22 21 0,-1-22 0,0 1 16,1 21-16,20-21 0,1 0 16,-1 0-16,1 0 0,20 21 0,1-22 15,-22 1-15,22 0 0,21 0 0,0 0 16,0 21-16,-22-21 0,22-1 0,0 1 15,21 21-15,-21-21 0,0 0 16,-1 21-16,22 0 0,-21-21 0,21 21 16,-21 0-16,21 0 0,0-21 15,0 21-15,-21 0 0,21 0 0,0 0 0,0 0 16,-21 0-16,21 0 0,-21 0 16,-1 0-16,1 0 0,0 0 15,0 0-15,0 0 0,-22 0 0,22 0 16,-21 0-16,0 0 0,-1 0 0,1 0 15,0 0-15,-22 0 0,1 0 16,-1 0-16,1 0 0,-22 0 0,0 0 16,1 0-16,-1 0 0,-21 0 0,0 0 15,0 0-15,-21 0 0,0 0 0,0 0 16,-21 0-16,0 0 0,-21 0 16,-1 0-16,-20-22 0,21 22 0,-43 0 15,21 0-15,-41 0 0,20 0 0,-21 0 16,0-21-16,0 21 0,1 0 15,-1 0-15,-42 0 47,-1 0-47,-20 0 16,0 0-16,-1 0 0,1 0 0,-21 0 16,20 0-16</inkml:trace>
  <inkml:trace contextRef="#ctx0" brushRef="#br0" timeOffset="33077.75">10245 8192 0,'0'-22'0,"-22"22"15,1 0 1,0 0 0,21-21-16,21 21 62,0 0-62,1 21 16,-1-21-16,0 0 15,0 0-15,0 22 0,0-22 16,1 0-16,20 0 0,-21 0 0,0 0 16,22 0-16,-1 0 0,0 0 0,1 0 15,-1 0-15,0 0 0,22 0 0,-22 0 16,22 0-16,-22 0 0,21 0 0,1-22 16,-22 22-16,1 0 0,20 0 15,-21-21-15,1 21 0,-1 0 0,0 0 16,1-21-16,-1 21 0,0 0 0,1 0 15,-1-21-15,-21 21 0,22-21 16,-22 21-16,0 0 0,21-21 0,-21 21 16,1-22-16,-1 22 0,0-21 0,0 21 0,0-21 15,0 0-15,1 21 0,-1-21 16,0 21-16,-21-21 0,21-1 16,0 22-16,0-21 0,-21 0 0,22 0 15,-22 0-15,21 0 0,0-1 16,-21 1-16,0 0 0,0 0 15,0 0-15,21 0 0,-21-1 0,0 1 16,21 0-16,-21 0 0,0 0 0,0 0 16,0-22-16,0 22 0,21 0 15,-21 0-15,22-22 0,-22 22 16,0-21-16,21 21 0,0-22 0,0 22 16,-21 0-16,21-21 0,0 21 0,-21-1 15,0-20-15,22 21 0,-22 0 0,0 0 16,0-1-16,0 1 0,0 0 15,0 0-15,0 0 0,-22 0 16,1-1-16,21 1 0,-21 0 0,-21 0 16,21 0-16,-22 0 0,22-1 0,-21 1 15,-1 0-15,1 0 0,0 0 16,-1 0-16,1-22 0,0 22 0,-1 0 16,1 0-16,-21 0 0,20-1 0,1 1 15,0 21-15,-1-21 0,1 0 16,-22 21-16,22 0 0,-21-21 15,20 21-15,-20 0 0,-1 0 0,1 0 16,-1 0-16,1 0 0,-1 0 0,22 0 16,-22 0-16,1 0 0,-1 21 15,22 0-15,0 0 0,-22-21 0,22 21 16,0 1-16,-1 20 0,1-21 0,0 21 16,-1-20-16,22 20 0,-21 0 0,-1 1 15,1-1-15,0 21 0,-1-20 16,22 20-16,-21-20 0,0 20 0,-1 1 15,1-1-15,21 1 0,0-1 16,-1 1-16,22-22 0,0 21 0,0-20 0,0 20 16,22-20-16,-1-1 0,21 0 15,-21 1-15,22-1 0,-1 0 16,0 1-16,64 20 0,-64-21 16,22 1-16,-22-22 0,22 0 0,-1 0 15,22 0-15,-22 1 0,22-1 0,21-21 16,-21 0-16,42 0 0,-22 0 15,22 0-15,-21-21 0,0-1 0,21 22 0</inkml:trace>
  <inkml:trace contextRef="#ctx0" brushRef="#br0" timeOffset="33908.28">13991 7895 0,'0'0'0,"-21"0"16,21 21-16,-21 1 0,0-22 16,-1 21-16,1-21 15,0 21-15,0-21 0,0 0 16,0 0-16,-1 0 16,1 0-1,0-21-15,0 0 16,0-1-16,0 22 0,21-21 15,-22 0-15,1 0 0,0 0 0,0 0 16,0-1-16,21 1 0,0-21 0,-21 21 16,21-22-16,0 22 0,0-21 0,0 0 15,0-1-15,0 1 0,0 0 16,0-1-16,21-20 0,0 20 16,0-20-16,0 21 0,0-22 0,1 1 15,20 20-15,-21-20 0,21-1 0,1 1 16,-1 20-16,0-20 0,1 21 0,-1-1 15,22-20-15,-22 42 0,21-22 16,-20 22-16,20 0 0,-20 0 0,-1 0 16,21-1-16,-20 22 0,20 0 0,-20 0 15,20 0-15,-21 22 0,1-22 0,20 21 16,-20 0-16,20 0 0,-21 21 16,1-20-16,20-1 0,-20 21 0,-1 0 15,0 1-15,1-1 0,-1 0 16,-21 1-16,0-1 0,0 0 0,-21 22 15,0-22-15,0 22 0,0-1 0,-21 1 16,0-1-16,-21 1 0,21-1 16,-22 1-16,1-1 0,0-20 0,20 20 15,-20-21-15,0 1 0,-1-1 0,-20 0 16,21 1-16,-1-1 0,-20 0 0,-1-20 16,1 20-16,-1 0 0,1-21 0,-1 22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3:13:19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1926 0,'-21'0'16,"0"0"-16,21 21 47,0 1-31,0-1-16,-21-21 0,21 21 15,0 0-15,0 0 16,0 0-1,21-21-15,0 0 16,0 0-16,0 0 16,22 0-16,-22 0 0,0-21 0,21 21 15,1-21-15,-22 0 0,21 21 0,-21-21 16,0 0-16,1-1 16,-1 1-16,0 0 0,-21 0 0,0 0 0,0 0 15,0-1-15,0 1 0,0 0 0,0 0 16,-21 0-16,0 0 15,-1-1-15,1 1 0,0 21 0,0 0 16,-21 0-16,20 0 0,-20 0 0,21 0 16,-21 21-16,-1-21 0,22 22 15,-21-1-15,21 0 0,-1 0 0,-20 0 16,21 22-16,0-22 0,21 21 16,-21-21-16,21 0 0,-22 22 0,22-22 15,0 21-15,0-21 0,0 22 0,0-22 16,0 0-16,22 0 0,-22 22 15,21-22-15,0 0 0,0 0 0,0 0 16,0 22-16,1-22 0,20 0 0,-21 0 16,0 21-16,0-20 15,1-1-15,-1 21 0,0-21 0,-21 0 16,21 22-16,0-22 0,-21 21 0,21-21 16,-21 1-16,0 20 0,0-21 15,0 0-15,0 0 0,-21 22 0,0-22 16,0 0-16,-21 0 0,-1 0 0,22 1 15,-21-1-15,-22-21 0,22 21 16,0 0-16,-1-21 0,1 0 0,0 0 16,-1 0-16,1 0 0,21 0 0,-22-21 15,22 0-15,0 0 0,0-1 0,0 1 16,21 0-16,0 0 0,-21 0 16,21 0-16,-22-1 0,22 1 15,-21 21-15,21-21 16,21 21 15,1 0-31,-1 0 0,21 0 16,-21-21-16</inkml:trace>
  <inkml:trace contextRef="#ctx0" brushRef="#br0" timeOffset="399.37">6329 2434 0,'0'-21'0,"0"42"0,0-63 15,0 21-15,-21 0 16,-1-1-16,1 22 0,0 0 15,0 0-15,0 0 0,0 0 0,-1 0 16,1 0-16,0 22 0,-21 41 16,21-21-1,-1-20-15,1 20 0,0-21 0,21 21 16,-21 1-16,0-1 0,0-21 0,21 22 16,0-1-16,0-21 0,-22 21 15,22-20-15,0 20 0,0-21 0,0 0 16,0 0-16,0 1 0,22-1 0,-22 0 15,21-21-15,0 21 0,0-21 16,0 0-16,22 0 0,-22 0 0,21 0 16,-21 0-16,22 0 0,-22 0 0,21 0 15,0-21-15,1 21 0,-1-21 0</inkml:trace>
  <inkml:trace contextRef="#ctx0" brushRef="#br0" timeOffset="1451.64">6837 2625 0,'0'0'0,"0"-21"0,0-1 0,0 1 16,-21 0-16,-1 21 0,1-21 0,0 21 15,0 0-15,0 0 0,0 0 0,-1 0 16,1 0-16,0 0 0,0 0 16,0 0-16,0 21 0,-1 0 0,1 0 15,0 1-15,0 20 0,0-21 0,0 0 16,-1 22-16,22-22 15,0 21-15,-21-21 0,21 22 0,0-22 16,0 0-16,0 0 0,0 0 0,0 0 16,0 1-16,0-1 0,21-21 15,1 21-15,-1-21 0,0 0 16,0 0-16,0 0 0,0 0 0,1 0 16,-1-21-16,0 21 0,0-21 0,0-1 15,0 1-15,1 0 0,-1 0 16,0 0-16,0-22 0,-21 22 0,0-21 15,21 21-15,-21 0 0,0-22 0,0 22 16,21 0-16,-21 0 0,0 0 16,0-1-1,0 44 1,0-1-16,0 0 16,0 21-16,0-21 0,0 1 15,0 20-15,0-21 0,0 0 0,0 0 16,0 22-16,0-22 0,0 0 0,0 0 15,0 0-15,22 1 0,-22-1 16,21 0-16,0 0 0,0-21 0,0 21 16,0-21-16,1 0 0,-1 0 15,0 0-15,0 0 0,0-21 0,0 0 16,1 0-16,-1 0 0,0-1 16,0 1-16,-21 0 0,0 0 15,21 0-15,-21-22 0,0 22 0,0 0 16,0-21-16,0 21 0,0-1 0,0 1 15,0 0-15,0 0 0,0 0 16,0 0-16,0-1 0,0 44 47,0-1-47,0 0 0,0 0 16,0 0-16,0 0 0,0 22 0,0-22 15,0 0-15,0 0 0,0 0 0,0 22 16,0-22-16,0 0 0,0 43 31,0-43-31,0 0 16,0-42 15,0 0-15,0-1-16,0 1 0,0 0 15,0-21-15,0 21 0,0-1 0,0-20 16,0 21-16,0 0 0,21 0 15,1-22-15,-22 22 0,21 0 0,0 0 16,0 0-16,0-1 0,0 1 0,1 21 16,-1 0-16,0-21 15,0 21-15,0 0 0,0 0 0,1 0 16,-1 21-16,21 0 0,-21 1 0,-21-1 16,21 0-16,1 21 0,-22-21 0,0 1 15,0 20-15,0-21 0,0 21 16,0-20-16,0-1 0,0 21 0,0-21 15,0 0-15,0 1 0,0-1 0,0 0 16,0 0-16,0 0 16,0-42 15,21 0-15,-21 0-16,21 0 15,0-1-15,0 1 0,0 0 16,1-21-16</inkml:trace>
  <inkml:trace contextRef="#ctx0" brushRef="#br0" timeOffset="1987.85">7895 2604 0,'0'0'0,"0"-22"0,0-20 16,0 63 31,0 0-32,0 1-15,0-1 0,0 0 0,0 0 16,0 21-16,0-20 0,0-1 0,0 0 16,0 21-16,0-21 0,0 1 15,0-1-15,0 0 0,0 0 0,0 0 16,0 0-16,0 1 0,0-1 16,0 0-16,0-42 46,0 0-46,0-1 16,0 1-16,0 0 0,0-21 16,0 21-16,0-1 0,0-20 15,0 21-15,21-21 0,0 20 0,-21 1 16,22-21-16,-1 21 0,0 0 0,0-1 16,0 1-16,0 0 0,1 21 15,-1 0-15,0-21 0,0 21 0,0 0 16,0 0-16,1 21 0,-1 0 0,0 0 15,0 22-15,0-22 0,-21 0 16,0 0-16,0 22 0,0-22 16,0 21-16,0-21 0,0 0 0,0 1 15,0 20-15,0-21 0,0 0 0,0 0 16,-21 1-16,21-1 16,0-42 30,0-1-46,0 1 0,0 0 16,0 0-16,21 0 0</inkml:trace>
  <inkml:trace contextRef="#ctx0" brushRef="#br0" timeOffset="2840.35">8530 2731 0,'0'21'16,"21"-21"15,0 0-15,1 0-16,-1-21 0,0 21 16,-21-22-16,21 22 0,0-21 0,-21 0 15,0 0-15,0 0 0,0 0 16,0-1-16,0 1 15,0 0-15,-21 21 32,0 0-32,0 0 0,0 0 15,21 21-15,-22 0 0,22 1 16,0-1-16,-21 0 0,21 0 0,-21 0 16,21 22-16,-21-22 0,21 0 0,0 0 15,0 21-15,0-20 0,0-1 16,0 0-16,0 0 0,0 0 0,0 0 15,0 1-15,0-1 0,0 0 0,21-21 16,-21 21-16,21-21 0,0 21 0,1-21 16,20 0-16,-21 0 0,0 0 0,0 0 15,22 0-15,-22 0 0,0-21 16,0 0-16,0 21 0,1-21 16,-1 0-16,0-1 0,0 1 0,0 0 15,0-21-15,1 21 0,-1-22 0,0 1 16,0 21-16,-21-22 0,0 1 15,21 21-15,-21-21 0,0 20 0,0 1 16,0 0-16,0 0 0,-21 21 31,0 0-31,21 21 16,0 0-16,-21-21 0,21 21 0,-21 1 16,21-1-16,0 0 15,0 0-15,21-21 16,0 0-16,0 0 15,0 0-15,0 0 0,1 0 16,-1-21-16,0 21 0,0-21 16,-21 0-16,21 21 0,-21-22 15,21 22-15,-21-21 0,22 21 0,-22-21 16,0 42 15,0 0-15,0 1-16,0-1 0,0 0 0,-22 21 15,22-21-15,0 1 0,0-1 0,0 21 16,0-21-16,0 0 0,0 1 16,0-1-16,0 0 0,0 0 0,0 0 15,0 0-15,0 1 16,0-1-16,22-21 0,-1 21 16,0-21-16,0 0 0,0 0 15,0 0-15,-21-21 16,22 0-16,-22-1 0,21 1 15</inkml:trace>
  <inkml:trace contextRef="#ctx0" brushRef="#br0" timeOffset="3548.18">10626 2963 0,'0'0'0,"-22"0"16,22-21 15,0 0-15,0 0-16,0 0 0,22-22 15,-1 22-15,0-21 0,21 0 0,-21-1 16,22 1-16,-22-22 0,21 1 15,1 21-15,-1-22 0,0 1 0,1 20 16,-1 1-16,-21 0 0,0-1 16,0 1-16,-21 21 0,0 0 0,0-1 15,-42 22 1,21 0-16,0 0 0,-22 22 0,22-22 16,-21 21-16,21 0 0,-22 0 0,22 21 15,0-20-15,0 20 0,21-21 16,0 21-16,0 1 0,0-22 0,0 21 15,21 1-15,0-22 0,0 21 0,1-21 16,20 22-16,-21-22 0,21 0 16,-20 0-16,20 0 0,-21 0 0,0 1 15,0-1-15,1 0 0,-22 0 0,0 0 16,0 0-16,-43 1 16,22-22-16,-21 21 15,-1-21-15,1 21 0,0-21 0,-1 0 16,-20 0-16,21 0 0,20 0 0,-20 0 15,0 0-15,21 0 0,-1 0 0,1 0 16,42-21 15,1 21-31,20 0 16,-21-21-16,0 21 0,22-22 16,-22 22-16,21-21 0</inkml:trace>
  <inkml:trace contextRef="#ctx0" brushRef="#br0" timeOffset="3784.05">11853 2540 0,'0'-21'16,"21"21"-1,1 0-15,-1 0 16,0 0-16,0-21 0,0 21 0,0 0 16,1 0-16,-1 0 0,0 0 15,0 0-15,0 0 16,-21 21-16</inkml:trace>
  <inkml:trace contextRef="#ctx0" brushRef="#br0" timeOffset="3935.96">11790 2731 0,'0'21'16,"21"-21"15,0 0-31,0 0 16,0 0-16,1 0 0,20 0 16,0-21-16,1-1 0,-1 22 15,0-21-15</inkml:trace>
  <inkml:trace contextRef="#ctx0" brushRef="#br0" timeOffset="4488.07">13039 2307 0,'0'0'0,"0"-21"0,-43-21 15,43 21-15,-21-1 16,0 22-1,21 22 1,0-1-16,0 0 16,0 0-16,21 21 0,-21-20 0,0 20 15,0-21-15,0 21 0,0 1 0,0-22 16,0 21-16,0 1 0,0-22 16,0 21-16,0-21 0,0 0 0,0 1 15,0-1-15,-21 0 0,21 0 0,-21-21 16,0 0-1,-1 0 1,22-21-16,0 0 0,0 0 16,0-1-16,0 1 0,0-21 15,0 0-15,0-1 0,0 1 0,22 0 16,20-1-16,-21 1 0,0 21 16,22-22-16,-22 22 0,21-21 0,0 21 15,-20 0-15,20 21 0,0-22 0,1 22 16,-22 0-16,21 0 0,-21 0 15,22 0-15,-22 22 0,0-1 0,0 0 16,0 0-16,0 21 0,1-20 0,-1 20 16,-21-21-16,0 21 0,0 1 0,0-22 15,0 21-15,0-21 0,0 22 16,0-22-16,-21 0 0,21 0 0,-22 0 16,1 1-16,0-1 0,21 0 15,0-42 16,0 0-31,0-1 16,21 1-16,0 0 0</inkml:trace>
  <inkml:trace contextRef="#ctx0" brushRef="#br0" timeOffset="5373.52">13610 2519 0,'21'0'16,"0"0"15,1 0-31,-1 0 0,0-21 15,0 21-15,0-21 16,0-1-16,1 22 0,-1-21 16,0 0-16,0 0 0,-21 0 15,21 0-15,-21-1 0,0 1 0,0 0 16,0 0-16,0 0 16,-21 21-1,0 0-15,0 0 0,0 0 0,21 21 16,-22 0-16,1 0 0,0 0 0,21 22 15,-21-22-15,0 21 0,21 1 16,0-22-16,0 21 0,-21 0 0,21-20 16,0-1-16,0 21 0,0-21 0,0 0 15,21 1-15,0-22 16,0 0-16,0 0 16,0 0-16,22 0 0,-22 0 0,0 0 15,0-22-15,0 1 0,1 0 0,20 0 16,-21 0-16,0 0 0,0-1 0,1-20 15,-1 21-15,0-21 0,0-1 16,0 22-16,0 0 0,-21-21 0,22 20 16,-22 1-16,21 21 0,-21-21 0,0 42 31,0 0-15,0 1-16,-21-1 0,-1 0 0,22 0 15,-21 21-15,21-20 0,0-1 0,0 21 16,0-21-16,0 0 0,0 1 0,0-1 15,0 0-15,0 0 0,0 0 16,21-21-16,1 21 0,-1-21 16,0 0-16,0 0 0,0 0 15,0 0-15,1 0 0,-1-21 0,0 0 16,0 0-16,-21 0 0,21 0 16,0-1-16,1 1 0,-1 0 0,0-21 15,-21 21-15,21-1 0,-21 1 16,21 21-16,-21-21 0,0 42 31,0 0-31,0 1 16,0-1-16,0 0 0,0 0 15,0 0-15,0 0 0,0 1 0,0-1 16,0 0-16,21-21 16,1 0-16,-1 0 0,0 0 15,0 0-15,0 0 0,43-21 31,-43 0-31,-21-1 0,21-20 16,-21 21-16,0 0 0,0-22 16,0 22-16,0 0 0,0-21 0,0 21 15,0-1-15,-21 1 0,0 0 0,21 0 16,-21 21 0,21 21 15,21-21-31,0 0 15,0 0 1,0 0-16,0 0 0</inkml:trace>
  <inkml:trace contextRef="#ctx0" brushRef="#br0" timeOffset="6151.26">16722 2117 0,'42'0'15,"-21"0"1,0 0-16,0 0 0,1-21 15,-1-1-15,0 22 0,0-21 16,21 0-16,1 0 0,-1 0 16,0 0-16,1-22 0,-1 22 0,22-21 15,-22 21-15,-21-22 0,21 1 16,-20 21-16,-1-22 0,-21 1 0,0 0 16,0 21-16,0-22 0,-21 22 0,-22 0 15,1 0-15,0 0 0,-22-1 16,22 22-16,-22 0 0,1 0 0,-1 0 15,22 0-15,-22 22 0,22-1 0,0 0 16,-1 0-16,22 0 0,0 22 16,0-1-16,21 0 0,0 1 0,0-1 15,0 0-15,0 1 0,21-1 0,0 0 16,22 1-16,-22-1 16,0 0-16,21 1 0,-21-1 0,22 0 15,-22 1-15,21-1 0,1-21 0,-22 43 16,21-22-16,-21 0 0,0 1 0,1-1 15,-22-21-15,0 21 0,0 1 16,0-22-16,-22 21 0,-20-21 0,21 1 16,-21-1-16,-1 0 0,-20 0 0,20-21 15,-20 0-15,-1 21 0,22-21 16,-21 0-16,20 0 0,1 0 0,0-21 16,20 0-16,1 0 0,0 0 0,0-1 15,21-20-15,-21 21 0,21-21 0,0-1 16,0 22-16,0-21 15,0 21-15,0-1 0,0-20 0,0 21 16,0 0-16,21 21 16,0 0-16,0 0 0,0 0 15,1 0-15,-1 0 0,0 21 16</inkml:trace>
  <inkml:trace contextRef="#ctx0" brushRef="#br0" timeOffset="6448.08">17653 2307 0,'0'-21'0,"0"42"0,0-63 16,-21 42-16,0-21 16,-1 21-16,1 0 0,0 0 0,0 0 15,0 0-15,0 0 0,-1 21 0,1 0 16,0 0-16,0 0 0,0 1 15,0 20-15,21-21 0,-22 21 0,22 1 16,-21-1-16,21-21 0,0 22 0,0-1 16,0-21-16,0 21 0,0-20 15,21 20-15,1-21 0,-1 0 0,0 0 16,21-21-16,1 22 0,-1-22 0,0 0 16,1 0-16,-1 0 0,0 0 15,22 0-15,-22 0 0,0-22 16</inkml:trace>
  <inkml:trace contextRef="#ctx0" brushRef="#br0" timeOffset="6891.82">18330 2519 0,'0'0'0,"21"-85"15,-21 43-15,0 21 0,0 0 0,-21-1 16,0 22-16,0-21 0,-21 21 0,20 0 16,-20 0-16,21 0 0,-21 0 15,20 0-15,-20 0 0,21 21 16,-21 1-16,20-1 0,1 21 0,0-21 15,0 22-15,0-1 0,0-21 0,21 21 16,0 1-16,0-22 0,0 21 16,0-21-16,0 22 0,0-22 0,0 0 15,21-21-15,0 21 0,0 0 0,0-21 16,0 0-16,1 0 0,20 0 16,-21 0-16,0 0 0,22-21 0,-22 0 15,0 0-15,0 0 0,0 0 0,0-1 16,1-20-16,-1 21 0,0-21 15,0-1-15,0 1 0,-21 0 0,0-1 16,21 22-16,-21 0 0,22 0 0,-22 0 16,0-1-16,0 44 31,-22-1-31,22 0 0,-21 0 0,21 21 16,-21-20-16,21 20 0,0-21 0,0 0 15,0 22-15,0-22 0,0 0 16,0 0-16,21 0 0,0 0 0,1-21 15,-1 22-15,0-22 0,0 0 0,21 0 16,1 0-16,-22 0 0,21 0 0,1-22 16,-1 1-16,-21 0 0,21 0 15,-20 0-15</inkml:trace>
  <inkml:trace contextRef="#ctx0" brushRef="#br0" timeOffset="7347.99">18965 2265 0,'0'0'16,"0"-21"-16,0 0 15,-21 21 1,0 0-16,21 21 0,-21 0 16,21 0-16,0 0 0,-21 22 0,21-22 15,-22 0-15,22 21 0,0-21 0,-21 22 16,21-1-16,-21-21 0,21 0 16,-21 22-16,21-22 0,0 0 0,0 0 15,0 0-15,0 1 16,-21-22-16,21-22 31,0 1-31,0 0 16,0 0-16,0 0 0,0 0 0,0-22 15,0 1-15,0 21 0,21-22 16,0 1-16,0 0 0,0 21 0,22-22 16,-22 22-16,21 0 0,-21 0 0,22 0 15,-22 21-15,21 0 0,-21 0 0,22 0 16,-22 0-16,0 0 0,0 0 15,22 21-15,-43 0 0,21 0 0,-21 0 16,21 0-16,-21 22 0,0-1 0,0-21 16,0 22-16,0-1 15,0-21-15,-21 21 0,0-20 0,21-1 16,0 0-16,0 0 0,-22 0 0,22 0 16,-21 1-16,21-44 31,21 1-31,1 21 15,-1-21-15,0 0 0</inkml:trace>
  <inkml:trace contextRef="#ctx0" brushRef="#br0" timeOffset="7831.71">19643 2244 0,'0'0'0,"0"-21"0,0-1 15,0 44 16,0-1-31,0 0 16,0 0-16,0 0 0,0 22 0,-22-22 16,22 0-16,0 21 0,0-21 15,-21 22-15,21-22 0,-21 21 0,21-21 16,0 1-16,-21-1 0,21 0 0,-21 0 16,21 0-1,-21-21-15,21-21 31,0 0-31,0 0 16,0 0-16,0-1 0,0 1 0,0-21 16,21 21-16,-21-22 0,21 22 0,21-21 15,-21 21-15,1-22 0,-1 22 0,21 0 16,-21 0-16,22 0 0,-22 0 16,0 21-16,21 0 0,-21 0 0,1 0 15,-1 0-15,0 0 0,0 0 16,0 21-16,-21 0 0,0 0 15,0 0-15,0 22 0,21-22 16,-21 21-16,0-21 0,0 22 0,0-1 16,0-21-16,0 21 0,0-20 0,0-1 15,-21 0-15,21 0 0,0 0 16,0 0-16,0-42 47,21 0-47</inkml:trace>
  <inkml:trace contextRef="#ctx0" brushRef="#br0" timeOffset="8604.27">20278 2434 0,'0'0'0,"0"-21"16,0 0-1,21 21-15,0-21 16,0 21-16,0-21 0,0 21 0,1-22 16,-1 22-16,0-21 0,0 21 15,0-21-15,-21 0 0,0 0 16,-21 21 15,0 0-31,0 0 0,0 0 16,-1 0-16,1 21 0,0 0 0,0 0 15,21 0-15,-21 1 0,0-1 0,-1 21 16,22-21-16,-21 22 0,21-1 16,0-21-16,0 21 0,0-20 0,0-1 15,0 0-15,0 42 16,21-41-16,1-1 0,-1-21 16,0 0-16,0 0 0,21 0 0,-20 0 15,20 0-15,-21 0 0,0 0 0,22-21 16,-22 21-16,21-22 0,-21 1 0,0 0 15,1 0-15,20 0 0,-21-22 16,0 22-16,0-21 0,1 21 16,-22-22-16,21 1 0,0 21 0,-21 0 15,21 0-15,-21-1 0,0 1 0,0 0 16,0 42 31,0 0-32,0 1 1,21-22 0,0 0-16,1 0 15,-1 0-15,0-22 0,0 22 0,0-21 16,0 21-16,-21-21 16,22 21-16,-22-21 0,21 21 15,-21 21 16,0 0-15,-21 22-16,-1-22 0,22 21 16,0-21-16,-21 22 0,21-1 0,-21-21 15,21 21-15,0-20 0,0-1 0,0 0 16,0 0-16,0 0 0,0 0 0,0 1 16,21-1-1,0-21-15,1 0 0,-1 0 16,0 0-16,0 0 0,0-21 15,0-1-15,1 22 0,20-21 0,-21 0 16</inkml:trace>
  <inkml:trace contextRef="#ctx0" brushRef="#br0" timeOffset="9041.02">22183 1651 0,'0'0'0,"42"-63"16,-21 41-16,-21 1 0,0 0 15,0 0-15,0 0 0,-21 21 31,0 0-15,0 0-16,-22 42 0,22-21 0,-21 22 16,-1-1-16,1 0 0,0 1 15,-1 20-15,1-21 0,-21 22 0,20-1 16,-20 1-16,20-1 0,1 1 0,0-1 16,21 1-16,-22-1 15,22 1-15,0-1 0,0 1 0,21-1 16,0 1-16,0-22 0,0 1 0,0-1 15,21 0-15,0 1 0,21-22 16,1 0-16,-22 21 0,21-21 0,22 1 16,-22-22-16,0 21 0,-20-21 0,20 0 15,-21 0-15,0 0 0,0 0 0,1 0 16,-1 0-16,0 0 0,0-21 0</inkml:trace>
  <inkml:trace contextRef="#ctx0" brushRef="#br0" timeOffset="10732.04">22310 2180 0,'-22'21'0,"44"-21"46,-1 0-46,0 0 0,0 0 16,21 0-16,-20-21 0,20 21 0,0-21 16,1 0-16,-1 21 0,0-21 0,1 0 15,20-1-15,-42 1 0,22 21 16,-22-21-16,0 0 0,-21 0 16,0 0-16,0-1 0,-21 1 0,0 0 15,-22 0-15,1 21 0,-22 0 16,1-21-16,-1 21 0,-20 0 0,20 0 15,1 0-15,-1 21 0,22-21 0,-22 21 16,22 0-16,0 0 0,21 22 16,-22-22-16,43 0 0,0 0 0,0 22 15,0-22-15,0 0 0,0 21 0,21-21 16,22 1-16,-22 20 0,21-21 16,1 21-16,-1 1 0,0-22 0,22 21 15,-22 1-15,0-22 0,1 21 16,-22-21-16,21 22 0,-21-22 15,1 21-15,-22-21 0,0 0 0,0 1 16,0-1-16,-22-21 0,-20 21 0,21-21 16,-21 0-16,-22 21 0,22-21 15,-1 0-15,1 0 0,0 0 0,21 0 16,-22 0-16,22 0 0,-21-21 0,21 21 16,21-21-16,-22 21 0,22-21 15,0-1-15,0 1 16,22 21-16,-1 0 0,0-21 15,0 21-15,0-21 0,22 21 0,-1 0 16</inkml:trace>
  <inkml:trace contextRef="#ctx0" brushRef="#br0" timeOffset="11320.22">22987 2371 0,'0'0'0,"0"-21"0,-21 21 31,21 21-15,-21 0-16,21 21 0,0-21 0,0 1 15,-22 20-15,22-21 0,0 0 0,0 22 16,0-22-16,0 0 0,0 0 16,0 0-16,0 0 0,0 1 15,22-1-15,-1 0 0,0-21 0,0 0 16,0 21-16,0-21 0,1 0 15,-1 0-15,21 0 0,-21 0 0,22-21 16,-22 0-16,21 0 0,-21 21 0,22-22 16,-22 1-16,0-21 0,21 21 0,-21 0 15,1-1-15,-22-20 0,21 21 16,0-21-16,0 20 0,-21 1 0,0 0 16,21 0-16,0 42 31,-21 0-31,0 0 15,0 22-15,0-22 0,22 21 0,-22 1 16,0-1-16,0 0 0,0 22 16,0-22-16,0 22 0,0-1 0,-22-21 15,22 43-15,-21 63 0,0-84 16,0 20-16,0 1 0,0 0 0,-1-22 16,1 22-16,-21-22 0,0 22 15,-1-21-15,1-1 0,0-21 0,-1 22 16,1-22-16,0-21 0,20 22 0,-20-22 15,0 0-15,-1-21 0,22 0 0,0 0 16,0 0-16,-21 0 0,20 0 0,22-21 16,-21 0-16,21 0 15,0-1-15,0-20 0,0 21 0,0-21 16,0 20-16,0-20 0,0 0 0,0-1 16,21 1-16,1 0 0,-1-22 0,0 22 15,21-22-15,1 1 0,-1-1 0</inkml:trace>
  <inkml:trace contextRef="#ctx0" brushRef="#br0" timeOffset="11719.46">24045 2392 0,'21'-21'0,"-42"42"0,64-63 0,-22 20 0,-21 1 15,0 0-15,0 0 16,-21 21-1,-1 0-15,1 0 0,0 0 16,0 21-16,0 0 0,0 0 16,-1-21-16,22 22 0,-21-1 0,21 0 15,0 0-15,0 0 0,0 0 0,0 1 16,21-1-16,1 0 16,-1 0-16,0-21 0,-21 21 0,21 0 15,0 1-15,0-22 0,-21 21 16,0 0-16,22 0 0,-22 0 15,0 0-15,0 1 16,-22-1-16,1-21 0,0 0 16,-21 21-16,21-21 0,-22 0 0,1 21 15,21-21-15,-22 0 0,1 0 16,21 0-16,0 0 0,0 0 0,-1 0 16,44-21-1,-1 21 1,0-21-16,21 0 0,-21-1 0,22 1 15,-22 0-15</inkml:trace>
  <inkml:trace contextRef="#ctx0" brushRef="#br0" timeOffset="11979.85">24723 2053 0,'0'0'0,"21"-42"0,0-22 15,-21 43-15,0 42 31,-21 1-31,0-1 0,-1 0 0,1 21 16,21 1-16,-21-1 0,0 0 0,0 22 16,0-22-16,-1 22 0,1-22 15,0 0-15,0 1 0,0-1 0,21 0 16,0 1-16,-21-22 0,21 21 16,-22-21-16,22 0 0,0 1 15,0-1-15,0 0 16,22-21-16,-1 0 0,0 0 15,0 0-15,0-21 0,0 0 16</inkml:trace>
  <inkml:trace contextRef="#ctx0" brushRef="#br0" timeOffset="12908.35">24828 2582 0,'0'-21'15,"22"21"-15,-1 0 16,0-21-16,0 21 0,0-21 15,0 0-15,22 21 0,-22-21 16,0-1-16,21 22 0,-20-21 0,-1 0 16,0 0-16,0 0 0,-21 0 0,0-1 15,0 1 1,-42 21-16,21 0 0,-1 21 16,1-21-16,-21 22 0,21-1 0,-22 0 15,1 21-15,21-21 0,0 22 16,-22-22-16,22 21 0,0-21 0,21 22 15,0-22-15,0 21 0,0-21 16,0 1-16,0-1 0,21-21 16,0 21-16,22 0 0,-22-21 0,21 0 15,1 0-15,-1 0 0,0 0 0,1 0 16,-1 0-16,0 0 0,1-21 16,-22 21-16,21-21 0,-21 0 0,0-1 15,1 1-15,-1 0 0,0-21 0,0 21 16,-21-1-16,0-20 0,21 21 0,-21 0 15,0 0-15,0 42 32,0 0-32,-21 0 15,21 0-15,0 22 16,0-22-16,-21 0 0,21 0 0,-21 0 16,21 0-16,-21 1 0,21-1 0,0 0 15,0 0-15,0-42 47,0 0-31,0 0-16,0-1 0,21 1 15,0 0-15,0 0 0,0 0 0,0-22 16,1 22-16,20 0 0,-21-21 16,21 21-16,1-1 0,-22 22 0,21-21 15,-21 21-15,22 0 0,-22 0 16,0 0-16,0 0 0,0 21 15,1-21-15,-1 22 0,-21-1 0,0 0 16,0 21-16,0-21 0,0 1 0,0-1 16,0 21-16,0-21 0,0 0 0,-21 1 15,21-1-15,-22 0 0,1-21 16,21 21-16,-21 0 16,21-42 15,0 0-31,0 0 15,21 0-15,0-1 0,1 1 0,-1 0 16,0 0-16,0 0 0,21-22 16,1 22-16,-1 0 0,-21-21 15,22 21-15,-1-1 0,-21 22 0,21 0 16,-20 0-16,-1 0 0,0 0 16,0 0-16,0 0 0,-21 22 0,0-1 15,0 0-15,0 21 0,0-21 0,0 1 16,0-1-16,0 0 0,0 21 0,-21-21 15,21 1-15,-21-1 16,21 0-16,-21-21 0,0 21 16,-1-21-16,1 0 0,0 0 15,0 0-15,-21-21 16,20 0-16</inkml:trace>
  <inkml:trace contextRef="#ctx0" brushRef="#br0" timeOffset="13104.24">24828 2286 0,'0'0'15,"-63"0"1,63-21-16,42 0 16,-21 21-16,22 0 15,-1 0-15,0 0 0,22 0 0,-22 0 16,1 0-16,20 0 0,-21 0 15,-20 0-15,20 0 0,0 0 0,-21 0 16</inkml:trace>
  <inkml:trace contextRef="#ctx0" brushRef="#br0" timeOffset="13480.02">26882 2498 0,'0'-21'0,"-22"21"16,1 0 0,0 0-16,0 0 0,21 21 0,-21-21 15,21 21-15,-21 0 0,21 0 0,0 0 16,0 1-16,0-1 15,0 0-15,21-21 16,0 0-16,0 0 0,0 0 16,0 0-1,1-21-15,-22 0 16,0-1-16,0 1 16,21 21 30,0 0-30</inkml:trace>
  <inkml:trace contextRef="#ctx0" brushRef="#br0" timeOffset="13727.89">27411 2498 0,'0'0'0,"0"-21"15,0 42 17,-21 0-32,21 0 0,-22 21 15,1-20-15,21-1 0,-21 0 0,21 21 16,-21-21-16,21 1 0,-21-1 0,21 0 16,-21-21-16,21 21 0,-22 0 15,22 0-15,0-42 31,0 0-15</inkml:trace>
  <inkml:trace contextRef="#ctx0" brushRef="#br0" timeOffset="14028.72">27453 2244 0,'-21'0'0,"42"0"0,-63-21 16,21 21-16,-1 0 0,1 0 15,0 0-15,21 21 16,0 0 0,0 0-16,21-21 15,0 0-15,1 0 16,-1 0-16,0 0 0,0 0 16,0 0-16,-21-21 0,21 0 15,-21 0-15,0-1 16,0 1-16,0 0 15,-21 21-15,0 0 16,0 0-16,21 21 16,-21 0-16,21 1 0,0-1 15,0 0-15,0 0 0,0 0 0</inkml:trace>
  <inkml:trace contextRef="#ctx0" brushRef="#br0" timeOffset="14467.47">28067 2434 0,'0'0'16,"-21"0"15,0 0-31,21 21 0,-22 1 16,1-1-16,0 0 0,21 0 0,-21 0 15,0 22-15,21-22 0,0 0 0,-21 0 16,21 0-16,-22 0 0,22 1 15,-21-22-15,21 21 0,-21-21 16,0 0 0,21-21-1,0-1 1,21 1-16,0 0 0,0 0 16,1 0-16,-1 0 0,21-1 0,0-20 15,-20 21-15,20 0 0,0-22 16,1 22-16,-1 0 0,0 0 0,1 21 15,-1 0-15,-21 0 0,0 0 16,0 0-16,1 21 0,-22 0 0,0 0 16,0 1-16,0-1 0,0 21 0,0-21 15,-22 22-15,1-22 0,0 21 16,21-21-16,-21 0 0,0 22 16,21-22-16,-21-21 0,21 21 0,0 0 15,21-21 16</inkml:trace>
  <inkml:trace contextRef="#ctx0" brushRef="#br0" timeOffset="14788.8">28765 1842 0,'0'-22'0,"0"44"0,0-65 0,22 43 16,-1 0-16,0 21 16,21 1-16,-21 20 0,22-21 15,-1 21-15,0-20 0,-20 20 0,20 0 16,-21 1-16,0 20 0,0-21 0,-21 1 16,0 20-16,0-20 0,0 20 15,-21 1-15,0-22 0,0 21 0,0-20 16,-22-1-16,1 0 0,21 1 0,-21-1 15,-1-21-15,22 22 0,-21-22 16,-1 21-16,22-21 0,-21 0 16,21 1-16,-22-1 0,22-21 0,-21 21 15,21-21-15,0 0 0,-1 0 0,-20 0 16,21 0-16,0 0 0</inkml:trace>
  <inkml:trace contextRef="#ctx0" brushRef="#br0" timeOffset="16140.33">17272 3493 0,'0'0'0,"-64"0"15,43 0-15,0-22 0,0 22 16,42 22 47,0-22-63,0 0 0,22 0 15,-22 0-15,0 0 0,21 0 0,1 0 16,-1 0-16,0 0 0,1 0 0,20 0 15,-20 0-15,20 0 0,-21 0 16,22 0-16,-1 0 0,1 0 0,21 0 16,-1 0-16,-20-22 0,42 22 0,-22 0 15,22-21-15,-21 21 0,21 0 16,-22 0-16,22-21 0,21 21 0,-21 0 16,21 0-16,-21 0 0,21 0 15,0 0-15,0 0 0,-21 0 16,21 0-16,0 0 0,21 0 0,-21 0 15,0 0-15,21 0 0,-21 0 0,-21 0 16,21 0-16,21 0 0,-21 0 16,0 0-16,0 0 0,0 0 0,0 0 15,0 0-15,-21 0 0,21 0 0,0 0 16,0 0-16,0 0 0,-21 0 16,21 0-16,-22 0 0,1 0 0,0 0 15,0 0-15,0 0 0,0 0 0,-1 0 16,1 0-16,0 0 0,-21 0 15,21 0-15,-22 0 0,1 0 0,0 0 16,-1 0-16,1 0 0,-22 0 0,22 0 16,0 0-16,-1 0 15,22 0-15,-21 0 0,0 0 0,-1 0 16,1 0-16,0 0 0,-1 0 0,1 0 16,-22 0-16,22 0 0,0 0 15,-1 0-15,1 0 0,-21 0 0,20 0 16,-20 0-16,20 0 0,-20 0 0,-1 0 15,1 0-15,-1 0 0,-20 0 16,20 0-16,1 0 0,-1-21 0,1 21 16,-1 0-16,1 0 0,-1-21 0,1 21 15,-1 0-15,22 0 0,-22 0 16,-20 0-16,20 0 0,-20 0 16,20 0-16,-21 0 0,1 0 0,-1 0 15,0-21-15,-20 21 0,20 0 16,0 0-16,-21 0 0,22 0 0,-22-22 15,21 22-15,-21 0 0,22 0 0,-22 0 16,0 0-16,0 0 0,0-21 16,1 21-1,-44 0 95,1 0-110,0 0 15,0 0-15</inkml:trace>
  <inkml:trace contextRef="#ctx0" brushRef="#br0" timeOffset="19996.2">11345 1969 0,'0'0'0,"0"-22"31,0 1-15,0 0-16,0 0 16,0 0-1,0 0-15,-21-1 0,0 1 16,0 21-16,21-21 15,-21 21-15,-22 0 0,22-21 0,0 21 16,0 0-16,-22 0 0,22 0 0,-21 0 16,21 0-16,-22 0 0,1 0 15,21 0-15,-21 0 0,-1 21 16,22-21-16,-21 21 0,-1 0 0,22 1 16,-21-22-16,21 21 0,-22 0 15,22 0-15,0 21 0,0-20 0,0-1 16,0 21-16,-1-21 0,-20 0 0,21 22 15,0-1-15,0-21 0,-1 22 16,1-22-16,21 21 0,-21 0 0,0-20 16,21 20-16,0 0 0,0-21 0,0 22 15,0-1-15,0-21 0,0 22 16,0-1-16,0-21 0,21 0 0,0 22 16,-21-22-16,21 0 0,1 0 0,-1 0 15,-21 0-15,21-21 0,0 22 16,0-1-16,0-21 0,1 21 15,-1 0-15,0-21 0,0 21 0,0-21 16,0 0-16,1 0 0,20 21 0,-21-21 16,21 0-16,-20 0 0,20 0 15,-21 0-15,21 0 0,1 0 0,-22 0 16,21 0-16,-21 0 0,22 0 0,-22 0 16,21-21-16,-21 21 0,22-21 0,-22 21 15,21-21-15,-21 21 0,1-21 16,20 21-16,-21-21 0,0 21 0,0-22 15,22 1-15,-22 21 0,0-21 0,0 0 16,0 0-16,1 0 16,-22-1-16,21 1 0,0 0 0,-21-21 15,21 21-15,-21-1 0,0-20 0,0 0 16,0-1-16,0 22 0,0-21 0,0 0 16,0-1-16,0 1 0,0 21 15,0-22-15,0 1 0,0 21 0,-21-21 16,0-1-16,21 22 0,-21-21 0,-1 21 15,1-22-15,0 22 0,0 0 16,0 0-16,0 0 0,-1-1 0,1 1 16,-21 0-16,21 21 0,-22 0 15,22-21-15,-21 21 0,0 0 0,20 0 16,-20 0-16,21 0 0,-21 0 16,20 0-16,1 0 0,0 0 0,0 0 15,0 0-15,0 0 0,-1 21 16,1 0-16,0-21 0,21 21 15,-21 1-15,21-1 0,-21 0 16,21 0-16,0 0 0,-21 0 0,21 1 16</inkml:trace>
  <inkml:trace contextRef="#ctx0" brushRef="#br0" timeOffset="21124.1">8467 5567 0,'0'0'0,"0"21"0,0 0 15,-22-21-15,22 21 16,0-42 15,0 0-15,22 0-16,-1 21 0,-21-42 0,21 20 16,0 1-16,0 0 15,0-21-15,22-1 0,-22 1 0,21 0 16,1-22-16,-1 22 0,0-22 0,1 1 15,-1 21-15,0-22 0,1 22 16,-22-1-16,21 22 0,-21-21 0,-21 21 16,0 0-16,0-1 0,0 1 15,-21 21-15,0 0 16,-21 0-16,20 0 0,1 21 16,-21 1-16,21-1 0,-22 0 0,22 0 15,0 0-15,0 0 0,0 1 0,21-1 16,0 0-16,0 0 0,-21 0 15,21 0-15,0 1 0,0 20 0,0-21 16,0 0-16,0 0 0,21 1 16,-21-1-16,21 0 0,0 0 15,-21 0-15,21 0 0,0 1 0,1-1 16,-1 0-16,0 0 0,0-21 0,0 21 16,0 0-16,1 1 0,-1-22 0,-21 21 15,0 0-15,21 0 0,-21 0 16,0 0-16,0 1 0,-21-22 15,0 21-15,-1 0 0,-20 0 0,0 0 16,-1 0-16,1 1 0,-21-22 0,20 21 16,1-21-16,0 0 0,-1 0 15,1 0-15,0 0 0,20 0 0,1-21 16,0-1-16,-21 1 0,42 0 16,-21 0-16,-1-21 0,1 20 15,21 1-15,0-21 0,0 0 0,-21 20 16,21-20-16,0 0 0,0 21 0,0-22 15,0 22-15,0 0 0,0 0 0,0 0 16,21 21 0,0 0-16,-21 21 0,22 0 15,-1 21-15,0-21 0,-21 1 16,0-1-16,21 21 0,0-21 16,-21 0-16,21 22 0,-21-22 15,0 0-15,22 0 0,-22 22 0,0-22 0,0 0 16,21 0-16,-21 0 0,0 0 15,21-21 1,0 0-16,0 0 16</inkml:trace>
  <inkml:trace contextRef="#ctx0" brushRef="#br0" timeOffset="21567.37">9377 5292 0,'0'21'0,"0"0"16,0 0-1,21-21 32,0 0-47,0-21 16,-21 0 0,0 0-1,0 0 1,-21 21-16,0 0 15,0 0 1,0 0-16,21 21 0,0 0 16,0 0-1,0 0 1,21-21 15</inkml:trace>
  <inkml:trace contextRef="#ctx0" brushRef="#br0" timeOffset="22279.87">10075 5165 0,'-42'-43'16,"21"43"-1,21-21-15,0 0 0,0 0 16,0 0-16,0 0 16,0-1-16,0 1 0,0 0 15,21 21-15,0 0 0,0 0 16,0 0-16,1 0 0,-1 0 15,0 21-15,0 0 16,0 1-16,0 20 0,-21-21 16,0 0-16,22 0 0,-22 22 0,21-22 15,-21 21-15,0-21 0,0 1 16,0 20-16,0-21 0,0 0 0,0 0 16,0 1-16,0 20 0,0-21 15,0 0-15,0 0 0,0 1 16,0-1-16,0-42 47,0-1-47,0 1 15,0 0-15,0 0 0,0 0 0,0-64 16,21 64 0,0-21-16,-21-1 0,21 22 0,0-21 15,1-1-15,-1 1 0,0 0 16,21 21-16,-21-22 0,1 22 15,-1 0-15,21 0 0,-21 21 0,0 0 16,1 0-16,-1 0 0,21 21 0,-21-21 16,0 21-16,1 21 0,-22-20 0,21 20 15,0-21-15,-21 21 0,0 1 16,0-22-16,0 21 0,0 1 0,0-22 16,0 21-16,0-21 0,0 0 0,0 22 15,0-22-15,0 0 0,0 0 0,0 0 16,0 1-16,-21-1 15,21 0-15,0-42 32,0 0-17,0-1-15,0 1 16,21 0-16</inkml:trace>
  <inkml:trace contextRef="#ctx0" brushRef="#br0" timeOffset="22667.64">11112 5207 0,'22'-21'15,"-1"0"1,-21 0 0,21 21-16,0-22 0,0 1 15,-21 0-15,21 0 0,-21 0 16,0 0-16,0-1 15,0 1-15,0 0 0,0 0 0,0 0 16,-21 21 0,0 0-16,0 21 0,0 0 15,0 0-15,-1 0 16,22 1-16,-21 20 0,0-21 0,0 21 0,21-20 16,0 20-16,-21-21 0,21 21 0,0-20 15,0 20-15,0-21 0,0 0 16,0 0-16,21 1 0,-21-1 15,21 0-15,0 0 0,0-21 0,1 21 16,-1-21-16,0 0 0,0 21 0,21-21 16,-20 0-16,-1 0 0,0 0 0,0 0 15,0 0-15,0 0 0,1 0 0,-1-21 16,0 0-16,0 21 0,-21-21 16</inkml:trace>
  <inkml:trace contextRef="#ctx0" brushRef="#br0" timeOffset="22951.48">11620 4974 0,'0'21'32,"22"1"-17,-1-1-15,-21 0 0,21 0 16,0 21-16,0-20 0,-21-1 0,21 0 15,1 0-15,-1 0 0,0 0 0,-21 1 16,0-1-16,21 0 0,-21 0 16,21-21-16,-21 21 0,0 0 15,0-42 32,0 0-31,21 0-16</inkml:trace>
  <inkml:trace contextRef="#ctx0" brushRef="#br0" timeOffset="23205.33">11959 4932 0,'0'0'15,"0"-21"-15,0-22 16,0 22-16,-21 21 0,0 0 16,0 21-16,21 1 0,-22-1 15,1 0-15,21 0 16,-21 0-16,0 22 0,0-22 0,21 21 15,-21-21-15,-1 22 0,1-1 0,0-21 16,0 21-16,21-20 0,-21-1 0,0 0 16,21 21-16,-22-21 0,22 1 15,0-1-15,0 0 16,22-21 0,-1 0-16,0-21 15,0 21-15,0-21 0,0-1 16,1 1-16</inkml:trace>
  <inkml:trace contextRef="#ctx0" brushRef="#br0" timeOffset="23520.15">12277 4593 0,'0'0'0,"0"-42"15,0 21-15,0 42 31,0 0-31,0 0 0,0 0 0,-22 22 16,22-22-16,0 21 0,-21 22 16,21-22-16,0 0 0,-21 1 0,21 20 15,0-20-15,0-1 0,0 0 0,0-21 16,0 22-16,0-1 0,0-21 16,0 0-16,0 22 0,0-22 15,0 0-15,0 0 0,0 0 16,21-21-1,0 0-15,1 0 0,-1 0 16,0-21-16,-21 0 16,21 0-16,-21 0 15,0 0-15,0-1 0</inkml:trace>
  <inkml:trace contextRef="#ctx0" brushRef="#br0" timeOffset="23696.05">12171 4911 0,'0'0'0,"-21"0"0,42 0 32,0 0-32,0 0 15,0 0-15,0 0 0,1 0 16,20 0-16,-21 0 0,0 0 0,0 0 16,1 0-16,-1-21 0,0 21 0,0-22 15,0 1-15,0 21 0</inkml:trace>
  <inkml:trace contextRef="#ctx0" brushRef="#br0" timeOffset="24011.87">13144 4530 0,'0'0'0,"0"-21"16,-21 42 31,21 0-47,-21 0 0,21 0 0,0 0 15,0 22-15,0-1 0,0 0 16,-21 1-16,21-1 0,0 0 0,-21 1 16,21-22-16,0 21 0,0 1 15,0-22-15,0 21 0,-21-21 0,21 0 16,0 22-16,-22-22 15,22 0-15,0 0 0,0 0 16,-21-21 15</inkml:trace>
  <inkml:trace contextRef="#ctx0" brushRef="#br0" timeOffset="24239.74">12763 5228 0,'0'21'0,"0"-42"0,-21 42 0,21 1 0,0-1 15,0 0 1,43-21-16,-22 0 16,0 0-16,0 0 0,0 0 15,22 0-15,-22 0 0,0 0 0,21 0 16,-21 0-16,22 0 0,-22 0 0,0 0 16,0 0-16,22 0 0,-22-21 15,0 21-15,0-21 16,-21-1-16,0 1 15,0 0-15,0 0 16,0-21-16,0 20 0,0 1 0</inkml:trace>
  <inkml:trace contextRef="#ctx0" brushRef="#br0" timeOffset="24453.66">12827 4530 0,'0'-21'16,"0"42"-16,-21-42 0,21-1 0,0 1 15,0 0-15,21 21 16,0 0 0,0 0-16,0 0 0,1 0 0,-1 0 15,21 0-15,-21 0 0,0 0 16,1 0-16,20 0 0,-21 0 0,0 0 16,0 0-16,1 0 15,-1 0-15,0 0 0,0 0 16</inkml:trace>
  <inkml:trace contextRef="#ctx0" brushRef="#br0" timeOffset="25011.32">13568 4911 0,'-21'0'16,"42"0"-16,-64 0 0,22 0 16,21 21-16,0 0 0,0 0 15,0 0-15,0 1 16,0-1-16,0 0 0,0 0 16,0 0-16,0 0 0,0 1 0,0-1 15,0 0-15,0 0 0,0 0 0,0 0 16,0 1-16,0-44 62,0 1-62,0 0 16,0 0-16,21 0 0,1-22 16,-22 22-16,21-21 0,0 21 0,0-22 15,0 1-15,0 0 0,1 21 0,-1-22 16,0 22-16,0 0 0,0 0 15,0 0-15,1 21 0,-1 0 0,0 0 16,0 21-16,-21 0 0,0 0 16,0 21-16,21-20 0,-21 20 0,0 0 15,0 1-15,0-22 0,0 21 0,0 0 16,0-20-16,0-1 16,0 21-16,0-21 0,0 0 0,0 1 15,0-1-15,0 0 0,0 0 31,21-21-15,-21-21 0,22 0-16,-22 0 0,21-1 0,0 1 15</inkml:trace>
  <inkml:trace contextRef="#ctx0" brushRef="#br0" timeOffset="25323.7">14372 4424 0,'0'-21'16,"0"42"-16,0-63 0,0 20 0,-21 22 31,0 22-31,21-1 0,0 0 16,-21 0-16,21 21 0,-22 1 0,22-22 16,-21 21-16,21 1 0,0 20 0,0-21 15,-21 1-15,21-1 0,-21 22 0,21-22 16,0 0-16,0 1 0,0-1 15,0-21-15,0 21 0,0-20 0,0 20 16,0-21-16,0 0 0,0 0 16,0 1-16,21-22 15,0 0-15,0 0 0,1 0 16,-1 0 0,-21-22-16,0 1 15,0 0-15,0 0 0,0 0 0,0 0 16</inkml:trace>
  <inkml:trace contextRef="#ctx0" brushRef="#br0" timeOffset="25515.59">14076 4784 0,'0'0'0,"-21"0"16,42 0 15,0 0-15,0 0-16,0 0 0,0 0 0,1 0 15,-1 0-15,0 0 0,0 0 0,0 0 16,0 0-16,1 0 0,-1 0 0,0 0 16,0-21-16,0 21 0,0 0 15,1-22-15</inkml:trace>
  <inkml:trace contextRef="#ctx0" brushRef="#br0" timeOffset="25907.34">15515 4360 0,'0'0'0,"0"-21"15,-21 21-15,0 0 16,0 0-16,-1 0 0,1 0 0,0 21 16,0 1-16,0-1 0,0 0 0,-1 21 15,-20 1-15,21-22 0,0 21 16,0 0-16,-1 22 0,22-22 0,-21 1 16,0 20-16,21-21 0,-21 1 0,21-1 15,0 22-15,0-22 0,0-21 0,0 21 16,0 1-16,0-22 0,21 0 15,0 21-15,0-20 0,1-1 0,-1 0 16,0-21-16,0 21 0,0 0 0,22 0 16,-1-21-16,-21 0 0,21 22 0,1-22 15,-22 0-15,21 0 0,1 0 0,-22 0 16</inkml:trace>
  <inkml:trace contextRef="#ctx0" brushRef="#br0" timeOffset="26338.1">16976 4233 0,'0'0'0,"0"-21"16,21 21 15,0 0-31,-21 21 0,21 1 0,0-1 16,0 0-16,1 0 0,20 0 0,-21 22 16,0-22-16,0 21 0,1 0 0,-22 1 15,21-1-15,-21 0 0,21 22 16,-21-22-16,0 22 0,0-1 0,0 1 15,-21-1-15,0 1 0,-1-22 0,1 22 16,0-22-16,0 0 0,0 1 0,0-1 16,-22 0-16,43-21 15,-21 1-15,0-1 0,0 0 0,0 0 16,21 0-16,0 0 0,-22-21 16,22 22-16,-21-22 15,21-22 1,0 1-16</inkml:trace>
  <inkml:trace contextRef="#ctx0" brushRef="#br0" timeOffset="27356.58">9207 3768 0,'22'0'63,"20"0"-63,-21 0 16,21 0-16,22 0 0,-1-21 0,43 21 15,0 0-15,0-22 0,21 22 16,0-21-16,0 21 0,21-21 0,-21 21 15,0 0-15,0 0 0,0-21 0,-21 21 16,0 0-16,0 0 16,-22 0-16,1 0 0,-22 0 0,1 0 0,-22 0 15,1 0-15,-1 0 0,-21-21 16,21 21-16,-20 0 16,-1 0-16,-42 0 31,-1 0-31,1 0 0,0-21 0,-21 21 15,-1 0-15,1 0 0,0 0 16</inkml:trace>
  <inkml:trace contextRef="#ctx0" brushRef="#br0" timeOffset="28791.9">9398 3683 0,'-21'0'16,"21"21"62,42-21-62,-21 0-16,22 0 0,-1 0 15,0 0-15,22 0 0,-1 0 16,1 0-16,20 0 0,-20 0 0,21 0 15,-1 0-15,1 0 0,0 0 16,-1 0-16,1 0 0,0 0 0,-1 0 16,22 0-16,-21 0 0,-1-21 15,1 21-15,21 0 0,-43 0 0,22 0 16,-21 0-16,-1 0 0,1 0 0,-22 0 16,0 0-16,1 0 0,-1 0 15,-21 0-15,0 0 0,0 0 0,1 0 16,-22-21 15,-22 21 0,1 0-31,0 0 0,0 0 0,0 0 16,-22 0-16,1 0 0,0 0 16</inkml:trace>
  <inkml:trace contextRef="#ctx0" brushRef="#br0" timeOffset="29267.79">9292 3831 0,'-21'0'0,"0"0"15,42 0 32,0 0-47,0 0 0,0 0 16,1 0-16,20 0 0,-21 0 16,21 0-16,22-21 0,-1 21 0,22 0 15,0 0-15,-1-21 0,1 21 16,21 0-16,0 0 0,0 0 0,-1 0 15,1 0-15,0-21 0,0 21 16,0 0-16,0 0 0,-22 0 0,22 0 16,-21 0-16,-22 0 0,22 0 0,-22 0 15,-20 0-15,20 0 0,-20 0 16,-1 0-16,0 0 0,-21 0 0,22-21 16,-22 21-16,0 0 0,0 0 0,0 0 15,-21-22 1,-21 1 15,0 21-31,0 0 0,0 0 0,0 0 16,-22 0-16,1 0 0,0-21 15,-22 21-15</inkml:trace>
  <inkml:trace contextRef="#ctx0" brushRef="#br0" timeOffset="29696.46">9419 3747 0,'21'0'31,"0"0"-31,22 0 16,-1 0-16,0 0 0,22 0 0,-1 0 15,1 0-15,21 0 0,-1 0 0,1-22 16,21 22-16,-22 0 0,1 0 16,21 0-16,-21 0 0,-1 0 0,22 0 15,-21-21-15,-22 21 0,22 0 16,0 0-16,-22 0 0,-21 0 0,22 0 15,-22 0-15,1 0 0,-1 0 16,-21 0-16,0 0 0,0 0 0,-21-21 16,-21 21 31,0 0-47,0 0 0,0 0 0,0 0 15,-1 0-15,1 0 0,0 0 0</inkml:trace>
  <inkml:trace contextRef="#ctx0" brushRef="#br0" timeOffset="31485.2">6562 3916 0,'-22'0'31,"22"21"-15,-21-21-16,21 21 0,-21 0 16,21 22-16,0-22 0,0 0 0,0 21 15,0-20-15,0-1 0,-21 0 0,21 21 16,0-21-16,0 1 16,0-1-16,-21 0 0,21 0 15,0 0-15,0 0 16,-21-21-1,21-21-15,0 0 16</inkml:trace>
  <inkml:trace contextRef="#ctx0" brushRef="#br0" timeOffset="31802.02">6498 3789 0,'0'0'0,"-21"0"16,0 0-1,21 21 1,0 0 0,21-21-1,0 0-15,0 0 0,0 0 16,1 0-16,-1 0 0,0-21 0,0 0 16,-21 0-1,0 0-15,-21 21 16,0 0-16,0 0 0,-1 0 0,1 0 15,0 0-15,-21 0 0,21 0 16,-1 0-16,1 0 0,21 21 16,0 0-16,-21-21 0,21 21 15,0 0-15,0 0 16,21 1-16,0-1 0,1 0 16,-1 0-16,0-21 0</inkml:trace>
  <inkml:trace contextRef="#ctx0" brushRef="#br0" timeOffset="32488.63">7048 3874 0,'0'21'0,"0"0"16,0 0-16,0 0 0,0 0 15,0 22-15,0-22 0,0 0 0,0 21 16,0-20-16,0-1 0,-21 21 0,21-21 15,0 0-15,0 1 0,-21-1 16,21 0-16,0 0 16,0-42-1,0 0 1,0 0-16,0-1 0,0 1 16,0-21-16,0 21 0,0-22 15,21 22-15,0-21 0,1 0 0,-22 20 16,21-20-16,0 21 0,0 0 15,-21 0-15,21-1 0,0 1 0,1 21 16,-1 0 0,-21 21-16,0 1 0,0-1 15,0 21-15,0-21 0,0 0 0,0 22 16,0-1-16,0-21 0,0 22 0,0-22 16,0 21-16,0-21 0,0 0 15,0 1-15,0-1 0,0 0 0,21-21 16,0 0-16,0 0 15,0 0-15,1 0 16,-1-21-16,0 21 0,0-21 0,21-1 16,-20 1-16,-1-21 0,0 21 0,21-22 15,-21 22-15,1-21 0,-1 0 16,0-1-16,0 1 0,0 21 0,-21-22 16,0 1-16,0 0 0,21 21 0,-21-22 15,0 22-15,0 0 0,-21 42 31,21 0-31,0 22 16,-21-22-16,0 21 0,0-21 0,21 22 16,0-1-16,-21 0 0,21 1 15,0-22-15,0 21 0,-22 0 16,22-20-16,0-1 0,0 0 0,0 0 16,0 0-16,0 0 0,22 1 15,-1-22 1,0 0-1,-21-22-15,0 1 0,0-21 16</inkml:trace>
  <inkml:trace contextRef="#ctx0" brushRef="#br0" timeOffset="32647.53">7472 3979 0,'0'-21'15,"21"21"1,0 0-16,0 0 15,0 0-15,1 0 0,-1 0 16,0 0-16,21-21 0,-21 21 0,1 0 16,-1 0-16,0 0 0,0 0 15,0 0-15,0 0 0,22 0 0</inkml:trace>
  <inkml:trace contextRef="#ctx0" brushRef="#br0" timeOffset="34019.72">8488 3895 0,'0'0'0,"0"-43"16,0 22-16,0 0 16,-21 21-1,-1 0-15,1 0 0,0 0 16,0 0-16,0 0 0,0 0 15,-1 21-15,22 0 0,-21 1 0,0-1 16,0 0-16,0 21 0,0-21 16,21 22-16,-22-1 0,22-21 0,-21 22 15,21-22-15,0 21 0,0-21 0,0 0 16,0 1-16,0-1 16,21-21-16,1 21 0,-1-21 0,21 0 15,-21 0-15,0 0 0,1 0 16,-1-21-16,0 0 0,0 21 15,-21-22-15,21 1 0,0 0 0,1 0 16,-22 0-16,0-22 0,0 22 0,0 0 16,21-21-16,-21 21 0,0-1 0,0 1 15,21 0-15,-21 0 0,0 0 16,0 42 0,0 0-1,0 0-15,0 0 0,0 22 16,0-22-16,0 0 0,0 21 15,0-20-15,0-1 0,0 0 0,0 0 16,0 0-16,21 0 0,0-21 16,0 0-16,1 0 0,-1 0 15,0 0-15,0 0 0,0 0 0,22-21 16,-22 0-16,21 21 0,-21-21 0,22 0 16,-22 0-16,0-1 0,0 1 15,0-21-15,-21 21 0,0 0 0,21-1 16,-21-20-16,0 21 0,0 0 15,0 0-15,0 42 32,0 0-32,0 0 15,0 0-15,-21 22 0,21-22 0,0 0 16,0 0-16,0 21 0,-21-20 16,21-1-16,0 0 0,0 0 0,-21-21 15,21 21-15,0-42 47,0 0-47,0 0 0,0 0 16,21-1-16,-21 1 0,21 0 0,-21-21 15,21 21-15,1-1 16,-1-20-16,0 21 0,0 0 0,-21 0 0,21-1 16,0 22-16,1 0 0,-1 0 15,0 0-15,0 22 0,0-1 16,-21 0-16,21 0 15,-21 0-15,0 0 0,0 1 0,0-1 16,0 0-16,0 0 0,0 0 0,0 0 16,0 1-16,0-1 15,22-42 17,-22-1-32,21 1 0,-21 0 15,0 0-15,21 0 0,0 0 16,-21-22-16,21 22 0,0 0 0,1 0 15,-1-22-15,0 22 0,-21 0 16,21 0-16,0 21 0,0-21 0,1 21 31,-22 21-31,0 0 0,0 0 0,0 0 16,0 1-16,0-1 0,0 0 0,0 0 16,0 21-16,0-20 0,0-1 15,0 21-15,0-21 0,0 0 0,21 1 16,0-1-16,0-21 0,0 0 15,0 0-15,22 0 0,-22 0 16,0 0-16,21 0 0,-20 0 0,20 0 16,-21-21-16,0-1 0,22 1 15,-22 0-15,0 0 0,0 0 0,0 0 16,-21-22-16,21 22 0,1-21 16,-1-1-16,-21 1 0,0 21 0,21-21 15,-21-1-15,21 1 0,-21 0 0,0 20 16,0 1-16,0 0 0,0 0 0,-21 42 31,0 0-31,21 22 16,0-22-16,-21 21 0,-1-21 0,1 22 15,21-22-15,-21 21 16,21 0-16,0-20 0,0 20 0,0-21 16,0 0-16,0 22 0,0-22 0,0 0 15,0 0-15,21-21 0,-21 21 0,21-21 16,-21 21-16,22-21 0,-1 0 15,0 0-15,0 0 0,0 0 0,0 0 16,1-21-16,-1 0 0,-21 0 16,21 0-16,-21 0 0,0-1 15,0 1-15,0 0 0</inkml:trace>
  <inkml:trace contextRef="#ctx0" brushRef="#br0" timeOffset="34208.12">9864 3747 0,'21'0'47,"0"0"-47,0 0 0,21 0 0,1 0 15,-1 0-15,0 0 0,1 0 0,-1 0 16,22 0-16,-22-22 0,0 22 16,1 0-16,-22 0 0,21 0 0,-21-21 15,0 21-15,1 0 0,-1-21 16,0 21-16</inkml:trace>
  <inkml:trace contextRef="#ctx0" brushRef="#br0" timeOffset="34539.94">11578 3704 0,'-21'0'0,"42"0"32,0 0-17,0 0-15,1 0 0,-1 0 0,21 0 16,-21 0-16,0 0 0,22 0 0,-22 0 15,0 0-15,0 0 0,0 0 0,1 0 16,-44 0 15,1 21-15,0-21-16,0 0 0,-21 22 0</inkml:trace>
  <inkml:trace contextRef="#ctx0" brushRef="#br0" timeOffset="34735.83">11430 3958 0,'0'21'16,"0"-42"-16,0 64 0,0-22 0,0 0 16,0 0-16,21-21 15,0 21 1,0-21-16,1 0 0,-1 0 0,0 0 16,0 0-16,0 0 0,0 0 0,1-21 15,-1 21-15,0 0 16,0 0-16,0-21 0,0 0 0,1 21 15,-1-21-15,0 21 0,-21-22 16,21 22-16,0 0 0</inkml:trace>
  <inkml:trace contextRef="#ctx0" brushRef="#br0" timeOffset="35075.36">12531 3577 0,'0'0'0,"0"-21"15,-22 21-15,1 0 16,0 0 0,21 21-16,0 0 15,0 1-15,-21-1 0,21 0 16,0 21-16,0-21 0,0 1 0,0-1 15,0 0-15,0 0 0,0 21 0,0-20 16,0-1-16,0 0 0,0 0 0,0 0 16,0 0-16,0 1 15,0-1-15,-21-21 16,21-21 15,21 21-31,0-22 0,0 1 16</inkml:trace>
  <inkml:trace contextRef="#ctx0" brushRef="#br0" timeOffset="36043.08">12890 3556 0,'0'0'15,"-21"0"16,0 0-31,0 21 0,21 0 16,-21 1-16,21-1 0,-21 0 16,21 0-16,-22 0 15,22 0-15,0 1 0,0-1 0,0 0 16,0 0-16,0 0 0,0 0 0,0 1 16,0-1-16,0 0 0,22-21 15,-1 21-15,0 0 0,21-21 16,-21 0-16,1 0 0,-1 0 15,0 0-15,21 0 0,-21 0 0,1 0 16,-1-21-16,21 21 0,-21-21 0,0 21 16,1-21-16,-1 0 0,0 21 15,0-22-15,-21 1 0,21 0 16,-21 0-16,0 0 0,0-22 0,0 22 16,0 0-16,0-21 0,0 21 15,0-22-15,0 22 0,0 0 0,0 0 16,-21 0-16,0-1 0,0 22 0,0 0 15,-22 0-15,22 0 0,0 0 0,-21 0 16,20 0-16,1 0 0,-21 0 16,21 22-16,0-1 0,-22 0 0,22 0 15,0 0-15,0 0 0,0 1 0,21 20 16,-22-21-16,22 0 0,-21 0 16,21 1-16,0-1 0,0 0 0,0 0 15,0 0-15,0 0 0,0 1 16,21-1-16,1-21 0,-1 21 0,0-21 15,21 21-15,-21-21 0,1 0 16,-1 0-16,0 0 0,21 0 16,-21 0-16,1 0 0,-1 0 0,0-21 15,21 21-15,-21-21 0,1 0 0,-1-1 16,0 22-16,0-21 0,-21 0 0,21 0 16,0-21-16,1 20 0,-22 1 15,0-21-15,0 21 0,0-22 0,0 22 16,0-21-16,0 21 0,0 0 0,0-1 15,-22 1-15,1 0 16,0 21-16,0 0 0,0 0 16,-22 0-16,22 0 0,0 21 0,-21-21 15,21 21-15,-22 1 0,22-1 0,0 0 16,-21 0-16,20 21 0,1-20 16,0-1-16,21 21 0,0-21 0,-21 0 15,21 1-15,0 20 0,0-21 0,0 0 16,0 0-16,0 1 0,21-1 15,-21 0-15,21-21 0,0 0 16,1 21-16,-1-21 0,0 0 0,21 0 16,-21 0-16,1 0 0,-1-21 0,0 21 15,21-21-15,-21 21 0,1-21 16,-1-1-16,0 1 0,-21 0 16,21 0-16,-21 0 0,0 0 0,0-1 15,0-20-15,0 21 0,0 0 0,0 0 16,0-1-16,-21 1 0,21 0 15,-21 0-15,0 21 0,-1 0 0,1 0 16,0 0-16,0 0 0,0 21 16,0-21-16,21 21 0,-22 0 0,1 1 15,0-1 1,0-21-16,21 21 16</inkml:trace>
  <inkml:trace contextRef="#ctx0" brushRef="#br0" timeOffset="36681.22">11642 3662 0,'-43'0'16,"22"0"-16,0 0 15,21 21 1,-21-21-16,0 0 0,42 0 47,0 0-47,0 0 15,0 0-15,0-21 0,1 21 16,-1 0-16,0 0 16,-21-21-16,21 21 15,0 0 1,0 0-1,1 0-15,-44 0 47,1 0-31,0 0-16,0 0 0,21 21 16,-21-21-16</inkml:trace>
  <inkml:trace contextRef="#ctx0" brushRef="#br0" timeOffset="36984.49">11493 4001 0,'0'21'16,"22"-21"-16,-1 0 0,0 0 16,0 0-16,0 0 15,0 0-15,1 0 16,-1 0 0,0 0-1,0-21 16</inkml:trace>
  <inkml:trace contextRef="#ctx0" brushRef="#br0" timeOffset="39628.33">10880 3683 0,'21'0'94,"0"0"-94,0 0 15,0 0-15,0 0 0,-21-21 16,0 0 0,-21 0-1,0 21-15,0 0 0,0 0 16,0 0-16,-1 0 0,1 0 16,21 21-1,0 0-15,0 0 16,0 0-16,0 0 15,0 1 1,21-22-16,1 0 16,-1 21-16</inkml:trace>
  <inkml:trace contextRef="#ctx0" brushRef="#br0" timeOffset="39915.51">11049 3958 0,'0'21'47,"21"-21"-47,-21 22 16,21-1-16,-21 0 15,21 0-15,-21 0 0,0 0 0,0 1 16,0-1-16,0 0 0,0 0 0,0 0 15,0 0-15,-21 1 0,0-1 16,0 0-16,0 0 0,0 0 0,-1 0 16,1 1-16,0-22 0,0 21 0,0 0 15,0-21-15,-22 21 0,22-21 0,0 0 16,0 0-16,0 0 0,-22 0 16</inkml:trace>
  <inkml:trace contextRef="#ctx0" brushRef="#br0" timeOffset="40936.44">8805 4530 0,'0'0'16,"-84"0"-16,62 0 16,-20 0-16,21 0 0,0 0 0,0 0 15,-1 0-15,1 0 0,0 0 16,0 0-16,21-21 31,21 21-15,0 0-16,22 0 0,-1 0 0,0 0 15,1 0-15,-1 0 0,21 0 16,1-22-16,-1 22 0,1 0 0,-1 0 16,1-21-16,-1 21 0,1 0 0,-1 0 15,22-21-15,-21 21 0,-1-21 0,-21 21 16,22 0-16,-22 0 0,1-21 16,-1 21-16,-21 0 0,21 0 0,-20 0 15,-22-21-15,-22 21 31,1 0-31,0 0 0,0 0 16,-21 0-16,-1 0 0,1 0 0,0 0 16,-1 0-16,1 0 0,0 0 0,-1 21 15,-20-21-15,20 0 0,-20 21 0,-1-21 16,1 0-16,-1 21 0,1-21 16,21 0-16,-1 21 0,1-21 0,21 0 15,-22 0-15,22 0 0,21 21 16,-21-21-16,42 0 31,22 0-31,-22 0 16,21 0-16,0 0 0,1 0 0,-1 0 15,22 0-15,-1 0 0,-21 0 0,22 0 16,-1 0-16,1-21 0,-1 21 16,1 0-16,-1 0 0,1 0 0,-22-21 15,1 21-15,-1 0 0,0 0 0,-21 0 16,1 0-16,-44 0 31,1 0-31,-21 0 0,21 0 0,-22 0 16,22 0-16,-21 0 0,21 0 0,0 0 15,-1 0-15,1 0 0,0 0 16,0 0-16,0 0 16,0 0-1</inkml:trace>
  <inkml:trace contextRef="#ctx0" brushRef="#br0" timeOffset="43449.55">9334 4509 0,'0'-22'31,"-21"22"-15,0-21-1,0 21-15,0 0 0,0 0 16,-1 0-16,-20 0 0,21 0 16,0-21-16,-22 21 0,22 0 0,-21 0 15,0 0-15,-1 0 0,1 0 0,0 0 16,-1 0-16,1 0 0,0 0 0,-1 0 15,1 0-15,0 0 0,-1 0 16,22 0-16,-21 0 0,-1 0 0,1 0 16,0 0-16,-1 0 0,1 0 15,0 21-15,-1-21 0,1 0 0,0 21 16,-1-21-16,1 22 0,0-22 16,-22 0-16,22 21 0,0 0 0,-1-21 15,1 21-15,0-21 0,-1 21 0,1-21 16,0 21-16,-1 1 0,1-1 0,0-21 15,-1 21-15,1 0 0,21 0 16,-22 0-16,1 1 0,0-1 0,21 0 16,-1 21-16,-20-21 0,21 1 0,0-1 15,0 0-15,-1 0 0,1 21 16,0-20-16,21-1 0,-21 0 16,0 21-16,0-21 0,21 1 0,0 20 15,-22-21-15,22 21 0,-21 1 0,21-1 16,-21 0-16,21 1 0,0-1 0,-21 0 15,0 1-15,21 20 0,-21-20 16,21 20-16,0-21 0,0 1 0,-22-1 16,22 0-16,0 1 0,0-1 0,0 0 15,0 1-15,0-1 0,0 0 0,0 1 16,0-1-16,0 0 0,0 1 16,0-1-16,0 0 0,0 22 0,0-22 15,0 1-15,0-1 0,0 0 0,0 1 16,22-1-16,-1 0 0,0 1 15,-21-1-15,21-21 0,0 21 0,0-20 16,1 20-16,-1-21 0,0 0 0,-21 22 16,21-22-16,0 0 0,0 0 15,1 0-15,-1 0 0,-21 1 0,21-1 16,21 0-16,-21 0 0,1 0 0,20 0 16,-21-21-16,21 22 0,1-1 0,-22 0 15,21-21-15,-21 21 0,22 0 0,-1-21 16,0 21-16,-20 1 0,20-22 0,0 21 15,-21-21-15,22 21 0,-1-21 0,0 0 16,-20 21-16,20-21 0,0 0 0,22 21 16,-22-21-16,0 21 15,1-21-15,-1 22 0,22-22 0,-22 21 16,0-21-16,22 21 0,-22-21 0,0 21 16,1-21-16,-1 21 0,0-21 0,1 21 15,-1-21-15,0 22 0,1-22 0,-1 21 16,0-21-16,1 0 0,20 21 0,-20-21 15,-1 0-15,0 21 0,1-21 0,20 21 16,-21-21-16,22 0 0,-22 21 0,22-21 16,-22 0-16,22 22 0,-1-22 0,-21 21 15,22-21-15,-22 21 0,22-21 0,-22 0 16,22 21-16,-22-21 0,21 0 16,-20 21-16,20 0 0,-20-21 0,-1 22 15,21-22-15,-20 0 0,-1 21 0,0-21 16,1 0-16,-1 21 0,0-21 0,1 0 15,-1 0-15,0 0 0,1 0 0,-1 0 16,0 0-16,1 0 0,20 0 0,-20 21 16,-1-21-16,21 0 0,1 0 0,-22 0 15,22 0-15,-22 0 0,22 0 0,-1 0 16,1 0-16,-22 0 0,21-21 0,-20 21 16,20 0-16,-20 0 0,20-21 0,-21 21 15,1 0-15,-1-21 0,0-1 16,1 22-16,-1-21 0,0 21 0,1-21 0,-1 21 15,-21-21-15,22 21 0,-1-21 16,0 21-16,1-21 0,20-1 0,-21 22 16,1-21-16,-1 21 0,0-21 0,22 21 15,-22-21-15,1 0 0,-1 21 0,21-21 16,-20 21-16,-1-22 0,0 1 0,-20 0 16,20 21-16,0-21 0,1 0 0,-22 0 15,21-1-15,0 1 0,1 0 0,-22 0 16,21 0-16,1 0 0,-1-1 15,0 1-15,1 0 0,-1 0 16,0 0-16,1 0 0,-1-1 0,0 1 0,-21 0 16,22 0-16,-1 0 0,0-22 15,1 22-15,-22 0 0,21 0 0,1 0 16,-1 0-16,-21-1 0,21 1 0,1 0 16,-22 0-16,21 0 0,1 21 0,-22-21 15,21-1-15,-21 1 0,22 0 0,-22 0 16,21 0-16,-21 21 0,0-21 0,22-1 15,-22 1-15,0 0 0,21 0 0,-20 0 16,-1 0-16,21-1 0,-21 1 0,0-21 16,1 21-16,-1 0 0,0 21 0,0-22 15,21 1-15,-42 0 0,22 0 16,-1 21-16,0-21 0,0 0 0,0 21 16,0-22-16,1 1 0,-1 0 15,0 21-15,0-21 0,0 0 0,-21 0 16,43-1-16,-43 1 0,42 0 0,-21 21 15,0-21-15,0 0 0,1 0 0,-1-1 16,0 1-16,0 21 0,0-21 0,0 0 16,1 21-16,-1-21 0,0 0 0,0-1 15,0 22-15,-21-21 0,21 0 0,1 0 16,-1 0-16,0 21 0,0-21 0,21-1 16,-20 1-16,-1 0 0,0 0 15,0 0-15,0 0 0,0 21 16,1-22-16,-1 1 0,0 21 0,-21-21 15,21 21-15,0-21 0,0 0 16,1 0-16,-1 21 0,-21-22 0,21 1 16,0 0-16,0 21 0,-21-21 0,21 0 15,1 0-15,-22-1 0,21 22 16,0-21-16,0 0 0,-21 0 16,21 0-16,0 21 15,1-21-15,-22-1 0,21 22 16,-21-21-16,21 21 0,0-21 0,0 0 15,0 0-15,-21 0 0,22 21 16,-1-22-16,0 1 0,-21 0 16,21 0-16,0 0 15,-21 0 1,0-1 0,0 1-16,0 0 15,-21 21 16,0 0-31,0 0 16,0 0-16,-1 0 0,1 0 0,0 0 16,0 0-16,0 21 0,-22-21 0,22 0 15,0 21-15,-21-21 0,21 22 16,-1-22-16,1 0 0,0 0 16,-21 0-16,21 0 0,-1 0 0,1 0 15,0 21-15,0-21 16,42 0 31,0 0-32,0 0-15,1 0 0,-1 0 16,0 0-16,-21-21 0,21 21 0,0 0 16,0 0-16,1 0 0,-1-22 15,0 22-15,0 0 0,0 0 16,-21-21-16,21 21 0,1 0 0,-1-21 15,0 21-15,0 0 0,0-21 0,0 21 16,1 0-16,-1-21 0,0 21 0,-21-21 16,21 21-16,0 0 0,0 0 15,1 0-15,-1 0 16,0 0 0,-21 21 30,0 0-46,0 0 16,0 0-16,0 0 0,0 1 0,0-1 16,0 0-16,0 0 0,0 21 0,0-20 15,0-1-15,0 21 0,-21-21 0,21 0 16,0 22-16,-21-22 0,21 0 16,-22 21-16,22-20 0,-21-1 0,21 0 15,0 0-15,-21 21 0,21-20 0,-21-1 16,21 0-16,-21 0 0,21 0 15,-21-21-15,21 21 0,-22 1 0,22-1 16,-21-21 15,21-21 1,0-1-32,0 1 15,0 0-15,0 0 0</inkml:trace>
  <inkml:trace contextRef="#ctx0" brushRef="#br0" timeOffset="44145.07">16023 5122 0,'-21'0'16,"0"0"0,0 0-16,-1 0 0,1 0 0,0 0 15,0 0-15,0 0 0,0 0 16,-22 0-16,22 0 0,0 0 0,-21 0 15,20 0-15,-20 0 0,21 0 16,0 0-16,0 22 0,-1-22 16,1 0-16,42 0 47,1 0-47,-1 0 0,0 0 0,0 0 15,21 0-15,-20 0 0,20 0 16,-21 0-16,21 0 0,1 0 0,-22-22 15,21 22-15,1 0 0,-1 0 0,0-21 16,-21 21-16,22 0 0,-22-21 0,21 0 16,-21 21-16,1-21 0,-1 21 0,0 0 15,0-21-15,0 21 0,0 0 32,1 0-17,-22 21-15,0 0 16,0 0-16,0 0 0,0 0 15,0 1-15,0-1 0,0 0 0,0 21 16,-22-21-16,22 1 0,-21 20 0,21-21 16,-21 0-16,21 22 0,0-22 0,0 0 15,-21 21-15,21-21 0,-21 1 0,21-1 16,0 0-16,0 0 0,0 0 0,0 0 16,0 1-16,0-1 0,0 0 15,0 0-15,0 0 0,0 0 31,-21-21-15,-1 0 0,1 0-1</inkml:trace>
  <inkml:trace contextRef="#ctx0" brushRef="#br0" timeOffset="46792.07">12658 4339 0,'-22'0'0,"1"0"15,0 0 1,0 0-16,0 0 0,0 0 16,-1 0-16,1 0 15,0 0-15,42 0 32,0-21-17,1 21-15,20-21 0,-21 21 0,21 0 16,22 0-16,-22-21 0,1 21 0,20 0 15,1 0-15,-1 0 0,1-21 0,-1 21 16,-21 0-16,22 0 0,-1 0 16,-20 0-16,-1 0 0,-21 0 15,0 0-15,1 0 0,-22-22 16,-22 22-16,-20 0 0,21 0 16</inkml:trace>
  <inkml:trace contextRef="#ctx0" brushRef="#br0" timeOffset="47236.49">12509 4085 0,'0'0'0,"-21"0"0,42 0 31,1 0-31,-1 0 0,21 0 16,0 0-16,1 0 0,20 0 0,1 0 16,20 0-16,-20 0 0,42 0 15,-22 0-15,1 0 0,21-21 0,-21 21 16,-1 0-16,-20 0 0,20 0 0,1 0 15,-21 0-15,-1 0 0,-21-21 0,1 21 16,-1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2:26:16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2921 0,'22'0'0,"-44"0"0,86-21 0,-43 21 15,0-21-15,22 21 0,-22 0 16,0 0-16,0 0 0,0 0 0,0 0 16,-21 21 15,-21 0-31,0 0 15,0 0-15,0 1 0,0-1 0,-1 0 16,1 0-16,0 0 0,0 0 16,21 1-16,0-1 0,0 0 15,21-21 1,0 0-16,0 0 0,22 0 0,-22 0 16,21-21-16,1 0 0,-1-1 15,0 22-15,1-21 0,-22 0 0,0 21 16,0-21-16,0 0 0,0 21 15,-21-21-15,-21 21 32,0 21-17,0 0-15,0-21 0,21 21 16,-21-21-16,-1 21 0,1 0 16,0-21-1</inkml:trace>
  <inkml:trace contextRef="#ctx0" brushRef="#br0" timeOffset="1982.95">3111 1503 0,'0'-42'16,"0"84"-16,0-106 0,0 86 62,0-1-46,0 0-16,0 0 16,22-21-1,-1 0 1,0 0-16,0 0 16,0 0-16,0-21 0,1 21 0,-1-21 15,0 0-15,0-1 0,0 1 0,0 0 16,1 0-16,-22 0 0,21 0 15,-21-1-15,0 1 0,0 0 0,0 0 16,-21 21-16,-1-21 0,-20 21 0,21 0 16,-21 0-16,-1 0 0,1 0 15,-22 0-15,22 21 0,0 0 16,-22 0-16,22 0 0,0 1 0,-1-1 16,1 21-16,0-21 0,-1 0 0,22 22 15,-21-22-15,42 21 0,0-21 0,0 22 16,0-22-16,0 0 0,0 21 15,0-20-15,0-1 0,42 0 0,-21 21 16,0-21-16,1 1 0,20-1 0,-21 0 16,21 0-16,-20 0 0,20 0 15,-21 1-15,21-1 0,1 0 0,-22 0 16,0 0-16,0 0 0,0 1 0,1-1 16,-22 0-16,21 0 0,-21 21 15,0-20-15,0-1 0,-21 0 0,-1 21 16,1-21-16,0 22 0,-21-22 15,-1 0-15,22 0 0,-21 0 0,0 1 16,-1-1-16,22 0 0,-21-21 0,21 0 16,-1 0-16,1 0 0,0 0 0,0 0 15,0 0-15,21-21 16,-21 0-16,-1-1 0,22 1 0,-21 0 16,21 0-16,0 0 0,-21 0 0,0-1 15,21-20-15,0 21 0,0 0 16,0 0-16,0-1 0,0 1 15,21 21 17,0 0-32,0 21 15,1 1-15,-22-1 16,21 0-16,0 0 0,-21 0 0,0 0 16,21 1-16,0-1 0,0 0 0,-21 0 15,22 0-15,-1 0 0,-21 1 0,21-1 16,0 0-16,0-21 0,-21 21 0,21 0 15,1-21-15,-1 21 0,0-21 16,0 0-16,0 0 0,22 0 0,-22 0 16,0 0-16,0 0 0,0 0 15,22-21-15,-22 0 0,0 21 0,0-21 16,0 0-16,0 0 0,1-1 0,-1 1 16,0 0-16,0-21 0,-21 21 15,21-1-15,0 1 0,-21-21 0,0 21 16,22 0-16,-1 21 0,-21-22 0,0 1 15,0 42 17,0 1-17,-21-1-15,21 0 0,-22 0 16,22 0-16,0 0 0,0 1 16,0-1-16,0 0 0,0 0 15,0 0-15,0 0 0,0 1 0,0-1 16,0 0-16,22-21 15,-1 0-15,0 0 0,0 0 0,0 0 16,0 0-16,1 0 0,20 0 0,-21-21 16,0 21-16,0-21 0,22-1 0,-22 1 15,0 0-15,0 21 0,-21-21 0,21 0 16,-21 0-16,22-1 0,-22 1 16,21 0-16,-21 0 0,0 0 15,0 0-15,0-1 0,21 22 0,-21-21 16,0 0-16,0 42 31,0 0-15,0 1-16,0-1 15,0 0-15,-21 0 0,21 0 0,0 0 16,-21 1-16,21 20 0,-22-21 0,1 21 16,21-20-16,0 20 0,0 0 0,-21-21 15,21 22-15,0-1 0,0 0 0,0 1 16,0-22-16,0 21 0,0 1 15,0-1-15,0-21 0,0 21 0,0 1 16,0-22-16,0 21 0,0-21 0,0 22 16,0-22-16,0 21 0,0-21 0,0 1 15,0-1-15,0 0 0,-21 0 16,21 0-16,-21-21 0,0 21 0,-1-21 16,1 0-16,0 0 0,-21 0 0,21 0 15,-22 0-15,22 0 0,-21 0 16,-1 0-16,22 0 0,-21-21 0,21 21 15,-22-21-15,22 21 0,21-21 0,-21 0 16,0 21-16,21-21 16,0-1-1,0 1 1,21 0-16,0 21 0,-21-21 16,21 0-16,1 0 0,-1-1 15</inkml:trace>
  <inkml:trace contextRef="#ctx0" brushRef="#br0" timeOffset="2886.44">4085 2159 0,'0'0'15,"0"-21"-15,0 0 16,-21 21-16,21 21 16,0 0-1,0 0-15,0 0 0,-21 1 16,21 20-16,0-21 0,0 21 0,0-20 16,0 20-16,0 0 0,0-21 15,0 22-15,0-22 0,0 21 0,0-21 16,0 1-16,0-1 0,-21 21 0,21-21 15,0 0-15,0 1 0,-22-22 47,22-22-31,0 1-16,0 0 0,0-21 16,0 21-16,0-1 0,0-20 0,0 0 15,22 21-15,-22-22 0,21 22 0,0-21 16,-21 21-16,21-1 0,0 1 0,0 0 15,1 0-15,-1 0 0,0 21 16,0 0-16,0 0 0,0 0 16,1 0-16,-1 21 0,-21 0 15,21-21-15,-21 21 0,0 0 16,0 1-16,0 20 0,0-21 0,21 0 16,-21 0-16,0 1 0,21-1 0,-21 0 15,0 0-15,0 0 0,0 0 16,21-21-16,-21 22 0,22-1 0,-1 0 15,0-21-15,0 0 16,0 0-16,0 0 0,1 0 16,-1 0-16,21-21 0,-21 0 0,0 21 15,1-22-15,20 1 0,-21-21 0,0 21 16,22-22-16,-22 1 0,0 0 16,0-1-16,21 1 0,-20 0 15,-1-1-15,0-20 0,-21 21 0,0-22 16,21 22-16,-21-1 0,0 1 0,0 0 15,0-1-15,0 22 0,0 0 0,0 0 16,0 0-16,0 0 0,-21 21 31,0 21-31,21 21 16,0-21-16,0 22 0,-21-22 0,-1 21 16,22 0-16,0 1 0,0-1 0,0 0 15,-21-20-15,21 20 0,0 0 16,0-21-16,0 22 0,0-22 0,0 0 15,0 21-15,0-20 0,0-1 0,0 0 16,0 0-16,0 0 0,0 0 16,21 1-16,1-22 0,-1 0 15,0 0-15,0 0 16,0 0-16,0 0 16,1 0-16,-22-22 15,0 1-15,0 0 16,0 0-16,0 0 0,0 0 0</inkml:trace>
  <inkml:trace contextRef="#ctx0" brushRef="#br0" timeOffset="3071.34">4805 2201 0,'-21'0'16,"21"-21"-1,21 21 1,0 0-1,21-21-15,-21 21 0,1 0 0,-1-21 16,0 21-16,0 0 0,0 0 0,0 0 16,1-21-16,-1 21 0,0 0 0,0 0 15,0-21-15,0 21 0</inkml:trace>
  <inkml:trace contextRef="#ctx0" brushRef="#br0" timeOffset="4142.72">5673 2201 0,'0'0'0,"0"-21"0,0 0 0,0 0 16,0 0-16,0 0 0,0-1 15,0 1-15,0 0 0,0 0 16,0 0-16,-22 21 0,22-21 15,-21 21-15,0 0 0,0 0 16,0 0-16,0 21 0,-1-21 0,1 21 16,-21 0-16,21 0 0,0 0 15,-1 22-15,-20-22 0,21 0 0,0 21 16,0-20-16,-1 20 0,1-21 0,21 21 16,0-20-16,0-1 0,0 21 15,0-21-15,0 0 0,21 1 16,-21-1-16,43-21 0,-22 0 0,0 0 15,0 0-15,22 0 0,-22 0 0,0 0 16,21-21-16,-21-1 0,1 22 0,20-21 16,-21 0-16,0 0 0,0 0 0,1 0 15,-1-1-15,-21 1 0,21-21 16,-21 21-16,21 0 0,-21-1 0,0 1 16,0 0-16,0 0 0,0 0 15,0 42 16,0 0-31,0 0 0,0 0 16,0 1-16,-21-1 0,21 0 16,0 0-16,-21 0 0,21 0 0,0 1 15,0-1-15,0 0 0,0 0 0,21-21 16,-21 21-16,21 0 0,0-21 0,0 22 16,1-22-16,-1 0 15,0 0-15,0 0 0,0 0 16,0-22-16,-21 1 15,0 0-15,22 0 0,-22 0 16,21 21-16,-21-43 0,21 22 0,-21 0 16,21 0-16,0 0 0,-21 0 0,21-1 15,1 1-15,-1 0 0,0 0 0,0 0 16,0 21-16,0-21 0,1 21 16,-1 0-16,0 0 15,-21 21-15,21-21 0,0 21 16,-21 0-16,21-21 0,-21 21 0,0 0 15,0 1-15,0-1 0,0 0 0,0 0 16,0 0-16,0 0 0,0 1 16,0-1-16,0 0 0,0 0 15,-21 0-15,0-21 0,21 21 0,-21 1 16,0-22-16,21 21 16,0-42 15,0-1-31,0 1 15,21 0-15,0 0 0,0-21 0,0 20 16,-21 1-16,22-21 0,-1 21 0,0-22 16,0 22-16,0 0 0,-21 0 15,21 0-15,1 0 0,-22-1 16,0 1-16,0 42 31,0 1-31,0-1 16,0 0-16,0 0 0,0 0 15,-22 0-15,22 1 0,-21-1 0,21 21 16,0-21-16,0 0 0,0 1 0,0-1 16,0 0-16,0 0 0,0 0 0,0 0 15,0 1-15,21-22 0,1 21 0,-1-21 16,0 0-16,0 0 0,0 0 0,0 0 16,22 0-16,-22 0 0,21 0 0,-21-21 15,22-1-15,-22 22 16,21-21-16,-21 0 0,1 21 0,-1-21 15,0 0-15</inkml:trace>
  <inkml:trace contextRef="#ctx0" brushRef="#br0" timeOffset="4956.8">2730 2858 0,'0'0'15,"-21"0"-15,-21 0 0,21 0 0,0 0 0,-1 21 16,1-21-16,0 0 0,0 0 16,0 0-16,21 21 0,-21-21 15,42 0 1,0 21-16,0-21 16,21 0-16,-20 0 15,20 0-15,0 0 0,22 0 0,-22 0 16,22 0-16,-1 0 0,1-21 0,-1 0 0,22 21 15,-1 0-15,1-21 0,21 21 16,21-22-16,106 22 16,-106-21-16,0 21 0,21 0 0,0-21 15,0 21-15,0-21 0,-21 21 0,22 0 16,-22 0-16,21 0 0,-21-21 0,0 21 16,-21 0-16,21 0 0,-22 0 0,-20-21 15,21 21-15,-21 0 0,-1 0 0,1 0 16,0 0-16,-1 0 0,-20-22 15,-1 22-15,1 0 0,-1 0 16,-20 0-16,-1 0 0,0 0 0,-21-21 16,1 21-16,20 0 0,-21 0 15,0 0-15,-42 0 125,0 0-125</inkml:trace>
  <inkml:trace contextRef="#ctx0" brushRef="#br0" timeOffset="9194.98">889 4699 0,'0'0'0,"0"-21"0,0 0 16,0 0-16,21-1 16,-21 1-16,0 0 15,0 42 48,0 0-63,0 1 15,0-1-15,0 0 0,0 0 16,0 21-16,0-20 0,0 20 0,0 0 16,0 1-16,0-1 0,0-21 0,-21 21 15,21 1-15,-21-22 0,21 21 16,0-21-16,0 1 0,0-1 0,0 0 16,0 0-16,0 0 15,0 0-15,21-21 47,-21-21-47,0 0 16,0 0-16,0-21 15,0 20-15,0 1 0</inkml:trace>
  <inkml:trace contextRef="#ctx0" brushRef="#br0" timeOffset="9639.23">910 4106 0,'0'-21'0,"-21"21"15,0 0 1,21 21-16,0 1 15,-21-1-15,21 0 0,0 0 16,0 0-16,0 0 0,0 1 16,21-22-1,0 0 1,0 0 0,0 0-16,0-22 15,-21 1-15,0 0 16,0 0-16,0 0 0,0 0 15,0-1-15,0 1 16,-21 21 15,21 21-31,0 1 16,0-1-16,0 0 16,0 0-16,0 0 15,0 0-15,0 1 0,0-1 16,0 0-16</inkml:trace>
  <inkml:trace contextRef="#ctx0" brushRef="#br0" timeOffset="10668.45">1164 4953 0,'0'0'0,"0"21"0,0 0 16,0 1-16,21-22 47,0 0-47,1 0 0,-1-22 15,0 1-15,0 21 0,0-21 16,0 0-16,22 0 0,-22 0 0,0-22 16,0 22-16,0-21 0,1 21 15,-1-22-15,-21 1 0,21 21 0,-21-22 16,21 1-16,-21 21 16,0-21-16,0 20 0,0-20 0,0 21 15,0 0-15,0 0 0,0-1 0,0 1 16,0 0-16,0 0 0,0 0 15,-21 21 17,21 21-32,-21-21 15,21 21-15,0 0 0,0 0 16,-21 1-16,21 20 0,-22-21 0,22 0 16,-21 22-16,21-22 0,0 21 15,0-21-15,-21 22 0,21-1 16,-21-21-16,21 21 0,-21 22 0,21-22 15,0 1-15,0-1 0,-21 0 16,21 1-16,-22 20 0,22-21 0,0 1 16,0-1-16,-21 0 0,21 22 15,-21-22-15,21 1 0,-21-1 0,21 21 16,0-20-16,0-1 0,0 0 16,-21 22-16,21-22 0,0 1 0,0-1 15,0-21-15,0 21 0,0-20 0,0 20 16,0-21-16,0 0 0,0 0 15,0 1-15,0-1 0,21-21 32,0 0-32,0 0 0,0 0 15,1 0-15,-1-21 0,0-1 0,0 1 16,0 0-16,0 21 0,1-42 16,-1 21-16,0-1 0,0 1 0,-21-21 15,0 21-15,0-22 0,0 22 16,0-21-16,0 0 0,0-1 0,0 1 15,-21 0-15,0 20 0,0-20 16,-1 0-16,-20 21 0,21-22 0,-21 22 16,-1-21-16,22 21 0,-21-1 0,21 1 15,-1 21-15,1-21 0,0 21 16,0 0-16,0 0 0,21-21 16,21 0 15,0 21-31,0 0 15,0 0-15,1-21 0,-1 21 0,0 0 16,0-22-16,0 22 0,0 0 16,1-21-16,-1 21 0,0-21 0,0 21 15,0 0-15,0-21 0,1 21 16,-22-21 62,0 0-78,0-1 0</inkml:trace>
  <inkml:trace contextRef="#ctx0" brushRef="#br0" timeOffset="11155.29">2222 4233 0,'43'-63'0,"-86"126"0,86-147 16,-43 63-16,0-1 0,0 1 16,0 0-16,0 0 15,0 0-15,0 0 16,-21 21-1,-1 0-15,1 0 0,0 21 16,0-21-16,0 21 0,-22 0 16,22 0-16,0 22 0,0-22 15,0 21-15,0 0 0,-1-20 0,1 20 16,0 0-16,0 22 16,0-22-16,0 0 0,21 1 0,0-1 15,-22 0-15,22 22 0,0-22 0,0 1 16,0-1-16,0 0 0,0 1 15,0-1-15,22 0 0,-22 1 0,21-22 16,0 21-16,-21-21 0,21 0 16,0 1-16,0-1 0,1-21 0,-1 21 15,-21 0-15,21-21 0,0 0 0,0 0 16,0 0-16,1 0 16,-1 0-16,0 0 15,0 0-15,-21-21 0,21 0 16,0 21-1,-21-21-15,22-1 0,-1 1 16</inkml:trace>
  <inkml:trace contextRef="#ctx0" brushRef="#br0" timeOffset="16075.4">2540 5080 0,'21'0'62,"0"0"-46,0 0 62,1 0-47,-22-21-15,0 0-16,0 0 15,21-1-15,-21 1 0,21 0 16,-21 0-16,21 0 0,-21-22 0,21 22 16,0-21-16,-21 21 0,22-22 0,-1 22 15,0-21-15,0 21 0,-21 0 16,21-1-16,0 1 0,-21 0 15,22 21-15,-22-21 0,21 21 16,-21 21 15,0 0 1,21-21-32,-21-21 62,21 21-62,-21-21 16,0 0-1,0 0 1,-21 21 0,0 0-16,0 0 15,21 21-15,0 0 16,-22 0-16,22 0 0,0 0 15,-21 1-15,21-1 0,0 21 0,0 0 16,0-20-16,0 20 0,-21 0 16,21 1-16,0-1 0,0 0 0,0 1 15,0-1-15,0-21 0,0 21 0,0-20 16,0 20-16,21-21 16,-21 0-16,21 0 0,1-21 0,-22 22 15,21-22-15,0 0 0,0 0 0,0 0 16,0 0-16,1 0 0,-1 0 15,21 0-15,-21-22 0,0 1 0,22 0 16,-22 0-16,0 0 0,21 0 0,-20-1 16,-1 1-16,0-21 0,0 21 15,-21 0-15,21-22 0,-21 22 0,21 0 16,-21 0-16,0 0 0,0-1 0,0 1 16,22 21-16,-22-21 15,0 42 16,-22 0-15,22 22-16,0-22 0,0 0 16,0 0-16,0 22 0,0-22 0,0 0 15,0 21-15,0-21 0,0 1 16,0-1-16,22 0 0,-22 0 0,21-21 16,0 21-16,0 0 0,0-21 0,0 0 15,1 0-15,-1 0 0,0 0 16,21 0-16,-21 0 0,22 0 0,-22-21 15,21 0-15,-21 21 0,1-21 0,20 0 16,-21 0-16,0-1 0,0 1 16,1 0-16,-22-21 0,0 21 15,0-22-15,0 22 0,0-21 0,0-1 16,0 1-16,0 0 0,-22-1 16,1 22-16,0-21 0,0 21 0,-21 0 15,20-1-15,-20 22 0,21 0 0,-21 0 16,20 0-16,-20 0 0,21 0 15,-21 0-15,20 22 0,-20-1 0,21 0 16,0 0-16,0 21 0,-1-20 0,22 20 16,-21-21-16,21 21 0,0-20 15,0 20-15,0-21 0,21 0 0,1 22 16,20-22-16,-21 0 0,21-21 16,-20 21-16,20 0 0,0-21 15,1 0-15,-22 0 0,21 0 0,0 0 16,1 0-16,-1 0 0,0 0 0,-20-21 15,20 0-15,-21 21 0,21-21 16,-20 0-16,-1-1 0,0 1 0,0 0 16,0 0-16,0 0 0,1-22 0,-22 22 15,0 0-15,21 0 0,-21 0 0,0 0 16,21-1-16,-21 1 0,0 42 31,0 1-15,0-1-1,0 0-15,0 0 0,0 21 0,-21-20 16,21-1-16,-21 0 0,21 21 0,0-21 16,0 1-16,0-1 0,-22 0 15,22 0-15,0 0 0,0 0 16,0 1-16,0-1 16,0-42 15,0-1-16,0 1-15,0 0 0,0 0 0,0 0 16,0 0-16,0-1 0,0 1 16,22-21-16,-1 21 0,-21-22 15,21 1-15,0 21 0,-21 0 0,21 0 16,0-1-16,1 1 0,-22 0 16,21 21-16,0 0 0,0 0 0,0 0 15,0 0-15,-21 21 16,22 0-16,-1 22 0,0-22 0,-21 0 15,21 21-15,0-20 0,-21-1 16,21 21-16,1-21 0,-22 0 0,21 1 16,0-1-16,0 0 0,-21 0 0,21-21 15,0 21-15,1-21 16,-1 21-16,0-21 16,0 0-16,0 0 15,-21-21-15,21 0 16,-21 0-16,22 0 0,-22 0 15,21-1-15,0 1 0,-21-21 0,21 21 16,0-22-16,0 1 0,1 21 0,-1-21 16,0 20-16,21 1 0,-21 0 0,1 0 15,20 0-15,-21 21 0,21 0 16,-20 0-16,-1 0 0,0 0 0,0 0 16,0 0-16,0 0 0,-21 21 0,0 0 15,22 0-15,-22 0 16,0 1-16,0-1 0,0 0 15,0 0-15,0 0 0,0 0 0,0 1 16,0-1-16,0 0 16,0-42 15,0 0-15,0-1-16,0 1 15,0 0-15,0 0 0,0 0 0,-22 0 16,22-1-16,-21 1 0,0 0 0,0 0 15,0 0-15,0 21 16,-1 0-16,1 0 0,0 0 0,0 0 16,0 0-16,-22 0 0,22 0 15,0 0-15,0 21 0,0 0 0,-22 0 16,22 0-16,0 22 0,0-22 16,0 21-16,0-21 0,21 22 0,0-22 15,-22 21-15,22-21 0,0 22 0,0-22 16,0 0-16,0 0 0,22 0 0,-22 1 15,21-1-15,0 0 0,0-21 16,0 0-16,0 21 0,1-21 0,20 0 16,-21 0-16,21 0 0,-20 0 0,20 0 15,-21-21-15,21 0 0,-20 0 16,20-1-16,-21 1 0,0 0 16,0-21-16,1 21 0,20-22 0,-21 1 15,0 0-15,0-22 0,1 22 0,-1-1 16,0 1-16,0-21 0,0 20 15,0 1-15,-21 0 0,0-22 0,0 22 16,22-1-16,-22 1 0,0 21 0,0-21 16,0-1-16,0 22 0,0 0 0,0 0 15,0 0-15,0-1 0,-22 44 32,1 20-17,21-21-15,0 21 16,0-20-16,-21 20 0,21 0 0,-21 1 15,21-1-15,-21 0 0,21 1 0,-21-1 16,21 0-16,0 1 0,0-1 16,0 0-16,0 1 0,0-22 0,0 21 15,0 0-15,0 1 0,0-22 0,0 21 16,0-21-16,0 22 0,0-22 0,21 0 16,0 0-16,0 0 0,0-21 15,0 22-15,1-22 0,20 0 16,-21 0-16,0 0 0,0 0 0,1 0 15,20 0-15,0-22 16,-42 1-16,21 0 16,1 0-16,-1 0 0,0 0 0,0-1 15,0 1-15,0-21 0,-21 21 0,22-22 16,-22 22-16,0 0 0,0 0 16,0 0-16,0 0 0,0-1 0,0 44 46,-22-1-46,1 0 16,21 0-16,0 21 0,0-20 0,0-1 16,0 0-16,0 0 0,0 0 0,0 0 15,0 1-15,0-1 0,0 0 0,21 0 16,1 0 0,-1-21-16,0 21 0,0-21 15,0 0-15,0 0 0,1 0 0,-1 0 16,21 0-16,-21 0 0,0 0 0,1-21 15,-1 0-15,0 0 0,0 0 0,0 0 16,0-1-16,1 1 0,-1-21 16,0 0-16,0-1 0,21 1 0,-20 0 15,-1-22-15,0 22 0,0-22 16,0 22-16,0 0 0,1-22 0,-22 22 16,0-1-16,0 22 0,0-21 0,0 21 15,0 0-15,0-1 0,0 1 16,0 0-16,0 0 0,-22 21 15,22-21-15,-21 21 0,0 0 16,21 21 0,-21 0-16,21 0 0,-21 0 0,21 1 15,-21 20-15,21-21 0,-22 21 0,22-20 16,0 20-16,0-21 0,-21 21 16,21 1-16,-21-22 0,21 21 0,0 1 15,-21-1-15,21-21 0,0 21 0,0 1 16,0-22-16,0 21 0,0-21 0,0 22 15,0-22-15,0 0 0,0 21 16,0-20-16,21-1 0,-21 0 0,21 0 16,0 0-16,1-21 15,-1 21-15,0-21 16,0 0-16,0 0 0,0 0 16,1 0-16,-1-21 0,0 21 15,0-21-15,0 0 0,0 0 0,1 0 16,-1-1-16,0 1 0,0 0 15,0-21-15,0 21 0,1-22 16,-1 22-16,0-21 0,0 21 0,21-22 16,-42 22-16,0 0 0,22 0 15,-22 0-15,-22 42 32,22 0-17,0 0-15,-21 0 0,0 0 0,0 1 16,21-1-16,-21 0 0,0 21 0,21-21 15,-22 1-15,22-1 0,0 21 0,0-21 16,0 0-16,0 1 16,0-1-16,0 0 0,22-21 0,-1 0 15,0 21-15,0-21 0,0 0 16,22 0-16,-22 0 0,0 0 0,0 0 16,0 0-16,0 0 0,1-21 15,-1 0-15,0 0 16,0-1-16,0 1 0,0 0 0,1 0 0,-1-21 15,0 20-15,0 1 0,-21-21 16,21 21-16,-21 0 0,0-1 0,0 1 16,21 21-1,-42 21 17,21 1-32,-21-22 0,21 21 0,0 0 15,-21 0-15,21 0 0,-21 0 16,21 1-16,0-1 0,0 0 0,0 0 15,0 0-15,0 0 16,0 1-16,0-1 0,21-21 16,0 0-1,0 0 1,0 0-16,1 0 16,-1-21-16,-21-1 15,0 1-15,0 0 0,0-21 16,0 21-16,0-1 0,0 1 15,0 0-15,0 0 0,0 0 0,-21 0 16,21-1-16,-22 22 0,1 0 0,0 0 16,0 0-16,0 0 15,0 0 1,21-21 15,21 21-31,0 0 0,0-21 0,21 21 16,-20 0-16,-1-21 0,21 21 0,-21 0 15,22-21-15,-22 21 0,0 0 16,21 0-16,-21 0 0,1 0 0,-1 0 16,0 0-16,0 0 0,0 0 15,-21 21 1,0 0-16,0 0 16,0 0-16,0 1 15,0-1-15,0 0 0,0 0 0,0 0 0,0 0 16,0 1-16,0-1 15,0 0-15,0 0 0,0 0 0,-21 0 16,21 1-16,0-1 0,0 0 16,0 0-16,0 0 0,0 0 15,0 1-15,0-1 16,0-42 31,0-1-47,0 1 0,0 0 15,0 0-15,0 0 0,0 0 0,21-1 16,0-20-16,-21 21 0,22 0 16,-1-22-16,0 22 0,21 0 0,-21-21 15,1 21-15,20-1 0,-21 1 16,43-21-16,-43 21 0,0 21 16,0-21-16,21 21 0,-20 0 0,-1 0 15,0 0-15,0 0 0,0 0 16,-21 21-16,0 0 15,0 0-15,0 21 0,0-20 16,0-1-16,0 0 0,0 0 0,0 0 16,0 0-16,0 22 0,0-22 0,0 0 15,0 0-15,-21 0 0,0 1 0,0-1 16,21 0 0,0 0-16,-21 0 0,-1-21 15,22 21-15,-21-21 31,21-21 1,0 0-32,0 0 15,0 0-15,0 0 0</inkml:trace>
  <inkml:trace contextRef="#ctx0" brushRef="#br0" timeOffset="16346.76">7387 4212 0,'0'0'0,"-21"0"15,0 0 1,21 21 15</inkml:trace>
  <inkml:trace contextRef="#ctx0" brushRef="#br0" timeOffset="16658.58">6265 4487 0,'0'0'0,"21"0"31,1 0-15,-1 0-16,0 0 0,0 0 0,0 0 15,0 0-15,22-21 0,-22 21 0,21 0 16,-21 0-16,22 0 0,-22 0 16,21 0-16,-21-21 0,1 21 0,-1 0 15,-21-21 1,0 0-1,-21 21-15,-1-21 16,1 21-16</inkml:trace>
  <inkml:trace contextRef="#ctx0" brushRef="#br0" timeOffset="17030.37">5948 4297 0,'0'0'16,"-21"0"-16,21-21 172,21 21-157,0 0-15,0 0 16,0 0-1,0 0-15,1 0 0,20-21 0,-21 21 16</inkml:trace>
  <inkml:trace contextRef="#ctx0" brushRef="#br0" timeOffset="17712.29">8191 3979 0,'0'-21'16,"0"0"-16,22 42 62,-1-21-62,0 21 0,0 1 16,0-22-16,0 21 0,1 0 16,-1 0-16,0 0 0,0 22 0,0-22 15,0 0-15,1 0 0,-1 21 0,0-20 16,-21 20-16,21-21 0,0 21 16,0-20-16,-21 20 0,0-21 15,22 21-15,-22 1 0,21-22 0,-21 21 16,0-21-16,0 22 0,0-1 0,0-21 15,0 22-15,0-1 0,0 0 0,0 1 16,0-22-16,0 21 0,0 0 0,0-20 16,0 20-16,-21-21 0,-1 0 15,1 22-15,0-22 0,0 0 0,-21 0 16,20 0-16,-20 0 0,21 1 0,0-1 16,-22 0-16,22 0 0,0 0 0,0-21 15,0 21-15,0 1 0,21-1 16,-22-21-16,1 0 15,21 21-15,0-42 47,0 0-31</inkml:trace>
  <inkml:trace contextRef="#ctx0" brushRef="#br0" timeOffset="19055.27">2032 6033 0,'42'-22'15,"-42"1"-15,21 21 16,1-21-1,-22 0 1,-22 21 0,1 0-16,0 0 15,-21 0-15,21 0 16,-1 0-16,-20 0 0,21 0 0,0 0 0,0 0 16,-1 0-16,1 21 15,0-21-15,0 0 0,0 0 16,21 21-1,21 0 1,0-21 0,0 22-16,0-22 15,1 0-15,20 21 0,-21 0 0,0-21 16,0 21-16,1 0 0,-1-21 16,-21 21-16,21 1 0,-21-1 0,0 0 15,0 0-15,0 0 0,0 22 16,0-22-16,0 0 0,-21 21 15,0-21-15,-1 1 0,-20 20 0,21-21 16,-21 0-16,20 0 0,-20 1 16,0-1-16,21 0 0,-22 0 0,22-21 15,0 21-15,0-21 0,0 0 32,42-21-1,0 21-31,0 0 0,0 0 15,0-21-15,1 21 0,-1 0 16,0 0-16,0 0 0,0 0 0,0 0 16,1 21-16,-1-21 15,-21 21-15,21 0 0,-21 1 16,0-1-16,0 0 0,0 0 16,0 0-16,0 0 0,0 22 0,-21-22 15,0 0-15,-1 21 0,1-20 0,0-1 16,0 0-16,0 21 0,21-21 15,0 1-15,-21-1 0,21 0 0,0 21 16,0-21-16,0 1 16,0-1-16,0 0 0,21 0 15,-21 0-15,21-21 0,0 0 16,0 0-16,0 0 16,1 0-16,-1 0 0,0 0 15,0 0-15,-21-21 31,-21 0 1</inkml:trace>
  <inkml:trace contextRef="#ctx0" brushRef="#br0" timeOffset="19826.7">1630 7938 0,'0'0'0,"-21"0"15,-1 0-15,1 0 16,0 0-16,0 0 0,0 0 15,0 0-15,42 0 47,0 0-47,0 0 16,21 0-16,-20 0 0,20 0 16,0 0-16,1 0 0,-1 0 0,0-22 15,22 22-15,-1 0 0,22 0 0,0-21 16,-1 0-16,22 21 15,-21 0-15,21-21 0,-22 21 0,22 0 16,-21-21-16,-22 21 0,22 0 0,-43 0 16,22-21-16,-22 21 0,0 0 15,1 0-15,-22 0 0,21-22 0,-21 22 16,1 0-16,-22-21 0,21 21 16,0 0-1,-21-21 1,-21 21-1,0 0 1,-1 0-16,1 0 0,0 0 16,0 0-16,0 21 0,0-21 15,-1 0-15,1 0 0,-21 21 16</inkml:trace>
  <inkml:trace contextRef="#ctx0" brushRef="#br0" timeOffset="20278.74">1587 8297 0,'-42'0'16,"84"0"-16,-105 0 0,42 22 0,-22-22 0,22 0 15,0 0-15,0 0 16,0 0-16,42 0 31,21 0-31,-21 0 16,1 0-16,20 0 0,0 0 0,22 0 15,-22 0-15,22-22 0,-1 22 16,1-21-16,20 21 0,-20 0 0,20-21 16,1 21-16,21 0 0,-21-21 15,20 0-15,1 21 0,0 0 16,-21 0-16,-1-21 0,1 21 0,0 0 15,-1 0-15,-20 0 0,-22-22 0,22 22 16,-22 0-16,0 0 0,-20 0 16,-1 0-16,0 0 0,0 0 0,0 0 15,-21-21-15,-21 21 47,0 0-47,0 0 0,0 21 16,-1-21-16,1 0 15,0 0-15,-21 22 0,21-22 0</inkml:trace>
  <inkml:trace contextRef="#ctx0" brushRef="#br0" timeOffset="20682.97">1672 8657 0,'0'0'0,"-63"0"0,20 0 16,1 21-16,-85-21 16,106 0-16,0 0 0,-1 0 0,44 0 31,-1 0-31,21 0 16,0 0-16,1 0 0,-1 0 0,22 0 15,-1 0-15,1-21 0,-1 21 0,22 0 16,-1-21-16,1 0 0,21 21 15,0 0-15,0 0 0,-1-21 0,1 21 16,0 0-16,0 0 0,-21 0 0,-1 0 16,1 0-16,-22-21 0,1 21 15,-1 0-15,1 0 0,-22 0 0,1 0 16,-1 0-16,0 0 0,1 0 0,-22 0 16,0 0-16,0 0 0,0 0 15,-21-22-15,21 22 0,-42 0 31,0 0-31,-21 0 16,21 0-16,-22 0 0,-20 0 16,20 0-16,-20 0 0,-1 22 0</inkml:trace>
  <inkml:trace contextRef="#ctx0" brushRef="#br0" timeOffset="21094.73">1545 9081 0,'-42'21'0,"84"-42"0,-127 63 0,43-42 15,0 0-15,21 21 0,-22-21 0,22 0 16,42 0 0,0 0-1,22 0-15,-1 0 0,22 0 16,-1 0-16,1 0 0,20 0 0,1-21 15,0 21-15,-1 0 0,22-21 0,-21 21 16,21-21-16,-1 21 0,22-22 16,-21 22-16,0 0 0,0-21 0,-21 21 15,20-21-15,-20 21 0,-21 0 16,20-21-16,-20 21 0,-1 0 0,1-21 16,-22 21-16,0-21 0,1 21 15,-1 0-15,-21 0 0,0 0 0,1-22 16,-1 22-16,0 0 0,0 0 15,-42 0 1,0 0 0,0 0-16,-22 0 0,22 22 0,0-22 15,-21 21-15,-1-21 0,1 21 0,0-21 16,-1 21-16,1 0 0,-22-21 0,22 21 16</inkml:trace>
  <inkml:trace contextRef="#ctx0" brushRef="#br0" timeOffset="21472.51">1905 9398 0,'0'0'0,"-85"0"0,22 21 0,20 0 16,-20-21-16,-1 22 0,22-22 0,0 21 16,-1-21-16,1 21 0,21-21 15,0 0-15,21 21 16,21-21-16,21 0 15,-21 0-15,43 0 0,-1 0 0,1 0 16,-1 0-16,22 0 0,0 0 16,21-21-16,-1 21 0,1-21 0,0 21 15,0 0-15,0 0 0,21-21 16,-21 21-16,-1 0 0,1 0 0,-21 0 16,21 0-16,-22-22 0,-20 22 0,21 0 15,-22 0-15,1 0 0,-22 0 0,0 0 16,-21 0-16,22 0 0,-22-21 15,0 21-15,0 0 16,-21-21 15</inkml:trace>
  <inkml:trace contextRef="#ctx0" brushRef="#br0" timeOffset="22631.71">2053 10456 0,'0'0'0,"-21"0"0,0 0 16,21-21-16,-21 21 16,-1 0-16,22-21 15,0 0 1,0 0-1,22 21-15,-1-21 16,0 21-16,0 0 0,0 0 0,0 0 16,1 0-16,20 0 0,-21 0 0,21 0 15,-20 0-15,20 0 0,-21 0 16,0 0-16,0 0 0,1 21 0,-22 0 16,0 0-16,0 0 0,0 22 15,-43-22-15,22 21 16,-21-21-16,21 22 0,-22-1 0,1 0 0,0 1 15,20-1-15,-20-21 0,21 21 16,-21 1-16,20-1 0,1-21 16,0 22-16,21-22 0,0 0 0,0 21 15,0-21-15,0 1 0,0-1 16,0 21-16,21-21 0,-21 0 16,21 1-16,1-22 0,-1 21 0,0-21 15,0 0-15,0 0 0,0 0 16,1 0-16,-1 0 0,0 0 0,0 0 15,-21 21 1,0 0 0,0 0-16,0 0 15,-21 1-15,21-1 0,0 0 16,-21 0-16,21 0 0,-21 22 16,21-22-16,-22 21 0,22-21 0,0 0 15,0 22-15,0-22 0,0 21 0,0-21 16,-21 1-16,21 20 0,0-21 0,0 0 15,0 0-15,0 1 0,0-1 16,0 0-16,-21 0 0,21 0 0,0 0 16,0 1-16,0-1 0,-21 0 0,0 0 15,21 0 1,-21-21-16,21 21 0,-22 1 0,1-1 16,0-21-16,21 21 0,-21-21 15,0 21-15,0-21 16,-1 21-16,22 0 0,-21-21 15,0 0-15,21 22 16,-21-22-16,0 0 78,21-22-62</inkml:trace>
  <inkml:trace contextRef="#ctx0" brushRef="#br0" timeOffset="56150.73">11536 4403 0,'0'0'16,"0"-21"-16,0-1 0,21 1 15,-21 0-15,0 0 0,21 21 16,-21-21-16,0 0 0,0 42 47,21 0-47,-21 0 0,0 0 0,0 22 15,0-22-15,0 21 0,0-21 0,0 0 16,0 22-16,0-22 0,0 21 16,0-21-16,0 22 0,-21-22 0,21 0 15,0 0-15,0 22 0,0-22 0,0 0 16,0 0-16,0 0 16,0 0-16,-21-21 0,21-21 46,21 0-46,-21 0 0,21 0 0</inkml:trace>
  <inkml:trace contextRef="#ctx0" brushRef="#br0" timeOffset="56551.5">11642 3958 0,'0'0'0,"-22"0"0,-20 0 15,42 21 1,-21 1-16,21-1 16,-21 0-16,21 0 0,0 0 15,0 0-15,21-21 0,0 0 16,0 0-16,0 0 15,1 0-15,-1 0 0,0 0 0,0 0 16,-21-21-16,0 0 16,0 0-16,0 0 15,-21 21-15,0-21 0,21-1 0,-21 22 16,-1-21-16,1 21 0,0 0 16,0 0-1,21 21 1,0 1-16,0-1 15,0 0-15,0 0 16,21 0-16,0-21 0,0 21 0,1 1 16</inkml:trace>
  <inkml:trace contextRef="#ctx0" brushRef="#br0" timeOffset="57299.07">12023 4530 0,'0'0'0,"0"21"16,21-21 15,0 0-31,0 0 0,0 0 16,0-21-16,1 0 0,-1 21 15,0-22-15,21 1 0,-21 0 0,1 0 16,-1-21-16,0 20 0,0 1 0,0-21 15,-21 21-15,0-22 0,0 22 16,0-21-16,0 21 0,0 0 0,0-22 16,0 22-16,-21 0 0,0 0 15,0 0-15,0 21 16,-1 0-16,1 21 16,0 0-16,21 0 0,-21 21 15,21-20-15,0 20 0,0 0 16,-21 1-16,21-1 0,-21 21 0,-1-20 15,22-1-15,-21 0 0,0 22 0,21-22 16,-21 22-16,0-1 0,0 1 0,-1-1 16,22 1-16,0-1 0,-21 1 15,21-1-15,-21 1 0,21-1 16,-21 1-16,21-1 0,-21-20 0,21 20 16,0 1-16,0-1 0,0-21 0,-21 85 15,21-84-15,0-1 0,0 0 16,0 1-16,0-1 0,0-21 15,0 0-15,21 22 0,0-43 0,-21 21 16,21 0-16,0-21 0,22 0 0,-22 0 16,0 0-16,21 0 0,-21-21 0,22 0 15,-1 0-15,-21-1 0,22 1 16,-22 0-16,0-21 0,21 21 0,-21-22 16,1 1-16,-1 0 0,0-22 0,-21 22 15,0-22-15,0 22 0,0-22 0,0 1 16,-21 21-16,0-1 0,-1 1 0,-20 0 15,0-1-15,21 1 0,-22 21 16,1 0-16,0-1 0,-1 1 16,1 0-16,21 21 0,0-21 0,-1 21 15,1 0-15,21-21 0,0 0 16,21 21 0,1-22-16,-1 22 0,0-21 15,0 21-15,0 0 0,0-21 0,1 21 16,-1 0-16,0-21 0,0 21 0,0 0 15,0-21-15,-21 0 0,22-1 16,-1 1-16,-21 0 0,21 0 16</inkml:trace>
  <inkml:trace contextRef="#ctx0" brushRef="#br0" timeOffset="57731.83">13674 3725 0,'0'-21'15,"0"42"-15,0-63 0,0 21 0,-22 0 0,1 0 16,0-1-16,0 22 15,0 0-15,0 0 16,-1 0-16,1 22 0,0-1 16,-21 0-16,21 21 0,-1 1 0,-20-1 15,0 0-15,21 22 0,-22-22 16,1 22-16,21-1 0,-22 1 0,22 20 16,-21-20-16,21-22 0,0 22 0,21-1 15,0-21-15,0 1 0,0-1 16,0 0-16,0 1 0,0-1 0,0 0 15,0-20-15,21 20 0,0-21 16,0 0-16,0 22 0,0-22 0,1-21 16,20 21-16,-21-21 0,0 0 0,0 0 15,22 0-15,-22 0 0,0 0 16,0 0-16,0 0 0,1-21 0,-1 0 16,0-1-16,0 1 0,0 0 0</inkml:trace>
  <inkml:trace contextRef="#ctx0" brushRef="#br0" timeOffset="58870.69">13843 4022 0,'-21'0'0,"42"0"0,-63 0 15,20 0-15,1 0 16,0 0-16,0 0 0,0 21 0,-22 0 15,22 0-15,0 0 0,0 22 0,0-22 16,21 21-16,-21 1 0,-1-1 16,22 0-16,-21-21 0,21 22 15,0-1-15,0 0 0,0 1 0,0-22 16,0 21-16,0-21 0,0 1 0,21-1 16,1 21-16,-1-42 0,0 21 15,0 0-15,0-21 0,0 0 0,1 0 16,-1 0-16,21 0 0,-21 0 0,0 0 15,22 0-15,-22-21 0,0 21 0,0-21 16,0 0-16,1 0 0,-1 0 16,0-1-16,0 1 0,0-21 0,-21 21 15,21 0-15,-21-1 0,22 1 0,-22 0 16,0 0-16,0 0 0,-22 42 47,1 0-47,0 0 0,21 0 0,-21 1 15,0-1-15,21 0 0,-21 21 0,21-21 16,0 1-16,0-1 0,0 0 0,0 0 16,0 0-16,0 0 15,21-21-15,0 22 0,21-22 16,-21 0-16,1 0 0,20 0 0,-21 0 16,21 0-16,-20-22 0,20 22 15,-21-21-15,0 0 0,0 0 0,1 0 16,-1 0-16,-21-1 0,0 1 0,0 0 15,0-21-15,0 21 0,0-1 0,0 1 16,-21 0-16,-1 0 0,1 0 16,0 21-16,0 0 0,0-21 15,0 21-15,-1 0 0,1 0 0,-21 0 16,21 0-16,0 0 0,-1 0 16,44 0-1,-1 0 1,21 0-16,-21 0 0,22 0 0,-1 0 15,0 0-15,-21 0 0,22-22 0,-1 22 16,0 0-16,-20 0 0,20 0 16,-21 0-16,0 0 0,0 0 0,1 0 15,-1 0-15,-21 22 16,0-1-16,0 0 16,0 0-16,0 0 0,0 0 15,0 1-15,0-1 0,0 0 0,0 0 16,0 0-16,0 0 0,0 1 0,0-1 15,0 0-15,0 0 0,-21-21 0,21 21 16,0 0-16,-22 1 0,22-1 16,-21-21 15,21-21-15,-21 21-16,21-22 15,0 1-15,0 0 0,0 0 0,0 0 0,0 0 16,0-1-16,21-20 0,0 21 15,1 0-15,-1-22 0,-21 22 0,42 0 16,-21 0-16,0 0 0,1 0 16,-1-1-16,0 1 0,21 21 0,-21 0 15,1 0-15,-1 0 0,21 0 0,-21 0 16,0 0-16,-21 21 0,22 1 0,-1-1 16,-21 0-16,21 0 0,-21 0 15,0 22-15,0-22 0,0 0 0,0 0 16,0 0-16,0 0 0,-21 22 0,0-22 15,-1-21-15,22 21 0,-21 0 0,21 0 16,0 1-16,-21-22 16,21 21-16,-21-21 0,0 21 15,0-21 1,21-21 0,21 0-1,0-1-15,0 1 0,0 0 0</inkml:trace>
  <inkml:trace contextRef="#ctx0" brushRef="#br0" timeOffset="59743.21">15621 4487 0,'0'0'15,"21"-42"-15,0 21 16,-21 0-16,0 0 0,21-1 16,-21 1-16,22 0 0,-22 0 0,0 0 15,0 0-15,0-1 0,-22 1 16,1 21-16,0 0 16,0 0-16,-21 0 0,20 0 0,-20 0 15,21 21-15,-21 1 0,-1-1 0,22 21 16,-21-21-16,-1 0 0,22 22 15,-21-22-15,21 21 0,0-21 16,-1 22-16,22-22 0,-21 0 0,21 21 16,0-20-16,0-1 0,21 0 0,1 0 15,-1 0-15,0-21 0,0 21 0,21 1 16,1-22-16,-22 0 0,21 0 16,1 0-16,-1 0 0,0 0 0,-21-22 15,22 22-15,-22-21 0,21 0 0,-21 0 16,22-21-16,-22 20 0,0-20 0,0 0 15,0-1-15,1 1 0,-1-21 16,0 20-16,0-20 0,0 20 16,0-20-16,-21-1 0,0 22 0,0 0 15,0-1-15,0 1 0,0 21 0,0 0 16,0 0-16,0-1 0,0 44 31,0-1-31,-21 0 0,0 21 16,21-21-16,-21 22 0,0-1 15,21 0-15,-21 22 0,-1-22 0,22 1 16,-21-1-16,21 0 0,-21-21 0,21 22 16,-21-1-16,21-21 0,0 22 0,0-22 15,0 21-15,0-21 0,0 0 16,0 1-16,21-1 0,0 0 16,0-21-16,-21 21 0,22-21 0,-1 0 15,0 21-15,21-21 0,-21 0 0,1 0 16,-1 0-16,0 0 0,0 0 15,0 0-15,0-21 0,22 0 0,-22 21 16,0-21-16,0 0 0,0-22 0,1 22 16,-1 0-16,0-21 0,-21 20 0,0 1 15,21 0-15,-21 0 0,-21 21 32,21 21-17,-21 0-15,0 0 0,-1 1 16,22-1-16,-21 0 0,21 0 15,0 0-15,0 0 0,0 1 16,0-1-16,0 0 0,0 0 16,21-21-1,1 0-15,-1 0 16,0 0-16,0 0 0,0 0 16,0-21-16,1 21 0,-1-21 0,0 0 15,0-1-15,0 1 0</inkml:trace>
  <inkml:trace contextRef="#ctx0" brushRef="#br0" timeOffset="60042.99">16341 4128 0,'0'0'0,"-22"0"16,-20 0-1,21 0-15,0 0 0,21 21 16,21-21-1,0 0-15,0 0 0,22 0 16,-22 0-16,0 0 16,-21-21-16,0-1 0,0 1 15,0 0-15,0 0 16,0 0-16,-21 21 0,0-21 16,-1 21-16,1 0 0,0 0 15,0 0-15,21 21 16,0 0-16,0 0 15,0 0-15,0 0 16,21 1-16,0-22 0</inkml:trace>
  <inkml:trace contextRef="#ctx0" brushRef="#br0" timeOffset="61410.63">16827 3810 0,'0'0'0,"0"-21"0,0 0 16,0 42 15,0 0-31,-21 0 0,21 0 16,-21 1-16,21 20 0,-21-21 0,21 21 15,0 1-15,-21-1 0,0 0 0,-1 1 16,22-1-16,-21 0 0,0 1 15,21-1-15,-21 0 0,0 1 16,21-1-16,0 0 0,0-20 0,0 20 16,0-21-16,0 0 0,0 0 0,0 1 15,0-1-15,0 0 0,21 0 16,0-21-16,0 0 16,0 0-16,1 0 0,-1 0 0,21 0 15,-21 0-15,0-21 0,1 0 0,-1 0 16,-21-1-16,21 1 0,0 0 15,0 0-15,0 0 0,1-22 0,-22 22 16,21 0-16,-21 0 0,21 0 0,-21 0 16,0-1-16,-21 44 47,0-1-47,21 0 0,-22 0 15,22 0-15,0 0 0,0 1 16,0-1-16,0 0 0,0 0 15,0 0-15,0 0 16,22-21-16,-1 0 16,21 0-16,-21 0 0,0 0 15,1 0-15,20 0 0,-21 0 0,21 0 16,-20 0-16,-1-21 0,0 0 0,21 0 16,-21 0-16,1 0 0,-1-1 0,0 1 15,-21 0 1,21 0-16,-21 0 15,-21 21 1,0 0 0,21 21-16,-21 0 0,-1-21 15,22 21-15,0 0 0,-21 1 0,0-1 16,21 0-16,0 0 0,0 0 16,0 0-16,0 1 15,0-1-15,21-21 16,0 0-16,1 0 0,20 0 0,-21 0 15,21 0-15,1 0 0,-22 0 0,0 0 16,21 0-16,-20-21 0,-1 21 16,-21-22-16,21 1 0,-21 0 15,21 0-15,-21-21 0,0 20 0,0 1 16,0-21-16,0 21 0,0 0 0,-21 21 16,0-22-16,0 1 0,-1 21 15,-20 0-15,21 0 0,0 0 0,0 0 16,-1 0-16,44 0 31,-1 0-31,0 0 16,0 0-16,21 0 0,1 0 0,-22-21 15,21 21-15,1 0 0,-22 0 16,21-21-16,-21 21 0,22 0 16,-22 0-16,0 0 0,0 0 0,21 0 15,-20 0-15,-1 21 0,0 0 16,-21 0-16,0 1 15,0-1-15,0 0 0,0 0 0,0 0 16,0 0-16,-21 1 0,21-1 0,0 0 16,-21 0-16,21 0 0,-22 0 0,22 1 15,0-1-15,-21 0 0,21 0 16,0 0-16,0 0 16,0-42 15,0 0-16,0 0-15,0 0 0,0 0 16,21-1-16,1-20 0,-22 21 0,21-21 16,21-1-16,-21 22 0,0-21 0,1-1 15,-1 22-15,21-21 0,-21 21 16,0 0-16,1 21 0,-1-22 0,0 22 16,0 0-16,0 0 0,0 0 15,1 22-15,-1-22 16,-21 21-16,21 0 0,-21 0 0,0 0 15,0 0-15,0 1 0,0-1 0,0 21 16,0-21-16,-21 0 0,0 1 16,21-1-16,-22 0 0,22 0 15,-21 0-15,21 0 0,-21 1 16,21-1-16,-21 0 16,21-42 30,0 0-46,0-1 0,0 1 16,0-21-16</inkml:trace>
  <inkml:trace contextRef="#ctx0" brushRef="#br0" timeOffset="61712.45">17674 3810 0,'0'0'0,"0"21"15,21-21 1,0 0-16,1 0 16,-1 0-1,-21-21-15,-21 21 31,-1 0-31,1 0 16,0 0 0,0 0-1</inkml:trace>
  <inkml:trace contextRef="#ctx0" brushRef="#br0" timeOffset="61988.3">16722 4106 0,'21'22'0,"0"-22"0,0 0 16,0 0-16,0 0 16,1 0-16,-1 0 0,0 0 0,0 0 15,0 0-15,0 0 0,-21-22 16,22 22-16,-1 0 0,-21-21 16,21 21-16,0 0 15,0-21-15</inkml:trace>
  <inkml:trace contextRef="#ctx0" brushRef="#br0" timeOffset="62556.2">18605 3408 0,'22'0'32,"-1"0"-32,21 21 0,-21-21 15,22 21-15,-1 0 0,0 1 0,1-22 16,-1 21-16,-21 0 0,21 21 15,1-21-15,-22 1 0,21-1 0,-21 21 16,1-21-16,-1 22 0,0-1 16,-21-21-16,0 21 0,0 22 15,0-22-15,0 1 0,0 20 0,0-21 16,0 22-16,-21-22 0,0 22 0,-1-22 16,1 0-16,-21 22 0,21-22 0,0 1 15,-1-1-15,-20 0 0,0 1 16,21-1-16,-22-21 0,1 21 0,0-20 15,-1 20-15,22-21 0,-21 0 0,-1 22 16,22-22-16,0 0 0,-21 0 0,21 0 16,-1 0-16,1-21 15,0 22-15,0-1 0,0-21 0,21 21 16,-21-21-16,21 21 0,-22-21 16,22-21 46,0 0-46</inkml:trace>
  <inkml:trace contextRef="#ctx0" brushRef="#br0" timeOffset="64079.38">13314 5842 0,'21'-42'16,"-21"21"-16,0-1 0,0 1 16,-21 21-1,0-21-15,-1 21 16,1 0-16,0 0 0,0 0 0,-21 0 15,20 0-15,1 0 0,-21 0 0,21 0 16,0 0-16,-1 21 0,22 0 31,0 1-15,22-22-16,-1 21 0,0-21 0,0 21 16,0-21-16,22 21 0,-22 0 15,0 0-15,0 1 0,0-1 0,-21 0 16,0 0-16,0 0 0,0 0 0,0 22 15,0-22-15,-21 0 0,-21 0 0,21 0 16,-1 1-16,-20-22 0,0 21 16,-1 0-16,1-21 0,0 21 15,21-21-15,-22 21 0,22-21 0,0 0 16,21-21 15,21 21-31,0-21 16,0 21-16,1 0 0,20 0 0,-21 0 15,0 0-15,0 0 0,1 0 0,-1 0 16,0 0-16,0 0 0,-21 21 16,21 0-16,-21 0 0,0 1 0,0-1 15,0 0-15,0 0 0,0 21 16,0-20-16,-21-1 0,0 21 16,0-21-16,0 0 0,-1 1 0,1 20 15,21-21-15,0 0 0,-21-21 0,21 21 16,0 1-16,0-1 0,0 0 15,0 0 1,21-21 0,0 0-16,1 0 0,-1 0 15,0 0-15,0 0 16</inkml:trace>
  <inkml:trace contextRef="#ctx0" brushRef="#br0" timeOffset="64491.15">12721 7091 0,'0'0'0,"-21"21"0,0-21 16,-22 0-1,43 21-15,22-21 32,-1 0-32,21 0 0,-21 21 15,22-21-15,-1 0 0,0 0 0,22 0 16,-1 0-16,1 0 0,-1 0 0,22 0 16,0 0-16,-22 0 0,22 0 0,-1 0 15,-20 0-15,21 0 0,-22 0 16,1 0-16,-1 0 0,-21-21 0,1 21 15,-1 0-15,0 0 0,-20 0 0,-1 0 16,-21-21-16,0 0 47,-21 21-31,-1 0-16,1 0 15,0 0-15</inkml:trace>
  <inkml:trace contextRef="#ctx0" brushRef="#br0" timeOffset="64886.87">12658 7493 0,'-22'0'0,"44"0"0,-65 21 0,43 0 47,21-21-47,1 0 0,-1 0 15,21 0-15,0 0 0,1 0 0,-1 0 16,22 0-16,-1 0 0,1 0 0,-1 0 16,22 0-16,-22 0 0,22 0 0,0 0 15,-22 0-15,1 0 0,20 0 16,-20 0-16,-22 0 0,22 0 0,-22 0 15,0-21-15,1 21 0,-1 0 0,-21 0 16,21 0-16,-20 0 0,-1 0 16,0 0-16,-42 0 47,0 0-32,-1 0-15,1 0 0,-21 0 0,21 0 16,-22 0-16,1 21 0,0-21 0</inkml:trace>
  <inkml:trace contextRef="#ctx0" brushRef="#br0" timeOffset="65215.2">12806 7811 0,'-43'21'0,"86"-42"0,-107 42 0,22 0 0,21-21 15,0 0-15,-1 0 0,1 21 0,42-21 31,22 0-31,-1 0 16,0 0-16,1 0 0,20 0 0,1 0 16,20 0-16,1 0 0,0 0 0,-1 0 15,-20 0-15,21 0 0,-1 0 0,1 0 16,-22-21-16,1 21 0,-1 0 0,1 0 16,-22 0-16,22 0 0,-43 0 0,21 0 15,-21 0-15,1 0 0,-1-21 0,0 21 16,0 0-1,0 0 17,-42 0-1,0 0-31</inkml:trace>
  <inkml:trace contextRef="#ctx0" brushRef="#br0" timeOffset="66118.95">13335 8446 0,'-21'21'16,"42"-42"-16,-63 42 0,20-21 16,1 0-16,21-21 46,0-1-30,21 22-16,1-21 0,-1 21 16,0 0-16,21 0 0,-21-21 0,1 21 15,20-21-15,-21 21 0,21 0 0,-20 0 16,-1 0-16,21 0 0,-21 0 0,0 0 16,1 0-16,-1 0 0,0 0 0,-21 21 15,0 0 1,0 0-16,-21 1 0,-22-1 15,22 0-15,0 0 0,0 0 16,-21 0-16,20 1 0,1-1 0,0 0 16,-21 0-16,21 0 0,-1 0 0,22 1 15,-21-1-15,21 0 0,-21-21 16,21 21-16,0 0 0,0 0 0,0 1 16,21-22-16,0 0 15,1 0-15,-1 0 0,0 0 0,0 0 16,0 0-16,0 0 0,1 0 15,-1-22-15,-21 1 0,-21 42 47,21 1-31,-22-22-16,22 21 0,-21 0 16,0-21-16,21 21 0,0 0 0,-21 0 15,21 1-15,0-1 0,0 0 16,0 0-16,0 0 0,0 0 15,0 1-15,0-1 0,0 0 0,0 0 16,0 0-16,0 22 0,0-22 0,0 0 16,0 0-16,21 0 0,-21 0 0,0 22 15,0-22-15,0 0 0,0 0 16,0 0-16,0 1 0,0-1 0,-21-21 16,0 21-16,0-21 15,-1 21-15,1-21 16,21 21-16,-21-21 15,0 0-15,0 0 16,21 21-16,-21-21 16,-1 0-1,44 0 32,-22-21-47,21 21 0</inkml:trace>
  <inkml:trace contextRef="#ctx0" brushRef="#br0" timeOffset="80454.61">11197 11049 0,'-21'0'32,"21"21"-32,-21-21 0,21 21 15,0 1 1,0-1 0,0 0-16,21-21 15,0 21 1,0-21-16,0 0 15,1 0-15,-1 0 0,0 0 16,-21-21-16,21 21 0,0-21 16,0 0-16,1-1 0,-1 22 15,-21-21-15,21 0 0,-21 0 0,0 0 16,0 0-16,0-1 0,0 1 16,0 0-16,-21 0 15,21 0-15,-21 21 0,-1 0 16,1 0-16,0 0 0,0 0 15,0 0-15,-22 0 0,22 0 0,0 21 16,-21 0-16,21 0 0,-22 0 16,22 1-16,0-1 0,-21 21 15,42 0-15,-22-20 0,22 20 0,0 0 16,-21 1-16,21-22 0,0 21 0,0-21 16,0 22-16,0-22 0,21 21 0,1-21 15,-22 0-15,21 1 0,0-1 0,0 0 16,0 0-16,0-21 0,1 0 15,-1 21-15,21-21 0,-21 0 0,0 0 16,1 0-16,20 0 0,-21 0 0,0-21 16,0 0-16,1 21 0,-1-21 0,0 0 15,-21-1-15,21 1 0,0 0 16</inkml:trace>
  <inkml:trace contextRef="#ctx0" brushRef="#br0" timeOffset="80810.91">11917 10372 0,'0'0'0,"0"-21"0,0-1 16,0 1-16,0 42 31,0 1-16,-21-1-15,21 21 0,0 0 16,0 1-16,0-1 0,0 22 0,-22-22 16,22 21-16,0 1 0,0-22 0,-21 1 15,21 20-15,-21-21 0,21 1 16,-21-1-16,21 22 0,0-43 0,0 21 16,0 0-16,0-20 0,0 20 0,0-21 15,0 0-15,0 0 0,0 1 16,0-1-16,0 0 0,0-42 47,0 0-47,0-1 15</inkml:trace>
  <inkml:trace contextRef="#ctx0" brushRef="#br0" timeOffset="81366.59">12382 10901 0,'0'0'0,"22"-21"0,-1 21 0,0 0 16,-21-21-16,21 21 0,-21-22 16,0 1 15,-21 21-16,0 0 1,0 0-16,-1 0 0,-20 0 16,21 0-16,0 0 0,0 21 0,-22 1 15,22-22-15,0 21 0,-21 0 0,20-21 16,1 21-16,21 0 0,-21-21 0,21 21 16,0 1-16,0-1 15,0 0-15,0 0 16,21-21-16,0 21 0,1-21 15,-1 0-15,0 21 0,0-21 0,0 0 16,0 22-16,1-22 0,-1 21 0,0-21 16,0 21-16,0-21 0,0 21 15,1 0-15,-1-21 0,-21 21 0,21 1 16,-21-1-16,0 0 0,0 0 16,0 0-16,0 0 0,-21-21 0,-22 22 15,22-1-15,0 0 0,0-21 16,-21 21-16,20-21 0,1 21 0,0-21 15,-21 0-15,21 0 0,-1 0 0,1 0 16,0 0-16,0 0 16,0 0-16,0 0 15,21-21-15,0 0 16,0 0 0,0 0-1,0-1-15</inkml:trace>
  <inkml:trace contextRef="#ctx0" brushRef="#br0" timeOffset="81882.94">12975 11091 0,'0'0'0,"42"-42"16,-20 42-16,-22-21 0,21 0 16,0 21-16,0-21 0,0-1 15,0 1-15,-21 0 16,22 0-16,-22 0 0,21 21 15,-21-21-15,0-1 0,0 1 0,0 0 16,0 0 0,-21 21-16,-1 0 15,1 0-15,0 0 0,0 0 0,0 0 16,0 21-16,-1-21 0,1 21 16,-21 0-16,21 22 0,0-22 0,-1 0 15,1 0-15,0 22 0,0-22 16,21 21-16,-21-21 0,21 22 0,0-22 0,0 0 15,0 21-15,0-21 0,21 1 0,0-1 16,-21 0-16,21 0 16,0 0-16,1 0 0,-1 1 15,0-1-15,0-21 0,0 0 0,0 21 16,1-21-16,-1 0 16,0 0-16,0 0 15,-21-21-15,21 21 0,-21-21 0,0-1 16,21 22-16,1-21 0</inkml:trace>
  <inkml:trace contextRef="#ctx0" brushRef="#br0" timeOffset="83630.96">14182 11197 0,'0'0'0,"21"0"0,-21-21 16,21 21-16,0 0 0,-21-21 15,21 21-15,0 0 16,-21-21-16,0 0 15,0-1 1,-21 22 0,0 0-16,0 0 0,0 0 15,-22 0-15,22 0 0,0 22 0,-21-1 16,21-21-16,-1 21 0,1-21 0,-21 21 16,21 0-16,0-21 15,-1 21-15,1-21 0,21 22 16,0-1-1,0 0 1,21-21 0,1 0-16,-1 0 15,0 21-15,0-21 0,0 0 16,0 0-16,1 21 0,-1-21 0,0 0 16,0 21-16,0-21 0,0 22 0,1-22 15,-1 21-15,0 0 0,-21 0 16,0 0-16,0 0 0,0 1 15,0-1-15,-21 0 0,0 0 16,-22 0-16,22 0 0,0 1 16,0-22-16,0 21 0,-1 0 15,1-21-15,0 0 0,0 21 0,0-21 16,0 0 0,21-21 15,0 0-31,21 21 15,0-21-15,0 21 0,0 0 16,0 0-16,1 0 16,-1 0-1,-21 21-15,0 0 0,0 0 16,0 0-16,0 0 0,0 1 16,0-1-16,-21 0 0,-1 21 15,22-21-15,-21 22 0,21-22 0,0 21 16,0-21-16,0 22 0,0-22 0,0 0 15,0 0-15,0 0 0,21 1 0,1-1 16,-1 0-16,0 0 0,0-21 16,0 21-16,22-21 0,-22 0 0,0 0 15,0 0-15,21 0 0,-20 0 0,-1 0 16,0 0-16,0 0 0,0 0 0,0 0 16,1-21-16,-1 0 15,-21 0 1</inkml:trace>
  <inkml:trace contextRef="#ctx0" brushRef="#br0" timeOffset="84422.27">13928 12891 0,'-22'0'0,"44"0"0,-65 0 0,22 0 16,0 0-16,0 0 0,0 0 15,-1 21-15,1-21 0,21 21 16,0 0 0,21-21-1,1 0-15,20 21 0,0-21 16,1 0-16,20 0 0,1 0 0,-1 0 15,22 0-15,-1 0 0,1 0 16,21 0-16,-21 0 0,20 0 0,-20 0 16,21 0-16,0 0 0,0 0 15,-22 0-15,1 0 0,0 0 0,-22 0 16,-21 0-16,22 0 0,-43 0 0,0-21 16,0 21-16,1 0 0,-44 0 31,1 0-31,0 0 0,-21 0 15,21 0-15,-22 0 0,22 0 0,-21 0 16,-1 0-16,1 0 0,0 21 0,-22-21 16</inkml:trace>
  <inkml:trace contextRef="#ctx0" brushRef="#br0" timeOffset="84843.03">13674 13441 0,'0'0'15,"21"0"16,0 0-31,21 0 16,-21 0-16,22 0 0,-1 0 16,0 0-16,22 0 0,-22-21 0,43 21 15,-22-21-15,22 21 0,-21 0 0,20 0 16,1-22-16,-22 22 0,22 0 0,-21 0 16,-1-21-16,22 21 0,-43 0 15,22 0-15,-22 0 0,0-21 0,1 21 16,-1 0-16,-21 0 0,0 0 0,0 0 15,1 0-15,-44 0 47,1 0-47,0 0 0,0 0 0,-21 0 16,20 0-16,-20 0 0,21 0 0,-21 0 16</inkml:trace>
  <inkml:trace contextRef="#ctx0" brushRef="#br0" timeOffset="85231.84">13758 13737 0,'0'0'0,"0"21"0,-21-21 15,0 22-15,21-1 16,21-21-1,0 0 1,0 0-16,1 0 0,-1 0 16,21 0-16,0 0 0,1 0 0,-1 0 15,0 0-15,22 0 0,-1-21 0,1 21 16,-1 0-16,1 0 0,21-22 0,42 22 16,-64 0-16,1-21 0,-22 21 15,21-21-15,-20 21 0,-22 0 16,21 0-16,-21 0 0,1 0 0,-1 0 15,0 0 1,-42 0 31,0 0-47,-1 0 0,1 0 0,0 0 16,-21 0-16,21 0 0,-22 0 0</inkml:trace>
  <inkml:trace contextRef="#ctx0" brushRef="#br0" timeOffset="85566.71">13695 14034 0,'0'0'0,"-21"21"15,42-21 1,0 0-1,0 0-15,21 0 0,1 0 0,-1 0 16,0 0-16,22 0 0,-1 0 0,22 0 16,-21-21-16,20 21 0,1-22 0,-22 22 15,22 0-15,-21-21 0,-1 21 16,-21 0-16,22 0 0,-22-21 16,1 21-16,-22 0 0,0 0 0,0 0 15,0 0-15,-42 0 63,0 21-48,0-21-15</inkml:trace>
  <inkml:trace contextRef="#ctx0" brushRef="#br0" timeOffset="86446.78">14097 14647 0,'-21'0'16,"21"-21"-16,-21 21 16,21-21 15,21 21-16,0 0-15,0 0 0,0 0 0,0-21 16,1 21-16,-1-21 0,0 21 0,21 0 16,-21 0-16,22 0 0,-22-21 0,0 21 15,21 0-15,-20 0 0,-1 0 0,0 0 16,0 0-16,-21 21 16,0 0-16,0 0 0,0 0 15,0 0-15,-21 1 0,0-22 0,-22 21 16,22 0-16,0 0 0,0 0 0,-21 22 15,20-22-15,1 0 0,-21 0 0,21 0 16,0 0-16,-1 1 0,1-1 0,0 0 16,0 0-16,21 0 0,0 22 15,-21-22-15,21 0 0,0 0 0,0 0 16,0 0-16,0 1 0,0-1 0,21-21 16,0 0-16,0 0 0,0 0 0,1 0 15,-1 0-15,0 0 0,0 0 0,0 0 16,0-21-16,-21-1 15,22 22-15,-22-21 0,-22 21 47,22 21-47,-21-21 0,21 22 16,0-1-16,0 0 0,0 0 16,0 0-16,0 0 0,0 22 15,0-22-15,0 0 0,0 0 0,0 0 16,0 1-16,0-1 0,0 0 0,21 21 15,1-21-15,-22 1 0,21-1 0,-21 0 16,0 0-16,0 0 0,0 22 0,0-22 16,0 0-16,0 0 0,0 0 15,0 0-15,-21 1 0,-1-1 0,1 0 16,-21 0-16,21 0 0,0 0 16,-1 1-16,1-1 0,0 0 0,0 0 15,0-21-15,0 21 0,-1-21 16,1 0-16,0 0 15,21-21 1,0 0 0,0 0-16,0 0 0,0-1 15,0 1-15,0 0 0</inkml:trace>
  <inkml:trace contextRef="#ctx0" brushRef="#br0" timeOffset="120794.33">23347 3408 0,'-21'0'15,"42"0"-15,-64 0 0,22 0 0,0 0 16,21 21-1,-21 0-15,21 0 0,0 1 16,0-1-16,0 0 0,0 0 16,0 0-1,21-21 17,0-21-17,-42 21 32,0 21-47,0-21 0</inkml:trace>
  <inkml:trace contextRef="#ctx0" brushRef="#br0" timeOffset="121228.23">23304 3725 0,'0'-21'0,"0"42"47,0 1-47,0-1 0,0 0 0,0 0 16,0 21-16,0 1 0,0-1 16,0-21-16,0 22 0,0-1 15,-21 0-15,21 1 0,0-1 0,0-21 0,0 21 16,0-20-16,0-1 0,0 0 15,0 0-15,0 0 0,0 0 0,0 1 16,21-44 31,-21 1-47,22 0 16,-22 0-16</inkml:trace>
  <inkml:trace contextRef="#ctx0" brushRef="#br0" timeOffset="121970.84">23918 3895 0,'0'-21'0,"21"21"16,-21-22-16,22 22 16,-1-21-16,0 0 0,0 21 15,-21-21-15,21 0 0,0 21 16,1-21-16,-1-22 0,0 22 0,0 0 16,0-21-16,-21 20 0,0-20 15,0 0-15,0-1 0,0 1 0,0 0 16,0-1-16,0 22 0,0-21 15,0 21-15,0-22 0,-21 43 0,0-21 16,21 0-16,-21 21 0,0 0 0,-1 0 16,1 21-16,21 0 15,-21 22-15,0-22 0,21 21 0,-21 22 16,21-1-16,-21 1 0,-1-1 0,22 1 16,-21-1-16,0 22 0,0 0 15,21-1-15,-21 1 0,0 0 0,-22-1 16,22 1-16,0-22 0,0 22 0,0-21 15,-1 20-15,1-20 0,0 20 16,0-20-16,0 21 0,0-22 0,21 1 16,0 20-16,0-41 0,-22 20 0,22 1 15,0-22-15,0 0 0,0 1 16,0-1-16,0 0 0,0-21 0,0 1 16,22-1-16,-22 0 0,21-21 0,0 0 15,0 0-15,0 0 0,22 0 0,-22 0 16,21-42-16,0 20 0,-20 1 0,20 0 15,-21-21-15,21-1 0,-20 1 0,-1 0 16,0-1-16,-21 1 0,0-21 0,0-1 16,0 22-16,0-22 0,-21 1 15,0 20-15,-1-20 0,1 21 16,-21-1-16,0 1 0,-1 0 0,1 20 16,0 1-16,-22 0 0,43 0 0,-21 0 15,-1 0-15,22 21 0,0 0 0,0 0 16,21-22-16,0 1 15,21 21 1,0-21-16,0 21 0,22-21 0,-22 21 16,21-21-16,-21 21 0,22-21 0,-1-1 15,0 1-15,1 0 0,-22 0 16,21 0-16,0 0 0,1-22 16,-1 22-16</inkml:trace>
  <inkml:trace contextRef="#ctx0" brushRef="#br0" timeOffset="122323.64">25104 3175 0,'0'-21'15,"0"42"-15,0-63 0,0 21 0,0-1 16,-22 22-16,1 0 0,0 0 0,0 0 15,0 0-15,0 0 0,-22 0 16,22 22-16,-21-1 0,21 21 0,-22 0 16,22 1-16,-21-1 0,21 22 0,-22-1 15,22 1-15,0-1 0,-21 1 0,20-1 16,1 1-16,0-1 0,21 1 16,0-1-16,-21 1 0,21-1 0,0 1 15,0-1-15,0-21 0,0 1 0,0-1 16,21-21-16,0 22 0,0-22 0,22 0 15,-22 0-15,21-21 0,-21 0 16,22 0-16,-1 0 0,-21 0 16,22 0-16,-1 0 0,0 0 0,-21-21 15,22 0-15,-1 0 0,-21-22 0</inkml:trace>
  <inkml:trace contextRef="#ctx0" brushRef="#br0" timeOffset="123554.45">25421 3768 0,'-21'0'0,"0"0"16,0 0-16,-1 0 0,22 21 0,-21 0 15,0 0-15,0 0 0,0 1 0,0 20 16,21-21-16,-22 21 0,1 1 16,21-1-16,0-21 0,0 22 0,0-1 15,0-21-15,0 0 0,0 0 16,0 22-16,0-22 0,21 0 15,1 0-15,-1-21 0,0 0 0,0 0 16,21 0-16,-20 0 0,-1 0 16,0 0-16,21-21 0,-21 21 0,22-21 15,-22 0-15,21 0 0,-21-1 16,1-20-16,-1 21 0,0-21 0,-21 20 16,0-20-16,0 21 0,0-21 15,0 20-15,0 1 0,0 0 0,-21 0 16,0 21-16,21-21 0,-22 21 15,1 0-15,0 0 0,0 0 16,42 0 47,0-21-48,0 21-15,1 0 16,-1 0-16,-21-22 15,0 44 48,0-1-63,0 0 0,0 0 16,0 0-16,-21 0 0,21 1 0,-22-1 15,22 21-15,-21-21 0,21 0 16,0 22-16,0-22 0,0 0 0,0 0 15,0 0-15,0 1 0,0-1 0,0 0 16,0 0-16,0 0 0,0 0 16,21-21-1,1 0-15,-1 0 0,0 0 0,0 0 16,0 0-16,0-21 0,-21 0 0,22 21 16,-1-21-16,-21 0 0,0 0 15,0-1-15,0 1 0,0-21 0,0 21 16,0 0-16,-21-22 0,-1 22 15,1-21-15,0 21 0,0-1 0,0 22 16,0-21-16,-1 0 0,1 21 0,0 0 16,21-21-16,-21 21 0,42-21 31,0 21-15,0 0-16,1 0 0,20 0 0,-21 0 15,0-21-15,22 21 0,-22 0 0,0 0 16,21 0-16,-21 0 0,1 0 0,20 0 15,-21 0-15,0 0 16,0 0-16,1 0 0,-1 21 0,-21 0 16,21 0-16,-21 0 0,0 0 15,0 1-15,0-1 0,0 21 0,0-21 16,0 0-16,0 1 0,0-1 0,0 0 16,0 0-16,-21 0 0,21 0 15,0 1-15,0-1 0,-21-21 0,21 21 16,-22-21-16,1 21 0,21 0 15,0-42 17,0 0-32,0 0 15,0 0-15,0-1 0,0 1 0,0 0 16,21-21-16,1-1 0,-1 1 0,0 21 16,0-21-16,0 20 0,0-20 0,22 21 15,-22 0-15,0 0 0,0 21 16,0 0-16,1 0 0,-1 0 15,0 0-15,0 0 0,-21 21 16,21 0-16,0 0 0,-21 21 0,22-20 16,-22-1-16,0 0 0,0 21 15,0-21-15,0 1 0,21-1 0,-21 0 16,0 0-16,0 0 0,0 0 0,0 1 16,0-1-16,-21 0 15,-1-21-15,22 21 0,22-21 47,-1 0-47,0-21 16,0 21-16,21-21 0</inkml:trace>
  <inkml:trace contextRef="#ctx0" brushRef="#br0" timeOffset="125478.91">26945 4022 0,'0'0'0,"0"-21"0,0-1 15,0 1-15,0-21 0,0 21 0,0 0 16,0-1-16,0 1 0,0 0 16,-21 0-16,0 0 0,0 21 0,-1 0 15,1 0-15,0 0 0,0 0 0,0 0 16,-22 0-16,22 0 0,0 21 0,-21 0 16,21 0-16,-1 0 0,1 22 15,-21-22-15,21 21 0,21-21 0,-21 22 16,21-1-16,-22-21 0,22 22 0,0-22 15,0 0-15,0 21 0,22-21 0,-1 1 16,0-22-16,0 21 0,0 0 16,22-21-16,-22 0 0,21 0 15,-21 0-15,22 0 0,-22 0 0,21 0 16,-21-21-16,22 0 0,-22-1 0,0 1 16,0 0-16,0 0 0,0-21 0,1-1 15,-1 1-15,-21 0 0,21-1 16,-21 1-16,21-22 0,-21 22 0,21-21 15,-21 20-15,0-20 0,0-1 0,0 22 16,0-22-16,0 22 0,0 0 16,0-1-16,0 22 0,0-21 0,0 21 15,-21 21 1,21 21-16,-21 0 16,0 0-16,21 22 0,0-1 15,0 0-15,-21 1 0,21 20 0,0-21 16,-22 1-16,22 20 0,0-20 0,0-1 15,0 0-15,0 22 0,0-22 16,0 0-16,0-20 0,0 20 0,0-21 16,22 21-16,-1-20 0,-21-1 0,21 0 15,0 0-15,0 0 0,0-21 16,1 0-16,-1 0 0,0 0 16,0 0-16,0 0 0,0-21 15,1 21-15,-22-21 0,21 0 16,0 0-16,0-22 0,0 22 0,-21 0 15,21-21-15,-21 20 0,22 1 16,-22 0-16,0 0 16,0 42-1,0 0-15,0 0 0,0 1 0,0-1 16,0 0-16,0 0 0,0 0 16,0 0-16,0 1 0,0-1 0,0 0 15,0 0-15,0 0 0,0 0 16,21-21-16,0 0 15,0 0-15,0 0 0,22 0 16,-22-21-16,0 21 0,21-21 16,1 0-16,-22 21 0,0-42 0,21 20 15,-21 1-15,22-21 0,-22 0 0,0 20 16,21-20-16,-20-21 0,-1 20 0,0 1 16,0 0-16,0-22 0,0 22 15,-21-22-15,0 22 0,22-22 0,-22 22 16,0 0-16,0-1 0,0 22 0,0 0 15,0 0-15,-22 21 16,1 42 0,0-21-16,21 22 0,-21-1 0,0 0 15,21 22-15,-21-22 0,21 22 16,-22-22-16,1 0 0,21 22 16,0-22-16,0 1 0,0-1 0,-21 0 15,21-21-15,0 22 0,0-22 0,0 21 16,0-21-16,0 1 0,21-1 15,0 0-15,1-21 0,-1 0 16,0 0-16,0 0 0,0 0 0,0 0 16,1 0-16,20 0 0,-21 0 0,0-21 15,0 21-15,22-21 0,-22-1 16,0-20-16,21 21 0,-20 0 16,-1 0-16,0-22 0,0 22 0,0 0 15,-21 0-15,0 42 31,0 0-31,0 0 0,0 0 16,0 1-16,0-1 0,-21 0 0,21 21 16,-21-21-16,21 1 0,0-1 15,0 0-15,0 0 0,21 0 16,0-21 0,0 0-16,1 0 0,-1 0 0,0 0 15,0 0-15,0 0 0,0-21 16,1 0-16,-1 0 0,0 0 0,21-1 15,-21 1-15,1 0 0,-1 0 0,0-21 16,0 20-16,0 1 0,0 0 0,-21 0 16,0 42 15,0 0-31,-21 0 0,21 22 16,-21-22-16,21 0 0,-21 21 0,0-20 15,21-1-15,0 0 0,0 0 16,0 0-16,0 0 0,0 1 15,21-22 1,0 0-16,0 0 0,0 0 16,-21-22-16,22 22 15,-22-21-15,0 0 0,0 0 16,0 0-16,0 0 0,0-1 0,0-20 16,0 21-16,0 0 0,0-22 15,0 22-15,0 0 0,0-21 16,0 21-16,0-1 0,0 1 15,0 0-15,21 0 16,0 21-16,0 0 0,0 0 16,0 0-16,1 0 0,-1 0 15,0 0-15,0 0 0,21 0 0,-20 0 16,-1 0-16,0 21 0,0-21 0,0 21 16,22 0-16,-22 1 15,0-1-15,0 0 0,0 0 0,-21 0 16,0 0-16,21 1 0,-21-1 0,0 0 15,0 0-15,0 0 0,-21 0 16,21 1-16,-21-1 0,0-21 16,0 21-16,0 0 0,-1-21 0,22 21 15,-21-21-15,0 0 0,0 21 0,0-21 32,21-21-17,0 0-15,0 0 16,0 0-16,21 0 0,0-1 0,0-20 15,0 0-15,22 21 16,-22-22-16,21 1 0,-21 21 0,22-22 16,-1 22-16,0-21 0,-20 21 0,20 21 15,0-21-15,-21 21 0,1 0 16,20 0-16,-21 21 0,0-21 0,-21 21 16,21 0-16,-21 0 0,0 22 0,0-22 15,0 0-15,0 21 0,0-21 0,0 22 16,0-22-16,-21 0 0,21 21 15,0-20-15,-21-1 0,0-21 0,21 21 16,-21 0-16,21 0 0,-21-21 16,-1 0-16,1 0 15,0 0 1,21-21 0,0 0-16,0 0 0</inkml:trace>
  <inkml:trace contextRef="#ctx0" brushRef="#br0" timeOffset="125682.79">29252 3429 0,'0'0'0,"-21"0"0,0 0 0,0-21 16,0 21-16,-1 0 31,1 0 16,0 0-47,0 0 0</inkml:trace>
  <inkml:trace contextRef="#ctx0" brushRef="#br0" timeOffset="125890.67">28173 3514 0,'0'0'0,"-43"0"0,22 21 16,42-21 15,1 0-31,-1 0 0,21 0 0,-21 0 16,22 0-16,-22 0 0,21 0 0,0 0 16,-20 0-16,-1 0 0,0 0 15,0 0-15,0 0 0,-21-21 16,0 0-1</inkml:trace>
  <inkml:trace contextRef="#ctx0" brushRef="#br0" timeOffset="126070.57">27834 3323 0,'-21'0'0,"42"0"16,-63 0-16,63 0 62,0 0-62,0 0 0</inkml:trace>
  <inkml:trace contextRef="#ctx0" brushRef="#br0" timeOffset="126500.31">30014 2879 0,'0'0'15,"0"-21"-15,21 21 0,1 0 16,-1 0-16,0 0 0,0 0 0,0 0 16,0 21-16,1 0 0,-1 0 15,21 0-15,-21 0 0,0 22 16,1-1-16,-1 0 0,-21 22 0,0-1 16,0 22-16,0-21 0,0-1 0,0 22 15,-21-22-15,-1 22 0,-20-22 16,21 1-16,-21-1 0,20 1 0,-20-1 15,0-20-15,-1 20 0,1-20 0,0-22 16,-1 21-16,22-21 0,-21 22 0,0-22 16,-1 0-16,22 0 0,-21 0 15,21-21-15,-22 21 0,22-21 0,-21 0 16,21 22-16,-1-22 0,1 0 16,0 21-16,0-21 15</inkml:trace>
  <inkml:trace contextRef="#ctx0" brushRef="#br0" timeOffset="127471.04">24447 5228 0,'0'0'15,"-21"0"-15,42 0 47,1 0-47,-1 0 0,21 0 16,0 0-16,22 0 0,-1 0 0,22 0 0,0 0 15,-1 0-15,1 0 0,0 0 16,21 0-16,-22 0 0,1 0 0,21 0 16,-22 0-16,1 0 0,0 0 15,-1 0-15,-41 0 0,20 0 0,-20 0 16,-22 0-16,0 0 0,0 0 0,0 0 15,-42 0 17,0 0-32,0 0 0,0 0 0,-1 0 15,-20 0-15,21 0 0,-21 0 0,20 0 16,-20 0-16,0 21 0,-1-21 0,-20 0 16</inkml:trace>
  <inkml:trace contextRef="#ctx0" brushRef="#br0" timeOffset="127843.95">24426 5652 0,'21'0'16,"1"0"-16,-1 0 0,0 0 0,0 0 16,21 0-16,1 0 0,-1 0 0,0 0 15,22 0-15,-22 0 0,22 0 16,20 0-16,-20 0 0,-1 0 0,1 0 16,-1 0-16,1-22 0,-1 22 0,1 0 15,-22 0-15,22 0 0,-22 0 0,-21-21 16,22 21-16,-1 0 0,-21 0 15,21 0-15,-20 0 0,-1 0 16,-42 0 15,-1 0-31,1 0 16,0 0-16,0 0 0,-21 0 16</inkml:trace>
  <inkml:trace contextRef="#ctx0" brushRef="#br0" timeOffset="128202.75">24299 6033 0,'0'0'0,"21"0"16,1 0-1,-1 0-15,21 0 0,0 0 16,1 0-16,-1 0 0,22 0 0,-22 0 16,43 0-16,-22 0 0,1 0 0,20 0 15,-20 0-15,-1 0 0,22 0 0,-22 0 16,1 0-16,-22 0 0,22 0 0,-22 0 16,0 0-16,1 0 0,-22 0 15,0 0-15,0 0 0,-21 21 16,-21-21 15,0 0-15,0 0-16,0 0 0,-1 0 0,-20 0 15,21 0-15,-21 0 0,-1 0 16</inkml:trace>
  <inkml:trace contextRef="#ctx0" brushRef="#br0" timeOffset="128499.58">24215 6308 0,'0'0'0,"0"21"0,0 0 15,21-21 1,21 0-16,-21 0 0,22 0 16,20 0-16,-21 0 0,22 0 15,21 0-15,-22 0 0,22 0 0,-1 0 16,1 0-16,0 21 0,-1-21 0,1 0 15,-21 0-15,20 0 0,1 0 0,-22 0 16,1 0-16,21 21 0,-43-21 0,21 0 16,-20 0-16,-1 0 0,0 0 0,-20 0 15,-1 0-15,0 0 0,0 0 16,0 0 0</inkml:trace>
  <inkml:trace contextRef="#ctx0" brushRef="#br0" timeOffset="129130.42">22140 7662 0,'0'0'0,"43"0"15,-22 0-15,0-21 16,21 21-16,-21-21 15,1 0-15,-1 0 0,21 21 0,-21-21 16,0-1-16,1 1 0,-1 0 0,0 0 16,-21 0-16,0 0 0,0-1 15,0 1-15,-21 0 16,0 21-16,-22 0 0,22 0 16,0 0-16,-21 21 0,20 0 15,-20 1-15,21-1 0,0 0 0,-22 21 16,22 1-16,0-1 0,0 0 0,21 1 15,0-1-15,-21 0 0,21 1 0,0-1 16,0 0-16,0 1 0,0-22 0,21 21 16,0-21-16,0 22 0,0-22 0,1 0 15,20 0-15,0 0 0,1 0 0,-22-21 16,21 0-16,0 0 0,1 0 16,-22 0-16,21 0 0,-21 0 0,22 0 15,-22-21-15,0 0 0,0 21 16,0-21-16,1-21 0</inkml:trace>
  <inkml:trace contextRef="#ctx0" brushRef="#br0" timeOffset="129395.21">23093 7218 0,'21'-21'0,"-42"42"0,42-63 0,-21 63 31,0 0-16,0 0-15,0 0 0,-21 22 0,21-1 16,0 0-16,-43 1 0,43-1 0,-21 0 16,0 1-16,21-22 0,-21 21 15,21 0-15,-21 1 0,0-22 0,21 21 16,0-21-16,0 1 0,0-1 16,0 0-16,0 0 0,0 0 0,21 0 15,0-21-15,0 0 16,0 0-16,0 0 0,1-21 15,-1 21-15</inkml:trace>
  <inkml:trace contextRef="#ctx0" brushRef="#br0" timeOffset="129790.98">23474 7662 0,'0'0'0,"21"-21"0,-21 0 15,0 0-15,21 0 16,-21 0-1,-21 21 1,0 0-16,0 0 0,-1 0 16,1 21-16,0 0 0,0 0 15,0 0-15,21 0 0,0 1 0,0-1 16,0 0-16,0 0 0,0 0 16,21 0-16,0 1 15,0-22-15,0 21 16,1 0-16,-1 0 0,0 0 15,-21 0-15,21 1 0,0-1 16,-21 0-16,0 0 16,0 0-16,-21-21 0,0 0 15,0 21-15,0 1 0,-22-22 0,22 0 16,0 0-16,0 0 0,0 0 0,-1 0 16,1 0-16,0 0 0,0 0 15,0 0-15,21-22 0,0 1 16,0 0-16,0 0 15,21 21-15,0-21 0,0 0 16,0-1-16,1 22 0</inkml:trace>
  <inkml:trace contextRef="#ctx0" brushRef="#br0" timeOffset="130174.76">23939 7811 0,'22'0'16,"-1"0"-16,0 0 16,0 0-16,0 0 0,0 0 15,-21-22-15,43 22 0,-22-21 16,0 0-16,0 21 0,0-21 0,1 21 16,-1-21-16,0 0 0,0-1 0,0 1 15,-21 0-15,0 0 16,0 0-16,0 0 15,-21 21-15,0 0 0,0 0 0,-22 0 16,22 21-16,0 0 0,-21-21 0,21 21 16,-22 0-16,22 22 0,0-22 15,0 0-15,0 0 0,-1 0 0,22 22 16,0-22-16,0 0 0,0 0 0,0 0 16,0 0-16,22 1 0,-22-1 0,21 0 15,0 0-15,0-21 0,21 0 16,-20 21-16,-1-21 0,21 0 0,-21 0 15,22 0-15,-22 0 0,21 0 0,0 0 16,1-21-16,-22 0 0,21 0 16,1 21-16</inkml:trace>
  <inkml:trace contextRef="#ctx0" brushRef="#br0" timeOffset="131423.01">24659 8234 0,'0'0'16,"0"21"-16,21-21 16,0 0-1,1 0-15,-1 0 0,0 0 0,21 0 16,1 0-16,-1 0 0,21-21 0,-20 0 15,20 21-15,1-21 0,-1 21 16,1-22-16,-1 22 0,1 0 0,-1-21 16,22 21-16,-22 0 0,1 0 0,-1 0 15,22 0-15,-21 0 0,-22 0 16,21 0-16,-20 0 0,20 0 0,-20 0 16,-22 0-16,21 0 0,-21 0 0,0 0 15,1 0-15,-1 0 16,-42 0-1,-1 0-15,1 0 16,0 0-16,0 0 0,-21 0 0,-1 0 16</inkml:trace>
  <inkml:trace contextRef="#ctx0" brushRef="#br0" timeOffset="131794.71">24744 8615 0,'21'0'32,"0"0"-17,0 0-15,22 0 0,-22 0 0,21 0 16,0 0-16,1 0 0,20 0 0,-20-21 15,20 21-15,1 0 0,-1 0 0,1 0 16,-1 0-16,1 0 0,-1 0 0,1-21 16,-1 21-16,1 0 0,-1 0 15,-21 0-15,1 0 0,-1-22 0,0 22 16,1 0-16,-22 0 0,0 0 0,0 0 16,0 0-16,-21-21 15,-21 21 1,0 0-1,0 0-15,0 0 0,0 0 0,-1 0 16,-20 21-16,0-21 0,21 0 16</inkml:trace>
  <inkml:trace contextRef="#ctx0" brushRef="#br0" timeOffset="132218.46">24723 9059 0,'-22'0'15,"44"0"1,-1 0-1,21 0-15,-21 0 0,0 0 16,22 0-16,-1 0 0,-21 0 0,22 0 16,20 0-16,-21 0 0,1 0 0,20 0 15,-20 0-15,20 0 0,-21 0 0,22 0 16,-22-21-16,22 21 0,-1 0 16,-20 0-16,-1 0 0,21 0 0,-20 0 0,-1 0 15,0 0-15,1 0 0,-22 0 16,21-21-16,-21 21 0,22 0 15,-22 0-15,0 0 0,0 0 0,0 0 16,1 0-16,-1 0 16,-42 0-1,-1 0 1,1 0-16,0 0 0,-21 0 0,21 0 16</inkml:trace>
  <inkml:trace contextRef="#ctx0" brushRef="#br0" timeOffset="132670.87">24723 9610 0,'-22'0'16,"44"0"-16,-44 21 0,44 0 31,-1-21-31,0 0 16,0 0-16,0 0 0,22 0 16,-22 0-16,21 0 0,0 0 0,1 0 15,-1 0-15,0 0 0,1 0 0,-1 0 16,-21 0-16,22 0 0,-1 0 0,0 0 15,1 0-15,-1 0 0,0-21 0,1 21 16,-1 0-16,-21 0 0,21-21 0,-20 21 16,20 0-16,-21 0 0,0 0 0,22 0 15,-22 0-15,0 0 0,0 0 16,0 0-16,0 0 0,1 0 16,-1 0-1,-42 0 32,-1 0-47,1-21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2:28:51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1312 0,'0'-21'0,"-22"42"110,22 1-110,0-1 15,0 0-15,0 0 16,0 0 0,22-21-16,-22 21 15,21 1-15,0-22 0,0 0 16,0 21-16,0-21 0,1 0 15,-1 0-15,0 0 0,0 0 0,0 0 16,0 0-16,22 0 0,-22-21 16,0 21-16,21-22 0,-20 1 0,-1 21 15,21-21-15,-21 0 0,0 21 0,1-21 16,-1 0-16,0-1 0,0 1 16,0 0-16,-21 0 0,0 0 15,0 0-15,0-1 0,21 1 16,-21 0-16,0 0 15,-21 21 17,21 21-17,0 0-15,-21-21 16,21 21-16,-21 1 0,21-1 0,-21 21 16,0-21-16,21 0 0,0 1 0,0 20 15,-22-21-15,22 21 0,-21-20 16,21 20-16,-21 0 0,21 1 0,0-22 15,0 21-15,0 0 0,0 1 16,0-1-16,0-21 0,0 22 16,-21-22-16,21 0 0,0 21 0,0-21 15,0 1-15,-21-1 0,21 0 16,0 0-16,0 0 0,-21-21 16,-1 0-16,22 21 0,-21-21 15,0 0 1,0 0-16,0 0 0,0 0 0,-1-21 15,1 0-15,0 21 0,0-21 0,0 0 16,0 21-16,-1-21 0,1-1 16,0 22-16,0-21 0,0 21 15,21-21-15,-21 21 0,21 21 47,0 0-31,0 1-16,0-1 0,21 0 15,0-21-15,0 21 16,0-21-16,0 0 0,1 0 16,-1 21-16,21-21 0,-21 0 0,22 0 15,-1 0-15,0 0 0,1 0 16,-1-21-16,0 21 0,1-21 0,-1 0 16,0 0-16,1-1 0,-22 1 0,21 0 15,0 0-15,-20 0 0,-1-22 16,21 22-16,-21-21 0,0 21 15,1-22-15,-1 1 0,0 21 0,-21-21 16,0 20-16,21 1 0,-21 0 16,21-21-16,-21 21 0,0-1 15,0 1-15,0 0 0,0 0 0,0 0 16,0 0 0,-21 21 15,21 21-31,-21-21 0,21 21 15,0 0-15,-21 0 0,21 0 0,-21 22 16,21-22-16,0 21 0,0 1 16,-22-1-16,22 0 0,-21 1 15,0 20-15,21-21 0,0 1 0,0 20 16,-21-20-16,21-1 0,-21 21 0,21-20 16,-21 20-16,21-20 0,0 20 15,0 1-15,-22-1 0,22-21 0,-21 22 16,21-1-16,0 1 0,-21-22 0,21 22 15,-21-22-15,21 22 0,-21-22 16,21 0-16,0 1 0,0-22 0,0 21 16,0-21-16,0 0 0,0 1 0,0-1 15,0 0-15,21-21 16,0 0 0,0 0-16,0 0 0,1 0 15,-1 0-15,0-21 0,0 0 0,0-1 16,0 1-16,1 0 0,-1 0 15,0 0-15,0-22 0,21 22 0,-20-21 16,-1 0-16,-21-1 0,21 1 0,-21 0 16,0-1-16,0-20 0,0 20 15,0 1-15,-21 0 0,0-1 0,-1 1 16,1 21-16,-21 0 0,21 0 0,-22-1 16,22 1-16,-21 21 0,21-21 15,0 21-15,-1-21 0,1 21 0,0 0 16,0 0-16,21-21 15,21 0 1,0 21-16,0 0 16,1 0-16,-1-22 0,0 22 0,0 0 15,21 0-15,-20-21 0,-1 21 0,0 0 16,0-21-16,0 21 0,-21-21 16,0 0-1,0 0-15,21-1 16,-21 1-16,22 21 0</inkml:trace>
  <inkml:trace contextRef="#ctx0" brushRef="#br0" timeOffset="499.71">5122 1037 0,'0'-21'0,"0"42"0,0-63 15,0 21-15,0 0 0,0-1 16,-21 22-16,0 0 15,0 0-15,0 0 0,-1 0 16,1 0-16,0 22 0,-21-1 0,21 0 16,-22 0-16,1 0 0,0 22 0,-22-22 15,22 21-15,-22 0 0,22 22 16,-22-22-16,22 1 0,0 20 0,-1 1 16,1-1-16,0 1 0,21-1 0,-1 1 15,1-1-15,21 1 16,0-22-16,0 21 0,0-20 0,21-22 15,1 21-15,20-21 0,-21 22 0,21-22 16,1 0-16,-1 0 0,-21 0 16,22-21-16,-1 22 0,0-22 0,-21 0 15,1 0-15,-1 0 0,0 0 0,0 0 16,0 0-16,-21-22 31,21 22-31,-21-21 0,0 0 0,0 0 16,0-21-16,22 20 0</inkml:trace>
  <inkml:trace contextRef="#ctx0" brushRef="#br0" timeOffset="4388.14">5757 1418 0,'0'0'0,"0"-21"0,0 0 16,0 0-1,-21 21 1,0 0 0,0 0-16,0 0 0,-1 0 15,1 21-15,-21 0 0,21 0 16,0 0-16,-1 22 0,1-1 0,0-21 16,21 22-16,-21 20 0,0-21 0,21 1 15,0-1-15,0 0 0,0 22 16,0-43-16,0 21 0,0 1 0,0-1 15,0-21-15,21 22 0,-21-22 0,21 0 16,0 0-16,0 0 0,1-21 16,-1 21-16,0-21 0,21 0 0,-21 0 15,1 0-15,20 0 0,0 0 0,-21-21 16,22 21-16,-1-21 0,-21 0 0,22 0 16,-1 0-16,0-22 0,-21 22 15,22-21-15,-22 21 0,0-22 16,0 22-16,0-21 0,1 21 0,-1-22 15,-21 22-15,0 0 0,0 0 16,21 21-16,-21-21 0,0 42 16,0 0-1,0 21-15,-21-21 16,0 1-16,21-1 0,0 21 0,-22-21 16,1 22-16,21-22 0,-21 0 0,21 0 15,0 0-15,0 0 0,0 1 16,0-1-16,0 0 15,21-21-15,0 0 0,1 0 16,-1 0-16,0 0 0,0 0 16,0-21-16,0 21 0,1-21 0,-1-1 15,-21 1-15,0 0 0,21 0 16,-21 0-16,0 0 0,0-1 0,0 1 16,0 0-16,-21 0 0,21 0 0,-21 0 15,-1-1-15,1 22 0,0-21 16,0 21-16,0 0 15,42 0 32,0 0-47,21 0 0,-20-21 0,-1 21 16,21-21-16,0 21 0,-20 0 0,20-21 16,0 21-16,1 0 15,20 0-15,-42 0 0,0 0 0,1 0 16,-1 21-16,0 0 0,-21 0 15,21 0-15,-21 1 0,0-1 16,0 0-16,0 0 0,0 0 0,0 0 16,0 1-16,0-1 0,0 0 0,0 0 15,0 0-15,-21 0 0,21 1 16,0-1-16,0 0 16,0 0-16,-21-21 15,0 0 16,21-21-31,0 0 16,0 0-16,0-1 0,0 1 16,0 0-16,21-21 0,0 21 15,0-22-15,0 22 0,-21-21 0,21-1 16,22 22-16,-22 0 0,0 0 0,0 0 16,0 0-16,1-1 0,-1 22 15,0 0-15,0 0 0,0 0 16,0 0-16,1 22 0,-22-1 15,0 0-15,0 0 0,21 0 0,-21 22 16,0-22-16,21 0 0,-21 21 16,21-21-16,-21 1 0,21 20 0,0-21 15,1 0-15,-22 0 0,21 1 0,0-22 16,0 21-16,-21 0 0,21-21 16,0 0-16,-21 21 0,22-21 0,-1 0 15,0 0-15,0 0 16,0-21-16,-21 0 0,21 21 15,1-21-15,-22-22 0,21 22 16,0 0-16,0-21 0,0 20 16,0-20-16,1 21 0,20-21 0,0 20 0,-21-20 15,22 21-15,-1 0 0,0 0 16,1 21-16,-22 0 0,21 0 16,-21 0-16,22 0 0,-22 0 0,0 0 15,0 0-15,0 21 0,-21 0 0,0 0 16,0 0-16,22 0 0,-22 1 15,0-1-15,0 0 0,0 0 16,0 0 0,0-42 31,-22 0-32,22 0-15,-21 21 0,21-21 16,0-1-16,-21 1 0,0 0 0,0 0 15,21 0-15,-21 0 0,-1 21 0,1-22 16,0 22-16,0 0 0,0 0 16,0 0-16,-1 0 0,1 0 0,-21 22 15,21-1-15,0 0 0,-22 0 0,22 0 16,0 22-16,0-22 0,0 0 16,-1 21-16,1-21 0,0 22 0,21-22 15,0 0-15,-21 0 0,21 0 16,0 22-16,0-22 0,21 0 15,0 0-15,0-21 0,1 0 0,-1 21 16,21-21-16,-21 0 0,22 0 16,-22 0-16,0 0 0,21 0 0,-21 0 15,1-21-15,20 21 0,-21-21 0,0 0 16,0 0-16,1 0 0,-1-22 16,0 22-16,-21-21 0,21-1 0,0 1 15,0-21-15,1 20 0,-1-20 0,0-1 16,-21 1-16,21 20 0,0-20 15,-21 21-15,0-1 0,21 1 0,-21 21 16,22-22-16,-22 22 0,0 0 16,0 0-16,0 0 0,0 0 15,-22 42 1,22 0-16,-21 0 16,0 0-16,21 0 0,-21 1 0,21 20 15,-21-21-15,21 21 0,0 1 16,-21-1-16,21 0 0,-22 22 0,22-22 15,0 1-15,0-1 0,0 0 0,0 1 16,0-22-16,0 21 0,0 0 16,0-20-16,22-1 0,-22 21 0,21-21 15,0 0-15,0 1 0,0-1 16,22-21-16,-22 21 0,0-21 0,0 0 16,0 0-16,22 21 0,-22-21 15,0 0-15,0 0 0,0 0 0,0 0 16,-21-21-16,22 21 0,-1-21 0,0 0 15,-21-1-15,0 1 0,21-21 0,-21 21 16,21-22-16,-21 22 0,0-21 16,0 21-16,0 0 0,0-1 0,0 1 15,-21 42 17,21 1-32,-21-1 0,21 0 15,-21 0-15,21 0 0,0 22 16,0-22-16,0 0 0,0 0 0,0 0 15,0 0-15,0 1 16,21-22-16,-21 21 0,21-21 0,0 0 16,0 0-16,1 0 0,-1 0 15,0 0-15,0 0 0,0 0 0,0 0 16,22 0-16,-22 0 0,0-21 16,0-1-16,0 1 0,1 0 0,-1 0 15,21-21-15,-21-1 0,0 1 0,1 0 16,20-22-16,-21 22 0,0-22 0,0 1 15,1 20-15,-1-20 0,0 21 16,0-1-16,-21 1 0,0 0 16,0-1-16,0 1 0,0 21 0,0 0 15,0-1-15,0 1 0,0 0 16,-21 21 0,0 0-16,0 21 0,-1-21 15,1 21-15,21 22 0,-21-22 16,0 21-16,0-21 0,0 22 15,21-1-15,0 0 0,-22 1 0,22 20 0,-21-20 16,21-1-16,0 21 0,0-20 16,0-1-16,0 0 0,0 1 0,0-1 15,0 0-15,0-20 0,21-1 0,1 21 16,-22-21-16,21 0 0,0 1 16,0-1-16,0-21 0,0 21 15,1-21-15,-1 0 0,0 0 16,0 0-16,0 0 0,0 0 0,1 0 15,-1 0-15,0-21 0,0 21 0,0-21 16,0-1-16,1-20 0,-1 21 16,0 0-16,0-22 0,0 22 15,0 0-15,-21-21 0,0 21 0,22-1 0,-22 1 16,21 0-16,-21 0 0,0 42 31,0 0-15,-21 0-16,21 1 15,-22-1-15,22 0 0,0 0 16,0 0-16,0 0 0,0 1 0,0-1 16,0 0-16,0 0 0,0 0 0,0 0 15,0 1-15,0-1 16,22-21-16,-1 0 16,0 0-16,0 0 0,0 0 15,0 0-15,22 0 0,-22 0 0,0 0 16,0-21-16,0-1 0,1 1 0,20 0 15,-21 0-15,0 0 0,0 0 16,22-1-16,-22-20 0,0 21 0,0 0 16,0 0-16,1-1 0,-1 1 15,-21 0-15,21 21 0,-21 21 32,-21-21-17,21 43-15,-21-22 0,-1 0 0,22 0 16,0 0-16,-21 0 0,21 1 0,-21-1 15,21 0-15,0 0 0,0 0 16,0 0-16,0 1 0,21-1 16,0-21-16,1 0 15,-1 0-15,0 0 0,0 0 16,0 0-16,0 0 0,1 0 16,-22-21-16,21 21 0,0-22 15,-21 1-15,0 0 0,0 0 16,0-21-16,0 20 0,0 1 0,0 0 15,0-21-15,0 21 0,0-1 16,-21 22-16,0-21 0,-1 21 0,1 0 16,21-21-16,-21 21 0,0 0 15,21-21-15,21 0 32,0 21-32,0-21 15,1 21-15,20 0 0,-21-22 16,21 22-16,-20-21 0,-1 21 0,21 0 15,-21 0-15,0 0 0,1 0 16,-1 0-16,0 0 0,0 0 16,0 21-16,0-21 0,1 22 15,-1-1-15,-21 0 0,21 0 0,-21 0 16,21 0-16,-21 1 0,21-1 0,-21 0 16,0 0-16,0 0 0,0 22 0,0-22 15,0 0-15,0 0 0,0 0 16,0 0-16,0 1 0,-21-1 15,21 0-15,-21-21 0,21 21 16,-21-21-16,21-21 63,0 0-63,0 0 0,0-1 0,21 1 15,0 0-15,0 0 0,-21-21 16,21-1-16,1 22 0,-1-21 0,21-1 15,-21 22-15,22-42 0,-1 42 16,-21-1-16,0 1 0,0 0 16,1 21-16,-1 0 0,0 0 0,0 0 15,0 0-15,0 0 0,1 0 16,-22 21-16,21 0 0,0 22 0,-21-22 16,21 0-16,-21 21 15,0-20-15,0-1 0,0 21 0,0-21 16,0 0-16,0 1 0,0-1 0,0 0 15,-21 0-15,0 0 0,21 0 0,-21-21 16,21 22-16,0-1 0,-22-21 16,1 21-16,0-21 15,21 21-15,0-42 63,0 0-63,-21 0 15,0-1-15,21 1 0</inkml:trace>
  <inkml:trace contextRef="#ctx0" brushRef="#br0" timeOffset="4676.05">10096 1228 0,'0'0'0,"-21"0"31,21-21-15,-21 21 46,0 0-46,0 0-16,0 0 15</inkml:trace>
  <inkml:trace contextRef="#ctx0" brushRef="#br0" timeOffset="4959.89">8932 1439 0,'21'0'16,"1"0"-1,20 0-15,-21 0 16,21 0-16,1 0 0,-22 0 0,42 0 15,-20 0-15,-1-21 0,0 21 0,-20 0 16,20 0-16,0 0 0,-21 0 0,22-21 16,-22 21-16,0 0 0,-21-21 15,-21 21 1,0-21-16,-22 21 16,22 0-16</inkml:trace>
  <inkml:trace contextRef="#ctx0" brushRef="#br0" timeOffset="5300.21">8572 1312 0,'0'0'0,"22"0"47,-1 0-47,-21-21 47,-21 21-31,-1 0-1,1 0 1,42 0 31,1 0-47,20 0 0,0 0 15</inkml:trace>
  <inkml:trace contextRef="#ctx0" brushRef="#br0" timeOffset="5885.87">10668 1058 0,'0'0'0,"0"-21"16,21 21 15,0 21-15,0 1-16,1-1 0,-1-21 0,0 21 15,0 21-15,0-21 0,22 1 0,-22 20 16,0 0-16,21-21 0,-21 22 0,22-1 15,-22 0-15,0 1 16,0 20-16,0-20 0,1 20 0,-1 1 0,0-22 16,-21 21-16,0-20 0,0 20 0,0-20 15,0-1-15,0 0 0,0 1 16,-21-1-16,0 0 0,-1 1 16,1-22-16,0 21 0,0 0 0,0-20 15,0-1-15,-22 21 0,22-21 0,0 0 16,-21 22-16,20-22 0,1 0 0,-21 0 15,21-21-15,0 21 0,21 1 16,-22-22-16,1 21 0,0-21 16,21 21-16,0-42 78,0 0-63</inkml:trace>
  <inkml:trace contextRef="#ctx0" brushRef="#br0" timeOffset="10371.41">4043 3175 0,'21'-21'31,"-21"0"-15,21 21-16,0-21 16,0 21-1,1-22-15,-22 1 16,0 0 15,-22 21-15,1 0-1,0 0-15,0 0 0,0 0 0,0 21 0,-1-21 16,1 0-16,0 21 16,0-21-16,0 22 0,0-22 0,-1 21 15,1 0-15,0-21 0,0 21 0,0 0 16,0-21-1,21 21-15,0 1 16,0-1 0,0 0-16,21-21 15,0 0-15,-21 21 0,21-21 16,0 0-16,-21 21 0,21-21 16,1 21-16,-1 1 0,0-22 15,0 21-15,0 0 0,0 0 16,-21 0-16,0 0 15,22 1-15,-22-1 0,0 0 16,0 0-16,0 0 0,0 0 16,-22 1-16,1-1 0,0 0 0,0 0 15,-21 0-15,-1 0 0,1 1 16,0-1-16,20 0 0,-20 0 0,0-21 16,-1 21-16,22 0 0,0 1 0,-21-22 15,21 21-15,-1-21 16,44 0 15,-1 0-15,0 0-16,0 0 0,0 0 15,0 0-15,1 0 16,-1 0-16,-21 21 16,0 0-16,0 0 0,0 0 0,0 1 15,0-1-15,0 21 0,0-21 0,0 22 16,0-1-16,-21 0 0,-1 1 15,1-22-15,21 21 0,-21 0 0,0 1 16,21-22-16,-21 21 0,21-21 0,0 1 16,0-1-16,0 21 0,0-21 15,0 0-15,0 1 0,0-1 16,0 0-16,0 0 0,21-21 0,0 21 16,0-21-16,0 0 15,1 0-15,-1 0 0,0 0 16,0 0-16,0 0 0,0 0 15,1 0-15,-1 0 0,0 0 16,-21-21-16,0 0 16,21 21-16,-42 0 78</inkml:trace>
  <inkml:trace contextRef="#ctx0" brushRef="#br0" timeOffset="11343.81">2180 6096 0,'0'21'31,"0"0"0,21-21-31,0 0 16,1 0 0,-1 0-16,0 0 15,0 0-15,0 0 0,0 0 0,1-21 16,-1 0-16,0 21 0,0-21 0,0 21 15,0-21-15,1 21 16,-1-21-16,-21-1 0,21 1 16,-21 0-16,0 0 0,0 0 0,0 0 15,0-1-15,-21 1 16,21 0-16,-21 0 0,-1 21 0,1 0 16,0-21-16,0 21 0,0 0 15,0 0-15,-1 0 0,1 0 0,-21 21 16,21-21-16,0 21 0,-22 0 15,22 0-15,0 22 0,-21-22 0,20 0 16,1 21-16,0-20 0,0 20 0,0 0 16,0-21-16,21 22 0,-22-1 15,22 0-15,-21-20 0,21 20 16,0 0-16,0-21 0,0 22 0,0-22 16,0 21-16,0-21 0,0 1 15,0-1-15,21 0 0,1 0 0,-1 0 16,0 0-16,0-21 15,0 22-15,0-22 0,1 0 0,20 0 16,-21 0-16,21 0 0,-20 0 0,-1 0 16,21 0-16,-21 0 0,22 0 15,-22-22-15,21 22 0,-21-21 0,22 0 16,-22 0-16,0 0 0,21 0 0,-21-1 16,1 1-16,-1-21 0</inkml:trace>
  <inkml:trace contextRef="#ctx0" brushRef="#br0" timeOffset="11795.83">3133 5503 0,'0'0'0,"0"22"63,0-1-63,0 0 0,0 21 15,-22-21-15,22 22 0,-21-1 16,0-21-16,21 43 0,-21-22 0,21 0 15,-21 1-15,0-1 0,21 0 0,-22 1 16,22-1-16,0 0 0,-21 1 16,21-1-16,-21 0 0,21-20 15,0-1-15,0 21 0,0-21 0,0 0 16,0 1-16,0-1 0,0 0 16,0 0-16,0 0 0,-21-21 31,21-21-16,0 0 1,0 0-16,0 0 0,0-1 16,0 1-16,0 0 0</inkml:trace>
  <inkml:trace contextRef="#ctx0" brushRef="#br0" timeOffset="12520.24">3873 6054 0,'0'0'15,"22"-21"1,-1-1-16,-21 1 0,0 0 15,0 0 1,0 0-16,-21 21 31,-1 0-31,1 0 0,0 0 16,0 0-16,0 0 0,-22 21 16,22 0-16,0-21 0,0 21 0,-21 0 15,20 1-15,1-22 0,0 21 0,0 0 16,0 0-16,0 0 15,21 0-15,0 1 0,0-1 16,21-21 0,0 21-16,0-21 0,0 0 15,0 0-15,1 21 0,-1-21 16,0 0-16,0 21 0,0-21 0,0 0 0,-21 21 16,22-21-16,-1 22 15,0-22-15,0 21 16,-21 0-16,21-21 0,-21 21 0,0 0 15,0 0 1,0 1-16,-21-22 16,0 21-16,0-21 0,0 21 15,-1-21-15,1 0 16,0 0-16,0 0 0,0 0 0,0 0 16,-1 0-16,1 0 0,0 0 0,0 0 15,0 0-15,0 0 0,-1 0 16,1 0-16,0 0 15,0 0 1,21-21 78,0 0-79,21-1-15,0 22 0,0-21 16</inkml:trace>
  <inkml:trace contextRef="#ctx0" brushRef="#br0" timeOffset="13324.8">4191 6181 0,'0'0'0,"21"0"16,0 0-1,0 0-15,1 0 16,-1 0 0,0 0-1,0 0-15,-21-21 0,21 21 0,0-22 16,1 22-16,-22-21 0,21 0 16,-21 0-16,21 21 15,-21-21-15,0 0 16,0-1-1,-21 1 1,0 21 0,-1 0-1,1 0-15,0 0 0,0 0 0,0 21 16,0 1-16,-1-1 16,1 0-1,21 0-15,-21-21 0,21 21 0,-21-21 16,21 21-16,0 1 0,0-1 15,0 0-15,0 0 0,0 0 16,0 0-16,0 1 16,0-1-16,0 0 0,0 0 15,0 0-15,21 0 0,0-21 16,0 22-16,1-22 16,-1 0-16,0 21 0,0-21 0,0 0 15,0 0-15,1 0 0,-1 0 16,0 0-16,0 0 0,0 0 15,0 0-15,1-21 0,-1 21 16,0 0-16,-21-22 16,-21 22 109,0 0-94</inkml:trace>
  <inkml:trace contextRef="#ctx0" brushRef="#br0" timeOffset="17773">5165 4149 0,'0'-21'0,"0"42"0,-22-42 16,1 21-16,42 0 31,1 0-31,20 0 15,-21 0-15,43-22 0,-22 22 16,43 0-16,-22 0 0,22 0 0,-1 0 16,-20 0-16,21 0 0,-1 0 0,1 0 15,-22 0-15,1-21 0,-22 21 16,1 0-16,-22 0 0,21 0 16,-63 0-1,0 0 1,-22 0-16,22 0 0,-21 21 15,-22-21-15,22 0 0,-21 22 0,20-1 16,-20-21-16</inkml:trace>
  <inkml:trace contextRef="#ctx0" brushRef="#br0" timeOffset="17991.88">5249 4403 0,'0'0'0,"0"21"0,0 0 15,21 0 1,22-21-16,-22 0 0,21 0 0,1 0 15,-1 0-15,21 0 0,1 0 0,-1 0 16,1 0-16,-1 0 0,1 0 0,21-21 16,-22 21-16,1 0 0,-22 0 15,0 0-15,1 0 0,-22 0 0,0 0 16,-42 0 0,-22 0-16,1 0 0,0 0 15,-22 0-15,1 0 0,-22 0 0,0 21 16,1-21-16</inkml:trace>
  <inkml:trace contextRef="#ctx0" brushRef="#br0" timeOffset="18186.09">5143 4572 0,'0'0'0,"22"0"0,-1 0 15,21 21-15,0-21 0,1 0 16,-1 0-16,22 0 0,-1 0 16,22 0-16,-22 0 0,22 0 0,0 0 15,-22 0-15,22 0 0,-22 0 0,1 0 16,-22 0-16,0 0 0,1 0 0,-22 0 15,0 0-15,-63 0 32,21 0-32,-22 0 0,1 0 0,0 0 15,-22 0-15,1 0 0</inkml:trace>
  <inkml:trace contextRef="#ctx0" brushRef="#br0" timeOffset="18873.71">4191 4995 0,'0'-21'16,"21"21"0,0 0-1,0 0 1,1 0-16,-1 0 0,-21 21 31,0 1-15,0-1-16,0 0 0,-21 0 0,-1 0 15,22 0-15,-21 1 0,21-1 16,0 0-16,-21-21 0,21 21 16,0 0-16,0 0 15,21-21-15,0 0 16,1 0 0,-1 0-16,0 0 15,-21 22-15,0-1 16,0 0-16,0 0 15,-21-21-15,0 21 0,-1 0 16,1-21-16,0 22 0,21-1 16,-21-21-16,0 0 15,21 21-15,-21-21 16,21 21-16,-22-21 16,1 0-16,0 0 15,0 0-15,0 0 16</inkml:trace>
  <inkml:trace contextRef="#ctx0" brushRef="#br0" timeOffset="20836.3">5270 6265 0,'0'0'0,"22"0"0,-1 0 0,-21-21 15,21 0 1,0 21-16,-21-21 15,0 42 17,0 0-32,-21 22 15,21-22-15,0 0 16,-21 21-16,21-21 0,-21 22 0,21-1 16,-22-21-16,22 0 0,0 22 15,0-22-15,0 0 0,0 0 0,0 0 16,-21 1-16,21-1 0,0 0 15,0 0 1,0-42 15,0 0-31,0 0 0,0-1 16,0 1-16,0-21 0,0 21 16,0 0-16</inkml:trace>
  <inkml:trace contextRef="#ctx0" brushRef="#br0" timeOffset="21212.78">5334 5990 0,'-21'0'0,"21"21"16,0 1-16,0-1 15,21-21 17,0 0-32,0 0 15,0 0-15,-21-21 32,0-1-32,0 1 15,-21 21 16,0 0-31,21 21 16,0 1 0,0-1-1,0 0 1,21-21 0,0 0-16</inkml:trace>
  <inkml:trace contextRef="#ctx0" brushRef="#br0" timeOffset="21944.36">5842 6308 0,'0'0'0,"21"0"0,0 0 15,0 0-15,1 0 0,-1 0 16,0 0-16,0-21 0,0 21 15,0-22-15,1 1 0,-1 0 0,21 21 16,-42-21-16,21 0 0,0 0 16,1-1-16,-22 1 0,0 0 0,0-21 15,0 21-15,0-1 0,0 1 0,0 0 16,0-21-16,0 21 0,0-1 16,0 1-16,0 0 0,0 0 15,0 0 1,-22 21-16,1 21 15,21 0-15,0 0 16,0 22-16,0-22 0,0 21 0,-21 0 16,21 1-16,-21-1 0,21 0 15,0 1-15,0 20 0,-21-20 16,21 20-16,-21 1 0,-1-1 0,22 1 16,0-1-16,-21 1 0,0-1 0,21 1 15,-21-1-15,0 1 0,21-1 0,-21 1 16,21-1-16,0 1 0,-22-1 15,22 1-15,0-1 0,0 1 0,0-1 16,0-21-16,0 1 0,0 20 0,22-20 16,-1-22-16,-21 21 0,21-21 0,0 0 15,0 1-15,22-1 0,-22-21 16,0 0-16,0 0 0,0 0 0,22 0 16,-22 0-16,21-21 0,-21-22 15,22 22-15,-22-21 0,21-1 0,-21 1 16,0 0-16,22-22 0,-43 1 0,21-1 15,-21 1-15,0-1 0,0 1 0,0 20 16,-21-20-16,0-1 0,-1 22 0,1-21 16,-21 20-16,0 1 0,20 21 15,-20-22-15,0 22 0,-1 0 0,1 0 16,0 0-16,-1 0 0,22 21 0,-21 0 16,21-22-16,0 22 15,21-21-15,21 0 16,0 21-1,0 0-15,0 0 0,22-21 0,-22 21 16,0-21-16,21 0 0,-21 21 16,1-22-16,20 22 0,-21-21 0,0 0 15,0 0-15,1 0 0,-1 0 0,21-1 16,-21 1-16</inkml:trace>
  <inkml:trace contextRef="#ctx0" brushRef="#br0" timeOffset="22340.13">7874 5546 0,'0'0'0,"0"-21"0,0-1 16,0 1-16,0 0 0,0 0 15,-21 0-15,0 21 0,-1 0 16,1-21-16,-21 21 0,21 0 16,-22 0-16,22 0 0,-21 0 0,0 21 15,-1 0-15,1 0 0,0 21 16,-1 1-16,1-1 0,21 0 0,-22 1 16,1 20-16,0 1 0,21-1 15,-22 1-15,22-1 0,0-20 0,0 20 16,21 1-16,0-22 0,0 0 0,0 22 15,0-22-15,0 0 0,21-20 0,0 20 16,0-21-16,0 0 0,1 22 16,20-43-16,-21 21 0,0 0 0,0-21 15,1 0-15,-1 21 0,21-21 0,-21 0 16,0 0-16,1 0 0,-1 0 0,0-21 16,0 0-16</inkml:trace>
  <inkml:trace contextRef="#ctx0" brushRef="#br0" timeOffset="26009.15">8636 5779 0,'0'-22'0,"0"44"0,0-65 0,0 22 16,0 0-16,0 0 0,0 0 16,0-1-16,-21 1 0,0 0 0,-1 21 15,1-21-15,-21 21 0,21 0 16,0 0-16,-1 0 0,1 21 16,-21 0-16,21 22 0,-22-22 0,22 42 15,0-20-15,-21-1 0,21 21 0,-1 1 16,1-1-16,0-20 0,0 20 15,0 1-15,21-1 0,0-20 0,0 20 16,0-21-16,0 1 0,0-1 16,21 0-16,0-20 0,21-1 0,-20 0 15,-1 0-15,0 0 0,21-21 0,-21 0 16,22 0-16,-22 0 0,21 0 0,1 0 16,-22-21-16,21 21 0,0-21 15,-20 0-15,20 0 0,0-22 0,-21 22 16,22 0-16,-22-21 0,0 20 0,0-20 15,0 21-15,1 0 0,-1-22 0,-21 22 16,0 0-16,21 21 0,-21-21 16,0 0-16,-21 42 31,21 0-31,-21 0 0,-1 0 16,22 1-16,0-1 0,-21 21 0,0-21 15,21 22-15,0-22 0,0 0 16,0 21-16,0-21 0,0 1 0,0-1 15,21 0-15,0 0 0,1-21 16,-1 0-16,0 0 0,21 0 0,-21 0 16,1 0-16,20 0 0,-21-21 15,21 0-15,-20 21 0,20-21 0,-21-1 16,21-20-16,-20 21 0,-1 0 16,0-22-16,-21 22 0,0-21 0,0 21 15,0-22-15,0 22 0,0-21 0,-21 21 16,0 0-16,-1-1 0,-20 1 15,21 0-15,-21 21 0,-1 0 0,22 0 16,-21 0-16,21 0 0,-22 0 0,22 21 16,0 0-16,0 1 0,0-1 0,-1 0 15,22 0-15,0 0 0,0 0 16,0 1-16,0-1 0,0 0 0,22 0 16,-1-21-16,0 21 0,0-21 0,0 0 15,22 0-15,-1 0 0,-21 0 0,21 0 16,1 0-16,-1-21 15,0 21-15,1-21 0,-22 0 0,21 21 16,1-21-16,-22-1 0,21 1 0,-21 0 16,0 0-16,22 21 0,-43-21 0,21 0 15,0-1-15,-21 1 16,0 42 0,0 1-1,0-1-15,0 0 0,-21 0 16,21 0-16,0 0 0,-21 22 0,21-22 15,0 0-15,0 0 0,0 0 0,0 1 16,0-1-16,0 0 16,0 0-1,0-42 1,0 0 0,0 0-16,0-1 0,0 1 15,0 0-15,0 0 0,0-21 16,21 20-16,-21 1 0,21 0 0,0 0 15,-21-21-15,21 20 0,1 22 0,-1-21 16,-21 0-16,21 21 0,0 0 16,0 0-16,0 21 0,-21 0 15,22-21-15,-1 22 0,-21-1 16,0 0-16,21 0 0,-21 0 16,21 0-16,-21 1 0,21-1 0,0 0 15,1 0-15,-1 0 0,0-21 16,0 0-16,0 0 0,0 0 15,1 0-15,-1 0 16,0 0-16,-21-21 0,21 0 16,0 0-16,0 21 0,1-21 0,-1-1 15,-21 1-15,21 0 0,0 0 0,0 0 16,0-22-16,1 22 0,20 0 16,-21 0-16,0 0 0,22 0 15,-22-1-15,21 1 0,0 21 0,-20 0 16,20 0-16,-21 0 0,0 0 0,22 0 15,-22 21-15,0 1 0,0-22 0,-21 21 16,0 0-16,21-21 0,-21 21 16,21 0-16,-21 0 15,0-42 32,0 0-31,0 0-16,-21 21 15,21-21-15,-21 21 0,0-21 0,21-1 16,-21 22-16,0-21 0,-1 21 16,1 0-16,0 0 0,0 0 15,0 0-15,0 0 0,-1 0 16,1 21-16,0 1 0,0-1 0,0 0 16,-22 21-16,22-21 0,0 1 0,0 20 15,0-21-15,0 21 0,-1-20 0,22-1 16,0 21-16,0-21 0,0 0 15,0 1-15,22-1 0,-1 0 0,0 0 16,0-21-16,0 0 0,0 0 0,22 0 16,-22 0-16,0 0 0,0 0 15,0 0-15,1 0 0,-1-21 0,21 0 0,-21 0 16,0-1-16,1 1 16,-1 0-16,-21 0 0,21-21 0,0 20 15,0-20-15,0 0 0,1-1 0,-22 1 16,21-21-16,0 20 0,-21-20 0,21 20 15,0-20-15,-21-1 0,21 1 0,1-1 16,-22 22-16,21-21 0,0 20 16,-21 1-16,0 21 0,21-22 0,-21 22 15,0 0-15,0 42 32,0 0-32,-21 1 0,21 20 15,-21 0-15,0 1 0,-1-1 0,1 21 16,21-20-16,-21 20 0,0 1 15,0-22-15,0 22 0,-1-22 0,22 0 16,0 22-16,-21-22 0,21 0 16,0-20-16,0 20 0,0-21 0,0 0 15,0 22-15,21-22 0,1 0 16,-1 0-16,21-21 0,-21 0 0,0 0 16,1 0-16,-1 0 0,0 0 0,21 0 15,-21 0-15,1-21 0,-1 21 16,0-21-16,0 0 0,0-1 0,0 1 15,1 0-15,-22 0 0,21 0 0,-21 0 16,21-1-16,-21-20 0,0 21 16,0 0-16,0 0 0,0 42 31,0 0-15,0 0-16,0 0 0,0 0 15,0 1-15,0-1 0,0 0 0,0 0 16,0 0-16,0 0 0,0 1 15,21-1-15,0-21 16,0 0-16,1 0 0,20 0 0,-21 0 16,21 0-16,-20 0 0,-1 0 15,21 0-15,-21 0 0,0-21 0,22-1 0,-22 22 16,0-21-16,0 0 0,0 0 16,1-21-16,-1 20 0,0-20 15,0 0-15,0-1 0,0 1 0,1 0 16,-1-22-16,-21 22 0,21-22 0,-21 1 15,21 21-15,-21-22 0,0 22 0,0-1 16,0 1-16,0 0 0,0 21 16,0-1-16,0 1 0,0 0 0,-21 21 15,21 21 1,-21 0-16,0 22 0,21-22 0,0 21 16,-22 1-16,1-1 0,21 21 15,-21-20-15,21-1 0,-21 0 0,0 22 16,21-22-16,-21 1 0,21-1 15,0 0-15,0 1 0,0-22 0,0 21 16,0-21-16,0 0 0,0 22 16,0-22-16,0 0 0,21-21 0,-21 21 15,21 0-15,0-21 0,0 0 0,0 22 16,1-22-16,-1 0 0,0 0 16,0 0-16,0 0 0,0 0 0,1-22 15,-1 22-15,0-21 0,0 0 16,0 21-16,0-21 0,1 0 15,-22 0-15,21-1 0,0-20 0,0 21 0,-21 0 16,0 0-16,21-1 16,-21 1-16,0 42 31,0 1-31,0-1 0,-21 0 16,21 0-16,-21 0 0,21 0 15,-21 1-15,21-1 0,0 0 0,0 0 16,0 0-16,0 0 0,0 1 15,0-1-15,21 0 0,0-21 16,0 0-16,22 0 16,-22 0-16,0 0 0,0 0 0,0 0 15,0 0-15,22 0 0,-22-21 16,0 21-16,0-21 0,0-1 0,1 22 16,-1-21-16,0 0 0,0 0 0,-21 0 15,21 0-15,0-1 0,-21 1 16,0 0-16,22 0 0,-22 0 0,21 21 15,-21 21 1,0 0 0,-21 0-16,21 0 0,-22 1 15,22-1-15,0 0 0,0 0 16,0 0-16,0 0 0,0 1 16,0-1-1,22-21-15,-1 0 0,0 0 16,0 0-16,0 0 0,0 0 15,1 0-15,-1 0 0,-21-21 16,21 21-16,-21-22 0,0 1 16,0 0-16,0 0 0,0 0 15,0 0-15,0-1 0,0 1 0,-21 0 16,0 0-16,21 0 0,-22 0 0,1 21 16,0 0-16,0-22 0,0 22 0,0 0 15,42 0 32,0 0-47,0 0 16,21 0-16,-20 0 0,-1 0 0,21 0 15,-21 0-15,0-21 0,22 21 16,-22 0-16,21 0 0,1 0 0,-22 0 16,0 0-16,21 0 0,-21 0 0,1 0 15,-1 21-15,-21 1 0,0-1 0,21-21 16,-21 21-16,0 0 0,0 0 0,0 0 15,0 1-15,0-1 0,0 0 16,0 0-16,0 0 0,0 0 0,0 1 16,0-1-16,0 0 0,-21 0 15,21 0-15,-21 0 0,21 1 16,0-1 0,-22-21-16,22-21 31,0-1-31,0 1 15,0 0-15,22 0 0,-22 0 0,21-22 16,0 22-16,0-21 0,21 21 16,-20-22-16,20 1 0,0 0 0,1-1 0,20 1 15,22-21-15,-64 41 16,21 1-16,-21 0 0,22 21 16,-22 0-16,0 0 0,0 21 0,-21 0 0,0 1 15,0-1-15,0 0 0,0 21 0,0-21 16,0 22-16,0-22 15,0 21-15,0-21 0,0 22 0,-21-22 16,21 0-16,0 0 0,-21 0 0,21 1 16,0-1-16,0 0 0,-21 0 15,0-21 17,21-21-17,0 0-15,-22 21 0,22-21 16,-21-1-16,-21-41 15</inkml:trace>
  <inkml:trace contextRef="#ctx0" brushRef="#br0" timeOffset="26244.54">12996 5440 0,'0'0'0,"-21"-21"0,0 21 0,0-21 15,0 21-15,-1 0 0,1 0 16,21-22-16,-21 22 0,0 0 78,0 0-62,0 0-16,-1 0 0</inkml:trace>
  <inkml:trace contextRef="#ctx0" brushRef="#br0" timeOffset="26475.59">11663 5736 0,'0'0'0,"-21"0"0,-1 21 16,44-21-1,-1 0-15,0 0 0,0 0 16,21 0-16,1 0 0,-1-21 16,0 21-16,22 0 0,-22 0 0,22 0 15,-22 0-15,0-21 0,-20 21 0,20 0 16,-21 0-16,-21-21 16,-21 21-16,0-21 15,-22 21-15</inkml:trace>
  <inkml:trace contextRef="#ctx0" brushRef="#br0" timeOffset="26807.93">11430 5630 0,'0'0'0,"21"0"31,-21 22-31,21-22 16,0 0 15,-42 0 32,0 0-63,42 0 47,0 0-47,22 0 15,-1 0-15,0 0 0</inkml:trace>
  <inkml:trace contextRef="#ctx0" brushRef="#br0" timeOffset="27280.42">13610 4932 0,'0'0'0,"21"0"32,0 0-32,1 0 15,20 21-15,-21-21 0,21 21 16,1 0-16,-1 1 0,0-1 0,22 0 16,-22 21-16,1-21 0,-1 22 0,0-1 15,1 0-15,-1 1 0,0-1 0,1 22 16,-22-22-16,0 21 0,0 1 15,0-1-15,-21 1 0,0 21 0,0-22 16,0 1-16,-21-1 0,-21 1 0,-1-22 16,1 21-16,0 1 0,-1-22 0,-20 22 15,21-22-15,-1 22 0,-20-22 0,20 0 16,1 1-16,-21-1 0,20-21 16,1 0-16,-22 22 0,22-22 15,0 0-15,-1-21 0,1 21 0,0 0 16,21-21-16,-22 21 0,22-21 0,0 0 15,0 22-15,-22-22 0,22 21 16,0-21-16,0 0 0,0 0 0</inkml:trace>
  <inkml:trace contextRef="#ctx0" brushRef="#br0" timeOffset="28472.22">3704 7408 0,'21'0'31,"0"0"-31,-21-21 16,22 21 0,-22-21-16,0 0 15,-22 21 16,1 0-31,0 0 0,0 0 16,0 0-16,0 0 0,-1 21 0,1-21 16,21 21-16,-21-21 15,42 21 17,0 1-17,1-22-15,-22 21 0,21-21 16,-21 21-16,0 0 0,21 0 0,0 0 15,-21 1-15,0-1 16,0 0-16,0 0 0,0 0 0,-21 0 16,0 1-16,0-1 0,-1 0 0,1 0 15,0-21-15,21 21 0,-21 0 0,0-21 16,0 0 0,21 22-16,0-44 46,0 44 1,0-1-31,0 0-16,0 0 16,0 0-16,0 0 0,0 1 0,0-1 15,0 0-15,0 0 16,0 0-16,21 0 0,0-21 15,0 22-15,0-22 16,0 0-16,1 0 16,-1 0-16,0 0 0,0 0 15,0 0-15,0 0 16,1-22-16,-1 22 16,0 0-16,0 0 15</inkml:trace>
  <inkml:trace contextRef="#ctx0" brushRef="#br0" timeOffset="28783.98">3323 8382 0,'0'0'0,"-21"0"0,21 21 0,21-21 31,0 0-31,22 0 16,-1 0-16,21 0 0,-20 0 0,20 0 16,22 0-16,-22 0 0,22 0 0,0-21 15,-22 21-15,1 0 0,20 0 16,-20 0-16,-1 0 0,1 0 16,-22 0-16,1 0 0,-22 0 0,21 0 15,-21 0-15,-42 0 31,0 0-31,0-21 16,0 21-16,-1 0 0,1 0 0,-21 0 16</inkml:trace>
  <inkml:trace contextRef="#ctx0" brushRef="#br0" timeOffset="29095.81">3090 8700 0,'-21'0'16,"42"0"-16,-63 21 0,21-21 0,0 0 0,63 0 31,-21 0-31,21 0 0,1 0 16,20 0-16,1 0 0,-1 0 0,22 0 16,0 0-16,-1 0 0,-20 0 0,20-21 15,1 21-15,-21 0 0,-1 0 16,1 0-16,-22-22 0,21 22 0,-20 0 15,-1 0-15,-21 0 0,22 0 0,-22 0 16,0 0-16,-42 0 31,0 0-15,-1 0-16,1 0 0,-21 0 0,21 0 16,0 0-16,-22 0 0,1 0 0,0 22 15</inkml:trace>
  <inkml:trace contextRef="#ctx0" brushRef="#br0" timeOffset="29363.54">2900 9165 0,'-21'0'16,"42"0"-16,-64 0 0,65 0 16,20 0-1,0 0-15,1 0 0,20 0 0,1 0 16,-1 0-16,22-21 0,-1 21 0,1 0 15,-21-21-15,20 21 0,1 0 0,-22-21 16,1 21-16,-1-21 0,-20 21 16,-1 0-16,0 0 0,1 0 0,-22-22 15,0 22-15,0 0 16,-42 0 31</inkml:trace>
  <inkml:trace contextRef="#ctx0" brushRef="#br0" timeOffset="29956.21">3746 9589 0,'-21'21'0,"42"-42"0,-63 42 0,21-21 16,42 0 15,21 0-31,-20 0 16,-1 0-16,21 0 0,-21-21 0,0 21 15,1 0-15,-1 0 0,0 0 16,-21 21-1,-21 0 1,0-21-16,-1 21 0,-20 0 0,21-21 16,0 21-16,-22 1 0,22-1 15,0 0-15,0 0 0,21 0 16,-21-21-16,21 21 0,0 1 16,0-1-16,0 0 0,0 0 15,0 0-15,21 0 16,0 1-16,0-22 15,0 21-15,1 0 0,-1-21 16,0 21-16,0-21 0,0 0 0,-21 21 16,21-21-16,1 0 0,-22 21 15,0 1-15,-22-1 16,1 0 0,0-21-16,0 21 0,-21 0 0,20-21 15,1 21-15,0 1 0,0-22 0,-21 21 16,20 0-16,1-21 0,0 0 15,21 21-15,-21-21 32,0 0-17,21-21 1,-21 0-16,-1 21 0,22-21 0</inkml:trace>
  <inkml:trace contextRef="#ctx0" brushRef="#br0" timeOffset="30716.3">2074 11769 0,'0'21'0,"0"-42"0,0 63 0,0-21 16,21-21-1,1 0 1,-1 0-16,0 0 0,0 0 16,0-21-16,0 0 0,22 21 0,-22-21 15,21-22-15,-21 22 0,22 0 16,-22 0-16,21-21 0,-21 20 0,-21-20 15,0 21-15,0 0 0,0 0 0,0-1 16,0 1-16,-21 21 0,-21 0 16,21 0-16,0 0 0,-22 0 15,1 21-15,21-21 0,-22 22 0,1-1 16,21 0-16,0 0 0,-22 0 16,22 22-16,21-22 0,-21 21 0,21-21 15,0 22-15,0-1 0,0 0 0,0-21 16,0 22-16,0-1 0,0-21 15,0 22-15,0-22 0,21 0 0,0 21 16,1-21-16,20 1 0,-21-22 16,0 0-16,22 0 0,-22 0 0,21 0 15,-21 0-15,22 0 0,-1-22 16,0 1-16,-21 0 0,22 0 0,-1 0 16,-21-22-16,0 22 0</inkml:trace>
  <inkml:trace contextRef="#ctx0" brushRef="#br0" timeOffset="30992.14">3006 11070 0,'0'0'0,"0"-21"0,0-21 15,0 63 17,-22 0-32,1 0 0,0 22 0,21-1 15,0 0-15,-21 1 0,21 20 16,-21-21-16,21 22 0,0-22 0,0 22 15,0-22-15,-21 22 0,21-22 16,-22 0-16,22 1 0,0-1 0,0 0 16,0 1-16,-21-22 0,21 0 15,0 21-15,0-21 0,0 1 16,0-1-16,21-21 16,1-21-1,-1-1-15,0 1 0,-21-21 16,21 21-16</inkml:trace>
  <inkml:trace contextRef="#ctx0" brushRef="#br0" timeOffset="31380.07">3387 11536 0,'0'-21'0,"0"0"16,-22-1-16,1 22 15,0 0-15,0 0 0,0 0 0,0 0 16,-1 0-16,22 22 0,-21-1 15,0-21-15,21 21 0,-21 0 0,21 0 16,0 0-16,0 1 0,0-1 16,0 0-16,0 0 0,0 0 15,21-21-15,0 21 0,0 1 0,1-22 16,-1 21-16,0 0 0,0-21 0,0 21 16,0 0-16,1 0 15,-22 1-15,0-1 0,0 0 16,0 0-16,0 0 15,-22 0-15,1-21 0,0 22 0,0-22 16,-21 0-16,-1 21 0,22-21 0,-21 0 16,21 0-16,-22 0 0,22 0 15,0 0-15,0 0 0,0 0 0,-1 0 16,22-21-16,0-1 16,0 1-16,0 0 15,0 0-15,22 21 16,-1-21-16,0 0 0,0 21 0,0-22 15</inkml:trace>
  <inkml:trace contextRef="#ctx0" brushRef="#br0" timeOffset="31751.64">3768 11663 0,'0'0'0,"42"0"16,-21 0-16,0 0 15,0-21-15,1 21 0,-1-21 16,0 21-16,21-22 0,-21 1 16,1 21-16,-1-21 0,0 0 0,0 21 15,0-21-15,-21 0 0,0-1 16,0 1-16,-21 0 16,0 21-16,0 0 15,0 0-15,-1 0 0,-20 0 0,21 21 16,0 0-16,-22 1 0,22-1 15,0 0-15,0 21 0,0-21 0,21 1 16,0 20-16,-21-21 0,21 0 0,0 22 16,0-22-16,0 0 0,0 0 0,0 0 15,0 0-15,21-21 0,0 22 16,0-22-16,0 0 0,0 21 16,1-21-16,20 0 0,-21 0 0,21 0 15,-20 0-15,20 0 0,0-21 0,-21 21 16,22-22-16,-22 1 0,21 21 0,-21-21 15</inkml:trace>
  <inkml:trace contextRef="#ctx0" brushRef="#br0" timeOffset="32483.59">5038 11409 0,'42'-21'16,"-84"42"-16,105-63 0,-42 42 0,0 0 15,-21-22-15,22 22 0,-22-21 16,0 0-16,-22 21 31,1-21-31,0 21 0,0 0 0,-21 0 0,20 0 16,1 0-16,-21 0 15,21 21-15,0-21 0,-1 21 0,-20-21 16,21 21-16,21 1 0,-21-22 0,21 21 16,-21-21-16,21 21 0,0 0 15,0 0-15,0 0 16,21-21-16,0 22 0,0-1 15,21-21-15,-20 21 0,-1-21 0,21 21 16,-21-21-16,0 21 0,1-21 0,-1 21 16,-21 1-16,0-1 0,0 0 15,0 0 1,-21 0-16,-22-21 16,22 21-16,0 1 0,0-22 15,0 0-15,-1 0 0,1 0 0,0 0 16,42 0 31,0 0-47,1 0 0,-1 0 15,0 0-15,-21 21 16,0 0-16,0 0 0,0 0 16,0 22-16,0-22 15,0 0-15,0 21 0,0-21 0,-21 22 16,0-1-16,-1-21 0,1 22 15,21-1-15,-21-21 0,21 0 0,-21 22 16,21-22-16,0 0 0,0 0 0,0 0 16,0 0-16,0 1 0,0-1 15,0 0 1,21-21-16,0 0 0,0 0 16,1 0-16,-1 0 15,0 0-15,0-21 0</inkml:trace>
  <inkml:trace contextRef="#ctx0" brushRef="#br0" timeOffset="32860.37">4318 12679 0,'0'0'16,"-42"21"-16,-1-21 0,22 0 0,0 0 0,0 21 16,42-21-1,21 0-15,1 0 0,-1 0 16,0 0-16,1 0 0,20-21 16,1 21-16,-1-21 0,1 21 0,20 0 15,-20-21-15,-1 21 0,1 0 16,-22-21-16,22 21 0,-22 0 0,0-22 15,1 22-15,-1 0 0,0 0 0,-21 0 16,1 0-16,-1 0 0,0 0 0,0 0 16,-42 0 15,0 0-31,0 0 0,-1 0 16,1 0-16,0 0 0,-21 22 0,21-22 15,-22 0-15,22 0 0,-21 21 0</inkml:trace>
  <inkml:trace contextRef="#ctx0" brushRef="#br0" timeOffset="33196.89">4043 13060 0,'0'0'15,"-21"0"-15,-1 0 0,22 21 0,0 0 31,22-21-31,-1 0 16,0 0-16,21 0 0,-21 0 0,22 0 16,-1 0-16,22-21 0,-22 0 15,21 21-15,1-21 0,-1 0 0,1 21 16,-1-22-16,1 1 0,-22 21 0,22-21 16,-22 0-16,22 21 0,-22-21 15,0 21-15,1-21 0,-1-1 0,-21 22 16,21 0-16,-20-21 0,-1 21 0,0 0 15,0-21-15,-42 21 32,0 0-32,0 0 15,-1 0-15,1 21 0,-21-21 16,21 21-16,-22-21 0</inkml:trace>
  <inkml:trace contextRef="#ctx0" brushRef="#br0" timeOffset="33569.69">4085 13293 0,'-63'21'15,"126"-42"-15,-105 42 32,84-21-32,-21 0 0,22 0 15,-22 0-15,21-21 0,22 21 16,-22 0-16,0-21 0,22-1 0,-22 22 15,22-21-15,-1 21 0,-21 0 16,1-21-16,20 21 0,-20-21 0,-1 21 16,0 0-16,-21 0 0,22-21 0,-22 21 15,21 0-15,-21 0 0,1 0 0,-1 0 16,0 0-16,0 0 16,0 0-16,-42 0 62,0 0-62,0 0 16,0 0-16,-1 0 15,1 0 1</inkml:trace>
  <inkml:trace contextRef="#ctx0" brushRef="#br0" timeOffset="34311.51">4466 13758 0,'0'22'15,"0"-44"-15,-21 44 0,0-22 0,42 0 47,0 0-31,0 0-16,0 0 0,1 0 16,-1 0-16,0 0 0,0 0 15,0 0-15,0 0 0,-21 21 31,0 0-31,-21-21 0,0 21 16,0 0-16,0 0 0,0 1 0,-22-1 16,22 0-16,0 0 0,0 0 0,0 0 15,-22 1-15,22-1 0,0 0 16,0 0-16,0 0 0,-1 0 0,1 1 16,0-1-16,21 0 0,-21 0 0,21 0 15,-21 0-15,21 1 0,0-1 16,0 0-16,0 0 15,21-21-15,0 21 16,0-21-16,0 0 16,1 0-16,-1 21 0,0-21 0,0 0 15,0 22-15,0-22 0,-21 21 0,22-21 16,-1 21-16,-21 0 0,0 0 16,0 0-16,0 1 15,0-1-15,0 0 0,0 0 16,0 0-16,0 0 0,0 1 15,-21-1-15,-1 0 0,1 0 16,21 0-16,0 0 0,-21-21 0,0 22 16,0-1-16,0-21 0,21 21 15,-22-21-15,1 21 0,0-21 0,0 0 16,21 21-16,-21-21 0,0 0 16,-1 21-16,1-21 0,0 0 0,0 0 15,0 0-15,0 0 0,-1 22 0,1-22 16,0 0-16,0 0 15,0 0-15,0 0 16,-1 0 0,22-22-1,0 1-15</inkml:trace>
  <inkml:trace contextRef="#ctx0" brushRef="#br0" timeOffset="51395.53">5207 3916 0,'-21'0'16,"0"0"0,42 0 31,21 0-47,-21 0 0,22 0 15,-1 0-15,0 0 0,1 0 16,20-21-16,1 21 0,-1 0 0,1 0 15,-1 0-15,1 0 0,-22-21 0,21 21 16,-20 0-16,20 0 0,-42 0 16,22 0-16,-22 0 0,0 0 0,0 0 15,0 0-15,-42 0 32,0 0-32,0 0 15,0 0-15,0 0 0,-1 0 16,1 21-16,0-21 15,0 0-15,0 0 0,0 21 0,-1-21 16,-20 0-16</inkml:trace>
  <inkml:trace contextRef="#ctx0" brushRef="#br0" timeOffset="51768.04">5122 4255 0,'-21'0'0,"42"0"0,-42 21 0,21 0 16,21-21 0,0 0-16,1 0 0,-1 0 15,21 0-15,0 0 0,1 0 16,20 0-16,-20-21 0,20 0 0,22 21 15,-22-22-15,22 22 0,-22-21 0,1 21 16,21 0-16,-22 0 0,-21-21 16,1 21-16,-1 0 0,0 0 0,-20 0 15,-1 0-15,-42 0 47,-1 0-47,1 0 0,0 0 16,0 0-16,-21 0 0,20 21 0,1-21 15,-21 0-15,21 21 0,0-21 16</inkml:trace>
  <inkml:trace contextRef="#ctx0" brushRef="#br0" timeOffset="52082.38">5376 4445 0,'-21'0'0,"42"0"32,0 0-32,1 0 0,-1 0 15,0 0-15,21 0 0,1 0 0,-1 0 16,0 0-16,1 0 0,-1 0 0,0 0 16,22 0-16,-22 0 0,0 0 15,1 0-15,-1 0 0,0 0 0,-20 0 16,-1-21-16,0 21 15,-42 0 17,0 0-32,-1 0 0,-20 0 15,21 21-15,-21-21 0,20 0 0,-20 0 16,0 21-16,-1-21 0,1 21 16</inkml:trace>
  <inkml:trace contextRef="#ctx0" brushRef="#br0" timeOffset="52368.21">5080 4763 0,'0'21'0,"0"-42"0,0 63 15,21-42-15,0 0 16,22 0-16,-22 0 0,21 0 16,0 0-16,1 0 0,20-21 15,1 21-15,-1-21 0,1 21 0,-1-22 16,1 22-16,-1 0 0,1 0 15,-22-21-15,22 21 0,-22 0 0,0 0 16,-21 0-16,1 0 0,-1 0 0,0 0 16,-42 0 15,0 0-15,-1 0-16,-20 0 0,21 0 0,0 0 15,-22 0-15,1 0 0,0 0 0,21 0 16</inkml:trace>
  <inkml:trace contextRef="#ctx0" brushRef="#br0" timeOffset="52628.06">5270 4911 0,'0'0'0,"0"21"0,0 0 0,22-21 15,-1 21-15,0-21 0,0 0 0,21 0 16,1 0-16,-22 0 0,21 0 15,1 0-15,-1 0 0,0 0 16,22 0-16,-22 0 0,0 0 0,1-21 0,-1 21 16,-21 0-16,0 0 0,1 0 15,-1-21-15,0 21 16,-21-21 15,-21 0-15,21-1-16,0 1 15</inkml:trace>
  <inkml:trace contextRef="#ctx0" brushRef="#br0" timeOffset="107767.68">17886 1524 0,'0'0'0,"0"-21"16,-21 21 0,21-21-16,-22 21 0,22-21 15,0-1-15,0 1 0,0 0 16,0 0-16,0 0 15,22 21-15,-1-21 16,0 21-16,0 0 16,0 0-16,0 0 0,1 0 15,-1 0-15,0 21 0,0 0 16,0 0-16,-21 0 0,21 0 16,-21 1-16,0-1 0,22 21 0,-22-21 15,0 0-15,0 22 0,0-22 16,0 21-16,0-21 0,0 22 15,0-22-15,-22 0 0,22 21 0,-21-20 16,21-1-16,0 0 0,0 0 0,-21 0 16,0 0-16,21 1 15,-21-22-15,21-22 47,0 1-47,0 0 16,0 0-16,0-21 0,21 20 0,-21-20 15,21 0-15,0 21 0,0-22 0,1 1 16,20 0-16,-21 20 16,0-20-16,0 21 0,1 0 0,-1 0 15,0-1-15,0 1 0,0 21 0,0 0 16,1-21-16,-1 21 16,0 0-16,0 21 0,-21 0 15,0 1-15,0-1 0,0 21 16,0-21-16,0 22 0,0-22 0,0 21 15,0-21-15,0 22 0,0-22 16,0 21-16,0-21 0,0 0 0,0 22 16,0-22-16,0 0 0,0 0 0,0 0 15,0 1-15,0-1 16,21-21 31,0 0-47,-21-21 0,22-1 15,-1 1-15,0 0 0,0 0 0,0 0 16</inkml:trace>
  <inkml:trace contextRef="#ctx0" brushRef="#br0" timeOffset="109112.3">18775 1672 0,'-21'0'15,"21"-21"17,21 0-17,0 21-15,0-21 0,0 21 0,0-21 16,1 21-16,-22-22 0,21 1 0,0 0 16,-21 0-16,0 0 15,0 0-15,-21 21 31,0 0-15,-1 21-16,22 0 0,-21-21 16,0 21-16,21 0 0,-21 22 0,0-22 0,21 0 15,0 0-15,-21 0 0,21 22 16,0-22-16,-22 0 0,22 0 16,0 0-16,0 0 0,0 1 15,0-1-15,22-21 0,-1 21 16,0-21-16,0 0 0,0 0 15,0 0-15,1 0 0,-1 0 16,0 0-16,21 0 0,-21-21 0,1 21 16,-1-21-16,0-1 0,21 1 0,-21 0 15,1 0-15,-1 0 0,21-22 16,-21 22-16,0-21 0,1 21 16,-1 0-16,0-1 0,-21 1 0,0 0 15,21 21-15,-21-21 0,-21 42 31,0 0-15,0-21-16,21 21 0,0 1 0,-22-1 16,22 0-16,-21 0 0,21 0 0,0 0 15,0 1-15,0-1 16,0 0-16,0 0 0,0 0 16,21 0-16,1-21 15,-22 22-15,-22-22 63,1 0-63,0 0 0,21-22 15,-21 22-15,0 0 16,0 0-16,-1 0 16,22 22-16,0-1 15,0 0-15,0 0 16,22-21-1,-1 0-15,0 0 0,0 0 16,0 0-16,0 0 0,1 0 16,20 0-16,-21 0 0,21 0 0,-20 0 15,20 0-15,0-21 0,-21 0 16,22 21-16,-22-21 0,21-1 0,-21 1 16,1-21-16,20 21 0,-21 0 0,0-22 15,0 1-15,1 0 0,-1-1 16,-21 1-16,0 0 0,21-1 0,-21 1 15,0 0-15,21 20 0,-21-20 0,0 21 16,0 0-16,0 0 0,0-1 16,0 1-16,0 42 15,0 1-15,-21-1 16,0 0-16,0 0 16,21 0-16,-22 22 0,1-22 0,21 21 15,0-21-15,-21 22 0,0-22 0,21 21 16,0-21-16,-21 0 0,21 22 0,0-22 15,0 0-15,0 0 0,0 0 16,0 1-16,0-1 0,0 0 0,0 0 16,21-21-16,0 21 0,0-21 0,-21 21 15,21-21-15,1 0 0,-1 0 16,-21 22-16,21-22 0,0 0 0,0 0 16,0 0-16,1 0 0,-1 0 0,0 0 15,0 0-15,0 0 16,0-22-16,1 22 0,-22-21 15,21 0-15,0 0 0,0 0 0,0 0 16,-21-1-16,21 1 0,1 0 0,-22 0 16,0 0-16,0 0 0,0-1 15,0 1-15,-22 21 32,1 0-32,0 0 0,0 21 15,21 1-15,-21-22 0,21 21 16,0 0-16,-21 0 0,21 0 0,-22 0 15,22 1-15,0-1 0,0 0 16,0 0-16,0 0 16,0 0-16,0 1 15,0-1 1,22 0-16,-1-21 0,0 0 16,0 0-16,0 0 0,0 0 0,1 0 15,-1 0-15,0 0 0,0 0 0,21 0 16</inkml:trace>
  <inkml:trace contextRef="#ctx0" brushRef="#br0" timeOffset="109840.26">20701 1630 0,'0'-21'0,"0"42"0,0-63 16,21 20-16,-21 1 15,0 0-15,-21 21 32,0 0-32,0 0 0,-1 0 15,1 0-15,0 0 0,0 21 0,0 0 16,0 1-16,-1-1 0,1-21 16,0 21-16,0 0 0,21 0 15,0 0-15,-21 1 0,21-1 0,-21 0 16,21 0-16,0 0 15,0 0-15,0 1 16,21-1-16,0-21 0,0 0 16,0 21-16,22-21 0,-22 0 0,0 0 15,0 0-15,21 0 0,-20 0 0,20 0 16,-21 0-16,21-21 0,-20 21 16,20-21-16,-21-1 0,0 1 0,0 0 15,22-21-15,-22 21 0,0-22 0,0 1 16,-21 0-16,21-1 0,1 1 15,-1 0-15,-21-1 0,21 1 0,0-22 16,-21 22-16,0 0 0,21-1 0,-21 1 16,21 0-16,-21-1 0,0 1 15,0 21-15,0-21 0,0 20 16,0 1-16,0 0 0,0 0 16,-21 42-1,0 0 1,21 0-16,-21 1 0,0 20 15,0-21-15,-1 21 0,1 1 0,0-1 16,0 0-16,0 1 0,21-1 0,-21 0 16,21 1-16,-22-1 0,22 0 15,0-20-15,0 20 0,0 0 0,0-21 16,0 22-16,0-22 0,0 0 0,0 21 16,0-20-16,22-1 0,-1 0 15,0-21-15,-21 21 0,21-21 16,0 0-16,0 21 0,1-21 0,-1 0 15,0 0-15,0 0 0,0 0 0,0 0 16,1 0-16,-1 0 0,0 0 16,0-21-16,0 21 0,-21-21 0,21 0 15,1 0-15,-1 21 0,0-22 0,-21 1 16,0 0-16,0 0 0,0 0 16,0 0-16,0-1 0</inkml:trace>
  <inkml:trace contextRef="#ctx0" brushRef="#br0" timeOffset="110200.07">19897 1270 0,'-22'0'0,"44"0"0,-22 0 31,21 0-15,0 0-16,21-21 0,-21 21 0,22 0 15,-1 0-15,0-21 0,22 21 0,-22 0 16,1 0-16,-1 0 0,0 0 15,-21 0-15,1 0 0,-1 0 0,0-21 16,0 21-16,0 0 0,-42 0 31,0 21-15,0-21-16,-22 21 0</inkml:trace>
  <inkml:trace contextRef="#ctx0" brushRef="#br0" timeOffset="112355.81">18732 3048 0,'-21'0'31,"21"21"-15,0 0 0,21-21-1,1 0 1,-1 0-16,0 0 0,0 0 15,21 0-15,-20-21 0,-1 21 16,0-21-16,0 21 0,21-21 0,-20 21 16,-1-21-16,0 0 0,0-1 0,0 22 15,0-21-15,1 0 0,-22 0 16,0 0-16,21 0 0,-21-1 0,0 1 16,0 0-16,0 0 0,0 0 15,0 0-15,0-1 31,0 44 1,0-1-32,0 0 0,0 0 15,0 0-15,0 0 0,0 1 0,-21-1 16,21 0-16,0 21 0,0-21 16,-22 1-16,22 20 0,0-21 0,0 21 15,0 1-15,0-1 0,0-21 0,-21 22 16,21-1-16,0 0 0,-21 1 15,21-22-15,0 21 0,0 0 0,0-20 16,0-1-16,0 21 0,0-21 0,0 0 16,0 1-16,0-1 15,0 0-15,0 0 0,0 0 16,-21-21-16,21 21 16,-21-21-16,0 0 0,-1 0 0,1 0 15,0 0-15,0 0 16,0-21-16,0 0 0,-1 21 0,1-21 15,0 0-15,0 21 0,21-21 0,0-1 16,-21 1-16,0 0 0,21 42 63,21 0-63,0-21 0,0 22 15,0-1-15,0-21 16,1 0-16,-1 21 0,21-21 0,-21 0 15,22 0-15,-22 0 0,21 0 0,0 0 16,-20 0-16,20 0 0,0 0 16,1 0-16,-1 0 0,0 0 0,1-21 15,-1 21-15,0-21 0,1-1 0,-22 1 16,21 0-16,0 0 0,-20 0 16,20 0-16,-21-22 0,0 22 0,0-21 15,1 21-15,-1-22 0,0 1 16,-21 21-16,0-22 0,0 22 0,21-21 15,-21 21-15,0 0 0,0-1 16,0 1-16,0 0 0,0 0 16,-21 42 15,21 0-15,0 0-16,-21 1 0,0 20 0,-1-21 15,1 21-15,21 1 0,-21-1 0,0-21 16,0 22-16,21-1 0,-21 0 15,-1 1-15,1-1 0,0 0 0,21 1 16,-21-22-16,0 21 0,0 0 0,-1 1 16,1-1-16,21 0 0,0 1 15,-21 20-15,0-20 0,21-1 16,-21 21-16,21-20 0,0-1 0,0 22 16,0-22-16,0 0 0,0 1 0,0-22 15,0 0-15,21 21 0,-21-21 0,21-21 16,0 22-16,22-1 0,-22-21 0,0 0 15,0 0-15,21 0 0,-20 0 16,20 0-16,-21 0 0,0-21 0,22-1 16,-22 1-16,0 0 0,0 0 15,21 0-15,-42 0 0,22-22 0,-1 1 0,-21 21 16,21-22-16,-21-20 0,0 21 0,0-1 16,0 1-16,-21 0 15,-22-1-15,22 1 0,0 0 0,-21 20 16,21 1-16,-22-21 0,22 21 0,-21 21 15,21-21-15,-1-1 0,1 22 0,21-21 16,0 0-16,0 0 16,21 21-1,1 0-15,-1 0 0,0 0 16,0 0-16,0-21 0,0 21 0,1 0 16,-1-21-16,0-1 0,0 22 15,0-21-15,0 0 0</inkml:trace>
  <inkml:trace contextRef="#ctx0" brushRef="#br0" timeOffset="115612.33">21548 2731 0,'21'-22'0,"-42"44"0,42-86 0,0 43 0,-21 0 15,0 0-15,0-22 0,0 22 16,0 0-16,0-21 0,0 20 0,-21 1 15,0 0-15,-1 0 0,1 21 16,0 0-16,0 0 16,0 0-16,0 21 0,-1 0 0,1 0 15,0 22-15,0-1 0,-21 0 0,20 1 16,1 20-16,-21-20 0,0 20 16,20 1-16,-20-22 0,21 21 15,0 1-15,-22-22 0,22 22 0,0-1 0,-21-20 16,21 20-16,-1-21 0,22 1 15,0-1-15,0 0 0,0 1 0,0-1 16,0-21-16,0 22 0,22-22 16,-1 0-16,0-21 0,21 21 0,1-21 15,-1 0-15,0 0 0,22 0 0,-22-21 16,22 0-16,-1 21 0,1-21 0,-1-22 16,-21 22-16,22 0 0,-22-21 15,1 20-15,-1-20 0,-21 0 0,21 21 16,-20-22-16,-1 1 0,0 21 0,-21 0 15,21-1-15,-63 44 32,42-1-17,-21 0-15,-1 21 0,1-21 0,0 1 16,0 20-16,0-21 0,0 0 16,21 0-16,-22 1 0,22-1 0,0 0 15,0 0-15,0 0 0,43 0 16,-22-21-16,0 0 0,21 0 0,-20 0 15,20 0-15,0 0 0,1 0 16,-1 0-16,0 0 0,-21 0 0,22 0 16,-1-21-16,-21 0 0,0 0 0,1 21 15,-1-42-15,-21 20 0,0 1 0,0-21 16,0 21-16,0-22 0,0 1 16,0 21-16,-21-21 0,-1 20 15,1 1-15,0 0 0,-21 21 0,21 0 16,-22 0-16,22 0 0,-21 0 0,-1 21 15,1 0-15,21 1 0,-21-1 16,20 0-16,-20 21 0,21-21 0,21 22 16,0-22-16,0 0 0,0 21 0,0-20 15,0-1-15,21 0 0,21-21 16,-20 21-16,20 0 0,0-21 0,1 0 16,-1 0-16,0 0 0,1 0 0,-1 0 15,21 0-15,-20-21 0,-1 21 16,0-21-16,-20 0 0,20 0 0,0-1 15,-21 1-15,1 0 0,-1 0 16,0 0-16,0-22 0,-21 22 0,21 0 16,-21 0-16,0 0 0,0 0 0,0 42 31,0 0-31,0 0 16,-21 21-16,0-20 0,0 20 0,21-21 15,-21 0-15,-1 22 0,1-22 0,0 0 16,21 0-16,0 0 0,0 0 15,0 1-15,0-1 16,21-21 0,0-21-1,1-1-15,-22 1 16,21 0-16,0 21 0,0-21 0,0-21 16,0 20-16,1 1 0,20 0 0,-21-21 15,0 21-15,0-1 0,1 1 0,-1 21 16,0 0-1,-21 21 1,21 1-16,-21-1 0,0 0 0,0 0 16,21 21-16,-21-20 0,0-1 0,0 0 15,21 0-15,1 0 0,-1-21 16,0 21-16,0 1 0,0-22 0,0 21 16,1-21-16,20 21 0,-21-21 0,21 0 15,1 0-15,-1 0 0,-21 0 16,22 0-16,-22 0 0,21 0 15,-21-21-15,22 0 0,-22 21 0,0-22 16,0 1-16,0 0 0,0 0 0,1-21 16,-22 20-16,21 1 0,-21-21 0,0 21 15,0-22-15,0 22 0,0 0 16,0 0-16,-21 21 0,-1 0 16,1 0-16,0 0 0,0 0 0,-21 0 15,20 21-15,1 0 0,0 0 16,-21 1-16,21 20 0,-1-21 15,1 0-15,0 22 0,0-22 0,21 0 16,-21 0-16,21 21 0,0-20 0,0-1 16,0 0-16,0 0 15,21-21-15,0 0 0,0 21 0,0-21 16,1 0-16,-1 0 0,21 0 0,-21 0 16,0 0-16,1 0 0,20-21 0,-21 0 15,0 21-15,0-21 0,1 0 16,-1-1-16,0-20 0,0 21 0,0-21 15,0-1-15,1-20 0,-22 20 0,21-20 16,-21 21-16,21-22 0,-21 22 0,0-22 16,0 22-16,0 0 15,0-1-15,0 22 0,0-21 0,0 21 16,0-1-16,-21 44 31,0-1-31,-1 0 0,1 21 16,0-21-16,0 22 0,21-1 0,0 0 15,-21 1-15,21-1 0,0 0 0,-21 22 16,21-22-16,0 1 0,0-1 16,0 0-16,0-21 0,21 22 0,0-22 15,0 0-15,0 0 0,-21 0 0,21 1 16,1-1-16,20 0 0,-21-21 0,0 0 16,0 0-16,1 0 15,-1 0-15,21 0 0,-21 0 0,0 0 16,1 0-16,-1-21 0,21 21 0,-42-21 15,21-1-15,0 1 0,1 0 0,-22 0 16,21 0-16,-21 0 0,21-22 16,-21 22-16,0 0 0,0 42 31,0 0-31,0 0 0,-21 1 16,0-1-16,21 0 0,0 0 15,0 0-15,0 0 0,0 1 16,0-1-16,0 0 0,0 0 15,21-21-15,0 0 0,0 0 16,0 0-16,0 0 0,1 0 16,-1 0-16,21 0 0,-21 0 0,0 0 15,1 0-15,-1-21 0,0 0 0,21 0 16,-21-1-16,1 1 0,-1 0 0,0-21 16,-21 21-16,21-22 0,0-20 15,0 20-15,1-20 0,-1 21 16,-21-22-16,21 22 0,0-1 0,-21-20 0,21 21 15,-21 20-15,0-20 0,0 21 16,0 0-16,-21 42 31,0 21-31,0-21 0,0 22 16,-1-22-16,1 21 0,21 1 16,-21 20-16,21-21 0,-21 1 0,21-1 15,-21 0-15,21 1 0,0-1 0,0-21 16,0 22-16,0-22 0,0 0 0,0 0 15,0 0-15,0 0 16,21 1-16,0-22 0,0 0 0,0 0 16,1 0-16,20 0 0,-21 0 0,0 0 15,0 0-15,1 0 0,20-22 0,-21 1 16,0 21-16,22-21 16,-22 0-16,21-21 0,-21 20 0,0 1 15,1 0-15,-1 0 0,0 0 0,0 21 16,-21-21-16,0 42 31,0 0-31,-21 0 0,0 0 0,0-21 16,-1 21-16,22 22 0,-21-22 0,0 0 15,21 0-15,-21 0 0,21 1 16,0-1-16,0 0 16,0 0-16,21 0 15,0-21-15,0 0 0,1 0 16,-1 0-16,21 0 0,-21 0 15,0 0-15,1-21 0,20 0 16,-21 21-16,0-21 0,0 0 0,1-1 16,-1 1-16,0 0 0,0 0 0,0-21 15,-21 20-15,21 1 0,-21 0 0,22 21 16,-22-21-16,0 42 16,-22 0-1,1 0-15,0 1 0,21-1 16,0 0-16,0 0 0,-21 0 15,21 0-15,0 1 0,0-1 16,0 0-16,0 0 0,21-21 16,0 0-16,0 0 0,1 0 15,-1 0-15,0 0 0,0 0 16,-21-21 0,0 0-1,0 0-15,0-1 0,0 1 0,0 0 16,-21 0-16,0-21 0,21 20 15,0 1-15,0-21 0,0 21 0,-21 0 16,21-1-16,0 1 0,0 0 0,21 0 16,0 21-16,0 0 15,0 0-15,0 0 16,1 0-16,-1 0 0,0 0 16,21 21-16,-21-21 0,1 21 15,-1 0-15,0-21 0,0 22 16,0-1-16,0 0 0,1 0 0,-1 0 15,0 0-15,-21 1 0,0-1 0,21 0 16,-21 0-16,0 0 0,0 0 16,0 1-16,0-1 0,-21 0 15,0 0 1,0-21-16,-1 0 0,1 0 16,21-21 30,0 0-46,0 0 0,0-1 16,21 1-16,1-21 0,-1 21 0,0-22 16,21 1-16,1 0 0,-22-1 0,21 22 15,0-21-15,1 21 0,-1 0 16,0-1-16,1 22 0,-22 0 0,21 0 16,-21 22-16,1-1 0,-1 0 0,0 0 15,-21 0-15,0 22 0,0-22 16,0 21-16,0-21 0,0 22 0,0-22 15,-21 0-15,0 0 0,21 0 0,-22 0 16,22 1-16,-21-1 0,21 0 0,-21-21 16,0 0-16,21 21 15,-21-21-15,0 0 16,21-21 0,0 0-16,0 0 15,0-1-15,0 1 0,0 0 16</inkml:trace>
  <inkml:trace contextRef="#ctx0" brushRef="#br0" timeOffset="115792.23">25802 3006 0,'0'0'0,"-21"0"0,0 0 0,0-21 0,-1-1 16,1 22-1,0-21-15,0 21 63,0 0-63</inkml:trace>
  <inkml:trace contextRef="#ctx0" brushRef="#br0" timeOffset="116001.11">24680 3048 0,'21'0'16,"1"0"-1,-1 0-15,0 0 0,21 0 0,-21 0 16,1 0-16,20 0 0,-21 0 0,0 0 16,22 0-16,-22 0 0,0 0 15,-21-21 1</inkml:trace>
  <inkml:trace contextRef="#ctx0" brushRef="#br0" timeOffset="116193">24384 2921 0,'-21'0'15,"42"0"-15,-63 0 0,20 0 0,1 0 16,0 0-16,0 0 15,42 0 32,0 0-47,0 0 0,1 0 0,-1 0 16</inkml:trace>
  <inkml:trace contextRef="#ctx0" brushRef="#br0" timeOffset="116563.79">26268 2709 0,'0'0'0,"0"-21"15,21 21 1,0 0-1,0 0-15,0 21 0,1 1 16,-1-1-16,0 0 0,0 21 16,0-21-16,22 22 0,-22-1 0,0 0 15,0 1-15,0 20 0,0-20 0,1 41 16,-22-20-16,0-1 0,0 1 16,0-1-16,0 1 0,0-1 0,0-20 15,-22-1-15,1 0 0,-21 1 0,21-1 16,-22-21-16,22 21 0,-21-20 0,0-1 15,-1 0-15,1-21 0,-22 21 0,22 0 16,0-21-16,-1 0 16,1 0-16,0 0 0,-1 0 0,1 0 15,-21 0-15,20-21 0,-20 21 0,20-21 16</inkml:trace>
  <inkml:trace contextRef="#ctx0" brushRef="#br0" timeOffset="117247.47">20997 2604 0,'0'0'15,"21"-22"-15,1 22 0,-1-21 0,0 0 16,-21 0-16,21 21 0,-21-21 16,0 0-16,0-1 0,0 1 15,0 0-15,-21 21 16,0-21-16,0 21 0,-1 0 0,1 0 16,-21 0-16,21 0 0,-22 21 0,1 0 15,21 22-15,-21-1 0,-1 21 16,1 1-16,0-1 0,-1 1 0,1 21 15,21-22-15,-22 22 0,1-22 0,21 22 16,0-22-16,0 1 0,-1-1 16,22 1-16,0-22 0,0 1 0,0-1 15,22 0-15,-1 1 0,0-22 0,0 0 16,0 21-16,22-21 0,-22 1 0,21-1 16,-21-21-16,0 21 15,22 0-15,-22-21 0,21 21 0,-21-21 16,22 0-16,-22 0 0,0 0 0</inkml:trace>
  <inkml:trace contextRef="#ctx0" brushRef="#br0" timeOffset="119251.38">20362 4276 0,'0'0'0,"21"21"0,1-21 62,-1 0 1,-21-21-48,21 21 1,-21-21-16,21 21 0,-21-22 16,0 1-1,-21 21 32,0 0-47,0 21 16,-1-21-16,1 22 0,0-22 15,0 21 1,21 0-16,-21-21 0,21 21 31,21-21-15,0 21-1,0-21-15,0 0 16,-21 21-16,22 1 0,-22-1 16,21-21-16,-21 21 0,0 0 0,0 0 15,0 0-15,0 1 0,-21-22 16,21 21-16,-22 0 0,1-21 16,0 21-16,21 0 0,-21-21 15,0 0-15,0 21 0,-1-21 16,1 0-16,42 0 62,1 0-62,-1 0 16,0 0-16,0 0 0,0 0 16,0 0-16,1 22 15,-22-1 1,0 0-16,0 0 0,0 0 15,-22 0-15,1 22 0,0-22 0,0 0 16,0 21-16,0-20 0,-1 20 0,1-21 16,0 21-16,0-20 0,0-1 0,21 0 15,0 0-15,0 0 0,0 0 16,0 1-16,0-1 0,0 0 16,21-21-16,0 21 0,0-21 15,0 0-15,1 0 0,-1 0 0,0 0 16,0 0-16,0 0 0,0 0 0,1 0 15,-1 0-15,0-21 16,0 0-16,0 21 0,-21-21 31,21 21-31,1 0 110,-1 0-32,0 0 16,0 0 31,-21 21 93,-21-21-202,0 0-16,0 0 16,21-21 30</inkml:trace>
  <inkml:trace contextRef="#ctx0" brushRef="#br0" timeOffset="122700.01">21336 6964 0,'0'0'0,"21"-21"0,-21 0 16,0-1 0,0 44-1,0-1 1,0 0-16,0 0 0,0 0 0,0 0 16,0 22-16,0-1 0,0-21 0,-21 22 15,0-1-15,21-21 0,0 21 0,-21-20 16,-1 20-16,22-21 0,0 0 0,0 0 15,0 1-15,0-1 0,0 0 16,0-42 15,22 0-31,-1-1 16,-21-20-16,21 21 0</inkml:trace>
  <inkml:trace contextRef="#ctx0" brushRef="#br0" timeOffset="123032.04">21378 6562 0,'-21'21'0,"42"-42"16,-63 42-16,42 0 0,0 0 15,21-21 1,0 0-1,0 0-15,1 0 0,-1-21 0,0 21 16,21-21-16,-21 0 0,-21 0 16,0-1-16,0 1 15,-21 21 1,0 0-16,0 0 0,0 0 0,0 0 16,-1 0-16,1 0 0,0 21 0,0-21 15,21 22-15,0-1 16,0 0-16,0 0 15,0 0-15,21 0 0,0 1 16,0-22-16,1 21 0,-1 0 16</inkml:trace>
  <inkml:trace contextRef="#ctx0" brushRef="#br0" timeOffset="123680.03">21844 6964 0,'42'0'15,"-21"0"-15,1 0 0,-1-21 0,0 0 16,0 21-16,-21-22 0,21 1 0,0 0 16,1 0-16,-1 0 0,0 0 15,0-22-15,0 1 0,-21 21 0,0-22 16,21 1-16,-21 0 0,0-1 16,0 1-16,0 0 0,0-1 0,0 1 0,0 21 15,0 0-15,0 0 16,0-1-16,0 1 15,-21 21-15,0 0 0,21 21 16,-21 1-16,0-1 0,0 21 16,21 0-16,-22 22 0,22-22 15,0 22-15,-21-1 0,21 1 0,-21-1 16,21-20-16,0 20 0,0 1 0,-21-1 16,21 1-16,-21-1 0,21 1 0,0 20 15,0-20-15,0-1 16,0 1-16,0 20 0,0-20 0,-21-1 15,21 22-15,0-21 0,0-1 0,-22 22 16,22-22-16,0 1 0,0-1 0,0 1 16,0-22-16,0 0 0,0 1 0,0-1 15,0-21-15,22 0 0,-1 1 0,0-1 16,0-21-16,0 0 0,0 0 16,22 0-16,-22 0 0,21-21 0,1-1 15,-22 1-15,21-21 0,-21 21 0,0-22 16,22 1-16,-22-21 0,-21 20 0,0-20 15,21-1-15,-21 22 0,0-22 0,-21 22 16,0-21-16,0 20 0,-22 1 0,22 0 16,-21 20-16,-1-20 0,1 21 15,-21 0-15,20 0 0,1-1 16,21 22-16,-22-21 0,22 21 0,0 0 16,0 0-16,0-21 0,21 0 15,21 21 1,0-21-16,0 21 0,22 0 15,-22 0-15,0-21 0,0 21 0,21 0 16,-20 0-16,-1-22 0,0 22 0,0-21 16,0 0-16,0 0 0,1 0 15,-1 21-15</inkml:trace>
  <inkml:trace contextRef="#ctx0" brushRef="#br0" timeOffset="124360.94">23876 6287 0,'0'0'0,"21"-22"16,21 1-16,-20 0 0,20 0 0,-21 0 16,0 0-16,0-1 0,1 1 0,-22 0 15,0 0-15,0 0 0,0 0 16,-22-1-16,1 22 15,-21 0-15,21 0 0,-22 0 0,-20 0 16,21 0-16,-1 0 0,1 0 0,-22 22 16,22-1-16,0 0 0,-1 21 15,1 1-15,0-1 0,21 21 0,-22 1 16,22 21-16,0-22 0,21 1 0,0 20 16,-21-20-16,21-1 0,0 1 15,0-1-15,0 1 0,0-1 16,0 1-16,0-22 0,0 22 0,21-22 15,-21 0-15,21 1 0,0-1 0,0 0 16,1-21-16,-1 1 0,0-1 0,21 0 16,-21 0-16,1-21 0,20 0 0,-21 0 15,21 0-15,-20 0 0,20 0 16,-21 0-16,21 0 0,-20-21 0,20 0 16,-21 0-16,21-1 0,-20 1 0,20 0 15,-21 0-15,21-21 0,-20 20 16</inkml:trace>
  <inkml:trace contextRef="#ctx0" brushRef="#br0" timeOffset="127456.69">24532 6689 0,'0'0'0,"0"-43"0,0 1 16,0 0-16,0 21 0,0-22 0,0 22 16,0 0-16,0 0 0,-21 0 0,0 21 15,0 0-15,-1 0 16,1 21-16,0 0 0,0 0 15,21 0-15,-21 22 0,0-1 0,21 0 16,0 1-16,-22-1 0,22 0 16,-21 1-16,21-1 0,0 0 15,0 1-15,0-1 0,0-21 0,0 21 0,0-20 16,0 20-16,21-21 0,1 0 16,-1 0-16,0 1 0,0-1 0,21-21 15,-20 0-15,20 0 0,-21 0 16,21 0-16,-20 0 0,20 0 0,0 0 15,-21-21-15,22-1 0,-22 1 0,0 0 16,21 0-16,-20 0 0,-1 0 0,-21-22 16,21 22-16,-21 0 0,21 0 0,-21 0 15,0-1-15,0 1 0,0 42 47,-21 1-47,0-1 0,21 0 0,-21 0 16,21 0-16,-22 22 0,22-22 0,-21 0 15,21 0-15,0 0 0,0 0 16,0 1-16,21-1 0,1 0 16,-1-21-16,0 0 0,0 0 0,21 0 15,-20 0-15,20 0 0,0 0 0,-21 0 16,22 0-16,-1-21 0,-21 0 16,22-1-16,-22 1 0,0 0 0,0 0 15,0 0-15,-21 0 0,0-1 0,0-20 16,0 21-16,0-21 0,0 20 15,0-20-15,0 21 0,-21 0 0,-21 0 16,21 21-16,-1 0 0,-20 0 16,21 0-16,0 0 0,-22 0 0,22 0 15,0 0-15,0 0 0,0 21 0,0-21 16,21 21-16,21-21 16,21 0-1,-21 0-15,0 0 0,22 0 0,-22 0 16,21-21-16,1 21 0,-1-21 0,-21 21 15,21-22-15,1 22 0,-22-21 0,21 21 16,1 0-16,-22 0 0,0 0 16,0 0-16,0 0 0,0 0 15,1 0-15,-1 21 0,0 1 0,0-1 16,-21 0-16,0 0 0,0 0 16,21 22-16,-21-22 0,0 0 15,0 0-15,0 0 0,0 0 0,0 1 16,0-1-16,0 0 0,0 0 15,-21-21-15,21 21 16,0-42 15,0 0-31,0 0 16,0 0-16,21-1 0,0 1 16,1-21-16,-1 21 0,0-22 0,0 22 15,0 0-15,0-21 0,1 21 0,-1-1 16,0 22-16,0-21 0,0 21 15,0 0-15,1 0 0,-22 21 16,21 1-16,-21 20 0,0-21 16,21 0-16,0 0 0,-21 1 15,21 20-15,0-21 0,1 0 0,-22 0 16,21 1-16,0-1 0,0-21 0,0 21 16,0 0-16,1-21 0,-1 0 15,0 0-15,0 0 0,0 0 16,0-21-1,1 21-15,-22-21 0,0 0 16,21-1-16,0 1 0,0 0 0,0 0 16,0 0-16,22-22 0,-22 22 0,0-21 15,21 21-15,1-22 0,-1 22 16,-21 0-16,22 0 0,-1 0 0,-21 21 16,21 0-16,-20 0 0,-1 0 0,0 21 15,0 0-15,0 0 0,-21 0 0,21 1 16,-21-1-16,0 0 0,0 0 15,0 0-15,0 0 0,0 1 16,0-1-16,0 0 0,0-42 63,0 0-63,0-1 15,0 1-15,0 0 0,0 0 0,0 0 16,0 0-16,0-1 0,-21 22 0,0-21 15,0 0-15,0 21 0,0 0 16,-1 0-16,1 0 0,-21 0 0,21 0 16,0 0-16,-22 21 0,22-21 0,0 21 15,0 1-15,-22-1 0,22 21 0,0-21 16,0 0-16,0 1 16,21 20-16,0-21 0,0 0 0,0 0 15,0 1-15,0-1 0,0 0 0,0 0 16,0 0-16,0 0 0,21 1 0,0-22 15,0 0-15,0 0 0,1 0 0,-1 0 16,21 0-16,-21 0 0,22 0 16,-22 0-16,0-22 0,21 1 0,-21 21 15,1-21-15,-1 0 0,21-21 0,-21 20 16,0-20-16,1 21 0,-1-21 0,0-22 16,0 22-16,0-1 0,0-20 15,1-1-15,-22 22 0,0-21 16,21-1-16,-21 22 0,0-22 0,0 43 15,0-21-15,0 21 0,0-1 0,-21 22 32,21 22-32,-22-1 0,1 0 0,0 21 15,21-21-15,-21 22 0,0-1 0,21 22 16,0-22-16,0 0 0,-21 1 16,21-1-16,0 0 0,0 1 0,0-1 15,0-21-15,0 21 0,0 1 0,0-22 16,0 0-16,0 0 0,21 0 0,-21 1 15,21-1-15,0 0 0,0-21 16,0 0-16,1 0 0,-1 0 0,0 0 16,0 0-16,0 0 0,0 0 15,1 0-15,-1-21 0,0 0 16,0-1-16,0 1 0,-21 0 0,21 0 16,1 0-16,-22 0 0,0-1 15,21 1-15,0 21 16,-21 21-1,0 1-15,0-1 0,0 0 16,-21 0-16,21 0 0,0 0 16,0 1-16,0-1 0,0 0 0,0 0 15,0 0-15,0 0 0,0 1 16,21-22-16,0 0 0,0 0 0,0 0 16,1 0-16,-1 0 15,0 0-15,0 0 0,0-22 0,22 22 16,-22-21-16,0 0 0,0 0 0,0 0 15,0 0-15,1-1 0,-1-20 0,0 21 16,0-21-16,0-1 0,0 1 0,1 0 16,-1-22-16,0 1 0,0-1 15,-21 1-15,0-1 0,0 22 0,0-22 16,0 22-16,0 0 0,0 20 0,0 1 16,0 0-16,0 0 15,-21 21-15,21 21 16,-21 21-16,0-20 0,-1 20 0,1 0 15,21 1-15,-21-1 0,21 21 0,-21-20 16,21-1-16,-21 22 0,21-22 16,0 0-16,0 1 0,0-1 0,0-21 15,-21 21-15,21-20 0,0 20 0,0-21 16,0 0-16,21 0 0,0 1 16,0-22-16,0 0 15,0 0-15,1 0 0,-1 0 0,0 0 16,0 0-16,0 0 0,0 0 0,1-22 15,-1 1-15,21 0 0,-21 21 16,0-21-16,22-21 0,-22 20 0,0 1 16,0 0-16,0 0 0,1 0 15,-1 0-15,-21 42 32,-21 0-17,21 0-15,-22 0 0,22 0 0,-21 1 16,21-1-16,-21 0 0,21 0 0,0 0 15,0 0-15,0 1 0,0-1 0,0 0 16,0 0 0,21-21-16,0 0 0,1 0 15,-1 0-15,0 0 0,0 0 0,0 0 16,0-21-16,1 21 0,-1-21 16,0 0-16,0 21 15,0-22-15,-21 1 0,21 0 0,1 0 16,-1 0-16,0 0 0,0-1 0,0 22 15,-21-21-15,0 0 0,21 21 0,-21 21 32,0 0-32,0 1 0,0-1 15,0 0-15,-21 0 0,21 0 16,0 0-16,0 1 0,0-1 16,0 0-16,0 0 15,21 0 1,1-21-1,-1 0-15,0-21 16,-21 0 0,0 0-16,0 0 15,0-1-15,0 1 0,0 0 16,0-21-16,0 21 0,0-1 0,0 1 16,0 0-16,0 0 0,0 0 15,-21 21 1,42 0-1,0 0 1,0 0-16,0-21 0,1 21 0,-1 0 16,0 0-16,0 0 15,0 0-15,0 0 0,1 0 0,-1 0 16,0 0-16,0 21 0,0 0 0,0-21 16,1 21-16,-22 0 0,0 0 15,0 1-15,0-1 0,0 0 0,0 0 16,0 0-16,0 0 0,0 1 0,-22-1 15,22 0-15,0 0 0,-21 0 0,21 0 16,-21-21-16,21 22 0,0-1 16,-21-21-1,21-21 17,0-1-17,0 1-15,0 0 0,0 0 0,21 0 16,0 0-16,0-1 0,1-20 0,-1 21 15,21 0-15,-21-22 0,22 22 16,-22-21-16,21 21 0,-21 0 0,0 21 16,1 0-16,-1 0 0,0 0 0,0 0 15,-21 21-15,0 0 0,0 0 16,0 0-16,0 0 0,0 1 16,0-1-16,0 0 0,0 0 0,0 21 15,0-20-15,0-1 0,-21 0 0,0 0 16,21 0-16,0 0 15,0 1-15,-21-22 0,21 21 16,-22-21-16,1 0 16,21-21-1,0-1-15,0 1 16,0 0-16,0 0 16</inkml:trace>
  <inkml:trace contextRef="#ctx0" brushRef="#br0" timeOffset="127663.57">28956 6456 0,'0'0'0,"-21"-21"0,0 21 0,-1-21 0,1 21 16,21-22-16,-21 22 15,21-21 1,-21 21 15,0 0-15</inkml:trace>
  <inkml:trace contextRef="#ctx0" brushRef="#br0" timeOffset="127888.46">27792 6604 0,'0'21'16,"21"-21"-1,0 0-15,0 0 0,22 0 0,-22 0 16,21 0-16,0 0 0,1 0 16,-1 0-16,-21 0 0,22 0 0,-22 0 15,0 0-15,0 0 0,-21-21 31,-21 0-31</inkml:trace>
  <inkml:trace contextRef="#ctx0" brushRef="#br0" timeOffset="128091.32">27601 6456 0,'-21'0'0,"42"0"0,-63 0 15,21 0-15,42 0 63,0 0-47,0 0-16,22 0 0,-22 0 0</inkml:trace>
  <inkml:trace contextRef="#ctx0" brushRef="#br0" timeOffset="128483.61">29443 6033 0,'21'0'16,"-21"21"-16,21 0 16,0 0-16,0 0 0,1 0 0,-1 22 15,0-22-15,0 42 0,21-20 0,-20 20 16,-1 1-16,0-1 0,0 1 16,-21 20-16,0-20 0,0-1 0,0 1 15,0-22-15,-21 22 0,0-1 0,0-20 16,-22-1-16,1 21 0,-22-20 15,22-1-15,-21 0 0,-1-20 16,22 20-16,-22-21 0,1 0 0,-1 0 16,22 1-16,-22-1 0,22 0 0,0-21 15,21 21-15,-22-21 0,22 0 0,0 21 16,0-21-16,0 0 16,-1 0-16,22-21 15,0 0-15</inkml:trace>
  <inkml:trace contextRef="#ctx0" brushRef="#br0" timeOffset="129463.24">23220 8213 0,'0'-21'0,"0"-1"16,0 1-16,21 21 15,0 0-15,0-21 0,-21 0 0,21 21 16,1-21-16,20 0 0,-21 21 0,0-22 16,0 22-16,-21-21 0,22 21 15,-44 0 1,1 0-1,-21 0-15,21 0 0,0 0 0,-1 21 16,1 1-16,-21-22 0,42 21 16,-21-21-16,21 21 0,-21-21 15,21 21-15,0 0 16,21-21-16,0 21 16,0-21-16,0 22 0,0-22 0,1 21 15,-1 0-15,0 0 16,0 0-16,-21 0 0,0 1 0,0-1 15,0 0-15,0 0 0,0 0 0,0 0 16,0 1-16,0-1 0,-21 0 0,0 0 16,0 0-16,-1-21 0,1 21 15,0-21-15,0 22 0,0-22 16,0 0-16,-1 0 0,1 0 16,0 0-1,21 21 16,0 0-15,0 0 0,0 0-16,0 0 0,0 1 15,0-1-15,0 0 0,0 0 0,0 0 16,0 0-16,0 1 0,0-1 16,21-21-16,0 0 15,1 0-15,-1 0 16,0 0-16,0 0 15,0 0 1,0 0 0,1 0-1,-1 0-15,0 0 16,0 0-16</inkml:trace>
  <inkml:trace contextRef="#ctx0" brushRef="#br0" timeOffset="129752.08">22987 9123 0,'0'0'0,"0"21"16,21-21-1,0 0-15,0 0 0,22 0 0,-1 0 16,0 0-16,1 0 0,20 0 0,1 0 15,-1 0-15,1 0 0,20 0 0,-20 0 16,21 0-16,-1 0 0,1 0 16,-22 0-16,1 0 0,-1 0 0,-20 0 15,-22 0-15,0 0 0,0 0 0,-42 0 32,0 0-32,0 0 0,-22 0 0,22 0 15,-21 0-15,0 0 0,-1 0 16,1 0-16,0 0 0,-22 0 15</inkml:trace>
  <inkml:trace contextRef="#ctx0" brushRef="#br0" timeOffset="130003.93">22923 9250 0,'0'0'16,"-21"21"-16,21 0 16,0 0-16,21-21 0,1 0 0,-1 0 15,0 0-15,21 0 0,-21 0 16,22 0-16,-1 0 0,22 0 15,-22 0-15,21 0 0,1 0 0,-22 0 0,43 22 16,-22-22-16,1 0 0,-1 0 16,1 0-16,-1 0 0,1 0 0,-22 21 15,1-21-15,-1 0 0,-21 0 0,0 0 16,0 0-16,1 0 0,-1 0 16,-42 0-1,-1 0 1,1 0-16,0 0 0,0 0 0,-21 0 15</inkml:trace>
  <inkml:trace contextRef="#ctx0" brushRef="#br0" timeOffset="130251.79">22987 9694 0,'0'0'0,"-42"0"0,20 0 0,1 22 16,42-22-1,1 0-15,-1 0 16,21 0-16,-21 0 0,22 0 0,-1 0 16,21 0-16,-20 0 0,20 0 0,-20 0 15,20 0-15,-21 0 0,1 0 0,-1-22 16,0 22-16,1 0 0,-22 0 16,0 0-16,0 0 0,-42 0 46</inkml:trace>
  <inkml:trace contextRef="#ctx0" brushRef="#br0" timeOffset="130707.4">23326 9991 0,'0'0'0,"-22"0"15,22-21 17,22 21-32,-1-22 15,0 22 1,-21 22 15,-21-1-31,0-21 0,-1 21 0,1-21 16,0 21-16,0 0 0,0 0 0,0 1 15,-1-22-15,22 21 0,0 0 0,0 0 16,0 0-16,0 0 16,22 1-16,-1-22 15,0 21-15,0 0 0,0-21 0,0 0 16,1 0-16,-1 0 16,0 0-16,-21 21 0,0 0 31,0 0-16,0 1 1,-21-22-16,0 0 0,-1 21 16,1-21-16,21 21 0,-21-21 0,0 0 15,0 0-15,0 21 0,-1-21 0,1 0 16,0 0-16,0 0 0,0 0 16</inkml:trace>
  <inkml:trace contextRef="#ctx0" brushRef="#br0" timeOffset="130940.27">21188 11811 0,'0'0'0,"-21"0"0,-1-21 15,22 0-15,0 0 0</inkml:trace>
  <inkml:trace contextRef="#ctx0" brushRef="#br0" timeOffset="131322.04">21103 11642 0,'21'0'16,"0"0"-1,1 0-15,-1 0 0,0 0 0,0-21 16,0 21-16,0-22 0,1 1 0,20 0 15,-21 0-15,-21 0 0,21 0 16,-21-1-16,0 1 0,-21 0 16,0 21-16,-21 0 15,20 0-15,1 0 0,0 0 0,-21 21 16,21 0-16,-1 1 0,1-1 0,0 0 16,0 21-16,21-21 0,0 22 0,-21-1 15,21-21-15,0 22 0,0-1 16,0-21-16,0 21 0,0 1 15,0-22-15,0 21 0,21-21 0,-21 1 16,21-1-16,0 0 0,0 0 0,1 0 16,20-21-16,-21 0 0,0 0 15,0 0-15,22 0 0,-22 0 0,21-21 16,-21 21-16</inkml:trace>
  <inkml:trace contextRef="#ctx0" brushRef="#br0" timeOffset="131564.23">21823 11303 0,'0'-42'16,"0"84"-16,0-105 0,0 20 0,0 22 15,0 42 1,-21 0-16,21 22 16,0-22-16,-22 21 0,22 1 0,0-1 15,0 0-15,-21 1 0,0-1 0,21-21 16,-21 21-16,21 1 0,-21-22 0,0 21 15,21-21-15,0 1 0,0 20 16,0-21-16,0 0 0,0 0 16,21-21-16,0 0 0,0 0 15,0 0-15,0 0 0,1 0 16</inkml:trace>
  <inkml:trace contextRef="#ctx0" brushRef="#br0" timeOffset="131888.14">22267 11557 0,'0'0'0,"21"-21"15,-21 0-15,-21 21 16,0 0 0,-21 0-16,21 0 0,-1 21 0,-20 0 15,21-21-15,-21 21 0,20 0 16,1 1-16,0-1 0,21 0 0,0 0 0,0 0 16,0 0-16,21 1 15,0-22-15,1 21 0,20 0 16,-21-21-16,0 21 0,0-21 0,22 21 15,-22 0-15,0-21 0,0 22 0,-21-1 16,21-21-16,-21 21 0,0 0 16,-21-21-16,0 21 15,0-21-15,0 0 0,0 0 0,-1 21 16,1-21-16,0 0 0,0 0 16,0 0-16,0 0 0,21-21 15,0 0 1,21 0-1,0 0-15,0 21 0,0-21 0</inkml:trace>
  <inkml:trace contextRef="#ctx0" brushRef="#br0" timeOffset="132195.98">22542 11811 0,'43'0'15,"-86"0"-15,107 0 0,-43 0 16,0 0-16,0-21 0,1 21 15,-1 0-15,0-21 0,0 0 16,-21-1-16,21 22 0,-21-21 0,0 0 16,0 0-16,0 0 0,-21 0 15,0 21 1,0 0-16,0 0 0,-1 0 0,1 21 16,0 0-16,0 0 0,0 0 15,0 22-15,-1-22 0,22 0 0,-21 21 16,0-21-16,21 22 0,-21-22 0,21 0 15,0 0-15,0 0 0,0 1 0,21-1 16,0 0-16,0 0 0,1-21 0,20 0 16,0 0-16,1 0 0,-1 0 0,-21 0 15,21 0-15,1 0 0,-1-21 0,0 0 16,-20 0-16</inkml:trace>
  <inkml:trace contextRef="#ctx0" brushRef="#br0" timeOffset="132797.06">24299 11049 0,'0'0'0,"21"-21"0,1 0 16,20 0-16,-42-22 0,21 22 0,-21 0 15,0 0-15,0 0 0,0-1 16,0 1-16,-21 21 0,-21 0 15,20 0-15,1 21 0,-21 1 16,0 20-16,20-21 0,-20 43 0,0-22 16,-1 21-16,22 22 0,0-21 0,-21-1 15,21 22-15,-1-22 16,1 1-16,0-1 0,21 1 0,0-22 0,0 22 16,0-22-16,0 0 0,0-21 0,21 22 15,0-22-15,22 21 0,-22-21 16,21-21-16,1 22 0,-1-22 0,0 0 15,1 0-15,20 0 0,-21 0 0,1 0 16,20-22-16,-20 1 0,20 0 16,-21 0-16,22 0 0,-22-22 0</inkml:trace>
  <inkml:trace contextRef="#ctx0" brushRef="#br0" timeOffset="133735.6">25252 11303 0,'21'-63'0,"-42"126"0,63-169 0,-42 64 0,0 0 16,0 20-16,0 1 0,0 0 15,-21 21 1,0 0-16,0 21 0,-1 0 0,-20 22 16,21-1-16,0 0 0,-22 1 0,22-1 15,0 22-15,0-22 0,21 0 0,0 1 16,0-1-16,0 0 0,0 1 0,0-1 16,0-21-16,0 0 0,0 0 0,21 1 15,21-1-15,-20 0 0,-1-21 16,21 0-16,-21 0 0,22 0 0,-22 0 15,21 0-15,0 0 0,-20-21 0,20 0 16,-21-1-16,21 22 0,-20-21 16,-1 0-16,0-21 0,0 21 0,0-22 0,0 22 15,-21-21-15,0 21 0,22-1 16,-22-20-16,0 21 0,0 42 31,0 0-31,-22 22 0,22-22 16,-21 21-16,21-21 0,-21 22 0,21-22 15,-21 0-15,21 21 0,0-21 0,0 1 16,0-1-16,0 0 0,0 0 16,21 0-16,0-21 0,0 0 0,22 0 15,-22 0-15,21 0 0,-21 0 0,22 0 16,-22-21-16,21 21 16,-21-21-16,22 0 0,-22 21 0,0-21 15,0-1-15,-21 1 0,0 0 0,0-21 16,0 21-16,0-1 0,0-20 0,0 0 15,-21 21-15,0-22 0,-21 22 0,20 0 16,1 0-16,0 0 0,-21 21 0,21 0 16,-1 0-16,1 0 0,0 0 15,0 0-15,0 0 0,42 0 32,0 0-32,21 0 0,-20 0 0,20 0 15,0 0-15,-21 0 0,22 0 16,-1 0-16,0 0 0,1 0 0,-22 0 15,21 0-15,1 0 0,-22 0 16,21 0-16,-21 21 0,0-21 0,22 21 16,-22 0-16,0 0 0,0-21 0,0 21 15,1 1-15,-22-1 0,0 0 0,0 0 16,0 0-16,0 0 0,0 1 0,0-1 16,-22 0-16,22 0 0,-21-21 0,0 21 15,0 0-15,0-21 0,0 22 16,-1-22-16,1 0 15,42-22 17,1 1-32,-22 0 0,21 0 15,0 0-15,0-22 0,0 22 0,22-21 16,-22 0-16,0 20 0,21-20 16,-21 0-16,22 21 0,-22-1 0,0 22 15,0 0-15,22 0 0,-22 0 0,0 0 16,0 22-16,0-1 0,0 0 0,1 0 15,-22 0-15,0 0 0,0 22 0,0-22 16,0 0-16,0 0 0,0 0 0,0 1 16,0-1-16,-22 0 0,1 0 15,21 0-15,-21 0 0,0-21 16,0 0-16,42 0 31,0 0-31,21 0 16</inkml:trace>
  <inkml:trace contextRef="#ctx0" brushRef="#br0" timeOffset="135588.03">27347 11515 0,'0'0'0,"0"-21"0,0-1 16,0-20-16,0 21 0,0 0 15,0-22-15,0 22 0,-21 21 0,21-21 16,-21 0-16,0 21 0,0 0 15,-22 0-15,22 0 0,0 0 0,-21 21 16,20-21-16,-20 21 0,21 0 0,-21 22 16,20-22-16,1 0 0,0 21 15,0-20-15,21 20 0,0-21 0,0 0 16,0 22-16,0-22 0,0 0 0,21 0 16,0 0-16,0-21 0,1 21 0,-1-21 15,0 0-15,0 0 0,0 0 0,0 0 16,1 0-16,-1 0 0,21 0 0,-21-21 15,0 21-15,1-21 0,-1 0 16,0 0-16,0 0 0,0-22 0,0 22 16,1-21-16,-1-1 0,0 1 15,0-21-15,0-1 0,-21 1 0,21-1 16,-21 22-16,22-22 0,-22 22 0,0-22 16,0 43-16,0-21 0,0 21 15,-22 42 1,1 21-16,0-21 15,0 22-15,21-22 0,0 21 0,0 22 16,0-22-16,0 0 0,0 1 16,0-1-16,0 0 0,0 1 0,0-1 15,0 0-15,0-20 0,0-1 0,0 0 16,21 0-16,0 0 0,-21 0 0,21-21 16,1 0-16,-1 0 0,0 0 15,0 0-15,0 0 0,0 0 16,1 0-16,-1 0 0,0-21 15,-21 0-15,21 21 0,0-21 0,0 0 16,-21-22-16,22 22 0,-1 0 0,-21 0 16,0-21-16,0 20 0,21 22 15,-21 22 1,0-1-16,-21 21 16,21-21-16,0 0 0,0 1 0,-21 20 15,21-21-15,0 0 0,0 0 16,0 1-16,0-1 0,0 0 15,21-21-15,0 0 16,0 0-16,0 0 0,0 0 16,1 0-16,-1-21 0,0 21 15,0-21-15,0-1 0,0 22 0,22-21 16,-22 0-16,0 0 0,-21 0 0,21-22 16,0 22-16,1-21 0,-1 0 0,0-1 15,0 1-15,-21-22 0,21 22 16,0-21-16,1 20 0,-1 1 0,0 0 15,-21-1-15,0 22 0,0 0 16,0 0-16,0 42 16,0 0-16,0 0 0,-21 0 15,0 22-15,-1-22 0,1 21 16,21 22-16,-21-22 0,21 0 0,-21 1 16,21-1-16,-21 0 0,21-20 0,0 20 15,0-21-15,0 21 0,0-20 0,0-1 16,0 0-16,21 0 15,0-21-15,0 0 0,0 0 16,1 0-16,-1 0 16,0 0-16,0-21 0,0 0 15,0 0-15,-21-1 0,22 1 0,-1 0 16,0 0-16,0 0 0,-21 0 16,21-1-16,0 1 0,-21 0 15,0 42 1,0 0-16,0 1 15,0-1-15,0 0 0,0 0 16,0 0-16,-21 0 0,21 1 0,-21-1 16,21 0-16,0 0 0,0 0 15,21-21-15,0 0 16,1 0-16,-1 0 0,0 0 16,0 0-16,0 0 15,0 0-15,1-21 0,-1 0 16,0 21-16,0-21 0,0 0 15,-21-1-15,21 1 0,1 0 0,-1 0 16,0 0-16,0 0 0,0-1 16,0 1-16,1 21 0,-22 21 31,0 1-31,0-1 0,0 0 16,-22 0-16,1 0 0,21 0 0,-21-21 15,21 22-15,0-1 0,0 0 16,0 0-16,0 0 15,21-21 1,0 0 0,-21-21-1,0 0 1,0 0-16,0 0 0,0-1 16,22 1-16,-22 0 0,0 0 0,21 0 15,-21-22-15,0 22 0,0 0 0,21-21 16,0 21-16,-21-1 0,0 1 15,21 0-15,-21 0 0,21 21 0,1 0 16,-22-21-16,21 21 0,0 0 0,0 0 16,0 0-16,0 0 0,1 0 15,-1 0-15,21 21 0,-21-21 16,0 21-16,1 0 0,-1 0 0,-21 1 16,21-1-16,-21 0 0,21 0 15,-21 0-15,0 0 0,0 1 0,0-1 16,0 21-16,0-21 0,0 0 15,0 1-15,0-1 0,0 0 16,0 0 0,0-42 31,0 0-47,21 0 15,-21-1-15,21 1 0,1 0 16,20-21-16,-21 21 0,0-22 0,22 22 15,-22-21-15,21-1 0,0 22 16,-20 0-16,20 0 0,-21 0 0,21 21 16,-20 0-16,-1 0 0,0 0 0,0 21 15,-21 0-15,0 0 0,0 0 0,0 22 16,0-1-16,0-21 0,-21 22 16,0-1-16,0 0 0,-1-21 0,1 22 15,0-22-15,0 21 0,21-21 0,-21 1 16,0-1-16,-1-21 0,22 21 0,0 0 15,-21-21-15,0 0 16,21 21-16,0-42 31,0 0-31,0 0 16,0 0-16,21-1 0,-21 1 0,21 0 16,1-21-16,-1-1 0</inkml:trace>
  <inkml:trace contextRef="#ctx0" brushRef="#br0" timeOffset="135791.01">29612 10795 0,'0'0'0,"-85"0"16,64 0-16,0 0 16,0-21-16</inkml:trace>
  <inkml:trace contextRef="#ctx0" brushRef="#br0" timeOffset="135999.9">28490 11049 0,'0'0'0,"-21"21"0,42-21 32,0 0-32,1 0 15,20 0-15,-21 0 0,0 0 16,0-21-16,1 21 0,-1-21 0,0 21 16,0 0-16,0 0 0,-21-21 15,0 0-15,0-1 16,0 1-16</inkml:trace>
  <inkml:trace contextRef="#ctx0" brushRef="#br0" timeOffset="136183.79">28215 10859 0,'-21'0'0,"42"0"0,-84 0 0,41 0 15,1 0-15,0 0 16,0 0-16,42 0 47,0 0-47,0 0 0,1-22 0,-1 22 15,21 0-15,0-21 0</inkml:trace>
  <inkml:trace contextRef="#ctx0" brushRef="#br0" timeOffset="136563.6">30501 10414 0,'21'0'16,"-42"0"-16,63 0 0,-20 21 0,-1 0 15,0 1-15,0-1 0,0 21 0,0-21 16,1 22-16,-1 20 0,0-21 16,-21 22-16,0-1 0,0 1 0,0-1 15,0 1-15,0-1 0,0 22 0,-21-21 16,0-1-16,-22 1 0,1-22 16,0 21-16,-22-20 0,22-1 0,-22 0 15,22 1-15,-22-1 0,22-21 0,-21 22 16,20-22-16,1 0 0,0 0 0,-1-21 15,22 21-15,-21 0 0,21-21 16,-1 0-16,1 0 0,0 22 16,21-44-1,0 1-15,0 0 16</inkml:trace>
  <inkml:trace contextRef="#ctx0" brushRef="#br0" timeOffset="137444.85">22923 12446 0,'43'-21'0,"-86"42"16,107-42-16,-43 0 0,0 21 0,0-21 15,1 21-15,-1-22 0,-21 1 16,21 21-16,-21-21 0,21 0 0,-42 21 31,-21 0-31,20 0 0,-20 0 0,0 21 16,-1 0-16,22-21 0,-21 21 15,0-21-15,20 22 0,1-22 0,0 0 16,0 21-16,21 0 16,21-21-16,21 0 15,-20 0-15,20 0 0,0 0 16,1 21-16,-22-21 0,21 21 16,-21-21-16,22 21 0,-22-21 0,-21 22 0,0-1 15,0 0-15,0 0 0,0 0 16,0 0-16,0 1 0,-21-1 15,-1 0-15,1 0 0,-21 21 0,21-20 16,-22-1-16,22 0 0,0 0 0,-21-21 16,21 21-16,21 0 0,-22-21 15,22 22-15,-21-22 0,21 21 16,0 0-16,0 0 16,0 0-16,0 0 15,0 1-15,0-1 16,21-21-16,1 21 15,-1-21-15,0 21 0,0-21 0,0 0 16,0 0-16,1 0 0,-1 0 0,0 0 16,0 0-16</inkml:trace>
  <inkml:trace contextRef="#ctx0" brushRef="#br0" timeOffset="137699.81">22627 13250 0,'0'0'0,"0"22"16,21-22-16,0 0 0,1 0 0,20 0 16,0 0-16,1 0 0,20 0 15,-21 0-15,22 0 0,-1 0 0,1 0 16,-22 0-16,22 0 0,-22 0 0,22 0 15,-22 0-15,-21 0 0,21 0 0,-20 0 16,-1 0-16,-42 0 31,-1 0-31,1 0 0,-21 0 0,21 0 16,0 21-16,-1-21 0</inkml:trace>
  <inkml:trace contextRef="#ctx0" brushRef="#br0" timeOffset="137936.67">22564 13441 0,'-22'0'16,"44"0"-16,-65 21 0,22-21 0,21 21 16,0 0-16,21-21 0,0 0 15,22 0-15,-1 0 0,0 0 0,1 0 16,-1 0-16,0 0 0,22 0 16,-22 0-16,22 0 0,-22 0 0,0 0 15,22 0-15,-22 0 0,1 0 0,-22 0 16,21 0-16,-21 0 0,0 0 15,1 0-15,-44 0 32,1 0-32,0 0 15,0 0-15,0 0 0,0 0 0</inkml:trace>
  <inkml:trace contextRef="#ctx0" brushRef="#br0" timeOffset="138205.51">22754 13631 0,'0'0'0,"-42"0"0,21 0 0,-1 22 15,1-22-15,0 0 0,0 21 0,0-21 16,0 0-16,21 21 16,21-21-1,0 0-15,0 0 0,21 0 16,1 0-16,-1 0 0,22 0 0,-22 0 16,21 0-16,-20 0 0,-1 0 0,22 0 15,-22 0-15,-21 0 0,21 0 0,1 0 16,-22 0-16,0 0 0,0 0 15,0 0 1,-21 21 47</inkml:trace>
  <inkml:trace contextRef="#ctx0" brushRef="#br0" timeOffset="138849.17">23093 14034 0,'0'0'0,"0"21"0,0 0 31,21-21 1,0 0-17,0 0-15,0 0 16,-21 21-16,22-21 16,-22 21-1,-22 0 1,1-21-1,0 22-15,0-22 0,0 21 0,0 0 16,-1-21-16,1 21 0,0-21 0,0 21 16,0 0-16,0 1 0,-1-22 15,22 21-15,0 0 0,0 0 0,0 0 16,0 0 0,0 1-16,0-1 15,22-21-15,-1 21 0,0 0 16,0 0-16,0-21 15,-21 21-15,0 1 16,0-1-16,0 0 16,-21-21-1,21 21-15,-21-21 0,0 21 0,0 0 0,-1-21 16,1 22-16,-21-22 0,21 21 0,0-21 16,-1 21-16,1 0 0,0-21 15,0 21-15,0-21 0,0 21 16,-1-21 31,1 0-32,21-21 1,0 0 0,0 0-16</inkml:trace>
  <inkml:trace contextRef="#ctx0" brushRef="#br0" timeOffset="141336.04">18944 15642 0,'0'0'0,"0"21"15,21-21 110,-21 22-125,21-22 157,1 0-142,-22-22 16,21 22-31,0 0 0,0-21 16,0 0 0,0 21-16,1-21 15,-22 0-15,0 0 16,21 21-16,-21-22 0,21 22 0,-21-21 16,0 0-16,0 0 0,0 0 0,0 0 15,0-1-15,0 1 16,0 0-16,0 0 0,-21 21 0,0 0 15,-1 0-15,1 0 0,0 0 16,0 0-16,0 0 0,0 21 16,-1 0-16,1 22 0,0-22 0,0 21 15,21-21-15,-21 22 0,21-1 0,0 0 16,-21 1-16,21-22 0,0 21 16,0 0-16,0 1 0,0-1 0,0-21 15,21 22-15,-21-22 0,21 21 16,0-21-16,0 0 0,0 1 0,1-1 15,-1-21-15,21 21 0,-21-21 16,0 0-16,1 0 0,-1 0 0,0 0 16,0 0-16,0 0 0,0-21 0,1 21 15,-22-21-15,21-1 0,0 1 0,-21 0 16,21 0-16,0 0 0,-21 0 16,21-22-16</inkml:trace>
  <inkml:trace contextRef="#ctx0" brushRef="#br0" timeOffset="141619.9">19791 15155 0,'0'-21'15,"0"42"-15,21-63 0,-21 63 32,-21 0-32,0 22 15,-1-22-15,22 21 0,-21 1 0,0-1 16,0 0-16,0 1 0,0-1 15,-1 21-15,1-20 0,21-1 0,-21 0 16,0-20-16,0 20 0,0 0 16,21 1-16,0-22 0,-22 21 0,22-21 15,-21 22-15,21-22 0,0 0 16,0 0-16,0 0 0,0 0 0,21 1 16,1-22-16,-1 0 15,0 0-15,0 0 0,0-22 16,0 1-16,22 21 0</inkml:trace>
  <inkml:trace contextRef="#ctx0" brushRef="#br0" timeOffset="141971.9">20024 15769 0,'0'0'0,"21"0"15,0-21-15,0 0 0,0 0 0,0 0 16,-21-1-16,0 1 16,0 0-16,-21 21 15,0 0 1,0 0-16,0 0 0,0 0 0,-1 0 15,1 0-15,0 21 0,0-21 16,0 21-16,21 1 0,0-1 16,0 0-16,0 0 0,0 0 15,21 0-15,0 1 0,-21-1 0,21 0 16,0-21-16,1 21 0,-1 0 16,0 0-16,-21 1 0,0-1 0,0 0 15,0 0-15,0 0 16,-21-21-16,0 21 15,-1-21-15,1 0 0,0 0 0,0 22 16,0-22-16,-22 0 0,22 0 0,0 0 16,0 0-16,0 0 0,0 0 0,-1 0 15,22-22 1,22 22 0,-1-21-16,21 21 0,-21-21 0,0 21 15</inkml:trace>
  <inkml:trace contextRef="#ctx0" brushRef="#br0" timeOffset="142311.68">20426 15812 0,'0'0'0,"21"-22"16,-21 1-16,21 0 15,-21 0 1,0 0-16,0 0 15,-21 21 17,0 0-32,0 21 15,-1 0-15,1 0 0,0 0 16,0 0-16,21 1 0,0-1 16,-21 0-16,21 0 0,0 21 0,0-20 15,0-1-15,0 0 0,0 0 0,0 0 16,21-21-16,-21 21 0,21 1 15,0-22-15,0 0 0,1 21 0,-1-21 16,0 0-16,0 0 0,0 0 16,0 0-16,1 0 0,-1 0 15,-21-21-15,21 21 0,0 0 0</inkml:trace>
  <inkml:trace contextRef="#ctx0" brushRef="#br0" timeOffset="142848.38">21124 15917 0,'0'-21'16,"0"42"-16,0-63 0,0 21 0,-21 21 16,0-21-16,0 21 0,0 0 15,-1 0-15,1 0 0,0 0 0,0 0 16,0 0-16,0 0 0,-1 0 15,1 0-15,0 21 0,0-21 0,21 21 16,0 0 0,0 0-1,21-21-15,-21 22 0,21-22 0,0 21 16,1-21-16,-1 21 0,0 0 0,0 0 16,-21 0-16,0 1 0,0-1 15,0 0-15,0 0 0,0 0 16,-21 0-16,0 1 0,21-1 0,-21-21 15,-1 21-15,1-21 0,0 21 0,0-21 16,0 0-16,0 0 0,-1 0 16,22 21-16,-21-21 15,42 0 17,1 0-32,-1 0 15,0 0-15,-21 21 16,0 1-16,0-1 15,0 0-15,0 0 16,0 0-16,0 0 0,-21 1 16,0-22-16,-1 21 0,22 0 0,-21-21 15,0 21-15,21 0 16</inkml:trace>
  <inkml:trace contextRef="#ctx0" brushRef="#br0" timeOffset="143396.09">20913 16933 0,'-22'0'16,"1"0"62,0 0-78,21 22 0,-21-1 16,0-21-16,0 21 0,-1 0 0,1 0 15,0 0-15,0 1 0,21-1 16,0 0-16,-21 0 0,21 0 0,0 0 16,0 1-16,0-1 15,0 0-15,21 0 0,0-21 16,0 21-16,-21 0 0,21 1 15,-21-1-15,0 0 0,0 0 16,0 0-16,-21 0 16,0 1-16,0-1 0,0 0 0,0 0 15,-1 21-15,-20-20 0,21-1 0,-21 0 16,20 0-16,-20 0 0,0 0 0,21 1 16,-22-1-16,1 0 0,0-21 15,-1 0-15,22 21 0,-21-21 0,21 0 16,-1 0-16,22-21 0,0 0 15,0 0-15,0-1 0,0-20 16,22 21-16</inkml:trace>
  <inkml:trace contextRef="#ctx0" brushRef="#br0" timeOffset="143767.87">21061 16637 0,'0'0'0,"-21"-21"0,21 0 16,0 0-16,0-1 16,0 1-1,21 21-15,0 0 0,21 0 16,-21-21-16,1 21 0,20 0 0,0 0 15,1 0-15,-1 0 0,0-21 16,22 21-16,-22 0 0,22 0 0,-22 0 16,21 0-16,-20-21 0,-1 21 0,0 0 15,1 0-15,-1 0 0,-21 0 16,0 0-16,1 0 0,-1 0 16,-42 0-1,-1 0 1,1 0-16,0 0 0,0 0 15,0 0-15,0 0 0,-22 21 0,22-21 16</inkml:trace>
  <inkml:trace contextRef="#ctx0" brushRef="#br0" timeOffset="144075.51">20934 16828 0,'-21'0'0,"42"0"0,-85 21 0,43-21 16,42 0 15,0 0-31,1 0 0,20 0 16,0-21-16,1 21 0,-1 0 0,0-22 15,22 22-15,-22 0 0,22-21 16,-22 21-16,0-21 0,1 21 0,-1 0 16,0 0-16,1 0 0,-1 0 0,-21 0 15,21 0-15,-20 0 0,-1 0 0,0 0 16,-42 0 31,0 0-32,-1 0-15,1 0 16,0 0-16,0 0 0,0 0 0</inkml:trace>
  <inkml:trace contextRef="#ctx0" brushRef="#br0" timeOffset="144435.31">20870 17082 0,'0'0'0,"-42"21"16,63-21 15,0 0-31,22 0 0,-22 0 15,21 0-15,0 0 0,1 0 16,-1 0-16,0-21 0,1 21 0,-1 0 16,0 0-16,1-22 0,-1 22 0,0 0 15,1 0-15,-22-21 0,21 21 0,1 0 16,-22 0-16,0 0 0,21-21 16,-21 21-16,1 0 0,-1 0 0,0 0 15,0 0 1,-42 0 15,0 0-31,0 0 16,-1 0-16,1 0 0,0 0 0,0 0 15,0 0-15,-22 0 0,22 0 0</inkml:trace>
  <inkml:trace contextRef="#ctx0" brushRef="#br0" timeOffset="144812.63">20807 17251 0,'0'0'0,"-43"0"0,22 21 0,0-21 16,0 0-16,0 0 15,42 0 1,0 0-16,0 0 16,0 0-16,22-21 0,-22 21 0,21 0 15,1-21-15,-1 21 0,0-21 16,1 21-16,-1 0 0,0-22 0,1 22 15,-22 0-15,21 0 0,0-21 0,1 21 16,-1 0-16,0 0 0,1 0 0,-1 0 16,0-21-16,1 21 15,-1 0-15,0-21 0,1 21 0,-1 0 0,-21 0 16,22 0-16,-22 0 0,0 0 16,0 0-16,0 0 0,-21-21 46,0 0-14,0-1-32,0 1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3:14:47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18415 13314 0,'-21'21'0,"0"-21"16,-1 0-16,1 0 0,0 0 15,0-21 1,21 0-1,-21 21-15,21-21 16,0-1 0,0 1-16,0 0 15,21 21-15,0 0 0,0-21 16,0 21-16,1-21 0,-1 21 16,0 0-16,0 0 0,0 0 0,0 0 15,22 0-15,-22 0 0,0 0 0,0 0 16,0 0-16,1 21 0,-22 0 15,21-21-15,-21 21 0,0 0 16,0 1-16,0-1 16,-21 0-16,-1 0 0,1 0 0,0 0 15,0 1-15,-21-1 0,20 0 0,-20 21 16,21-21-16,-21 1 0,20-1 0,-20 21 16,21-21-16,0 0 0,0 1 0,-1-1 15,22 0-15,0 0 16,0 0-16,0 0 0,0 1 0,22-22 15,20 21-15,-21-21 0,0 0 0,0 0 16,1 0-16,20 0 0,-21 0 16,0 0-16,0 0 0,1 0 0,-1 0 15,0 0-15,0 0 0,-21-21 32,-21 21-17,0 0 1,0 0-16,-1 21 0,1-21 0,0 21 15,0 0-15,0 0 16,0 0-16,21 1 0,0-1 0,0 0 16,0 0-16,0 0 0,0 22 0,0-22 15,0 0-15,0 0 0,21 0 0,0 22 16,0-22-16,-21 0 0,21 0 16,-21 0-16,21 0 0,-21 1 0,0-1 15,0 0-15,0 0 16,0 0-16,0 0 0,-21-21 0,0 22 15,0-22-15,0 0 0,0 0 0,-1 0 16,1 21-16,0-21 0,0 0 0,0 0 16,0 0-16,-1 0 15,1 0-15,21 21 16,-21-21 0,0 0-16,21 21 15,-21-21-15,21-21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2:36:58.3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7154 6456 0,'0'21'0,"0"0"31,-21-21 63,0 0-94,0 0 0,0 0 16,-1 0-16,1 0 15,0 0-15,0 0 0,0 0 16,0 0-16,-1 0 0,1 0 0,0 0 16,0-21-16,0 21 15,0 0-15,-1 0 0,1 0 16,0 0-16,0 0 0,0 0 15,0 0-15,-1 0 16,1 0-16,0 0 16,42 0 93,0 0-93,1 0-16,-1 0 15,0 0-15,0 0 16,0 0-16,0 0 16,1 0-16,-1 0 15,0 0-15,0 0 16,0 0-16,0 0 0,1 0 15,-1 0-15,0 0 0,0 0 0,0 0 16,0 0-16,1 0 0,-1 0 16,0 0-16,0 0 0,0 0 15,0 0-15,1 0 0,-1 0 16,0 0-16,0 0 0,21 0 0,-20 0 16,-1 0-16,0 0 0,0 0 15,0 0-15,0 0 16,1 0-16,-1 0 0,0 0 0,0 0 15,0 0-15,0 0 0,1 0 0,-1 0 16,0 0-16,0 0 0,0 0 16,22 0-16,-22 0 0,0 0 0,0 0 15,0 0-15,0 0 0,1 0 0,-1 0 16,0 0-16,21 0 0,-21 0 16,1 0-16,-1 0 0,0 0 0,0 0 15,0 0-15,0 0 0,1 0 0,-1 0 16,0 0-1,0 0-15,0 0 0,0 0 0,1 0 16,-1 0-16,0 0 16,0 0-16,0 0 15,0 0 1,1 0-16,-1 0 16,0 21-1,-42-21 63,21-21-78,-21 21 0,-1 0 16,1-21-16,0 0 0,0 21 16,0-21-16,0 21 15,-1-22-15,1 1 16,0 0-16,0 21 0,0-21 15,0 21-15,-1-21 0,1 21 16,0-21-16,0 21 16,21-22-16,-21 22 15,21-21-15,-21 21 0,-1 0 16,44 21 78,-1-21-94,0 0 15,-21 22-15,21-22 0,0 21 0,0-21 16,1 0-16,-1 0 0,0 21 0,-21 0 16,21-21-16,0 0 0,0 21 15,1-21-15,-1 21 0,0-21 16,-21 22-16,21-22 0,0 0 15,-21 21 1,0 0 31,0 0-31,-21-21-16,21 21 15,-21-21-15,0 21 16,0 1-16,-1-22 0,1 21 15,0 0-15,0-21 0,0 21 16,0-21-16,-1 21 0,1 0 16,0-21-16,-21 22 0,21-1 0,-1-21 15,1 21-15,0-21 0,0 21 0,0 0 16,0-21-16,21 21 0,-22-21 16,1 22-16,0-22 0,21 21 15,-21-21 1,21 21-16,21-21 47,0 0-32,-21-21-15,21 21 0,1-21 0,-1 21 16,21-22-16,-21 1 0,0 21 0,1-21 16,20 0-16,-21 0 0,21 0 15,-20 21-15,-1-22 0,21 1 16,-21 0-16,0 0 0,1 21 0,-1-21 15,0 21-15,0-21 0,-21-1 0,21 22 16,0 0-16,-21-21 0,22 21 16,-22-21-16,21 21 15,0 0 142</inkml:trace>
  <inkml:trace contextRef="#ctx0" brushRef="#br0" timeOffset="10034.87">13017 6181 0,'0'0'0,"0"21"0,-21-21 15,0 0 32,21-21 47,0 0-78,0-1-1,0 1 1,-21 0-1,21 0 1,-21 21 0,0 0-16,-1 0 15,22-21-15,-21 21 16,0 0 0,21-21-1,-21 21 1,0 0-1,21-22-15,-21 22 16,-1 0 0,1 0-1,21-21-15,-21 21 16,0 0 0,0-21-1,0 21 1,-1 0-1,22-21-15,-21 21 16,0 0 0,21-21-16,-21 21 15,0 0-15,0 0 32,-1-21-17,1 21 1,0 0-1,0 0-15,0 0 16,0 0 0,-1-22-16,1 22 15,0 0 1,0 0-16,0 0 0,0 0 31,-1 0-31,1 0 16,0 0-1,0 0-15,0 0 16,0 0-16,-1 0 0,1 0 16,0 0-1,0 0-15,0 0 16,0 0 0,-1 0-16,1 0 15,0 0 1,0 0-1,0 0 1,0 0-16,-1 0 16,1 0-1,0 0 1,0 0-16,0 0 16,0 0-1,-1 0-15,1 0 31,0 0-15,21 22-16,-21-22 0,0 0 16,0 0-1,-1 0 1,1 0 0,21 21 15,-21-21-31,0 0 15,21 21 1,0 0 15,-21-21-15,0 0 0,21 21-16,-22-21 31,22 21-31,-21-21 15,0 22-15,0-1 32,0-21-17,21 21-15,0 0 32,0 0-17,-21-21 1,21 21-16,-22-21 15,22 22 1,0-1 31,-21-21 47,21-21-63,-21 21-31,21-22 16,0 1-1,0 0 1,0 0-1,0 0 1,0 0 15,0-1 1,0 44 46,0-1-78,0 0 15,0 0-15,21-21 16,-21 21-16,0 0 0,21 1 31,-21-1-31,0 0 16,0 0-1,0 0 17,22-21 15,-1 0-32,0 0 1,0 0-16,-21-21 15,21 21-15,0 0 16,1-21-16,-1 21 0,0 0 16,0-21-16,0 21 0,0 0 15,-21-21-15,22 21 0,-1 0 32,-42 0 30,-1 0-62,1 0 16,0 0-1,21 21-15,-21-21 0,0 0 16,21 21-16,-21-21 0,-1 0 0,1 0 31,0 21-31,0-21 16,0 0-1,0 0 64,21-21-64,0 0-15,-22 0 16,22-1-1,0 1-15,0 0 16,0 0-16,0 0 31,0 0-15,0 42 46,0 0-46,0 0 0,22-21-16,-22 21 15,0 0 1,0-42 46</inkml:trace>
  <inkml:trace contextRef="#ctx0" brushRef="#br0" timeOffset="14691.12">10583 7535 0,'21'0'125,"1"0"-125,-1 0 16,0 0-16,0 0 0,0 0 16,0 0-16,1 0 0,-1 0 0,0 0 15,0 0-15,0 0 16,-42 0 46,0 0-46,0 0 0,0 0-16,-1 0 0,1 0 15,0 0 1,0-21-16,0 21 16,0 0-1,-1 0 1,1 0-1,0 0 1,0 21 15,21 1 1,-21-22-32,21 21 0,0 0 15,0 0 1,-21-21-16,21 21 0,-22-21 15,22 21-15,-21-21 16,21 22-16,21-22 109,1 0-93,-1 0-16,0 0 16,0 0-16,0 0 15,0 0-15,1 0 16,-1 0-16,0 0 0,0 0 16,0 0-1,0 0 1,1 0-16,-22 21 15,0 0 1,0 0-16,0 0 16,0 0-1,0 1-15,-22-22 16,1 0-16,21 21 0,-21-21 0,0 0 16,0 21-16,0-21 15,-1 0-15,1 0 16,0 0-16,0 0 15,0 0-15,0 0 16,-1 0 0,22-21 109</inkml:trace>
  <inkml:trace contextRef="#ctx0" brushRef="#br0" timeOffset="15943.04">11028 7620 0,'-21'0'94,"-1"21"-94,1-21 15,21 21-15,-21 1 16,0-1-16,0 0 16,21 0-1,0 0-15,0 0 16,0 1 0,0-1-16,0 0 15,0 0 1,0 0-1,21-21 1,0 0-16,0 0 16,0 0-16,1 0 0,-1 0 15,0 0-15,0 0 16,0-21-16,0 0 16,1 21-16,-22-21 15,21 0-15,0-1 16,-21 1-16,21 0 15,-21 0-15,21 21 16,-21-21-16,0 0 0,0-1 16,0 1-16,0 0 15,0 0 1,-21 21-16,0 0 16,21-21-16,-21 21 0,0 0 15,-1 0-15,1 0 16,0 0-16,0 0 0,0 0 15,0 0 1,-1 0-16,1 0 0,21 21 16,-21-21-16,21 21 0,-21-21 15,21 21-15,-21-21 0,21 21 0,0 1 16,0-1-16,-21-21 0,21 21 16,0 0-16,0 0 15,0 0-15,0 1 16,0-1-1,0 0 1,21-21-16,-21 21 16,21-21-1,0 0-15,0 0 16,0 0-16,1 0 16,-1 0-16,0 0 15,0 0-15,0 0 16,0 0-16,-21-21 15,22 0-15,-22 0 16,21 21-16,-21-22 0,0 1 16,0 0-16,0 0 15,21 0-15,-21 0 16,0-1-16,0 1 16,0 0-1,0 0 1,0 0-1,-21 21-15,0 0 32,-1 0-32,1 0 15,0 0 1,0 0-16,0 0 16,0 0-1,21 21-15,21-21 47,0 0-31,0 0-16</inkml:trace>
  <inkml:trace contextRef="#ctx0" brushRef="#br0" timeOffset="17090.09">11578 7557 0,'-21'0'31,"0"0"0,21-22-31,0 44 94,0-1-78,21 0-1,0-21-15,-21 21 16,21-21-16,0 0 0,1 0 16,-22 21-16,21-21 0,0 0 15,0 0-15,0 0 0,0 21 16,1-21-16,-1 0 15,0 0 17,-21 22-1,-21-22 0,21 21-15,-21-21-16,-1 0 15,1 0-15,21 21 0,-21-21 16,0 0-16,0 21 0,0-21 16,-1 0-16,22 21 15,-21-21-15,0 0 0,0 0 0,21 21 16,-21-21-16,0 0 0,21 22 16,-22-22-16,22 21 15,-21-21-15,0 0 31,42 0 126,-21-21-142,21-1-15,1 22 0</inkml:trace>
  <inkml:trace contextRef="#ctx0" brushRef="#br0" timeOffset="17687.33">12044 7641 0,'-21'0'16,"42"0"47,0 0-48,0 0 1,0 0-16,0 0 15,1 0-15,-1 0 16,0 0 15,0 0-31,0 0 32</inkml:trace>
  <inkml:trace contextRef="#ctx0" brushRef="#br0" timeOffset="18055.31">12044 7768 0,'21'0'62,"0"0"-62,0 0 16,0 0-1,1 0 1,-1 0 0,0 0-1,0 0 16,0 0-15</inkml:trace>
  <inkml:trace contextRef="#ctx0" brushRef="#br0" timeOffset="18587">12573 7620 0,'0'-21'16,"21"21"-1,-21-21 17,0 42-1,0 0-31,0 0 0,0 0 15,0 1-15,0-1 16,0 0-16,0 0 0,0 0 16,0 0-16,-21 1 15,21-1-15,-21 0 16,21 0-16,0 0 16,0-42 62,21 21-63,-21-21-15</inkml:trace>
  <inkml:trace contextRef="#ctx0" brushRef="#br0" timeOffset="19294.21">12933 7599 0,'-21'0'32,"-1"0"-32,1 0 31,0 0-16,21 21-15,-21-21 0,21 21 16,-21-21-16,21 21 0,-21-21 0,21 22 16,-22-22-16,22 21 0,0 0 15,0 0-15,0 0 16,0 0-16,0 1 16,0-1-16,0 0 15,22-21 1,-1 0-1,0 0-15,0 0 16,0 0-16,0 0 16,1 0-16,-1 0 15,0 0-15,-21-21 0,21 21 16,-21-21-16,21-1 0,0 1 16,-21 0-16,0 0 15,0 0-15,0 0 16,0-1-16,0 1 0,0 0 15,0 0 1,-21 21-16,0 0 31,0 0-31,0 0 16,0 0-16,-1 0 16,44 0 30</inkml:trace>
  <inkml:trace contextRef="#ctx0" brushRef="#br0" timeOffset="20434.81">13377 7578 0,'0'0'0,"-21"0"31,0 0-16,0 0-15,0 21 16,-1-21-16,22 21 16,-21-21-16,21 21 15,-21-21-15,21 21 0,0 1 0,-21-22 16,21 21-16,0 0 0,0 0 16,0 0-16,0 0 15,0 1 1,0-1-16,0 0 15,21-21-15,0 0 0,0 0 16,-21 21-16,22-21 16,-1 0-16,0 0 0,0 0 15,0 0-15,0 0 16,1 0-16,-1 0 0,0-21 16,0 21-16,0-21 15,0 21-15,-21-21 0,22-1 16,-1 22-16,-21-21 0,21 21 15,-21-21-15,0 0 0,0 0 16,0 0-16,0-1 16,0 1-16,0 0 15,0 0 1,-21 21-16,0-21 16,-1 21-16,22-21 0,-21 21 15,0 0-15,0 0 0,21-22 16,-21 22-16,0 0 15,-1 0-15,1 0 16,0 0-16,0 0 0,0 0 16,21 22-16,-21-1 0,-1-21 0,22 21 15,-21-21-15,0 21 0,21 0 16,0 0 0,-21-21-16,21 22 0,0-1 15,0 0-15,0 0 16,0 0-1,0 0-15,21 1 16,0-22 0,0 0-16,-21 21 0,22-21 0,-1 0 15,0 0-15,0 0 16,0 0-16,0 0 0,1 0 16,-1 0-16,0 0 15,0 0-15,-21-21 16,21 21-16,0-22 0,-21 1 15,22 0-15,-22 0 16,21 0 0,-21 0-16,0-1 15,0 1-15,0 0 16,-21 0 0,-1 0-1,1 21-15,0 0 16,0 0-16,0 0 15,0 0-15,-1 0 0,1 0 16,0 0-16,0 0 0,0 0 16,0 21-16,21 0 15,-22-21-15,1 21 16,0-21-16,21 21 0,0 1 16,-21-22-1,21 21-15,0 0 16,0 0-1</inkml:trace>
  <inkml:trace contextRef="#ctx0" brushRef="#br0" timeOffset="23523.98">14541 7218 0,'0'-21'31,"0"0"1,0-1 30,-21 22-62,21 22 141,0-1-126,0 0 1,21-21-16,-21 21 0,22 0 16,-22 0-16,21-21 15,-21 22-15,21-22 0,-21 21 16,21 0-16,0-21 0,0 21 15,1 0-15,-22 0 16,21 1-16,0-22 0,0 21 0,-21 0 16,21 0-16,0 0 15,-21 0-15,22-21 0,-22 22 0,0-1 16,0 0-16,21 0 0,0 0 16,-21 0-16,0 1 15,21-22-15,0 21 16,-21 0-16,21-21 15,-21-21 79,0 0-94,0-1 16</inkml:trace>
  <inkml:trace contextRef="#ctx0" brushRef="#br0" timeOffset="25238.78">14986 7176 0,'0'0'0,"0"-22"32,21 1-17,-42 21 48,21 21-48,-21-21-15,21 22 16,-21-22-16,21 21 0,-22 0 16,1-21-16,0 21 0,21 0 0,-21-21 15,0 21-15,21 1 0,-21-1 16,-1 0-16,1 0 0,0 0 15,21 0-15,-21-21 0,21 22 0,-21-1 16,0 0-16,-1 0 0,22 0 16,-21 0-1,0-21-15,21 22 0,-21-1 16,0-21-16,21 21 16,-21 0-1,-1-21 1,22 21 203,-21-21-219,21 21 15,-21-21 1,0 22-1,0-1 32,0-21 16,42-21 31,0-1-94,0 22 0,-21-21 15,21 0-15,0 21 0,1-21 0,-1 0 16,0 0-16,0-1 0,21 22 0,-20-21 15,-1 0-15,21 0 0,-21 0 0,0 0 16,1-1-16,20-20 16,-21 21-16,0 0 0,-21 0 15,21-1-15,-21 1 0,22 0 16,-22 0-16,21 21 0,0-21 16,0 21-1,-21-21-15,21 21 16,0-22-16,-21 1 31,-21 21 16,0 0-31,21 21-1,-21-21-15,0 22 0,0-1 16,21 0-16,-22-21 0,1 21 15,0-21-15,21 21 0,-21-21 16,0 21-16,21 1 0,-21-22 16,-1 21-16,1 0 0,0-21 0,21 21 15,-21 0-15,0 0 0,0-21 0,-1 22 16,1-1-16,0 0 0,0-21 0,0 21 16,0 0-16,-1-21 0,1 21 15,0 1-15,0-22 0,0 21 16,0-21-16,-1 21 0,1-21 15,0 21-15,0 0 0,0-21 16,0 21 0,-1-21-16,22 22 15,-21-22 1,42-22 93,-21 1-93,0 0-16,22 21 0,-1-21 16</inkml:trace>
  <inkml:trace contextRef="#ctx0" brushRef="#br0" timeOffset="25825.94">14626 7133 0,'-21'0'31,"42"0"16,-21 21-31,21 1-16,0-1 0,1 0 16,-22 0-16,21 0 0,0 0 15,-21 1-15,21-1 0,-21 0 0,21 0 16,-21 0-16,21 0 0,1 1 0,-22-1 15,0 0-15,21 0 0,0 0 0,-21 0 16,0 1-16,21-1 16,0 0-16,-21 0 15,0 0-15,21-21 16,-21 21-16,22-21 16,-22-21 46,0 0-62,-22 0 16,22 0-16</inkml:trace>
  <inkml:trace contextRef="#ctx0" brushRef="#br0" timeOffset="26541.96">15007 7154 0,'-21'0'16,"21"22"-16,-21-1 16,0-21-16,21 21 0,-22 0 0,1 0 0,0-21 15,0 21-15,0 1 16,0-1-16,-1 0 0,1 0 0,0 0 16,0 0-16,0 1 0,0-1 0,-1 0 15,1 0-15,0 0 0,0 0 0,0 1 16,0-1-16,-1 0 15,1 0-15,0-21 0,0 21 0,0-21 16,21 21-16,-21-21 0,-1 0 0,22 22 16,-21-22-16,0 21 15,0-21 1,42 0 31,0 0-32,0-21-15,1 21 16,-1-22-16,0 1 16,0 0-16,0 21 0,0-21 0,1 21 15,-1-21-15,21 0 0,-21-1 0,0 22 16,1-21-16,-1 0 0,0 21 0,0-21 16,0 21-16,-21-21 0,21 21 15,-21-21-15,22 21 16,-44 0 15,1 21-15,0-21-16,21 21 0,-21-21 15,0 21-15,21 0 0,-21-21 16,-1 21-16,1-21 0,0 0 16,21 22-16,-21-22 0,0 0 15,0 0-15,21 21 0,-22-21 16,1 0-16</inkml:trace>
  <inkml:trace contextRef="#ctx0" brushRef="#br0" timeOffset="29295.98">8445 8001 0,'0'-21'94,"22"21"-94,-22-21 31,-22 21 63,1 0-94,0 0 0,0 0 15,0 0-15,0 0 16,-1 0-16,1 0 0,0 0 16,0 0-16,0 0 0,0 0 15,-1 0-15,1 0 16,0 0-16,0 0 0,0 0 0,0 0 15,-1 0 1,1 0-16,0 0 0,0 0 16,0 0-16,0 21 15,-1-21-15,1 0 16,0 0-16,0 21 16,0-21-1,0 0 1,21 21-16,0 0 15,-22-21 1,1 22-16,21-1 16,-21-21-1,21 21 1,0 0-16,-21 0 16,21 0-16,0 1 15,0-1-15,0 0 16,0 0-16,0 0 0,0 0 15,0 1-15,0-1 16,0 0-16,-21-21 0,21 21 16,0 0-16,0 0 0,0 1 15,0-1-15,0 0 0,0 0 16,0 0-16,0 0 16,0 1-16,0-1 15,0 0-15,-21-21 0,21 21 0,0 0 16,0 0-1,0 1-15,0-1 0,0 0 16,0 0-16,0 0 16,0 0-16,0 1 0,-22-1 15,22 0-15,0 0 0,0 0 16,0 0-16,0 1 0,0-1 16,0 0-16,0 0 15,0 0-15,0 0 0,0 1 16,0-1-16,0 0 15,0 0 1,0 0-16,0 0 16,0 1-16,0-1 15,0 0-15,0 0 16,0 0 0,-21 0-16,21 1 15,0-1-15,0 0 16,-21-21-1,21 21-15,0 0 16,0 0 0,0 1-1,0-1 1,0 0 15,0 0 47,21-21-62,-21 21 0,21 0 15,1-21 0,-1 22 0,0-22-15,0 0 0,0 0-16,0 0 15,1 0-15,-1 0 0,0 0 16,0 0-16,0 0 15,22 0-15,-22 0 0,0 0 16,0 0-16,0 0 0,0 0 0,1 0 16,-1 0-16,21 0 0,-21 0 0,0 0 15,1 0-15,-1 0 0,0 0 16,0-22-16,0 22 0,0 0 0,1 0 16,-1 0-16,0 0 0,0 0 0,0 0 15,0 0-15,1 0 16,-1-21-16,0 21 0,0 0 15,0 0 1,0 0-16,1 0 16,-22-21 187,0 0-188</inkml:trace>
  <inkml:trace contextRef="#ctx0" brushRef="#br0" timeOffset="31022.73">3196 8170 0,'0'-21'0,"0"0"16,0 0-1,0 42 16,-21 0-15,21 0-16,0 1 0,0 20 16,0-21-16,0 0 0,0 22 15,0-22-15,-21 21 0,21-21 16,0 0-16,0 22 0,-21-22 0,21 21 16,-22-21-16,22 1 0,0 20 15,0-21-15,0 0 0,0 0 0,-21 1 16,21-1-16,0 0 0,0 0 15,0 0-15,-21-21 16,0 0 0,21-21 15,0 0-31,0 0 0,0 0 16,0-1-16,0 1 15,21 0-15,0 0 0,0 21 16,-21-21-16,22 0 0,-1 21 0,0-22 15,0 22-15,0 0 0,22-21 16,-22 21-16,0 0 0,0 0 0,21 0 16,-20 0-16,-1 0 0,21 0 0,-21 0 15,0 0-15,1 21 0,-1-21 16,-21 22-16,0-1 0,0 0 16,0 0-16,0 0 0,0 0 0,-21-21 15,-1 22-15,1-1 16,-21 0-16,21 0 0,-22 0 0,22-21 15,-21 21-15,21-21 0,0 0 0,-1 22 16,1-22-16,0 0 0,0 0 16,0 0-16,0 0 15,-1 0 1,44-22 31,-1 22-47</inkml:trace>
  <inkml:trace contextRef="#ctx0" brushRef="#br0" timeOffset="31355.54">3958 8128 0,'0'0'0,"0"21"16,0 0 0,-21 1-16,0-1 15,21 21-15,-21-21 0,21 0 0,0 22 16,0-22-16,-22 21 0,22-21 16,-21 22-16,21-22 0,0 21 0,0-21 15,-21 1-15,0 20 0,21-21 16,-21 0-16,21 0 0,0 1 0,-21-1 15,21 0-15,-22-21 0,22 21 16,0-42 15,22 0-15,-1 21-16,-21-21 0</inkml:trace>
  <inkml:trace contextRef="#ctx0" brushRef="#br0" timeOffset="31792.32">4106 8467 0,'0'21'32,"-21"-21"-17,21 21-15,-21-21 0,21 21 16,0 0-16,0 1 0,-21-22 0,21 21 15,0 0-15,-21 0 0,21 0 0,0 0 16,0 1-16,0-1 16,0 0-16,0 0 15,21-21-15,0 21 0,0-21 16,0 0-16,0 0 16,1 0-16,-1 0 0,0-21 0,-21 0 15,21 0-15,0 21 0,0-21 0,1-1 16,-1 1-16,-21 0 0,0 0 15,21 0-15,-21 0 0,0-1 0,0-20 16,0 21-16,0 0 0,0 0 16,-21 21-16,0-22 15,-1 22-15,1 0 0,0 0 16,0 0-16,21 22 0,-21-22 16,21 21-16,-21-21 0,-1 21 15,22 0 1</inkml:trace>
  <inkml:trace contextRef="#ctx0" brushRef="#br0" timeOffset="32126.8">4657 8446 0,'-22'0'31,"1"0"-31,0 0 16,0 0-16,0 0 0,0 21 15,-1 0-15,1 0 0,0 0 16,0-21-16,21 21 0,0 1 16,0-1-16,-21 0 0,21 0 0,0 0 15,0 0-15,0 1 0,0-1 0,0 0 16,0 0-16,0 0 15,21 0-15,0-21 0,0 0 16,-21 22-16,21-22 0,1 0 0,-1 0 16,0 0-16,0 0 0,0 0 15,0 0-15,1 0 0,20-22 16,-21 1-16,0 21 0,0-21 0,1 0 16,-1 0-16,21 0 0,-21-1 15</inkml:trace>
  <inkml:trace contextRef="#ctx0" brushRef="#br0" timeOffset="32730.46">5101 8170 0,'0'0'0,"0"-21"0,-21 21 32,21 21-32,-21-21 15,21 22-15,0-1 0,-21 21 0,21-21 16,-22 0-16,22 22 0,-21-22 0,21 21 15,-21-21-15,21 22 0,0-22 16,0 0-16,-21 21 0,21-20 0,-21-1 16,21 0-16,0 0 0,0 0 0,-21 0 15,21 1-15,-22-1 0,22 0 16,0-42 31,0 0-47,0-1 15,0 1-15,22 0 0,-1 21 0,0-21 16,0 0-16,0 0 0,0-1 16,1 1-16,-1 0 0,0 21 15,0-21-15,0 21 0,0 0 16,-42 21 31,0-21-47,0 21 15,0-21-15,0 21 16,-1-21-16,1 0 0,0 22 16,0-22-16,21 21 15,0 0-15,0 0 0,0 0 16,21 0 0,0 1-16,0-22 0,1 21 15,-22 0-15,21-21 0,0 21 0,-21 0 16,21-21-16,0 21 0,0-21 15,-21 22-15,0-1 0,22-21 0,-22 21 16,-22-21 31,1 0-47,0-21 0</inkml:trace>
  <inkml:trace contextRef="#ctx0" brushRef="#br0" timeOffset="33714.89">3937 9229 0,'0'21'15,"21"-21"17,0 0-32,0-21 15,1 21-15,-1-21 0,0 21 0,-21-22 16,21 22-16,-21-21 0,21 21 0,-21-21 16,0 0-16,0 0 15,-21 21-15,0 0 16,0 0-16,0 0 0,-1 0 15,1 0-15,0 0 0,0 0 16,0 21-16,0-21 0,-1 21 0,1-21 16,0 21-16,21 0 0,-21 1 15,21-1-15,-21 0 0,21 0 16,0 0-16,0 0 0,0 1 16,0-1-16,0 0 0,21 0 15,-21 0-15,21-21 16,0 21-16,0-21 0,1 0 15,-1 0-15,0 22 16,0-22-16,0 0 16,0 0-16,1 0 0,-1-22 15,0 1-15,0 0 16,0 21-16,0-21 0,-21 0 16,22 21-16,-1-21 0,-21-1 15,21 1-15,0 21 0,-21-21 0,21 0 16,0 0-16,1 21 0,-1-21 0,0 21 15,0 0-15,0 0 0,0 0 16,1 0-16,-1 0 0,-21 21 16,0 0-1,0 0-15,0 0 16,0 0-16,-21-21 0,21 22 16,-22-1-16,1-21 0,21 21 0,-21 0 15,0 0-15,21-42 63,0 0-63,21 21 0,0-21 15,0 0-15,1-1 16,-1 1-16,0 0 0,0 21 0,0-21 16,0 0-16,1 21 0,-1-21 0,-21-1 15,21 22-15,-21-21 16,21 21-16,-21 21 31,-21-21-15,0 22-16,21-1 0,-21 0 15,21 0-15,-22 0 16,22 0-16,0 1 0,0-1 16,0 0-16,0 0 15,0 0 1,0 0-16,22-21 15,-1 0 1,0 0-16,0 0 0,0-21 16,0 0-16,1 21 0,-1-21 0,0 0 15,0 21-15,0-21 0</inkml:trace>
  <inkml:trace contextRef="#ctx0" brushRef="#br0" timeOffset="34146.64">4868 9250 0,'21'0'15,"1"0"1,-1 0-16,0 0 16,0 0-16,0 0 0,0-21 15,1 21-15,-1 0 16,0 0-16,0-21 0,0 21 0,-21-22 15,21 22-15,-21-21 0,0 0 16,-21 21 0,0 0-1,0 0-15,0 0 0,0 0 16,-1 0-16,1 21 0,-21-21 0,21 21 16,0 1-16,-1-1 0,1-21 15,21 21-15,-21 0 0,0 0 0,21 0 16,0 1-16,0-1 15,0 0-15,0 0 16,21-21 0,0 21-16,0-21 0,1 0 15,-1 0-15,0 0 0,0 0 0,0 0 16,0 0-16,1 0 16,20 0-16,-21-21 0,0 0 0,0 21 15,22-21-15,-22 21 0,0-21 0,0 21 16,0-22-16</inkml:trace>
  <inkml:trace contextRef="#ctx0" brushRef="#br0" timeOffset="35175.44">5503 9144 0,'0'0'0,"0"-21"0,-21 21 32,0 0-32,0 0 15,0 0-15,-1 21 0,1-21 16,21 21-16,-21 0 0,21 1 0,-21-22 15,21 21-15,0 0 0,0 0 16,0 0-16,0 0 0,0 1 0,0-1 16,0 0-16,0 0 15,0 0-15,21-21 0,0 21 16,0-21-16,1 0 0,-1 0 16,0 0-16,0 0 0,0 0 0,0 0 15,22 0-15,-22 0 0,0-21 0,0 0 16,0 21-16,1-21 0,-1 0 15,0 0-15,-21-1 16,21 1-16,-21 0 0,21 0 0,-21 0 16,0 0-1,0 42 17,0 0-17,-21 0-15,21 0 0,-21-21 0,21 21 16,0 1-16,0-1 0,0 0 15,0 0-15,0 0 16,21-21-16,-21 21 0,21-21 16,0 0-16,1 0 0,-1 0 15,0 0-15,0 0 0,21 0 16,-20 0-16,-1-21 0,0 21 0,0-21 16,0 21-16,22-21 0,-22 0 0,0 0 15,-21-1-15,21-20 0,0 21 0,0-21 16,1 20-16,-22-20 0,0 21 15,21 0-15,-21-22 0,21 43 0,-21-21 16,0 0-16,-21 21 31,0 21-15,-1 0-16,22 1 0,0-1 16,-21 0-16,21 0 0,-21 0 15,21 0-15,-21 1 0,21-1 0,0 0 16,0 0-16,0 0 0,0 0 15,0 1-15,0-1 0,0 0 0,0 0 16,0 0-16,21-21 0,0 21 16,0-21-16,1 0 0,-1 0 15,0 0-15,0 0 16,0 0-16,0 0 0,1 0 16,-1-21-16,0 0 0,0 21 0,0-21 15,0 0-15,1-22 0,-1 22 0,0-21 16,0 21-16,0-22 15,0 1-15,1 0 0,-1-1 0,-21 1 16,21 0-16,-21 21 0,0-22 0,0 22 16,0 0-16,0 0 0,0 0 15,-21 21 1,0 0-16,-1 21 16,22 0-16,-21-21 0,21 21 0,-21 0 15,0 0-15,21 22 0,0-22 16,0 0-16,-21 21 0,21-20 0,-21 20 15,21-21-15,-22 21 0,22-20 0,0-1 16,0 0-16,0 21 0,0-21 0,0 1 16,0-1-16,0 0 15,0 0-15,0 0 16,22-21-16,-1 0 16,0 0-16,0 0 15,0 0-15,0-21 16,1 0-1,-1 0-15,-21 0 0,0-1 0,0 1 16</inkml:trace>
  <inkml:trace contextRef="#ctx0" brushRef="#br0" timeOffset="35367.35">6392 9165 0,'-21'0'0,"42"0"0,-42 21 0,42-21 31,0 0-15,1 0-16,-1 0 0,0 0 16,0 0-16,0 0 0,0 0 0,1 0 15,-1 0-15,0 0 16,0 0-16,0 0 16</inkml:trace>
  <inkml:trace contextRef="#ctx0" brushRef="#br0" timeOffset="35731.19">6752 9271 0,'21'0'32,"0"0"-17,1 0-15,-1 0 0,0 0 16,0-21-16,-21 0 15,0 0 1,-21 21 31,0 0-47,0 0 0,21 21 16,-22-21-16,1 21 0,0-21 15,21 21-15,0 0 0,-21 0 16,0 1-16,21-1 15,0 0 1,0 0-16,21-21 31,0 0-31,0 0 0,0 0 16,1 0-16,-1 0 0</inkml:trace>
  <inkml:trace contextRef="#ctx0" brushRef="#br0" timeOffset="36256.9">7302 9250 0,'0'0'0,"-21"-21"16,0 21-16,21-21 16,-21 21-16,0 0 15,0 0-15,-1 0 0,1 0 16,0 0-16,0 0 0,0 21 15,0 0-15,-1 0 0,1-21 16,0 21-16,21 0 16,-21 1-16,21-1 0,-21 0 0,21 0 15,0 0-15,0 0 16,0 1-16,21-22 16,0 0-16,0 0 15,0 0-15,1 0 0,-1 0 0,0 0 16,0 0-16,0-22 0,0 22 0,-21-21 15,22 0-15,-1 21 0,0-21 0,-21 0 16,0 0-16,21-1 0,-21-20 0,21 21 16,-21-21-16,0 20 0,0-20 15,21 0-15,-21 21 0,0-22 16,22 22-16,-22 0 0,0 0 0,-22 42 47,1 0-47,0 21 0,21-20 15,-21-1-15,21 0 0,-21 0 0,21 21 16,0-20-16,0-1 0,0 0 16,0 0-16,0 0 0,0 0 0,0 1 15,0-1-15,0 0 16,21-21-16,0 0 16,0 0-16,0 0 0</inkml:trace>
  <inkml:trace contextRef="#ctx0" brushRef="#br0" timeOffset="38675.57">8699 10605 0,'-21'0'16,"0"0"-16,0 0 0,0 0 15,0 0-15,-1 0 16,1 0-16,0 0 0,0 0 16,0 0-16,0 21 62,42-21-15,0 0-31,0 0-16,0 0 15,0 0-15,1 0 0,-1 0 16,0 0-16,0 0 0,0 0 16,0 0-16,1 0 0,-1 0 15,0 0-15,0 0 0,0 0 16,22 0-16,-22 0 0,21 0 0,0 0 15,-20-21-15,20 21 0,0 0 0,1 0 16,-1 0-16,0 0 0,22 0 16,-22 0-16,0 0 0,1 0 0,-1 0 15,0 0-15,22 0 0,-22 0 0,1 0 16,-1 0-16,0 0 0,1 0 16,-1 0-16,0 0 0,1 0 0,-1 0 15,-21 0-15,0 0 0,0 0 0,1 0 16,-1 0-16,0 0 0,0 0 15,-21 21 126</inkml:trace>
  <inkml:trace contextRef="#ctx0" brushRef="#br0" timeOffset="40070.69">16087 12319 0,'0'21'93,"21"-21"-93,0 0 16,0 0-16,0 0 16,0 0-16,1 0 0,-1 21 0,0-21 15,21 0-15,-21 0 0,22 0 16,20 0-16,-20 0 0,20 0 0,-21 0 15,22 0-15,-22 0 0,22 0 0,-22 0 16,22 0-16,-1 0 0,-21 0 0,22 0 16,-1 0-16,-20 0 0,20 22 15,1-22-15,-1 0 0,1 0 0,-1 0 16,1 0-16,-1 0 0,1 0 0,20 0 16,-20 0-16,-1 0 0,1 0 0,-1 0 15,22 0-15,-21 0 0,-1 0 16,1 0-16,-1 0 0,1 0 15,-1 0-15,1 0 0,-1 0 0,1 0 16,-1 0-16,-21 0 0,22 0 0,-22 0 16,1 0-16,20 0 0,-21 0 0,1 0 15,-1 0-15,0 0 0,1 0 16,-1 0-16,0 0 0,1 0 0,-1 0 16,0 0-16,-20 0 0,20 0 0,0 0 15,-21 0-15,22 0 0,-1 0 16,-21 0-16,22 0 0,-22 0 15,0 0-15,0 0 0,21 0 0,-20 0 16,-1 0-16,-42 0 94,-1 0-79,-20 0-15,21 0 16,0 0-16,-22-22 0,1 22 0,0 0 16,-1 0-16</inkml:trace>
  <inkml:trace contextRef="#ctx0" brushRef="#br0" timeOffset="41198.19">16912 12488 0,'-21'0'0,"42"0"0,-63 0 0,21 0 16,-1 0-16,1 0 15,0 0-15,0 0 0,0 0 0,0 0 16,-22 0-16,22 0 0,0 0 0,0 0 16,0 0-16,-1 0 15,1 0 32,0 0-31,0 0-16,0 0 15,0 0-15,42 0 47,0 0-47,0 0 0,0 0 16,0 0-16,1 0 0,20 0 16,-21 0-16,21 0 0,-20 0 15,20 0-15,-21 0 0,21 0 0,1 0 16,-1 0-16,22 0 0,-22 0 0,21 0 15,-20 0-15,20 0 0,1 0 0,-22 0 16,22 0-16,-1 0 0,1 0 16,-1 0-16,-21 0 0,22 0 0,-22 0 15,22 22-15,-22-22 0,0 0 0,1 0 16,-1 0-16,0 0 0,1 0 16,-1 0-16,22 0 0,-22 0 0,0 0 15,1 0-15,-1 0 0,0 0 16,1 0-16,-1 0 0,0 0 0,1 0 15,-1 0-15,0 0 0,1 0 0,-1 0 16,-21 0-16,21 0 0,1 0 0,-22 0 16,0 0-16,21 0 0,-20 0 0,20 0 15,-21 0-15,0 0 0,0 0 16,22 0-16,-22 0 0,0 0 0,21 0 16,-20 0-16,-1 0 0,0 0 0,21 0 15,-21 0-15,1 0 0,-1 0 0,0 0 16,21 0-16,-21 0 0,1 0 15,-1 0-15,0 0 16,0 0-16,0 0 16,0 0-16,1 0 15,-1 0 1,0 0-16,0 0 31,-21-22 125,-21 22-140,0 0-16,0-21 16,-22 21-16,1 0 0</inkml:trace>
  <inkml:trace contextRef="#ctx0" brushRef="#br0" timeOffset="55534.24">13483 6181 0,'21'-21'16,"-21"-1"-1,-21 22 16,0 0-15,0 0-16,0 22 0,-1-22 16,-20 21-16,21 0 0,0 0 0,-22-21 15,1 21-15,21 0 0,-21 22 16,-1-22-16,1 0 0,0 21 0,20-20 16,-20 20-16,0-21 0,21 21 15,-22-20-15,22-1 0,-21 21 0,21-21 0,-1 0 16,1 1-16,0-1 15,0 0-15,0 0 0,0-21 0,-1 21 16,1 0-16,0-21 0,0 22 0,0-1 16,0-21-1,21 21 1,21-21 31,0-21-47,0 21 0,0-21 0,0 21 15</inkml:trace>
  <inkml:trace contextRef="#ctx0" brushRef="#br0" timeOffset="56206.86">14266 6350 0,'0'-21'15,"0"0"1,0 0 15,0-1-15,0 1-16,0 0 31,-21 42 0,21 0-31,-21 1 16,21-1-16,0 0 15,0 0-15,-21 0 0,21 0 0,0 22 16,-21-22-16,21 0 0,0 0 0,0 0 16,0 1-16,-22-1 0,22 0 15,0 0-15,-21 0 0,21 0 16,0 1-16,0-1 0,0 0 16,-21-21-1,42 0 32,0-21-47,-21 0 0,22 21 16,-1-22-16,0 1 0</inkml:trace>
  <inkml:trace contextRef="#ctx0" brushRef="#br0" timeOffset="56614.62">14647 6329 0,'21'0'32,"1"-21"-32,-1 21 15,0 0-15,0 0 16,0 0-16,0 0 0,1 0 16,-1 0-16,0 0 0,0 0 0,0 0 15,0 0-15,1 0 0,-1 0 16,-42 0 31,-1 0-47,1 0 15,0 0 1,0 0-16,0 0 16</inkml:trace>
  <inkml:trace contextRef="#ctx0" brushRef="#br0" timeOffset="57250.27">14753 6308 0,'-21'0'16,"0"0"0,0 0-16,-1 0 15,1 21 1,0 0 0,21 0-16,0 0 15,-21 1-15,21-1 0,-21-21 0,21 21 16,0 0-16,-21 0 15,-1 0-15,22 1 16,0-1 0,22-21 46,-1 0-46,0 0-1,0 0-15,0 0 16,0 0-16,1 0 0,-1 0 16,0 0-16,0 0 15,0 0-15,0 0 16,1 0-16,-1 21 16,0-21-1,-21 21-15,0 0 16,0 0-16,0 1 15,0-1 1,-21 0 0,0-21-16,-1 0 15,1 0-15,0 21 0,0 0 16,0-21-16,0 0 0,-1 0 16,1 0-16,21 21 15,-21-21-15,0 0 0,0 0 16,0 0-16,-1 0 15,22-21 48,22 0-63,-1 21 16,-21-21-16,21 21 0,0-21 15</inkml:trace>
  <inkml:trace contextRef="#ctx0" brushRef="#br0" timeOffset="58017.83">15303 6308 0,'-21'0'15,"0"0"-15,0 0 31,0 0-31,0 0 16,21 21-16,-22 0 16,22 0-16,-21 0 0,21 1 15,0-1 1,-21 0-16,21 0 0,-21 0 16,21 0-16,0 1 0,0-1 15,0 0-15,0 0 0,0 0 16,0 0-16,0 1 15,0-1 1,21 0 0,0-21-16,0 0 0,1 0 15,-1 0 1,0 0-16,0 0 0,0 0 16,0 0-16,1 0 0,-1 0 15,0-21-15,0 21 16,0-21-16,0-1 15,-21 1-15,22 0 0,-1 0 16,-21 0-16,21 21 0,-21-21 16,0-1-16,0 1 15,0 0-15,0 0 16,0 0-16,0 0 16,0-1-16,0 1 0,0 0 15,-21 21-15,0-21 16,-1 21-16,22-21 15,-21 21-15,0 0 0,0 0 16,0 0-16,0-21 16,-1 21-16,1 0 15,0 0 1,0 0 0</inkml:trace>
  <inkml:trace contextRef="#ctx0" brushRef="#br1" timeOffset="68614.52">14605 6117 0,'0'21'0,"21"-21"15,-21 22-15,0-1 31,0 0-15,0 0 0,-21-21 62,0 0-47,0-21-31,-1 21 16,22-21-16,-21 21 15,0 0-15,21-21 0,0-1 16,-21 22-16,0-21 16,0 21-16,-1-21 15,22 0 1,-21 21-16,21-21 0,-21 21 0,0-21 15,0-1 1,0 22 0,-1-21-16,1 0 15,0 21-15,0-21 0,0 21 16,0-21-16,-1 21 16,1 0-16,21-21 0,-21 21 15,0 0-15,21-22 0,-21 1 16,0 21-16,-1 0 0,22-21 15,-21 21-15,0 0 16,0-21-16,0 21 0,0-21 16,-1 21-16,1 0 0,21-21 15,-21 21-15,0-22 0,0 22 0,0 0 16,-1-21-16,1 21 0,0 0 16,0-21-16,0 21 0,0 0 15,-1 0-15,1 0 0,0-21 16,0 21-16,0 0 0,0 0 15,-1 0-15,-20 0 0,21-21 0,0 21 16,0 0-16,-1 0 0,1 0 0,0-21 16,0 21-16,0 0 0,0 0 15,-1 0-15,1 0 0,0-22 16,0 22-16,0 0 0,0 0 16,-1 0-16,1 0 0,-21-21 15,21 21-15,0 0 0,-1 0 0,1 0 16,0 0-16,0 0 15,0 0-15,0 0 0,-1-21 16,1 21-16,0 0 0,0 0 0,0 0 16,0 0-16,-1 0 15,1-21-15,0 21 0,0 0 16,0 0-16,0 0 16,-1 0-16,1 0 0,0 0 15,0 0 1,0 0-1,0 0-15,-1 0 16,1 0-16,0 0 16,0 0-16,0 0 0,0 0 15,-1 0-15,1 0 0,0 0 16,0 0-16,0 0 16,0 0-16,-1 0 0,1 0 15,0 0-15,0 0 16,0 0-16,0 0 15,-1 0-15,1 0 16,0 0-16,0 21 16,0-21-16,0 0 0,-1 0 15,1 0-15,0 21 16,0-21-16,0 0 0,0 0 16,-1 21-16,1-21 15,0 0-15,0 0 16,21 22-16,-21-22 0,0 0 0,-1 21 15,1-21 1,0 0-16,21 21 0,-21-21 16,0 0-16,21 21 0,-21-21 0,21 21 15,-22-21 1,1 0-16,21 21 0,-21-21 16,0 0-16,0 22 0,0-22 15,-1 21-15,22 0 16,-21-21-16,0 0 15,21 21-15,-21-21 16,0 21-16,0 0 16,-1 1-1,1-22 1,0 21-16,0-21 0,21 21 16,-21-21-16,0 21 15,-1 0 1,1-21-16,21 21 0,-21-21 15,21 22-15,-21-1 16,0-21 0,0 0-16,21 21 15,-22-21 1,22 21 0,-21-21-16,0-21 78,21 0-63,0 0 1,0-1-16,0 1 16,0 0-16,0 0 15,0 0 1,0 0 15,0 42 78,0 0-93,-21 0-16,21 0 16,0 0-16,0 1 15,-21-1-15,21 0 16,-21 0-16,21 0 0,0 0 16,0 1-1,0-1 16,21-21 32,0 0-47,0 0-1,0 0-15,0 0 0,-21-21 0,22 21 16,-1 0-16,0 0 0,0 0 0,0-22 15,0 22-15,1 0 16,-22-21-16,21 21 0,0 0 16,0 0-16,0 0 15,0 0-15,-21-21 0,22 21 16,-1 0-16,0 0 0,-42-21 125,0 21-109,-1 0-16</inkml:trace>
  <inkml:trace contextRef="#ctx0" brushRef="#br1" timeOffset="70287.67">10266 8043 0,'0'-21'0,"0"0"31,0 0 1,0 0-32,0 0 15,0-1 1,0 1 0,0 0-1,0 42 48,0 0-63,0 1 0,0-1 15,0 0-15,0 0 0,0 0 16,0 0-16,-21-21 0,21 22 16,-22-1-16,22 0 0,0 0 0,-21-21 15,21 21-15,0 0 0,0 1 16,0-1-1,-21-21-15,21 21 0,0 0 32,0-42 46,0 0-78</inkml:trace>
  <inkml:trace contextRef="#ctx0" brushRef="#br1" timeOffset="70625.89">10499 7980 0,'0'-21'16,"21"21"-1,0 0-15,0 0 16,0 0-16,0 0 15,1 0-15,-1 0 16,0 0-16,0 0 16,-42 0 31,0 0-47,0 0 0,-1 0 15</inkml:trace>
  <inkml:trace contextRef="#ctx0" brushRef="#br1" timeOffset="71205.6">10499 7959 0,'-22'0'0,"22"21"32,-21-21-32,21 21 15,-21 0-15,21 0 16,0 1-16,-21-1 15,21 0-15,-21 0 16,0 0 0,-1-21-1,44 0 48,-1 0-63,0 0 31,0 0-31,0 0 16,0 0-16,1 0 15,-22 21-15,21-21 0,-21 22 16,21-22 0,-21 21-16,0 0 15,0 0-15,0 0 16,-21 0-1,0-21-15,21 22 16,-22-22-16,1 0 0,0 21 16,0-21-16,0 0 15,21 21-15,-21-21 0,-1 0 16,22-21 62,22 0-62,-1 21-16</inkml:trace>
  <inkml:trace contextRef="#ctx0" brushRef="#br1" timeOffset="71810.25">10901 8043 0,'-21'0'47,"-1"0"-47,22 22 0,0-1 16,-21-21-16,21 21 0,-21-21 16,21 21-16,-21-21 0,21 21 0,0 0 15,0 1-15,-21-1 16,21 0-16,-21 0 15,21 0-15,0 0 16,0 1-16,21-22 31,0 0-15,0 0-16,0 0 16,0 0-16,1 0 0,-1 0 15,0 0-15,0-22 16,0 1-16,-21 0 15,21 0-15,-21 0 16,0 0-16,0-1 0,0 1 16,0 0-16,0 0 0,0 0 15,-21 21 1,0 0 0,0 0-1,0 0-15,42 0 47</inkml:trace>
  <inkml:trace contextRef="#ctx0" brushRef="#br1" timeOffset="72614.78">11599 8043 0,'0'0'0,"-21"0"31,21 22 31,0-1-46,0 0 0,21-21-16,0 0 15,1 21-15,-1-21 16,0 0-16,0 0 0,0 21 16,0-21-1,1 0 1,-1 0-1,-21 21 64,-21-21-79,21 22 0,-22-22 15,1 0-15,0 21 0,0 0 16,0-21-16,21 21 0,-21-21 15,-1 21-15,1-21 0,0 21 16,0-21-16,21 22 16,-21-22-16,0 0 0,21 21 0,-22-21 15,22 21 1,-21-21-16,0 21 31,21-42 63,21 0-94,0 21 16,-21-21-16</inkml:trace>
  <inkml:trace contextRef="#ctx0" brushRef="#br1" timeOffset="73006.56">12150 8107 0,'21'0'78,"0"0"-62,0 0-16,0 0 15,0 0-15,1 0 32,-44 0 30</inkml:trace>
  <inkml:trace contextRef="#ctx0" brushRef="#br1" timeOffset="73300.39">12107 8234 0,'0'0'0,"0"21"16,21-21 31,1 0-32,-1 0-15,0 0 16,0 0 0,0 0 15,0 0-16,-21-21 1</inkml:trace>
  <inkml:trace contextRef="#ctx0" brushRef="#br1" timeOffset="73790.39">12827 8022 0,'-21'0'31,"0"0"0,21 21-31,0 1 0,0-1 16,-22-21 0,22 21-16,0 0 0,-21-21 0,21 21 15,0 0-15,0 1 0,0-1 16,0 0-16,-21-21 0,21 21 0,0 0 15,0 0 1,0 1-16,0-44 94,21 22-79,-21-21-15,21 21 0</inkml:trace>
  <inkml:trace contextRef="#ctx0" brushRef="#br1" timeOffset="74342.59">13017 8086 0,'0'-21'0,"-21"42"62,0 0-46,0 0-16,21 0 15,0 0-15,-21 1 0,0-1 16,21 0 0,0 0-16,0 0 15,0 0 17,21-21-32,0 0 15,0 0 1,0 0-16,0 0 0,1 0 15,-1 0-15,0 0 16,0 0-16,-21-21 0,21 21 0,-21-21 16,21 0-16,-21 0 0,0 0 15,0-1-15,0 1 16,0 0-16,0 0 16,0 0-16,0 0 0,-21-1 15,0 22 1,0 0-1,0 0 1,0 0-16,42 0 31</inkml:trace>
  <inkml:trace contextRef="#ctx0" brushRef="#br1" timeOffset="74959.59">13504 8022 0,'-21'0'15,"0"0"-15,0 21 16,0 1 0,-1-1-16,22 0 15,-21 0 1,21 0-16,-21-21 0,21 21 15,0 1-15,0-1 16,0 0 0,0 0-16,21-21 15,0 0-15,-21 21 16,22-21-16,-1 0 0,0 0 16,0 0-1,0 0-15,0 0 16,-21-21-16,22 21 15,-22-21-15,21 21 0,-21-21 0,0 0 16,0-1-16,0 1 0,0 0 16,0 0-16,0 0 15,0 0-15,0-1 0,0 1 16,-21 21 0,-1 0-16,1 0 15,0 0-15,0 0 16,0 0-16,0 0 15,-1 0-15,22 21 16,-21-21 0,0 0-1</inkml:trace>
  <inkml:trace contextRef="#ctx0" brushRef="#br1" timeOffset="88430.17">14478 8022 0,'21'0'31,"-21"-21"-16,0 0 1,0 0 0,0 0-16,0-1 15,21 22 1,-21 22 46,0-1-62,0 0 16,0 0-16,0 0 0,0 0 16,0 1-16,-21-1 0,21 0 0,0 0 15,0 0-15,-21-21 16,21 21-16,0 1 16,0-44 46,0 1-62,0 0 0,0 0 16,0 0-16,0 0 0,0-1 15,0 1-15,0 0 0,0 0 0,0 0 16,0 0 0,21 21-16,-21-22 15,0 44 16,0-1-31,0 0 16,0 0-16,0 0 0,0 0 16,0 1-16,0-1 0,-21 0 0,21 0 15,0 0-15,0 0 16,0 1 0,0-44 30,0 1-46,0 0 16,0 0-16,0 0 0,0 0 16,0-1-16,0 1 0,21 0 15,-21 0-15,0 0 0,21 21 16,-21-21-16,0 42 31,0 0-15,0 0-16,0 0 0,0 0 15,0 1-15,0-1 0,0 0 16,0 0-16,0 0 16,0 0-16,0 1 0,0-1 15,0 0-15,0 0 16,0 0 0,0 0-1,0 1 1,21-22 62,1 0-78,-1 0 16,0 0-1,0 0-15,0 0 0,-21-22 16,21 22-16,1-21 0,-1 21 0,0-21 15,0 21-15,0-21 0,22 0 0,-22 0 16,21 21-16,-21-22 0,22 1 0,-1 0 16,21 0-16,-20-21 0,-1 20 15,22 1-15,-22 0 0,21 0 0,1 0 16,-22 0-16,1 21 0,-1-22 0,0 22 16,1 0-16,-1-21 0,-21 21 0,21-21 15,-20 21-15,-1 0 0,21 0 16,-21 0-16,0-21 0,1 21 15,-1 0-15,0 0 0,0 0 16,-42 0 47,0 0-63,0 21 0,-1-21 15,1 21-15,0 0 0,0-21 0,-21 22 16,20-1-16,-20-21 0,0 21 15,-1 0-15,1 0 0,0 0 0,-1-21 16,-20 22-16,21-1 0,-1 0 16,1-21-16,0 21 0,-1-21 0,1 0 15,0 21-15,-1-21 0,1 0 0,0 21 16,20-21-16,-20 0 0,21 0 16,-21 22-16,20-22 0,-20 21 0,21-21 15,0 0-15,0 0 0,-1 21 0,1-21 16,0 0-16,0 21 15,0-21-15,0 0 16,21 21 15,-22-21-31,1 0 32,21-21 46,0 0-63,0 0-15,21 0 0,-21-1 16,0 1-16,0 0 16,0 0-16,0 0 0,0 0 15,22-1-15,-22 1 0,0 0 0,0 0 16,0 0-16,0 0 0,0-1 0,0 1 15,0 0 1,0 0-16,0 0 16,0 0-16,0 42 62,0 0-62,0 0 16,0 0-16,0 0 0,0 1 0,0-1 15,0 21-15,0-21 0,0 0 0,0 1 16,0-1-16,0 0 0,0 0 16,0 0-16,0 0 0,0 1 0,0-1 15,0 0 1,0 0-16,0 0 16,0 0-1,0 1 1,21-22 15,0 0-15,0 0-16,0 0 0,0-22 15,1 1-15,-1 21 0,0-21 0,0 21 16,0-21-16,43 0 16,-22 0-16,-21-1 0,22 1 0,-1 0 15,0 21-15,1-21 0,20 0 16,-21 21-16,1-21 0,-1-1 0,0 22 15,1-21-15,-1 21 0,0-21 0,1 0 16,-1 21-16,-21-21 0,22 21 16,-1-21-16,-21 21 0,21-22 0,-20 22 15,-1 0-15,0 0 0,0-21 0,0 21 16,0 0-16,-42 0 62,0 0-46,0 0-16,21 21 0,-21-21 0,0 22 16,-22-22-16,22 21 0,0-21 15,-21 21-15,-1-21 0,1 21 0,0-21 16,-1 21-16,1 0 0,-22-21 0,22 22 16,0-1-16,-1-21 0,-20 21 15,21 0-15,-1 0 0,22-21 0,-21 21 16,-1-21-16,22 22 0,-21-22 0,21 0 15,0 21-15,-1 0 0,1-21 0,0 0 16,0 0-16,21 21 0,-21-21 16,0 0-1,42 0 48,0 0-63,0 0 15,0 0-15,0-21 0,1 0 0,-1 21 16,0 0-16,21-21 0,-21-1 0,22 22 16,-1-21-16,0 0 0,22 0 15,-22 0-15,22 0 0,-1-1 16,1 1-16,-22 0 0,22 0 0,-22 0 16,0 0-16,1 21 0,-1-22 0,21 1 15,-20 21-15,-22-21 0,0 21 16,0 0-16,0 0 0,1 0 15,-22-21-15,21 21 16,-42 0 62</inkml:trace>
  <inkml:trace contextRef="#ctx0" brushRef="#br1" timeOffset="90619.41">16743 9335 0,'-21'0'32,"-1"0"-32,1 0 15,0 0 1,21-22-16,-21 22 15,0 0-15,0 0 0,-1 0 16,1-21 0,0 21-16,0 0 0,0 0 15,0 0-15,-1 0 16,1 0-16,0 0 0,0 0 31,0 0-15,42 0 46,0 0-62,0 0 16,0 21-16,1-21 16,-1 0-16,0 0 0,0 0 0,0 0 15,0 0-15,22 0 16,-22 0-16,0 0 0,0 0 0,0 0 15,1 0-15,-1 0 0,0 0 0,0 0 16,0 22-16,0-22 0,1 0 0,20 0 16,-21 0-16,0 0 0,0 0 15,22 0-15,-22 0 0,21 0 0,-21 0 16,22 0-16,-22 0 0,21 0 16,-21 0-16,22 0 0,-22 0 0,21 0 15,-21 0-15,22 0 0,-1 0 0,-21 0 16,22 0-16,-22 0 0,21 0 15,0 21-15,1-21 0,-1 0 0,0 0 16,1 0-16,-1 0 0,0 0 0,1 0 16,-1 0-16,22 0 0,-22 0 0,21 0 15,1 0-15,-22 21 0,22-21 0,-22 0 16,22 0-16,-22 0 0,21 0 16,-20 21-16,-1-21 0,22 0 15,-22 0-15,21 0 0,-20 0 0,-1 21 16,0-21-16,22 0 0,-22 0 0,1 0 15,20 0-15,-21 0 0,1 0 16,-1 21-16,22-21 0,-22 0 0,0 0 16,1 0-16,20 0 0,-21 0 0,1 0 15,-1 0-15,0 0 0,1 0 0,-1 0 16,0 0-16,1 0 0,-1 0 16,22 0-16,-22 0 0,0 22 0,1-22 15,-1 0-15,0 0 0,1 0 0,-1 0 16,21 0-16,-20 0 0,-1 0 0,0 0 15,1 0-15,-22 0 0,21 0 0,1 0 16,-1 0-16,0 0 16,1 0-16,-1 0 0,0 0 0,-21 0 15,22 0-15,-1 0 0,0 0 0,1 0 16,-22 0-16,21 0 0,-21 0 0,22 0 16,-22 0-16,0 0 0,0 0 15,0 0-15,1 0 0,-1 0 16,0 0-16,-42 0 62,0 0-46,-1-22-16,-20 22 0,21-21 0,-43 21 16,22 0-16,-21 0 0</inkml:trace>
  <inkml:trace contextRef="#ctx0" brushRef="#br1" timeOffset="91923.32">17187 9462 0,'-21'0'16,"0"0"0,0 0-16,0 0 0,-1 0 15,1 0-15,0 0 0,0 0 16,0 0-1,0 0-15,-1 0 16,1 0-16,0 0 0,0 0 16,0 0-1,0 0-15,-1 0 16,44 0 93,-1 0-109,0 0 0,0 0 16,0 0-16,0 0 16,1 0-16,-1 0 0,0 0 0,0 0 15,0 0-15,0 0 0,22 0 16,-22 0-16,0 0 0,0 0 0,22 0 15,-22 0-15,21 0 0,0 0 0,-20 0 16,20 0-16,0 0 0,1 0 0,-1 0 16,0 0-16,1 0 0,-1 0 0,0 0 15,1 0-15,-1 0 0,0 0 16,-21 0-16,22 0 0,-22 0 0,21 0 16,-21 0-16,22 0 0,-22 0 0,0 0 15,0 0-15,22 0 0,-22 0 0,0 0 16,0 0-16,21 0 0,-20 0 15,20 0-15,-21 0 0,21 0 16,1 0-16,-1 0 0,0 0 0,1 0 16,-1 0-16,0 0 0,1 0 0,-1 0 15,-21 0-15,22 0 0,-22 0 0,21 0 16,-21 0-16,0 0 0,22 0 16,-22 0-16,0 0 0,0 0 0,0 0 15,22 0-15,-22 0 0,0 0 0,21 0 16,-20 0-16,20 0 0,0 0 0,-21 0 15,22 0-15,-1 0 0,0 0 0,1 0 16,-1 0-16,0 0 0,1 0 16,-1 0-16,0 0 0,1 0 15,-1 0-15,-21 0 0,22 0 0,-1 0 16,0 21-16,1-21 0,-22 0 0,21 0 16,0 0-16,-20 0 0,20 0 15,-21 0-15,21 0 0,1 0 0,-22 0 16,21 0-16,1 0 0,-22 0 0,21 0 15,0 0-15,-20 0 0,20 0 0,0 0 16,1 0-16,-22 0 0,21 0 16,0 0-16,-20 0 0,20 0 0,-21 0 15,21 0-15,-20 0 0,-1 0 0,21 0 16,-21 0-16,0 0 0,1 0 16,-1 0-16,21 0 0,-21-21 0,0 21 15,1 0-15,-1 0 0,0 0 16,0 0-16,0 0 15,0 0 1,1 0 15,-22-22 47</inkml:trace>
  <inkml:trace contextRef="#ctx0" brushRef="#br1" timeOffset="92877.88">23220 11578 0,'0'0'0,"-21"0"0,21-21 16,-22 21 0,22-21-16,-21 21 15,0 0 1,21 21 31,0 0-47,21 0 15,0 1-15,-21-1 16,22 0-16,-1 0 0,0 0 16,0 0-16,0 1 0,0-1 15,1 0-15,-1 0 0,0 21 0,0-20 16,0-1-16,22 21 0,-22-21 16,21 22-16,-21-22 0,22 21 0,-1-21 15,-21 22-15,21-22 0,-20 0 16,20 0-16,-21 0 0,0 0 0,0 1 15,1-1-15,-1 0 0,0 0 0,0-21 16,-21 21-16,0 0 16,0-42 31,0 0-47,0 0 15</inkml:trace>
  <inkml:trace contextRef="#ctx0" brushRef="#br1" timeOffset="93530.53">24045 11621 0,'0'-22'32,"-21"22"30,0 0-46,0 22-16,0-1 15,-1 0-15,1-21 0,0 21 0,21 0 16,-21 0-16,0 1 0,0-1 16,-22 0-16,22 0 0,0 0 0,0 0 0,0 1 15,-22 20-15,22-21 0,0 21 16,-21-20-16,20-1 0,-20 21 15,21-21-15,0 22 0,-22-22 0,22 0 16,0 21-16,0-21 0,0 1 0,0-1 16,-1 0-16,1 0 0,21 0 0,-21 0 15,21 1-15,-21-22 0,0 21 16,21 0-16,-21-21 0,21 21 0,0 0 16,0 0-1,0-42 126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2:42:01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1757 0,'0'21'16,"21"0"-16,0 0 15,-21 1-15,0-1 0,0 21 16,0-21-16,0 0 0,0 1 15,21-1-15,-21 0 0,0 0 0,0 0 16,0 0-16,0 1 16,0-44 31,0 1-32,0 0-15,0 0 16,22 21-16,-1-21 0</inkml:trace>
  <inkml:trace contextRef="#ctx0" brushRef="#br0" timeOffset="1783.64">2371 1842 0,'0'-22'0,"0"1"16,21 21-1,-21-21-15,0 0 16,0 0-16,0 0 16,21-1-16,-21 1 15,0 0-15,21 21 16,-21-21 0,0 42 30,0 0-30,-21 0-16,0 1 0,21-1 0,-21 21 16,21-21-16,0 22 0,-22-1 15,22-21-15,-21 21 0,0 1 0,21-1 16,-21 0-16,0 1 0,21-1 0,0-21 16,-21 22-16,-1-1 0,22-21 15,-21 21-15,21-20 0,0-1 0,0 21 16,0-21-16,-21 0 0,21 1 15,0-1 1,0-42 15,0-1-31,0 1 16,21-21-16,-21 21 0,0 0 16,21-22-16,-21 22 0,22-21 0,-1-1 15,-21 1-15,21 0 0,0-1 16,0 1-16,-21 0 0,21-22 0,1 22 15,-1 0-15,0-1 0,0 1 16,-21 0-16,21 20 0,0-20 0,1 21 16,-22 0-16,21 0 0,-21-1 0,21 22 15,-21-21-15,21 21 16,0 0 0,-21 21-16,0 1 15,21-1-15,-21 21 0,22 0 0,-1-20 16,-21 20-16,0 0 0,21 1 0,-21 20 15,21-21-15,-21 1 0,0-1 16,0-21-16,0 22 0,0-1 0,0-21 16,0 21-16,0-20 0,0 20 15,0-21-15,0 0 0,0 0 0,0 1 16,0-1-16,0 0 16,-21-21 30,0 0-46,21-21 0,-21 0 16,-1 21-16,1-22 0,21 1 0</inkml:trace>
  <inkml:trace contextRef="#ctx0" brushRef="#br0" timeOffset="2083.46">2201 2096 0,'-21'0'16,"42"0"-16,-63 0 0,21 21 0,42-21 47,21 0-31,-21 0-16,1 0 0,20 0 0,0 0 15,1 0-15,-22 0 0,21 0 16,0-21-16,-20 21 0,-1 0 0,0 0 15,0 0-15,0 0 0,0 0 0,1 0 16,-22-22 0,21 22-1,-21-21 1,21 21-16,0-21 0</inkml:trace>
  <inkml:trace contextRef="#ctx0" brushRef="#br0" timeOffset="2388.23">3006 1842 0,'-22'0'16,"22"-22"-1,22 22 1,-1 0-16,0-21 0,0 21 15,0 0-15,22 0 0,-22-21 0,21 21 0,-21 0 16,22 0-16,-22-21 0,21 21 16,-21 0-16,22 0 0,-22 0 15,0 0-15,0 0 16,-21 21 15,-21-21-15,0 0-16,0 0 15</inkml:trace>
  <inkml:trace contextRef="#ctx0" brushRef="#br0" timeOffset="2738.04">3281 1799 0,'-21'0'16,"-1"0"-1,1 0-15,0 0 16,21 21-16,0 1 15,0-1 1,0 0-16,0 0 0,-21 0 0,21 0 16,0 1-16,0-1 0,0 0 15,0 0-15,-21 0 0,21 22 0,0-22 16,0 0-16,0 0 0,0 0 0,-21 22 16,21-22-16,0 0 0,-22 0 15,22 0-15,0 0 0,0 1 16,0-1-16,0 0 15,0 0 1,-21 0-16,21-42 63,0 0-63,0 0 0,21 0 15,1 21-15</inkml:trace>
  <inkml:trace contextRef="#ctx0" brushRef="#br0" timeOffset="3871.77">3641 1884 0,'0'0'16,"0"21"31,-22-21-31,22 21-16,0 0 0,0 1 15,0-1-15,0 0 0,0 0 0,0 0 16,0 0-16,-21 1 0,21-1 0,0 0 15,-21 0-15,21 0 0,0 0 16,0 1-16,0-1 0,-21 0 0,21 0 16,0 0-16,-21 0 0,21 1 15,0-1 1,-21-21 31,21-21-47,0-1 15,0 1-15,0 0 16,0 0-16,0 0 0,0 0 16,0-1-16,0 1 0,0 0 15,21 0-15,0 0 0,-21 0 0,0-1 16,21 1-16,0 0 0,-21 0 16,21 0-16,1 0 0,-22-1 0,21 1 15,0 0-15,0 0 0,0 0 16,0 21-16,1-21 15,-1 21 1,0 0-16,-21 21 16,21-21-1,0 21-15,-21 0 0,0 0 0,21 0 16,-21 1-16,22-1 0,-22 0 0,21 0 16,-21 0-16,0 22 0,0-22 15,0 0-15,0 0 0,0 0 0,0 0 16,0 1-16,0-1 0,0 0 15,0 0-15,0 0 16,0 0-16,0-42 63,0 0-48,0 0-15,0 0 0,0 0 0,0-1 16,0 1-16,0 0 0,21 0 15,0 0-15,-21 0 0,21-1 0,-21 1 16,21 0-16,1-21 0,-1 21 0,-21-1 16,21 1-16,0 0 0,0 21 15,0-21-15,-21 0 0,22 0 0,-1 21 16,0-22-16,0 22 0,0 0 16,-21-21-16,21 21 15,1 0-15,-1 0 16,0 21-16,-21 1 0,21-22 15,-21 21-15,0 0 0,0 0 16,0 0-16,0 0 0,0 1 0,0-1 16,0 0-16,0 0 0,0 0 0,0 0 15,0 1-15,0-1 0,0 0 16,0 0-16,0 0 0,0 0 0,0 1 16,0-1-16,0 0 0,-21 0 15,21 0-15,-21 0 16,21 1-16,0-1 0,0 0 15,-21-21-15,21 21 0,0 0 16,0 0 15,0-42 1,0 0-17,0 0-15,0 0 16,0 0-16</inkml:trace>
  <inkml:trace contextRef="#ctx0" brushRef="#br0" timeOffset="5147.93">5524 2159 0,'0'0'0,"-21"0"16,0 0-1,0 0-15,21-21 16,-21 21-16,0 0 0,-1 0 16,1 0-16,0 0 0,0 0 15,0 0-15,0 0 0,-1 0 0,-20 0 16,21 0-16,0 0 16,0 0-16,-1 0 0,1 0 0,0 0 15,42 0 48,0 0-48,1 0-15,-1 0 16,0 0-16,0 0 0,21 0 16,-20 0-16,20 0 0,-21 0 0,21 0 15,1 0-15,-1 0 0,0 0 16,1 0-16,-1 0 0,0 0 0,1 0 15,20 0-15,-20 0 0,20 0 0,-21 0 16,22 0-16,-22 0 0,22 0 16,-22 0-16,0 0 0,22 0 0,-22 0 15,1 0-15,-1 0 0,0 0 0,1 0 16,-1 0-16,0 0 0,1 0 0,-1 0 16,0 0-16,-21 0 0,22 0 15,-22 0-15,0 0 0,0 0 16,0 0-16,1 0 0,-1-21 15,-21 0 17,-21-1-17,-1 22-15,1 0 16,0-21-16,0 21 16,0 0-16,21-21 0,-21 21 0,-1-21 15,1 21-15,0 0 16,0 0-16,0-21 15,0 21-15,-1 0 16,44 0 47,-1 0-63,0 0 0,0 0 15,0 0-15,0 0 0,1 21 0,-1-21 16,0 0-16,0 0 0,0 0 15,22 0-15,-22 0 0,0 0 0,0 0 16,0 0-16,0 0 16,-21 21-1,0 0 1,0 0 0,-21 1-1,21-1-15,-21-21 0,0 21 0,0 0 16,0 0-16,-1 0 0,1 1 15,0-1-15,0 0 0,0-21 0,0 21 16,21 0-16,-22 0 0,1 1 16,21-1-16,-21 0 15,0 0-15,0-21 0,21 21 16,-21-21 0,-1 21-1</inkml:trace>
  <inkml:trace contextRef="#ctx0" brushRef="#br0" timeOffset="5879.61">7705 2032 0,'0'-21'15,"0"0"-15,0 42 63,0 0-48,0 0-15,0 0 0,0 1 0,0-1 16,0 21-16,0-21 0,0 0 16,0 22-16,0-1 0,-22 0 0,22 1 15,-21-1-15,21 0 0,-21 1 0,21-1 16,0 0-16,-21 1 0,0-1 16,21 0-16,0 1 0,-21-1 0,21-21 15,-22 22-15,22-1 0,-21-21 0,21 21 16,0-20-16,0-1 0,-21 21 15,21-21-15,0 0 0,-21 1 0,21-1 16,0 0-16,0 0 0,0 0 16,-21 0-16,0-42 31,21 0-15,0 0-16,0 0 15,0 0-15,0-1 0,0 1 0,0 0 16,0-21-16,0 21 0,0-1 0</inkml:trace>
  <inkml:trace contextRef="#ctx0" brushRef="#br0" timeOffset="6327.67">7535 2201 0,'0'0'0,"0"-42"15,0 21-15,0 0 16,21 0-16,-21-1 0,22 22 16,-22-21-16,21 21 0,0 0 0,-21-21 15,21 21-15,0-21 0,22 21 16,-22 0-16,0-21 0,21 21 0,-21-21 16,22 21-16,-1 0 0,-21 0 0,22 0 15,-1 0-15,-21 0 16,21 0-16,-20 0 0,-1 21 0,0-21 15,0 21-15,-21 0 0,0 0 0,0 0 16,0 1-16,0-1 0,0 0 16,0 0-16,0 21 0,-21-20 0,0-22 15,0 21-15,-1 0 0,1 0 0,0 0 16,0-21-16,0 21 0,0 1 0,-1-22 16,1 21-16,0-21 15,0 0 1,0 0-1,21-21 32,21-1-47,0 1 16</inkml:trace>
  <inkml:trace contextRef="#ctx0" brushRef="#br0" timeOffset="6668.5">8382 2032 0,'0'0'0,"0"21"62,0 0-62,0 1 0,0-1 0,0 0 16,0 0-16,-21 0 0,21 0 15,0 1-15,0-1 0,0 0 0,0 0 16,-21 0-16,21 0 0,0 1 16,0-1-16,0-42 62,0-1-62,0 1 16,0 0-16</inkml:trace>
  <inkml:trace contextRef="#ctx0" brushRef="#br0" timeOffset="7100.12">8361 1545 0,'0'21'32,"0"1"-32,0-1 15,0 0 1,21-21-1,0 0-15,0 0 32,0-21-32,-21 0 15,0-1-15,0 1 0,0 0 32,-21 21-17,0 0-15,0 0 31,0 21-31,21 0 16,0 1-16,0-1 16,0 0-16,0 0 15,0 0 1,21-21 0,0 21-1</inkml:trace>
  <inkml:trace contextRef="#ctx0" brushRef="#br0" timeOffset="7984.15">8784 1969 0,'0'21'32,"-21"-21"-17,21 21-15,-21 0 0,21 0 16,0 0-16,0 1 16,0-1-16,0 0 15,0 0-15,0 0 0,0 0 0,0 1 16,0-1-16,0 0 0,-21 0 15,21 0-15,0 0 16,0 1-16,0-1 0,0 0 16,0-42 31,0 0-32,0-1-15,0 1 16,0 0-16,0 0 15,0 0-15,0 0 0,0-1 0,0 1 16,21 0-16,0 0 0,-21 0 0,21 0 16,0-1-16,0 1 0,1 0 15,-22 0-15,21 0 0,0 0 0,0 21 16,0-22-16,0 22 0,1 0 0,-1-21 16,0 21-16,0 0 0,0 0 15,0 0-15,1 0 0,-1 0 16,0 0-16,0 0 0,0 21 0,0-21 15,-21 22-15,22-1 0,-1-21 0,-21 21 16,0 0-16,0 0 0,0 0 16,0 1-16,0-1 0,0 0 15,0 0-15,0 0 0,0 0 0,0 1 16,0-1-16,0 0 0,0 0 16,0 0-16,0 0 15,0 1-15,-21-22 0,21 21 16,0 0-16,0 0 0,-22-21 15,22 21-15,0-42 141,-21 0-94,0 21-31,0-21-16,0 0 15</inkml:trace>
  <inkml:trace contextRef="#ctx0" brushRef="#br0" timeOffset="23980.82">4741 4953 0,'-21'0'0,"0"0"31,21-21 16,0 0-32,0 0 1,0-1 0,21 1-1,-42 42 48,21 1-63,0 20 0,0-21 15,0 21-15,0-20 0,0 20 16,0 0-16,0 1 0,-21-1 0,21 0 16,0 1-16,0-1 0,-21-21 0,21 21 15,0-20-15,-22-1 0,22 0 16,0 0-16,0 0 0,0 0 0,0 1 16,-21-1-1,21-42 32,0-1-47,0 1 0,0 0 16,0 0-16,0 0 0,0 0 0,0-1 15,0 1-15,21-21 0,1 21 16,-22 0-16,21-22 0,0 1 0,0 21 16,0-22-16,0 1 0,1 21 0,20-21 15,-21 20-15,0 1 0,22 0 16,-22 0-16,21 0 0,-21 21 15,0 0-15,22 0 0,-22 0 0,0 21 0,0 0 16,0 0-16,1 0 16,-1 22-16,0-22 0,-21 21 0,21-21 15,-21 22-15,0-1 0,0-21 0,0 22 16,0-22-16,0 21 0,0-21 16,0 22-16,0-22 0,-21 0 0,21 0 15,-21 0-15,21 0 0,-21-21 0,21 22 16,0-1-1,0 0-15,0-42 47,0 0-47,0-1 16,0 1-16,0 0 16,0 0-16,0 0 0,0 0 15</inkml:trace>
  <inkml:trace contextRef="#ctx0" brushRef="#br0" timeOffset="24483.53">5588 5038 0,'0'0'0,"0"-21"16,0-1-16,0 1 15,-21 21 17,21 21-32,-21 1 0,21-1 15,-22 0-15,22 21 0,0-21 0,0 22 16,-21-22-16,21 21 0,-21-21 16,21 22-16,0-22 0,0 21 0,0-21 15,0 1-15,0-1 0,0 0 0,0 0 16,0 0-16,0 0 15,21-21 1,0 0-16,1 0 0,-1 0 0,0 0 16,0 0-16,0 0 0,0-21 0,1 21 15,-1-21-15,21 0 0,-21 0 16,-21 0-16,21-1 0,1-20 0,-1 21 16,-21-21-16,0-1 0,0 1 0,0 21 15,0-22-15,0 1 0,0 21 16,0-21-16,0 20 0,-21 1 0,-1 0 15,1 21-15,0 0 0,0-21 0,0 21 16,0 0-16,-1 0 0,1 0 16,0 21-16,21 0 0,-21 0 0,0 1 15,0-1-15,21 0 16,0 0-16,0 0 0,0 0 16,21-21-16,0 0 0,0 0 15,0 0-15,0 0 0</inkml:trace>
  <inkml:trace contextRef="#ctx0" brushRef="#br0" timeOffset="24896.29">7006 5122 0,'-21'-21'0,"0"21"16,21-21 0,21 21-16,0 0 15,0 0-15,0 0 0,22 0 0,-22 0 16,21 0-16,-21 0 15,1 0-15,-1 0 0,0 0 0,0 0 0,0 0 16,0 0-16,1 0 0,-1 0 16,0 0-16,0 0 15,-42 0 48,0 0-48,0 0-15,-1 0 0</inkml:trace>
  <inkml:trace contextRef="#ctx0" brushRef="#br0" timeOffset="25177.13">6943 5271 0,'21'0'0,"-42"0"0,21 21 16,0 0 15,21-21-31,0 0 16,0 0-16,0 0 0,0 0 15,1 0-15,-1 0 0,0 0 0,0 0 16,0 0-16,0 0 0,1 0 16,-1 0-1,-21-21 48</inkml:trace>
  <inkml:trace contextRef="#ctx0" brushRef="#br0" timeOffset="25691.61">8318 4911 0,'0'0'16,"0"-21"-16,0-22 16,22 22-16,-22 0 15,0 42 32,0 0-47,-22 0 0,22 1 16,-21-1-16,21 21 0,0-21 0,-21 22 15,0-22-15,21 21 0,-21-21 16,21 0-16,0 22 0,-21-22 0,-1 21 16,22-21-16,-21 1 0,21-1 0,0 0 15,0 0-15,-21 0 0,21 0 16,0 1-16,-21-1 16,21-42 62,0-1-78,21 1 15,0 0-15,0 0 0</inkml:trace>
  <inkml:trace contextRef="#ctx0" brushRef="#br0" timeOffset="26331.77">8890 4974 0,'0'0'0,"21"-21"0,0 21 16,-21-21-16,0 0 15,21 21-15,-42 21 47,0-21-47,21 21 16,-21 0-16,0 0 16,0 1-16,-1-1 0,1 0 0,21 0 15,-21 0-15,0 0 0,21 22 0,-21-22 16,21 0-16,-21 0 0,21 0 0,-22 1 15,22-1-15,0 0 0,0 0 16,0 0-16,0 0 0,0 1 16,0-1-16,0 0 0,22-21 15,-1 21-15,0-21 16,0 0-16,0 0 0,22 0 0,-22 0 16,0 0-16,0 0 0,0 0 15,22 0-15,-22 0 0,0-21 0,0 0 16,0 21-16,0-21 0,1-1 15,-1 1-15,0 0 0,0 0 0,0-21 16,0 20-16,1-20 0,-1 21 0,-21-21 16,0 20-16,0-20 0,0 21 15,0 0-15,0 0 0,0-1 0,0 1 16,0 0-16,0 0 0,-21 21 0,-1 0 16,1-21-16,0 21 0,0 0 15,0 0-15,0 0 0,-1 0 0,1 0 16,0 0-16,0 0 0,0 0 0,21 21 15,-21-21-15,21 21 16,-22-21-16,1 21 0,21 0 16,0 1-16,21-22 15,1 21 1,-1-21-16,0 0 0</inkml:trace>
  <inkml:trace contextRef="#ctx0" brushRef="#br0" timeOffset="27024.16">9991 5017 0,'0'-43'15,"0"22"1,0 0-16,-22 21 16,1 0-1,0 0 1,0 21-16,0-21 16,0 21-16,21 0 0,-22 1 15,1-22-15,21 21 0,-21 0 16,0 21-16,0-21 0,0 1 0,21-1 15,-22 0-15,22 0 0,-21 0 0,21 0 16,0 1-16,0-1 0,-21 0 16,21 0-16,0 0 0,0 0 15,0 1-15,0-1 0,21-21 16,0 21-16,-21 0 0,22-21 16,-1 0-16,0 21 0,0-21 0,0 0 15,0 0-15,1 0 0,-1 0 0,0 0 16,0 0-16,0 0 0,0 0 0,1 0 15,20 0-15,-21 0 0,0 0 16,0 0-16,1 0 0,-1-21 16,0 21-16,0-21 0,21 21 0,-20-21 15,-1 0-15,0-1 0,-21 1 0,21 0 16,0 0-16,0 0 0,-21 0 16,0-1-16,0 1 0,0 0 0,0-21 15,0 21-15,0-1 0,0-20 0,0 21 16,0 0-16,0 0 0,0-1 15,0 1-15,0 0 0,-21 0 0,0 0 16,0 21-16,0-21 0,0 21 16,-1 0-16,1 0 0,0 0 15,0 0-15,-21 0 0,20 0 0,1 21 16,0-21-16,-21 0 0,21 21 16,-1-21-16,1 21 0,-21-21 15,21 21-15,0-21 0,-1 21 0,1-21 16,0 22-16,0-22 0,21 21 0,-21-21 15,0 21-15,-1-21 0,22 21 16</inkml:trace>
  <inkml:trace contextRef="#ctx0" brushRef="#br0" timeOffset="33716.19">4868 7006 0,'0'0'0,"0"-21"15,0 0 1,0 0-16,0 0 16,0-1-16,0 1 15,0 0-15,0 0 16,21 21-1,-21 21 17,0 0-32,0 0 0,0 1 15,0-1-15,22 0 0,-22 0 0,0 21 16,0-20-16,0-1 0,0 21 16,0-21-16,0 22 0,0-1 0,0-21 15,0 21-15,0-20 0,0-1 0,0 0 16,0 0-16,0 0 0,0 0 15,0 1-15,-22-22 32,22-22-17,0 1-15,-21 0 16,21 0-16,0 0 0,0 0 16,0-1-16,0 1 0,0 0 0,0-21 15,0 21-15,21-1 0,1-20 16,-1 21-16,0 0 0,0-22 0,21 22 15,-20 0-15,-1 0 0,21 0 0,-21 21 16,22-21-16,-22 21 0,21 0 0,-21 0 16,22 0-16,-22 0 0,21 0 15,-21 0-15,0 21 0,1 0 0,-1 0 16,0 0-16,0 22 0,-21-22 0,0 0 16,0 21-16,0-21 0,0 22 15,0-22-15,0 0 0,0 21 16,0-20-16,0-1 0,0 0 0,0 0 15,0 0-15,0 0 0,0 1 0,-21-22 16,21 21-16,0-42 47,0-1-47,0 1 16</inkml:trace>
  <inkml:trace contextRef="#ctx0" brushRef="#br0" timeOffset="34239.91">5969 6985 0,'21'-21'0,"-42"42"0,42-63 0,-21 21 15,21 21-15,-21-22 16,0 44 15,-21-22-31,21 21 0,0 0 16,-21 0-16,0 0 15,0 0-15,21 1 0,-22-1 0,22 21 0,0-21 16,-21 0-16,0 22 0,21-22 16,-21 0-16,21 21 0,0-20 0,-21-1 15,21 0-15,0 0 0,0 0 16,0 0-16,0 1 0,0-1 0,0 0 15,21-21-15,0 0 16,0 0-16,0 0 0,1 0 0,20 0 16,-21 0-16,0 0 0,22 0 15,-22-21-15,0 0 0,0 21 0,0-22 16,0 1-16,1 0 0,-1 0 16,-21 0-16,0 0 0,21-1 0,-21 1 0,21-21 15,-21 21-15,0-22 0,0 22 16,0 0-16,0-21 0,-21 21 15,0-1-15,21 1 0,-21 0 0,21 0 16,-22 21-16,1 0 0,0 0 16,0 0-1,0 0-15,0 0 16,42 0 15,0 0-31,0-21 0</inkml:trace>
  <inkml:trace contextRef="#ctx0" brushRef="#br0" timeOffset="34870.64">7197 6837 0,'0'0'16,"0"-21"-16,-22 21 0,1 0 0,21-21 15,-21 21-15,21-22 16,-21 22-16,21 22 31,0-1-15,0 0-16,0 0 15,21 0-15,0-21 16,-21 21-16,21-21 0,1 0 0,-1 22 16,0-22-16,0 0 0,21 21 0,-20-21 15,-1 0-15,21 0 0,-21 21 0,22-21 16,-22 0-16,0 0 0,0 0 16,0 0-16,0 0 0,1 0 15,-1 0-15,-21 21 63,-21-21-63,-1 0 15,1 21-15,0-21 0,21 21 0,-21-21 16,0 22-16,-22-1 0,22-21 16,0 21-16,0 0 0,0 0 0,0 0 15,-1 1-15,-20-1 0,21 0 0,0 0 16,0 0-16,-1 0 0,1 1 0,0-1 15,0 0-15,21 0 0,-21 0 16,21 0-16,-21-21 16,21 22-16,-22-22 0,22 21 31,0-42 0,0-1-31</inkml:trace>
  <inkml:trace contextRef="#ctx0" brushRef="#br0" timeOffset="35480.51">8445 6773 0,'22'0'63,"-1"0"-63,0 0 16,0 0-16,0 0 0,0 0 0,1 0 15,20 0-15,-21-21 0,0 21 0,0 0 16,1 0-16,20 0 0,-21 0 0,0 0 15,0 0-15,1 0 16,-44 0 31,1 0-47,0 0 0,0 0 16,0 0-16,0 0 0,-1 0 15</inkml:trace>
  <inkml:trace contextRef="#ctx0" brushRef="#br0" timeOffset="35676.4">8382 6752 0,'-21'0'62,"0"0"-46</inkml:trace>
  <inkml:trace contextRef="#ctx0" brushRef="#br0" timeOffset="37487.83">7662 6773 0,'0'0'0,"21"0"0,-21-21 31,-21 21 32,0 21-63,0 1 0,-21-1 16,20 0-16,1 0 0,0 0 0,-21 0 15,21 1-15,-22-1 0,1 0 16,0 0-16,-1 0 0,1 0 0,0 1 15,-1-1-15,1 0 0,0 0 0,-22-21 16,43 21-16,-21 0 0,20-21 0,-20 22 16,21-22-16,0 0 0,21 21 15,-21-21-15,21 21 16,21-21 0,0 0-16,0 0 15,21 0-15,-20 0 0,20 0 16,-21 0-16,21 0 0,1 0 0,-1 0 15,0 0-15,1 0 0,-1 0 0,0 21 16,1-21-16,-1 0 0,0 0 0,1 0 16,-1 0-16,0 21 0,1-21 15,-22 0-15,0 0 0,0 21 0,0-21 16,-21 22 0,-21-22 30,0 0-46,0 0 16,0 0-16,0 0 0,-1 0 0,1-22 16,0 22-16,-21-21 0,21 21 0,-1-21 15,1 21-15,-21-21 0,21 0 16,0 21-16,-22 0 0,22-21 0,0 21 16,0 0-16,0 0 0,-22 0 0,22 0 15,0 0-15,0 0 0,0 0 16,-1 0-16,1 0 0,0 0 15,0 0 1,21-22 0,0 1-1,0 0 1,21 21-16,0-21 16,0 0-16,1 21 0,-1-21 0,21-1 15,-21 22-15,22-21 0,-1 0 0,0-21 16,1 21-16,-1-1 0,0 1 15,22 0-15,-22 0 0,0 0 0,-20 0 16,20-1-16,-21 22 0,0 0 0,-42 22 63,0-22-63,0 0 15,0 21-15,-1 0 16,1-21-16,0 21 0,0-21 15,0 21-15,0-21 0,-1 21 0,-20 1 16,21-22-16,0 21 0,-22 0 0,22 0 16,-21-21-16,21 21 0,0 0 15,-22-21-15,22 22 0,0-1 0,0-21 16,0 21-16,-1-21 0,1 0 0,0 0 16,0 21-16,0-21 0,0 0 15,-1 21-15,1-21 0,0 0 31,21 21-31,0 1 32,21-22-17,0 0-15,1 0 0,-1 21 16,0-21-16,0 0 0,0 0 0,22 21 16,-22-21-16,21 21 0,-21-21 0,22 21 15,-22-21-15,21 21 0,0 1 16,-20-22-16,20 21 0,-21 0 0,21-21 15,-20 21-15,-1 0 0,0-21 0,0 21 16,-21 1-16,0-1 31,21-42 1,0-1-32,1 22 15,-1-21-15,21 0 0,0 0 0</inkml:trace>
  <inkml:trace contextRef="#ctx0" brushRef="#br0" timeOffset="38380.08">8467 6773 0,'-22'0'15,"22"-21"1,-21 21 0,0 0-1,21 21-15,0 1 16,0-1-16,-21 0 15,21 0-15,-21 0 0,21 0 0,0 1 16,0-1-16,-21-21 0,21 21 0,-22 0 16,22 0-16,-21-21 0,21 21 0,0 1 15,-21-22-15,21 21 16,-21-21-16,0 21 0,21-42 78,21 21-78,0 0 16,0 0-16,0-21 0,1 21 15,-1 0-15,0 0 0,0 0 16,0 0-16,0 0 16,1 0-16,-1 0 0,0 0 15,0 0-15,0 21 0,0-21 16,1 21-16,-1 0 0,-21 0 15,21-21-15,-21 21 0,21 1 0,-21-1 16,0 0-16,0 0 16,0 0-16,0 0 15,-21 1-15,0-22 0,0 21 0,-1-21 16,1 0-16,0 21 0,-21-21 0,21 0 16,-1 21-16,1-21 0,0 0 15,0 0-15,0 0 0,0 0 16,-1 0-16,1 0 15,0 0 17,42 0 30,0 0-62,-21-21 0,22 0 0,-1 21 16,0-21-16,0-1 0</inkml:trace>
  <inkml:trace contextRef="#ctx0" brushRef="#br0" timeOffset="39520.1">9250 6943 0,'0'0'16,"0"-21"-1,-21 21 32,-1 0-47,22 21 16,0 0-16,-21 0 15,21 0-15,-21 0 0,0 1 16,21-1-16,0 0 0,0 0 0,0 0 16,-21 0-16,21 1 0,0-1 15,0 0-15,0 0 0,0 0 16,0 0-16,0 1 0,0-1 16,21-21-16,-21 21 0,21 0 0,0-21 15,0 0-15,1 21 0,-1-21 16,0 0-16,0 0 0,0 0 15,0 0-15,1 0 0,-1 0 0,0 0 16,0 0-16,0-21 0,0 21 16,1-21-16,-22 0 0,21 21 0,0-21 15,0-1-15,-21 1 0,0 0 0,21 0 16,0 0-16,-21 0 0,22-1 16,-22-20-16,0 21 0,0 0 15,0 0-15,0-1 0,0 1 16,0 0-16,0 0 0,0 0 15,-22 21-15,1 0 0,0-21 16,21-1-16,-21 22 16,0 0-16,21-21 0,-21 21 15,-1 0-15,1 0 0,0 0 16,0 0-16,0 0 16,0 0-16,-1 21 0,22 1 15,-21-22-15,0 21 0,0-21 16,21 21-16,0 0 0,-21-21 0,0 21 15,21 0-15,-22 1 0,22-1 16,0 0-16,-21 0 0,21 0 0,0 0 16,0 1-16,0-1 0,0 0 15,0 0-15,0 0 16,0 0-16,0 1 0,21-1 16,1-21-16,-22 21 0,21-21 15,0 0-15,0 0 0,-21 21 0,21-21 16,0 0-16,1 0 0,-1 0 0,0 0 15,0 0-15,0 0 16,0 0-16,1 0 0,-22-21 16,21 21-16,0-21 0,-21 0 15,21 21-15,-21-22 0,0 1 0,21 0 16,-21 0-16,21 0 0,-21 0 0,0-22 16,0 22-16,0 0 0,0 0 15,0 0-15,0-1 0,0 1 0,0 0 16,-21 21-16,21-21 0,-21 0 0,0 21 15,0-21-15,0 21 16,-1 0-16,1 0 0,21-22 0,-21 22 16,0 0-16,0 0 0,0 0 15,-1 0-15,1 0 0,0 0 0,0 22 16,0-22-16,0 21 0,-1 0 16,1 0-16,21 0 0,-21 0 15,21 1-15,0-1 0,0 0 0,0 0 16,0 0-16,0 0 0,0 1 15,0-1-15,0 0 0,0 0 0,21 0 16,-21 0-16,21-21 0,1 22 0,-22-1 16,21-21-16,0 21 0,0-21 15,0 21-15,0-21 16,1 0 15,-1 0-31,-21-21 16,21 21-16,0-21 15,-21 0-15,21 21 0</inkml:trace>
  <inkml:trace contextRef="#ctx0" brushRef="#br0" timeOffset="41760.16">4932 8890 0,'0'-21'31,"0"0"-31,0 0 16,0-1-1,0 1-15,0 0 16,0 0-16,0 0 0,21 21 16,-21-21-16,21 21 0,-21-22 15,21 22-15,-21 22 63,0-1-63,0 21 0,0-21 15,0 22-15,-21-1 0,21 0 16,-21 1-16,21 20 0,-21-21 0,21 1 16,-21-1-16,21-21 0,0 22 15,-22-1-15,22-21 0,-21 0 0,21 22 16,0-22-16,0 0 0,0 0 16,0 0-16,-21-21 0,21 21 15,0-42 32,0 0-47,21 0 16,-21 0-16,0 0 15,21-1-15,-21 1 16,22 0-16,-22 0 0,0 0 16,0 0-16,0-1 0,21 1 0,-21 0 15,0 0-15,0-21 0,21 20 16,0 1-16,-21 0 0,21 0 0,0-21 15,1 20-15,-22 1 0,21 0 0,0 0 16,0 0-16,21 0 0,-20-1 16,-1 22-16,0 0 0,0-21 0,21 21 15,-20 0-15,-1 0 0,0 0 0,0 21 16,0 1-16,0-1 0,1 0 0,-22 0 16,21 21-16,-21-20 0,0 20 15,0 0-15,0-21 0,0 22 16,0-22-16,0 21 0,0-21 0,0 1 15,0 20-15,0-21 0,-21 0 0,21 0 16,-22 1-16,22-1 16,0 0-16,-21 0 15,21-42 48,21 21-63,1-21 0,-1 0 0,0 21 15</inkml:trace>
  <inkml:trace contextRef="#ctx0" brushRef="#br0" timeOffset="42223.95">6054 8932 0,'0'0'16,"0"-21"-1,-22 21 17,1 21-32,0 1 0,21-1 0,-21 0 15,21 0-15,-21 0 0,0 0 16,-1 1-16,22 20 0,-21-21 16,0 0-16,0 22 0,21-22 0,-21 0 15,21 0-15,-21 21 0,21-20 0,0-1 16,0 0-16,0 0 15,0 0-15,21 0 16,0-21-16,0 0 0,21 0 16,-20 0-16,-1 0 0,21 0 0,-21-21 15,0 21-15,22-21 0,-22 0 0,0 0 16,0 0-16,22-1 0,-22 1 16,0 0-16,0-21 0,-21-1 15,21 22-15,-21-21 0,0 0 0,0 20 16,0-20-16,0 21 0,0-21 0,0 20 15,-21 22-15,0-21 0,0 0 16,0 21-16,-22 0 0,22 0 0,0 0 16,-21 0-16,20 0 0,1 0 0,0 0 15,42 0 1,0 0 0,1 0-16,-1 0 0,21 0 0</inkml:trace>
  <inkml:trace contextRef="#ctx0" brushRef="#br0" timeOffset="42792.63">7408 8763 0,'-21'0'15,"42"0"-15,-63 0 0,21 0 0,0-21 16,-1 21-16,1 0 0,21 21 16,0 0-1,0 0-15,0 1 0,0-1 16,0 0-16,21 0 0,-21 0 16,22 0-16,-1-21 0,0 22 0,21-1 15,-21-21-15,1 21 0,20-21 16,-21 0-16,21 0 0,-20 0 0,20 0 15,-21 0-15,0 0 0,22 0 0,-22 0 16,0 0-16,0 0 16,0-21-1,-42 21 17,0 0-32,0 21 0,0-21 15,-1 21-15,1 0 0,0 0 16,-21 1-16,21-1 0,-22 0 0,22 0 15,-21 0-15,21 0 0,-22 22 0,1-22 16,21-21-16,-22 21 0,22 0 0,0 0 16,0 1-16,0-22 0,0 21 0,21 0 15,-22-21-15,22 21 16,22-42 46,-1 0-62,0 0 16,0 21-16,0-22 0,0 1 16,1 21-16</inkml:trace>
  <inkml:trace contextRef="#ctx0" brushRef="#br0" timeOffset="43131.47">8594 8848 0,'0'-21'15,"21"21"1,0 0-16,21 0 0,-21 0 15,1 0-15,-1 0 0,21 0 0,-21 0 16,22 0-16,-22 0 0,0 0 16,0 0-16,21 0 0,-20 0 0,-1 0 15,0 0-15,0 0 16,-42 0 15,0 0-31,0-22 0,-1 22 16,1 0-16,0 0 0,0 0 15</inkml:trace>
  <inkml:trace contextRef="#ctx0" brushRef="#br0" timeOffset="43684.17">8657 8784 0,'-21'0'0,"42"0"0,-63 0 16,21 0-16,-1 0 15,1 21-15,21 1 0,-21-22 16,21 21-16,-21-21 0,0 21 0,21 0 15,-21 0-15,21 0 0,-22 1 16,22-1-16,0 0 16,0 0-16,-21 0 0,21 0 15,0 1-15,0-1 32,21-21-17,1 0 1,-1 0-16,0-21 0,0 21 15,0 0-15,0 0 0,1 0 16,-1-22-16,0 22 0,0 0 16,0 0-16,0 0 0,1 22 15,-1-1-15,-21 0 16,21 0-16,0 0 16,-21 0-16,21-21 0,-21 22 0,21-1 15,-21 0-15,22 0 0,-22 0 16,0 0-16,0 1 0,0-1 15,-22-21-15,1 21 0,0-21 16,0 0-16,0 21 0,0-21 0,-22 0 16,22 0-16,0 21 0,0-21 0,0 0 15,-1 0-15,1 0 0,0 0 16,0 0-16,0 0 16,0 0-16,-1 0 15,1 0 1,42-21 31,1 21-47,-1-21 0,0 21 15,21-21-15</inkml:trace>
  <inkml:trace contextRef="#ctx0" brushRef="#br0" timeOffset="44769.54">9398 8954 0,'0'0'15,"0"-22"-15,21 1 0,-21 0 16,0 42 31,0 0-47,0 1 0,-21-1 15,21 0-15,-21 0 0,0 0 16,21 43 0,-22-43-16,22 0 0,-21 0 15,21 0-15,0 1 0,0-1 16,0 0-16,0 0 0,0 0 15,0 0-15,0 1 0,21-22 16,1 21-16,-1-21 16,0 0-16,0 0 0,0 0 15,0 0-15,1 0 0,-1 0 16,0 0-16,0 0 0,0 0 0,0 0 16,1 0-16,-1-21 0,0 21 15,0-22-15,0 22 0,0-21 16,1 0-16,-1 0 0,0 0 0,-21 0 15,21 21-15,0-22 0,0 1 0,-21 0 16,0-21-16,22 42 0,-22-21 0,0-1 16,0 1-16,0 0 0,0 0 15,0 0-15,0 0 0,-22-1 16,22 1-16,-21 21 0,0-21 0,0 21 16,0-21-16,0 0 0,-1 21 15,1 0-15,0 0 0,0 0 16,0 0-16,0 0 0,-1 0 0,1 0 15,0 0-15,0 0 16,0 21-16,0 0 0,-1-21 0,1 21 16,0 0-16,0-21 0,0 22 15,21-1-15,-21 0 0,-1 0 0,22 0 16,-21 0-16,21 1 0,0-1 0,0 0 16,-21 0-16,21 0 0,0 0 0,0 1 15,0-1-15,0 0 16,0 0-16,0 0 0,21 0 15,-21 1-15,21-22 0,1 0 0,-22 21 16,21-21-16,0 0 0,0 0 0,0 0 16,0 0-16,1 0 15,-1 0-15,0 0 0,0 0 16,0 0-16,0 0 0,1 0 0,-1-21 16,0 21-16,0-22 0,0 1 0,0 0 15,1 0-15,-1 0 0,-21 0 16,21-1-16,-21-20 0,21 21 15,-21 0-15,0-22 0,0 22 0,0 0 16,0 0-16,0 0 0,0 0 0,0-1 16,-21 22-16,0-21 0,0 0 0,-1 21 15,1 0-15,0 0 0,-21 0 16,21 0-16,-1 0 0,1 0 0,-21 0 16,21 0-16,0 21 0,-1-21 15,-20 21-15,21 1 0,0-1 0,0 21 16,-1-21-16,1 0 0,21 1 15,0-1-15,-21 21 0,21-21 0,0 0 16,0 1-16,0-1 0,0 0 0,0 0 16,0 0-16,0 0 0,21-21 15,0 22-15,1-22 16,-1 0-16,-21 21 0,21-21 0,0 0 16,0 0-16,0 0 0,1 0 15,-1 0 1,-21-21-16,21 21 0,-21-22 15</inkml:trace>
  <inkml:trace contextRef="#ctx0" brushRef="#br0" timeOffset="62492.15">5736 11197 0,'0'0'0,"0"21"0,-21 1 0,21-1 0,0 0 16,0 0-16,-21-21 0,21 21 15,21 0 1,0-21-16,0 0 16,0 0-16,1 0 0,20 0 0,-21 0 15,0 0-15,0-21 0,1 21 0,-1-21 16,0 21-16,0-21 0,-21 0 15,21 0-15,-21-1 0,0 1 16,0 0-16,0 0 16,0 0-16,0 0 0,-21-1 15,0 22-15,0 0 0,0 0 16,-1 0-16,1 0 0,0 0 0,-21 22 16,21-22-16,-1 21 0,-20 0 0,21 21 15,0-21-15,0 1 0,-1 20 0,1-21 16,21 21-16,0-20 0,-21-1 15,21 21-15,0-21 0,0 0 0,0 22 16,0-22-16,0 0 0,21 0 0,-21 0 16,21-21-16,1 22 0,-1-1 0,0-21 15,0 21-15,0-21 0,0 0 16,1 0-16,20 0 0,-21 0 16,21 0-16,-20 0 0,-1-21 0,0 0 15,21 21-15,-21-22 0,1 1 0,-1 0 16</inkml:trace>
  <inkml:trace contextRef="#ctx0" brushRef="#br0" timeOffset="62785.19">6562 10837 0,'0'0'0,"0"-21"0,0 0 0,0 0 16,0 0-16,0 0 0,-22-1 0,1 22 0,0 0 15,0 0-15,0 22 16,0-1-16,-1 21 15,22-21-15,0 22 0,-21-1 0,21 0 16,-21 1-16,21 20 0,0-21 0,0 22 16,0-22-16,-21 22 0,21-22 0,-21 0 15,21 1-15,0-1 0,0 0 16,0-20-16,0 20 0,0-21 0,0 0 16,0 0-16,0 1 0,0-1 15,21-21 1,0 0-16,0 0 15,0-21-15,1-1 0,-1 1 0,0 0 16,0 0-16,21 0 0</inkml:trace>
  <inkml:trace contextRef="#ctx0" brushRef="#br0" timeOffset="63179.97">6879 11282 0,'21'-21'16,"-42"42"-16,63-42 0,-20 0 0,-1 21 0,-21-22 15,21 1-15,-21 0 0,0 0 16,0 0-16,0 0 0,-21-1 15,0 22 1,-1 0-16,-20 0 0,21 0 0,-21 0 16,20 22-16,-20-1 0,21 0 0,0 0 15,0 0-15,-1-21 0,22 21 0,0 1 16,0-1-16,0 21 16,22-21-16,-1 0 0,0 1 15,0-1-15,21-21 0,-20 21 0,20 0 16,-21 0-16,21 0 0,-20-21 0,-1 22 15,0-1-15,0 0 0,0-21 0,-21 21 16,0 0-16,0 0 16,0 1-16,-21-22 0,-21 0 15,21 21-15,-1-21 0,-20 0 0,21 21 16,-21-21-16,20 0 0,-20 0 16,21 0-16,-21 0 0,20 0 0,1 0 15,0 0-15,0 0 0,0 0 16,21-21 15,21 0-15,0 21-16,0-22 0,0 1 0,1 21 15</inkml:trace>
  <inkml:trace contextRef="#ctx0" brushRef="#br0" timeOffset="63592.13">7514 11451 0,'0'-21'31,"0"0"-15,21 21-16,0-21 0,1 0 15,-1 21-15,0-22 0,0 1 0,0 0 16,0 0-16,1 21 0,-22-21 0,21 0 15,-21-1-15,-21 22 16,-1 0 0,-20 0-16,21 0 0,-21 0 0,20 0 15,-20 22-15,21-1 0,-21 0 0,20 0 16,1 0-16,0 0 0,0 1 16,0-1-16,21 0 0,0 0 0,0 0 15,0 0-15,0 1 0,0-1 16,0 0-16,0 0 0,21-21 0,0 21 15,0-21-15,0 21 0,1-21 0,-1 0 16,21 0-16,-21 0 0,0 0 0,1 0 16,20 0-16,-21 0 0,0 0 0,0 0 15,1 0-15,20 0 0,-21-21 16,0 21-16,0 0 0,1-21 16,-1 21-16</inkml:trace>
  <inkml:trace contextRef="#ctx0" brushRef="#br0" timeOffset="64087.4">7175 12361 0,'0'0'0,"-21"0"0,-106 0 16,106 0-16,-21 0 0,-1 0 16,22 0-16,0 0 0,0 0 15,-21 0-15,20 0 0,1 0 16,0 0-16,42 0 31,22 0-31,-22 0 0,21 0 0,0 0 16,22 0-16,-22 0 0,22 0 0,20 0 15,-20 0-15,21-21 16,-1 21-16,22 0 0,0 0 0,0 0 16,0 0-16,-1 0 0,1 0 0,-21-21 15,0 21-15,-1 0 0,1 0 0,-22 0 16,1 0-16,-1 0 0,-20 0 0,-1 0 15,-21 0-15,0 0 0,1 0 0,-1 0 16,-42 0 15,-1 0-31,1 0 0,0 0 16,-21 0-16,21 0 0,-22 0 0,1 0 16</inkml:trace>
  <inkml:trace contextRef="#ctx0" brushRef="#br0" timeOffset="64464.18">6667 12594 0,'-21'0'15,"42"0"-15,-63 0 0,21 0 0,42 0 32,21 0-17,1 0-15,-1 0 0,0 0 0,22 0 16,21 0-16,-22 0 0,22 0 0,-1 0 16,22 0-16,-21 0 0,21 0 0,0 0 15,-1 0-15,1 0 0,0 0 0,-21-21 16,-1 21-16,1 0 0,-21 0 15,-1 0-15,1 0 0,-43 0 0,21 0 16,-21 0-16,0 0 0,1 0 0,-1 0 31,-21-21-31,-21 0 16,-1 21 0,1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2:47:08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2117 0,'0'0'0,"0"-21"16,0-1-1,-21 22 1,21-21-16,-21 21 15,0 0 1,0 0 0</inkml:trace>
  <inkml:trace contextRef="#ctx0" brushRef="#br0" timeOffset="410.37">2053 2074 0,'0'0'0,"0"-21"15,0 0-15,0 0 16,0 0-16,0 0 0,0-1 0,0 1 16,0 0-16,0 0 0,0 0 15,0 0-15,0-1 0,0 1 0,0 0 16,0 42 15,21 0-31,-21 1 16,0-1-16,0 21 0,0-21 15,0 22-15,0-1 0,0 0 0,0 22 16,0-22-16,0 22 0,0-22 16,0 21-16,0 1 0,0-22 0,0 1 15,0 20-15,-21-21 0,21 1 0,0-1 16,0-21-16,0 22 0,0-22 15,-21 0-15,21 0 0,0 0 0,0 0 16,0-42 31,0 0-31</inkml:trace>
  <inkml:trace contextRef="#ctx0" brushRef="#br0" timeOffset="742.46">2498 2477 0,'0'0'0,"0"21"32,0 0-32,0 0 15,0 0 1,21-21-16,0 0 15,0 0-15,0 0 16,0 0-16,1 0 16,-22-21-16,21 21 0,-21-21 15,0 0-15,0 0 16,0-1-16,-21 22 16,-1 0-16,1 0 0,0 0 15,0 0 1,21 22-16,0-1 15,0 0 1,0 0-16,21-21 0,0 0 16,0 0-16</inkml:trace>
  <inkml:trace contextRef="#ctx0" brushRef="#br0" timeOffset="1454.38">4106 1969 0,'0'-43'0,"0"86"0,0-107 16,0 43-16,0 0 15,0 0-15,-21 21 16,0 21-1,21 0-15,0 21 16,0 1-16,0-22 0,0 21 0,-21 22 16,0-22-16,21 0 0,-22 22 0,1-22 15,21 22-15,-21-22 0,0 21 16,21-20-16,-21-1 0,21 0 0,0-20 16,0 20-16,-21-21 0,21 0 0,0 0 15,0 1-15,0-44 47,21 1-47,0 0 0,-21 0 0,0-21 16,21 20-16,0-20 0,-21 0 15,21 21-15,1-22 0,-1 1 0,-21 21 16,21 0-16,0-1 0,-21 1 0,21 21 16,-21 21-1,0 1-15,0-1 16,0 0-16,0 21 0,0-21 0,0 22 15,0-22-15,0 0 0,0 21 16,0-20-16,0-1 0,0 0 16,21 0-16,1 0 0,-1-21 15,0 0-15,0 0 0,0 0 0,0 0 16,1 0-16,-1 0 0,21 0 16,-21 0-16,22-21 0,-22 0 0,21 0 15,-21 0-15,0-1 0,1-20 0,-22 21 16,0-21-16,21-1 0,-21 1 15,0 0-15,0-22 0,0 22 0,0-1 16,0 1-16,0 0 0,0 21 0,0-22 16,0 22-16,-21 0 0,21 0 15,0 42 32,0 0-47,0 0 0,21-21 16,0 21-16,0-21 15</inkml:trace>
  <inkml:trace contextRef="#ctx0" brushRef="#br0" timeOffset="2062.23">5355 1947 0,'-21'0'16,"21"-21"-1,-21 21-15,0 0 16,-1 21-16,1 1 0,21-1 16,0 0-16,-21 21 0,0-21 0,21 22 15,-21-22-15,21 21 0,-21 1 16,-1-1-16,22 0 0,-21 1 0,0-1 16,0 0-16,21 1 0,-21-1 0,0-21 15,21 21-15,-22-20 0,22-1 16,0 0-16,0 0 0,-21 0 0,21 0 15,0-42 17,0 0-17,0 0-15,0 0 0,21 0 0,-21-22 16,22 22-16,-1-42 0,-21 20 0,21 1 16,0 0-16,21-22 0,-20 22 15,-1-22-15,0 22 0,0 0 0,0 20 16,22-20-16,-22 21 0,0 0 0,0 0 15,0-1-15,0 1 0,1 21 16,-1 0-16,0 0 0,0 0 0,0 21 16,22 1-16,-22-1 0,-21 0 0,21 21 15,0-21-15,-21 22 0,21-22 16,-21 21-16,0-21 0,0 22 16,0-1-16,0 0 0,0 1 0,-21-22 15,21 21-15,-21 1 0,21-22 0,-21 0 16,21 21-16,0-21 0,0 1 15,-21-1-15,21 0 0,-22 0 0,22 0 16,-21 0-16,21 1 16,-21-22 15,0-22-15,21 1-1,-21 21-15,21-21 0,-21 0 16</inkml:trace>
  <inkml:trace contextRef="#ctx0" brushRef="#br0" timeOffset="2280.11">4889 2540 0,'0'0'0,"-21"0"0,42-21 31,22 21-31,-22 0 0,21-21 0,-21 21 16,22 0-16,-1-21 0,0 21 0,1-22 15,-1 22-15,-21 0 16,22 0-16,-1-21 0,-21 21 0,0-21 16,22 21-16,-22 0 0,0 0 0,0-21 15,0 21-15,0-21 0,1 21 16,-1-21-16,0 21 0,0-22 0</inkml:trace>
  <inkml:trace contextRef="#ctx0" brushRef="#br0" timeOffset="2621.92">6117 1990 0,'0'0'0,"0"-21"16,0-22-16,0 22 16,0 42 15,0 0-31,0 1 15,0 20-15,0-21 0,0 21 0,0-20 16,0 20-16,-21 0 0,21 1 0,-21-1 16,21 0-16,-21 1 0,-1-1 15,-20 64 1,21-64-16,21 0 0,0-20 0,0-1 0,-21 0 16,21 0-16,0 0 0,0 0 15,0 1-15,0-44 47,0 1-47,0 0 16,0 0-16,0 0 0,0-22 0</inkml:trace>
  <inkml:trace contextRef="#ctx0" brushRef="#br0" timeOffset="2905.75">5927 2032 0,'0'-21'0,"0"42"0,0-63 0,0 21 0,0-1 16,21 22-16,0-21 0,0 0 0,0 21 16,0-21-16,1 0 0,-1 21 15,0 0-15,21-21 0,-21 21 0,1 0 16,-1 0-16,21 0 0,-21 21 0,0 0 16,1 0-16,-22 0 0,0 0 0,0 1 15,0 20-15,0-21 0,0 21 16,0-20-16,0 20 0,-22-21 0,1 0 15,0 22-15,0-22 0,-21 0 0,20 0 16,1 0-16,0 0 0,0 1 16,21-1-16,-21-21 0,0 0 15,-1 0 1,22-21-16,0-1 16</inkml:trace>
  <inkml:trace contextRef="#ctx0" brushRef="#br0" timeOffset="4454.12">8297 1588 0,'0'0'0,"0"-22"15,0 1-15,0 0 0,0 0 16,0 0 0,0 42 15,-21 0-31,21 0 0,0 22 16,0-1-16,0 21 0,0 1 0,0-1 15,0 1-15,0-1 0,0 1 0,-21-1 16,21 1-16,0-22 0,0 22 0,0-1 15,0-20-15,0-1 0,0 0 16,0 1-16,0-1 0,0-21 0,0 21 16,0-20-16,0-1 0,0 0 0,0 0 15,0 0 1,0-42 0,0 0-1,0 0-15,0 0 0,0-1 0,21-20 16,0 0-16,-21-1 0,21 1 15</inkml:trace>
  <inkml:trace contextRef="#ctx0" brushRef="#br0" timeOffset="4954.17">8636 1778 0,'0'-42'0,"0"84"0,0-127 16,0 43-16,0 21 0,0 0 0,0 0 16,0-1-16,0 1 0,0 42 31,0 1-31,0 20 15,0 0-15,0 1 0,0-1 0,0 0 16,0 22-16,0-22 0,0 22 16,0-1-16,0-21 0,-21 22 0,21-1 15,0-20-15,0 20 0,-21-20 0,21-1 16,0 0-16,0 1 0,0-22 0,0 21 16,0-21-16,0 0 0,0 1 15,0-1-15,0-42 31,0-1-31,0 1 16,0 0-16,0 0 0,0 0 16,21-22-16,0 22 0,-21-21 0,21 0 15,0 20-15,0-20 0,1 0 0,-1 21 16,21-1-16,-21-20 0,0 21 16,1 21-16,20 0 0,-21 0 0,0 0 15,0 0-15,1 21 0,-1 0 0,0 0 16,-21 22-16,21-1 15,-21 0-15,0-20 0,0 20 0,0 0 16,0-21-16,0 22 0,0-22 0,0 0 16,0 21-16,-21-20 0,21-1 0,0 0 15,0 0-15,0-42 47,21 0-47,-21 0 16,21-1-16,0 1 0,1-21 15</inkml:trace>
  <inkml:trace contextRef="#ctx0" brushRef="#br0" timeOffset="5357.94">9377 2265 0,'0'0'0,"0"21"15,21-21 16,0 0-31,0 0 16,0-21-16,1 21 0,-1-21 0,0 0 16,0 21-16,0-22 0,0 1 15,22 0-15,-43 0 0,21 21 0,-21-21 16,21 0-16,-21-1 0,0 1 0,0 0 16,-21 0-16,0 21 15,0 0-15,-1 0 0,1 0 16,-21 21-16,21 0 0,0 0 0,-1 1 15,1 20-15,0-21 0,0 21 0,0 1 16,0-22-16,-1 21 0,22 1 16,0-1-16,0-21 0,0 21 15,0-20-15,0-1 0,22 0 0,-1 0 16,0 0-16,0-21 0,0 21 0,0-21 16,1 0-16,20 0 0,-21 0 15,0 0-15,22 0 0,-22-21 0,0 21 16,21-21-16,-21 0 0,1 0 0,-1 0 15,-21-22-15,0 22 0,0 0 16,0 0-16,0-22 0,0 22 0</inkml:trace>
  <inkml:trace contextRef="#ctx0" brushRef="#br0" timeOffset="5602.8">8064 1884 0,'0'0'15,"-21"0"-15,42 0 16,1 0 0,-1 0-16,21 0 0,0 0 0,-20-21 15,20 21-15,0-21 16,22 21-16,-22 0 0,0 0 0,1 0 15,-22 0-15,21 0 0,-21-22 0,1 22 16,20 0-16,-21 0 0</inkml:trace>
  <inkml:trace contextRef="#ctx0" brushRef="#br0" timeOffset="6134.63">11726 1778 0,'0'0'0,"0"-42"16,21 21-16,-21-22 0,0 1 16,22 0-16,-22 20 0,21-20 0,-21 21 15,0-21-15,0 20 0,0 1 0,0 0 16,0 0-16,0 0 0,0 42 31,0 21-31,0-21 0,0 43 16,21-22-16,-21 22 0,0-1 15,0 22-15,0-22 0,0 22 0,0-21 16,0-1-16,0 22 0,0-22 0,0 1 16,0-1-16,0-20 0,-21 20 15,21-21-15,0-20 0,0 20 0,0-21 16,0 21-16,0-20 0,0-1 15,-21-42 17,21-1-32,-22 1 15,22 0-15,0-21 0</inkml:trace>
  <inkml:trace contextRef="#ctx0" brushRef="#br0" timeOffset="6426.47">11557 1863 0,'0'-43'0,"0"86"0,-21-149 15,21 64-15,0-1 0,0 1 0,0 0 0,0 20 16,0-20-16,0 21 0,0 0 16,21 0-16,0 21 0,0-22 15,22 22-15,-1 0 0,0 0 0,22 0 16,-22 0-16,22 0 0,-1 22 0,-21-1 16,1 0-16,-1 21 0,-21 1 15,0-1-15,-21-21 0,0 43 0,0-22 16,-21 0-16,0-21 0,-21 22 0,-1-1 15,1 0-15,0-20 0,-1-1 16,22 21-16,-21-21 0,21 0 0,0 1 16,-1-1-16,1-21 0,21 21 0,0 0 15,21-21 1,1 0 0,-1 0-16,0 0 0,0 0 15,0 0-15</inkml:trace>
  <inkml:trace contextRef="#ctx0" brushRef="#br0" timeOffset="6814.44">12128 2265 0,'0'0'0,"0"21"0,22-21 16,-1 0-1,0 0-15,0 0 0,0 0 16,0-21-16,1 21 0,20-21 15,-21 0-15,0-1 0,0 22 16,22-21-16,-22 0 0,0 0 0,-21 0 16,21 0-16,-21-1 0,0 1 0,0 0 15,0 0-15,-21 21 16,0 0-16,0 0 16,0 0-16,-22 21 0,22 0 0,0 0 15,0 1-15,0-1 0,-1 21 16,1-21-16,0 22 0,21-22 0,0 0 15,0 21-15,0-21 0,0 22 0,0-22 16,0 0-16,21 0 0,0 0 0,1 1 16,-1-22-16,0 21 15,0-21-15,0 0 0,0 0 0,22 0 16,-22 0-16,0 0 0,0 0 0,0 0 16,1 0-16,-1 0 0,0-21 0,0-1 15,0 1-15,0 0 0,1 0 16</inkml:trace>
  <inkml:trace contextRef="#ctx0" brushRef="#br0" timeOffset="7198.22">12721 2011 0,'0'0'0,"42"-21"16,-20 21-16,-1 0 15,0 0-15,0 0 0,0 0 16,0 21-16,1-21 0,-1 21 15,0 0-15,0 0 0,0 1 0,0 20 16,1-21-16,-1 0 0,0 0 0,0 22 16,0-22-16,-21 0 0,0 0 0,0 22 15,0-22-15,0 0 0,0 0 16,0 0-16,0 0 0,0 1 16,-21-22-1,21-22 1,-21 1-16,21 0 15,0-21-15,0 21 0,0-1 16,21-20-16,-21 21 0,21-21 0,0-1 16,-21 22-16,22-21 0,-1-1 0,0 1 15,-21 21-15,21 0 0,0-22 16,0 22-16,1 0 0,-1 21 16,0 0-16,0 0 15,0 0-15,0 0 0,1 0 16,-1 0-16</inkml:trace>
  <inkml:trace contextRef="#ctx0" brushRef="#br0" timeOffset="7658">13758 2074 0,'0'0'16,"0"-21"-1,21 21 1,-21-21-16,22 21 0,-22-21 0,0 0 15,0 0-15,0-1 16,-22 22 0,1 0-16,0 0 15,0 0-15,-21 0 0,20 22 16,-20-1-16,21 0 0,0-21 16,-22 21-16,22 0 0,0 0 0,0 1 15,21-1-15,0 0 0,0 0 0,0 0 16,0 0-16,0 1 0,0-1 15,21-21-15,21 21 0,-20-21 16,20 21-16,-21-21 0,0 21 0,22 0 16,-22-21-16,0 0 0,21 22 0,-21-1 15,1 0-15,-22 0 16,0 0-16,-22 0 16,1-21-16,0 22 0,0-22 15,-21 21-15,20-21 0,-20 0 16,0 0-16,21 21 0,-22-21 0,22 0 15,-21 0-15,21 0 0,-1 0 16,1 0-16,0 0 0,0 0 0,42-21 47,-21 0-47,42 21 0,-20-22 16</inkml:trace>
  <inkml:trace contextRef="#ctx0" brushRef="#br0" timeOffset="8069.71">14287 2053 0,'0'0'0,"-21"-21"16,0 21-16,0 0 0,0 0 15,0 0-15,-1 0 0,1 21 16,0-21-16,0 21 0,0 1 0,21-1 15,0 0-15,-21 0 0,21 21 0,0-20 16,-22-1-16,22 0 0,0 0 16,0 0-16,0 0 0,0 1 15,22-1-15,-1-21 0,0 0 0,0 21 16,0-21-16,0 0 0,22 0 16,-22 0-16,21 0 0,-21 0 15,1-21-15,20 21 0,-21-21 0,0 21 16,0-22-16,1 1 0,-22 0 0,21 0 15,-21 0-15,0-22 0,0 22 0,0-21 16,0 21-16,-43 0 0,22-22 16,0 22-16,0 0 0,0 0 0,0 21 15,-1-21-15,1 21 0,0 0 16,0 0-16,21 21 16,0 0-16,0 0 15,21 0-15,0-21 16,0 0-16</inkml:trace>
  <inkml:trace contextRef="#ctx0" brushRef="#br0" timeOffset="8525.67">14795 2053 0,'0'21'15,"-21"1"-15,21-1 0,-21 0 16,21 0-16,-21 21 0,21-20 15,-21-1-15,21 0 0,0 0 0,0 21 16,0-20-16,0-1 0,0 0 16,0 0-16,-21 0 0,21 0 0,0 1 15,0-1-15,0 0 16,-22-21-16,1 0 16,0-21-1,21 0-15,0-1 0,0 1 16,0-21-16,0 21 0,0 0 15,0-22-15,0 22 0,0-21 0,21 21 16,0-22-16,1 1 0,20 0 0,-21 20 16,21-20-16,1 21 0,-1 0 0,22 0 15,-22 21-15,21 0 0,-20 0 16,-1 0-16,22 21 0,-22 0 16,0 0-16,-21 0 0,22 22 0,-22-22 15,0 21-15,-21-21 0,0 22 0,0-22 16,0 21-16,0-21 0,0 22 15,-21-22-15,0 0 0,21 0 0,-21 0 16,-1 0-16,1-21 0,21 22 16,-21-22-16,0 0 15,21-22-15,0 1 16,0 0-16</inkml:trace>
  <inkml:trace contextRef="#ctx0" brushRef="#br0" timeOffset="9722.2">17208 2371 0,'0'0'0,"22"0"0,-1 0 0,42 0 16,-42 0-16,1 0 15,-1-21-15,0 21 0,0-22 16,0 22-16,0-21 0,1 0 0,-1 0 15,-21 0-15,0 0 0,0-1 16,0 1-16,0 0 0,-21-21 16,-1 21-16,1-1 0,0 1 0,-21 0 15,21 0-15,-1 0 0,-20 0 0,0 21 16,-1 0-16,1 0 0,0 0 16,-1 21-16,1 0 0,0 0 15,21 21-15,-22-20 0,1 20 0,21 0 16,-22 1-16,22-22 0,0 21 0,0 0 15,21 1-15,0-1 0,0-21 16,0 0-16,0 1 0,0-1 0,21 0 16,21 0-16,-20-21 0,-1 0 0,21 0 15,-21 0-15,22 0 0,-1-21 16,0 0-16,1 0 0,-1-1 0,0 1 16,1 0-16,-1 0 0,0 0 0,-21-22 15,1 22-15,-1 0 0,0-21 0,0 21 16,0-22-16,-21 22 15,21 0-15,-21 0 0,0 0 0,0-1 16,0 44 0,-21-1-1,0 0-15,0 0 0,21 21 0,0-20 16,-21 20-16,21-21 0,0 21 0,0-20 16,0 20-16,0-21 0,0 21 0,21-20 15,0-1-15,0 0 0,0 0 16,22 0-16,-22-21 0,21 21 0,1-21 15,-1 0-15,0 0 0,1 0 0,-1 0 16,21 0-16,-20 0 0,20-21 16,1 0-16,-22 21 0,22-21 15,-1-21-15,-21 20 0,22 1 0,-22-21 16,1 21-16,-1-22 0,-21 22 0,0-21 16,0 0-16,-21 20 0,0-20 15,0 21-15,-21-21 0,0 20 0,0 1 16,-21 0-16,20 21 0,-20 0 0,0 0 15,-1 0-15,22 0 0,-21 0 16,0 21-16,-1 0 0,22 1 0,0-1 16,0 0-16,0 0 0,-1 0 0,22 0 15,-21-21-15,21 22 0,0-1 0,0 0 16,0 0-16,0 0 16,21-21-16,22 0 0,-22 0 15,0 0-15,21 0 0,-20 0 0,20 0 16,-21 0-16,21 0 0,-20 0 15,20 0-15,-21-21 0,0 21 0,22-21 16,-22 21-16,0-21 0,-21 0 0,21 21 16,0-22-16,-21 44 47,0 20-47,0-21 0,0 21 15,-21-20-15,21 20 0,-21 21 0,21-20 16,0 20-16,-21-20 0,21 20 0,-21 1 15,21-1-15,-22-21 0,1 22 16,21-1-16,0 1 0,-21-1 0,0-20 16,0 20-16,0-20 0,21-1 0,-22 0 15,22 1-15,-21-22 0,21 0 16,0 0-16,0 0 0,0 0 0,0-42 31,0 0-15,0 0-16,0 0 0,0-22 0,0 22 15,21-21-15,1 0 16,-1-1-16</inkml:trace>
  <inkml:trace contextRef="#ctx0" brushRef="#br0" timeOffset="10078.01">18817 2265 0,'0'0'0,"21"-21"15,0 0 1,1-1-16,-1 22 0,0-21 16,0 21-16,0-21 0,0 21 15,1-21-15,-1 0 0,0 21 16,0-21-16,0 21 0,0-22 0,-21 1 16,0 0-16,0 0 15,-21 0-15,0 21 16,0 0-16,0 0 0,0 0 0,-1 21 15,1 0-15,-21 0 0,21 22 0,0-22 16,-1 0-16,1 21 0,0-21 16,21 22-16,-21-22 0,21 21 0,0-21 15,0 1-15,0 20 0,21-21 0,0 0 16,0 0-16,1-21 0,-1 22 16,0-1-16,0-21 0,0 0 0,0 0 15,1 0-15,-1 0 0,0 0 16,0-21-16,0-1 0,0 1 0,1 0 15</inkml:trace>
  <inkml:trace contextRef="#ctx0" brushRef="#br0" timeOffset="11098.45">21463 2201 0,'0'0'0,"21"0"16,0 0-16,0 0 15,1 0-15,-22-21 16,21 21-16,0-21 0,0 21 0,0-21 16,0 0-16,1 21 15,-22-21-15,0-1 0,0 1 0,0 0 16,0 0-16,-22 0 0,1 0 15,-21-1-15,0 22 0,-1-21 16,1 21-16,-22 0 0,22 0 0,-21 0 16,20 0-16,1 0 0,0 21 0,-1 1 15,1-1-15,0 0 0,20 0 0,1 21 16,0-20-16,0-1 0,21 0 16,0 21-16,0-21 0,0 1 0,0-1 15,21 0-15,0 0 0,0-21 0,1 21 16,-1-21-16,21 0 0,0 0 15,1 0-15,-1 0 0,0 0 0,1 0 16,-1-21-16,0 21 0,1-21 16,-1 0-16,0 21 0,-20-21 0,-1-1 15,0 22-15,0-21 0,-21 0 16,0 0-16,0 0 0,0 42 31,0 0-15,0 0-16,0 0 0,0 22 0,0-1 15,0 0-15,0 22 0,0-22 0,0 22 16,0-1-16,0 1 0,0-1 0,0 1 16,0-1-16,0 1 0,0-1 15,-21 1-15,21 20 0,0-20 0,0-1 16,-21 1-16,21-1 0,0 1 16,0-1-16,0 1 0,-21-22 0,21 1 15,-22-1-15,1 0 0,21-21 0,-21 22 16,21-22-16,-21-21 0,0 0 15,0 0-15,-1 0 16,22-21-16,-21-22 0,21 22 0,0-21 16,0 0-16,0-22 0,0 22 0,21-22 15,1-20-15,-1 20 0,0 1 0,0-1 16,0-21-16,0 22 0,22-1 16,-22 1-16,0-1 0,21 1 0,-20-1 15,20 1-15,-21 21 0,0-1 16,22 1-16,-22 0 0,21-1 0,-21 22 15,0-21-15,22 21 0,-22-22 16,0 22-16</inkml:trace>
  <inkml:trace contextRef="#ctx0" brushRef="#br0" timeOffset="11506.22">22161 1990 0,'-21'-21'16,"21"-1"-1,0 1-15,0 0 16,21 21 0,1 0-1,-1 0-15,0 0 0,0 0 0,0 0 16,0 0-16,1 21 0,-1 0 16,0 22-16,0-22 0,0 21 0,0 1 15,-21-1-15,22-21 0,-22 21 0,0 1 16,0-22-16,0 21 0,0-21 0,-22 1 15,22-1-15,-21 0 0,21 0 16,-21-21-16,21-21 16,0 0-1,0 0-15,0-1 16,0 1-16,21 0 0,-21 0 16,21 0-16,1 0 0,-22-22 0,21 22 15,0 0-15,0-21 0,0 20 0,0-20 16,1 21-16,-1 0 0,0-22 15,0 22-15,0 21 0,0-21 0,1 0 16,-1 21-16,0 0 16,-21 21-16,21 0 15</inkml:trace>
  <inkml:trace contextRef="#ctx0" brushRef="#br0" timeOffset="11834.37">22775 2201 0,'0'22'0,"43"-1"15,-22-21-15,0 0 0,0 0 16,0 0-16,0-21 16,1 21-16,20-22 0,-21 22 0,0-21 15,22 0-15,-22 21 0,0-21 0,0 0 16,0 0-16,-21-22 0,0 22 16,0 0-16,0 0 0,0 0 15,-21 21-15,0 0 16,0 0-16,-22 21 0,22 0 15,-21-21-15,0 21 0,20 0 0,1 22 16,-21-22-16,21 0 0,0 0 0,-1 21 16,22-20-16,0-1 0,0 0 15,0 0-15,0 0 0,0 22 16,0-22-16,22 0 0,-1-21 0,-21 21 16,21 0-16,0 0 0,21-21 0,-20 0 15,-1 0-15,0 0 0,21 0 16,-21 0-16,22 0 0,-1 0 0,0 0 15,1-21-15</inkml:trace>
  <inkml:trace contextRef="#ctx0" brushRef="#br0" timeOffset="12298.63">23876 2138 0,'0'0'0,"0"-21"0,0 0 0,0-1 0,0 1 15,0 0-15,-21 0 0,0 0 16,-1 0-16,1 21 0,0 0 15,0 0-15,0 0 0,0 21 0,-22 0 16,22 0-16,0 0 0,0 0 16,0 1-16,-22-1 0,22 21 0,0-21 15,0 0-15,0 22 0,21-22 0,0 0 16,0 0-16,0 0 0,0 1 0,0-1 16,0 0-16,21-21 15,0 21-15,0-21 0,0 0 16,0 0-16,22 0 0,-22 0 15,0-21-15,0 21 0,0-21 16,1 0-16,-1-1 0,0 1 0,0 0 16,-21 0-16,21 0 0,0-22 0,1 22 15,-22-21-15,0 21 0,21-22 0,-21 22 16,0 0-16,0 42 31,-21 0-31,-1 1 0,22-1 0,0 21 16,0-21-16,-21 22 0,21-22 15,0 21-15,0 0 0,0-20 0,0-1 16,0 21-16,0-21 0,0 0 16,0 1-16,0-1 15,21-21-15,1 0 16,-1 0-16,0 0 0,0-21 16,0 21-16,0-22 0,1 1 0,-1-21 15</inkml:trace>
  <inkml:trace contextRef="#ctx0" brushRef="#br0" timeOffset="12558.48">24320 1651 0,'0'-21'0,"0"42"0,0-63 0,0 21 16,0-1-16,0 44 16,0 20-16,-21-21 15,21 21-15,0-20 0,-21 20 0,0 0 16,21 22-16,-21-22 0,21 0 0,0 22 15,0-22-15,-21 1 0,21-1 16,0 0-16,0 1 0,-22-22 0,22 21 16,0-21-16,0 0 0,0 22 0,0-22 15,0 0-15,0 0 0,22-42 47,-1 21-47,-21-21 0,21 0 0</inkml:trace>
  <inkml:trace contextRef="#ctx0" brushRef="#br0" timeOffset="13022.21">24596 1715 0,'0'0'15,"21"-85"-15,-21 64 16,0 0-16,0 42 16,0 0-16,0 0 0,-21 21 15,21 1-15,-22-1 0,1 0 16,21 1-16,-21-1 0,0 22 0,21-22 15,-21 0-15,0 1 0,-1-1 0,22 0 16,-21 1-16,21-22 16,-21 21-16,21-21 0,0 0 0,0 1 15,0-1-15,0 0 0,-21-21 16,21-21 15,0 0-15,21-1-16,-21 1 0,0 0 0,21 21 15,0-21-15,-21 0 0,22 0 16,-1-1-16,-21 1 0,21 0 0,0 0 16,0-21-16,0 20 0,1 22 15,-1-21-15,0 0 0,0 21 0,0 0 16,0 21-16,-21 0 0,0 1 16,0-1-16,0 0 0,0 0 15,0 21-15,0-20 0,0-1 0,0 21 16,0-21-16,0 0 0,-21 1 15,21-1-15,0 0 0,-21-21 16,21 21-16,0-42 47</inkml:trace>
  <inkml:trace contextRef="#ctx0" brushRef="#br0" timeOffset="13589.89">24892 2223 0,'21'0'16,"0"0"-1,0 0 1,1 0-16,-1-22 0,0 22 0,0 0 16,0-21-16,0 0 0,1 21 0,-1-21 15,-21 0-15,21 21 0,-21-21 16,0-1-16,0 1 0,0 0 15,-21 21-15,0 0 16,-1 0-16,1 0 0,0 21 0,0 0 16,-21 1-16,20-1 0,1 0 15,0 21-15,0-21 0,0 22 0,21-22 16,0 0-16,-21 21 0,21-20 0,0-1 16,0 0-16,0 0 0,0 0 15,0 0-15,21 1 0,0-22 16,0 0-16,0 0 0,0 0 0,1 0 15,-1 0-15,0 0 0,0 0 16,0-22-16,0 22 0,1-21 0,-1 0 16,0 21-16,0-21 0,0 0 0,0-22 15,-21 22-15,22 0 0,-1-21 16,0-1-16,0 22 0,-21-21 16,21 21-16,0-22 0,-21 22 0,0 0 15,0 0-15,0 42 31,0 0-31,0 22 0,0-22 16,0 0-16,0 0 0,0 21 0,0-20 16,-21-1-16,21 0 0,0 0 15,0 0-15,-21 0 0,21 1 0,0-1 16,0 0-16,0 0 16,21-21 15,-21-21-31,0 0 15,0 0-15,0-1 0</inkml:trace>
  <inkml:trace contextRef="#ctx0" brushRef="#br0" timeOffset="13805.81">23897 1947 0,'0'0'0,"-42"0"15,21 0-15,-1 0 0,44 0 32,-1 0-32,0 0 15,21 0-15,-21 0 0,22 0 0,-1 0 16,-21 0-16,22 0 0,-22 0 0,0 0 16,-21-21-16,21 21 15</inkml:trace>
  <inkml:trace contextRef="#ctx0" brushRef="#br0" timeOffset="16214.52">27114 2096 0,'0'0'0,"0"-22"0,0-20 16,0 21-16,0-21 16,0 20-16,0-20 0,0 21 0,0-21 0,0 20 15,0 1-15,0 0 0,-21 21 31,0 21-31,0 22 0,21-22 0,-21 42 16,0-20-16,-1 20 0,22 1 16,-21-22-16,0 21 0,0 1 0,0-22 15,21 22-15,-21-22 0,-1 0 0,1 1 16,21-1-16,-21-21 0,0 0 16,21 22-16,-21-22 0,21 0 15,0 0-15,21-42 31,0 0-31,0 0 0</inkml:trace>
  <inkml:trace contextRef="#ctx0" brushRef="#br0" timeOffset="16674.39">27347 1969 0,'0'-22'0,"0"44"0,0-65 15,0 22-15,0 42 31,-21 22-31,0-22 0,0 21 0,21 0 16,0 1-16,0-1 0,-21 0 0,-1 1 16,22-1-16,-21 0 0,21 1 15,-21-1-15,21 0 0,-21 1 0,21-22 16,0 21-16,-21-21 0,21 1 0,-21-1 16,21 0-16,-22-21 15,22 21-15,0-42 16,0 0-1,0 0-15,0-1 0,0 1 16,0 0-16,22 0 0,-1-21 0,0 20 16,0-20-16,21 0 0,-20 21 0,20-22 15,-21 22-15,21 0 0,1 0 16,-1 0-16,0 21 0,1 0 0,-22 0 16,21 21-16,1 0 0,-1 0 15,-21 21-15,21-20 0,-20 20 16,-1-21-16,0 21 0,-21-20 0,0-1 0,0 21 15,0-21-15,0 0 16,0 1-16,0-1 0,-21-21 0,21 21 16,-21-21-16,21 21 0,-22-21 15,44 0 17,-1-21-32,0 0 15</inkml:trace>
  <inkml:trace contextRef="#ctx0" brushRef="#br0" timeOffset="17534.05">28342 2371 0,'0'0'0,"0"-43"15,0 22-15,0 0 0,0 0 0,0 0 16,0 0-16,-21 21 0,0-22 0,0 22 16,-1-21-16,1 21 15,0 0-15,-21 0 0,21 21 0,-22-21 16,1 22-16,0 20 0,20-21 15,-20 21-15,0-20 0,21 20 0,-22 0 16,22-21-16,0 22 0,0-1 0,0-21 16,21 0-16,0 1 0,0-1 15,0 0-15,0 0 0,21 0 0,0-21 16,0 0-16,0 0 0,22 0 16,-22 0-16,21 0 0,-21 0 15,22 0-15,-1 0 0,-21-21 0,21 21 16,-20-21-16,20 0 0,-21 0 0,0-22 15,0 22-15,1 0 0,-1-21 16,-21 20-16,0-20 0,21 21 0,-21 0 16,0 0-16,0 42 31,0 0-31,0 0 0,0 0 16,0 0-16,0 1 0,0 20 0,0-21 0,0 0 15,0 0-15,21 1 16,0-1-16,0 0 0,1-21 0,-1 21 15,0-21-15,0 0 0,21 0 0,-20 0 16,-1 0-16,0 0 0,0 0 16,0 0-16,0 0 0,1-21 0,-1 0 15,-21 0-15,21-1 0,-21 1 0,21 0 16,-21 0-16,0-21 0,0 20 16,21-20-16,-21 21 0,0 0 0,0 0 15,0-1-15,0 1 0,0 42 31,0 1-31,0-1 0,-21 0 16,21 0-16,-21 21 0,21-20 16,0-1-16,-21 0 0,0 0 15,21 21-15,-22-42 0,22 22 0,0-1 16,0 0-16,-21-21 0,21 21 16,-21-21-1,21-21 1,0 0-16,0 0 15,0-1-15,21 1 0,0-21 16,-21 21-16,22 0 0,-1-22 0,0 22 16,0-21-16,21 21 0,-20-22 15,20 22-15,0 0 0,-21 0 16,22 21-16,-1 0 0,-21 0 0,22 0 16,-22 0-16,0 21 0,-21 0 15,0 21-15,21-20 0,-21 20 0,0-21 16,21 21-16,-21 1 0,0-1 0,0-21 15,0 22-15,0-22 0,-21 0 16,0 0-16,21 0 0,-21 0 0,0-21 16,21 22-16,-22-22 0,1 0 0,0 0 15,0 0-15,0 0 16,0 0-16,-1 0 0,-20-22 16,21 22-16</inkml:trace>
  <inkml:trace contextRef="#ctx0" brushRef="#br0" timeOffset="17793.9">26522 2159 0,'-43'0'0,"86"0"0,-107 0 0,43 0 16,42 0-1,0-21-15,1 21 0,20-21 0,0 21 16,1 0-16,20 0 0,1-21 16,-1 21-16,-21 0 0,22 0 15,-22 0-15,1 0 0,-22 0 0,0 0 16,0 0-16,-42 0 16,0 0-16</inkml:trace>
  <inkml:trace contextRef="#ctx0" brushRef="#br0" timeOffset="18818.41">3302 3662 0,'0'-21'15,"0"42"-15,0-63 0,0 20 16,0 44 0,0-1-1,0 21-15,0-21 0,0 22 0,0-1 16,0 21-16,0 1 0,0-22 15,0 22-15,0-1 0,-21 1 0,21-22 16,-21 22-16,21-22 0,0 0 0,-22-21 16,22 22-16,0-22 15,-21 0-15,21 0 0,0 0 16,0-42 15,21 0-31,1 0 16,-1 0-16</inkml:trace>
  <inkml:trace contextRef="#ctx0" brushRef="#br0" timeOffset="19354.49">3810 3979 0,'0'-21'0,"-21"21"15,0-21-15,-1 21 0,22-21 0,-21 21 16,0-21-16,0 21 0,21-21 0,-21 21 15,21-22-15,-21 1 0,21 0 16,0 0-16,0 0 0,0 0 16,0-1-16,21 22 0,0-21 0,0 0 15,21 0-15,-20 0 0,20 0 16,-21 21-16,21-22 0,1 22 16,-22 0-16,21 0 0,-21 0 0,1 0 15,-1 0-15,0 22 0,0-1 0,-21 0 16,0 0-16,0 21 0,0-20 15,0-1-15,0 21 0,-21 0 0,0-20 16,-22 20-16,22 0 0,0 1 0,-21-1 16,21 21-16,-1-20 0,1-22 15,0 21-15,0 1 0,21-1 0,-21-21 16,21 0-16,0 0 0,0 1 0,0-1 16,21 0-16,0-21 0,0 0 15,0 0-15,22 0 0,-22 0 0,21 0 16,-21 0-16,1-21 0,20 0 0,-21-1 15,21 1-15,-20 0 16,-1 0-16,-21-21 0,0 20 0,21-20 0,-21 21 16,0 0-16,0-22 0,-21 22 15,0-21-15,-1 21 0,1 0 16,-21 21-16,21-22 0,-22 22 0,1 0 16,0 0-16,21 0 0,-22 0 0,1 0 15,21 22-15,0-22 0,-1 21 16,22 0-16,0 0 0,0 0 15,0 0-15,22 1 0,-1-22 16,0 0-16,0 21 0</inkml:trace>
  <inkml:trace contextRef="#ctx0" brushRef="#br0" timeOffset="21182.38">5905 3725 0,'0'0'0,"-21"0"16,0 0 0,21 22-16,0-1 15,0 0-15,0 0 16,21-21-1,0 0-15,1 0 16,-1 0-16,0 0 0,21 0 0,1 0 16,-22-21-16,21 21 0,0-21 0,1 0 15,-1 21-15,0-22 16,1 1-16,-1 0 0,0 21 0,-20-21 16,-22 0-16,0 0 0,0-1 15,0 1-15,-43 0 0,22 21 16,-21-21-16,21 21 0,-22 0 0,1 0 15,-22 0-15,22 0 0,0 21 0,-1 0 16,1 0-16,21 1 0,-21-1 16,20 0-16,-20 21 0,42-21 0,-21 22 15,21-22-15,0 21 0,0-21 0,0 1 16,0 20-16,21-21 0,0 0 16,0 0-16,22-21 0,-22 22 0,21-22 15,1 0-15,-1 0 0,0 0 16,1 0-16,-22 0 0,21 0 15,-21 0-15,0 0 0,1 0 0,-22-22 16,-22 22 0,1 0-16,0 0 0,-21 0 15,-1 22-15,1-1 0,0-21 0,-1 42 16,1-21-16,0 0 0,21 22 0,-22-1 16,22-21-16,0 22 0,0-22 15,21 21-15,0-21 0,0 22 0,0-22 16,21 0-16,21 0 0,-21-21 0,1 21 15,20-21-15,0 0 0,1 0 0,-22 0 16,21 0-16,0 0 16,1-21-16,20 21 0,-20-21 0,-1-21 15,21 20-15,-20 1 0,20-21 0,-20 0 16,-1 20-16,0-41 0,1 21 0,-1-1 16,0 1-16,1-22 0,-22 22 15,0 0-15,0-22 0,0 22 0,0 0 16,-21-1-16,0 1 0,0 0 0,0 20 15,0 1-15,0 0 0,-21 21 16,0 0-16,0 42 16,0-20-16,0-1 0,21 21 15,-22 0-15,22 1 0,-21-1 16,0 0-16,21 1 0,-21-1 16,21 0-16,0 1 0,-21 20 0,21-42 15,0 22-15,0-1 0,0-21 16,0 22-16,0-22 0,21 0 0,0 0 15,0-21-15,0 0 0,1 0 0,20 0 16,0 0-16,-21 0 0,22 0 0,-22-21 16,21 21-16,1-21 0,-22 0 15,21-1-15,-21 1 0,0-21 0,1 21 16,-22 0-16,0-1 0,0 1 16,0 0-16,0 42 31,0 0-31,-22 1 0,1-1 15,21 0-15,0 0 0,0 0 0,-21 22 16,21-22-16,0 0 0,0 0 16,0 0-16,0 0 15,21-42 17,-21 0-32,21 0 15,-21 0-15,22 0 0</inkml:trace>
  <inkml:trace contextRef="#ctx0" brushRef="#br0" timeOffset="21322.31">7239 3852 0,'0'0'0,"0"-21"0,0 0 15,-21 21 1,21 21 0,0 0-1,0 1-15,21-1 16,0-21-16,-21 21 0</inkml:trace>
  <inkml:trace contextRef="#ctx0" brushRef="#br0" timeOffset="21845">7853 4001 0,'0'0'0,"63"-22"16,-63 1-16,21 0 15,-21 0-15,0 0 0,-21 0 16,0-1-16,0 1 0,-21 21 0,-1 0 15,22-21-15,-21 21 0,-1 0 16,1 0-16,0 21 0,-1 0 0,1 1 16,21-1-16,-21 0 0,20 21 0,-20-21 15,21 22-15,0-22 0,21 21 16,0-21-16,-21 22 0,21-22 0,0 0 16,0 0-16,21 0 15,0-21-15,0 0 0,0 0 0,22 0 16,-1 0-16,-21 0 0,21-21 15,1 21-15,-1-21 0,0 0 0,-20 0 16,20 0-16,-21 21 0,0-22 0,22 1 16,-22 0-1,-21 42 1,0 0-16,0 1 0,0 20 0,0-21 16,0 21-16,0 1 0,0 20 0,0-20 15,0-1-15,0 0 0,0 22 16,0-22-16,0 22 0,0-1 0,0 1 15,0-22-15,0 21 0,0 1 16,-21-22-16,-1 22 0,22-22 0,-21 0 16,0 1-16,0-22 0,21 21 0,-21-21 15,0 1-15,-1-22 16,1 0-16,21-22 16,0 1-16,0 0 15,0 0-15,0 0 0,0 0 0,0-22 16,0 22-16,21 0 0,1-21 15,-1-1-15,0 22 0,0-21 0</inkml:trace>
  <inkml:trace contextRef="#ctx0" brushRef="#br0" timeOffset="22218.79">8255 3916 0,'0'0'0,"0"21"31,0 0-31,0 0 16,0 1-16,0-1 0,-21 0 0,0 0 15,21 0-15,-22 0 0,22 1 16,0-1-16,-21 0 0,21 0 0,-21 0 16,21 0-16,0-42 46,0 0-46,0 0 0,0 0 0</inkml:trace>
  <inkml:trace contextRef="#ctx0" brushRef="#br0" timeOffset="22374.7">8128 3704 0,'-21'0'15,"42"0"-15,-63 0 16,20 0-16,22 21 15,0 1 1,0-1-16,22 0 16</inkml:trace>
  <inkml:trace contextRef="#ctx0" brushRef="#br0" timeOffset="22822.44">8467 3810 0,'21'-21'15,"-42"21"17,-1 0-32,1 0 15,0 0-15,0 0 0,-21 21 16,20 0-16,1 0 0,0 1 16,0 20-16,0-21 0,0 21 15,-1-20-15,1 20 0,21-21 0,-21 0 16,21 22-16,0-22 0,0 0 0,0 0 15,21 0-15,0-21 0,1 0 16,-1 0-16,0 0 0,0 0 16,0 0-16,0-21 0,1 21 0,-1-21 15,21 0-15,-21 0 0,0-1 0,1 1 16,-1-21-16,-21 21 0,21-22 16,0 22-16,-21-21 0,0 21 0,0 0 15,0-1-15,0 1 0,0 0 0,0 42 31,-21 0-31,21 1 0,-21-1 16,0 0-16,21 0 0,0 21 0,0-20 16,0-1-16,-22 0 0,22 0 15,0 0-15,0 0 0,0 1 0,0-1 16,22-21 0,-1 0-1,-21-21-15,21-1 0,0 22 0,-21-21 16,21 0-16,0-21 0</inkml:trace>
  <inkml:trace contextRef="#ctx0" brushRef="#br0" timeOffset="23290.18">8975 3344 0,'0'-21'0,"0"42"0,0-84 0,0 42 16,-22 21-1,1 21-15,0 0 16,21 21-16,-21-20 0,0 20 15,21 0-15,-21 1 0,21 20 0,-22-21 16,1 1-16,21-1 0,-21 22 0,0-22 16,0 0-16,21 1 0,-21-1 0,-1 0 15,22 1-15,0-22 0,-21 0 16,21 0-16,-21 0 0,21 0 0,0-42 47,0 0-47,0 0 0,21 0 0,0 0 15,1-1-15,-1-20 0,0 21 16,0 0-16,0-22 0,22 22 0,-22 0 16,21 0-16,-21 0 0,22 21 15,-22 0-15,21 0 0,-21 0 0,22 0 16,-22 21-16,0 0 0,0 0 0,0 0 16,0 22-16,-21-22 0,0 21 0,0-21 15,0 1-15,-21 20 0,0-21 16,-21 0-16,21 22 0,-22-22 0,22 0 15,-21-21-15,-1 21 0,22 0 16,-21-21-16,21 0 0,0 0 0,-1 0 0,1 0 16,0 0-1,21-21-15,21 0 16,0 0-16,1 0 0,-1-22 16,0 22-16,21-21 0</inkml:trace>
  <inkml:trace contextRef="#ctx0" brushRef="#br0" timeOffset="23546.03">9610 3175 0,'0'0'0,"0"-21"0,-22 21 15,1 21 1,0 0-16,21 22 0,-21-22 16,0 21-16,0 22 0,-1-22 0,22 21 15,-21-20-15,0 20 0,0 1 0,21-1 16,-21-20-16,0 20 0,21-21 0,-22 22 15,22-22-15,0 1 0,0-1 16,0 0-16,0-21 0,0 22 0,0-22 16,0 0-16,0 0 0,22-21 15,-1 0 1,0-21-16,0 0 16,0 0-16,-21 0 0,21-1 0</inkml:trace>
  <inkml:trace contextRef="#ctx0" brushRef="#br0" timeOffset="23866.08">9631 3874 0,'21'0'31,"0"0"-31,0 0 0,0 0 16,22 0-16,-22-22 15,21 1-15,-21 21 0,22-21 0,-22 21 16,21-21-16,-21 0 0,1 0 0,-22-1 15,0 1-15,-22 21 16,-20 0 0,21 0-16,-21 0 0,-1 0 0,1 21 15,0 1-15,-1-1 0,22 0 0,-21 21 16,21-21-16,-1 22 0,1-1 16,21-21-16,0 22 0,0-22 0,0 21 15,0-21-15,21 22 0,1-22 0,20 0 16,-21 0-16,21-21 0,1 21 0,-22-21 15,21 0-15,1 0 0,-1 0 16,0 0-16,-21 0 0,22-21 0,-1 0 16,-21 0-16</inkml:trace>
  <inkml:trace contextRef="#ctx0" brushRef="#br0" timeOffset="24379.79">11811 3620 0,'0'-22'0,"0"44"0,21-86 0,0 43 0,-21 0 16,0-22-16,21 22 0,-21 0 15,22 0-15,-22 0 0,0 0 0,0 42 32,0 0-32,0 21 15,-22 1-15,22-1 0,-21 0 16,21 1-16,-21 20 0,21-21 0,0 1 16,0 20-16,-21-20 0,0-1 0,21 0 15,-21 1-15,21-1 0,0 0 0,0-21 16,0 1-16,-22 20 0,22-21 15,0 0-15,0-42 32,0 0-17</inkml:trace>
  <inkml:trace contextRef="#ctx0" brushRef="#br0" timeOffset="24725.85">11620 3683 0,'-21'-42'0,"42"84"0,-42-105 15,21 41-15,0 1 0,0 0 0,0 0 16,0 0-16,0 0 0,21-1 16,1 1-16,-1 0 0,0 21 0,21-21 15,-21 21-15,22 0 0,-1 0 0,22 0 16,-22 0-16,21 0 0,1 21 16,-1 21-16,1-20 0,-22-1 0,22 21 15,-22 0-15,0 1 0,-20-1 16,20-21-16,-42 22 0,0-1 0,0 0 15,0 1-15,-21-1 0,0-21 0,-22 21 16,1 1-16,0-22 0,-22 0 16,1 21-16,20-20 0,-20-1 0,20 0 15,1-21-15,0 21 0,-1 0 0,1-21 16,21 0-16,0 21 0,0-21 0,-1 0 16,44 0 30,-1-21-46,0 21 0,21-21 0,1 0 16,-1 0-16</inkml:trace>
  <inkml:trace contextRef="#ctx0" brushRef="#br0" timeOffset="25249.8">13060 3598 0,'0'0'0,"0"-63"16,-21 42-16,-1 21 16,1 0-16,0 0 0,0 21 15,0 0-15,21 0 0,-21 22 16,-1-22-16,1 21 0,0-21 0,21 22 16,-21-1-16,0 0 0,0 1 15,21-1-15,-22 21 0,1-20 0,0-1 16,21 0-16,-21 1 0,0-1 0,0 0 15,21-20-15,0-1 0,-22 0 16,1 0-16,21 0 0,-21 0 0,21-42 31,0 0-15,0 0-16,0-21 16,0 20-16,21 1 0,0-21 0,-21 21 15,22-22-15,-1 22 0,0 0 16,-21 0-16,21 0 0,-21 0 0,21 21 15,0 21 1,-21 0-16,22 21 0,-22-21 16,21 1-16,-21-1 0,21 21 0,-21-21 15,21 0-15,0 1 0,0-1 0,1 0 16,-1 0-16,0 0 0,0-21 16,0 0-16,22 0 0,-22 0 0,21 0 15,-21 0-15,0 0 0,22 0 0,-22-21 16,0 0-16,0 21 0,-21-21 0,21 21 15,-21-21-15,22-1 0,-22 1 16,0 0-16,0 0 16,0 0-16,0 0 0,0-1 15</inkml:trace>
  <inkml:trace contextRef="#ctx0" brushRef="#br0" timeOffset="28406.4">15430 3662 0,'0'-21'15,"0"0"1,0-1-16,0 1 0,0 0 16,0 0-16,0 0 15,0 0-15,0-1 16,-21 22 0,0 0-1,21 22-15,-21-1 0,0 0 0,21 0 16,-21 21-16,-1-20 0,22 20 15,-21 0-15,21-21 0,-21 22 0,21-1 16,-21-21-16,21 22 0,0-1 16,0-21-16,0 21 0,-21-20 0,21-1 15,0 0-15,0 21 0,0-21 16,0 1-16,21-1 0,0-21 16,0 0-16,0 0 0,1 0 15,-1 0-15,0 0 0,0 0 0,0-21 16,22 21-16,-22-22 0,0 1 15,21 0-15,-21 0 0,1 0 0,-1-22 16,0 22-16,0-21 0,0 21 0,-21-22 16,0 1-16,0 21 0,0-21 0,0-1 15,-21 22-15,0-21 0,0 21 16,0-22-16,-1 22 0,-20 0 16,21 21-16,-21 0 0,-1 0 0,22 0 15,-21 0-15,-1 21 0,22 0 16,-21 0-16,21 1 0,0 20 0,-1-21 15,22 0-15,0 22 0,0-22 0,0 0 16,0 21-16,0-21 0,22 1 0,-1-22 16,0 21-16,64 0 15,-43-21-15,-21 0 0,21 0 16,1 0-16,-22 0 0,21 0 0,1 0 16,-22-21-16,21 0 0,-21 21 0,22-22 15,-22 1-15,0 0 0,0 0 16,0 0-16,0 0 0,-21-1 15,0 1-15,0 0 0,0 0 0,0 0 16,0 42 15,0 0-31,0 0 16,0 0-16,0 1 16,22-22-1,-1 0-15,0 0 0,0 0 16,0 0-16,0 0 0,1 0 0,-1-22 15,0 22-15,0-21 0,-21 0 16,21 21-16,-21-21 16,-21 21 15,0 21-31,21 0 0,-21 22 16,0-22-16,21 0 0,0 21 15,0 1-15,-22-22 0,22 21 0,-21-21 16,21 22-16,0-22 0,0 21 0,0-21 15,0 0-15,0 1 0,0-1 0,0 0 16,21-21 0,1 0-1,-1 0-15,0-21 0,0 0 16,0-1-16,0 1 0,22 0 0</inkml:trace>
  <inkml:trace contextRef="#ctx0" brushRef="#br0" timeOffset="28790.18">16616 3874 0,'0'0'0,"0"21"15,21-21-15,0 0 16,0 0 0,0 0-16,1 0 0,-1 0 0,0 0 15,0-21-15,0 21 0,0-22 16,1 22-16,-1-21 0,0 21 0,0-21 15,0 0-15,-21 0 0,0 0 16,0-1-16,0-20 0,0 21 16,0 0-16,0 0 0,0-1 15,-21 1-15,-21 21 0,21 0 0,-1 0 16,1 0-16,-21 21 0,21 1 16,-22 20-16,1-21 0,21 21 0,0-20 15,-22 20-15,22 0 0,0 1 0,0-1 16,0-21-16,21 21 0,0 1 0,0-22 15,0 21-15,0-21 16,0 1-16,21-1 0,0 0 0,0 0 16,0-21-16,22 0 0,-22 0 0,0 0 15,21 0-15,1 0 0,-22 0 0,21 0 16,1-21-16,-1 0 0,0 0 16,1-1-16,-1 1 0</inkml:trace>
  <inkml:trace contextRef="#ctx0" brushRef="#br0" timeOffset="29046.03">17547 3323 0,'0'0'0,"0"-42"0,0 0 15,-21 42 1,0 21-16,0 0 16,-1 21-16,1-21 0,0 22 15,0-1-15,0 0 0,0 22 0,21-22 16,-22 1-16,1-1 0,21 0 0,0 22 15,-21-43-15,21 21 0,-21 1 16,21-1-16,-21 0 0,21-21 0,0 22 16,0-22-16,0 0 0,0 0 0,0 0 15,0 1-15,0-1 0,21-21 16,0 0-16,0 0 16,0-21-16,22-1 0,-22 1 0</inkml:trace>
  <inkml:trace contextRef="#ctx0" brushRef="#br0" timeOffset="29473.8">17928 3789 0,'21'-42'15,"-42"84"-15,63-84 0,-42 20 0,0 1 16,22 21-16,-22-21 0,0 0 0,-22 21 31,1 0-31,0 0 0,0 0 0,-21 0 16,20 21-16,1 0 0,-21 0 0,21-21 15,0 22-15,-1-1 0,1 0 0,21 0 16,0 0 0,0 0-16,0 1 0,21-1 15,1-21-15,-1 21 0,0-21 16,0 21-16,0 0 0,0-21 16,-21 21-16,0 1 0,22-22 15,-22 21-15,21 0 0,-21 0 0,0 0 16,0 0-16,0 1 0,0-1 15,0 0-15,0 0 0,-21-21 0,-1 21 16,1-21-16,0 0 0,0 21 16,0-21-16,0 0 0,-1 0 0,-20 0 15,21 0-15,-21 0 0,20 0 0,-20 0 16,21 0-16,0 0 0,0 0 16,-1 0-16,1-21 0,21 0 15,0 0 1,0 0-16,21 21 15,22-21-15,-22-1 0,0 22 0,21-21 16,1 0-16</inkml:trace>
  <inkml:trace contextRef="#ctx0" brushRef="#br0" timeOffset="29814.6">18330 3979 0,'0'0'0,"21"0"15,1-21-15,-1 0 0,0 21 16,-21-21-16,21 21 0,0-21 16,0 0-16,1-1 0,-1 1 15,0 0-15,-21 0 0,0 0 0,0 0 16,0-1-16,-21 22 16,0 0-1,-22 0-15,22 0 0,0 22 0,-21-1 16,20 0-16,-20 0 0,21 0 0,0 22 15,0-22-15,-1 21 0,1-21 16,21 22-16,0-22 0,0 0 0,0 21 16,0-21-16,0 1 0,21-1 15,1 0-15,-22 0 0,42 0 0,-21-21 16,0 21-16,22-21 0,-22 0 16,0 0-16,0 0 0,0 0 0,0 0 15,1-21-15,-1 0 0,0 0 0,-21 0 16</inkml:trace>
  <inkml:trace contextRef="#ctx0" brushRef="#br0" timeOffset="31975.19">19727 4128 0,'0'-22'31,"0"1"-31</inkml:trace>
  <inkml:trace contextRef="#ctx0" brushRef="#br0" timeOffset="33086.07">19770 3874 0,'0'0'0,"-22"0"0,-20 42 16,21-42 0,21 21-16,21-21 47,0 0-47,0 0 15,1 0-15,-1-21 0,0 21 0,0-21 16,0 0-16,0-1 0,1 1 0,-1 0 15,-21-21-15,21 21 0,0-22 0,0 1 16,-21 0-16,0-1 0,21-20 16,-21 20-16,22 1 0,-22 0 0,0-1 15,0 22-15,0 0 0,0 0 0,0 0 16,0 42 0,-22 0-16,1 21 0,0 1 15,0-22-15,21 21 0,-21 22 16,21-22-16,-21 0 0,-1 1 15,22-1-15,0 0 0,0 1 0,-21-1 16,21 0-16,-21-20 0,21 20 0,0-21 16,0 21-16,0-20 0,0-1 0,0 0 15,0 0-15,0-42 47,0 0-47,0 0 0,21-1 16,0-20-16,-21 21 0,22 0 15,-1 0-15,0-1 0,0 1 16,-21 0-16,21 0 0,0 0 0,1 21 16,-1 0-16,0 0 15,0 21 1,-21 0-16,21 21 0,-21-20 0,0 20 16,0-21-16,0 21 0,0-20 0,0 20 15,0-21-15,21 21 0,-21-20 16,0-1-16,22 0 0,-22 0 0,21-21 15,0 21-15,0-21 0,0 0 0,0 0 16,1 0-16,20 0 0,-21 0 0,21 0 16,1-21-16,-1 21 0,0-21 15,1 0-15,-1 0 0,0-1 16,-20 1-16,20-21 0,-21 21 0,0-22 16,0 1-16,1 21 0,-22-21 0,0 20 15,0-20-15,0 21 0,0 0 16,0 0-16,0-1 0,-22 22 0,1 0 15,0 0-15,0 0 0,-21 22 0,20-1 16,1 0-16,0 0 0,-21 21 0,42-20 16,-21 20-16,21-21 0,0 21 15,0 1-15,0-22 0,0 21 0,21-21 16,0 1-16,0-1 0,0 0 0,0-21 16,22 21-16,-22-21 0,0 0 0,21 0 15,-20 0-15,20 0 16,0 0-16,1 0 0,-22-21 0,21 0 15,22 21-15,-22-21 0</inkml:trace>
  <inkml:trace contextRef="#ctx0" brushRef="#br0" timeOffset="33934.16">22310 3641 0,'0'0'16,"-22"-21"0,1 21-16,0 0 15,0 21 1,0 0-16,21 0 0,-21 21 0,21-20 16,-22 20-16,1-21 0,21 21 0,0-20 15,0 20-15,-21-21 0,21 0 16,-21 22-16,21-22 0,0 0 0,0 0 15,0 0-15,0 0 0,0 1 16,-21-22 15,0 0 16,21 21-31,0-42 93,0-1-109,0 1 16,0 0-16,0 0 0,0 0 15,21 0-15,-21-1 0,21 1 0,-21 0 16,21 0-16,-21-21 0,0 20 16,21-20-16,0 0 0,1 21 0,-1-22 15,0 1-15,0 0 0,0-1 0,0-20 16,1 20-16,-1 22 0,0-21 16,-21 0-16,0 20 0,0 1 15,-21 21 1,0 0-16,-1 21 0,1 1 15,-21-1-15,21 0 0,0 0 0,-1 21 16,1-20-16,21-1 0,0 21 0,0-21 16,0 0-16,0 1 0,0 20 15,0-21-15,0 0 0,21 0 16,1 22-16,-1-22 0,0 0 0,0 21 16,-21-20-16,0 20 0,21-21 0,-21 21 15,0-20-15,0-1 0,0 0 16,0 0-16,0 0 0,0 0 0,-21-21 15,0 22-15,0-22 0,0 0 16,-1 0-16,1 0 0,0 0 0,0 0 16,21-22 31,21 1-47,0 0 0,0 0 0,1 0 15,-1 0-15,0-22 0</inkml:trace>
  <inkml:trace contextRef="#ctx0" brushRef="#br0" timeOffset="34401.89">22818 3344 0,'0'0'0,"42"-148"15,-42 127 1,0 0-16,0 42 31,-21 0-31,0 22 0,-1-1 16,22 0-16,-21 22 0,0-22 0,0 22 15,21-22-15,-21 21 0,0-20 0,-1-1 16,22 0-16,-21 22 0,0-43 16,0 21-16,21 1 0,-21-1 0,0-21 15,21 0-15,0 1 0,0-1 0,-22 0 16,22 0 0,0-42-1,0 0-15,0 0 16,22-1-16,-1 1 0,0 0 0,0 0 15,0-21-15,22 20 0,-22-20 16,21 21-16,0 0 0,-20-22 16,20 22-16,-21 0 0,21 21 0,-20-21 15,-1 21-15,0 0 0,0 21 16,-21 0-16,0 0 16,0 1-16,0-1 0,0 21 0,0-21 15,0 0-15,0 1 0,0 20 0,0-21 16,0 0-16,0 0 0,0 1 15,0-1-15,-21 0 0,21 0 16,21-21 15,0 0-31,0-21 16,22 0-16,-22 21 0,21-21 0</inkml:trace>
  <inkml:trace contextRef="#ctx0" brushRef="#br0" timeOffset="35418.31">23601 3747 0,'0'-22'0,"0"44"0,0-65 0,0 22 16,-21 21 0,-1 0-16,1 0 15,0 21-15,0 0 0,-21-21 0,20 22 16,1-1-16,0 21 0,0-21 16,0 0-16,21 1 0,0 20 0,0-21 0,0 0 15,0 0-15,0 1 16,0-1-16,0 0 0,0 0 0,21 0 15,0-21-15,0 0 0,0 21 0,1-21 16,20 0-16,0 0 0,-21 0 0,22 0 16,-1-21-16,-21 0 0,22 21 15,-1-21-15,-21 0 0,0-22 0,0 22 16,1 0-16,-1-21 0,-21-1 0,0 1 16,0 0-16,0-1 0,0 22 15,0-21-15,-43 21 0,22 0 0,0-1 16,-21 1-16,21 21 0,-22 0 0,22 0 15,-21 21-15,-1 1 0,22-1 0,-21 0 16,21 21-16,0-21 16,-1 22-16,1-22 0,21 21 0,0-21 15,0 22-15,0-22 0,0 21 0,0-21 16,21 1-16,1-1 0,20 0 16,-21 0-16,0 0 0,22 0 0,-1-21 15,-21 0-15,21 0 0,1 0 0,-1 0 16,22 0-16,-22-21 0,0 0 0,1 0 15,-22 0-15,21 0 0,0-1 16,-20 1-16,-1 0 0,21-21 0,-21 21 16,0-22-16,-21 22 0,22 0 0,-22-21 15,21 20-15,-21 1 0,0 42 32,0 1-32,-21-1 0,21 0 15,-22 0-15,22 0 0,0 0 0,0 22 16,0-22-16,0 0 0,0 21 15,0-20-15,0-1 0,0 0 0,0 0 16,22-21-16,-1 21 0,0-21 0,0 21 16,0-21-16,0 0 0,22 0 0,-22 0 15,0-21-15,21 0 0,-20 21 16,-1-21-16,0 0 0,0-22 16,0 22-16,-21 0 0,21-21 0,1 21 15,-1-22-15,0 1 0,-21 21 0,0 0 0,21-1 16,-21 1-16,0 0 15,0 42 1,-21 0-16,0 1 0,21-1 0,0 0 16,0 21-16,-21-21 0,21 1 0,0 20 15,0-21-15,0 0 0,0 0 16,21 22-16,0-22 0,0-21 0,0 21 16,0 0-16,22-21 0,-22 0 0,21 0 15,-21 0-15,22 0 0,-22 0 16,21-21-16,-21 0 0,22 0 0,-22 0 15,0-1-15,0-20 0,0 21 16,1-21-16,-1-1 0,0 1 0,0 0 0,0-22 16,0 1-16,1-1 15,-22 1-15,21-1 0,0 1 0,0-1 16,0 22-16,-21-1 0,0 1 0,21 21 16,-21 42-1,-21 0-15,21 22 0,-21-1 16,0 0-16,0 1 0,0-1 0,21 21 15,-22-20-15,22 20 0,-21-20 16,21-1-16,-21 0 0,21 1 0,0-22 16,0 21-16,0-21 0,0 0 15,0 22-15,0-22 0,0 0 0,21-21 0,0 21 16,1 0-16,-1-21 16,21 0-16,0 0 0,1 0 0</inkml:trace>
  <inkml:trace contextRef="#ctx0" brushRef="#br0" timeOffset="35890.04">26014 3874 0,'0'-22'0,"0"44"0,0-86 0,0 43 15,0 0-15,-21-22 0,-1 22 0,1 0 16,0 0-16,21 0 0,-42 21 0,21 0 16,-1 0-16,1 0 0,-21 0 15,0 0-15,20 0 0,-20 21 16,0 0-16,-1 0 0,1 22 0,0-22 15,21 0-15,-22 21 0,22-21 0,0 1 16,0 20-16,21-21 0,0 21 16,0-20-16,0-1 0,21 21 0,0-21 15,0 0-15,22-21 0,-22 22 0,21-22 16,0 0-16,-20 0 0,20 0 16,0 0-16,1-22 0,-1 1 0,-21 0 15,21-21-15,1 21 0,-1-22 0,0 1 16,-20-22-16,20 22 0,0-21 0,-21-22 15,22 21-15,-1-20 16,0-1-16,-20 22 0,20-1 0,-21 1 16,0 20-16,0 1 0,-21 0 0,0 20 15,-21 44 1,-21-1-16,21 0 16,0 21-16,-1 22 0,-20-22 0,21 22 15,0-1-15,0-21 0,-1 22 16,22-1-16,0-20 0,0-1 0,0 0 15,0 1-15,0-1 0,22 0 0,-1-20 16,0-1-16,0 0 0,0 0 0,0 0 16,1-21-16,-1 0 0,21 0 15,-21 0-15,0 0 0,1-21 16</inkml:trace>
  <inkml:trace contextRef="#ctx0" brushRef="#br0" timeOffset="36738.64">28617 3514 0,'0'0'0,"0"-43"15,0 22-15,0 0 0,-21 0 16,21 42 0,0 0-1,-21 0-15,21 1 0,-21 20 0,21-21 16,-21 21-16,21 1 0,-22-1 0,22 0 15,-21 1-15,21-1 0,0-21 16,-21 22-16,21-1 0,0-21 0,-21 0 16,21 0-16,0 1 0,0-1 0,21-42 47,0-1-47,-21 1 0,21 0 15,1 0-15,-1-21 0,-21 20 0,21 1 16,0-21-16,0 21 0,0 0 15,1-1-15,-1 1 0,0 0 0,0 21 16,0 0-16,0 0 0,1 0 0,-1 21 16,-21 0-16,21 1 0,0-1 15,0 0-15,-21 0 0,21 21 0,1-20 16,-1-1-16,0 0 0,0 21 0,0-42 16,0 21-16,22 1 15,-22-22-15,0 0 0,21 0 0,-20 0 0,-1 0 16,0 0-16,0 0 0,21-22 15,-20 1-15,-1 0 16,-21 0-16,21-21 0,-21 20 0,0 1 16,0-21-16,0 0 0,0-1 0,0 1 15,0 0-15,0-1 0,0 1 16,0 0-16,0 20 0,0 1 0,0 0 16,0 0-16,-21 21 0,0 0 0,-1 0 15,1 0-15,0 21 16,21 0-16,-21 0 0,21 1 0,0-1 15,0 0-15,0 0 0,0 0 0,21 0 16,0 1-16,0-1 0,22 0 16</inkml:trace>
  <inkml:trace contextRef="#ctx0" brushRef="#br0" timeOffset="37670.1">30057 3662 0,'21'-21'0,"-42"42"0,42-63 0,-21 20 0,0 1 15,0 0-15,-21 21 16,-1 0-16,-20 0 0,21 0 16,-21 0-16,-1 21 0,1 0 0,0 1 15,20-1-15,-20 0 0,21 0 0,-21 21 16,20-20-16,1-1 16,0 0-16,21 0 0,0 0 0,0 0 15,0 1-15,0-1 0,0 0 0,0 0 16,21-21-1,0 0-15,1 0 0,-1 0 0,0 0 16,0 0-16,0 0 0,22-21 0,-22 0 16,0 0-16,0 21 0,0-22 15,0-20-15,1 21 0,-1 0 0,0-22 16,0 22-16,-21 0 0,21 0 0,-21 0 16,21 0-16,-21 42 31,0 0-31,0 0 0,-21 0 0,21 0 15,-21 1-15,21-1 0,0 0 16,0 0-16,0 0 0,0 0 0,0 1 16,0-1-16,0 0 0,21-21 15,0 0-15,22 0 0,-22 0 16,21 0-16,-21 0 0,22 0 0,-22 0 16,21 0-16,-21 0 0,1-21 0,-1 21 15,0-21-15,0-1 0,0 1 16,0 0-16,1-21 0,-1 21 0,0-1 15,0-20-15,-21 21 0,0 0 0,21 0 16,-21 42 15,-21 0-31,21 0 0,-21 21 16,0-20-16,21-1 0,0 0 16,0 0-16,0 0 0,0 0 0,0 1 15,0-1-15,0 0 0,42 0 0,-21-21 16,0 21-16,22-21 0,-1 0 15,-21 0-15,22 0 0,-22 0 0,21 0 16,-21 0-16,0-21 0,22 21 16,-22-21-16,0 0 0,0-22 15,0 22-15,1-21 0,-1 21 0,0-43 0,0 22 16,0 0-16,0-22 0,1 1 16,-1-1-16,0 1 0,0-1 15,0 1-15,0 20 0,-21 1 0,0 0 16,0 20-16,-21 22 15,0 22-15,0 20 16,0-21-16,0 21 0,-1 1 16,1-1-16,0 22 0,0-22 0,0 21 15,0-20-15,21-1 0,0 22 0,-22-22 16,22 0-16,0 1 0,0-1 16,0 0-16,0-21 0,0 22 15,0-22-15,22 21 0,-22-21 0,21 1 16,21-22-16,-21 21 0,0 0 15,22-21-15,-1 0 0,0 0 0,-20 0 16,20 0-16,0 0 0,-21 0 16,22-21-16,-22 0 0,0-1 0,0 1 15,0 0-15,1 0 0,-1 0 0,0 0 16,-21-1-16,21 1 0,-21 0 16,0-21-16,0 21 0,0-1 0</inkml:trace>
  <inkml:trace contextRef="#ctx0" brushRef="#br0" timeOffset="37873.99">31009 3493 0,'-21'0'15,"42"0"-15,-63 0 0,21 0 0,42 0 32,21-22-32,-21 22 0,22 0 15,-1 0-15,0 0 0,1 0 0,-1 0 16,0 0-16,1-21 0,-1 21 15,-21 0-15,21-21 0,-20 21 0,-22-21 16,0 0 0,0 0-16,-22-1 0,-20 1 0</inkml:trace>
  <inkml:trace contextRef="#ctx0" brushRef="#br0" timeOffset="38050.89">30565 3090 0,'0'0'0,"-85"0"15,64 0-15,0 0 16,42 0 15,0 0-31</inkml:trace>
  <inkml:trace contextRef="#ctx0" brushRef="#br0" timeOffset="40894.86">5059 5525 0,'0'0'0,"-21"-22"0,21 1 0,0 0 15,0 0-15,0 0 16,0 0-16,-22-1 16,1 44-1,21-1-15,0 0 0,0 0 16,-21 21-16,0-20 0,21 41 0,-21-21 15,21 22-15,-21-22 0,21 22 16,-22-22-16,22 22 0,-21-22 0,21 0 16,0 1-16,0-1 0,0 0 0,0-21 15,0 1-15,21 20 0,1-42 16,-1 21-16,0-21 0,21 0 0,-21 0 16,1 0-16,-1 0 0,21 0 0,-21 0 15,22-21-15,-22 0 16,21 0-16,-21-1 0,22-20 0,-22 21 15,0-21-15,21-1 0,-21 1 0,1 0 16,-1-22-16,-21 22 0,21-22 16,-21 22-16,21-22 0,-21 22 0,0 0 15,0 21-15,0-1 0,0 1 0,0 0 16,0 42 0,-21 22-16,0-22 15,21 21-15,-21 0 0,21 1 16,0-1-16,-22 0 0,22 1 0,0-1 15,0 0-15,0 1 0,0-1 0,0-21 16,0 0-16,22 22 16,-1-43-16,0 21 0,0 0 0,21-21 15,-20 0-15,20 0 0,0 0 0,1 0 16,-1-21-16,-21 21 0,21-21 16,1 0-16,-1-1 0,-21 1 0,22-21 15,-22 21-15,0-22 0,0 1 0,0 21 16,0-21-16,-21-1 0,0 1 15,0 21-15,22-22 0,-22 22 16,0 42 0,0 1-16,0-1 0,0 21 15,-22-21-15,22 22 0,-21-22 16,21 21-16,0 0 0,0-20 0,-21 20 16,21-21-16,-21 0 0,21 0 15,0 1-15,-21-1 0,21 0 0,0 0 16,0-42 15,0 0-31,0 0 16,0-1-16,21-20 0,0 21 15,0-21-15,0 20 0,-21-20 16,22 21-16,-1-21 0,0-1 0,0 22 16,0 0-16,0 0 0,1 0 0,-1 21 15,0 0-15,0 0 16,-21 21-16,21 0 0,-21 0 15,0 21-15,0-20 0,0-1 0,0 21 16,0-21-16,0 22 0,0-22 16,0 21-16,21-21 0,-21 0 0,0 22 15,22-22-15,-1-21 0,0 21 0,0 0 16,0-21-16,0 0 0,22 0 16,-22 0-16,21 0 0,-21 0 0,22 0 15,-1 0-15,-21-21 0,22 0 0,-22 0 16,21 0-16,-21-1 0,0 1 15,1-21-15,-1 0 0,0-1 0,0 1 16,-21 0-16,0-22 0,21 22 16,-21-22-16,21 22 0,-21-22 15,0 22-15,0 0 0,0 21 0,0-22 16,0 22-16,0 0 0,-21 21 16,0 21-1,21 0-15,-21 0 0,0 22 0,0-22 16,21 21-16,-22 1 0,1-1 0,21 21 15,0-20-15,-21-1 0,21 22 16,-21-22-16,21 0 0,0 1 0,0-1 16,0-21-16,0 21 0,21-20 0,-21-1 15,21 0-15,0 0 0,1-21 16,-1 21-16,0-21 0,0 0 16,21 0-16,-20 0 0,20 0 0,-21 0 15,21-21-15,1 0 0,-22 21 0,21-21 16,-21 0-16,1-1 0,-1 1 15,0-21-15,0 21 0,-21 0 0,0-22 16,21 22-16,-21-21 0,21 21 0,-21-1 16,0 1-16,0 0 15,0 42 1,0 0-16,0 1 16,-21-1-16,21 0 15,0 0-15,0 0 0,0 0 0,0 1 16,0-1-16,0 0 0,0 0 15,0 0-15,0 0 0,0 1 16,21-22 0,1 21-16,-1-21 0,0 0 15,0 0-15,0 0 0,0 0 0,1 0 16,-1-21-16,21 21 0,-21-22 16,22 1-16,-22 21 0,21-21 0,-21 0 15,0 0-15,1-22 0,20 22 0,-21-21 16,0 21-16,-21-22 0,21 22 15,-21-21-15,22 21 0,-22 0 16,0-1-16,0 1 0,0 0 0,0 0 16,0 0 218,0 0-171,0-1-32,21 22-31,-21-21 15,21 21-15,-21-21 16,0 0-16,0 0 16,21 21-16,-21-21 0,0-1 15,21 22-15,-21-21 0,0 0 0,0 0 16,-21 21 31,0 21-47,0 0 0,0 0 0,-1 1 15,1 20-15,0-21 0,0 21 16,0 1-16,21-1 0,0 0 16,-21 22-16,21-43 0,0 21 0,0 1 15,0-1-15,0-21 0,21 0 16,0 1-16,-21-1 0,21 0 0,0 0 16,0-21-16,1 0 0,-1 21 0,21-21 15,-21 0-15,0 0 0,1 0 16,-1 0-16,21 0 0,-21 0 0,0-21 15,1 21-15,-22-21 0,21 0 0,0 21 16,-21-21-16,21-1 0,-21 1 0,0 0 16,0 0-16,0 0 0,0 0 15,0-1-15,0-20 0,0 21 0,0-21 16</inkml:trace>
  <inkml:trace contextRef="#ctx0" brushRef="#br0" timeOffset="41081.75">7832 5334 0,'-64'0'16,"43"0"-16,0 0 0,0 0 15,-1-21 1,1 21 15,0 0-15,0 0-16,0 0 15,0 0-15</inkml:trace>
  <inkml:trace contextRef="#ctx0" brushRef="#br0" timeOffset="41282.8">6710 5503 0,'0'0'0,"-21"22"15,42-22 16,0 0-31,0 0 0,0 0 16,0 0-16,1 0 0,20 0 16,-21 0-16,21 0 0,-20 0 0,-1 0 15,21 0-15,-21 0 0,0 0 16,22 0-16,-22 0 0,0 0 0,0 0 16</inkml:trace>
  <inkml:trace contextRef="#ctx0" brushRef="#br0" timeOffset="42879.17">10160 5546 0,'0'-21'0,"0"-1"31,0 1-16,0 0-15,21 21 0,0-21 16,0 21-16,-21-21 16,0 0-16,22 21 0,-1-22 15,-21 1-15,21 0 0,-21 0 16,0 0-16,0 0 0,21-1 0,-21 1 16,0 0-16,0 0 0,0 0 15,0 0-15,0-1 0,0 44 31,-21-1-31,0 21 16,0-21-16,-1 22 0,1-1 0,0 0 16,21 1-16,-21-1 0,0 21 15,0-20-15,-1 20 0,22-20 0,0-1 16,-21 0-16,21 1 0,0-1 16,0-21-16,0 0 0,0 0 0,0 1 15,0-1-15,0-42 31,0-1-31,0 1 0,0 0 16,21 0-16,-21 0 0,22-22 0,-1 1 16,0 21-16,0-21 0,0-1 15,0 22-15,1-21 0,-1 21 0,0-1 16,0 1-16,0 0 0,0 21 16,1 0-16,-22 21 0,21 0 15,-21 1-15,0-1 0,0 21 16,0 0-16,0-20 0,0 20 0,21 0 0,-21-21 15,0 22-15,0-22 0,0 21 16,21-21-16,-21 1 0,0-1 0,21 0 16,0-21-16,-21 21 0,22-21 15,-1 0-15,21 0 0,-21 0 0,0 0 16,22 0-16,-1-21 0,0 21 0,1-21 16,-1 0-16,0-1 0,1 1 15,-1 0-15,-21 0 0,22-21 0,-1 20 16,-21-20-16,0 21 0,0-21 0,1-1 15,-22 1-15,21 21 0,-21 0 16,0-22-16,0 22 0,-21 21 16,-1 0-16,-20 0 0,21 21 15,0 0-15,0 1 0,-1 20 16,1-21-16,21 21 0,0 1 16,0-22-16,0 21 0,0-21 0,0 22 15,0-22-15,0 0 0,21 0 0,1 0 16,-1 1-16,0-22 0,0 0 0,21 21 15,-20-21-15,20 0 0,0 0 16,1 0-16,-1 0 0,21-21 0,1 21 16,-22-22-16,22 1 0,-1 0 0,1 0 15</inkml:trace>
  <inkml:trace contextRef="#ctx0" brushRef="#br0" timeOffset="44141.82">12975 5165 0,'0'0'16,"0"-85"-16,0 43 15,0 21-15,-21-22 0,0 22 0,21 0 16,-21 0-16,-1 0 0,1 21 0,0 0 16,0 0-16,0 0 0,0 0 15,-22 21-15,1 0 0,21 21 16,-22 1-16,1-1 0,21 0 0,-21 1 15,-1 20-15,22-21 0,-21 22 16,21-22-16,-1 1 0,1 20 0,0-21 16,21 1-16,0-1 0,0 0 0,0 1 15,0-1-15,21-21 0,0 22 0,1-22 16,-1 0-16,0 0 0,21-21 16,-21 21-16,22-21 0,-22 0 0,21 0 15,1 0-15,-1 0 0,0 0 0,-21-21 16,22 0-16,-1 0 0,0 0 0,-20-1 15,20 1-15,-21-21 0,0 21 16,0-22-16,-21 1 0,0 21 16,22 0-16,-22 0 0,0-1 0,0 1 15,0 42 1,-22 1-16,1-1 16,21 0-16,0 0 0,-21 21 0,21-20 15,-21 20-15,21-21 0,0 21 0,0-20 16,0-1-16,0 0 0,21 0 15,0-21-15,-21 21 0,43-21 0,-22 0 16,21 0-16,-21 0 0,22 0 0,20 0 16,-21 0-16,1 0 0,-1 0 0,0-21 15,1 0-15,-22 0 0,21 0 16,-21-1-16,1 1 0,-1 0 16,0-21-16,-21 21 0,0-22 0,0 1 15,0 21-15,0-22 0,-21 22 0,0-21 16,-1 21-16,-20 21 0,0-21 15,-1 21-15,1 0 0,0 0 0,-1 0 16,1 0-16,21 21 0,-21 0 0,20-21 16,22 21-16,0 0 0,22-21 15,-1 0 1,21 0-16,-21 0 0,22 0 0,-1 0 16,0 0-16,1 0 0,-1 0 0,0-21 15,1 0-15,-1 21 0,0-21 16,-21 0-16,22 21 0,-22 0 15,21-22-15,-21 22 0,1 0 0,-1 0 16,0 0-16,-21 22 0,0-1 16,0 0-16,0 0 0,0 0 15,0 22-15,0-22 0,0 21 0,0-21 16,0 22-16,0-22 0,0 0 0,0 21 16,-21-21-16,21 1 0,-21-1 0,21 0 15,0 0-15,-22-21 0,22 21 16,0-42 15,0 0-15,0 0-16,0-22 0,0 22 15,0 0-15,0-21 0,22-1 0,-1 22 16,0-21-16,0 0 0,0 20 0,0 1 16,1 0-16,-1 0 0,0 0 0,0 21 15,0 0-15,0 0 16,-21 21-16,0 0 0,22 0 15,-22 0-15,0 1 0,21 20 0,-21-21 16,0 0-16,0 0 0,0 1 0,21 20 16,-21-21-16,21 0 15,-21 0-15,0 1 16,0-44 15,0 1-15,0 0-16,0 0 0,0 0 0,0-22 15,21 22-15,0-21 0,1 21 0,-1-22 16,21 22-16,-21-21 0,22 21 16,-22-22-16,21 43 0,-21-21 0,22 0 15,-22 21-15,21 0 0,-21 0 0,0 0 16,1 21-16,-1 0 0,0 1 0,-21-1 16,21 0-16,-21 21 0,21-21 15,-21 1-15,0-1 0,0 0 16,0 21-16,0-21 0,0 1 0,0-1 15,0 0-15,0 0 16,0 0-16,-21-21 16,21-21-1,-21 21 1</inkml:trace>
  <inkml:trace contextRef="#ctx0" brushRef="#br0" timeOffset="44674.51">15134 5525 0,'0'0'15,"0"-22"-15,-21 22 32,21 22-32,0-1 0,0 0 0,-21 21 15,21 1-15,-21-1 0,21 0 0,0 1 16,0 20-16,0-21 0,0 22 16,0-22-16,0 22 0,0-22 0,-22 22 15,22-22-15,0 21 0,-21 1 0,21-1 16,-21 1-16,21-1 0,-21 1 15,0-22-15,21 1 0,-21-1 0,21 0 16,-22-21-16,22 1 0,0-1 0,0 0 16,0-42-1,0 0-15,0-1 16,0 1-16,0-21 0,0 0 0,0-1 16,0 1-16,0-22 0,0 1 0,0-1 15</inkml:trace>
  <inkml:trace contextRef="#ctx0" brushRef="#br0" timeOffset="44926.38">14922 5969 0,'22'-190'16,"-44"444"-16,22-318 0,22-190 0,-22 191 0,21 20 0,0 1 0,0 0 16,0-1-16,0 22 0,22 0 15,-1 0-15,0 0 0,22 21 16,-22 0-16,22 0 0,-22 0 0,22 21 16,-22 0-16,-21 0 0,0 21 0,0-20 15,-21 20-15,0 0 0,-21-21 0,0 22 16,-21-1-16,-1-21 0,1 0 15,0 22-15,-1-22 0,-20 0 0,21 0 16,-1 0-16,22-21 0,-21 22 0,21-22 16,-1 0-16,1 0 0,42 0 31,1-22-31,20 1 16,-21 0-16,21 0 0,-20-21 15,20-1-15</inkml:trace>
  <inkml:trace contextRef="#ctx0" brushRef="#br0" timeOffset="45162.24">15833 4995 0,'21'-42'0,"-42"84"0,63-105 0,-42 42 0,0 0 15,0 63 1,0-21-16,0 21 0,-21 1 0,21-1 16,-21 0-16,21 1 0,-22 20 0,22-20 15,0-1-15,-21 0 0,21 1 16,-21-1-16,21 0 0,-21 1 15,21-1-15,0-21 0,0 21 0,0-20 16,0-1-16,0 0 0,0 0 0,0 0 16,0 0-16,21-21 15,0 0 1,-21-21-16,21 0 0,1 21 0,20-21 16,-21-21-16</inkml:trace>
  <inkml:trace contextRef="#ctx0" brushRef="#br0" timeOffset="45514.03">15981 5503 0,'21'0'62,"0"0"-62,0 0 16,0 0-16,22 0 0,-22 0 0,0 0 16,21 0-16,-20-21 0,20 21 0,-21-21 15,0 0-15,0 21 0,1-21 0,-22 0 16,0-1-16,0 1 15,0 0-15,-22 0 0,1 21 0,0 0 16,0 0-16,-21 0 0,-1 0 0,22 0 16,-21 21-16,-1 0 0,22 0 0,0 22 15,-21-22-15,21 21 16,21 1-16,-22-22 0,22 21 0,0 0 16,0-20-16,0-1 0,0 21 0,0-21 15,22-21-15,-1 21 0,0 1 0,0-22 16,0 0-16,22 0 0,-22 0 15,21 0-15,0 0 0,1-22 0,-22 22 16,21-21-16,1 0 0,-1 0 0,0 0 16,-21-22-16,22 22 0,-22-21 15,21 0-15,-21-1 0,22 1 0</inkml:trace>
  <inkml:trace contextRef="#ctx0" brushRef="#br0" timeOffset="45738.41">16806 4953 0,'0'-63'0,"0"126"0,21-148 16,-21 43-16,0 21 0,0 0 0,0 42 15,0 0-15,0 21 16,0 1-16,-21-1 0,0 0 16,21 1-16,0 20 0,0-20 0,-21 20 15,21-21-15,0 1 0,-21-1 0,21 0 16,0 1-16,-21-22 0,21 21 0,0-21 16,0 22-16,0-22 0,0 0 15,0 0-15,0 0 0,0 1 16,21-22-1,0 0-15,0 0 16,-21-22-16,21 1 0,0 0 0,1 0 16</inkml:trace>
  <inkml:trace contextRef="#ctx0" brushRef="#br0" timeOffset="46050.24">16933 5419 0,'21'0'15,"1"0"1,-1 0-1,0 0-15,0 0 0,0 0 16,0 0-16,1 0 0,-1 0 0,0-21 16,0 21-16,0-22 0,0 22 0,1-21 15,-22 0-15,0 0 16,0 0-16,-22 21 16,1 0-16,-21 0 0,21 0 15,-22 0-15,22 21 0,-21 0 0,21 0 16,0 0-16,-1 1 0,1-1 0,0 21 15,0-21-15,21 0 0,0 1 16,0-1-16,0 21 0,0-21 0,0 0 16,0 1-16,0-1 0,21-21 15,0 0-15,0 21 0,1-21 0,20 0 16,0 0-16,1 0 0,-1 0 16,0 0-16,22 0 0,-1 0 15,-20-21-15</inkml:trace>
  <inkml:trace contextRef="#ctx0" brushRef="#br0" timeOffset="46566.35">17928 5525 0,'21'-85'16,"-42"170"-16,42-191 0,-21 85 0,0-1 15,0 1-15,0 0 0,-21 0 0,0 21 16,0 0-16,0 0 16,-1 0-16,1 0 0,-21 0 0,21 0 15,0 21-15,-22 0 0,22 0 0,0 1 16,-21-1-16,20 0 0,1 0 0,0 21 15,0-20-15,0-1 16,21 0-16,0 0 0,0 21 0,0-20 16,0-1-16,21 0 0,0-21 15,0 0-15,0 0 0,1 0 16,20 0-16,-21 0 0,0 0 0,22 0 16,-22 0-16,0-21 0,0 0 0,21-1 15,-20 1-15,-1-21 0,0 21 0,0-22 16,0 1-16,0 0 0,1-1 15,-1 1-15,0-21 0,21-1 0,-21 1 16,-21-1-16,22 1 0,-1-1 0,-21 22 16,21-22-16,-21 1 0,0 20 15,0 22-15,0 0 0,0 0 0,0 42 16,-21 0 0,0 22-16,-1-1 0,22 21 15,-21-20-15,0 20 0,0 1 16,0-1-16,21 1 0,-21-22 0,21 22 15,0-22-15,0 0 0,0 1 0,0-1 16,0-21-16,0 21 0,0-20 16,0-1-16,0 0 0,21 0 0,-21 0 15,21-21-15,0 0 0,0 0 0,22 0 16,-22 0-16,0 0 0,21 0 0,-21-21 16,22 21-16,-22-21 0,0 0 15,0 0-15,-21-1 0,0 1 16,0-21-16</inkml:trace>
  <inkml:trace contextRef="#ctx0" brushRef="#br0" timeOffset="46786.23">16679 5144 0,'0'0'0,"-42"0"0,-22 21 16,43-21-16,42 0 31,1 0-31,20 0 0,-21 0 0,21 0 16,22 0-16,-22 0 15,22 0-15,-22 0 0,22 0 0,-22 0 16,0-21-16,1 21 0,-22 0 0,21 0 16,0-22-16</inkml:trace>
  <inkml:trace contextRef="#ctx0" brushRef="#br0" timeOffset="47154.02">19600 5144 0,'0'0'0,"0"-22"0,0 1 0,21-21 16,-21 21-16,0 0 0,0-1 0,0 1 16,22 21-1,-22 21-15,0 1 16,0 20-16,0-21 0,0 21 0,0 1 16,0-1-16,-22-21 0,22 22 15,-21-1-15,0 0 0,0 1 16,21-22-16,-21 21 0,0-21 0,21 22 15,0-22-15,0 0 0,-22 0 0,22 0 16,0 0-16,0 1 0,0-1 16,0 0-16,22-21 15,-1 0-15,0 0 0,21 0 0,-21 0 16,22 0-16,-1 0 0,0-21 0</inkml:trace>
  <inkml:trace contextRef="#ctx0" brushRef="#br0" timeOffset="47685.71">20256 5503 0,'-21'-21'0,"42"42"0,-63-42 0,21 0 15,0 21-15,0-21 0,-1 0 16,1 0-16,0 21 0,21-22 0,-21 1 16,21 0-16,0 0 0,0-21 15,0 20-15,0 1 0,21 0 16,0 0-16,0-21 0,1 20 0,-1-20 15,0 21-15,0 0 0,21-22 0,-20 22 16,20 0-16,-21 21 0,21-21 16,1 21-16,-1-21 0,0 21 0,1 0 15,-1 0-15,-21 21 0,22 0 0,-22 0 16,-21 0-16,0 1 0,0 20 16,0-21-16,0 21 0,-43-20 15,22 20-15,-21-21 0,-22 21 0,22-20 16,-21 20-16,-1-21 0,22 21 0,-22-20 15,22 20-15,0-21 0,-1 21 16,1-20-16,21 20 0,0-21 0,21 21 16,0-20-16,0-1 0,0 0 0,0 0 15,21 0-15,0 0 0,21-21 0,-21 0 16,22 22-16,-1-22 0,0 0 16,1 0-16,-1 0 0,-21 0 0,22-22 15,-1 1-15,-21 0 0,0 0 16,0 0-16,1 0 0,-22-22 0,0 22 15,0-21-15,0 21 0,0-1 16,-22 1-16,1 0 0,0 0 0,-21 0 16,21 21-16,-1 0 0,-20 0 0,21 0 15,0 0-15,0 0 0,-22 0 16,22 0-16,0 0 0,0 21 16,21 0-16,0 0 15</inkml:trace>
  <inkml:trace contextRef="#ctx0" brushRef="#br0" timeOffset="47877.65">21061 5779 0,'-21'0'31,"-1"0"-16,1 0 1,0 0 0,0-22-1</inkml:trace>
  <inkml:trace contextRef="#ctx0" brushRef="#br0" timeOffset="49466.47">1863 8446 0,'0'0'0,"-22"0"0,1 0 0,0 0 0,-21 0 15,21 0-15,-1 0 0,1-22 0,0 22 16,0-21-16,21 0 0,0 0 15,0 0-15,0 0 0,0-1 16,0 1-16,0-21 0,0 21 16,21 0-16,0-1 0,0 1 0,1 0 15,-1 21-15,0-21 0,0 21 16,0 0-16,22 0 0,-22 0 0,0 0 16,0 0-16,0 0 0,0 0 15,1 42-15,-1-21 0,-21 1 0,0 20 16,0 0-16,21-21 0,-21 22 15,0-1-15,0 0 0,0 1 16,0-1-16,0 22 0,-21-22 0,0 21 16,-1-20-16,1 20 0,-21-20 0,21-1 15,-22 21-15,1-20 0,-21-1 16,20 0-16,1-20 0,-22 20 0,22-21 16,0 0-16,-1 0 0,1 1 15,0-22-15,-1 0 0,1 0 0,0 0 16,21 0-16,-22 0 0,1 0 15,21-22-15,0 1 0,-22 0 0,22-21 16,0 21-16,21-22 0,0 22 16,0-21-16,0-1 0,0 22 15,0-21-15,21 21 0,-21-22 0,21 22 16,22 0-16,-22 0 0,0 0 16,21 21-16,-21 0 0,22 0 0,-22 0 15,21 0-15,1 0 0,-22 0 16,0 21-16,21 0 0,-21 0 0,1 0 15,-1 1-15,0 20 0,0-21 16,0 21-16,0-20 0,1 20 0,-1-21 16,0 0-16,0 0 0,0 1 0,-21-1 15,21 0-15,-21 0 0,22 0 16,-1 0-16,-21 1 0,21-22 16,-21 21-1,21-21-15,0 0 0,0 0 16,1 0-16,-1 0 0,0 0 15,0-21-15,0 21 0</inkml:trace>
  <inkml:trace contextRef="#ctx0" brushRef="#br0" timeOffset="49808.54">2455 8911 0,'0'0'0,"-21"0"15,42 0 48,0 0-63,1 0 0,-1 0 16,-21-21-16,21 21 15,-42 0 1,0 0-1,-1 0-15,1 0 0,0 21 16,0-21-16,0 21 0,21 1 16,0-1 15</inkml:trace>
  <inkml:trace contextRef="#ctx0" brushRef="#br0" timeOffset="79589.95">4127 8361 0,'0'0'0,"0"-21"0,0 0 15,0-1-15,0 1 0,0 0 16,0 0-16,0 0 15,0 42 17,0 0-17,0 0-15,0 0 0,0 22 16,0-22-16,0 21 0,0 1 0,0-22 16,0 21-16,0 0 0,0-20 15,0 20-15,0 0 0,0-21 0,0 22 16,-21-1-16,21 0 0,0-20 0,0 20 15,-21-21-15,21 0 16,0 22-16,0-22 0,0 0 0,0 0 16,0 0-16,-21-21 62,21-21-62,0 0 0,0 0 16,0 0-16,0-1 0,0 1 15,21-21-15,0 21 0,-21 0 0,0-22 16,21 22-16,1 0 16,-22-21-16,21 20 0,0 1 0,-21 0 15,21 0-15,0 0 0,-21 0 0,21 21 16,1 0-16,-1 0 16,0 0-16,0 21 15,-21 0-15,21 0 0,-21 0 16,21 0-16,-21 1 0,0-1 15,0 21-15,22-21 0,-22 0 0,21 1 16,0-1-16,-21 0 0,21 0 0,0 0 16,0 0-16,1-21 15,-1 0-15,0 0 0,0 0 16,0 0-16,0 0 0,1 0 0,20-21 16,-21 0-16,0 0 0,-21 0 15,21 0-15,1-1 0,-22-20 0,21 21 16,-21-21-16,0 20 0,0-20 0,0 0 15,0 21-15,0-22 0,0 1 16,0 21-16,0-22 0,0 22 0,-21 0 16,-1 0-16,22 0 0,0 0 0,0-1 15,-21 22 1,21 22 31,21-22-47,-21 21 15,22-21-15,-1 0 0,0 0 0</inkml:trace>
  <inkml:trace contextRef="#ctx0" brushRef="#br0" timeOffset="80226.58">5270 8319 0,'0'-22'32,"0"44"-17,0-1 1,0 0-16,0 0 0,0 0 16,0 0-16,0 22 0,-21-22 0,21 0 15,-21 0-15,21 22 0,0-22 0,0 0 16,-21 21-16,21-21 0,0 1 15,-21 20-15,21-21 0,0 0 0,0 0 16,0 1-16,0-1 0,0 0 16,0 0-16,0 0 0,0-42 47,0 0-32,0 0-15,0 0 0,0-22 16,0 22-16,0-21 0,0 21 0,0-22 15,0 1-15,0 0 0,0-1 0,0 1 16,0 0-16,21-1 0,-21 1 16,21 0-16,0 20 0,0-20 0,1 21 15,-1 0-15,-21 0 0,21-1 0,0 22 16,0 0-16,0 0 0,1 0 16,-1 0-16,0 0 0,0 0 0,21 22 15,-20-1-15,-22 0 0,21 21 0,0-21 16,-21 22-16,21-22 15,-21 21-15,0 1 0,0-22 0,0 21 16,0-21-16,0 22 0,0-22 0,0 0 16,-21 0-16,21 21 0,-21-20 0,21-1 15,0 0-15,-21 0 0,21 0 16,-22-21-16,22 21 0,0 1 0,0-1 16,-21-42 30,21-1-46,-21 1 0,21 0 16,0 0-16</inkml:trace>
  <inkml:trace contextRef="#ctx0" brushRef="#br0" timeOffset="80462.96">5143 8594 0,'0'0'0,"0"-21"31,22 21-31,-1 0 0,0 0 16,0 0-16,0 0 0,0 0 0,1 0 15,-1 0-15,0-22 16,0 22-16,0 0 0,0 0 0,1 0 16,-1 0-16,0 0 0,0 0 0,0 0 15,0 0-15,1 0 16,-1 0-16,0-21 15,0 21-15</inkml:trace>
  <inkml:trace contextRef="#ctx0" brushRef="#br0" timeOffset="80839.17">6054 8276 0,'0'-21'0,"0"0"16,0 42 15,0 0-31,0 0 16,0 1-16,0-1 0,0 0 0,0 0 15,0 21-15,-22-20 0,22-1 16,0 21-16,0-21 0,-21 0 0,21 22 15,-21-22-15,21 0 0,0 21 0,0-20 16,0-1-16,-21 0 16,21 0-16,0 0 0,0 0 0,-21 1 15,21-1-15,0 0 0,0 0 16,0-42 31,0 0-47,21 0 15,0-1-15,-21 1 0</inkml:trace>
  <inkml:trace contextRef="#ctx0" brushRef="#br0" timeOffset="81193.77">6032 8382 0,'0'0'0,"-21"-42"16,0 21-16,21-1 15,0 1-15,0 0 0,0 0 16,21 21-16,-21-21 0,21 21 16,1-21-16,-1-1 0,0 22 0,0 0 15,0 0-15,22-21 0,-22 21 0,0 0 16,0 0-16,0 0 0,22 0 0,-22 0 16,0 21-16,0 1 0,-21-1 15,0 0-15,21 0 0,-21 0 16,0 0-16,0 1 0,0-1 0,0 0 15,-21 0-15,0-21 0,0 21 16,0 0-16,-1 1 0,1-22 0,0 21 16,21 0-16,-21-21 0,0 21 0,0-21 15,21 21-15,-22-21 32,1 0-17,21-21-15,0 0 16</inkml:trace>
  <inkml:trace contextRef="#ctx0" brushRef="#br0" timeOffset="83750.05">8318 8086 0</inkml:trace>
  <inkml:trace contextRef="#ctx0" brushRef="#br0" timeOffset="84747.55">8276 8107 0,'0'-21'0,"0"0"31,-21 21-31,0 0 31,21 21 47,0 0-62,21-21 0,0 0-1,0 0-15,0 0 16,1 0-16,-1 0 16,0 0-1,0-21-15,0 21 0,-21-21 16,21-1-16,1 22 0,-22-21 0,21 21 15,-21-21-15,21 0 0,-21 0 16,21 0-16,0-1 16,-21 1-16,0 0 0,21 21 15,-21-21-15,0 0 16,0 0-16,-21 21 94,21 21 249,0 0-327</inkml:trace>
  <inkml:trace contextRef="#ctx0" brushRef="#br0" timeOffset="85466.34">8445 7959 0,'22'0'31,"-1"0"-31,0 0 16,0-21-16,0 21 0,0-22 0,1 1 16,-1 21-16,-21-21 15,21 0-15,-21 0 16,0 0-16,-21 21 47,21 21-32,-21 0-15,21 0 0,0 21 16,0-20-16,0 20 0,0 0 0,0 1 16,0 20-16,0-21 0,-22 1 15,22-1-15,0 22 0,0-22 16,0 0-16,0 1 0,-21-1 0,21 0 16,-21 1-16,21-1 0,-21-21 0,21 21 15,0 1-15,0-22 0,-21 0 16,21 21-16,-21-20 0,21-1 0,-22 0 15,1 0-15,0 0 0,0-21 16,0 0-16,0 0 0,-1 0 16,-20 0-16,21 0 15,0-21-15,0 21 0,-1-21 0,1 21 16,0-21-16,0 0 0,0 21 0,21-22 0,-21 1 16,-1 0-1,22 0-15,0 0 16,22 0-16,-1-1 0,0 22 15,0-21-15,0 0 0,22 0 0</inkml:trace>
  <inkml:trace contextRef="#ctx0" brushRef="#br0" timeOffset="86010.8">9080 7938 0,'0'0'0,"0"-22"31,0 44-15,0-1-16,0 21 15,0-21-15,0 22 0,0-1 16,0 0-16,0 1 0,-21-1 0,21 0 16,0 1-16,0-1 0,0 0 0,0 1 15,-21-1-15,21 0 0,-21-21 16,21 22-16,-21-22 0,21 21 0,0-21 15,-21 1-15,21-1 0,-22 0 0,22 0 16,-21-21-16,21 21 0,-21-21 31,21-21-15,0 0-16,0 0 0,0 0 0,0-1 16,0 1-16,21-21 0,0 21 15,1 0-15,20-22 0,-21 22 0,21-21 16,-20 21-16,20-1 0,0 1 0,-21 0 15,22 0-15,-22 21 0,21 0 0,-21 0 16,1 0-16,-1 0 0,0 0 16,-21 21-16,0 0 0,0 0 0,0 1 15,0 20-15,0-21 0,0 0 16,0 0-16,0 1 0,0-1 0,0 0 16,0 0-16,0 0 0,0 0 15,0 1-15,-21-1 0,21 0 0,-21 0 16,21 0-1,0-42 17,21 21-32,0-21 0,-21 0 0,21 0 15,0-1-15,0 1 0</inkml:trace>
  <inkml:trace contextRef="#ctx0" brushRef="#br0" timeOffset="86374.59">9652 8530 0,'21'0'31,"-21"-21"-15,21 21-16,0 0 0,1-21 0,-1 0 15,0 21-15,0-21 0,0-1 16,0 22-16,1-21 0,-1 0 16,0 0-16,-21 0 0,0 0 0,0-1 15,0 1-15,0 0 0,0 0 16,-21 21-16,0 0 15,-1 21-15,1-21 0,-21 21 16,21 0-16,0 22 0,-22-22 16,22 0-16,0 21 0,0 1 0,0-22 15,21 21-15,0-21 0,0 1 16,0 20-16,0-21 0,0 0 0,0 0 16,21 1-16,-21-1 0,42-21 0,-21 21 15,0-21-15,1 0 0,20 0 0,-21 0 16,21 0-16,-20 0 0,-1-21 15,21 21-15,-21-21 0,0-1 0,22 1 16,-22 21-16,0-21 0,0 0 0,0 0 16,-21 0-16,22-1 0,-1 1 15</inkml:trace>
  <inkml:trace contextRef="#ctx0" brushRef="#br0" timeOffset="87193.97">11705 8086 0,'0'0'0,"21"-21"0,-21-1 0,0-20 15,0 21-15,0 0 0,0-22 16,0 22-16,0 0 0,0-21 0,0 21 16,0-1-16,0 1 0,0 0 0,0 0 15,0 0-15,0 42 32,0 0-32,0 21 15,0-20-15,0 20 0,0 0 16,0 22-16,0-22 0,0 22 0,0-1 15,0 1-15,0-1 0,0-21 0,0 22 16,-21-22-16,21 1 0,-21-1 0,21 0 16,0 1-16,0-22 0,0 0 15,-21 0-15,21 0 0,0 0 16,0 1-16,-21-22 0,21 21 16,-22-21-1,22-21-15,-21-1 0,21 1 16,0 0-16,0 0 0,0 0 15,0 0-15,0-1 0,0-20 0,21 21 16,1-21-16,-22 20 0,21-20 0,21 21 16,-21 0-16,0 0 0,22-1 0,-1 1 15,0 21-15,1 0 0,-1 0 16,0 0-16,-20 0 0,20 0 0,0 21 16,-21 1-16,1-1 0,-1 0 0,-21 0 15,0 21-15,0-20 0,0-1 16,0 0-16,-21 0 0,-22-21 15,22 21-15,0 0 0,0 1 0,-22-22 16,22 21-16,-21-21 0,21 0 0,0 21 16,-1-21-16,1 0 0,0 0 0,0 0 15,0 0-15,0 0 16,42 0 15,0-21-31,0 21 0,21 0 16,-20-21-16</inkml:trace>
  <inkml:trace contextRef="#ctx0" brushRef="#br0" timeOffset="88270.99">12552 8234 0,'0'0'0,"21"-21"0,-21 0 16,0-1-16,0 1 15,0 0-15,-21 21 16,0 0-1,21 21-15,-22 0 0,22 1 0,-21-1 16,0 0-16,0 0 0,21 21 0,-21-20 16,21 20-16,-21-21 0,21 21 0,0-20 15,0-1-15,0 0 0,0 21 0,0-21 16,0 1-16,0-1 16,21 0-16,0 0 15,0-21-15,0 0 0,0 0 0,1 0 16,-1 0-16,21 0 0,-21 0 0,0 0 15,1-21-15,20 0 0,-21 21 0,0-21 16,0-1-16,1 1 0,-22 0 16,0-21-16,0 21 0,0-22 0,0 22 15,0-21-15,0-1 0,0 1 0,-22 21 16,22-21-16,-42 20 0,21-20 0,0 21 16,0 21-16,-1 0 0,1 0 15,-21 0-15,21 0 0,0 0 0,-22 21 16,22 0-16,0 0 0,0 1 15,0-1-15,21 21 0,0-21 0,0 0 16,0 22-16,0-22 0,0 0 16,21 0-16,-21 0 0,42 1 0,-21-1 15,0-21-15,1 21 0,20-21 0,0 0 16,-21 0-16,22 0 0,-1 0 0,0 0 16,1 0-16,-1 0 0,0-21 15,1 0-15,20 21 0,-20-22 0,-22 1 16,21 0-16,0 0 0,-20 0 0,20 0 15,-21-1-15,0 1 0,0 0 16,-21 0-16,0 0 0,22 21 0,-22 21 47,0 0-47,0 0 0,0 0 16,-22 1-16,22-1 0,0 0 0,0 0 15,0 0-15,0 0 0,0 1 16,0-1-16,22 0 15,-1-21-15,0 0 0,0 0 0,0 0 16,0 0-16,1 0 0,-1 0 0,21 0 16,-21 0-16,0-21 0,1 21 0,20-21 15,-21-1-15,0 1 0,0 0 16,1 0-16,-22 0 0,21 0 16,0-22-16,-21 22 0,21 0 0,-21 0 15,0 0-15,21-1 0,-21 1 0,21 0 16,-21 0-16,0 42 31,0 0-15,0 0-16,0 22 0,0-22 0,0 0 15,0 21-15,0 1 0,0-22 0,0 21 16,0 1-16,0-1 0,0 0 0,0 1 16,0 20-16,0-21 0,0 22 15,0-22-15,0 22 0,0-1 16,0 1-16,0-1 0,22 1 0,-22-22 15,0 22-15,0-1 0,0-21 0,0 22 16,0-22-16,0 1 0,0-1 0,0-21 16,-22 0-16,1 0 0,0 1 0,21-1 15,-21-21-15,0 0 0,0 0 0,-1 0 16,1-21-16,0-1 0,21 1 16,-21-21-16,0 0 0,21 20 0,0-20 15,0-21-15,0 20 0,0-20 0,0 20 16,0-20-16,0-1 0,0 1 0,21-1 15,0 1-15,-21 21 0,21-1 0,0-20 16,1 20-16,-1 22 0,0-21 16,0 0-16,0 20 0,22-20 0,-22 21 15,0 0-15,0-22 0,0 22 16,0 0-16</inkml:trace>
  <inkml:trace contextRef="#ctx0" brushRef="#br0" timeOffset="89490.3">15621 8424 0,'0'-21'15,"0"0"1,21 0-16,-21 0 15,21 0-15,0-1 0,-21 1 16,0 0-16,22 0 0,-22 0 0,21 0 16,-21-1-16,0-20 0,0 21 0,0 0 15,0-22-15,0 22 0,0 0 0,0 0 16,0 0-16,-21 21 16,-1-21-16,-20 21 0,21 0 15,0 0-15,-22 21 0,1 0 0,0 0 16,21 21-16,-22-20 0,1 20 0,21-21 15,-22 21-15,22 1 0,0-1 16,0 0-16,0-20 0,21 20 0,0-21 16,0 21-16,0-20 0,0-1 15,21 0-15,0 0 0,0-21 16,0 0-16,1 0 0,20 0 0,-21 0 16,21 0-16,-20 0 0,20 0 15,0-21-15,-21 21 0,22-21 0,-22 0 16,21-1-16,-21-20 0,22 21 0,-22 0 15,0-22-15,-21 1 0,21 21 0,-21-21 16,0 20-16,0-20 0,0 21 0,0 0 16,0 0-16,-21 42 31,21 0-31,-21 0 0,21 21 0,0-20 16,0 20-16,0-21 0,0 0 15,0 22-15,0-22 0,0 0 0,0 21 16,0-21-16,21 1 0,-21-1 15,21-21-15,0 21 0,22 0 0,-22-21 16,0 0-16,21 0 0,1 0 0,-1 0 16,0 0-16,1 0 0,20 0 0,-20-21 15,-1 21-15,21-42 0,-20 20 0,20 1 16,-20 0-16,-1-21 0,-21 21 16,21-22-16,-20 1 0,-1 21 0,-21-22 15,0 1-15,0 21 0,0-21 0,0 20 16,-21 1-16,-1 21 0,1 0 15,-21 0-15,21 0 0,-22 0 16,1 21-16,0-21 0,-1 43 0,1-22 16,21 0-16,-21 0 0,-1 22 0,22-22 15,0 21-15,0-21 0,21 0 0,0 1 16,0-1-16,0 0 0,0 0 0,0 0 16,21-21-16,0 21 0,0-21 15,22 0-15,-22 0 0,21 0 0,0 0 16,-20 0-16,20 0 0,0-21 0,-21 0 15,22 21-15,-22-21 0,0 0 16,0 21-16,0-21 0,1-1 0,-22 1 16,0 42 15,0 1-31,0-1 0,-22 21 0,22-21 16,-21 22-16,21-1 0,-21 0 0,0 1 15,21-1-15,-21 21 0,21-20 0,0 20 16,0 1-16,0-1 0,0 1 15,-21-22-15,21 22 0,0-1 0,-22 1 16,22-22-16,0 21 0,0-20 0,-21-1 16,21 22-16,-21-22 0,0 0 0,21 1 15,0-1-15,-21-21 0,21 21 16,-21-20-16,-1-1 0,1-21 16,0 0-16,0-21 15,21-1-15,0 1 16,-21 0-16,21 0 0,0-21 15,0 20-15,0-20 0,0 21 0,0-21 16,0 20-16,0-20 0,0 0 0,0-1 16,21 1-16</inkml:trace>
  <inkml:trace contextRef="#ctx0" brushRef="#br0" timeOffset="89826.1">16912 8424 0,'21'-42'16,"-21"21"-16,21 21 16,-21-21-16,22 0 0,-1-1 15,0 1-15,0 21 0,0-21 0,0 0 16,1 0-16,-1-22 0,0 22 0,21 0 16,-21 0-16,1 0 0,-22 0 0,0-1 15,0 1-15,0 0 16,0 0-16,-22 21 0,1 0 15,0 0-15,0 0 0,0 21 16,0 0-16,-22 22 0,22-22 0,0 21 16,0 0-16,0-20 0,-1 20 0,1 0 0,0-21 15,21 1-15,0 20 16,0-21-16,0 0 0,0 0 0,0 1 16,21-1-16,0 0 0,1-21 15,-1 0-15,0 21 0,21-21 0,1 0 16,-22 0-16,21 0 0,0-21 0</inkml:trace>
  <inkml:trace contextRef="#ctx0" brushRef="#br0" timeOffset="92530.45">19219 8509 0,'-21'21'16,"0"-21"-16,0 0 31,21-21-15,21 0-1,0 0-15,-21 0 16,21-1-16,0 1 0,1 0 0,-1 0 15,0 0-15,0-22 0,0 1 16,22 0-16,-22-1 0,21 1 0,-21 0 0,22-22 16,-1 22-16,-21 0 0,21-1 15,-20 1-15,-22 0 0,0 20 16,0 1-16,0 0 0,-22 21 16,-20 0-16,21 0 0,-21 0 0,20 0 15,-20 0-15,0 21 0,21 22 0,-1-22 16,1 21-16,21-21 0,0 22 15,0 20-15,0-21 0,21 1 0,22-1 16,-22 0-16,0 1 0,0-1 0,22 0 16,-22 1-16,0-22 0,0 21 15,0-21-15,0 1 0,-21-1 0,0 0 16,0 0-16,-21-21 0,-21 0 16,21 0-16,-22 0 0,1 0 15,0 0-15,-1 0 0,1-21 0,0 0 16,-1 21-16,1-21 0,21-1 0,0 1 15,0-21-15,-1 21 0,1 0 0,21-22 16,-21 22-16,21 0 0,0 0 16,0 0-16,0 42 15,21 0-15,-21 0 16,21 0-16,1 0 0,-22 1 0,21-1 16,0 0-16,0 0 0,0 21 15,0-20-15,1-1 0,-1 0 0,0-21 16,0 21-16,0-21 0,22 0 0,-22 0 15,21 0-15,0 0 0,1 0 16,-1 0-16,22 0 0,-22-21 0,21 0 16,-20 0-16,-1-1 0,0-20 15,1 0-15,-1-1 0,0 1 0,1 0 16,-22-22-16,0 1 0,0-1 0,0 22 16,1-22-16,-22 1 0,0-1 0,0 22 15,0-21-15,0 20 0,0 22 16,0-21-16,0 21 0,-22 21 15,1 0-15,21 21 0,-21 21 16,0-21-16,21 22 0,-21-1 0,0 0 16,21 1-16,-22 20 0,1-21 15,0 22-15,0-1 0,0-20 16,21 20-16,-21-20 0,-1 20 0,1-21 16,21-20-16,-21 20 0,21-21 0,0 0 15,0 0-15,0 1 0,0-1 0,21-21 31,0 0-15,1-21-16,-1 21 0,-21-22 0,21 1 16,-21 0-16,21 0 0,-21 0 0,0 0 15,0-1-15,21 22 0,0 0 16,-21 22 0,0-1-1,0 0-15,0 0 0,0 0 0,0 0 16,0 1-16,0-1 0,22 0 0,-22 0 15,21 0-15,0-21 0,-21 21 0,21-21 16,0 0-16,0 0 0,22 0 16,-22 0-16,21 0 0,-21 0 0,22 0 15,-1 0-15,0-21 0,1 0 0,-1 21 16,-21-21-16,22 0 0,-22 0 0,0-1 16,0-20-16,21 21 0,-42-21 0,22 20 15,-1-20-15,0 21 16,0 0-16,-21 0 0,0-1 0,0 1 15,0 42 1,0 1-16,-21 20 0,21-21 16,-21 0-16,0 0 0,21 22 0,0-22 15,-22 0-15,22 21 0,0-20 16,0-1-16,0 0 0,0 0 16,22-21-16,-1 21 0,0-21 15,0 0-15,0 0 0,22 0 0,-22 0 16,21 0-16,-21 0 0,0-21 15,22 21-15,-22-21 0,0 21 0,0-21 16,0 0-16,-21-1 0,0-20 16,22 21-16,-22-21 0,0 20 0,0-20 15,0 0-15,0 21 0,0-22 0,0 1 16,-22 0-16,1 20 0,0 1 16,0 0-16,0 21 0,0 0 0,-22 0 15,22 0-15,-21 21 0,21 0 0,-22 1 16,22 20-16,-21-21 0,21 21 0,-1 1 15,1-22-15,21 21 0,0 1 16,0-22-16,0 21 0,0-21 16,0 0-16,21 1 0,1-1 0,-1 0 0,0 0 15,0-21-15,21 0 0,1 21 16,-22-21-16,21 0 0,1 0 0,-1 0 16,0 0-16,1 0 0,-1-21 15,0 0-15,1 21 0,-1-21 0,0 0 16,1-1-16,-1-20 0,-21 21 0,0 0 15,22-22-15,-22 22 0,0 0 0,0-21 16,-21 21-16,0 42 31,0 0-31,0 0 0,0 0 0,-21 0 16,21 1-16,0-1 0,0 0 0,-21 0 16,21 0-16,0 0 0,0 1 0,0-1 15,0 0 1,21-21-16,0 21 0,0-21 15,0 0-15,1 0 0,-1 0 0,21 0 16,-21 0-16,0 0 0,22 0 0,-22-21 16,0 0-16,0 21 0,0-21 0,1-1 15,-1-20-15,-21 21 0,0 0 16,21-22-16,-21 1 0,21 21 0,-21-21 16,0 20-16,0-20 0,0 21 0,0 0 15,0 42 16,0 0-31,0 0 0,0 22 0,0-22 16,0 0-16,0 21 0,0-21 16,0 1-16,0-1 0,0 0 0,0 0 15,0 0-15,21 0 16,0-21-16,1 0 0,-1 0 16,21 0-16,-21 0 0,0 0 0,1 0 15,20-21-15,-21 0 0,-21 0 0,21 0 16,0 0-16,1-1 0,-22-20 0,21 0 15,0-1-15,-21 1 16,21-21-16,0 20 0,-21-20 0,21 20 0,1-20 16,-22 21-16,0-1 0,21 1 0,-21 21 15,21-22-15,-21 22 0,-21 42 32,0 1-17,21 20-15,-22-21 0,22 21 0,-21 1 16,21-1-16,-21 0 0,21 1 15,0 20-15,0-20 0,0-1 0,0 0 16,21 1-16,0-1 0,1 0 0,-1 1 16,0-22-16,0 21 0,0-21 0,0 0 15,22 1-15,-22-1 0,21 0 16,1-21-16,-1 0 0,0 21 0,1-21 16,-1 0-16,0 0 0,22 0 0,-22 0 15,0-21-15,-20 0 0,20 0 0,-21-1 16,0 1-16,0 0 0,1-21 15,-1-1-15,0 1 0,-21 0 16,0-1-16,0 1 0,0 21 0,0-21 16,0-1-16,0 22 0,0 0 0,-21 21 15,0 0-15,-22 0 0,22 0 16,0 21-16,0 0 0,0 0 16,-22 1-16,22-1 0,0 0 0,0 21 15,0-21-15,-1 1 0,22 20 0,-21-21 16,21 0-16,0 0 0,0 22 0,0-22 15,0 0-15,21 0 16,1 0-16,-1-21 0,0 0 0,0 22 16,0-22-16,0 0 0,22 0 15,-22 0-15,0 0 0,0-22 0,0 22 16,-21-21-16,22 0 0,-1 0 16,0-21-16,-21 20 0,21-20 0,0 0 15,-21-1-15,21-20 0,1 21 0,-22-22 16,21 1-16,-21-1 0,21 1 0,-21 20 15,0-20-15,0 20 0,0 1 16,0 0-16,0 21 0,0-1 0,0 1 16,-21 21-16,0 21 15,-1 1-15,1 20 0,21-21 16,-21 21-16,0 1 0,21-1 0,-21 0 16,21 1-16,0 20 0,0-20 15,0 20-15,0-21 0,21 22 0,0-22 16,0 1-16,0-1 0,-21-21 0,22 21 15,-22-20-15,21-1 0,-21 0 16,0 0-16,21 0 0,0-21 16,-21 21-16,21-21 15,0 0-15,1-21 0,-22 0 16,21 0-16,0 0 0,0 0 0</inkml:trace>
  <inkml:trace contextRef="#ctx0" brushRef="#br0" timeOffset="93378.5">24130 7705 0,'0'0'0,"0"-43"0,21 22 0,-21 0 16,21 0-16,-21 0 0,0 0 16,0-1-16,0 1 0,0 0 15,0 42 1,0 0-1,0 1-15,-21 20 0,21-21 0,0 21 16,-21 1-16,21-1 0,-21 0 16,0 22-16,21-22 0,0 22 0,-22-22 15,22 22-15,-21-22 0,0 21 16,21-20-16,0-1 0,-21 0 0,21 1 16,-21-22-16,21 0 0,-21 21 0,21-20 15,0-1-15,-22-21 0,1 0 16,21-21 15,0-1-31,0 1 0,21 0 16,1 0-16,-1 0 0,0-22 0,21 22 15,-21 0-15,1 0 16,-1-21-16,0 42 0,21-22 0,-21 1 16,1 21-16,-1 0 0,0 0 15,0 0-15,-21 21 0,0 1 0,0-1 16,0 0-16,0 0 15,0 0-15,0 0 0,0 1 0,0-1 16,-21-21-16,0 21 0,0 0 0,-1-21 16,1 0-16,0 21 0,0-21 0,0 0 15,0 0-15,-1 0 0,-20 0 16,21 0-16,0 0 0,0 0 16,-1 0-16,44 0 46,-1 21-46,0-21 0,0 0 16,0 0-16,0 22 0,1-22 0,-1 0 16,21 0-16,-21 0 0,0 0 0,22 0 15,-1 0-15,-21 0 0,22 0 0,-1 0 16,0 0-16,1-22 0,-22 1 16,21 0-16,-21 0 0,22 0 0,-22-22 15,21 1-15,-21 21 0,0-43 0,1 22 16,-1 0-16,0-1 0,0 1 0,-21 0 15,0 21-15,0-1 16,-21 22 0,0 0-16,0 43 0,-1-22 15,1 0-15,0 21 0,0-20 0,0 20 16,21-21-16,-21 21 0,21-20 16,0-1-16,0 0 0,0 0 0,0 0 15,21 0-15,0-21 0,0 22 0,0-22 16,0 0-16,22 0 0,-22 0 0,21 0 15,-21 0-15,22 0 0,-1 0 0,-21 0 16,22 0-16,-22 0 0,0-22 16,0 22-16,0-21 0,0 0 0,1 21 15</inkml:trace>
  <inkml:trace contextRef="#ctx0" brushRef="#br0" timeOffset="95607.48">3704 9906 0,'0'-21'0,"0"42"0,-21-63 0,21-1 0,-21 22 16,21 0-16,-21 0 0,-1 0 15,22 42 16,0 0-31,0 0 16,0 0-16,0 1 0,0 20 0,0-21 16,0 21-16,0 1 0,0-22 15,0 21-15,0-21 0,0 22 0,0-22 16,0 21-16,-21-21 0,21 1 16,0-1-16,-21 21 0,21-21 15,0 0-15,-21-21 0,0 0 16,21-21-1,0 0-15,0 0 0,0 0 16,0 0-16,0-22 0,0 22 0,0 0 16,21-21-16,0 20 0,-21-20 15,21 21-15,0 0 0,-21 0 0,22-1 16,-1 1-16,0 0 0,0 21 16,0 0-16,0 0 15,1 0-15,-1 0 0,-21 21 0,21-21 16,0 21-16,-21 1 0,0 20 0,21-21 15,0 0-15,-21 0 0,0 1 16,0 20-16,22-21 0,-22 0 0,0 0 16,21 1-16,-21-1 0,0 0 31,21-21-31,0-21 16,-21 0-16,21-1 15,0 1-15,1 0 0,-22 0 16,21-21-16,0 20 0,-21-20 15,21 21-15,0-21 0,0-1 0,1 22 16,-1-21-16,0 21 0,21-1 0,-21 22 16,1 0-16,-1 0 0,0 0 15,0 0-15,-21 22 0,0-1 0,0 0 16,0 0-16,0 0 0,0 22 0,0-22 16,0 0-16,0 21 0,0-21 15,0 1-15,0 20 0,0-21 0,0 0 16,0 0-16,0 1 0,0-1 0,0 0 15,0 0-15,0 0 0,21-21 16,0 21-16,1-21 16,-1 0-16,0 0 0,0 0 0,21-21 15,-20 21-15,-1-21 0,21 0 0,-21 0 16,22 0-16,-22-1 0,0 1 16,0 0-16,0 0 0,0 0 0,1 0 15,-1-22-15,0 22 0,-21 0 0,0 0 16,21 21-16,-21-21 0,21 21 15,-21 21 1,0 0 0,0 0-16,0 0 0,0 0 0,0 1 15,-21-1-15,21 21 16,0-21-16,0 0 16,0 1-16,0-1 0,0 0 0,21 0 15,0 0-15,1-21 0,-1 0 16,0 0-16,21 0 0,-21 0 15,1 0-15,-1 0 0,0 0 0,21-21 16,-21 0-16,1 0 0,-1 21 0,0-21 16,0-1-16,-21 1 0,0 0 0,0-21 15,0 21-15,0-1 0,0-20 16,0 21-16,-21-21 0,0 20 0,0-20 16,-1 21-16,1 0 0,0 0 0,0 21 15,0 0-15,-22 0 0,22 0 16,0 0-16,0 0 0,-21 21 15,20 0-15,1 0 0,0 0 0,0 0 16,0 1-16,21 20 0,0-21 0,0 0 16,0 0-16,0 1 0,0-1 15,0 0-15,21-21 0,21 0 16,-21 0-16,1 0 0,-1 0 0,21 0 16,-21 0-16,22 0 0,-22 0 0,0 0 15,21-21-15,-21 0 0,1 21 16,-1-22-16,0 1 0,0 0 0,0 0 15,0 21-15,1-21 0,-1 0 0,0 21 16,0-22-16,0 22 16,0 0-16,-21 22 15,0-1 1,0 0-16,0 0 0,0 0 16,0 0-16,0 1 0,0-1 15,0 0-15,0 0 0,0 0 0,0 0 16,0 1-16,0-1 0,22-21 15,-1 0-15,0 0 0,0 0 0,0 0 16,0 0-16,1 0 0,-1 0 0,21-21 16,-21 21-16,22-22 0,-22 1 15,21 0-15,0 0 0,-20 0 16,20 0-16,-21-22 0,21 22 0,-20-21 16,-1-1-16,0 1 0,-21 21 0,0-21 15,0 20-15,0-20 0,0 21 16,0 0-16,-21 21 15,0 0-15,-1 0 0,1 21 16,0 0-16,0 0 0,21 22 0,-21-22 16,0 21-16,-1-21 0,22 22 15,0-22-15,0 21 0,0-21 0,0 22 16,0-22-16,0 0 0,22 0 0,-1 0 16,0 0-16,21 1 0,-21-1 0,22-21 15,-22 21-15,21-21 0,-21 21 16,22-21-16,-22 0 0,21 0 15,-21 0-15,1 0 0,-1-21 0,21 0 16,-21 0-16,22-1 0,-22 22 0</inkml:trace>
  <inkml:trace contextRef="#ctx0" brushRef="#br0" timeOffset="95914.31">7197 9546 0,'0'-21'0,"0"42"0,0-63 0,0 0 0,21 42 16,-21-22-16,0 1 0,0 42 31,0 1-31,0-1 16,0 0-16,0 21 0,0 1 16,0-1-16,0 0 0,0 22 0,0-22 15,0 0-15,0 22 0,0-22 0,0 1 16,0-1-16,-21 0 0,-1 1 0,22-1 15,-21 0-15,21-21 0,0 1 0,0-1 16,0 0-16,0 0 0,0 0 16,0-42 15,21 0-31,1 0 0,-22 0 0,21-1 16,0-20-16,-21 21 0</inkml:trace>
  <inkml:trace contextRef="#ctx0" brushRef="#br0" timeOffset="96346.06">7324 9821 0,'21'-169'15,"-42"338"-15,63-444 16,-42 254-16,0 0 0,0 42 31,0 0-31,0 0 0,0 1 0,0 20 16,0-21-16,0 21 0,0 1 0,0-1 16,0 0-16,0-20 0,0 20 15,0 0-15,0 1 0,0-22 0,0 21 16,0-21-16,-21 0 0,21 1 0,0-1 15,0 0-15,-21 0 0,21-42 47,0 0-47,0 0 16,21-1-16,0 1 0,0 0 0,0 0 16,0-21-16,1 20 0,-1 1 0,0 0 15,0 0-15,0 0 0,0 21 0,22 0 16,-22 0-16,0 0 0,0 0 15,0 0-15,1 21 16,-22 0-16,21 0 0,-21 0 0,21 1 16,-21-1-16,0 0 0,0 0 0,0 0 15,21 0-15,-21 1 0,0-1 0,0 0 16,0 0-16,0 0 0,0 0 16,-21-21-1,0 0 1,0 0-16,-1-21 15,1 0-15,0 0 16</inkml:trace>
  <inkml:trace contextRef="#ctx0" brushRef="#br0" timeOffset="96530.48">6943 9948 0,'0'0'0,"-43"0"0,-20 0 16,84 0-1,0 0 1,0 0-16,22 0 0,-1-21 0,0 21 16,1 0-16,-1 0 0,0 0 15,1 0-15,-1-21 0,0 21 0,1-21 16,-22 21-16,21 0 0,0-21 0</inkml:trace>
  <inkml:trace contextRef="#ctx0" brushRef="#br0" timeOffset="97505.15">8297 10118 0,'0'0'0,"43"0"16,-22 0-16,-21-21 0,21 21 15,0-22-15,-21 1 0,21 0 16,-21 0-16,0 0 0,0 0 15,0-1-15,0-20 0,0 21 0,0 0 16,0-22-16,-21 22 0,21 0 0,-21 0 16,0 21-16,0 0 0,-1 0 15,1 0-15,-21 0 0,21 0 16,0 21-16,-22 0 0,22 0 0,0 1 16,-21 20-16,20-21 0,1 21 0,0-20 15,0 20-15,0-21 0,21 21 0,0-20 16,0 20-16,0-21 0,0 0 15,0 0-15,0 1 0,21-1 0,0 0 16,0-21-16,0 0 0,1 0 0,20 0 16,-21 0-16,0 0 0,22 0 0,-22 0 15,0-21-15,0 21 0,0-21 16,0-1-16,1 1 0,-1 0 0,0 0 16,0-21-16,-21 20 0,0 1 15,0 0-15,21-21 0,-21 21 0,0-1 16,0 1-16,0 42 31,0 1-31,0-1 16,0 0-16,-21 0 0,21 0 15,0 0-15,0 1 0,0-1 0,0 0 16,0 0-16,21-21 0,0 21 0,1 0 16,-1-21-16,0 0 0,0 0 0,0 0 15,22 0-15,-22 0 0,0 0 16,21 0-16,-21 0 0,1-21 15,-1 21-15,0-21 0,0 0 0,0 21 16,0-21-16,-21 0 0,0-22 0,22 22 16,-22 0-16,21-21 0,-21 20 0,0 1 15,0-21-15,0 21 0,0 0 16,-21 42 0,21 0-1,-22 0-15,22 0 0,0 22 0,-21-22 16,21 0-16,-21 0 0,21 21 0,-21-20 15,21-1-15,0 0 0,0 0 0,0 0 16,0 0-16,0 1 16,0-44 31,0 1-47,0 0 0,21 0 15,0 21-15,-21-42 0,21 20 0,1 1 16,-1 0-16,0 0 0,0-21 15,0 20-15,22-20 0,-22 21 0,21 0 16,-21 0-16,22-1 0,-22 1 0,0 0 16,21 21-16,-21 0 0,1 0 0,-1 21 15,0 0-15,0 1 0,0-1 16,0 0-16,-21 0 0,0 0 0,22 22 16,-22-22-16,0 0 0,0 21 15,0-21-15,0 1 0,0-1 0,0 0 16,0 0-16,0 0 0,0 0 15,-22-21 17,1 0-32</inkml:trace>
  <inkml:trace contextRef="#ctx0" brushRef="#br0" timeOffset="98309.82">10816 10012 0,'0'0'0,"0"-21"16,0 0-16,0-1 15,-21 22-15,21-21 0,0 0 16,0 0-16,0 0 15,21 0-15,0-1 16,0 1-16,1 21 0,-22-21 0,21 0 16,0 21-16,0-21 0,0 21 0,22 0 15,-22 0-15,0 0 0,0 0 0,21 0 16,-20 0-16,-1 21 0,0 21 16,0-21-16,0 22 0,-21-22 0,0 21 15,0 1-15,0-22 0,-42 21 16,21 0-16,-22-20 0,1 20 0,0-21 15,-22 21-15,22-20 0,-22-1 0,1 0 16,21 21-16,-22-21 0,22-21 16,-1 22-16,1-1 0,21-21 0,0 0 15,0 21-15,-1-21 0,65 0 47,-22 0-47,0 0 0,21 0 16,-20 0-16,20 0 0,0 0 0,1-21 15,20 21-15,-21 0 0,1-21 0,20 21 16,-20 0-16,-1 0 0,0-22 16,-21 22-16,1 0 0,-1 0 0,0 0 15,-21-21-15,0 0 32,0 0-32,0 0 15,21 21-15,-21-21 0,21 21 0</inkml:trace>
  <inkml:trace contextRef="#ctx0" brushRef="#br0" timeOffset="98637.63">11472 9843 0,'0'0'0,"0"-22"0,0 1 0,0 0 16,0 0-16,21 0 0,-21 0 15,22 42 16,-22 0-31,0 21 0,0-21 16,0 22-16,0-22 0,0 21 0,0 1 16,0-1-16,0-21 0,0 21 15,0 1-15,0-1 0,0-21 0,0 22 16,0-1-16,0-21 0,-22 0 0,22 22 16,0-22-16,0 0 0,0 0 15,0 0-15,0-42 47,0 0-47,0 0 16,0 0-16,0-1 0,22 1 15,-22 0-15,0 0 0</inkml:trace>
  <inkml:trace contextRef="#ctx0" brushRef="#br0" timeOffset="100462.13">13610 9970 0,'0'0'0,"21"-22"0,22 1 16,-22 0-16,-21 0 0,21 21 0,-21-21 15,21 0-15,-21-1 0,0 1 16,0 0-16,0 0 0,0 0 16,0 0-16,-21-1 0,0 1 15,0 21-15,-1 0 0,-20-21 0,21 21 16,-21 0-16,-1 0 0,1 0 15,0 21-15,-1 0 0,1 1 0,0-1 16,-1 0-16,22 0 0,-21 21 0,21 1 16,-1-22-16,1 21 0,21 1 15,0-22-15,0 21 0,0 0 0,0-20 16,0 20-16,0-21 0,0 0 0,21 0 16,1 1-16,-1-22 0,21 21 0,-21-21 15,22 0-15,-22 0 0,21 0 0,0 0 16,1 0-16,-22-21 0,21-1 0,-21 1 15,22 0-15,-22 0 0,21 0 0,-21 0 16,1-1-16,-1-20 0,0 21 16,0-21-16,-21 20 0,0-20 15,0 21-15,0 0 0,0-22 0,0 22 16,0 0-16,0 42 31,0 0-31,0 1 0,0-1 0,0 21 16,0-21-16,0 0 0,21 1 15,-21 20-15,21-21 0,-21 0 0,22 0 16,-1 1-16,-21-1 0,21-21 0,0 21 16,0-21-16,22 0 0,-22 0 0,0 0 15,21 0-15,-21 0 0,22 0 16,-22-21-16,0 0 0,21 21 0,-20-22 16,-1 1-16,0 0 0,0 0 0,0 0 15,-21-22-15,0 22 0,21-21 16,-21 21-16,0-22 0,0 1 0,0 21 15,0 0-15,0 0 0,0-1 0,0 1 16,0 42 0,0 1-16,0-1 0,0 0 0,-21 21 15,21-21-15,-21 1 0,0 20 16,21 0-16,0-21 0,-21 1 0,21 20 16,-21-21-16,21 0 0,0 0 0,0 1 15,0-1-15,0-42 47,21-1-31,0 1-16,-21 0 0,21 0 15,-21-21-15,21 20 0,-21 1 0,21-21 16,-21 21-16,22 0 0,-1-1 0,-21-20 16,21 42-16,0-21 0,0 21 15,0 0-15,-21 21 0,0 0 16,22 0-16,-22 1 0,21-1 0,-21 0 15,0 21-15,21-21 0,0 1 16,0-1-16,0 21 0,1-21 0,-1 0 16,0-21-16,0 22 0,0-1 15,0-21-15,1 21 0,-1-21 16,0 0-16,0 0 16,-21-21-16,0 0 15,21-1-15,0 1 0,-21 0 0,22 0 16,-22 0-16,21 0 0,0-22 0,0 22 15,0-21-15,0-1 0,1 22 16,20-21-16,-21 0 0,21 20 0,-20 1 16,20 0-16,0 21 0,1 0 0,-22 0 15,21 0-15,0 21 0,-20 0 16,20 1-16,-21-1 0,0 0 0,0 0 0,1 0 16,-1 22-16,-21-22 0,0 0 15,0 0-15,0 0 0,0 0 16,0 1-16,0-1 15,0-42 17,0-1-17,0 1-15,0 0 0,0 0 16,-21 0-16,-1 0 0,22-1 16,-21 1-16,21 0 0,-21 0 0,0 0 15,0 0-15,0-1 0,-1 1 0,1 21 16,-21 0-16,21 0 0,0 0 0,-1 0 15,-20 21-15,21 1 0,-21-1 16,-1 0-16,22 0 0,-21 0 0,21 22 16,-22-22-16,22 21 0,0-21 15,0 0-15,0 22 0,21-22 0,0 0 16,0 0-16,0 0 0,0 1 0,21-1 16,0 0-16,21-21 0,-21 0 0,22 21 15,-22-21-15,21 0 0,1 0 0,-1 0 16,-21 0-16,21 0 0,1-21 0,-1 0 15,-21 0-15,0-1 0,22 1 16,-22 0-16,0 0 0,0-21 16,0-1-16,1 1 0,-1 0 0,-21-1 0,21 1 15,0-22-15,-21 22 0,21-21 16,-21 20-16,0 1 0,0 0 0,0-1 16,0 22-16,0 0 0,0 0 0,0 0 15,-21 21 1,0 21-16,0 0 0,21 21 0,0-21 15,-21 22-15,-1-1 0,22 0 0,-21 22 16,21-22-16,0 1 0,0 20 0,0-21 16,0 1-16,0-1 0,0 0 0,0-20 15,21 20-15,1-21 0,-1 0 16,0 0-16,0 1 0,-21-1 0,21 0 16,0-21-16,1 0 0,-1 0 15,0 0-15,0 0 16,0 0-16,0-21 15,1 0-15</inkml:trace>
  <inkml:trace contextRef="#ctx0" brushRef="#br0" timeOffset="101322.66">17547 9864 0,'0'-21'32,"0"-1"-32,0 1 15,21 0-15,0 0 0,-21 0 16,22 0-16,-1-1 0,0-20 0,-21 21 16,0-21-16,21 20 0,-21-20 0,0 21 15,0 0-15,0-22 0,0 22 0,-21 21 16,0-21-16,0 21 0,-1 0 0,-20 0 15,21 0-15,0 21 0,0 0 16,-1 1-16,-20 20 0,21 0 16,0 1-16,0-1 0,-1 0 0,1 1 15,21-1-15,0 0 0,0 1 0,0-1 16,0-21-16,0 21 0,0-20 16,0-1-16,21 0 0,1-21 0,20 21 15,-21-21-15,0 0 0,22 0 0,-22 0 16,21 0-16,0 0 0,-20-21 15,20 0-15,-21 21 0,0-21 0,0-1 16,22 1-16,-43 0 0,21-21 0,0 21 16,0-1-16,-21-20 0,0 0 0,0 21 15,21-1-15,-21-20 0,0 21 0,0 0 16,0 0-16,-21 21 31,21 21-31,-21 0 16,0 21-16,0-21 0,21 22 0,0-22 15,0 21-15,-21-21 0,21 22 0,0-1 16,0 0-16,0-20 0,0 20 0,0 0 16,0 1-16,0-1 0,0 0 0,0 1 15,0-1-15,0 0 0,21 1 16,-21 20-16,0-21 0,0 22 0,0-22 16,0 1-16,21-1 0,-21 0 0,0 1 15,0-1-15,0-21 0,0 0 0,0 0 16,-21 1-16,0-1 0,-1-21 15,1 0-15,0 0 0,0 0 0,0 0 0,-22-21 16,1 21-16,0-22 0,-1 1 16,1 21-16,0-21 0,-1 0 0,1 0 15,21 0-15,-21-1 0,20 22 0,1-21 16,0 21-16,0-21 0,0 0 16,21 0-16,0 0 15,0-1-15,21 1 0,0 0 0,0 0 16,0 0-16,22 0 0</inkml:trace>
  <inkml:trace contextRef="#ctx0" brushRef="#br0" timeOffset="101587.06">18119 9567 0,'0'0'0,"0"-21"0,21 0 16,-21 42 15,0 0-31,0 1 0,0-1 0,0 0 16,0 0-16,0 0 0,0 22 0,-21-22 15,21 0-15,-22 0 0,22 0 0,-21 0 16,21 1-16,0-1 0,-21-21 16,21-21 15,0-1-16,0 1-15,0 0 0</inkml:trace>
  <inkml:trace contextRef="#ctx0" brushRef="#br0" timeOffset="101745.97">18119 9377 0,'-22'-21'16,"1"21"-16,0 0 31,42 0 0,0 0-31,1 0 16,-1 0-16</inkml:trace>
  <inkml:trace contextRef="#ctx0" brushRef="#br0" timeOffset="102094.77">18457 9419 0,'21'21'15,"1"1"-15,-22-1 16,0 0-16,0 0 0,0 0 0,21 0 16,-21 1-16,21 20 0,0-21 0,-21 21 15,0-20-15,21 20 0,0-21 0,-21 21 16,0-20-16,0 20 0,0-21 16,0 0-16,0 0 0,0 1 0,0-1 15,0 0-15,0-42 47,0 0-47,0-1 0,0 1 0,0-21 16,0 21-16,0-22 0,22 1 0,-1 0 15,0-1-15,-21 1 0,21 0 16,-21 21-16,0-22 0,21 22 0,0-21 16,-21 21-16,22 21 0,-22-22 0,21 1 15,0 21 1,0 0-16,0 0 15,-21 21-15,21 1 16</inkml:trace>
  <inkml:trace contextRef="#ctx0" brushRef="#br0" timeOffset="102498.16">18986 9948 0,'0'0'0,"22"0"16,-1 0 0,0 0-16,0 0 0,0-21 15,0 0-15,1 21 0,20-21 0,-21-21 16,0 20-16,0 1 0,1-21 0,-22 0 16,21-1-16,0 1 0,-21 0 0,0-1 15,0 1-15,0 0 0,0-1 16,0 1-16,0 21 0,0-22 0,0 22 15,0 0-15,-21 21 16,0 0-16,-1 21 0,1 0 0,0 1 16,21-1-16,-21 21 0,0 0 15,21-20-15,-21 20 0,21 0 0,0 22 16,0-22-16,0 0 0,0-20 0,21 20 16,0 0-16,-21-21 0,21 22 15,0-22-15,0 0 0,-21 0 0,22-21 16,-1 21-16,0-21 0,0 0 15,0 0-15,0 0 0,1 0 0,-1 0 16,0-21-16,0 0 16,0 21-16,0-21 0,1-21 0</inkml:trace>
  <inkml:trace contextRef="#ctx0" brushRef="#br0" timeOffset="103742.74">21167 9652 0,'0'0'0,"0"21"0,21-21 47,0 0-47,0-21 0,0 21 16,-21-21-16,21 0 0,1 0 0,-1-1 15,0 1-15,0 0 0,-21 0 0,0 0 16,0 0-16,0-22 0,0 22 0,-21 0 16,0 0-16,0 0 0,-1-1 0,1 1 15,-21 21-15,21 0 0,-22 0 16,22 0-16,-21 0 0,21 21 16,-22 1-16,22-1 0,0 0 0,0 21 15,0 1-15,0-1 0,-1 0 0,22 1 16,0-1-16,0 0 0,0 1 0,0-1 15,0 0-15,0-21 0,0 1 0,0-1 16,22 0-16,-1 0 0,0-21 16,0 0-16,0 0 0,0 0 0,22 0 15,-22 0-15,21 0 0,-21-21 0,22 0 16,-22 0-16,21-1 0,1 1 0,-22 0 16,0 0-16,21-21 0,-21-1 0,1 22 15,-1-21-15,-21-1 16,0 22-16,0 0 0,0-21 0,0 21 15,0-1-15,-21 22 16,-1 22-16,1-1 16,0 0-16,21 0 0,-21 21 0,21-20 15,-21 20-15,21 0 0,0-21 0,0 22 16,0-22-16,0 21 0,0-21 16,21 22-16,0-22 0,0 0 0,0 0 15,1-21-15,20 21 0,-21-21 0,21 0 16,1 0-16,-1 0 0,0 0 0,1 0 15,-1 0-15,0 0 0,1-21 0,20 0 16,-20 0-16,20 0 16,-21 0-16,1-22 0,-1 22 0,0-21 15,1-1-15,-22 1 0,0 0 0,0-1 16,-21 1-16,0 0 0,0-1 0,0 22 16,-21 0-16,0 0 0,0 0 0,0 0 15,-1 21-15,-20 0 0,21 0 16,-21 0-16,20 21 0,1 0 0,-21 0 15,21 0-15,0 0 0,-1 1 0,1-1 16,21 0-16,0 21 0,0-21 0,0 1 16,0-1-16,0 0 0,0 0 0,0 0 15,21 0-15,1-21 16,-1 0-16,0 0 0,0 0 16,0 0-16,22 0 0,-22 0 0,0 0 15,21 0-15,-21-21 0,1 0 0,-1 21 16,21-21-16,-21 0 0,-21 0 0,21-1 15,1 1-15,-1 0 0,-21 0 16,0 0-16,0 42 31,0 0-31,0 0 0,0 22 0,-21-22 16,-1 21-16,1 0 0,21 1 0,-21-1 16,0 22-16,21-22 0,-21 21 15,21-20-15,-21 20 0,21 1 0,0-22 16,0 22-16,0-1 0,0 22 15,0-43-15,-22 22 0,22-1 0,-21 1 16,21-22-16,0 21 0,0-20 0,-21-1 16,21-21-16,-21 22 0,21-22 0,-21 0 15,21 0-15,-21-21 0,-1 0 16,1 0-16,21-21 0,-21 0 16,21 0-16,-21-22 15,21 22-15,0 0 0,0-21 0,0-1 16,0 1-16,0 0 0,0-22 0,0 22 15,21-22-15,-21 1 0,42-1 0,-20 22 16,-1-22-16,0 1 0,21-1 16,1 1-16,-22 21 0</inkml:trace>
  <inkml:trace contextRef="#ctx0" brushRef="#br0" timeOffset="104098.16">22648 9525 0,'0'0'0,"21"-21"0,1 0 0,-1 21 15,0 0-15,-21-21 0,21 21 0,0-22 16,0 22-16,1-21 0,-1 21 16,21-21-16,-21 21 0,0-21 0,1 21 15,-1-21-15,0 21 0,0-21 0,-21-1 16,0 1-16,0 0 16,0 0-16,0 0 0,-21 21 31,0 21-31,0-21 0,-1 21 0,-20 0 15,21 22-15,0-22 0,0 21 0,-1-21 16,22 22-16,0-22 0,-21 21 0,21-21 16,0 0-16,0 22 0,21-22 15,-21 0-15,43 0 0,-22 0 0,0-21 16,0 0-16,22 22 0,-22-22 0,21 0 16,-21 0-16,0 0 0,22 0 0,-22-22 15,0 1-15,0 21 0,0-21 16,1 21-16,-1-21 0,-21 0 0,0 0 15,0-1-15,0 1 0,21 21 16,-21-21-16</inkml:trace>
  <inkml:trace contextRef="#ctx0" brushRef="#br0" timeOffset="107203">2730 11769 0,'-21'0'0,"21"-21"79,21 21-79,1-22 0,-1 1 15,0 0-15,0 0 0,0 0 0,0 0 16,22-22-16,-22 1 0,0 0 0,21-1 15,-20 1-15,-1-22 0,0 22 16,0 0-16,-21-1 0,0 1 0,0 21 16,0-21-16,0 20 0,-21 22 15,0 0 1,0 22-16,-1-1 0,1 0 0,0 21 16,0 1-16,21-1 0,0 0 15,0 1-15,0-1 0,0 0 0,0 1 16,21-1-16,-21-21 15,21 21-15,0-20 0,1-1 0,-1 0 16,0 0-16,-21 0 0,21 0 16,-21 1-1,-21-22-15,0 0 16,0 0-16,-1 0 0,1 0 0,0 0 16,0 0-16,0 0 0,-22-22 15,22 22-15,0 0 0,0 0 16,21 22 15,0-1-31,0 0 0,0 0 0,21-21 16,0 21-16,-21 0 15,21-21-15,1 22 0,-1-22 0,0 0 16,0 0-16,0 0 0,22 0 16,-22 0-16,0 0 0,21-22 0,1 1 15,-1 0-15,0 0 0,1 0 0,-1 0 16,0-22-16,1 22 0,-1-21 15,-21-1-15,21 1 0,-20 0 0,-1-22 16,0 22-16,-21-22 0,0 1 0,0 21 16,0-1-16,0-20 0,0 42 15,0-22-15,-21 22 0,0 21 0,-1 0 16,1 0 0,0 21-16,21 0 0,0 22 0,0-1 15,-21 22-15,21-22 0,0 21 0,-21-20 16,21-1-16,0 22 0,0-22 15,-21 0-15,21 1 0,-22-22 0,22 21 16,0-21-16,0 0 0,0 1 16,0-1-16,22-42 31,-1-1-31,0 1 16,0 0-16,0 0 0,0 0 0,1 0 15,-1-22-15,-21 22 0,21 0 16,0 0-16,-21 0 0,0-1 15,21 22-15,-21 22 16,0-1-16,0 0 0,0 21 16,0-21-16,0 1 0,21 20 15,-21-21-15,0 0 0,0 0 0,22 1 16,-1-1-16,0-21 0,-21 21 16,21-21-16,0 0 0,0 0 0,1 0 15,-1 0-15,0 0 0,0 0 0,21 0 16,-20-21-16,-1 21 15,21-21-15,-21-1 0,22 1 0,-22 0 0,0 0 16,0-21-16,0 20 0,0 1 16,1-21-16,-22 21 0,0 0 15,0-1-15,0 1 0,0 0 0,0 0 16,-22 42 0,22 0-16,-21 0 15,21 1-15,-21-1 0,21 21 0,0-21 16,0 0-16,0 22 0,0-22 0,0 0 15,0 0-15,0 0 0,0 1 16,0-1-16,0 0 0,21-21 0,0 0 16,1 0-16,-1 0 0,0 0 15,0 0-15,0 0 0,22 0 16,-22-21-16,0 21 0,21-21 16,-21-1-16,1 1 0,-1 0 0,0 0 15,0 0-15,-21 0 0,0-1 16,0 1-16,0 0 0,0-21 0,-21 21 15,0-22-15,-22 22 0,22-21 0,-21 21 16,21-1-16,-22 22 0,22 0 16,-21 0-16,21 0 0,0 0 0,-22 22 15,22-1-15,0 0 0,21 0 0,-21 21 16,21 1-16,0-22 0,0 21 16,0-21-16,0 22 0,0-22 0,0 0 15,21 0-15,0 0 0,0 1 0,0-22 16,1 0-16,-1 0 15,21 0-15,0 0 0,-20 0 0,20 0 16,0 0-16,1-22 0,-1 1 0,-21 21 16,21-21-16,1 0 0,-1 0 15,-21 0-15,0-22 0,1 22 0,-1 0 16,0 0-16,-21 0 0,21 21 0,-21-22 16,0 44-1,0-1-15,0 0 16,0 0-16,0 0 0,0 0 0,0 22 15,0-22-15,0 0 16,0 0-16,0 22 0,0-22 0,0 0 16,0 0-16,0 0 0,21-21 15,0 0-15,1 0 16,-1 0-16,0 0 0,0 0 0,0 0 16,0-21-16,1 0 0,-1 0 0,0 21 15,0-21-15,0-1 0,0 1 16,1 0-16,-22-21 0,0 21 0,0-1 15,0 1-15,0 0 0,0 0 0,0 0 16,0 0-16,0 42 16,0 0-1,0 0-15,0 21 0,0-20 0,-22-1 16,22 21-16,0-21 0,-21 0 16,21 1-16,0-1 0,0 0 15,0 0-15,0 0 0,0 0 0,21-21 16,1 0-16,-22 22 0,21-22 0,0 0 15,21 0-15,-21 0 16,1-22-16,20 1 0,-21 0 0,0 21 16,22-21-16,-22-21 0,0 20 0,0 1 15,0-21-15,0 0 0,1-1 16,-22 1-16,21 0 0,-21-22 16,21 22-16,-21-22 0,0 22 0,0-22 0,0 22 15,0 0-15,0-1 0,0 22 16,0 0-16,0 0 0,-21 21 15,0 21 1,21 0-16,-22 0 0,22 22 16,0-1-16,0 0 0,0 1 0,0-1 15,0 0-15,0 1 0,0 20 0,0-20 16,0-1-16,0 0 0,0 1 16,22-22-16,-1 21 0,0 0 0,0-20 15,0-1-15,0 0 0,1 0 16,20 0-16,-21 0 0,21-21 15,-20 0-15,20 22 0,0-22 0,1 0 0,-22 0 16,21 0-16,0-22 0,1 22 0,-1-21 16,0 0-16,-20 0 0,20 0 15,-21 0-15,0-1 0,0 1 16,1 0-16,-22 0 0,0-21 0,0 20 16,0 1-16,0-21 0,0 21 0,0 0 15,-22-1-15,1 22 0,0 0 16,0 0-16,0 0 0,-22 0 0,22 22 15,0-1-15,-21 0 0,21 21 0,-1-21 16,1 1-16,0 20 0,0-21 0,21 0 16,0 0-16,0 22 0,0-22 15,0 0-15,0 0 0,0 0 0,21-21 16,0 22-16,0-22 0,1 0 16,-1 0-16,0 0 0,0 0 15,0 0-15,0 0 0,22-22 0,-22 1 16,0 21-16,0-21 0,0 0 0,1-21 15,-1 20-15,-21-20 0,0 21 0,21-21 16,-21-1-16,21-20 0,-21 20 16,0-20-16,0-1 0,21 1 0,-21-22 15,21 22-15,-21 20 0,0-20 0,0 21 16,0 20-16,0 1 0,0 0 16,0 0-16,0 42 15,0 0-15,0 0 0,0 22 16,-21-1-16,21 0 0,-21 22 15,21-1-15,-21 1 0,21-1 0,0 1 16,0-1-16,0-20 0,0 20 0,0-20 16,0-1-16,21 0 0,-21 1 15,21-22-15,0 21 0,-21-21 0,22 0 16,-22 1-16,21-1 0,0 0 0,0-21 16,0 0-16,0 0 0,1 0 15,-1 0 1,0 0-16,21-21 0,-21 0 0,22-1 15</inkml:trace>
  <inkml:trace contextRef="#ctx0" brushRef="#br0" timeOffset="107958.51">7260 10964 0,'0'0'15,"0"-21"-15,0 0 16,-21 42-1,21 0-15,-21 1 0,21-1 16,0 21-16,0 0 0,0 1 16,0 20-16,-21-20 0,21 20 0,-22-21 15,22 22-15,0-22 0,-63 149 16,63-149 0,0-21-16,0 22 0,0-22 15,0 0-15,0 0 0,0-42 31,21 21-31,0-21 16,-21 0-16,21-1 0,1 1 16,-1-21-16,0 21 0,0 0 0,0-1 15,0 1-15,1 0 0,-1 21 0,0-21 16,0 21-16,0 0 0,0 0 16,1 0-16,-1 0 0,0 0 0,0 21 15,0-21-15,-21 21 0,21 0 16,-21 1-16,0-1 0,0 0 0,0 0 15,0 0-15,-21 0 16,0 1-16,-21-22 0,21 21 0,-1-21 16,1 0-16,0 21 0,0-21 0,-21 0 15,20 0-15,1 0 0,0 0 0,0 0 16,0 0-16,0 0 16,21 21-1,21 0 1,0-21-1,0 0-15,0 0 0,0 0 0,22 0 16,-22 0-16,21 0 0,-21 0 16,22 0-16,-1 0 0,0 0 0,-20 0 15,20-21-15,0 0 0,-21 21 0,22-21 16,-22 0-16,0-1 0,0 1 16,0 0-16,1-21 0,-1 21 0,0-22 15,-21 22-15,0-21 0,21-1 0,-21 22 16,0 0-16,0 0 0,0 0 0,-21 21 15,0 0-15,0 0 16,-1 42-16,1-21 0,0 0 16,0 1-16,21 20 0,0-21 0,0 0 15,0 22-15,0-22 0,21 0 16,0 0-16,0 0 0,1 0 16,-1-21-16,21 22 0,-21-22 0,22 0 15,-22 0-15,0 21 0,0-21 0,0 0 16,0 0-16,1 0 0,-1-21 0,-21-1 15</inkml:trace>
  <inkml:trace contextRef="#ctx0" brushRef="#br0" timeOffset="108903.46">9737 11536 0,'0'0'0,"0"-21"16,0-64-1,0 64-15,0-21 0,0 20 0,0 1 16,0 0-16,-22-21 0,1 21 15,21-1-15,-21 22 16,21 22 0,0 20-16,0-21 0,0 21 15,0 1-15,0-1 0,0 0 0,0-20 16,0 20-16,0 0 0,0-21 0,0 22 16,0-22-16,0 0 15,-21 0-15,21 0 0,-21-21 0,21 22 16,-21-22-16,21-22 31,0 1-31,0 0 16,0 0-16,0 0 0,21-22 0,0 22 15,-21-21-15,21 0 0,0-1 0,0 1 16,1 0-16,-1 20 0,0-20 16,0 0-16,21 21 0,1-1 15,-1 22-15,-21 0 0,22 0 0,-1 0 16,-21 0-16,0 22 0,0 20 0,1-21 15,-1 0-15,0 22 0,-21-22 16,0 21-16,0-21 0,0 22 0,0-22 16,0 0-16,0 21 0,0-21 15,0 1-15,0-1 0,0 0 16,0-42 15,0 0-31,0-1 16,0 1-16,0-21 15,21 21-15,0-22 0,0 22 0,1-21 16,-22 0-16,42-1 0,-21 1 16,0 21-16,0-22 0,1 22 0,20 0 15,-21 21-15,0 0 0,0 0 16,1 21-16,-1 0 0,0 1 0,0 20 16,-21-21-16,0 21 0,0 1 0,0-22 15,0 21-15,0-21 0,0 22 16,0-22-16,0 0 0,0 0 0,-21 0 15,21 1-15,0-1 0,-21 0 0,21 0 16,21-21 15,0 0-31,0 0 16,0-21-16,1 0 0</inkml:trace>
  <inkml:trace contextRef="#ctx0" brushRef="#br0" timeOffset="109274.25">11007 11345 0,'21'-42'0,"-127"169"0,191-212 0,-43 22 0,-21 21 0,-21 20 16,0-20-16,0 21 0,0 0 16,0 42-1,0 0-15,-21 0 16,21 22-16,-21-22 0,0 21 0,21 0 16,-22 1-16,1-1 0,21 0 0,0 1 15,0-22-15,0 21 0,0-21 16,0 1-16,0-1 0,0 0 0,0 0 15,0 0-15,21-21 0,1 0 16,20 0-16,-21 0 0,0 0 0,0 0 16,22 0-16,-22-21 0,0 21 0,0-21 15,22 0-15,-43 0 0,21-1 16,-21-20-16,21 21 0,-21-21 0,0 20 16,0-20-16,0 0 0,-21-1 0,0 1 15,-1 0-15,1 21 0,0-22 0,0 22 16,0 21-16,0 0 0,-1 0 15,1 0-15,0 0 0,0 0 16,21 21-16,-21 0 0,21 1 0,0-1 16,0 0-16,0 0 0,0 0 15,21 0-15,-21 1 16,42-22-16,-21 0 0</inkml:trace>
  <inkml:trace contextRef="#ctx0" brushRef="#br0" timeOffset="109642.04">11536 11345 0,'0'-21'16,"0"0"-16,0 0 16,0 0-16,21 21 15,0 0 1,-21 21 0,21-21-16,0 21 0,1 0 0,-1 0 15,-21 22-15,21-22 0,-21 0 0,21 21 16,-21-20-16,21 20 0,-21-21 0,0 21 15,0-20-15,0-1 0,0 0 16,0 0-16,0 0 0,0 0 16,0-42 15,0 0-31,0 0 0,0 0 16,21 0-16,-21-22 0,0 22 15,0 0-15,0-21 0,22 20 16,-1-20-16,-21 0 0,21 21 0,0-22 15,0 22-15,-21-21 0,21 21 0,1-1 16,-1 1-16,0 0 0,0 21 16,0 0-16,22 0 0,-22 0 0,0 0 15,0 0-15,0 0 0,0 0 0,1 21 16</inkml:trace>
  <inkml:trace contextRef="#ctx0" brushRef="#br0" timeOffset="109981.84">12213 11409 0,'0'21'0,"0"-106"0,0 149 0,0-22 15,0-21-15,21 1 16,0-22 0,1 0-16,-1 0 0,0 0 15,0 0-15,0-22 0,0 22 0,1-21 16,-1 0-16,0 21 0,0-21 0,-21 0 16,0-22-16,0 22 0,0 0 0,0 0 15,0-21-15,0 20 0,0 1 16,-21 0-16,0 0 0,0 21 0,-1 0 15,-20 0-15,21 0 0,-21 0 0,-1 21 16,22 21-16,-21-20 0,21-1 0,-22 21 16,22 0-16,0-20 0,21 20 15,0 0-15,0 1 0,0-22 0,0 21 16,0-21-16,21 22 0,0-22 16,0 0-16,22 0 0,-22 0 0,21 0 15,1-21-15,-22 22 0,21-22 0,0 0 16,1 0-16,-22 0 0,21 0 0,1 0 15,-22 0-15,21 0 0,0 0 16,1 0-16,-1-22 0,0 22 0</inkml:trace>
  <inkml:trace contextRef="#ctx0" brushRef="#br0" timeOffset="110286.67">13843 10943 0,'0'0'0,"0"-21"0,0-21 0,0-1 16,0 22-16,0 0 15,-21 21-15,21 21 16,-21 0-16,21 1 0,-22 20 16,22-21-16,0 21 0,0 1 0,-21 20 15,21-20-15,-21 20 0,0-21 16,21 22-16,-21-22 0,21 22 0,0-22 15,-21 0-15,21-20 0,-22 20 16,22-21-16,0 21 0,0-20 0,0-1 16,0 0-16,0 0 15,0-42 1,22 0 0,-1 0-16</inkml:trace>
  <inkml:trace contextRef="#ctx0" brushRef="#br0" timeOffset="110725.94">14097 10986 0,'0'-22'0,"0"44"0,0-65 0,0 22 16,0 0-16,0 0 0,-21 21 15,0 0 1,-1 0-16,22 21 0,-21 0 16,21 0-16,-21 0 0,21 22 0,-21-1 15,21 0-15,0 1 0,0-1 0,0 22 16,0-22-16,0 0 0,0 1 0,0-1 15,0 0-15,-21 1 0,21-1 16,0-21-16,0 0 0,0 22 0,-21-43 16,21 21-16,0 0 0,0-42 47,0 0-47,0-1 0,0 1 15,21 0-15,0 0 0,0-21 16,0 20-16,0-20 0,22 21 0,-22-21 15,21 20-15,-21 1 0,1 0 0,20 21 16,-21 0-16,0 0 0,0 0 0,1 21 16,-1-21-16,0 21 0,-21 1 15,0 20-15,0-21 0,0 0 0,0 22 16,0-22-16,0 0 0,0 0 0,0 0 16,0 0-16,0 1 0,-21-1 0,21 0 15,-21-21-15,21 21 16,-22-21-16,1 0 15,0 0-15,0 0 0,0-21 16,0 0-16</inkml:trace>
  <inkml:trace contextRef="#ctx0" brushRef="#br0" timeOffset="110899.84">13568 11261 0,'-21'0'0,"42"0"0,-64-21 0,22 21 16,21-22-1,21 22-15,1 0 16,-1 0-16,0 0 0,0 0 16,0 0-16,22-21 0,-22 21 0,21 0 15,-21-21-15,22 21 0,-22-21 0,21 21 16,0 0-16</inkml:trace>
  <inkml:trace contextRef="#ctx0" brushRef="#br0" timeOffset="111885.66">15007 11494 0,'21'0'16,"0"0"-16,1-22 16,-1 1-16,0 0 15,-21 0-15,0 0 0,21 0 16,-21-1-16,0 1 0,0 0 15,0-21-15,0 21 0,-21-1 0,0 22 16,0-21-16,-1 0 0,-20 21 0,21 0 16,-21 0-16,-1 0 0,22 21 15,-21 0-15,-1 1 0,1-1 0,21 21 16,0-21-16,-22 22 0,22-1 0,0-21 16,0 21-16,21 1 0,0-22 0,0 0 15,0 21-15,0-20 0,0-1 16,21 0-16,0 0 0,0-21 15,1 21-15,20-21 0,-21 0 0,0 0 0,22 0 16,-22 0-16,21 0 0,-21 0 16,22-21-16,-22 21 0,21-21 0,-21 0 15,0 0-15,1-1 0,-1 1 16,0 0-16,0-21 0,0 21 0,-21-22 16,0 22-16,21 0 0,-21-21 0,0 20 15,22 22-15,-22-21 0,-22 21 16,22 21-1,-21 1-15,21-1 0,0 0 16,-21 0-16,21 0 0,0 0 0,0 1 16,0-1-16,0 0 0,0 0 0,21 0 15,-21 0-15,21 1 0,22-1 16,-22-21-16,0 0 0,21 21 0,-20-21 16,20 0-16,0 0 0,-21 0 15,22 0-15,-22 0 0,0-21 0,21 21 16,-20-21-16,-1-1 0,0 22 0,-21-42 15,21 21-15,0 0 0,-21-22 0,21 22 16,-21-21-16,0 21 0,22-22 0,-22 22 16,0 0-16,0 0 0,21 0 15,-21 42 1,-21 0-16,-1 0 0,1 0 16,21 1-16,-21 20 0,21-21 0,-21 0 15,21 22-15,-21-22 0,21 0 16,0 0-16,0 0 0,-21 0 15,21 1-15,0-1 0,-22-21 16,22-21 15,0-1-15,0 1-16,0 0 16,0 0-16,0 0 0,22 0 0,-1-22 15,0 22-15,0-21 0,21 21 16,-20-22-16,20 1 0,-21 21 0,21-22 15,1 22-15,-22 0 0,21 21 16,-21 0-16,1 0 0,-1 0 0,0 0 16,-21 21-16,21 0 0,-21 1 0,0-1 15,0 0-15,0 21 0,0-21 0,0 22 16,0-22-16,0 0 0,0 21 0,0-20 16,0-1-16,0 0 0,-21 0 15,21 0-15,-21 0 0,21 1 0,-21-1 16,21 0-16,-22 0 0,1-21 15,21 21-15,21-21 47,1-21-47</inkml:trace>
  <inkml:trace contextRef="#ctx0" brushRef="#br0" timeOffset="112246.45">17124 11070 0,'0'-21'0,"0"42"0,0-63 0,0 21 16,0 0-1,-21 21-15,21 21 16,-22 0-16,1 21 15,21-21-15,-21 1 0,21 20 0,0 0 16,0 1-16,-21-1 0,21-21 0,-21 21 16,21 1-16,0-1 0,0-21 15,-21 22-15,21-1 0,-22-21 0,1 0 16,21 0-16,0 1 0,0-1 0,-21 0 16,21 0-16,-21 0 15,21-42 16,0 0-31,21 21 16,0-21-16,0 0 16,1 21-16,-1 0 0,21 0 0</inkml:trace>
  <inkml:trace contextRef="#ctx0" brushRef="#br0" timeOffset="112678.79">17462 11409 0,'0'0'0,"0"-21"0,0 0 15,-21-22-15,21 22 0,-21-21 0,21-1 16,0 22-16,0-21 0,0 21 0,0-22 16,21 22-16,0 0 0,1 0 0,-1 0 15,0 0-15,21-1 0,1 22 16,-22 0-16,21 0 0,0 0 0,-20 0 16,-1 0-16,0 0 0,0 0 15,0 0-15,-21 22 0,0-1 0,0 0 16,0 0-16,0 0 0,-21 0 0,-21 22 15,21-22-15,-22 21 0,1-21 16,0 22-16,-1-22 0,1 21 0,0-21 16,-1 22-16,1-22 0,21 0 0,0 21 15,21-20-15,0-1 0,0 0 0,0 0 16,0 0-16,0 0 0,21 1 0,0-22 16,0 0-16,21 21 0,-20-21 15,20 0-15,-21 0 0,21 0 0,-20-21 16,20 21-16,-21-22 0,0 1 0,-21 0 15,0 0-15,0 0 0,0 0 16,0-1-16,0 1 0,-21 0 16,0 0-16,0 21 0,-22 0 15,22 0-15,-21 0 0,0 0 0,20 0 16,-20 0-16,0 0 0,21 0 0,-1 0 16,1 0-16</inkml:trace>
  <inkml:trace contextRef="#ctx0" brushRef="#br0" timeOffset="114162.72">19494 11324 0,'0'0'0,"-21"21"0,0-21 0,0 22 15,42-22 16,0 0-15,0-22-16,22 1 0,-22 0 0,21 0 16,1 0-16,-1 0 0,0-1 0,-21-20 15,22 21-15,-1-21 0,-21-1 0,0 1 16,1 0-16,-1-1 0,-21 1 16,0 0-16,0-1 0,0 1 0,0-22 15,0 22-15,0 21 0,0-21 0,0 20 16,-21 1-16,-1 0 0,1 21 15,0 21-15,0 0 0,0 1 16,21 20-16,-21 0 0,-1 22 0,22-22 16,-21 22-16,0 20 0,0-20 15,0 20-15,0-20 0,-1 21 0,1-1 16,0-20-16,0 20 0,0 1 0,0-21 16,-1 20-16,1-20 0,0 20 15,21-20-15,0 21 0,0-22 0,0 1 16,0 20-16,0-41 0,0 20 0,0 1 15,21-22-15,0 0 0,1 1 0,-22-1 16,21-21-16,0 0 0,0 0 0,-21 1 16,21-1-16,0-21 0,1 0 0,-1 0 15,0 0-15,21-21 0,-21-1 16,1 1-16,-1 0 0,0-21 16,0 21-16,0-22 0,0-20 0,1 20 15,-22 1-15,21-21 0,-21-1 0,0 22 16,0-22-16,0 1 0,-43-1 0,22 22 15,0 0-15,-21-1 0,21 1 0,-22 0 16,1-1-16,0 22 0,-1 0 16,22 0-16,0 0 0,0-1 0,0 1 15,21 0-15,0 0 16,0 0-16,21 21 0,0-21 0,0-1 16,21 22-16,1-21 0,-1 0 15,0 0-15,1-21 0,-1 20 16,0-20-16,22 21 0,-22-21 0,1 20 15,-1-20-15,0 21 0,1 0 0,-1-22 16,0 22-16,-21 0 0,1 21 0,-22-21 16,21 21-1,-21-21-15,0 42 16,-21 0-16,-1 21 16,1-20-16,21-1 0,0 21 0,-21-21 15,0 0-15,21 22 0,0-22 0,-21 0 16,21 21-16,0-20 15,0-1-15,0 0 0,0 0 0,21 0 16,0 0-16,0-21 0,0 0 16,1 0-16,-1 0 0,0 0 15,21 0-15,-21 0 0,22 0 0,-22-21 16,21 21-16,-21-21 0,22 0 16,-22 0-16,0 0 0,0-1 0,0-20 15,-21 21-15,0-21 0,0-1 0,0 22 16,0-21-16,0 21 0,-21-1 0,0 1 15,-21 0-15,21 0 0,-1 21 16,-20 0-16,21 0 0,-21 0 0,20 0 16,-20 21-16,21 0 0,-21 0 0,20 1 15,1 20-15,0-21 0,0 0 0,0 22 16,21-22-16,0 0 0,0 0 16,0 0-16,0 0 0,0 1 15,21-1-15,0-21 0,0 0 16,0 0-16,22 0 0,-22 0 0,21 0 15,-21-21-15,22 21 0,-1-22 0,0 1 16,1 0-16,-22 0 0,21 0 16,1 0-16,-22-1 0,21-20 0,0 21 15,-20 0-15,-1-22 0,0 22 0,0 21 16,0-21-16,0 21 0,1 0 16,-22 21-16,0 0 0,0 1 15,0-1-15,0 21 0,0-21 16,0 0-16,0 22 0,0-22 15,0 0-15,0 0 0,0 0 0,0 1 16,0-1-16,21-21 0,-21 21 16,21-21-16,0 0 0,0 0 15,0 0-15,1 0 16,-1-21-16,0 21 0,0-21 0,0-1 16,0 1-16</inkml:trace>
  <inkml:trace contextRef="#ctx0" brushRef="#br0" timeOffset="115226.1">22585 10901 0,'0'-21'0,"0"0"16,0 42 30,0 0-46,0 0 0,0 0 0,0 0 16,0 1-16,0-1 0,0 0 0,0 21 16,-21-21-16,-1 1 0,22 20 15,0-21-15,0 0 0,-21 0 0,21 1 16,0-1-16,-21-21 16,21-21 15,0-1-31,0 1 15,0 0-15,0 0 0,0-21 0,0 20 16,0 1-16,0-21 0,21 21 0,0-22 16,-21 22-16,22 0 0,-1-21 15,0 21-15,0-1 0,0 1 0,0 0 16,1 21-16,20 0 0,-21 0 16,0 0-16,22 0 0,-22 21 0,0 0 15,0 1-15,21-1 0,-42 0 16,22 0-16,-1 21 0,0-20 0,-21-1 15,21 21-15,-21-21 0,0 0 0,0 1 16,0 20-16,0-21 0,0 0 16,0 0-16,-21 1 15,0-22-15,21-22 32,0 1-32,0 0 0,0 0 0,0 0 15,0 0-15,21-1 0,0-20 0,0 21 16,0 0-16,1-22 15,-1 1-15,21 21 0,-21 0 0,0-22 16,1 22-16,20 21 0,-21-21 0,0 21 16,0 0-16,1 0 0,-1 0 0,0 21 15,0 0-15,0 1 0,-21-1 16,21 21-16,-21-21 0,0 0 0,0 22 16,0-22-16,0 21 0,0-21 0,0 1 15,0-1-15,0 0 0,0 0 0,0 0 16,0 0-16,22-21 31,20 0-31</inkml:trace>
  <inkml:trace contextRef="#ctx0" brushRef="#br0" timeOffset="116463.14">24172 11007 0,'0'-21'16,"0"42"-16,0-64 0,0 22 0,0 0 0,0 0 15,0 0-15,-21 0 0,0-22 16,0 22-16,0 0 0,-1 0 16,1 21-16,0 0 0,-21 0 0,21 0 15,-1 0-15,-20 21 0,21 0 16,-21 0-16,20 0 0,-20 1 16,21 20-16,-21-21 0,20 21 0,1-20 15,0 20-15,0-21 0,21 21 0,0-20 16,0-1-16,0 0 0,0 0 0,21 0 15,0 0-15,22 1 0,-22-22 16,0 0-16,21 0 0,-21 0 0,1 0 16,20 0-16,-21 0 0,0 0 0,22-22 15,-22 1-15,0 0 0,0 0 0,-21 0 16,21 0-16,0-1 0,-21-20 0,0 21 16,22 0-16,-22-22 0,0 22 15,21-21-15,-21 21 0,0 0 16,0-1-16,0 1 15,0 42 1,0 1-16,0-1 16,-21 0-16,21 0 0,-22 0 0,22 0 15,0 22-15,0-22 0,0 0 0,-21 0 16,21 22-16,0-22 0,0 0 0,0 0 16,0 0-16,0 0 0,21-21 0,-21 22 15,22-22-15,-1 0 0,0 0 16,0 0-16,0 0 0,0 0 0,1 0 15,-1 0-15,21-22 0,-21 1 0,22 0 16,-22 0-16,0-21 0,21 20 16,-21 1-16,1-21 0,-1 21 15,0-22-15,0 22 0,-21-21 0,0 21 16,0 0-16,0-1 0,0 1 0,0 0 16,-21 21-16,0 0 0,0 0 0,-1 0 15,1 0-15,0 0 0,0 0 16,21 21-16,0 0 15,0 1-15,21-1 16,0-21-16,0 21 0,1 0 0,-1-21 16,0 21-16,0-21 0,-21 21 0,0 1 15,21-22-15,-21 21 0,0 0 16,0 0-16,0 0 0,0 0 0,0 1 16,0-1-16,0 0 0,0 0 15,0 0-15,21 0 16,1-21-16,-1 22 0,0-22 15,0 0-15,21 0 0,-20 0 16,20 0-16,-21 0 0,21 0 0,1 0 16,-22-22-16,0 22 0,0-21 0,0 0 15,1-21-15,-1 21 0,-21-1 16,0-20-16,21 21 0,-21-21 0,0 20 16,0 1-16,0-21 0,0 21 0,0 0 15,-21 21-15,21-22 0,-21 22 0,-1-21 16,1 21-16,0 0 15,21 21 1,0 1-16,0-1 16,21 0-16,0 0 15,-21 0-15,0 0 0,22 1 16,-22-1-16,0 0 0,0 0 16,0 0-16,0 0 0,0 22 15,0-22-15,0 0 0,0 0 0,0 0 16,21 1-16,0-22 15,0 21-15,0-21 0,0 0 16,1 0-16,-1 0 0,0 0 16,0 0-16,0-21 0,0 21 0,22-22 0,-22 1 15,0 0-15,-21 0 0,21 0 16,0 0-16,1-22 0,-1 22 0,-21 0 16,21 0-16,-21-22 0,21 22 0,-21 0 15,0 0-15,0 42 31,0 0-31,0 0 16,0 1-16,0-1 0,0 0 16,-21 0-16,21 0 15,0 0-15,0 1 0,0-1 16,0 0-16,0 0 16,21-21-1,-21-21 16,0 0-31</inkml:trace>
  <inkml:trace contextRef="#ctx0" brushRef="#br0" timeOffset="116622.04">25463 10816 0,'0'-63'16,"0"126"-16,-21-126 0,21 42 15,-21 21-15,0 0 0,42 0 63,0 0-63,0 21 0,1-21 0</inkml:trace>
  <inkml:trace contextRef="#ctx0" brushRef="#br0" timeOffset="117454.26">25971 11007 0,'22'0'16,"-1"-21"0,0-1-16,-21 1 15,0 0-15,21 0 0,-21 0 16,0 0-16,0-1 0,0 1 16,-21 21-16,0 0 0,0 0 15,-22 0-15,22 0 0,-21 0 0,-1 0 16,22 21-16,-21-21 0,0 22 0,-1-1 15,22 0-15,-21 0 0,21 0 16,-1 0-16,1 1 0,21-1 0,0 0 16,0 0-16,0 0 0,0 0 0,0 1 15,21-1-15,1-21 0,-1 0 16,0 0-16,21 0 0,-21 0 16,22 0-16,-22 0 0,0 0 15,21 0-15,-20 0 0,-1-21 0,0 21 16,0-22-16,0 1 0,0 21 0,1-21 15,-22 0-15,0 0 0,21 0 0,-21-1 16,21 1-16,-21 0 16,0 42 15,-21 0-31,0 1 0,21-1 16,0 0-16,0 0 15,0 0-15,0 0 0,21-21 16,0 22-16,0-22 0,0 0 0,22 0 15,-1 21-15,-21-21 0,21 0 0,1 0 16,-1 0-16,-21 0 0,22 0 16,-22 0-16,0-21 0,0-1 0,0 22 15,0-21-15,-21 0 0,0 0 0,0 0 16,0 0-16,0-1 0,0 1 0,0-21 16,0 21-16,0 0 0,-21-1 0,0 1 15,0 21-15,0 0 16,0 0-16,-1 0 0,-20 0 0,21 0 15,0 21-15,0 1 0,-1-1 0,1 0 16,21 0-16,0 0 0,0 0 16,0 1-16,0-1 0,0 0 15,0 0-15,0 0 0,0 0 0,21 1 16,1-1-16,-22 0 0,21 0 0,-21 21 16,21-20-16,-21-1 0,0 21 0,0-21 15,0 22-15,0-1 0,0 0 16,0 1-16,0-1 0,0-21 0,0 21 15,0 1-15,0-1 0,0 0 0,0 1 16,0-1-16,0 0 0,0 1 0,0-22 16,0 21-16,0-21 0,0 1 0,0-1 15,0 0-15,0 0 16,0-42 0,0 0-1,0 0-15,0-1 0,0 1 16,0 0-16,0 0 0,21 0 0,-21 0 15</inkml:trace>
  <inkml:trace contextRef="#ctx0" brushRef="#br0" timeOffset="117819.4">26628 11176 0,'0'-21'0,"0"42"0,0-63 0,0 21 15,0-1-15,0 1 16,0 0-1,21 21-15,0-21 16,0 21-16,0-21 0,0 0 0,1 21 16,-1-22-16,0 1 0,0 0 0,0 0 15,-21 0-15,0 0 0,0-1 16,0 1-16,-21 21 16,0 0-16,-21 0 15,20 21-15,1-21 0,-21 22 0,21-1 16,0 21-16,-1-21 0,1 0 15,0 1-15,21-1 0,0 21 16,0-21-16,0 0 0,0 1 0,0-1 16,21 0-16,0 0 0,22 0 0,-22 0 15,0-21-15,21 0 0,-20 0 0,-1 0 16,21 0-16,-21 0 0,0 0 16,1 0-16,-1 0 0,-21-21 0,21 0 15,-21 0-15,0 0 0,0 0 16,0-1-16</inkml:trace>
  <inkml:trace contextRef="#ctx0" brushRef="#br0" timeOffset="121435.41">2349 13039 0,'0'-21'47,"22"21"-32,-1-22-15,-21 1 0,21 21 0,0-21 16,-21 0-16,21 21 0,0-42 16,-21 20-16,0 1 0,0 0 0,22 0 15,-22-21-15,0 20 0,0 1 0,0-21 16,0 21-16,0 0 0,0-1 16,0 1-16,0 0 0,0 0 15,-22 21 1,22 21-1,0 0 1,0 0-16,0 1 0,0 20 16,0-21-16,0 21 0,22 1 0,-1-1 15,-21 0-15,21 1 0,-21-1 16,0 0-16,21 1 0,-21-1 0,21 0 16,-21 1-16,0-22 0,0 0 15,0 21-15,0-20 0,0-1 0,0 0 16,-21 0-16,0-21 0,0 21 15,0-21-15,-1 0 16,1 0-16,0 0 0,0 0 16,0 0-16,0-21 15,-1 0-15,22 0 0,-21 21 16,0 0-16,21-21 0,-21 21 16,21 21 15,0 0-16,21-21-15,0 0 0,0 0 16,1 0-16,-1 0 0,0 0 16,0 0-16,0 0 0,0 0 0,22 0 15,-22-21-15,21 21 0,1-21 0,-22-1 16,21 1-16,0 0 16,-20 0-16,20 0 0,-21 0 0,0-22 15,0 22-15,1-21 0,-22 21 0,0-22 16,21 1-16,-21 0 0,0-1 15,0 1-15,0 21 0,0-22 0,0 1 16,0 21-16,0 0 0,0 0 16,0-1-16,-21 22 15,21 22 1,0-1-16,0 21 0,-22 0 16,22 1-16,-21-1 0,21 0 0,0 22 15,0-22-15,-21 22 16,21-22-16,-21 22 0,0-22 0,21 21 15,0-20-15,0 20 0,-21-20 0,21 20 16,-22 64 0,1-63-16,21-22 0,0 21 0,0 1 0,0-1 15,-21-20-15,21 20 0,0-20 0,0 20 16,0-21-16,0 1 0,0-1 16,0 0-16,0 1 0,0-1 0,0-21 15,0 0-15,0 1 0,0-1 16,21-21-1,0-21-15,1-1 0,-1 1 16,0-21-16,21 0 0,-21 20 0,1-20 16,20 0-16,-21-1 0,0-20 15,0 21-15,1-1 0,-22 1 0,0 0 16,0-22-16,0 22 0,0-1 16,-22 1-16,1 0 0,0-1 0,-21 22 15,21-21-15,-1 21 0,-20 0 0,21-1 16,0 1-16,0 21 0,-1-21 15,1 0-15,0 21 0,21-21 0,-21 21 16,21-21-16,0-1 16,21 22-1,0 0-15,0-21 0,1 21 16,-1 0-16,0 0 0,0 0 16,0 0-16,0 0 0,1 0 15,20-21-15,-21 0 0,21 21 0</inkml:trace>
  <inkml:trace contextRef="#ctx0" brushRef="#br0" timeOffset="123094.1">4403 12996 0,'21'0'0,"-21"-21"79,0 0-64,0 0-15,0 0 16,0 0-16,21 21 15,-21-22-15,0 1 0,0 0 16,0 0-16,0 0 0,0 0 16,-21 21-16,21-22 0,-21 22 0,21-21 15,-22 21-15,1 0 16,0 0-16,0 0 16,0 0-16,0 0 15,-1 0-15,1 0 0,0 21 0,21 1 16,-21-1-16,0 0 0,0 0 0,-1 21 15,1-20-15,21-1 0,-21 0 16,21 21-16,-21-21 0,21 1 0,0-1 16,-21 0-16,21 0 0,0 0 0,-21 0 15,21 1-15,0-1 0,0 0 16,0 0-16,0 0 16,0 0-16,0 1 62,21-22-46,-21 21 15,21-21 31,0 0-46,0 0 15,0 0-31,1 0 16,-1-21-16,0-1 16,0 22-16,0-21 15,-21 0-15,21 0 0,1 0 0,-1 0 16,0-1-16,0-20 0,0 21 0,-21-21 15,0 20-15,21 1 0,-21-21 16,0 21-16,0 0 0,0-1 16,0 1-16,22 0 15,-22 42 1,0 0-16,21 1 16,-21-1-16,0 0 0,21 21 0,-21-21 15,0 22-15,0-1 0,0 0 16,0 1-16,0-1 0,0 0 0,0 1 15,0 20-15,0-20 0,0 20 0,0-21 16,0 22-16,0-1 0,-21 1 16,21-22-16,-21 22 0,-1-1 0,1-20 15,21-1-15,-21 0 0,0 1 16,21-1-16,0-21 0,-21 0 16,21 0-16,-21 1 0,21-1 0,-22-21 15,1 0 1,21-21-16,-21-1 15,21 1-15,-21 0 0,21 0 16,0-21-16,-21 20 0,0-20 0,21 21 16,-22-21-16,22-1 0,0 1 0,0 0 15,0 20-15,0-20 0,0 21 16,0-21-16,0 20 0,0-20 0,0 21 16,22 0-16,-22 0 0,21-1 0,0-20 15,0 21-15,0 0 16,-21 0-16,21-1 0,1-20 0,20 21 15,-21-21-15,0-1 0,0 22 0,22-21 16</inkml:trace>
  <inkml:trace contextRef="#ctx0" brushRef="#br0" timeOffset="123323.97">4826 12891 0,'0'0'0,"0"21"31,0 0-31,0 0 16,0 21-16,-21-20 0,0 20 16,-1-21-16,1 0 0,0 22 15,21-22-15,-21 0 0,21 0 0,-21 0 16,21 0-16,0 1 0,21-22 31,-21-22-15</inkml:trace>
  <inkml:trace contextRef="#ctx0" brushRef="#br0" timeOffset="123509.86">4699 12742 0,'0'0'0,"0"-21"16,0-21-16,-21 42 15,0-21-15,21 0 31,21 21-15,0 0-16,21 21 16,-21-21-16,1 21 0,-1-21 15,-21 21-15,21 0 0</inkml:trace>
  <inkml:trace contextRef="#ctx0" brushRef="#br0" timeOffset="123882.28">5122 12869 0,'21'0'16,"1"0"15,-1 0-15,-21 22-16,21-1 16,0 0-16,-21 0 0,21 0 15,-21 22-15,0-22 0,0 21 0,0-21 16,0 22-16,0-22 0,0 0 0,0 0 15,0 21-15,0-20 16,0-1-16,0 0 0,0-42 47,0 0-47,0-1 16,0 1-16,0 0 0,0 0 0,0 0 15,0-22-15,0 22 0,0-21 0,0 0 16,21-1-16,1 22 0,-22-21 15,21 21-15,0-1 0,-21 1 0,21 21 16,0-21-16,0 21 0,1 0 16,-1 0-16,0 0 15</inkml:trace>
  <inkml:trace contextRef="#ctx0" brushRef="#br0" timeOffset="124254.07">5757 13187 0,'0'0'0,"43"0"16,-22 0-16,0 0 15,0-21-15,0 0 0,0-1 16,1 1-16,20 0 0,-21 0 0,0-21 16,22-1-16,-22 1 0,0 0 15,0-1-15,21 1 0,-42 0 0,22-22 16,-22 22-16,21-1 0,-21 1 15,0 0-15,0 21 0,0-22 0,0 22 16,0 0-16,-21 21 0,-1 0 0,1 0 16,0 0-16,0 0 15,0 21-15,0 21 0,-1-20 0,22 20 16,-21 0-16,21 1 0,-21-1 0,21 21 16,0-20-16,0 20 0,0-20 15,0-1-15,0 0 0,0 1 0,0-1 16,21 0-16,0-21 0,1 22 0,-1-22 15,0 0-15,0-21 0,21 21 16,-20-21-16,-1 21 0,0-21 16,21 0-16,-21 0 0,22 0 0,-1-21 15,0 0-15</inkml:trace>
  <inkml:trace contextRef="#ctx0" brushRef="#br0" timeOffset="124934.71">7345 12742 0,'0'0'0,"0"-21"0,0 0 15,0 0-15,0 0 0,0 0 16,0-1-16,-21 22 16,-1 0-16,1 0 15,0 22-15,0-1 0,0 0 16,21 0-16,-21 21 0,21-20 15,-22 20-15,22 0 0,0-21 0,0 22 16,0-22-16,0 21 0,0-21 0,0 22 16,0-22-16,0 0 0,22 0 0,-1 0 15,0 1-15,0-22 0,0 21 16,0-21-16,1 0 0,-1 0 0,21 0 16,-21 0-16,0 0 0,1-21 0,20 21 15,-21-22-15,0 1 0,0 0 16,-21 0-16,22-21 0,-22 20 15,0-20-15,0 0 0,0-1 0,0 1 16,0 0-16,0-1 0,0 1 0,-22 21 16,1 0-16,0 0 0,0-1 0,0 22 15,0 0-15,-1 0 0,-20 0 16,21 22-16,0-22 0,0 42 0,-1-21 16,1 0-16,0 22 0,21-22 0,0 0 15,0 21-15,0-21 0,0 1 16,0-1-16,0 0 0,21-21 0,0 21 15,1-21-15,-1 0 0,21 0 16,-21 0-16,0 0 0,22 0 16,-22-21-16,0 21 0,21-21 15,-20 0-15,20-1 0,-21 1 0,21-21 16,-20 21-16,20 0 0,-21-1 0,21-20 16,-20 21-16,-1 21 0,0-21 0,0 21 15,0 0-15,0 0 16,-21 21-16,0 0 0,0 21 15,0-20-15,0 20 0,0 0 0,0-21 16,-21 22-16,21-1 0,0-21 0,-21 22 16,21-22-16,0 0 0,0 0 15,0 0-15,0 0 0,21-21 16,0 0 0,1 0-16,-22-21 15,0 0-15,0 0 0</inkml:trace>
  <inkml:trace contextRef="#ctx0" brushRef="#br0" timeOffset="125675.28">9292 12488 0,'0'0'0,"0"-21"0,0-21 15,0 21-15,0 0 16,0-1-16,0 1 0,-21 21 31,21 21-31,0 1 0,-21-1 16,21 21-16,0 0 0,0 1 0,0-1 15,0 22-15,0-22 0,21 21 0,-21 1 16,0-22-16,0 1 0,0 20 0,0-21 16,0-20-16,0 20 0,0 0 15,0-21-15,0 1 0,0-1 0,0 0 16,-21-21-16,21-21 47,0 0-47,0-1 0,0 1 0,0-21 15,0 21-15,21-22 0,0 22 0,0-21 16,0 0-16,1 20 0,-1 1 16,21-21-16,-21 42 0,0-21 0,22 21 15,-22 0-15,21 0 0,-21 0 0,1 0 16,-1 21-16,0 0 0,0 0 0,-21 0 16,0 22-16,0-22 15,0 0-15,0 21 0,-21-20 0,0-1 0,-22 0 16,22 0-16,-21 0 0,21 0 0,-22-21 15,1 22-15,21-22 0,0 0 16,-22 21-16,22-21 0,0 0 16,0 0-16,21-21 31,21 21-31,0-22 16,0 1-16,22 0 0,-22 0 0,21 0 15</inkml:trace>
  <inkml:trace contextRef="#ctx0" brushRef="#br0" timeOffset="126638.54">10054 12764 0,'21'-43'16,"-105"128"-16,147-127 0,-21-43 0,-42 64 15,-21 21 1,0 0-16,0 0 0,21 21 16,-21 0-16,0 21 0,-22-20 15,22 20-15,0 0 0,0-21 0,0 22 16,21-1-16,-22 0 0,22-20 0,0 20 15,0-21-15,0 21 0,0-20 16,0-1-16,22 0 0,-1-21 0,0 21 16,0-21-16,21 0 0,-20 0 0,20 0 15,0 0-15,1 0 0,-22 0 0,21-21 16,0 0-16,-20 0 0,20-1 16,-21 1-16,0 0 0,0-21 0,1 21 15,-22-22-15,0 1 0,0 0 16,0 20-16,0-20 0,0 0 0,0-1 15,-22 22-15,1 0 0,0 0 0,0 21 16,-21 0-16,20 0 0,1 0 16,-21 0-16,21 21 0,0 0 0,-1 0 15,1 1-15,0-1 0,0 0 0,21 21 16,-21-21-16,21 1 0,0-1 16,0 0-16,0 0 0,0 0 0,21-21 15,0 21-15,0-21 0,0 22 0,22-22 16,-22 0-16,0 0 0,21 0 0,-20 0 15,20 0-15,0 0 16,-21 0-16,22 0 0,-22-22 0,21 22 16,1-21-16,-22 0 0,21 0 0,-21 21 15,22-21-15,-22 0 0,0-1 0,0 1 16,-21 0-16,21 0 16,-21 0-16,0 0 15,21 21-15,-21 21 16,-21 0-1,0 0-15,21 0 0,0 0 16,0 1-16,-21-1 0,21 0 16,0 0-16,0 0 0,0 0 0,0 1 15,0-1-15,0 0 0,0 0 16,21-21-16,0 0 16,0 0-16,22 0 0,-22 0 0,21 0 15,-21 0-15,22-21 0,-22 0 0,0 21 16,21-21-16,-20-1 0,-1 1 0,0 0 15,0 0-15,-21-21 0,0 20 16,21 1-16,-21 0 0,21 0 0,-21 0 16,0 0-16,0-1 0,0 44 31,0-1-15,0 21-16,-21-21 0,0 22 0,21-1 15,-21 0-15,21 1 0,-21-1 0,0 0 16,21 22-16,-22-22 0,22 22 0,0-22 15,0 21-15,0 1 0,-21-22 16,21 22-16,0-1 0,-21 1 0,21-22 16,-21 22-16,21-22 0,0 0 0,-21 1 15,0-1-15,-1-21 0,22 0 0,-21 0 16,0 1-16,0-1 0,0-21 16,0 0-16,-1 0 0,1 0 15,0 0-15,0-21 0,0-1 0,0 22 16,-1-21-16,1 0 0,0 0 15,0 0-15,0 0 0,0 21 0,21-22 16,0 1-16,0 0 0,0 0 0,0 0 16,0 0-16,21-1 15,0-20-15,0 21 0,21 0 0</inkml:trace>
  <inkml:trace contextRef="#ctx0" brushRef="#br0" timeOffset="127479.07">12573 12996 0,'21'-21'0,"-42"42"0,42-84 0,-21 21 0,0-1 16,0 22-16,0-21 0,0-1 0,0 22 16,0 0-16,0 0 0,0 0 0,-21 0 15,0 21-15,0 0 0,-1 0 16,1 0-16,0 21 0,-21-21 0,21 21 15,-22 21-15,1-21 0,21 22 0,-22-1 16,1-21-16,21 22 0,0-1 0,0 0 16,-1-21-16,22 1 0,0 20 15,0-21-15,0 0 0,22 0 16,-1-21-16,0 0 0,0 0 0,0 0 16,22 0-16,-22 0 0,21 0 15,-21 0-15,22-21 0,-22 0 0,21 21 16,-21-21-16,22-21 0,-22 20 15,0 1-15,0-21 0,0 21 0,0-22 16,-21 22-16,22 0 0,-22 0 0,0 0 16,21 0-16,-21 42 15,-21-21-15,-1 21 16,22 0-16,-21 21 0,0-20 0,21-1 16,0 21-16,-21-21 0,21 0 15,0 22-15,0-22 0,0 0 0,0 0 0,21 0 16,-21 1-16,42-22 0,-20 21 15,-1-21-15,21 0 0,0 0 16,1 0-16,-1 0 0,0 0 0,22 0 16,-22 0-16,1-21 0,-1 21 0,0-22 15,1 1-15,-1 0 0,0-21 0,-21 21 16,1-22-16,-22 1 0,0 21 16,0-22-16,0 1 0,0 0 0,0 21 15,0-1-15,-43 1 0,22 0 0,0 21 16,-21 0-16,-1 0 0,1 0 0,0 21 15,20 0-15,-20 1 0,0-1 16,21 0-16,-22 0 0,22 0 16,21 0-16,0 1 0,0-1 0,0 0 15,0 0-15,0 0 0,21-21 16,0 0-16,1 21 0,-1-21 0,0 0 16,21 0-16,-21 22 0,1-22 15,-1 21-15,0-21 0,0 21 0,0 0 16,-21 0-16,0 22 0,0-22 0,0 21 15,0 0-15,0 1 0,0-1 0,0 22 16,0-22-16,-21 21 0,0 1 0,0-1 16,0-20-16,-1 20 0,1 1 15,0-22-15,0 22 0,0-22 16,0 0-16,-1-21 0,22 22 0,0-22 16,-21 21-16,21-21 0,0 1 15,0-44 1,21 1-1,-21 0-15,0 0 0,22 0 16,-1-22-16,-21 22 0</inkml:trace>
  <inkml:trace contextRef="#ctx0" brushRef="#br0" timeOffset="127813.87">13314 13293 0,'0'-43'15,"0"128"1,0-127-16,0-22 0,21 43 15,0 21-15,0 0 0,0-21 16,1 0-16,-1 21 0,21-21 0,0-1 16,1 1-16,-1 0 0,0 0 0,1 0 15,-22 0-15,21-22 0,-21 1 16,1 21-16,-1-22 0,-21 1 0,0 0 16,0 21-16,0-1 0,-21 1 0,-1 0 15,1 21-15,-21 0 0,0 0 0,-1 21 16,1 0-16,0 22 0,-1-1 0,22 0 15,-21 1-15,21-1 16,-1 0-16,1 1 0,21-1 0,0-21 16,0 22-16,0-22 0,21 21 0,22-21 15,-22 0-15,21 1 0,-21-1 0,22-21 16,-1 21-16,-21-21 0,22 0 0,-22 0 16,0 0-16,0 0 0,0-21 15,0 21-15,1-21 0,-22-1 0,0 1 16</inkml:trace>
  <inkml:trace contextRef="#ctx0" brushRef="#br0" timeOffset="129429.96">15219 13229 0,'0'-21'78,"21"21"-78,-21-21 0,21 21 16,0-21-16,0 0 0,1-1 0,-1 1 16,-21 0-16,21-21 0,0 21 15,0-22-15,-21 22 0,0-21 0,21-1 16,1 1-16,-22 0 0,21-1 16,-21 1-16,0 21 0,0-21 0,21-1 15,-21 1-15,0 21 0,0-22 16,0 22-16,0 0 0,0 0 0,0 0 15,0 0-15,-21-1 0,0 22 0,-1 0 16,1 0-16,0 0 0,0 22 16,21-1-16,-21 0 0,21 21 0,-21-21 15,21 22-15,0-1 0,0 0 16,0 1-16,0 20 0,0-20 0,0-1 16,0 0-16,0 22 0,0-22 0,0 0 15,0 1-15,0-1 0,0 0 0,21-20 16,-21 20-16,21-21 15,0 0-15,21 0 0,-20 1 0,-1-1 16,21-21-16,-21 0 0,22 0 0,-1 0 16,-21 0-16,21 0 0,1-21 0,-1 21 15,-21-22-15,22 1 0,-1 0 0,-21 0 16,21-21-16,-20 20 0,-1-20 16,0 0-16,0-1 0,0 1 0,-21 21 15,0-21-15,0-1 0,0 22 0,0-21 16,0 21-16,-21 21 15,0 0-15,0 21 16,0 21-16,-1-21 16,1 0-16,21 22 0,-21-22 0,21 21 15,-21-21-15,21 22 0,0-22 0,0 0 16,0 0-16,0 0 0,0 1 0,21-1 16,0-21-16,0 0 0,1 0 15,-1 0-15,0 0 0,21 0 0,-21 0 16,22 0-16,-1 0 0,-21-21 0,22-1 15,-1 1-15,0 0 0,1 0 0,-1 0 16,-21 0-16,21-22 0,-20 22 16,-1-21-16,0 21 0,0-22 15,-21 22-15,0 0 0,0 0 0,0 42 32,0 0-32,-21 21 0,21-20 15,-21 20-15,21-21 0,0 0 16,0 22-16,0-22 0,0 21 0,0-21 15,21 0-15,0 1 0,-21-1 0,21 0 16,0 0-16,-21 0 0,22-21 16,-44 0 15,1-21-31,0 21 0,0-21 16,0 0-16,-22 21 0,22-21 0,0 21 15,0 0-15,0-22 0,0 22 16,21 22 15,0-1-31,0 0 0,0 0 16,0 0-16,21 0 0,0-21 15,0 22-15,0-22 0,0 0 0,22 21 16,-22-21-16,21 0 0,1 0 16,-22 0-16,21 0 0,22 0 0,-22-21 15,0-1-15,1 22 0,-1-21 0,0 0 16,1 0-16,-1 0 0,-21 0 0,21-1 15,-20-20-15,-1 21 0,0-21 16,-21 20-16,0-20 0,0 0 16,0 21-16,0-1 0,0 1 0,0 0 15,-21 21 1,0 21-16,-1 0 0,22 22 16,0-22-16,0 0 0,0 21 0,0-20 15,0 20-15,0-21 0,0 0 16,22 22-16,-22-22 0,21 0 0,-21 0 15,0 0-15,0 0 0,0 1 16,-21-22-16,-1 21 0,1-21 16,0 0-16,0 0 0,0 0 0,0 0 15,-1 0 1,22-21 0,0-1-16,22 22 0,-1-21 0,0 0 15,0 0-15,21 21 0</inkml:trace>
  <inkml:trace contextRef="#ctx0" brushRef="#br0" timeOffset="129690.81">17949 12531 0,'0'0'0,"21"-43"0,1 1 16,-22 21-16,0 0 0,0 0 16,-22 42-1,1 0 1,0 21-16,21-21 0,-21 22 0,21-1 15,-21 0-15,21 1 0,0-1 16,0 22-16,0-22 0,0 0 0,-21 22 16,21-22-16,0-21 0,0 22 0,0-1 15,0-21-15,0 21 0,0-20 0,0-1 16,-22 0-16,22 0 0,-21-21 31,0-21-31</inkml:trace>
  <inkml:trace contextRef="#ctx0" brushRef="#br0" timeOffset="130994.39">17547 12975 0,'0'-21'15,"0"42"-15,-21-42 16,42 21-16,0 0 16,0 0-16,22 0 0,-1 0 0,0 0 15,1-21-15,-1 21 0,0-21 0,22 0 16,-22 21-16,22-22 0,-22 1 15,0 0-15,22 0 0,-22-21 0,1 20 16,-1-20-16,-21 21 0,21-21 0,-20-1 16,-1 1-16,0 21 0,-21-22 0,0 22 15,0 0-15,0 0 0,-21 42 32,21 0-32,-21 0 15,-1 22-15,1-22 0,0 21 0,21 1 16,-21-1-16,21 0 0,-21 22 0,21-22 15,0 0-15,0 1 0,0-1 0,0 0 16,0-20-16,0 20 0,-21-21 16,21 0-16,0 0 0,0 1 0,0-1 15,0 0 1,0-42 0,0 0-16,21-1 15,0 1-15,0 0 16,0 0-16,0 0 0,1 0 15,-1 21-15,-21-22 0,21 22 0,0 0 16,0 0-16,0 0 0,1 0 16,-1 22-16,0-1 15,0-21-15,-21 21 0,21 0 16,0-21-16,1 21 0,20-21 0,-21 21 16,21-21-16,-20 0 0,20 0 0,0 22 15,1-22-15,-1 0 0,0 0 0,1 0 16,-1 0-16,0 0 0,1-22 15,-22 22-15,21-21 0,-21 0 16,0 0-16,1 0 0,-22 0 0,0-22 0,0 22 16,0-21-16,0-1 0,0 1 15,0 0-15,0 21 0,0-22 0,-22 22 16,1 21-16,0-21 0,-21 21 0,21 0 16,-22 0-16,22 21 0,-21 0 15,21 0-15,-1 1 0,-20-1 0,21 21 16,0-21-16,0 0 0,21 22 0,0-22 15,0 0-15,0 0 0,0 22 0,0-22 16,21 0-16,0 0 0,0-21 16,0 0-16,0 0 0,1 0 15,-1 0-15,21 0 0,-21 0 0,0 0 16,1 0-16,-1 0 0,0-21 16,0 0-16,0 0 0,0-1 0,-21 1 15,0 0-15,22-21 0,-22 21 0,21-1 16,-21-20-16,0 21 0,0 0 15,0 42 1,-21 0-16,-1 0 16,22 0-16,0 1 0,0 20 0,0-21 15,-21 0-15,21 22 0,0-22 0,0 0 16,0 0-16,0 0 0,21 0 16,1 1-16,-1-1 0,0-21 0,0 21 15,21-21-15,-20 0 0,20 0 0,-21 0 16,0 0-16,22 0 0,-22 0 15,0-21-15,0 21 0,0-21 0,-21-1 16,21 1-16,1 0 0,-22-21 0,0 21 16,21-22-16,-21 1 0,21 21 15,-21-22-15,0 22 0,0-21 0,0 21 16,0 42 0,0 0-1,-21 0-15,21 22 0,0-22 16,0 0-16,-21 0 0,21 0 0,-22 0 15,22 1-15,0-1 0,0 0 0,0 0 16,-21 0-16,0-21 31,21-21 1,0 0-32,21 21 0,0-21 0,-21 0 15,22-1-15,-1-20 0,21 21 0,-21 0 16,22-22-16,-1 22 0,0-21 0,-21 21 15,22 0-15,-1-1 0,-21 1 16,0 21-16,1 0 0,-1 0 0,-21 21 16,21 1-16,-21-1 0,0 0 0,0 0 15,0 21-15,0 1 0,0-22 0,0 21 16,0-21-16,-21 22 0,21-22 0,-21 0 16,21 0-16,-22 0 15,22 1-15,0-1 0,-21 0 16,0-21-16,0 0 31,21-21-15,0 0-16</inkml:trace>
  <inkml:trace contextRef="#ctx0" brushRef="#br0" timeOffset="132045.79">20976 12510 0,'21'-22'0,"-21"1"16,0 0-16,0 0 16,0 0-16,0 42 109,0 0-109,-21 0 0,21 0 16,-21 22-16,21-1 0,-21 0 0,21 1 15,0 20-15,-21-20 0,21 20 0,-22-21 16,22 1-16,0-1 0,0 0 15,-21 1-15,21-1 0,-21-21 0,21 22 16,-21-22-16,21 0 0,0 0 0,0 0 16,0-42 31,0 0-47,0 0 0,21 0 0</inkml:trace>
  <inkml:trace contextRef="#ctx0" brushRef="#br0" timeOffset="133130.1">21336 12594 0,'0'-21'0,"0"42"0,0-63 15,0 21-15,-21 42 32,0 0-32,21 21 15,0-20-15,-22 20 0,1 0 0,21-21 16,-21 22-16,21-1 0,0 0 0,-21 1 15,0-1-15,21-21 0,-21 22 0,21-22 16,-22 0-16,22 0 16,0 0-16,0 0 0,0 1 15,0-44 17,0 1-32,0 0 0,22 0 15,-1 0-15,-21 0 0,21-1 16,0 1-16,0 0 0,-21 0 0,21 21 15,1 0-15,-22-21 0,21 21 16,-21 21-16,0 0 16,0 0-16,21 0 15,-21 1-15,0-1 0,0 0 0,0 0 16,21 0-16,0-21 0,-21 21 16,21-21-16,1 0 0,-1 22 0,0-22 15,0 0-15,0 0 0,22 0 0,-22 0 16,21 0-16,0 0 0,1-22 15,-1 22-15,0-21 0,1 21 0,-1-21 16,0 0-16,1 0 0,-22 0 0,21-1 16,-21 1-16,-21-21 0,0 21 0,22-22 15,-22 22-15,0-21 0,0 21 0,0-22 16,-22 22-16,22 0 0,-21 0 16,0 21-16,-21 0 0,21 0 0,-1 0 15,-20 0-15,21 0 0,-21 21 0,-1 0 16,22 0-16,0 1 0,-21-1 15,20 21-15,22-21 0,0 22 0,0-22 16,0 0-16,0 21 0,0-21 16,0 1-16,22-1 15,-1 0-15,0-21 0,0 0 0,0 0 0,0 0 16,22 0-16,-22 0 0,0 0 0,0 0 16,0 0-16,22-21 0,-22 0 0,0 21 15,-21-22-15,21 1 0,0 0 16,-21 0-16,0-21 0,22 20 15,-22 1-15,21 0 0,-21 0 0,0 0 0,0 42 47,0 0-47,0 0 0,0 0 0,0 22 16,0-22-16,0 0 0,0 0 0,0 0 16,0 22-16,0-22 0,0 0 0,21-21 15,0 21-15,0 0 0,0 1 0,1-22 16,20 0-16,0 0 0,-21 0 15,22 0-15,-1 0 0,-21 0 0,22 0 16,-22-22-16,0 1 0,21 0 0,-42 0 16,21 0-16,1-22 0,-1 22 0,-21-21 15,0 0-15,21-1 0,0-20 0,-21 20 16,21 1-16,0-21 0,-21 20 16,22-20-16,-1 20 0,0 22 15,-21-21-15,0 21 0,0 0 0,0-1 16,0 44-1,0-1-15,-21 0 0,0 0 16,21 21-16,-22-20 0,1 20 0,0 0 16,21 1-16,-21-1 0,21 21 0,-21-20 15,21-1-15,0 0 0,0 1 0,0-22 16,0 21-16,0-21 0,21 22 16,0-22-16,-21 0 0,21-21 0,-21 21 15,21 0-15,1-21 0,-1 0 16,0 0-16,0 0 0,-21-21 15,21 21-15,0-21 0,-21 0 16,22 0-16,-1 21 0,-21-21 16,21-1-16,-21-20 0,0 21 0,21 0 15,-21 0-15</inkml:trace>
  <inkml:trace contextRef="#ctx0" brushRef="#br0" timeOffset="133325.99">22585 12637 0,'0'-22'16,"0"1"0,21 21-16,0 0 0,0-21 15,22 21-15,-22 0 0,21-21 0,-21 21 16,22 0-16,-1-21 0,-21 21 0,21 0 16,-20 0-16,-1 0 0,0-21 0,-42 21 31,0 0-31</inkml:trace>
  <inkml:trace contextRef="#ctx0" brushRef="#br0" timeOffset="133557.85">20532 12827 0,'-22'0'0,"44"0"0,-65 0 16,64 0 0,1 0-16,-1 0 0,21 0 0,0 0 15,1 0-15,-1 0 0,0 0 0,1-21 16,-1 21-16,22 0 0,-22-21 16,0 21-16,22-21 0,-22-1 0,0 22 15,22-21-15,-1 0 0</inkml:trace>
  <inkml:trace contextRef="#ctx0" brushRef="#br0" timeOffset="134554.31">24151 12933 0,'21'0'15,"-42"0"-15,63 0 0,-20 0 0,-1 0 0,0 0 16,0-21-16,-21 0 0,21 21 16,0-22-16,1 1 0,-1 0 0,0 0 15,0 0-15,-21 0 0,21-1 16,-21-20-16,21 21 0,-21-21 0,0 20 16,0 1-16,0 0 0,0 0 0,0 0 15,-21 0-15,0-1 0,0 22 0,-21 0 16,20 0-16,1 0 0,-21 0 0,0 22 15,20-1-15,-20 0 0,0 0 16,21 0-16,-22 22 0,22-22 0,-21 21 16,21 0-16,-1 1 0,1-22 0,0 21 15,21 1-15,0-1 0,0-21 0,0 0 16,0 0-16,0 1 16,21-1-16,0 0 0,22 0 0,-22-21 15,0 0-15,0 0 0,22 0 0,-22 0 16,0 0-16,21 0 0,-21-21 0,1 0 15,-1 21-15,0-21 0,0-1 0,0-20 16,-21 21-16,21-21 0,1 20 16,-22-20-16,21 0 0,0 21 0,-21-22 15,0 22-15,0 0 0,0 0 16,0 42 15,-21 0-31,21 0 0,-21 0 0,21 1 0,-22-1 16,22 21-16,0-21 0,0 0 15,0 1-15,0-1 0,0 0 0,22 0 16,-1 0-16,0 0 16,21-21-16,-21 22 0,22-22 0,-1 0 15,0 0-15,1 0 0,-1 0 0,22 0 16,-22 0-16,0 0 0,1 0 0,-1 0 16,0-22-16,-21 1 0,22-21 0,-22 21 15,0-22-15,0 1 0,0 0 16,1-1-16,-22 1 0,21 0 0,-21-1 15,0 22-15,0-21 0,0 21 0,-21 0 16,-22-1-16,22 22 0,-21 0 16,21 0-16,-22 0 0,1 0 15,0 22-15,-1-1 0,22 0 0,-21 0 16,21-21-16,-1 21 0,22 0 0,0 1 16,-21-1-16,21 0 0,0 0 15,0 0-15,21-21 16,1 21-16,-1-21 0,0 22 15,0-22-15,0 0 0,0 0 0,-21 21 16,22-21-16,-1 21 0,-21 0 0,0 0 16,0 0-16,0 1 0,0 20 15,0-21-15,0 21 0,-21 1 0,21-1 16,-22 22-16,1-22 0,21 0 0,-21 1 16,0-1-16,21 21 0,0-20 15,-21-1-15,0 22 0,21-22 0,-22 0 16,22 1-16,0-22 0,0 21 15,0 0-15,0-20 0,-21-1 0,21 0 16,0 0-16,0 0 0,-21-21 0,21 21 16,0-42 15,21 21-31,0-21 0,-21 0 16,22 0-16,-1 0 0,0-22 0,0 22 15,0-21-15</inkml:trace>
  <inkml:trace contextRef="#ctx0" brushRef="#br0" timeOffset="134914.1">25358 12954 0,'0'0'0,"-22"0"0,22-21 0,-21-21 16,21 20-1,0 1-15,0 0 0,21 21 16,1-21-16,-1 0 0,0 0 0,21-1 15,-21 1-15,1 0 0,20 0 16,-21-21-16,21 20 0,-20 1 0,-1 0 16,-21 0-16,0 0 0,-21 21 31,-1 0-31,1 0 0,-21 21 0,21 0 16,-22 21-16,1-20 0,21 20 15,-21 0-15,20 1 0,1-22 0,21 21 16,0 0-16,0 1 0,0-1 0,0-21 15,21 22-15,1-22 0,-1 0 0,0 0 16,0 0-16,21 0 0,-20-21 16,20 0-16,0 0 0,-21 0 0,22 0 15,-22 0-15,0 0 0,0 0 0,0 0 16,1-21-16,-22 0 0,21 0 16,-21 0-16</inkml:trace>
  <inkml:trace contextRef="#ctx0" brushRef="#br0" timeOffset="136598.54">5143 14139 0,'0'0'0,"0"-21"16,0 0-1,0 42 17,0 0-32,0 22 0,0-22 15,0 21-15,0 1 0,0-22 16,-21 42-16,0-20 0,0-1 0,0 0 16,0 1-16,-1-22 0,1 21 0,0 0 15,21-20-15,0-1 0,0 0 16,0 0-16,0-42 31,0 0-15,0 0-16,21-1 0,-21 1 0,21 0 15,1-21-15,-22 21 0,21-22 0,0 22 16,-21 0-16,21 0 0,0 0 16,0-1-16,1 1 0,-1 21 0,0 0 15,0 0-15,0 0 16,0 21-16,-21 1 0,0-1 0,0 0 15,0 0-15,22 0 0,-22 0 16,21 22-16,-21-22 0,0 0 0,0 0 16,21 0-16,0-21 0,0 22 0,0-22 15,1 0-15,-1 21 16,0-21-16,0 0 0,0 0 0,22 0 16,-22 0-16,21-21 0,-21 21 0,22-22 15,-1 1-15,-21 0 0,0 0 16,22 0-16,-22 0 0,0-1 0,21 1 15,-21-21-15,1 21 0,-22-22 0,21 22 16,-21-21-16,21 21 0,-21 0 0,0-1 16,0 1-1,0 42 1,0 1-16,0-1 0,0 0 0,-21 21 16,21-21-16,-21 22 0,21-1 15,-22-21-15,22 22 0,0-22 16,0 21-16,0-21 0,0 0 0,0 22 15,22-22-15,-1-21 0,0 21 0,-21 0 16,21-21-16,21 0 0,-20 0 16,-1 0-16,0 0 0,21 0 0,-21 0 15,1-21-15,20 0 0,-21 0 0,0 0 16,0-1-16,1 1 0,-1 0 0,-21 0 16,0-21-16,0-1 0,0 22 15,0-21-15,0-1 0,0 22 0,-21-21 16,-1 21-16,1-22 0,0 22 0,0 21 15,-21-21-15,20 21 0,1 0 16,0 0-16,-21 0 0,21 21 16,-1 0-16,1 1 0,0-1 0,0 0 15,0 21-15,21 1 0,0-22 0,0 21 16,0-21-16,0 22 0,0-22 16,0 0-16,21 0 0,0 0 0,0 0 15,22-21-15,-1 0 0,-21 0 0,21 0 16,1 0-16,-1 0 0,0 0 15,22 0-15,-22-21 0,1 0 0,20 0 16,1-21-16,-22 20 0,0-20 0,22 21 16,-22-21-16,-21-1 0,22 1 0,-22 0 15,0-1-15,0 22 0,0-21 16,0-1-16,1 1 0,-22 0 16,0 21-16,0-22 0,0 22 0,0 0 15,0 0-15,0 42 16,0 0-1,-22 0-15,1 0 0,21 1 0,-21 20 16,21 0-16,0 1 0,-21-1 0,0 0 16,21 1-16,-21-1 0,21 0 15,0 1-15,-22-1 0,22 0 0,0-21 16,0 1-16,0-1 0,0 0 0,0 0 16,0 0-16,22-21 15,-1 0-15,0 0 0,0 0 16,0 0-16,0-21 0,1 21 15,-1-21-15,-21 0 0,0 0 0,21-1 16,-21 1-16</inkml:trace>
  <inkml:trace contextRef="#ctx0" brushRef="#br0" timeOffset="136779.45">6752 14266 0,'21'0'0,"-42"0"0,0 0 0,21-21 46,21 21-46,0 0 0,0 0 16,1-21-16,20 21 0,-21 0 0,21-21 16,-20 21-16,-1-21 0,21 21 15,-21-21-15,0 21 0,22-22 0,-22 22 16,0-21-16,0 21 0,-21-21 0</inkml:trace>
  <inkml:trace contextRef="#ctx0" brushRef="#br0" timeOffset="137802.1">8403 14520 0,'0'0'0,"0"22"0,-21-22 0,0 21 16,42-21 15,0 0-31,0 0 0,0 0 16,1-21-16,20-1 0,-21 1 16,21 0-16,1 0 0,-22 0 0,21 0 15,1-22-15,-22 22 0,0 0 0,0-21 16,0-1-16,0 22 0,-21 0 15,0-21-15,0 20 0,0 1 0,0 0 16,0 0-16,-21 21 0,0 0 16,0 0-16,0 0 0,0 0 0,-1 0 15,-20 21-15,21 0 0,0 0 16,0 1-16,-1-1 0,1 21 0,0 0 16,21-20-16,0 20 0,0 0 0,0 1 15,0-1-15,0 0 0,0 1 16,0-22-16,21 0 0,0 0 0,1 0 15,-1 0-15,21 1 0,-21-22 0,22 0 16,-1 0-16,0 0 0,1 0 0,20 0 16,-21 0-16,1-22 0,-1 1 15,0 0-15,1 0 0,-1 0 16,0-22-16,1 22 0,-22-21 0,21 0 16,-21-1-16,1 1 0,-1 0 0,-21-1 15,21 1-15,-21 0 0,21-22 16,-21 22-16,0-1 0,0 1 0,0 21 15,0-21-15,0 20 0,0 1 0,0 0 16,0 0-16,-21 21 16,0 0-16,21 21 15,0 21-15,-21-20 0,-1 20 0,1 0 16,21 1-16,0-1 0,-21 0 0,0 1 16,21 20-16,-21-21 0,21 1 15,0-1-15,0 0 0,0 1 0,0-1 16,0-21-16,0 0 0,21 1 0,0-1 15,0 0-15,0 0 0,1-21 16,-1 0-16,0 0 0,0 0 0,0 0 16,22 0-16,-22 0 0,0-21 15,0 0-15,21 0 0,-20-1 0,-1 1 16,0 0-16,0 0 0,-21 0 0,21 0 16,-21-1-16,21 1 0,-21 0 0,0 42 31,0 0-16,0 1-15,0-1 0,0 0 16,0 0-16,0 0 0,0 0 0,0 1 16,0-1-16,0 0 15,0-42 17,0 0-32,0-1 15,0 1-15</inkml:trace>
  <inkml:trace contextRef="#ctx0" brushRef="#br0" timeOffset="137958.03">9779 14097 0,'0'-21'15,"0"106"-15,0-191 0,0 148 0,-21-84 0,0 42 16,-1 0 0,22 21-1,0 0 1,22-21-1,-1 21-15</inkml:trace>
  <inkml:trace contextRef="#ctx0" brushRef="#br0" timeOffset="138566.69">10308 14436 0,'21'0'15,"-42"0"-15,63 0 16,-20 0-16,-1 0 0,-21-21 15,21-1-15,-21 1 0,0 0 16,0 0-16,0 0 0,0 0 16,0-1-16,0 1 0,0 0 15,-21 21-15,0 0 0,-1 0 16,1 0-16,0 0 0,0 0 0,0 21 16,0 0-16,-1 1 0,-20-1 0,21 21 15,0-21-15,0 22 0,-1-1 16,1-21-16,0 0 0,21 22 15,0-22-15,0 0 0,0 0 0,21 0 16,0-21-16,1 0 0,-1 0 16,0 0-16,0 0 0,0-21 0,22 21 15,-22-21-15,21-21 16,-21 20-16,0 1 0,-21 0 0,0 0 16,22 0-16,-22 0 0,0-1 0,0 1 15,0 0-15,0 0 16,0 42-1,0 0-15,0 0 0,0 1 16,0-1-16,0 21 0,0 0 0,0-20 16,0 20-16,0 0 0,0 1 0,0-1 15,0 0-15,0 1 0,-22-1 16,22 0-16,0 22 0,0-22 16,0 0-16,0 1 0,-21-1 0,0 0 15,0-20-15,21 20 0,-21 0 0,-22-21 16,22 22-16,0-22 0,-21 0 0,21-21 15,-22 21-15,1-21 0,0 0 16,-1 0-16,22 0 0,-21-21 0,-1 21 16,22-21-16,0 0 0,-21 0 0,42-1 15,-21 1-15,-1 0 0,22 0 16,0 0-16,0 0 0,0-1 16,0 1-16,22 0 0,-22 0 0,21 0 15,0 0-15,0-1 0,21 1 0,-20-21 16</inkml:trace>
  <inkml:trace contextRef="#ctx0" brushRef="#br0" timeOffset="138798.79">10880 14224 0,'0'0'0,"0"-21"0,-22 21 31,22 21-31,-21-21 0,21 21 0,0 0 15,0 1-15,-21-1 16,21 0-16,-21 0 0,21 0 0,0 0 0,0 1 16,-21-1-16,0 0 15,-1-21-15,1 0 16,21-21 0,0 0-1</inkml:trace>
  <inkml:trace contextRef="#ctx0" brushRef="#br0" timeOffset="138941.7">10774 14097 0,'0'-21'15,"0"63"-15,0-63 0,21 21 47,0 0-31,0 0-16</inkml:trace>
  <inkml:trace contextRef="#ctx0" brushRef="#br0" timeOffset="139385.85">11239 14245 0,'0'0'0,"0"-21"47,0 0-47,-21 21 0,21-21 16,-21 21-16,0 0 15,0 0-15,0 0 16,-1 0-16,1 0 0,0 21 16,0 0-16,0 0 0,0 0 0,-1 1 15,1-1-15,21 0 0,0 21 0,-21-21 16,21 1-16,0-1 0,0 0 16,0 0-16,21-21 15,0 0-15,1 0 16,-1 0-16,0 0 0,0-21 15,0 0-15,0 0 0,1 21 0,-1-22 16,0 1-16,-21 0 0,0-21 16,21 21-16,-21-1 0,21 1 0,-21 0 15,0 0-15,0 0 0,0 0 16,0 42 0,0 0-16,0 0 15,0 0-15,0 22 0,0-22 0,0 0 16,0 21-16,0-21 0,0 22 0,0-22 15,0 0-15,0 0 0,0 0 16,0 1-16,0-1 0,21-21 16,1 0-16,-1 0 15,0 0-15,0 0 0</inkml:trace>
  <inkml:trace contextRef="#ctx0" brushRef="#br0" timeOffset="139853.59">11515 13907 0,'21'-43'0,"-42"86"0,42-107 0,-21 22 0,0 21 16,0 42-1,-21 0-15,21 0 16,-22 21-16,22-20 0,-21 20 0,21 0 16,-21 1-16,21-1 0,0 0 0,0 1 15,-21-1-15,21 0 0,-21-21 16,21 22-16,0-1 0,0 0 15,-21-20-15,21-1 0,-22 0 0,22 0 16,0 0-16,0 0 16,0-42-1,0 0-15,0 0 16,22 0-16,-1 0 0,0-1 0,0 1 16,0 0-16,0 0 0,22 0 0,-22 0 15,0 21-15,21-22 0,-20 22 0,-1 0 16,21 0-16,-21 0 0,0 22 15,-21-1-15,0 0 0,0 0 0,0 0 16,0 0-16,0 1 0,0 20 16,0-21-16,0 0 0,-21 0 0,0 1 15,0-1-15,0 0 0,0 0 0,-22 0 16,22-21-16,0 0 0,0 0 16,-22 21-16,22-21 0,0 0 0,0 0 15,0 0-15,0 0 0,-1 0 0,22-21 16,0 0-16,0 0 0,0 0 15,0 0-15,0-1 16,22 1-16,-1 0 0</inkml:trace>
  <inkml:trace contextRef="#ctx0" brushRef="#br0" timeOffset="140102.41">12044 13907 0,'21'-43'15,"0"22"-15,-169 190 0,254-274 0,-64 20 0,-42 64 16,21 0-16,-21 42 15,-21 0 1,0 0-16,0 0 0,21 22 0,-21-22 16,-1 21-16,22-21 0,0 22 15,-21-1-15,0-21 0,21 21 0,-21 1 16,21-22-16,0 21 0,0 1 0,0-22 16,-21 0-16,21 21 0,0-21 0,0 1 15,0-1-15,0 0 0,0 0 16,21-21 15</inkml:trace>
  <inkml:trace contextRef="#ctx0" brushRef="#br0" timeOffset="140414.23">12086 14288 0,'0'21'15,"0"-42"-15,0-1 0,21 22 0,0 0 16,1 0-16,-1 0 15,-21-21-15,21 21 16,0 0-16,0 0 0,0-21 0,1 0 0,-1 21 16,0-21-16,0 21 0,0-21 15,-21-1-15,21 1 0,-21 0 16,-21 0 0,0 21-16,0 0 0,0 0 0,0 21 15,-22 0-15,22 0 0,-21 1 0,21-1 16,-1 0-16,1 21 0,0-21 0,21 22 15,-21-22-15,21 21 0,0-21 0,0 1 16,0-1-16,21 0 0,0-21 16,0 21-16,22-21 0,-22 0 0,0 0 15,0 0-15,0 0 0,1 0 0,-1 0 16,0 0-16,0-21 0,0 0 16,0 0-16</inkml:trace>
  <inkml:trace contextRef="#ctx0" brushRef="#br0" timeOffset="141626.54">13547 14372 0,'21'0'31,"-21"-21"1,21 21-32,0 0 31,-21-21 31,0 0-46,0 0-16,0-1 16,0 1-1,0 0-15,21 0 0,-21 0 16,21 21-16,-21-21 0,0-22 0,22 22 16,-1 0-16,-21 0 0,0-22 0,0 22 15,0 0-15,0 0 16,0 0-16,0 42 31,0 0-31,0 0 0,-21 22 16,21-22-16,-22 0 0,22 21 15,0-21-15,0 1 0,-21 20 0,21-21 16,-21 21-16,0-20 0,21-1 0,0 21 16,0-21-16,0 0 0,0 1 15,0-44 32,0 1-47,21 0 0,-21 0 0,21 0 16,-21 0-16,0-1 0,0 1 0,21-21 15,-21 21-15,22 0 0,-22-1 16,0 1-16,0 0 0,21 0 0,0 21 16,0 0-1,0 21-15,0 0 0,1 0 16,-22 1-16,21-1 0,-21 0 15,21 21-15,-21-21 0,0 1 0,21-1 16,-21 0-16,21 0 0,-21 0 0,21 0 16,-21 1-16,0-1 0,22-21 15,-1 0 1,-21-21 0,21-1-16,0 1 15,0 0-15,-21 0 0,21 0 0,1 0 16,-1-1-16,0-20 0,0 21 15,0 0-15,0-22 0,1 22 0,20 0 16,-21 0-16,0 0 0,22 0 0,-22 21 16,0 0-16,0 0 0,0 0 0,-21 21 15,0 0-15,21 0 0,-21 0 0,0 0 16,0 1-16,22-1 0,-22 0 16,0 0-16,0 21 0,0-20 0,0-1 15,0 0-15,0 0 0,0 0 16,0 0-16,0 1 15,21-22 1,0 0 0,0 0-16,0-22 0,0 22 0,1-21 15</inkml:trace>
  <inkml:trace contextRef="#ctx0" brushRef="#br0" timeOffset="142822.48">14901 14139 0,'43'-127'31,"-43"106"-31,-43 169 0,86-317 0,-43 148 0,-22 21 16,1 0 0,0 0-16,0 0 0,0 21 15,0-21-15,-1 21 0,1 0 0,0 1 16,0 20-16,0-21 0,21 0 0,0 0 16,-21 22-16,21-22 0,-22 0 0,22 21 15,0-20-15,0-1 0,0 0 16,0 0-16,0 0 0,0 0 0,22-21 15,-1 0-15,0 0 0,0 0 16,0 0-16,0 0 0,1-21 16,-1 21-16,0-21 0,-21 0 0,21 0 15,0 0-15,0-1 0,-21 1 16,0 0-16,0 0 0,22-21 0,-22 20 16,21 1-16,-21 0 0,0 0 15,0 0-15,0 42 31,0 0-31,-21 0 0,21 0 16,-22 1-16,22 20 0,0-21 0,0 0 16,0 0-16,0 1 0,0 20 0,0-21 15,0 0-15,0 0 0,0 1 16,22-22-16,-1 0 16,0 0-16,0 0 0,21 0 0,-20 0 15,-1 0-15,21 0 0,-21-22 0,22 1 16,-1 21-16,-21-21 0,0 0 15,22-21-15,-22 20 0,0 1 16,0 0-16,-21-21 0,0 21 0,0-22 16,0 22-16,0 0 0,0 0 0,0 0 15,0-1-15,-21 22 16,21 22 0,0-1-16,0 0 15,0 0-15,21 0 16,-21 0-16,21 1 0,0-22 0,-21 21 15,22 0-15,-22 0 0,0 0 0,21 0 16,-21 1-16,0-1 0,0 0 16,0 0-16,0 0 0,0 0 15,0 1-15,0-1 0,0 0 16,21-21-16,0 0 16,0 0-16,0 0 0,1 0 15,-1 0-15,21-21 16,-21 21-16,0-21 0,1-1 0,-1 1 15,-21 0-15,21 0 0,-21-21 0,21 20 16,-21-20-16,0 21 0,0-21 0,0 20 16,0-20-16,0 21 0,0 0 15,0 0-15,-21 21 16,0 0-16,0 0 16,21 21-16,-22-21 0,22 21 15,-21 0-15,21 0 0,0 0 16,0 1-16,21-22 15,1 21-15,-1-21 0,0 0 16,0 0-16,0 21 16,0-21-16,-21 21 15,22-21-15,-22 21 0,0 0 16,0 1-16,0-1 16,0 0-16,0 0 0,0 21 0,0-20 15,0-1-15,0 0 0,0 0 0,0 0 16,0 0-16,0 1 15,21-22-15,0 0 0,0 0 16,0 0-16,0-22 0,1 1 16,20 0-16,-21 0 0,0 0 0,0 0 15,1-1-15,-1 1 0,0-21 0,0 21 16,0-22-16,0 22 0,1 0 0,-22-21 16,0 21-16,21-1 0,-21 1 15,0 42 1,0 1-1,0-1-15,0 0 0,0 0 0,0 0 16,0 22-16,-21-22 0,21 0 16,0 0-16,0 0 0,0 0 15,0 1-15,0-1 0,0 0 0,0 0 16,0-42 15,0 0-31,0 0 16,0-1-16</inkml:trace>
  <inkml:trace contextRef="#ctx0" brushRef="#br0" timeOffset="142982.41">16256 13991 0,'0'-63'16,"0"190"-16,0-191 0,0-20 16,0 105 15,0 0-16,0 0-15,21-21 16,0 21-16</inkml:trace>
  <inkml:trace contextRef="#ctx0" brushRef="#br0" timeOffset="143941.84">16891 14266 0,'0'0'0,"21"0"0,0 0 15,0 0-15,-21-21 0,0 0 16,22 21-16,-22-21 0,0 0 16,0 0-16,21-1 0,-21 1 0,0 0 15,0 0-15,0 0 0,0 0 0,-21-1 16,-1 22-16,1 0 16,0 0-16,0 0 0,0 0 0,0 0 15,-1 22-15,-20-1 0,21 0 0,0 0 16,0 0-16,-1 0 0,1 1 0,0 20 15,0-21-15,21 0 0,0 0 16,0 1-16,0-1 0,0 0 0,0 0 16,21-21-16,0 21 0,0-21 15,1 0-15,-1 0 0,0 0 0,0 0 16,0 0-16,0 0 0,22 0 0,-22-21 16,0 0-16,0 21 0,0-21 15,1 0-15,-1-1 0,0 1 0,-21 0 16,0 0-16,0 0 0,0-22 0,0 22 15,0 0-15,0 0 0,-21 21 16,0 0 0,-1 21-16,22 0 15,0 0-15,-21 1 0,21-1 0,0 0 16,0 0-16,0 0 0,0 0 16,0 1-16,0-1 0,0 0 0,21 0 0,1 0 15,-1 0-15,0-21 0,0 22 16,21-1-16,1-21 0,-22 0 15,42 0-15,-20 0 0,-1 0 0,22 0 16,84-21 0,-106 21-16,0-22 0,1 1 0,-22 0 0,21 0 15,-21 0-15,1-22 0,-1 22 16,0-21-16,-21 21 0,0-22 0,0 22 16,0 0-16,0-21 0,0 21 0,-21 21 15,0-22-15,-1 22 0,-20 0 16,21 0-16,-21 0 0,-1 22 0,1-22 15,0 21-15,-1 0 0,1 0 16,21 0-16,-22 22 0,22-22 0,0 0 16,0 0-16,21 0 0,0 22 0,0-22 15,21 0-15,0 0 0,0-21 16,1 21-16,-1-21 0,0 0 0,0 0 16,0 0-16,0 0 0,1 0 15,-1 0-15,0 0 0,0 21 0,0-21 16,0 0-16,-21 22 0,22-1 15,-22 0-15,21 0 0,-21 0 16,0 0-16,0 22 0,0-22 16,0 21-16,0 1 0,0-22 0,0 21 15,0 0-15,0 1 0,0-22 0,0 21 16,0 1-16,0-1 0,0 0 0,-21 1 16,21-1-16,-22 0 0,1 1 0,21-22 15,-21 21-15,0 0 0,0-20 0,0 20 16,-1-21-16,1 0 0,0 0 15,0 1-15,-21-1 0,20 0 0,1 0 16,-21-21-16,21 21 0,0-21 0,-1 0 16,-20 0-16,21 21 0,0-21 0,0 0 15,-1 0-15,1 0 16,21-21 0,0 0-16,21 0 0,1 0 15,-1 0-15,21-1 0,-21-20 0,22 0 16,-1 21-16</inkml:trace>
  <inkml:trace contextRef="#ctx0" brushRef="#br0" timeOffset="144290.64">17865 14393 0,'21'-42'16,"21"-64"0,-21 85-16,-105 190 0,189-359 0,-105 169 15,22 21-15,-1 0 0,0-21 16,0-1-16,0 22 15,0-21-15,1 21 0,20-21 16,-21 21-16,0-21 0,0 0 0,1 0 16,-1-1-16,-21 1 0,0 0 15,0 0-15,-21 0 16,-1 21-16,1 0 0,-21 0 0,0 21 16,20 0-16,-20 0 0,21 0 15,-21 1-15,20 20 0,1-21 0,0 0 16,0 22-16,21-22 0,0 0 0,0 21 15,0-21-15,0 1 0,0-1 0,21 0 16,0 0-16,0-21 0,22 21 16,-22-21-16,0 0 0,21 0 15,-20 0-15,-1 0 0,0 0 0,0 0 16,0 0-16,0-21 0,1 21 0,-1-21 16,0 0-16,-21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2:50:20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1524 0,'0'-21'0,"0"0"16,21 21 15,-21-21-31,21 21 16,-21-22-16,0 1 31,0 0-31,0 0 16,21 21-16,-21-21 0,0 0 15,0-1-15,0 1 16,0 0-16,0 0 0,0 0 16,-21 21 15,0 0-31,21 21 16,0 0-16,-21 0 0,21 22 15,-21-22-15,21 21 0,0 0 16,-22 1-16,1 20 0,0 1 0,0-22 15,0 22-15,0-1 0,-1-21 16,1 22-16,0-22 0,0 1 0,0-1 16,21-21-16,0 0 0,0 22 0,-21-22 15,21 0-15,0-42 32,21 0-32,-21-1 15,21 1-15,0-21 0,0 21 0,0-22 16,1 1-16,-1-21 0,0 20 15,0-20-15,0 20 0,0-20 0,1-1 16,-1 22-16,0 0 0,0-22 16,0 43-16,-21-21 0,0-1 15,21 22-15,-21 0 0,22 21 0,-1 0 16,-21 21 0,21 22-16,0-22 0,-21 21 15,0 0-15,0 1 0,0 20 0,0-20 16,0 20-16,0 1 0,0-1 15,0-21-15,0 1 0,0 20 0,0-42 16,0 22-16,0-1 0,0-21 0,0 0 16,0 1-16,0-1 0,0 0 0,-21-21 15,21 21 1,-21-42 15,0 0-31,-1 0 16</inkml:trace>
  <inkml:trace contextRef="#ctx0" brushRef="#br0" timeOffset="186.89">4000 1969 0,'0'0'0,"-21"0"0,0 0 15,21-22 1,21 22-16,0-21 16,1 0-16,20 21 0,-21-21 0,21 0 15,1 0-15,-1-1 16,0 1-16,22 0 0,-22 0 0,1 0 15,-1 21-15,0-21 0,1-1 0,-22 22 16,0-21-16,21 21 0,-21-21 16,-21 0-16,22 21 0</inkml:trace>
  <inkml:trace contextRef="#ctx0" brushRef="#br0" timeOffset="422.28">4762 1482 0,'0'0'0,"22"-21"16,-1 21-16,0-22 15,0 22-15,0-21 16,0 21-16,1-21 0,-1 21 0,0-21 16,0 21-16,21 0 0,-20 0 15,-1 0-15,0-21 0,0 21 0,0 0 16,0 0-16,-21 21 31,-21-21-15</inkml:trace>
  <inkml:trace contextRef="#ctx0" brushRef="#br0" timeOffset="662.14">5038 1397 0,'-22'0'0,"22"21"16,0 0-16,0 1 0,0-1 15,0 0-15,0 0 16,0 0-16,0 22 0,0-22 0,0 21 16,0 0-16,0 1 0,0-1 0,0-21 15,0 22-15,-21-1 0,21-21 16,-21 21-16,21-20 0,-21-1 0,21 0 16,0 0-16,-21 0 0,21 0 0,0 1 31,21-22-16,0-22-15,0 22 0,0-21 16,1 0-16,-22 0 0</inkml:trace>
  <inkml:trace contextRef="#ctx0" brushRef="#br0" timeOffset="1346.47">5419 1566 0,'0'22'15,"0"-1"-15,-22 0 16,22 0-16,0 0 16,0 0-16,-21 1 0,21 20 0,0-21 15,0 21-15,0 1 0,0-22 0,0 21 16,0-21-16,0 1 0,0 20 16,0-21-16,0 0 0,0 0 0,0 1 15,0-1-15,0 0 16,0-42 15,0 0-31,0-1 0,0 1 16,0-21-16,0 0 0,0 20 0,0-20 15,0 0-15,0-1 0,21-20 16,-21 21-16,22 20 0,-22-20 16,21 0-16,0 21 0,-21-1 0,21 1 15,0 21-15,0 0 0,1 0 16,-1 0-16,0 0 0,0 21 15,0 1-15,0-1 0,1 0 0,-22 21 16,21 1-16,-21-22 0,21 21 0,-21 0 16,0-20-16,0 20 0,0-21 15,0 21-15,0-20 0,0-1 0,0 0 16,0 0-16,21-21 47,-21-21-47,21 0 0,0 0 15,1-22-15,-22 22 0,21-21 0,0-1 16,0 1-16,0 0 0,0-1 0,1 1 16,-1 0-16,0 21 0,0-1 15,0 1-15,0 0 0,1 21 0,-1 0 16,-21 21-16,21 0 16,-21 1-16,0-1 0,0 21 15,0 0-15,0-20 0,0 20 0,0-21 16,0 21-16,0 1 0,0-22 0,0 0 15,0 21-15,0-20 0,0-1 0,0 0 16,0 0-16,0 0 16,0 0-16,0 1 15,21-44 17,0 22-32</inkml:trace>
  <inkml:trace contextRef="#ctx0" brushRef="#br0" timeOffset="1778.75">7493 1651 0,'0'0'0,"-21"-21"0,21 0 0,-21 0 16,-1-1-16,22 1 0,0 0 15,0 42 1,0 22 0,0-22-16,0 21 0,22 0 15,-22 1-15,0-1 0,0 22 0,0-22 16,0 21-16,0-20 0,0 20 15,0-20-15,0 20 0,0-21 0,0 1 16,0 20-16,0-20 0,-22-1 16,22 0-16,0 1 0,0-1 0,0-21 15,0 21-15,0-20 0,0-1 0,0 0 16,0 0-16,0 0 16,0-42 15,0 0-31,0 0 0,0 0 0,0-1 15,0-20-15,0 0 0,0 21 0</inkml:trace>
  <inkml:trace contextRef="#ctx0" brushRef="#br0" timeOffset="2073.58">7387 1820 0,'-21'-21'0,"42"42"0,-42-63 15,21 0-15,0 21 0,0-22 0,0 22 16,0 0-16,21 0 0,0 0 15,22-1-15,-22 1 0,21 21 0,0 0 16,-20 0-16,20 0 0,0 0 0,1 0 16,-1 21-16,0 1 0,-21-1 0,1 0 15,-1 21-15,-21-21 0,0 22 16,0-1-16,0-21 0,-21 22 16,-22-22-16,22 21 0,-21-21 0,-1 0 15,22 1-15,-21-1 0,21 0 0,-22 0 16,22-21-16,0 21 0,0-21 15,0 0-15,0 0 16,42 0 0,0 0-16,0 0 15,0-21-15,22 21 0,-22-21 0</inkml:trace>
  <inkml:trace contextRef="#ctx0" brushRef="#br0" timeOffset="2338.67">8191 1588 0,'0'-22'16,"0"44"15,0-1-31,0 0 0,0 21 16,0-21-16,0 1 0,0-1 15,0 0-15,0 21 0,0-21 0,0 1 16,0-1-16,0 0 0,0 0 0,0 0 15,0 0-15,0 1 0,0-44 63,0 1-63,0 0 0,0 0 0</inkml:trace>
  <inkml:trace contextRef="#ctx0" brushRef="#br0" timeOffset="2645.5">8255 1397 0,'0'0'16,"-21"0"-16,0 0 15,-1 0-15,1 0 0,0 0 0,21 21 16,0 0 0,21-21-1,0 0-15,1 0 16,-1 0-16,0 0 0,-21-21 0,21 21 15,-21-21-15,0 0 0,0 0 16,0 0-16,-21 21 31,0 0-31,0 0 0,-1 0 16,1 0-16,21 21 0,-21 0 16,0 0-16,21 0 15,0 0-15,0 1 0,21-1 16,0 0-1,0 0-15,1-21 0</inkml:trace>
  <inkml:trace contextRef="#ctx0" brushRef="#br0" timeOffset="3142.23">8572 1609 0,'-21'0'16,"21"21"-1,-21-21 1,21 21-16,0 0 0,0 0 16,0 1-16,0-1 0,0 0 0,0 0 15,0 0-15,0 0 0,0 1 16,0-1-16,0 0 0,-21 0 16,21 0-16,0 0 15,-21-21 16,21-21-31,0 0 16,0 0-16,0 0 0,0 0 0,0-22 16,0 22-16,0-21 0,21-1 0,0 22 15,0-21-15,0 0 0,1 20 16,20 1-16,-21-21 0,0 21 0,22 0 16,-22 21-16,21-22 0,0 22 15,-20 0-15,20 0 0,-21 0 0,0 22 16,22-1-16,-22 0 0,0 0 15,0 0-15,0 0 0,0 22 0,-21-22 16,0 21-16,0-21 0,0 22 0,0-22 16,0 0-16,0 21 0,-21-20 0,0-1 15,21 0-15,-21 0 0,0 0 16,0 0-16,21 1 16,-22-22-1,44-22 16</inkml:trace>
  <inkml:trace contextRef="#ctx0" brushRef="#br0" timeOffset="3715.9">9800 1630 0,'-21'0'16,"42"0"31,0 0-47,0 0 0,1 0 15,-1 0-15,0 0 0,0 0 16,0 0-16,0 0 0,1 0 15,-1 0-15,0 0 0,-21 21 47,-21-21-47,0 0 16,-1 21-16,1-21 0,0 21 0</inkml:trace>
  <inkml:trace contextRef="#ctx0" brushRef="#br0" timeOffset="3870.81">9779 1820 0,'0'0'0,"-21"22"15,21-1 1,0 0 15,21-21-31,0 0 16,0 0-16,0 0 16,1 0-16,-1 0 0,0-21 0,0 0 15,0 21-15,0 0 0</inkml:trace>
  <inkml:trace contextRef="#ctx0" brushRef="#br0" timeOffset="5070.38">11282 1905 0,'-21'0'15,"-1"0"32,1 0 0,21 21 0,-21-21-16,0 0 32,42 0 62,0 0-110,0 0-15,1 0 0,-1 0 0,0 0 16,0 0-16,21 0 0,1 0 0,-1 0 16,0 0-16,1 0 0,-1 0 0,22-21 15,-22 21-15,21 0 0,1 0 0,-22 0 16,22 0-16,-22 0 0,22 0 15,-22 0-15,21 0 0,-20 0 16,-1 0-16,0 0 0,-20 0 0,20-21 0,-21 21 16,21 0-16,-20 0 0,20 0 0,-21-21 15,0 21-15,0 0 0,1 0 16,-1 0-16,0-21 0,0 21 16,0 0-16,0 0 15,-42 0 32,0 0-47,0 0 16,0 0-16,0 0 15,-1 0-15</inkml:trace>
  <inkml:trace contextRef="#ctx0" brushRef="#br0" timeOffset="5722.12">11218 1990 0,'0'0'16,"-42"0"-16,21 0 15,0 0-15,-1 0 16,1 0-16,42 21 94,1-21-94,-1 0 15,0 0-15,0 0 16,21 0-16,-20 0 0,-1 0 16,21 0-16,-21 0 0,22 0 0,-1 0 15,0 0-15,22 0 0,-22 0 16,22 0-16,-1 0 0,1 0 0,-1 0 15,-21-21-15,22 21 0,-22 0 0,22 0 16,-22 0-16,0 0 0,1-21 0,-1 21 16,-21 0-16,22 0 0,-22 0 0,0 0 15,0 0-15,0 0 0,0-22 16,1 22-16,-1 0 16,-42 0 93,21-21-109,-22 21 16,1 0-16</inkml:trace>
  <inkml:trace contextRef="#ctx0" brushRef="#br0" timeOffset="10547.68">4085 3789 0,'-21'0'0,"0"0"16,0 0-16,-1 0 16,22-21 30,0 0-14,0 42 15,0 0-47,0 0 15,0 21-15,0-20 0,-21-1 16,21 21-16,0-21 0,0 22 15,-21-1-15,0-21 0,0 21 0,21 1 16,0-22-16,0 21 0,-21-21 0,21 1 16,-22-1-16,22 0 0,0 0 15,0 0-15,-21-21 16,21-21 15,0 0-15,0 0-16,0 0 15,0-1-15,0 1 16,0 0-16,0 0 16</inkml:trace>
  <inkml:trace contextRef="#ctx0" brushRef="#br0" timeOffset="11646.05">4043 3662 0,'0'-21'16,"21"0"-16,-21-1 0,0 1 16,0 0-16,0 0 0,0 0 0,0 0 15,0-1-15,0 1 16,0 42 0,0 1-1,0-1-15,-21 21 0,21 0 16,0-20-16,0 20 0,-21 0 0,21 1 15,0-1-15,0 21 0,0-20 16,0-1-16,-22 22 0,22-22 0,-21 0 16,21 1-16,-21-1 0,21-21 15,-21 21-15,21-20 0,0-1 0,0 0 16,-21 0-16,21 0 16,-21-21-16,21-21 31,0 0-31,0 0 15,0-22-15,0 22 0,0 0 0,21-21 16,0-1-16,0 1 0,-21 21 0,21-21 16,0 20-16,1-20 0,20 21 0,-21 0 15,0 0-15,0-1 16,22 22-16,-22 0 0,21 0 0,-21 0 16,22 0-16,-22 22 0,0-1 0,21 0 15,-20 0-15,-22 0 0,0 0 16,0 22-16,0-22 0,0 21 0,0-21 15,-22 1-15,1 20 0,0-21 0,-21 0 16,21 0-16,-1 1 0,-20-1 16,21 0-16,-21 0 0,20-21 0,1 0 15,0 21-15,0-21 0,0 0 0,0 0 16,-1 0-16,1 0 16,21-21-16,0 0 15,0 0 1,21 0-16,1 21 0,-1-22 15,0 1-15,0 21 0</inkml:trace>
  <inkml:trace contextRef="#ctx0" brushRef="#br0" timeOffset="12438.6">5186 3831 0,'0'0'0,"0"-21"0,0 0 16,0 0-16,-21 0 15,-1 21-15,1 0 0,0 0 0,0 0 16,0 0-16,-22 0 0,22 21 0,0 0 16,0 0-16,-21-21 0,20 42 15,22-20-15,-21-1 0,0 21 0,21-21 16,-21 22-16,21-22 0,0 21 0,0 0 15,0-20-15,0-1 0,0 0 16,0 0-16,21 0 0,0 0 0,-21 1 16,21-22-16,1 0 0,-1 0 0,0 0 15,0 0-15,0 0 0,22 0 16,-22-22-16,0 1 0,0 0 16,0 21-16,0-21 0,-21-21 0,22 20 15,-22 1-15,21-21 0,-21 21 0,0-22 16,0 22-16,0-21 0,0 21 15,0 0-15,0-22 0,0 22 0,0 0 16,0 0-16,0 0 0,0 42 31,0 0-31,0 0 16,0 0-16,0 0 0,0 22 0,0-22 16,0 21-16,0-21 0,0 22 0,0-22 15,21 21-15,0-21 0,0 1 16,0-1-16,1 0 0,-1 0 15,0-21-15,21 21 0,-21-21 0,22 0 16,-1 0-16,0 0 0,1 0 0,-1 0 16,0-21-16,-20 0 0,20 21 15,0-21-15,1-22 0,-22 22 0,21 0 16,-21-21-16,0-1 0,1 22 0,-1-21 16,0 0-16,0-1 0,0 1 0,-21 0 15,0-22-15,0 22 0,0-1 16,0 1-16,0 0 0,0-1 0,0 1 15,0 21-15,-21 0 0,21 0 0,-21 21 16,0 0-16,0 0 0,-1 21 16,1 0-16,0 0 0,21 21 15,-21 1-15,0-1 0,21 0 0,0 1 16,0-1-16,0 0 0,0 1 0,0-1 16,0 0-16,0 1 0,0-1 15,0 0-15,0-20 0,0 20 0,21-21 16,-21 0-16,21 0 0,-21 1 0,0-1 15,21-21-15,0 21 0,1-21 16,-1 0-16,0 0 0,0 0 0,0 0 16,22 0-16,-22-21 0,21 0 0,0-1 15</inkml:trace>
  <inkml:trace contextRef="#ctx0" brushRef="#br0" timeOffset="13738.42">7451 3852 0,'21'-21'15,"-42"42"-15,63-42 0,-42 0 0,21 0 0,0 21 16,-21-21-16,21 0 0,-21-1 15,0 1-15,0 0 0,0 0 0,0-21 16,0 20-16,0 1 0,-21-21 16,0 21-16,0 0 0,-21-1 0,20 1 15,1 21-15,0 0 0,-21 0 16,21 0-16,-22 21 0,1 1 0,21 20 16,-22-21-16,22 21 0,0 1 0,0-1 15,0 0-15,21 1 0,0-1 16,0 0-16,0 1 0,0-22 0,0 21 15,0-21-15,0 1 0,21-1 0,0 0 16,0-21-16,0 0 0,1 0 0,20 0 16,-21 0-16,21 0 0,-20 0 15,20-21-15,0 0 0,-21 21 16,22-22-16,-22-20 0,21 21 0,-21 0 16,1 0-16,-1-22 0,0 22 0,0-21 15,0 21-15,-21-22 0,0 22 16,0-21-16,0 21 0,0-1 0,0 1 15,0 42 1,0 1 0,0-1-16,0 21 0,0-21 15,0 0-15,-21 22 0,21-22 0,0 0 16,0 0-16,0 0 0,0 1 0,21-1 16,0 0-16,1-21 0,-1 21 15,21-21-15,-21 0 0,22 0 0,-22 0 16,21 0-16,0 0 0,1 0 15,-22-21-15,21 21 0,-21-21 0,1 0 16,-1 21-16,0-22 0,0 1 0,-21 0 16,0-21-16,0 21 0,0-1 15,0-20-15,0 21 0,21 0 0,-21 0 16,0-1-16,0 1 0,0 42 31,0 1-31,0-1 0,-21 0 0,21 0 16,-21 0-16,21 0 0,0 22 0,0-22 15,0 0-15,0 0 0,0 0 0,0 1 16,0-1-16,0 0 16,0 0-16,0-42 31,0 0-15,0 0-16,0-1 0,0 1 15,21-21-15,0 21 0,0 0 16,-21-22-16,22 22 0,-1 0 15,0-21-15,0 20 0,0 22 0,0-21 0,1 21 16,-1 0-16,0 21 16,0 1-16,-21-1 15,21 0-15,-21 21 0,0-21 16,0 1-16,0-1 0,0 0 0,0 0 16,0 0-16,0 0 0,0 1 15,0-1-15,0 0 0,0 0 16,0-42 15,0 0-31,21 0 16,1-1-16,-22 1 0,21 0 15,0 0-15,0-21 0,0 20 0,0 1 16,1-21-16,-1 21 0,0 0 0,0-1 16,21 1-16,-20 0 0,-1 21 15,0 0-15,0 0 0,-21 21 16,21 0-16,-21 1 0,0-1 0,0 0 15,0 0-15,0 0 0,0 22 16,0-22-16,-21 0 0,0 21 16,21-21-16,-21 1 0,21-1 0,0 0 15,21-21 1,21 0 0,-21 0-16,22 0 0,-22 0 0,21-21 15</inkml:trace>
  <inkml:trace contextRef="#ctx0" brushRef="#br0" timeOffset="15254.68">9377 3556 0,'0'0'0,"0"-21"15,0 0 1,-21 21-16,-1 0 0,1 0 16,0 0-16,0 21 0,0 0 0,-22 0 15,22 0-15,0 1 0,-21-1 16,21 0-16,-1 21 0,1-21 0,0 1 15,0-1-15,0 21 0,21-21 0,-21 0 16,21 1-16,0-1 0,0 0 0,0 0 16,21 0-16,0 0 0,0-21 15,21 22-15,-20-22 0,20 0 16,-21 0-16,21 0 0,-20 0 0,20 0 0,-21 0 16,21 0-16,1-22 0,-22 1 15,0 0-15,0 0 0,0 0 0,1 0 16,-1-1-16,0 1 0,-21-21 15,0 0-15,0 20 0,0-20 0,0 0 16,0 21-16,0-22 0,-21 22 0,0 0 16,-1 0-16,1 0 0,0 21 0,-21 0 15,21 0-15,-1 21 0,-20 0 16,21 0-16,-21 21 0,20-20 0,1-1 16,0 21-16,0-21 0,0 22 0,21-22 15,-21 0-15,21 0 0,0 21 16,0-20-16,21-1 15,0 0-15,0 0 0,0-21 0,22 0 16,-22 21-16,0-21 0,21 0 0,-21 0 16,22 0-16,-22 0 0,0 0 0,0-21 15,22 0-15,-22 21 0,0-21 16,21 0-16,-21-1 0,1 22 0,20-21 16,-21-21-16,0 21 0,0 0 0,1-1 15,-1 1-15,-21 0 0,0 0 0,21 21 16,-21-21-16,-21 42 31,0 0-31,-1 0 16,22 0-16,-21 1 0,21-1 0,-21 0 15,21 0-15,0 0 0,0 0 0,0 1 16,0-1-16,0 0 16,0 0-16,21-21 0,0 0 0,1 0 15,20 0-15,-21 0 0,21 0 0,1 0 16,-1 0-16,0 0 0,-20 0 0,20-21 15,0 0-15,-21 21 0,22-21 16,-22-1-16,0 1 0,0 0 16,0 0-16,1 0 0,-1-22 0,0 22 0,-21 0 15,0 0-15,0 0 0,0 0 16,0 42 0,-21 0-1,21 0-15,-21-21 0,21 21 0,0 0 16,0 1-16,0-1 0,0 0 0,0 0 15,0 0-15,0 0 0,0 1 16,21-22-16,0 0 0,21 21 16,-21-21-16,1 0 0,20 0 0,-21 0 15,0 0-15,22 0 0,-22 0 0,0 0 16,0 0-16,0-21 0,0-1 0,1 1 16,-22 0-16,21 0 15,-21-21-15,21 20 0,-21 1 16,0 0-16,0-21 0,0 21 0,0-1 15,0 44 1,-21-1 0,0-21-16,21 42 0,-22-21 15,22 0-15,0 1 0,-21-1 0,21 0 16,-21 0-16,21 0 0,0 0 0,0 1 16,-21-1-16,21-42 46,0-1-30,21 1-16,0 21 0,-21-21 16,21 0-16,1 0 0,-22 0 0,21-1 15,0 1-15,-21 0 0,21 0 16,-21 0-16,0 42 31,0 0-31,0 0 0,0 0 16,0 1-16,0-1 0,0 0 15,0 0-15,21 0 0,-21 0 16,21-21-16,-21 22 0,22-22 0,-1 0 16,-21 21-16,21-21 0,0 0 0,0 0 15,0 0-15,1 0 0,-1 0 16,0 0-16,0 0 0,0 0 16,0-21-16,1-1 0,-22 1 0,21 0 15,0 0-15,0 0 0,0-22 0,0 22 16,1-21-16,-1-22 0,0 22 0,0-21 15,0 20-15,0-20 0,1-1 16,-1 1-16,0 20 0,0 1 0,0 0 16,-21 21-16,0-1 0,0 1 0,0 42 15,-21 1-15,0-1 16,0 21-16,0 0 0,21 1 16,-22 20-16,1-20 0,0-1 0,21 0 15,0 22-15,-21-22 0,21 0 0,-21-20 16,21 20-16,0 0 0,0-21 15,0 22-15,0-22 0,0 0 16,0 0-16,0 0 0,0 1 0,0-1 16,0 0-1,21-21-15,0 0 0,0 0 16,0 0-16,1-21 16,-1 21-16,-21-21 0,21 21 15,0-22-15,-21 1 0,0 0 0,21 0 16,-21 0-16</inkml:trace>
  <inkml:trace contextRef="#ctx0" brushRef="#br0" timeOffset="15464.56">11049 3429 0,'0'0'0,"-21"0"0,0 0 16,42 0 15,0 0-31,21 0 0,-21-21 0,1 21 15,20 0-15,-21 0 0,21 0 0,-20 0 16,20 0-16,-21 0 0,0 0 16,0 0-16,1 0 0,-1 0 15,0 0-15,0 0 0</inkml:trace>
  <inkml:trace contextRef="#ctx0" brushRef="#br0" timeOffset="15714.41">11959 3535 0,'21'0'31,"0"0"-15,1 0-16,-1 0 0,0 0 0,0 0 15,0 0-15,0 0 0,1 0 16,-1 0-16,0 0 0,0 0 0,21 0 16,-20 0-16,-1 0 0,0 0 15,0-21-15,0 21 0</inkml:trace>
  <inkml:trace contextRef="#ctx0" brushRef="#br0" timeOffset="15884.31">12023 3662 0,'0'21'0,"0"-42"0,0 63 16,21-42-1,0 0-15,21 0 16,-21 0-16,1 0 0,-1 0 16,0 0-16,0 0 0,0 0 0,0 0 15,1 0-15,-1 0 0,0-21 0,-21 0 16</inkml:trace>
  <inkml:trace contextRef="#ctx0" brushRef="#br0" timeOffset="25850.11">8615 4953 0,'0'-21'15,"-21"21"-15,-1-21 0,1 21 16,21-21 0,-21 21-16,21 21 62,0 0-62,21 0 16,0-21-16,1 21 0,-22 0 0,42 1 15,-21-22-15,0 21 0,22 0 16,-22 0-16,21 0 0,0-21 16,1 21-16,-1 1 0,0-22 0,22 21 15,-22-21-15,1 0 0,20 21 0,-21-21 16,1 0-16,-1 0 0,0 0 15,1 0-15,-1 0 0,0 0 0,-20 0 16,-1 0-16,0 0 0,0 0 0,0 0 16,-42 0 15,0 0-31,0 0 16,-22 0-16,22 0 0,0 21 0,0-21 15,0 21-15,-22 0 0,22-21 0,0 22 16,-21-1-16,21 0 0,-22 0 0,22 0 15,-21 22-15,21-22 16,-22 0-16,1 21 0,21-21 0,-22 22 16,22-22-16,-21 0 0,21 21 0,0-20 15,-1 20-15,1-21 0,0 0 0,0 0 16,0 1-16,21-1 0,-21 0 0,21 0 16,-22-21-16,1 21 0,21 0 15,0 1 1,0-44 46,0 1-46,21 21-16,1-21 0,-22 0 0,21 0 16,21 21-16,-21-21 0</inkml:trace>
  <inkml:trace contextRef="#ctx0" brushRef="#br0" timeOffset="26754.5">9969 5165 0,'0'0'0,"-21"0"0,42 0 47,1 0-31,-1 0-16,0 0 0,0 0 16,21 0-16,-20 0 0,-1 0 0,0 0 15,0 0-15,0 0 0,0 0 0,1 0 16,-1 0-16,0 0 15,0 0-15,0 0 0,0 0 16,1 0-16,-22-21 16,-22 21 46,1 0-62,0 0 0,0 21 16</inkml:trace>
  <inkml:trace contextRef="#ctx0" brushRef="#br0" timeOffset="27203.25">9842 5355 0,'0'21'16,"22"-21"31,-1 0-1</inkml:trace>
  <inkml:trace contextRef="#ctx0" brushRef="#br0" timeOffset="28854.66">8975 5186 0,'0'0'0,"-22"0"0,1 0 15,42 0 32,1 0-47,-1 0 0,0-21 0,0 21 16,21-21-16,1 21 0,-22-22 0,21 22 15,1-21-15,-1 0 0,0 21 16,1-21-16,-1 0 0,21 21 0,-20-21 16,-1-1-16,0 22 0,1 0 15,-22-21-15,21 21 0,-21 0 0,22 0 16,-22 0-16,0 0 16,-42 0 15,0 0-16,0 0-15,-1 0 0,1 21 16,0-21-16,0 22 0,-21-1 0,20 0 16,1 0-16,-21 0 0,0 0 0,20 1 15,-20-1-15,0 0 0,-1 21 16,1-21-16,-21 1 0,20-1 0,1 0 16,0 0-16,-1 0 0,1 0 15,0 1-15,20-1 0,-20 0 0,21-21 16,0 21-16,0 0 0,-1-21 0,1 0 15,21 21-15,-21-21 16,21 22-16,21-22 47,0 0-31,1 0-16,-1 0 0,0 0 15,0 0-15,0 0 0,0 0 16,1 0-1,-1 0 1,0 0 0,-21-22 109,0 1-78</inkml:trace>
  <inkml:trace contextRef="#ctx0" brushRef="#br0" timeOffset="29546.43">8699 5038 0,'0'0'16,"-21"0"-16,0-43 15,0 43-15,21-21 16,-21 21-1,42 0 1,0 21 0,0 1-16,0-22 0,1 21 15,20-21-15,-21 0 0,21 0 0,1 21 16,-22-21-16,42 21 0,-20-21 0,-1 0 16,22 0-16,-22 0 0,21 0 0,-20 0 15,20 0-15,-20 0 0,20 0 16,-21 0-16,1 0 0,-1 0 0,0 0 15,1 0-15,-22 0 0,0-21 0,0 21 16,0 0-16,1 0 16,-44 0 15,1 0-31,-21 0 0,21 0 16,0 21-16,-1 0 0,-20 0 0,21 1 15,0-1-15,-22 0 0,22 0 0,-21 21 16,0-20-16,20 20 0,-20-21 15,0 21-15,-1-20 0,1 20 0,0 0 16,-22 1-16,22-22 0,0 21 0,-1-21 16,1 22-16,0-22 0,20 0 15,-20 21-15,21-21 0,0 1 0,0-22 16,-1 21-16,22 0 0,-21-21 16,21 21-16,-21-21 15,21-21 16,21 0-31,0 21 0,1-21 0,-1-1 16,21 1-16,-21 0 0,22 0 0,-1 0 16</inkml:trace>
  <inkml:trace contextRef="#ctx0" brushRef="#br0" timeOffset="30354.22">9948 5144 0,'-21'0'16,"42"0"46,0 0-62,1 0 0,-1 0 16,0 0-16,21 0 0,-21 0 0,1 0 16,20 0-16,-21 0 0,0 0 0,22 0 15,-22 0-15,0 0 0,0 0 16,0 0-16,0 0 0,1 0 0,-1 0 15,0 0 1,-42 0 31,0 0-47,-1 0 16,1 0-16,0 21 0</inkml:trace>
  <inkml:trace contextRef="#ctx0" brushRef="#br0" timeOffset="30658.04">9864 5376 0,'0'22'16,"21"-22"-1,0 0 1,21 0-16,-21 0 0,1 0 16,-1 0-16,0 0 0,21 0 0,-21 0 15,1 0-15,-1 0 0,0 0 0,21 0 16,-21 0-16,1 0 0,-1 0 16,-21-22 30,0 1-46,21 21 16</inkml:trace>
  <inkml:trace contextRef="#ctx0" brushRef="#br0" timeOffset="31134.29">11028 5101 0,'21'-21'0,"-21"-21"16,0 21-1,0-1-15,0 1 0,21 0 16,-21 42 31,0 0-47,0 1 16,0-1-16,0 0 0,0 0 15,0 21-15,0-20 0,0-1 0,0 21 16,-21-21-16,21 22 0,0-22 0,0 0 15,0 0-15,0 0 0,0 0 16,-21 1-16,21-1 0,0 0 0,0 0 16,0 0-16,-21 0 15,42-21 48,0-21-63,0 0 0,0 21 0</inkml:trace>
  <inkml:trace contextRef="#ctx0" brushRef="#br0" timeOffset="31634.47">11557 5080 0,'0'21'47,"0"0"-47,0 1 15,0-1-15,-21 0 0,0 0 16,21 0-16,-22 0 0,22 1 0,0-1 16,-21 0-16,0 0 0,21 0 15,0 0-15,0 1 0,0-1 16,0 0-1,0 0-15,21-21 16,0 0-16,1 0 16,-1 0-16,0 0 0,0 0 15,0 0-15,0-21 0,22 21 0,-22-21 16,0 0-16,0-1 0,0 1 16,1 0-16,-22 0 0,21 0 15,-21 0-15,0-1 0,0 1 0,0 0 16,0-21-16,0 21 0,0-1 0,-21 1 15,-1 0-15,1 0 0,0 0 0,-21 21 16,21 0-16,-1-21 0,1 21 16,0 0-16,0 0 0,0 0 15,0 21-15,21 0 16,0 0 0,0 0-1,21-21-15,0 0 16,0 0-16,0 0 0</inkml:trace>
  <inkml:trace contextRef="#ctx0" brushRef="#br0" timeOffset="32158.18">12255 4995 0,'-21'0'0,"0"0"0,0 0 16,21 22-16,-21-22 0,0 21 15,21 0-15,-22-21 16,1 21-16,21 0 0,0 0 0,-21 1 16,0-1-16,21 0 0,-21 0 0,21 0 15,0 0-15,0 1 0,0-1 0,0 0 16,0 0-16,0 0 0,0 0 15,21-21 1,0 22-16,0-22 0,0 0 0,1 0 16,-1 0-16,0 0 0,0 0 15,0 0-15,0 0 0,1-22 16,-1 22-16,0-21 0,0 0 0,0 21 16,-21-21-16,21 0 0,-21 0 15,22-22-15,-22 22 0,21-21 0,-21 21 16,0-22-16,0 22 0,0 0 0,0 0 15,0 0-15,0-1 0,-21 22 0,-1 0 16,1 0-16,0 0 0,0 0 0,0 22 16,0-22-16,-1 21 0,-20-21 15,21 21-15,0 0 0,0-21 16,-1 0-16,1 21 0</inkml:trace>
  <inkml:trace contextRef="#ctx0" brushRef="#br0" timeOffset="34970.37">13674 4678 0,'0'-21'0,"21"21"16,-21-21-16,0-1 0,0 1 31,0 42 16,0 1-31,0-1-16,0 0 0,0 21 0,0 1 15,0-1-15,0-21 0,0 21 0,-21 1 16,-1 20-16,1-20 0,21-22 16,0 21-16,-21 0 0,0 1 0,0-22 15,21 0-15,0 21 0,-21-20 16,-1-1-16,22 0 0,0 0 15,-21-21-15,21-21 32,0 0-17,21 21-15,1-21 0,-22-22 16,21 22-16,0 0 0,0-21 0,21 20 16,-20-20-16,-1 21 0,0-21 0,21 20 15,-21 1-15,1-21 0,-1 21 16,0 21-16,0-21 0,0 21 15,0 0-15,1 0 16,-1 0-16,-21 21 16,21 0-16,-21 0 0,21 0 0,-21 0 15,0 22-15,0-22 0,0 0 0,0 0 16,0 22-16,0-22 0,21 0 16,-21 0-16,21 0 0,-21 0 0,22 1 15,-1-22-15,-21 21 0,21 0 0,0-21 16,21 0-16,-20 0 0,-1 0 0,0 0 15,21 0-15,-21 0 0,1 0 16,20 0-16,-21-21 0,21 21 0,-20-21 16,-1-1-16,0 1 0,0 0 15,0 0-15,-21 0 0,0-22 0,0 22 16,0-21-16,0 0 0,0-1 0,0 1 16,-21 0-16,21-1 0,0 1 0,-21 21 15,0-22-15,0 22 0,21-21 16,-22 21-16,1 0 0,0-1 15,0 1-15,0 21 0,0 0 16,-1 0 0,22 21-1,0 1-15,22-1 0,-1-21 16,0 0-16,0 21 0,0-21 16,0 21-16</inkml:trace>
  <inkml:trace contextRef="#ctx0" brushRef="#br0" timeOffset="35682.48">15028 4614 0,'0'0'0,"-42"0"15,21 0-15,0 22 16,-1-22 0,22 21-16,-21 0 0,21 0 0,0 0 15,0 22-15,-21-22 0,21 21 16,0-21-16,-21 22 0,21-1 0,0-21 16,0 21-16,-21 1 0,21-22 0,-21 0 15,21 21-15,-22-20 0,22-1 0,0 0 16,0 0-16,0 0 0,0 0 15,0-42 32,0 0-47,0 0 16,0-21-16,0 20 0,0 1 16,0-21-16,0 21 0,0-22 0,22 1 15,-1 0-15,-21-1 0,21 1 0,0 0 16,0-1-16,0 1 0,1 21 0,-1 0 15,0-22-15,0 22 0,0 0 0,0 21 16,1-21-16,-1 21 0,0-21 16,0 21-16,0 0 0,0 0 0,1 0 15,-1 21-15,0 0 0,0 0 0,0 22 16,-21-22-16,21 0 0,-21 21 0,22-21 16,-22 22-16,0-1 15,0-21-15,0 22 0,0-1 0,0-21 16,0 21-16,0-20 0,0-1 0,0 0 15,0 21-15,0-21 0,0 1 0,0-1 16,0 0-16,0 0 0,-22 0 16,22 0-16,0 1 15,-21-22-15,21 21 0,0 0 32,-21-21-1,21-21-16,0 0 1,0-1-16,0 1 16,0 0-16,-21 0 0</inkml:trace>
  <inkml:trace contextRef="#ctx0" brushRef="#br0" timeOffset="36022.8">14901 5059 0,'-21'0'0,"-21"21"15,63-21 17,21 0-32,-21 0 15,22 0-15,-22 0 0,21 0 16,1 0-16,-1 0 0,0-21 0,1 21 15,-22 0-15,21-21 0,-21 21 0,0 0 16,-21-21 0,-21 21 15,0 0-31,0 0 16,0 0-16,0 0 15,-1 21-15,1-21 16,0 21-16,0-21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9T02:58:27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8297 0,'0'22'31,"0"-1"-31,0-169 15,0-212-15,0-42 0,0 63 16,-21 64-16,0 84 0,21 22 0,-21 84 16,-1 1-16,-20 41 0,21 22 15,0 21-15,0 0 0,-1 21 0,1 0 16,0-21-16,21 22 0,0-1 16,21-21-1,0 0-15,1-21 16,-1 21-16,0-22 0,0 1 0,0 21 15</inkml:trace>
  <inkml:trace contextRef="#ctx0" brushRef="#br0" timeOffset="1555.75">3662 6943 0,'0'0'0,"0"-21"0,0-1 16,-21 22-1,21-21-15,-22 21 16,1 0 0,21 21 15,0 1-31,0 20 15,0-21-15,0 21 0,0 1 16,0-1-16,0 0 0,0 85 16,0-63-16,-21-1 0,21 1 15,-21-1-15,0 1 0,0-1 0,21 1 16,-22-1-16,1 1 0,0-22 0,0 22 16,0-22-16,21 0 0,0 1 15,0-1-15,-21 0 0,21-20 0,0-1 16,0 0-16,0 0 15,21-42 1,-21 0-16,21 0 16,0-22-16,0 22 0,-21-21 15,21-1-15,1 1 0,-1 0 0,0-1 16,0 1-16,0 0 0,0-1 16,1 1-16,-1 0 0,0 21 15,0-22-15,-21 22 0,21 0 0,0 21 16,1 0-16,-1 0 15,0 0-15,0 21 16,-21 0-16,21 0 0,-21 22 0,0-22 16,21 21-16,1-21 0,-22 22 0,21-22 15,-21 21-15,0-21 0,21 22 16,0-22-16,-21 0 0,21 0 0,0 22 16,1-22-16,-1 0 0,0-21 15,0 0-15,0 0 0,0 0 16,1 0-16,-1 0 0,0-21 15,21 0-15,-21-1 0,1 1 0,-1-21 16,0 21-16,0-22 0,0 1 16,-21 0-16,21-1 0,-21-20 0,0 21 15,0-22-15,0 22 0,0-1 0,0 1 16,-21 0-16,0-1 0,21 22 16,-21 0-16,21 0 0,0 0 0,-21 0 15,0 21-15,21-22 16,0 44-1,0-1 1,0 0-16,21 0 16,0-21-16,0 0 15,0 21-15,0-21 0</inkml:trace>
  <inkml:trace contextRef="#ctx0" brushRef="#br0" timeOffset="2108.92">4911 7260 0,'0'21'31,"0"1"-31,0-1 0,-22 0 16,22 0-16,-21 21 0,21 1 16,-21-1-16,21-21 0,-21 22 0,0-1 15,21 0-15,-21 1 0,21-1 16,-22 0-16,1-21 0,21 22 0,-21-1 15,21-21-15,-21 22 0,21-22 0,-21 0 16,21 21-16,0-21 0,0 1 16,0-1-16,0-42 31,0-1-31,0 1 16,0 0-16,0-21 0,0 21 0,0-22 15,21 1-15,-21-22 0,21 22 0,0-21 16,0-1-16,1 1 15,20-1-15,-21 1 0,21 20 0,-20-20 16,-1 20-16,0 22 0,0-21 0,0 21 16,0 0-16,1 21 0,-1 0 15,0 0-15,0 21 0,-21 0 0,21 0 16,0 21-16,-21 1 0,22-1 0,-22 0 16,0 22-16,0-22 0,0 1 15,0-1-15,21 0 0,-21 1 0,0-1 16,0 0-16,0-21 0,0 22 0,0-22 15,0 0-15,0 21 0,0-20 0,0-1 16,-21 0-16,21 0 16,0 0-16,-22-21 0,22 21 0,-21-21 15,0 0 1,0 0-16,21-21 16,-21 21-16,21-21 0,0 0 0,-21 0 15,-1 0-15,22-1 0,-21 22 0,0-21 16</inkml:trace>
  <inkml:trace contextRef="#ctx0" brushRef="#br0" timeOffset="2296.28">4741 7832 0,'-21'0'0,"42"0"0,-63 0 0,21 0 0,0 0 15,63-21 17,-21 21-32,0 0 0,0 0 15,22 0-15,-22 0 0,21-22 0,-21 22 16,22 0-16,-22 0 0,21-21 15,-21 21-15,1 0 0,-1 0 0,0-21 16,0 21-16,0 0 0,0 0 0,1-21 16,-22 0-16,21 21 0,0-21 0,0 21 15</inkml:trace>
  <inkml:trace contextRef="#ctx0" brushRef="#br0" timeOffset="2616.37">5630 7451 0,'0'-21'16,"0"42"15,0 0-31,0 21 0,0-21 16,21 1-16,-21 20 0,0-21 0,0 21 15,0 1-15,0-22 0,0 21 16,0 1-16,0-1 0,-21 0 0,21-21 15,0 22-15,0-1 0,0-21 0,-21 22 16,21-22-16,0 0 0,0 21 16,0-21-16,0 1 0,0-1 15,0-42 17,0-1-32,0 1 0,0-21 15,0 21-15,0-22 0,0 1 16,21 0-16,-21-1 0</inkml:trace>
  <inkml:trace contextRef="#ctx0" brushRef="#br0" timeOffset="2904.2">5694 7472 0,'0'0'15,"0"-42"1,0 20-16,0 1 0,21 21 16,0 0-16,0 0 0,0-21 0,22 21 15,-22 0-15,0 0 16,21 0-16,-20 0 0,20 21 0,-21 0 15,21 1-15,-20-1 0,-1 0 0,0 0 16,-21 21-16,21-20 0,-21-1 0,0 21 16,0-21-16,0 0 0,-21 1 15,-21-1-15,20 0 0,1 21 0,-21-21 16,21 1-16,-22-22 0,22 21 0,-21 0 16,21 0-16,-22 0 0,22-21 0,0 21 15,0-21-15,0 0 0,0 22 16,-1-22-1,22-22 1,22 22-16,-1-21 0,0 0 16</inkml:trace>
  <inkml:trace contextRef="#ctx0" brushRef="#br0" timeOffset="3395.71">6985 8065 0,'0'0'0,"-21"21"0,42-21 62,0-21-62,0 21 0,0-22 0,22 1 16,-22 21-16,0-21 0,0 0 16,0 0-16,1 0 0,-1-1 0,0-20 15,0 21-15,0-21 0,-21-1 0,21 1 16,1 0-16,-1-22 0,-21 22 16,21-43-16,0 22 0,0-1 15,0 1-15,1-22 0,-1 21 0,-21 1 16,0-1-16,21 1 0,-21 21 0,21-22 15,-21 1-15,0 20 0,0-20 16,0 20-16,0 1 0,0 0 0,0-1 16,0 22-16,0-21 0,0 21 0,0 0 15,0 42 32,0 0-47,0 0 0,0 0 0,0 0 16,0 1-16,0-1 0,0 0 15,0 21-15,0-21 0,0 1 16,0 20-16,0-21 0</inkml:trace>
  <inkml:trace contextRef="#ctx0" brushRef="#br0" timeOffset="4644.18">7260 8192 0,'0'0'16,"-21"21"-16,21 0 16,-21-21-16,42 0 46,0-21-30,0 0-16,0-1 0,1 1 16,-1 0-16,0 0 0,0 0 0,-21-22 15,21 22-15,0-21 0,1 0 0,20-1 16,-21 1-16,0-22 0,0 22 16,1-21-16,-1 20 0,21-20 15,-21-1-15,0-20 0,1 20 0,20 1 16,-21-1-16,0 1 0,0-1 15,1 1-15,-22-1 0,0 1 0,21-1 16,-21 1-16,0-1 0,0 1 0,0 20 16,0 1-16,0 0 0,0-1 15,0 1-15,0 21 0,0-22 0,0 22 16,0 0-16,-21 21 0,21-21 0,0 0 16,0 0-1,-22 21-15,1 0 63,0 0-63,21 21 15,-21-21-15,0 0 94,0 0-94,-1 0 16,1 0-1,0 0-15,0 0 16,0 21-16,0 0 0,-1-21 0,-20 21 16,21 0-16,-21 1 0,20-1 15,-20 21-15,0-21 0,-1 22 0,1-22 16,0 21-16,21 0 0,-22 1 0,1-1 15,21 0-15,-22-20 0,22 20 16,0-21-16,0 0 0,21 22 0,-21-22 16,21 0-16,-21-21 0,21 21 0,0 0 15,-22-21-15,22 21 16,22-42 15,-1 21-31,0-21 0,0 0 16,0 0-16,0 0 0,22-22 15,-22 1-15,21 21 0,-21-22 0,22-20 16,-1 21-16,0-1 0,1 1 0,-1-22 16,0 22-16,1 21 15,-1-21-15,-21-1 0,22 22 0,-22 0 0,0 0 16,21 0-16,-21-1 0,-21 1 0,22 21 16,-1 0-16,-21-21 0,21 21 15,0 0-15,0 0 16,0 0-16,-21 21 0,0 0 15,22 1-15,-1 20 16,-21 0-16,21 1 0,-21-22 0,0 21 16,0 0-16,21 1 0,0-1 0,-21 0 15,0 1-15,21-22 0,1 21 16,-22-21-16,21 22 0,-21-22 0,21 0 16,-21 0-16,0 0 0,21 1 0,-21-1 15,21-21-15,-21 21 0,0 0 16,21-21-16,-21 21 0,22-42 78,-22 0-47,-22 21 0,1 0-31,0 0 0,0 0 16,0 21-16</inkml:trace>
  <inkml:trace contextRef="#ctx0" brushRef="#br0" timeOffset="8701.91">10795 6922 0,'-21'21'16,"0"-21"-16,21 21 16,0 0-1,21-21 17,0 0-32,0 0 0,21 0 15,-20-21-15,20 0 0,0 21 16,22-21-16,-22-1 0,0 1 0,22-21 15,-22 21-15,1 0 0,-1-22 16,-21 22-16,21 0 0,-20-21 16,-1 20-16,-21-20 0,0 21 0,0-21 15,0 20-15,0 1 0,-21 0 0,-1 0 16,1 0-16,0 21 0,-21 0 0,21 0 16,-1 0-16,-20 0 0,21 0 15,-21 0-15,20 21 0,1 0 0,-21 0 16,21 0-16,0 22 0,-1-22 0,1 21 15,0 1-15,21-1 0,0 0 16,0 1-16,0-22 0,0 21 0,0 0 16,0 1-16,0-22 0,0 21 15,21-21-15,0 22 0,1-22 0,-1 21 16,0-21-16,21 22 0,-21-22 16,1 21-16,20-21 0,-21 1 0,0 20 15,22-21-15,-22 0 0,0 0 0,0 1 16,0-1-16,0 0 0,1 0 0,-22 0 15,0 0-15,0 1 0,0-1 0,0 0 16,-22-21-16,1 21 0,0 0 16,-21-21-16,-1 21 0,1 1 0,0-22 15,-1 0-15,1 0 0,0 0 0,-1 0 16,1 0-16,21 0 0,-21 0 0,20-22 16,1 1-16,0 0 0,0-21 15,0 21-15,0-22 0,-1 22 16,1-21-16,0-1 0,0 22 0,21-21 15,0 21-15,-21 0 0,21-1 0,0 44 32,21-1-32,0 0 15,21 0-15,-20 0 0,-1 22 0,21-22 16,-21 21-16,22-21 0,-1 22 0,-21-22 16,21 0-16,-20 0 0,20 0 0,0 0 15,-21 1-15,22-22 16,-22 0-16,21 21 0,-21-21 0,1 0 15,20 0-15,-21 0 0,21 0 0,-20-21 16,-1-1-16,0 1 0,21 0 0,-21 0 16,1 0-16,-1-22 0,21 1 0,-21 0 15,0-1-15,1 1 0,-1 0 16,0-22-16,0 22 0,21 0 0,-20 20 16,-1-20-16,-21 21 0,21 0 0,0 0 15,0 21-15,0 21 16,-21 0-1,22 0-15,-22 0 0,0 0 16,0 1-16,0-1 0,0 0 16,0 0-16,0 0 0,21-21 31,-21-21-15,0 0-1,0 0-15,0 0 0,0-1 0,0 1 16,0 0-16,0 0 0,-21 0 15,-1 21-15,22-21 0,0-1 0,-21 1 16,0 21-16,0 0 0,21-21 16,-21 21-16,0 21 15,21 0-15,-22 1 0,22-1 16,-21 0-16,21 0 0,-21 21 16,21 1-16,0-1 0,-21-21 0,21 22 15,0-1-15,-21 0 0,21 1 0,0-1 16,0 0-16,0 1 0,0-22 0,21 21 15,0-21-15,-21 22 0,42-22 16,-20 0-16,-1-21 0,21 21 0,-21-21 16,22 0-16,-1 0 0,21 0 0,-20 0 15,-1 0-15,22 0 0,-22-21 0,0 21 16,22-21-16,-22 0 0,0-1 0,-20 1 16,20-21-16,-21 21 0,21 0 15,-20-22-15,-22 1 0,0 21 0,21-22 16,-21 1-16,0 0 0,0 21 15,0-22-15,0 22 0,0-21 0,-21 21 16,21-1-16,-22 22 0,1-21 0,0 21 16,0 0-16,0 0 15,0 0-15,-1 0 0,22 21 0,-21 1 16,0-1-16,0 0 0,21 21 0,-21-21 16,21 22-16,-21-22 0,21 21 0,-22 1 15,22-22-15,0 0 0,0 21 16,0-21-16,0 1 0,0-1 0,0 0 15,0 0-15,0 0 0,22-21 16,-1 0-16,0 0 0,0 0 0,0 0 16,0 0-16,1-21 0,-1 0 15,0 21-15,0-21 0,0 0 16,0-22-16,-21 22 0,22 0 0,-1-21 16,-21 20-16,21-20 0,-21 21 0,0-21 15,0 20-15,0 1 0,0 0 0,0 0 16,0 0-16,0 42 31,0 0-31,0 0 0,0 0 16,0 1-16,0-1 0,0 21 0,0-21 15,0 0-15,0 22 0,21-22 0,-21 0 16,21 21-16,0-20 0,-21-1 0,22-21 16,-1 21-16,21 0 15,-21-21-15,0 0 0,22 0 0,-22 0 16,21 0-16,1 0 0,-22 0 0,21-21 15,-21 21-15,22-21 0,-22 0 0,21-1 16,-21 1-16,-21 0 0,21 0 0,-21-21 16,0 20-16,0-20 0,0 21 15,0-21-15,0 20 0,0-20 0,0 21 16,0 0-16,-21 21 16,21 21-1,-21 0-15,21 0 0,-21 0 16,21 22-16,0-22 0,0 0 0,0 21 15,0-20-15,-21 20 0,21-21 16,0 0-16,0 0 0,-21 1 0,21-1 16,0 0-16,0 0 0,0 0 15,0-42 17,0 0-32,0 0 15,21 0-15,0-1 0,-21-20 0,21 21 16,0-21-16,-21 20 0,21-20 0,1 0 15,-1 21-15,-21-22 0,21 22 16,0 0-16,-21 0 0,21 0 0,0 21 16,1 21-1,-1-21-15,-21 21 0,21 21 16,-21-21-16,0 1 0,0 20 0,21 0 16,0-21-16,-21 22 0,21-22 15,1 21-15,-22-21 0,21 1 0,0-1 16,0 0-16,0 0 0,0-21 0,1 21 15,-1-21-15,0 0 0,0 0 0,0 0 16,0 0-16,22 0 0,-22 0 0,0-21 16,0 21-16,0-21 0,1 0 0,-1 0 15,0-1-15,0 1 0,-21-21 16,21 21-16,0-22 0,-21 1 0,0 21 16,22-21-16,-1 20 0,-21 1 15,0-21-15,0 21 0,0 42 31,-21 0-15,-1 0-16,22 0 0,-21 1 0,21-1 16,-21 0-16,21 0 0,-21 21 0,21-20 15,0-1-15,-21 0 0,21 0 0,-21 0 16,21 0-16,0 1 0,-22-1 0,22 0 16,0-42 30,22 0-46,-1-1 16,0 1-16,-21 0 0,21 0 0,0 0 16,0-22-16,1 22 0,-22 0 0,21 0 15,0 0-15,0 0 0,0 21 0,-21-22 16,21 22 0,-21 22-16,22-1 15,-22 0-15,0 0 0,0 0 0,0 0 16,0 1-16,0-1 0,0 0 0,0 0 15,21 0-15,-21 0 0,21 1 0,0-1 16,0-21-16,-21 21 0,21 0 16,1-21-16,-1 0 0,0 21 15,21-21-15,-21 0 0,1 0 0,-1 0 16,21 0-16,-21 0 0,22 0 0,-22-21 16,0 0-16,0 0 0,21 21 0,-20-21 15,-1-1-15,0-20 0,0 21 0,-21-21 16,21 20-16,-21-20 0,0 21 15,21-21-15,-21 20 0,0 1 0,0 0 16,0 0-16,0 0 0,-21 21 31,0 21-31,21 0 0,0 0 16,0 0-16,0 1 0,-21 20 0,21-21 16,0 0-16,0 0 0,0 22 15,0-22-15,0 0 0,0 0 16,0 0-16,0 1 0,0-1 0,0 0 15,0 0-15,21 0 0,0 0 16,0-21-16,1 0 0,-1 0 16,0 0-16,0 0 0,0 0 15,0 0-15,1 0 0,-1 0 0,0-21 16,0 0-16,0 0 0,0 0 16,1 0-16,-1-1 0,0 1 0,-21-21 15,21 0-15,0 20 0,-21-20 16,0 21-16,0-21 0,0 20 0,0 1 15,0 0-15,-21 21 16,0 0 0,21 21-16,-21 0 15,0 1-15,21-1 0,-22-21 16,22 21-16,22-21 31,-1 0-31,0 0 0,0 0 0,0-21 16,0 21-16,1-21 0,-22-1 0,21 22 15,0-21-15,0 0 0,0 0 16,0 21-16,22-21 0,-22 21 16,0 0-16,0 0 0,0 0 0,1 0 15,-1 0-15,-21 21 0,0 0 0,0 0 16,0 0-16,0 1 0,0 20 0,0-21 16,-21 0-16,-1 22 0,1-22 0,21 21 15,0-21-15,-21 0 0,21 1 16,0-1-16,0 0 0,0 0 15,21-21 1,0 0-16,22 0 0,-22 0 16,0 0-16,0-21 0,0 0 0,1 0 15,-1 21-15,0-22 0,0 1 0,0 0 16,-21 0-16,21 0 0,-21 0 16</inkml:trace>
  <inkml:trace contextRef="#ctx0" brushRef="#br0" timeOffset="10896.14">16404 7514 0,'0'0'0,"0"43"15,21-43-15,-21 21 0,21-21 16,1 21-16,-1-21 31,0-21-15,-21 0-16,0-1 16,21 1-16,-21-21 0,21 21 15,0 0-15,-21-22 0,22 1 0,-1 0 16,0-1-16,0 1 0,0 0 0,0-1 15,1 1-15,20 21 0,-21-22 0,0 22 16,0 0-16,1 0 0,20 21 0,-21 0 16,0 0-16,0 0 0,1 0 15,-1 21-15,-21 0 16,21 0-16,-21 1 0,0-1 16,0 0-1,21-21-15,0 0 31,-21-21-31,0 0 16,0-1-16,0 1 16,0 0-16,0 0 0,0 0 0,0 0 15,-21 21-15,0-22 0,21 1 0,-21 21 16,0 0-16,-1 0 0,1 0 16,0 0-16,0 0 0,21 21 0,-21 1 15,0-1-15,-1 0 0,1 21 16,0-21-16,21 22 0,-21-1 0,21 0 15,-21 1-15,21 20 0,0-20 16,0-1-16,0 0 0,0 1 0,0-1 16,0 0-16,21-21 0,0 22 0,0-22 15,0 0-15,22 0 0,-1 0 16,0-21-16,-20 0 0,41 22 0,-21-22 16,1 0-16,20 0 0,-20-22 0,-1 1 15,21 21-15,-20-21 0,-1 0 0,0-21 16,1 20-16,-22-20 0,21 0 0,-21-1 15,1-20-15,-1-1 0,0 1 0,0-1 16,0 1-16,0-22 0,1 1 16,-22 20-16,0-21 0,21 22 15,-21-1-15,0 1 0,0-1 0,0 22 16,0 21-16,0-21 0,0 20 0,-21 22 16,-1 0-1,22 22-15,-21-1 0,0 0 0,0 21 16,0 1-16,21-1 0,-21 0 0,-1 22 15,22-22-15,0 22 0,-21-22 0,21 21 16,-21-20-16,21 20 0,0-20 0,0 20 16,0-21-16,0 22 0,0-22 15,21 1-15,0-1 0,1 0 0,-1 1 16,0-22-16,21 0 0,-21 21 0,22-21 16,-22 1-16,21-22 0,1 21 0,-1-21 15,0 0-15,1 0 0,-1 0 16,21 0-16,-20 0 0,-1-21 15,0-1-15,1 1 0,-1 0 0,-21 0 16,22 0-16,-22-22 0,0 22 0,0-21 16,0 0-16,0-1 0,-21 1 0,0 0 15,0-1-15,0 22 0,0-21 0,0 21 16,-21-1-16,0 22 0,0-21 16,0 21-16,-22 0 0,22 0 0,-21 0 15,21 0-15,-22 21 0,22-21 0,-21 22 16,21-1-16,-22 21 0,22-21 15,0 0-15,0 22 0,21-1 0,0-21 0,0 22 16,0-1-16,0-21 0,0 21 16,0-20-16,0-1 0,0 0 15,21 0-15,0 0 0,0 0 0,1-21 16,-1 0-16,0 22 0,0-22 0,0 0 16,0 0-16,22 0 0,-22 0 0,0-22 15,0 22-15,0-21 0,-21 0 0,22 0 16,-1-21-16,-21 20 0,21-20 15,-21 0-15,0-1 0,0 1 0,0 0 16,0 21-16,21-22 0,-21 22 0,0 0 16,0 0-16,0 42 31,0 0-15,0 0-16,0 22 0,0-22 15,0 0-15,0 21 0,0-21 0,0 22 16,0-22-16,0 0 0,21 0 0,-21 22 15,0-22-15,21 0 0,1 0 0,-1-21 16,-21 21-16,21 0 0,0-21 0,0 0 16,0 0-16,1 0 0,-1 0 15,21 0-15,22 0 16,-43-21-16,21 0 0,-21 0 0,22 0 0,-22 0 16,0-22-16,21 1 0,-21 0 15,1-1-15,-1 1 0,0 0 0,0-1 16,0 1-16,-21 0 0,21 20 0,-21 1 15,0 0-15,-21 21 16,0 0 0,21 21-16,-21 0 0,21 1 15,-21-1-15,21 0 0,0 0 0,0 21 16,0-20-16,0-1 0,0 21 0,0-21 16,0 22-16,21-22 0,-21 0 15,21 0-15,-21 0 0,0 0 0,21 1 16,-21-1-16,21 0 0,-21 0 15,-21-42 17,0 0-17,0 0-15,21-1 16,0 1-16,-21 21 0,21-21 0,-21 0 16,21 0-1,0 42 1,-22-21-16,22 21 0,0 0 15,0 0-15,0 1 0,0-1 16,0 0-16,0 0 16,22 0-16,-22 0 0,21-21 0,0 22 15,0-1-15,0-21 0,0 0 16,1 0-16,-1 0 0,21 0 0,-21 0 16,22 0-16,-1 0 0,0 0 0,1 0 15,-1-21-15,0-1 0,1 22 0,-1-21 16,0-21-16,1 21 0,-1 0 15,-21-22-15,21 1 0,-20 0 0,-1-1 16,0 22-16,0-21 0,-21-1 0,0 22 16,0 0-16,0 0 0,0 0 15,-21 21 1,0 0-16,0 0 0,21 21 16,0 0-16,0 0 15,0 0-15,0 1 0,0-1 16,0 0-16,21 0 0,0 0 0,0 0 15,-21 1-15,21-1 0,-21 0 0,21 0 16,-21 0-16,0 0 0,0 1 0,0-1 16,0 0-16,0 0 0,0 0 15,0 0-15,-21 1 16,0-22-16,0 21 0,0-21 16,0 0-16,-1 0 0,1 0 15,0 0-15,0 0 31,0 0-15</inkml:trace>
  <inkml:trace contextRef="#ctx0" brushRef="#br0" timeOffset="11603.49">12996 8573 0,'0'0'0,"-42"0"0,21-22 0,-22 22 0,22 0 16,0 0-16,-21 0 0,21 0 15,-1 0-15,1 0 0,0 0 0,42 0 31,0 0-15,22 0-16,20 0 0,-20 22 0,41-22 16,-20 0-16,20 0 0,1 0 0,0 0 15,21 0-15,-1 0 0,1 0 16,0 0-16,0 0 0,0 0 0,0 0 16,-1 0-16,1 0 0,0 0 0,-21-22 15,-1 22-15,-20-21 0,-1 21 0,1 0 16,-22 0-16,-21 0 0,22 0 0,-22 0 15,-42 0 17,0 0-32,-1 0 0,1 0 15,0 0-15,0 0 16,0 0-16,0 0 0,-1 0 0,1 0 16,-85 0-1,85 0-15,-21 0 0,0 0 0</inkml:trace>
  <inkml:trace contextRef="#ctx0" brushRef="#br0" timeOffset="12062.53">12721 8848 0,'-21'0'15,"42"0"-15,-84 21 0,41-21 0,1 0 0,0 21 16,-21-21-16,21 0 0,-1 0 16,1 0-16,42 0 31,1 0-31,-1 0 0,21 0 0,0 0 16,1 0-16,20 0 0,1 0 0,20 0 15,1 0-15,21-21 0,-21 21 0,20-21 16,1 21-16,0 0 0,21-21 0,-21 21 15,0 0-15,0-22 16,-22 22-16,22 0 0,-21-21 0,-22 21 16,1-21-16,-1 21 0,-20 0 0,-1 0 15,-21 0-15,0 0 0,0 0 0,1 0 16,-1 0-16,0 0 16,0 0-16,0 0 15,-21-21-15,21 21 0,1 0 16,-1 0-1,-21 21 1,-21 0 0,-1-21-1,22 21-15,-21-21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7CE4-004E-4982-8740-AF34BCBDA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4761-E34E-4EFB-AC54-676338DF6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B3A3-9AD4-46AA-B31B-845603CB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E285-D866-45CC-9E70-69ED9643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A1E1-19CA-4936-AF2F-1DB88AC0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EA70-1884-4D12-9D4E-83FFEE9E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97EB8-AF16-49D8-AF63-57ED887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E6D5-9919-4AE1-9C3C-59575EC9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73D1-A890-431C-9033-6EE78E9C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E250-332D-4EBA-B5DC-B1234CEE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C29C6-14D2-472D-AEC8-34773A140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CF2E7-2523-4AD0-A131-5A2318FF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DBE0-5674-457D-97FE-BA5D27FA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7572-B945-4AB7-9639-033404C7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8886-2BCC-4C68-8186-46391B36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13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563F-A959-444B-8C6B-CBE7186C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C149-88B0-4B94-B53A-96ED4A20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3E54F-4359-4A23-8E3B-9A27DEA8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957F-0586-4207-B01E-49507035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862D-0D09-434D-BFCD-89AD9DA4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506C-EADA-4A92-9154-D1BBBCBE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1EDB9-7A79-4750-9277-5B438404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2931-F078-4CF3-9FFD-79DA01EF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D723-9141-4FE8-9A8C-FC323230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4974-864C-4C25-B34C-DCFDFCB3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6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E1E7-4CAB-444E-B408-DC6CF036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53F3-902B-4852-82BD-08D1DCCD8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83607-1A68-4E8C-9AB3-225D13F8D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0CEDE-C45D-4EF8-B043-25FFE2CA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20707-DB01-46DA-99A5-ADDD0671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73EF3-3CB4-4DC9-8C9B-A9D49FC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7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5BE2-27C5-4706-94DE-7BE88C12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728B-974D-4ADE-9C28-6871AB37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8CB5-6854-4E6F-A2B5-B6550925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9A101-7DEC-4829-ACA5-A24824707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1686E-03E1-46F7-9C19-F1011338E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394EB-FE17-48D6-9B8B-17BE61AB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29CD1-A19A-41FF-9D1E-72FA93C9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8A514-579E-491B-9031-3E713BB4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2639-F257-4C82-ACCD-1ED88880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6D967-A1A9-4A17-BFF6-DA33DC36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3FAC2-76A1-4445-84FF-D3AB52EA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3D0E8-F461-430D-A71F-4CEB6077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F290C-48B5-4EC8-B35C-844B17EC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F889-8DB6-4BC0-A24B-63CA2A67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11B1-B261-4715-A64F-B3444DE5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E66D-7EF5-4F6C-8242-94FCDC4E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1AD0-EE51-48BB-BD19-8A404280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65F7C-02B6-49B3-9D77-0C60E734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88EE2-EED7-4D15-8210-211C7E4D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7639-DAF0-4A71-ABB6-2D9F90C0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6EDA-5B61-4503-BB43-E8D7CE64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93A4-4C3B-4562-A377-2C42D3DD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BDF41-DA61-44ED-927C-5C1DA18C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886E-F213-4FA9-8A10-E2F72BA92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4D73E-4027-4A7C-8AA6-EE9CACAD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42BA4-24EE-4036-8D7E-EFF33720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7A76-CA2D-40C8-9E59-BB34C905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6C904-A646-4AD3-A0B2-FA7695A9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339F5-615B-4BAD-9567-79C3A295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B30D-26ED-48C5-A2DD-60159D7F7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8D5C-7244-4E93-942F-970976ECB50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F78C-FE8A-4A05-B1CD-F4B7C0186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BECF-1925-4F43-957D-0A426E96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5D38-AEE4-4BA4-A785-C7BC888E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2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A3D872-3B22-4CCE-B3E0-A728C23F87FB}"/>
                  </a:ext>
                </a:extLst>
              </p14:cNvPr>
              <p14:cNvContentPartPr/>
              <p14:nvPr/>
            </p14:nvContentPartPr>
            <p14:xfrm>
              <a:off x="236160" y="236160"/>
              <a:ext cx="11316240" cy="486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A3D872-3B22-4CCE-B3E0-A728C23F8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26800"/>
                <a:ext cx="11334960" cy="48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72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FEC2BB-237C-4E96-A924-6782368BF614}"/>
                  </a:ext>
                </a:extLst>
              </p14:cNvPr>
              <p14:cNvContentPartPr/>
              <p14:nvPr/>
            </p14:nvContentPartPr>
            <p14:xfrm>
              <a:off x="1752480" y="518040"/>
              <a:ext cx="8740440" cy="23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FEC2BB-237C-4E96-A924-6782368BF6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120" y="508680"/>
                <a:ext cx="875916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34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583D0A-71FF-42BB-84A8-C9A103D138B8}"/>
                  </a:ext>
                </a:extLst>
              </p14:cNvPr>
              <p14:cNvContentPartPr/>
              <p14:nvPr/>
            </p14:nvContentPartPr>
            <p14:xfrm>
              <a:off x="304920" y="442080"/>
              <a:ext cx="10614960" cy="532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583D0A-71FF-42BB-84A8-C9A103D138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432720"/>
                <a:ext cx="10633680" cy="53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7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1EFB6E-8936-46AC-B39F-588111C22E68}"/>
                  </a:ext>
                </a:extLst>
              </p14:cNvPr>
              <p14:cNvContentPartPr/>
              <p14:nvPr/>
            </p14:nvContentPartPr>
            <p14:xfrm>
              <a:off x="700920" y="312480"/>
              <a:ext cx="1036368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1EFB6E-8936-46AC-B39F-588111C22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303120"/>
                <a:ext cx="10382400" cy="61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F793BD-87DB-4539-8E12-D4699B9BCF1B}"/>
                  </a:ext>
                </a:extLst>
              </p14:cNvPr>
              <p14:cNvContentPartPr/>
              <p14:nvPr/>
            </p14:nvContentPartPr>
            <p14:xfrm>
              <a:off x="6530400" y="4739760"/>
              <a:ext cx="183240" cy="47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F793BD-87DB-4539-8E12-D4699B9BCF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1040" y="4730400"/>
                <a:ext cx="201960" cy="4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61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4BE1A-19EC-40D1-A5C8-A121755CBA43}"/>
              </a:ext>
            </a:extLst>
          </p:cNvPr>
          <p:cNvSpPr txBox="1"/>
          <p:nvPr/>
        </p:nvSpPr>
        <p:spPr>
          <a:xfrm>
            <a:off x="3048886" y="1859340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=50;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&gt;=100)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"withdraw the amount"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"do not withdraw"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C13B53-D2C3-4005-AE49-E72E3812797A}"/>
                  </a:ext>
                </a:extLst>
              </p14:cNvPr>
              <p14:cNvContentPartPr/>
              <p14:nvPr/>
            </p14:nvContentPartPr>
            <p14:xfrm>
              <a:off x="1097280" y="2004120"/>
              <a:ext cx="7559280" cy="249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C13B53-D2C3-4005-AE49-E72E38127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1994760"/>
                <a:ext cx="7578000" cy="25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6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ED3EB9-9C63-4379-9989-1D8B447206A5}"/>
                  </a:ext>
                </a:extLst>
              </p14:cNvPr>
              <p14:cNvContentPartPr/>
              <p14:nvPr/>
            </p14:nvContentPartPr>
            <p14:xfrm>
              <a:off x="769680" y="548640"/>
              <a:ext cx="2956680" cy="398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ED3EB9-9C63-4379-9989-1D8B447206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539280"/>
                <a:ext cx="297540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56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344895-959D-4742-B2FF-FFA13D042862}"/>
                  </a:ext>
                </a:extLst>
              </p14:cNvPr>
              <p14:cNvContentPartPr/>
              <p14:nvPr/>
            </p14:nvContentPartPr>
            <p14:xfrm>
              <a:off x="365760" y="487800"/>
              <a:ext cx="10980720" cy="510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344895-959D-4742-B2FF-FFA13D042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478440"/>
                <a:ext cx="1099944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74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A8CE92-029A-45DC-A4CD-67A719E77379}"/>
                  </a:ext>
                </a:extLst>
              </p14:cNvPr>
              <p14:cNvContentPartPr/>
              <p14:nvPr/>
            </p14:nvContentPartPr>
            <p14:xfrm>
              <a:off x="1386720" y="442080"/>
              <a:ext cx="4130640" cy="168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A8CE92-029A-45DC-A4CD-67A719E77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360" y="432720"/>
                <a:ext cx="4149360" cy="17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1A5402-26B2-470D-9F16-C97464F0CC37}"/>
                  </a:ext>
                </a:extLst>
              </p14:cNvPr>
              <p14:cNvContentPartPr/>
              <p14:nvPr/>
            </p14:nvContentPartPr>
            <p14:xfrm>
              <a:off x="1196280" y="2240280"/>
              <a:ext cx="5959080" cy="96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1A5402-26B2-470D-9F16-C97464F0C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920" y="2230920"/>
                <a:ext cx="5977800" cy="9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42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271A93-EA5A-41AA-8355-1F60B9BE4511}"/>
                  </a:ext>
                </a:extLst>
              </p14:cNvPr>
              <p14:cNvContentPartPr/>
              <p14:nvPr/>
            </p14:nvContentPartPr>
            <p14:xfrm>
              <a:off x="266760" y="221040"/>
              <a:ext cx="765072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271A93-EA5A-41AA-8355-1F60B9BE45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11680"/>
                <a:ext cx="766944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30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337-6828-40ED-94D7-CD77E4C9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A10E-6252-409A-B67D-30923D5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5CDC3-B299-4D1A-8701-166F1A088159}"/>
                  </a:ext>
                </a:extLst>
              </p14:cNvPr>
              <p14:cNvContentPartPr/>
              <p14:nvPr/>
            </p14:nvContentPartPr>
            <p14:xfrm>
              <a:off x="502920" y="396360"/>
              <a:ext cx="789480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5CDC3-B299-4D1A-8701-166F1A088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87000"/>
                <a:ext cx="7913520" cy="47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382A37-A6DF-4574-8F64-3C9A46086CAA}"/>
                  </a:ext>
                </a:extLst>
              </p14:cNvPr>
              <p14:cNvContentPartPr/>
              <p14:nvPr/>
            </p14:nvContentPartPr>
            <p14:xfrm>
              <a:off x="784800" y="2064960"/>
              <a:ext cx="6675480" cy="379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382A37-A6DF-4574-8F64-3C9A46086C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440" y="2055600"/>
                <a:ext cx="6694200" cy="38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10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2020-10-29T02:21:23Z</dcterms:created>
  <dcterms:modified xsi:type="dcterms:W3CDTF">2020-10-29T03:16:33Z</dcterms:modified>
</cp:coreProperties>
</file>