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10:14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3323 0,'0'21'16,"0"1"-16,0-1 16,0 0-16,0 0 15,0 0 17</inkml:trace>
  <inkml:trace contextRef="#ctx0" brushRef="#br0" timeOffset="2516.35">1376 2180 0,'-21'-21'125,"-1"21"-109,1 0-16,0 0 16,0 0-16,0 0 0,0 0 0,-1 0 15,-20 0-15,21 0 0,0 0 16,-22-21-16,22 21 0,0 0 0,0 0 16,0-21-16,-22 21 0,22 0 15,0-21-15,0 21 0,0-22 16,0 22-1,-1 0 17,44 0 15,-1 0-47,21 0 0,-21 0 15,22 0-15,20 0 0,1 0 16,-1 0-16,22 0 0,-1-21 0,1 21 15,0 0-15,-1 0 0,-20 0 16,21 0-16,-22 0 0,1 0 0,-1 0 16,1 0-16,-1 0 0,1 0 15,-22 0-15,0 0 0,1 0 0,-1 0 16,0 0-16,-21 0 0,22 0 16,-22 0-16,0 0 0,0 0 15,-21-21 1,0 0-1,-21 21 1,0-21-16,0 21 16,0 0-16,-1 0 0,-20-21 0,21 21 15,0 0-15,0-22 0,-1 22 16,1-21-16,0 21 0,0 0 0,0 0 16,0-21-16,-1 21 0,1 0 15,21-21-15,-21 21 16,0 0-1,21-21 17,21 21-1,0 0 0,-42-21 32,0-1-63,21 1 15,-21 21 1,21-21-16,-21 21 0,21-21 0,-22 21 16,1-21-16,21 0 15,0 42 79,21 0-94,1-21 0,-22 21 0,21-21 16,0 21-16,0-21 15,0 21-15,0-21 0,1 22 0,20-22 0,-21 0 16,21 21-16,-20-21 15,-1 0-15,21 21 0,-21-21 0,0 0 16,1 0-16,-1 0 0,-21 21 0,21-21 16,0 0-16,-21 21 31,0 0-15,-21 1-16,0-22 15,0 21-15,-1 0 0,-20 0 16,0 0-16,21 0 0,-22 1 0,1-1 15,21 0-15,-22 0 0,22 0 16,-21 0-16,21 1 0,0-1 0,-1 0 16,1 0-16,0-21 0,0 21 15,0-21-15,42 0 47,0-21-31,0 0-16,0 0 0,1 0 15,-1-1-15,21 1 0,-21-21 0,22 21 16,-22 0-16,21-22 0,0 22 16,-20 0-16,20 0 0,-21 0 15,0-1-15,0 1 0,-42 21 47,0 21-47,0-21 0,21 22 16,-21-1-16,0-21 0,-1 21 0,22 0 15,-21-21-15,0 21 0,0 0 16,0 1-16,21-1 0,-21-21 16,-1 21-16,22 0 15,-21-21-15,21 21 16,-21-21-16,21-21 78,0 0-62,0 0-16</inkml:trace>
  <inkml:trace contextRef="#ctx0" brushRef="#br0" timeOffset="4696.39">3768 1609 0,'0'0'0,"21"0"15,0-21-15,0 21 0,-21-22 16,21 1-16,0 21 0,-21-21 16,0 0-16,22 0 0,-22 0 0,21 21 15,-21-22-15,0 1 0,0 0 16,0 0-16,0 0 0,-21 0 15,-1 21-15,1 0 0,0 0 16,-21 0-16,-1 0 0,1 0 16,0 0-16,-1 21 0,1 0 0,-21 0 15,20 0-15,-20 22 0,20-1 16,1 0-16,0 22 0,-1-1 0,1 1 16,21-1-16,-21 1 0,20-1 0,1 1 15,0-1-15,21 1 0,0-22 16,0 22-16,0-22 0,0 0 0,0 1 15,0-1-15,21-21 0,0 0 16,1 22-16,-1-43 0,21 21 0,0 0 16,-20-21-16,20 0 0,0 0 0,1 0 15,-1-21-15,0 0 16,1 21-16,-1-22 0,0-20 0,1 21 16,-22 0-16,21 0 0,0-1 0,-20-20 15,-1 21-15,21-21 0,-21 20 16,0-20-16,1 0 0,-1 21 0,0-22 15,0 22-15,-21 0 0,0 0 16,0 0-16,0-1 0,-21 22 31,21 22-31,-21-1 0,0 0 16,21 21-16,-22-21 0,1 1 0,0 20 16,21 0-16,0-21 0,-21 22 0,21-22 15,0 21-15,0-21 16,0 1-16,0-1 0,0 0 0,21 0 15,0-21-15,0 21 0,22-21 16,-22 0-16,0 0 0,0 0 16,0-21-16,22 0 0,-22 21 0,0-21 15,0 0-15,0-1 0,22 1 0,-43-21 16,21 21-16,0 0 0,-21-22 16,21 22-16,-21-21 0,0 21 0,0-22 15,0 22-15,-21-21 0,0 21 16,0-1-16,21 1 0,-21 0 0,-1 21 15,-20 0-15,21 0 0,0 0 0,0 0 16,-1 21-16,1 0 16,0 1-16,0-1 0,21 0 15,-21 0-15,21 0 0,0 0 16,21-21 0,0 0-16,0 0 0,22 0 15</inkml:trace>
  <inkml:trace contextRef="#ctx0" brushRef="#br0" timeOffset="5016.21">4847 1291 0,'0'0'16,"-21"21"-16,0-21 0,0 22 0,-1-1 15,1 0-15,0 0 0,0 21 0,0 1 16,0-1-16,-1 0 0,-20 22 0,21-1 16,0 1-16,0-22 0,-1 22 15,1-1-15,0 1 0,0-1 0,0-20 16,0-1-16,-1 0 0,22 1 0,0-1 16,0-21-16,-21 0 0,21 22 15,0-22-15,0 0 16,0 0-16,21-42 31,1 0-31,-22 0 0,21-1 16,0 1-16,0-21 0</inkml:trace>
  <inkml:trace contextRef="#ctx0" brushRef="#br0" timeOffset="5308.04">4974 1376 0,'0'21'16,"-21"0"-16,21 0 15,0 1-15,-21 20 0,0 0 16,21 1-16,-22-1 0,1 21 0,0-20 16,0 20-16,21-20 0,-21 20 15,0-21-15,-1 22 0,1-22 0,0-21 16,21 22-16,0-1 0,-21-21 0,21 0 15,-21 1-15,21-1 0,0 0 16,0 0-16,0 0 16,21-21-1,0-21-15,0 0 16,0 0-16,1-22 16,-1 22-16</inkml:trace>
  <inkml:trace contextRef="#ctx0" brushRef="#br0" timeOffset="5705.39">4974 2053 0,'0'21'0,"-21"1"16,21-1 0,21-21-1,0 0-15,0 0 0,1 0 0,-1-21 16,0-1-16,0 22 0,21-21 15,-20 21-15,-1-21 0,-21 0 0,21 0 16,0 0-16,-21-1 0,0 1 16,0 0-16,0 0 15,-21 21-15,0 0 16,0 0-16,-1 0 0,1 0 0,0 21 16,0 0-16,0 0 0,0 1 15,-1-1-15,-20 0 0,21 21 0,0-21 16,21 22-16,-21-22 0,21 0 0,-22 21 15,22-20-15,0-1 0,0 0 16,0 0-16,0 0 0,22 0 16,-1-21-16,0 22 0,0-22 0,0 0 15,0 0-15,1 0 0,-1 0 16,0 0-16,0 0 0,0 0 0,0-22 16,22 1-16,-22 21 0,0-21 0,21 0 15,-20 0-15,20 0 0</inkml:trace>
  <inkml:trace contextRef="#ctx0" brushRef="#br0" timeOffset="5980.23">5694 1905 0,'0'0'0,"0"-21"0,0 0 0,0 0 16,-21 21-16,21-22 16,-22 22-16,1 0 0,0 0 15,0 0-15,21 22 0,-21-1 16,0 0-16,21 0 0,0 0 0,-22 0 15,22 1-15,-21 20 0,21-21 16,-21 21-16,21-20 0,0-1 0,0 21 16,0-21-16,0 0 0,0 1 0,0-1 15,0 0-15,0 0 0,0 0 16,21-21-16,0 21 0,1-21 0,-1 0 16,0 0-16,0 0 0,0 0 15,0 0-15,22-21 16,-22 0-16,0 21 0,0-21 0,22 0 15,-22 0-15</inkml:trace>
  <inkml:trace contextRef="#ctx0" brushRef="#br0" timeOffset="7315.46">6202 1397 0,'0'0'0,"0"-42"0,0 21 15,0-1-15,0 1 0,0 0 16,-21 0-16,-1 21 15,22 21 1,0 0 0,-21 0-16,21 1 0,-21 20 0,0 0 15,21 1-15,-21-1 0,21 21 0,0 1 16,-21-22-16,-1 22 0,22-1 16,0 1-16,-21-1 0,21 1 0,-21-22 15,21 0-15,-21 22 0,21-22 0,0 1 16,0-1-16,0-21 0,0 21 15,0-20-15,0 20 0,0-21 0,0 0 16,0 0-16,21 1 16,0-22-16,0 0 15,1 0-15,-1-22 0,0 1 0,0 21 16,0-21-16,0 0 0,22-21 0,-22 20 16,0 1-16,0-21 0,0 21 0,1-22 15,20 22-15,-21-21 0,0 21 16,-21 0-16,21-1 0,1 1 15,-22 42 17,0 1-32,-22-22 0,22 21 0,-21 0 15,0 21-15,21-21 0,0 1 0,0-1 16,0 0-16,-21 0 0,21 21 16,0-20-16,0-1 0,0 0 15,0 0-15,21 0 0,0-21 16,0 0-16,1 21 0,-1-21 0,0 0 15,0 0-15,21 0 0,-20 0 16,20-21-16,-21 0 0,21 21 0,-20-21 16,-1 0-16,21 0 0,-21-1 0,0 1 15,1 0-15,-1 0 0,0 0 16,0 21-16,0-21 0,-21-1 0,0 44 62,-21-1-62,21 0 0,-21-21 16,21 21-16,-21 0 0,21 0 0,0 1 16,0-1-16,0 0 0,0 0 15,21-21 1,0 0-16,0 0 0,0 0 16,1 0-16,-1 0 0,-21-21 0,21 21 15,0-21-15,0 0 0,-21-1 16,0 1-16,21 21 0,-21-21 15,0 0-15,0 0 0,0 0 0,0-1 16,0 1-16,0 0 16,0 0-16,-21 21 15,0 0-15,0 0 16,42 0 15,0 0-31,0-21 16,1 21-16,-1-21 0,0 21 15,0 0-15,0-22 0,0 22 16,1 0-16,-1 0 0,0 0 0,0 0 16,0 0-16,0 0 0,1 0 15,-22 22-15,0-1 16,0 0-16,0 0 16,0 0-16,0 0 0,0 1 15,0-1-15,0 0 0,0 0 16,0 0-16,-22 0 0,22 1 0,-21-1 15,0 0-15,21 0 16,-21-21-16,21 21 0,-21-21 16,21-21 15,0 0-31,0 0 16,0 0-16,21-1 0,0 1 15,-21 0-15,21-21 0,0 21 0,1-1 16,-1-20-16,0 21 0,21 0 15,-21 0-15,1-1 0,-1 1 16,0 21-16,0 0 0,0 0 0,0 0 16,1 0-16,-1 0 0,0 0 15,-21 21-15,21 1 0,-21-1 16,0 0-16,21 0 0,-21 0 0,0 0 16,0 1-16,0-1 0,0 0 0,0 0 15,0 0-15,0 0 0,-21 1 16,0-1-16,21 0 0,0 0 0,-21 0 15,0-21-15,21 21 0,-22-21 0,22-21 63,0 0-63,0 0 16,0 0-16,0 0 0,0-1 0</inkml:trace>
  <inkml:trace contextRef="#ctx0" brushRef="#br0" timeOffset="7570.34">7472 1651 0,'0'0'0,"-21"0"0,-1-21 0,1 21 16,0 0-16,21-21 0,-21 21 15,0 0 1,0 0-1,-1 0 32,1 0-31,0 0-16,0 0 0,0 0 16,0 0-16,-1 0 0</inkml:trace>
  <inkml:trace contextRef="#ctx0" brushRef="#br0" timeOffset="7853.18">6096 1757 0,'0'0'0,"-21"21"0,0-21 0,-22 0 16,22 0-16,0 21 0,42-21 31,0 0-31,0 0 15,22 0-15,-1 0 0,-21 0 0,22 0 16,-22 0-16,21 0 0,0 0 0,-20 0 16,20 0-16,-21 0 0,0 0 15,0 0-15,1 0 0,-1 0 16</inkml:trace>
  <inkml:trace contextRef="#ctx0" brushRef="#br0" timeOffset="8960.46">9377 1969 0,'21'0'0,"-21"-22"16,21 22-16,-21-21 16,0 0-1,21 21-15,-21-21 0,0 0 0,0 0 16,0-1-1,0 1-15,0 0 0,0 0 16,-21 0-16,0 21 0,0 0 16,-22-21-16,22 21 0,0 0 15,0 0-15,-21 0 0,20 0 0,-20 21 16,0 0-16,21 0 0,-22 0 0,1 22 16,21-22-16,-22 21 0,22 0 15,-21-20-15,21 20 0,0 0 0,-1 1 16,22-1-16,0-21 0,0 0 15,0 22-15,0-22 0,0 0 16,22 0-16,-1 0 0,0-21 16,21 0-16,-21 0 0,22 0 0,-22 0 15,21 0-15,1-21 0,-22 0 16,21 0-16,0 21 0,-20-21 0,20-1 16,-21 1-16,0 0 0,0 0 0,1 0 15,-1 0-15,-21-1 0,21 1 0,-21 0 16,0 0-16,0 0 0,0 0 15,0-1 1,0 44 0,0-1-1,0 0-15,0 21 0,0-21 0,0 22 16,-21-1-16,21 0 0,0 1 0,0 20 16,0-20-16,0 20 0,-21 1 0,21-1 15,-22 22-15,22-22 0,-21 1 16,21-1-16,-21 1 0,21 20 0,0-20 15,-21-1-15,0 22 0,21-21 0,0-1 16,0 1-16,-21-1 0,-1 1 0,22-22 16,-21 21-16,21-20 15,-21-22-15,21 21 0,0-21 0,0 1 16,-21-22-16,0 0 0,0 0 16,-1-22-1,1-20-15,21 21 0,0-21 0,0-1 16,0 1-16,0-22 0,0 1 15,0-1-15,0-20 0,0 20 0,0-20 16,0 20-16,21 1 0,-21-22 0,22 21 16,-1 1-16,0-1 0,-21 1 0,21-1 15,0 22-15,0-21 0,1 20 16,-1 1-16,0 0 0,0 20 0,21-20 16,-20 0-16,20 21 0,-21-22 0,0 22 15,22 0-15,-22 0 16</inkml:trace>
  <inkml:trace contextRef="#ctx0" brushRef="#br0" timeOffset="9401.2">9737 2011 0,'0'0'16,"0"-21"-16,0 0 0,0-1 15,0 1-15,0 0 0,0 0 16,0 0-16,21 0 0,0 21 15,0 0 1,0 0-16,0 0 16,1 21-16,-1-21 0,0 21 0,0 21 15,0-21-15,0 1 0,1 20 16,-1 0-16,-21-21 0,0 22 0,21-22 16,-21 21-16,0 1 0,0-22 0,0 21 15,0-21-15,0 0 0,0 1 16,0-1-16,0 0 0,-21 0 0,21-42 31,0 0-15,0 0-16,0-1 15,0 1-15,0-21 0,0 21 0,0-22 0,0 22 16,21-21-16,0 0 0,-21-1 16,0 22-16,21-21 0,0 21 15,-21-22-15,22 22 0,-1 0 0,-21 0 16,21 0-16,0 21 0,0 0 31,0 0-31,-21 21 0,0 0 16,22 0-16,-22 0 15</inkml:trace>
  <inkml:trace contextRef="#ctx0" brushRef="#br0" timeOffset="10836.05">10795 1969 0,'0'0'0,"0"-22"15,0-20 1,0 21-16,0 0 0,0 0 16,0-1-16,0 1 0,-21 0 15,0 21 1,-1 0-16,1 0 15,0 21-15,21 0 0,-21 1 0,0-1 16,0 0-16,21 0 0,-22 0 0,1 22 16,21-22-16,-21 21 15,21-21-15,-21 0 0,21 22 0,-21-22 16,21 0-16,0 0 0,0 0 0,0 1 16,0-1-16,0 0 0,0 0 15,0 0-15,21-21 0,0 21 0,0-21 16,0 0-16,1 0 0,-1 0 0,21 0 15,-21 0-15,0 0 0,1 0 0,-1 0 16,0-21-16,0 21 0,0-21 16,0 21-16,1-21 0,-1 0 15,0 0-15,0-1 0,-21 1 0,0 0 16,0 0-16,0 0 0,0-22 0,0 22 16,0-21-16,0 21 0,0-22 15,0 22-15,-21-21 0,0 21 0,21 0 16,-21 21-16,-1-22 0,1 22 0,0 0 15,0 0-15,0 0 16,0 22-16,-1-1 0,1 0 0,21 0 16,-21 0-16,0 0 0,21 22 0,-21-22 15,21 0-15,0 0 0,0 22 16,0-22-16,0 0 0,0 0 0,0 0 16,0 0-16,0 1 0,0-1 15,21-21-15,0 21 0,0 0 0,0-21 16,22 0-16,-22 0 0,0 0 15,21 0-15,-20 0 0,-1 0 0,21 0 16,-21 0-16,22 0 0,-22-21 0,21 21 16,-21-21-16,22 0 0,-22 21 0,0-22 15,0 1-15,0 0 0,0 0 16,-21 0-16,0 0 0,22-1 0,-22 1 16,21 0-16,-21 0 0,0 0 0,0 0 15,0 42 16,0 0-31,0 0 16,0 0-16,-21 0 0,21 1 16,0-1-16,0 0 0,-22 0 15,22 0-15,0 0 0,0 1 0,0-1 16,0 0-16,0 0 0,22-21 16,-1 21-16,0-21 0,0 0 15,0 0-15,0 0 0,22 0 16,-22 0-16,0 0 0,0 0 0,0 0 15,1-21-15,-1 21 0,21-21 0,-21 0 16,0 0-16,1 21 0,-1-22 0,-21 1 16,21 0-16,-21 0 15,21 0-15,-21 0 0,0-22 0,21 22 16,-21 0-16,0 0 0,0 0 0,0-1 16,0 1-16,0 0 15,0 42 1,0 0-16,-21 1 15,21-1-15,0 0 0,0 21 16,-21-21-16,21 1 0,0-1 16,0 0-16,0 0 0,0 0 0,21 0 15,-21 1-15,21-22 0,0 21 16,1-21-16,-22 21 0,42-21 0,-21 0 16,0 0-16,0 0 0,1 0 15,20 0-15,-21 0 0,0 0 16,0 0-16,1-21 0,-1 0 0,21 21 15,-21-22-15,0 1 0,1 21 0,-22-21 16,21 0-16,0 0 0,-21 0 16,0-22-16,21 22 0,0 0 0,-21 0 15,0 0-15,0-1 0,0 1 16,0 0 0,0 42-1,0 0-15,0 1 16,0 20-16,0-21 0,0 0 0,0 22 15,0-1-15,0 0 0,0 1 16,0-1-16,0 21 0,0-20 16,-21 20-16,21 1 0,-21-1 0,0 1 15,21 20-15,-21-20 0,-1-1 0,1 1 16,21 21-16,0-22 0,-21 22 0,21-22 16,-21 1-16,21 20 0,0-20 15,0-1-15,0 22 0,0-21 0,0-22 16,0 21-16,0 1 0,0-22 0,0 1 15,0 20-15,0-42 0,0 22 0,0-22 16,0 21-16,0-21 0,21-42 31,-21-21-15,21 21-16,-21-1 0,0-20 0,0 0 16,21-1-16,1-20 0,-22 21 0,21-22 15,-21 1-15,21-22 0,-21 0 0,0 1 16</inkml:trace>
  <inkml:trace contextRef="#ctx0" brushRef="#br0" timeOffset="11148.87">12171 2434 0,'0'0'0,"-21"-63"0,-1-64 15,22 84-15,0 1 16,0 0-16,0 21 0,0-22 16,0 22-16,0 0 0,0 0 15,22 0-15,-1-1 0,0 1 0,0 0 0,0 21 16,0 0-16,22-21 0,-22 21 15,0 0-15,21 0 0,-20 0 16,-1 0-16,0 21 0,0 0 0,0 0 16,-21 1-16,0-1 0,0 0 15,0 0-15,0 0 0,0 22 16,0-22-16,-21 0 0,0-21 0,0 21 16,0 0-16,-1 0 0,1-21 0,0 22 15,0-22-15,0 0 0,0 21 0,-1-21 16,22 21-16,-21-21 15,21-21 17,21 21-17</inkml:trace>
  <inkml:trace contextRef="#ctx0" brushRef="#br0" timeOffset="12402.15">13589 2223 0,'0'-22'15,"0"1"1,0 0-16,21 0 0,-21 0 16,21 0-16,0-22 0,1 22 15,-1-21-15,21 21 0,-21-22 0,0 1 16,22 0-16,-22-1 0,0 1 0,0 0 16,0-1-16,1 22 0,-22 0 15,0 0-15,0 0 0,0-1 0,-22 44 31,1-1-31,0 0 0,0 21 16,0-21-16,0 22 0,21 20 16,-22-20-16,22-1 0,-21 0 0,21 1 15,-21 20-15,21-21 0,0-20 0,0 20 16,0 0-16,0-21 0,0 1 16,0-1-16,21 0 0,0 0 0,1-21 15,20 0-15,-21 0 0,0 0 0,22 0 16,-22 0-16,21 0 0,-21-21 0,22 0 15,-1 21-15,-21-21 0,0-1 16,22-20-16,-43 21 0,21 0 0,-21 0 16,0-22-16,0 22 0,0-21 0,-21-1 15,-1 1-15,1 21 0,0-21 16,-21-1-16,21 22 0,-22 0 16,1 0-16,21 0 0,-22 21 0,22 0 15,0 0-15,0 0 0,0 0 0,0 0 16,21 21-1,0 0-15,0 0 16,21 0-16,0-21 0,21 0 0,-21 0 16,22 0-16,-1 0 0,0 0 0,1 0 15,-1 0-15,0 0 0,22 0 16,-22-21-16,1 21 0,20-21 0,-21 0 16,1 0-16,-1-1 0,0 1 0,1 0 15,-22 0-15,0 0 16,0 0-16,0 21 0,-21-22 0,22 1 15,-22 0-15,0 0 0,0 0 16,0 0-16,-22 21 16,1 0-1,21 21 1,0 0-16,0 0 0,0 21 0,0 1 16,-21-1-16,21 0 0,0 22 15,-21-22-15,21 22 0,0 20 0,0-20 16,-21-1-16,21 22 0,-21 0 0,21-1 15,-22 1-15,22 0 0,0 21 0,-21-22 16,0 22-16,21-21 0,-21 21 16,21-1-16,-21-20 0,0 0 15,21 21-15,0-22 0,-22 1 0,1-22 16,21 22-16,-21-21 0,21-1 0,-21 1 16,21-22-16,0 0 0,0 1 0,0-1 15,0 0-15,0-21 0,0 1 0,-21-44 16,0 1-1,21-21-15,0 0 0,0-1 16,0 1-16,-22-22 0,22 1 16,0-1-16,0-20 0,0-1 15,0 0-15,0 1 0,0-22 0,0 21 0,22-21 16,-1 22-16,-21-1 0,21-21 16,0 22-16,0-1 0,0 21 0,1-20 15,-1 20-15,0 1 0,0 20 16,0-20-16,0 21 0,22-1 0,-22 1 15,0 21-15,21-22 0,-20 22 0,-1 0 16,0 0-16,0 0 0,0 0 16,0-1-16,1 1 0,-1 21 0,-21-21 15</inkml:trace>
  <inkml:trace contextRef="#ctx0" brushRef="#br0" timeOffset="13123.89">16341 1566 0,'0'0'0,"0"-21"16,0-21-16,0 21 16,0 0-16,0-1 15,0 1 1,0 42 0,-22 1-16,1-1 15,21 0-15,-21 0 0,21 21 0,0-20 16,-21 20-16,0 0 0,21 1 0,-21-22 15,21 21-15,0 0 0,0-20 0,0 20 16,0-21-16,0 21 0,0-20 16,0-1-16,21 0 0,0-21 0,0 21 15,0 0-15,22-21 0,-22 0 0,0 0 16,21 0-16,-21 0 0,22-21 16,-22 0-16,21 21 0,-21-21 0,22 0 15,-22-22-15,0 22 0,0 0 16,0-21-16,-21-1 0,0 22 0,0-21 15,0-1-15,0 1 0,0 21 16,-21-21-16,0 20 0,-21 1 0,21 0 16,-22 0-16,22 0 0,-21 21 0,21 0 15,-22 0-15,22 0 0,-21 0 0,21 0 16,-1 21-16,1 0 0,0-21 16,0 21-16,21 0 0,-21 1 0,21-1 15,0 0-15,0 0 0,0 0 16,21 0-16,0-21 0,0 0 15,0 0-15,22 0 0,-22 0 16,21 0-16,1-21 0</inkml:trace>
  <inkml:trace contextRef="#ctx0" brushRef="#br0" timeOffset="14176.64">17060 1228 0,'0'0'0,"0"-43"0,0 22 0,0-21 0,0 21 16,0 0-16,0-22 0,0 22 15,0 0-15,-21 21 0,0 0 16,21 21 0,-21 0-16,21 22 15,-21-1-15,21 0 0,-22 1 0,22-1 16,0 0-16,0 22 0,-21-22 0,21 22 16,-21-22-16,21 21 0,-21-20 15,21-1-15,0 0 0,0 1 0,-21-1 16,21 0-16,0-20 0,-21-1 0,21 0 15,0 0-15,0 0 0,0-42 47,0 0-47,0 0 0,0 0 0,21-1 16,0-20-16,-21 21 0,21 0 16,0-22-16,-21 22 0,21-21 15,1 21-15,-1 0 0,0-1 0,21 1 16,-21 0-16,1 21 0,-1 0 0,0 0 15,21 0-15,-21 0 0,1 0 16,-1 21-16,0 0 0,0-21 0,0 22 16,0 20-16,1-21 0,-22 0 0,0 0 15,0 1-15,0-1 0,0 0 16,0 0-16,-22 0 0,1 0 0,0 1 16,0-22-16,0 21 0,0 0 0,-1-21 15,1 0-15,-21 21 0,21-21 0,0 0 16,-1 0-16,1 0 0,0 0 15,0 0-15,0 0 16,21-21-16,-21 21 16,42 0 15,0 0-15,0 0-16,0 0 0,0 0 15,22 0-15,-22 0 0,0 0 16,21 0-16,1 0 0,-22 0 0,21 0 15,1 0-15,-22 0 0,21 0 0,0 0 16,-20-21-16,20 0 0,-21 21 0,0-22 16,22 1-16,-22 21 0,-21-21 15,21 0-15,0 0 0,0 0 16,-21-1-16,0 1 0,21 0 0,-21 0 16,0 0-16,0 0 0,0-1 15,0 44 16,0-1-15,0 0-16,0 0 0,0 0 0,0 0 16,0 22-16,-21-22 0,21 21 15,0 1-15,0-22 0,0 21 0,-21 0 16,21 1-16,0-1 0,-21 22 0,21-22 16,-21 0-16,21 22 0,0-1 15,0 1-15,-21 20 0,-1-20 16,1-1-16,21 22 0,-21-21 0,0-1 15,21 1-15,-21-1 0,0-21 0,21 22 16,-22-22-16,22 1 0,0-1 0,-21 0 16,21-21-16,-21 1 0,0-1 0,21 0 15,0 0-15,-21-21 16,0 0 0,21-21-16,0 0 0,0 0 15,0-1-15,0-20 0,0 21 0,0-21 16,0-1-16,0 1 0,0 0 0,0-22 15,0 22-15,21-22 0,0 1 16,-21-1-16,21 1 0,0 20 16,0-20-16,-21-1 0,22 22 0,-1 0 15,-21-1-15,0 1 0,21 0 0,-21-1 16,21 1-16,-21 21 0,21-21 0</inkml:trace>
  <inkml:trace contextRef="#ctx0" brushRef="#br0" timeOffset="14452.49">17695 1228 0,'0'0'0,"-21"0"0,0 0 15,0 0-15,21 21 79,21-21-79,0 21 0,0-21 15</inkml:trace>
  <inkml:trace contextRef="#ctx0" brushRef="#br0" timeOffset="14848.26">17928 1630 0,'0'0'16,"0"21"-16,21-21 15,0 0 1,1-21-16,-1 21 0,0-21 15,0 0-15,0 21 0,0-22 0,1 22 16,-1-21-16,0 0 16,0 21-16,-21-21 0,0 0 0,0 0 15,-21 21 1,0 0-16,0 0 16,-1 0-16,1 0 0,0 0 0,0 21 15,-21 0-15,20 0 0,1 0 0,0 0 16,21 1-16,-21 20 0,21-21 0,0 0 15,0 22-15,0-22 0,0 21 16,0-21-16,0 0 0,0 1 16,21-1-16,0 0 0,0 0 0,1 0 0,-1-21 15,0 0-15,0 21 0,0-21 16,0 0-16,1 0 0,-1 0 16,21 0-16,-21 0 0,0-21 0,22 0 15,-22 0-15,0 21 0,21-21 0,-20 0 16,20-1-16,0 1 0</inkml:trace>
  <inkml:trace contextRef="#ctx0" brushRef="#br0" timeOffset="15679.78">18711 1566 0,'0'0'0,"21"-21"0,1 0 0,-22 0 0,0 0 15,0 0-15,0-1 0,0 1 16,0 0-16,0 0 0,-22 21 16,1 0-16,0 0 15,0 0-15,0 21 16,0 0-16,-1 0 0,22 1 15,-21 20-15,21-21 0,-21 21 0,0-20 16,21 20-16,0-21 0,0 21 0,0-20 16,0-1-16,0 21 0,0-21 15,0 0-15,0 1 0,21-1 0,0 0 16,0-21-16,1 21 0,-1-21 0,0 0 16,0 0-16,0 0 0,22 0 15,-22 0-15,21 0 0,-21-21 0,0 21 16,22-21-16,-22 0 0,0-1 15,0 1-15,0-21 0,1 0 0,-1 20 0,0-20 16,0-21-16,0 20 0,0 1 16,1-22-16,-1 22 0,0-21 15,-21 20-15,21-20 0,-21 20 0,21 1 16,-21 0-16,0-1 0,0 22 16,0 0-16,0 0 0,0 0 0,0 0 15,-21 42 1,0 0-16,21 0 15,-21 0-15,0 22 0,21-22 0,-22 21 16,22 0-16,-21 1 0,0-1 0,21 0 16,-21 1-16,21-1 0,0 0 15,0 1-15,0-1 0,0 0 0,0 1 16,0-1-16,0 0 0,0-20 16,0 20-16,0-21 0,0 21 0,0-20 15,21-1-15,0 0 0,0-21 16,1 21-16,-1-21 0,0 0 0,0 0 15,0 0-15,0 0 0,22 0 0,-22 0 16,21 0-16,-21-21 0,22 21 0,-1-21 16,0 0-16,-20-1 0,20 1 15,-21 0-15,21-21 0,-20 21 0,-1-1 16,0-20-16,-21 21 0,0 0 0,21 0 16,-21-1-16,0 1 15,-21 21 1,0 0-16,0 0 0,-1 21 15,1 1-15,21-1 0,0 0 0,-21 0 16,21 0-16,0 0 0,0 1 16,0-1-16,0 0 0,0 0 0,0 0 15,0 0-15,0 1 0,0-1 0,21 0 16,0 0-16,-21 0 0,22-21 16,-22 21-16,0 1 15,-22-22 16,1 0-31,0 0 16,0 0-16,0 0 16,0 0-16,21-22 15,-22 1-15,1 0 0,21 0 16,-21 0-16,0 21 0,0-43 0,21 22 16</inkml:trace>
  <inkml:trace contextRef="#ctx0" brushRef="#br0" timeOffset="15917.64">18986 1228 0,'0'0'0,"-21"0"0,21-21 31,21 21-31,1 0 16,-1 0-16,0 0 0,21 0 0,-21 0 15,22 0-15,-1 0 0,0 0 0,1 0 16,-1 0-16,0 0 0,1 0 15,-22 0-15,0 0 0,0 0 0,-42 0 32,0 0-32,-21 0 15,20 0-15,-20 0 0,-21 0 0,20 0 16</inkml:trace>
  <inkml:trace contextRef="#ctx0" brushRef="#br0" timeOffset="16856.25">8001 762 0,'0'0'0,"0"-21"0,0 0 16,21 0-16,0 21 0,0-22 15,1 22-15,-1 0 0,0-21 0,0 21 0,0 0 16,22 0-16,-22 0 16,0 0-16,0 21 0,0 1 0,0-1 15,-21 0-15,0 21 0,0-21 0,0 1 16,0 20-16,0-21 0,0 0 16,0 22-16,0-22 0,-21 0 0,21 0 15,-21-21-15,0 21 0,0-21 16,0 0-1,21-21-15,0 0 0,0 0 16,0 0-16,0-1 0,0 1 16,0-21-16,21 21 0,-21-22 0,0 22 15,21 0-15,0-21 0,-21 21 16,21-22-16,-21 22 0,21 0 16,-21 0-16,22 0 0,-1-1 15,0 22-15,0 0 0,0 0 16</inkml:trace>
  <inkml:trace contextRef="#ctx0" brushRef="#br0" timeOffset="17418.84">8530 868 0,'0'0'0,"21"21"0,0-21 15,1 0-15,-1 0 16,0 0-16,0-21 15,0 0-15,0 21 0,1-21 16,-1-1-16,0 22 0,0-21 0,0 0 16,-21 0-16,21 21 0,-21-21 15,0 0-15,-21 21 16,0 0-16,0 0 0,0 0 0,0 0 16,-22 0-16,22 21 0,0-21 15,0 21-15,0 0 0,-1 0 0,22 0 16,0 1-16,0-1 0,0 0 0,0 0 15,0 0-15,0 0 16,22 1-16,-1-22 0,0 0 0,0 0 16,0 0-16,22 0 0,-22 0 15,0 0-15,21 0 0,-21-22 16,22 1-16,-22 21 0,21-21 0,1 0 16,-22 0-16,21 0 0,-21-1 15,22-20-15,-22 21 0,0 0 0,21 0 16,-21-1-16,1 1 0,-22 0 0,0 0 15,21 0-15,-21 42 32,-21-21-32,21 42 15,0-21-15,0 22 0,-22-1 16,22 0-16,-21 22 0,21-22 0,0 22 16,0-1-16,-21 1 0,0-22 0,21 22 15,-21-1-15,0-21 0,21 1 16,0-1-16,-22 0 0,22 1 0,-21-22 15,21 0-15,0 0 0,0 0 0,0 1 16,0-44 15,21 1-31,-21 0 0,22-21 0,-22 21 16</inkml:trace>
  <inkml:trace contextRef="#ctx0" brushRef="#br0" timeOffset="17664.14">9144 889 0,'0'0'0,"-21"-42"15,0-22-15,21 22 16,0 21-16,0 0 0,0-1 0,0 1 16,0 0-16,21 21 0,0 0 15,0-21-15,0 21 0,22 0 16,-22 0-16,0 0 0,0 0 0,0 0 16,0 21-16,1-21 0,-22 21 0,0 0 15,0 1-15,0-1 0,0 0 16,0 0-16,-22 0 0,1 0 0,0 1 15,0-1-15,0 0 0,0 0 0,-1-21 16,22 21-16,-21-21 16,42 0-1,1 0-15,-1 0 16</inkml:trace>
  <inkml:trace contextRef="#ctx0" brushRef="#br0" timeOffset="19344.2">9461 889 0,'0'0'0,"0"-21"16,0 0-1,22 0-15,-1-1 0,-21 1 16,21 0-16,0 0 0,-21 0 0,21 0 16,0-1-16,1 1 0,-22 0 15,21 0-15,-21 0 16,-21 42 15,-1 0-31,1 0 0,0 0 16,21 1-16,0-1 0,0 0 15,0 0-15,0 0 0,0 0 16,21 1-16,-21-1 0,21 0 16,1-21-16,-22 21 15,21 0-15,0-21 0,0 21 0,0 1 16,0-22-16,1 0 0,-1 0 15,21 21-15,-21-21 16,0 0-16,1 0 0,-1 0 0,0 0 16,21 0-16,-21-21 0,1 21 0,-1-22 15,0 1-15,0 21 0,0-21 16,0 0-16,1 0 0,-1 0 0,-21-1 16,0 1-16,0 0 0,0 0 15,0 0-15,0 0 16,-21 21-1,-1 0 1,1 0-16,0 21 16,0 0-16,21 0 0,0 0 0,0 0 15,-21 1-15,21-1 0,0 0 0,0 0 16,0 0-16,0 0 16,21-21-16,0 0 0,-21 22 0,21-22 15,0 0-15,1 0 0,-1 0 0,0 0 16,0 0-16,21-22 0,-20 1 15,-1 21-15,21-21 0,-21 0 0,0 0 16,22 0-16,-22-1 0,0 1 0,0 0 16,-21 0-16,0 0 15,21 0-15,-21-1 0,0 1 16,-21 21 15,0 21-31,21 1 16,-21-1-16,21 0 0,0 0 15,0 0-15,0 0 0,0 1 16,0-1-16,0 0 0,0 0 0,0 0 16,21 0-16,-21 1 0,21-22 15,-21 21-15,-21-21 63,0-21-63,0 21 0,0 0 15,42 0 48,0 0-63,0 0 0,0 0 16,0 0-16,1 0 0,-1 0 15,0 0-15,0 0 0,0-22 16,0 22-16,22-21 0,-22 21 0,0-21 15,-21 0-15,21 0 0,0 21 16,-21-21-16,22-1 0,-22 1 16,0 0-16,-22 21 47,1 21-47,21 0 0,0 1 15,0-1-15,0 0 0,0 0 16,0 0-16,0 0 15,0 1-15,21-44 47,1 1-31,-1 0-16,-21 0 0,21 0 16,0 21-1,-21-21-15,21 42 31,-21 0-15,21-21-16,-21 21 0,0 0 16,22-21-1,-1 0-15,0 0 0,0 0 16,0 0-16,0 0 16,1 0-16,-1-21 0,0 21 15,-21-21-15,21 21 0,0-21 16,-21 0-16,0-1 0,0 1 0,21 0 15,-21 0-15,0 0 0,0 0 0,0-22 16,0 22-16,0 0 0,0 0 16,0 0-16,0-1 0,0 44 47,0-1-47,0 0 0,0 0 0,0 0 15,0 0-15,0 22 0,0-22 16,0 0-16,0 0 0,0 0 0,0 1 15,0-1-15,0 0 0,0 0 0,0 0 16,0 0 0,22-21-16,-22 22 15,21-22-15,0 0 16,0 0 0,0 0-16,-21-22 0,21 1 15,-21 0-15,22 21 16,-22-21-16,21 21 15,-21 21 1,0 0 0,0 0-1,0 1-15,0-44 63</inkml:trace>
  <inkml:trace contextRef="#ctx0" brushRef="#br0" timeOffset="19552.08">10880 720 0,'21'-21'31,"0"21"-31,0 0 16,0 0-16,0-22 0,1 22 0,-1 0 15,0 0-15,0-21 0,0 21 16,0 0-16,1 0 16,-44 0-1,1 0 1,0 0-16,-21 21 0,21 1 0</inkml:trace>
  <inkml:trace contextRef="#ctx0" brushRef="#br0" timeOffset="20469.66">8382 1736 0,'0'21'31,"0"0"-31,0 0 16,0 0-16,0 22 15,0-22-15,0 0 0,0 21 0,0-20 0,0 20 16,-21-21-16,21 21 0,-21 1 15,21-22-15,-22 21 0,22-21 16,0 1-16,0 20 0,-21-21 0,21 0 16,0 0-16,0-42 47,0 0-47,0 0 15,0 0-15,21 0 0,-21-22 0,0 22 16,0-21-16,0 21 0,22-22 15,-22 1-15,0 0 0,0-1 16,21 1-16,-21 0 0,0 20 0,0-20 16,0 21-16,0 0 0,0 0 0,0-1 15,-21 22 1,-1 22-16,22-1 16,-21-21-16,0 21 0,0 0 0,0 21 15,21-20-15,-21-1 0,-1 0 16,1 0-16,21 0 0,0 0 0,-21 1 15,21-1-15,0-42 47,21 21-47,0-22 0,1 1 16,-1 0-16,-21 0 0,21 0 16,0 0-16,0-1 0,0 1 0,1 0 15,-22 0-15,21 0 0,0 0 0,-21-1 16,21 22-16,-21-21 0,21 21 15,0 0 1,-21 21-16,0 1 0,0 20 16,0-21-16,22 0 0,-22 0 15,0 1-15,21-1 0,-21 0 0,0 0 16,0 0-16,0 0 0,0 1 0,21-1 16,-21 0-1,0 0 1</inkml:trace>
  <inkml:trace contextRef="#ctx0" brushRef="#br0" timeOffset="23997.45">20891 1545 0,'0'0'0,"0"-21"15,22 21-15,-44 21 47,22 0-47,0 1 16,-21-1-16,21 0 0,-21 21 0,21-21 15,0 22-15,-21-22 0,21 21 0,-21-21 16,0 22-16,21-22 0,-22 0 16,22 0-16,0 0 0,-21 1 0,21-1 15,0 0-15,0-42 31,21 21-15,1-21-16,-1-1 0,-21 1 0,21-21 16,0 21-16,0 0 15,0-22-15,-21 22 0,22 0 0,-1-21 16,0 20-16,0 1 0,-21 0 0,21 21 16,-21-21-16,21 21 0,-21 21 31,0 0-31,22 0 0,-22 1 0,0 20 15,0-21-15,0 0 0,0 22 16,0-22-16,21 0 0,-21 0 0,0 0 16,0 0-16,0 1 0,21-1 0,-21 0 15,21-21-15,0 0 0,-21 21 16,21-21-16,1 0 0,-1 0 0,0 0 16,0 0-16,0 0 0,0-21 15,1 0-15,-1 0 0,0-1 0,0 1 16,0 0-16,0 0 0,1 0 15,-1-22-15,0 22 0,0-21 0,0 21 16,0-22-16,-21 22 0,22-21 0,-22 21 16,21 0-16,-21-1 0,0 1 15,0 0-15,0 42 32,0 0-17,0 22-15,0-22 0,0 0 0,0 21 16,0-20-16,0 20 0,0-21 0,0 0 15,0 22-15,0-22 16,0 0-16,0 0 0,0 21 0,21-42 16,0 22-16,0-1 0,0 0 0,1-21 15,-1 0-15,0 0 0,21 0 16,-21 0-16,22 0 0,-22 0 0,21 0 16,-21-21-16,22 21 0,-1-21 0,-21-1 15,22 1-15,-1 0 0,-21 0 0,0 0 16,22-22-16,-22 22 0,21-21 15,-21 0-15,22 20 0,-22-20 0,0 0 16,21-1-16,-21 22 0,1-21 0,-1 21 16,0-22-16,-21 22 0,0 0 15,0 0-15,-21 21 16,0 0-16,-1 0 0,1 0 16,-21 21-16,21 0 0,0-21 15,-22 43-15,22-22 0,0 0 0,0 0 16,0 21-16,21-20 0,0 20 0,0-21 15,0 21-15,0-20 0,0 20 16,0-21-16,0 0 0,0 0 0,21 22 16,0-22-16,0 0 0,21-21 0,-20 21 15,20 0-15,-21-21 0,21 0 16,1 0-16,-1 0 0,0 0 0,1 0 16,-1 0-16,0 0 0,1 0 0,-1 0 15,-21-21-15,22 0 0,-22 21 16,0-21-16,0 0 0,0 0 15,-21-1-15,0 1 0,0 0 16,-21 21-16</inkml:trace>
  <inkml:trace contextRef="#ctx0" brushRef="#br0" timeOffset="27891.48">3598 3704 0,'0'0'0,"21"0"0,1 21 16,-1-21-1,0 0-15,0 0 16,-21-21-16,21 0 0,0 21 0,1-21 16,-1 0-16,0 0 0,0-1 0,-21 1 15,0 0-15,21 0 0,-21-21 16,0 20-16,0 1 0,0 0 0,0-21 15,0 21-15,-21-1 0,0 22 16,-21-21-16,-1 21 0,1 0 16,0 0-16,-1 0 0,1 21 0,0 1 15,-1-1-15,1 0 0,0 21 16,-1 1-16,1-1 0,21 0 0,0 1 16,-1-1-16,1 0 0,21 22 0,-21-22 15,21 0-15,0 1 0,0-22 16,0 21-16,21-21 0,0 1 0,1-1 15,-1-21-15,0 0 0,21 0 16,-21 0-16,22 0 0,-22 0 0,21-21 16,1-1-16,-1 1 0,0 0 0,-21 0 15,22 0-15,-1-22 0,-21 22 16,22 0-16,-22-21 0,0 21 16,0-1-16,0 1 0,-21-21 0,0 21 15,0 0-15,0-1 0,-21 22 31,0 0-31,0 0 16,21 22-16,0-1 0,-21 0 16,21 21-16,-22 1 0,22-1 0,0 0 15,0 22-15,0-22 0,0 22 0,0 20 16,22-20-16,-1 20 0,0-20 0,-21 21 16,21-1-16,0-20 0,-21 20 15,21 1-15,-21 0 0,22-22 16,-22 22-16,0-22 0,0 1 0,0-1 15,0 1-15,0-22 0,-22 1 16,1-1-16,0 0 0,0-21 0,0 22 16,-22-22-16,22 0 0,-21-21 0,0 0 15,-1 0-15,1 0 0,0 0 0,-1-21 16,1 0-16,0-22 0,-1 22 16,22-21-16,-21 0 0,21-22 0,-1 22 15,1-22-15,21 1 0,0-22 0,0 22 16,0-1-16,0 1 15,21-22-15,1 21 0,20 1 0,0-22 16,1 22-16,-1-22 0,21 0 0,1 1 16,-1-1-16,1 22 0,-1-22 15,-20 21-15,20 1 0,-20-1 0,-1 22 16,-21-21-16,0 20 0,-21 22 0,0-21 16,0 21-16,0-1 0,-21 22 15,0 0-15,0 0 0,-22 0 0,1 0 16,21 22-16,0-1 0,-22 0 0,22 0 15,0 0-15,0 22 0,21-22 16,-21 21-16,21 0 0,0-20 0,0 20 16,0 0-16,21-21 15,0 22-15,0-22 0,0 21 0,22-21 16,-22 1-16,21-1 0,-21-21 0,22 21 16,-22-21-16,21 0 0,-21 0 15,22 0-15,-1-21 0,-21 21 0,22-21 16,-1-1-16,0 1 0,1-21 0,-1 21 15,0 0-15,1-22 0,-1 22 0,-21-21 16,0 21-16,0-1 0,-21 1 16,22-21-16,-22 21 0,0 0 15,-22 21 1,22 21 0,0 0-16,0 0 15,-21 0-15,21 0 0,-21 22 0,21-22 16,0 0-16,-21 0 0,21 0 15,0 1-15,0-1 0,0 0 0,0 0 16,-21 0-16,21-42 47,21 0-47,0 0 0,-21 0 16,21-1-16,0 1 15,-21 0-15,0 0 0,22 0 0,-22 0 16,21-1-16,-21 1 0,21 21 15,-21-21-15,21 21 16,0 0-16,-21 21 16,0 0-16,21 1 0,-21-1 15,0 21-15,0-21 16,22 0-16,-22 1 0,21-1 0,-21 0 16,21 0-16,-21 0 0,0 0 0,21-21 15,0 22-15,0-22 0,1 21 16,-1-21-16,0 0 0,0 0 15,0 0-15,0-21 0,1 21 16,-1-22-16,21 1 0,-21 0 16,0 0-16,1 0 0,-1 0 0,0-1 15,0 1-15,0 0 0,-21-21 16,0 21-16,21-1 0,-21-20 0,0 21 16,0 0-16,0 0 0,0-1 15,0 1-15,-21 21 0,0 0 0,0 0 16,0 0-16,0 0 0,-1 0 0,1 21 15,0 1-15,21-1 0,0 0 16,-21 0-16,21 21 0,0-20 0,0 20 16,0-21-16,0 0 0,0 22 0,0-22 15,21 0-15,0 0 0,0 0 0,1 0 16,-1 1-16,0-22 0,0 21 16,0-21-16,0 0 0,1 0 0,-1 0 15,0 0-15,21 0 16,-21-21-16,1 21 0,-1-22 15,0 1-15,21 0 0,-21 0 0,1 0 16,20 0-16,-21-1 0,0 1 0,-21 0 16,0-21-16,21 21 0,-21-1 0,0 1 15,0 0-15,0 0 0,0 0 16,0 0-16,-21 21 16,0 0-16,0 0 0,0 0 15,21 21-15,0 0 16,0 0-16,0 0 0,0 0 15,0 1-15,0-1 0,21 0 0,0 0 16,0 0-16,-21 0 0,21-21 16,1 22-16,-22-1 0,21-21 15,0 21-15,0-21 0,0 21 16,0-21-16,1 0 0,-1 0 16,0 0-16,0 0 0,0 0 0,0 0 15,1-21-15,-1 21 16,0-21-16,0 0 0,0-1 0,0 22 15,1-21-15,-1 0 0,21-21 0,-21 21 16,0-1-16,1 1 0,20-21 16,-21 21-16,0 0 0,0-1 15,1 1-15,-1 0 0,0 21 0,0 0 0,-21-21 16,21 21-16,0 0 16,-21 21-16,0 0 15,0 0-15,0 1 0,0-1 0,0 0 16,0 0-16,0 21 0,0-20 0,0-1 15,0 0-15,0 0 16,0 0-16,0 0 16,22-21-1,-1 0-15,-21-21 16,0 0-16,0 0 16,21 0-16,-21 0 0,0-1 15,0 1-15,0 0 0,0 0 16,0 0-16,0 0 0,0-1 15,-21 22-15,21-21 0,-21 21 0,-1 0 16,1 0-16,0 0 0,0 0 16,0 0-16,0 21 0,-1 1 0,1-1 15,0 0-15,0 21 0,0-21 16,0 1-16,-1 20 0,1-21 16,21 21-16,0-20 0,0 20 0,0-21 0,0 0 15,0 22-15,0-22 0,0 0 16,21-21-16,-21 21 0,22 0 0,-1-21 15,0 0-15,0 0 0,0 0 16,0 0-16,1-21 0,-1 0 0,0 21 16,0-21-16,0 0 0,0-1 15,1 1-15,-1 0 0,0 0 0,0 0 16,0-22-16,-21 22 0,0 0 0,21 0 16,-21-21-16,0 20 0,0 1 0,0 0 15,0 0-15,0 0 16,0 42-1,-21 0-15,0 0 16,21 0-16,0 22 16,0-22-16,0 0 0,0 0 15,0 0-15,0 1 0,0 20 0,21-21 16,0 0-16,1 0 0,-1 1 16,0-1-16,0-21 0,0 0 15,0 0-15,1 0 0,-1 0 0,0 0 16,0 0-16,0-21 0,0 21 0,1-22 15,-1 1-15,0 0 0,0 0 0,0 0 16,0 0-16,-21-1 0,22-20 16,-1 21-16,-21-21 0,0-1 0,21 1 15,-21 21-15,21-22 0,-21 1 0,0 0 16,0-1-16,0 1 0,0 21 16,0-21-16,0 20 0,0 1 15,0 42 1,0 22-16,-21-22 15,0 21-15,21 1 0,-21-1 16,21-21-16,0 21 0,-22 1 0,22-1 16,0 0-16,0 1 0,0-1 0,0-21 15,0 22-15,0-22 0,0 21 16,0-21-16,22 0 0,-1 1 0,0-22 16,-21 21-16,21-21 0,0 0 0,0 0 15,22 0-15,20-21 16,-42-1-16,1 1 15,20 0-15,-21 0 0,0-21 0,0 20 16,1-20-16,-1 21 0,-21-21 0,21-1 16,0 1-16,0 0 0,-21-1 0,0 1 15,21 0-15,1-1 0,-22 1 16,0 21-16,0 0 0,0-1 0,0 1 16,0 0-16,-22 42 15,22 0-15,-21 22 16,21-22-16,-21 21 0,21-21 15,0 22-15,0-1 0,0 0 0,0 1 16,-21-1-16,21-21 0,0 22 0,0-1 16,0-21-16,0 21 0,0-20 15,0-1-15,0 0 0,0 21 16,21-21-16,-21 1 0,21-1 16,0-21-16,1 0 0,-1 0 15,0 0-15,0 0 0,0-21 16,0 21-16,1-22 0,-1 1 15,0 0-15,-21 0 0,21 0 0,0 0 16,0 21-16,-21-22 0,22 1 0,-22 0 16,21 0-16,-21 42 47,0 0-47,0 0 15,0 1-15,0-1 0,0 0 16,0 0-16,21-21 0,-21 21 0,0 0 15,21-21-15,0 0 0,0 22 16,1-22-16,20 0 0,-21 0 0,0 0 16,0 0-16,22 0 0,-22-22 0,0 1 15,0 21-15,0-21 0,1 21 0,-22-21 16,21 0-16,-21 0 0,21-1 16,0 1-16,-21 0 0,0 0 15,0 0-15,0 0 16,0 42-1,0 0-15,0 21 16,0-21-16,0 22 0,0-1 16,0 22-16,0-1 0,0 1 0,0-1 15,0 1-15,0 20 0,0 1 0,0 0 16,0-1-16,0 1 0,0 0 0,0-1 16,0 1-16,0 0 0,0-1 0,0 1 15,0 0-15,0-22 0,0 1 16,0-1-16,-21-21 0,0 1 0,0-1 15,-1-21-15,1 0 0,0 1 16,0-1-16,0-21 0,-22 0 0,22 0 16,-21-21-16,21-1 0,-22 1 0,22-21 0,0 0 15,0-1-15,0-20 0,21-1 16,0 1-16,0-1 0,0-20 0,0-1 16,0-21-16,21 21 0,0 1 15,0-1-15,0-21 0,22 22 0,-22-1 16,21 0-16,-21 22 0,1-22 0,20 22 15,-21-1-15,21 1 0,1-22 16,-1 21-16,-21 22 0,0 21 16,1-21-16,-1 20 0</inkml:trace>
  <inkml:trace contextRef="#ctx0" brushRef="#br0" timeOffset="29571.52">9800 3895 0,'0'0'0,"0"21"32,0-42-1,0 0-31,0-1 15,0 1-15,21 0 0,0-21 16,1 21-16,-1-1 0,0-20 0,21 0 16,-21 21-16,22-22 0,-22 1 15,21 0-15,-21 20 0,22-20 0,-22 21 16,21 0-16,-21 21 0,1-21 16,-1 21-16,0 0 0,0 0 0,0 0 15,-21 21-15,0 0 16,0 0-16,0 0 15,0 0-15,0-42 47,0 0-47,0 0 16,0 0-16,-21 0 16,0-1-16,0 22 0,0 0 15,-1 0-15,1 0 16,0 0-16,0 0 15,0 22-15,0-1 0,-1 21 0,1-21 16,0 22-16,21-1 0,0 0 0,-21 1 16,21-1-16,0 0 0,0-21 15,0 22-15,0-1 0,0 0 0,21-20 16,21 20-16,-20-21 0,-1 21 0,21-20 16,0-1-16,1 0 0,-1-21 0,0 21 15,1-21-15,20 0 0,-20 0 16,20 0-16,-21 0 0,1 0 0,20-21 15,-20 0-15,20 0 0,-21-1 0,22 1 16,-22 0-16,1 0 0,-1 0 0,-21 0 16,21-1-16,-20-20 0,-1 21 15,0 0-15,-21-22 0,0 22 16,0 0-16,0 0 0,0 0 0,-21 0 16,0 21-16,-1 0 0,1 0 15,0 0-15,-21 0 0,21 21 0,-22-21 16,22 21-16,0 0 0,-21 0 15,20 22-15,1-22 0,0 0 0,21 0 16,0 0-16,-21 22 0,21-22 0,0 0 16,0 0-16,0 0 0,0 0 15,21 1-15,0-22 0,0 0 16,1 0-16,-1 0 16,0 0-16,21 0 0,-21-22 0,1 22 15,20-21-15,-21 0 0,0 0 0,0 0 16,1 0-16,-1-1 0,0 1 0,-21 0 15,21 0-15,-21 0 0,0 0 0,0-1 16,0 1-16,0 0 0,0 0 16,0 0-16,0 42 15,0 0 1,0 0-16,0 0 0,0 22 16,0-22-16,0 0 15,0 0-15,0 22 0,0-22 0,0 0 16,0 0-16,0 0 0,0 22 0,21-43 15,-21 21-15,21 0 0,1 0 0,-1-21 16,0 0-16,0 0 0,21 0 0,-20 0 16,-1 0-16,0 0 0,0 0 15,21-21-15,-20 0 0,-1 0 0,0-1 16,21 1-16,-21 0 0,1 0 0,-1-21 16,0 20-16,0-20 0,0 0 0,0-1 15,1 1-15,-22 0 0,21-1 0,0 1 16,-21 0-16,0-1 0,0 1 15,0 0-15,0 21 0,0-22 16,0 22-16,-21 42 31,0 22-31,21-22 0,-22 21 16,22 0-16,-21 1 0,21-1 0,-21 0 16,21 1-16,0-1 0,-21 0 0,21 1 15,0-1-15,0 0 0,0-20 0,0 20 16,0-21-16,0 21 0,0-20 15,21-1-15,-21 0 0,21 0 0,0 0 16,1-21-16,-1 0 0,0 0 0,0 0 16,21 0-16,-20 0 0,-1 0 0,21-21 15,-21 0-15,22 0 0,-22 0 16,21-1-16,-21 1 0,22-21 16,-22 21-16,0 0 0,0-22 0,0 1 15,-21 21-15,21-22 0,-21 1 0,22 21 16,-22-21-16,21 20 0,-21-20 0,0 21 15,0 0-15,0 0 0,0 42 32,-21 0-32,21 0 0,-22 0 15,22 0-15,-21 1 0,21-1 0,0 21 16,0-21-16,-21 0 0,21 1 0,-21-1 16,21 21-16,0-21 0,0 0 15,0 1-15,0-1 0,-21 0 16,21 0-16,0 0 0,0 0 0,0 1 15,0-1-15,0 0 0,0 0 16,0 0-16,0 0 16,21-21-1,0 0 1,0 0-16,-21-21 0,21 0 0,1 0 16,-1 0-16,0 21 0,0-21 0,0-1 15</inkml:trace>
  <inkml:trace contextRef="#ctx0" brushRef="#br0" timeOffset="31467.94">13081 3874 0,'0'21'16,"0"0"-16,0 0 16,21-21 30,0 0-46,-21-21 16,43 21-16,-22-21 0,0 0 0,0-1 16,0 1-16,0-21 0,22 21 15,-22-22-15,0 22 0,0-21 0,0 0 16,1-1-16,-1 1 0,0 0 0,-21-1 16,0-20-16,0 20 0,0 22 0,0-21 15,0 21-15,0 0 0,-21-1 16,0 1-16,-1 21 0,1 0 15,0 21-15,0 1 0,0 20 0,0-21 16,-1 21-16,22 22 0,-21-22 16,21 1-16,-21 20 0,21-21 15,0 22-15,0-22 0,0 1 0,0-1 16,0 0-16,0 1 0,0-1 0,21-21 16,0 21-16,1-20 0,-1-1 0,0 0 15,0-21-15,21 0 0,-20 0 16,-1 0-16,21 0 0,-21 0 0,0 0 15,22-21-15,-22 0 0,21-1 0,-21-20 16,1 21-16,20 0 0,-21-22 0,0 22 16,22-21-16,-22 0 0,-21-1 15,21 1-15,0 0 0,-21-1 0,21 1 16,-21 0-16,0 20 0,0 1 16,0 0-16,0 0 0,0 42 15,0 0 1,-21 22-16,21-22 0,-21 21 15,21 0-15,-21 1 0,21-1 0,-21-21 16,21 22-16,-22-1 0,1 0 0,21-21 16,0 22-16,0-22 0,-21 21 0,21-21 15,0 1-15,0-1 16,0 0-16,21-42 31,-21 0-31,21-1 0,1 22 0,-1-21 16,-21 0-16,21 0 0,0 0 15,0 0-15,-21-1 0,21 22 16,-21-21-16,22 21 0,-1 0 31,-21 21-31,0 1 16,0-1-16,21-21 0,-21 21 0,0 0 16,0 0-16,21 0 0,0-21 15,0 22-15,-21-1 0,22-21 0,-1 21 16,0-21-16,0 0 0,0 0 15,0 0-15,22 0 0,-22 0 0,21 0 16,-21 0-16,22-21 0,-22 21 16,21-21-16,-21-1 0,22 1 0,-22 0 15,0 21-15,0-42 0,0 21 0,1-1 16,-1 1-16,-21 0 0,21 0 0,-21 0 16,0-22-16,0 22 0,0 0 15,-21 21 16,21 21-31,-21 0 0,21 1 0,-22-1 16,22 0-16,0 0 0,0 0 0,0 0 16,0 1-16,0-1 0,0 0 15,22 0-15,-1 0 16,0-21-16,0 21 0,0-21 16,0 0-16,1 0 0,-1 0 0,21 0 15,-21 0-15,0 0 0,22-21 0,-22 0 16,0 21-16,0-21 0,0 0 0,1 21 15,-1-21-15,0-1 0,0 1 16,0 0-16,-21 0 0,0 0 0,21 0 16,-21-1-16,0 44 31,0-1-15,-21 0-16,21 0 15,0 0-15,-21 0 0,21 1 0,-21-1 16,21 0-16,-21-21 0,21 21 0,0 0 15,0 0-15,0 1 0,0-44 47,0 1-31,0 0-16,0 0 0,21 21 16,0-21-16,0 0 0,-21-22 0,21 22 15,1 0-15,-1 0 0,0 0 16,0-1-16,0 1 0,0 21 0,1-21 15,-1 21-15,0 0 0,0 0 16,-21 21-16,0 0 16,21 1-16,-21-1 0,0 0 15,0 0-15,0 0 0,0 0 0,0 1 16,0-1-16,0 0 0,0 0 16,0 0-16,0 0 0,-21-21 15,21-21 16,0 0-15,0 0-16,0 0 16,0 0-16,21-1 0,-21 1 15,21-21-15,1 21 0,-1 0 16,21-1-16,-21 1 0,0 0 0,1 0 16,20 0-16,-21 21 0,0 0 0,0 0 15,1 21-15,-1 0 0,-21 21 16,21-20-16,-21-1 0,0 0 15,0 21-15,0-21 0,0 22 0,0-22 16,0 0-16,0 21 0,0-20 0,0-1 16,0 0-16,0 0 0,0 0 15,-21-21 1,0 0 0,-1 0-16,1-21 0,21 0 15,-21 21-15,0-21 0,-21 0 16,20-1-16</inkml:trace>
  <inkml:trace contextRef="#ctx0" brushRef="#br0" timeOffset="31665.83">13483 3577 0,'0'0'0,"-42"0"0,-22 21 16,85-21-1,1 0 1,-1 0-16,0 0 0,21 0 0,-21 0 16,22 0-16,-1 0 0,0-21 0,1 21 15,-1-21-15,0 21 0,1-21 0,-1 0 16</inkml:trace>
  <inkml:trace contextRef="#ctx0" brushRef="#br0" timeOffset="32524">16997 3895 0,'0'-21'15,"0"-1"-15,0 1 16,0 0-16,21 0 0,-21-21 16,0 20-16,0 1 0,0-21 0,0 21 15,0-22-15,0 22 0,0-21 0,0 21 16,0 0-16,0-1 0,-21 1 16,0 0-16,-1 21 0,1 0 15,0 0-15,0 21 0,0 0 0,0 1 16,-22 20-16,22-21 0,0 21 0,-21-20 15,20 20-15,1-21 0,0 21 0,0-20 16,0 20-16,21-21 0,-21 0 16,21 22-16,0-22 0,0 0 15,21 0-15,0-21 0,0 0 16,0 0-16,0 0 0,1 0 0,20 0 16,-21 0-16,0-21 0,0 0 15,22 21-15,-22-21 0,0-1 0,0 1 16,0 0-16,1 0 0,-1 0 0,-21-22 15,0 22-15,21 0 0,-21-21 16,0 21-16,21-1 0,-21 1 0,0 0 16,0 0-16,-21 42 31,21 0-31,-21 0 0,21 1 16,-21 20-16,21-21 0,0 21 0,0-20 15,0-1-15,0 21 0,0-21 16,0 0-16,0 1 0,0-1 0,21 0 15,0 0-15,0 0 0,0 0 0,0-21 16,1 0-16,-1 0 0,0 0 0,0 0 16,21 0-16,-20 0 0,20 0 15,-21 0-15,21-21 0,-20 0 0,20 0 16,0 21-16,-21-21 0,22-22 16,-22 22-16,0 0 0,21 0 0,-20-21 15,-1 20-15,0-20 0,0 21 0,-21 0 16,0-22-16,0 22 15,0 0-15,-21 21 16,0 0 0,21 21-16,0 0 0,0 1 0,0 20 15,0-21-15,0 0 0,0 0 16,0 1-16,21 20 0,-21-21 0,21 0 16,-21 0-16,0 1 0,21-1 0,-21 0 15,0 0-15,-21-21 31,0 0-31,0 0 16,0 0-16,21-21 0,0 0 16,0 0-16,0-1 0,0 1 15</inkml:trace>
  <inkml:trace contextRef="#ctx0" brushRef="#br0" timeOffset="35382.82">18711 3810 0,'0'0'0,"0"21"0,43 0 16,-22-21-1,0 0-15,0 0 16,-21-21-16,21 0 15,0 21-15,-21-21 0,22 0 0,-1 0 16,0-1-16,0 1 0,0 0 0,0-21 16,1 21-16,-1-22 0,0 22 0,0-21 15,0-1-15,-21 1 0,0 21 16,0-21-16,21 20 0,-21-20 0,0 21 16,0 0-16,-21 21 15,0 0 1,0 21-16,21 0 0,-21 21 0,0-20 15,-1 20-15,1 0 0,0 1 0,0-1 16,0-21-16,0 21 0,21 1 0,0-1 16,0-21-16,0 22 0,0-22 15,0 0-15,0 0 0,21 0 0,0 0 16,0-21-16,21 0 0,-20 22 0,20-22 16,0 0-16,22 0 0,-22 0 0,22-22 15,-22 22-15,21-21 0,1 0 16,-1 0-16,1 0 0,-22 0 0,22-22 15,-22 1-15,0 0 0,1-1 16,-22 1-16,21-22 0,-21 22 0,1-21 16,-1-1-16,0 1 0,0-1 15,0 1-15,-21-1 0,0 1 0,0 20 16,0-20-16,0 20 0,0 1 0,0 21 16,0 0-16,0 0 0,-21 21 15,21 21-15,-21 0 16,0 21-16,0 1 0,-1-1 0,22 0 15,-21 22-15,0-1 0,0 1 0,0-1 16,21 1-16,-21-22 0,-1 22 16,1-1-16,21-21 0,0 22 0,0-22 15,0 1-15,0-1 0,0-21 16,0 21-16,21-20 0,1-1 0,-1 0 16,0 0-16,0-21 0,0 0 0,22 0 15,-22 0-15,21 0 0,-21 0 16,22 0-16,-1 0 0,-21 0 0,21-21 15,1 0-15,-1 0 0,0-1 0,-20 1 16,20 0-16,-21-21 0,0 21 0,-21-22 16,0 22-16,21-21 0,-21 21 15,0-22-15,0 22 0,0-21 0,0 21 16,0-1-16,-21 22 0,0 0 16,0 0-16,0 22 0,0-1 15,-1 0-15,1 0 16,0 0-16,21 0 0,-21 22 0,21-22 15,0 0-15,0 21 0,0-20 0,0-1 16,0 0-16,0 0 0,21 0 0,-21 0 16,21 1-16,0-22 0,1 21 15,-1-21-15,21 0 0,-21 0 0,22 0 16,-22 0-16,21 0 0,-21 0 0,22 0 16,-22-21-16,21-1 0,-21 22 0,0-21 15,1 0-15,-1 0 0,0 0 0,0 0 16,-21-1-16,21 1 0,-21 0 15,0 0-15,0 0 0,0 0 0,0-1 16,0 44 15,0-1-15,0 0-16,0 0 0,0 21 16,0-20-16,0-1 0,0 0 0,0 0 15,0 0-15,0 0 0,0 1 16,0-1-16,0 0 15,0-42 32,0 0-47,0-1 0,21 22 0,1-42 16,-1 21-16,0 0 16,-21 0-16,21-22 0,0 22 0,0-21 15,1 21-15,-1-1 0,0 1 0,0 0 16,0 0-16,0 0 0,1 21 0,-1 0 15,0 0-15,0 0 0,-21 21 16,21 0-16,0 0 0,-21 0 16,0 1-16,0 20 0,0-21 0,0 0 15,0 0-15,0 22 0,0-22 0,0 0 16,0 0-16,0 0 0,0 1 16,0-1-16,0-42 46,0-1-46,0 1 16,0 0-16,22 0 16,-1-21-16,0 20 0,-21 1 0,21-21 15,0 21-15,0-22 0,1 22 0,-1-21 16,0 21-16,21 0 0,-21-1 0,1 22 16,-1 0-16,0 0 0,0 0 15,0 0-15,0 0 0,-21 22 16,0-1-16,0 0 0,0 0 0,0 0 15,0 0-15,0 22 0,0-22 0,0 0 16,0 0-16,-21 22 0,21-22 16,0 0-16,0 0 0,0 0 15,0 0-15,0 1 0,0-1 0,21-21 16,-21 21-16,22-21 0,-1 0 0,0 0 16,0 0-16,0 0 0,0 0 0,1 0 15,-1 0-15,0 0 0,0-21 16,21 21-16,-20-21 0,-1-1 0,0 1 15,0 0-15,0 0 0,-21 0 0,21 0 16,-21-22-16,22 22 0,-22-21 0,21 21 16,-21-22-16,0 22 0,0 0 15,0 0-15,0 0 0,-21 21 16,-1 0-16,1 0 0,0 21 16,0 0-16,0 0 0,0 21 15,-1-20-15,22-1 0,0 0 0,0 21 16,0-21-16,0 1 0,0-1 15,0 0-15,0 0 0,0 0 0,0 0 16,22 1-16,-1-22 0,0 21 16,0-21-16,21 0 0,-20 0 0,-1 0 15,0 0-15,21 0 0,-21 0 16,1-21-16,-1 21 0,21-22 0,-21 1 16,0 0-16,1 0 0,-1 0 15,0 0-15,0-1 0,0 1 0,0 0 16,1 0-16,-22-21 0,0 20 15,0 1-15,0 42 32,0 1-32,-22-1 0,22 0 15,-21 0-15,0 0 0,21 0 0,-21 1 16,21-1-16,0 0 0,0 0 16,-21 0-16,21 0 0,-21 1 15,21-1 1,0-42 15,0-1-31,21 22 16,0-21-16,-21 0 0,21 0 0,0 21 15,22-21-15,-22-22 0,21 22 0,-21 0 16,22 0-16,-1 0 0,-21 0 16,21 21-16,-20-22 0,20 22 0,-21 0 15,0 0-15,0 0 0,-21 22 16,0-1-16,0 0 0,0 0 15,0 0-15,0 0 0,0 1 16,0-1-16,0 0 0,0 0 0,0 0 16,0 0-16,0 1 0,0-1 15,22-21-15,-22 21 16,21-21-16,0 0 0,0 0 0,0 0 16,0 0-16,22 0 0,-22 0 15,0 0-15,0 0 0,0-21 0,22 21 16,-22-21-16,0-1 0,-21 1 0,21 0 15,0-21-15,1 21 0,-1-22 0,0 1 16,-21 0-16,21-1 0,0-20 0,0 20 16,1-20-16,-1 21 0,0-22 15,0 22-15,0-1 0,0 1 0,-21 21 16,0-21-16,0 20 0,22 1 0,-22 0 16,0 42 15,0 0-31,-22 1 0,1 20 0,21-21 15,-21 21-15,21 1 0,-21-1 0,0 0 16,21 1-16,0 20 0,-21-20 16,21-1-16,-22 0 0,22 1 0,0-1 15,-21 0-15,21-21 0,0 22 0,0-22 16,0 0-16,0 0 0,0 0 0,0 1 16,0-1-16,21-21 15,1 0-15,-1 0 0,0 0 16,0 0-16,0 0 0,0-21 15,1 21-15,20-22 0,-21 1 0,0 21 16,22-21-16,-22 0 0,0 0 0,0-22 0,0 22 16,0 0-16,1-21 15,-1 21-15,-21-1 0,0 1 0,0 0 16,-21 21 0,21 21-16,0 0 15,-22 1-15,22-1 0,-21-21 16,21 21-16,0 0 0,0 0 0,0 0 15,0 1-15,0-1 0,0 0 0,0 0 16,0 0-16,0 0 0,0 1 16,0-1-1,-21-21 17,0 0-32,0 0 31,21-21-31,0-1 0,-21 1 15,21 0-15,-22 21 16,22-21-16,0 0 0,-21 0 0</inkml:trace>
  <inkml:trace contextRef="#ctx0" brushRef="#br0" timeOffset="35665.65">22733 3260 0,'0'0'0,"-21"0"16,21-21-16,42-1 16,-21 22-16,0 0 15,22 0-15,-1 0 0,0-21 16,1 21-16,-1 0 0,0 0 0,-20 0 16,20 0-16,0 0 0,-21 0 0,1 0 15,20 0-15,-21 0 0,0 0 16,-42 0 46,0 0-46</inkml:trace>
  <inkml:trace contextRef="#ctx0" brushRef="#br0" timeOffset="46423.79">635 7091 0,'-21'0'16,"0"-21"15,-1 21-15,1 0-16,0 0 15,0 0-15,0 0 0,0 0 16,-1 0-16,1 0 15,64 0 17,-22 0-32,21 21 0,22-21 15,-22 0-15,21 0 0,22 0 16,-21 0-16,20 0 0,1 0 0,0 0 16,20 0-16,1 0 0,0 0 15,-21 0-15,21 0 0,-22 0 0,1 0 16,-22 0-16,22 0 0,-43 0 15,1 0-15,-1 0 0,-21 0 0,0 0 16,-21-21-16,0 0 31,-21 21-31,0-22 0,0 22 0,0 0 16,-22-21-16,22 21 0,0 0 16,-21-21-16,21 21 0,-1 0 0,1 0 15,0 0-15,0-21 0,0 21 16,42 0-1,0 0 1,0 0-16,0 0 0,1 0 16,-1 0-16,21 0 0,-21 0 0,0 0 15,1 0-15,-1 0 0,0 21 16,0-21-16,0 21 0,-21 0 16,0 1-16,0-1 0,0 0 15,0 0-15,0 0 0,-21 0 16,0 22-16,0-22 0,-22 0 0,22 0 15,-21 22-15,21-22 0,0 0 0,-1 0 16,1 0-16,0 0 0,0 1 16</inkml:trace>
  <inkml:trace contextRef="#ctx0" brushRef="#br0" timeOffset="47352.68">3238 6477 0,'0'0'0,"22"-21"0,62-43 16,-63 43-16,-21-21 0,22 21 15,-1 0-15,0-1 0,-21 1 16,0 0-16,0 0 0,0 0 0,0 0 16,0-1-16,0 1 0,-21 0 15,-22 21-15,22 0 16,0 0-16,0 0 0,-21 0 0,20 21 16,-20 0-16,0 1 0,21 20 15,-22 21-15,22-20 0,-21 20 0,21 1 16,-1-1-16,1 1 0,-21-1 0,42 1 15,-21-1-15,21 1 0,0-22 16,0 0-16,0 1 0,0-1 0,0-21 16,21 22-16,0-22 0,0 0 0,0 0 15,22-21-15,-22 21 0,21-21 16,-21 0-16,22 0 0,-22 0 0,21 0 16,1-21-16,-22 0 0,21 21 0,0-21 15,1 0-15,-22-1 16,21-20-16,1 21 0,-1 0 0,-21-22 15,21 22-15,-20-21 0,-1 21 0,0-22 16,0 22-16,0 0 0,-21 0 16,21 0-16,-21 0 0,0-1 15,-21 22 1,0 22-16,0-1 16,0 0-16,0 0 0,21 0 0,-22 0 15,1 22-15,0-22 0,0 0 0,21 21 16,0-20-16,-21-1 0,21 0 15,0 0-15,0 0 0,0 0 16,0 1-16,21-1 0,0-21 16,0 0-16,0 0 15,1 0-15,20 0 0,-21 0 0,0 0 16,0-21-16,22-1 0,-22 22 0,0-21 16,0 0-16,0-21 0,-21 21 15,0-1-15,22-20 0,-22 21 0,0-21 16,0-1-16,0 22 0,0-21 0,0 21 15,-22-22-15,22 22 0,-21 0 16,0 0-16,0 21 0,0 0 16,0 0-16,-1 0 0,1 0 15,0 0-15,21 21 16,0 0-16,0 0 16,0 0-1,21-21-15,0 0 16,22 0-16,-22 0 0,0-21 0,21 0 15</inkml:trace>
  <inkml:trace contextRef="#ctx0" brushRef="#br0" timeOffset="47660.01">4657 5948 0,'0'0'0,"0"-21"0,-22-22 16,22 22-16,-21 21 0,0 0 15,0 0-15,21 21 0,-21 1 0,0-1 16,-1 0-16,1 21 0,0 1 16,0-1-16,0 0 0,-22 22 0,22-1 15,0-20-15,0 20 0,0 22 0,0-22 16,-1 1-16,1-1 0,0-20 16,21 20-16,-21-21 0,21 1 0,-21-1 15,21 0-15,0 1 0,0-22 0,0 0 16,0 0-16,0 0 0,21-21 31,0-21-31,0 21 0,0-21 16,1 0-16,20-21 0,-21 20 15,0-20-15,22 21 0</inkml:trace>
  <inkml:trace contextRef="#ctx0" brushRef="#br0" timeOffset="47935.85">4932 5948 0,'0'21'0,"-21"0"0,-1 0 15,22 1-15,-21 20 0,0 0 0,0 1 16,0-1-16,0 0 16,-1 22-16,-20-22 0,21 22 0,0-1 15,0 1-15,-1-22 0,-20 0 0,42 22 16,-21-22-16,0-21 0,21 22 15,0-22-15,-21 0 0,21 0 0,0 0 16,0 0-16,21-21 16,0 0-16,0 0 15,0 0-15,0 0 0,1-21 16,-22 0-16,21 0 0,0 0 0,0 0 16,0-1-16</inkml:trace>
  <inkml:trace contextRef="#ctx0" brushRef="#br0" timeOffset="48324.41">4889 6689 0,'0'42'15,"0"-21"1,0 0 0,22-21-16,-1 0 15,0 0-15,0 0 0,0 0 0,0 0 16,1 0-16,-1 0 0,0-21 15,0 21-15,0-21 0,-21 0 16,21 21-16,-21-21 0,22 0 0,-22-1 16,0 1-16,0 0 0,0 0 15,0 0-15,0 0 0,-22 21 16,1 0-16,0 0 0,0 0 16,0 21-16,0-21 0,-1 21 15,1 0-15,0 0 0,0 0 16,0 22-16,21-22 0,0 0 0,-21 0 15,21 22-15,-22-22 0,22 0 0,0 0 16,0 0-16,0 0 0,0 1 16,22-22-16,-1 0 0,0 21 15,0-21-15,0 0 0,0 0 16,22 0-16,-22 0 0,0 0 0,21 0 16,-20 0-16,20-21 0,-21 21 15,21-22-15</inkml:trace>
  <inkml:trace contextRef="#ctx0" brushRef="#br0" timeOffset="49927.67">5821 6562 0,'0'0'0,"0"-21"16,-21-1-16,-1 22 0,1 0 0,0 0 16,0 0-16,0 0 0,0 0 15,-1 0-15,1 22 0,0-1 16,0-21-16,0 21 0,0 0 15,-1 21-15,22-20 0,-21-1 0,21 0 16,0 0-16,0 21 0,-21-20 0,21-1 16,0 0-16,0 0 0,0 0 0,0 0 15,0 1-15,21-1 0,0 0 16,1 0-16,-1-21 0,0 0 16,21 0-16,-21 0 0,1 0 0,20 0 15,-21 0-15,0 0 0,22 0 0,-22-21 16,21 0-16,-21 0 0,0 21 15,22-22-15,-22-20 0,21 21 0,-21 0 16,1-22-16,20 1 0,-21 0 16,0-1-16,22 1 0,-22 0 0,21-1 15,-21-20-15,22 21 0,-22-22 16,0 22-16,0-1 0,-21 1 0,0 0 16,0-1-16,0 1 0,0 0 0,0 21 15,0-1-15,0 1 0,0 0 16,0 0-16,-21 21 15,0 0-15,0 0 0,21 21 16,0 0-16,-22 0 0,22 22 16,-21-22-16,21 21 0,-21 1 0,21-1 15,0 0-15,-21 1 0,0-1 0,21 21 16,-21-20-16,21 20 0,0-20 16,-22 20-16,22-21 0,0 1 15,0-1-15,0 0 0,0 1 0,0-22 16,0 21-16,0-21 0,0 1 0,22-1 15,-1 0-15,0-21 0,0 0 16,0 0-16,0 0 0,1 0 16,-1 0-16,0 0 0,21-21 0,-21 0 15,1 21-15,-1-22 0,0 1 0,0 0 16,21 0-16,-20 0 0,-1-22 0,-21 22 16,21 0-16,0 0 0,0 0 15,-21 0-15,0-1 0,0 1 0,0 0 16,0 42 15,-21-21-31,21 21 0,0 1 16,-21-1-16,21 21 0,-21-21 0,21 0 15,0 22-15,0-22 0,0 0 0,0 0 16,0 22-16,0-22 0,0 0 0,0 0 16,0 0-16,21 0 15,0-21-15,0 0 0,0 0 0,1 0 16,-1 0-16,0 0 0,0 0 15,0 0-15,22-21 0,-22 21 0,0-21 16,0 0-16,21 0 0,-20 0 0,-1-1 16,0 1-16,0 0 0,0 0 15,-21 0-15,21 0 0,-21-1 0,22 1 16,-22 0-16,0 0 0,0 0 0,0 42 47,-22 0-47,1 0 15,21 0-15,-21 1 0,21-1 0,0 0 16,0 0-16,0 0 0,0 0 0,0 1 16,0-1-16,0 0 15,21-21 17,0 0-32,1 0 0,-22-21 15,21 21-15,-21-21 0,21 21 0,-21-22 16,0 1-16,0 0 0,0 0 15,0 0-15,0 0 0,0-1 16,0 1-16,0 0 0,0 0 0,-21 21 16,21-21-16,-21 21 0,21-21 15,0-1 1,21 22 0,0-21-16,0 21 0,0-21 15,0 21-15,1 0 0,20-21 0,-21 21 16,0 0-16,22 0 0,-22 0 15,0 0-15,21 0 0,-21 0 16,1 0-16,-1 0 0,0 21 0,-21 0 16,21 0-16,-21 1 0,0-1 15,0 0-15,0 0 16,0 0-16,0 0 0,0 1 16,0-1-16,0 0 0,0 0 0,0 0 15,-21 0-15,21 1 0,-21-1 16,21 0-16,0 0 15,-21 0-15,21 0 32,0-42-17,0 0 1,0 0-16,0 0 16,0 0-16,0-22 0,0 22 15,21 0-15,0-21 0,0 20 0,0-20 16,22 0-16,62-106 15,-83 126-15,-1 1 16,21 0-16,-21 21 0,0 0 16,1 0-16,-22 21 15,21 0-15,-21 1 0,21 20 0,-21-21 16,0 21-16,0-20 0,0 20 0,0-21 16,0 21-16,0-20 0,0-1 15,0 21-15,0-21 0,0 0 0,-21 1 16,21-1-16,0 0 0,0 0 15,0-42 32,0 0-47,0 0 0,0-1 16,0 1-16,-21 0 0</inkml:trace>
  <inkml:trace contextRef="#ctx0" brushRef="#br0" timeOffset="50164.09">7451 6202 0,'0'0'0,"-22"0"0,1 0 0,0 0 15,0 0 79</inkml:trace>
  <inkml:trace contextRef="#ctx0" brushRef="#br0" timeOffset="50384.8">6371 6371 0,'-21'21'15,"42"-21"1,0 0-16,0 0 16,1 0-16,-1 0 0,21 0 0,-21 0 15,22 0-15,-22 0 0,21 0 16,0 0-16,1 0 0,-22 0 0,21 0 15,-21-21-15,1 21 0,-1-21 0,0 21 16,0 0-16,-21-21 0,21 21 16</inkml:trace>
  <inkml:trace contextRef="#ctx0" brushRef="#br0" timeOffset="54267.8">9250 6223 0,'0'21'47,"21"-21"-47,0 0 15,0 0-15,0 0 0,1 0 16,-1-21-16,0 21 0,21-21 0,1 0 16,-22 0-16,21 21 0,0-22 0,-20 1 15,20 0-15,-21 0 0,0-21 0,0 20 16,1 1-16,-22-21 0,0 0 16,0 20-16,0-20 0,0 0 15,0-1-15,0 1 0,0 0 0,-22 21 16,1-22-16,0 22 0,0 21 0,0-21 15,0 21-15,-1 0 16,1 21-16,0 21 0,0-20 0,21 20 16,-21 21-16,0-20 0,-1 20 0,22 1 15,0-1-15,-21 1 0,21-1 0,-21 1 16,21-1-16,-21 1 0,21-1 16,-21-20-16,21 20 0,0 1 0,0-22 15,0 21-15,0-20 0,0-1 0,-21 0 16,21 1-16,0-22 0,-22 0 0,22 21 15,0-20-15,-21-1 16,21 0-16,-21-21 0,0 0 16,0 0-16,0 0 15,-1 0-15,1 0 0,21-21 0,-21 0 16,0-1-16,0 1 0,0 0 0,-1 0 16,1-21-16,0 20 0,0 1 0,0-21 15,21 21-15,0-22 0,-21 22 16,21 0-16,0 0 0,0 0 15,21 42 1,0-21-16,0 21 0,-21 0 16,21 0-16,0 1 15,1-1-15,-1 0 0,0 0 0,0 0 16,0 0-16,0 1 0,1-1 0,-1 0 16,0 0-16,0-21 0,21 21 0,-20-21 15,-1 0-15,0 0 0,0 0 0,21 0 16,-20 0-16,20 0 0,-21 0 15,0-21-15,0 0 0,22 21 0,-22-21 16,0 0-16,0-1 0,0-20 0,1 21 16,-22 0-16,21-22 0,-21 22 15,21-42-15,0 42 0,-21-1 0,0 1 16,21 21 0,-21 21-1,0 1-15,0-1 16,0 0-16,0 0 0,-21 0 0,21 0 15,-21 1-15,21-1 0,-21 0 0,21 0 16,0 0-16,-21-21 0,21 21 0,-22 1 16,44-44 15,-1 1-15,0 21-16,0-21 0,0 0 0,0 0 15,1 0-15,-1-22 0,0 22 0,0 0 16,0 0-16,0-22 0,1 22 15,-1 0-15,-21 0 0,21 21 16,0 0-16,0 21 16,-21 0-1,0 0-15,0 1 0,0 20 0,0-21 16,0 0-16,0 0 0,0 1 16,0-1-16,0 0 0,21 0 0,1 0 15,-22 0-15,0 1 0,21-22 0,0 0 16,0 21-16,0-21 0,0 0 0,1 0 15,-1 0-15,0 0 0,21 0 0,-21-21 16,1 21-16,-1-22 0,0 1 16,21 0-16,-21-21 0,1 21 15,-1-22-15,21 22 0,-21-21 0,0-22 16,1 22-16,-1 0 0,21-22 0,-21 22 16,-21-22-16,21 1 0,1 20 0,-1-20 15,0-1-15,-21 1 0,0 21 16,21-22-16,-21 22 0,0-1 0,0 22 15,0 0-15,0 0 0,-21 21 16,21 21-16,-21 21 16,0-20-16,-1 20 0,22 0 15,-21 1-15,0-1 0,0 0 0,0 1 16,0 20-16,-1-21 0,1 1 0,21-1 16,-21 22-16,21-22 0,-21 0 15,21 22-15,-21-22 0,21 0 0,0 1 16,0-1-16,0-21 0,0 22 15,21-22-15,0 0 0,0 0 0,0 0 16,1 0-16,-1-21 0,0 0 0,0 0 16,0 0-16,0 0 0,22 0 0,-22 0 15,21 0-15,-21 0 0,1-21 0,20 0 16,-21 0-16,0 0 0,22 0 0,-22-1 16,0 1-16,-21-21 0,21 21 15,-21 0-15,21-22 0,-21 22 0,0 0 16,0 0-16,0 0 0,-21 21 15,0 0 1,0 0-16,0 21 0,21 0 16,-22 0-16,22 0 15,-21 0-15,21 1 0,0-1 0,0 0 16,0 0-16,0 0 0,0 0 0,0 1 16,0-1-16,0 0 0,21-21 15,1 0-15,-22 21 0,21-21 0,0 0 16,0 0-16,0 0 0,0 0 15,1 0-15,-1 0 0,0-21 16,0 21-16,0-21 0,0 21 0,-21-21 16,22-1-16,-1 1 0,0 0 0,-21 0 15,21 0-15,0 0 0,0-1 16,-21 1-16,22 0 0,-22-21 0,21 21 16,-21-1-16,0 1 0,21 21 15,-21-21-15,0 0 0,21 21 0,-21-21 16,0 0 15,-21 21-15,0 0-16,21 21 15,0 0 1,0 0 0,0 0-16,0 0 15,0 1 1,0-1-16,0 0 15,0 0-15,0 0 0,0 0 16,0 1-16,0-1 16,0 0-1,21-21-15,-21 21 16,21-21-16,0 0 0,0 0 0,1 0 16,-1 0-16,0 21 0,0-21 15,0 0 1,0 21-16,1-21 15,-1 0-15,0 0 0,0 0 16,0 0-16,0 0 0,1 0 16,-1 0-16,0-21 0,-21 0 15,21 21-15,0-21 0,0 0 0,1 0 16,-1-22-16,0 22 0,0-21 16,0 21-16,0-22 0,1 1 0,-1 0 15,0-1-15,0 1 0,0 0 0,22-22 16,-22 22-16,-21-1 0,21 22 0,-21-21 15,0 21-15,0-22 0,0 22 16,-21 21 0,0 0-16,-1 0 0,1 21 15,21 1-15,-21-1 0,0 0 0,0 21 16,21-21-16,-21 22 0,-1-1 16,1 0-16,21 1 0,-21-1 0,0 22 15,0-1-15,0 1 0,-1-1 16,1 1-16,21 20 0,-42-20 0,21-1 15,0 1-15,-1 20 0,1-20 0,0-1 16,0 22-16,-21-21 0,20 20 0,1-20 16,0-1-16,-21 1 0,21-1 0,-1 1 15,1-22-15,0 0 0,21 1 0,0-1 16,0-21-16,0 0 0,0 1 0,0-1 16,21-21-16,0 0 15,1 0-15,-1 0 0,21-21 16,-21-1-16,22 1 0,-22 0 0,21 0 15,22-21-15,-43-1 0,21 1 16,-21 21-16,0-22 0,1 1 16,-1-21-16,0 20 0,-21 1 0,0-22 15,21 1-15,-21 21 0,0-22 0,0 1 16,0 20-16,0 1 0,0-22 0,0 22 16,-21 21-16,21-21 0,-21 20 0,0 1 15,21 0-15,0 0 0,-22 0 0,22 0 16,-21 21-16,21-22 15,0 1 1,21 21-16,1-21 0,-1 0 0,0 0 16,21 21-16,1-21 0,-22-1 0,21 1 15,0 0-15,1 0 0,-1 21 0,0-21 16,1 0-16,-1-1 0,-21 1 0,22 21 16,-22-21-16,0 21 0,0-21 0,0 21 15,-21-21 1,0 0-16,-21 21 15,0 0 1,0 0-16,0 0 0,-1 21 16,1 0-16,0 0 0,0 0 0,0 22 15,0-22-15,-1 21 0,1-21 0,0 22 16,0-22-16,0 0 16,21 21-16,-21-21 0,21 1 0,0-1 15,0 0-15,0 0 0,0 0 16,21-21-16,0 0 0,0 0 0,0 0 15,0 0-15,1 0 0,-1 0 0,0-21 16,0 0-16,0 21 0,0-21 0,1 0 16,-1-1-16,0 1 0,-21-21 15,21 21-15,-21 0 0,21-22 0,-21 22 16,21-21-16,-21 21 0,0-1 0,0 1 16,0 0-16,0 0 15,0 42 1,0 0-16,0 0 15,-21 1-15,21-1 0,0 0 16,0 21-16,0-21 0,0 1 0,0-1 16,0 21-16,0-21 0,0 0 0,0 1 15,0-1-15,21 0 0,1-21 16,-1 0-16,0 0 16,0 0-16,0 0 0,0 0 0,-21-21 15,22 21-15,-1-21 0,0-1 0,0 1 16,0 21-16,-21-21 0,21-21 15,1 21-15,-1-1 0,0 1 16,0 0-16,0 0 0,0 0 0,1-22 16,-1 22-16,0 21 15,-21-21-15,0 42 32,0 0-17,0 1-15,0-1 16,0 0-16,0-42 62,0 0-46,0-1 0,0 1-1,-21 21-15,0 0 16,-1 21-1,1 1-15,0-1 16,21 0-16,0 0 0,-21 0 16,21 0-16,-21 1 0,21-1 15,-21 0-15,21 0 0,0 0 0,0 0 16,0 1-16,0-1 0,0 0 0,0 0 16,0 0-16,21 0 0,0-21 15,0 22-15,0-22 0,0 0 16,1 0-16,20 0 0,-21 0 15,21 0-15,-20 0 0,20 0 0,-21 0 16,21-22-16,-20 1 0,-1 21 16,21-21-16,-21 0 0,0 0 0,1 0 15,-1-1-15,-21-20 0,21 21 0,0 0 16,-21-22-16,21 1 0,-21 21 0,0-21 16,0 20-16,0 1 0,0 0 0,0 0 15,0 0-15,-21 21 31,0 21-31,21 0 0,0 0 16,-21 0-16,21 1 0,-21 20 0,21-21 16,0 21-16,0-20 0,0-1 0,0 21 15,0-21-15,0 0 0,0 1 0,21-1 16,0 0-16,0 0 0,0-21 16,0 0-16,1 0 0,-1 0 15,0 0-15,0 0 0,21 0 0,-20 0 16,-1 0-16,0-21 0,0 21 0,0-21 15,0 0-15,-21-1 0,0 1 0,0 0 16,0 0-16,0 0 0,0 0 0,0-1 16,0 1-16</inkml:trace>
  <inkml:trace contextRef="#ctx0" brushRef="#br0" timeOffset="54832.48">10372 6033 0,'0'0'0,"-22"0"16,1 0-16,0 0 0,0 0 0,0 0 0,0 0 15,-1 0-15,44 0 32,-1-22-32,0 22 15,21 0-15,-21 0 0,22 0 0,-1 0 16,-21-21-16,22 21 0,-1 0 0,0 0 16,1-21-16,-22 21 0,21 0 0,-21 0 15,0 0-15,1 0 0,-1 0 16,0 0 15,0 0 0,-42 0 16,0 0-47</inkml:trace>
  <inkml:trace contextRef="#ctx0" brushRef="#br0" timeOffset="56776.34">15409 6773 0,'0'22'0,"-21"-22"16,21 21-16,-21-21 0,0 0 0,21 21 15,-21-21-15,-1 21 16,1-21-16,0 0 0,0 21 16,0-21-16,0 21 0,-1-21 15,1 0 1,42 0 31,1 0-47,-1 0 15,0 0-15,0-21 0,0 0 0,22 21 16,-1-21-16,-21 21 0,43-21 0,-22 0 16,0 21-16,22-22 0,-1 1 0,22 0 15,0 0-15,-1-21 16,22 20-16,0-20 0,0 21 0,21-21 16,0 20-16,-21-20 0,21 0 0,-22 21 15,22-22-15,0 22 0,-21 0 0,0-21 16,0 42-16,-21-22 0,-22 1 15,1 0-15,-1 21 0,-21-21 0,1 0 16,-22 21-16,0 0 0,0-21 0,0 21 16,1 0-16,-22-22 0,21 22 15,-21-21-15,-21 21 32,-1 0-17,1 0-15,0 0 16,-21 0-16,21 0 0,-1 0 15,1 0-15,0 0 0,-21 0 0,21 0 16,-1 0-16,1 0 0,0 0 0,0 0 16,0 21-16,42-21 47,0 0-47,0 0 0,0 0 15,1 0-15,20 0 0,-21 0 0,0-21 16,22 21-16,-22-21 0,0 21 15,0 0-15,0 0 0,0-21 0,1 21 16,-1 0-16,-21 21 47,0 0-47,-21-21 0,21 21 0,0 1 16,-22-22-16,22 21 0,-21 0 0,0-21 15,21 21-15,0 0 0,-21 0 16,0 1-16,0-22 15,21 21-15,-22 0 16,1-21-16,0 0 16,0 21-16,0-21 0,0 21 15</inkml:trace>
  <inkml:trace contextRef="#ctx0" brushRef="#br0" timeOffset="57368.51">15854 6858 0,'0'0'0,"-43"21"0,22-21 0,0 0 0,0 0 16,21 21-16,0 1 31,21-22-16,21 0-15,-20 21 0,20-21 0,0 21 16,22-21-16,-1 0 0,1 21 0,20 0 16,1-21-16,0 21 0,21-21 0,-22 0 15,22 22-15,-21-22 0,21 0 0,-22 21 16,22-21-16,0 0 0,-21 21 16,-1-21-16,1 0 0,-22 0 0,22 0 15,-43 0-15,22 0 0,-22 0 0,1 0 16,-1 0-16,-21 0 0,0 0 0,0-21 15,1 21-15,-22-21 0,0-1 0,0 1 16,0 0 0,-22 21-16,1 0 0,0 0 15,0-21-15,0 21 0,0 0 0,-1 0 16,1 0-16,42 0 47,1 0-47,-1 0 15,0 0-15,0 21 0,0-21 0,0 0 16,1 21-16,-1 0 0,0 1 16,-21-1-16,0 0 0,0 0 15,0 0-15,0 0 0,-21 1 16,0-22-16,-1 21 16,1-21-16,0 0 15,0 21 1,0-21-16,0 0 0,-1 0 15,1 0-15,0-21 0,0 21 16</inkml:trace>
  <inkml:trace contextRef="#ctx0" brushRef="#br0" timeOffset="58048.52">15071 7154 0,'0'22'16,"0"-1"-16,21-21 0,0 0 15,21 21-15,1 0 0,-1-21 16,0 21-16,22 0 0,-1 1 16,22-1-16,-22 0 0,22 0 0,0 0 15,21 22-15,-1-22 0,1 21 0,0-21 16,0 22-16,0-22 0,0 21 0,-22-21 16,1 22-16,0-22 0,-1 0 0,1 21 15,-22-21-15,22 22 0,-21-22 16,20 21-16,-20-21 0,20 22 0,-20-22 15,-1 0-15,1 0 0,-1 0 0,1 1 16,-22-1-16,1 0 0,-1-21 0,-21 21 16,21-21-16,-20 0 0,-44-21 47,1 21-47,0-21 0,0 0 0,-21-1 15,20 1-15,1 0 0,0 21 16,-21-21-16,21 0 0,-1 0 0,1 21 15,21-22-15,-21 22 0,0-21 16,42 21 0,0 0-1,0 0-15,1 0 0,-1 21 0,0 1 16,0-22-16,0 21 0,0 0 0,-21 0 16,22 0-16,-22 0 0,21 1 15,-21-1-15,0 0 0,0 0 16,0 0-16,0 0 0,0 1 0,-21-1 15,-1 21-15,1-21 0,-21-21 0,21 21 16,0 1-16,-1-1 0,1-21 0,0 21 16,0-21-16,0 0 0,0 0 15,21-21 1,0 0-16,0-1 0</inkml:trace>
  <inkml:trace contextRef="#ctx0" brushRef="#br0" timeOffset="66662.84">18351 5440 0,'0'0'0,"0"-21"16,22 0-16,-1-1 16,0 22-16,-21-21 0,21 21 15,0-21-15,-21 0 0,21 0 0,1 21 16,-1-21-16,-21-1 0,21 22 16,0-21-16,-21 0 0,21 0 15,-21 42 16,0 0-15,-21 0-16,21 1 0,-21 20 0,21 0 16,0 22-16,0-1 0,-21 1 0,0-1 15,21 1-15,-22-1 0,1 1 16,21-22-16,-21 22 0,0-1 0,0-21 16,0 1-16,21-22 0,-22 21 0,1-21 15,21 22-15,-21-22 0,21 0 16,-21-21-1,0 0 1,21-21-16,0 0 16,0 0-16,0-1 0,0 1 15,0-21-15,21 21 0,-21 0 0,21-22 16,-21 22-16,0-21 0,21 21 16,-21-1-16,21 1 0,-21 0 0,0 0 15,22 21-15,-22 21 16,21 0-16,-21 0 15,21 1-15,-21-1 0,0 0 0,21 21 16,-21-21-16,21 1 0,-21-1 16,21 0-16,1 0 0,-1 0 0,-21 0 0,21 1 15,0-22-15,0 0 0,0 21 16,1-21-16,-1 0 16,0 0-16,0 0 0,0 0 0,0-21 15,1-1-15,-1 22 0,-21-21 0,21 0 16,0 0-16,0 0 0,-21 0 0,21-22 15,-21 22-15,22-21 0,-1 21 16,-21-22-16,0 1 0,21 21 0,-21 0 16,21-1-16,-21 1 0,0 0 0,0 42 31,0 0-31,0 1 16,0-1-16,0 21 0,0-21 0,-21 0 0,21 22 15,-21-22-15,21 21 0,0-21 16,0 1-16,0-1 0,0 0 15,0 0-15,0 0 0,0 0 0,21-21 16,0 22-16,0-22 0,0 0 16,1 0-16,20 0 0,-21 0 0,21 0 15,-20 0-15,20 0 0,-21-22 0,21 1 16,1 0-16,-22 0 0,21 0 16,-21 0-16,1-1 0,20-20 0,-21 21 15,0-21-15,0 20 0,1-20 0,-22 21 16,0-21-16,0 20 0,0 1 15,-22 21 1,1 0-16,0 0 0,0 21 16,0 1-16,21-1 0,0 0 0,0 0 15,0 21-15,0-20 0,0 20 16,0-21-16,21 0 0,0 0 0,0 1 16,-21-1-16,21 0 0,1 0 0,-1 0 15,0-21-15,0 21 0,0-21 0,-42 0 47,0 0-47,0 0 0,0-21 16,-1 21-16,1 0 0,0-21 0,0 21 15,0 0-15,42 0 47,0 0-47,0 0 0,0 0 0,22 0 16,-22 21-16,0-21 0,21 0 0,-20 0 15,-1 0-15,21 0 0,0 0 16,-20 0-16,20-21 0,-21 21 0,21-21 16,-20 0-16,-1 0 0,0-1 0,0 1 15,0-21-15,0 21 0,-21-22 0,22 1 16,-1 0-16,-21-22 0,0 22 16,0 0-16,0-1 0,21 1 15,-21 0-15,0-1 0,0 1 0,0 21 0,0 0 16,0-1-16,-21 22 15,21 22 1,0 20-16,-21-21 0,21 21 16,0 1-16,0 20 0,0-20 0,0 20 15,0-21-15,0 1 0,0 20 16,0-20-16,0-1 0,0-21 0,0 21 16,21 1-16,-21-22 0,0 0 0,21 0 15,0 0-15,0 1 0,-21-1 0,21-21 16,1 0-16,-1 0 0,0 0 15,0 0-15,0 0 0,0 0 16,1-21-16,-1-1 0,0 22 16,0-42-16,0 21 0,0 0 0,-21-22 15,0 22-15,0-21 0,0 0 0</inkml:trace>
  <inkml:trace contextRef="#ctx0" brushRef="#br0" timeOffset="66847.73">20235 5630 0,'0'0'0,"-21"0"0,21-21 15,21 0 1,0 21-16,1-21 0,20 21 16,-21-21-16,21 21 0,1-21 15,-22 21-15,21-22 0,22 22 16,-22-21-16,0 21 0,1 0 0,-22-21 16,21 21-16,-21-21 0,1 21 0,-22-21 15,0 0 1,-22 21-16,-20-22 0,0 22 0</inkml:trace>
  <inkml:trace contextRef="#ctx0" brushRef="#br0" timeOffset="67020.14">19304 5271 0,'0'0'0,"-21"21"15,42-21 16,-21 21-15,0 0 0,0 0-16</inkml:trace>
  <inkml:trace contextRef="#ctx0" brushRef="#br0" timeOffset="67216.82">18584 6900 0</inkml:trace>
  <inkml:trace contextRef="#ctx0" brushRef="#br0" timeOffset="67780.5">18732 6731 0,'22'-21'0,"-44"42"0,44-63 16,-22 21-16,0-1 0,0 1 0,0 0 15,0 0-15,0 0 0,0 0 16,-22 21-1,1 0-15,0 21 0,0 0 0,-21 0 16,20 21-16,1-20 0,0 20 0,0 0 16,0 1-16,0-1 0,-1 0 0,22 1 15,0-1-15,-21 0 0,21 1 16,-21-1-16,21-21 0,0 21 0,0 1 16,0-22-16,21 0 0,0 0 15,1 0-15,-1 1 0,21-1 0,-21-21 16,22 0-16,-22 0 0,21 0 0,-21 0 15,22-21-15,-22-1 0,21 22 16,-21-21-16,22-21 0,-22 21 0,0 0 16,0-22-16,0 1 0,0 21 0,-21-22 15,0 1-15,0-21 0,0 20 0,0 1 16,0 0-16,0-22 0,0 22 0,-21-1 16,0 22-16,0 0 0,0 0 15,-22 0-15,22 21 0,0 0 0,-21 0 16,21 21-16,-22 0 0,22 0 0,0 0 15,0 22-15,21-1 0,0-21 16,0 22-16,0-1 0,0 0 16,0-21-16,0 22 0,42-1 0,-21 0 15,0-20-15,1 20 0,-1 0 0,0-21 16,-21 22-16,21-22 0,-21 21 0,21-21 16,-21 1-16,0 20 0,0-21 0,0 0 15,0 0-15,0 1 0,0-1 16,0 0-16,0 0 15,0-42 1,21 21 0,-21-21-16,22 0 0,-1-1 0,-21 1 15,21 0-15</inkml:trace>
  <inkml:trace contextRef="#ctx0" brushRef="#br0" timeOffset="69083.82">19283 6964 0,'0'0'15,"21"0"-15,-21-21 0,-21 21 16,0 0 0,21 21-16,-22-21 0,22 21 0,-21 0 15,21 0-15,0 1 0,-21-1 16,21 0-16,-21 21 0,21-21 0,0 1 16,0 20-16,0-21 0,0 0 15,0 0-15,0 1 0,0-1 0,0 0 16,0 0-16,21-21 0,-21 21 15,21-21-15,0 0 0,1 0 0,-1 0 16,0-21-16,0 0 0,0 21 16,22-21-16,-22 0 0,0-1 0,0-20 15,21 21-15,-20 0 0,-1-22 0,0 22 16,0 0-16,0 0 0,0 0 0,-21 0 16,22-1-16,-1 22 0,-21-21 15,0 42 16,0 1-15,0-1-16,0 0 0,0 0 16,-21 0-16,21 0 0,0 1 0,0-1 15,0 0-15,0 0 0,0 0 16,0 0-16,21 1 0,0-1 0,0-21 16,0 21-16,0-21 0,22 0 15,-22 0-15,21 0 0,-21 0 0,22 0 16,-1 0-16,-21-21 0,22 0 0,-22 21 15,21-22-15,-21 1 0,0 0 16,1 0-16,-1-21 0,0 20 0,0 1 16,0-21-16,-21 21 0,21-22 0,-21 22 15,22 0-15,-22 0 0,0 0 16,0 0-16,0-1 0,-22 22 16,1 0-16,0 0 15,0 22-15,0-22 0,0 21 16,21 0-16,-22 0 0,1 0 0,0 0 15,21 22-15,0-22 0,-21 0 0,21 21 16,0-20-16,0-1 0,0 0 0,0 0 16,0 21-16,21-20 0,0-1 15,0-21-15,1 0 0,-1 0 16,21 21-16,-21-21 0,22 0 0,-22 0 16,21 0-16,0 0 0,-20-21 0,20 0 15,-21 21-15,21-22 0,-20 1 16,-1 0-16,0 0 0,0 0 0,0-22 15,0 22-15,1 0 0,-1 0 16,0 0-16,-21 0 0,0-1 0,0 1 16,0 0-16,-21 42 31,0 0-31,21 1 16,-22-1-16,22 0 0,0 0 0,0 0 15,0 0-15,0 1 0,0-1 16,0 0-16,0 0 0,0 0 15,0 0-15,22-21 0,-1 0 0,0 0 16,0 0-16,0 0 16,0 0-16,1 0 0,-1-21 15,0 0-15,0 21 0,0-21 16,0 0-16,-21 0 0,22-1 0,-1 1 16,0 0-16,0 0 0,-21 0 0,0 0 15,21-1-15,0 22 0,-21-21 16,0 42 15,0 1-31,0-1 0,0 0 16,0 0-16,-21 0 0,21 0 0,0 1 15,0-1-15,0 0 16,21 0-16,1-21 16,-1 21-16,0-21 0,0 0 15,0 0-15,0 0 0,1 0 16,-1 0-16,0 0 0,-21-21 0,21 21 15,0-21-15,0 0 0,1 0 0,-22-1 16,21 1-16,0 0 0,-21 0 0,0 0 16,21-22-16,-21 22 0,21 0 0,-21-21 15,21 21-15,-21-1 0,0 1 16,-21 21 0,0 0-16,0 0 0,0 21 15,0 1-15,21-1 0,-22 0 0,1 21 0,0-21 16,21 22-16,0-22 0,0 0 15,0 21-15,0-20 0,0 20 0,0-21 16,0 0-16,0 0 0,21 1 16,0-22-16,1 21 0,-1-21 0,0 0 15,0 0-15,0 0 0,0 0 16,1 0-16,-1 0 0,-21-21 0,21 21 16,-21-22-16,0 1 0,21 21 0,-21-21 15,0 0-15,0 0 0</inkml:trace>
  <inkml:trace contextRef="#ctx0" brushRef="#br0" timeOffset="80619.77">19092 8276 0,'0'21'0,"0"-42"125,21 21-125,-21-21 0,22 21 16,-1-21-16,-21 0 15,21 0-15,0 21 0,-21-22 0,0 1 16,0 0-16,0 0 15,-21 21 17,0 0-17,0 21-15,-22-21 0,22 21 0,0 0 16,0 1-16,-22-1 0,22 0 0,0-21 16,21 21-16,-21 0 0,21 0 15,-21-21-15,21 22 0,0-1 16,0 0-1,0 0-15,21-21 0,0 21 16,0-21-16,-21 21 0,21-21 0,1 22 16,-1-22-16,0 21 0,21 0 15,-21 0-15,1-21 0,-1 21 0,-21 0 16,21 1-16,0-1 0,-21 0 0,21 0 16,-21 0-16,0 0 0,0 1 15,0-1-15,0 0 0,-42 0 16,21 0-16,0-21 0,-1 21 0,-20-21 15,21 0-15,-21 0 0,20 0 16,-20 0-16,0 0 0,21 0 0,-1-21 16,-20 0-16,21 21 0,0-21 0,0 0 15,21-22-15,-22 22 0,22 0 0,-21 0 16,21 0-16,0 0 0,0-1 0,0 1 16,0 0-1,21 21 1,1 0-1,-22 21-15,21-21 0,-21 21 0,21 1 16,0-22-16,-21 21 0,21 0 0,0 0 16,-21 0-16,22 0 0,-1-21 0,0 22 15,0-1-15,0 0 0,0 0 0,1-21 16,-1 21-16,21-21 0,-21 0 16,0 0-16,22 0 0,-22 0 0,21 0 15,1 0-15,-1 0 0,-21 0 0,21-21 16,1 0-16,-22 0 0,21 0 0,1-1 15,-22 1-15,0 0 0,0-21 16,0 21-16,0-1 0,-21-20 0,0 21 16,0 0-16,22-22 0,-22 22 15,0 0-15,0 0 0,0 0 16,-22 21-16,1 0 16,0 21-16,0 0 15,0-21-15,0 21 0,21 0 0,-22 1 16,1-1-16,21 0 0,0 21 15,-21-21-15,21 1 0,0-1 0,0 0 16,0 0-16,0 0 0,0 0 16,21 1-16,0-22 0,1 21 0,-1-21 15,0 0-15,21 0 0,-21 0 16,1 0-16,20 0 0,-21 0 16,21 0-16,-20-21 0,20-1 0,-21 22 15,21-21-15,-20 0 0,-1 0 0,0-21 16,0 20-16,0-20 0,0 0 0,-21-1 15,22 1-15,-1 0 0,-21-1 0,0 1 16,0-21-16,21 20 0,-21 1 0,0 0 16,0 20-16,0-20 0,21 21 15,-21 0-15,0 0 0,0 42 16,0 0 0,0 0-16,-21 0 0,21 22 0,-21-22 15,21 21-15,0 0 16,0 1-16,0-1 0,0-21 0,0 22 15,0-1-15,0 0 0,0-21 0,0 22 16,0-22-16,0 0 0,21 0 0,0 0 16,-21 1-16,21-1 0,0 0 0,1-21 15,-22 21-15,21-21 0,0 0 0,0 0 16,0 0-16,0 0 16,1 0-16,-1 0 0,0 0 15,-21-21-15,21 21 0,0-21 16,-21 0-16,0-1 0,21 1 15,-21 0-15,0 0 0,0 0 16,0 0-16</inkml:trace>
  <inkml:trace contextRef="#ctx0" brushRef="#br0" timeOffset="80835.64">19854 8340 0,'0'0'0,"21"0"31,1 0-31,20 0 0,-21 0 16,0 0-16,22 0 0,-1 0 0,0 0 16,1 0-16,-1 0 0,0-21 0,-21 21 15,22-22-15,-1 22 0,-21-21 16,0 21-16,1-21 0,-1 21 16,0-21-16,-21 0 15,-42 21-15,20 0 16</inkml:trace>
  <inkml:trace contextRef="#ctx0" brushRef="#br0" timeOffset="82396.05">5313 9779 0,'0'0'0,"0"-21"0,21 21 0,-21-21 16,21 0-16,0-1 31,-21 1-31,-21 42 63,0-21-63,21 22 0,-21-22 15,0 21-15,-1-21 0,1 21 16,0 0-16,0-21 0,0 21 0,0-21 16,-1 21-16,1-21 0,0 22 15,0-1-15,0-21 0,0 21 16,-1 0-16,1-21 0,0 21 0,0 0 16,-21-21-16,20 22 0,1-1 15,0-21-15,0 21 0,0 0 0,0 0 16,-1 0-16,1 1 0,0-22 0,21 21 15,-21 0-15,0 0 0,21 0 16,-21 0-16,21 22 0,0-22 0,-22 0 16,22 0-16,-21 22 0,21-1 0,0-21 15,0 21-15,0-20 0,0 20 16,-21 0-16,21 1 0,0-1 0,0 0 16,-21 1-16,21-22 0,0 21 0,0 0 15,0 1-15,0 20 0,-21-20 16,21-1-16,0 0 0,0 22 15,0-1-15,0-20 0,0 20 0,0 1 16,0-1-16,0-21 0,0 22 0,0-1 16,0 1-16,0-1 0,0 1 15,0-1-15,0 1 0,0-1 0,0 22 16,0-21-16,0-1 0,0 1 0,0 20 16,0-20-16,0-1 0,0 22 0,0-22 15,0 22-15,0 0 0,0-1 16,0-20-16,21 21 0,-21-1 0,21-20 15,0 20-15,-21-20 0,0 21 16,21-1-16,1 1 0,-22-22 0,21 22 16,0 0-16,0-22 0,-21 22 15,21-22-15,0 22 0,1-21 0,-22 20 16,21 1-16,0-22 0,-21 22 0,0 0 16,21-1-16,0-20 0,-21 21 15,0-1-15,0 1 0,0-22 0,21 22 16,-21 0-16,0-1 0,0 1 0,0-21 15,0 20-15,0-20 0,0 20 0,0 1 16,0-21-16,0 20 0,0-20 16,0 20-16,0 1 0,0-21 0,0 20 15,0-20-15,0-1 0,0 22 16,0-22-16,0 22 0,0-21 0,0-1 16,0 22-16,0-22 0,0 1 15,0-22-15,0 22 0,22-22 0,-22 0 16,0-21-16,0 22 0,21-22 0,0-21 15,0 0-15,-21-21 16,0 0-16,0-1 0,0-20 16,0-21-16,21-1 0,-21 1 0</inkml:trace>
  <inkml:trace contextRef="#ctx0" brushRef="#br0" timeOffset="84555.98">5101 9927 0,'21'0'16,"0"0"0,1-21-1,-1 0 1,0 0-16,0 21 0,-21-21 15,21 21-15,0-22 16,1 22-16,-22-21 0,21 21 0,0-21 16,0 21-16,-21-21 0,21 21 15,0 0-15,1-21 0,-1 21 16,0 0-16,0 0 0,21-21 0,-20 21 16,20-22-16,0 22 0,1 0 0,20 0 15,-21 0-15,22 0 0,-1 0 0,-20-21 16,20 21-16,1 0 0,-1 0 15,22 0-15,-22 0 0,22 0 0,21 0 16,-21-21-16,20 21 0,1 0 0,0 0 16,21-21-16,-21 21 0,0 0 0,21 0 15,0-21-15,0 21 16,0 0-16,0 0 0,21-21 0,-21 21 16,0 0-16,21 0 0,0 0 0,0-22 15,-21 22-15,22 0 0,-1 0 0,0-21 16,0 21-16,0 0 0,22 0 15,-22-21-15,21 21 0,0 0 0,1 0 16,-1-21-16,22 21 0,-22 0 0,0 0 16,1 0-16,-1 0 0,0 0 0,-21 0 15,22 0-15,-22 0 0,21 0 0,-21 0 16,1 0-16,-1 0 0,0 0 16,0 0-16,-21 0 0,21 0 15,-21 0-15,0 0 0,-21 0 0,0 0 16,21 0-16,-42 0 0,20 0 0,1 0 15,-21 0-15,0 0 0,-22 0 0,22 21 16,-22-21-16,1 0 0,-1 21 0,-20-21 16,-1 21-16,21-21 0,-41 22 15,20-1-15,0 0 0,-21-21 0,22 21 16,-22 0-16,0 0 0,0 22 0,0-22 16,-21 0-16,0 21 0,22-20 0,-22 20 15,21-21-15,-21 21 0,0 1 0,0-1 16,0 0-16,0-20 0,21 41 15,-21-21-15,0 1 0,21 20 16,-21-20-16,0 20 0,0 1 0,0-1 16,0-21-16,0 22 0,0-1 0,0 1 15,0-1-15,0 1 0,0-1 0,21 1 16,-21 21-16,0-22 0,0 22 0,21-22 16,-21 1-16,0 20 0,0-20 15,0 21-15,0-22 0,0 22 0,0-22 16,0 22-16,0-22 0,22 22 0,-22 0 15,0-22-15,0 22 0,0-22 0,0 1 16,0 21-16,0-22 0,0 22 0,0-1 16,21-20-16,-21 21 0,0-22 0,21 22 15,-21-22-15,0 22 16,0-22-16,0 1 0,0 21 0,0-22 16,0 1-16,0 20 0,0-20 0,0 20 15,0-20-15,0-1 0,0 1 0,0 21 16,0-22-16,-21 1 0,0 20 0,21-20 15,0-1-15,-22 22 0,1-22 16,21 1-16,-21 21 0,21-22 0,0 1 16,0-1-16,-21 1 0,21-1 0,-21 1 15,21-1-15,-21-21 0,21 22 0,0-1 16,-22-20-16,1 20 0,21-20 16,-21-1-16,0 21 0,21-20 0,-21-1 15,0 0-15,-1-20 0,1 20 16,0 0-16,0 1 0,0-22 0,21 21 15,-21 0-15,-1-20 0,1 20 0,0-21 16,0 21-16,-21-20 0,20-1 16,1 21-16,-85 22 15,64-43-15,0 0 0,-1 0 0,-20 0 16,21 0-16,-1 1 0,-20-1 0,-1 0 16,22 0-16,-22-21 0,1 21 15,21 0-15,-22 1 0,1-22 0,20 21 16,-20-21-16,-1 21 0,1 0 0,-1-21 15,-20 21-15,20 0 0,-21-21 0,22 22 16,-22-22-16,1 21 16,-1-21-16,0 21 0,1-21 0,20 21 15,-21-21-15,1 21 0,-22-21 0,21 21 16,1-21-16,-22 22 0,21-22 0,-21 21 16,22 0-16,-22-21 0,21 21 15,-21-21-15,0 21 0,22-21 0,-22 21 16,-21-21-16,21 22 0,0-22 0,0 0 15,1 21-15,-1-21 0,-21 21 0,21-21 16,0 0-16,0 0 0,-21 21 16,21 0-16,1-21 0,-1 0 0,0 0 15,0 21-15,0-21 0,0 0 0,1 0 16,-22 22-16,21-22 0,0 0 16,-21 0-16,21 21 0,0-21 15,0 0-15,1 0 0,-1 21 0,0-21 16,-21 0-16,21 0 0,0 0 0,0 21 15,22-21-15,-22 0 0,21 0 16,-21 0-16,1 0 0,20 0 0,-21 0 16,21 0-16,-20 21 0,20-21 0,0 0 15,-21 0-15,22 0 0,-1 0 0,0 0 16,1 21-16,20-21 0,-20 0 16,-1 0-16,21 0 0,-20 0 0,20 22 15,1-22-15,-1 0 0,1 0 0,-1 0 16,22 0-16,0 0 15,-1 0-15,1 0 0,21 0 0,-22 0 16,22 0-16,-21 0 0,21 0 0,0 0 16,-1 0-16,1 0 0,0-22 15,0 22-15,0-21 0,0 0 0,-1 0 16,22 0-16,0 0 0,-21-22 0,21 1 16</inkml:trace>
  <inkml:trace contextRef="#ctx0" brushRef="#br0" timeOffset="86788.38">8234 9758 0,'21'-21'31,"0"21"-15,-21-21-1,21 21 1,0-22-16,-21 1 31,0 0-15,-21 21-1,0 0 1,0 0-16,0 0 0,0 0 16,-1 0-16,1 0 15,0 0-15,0 21 0,0-21 0,0 21 16,-1-21-16,-20 22 0,21-22 15,0 21-15,0 0 0,-1 0 16,1-21-16,0 21 0,0 0 0,0 1 16,0-1-16,-1 0 0,1 0 0,0 0 15,0 0-15,0 1 0,0-1 16,-1 0-16,1 0 0,21 21 0,-21-20 16,21-1-16,-21 21 0,0-21 0,21 22 15,-21-22-15,-1 21 0,22 0 16,-21 1-16,21-1 0,0 0 0,0 1 15,0-1-15,-21 22 0,21-22 0,0 0 16,0 1-16,0-22 0,0 21 0,0 0 16,0 1-16,0-22 15,21 21-15,-21 1 0,0-22 0,21 21 16,1-21-16,-22 22 0,21-1 0,-21 0 16,0-21-16,21 22 0,-21-1 0,21 0 15,-21-20-15,21 20 0,-21 0 16,0-21-16,0 22 0,21-1 0,-21-21 15,22 22-15,-22-1 0,0-21 0,21 21 16,-21-20-16,21 20 0,0-21 0,-21 21 16,21-20-16,0 20 0,1-21 15,-22 21-15,21-20 0,0 20 0,0-21 16,0 21-16,0-20 0,1 20 16,-1-21-16,0 21 0,0-20 0,0-1 15,0 21-15,1-21 0,-1 22 16,0-22-16,0 21 0,0-21 0,0 22 15,1-22-15,-1 0 0,0 21 0,0-21 16,0 1-16,0-1 0,1 0 0,-1 0 16,0 0-16,0 0 0,0 1 0,0-22 15,22 21-15,-22-21 0,0 0 16,0 0-16,0 21 0,22-21 0,-22 0 16,0 0-16,21 21 0,-20-21 0,20 0 15,-21 21-15,0-21 0,22 21 16,-22-21-16,21 0 0,0 22 0,1-22 0,-22 0 15,21 21-15,22 0 0,-22-21 16,0 0-16,1 21 0,-1-21 16,22 0-16,-22 0 0,21 21 0,1-21 15,-22 0-15,22 0 0,-1 0 0,1 0 16,-22 0-16,22 0 0,-1 0 0,1 0 16,-1 0-16,-21 0 0,22 0 0,-1 0 15,-20 0-15,-1 0 0,22 0 0,-22 0 16,0-21-16,22 21 0,-22-21 15,0 21-15,1-21 0,-1 0 16,0-1-16,1 22 0,20-21 0,-20 0 16,-1-21-16,0 21 0,1-1 0,-1 1 15,0 0-15,1-21 0,-1 21 0,-21-1 16,21 1-16,1-21 0,-22 21 0,21-22 16,-21 22-16,22-21 0,-22 21 0,21-22 15,-21 1-15,1 0 0,20 21 16,-21-22-16,0 1 0,22 0 0,-22-1 15,0 1-15,0 0 0,0-1 0,0 1 16,1 0-16,-1-1 0,0 1 0,0 0 16,0-1-16,0 1 0,1 0 0,-22-1 15,21-20-15,-21 20 0,21 1 0,-21-21 16,0 20-16,0 1 16,0-22-16,0 22 0,0 0 0,0-22 15,0 22-15,-21 0 0,0-1 0,-1 22 16,22-21-16,-21-1 0,0 1 0,0 21 15,0-21-15,0 20 0,-1-20 0,1 21 16,21 0-16,-21 0 0,0-22 16,0 22-16,-22 0 0,22 0 0,0-22 15,-21 22-15,21 0 0,-1 0 0,-20 0 16,0 0-16,21-1 0,-22 1 0,1 0 16,0 0-16,-1 21 0,1-21 15,-22 0-15,22-1 0,0 22 16,-22-21-16,22 21 0,0-21 0,-22 0 15,22 21-15,-22-21 0,22 21 0,-22 0 16,22-21-16,-21 21 0,20 0 16,1-22-16,-22 22 0,22 0 0,0-21 15,-1 21-15,1-21 0,-21 21 0,20 0 16,1-21-16,0 21 0,-1 0 0,1-21 16,-22 21-16,22 0 0,-21-21 15,20-1-15,-20 22 0,20 0 0,-20-21 16,21 21-16,-1 0 0,-20 0 0,20-21 15,-20 21-15,21 0 16,-22 0-16,1 0 0,20 0 0,-20-21 16,-1 21-16,1 0 0,-1 0 0,1 0 15,-22 0-15,22 0 0,-1 0 16,1 0-16,-1 0 0,1 0 0,-22 0 16,21 21-16,-20-21 0,-1 0 0,22 0 15,-22 21-15,21-21 0,1 21 0,-1-21 16,22 22-16,-21-22 15,20 21-15,1 0 0,0-21 0,20 21 0,1 0 16,-21 0-16,21 1 0,0-1 16,21 0-16,0 0 0,0 0 15,0 0-15,0 1 16</inkml:trace>
  <inkml:trace contextRef="#ctx0" brushRef="#br0" timeOffset="87612.01">8276 10520 0,'0'-21'0,"-21"21"16,21-21-16,0 42 15,0 0 1,0 0-16,0 0 0,0 22 15,0-22-15,0 21 0,0 0 0,0-20 16,0 20-16,0 0 0,-21-21 0,21 22 16,0-22-16,0 21 0,0-21 15,0 1-15,0-1 0,0 21 0,0-21 16,0 0-16,0 1 0,0-1 16,0 0-1,0-42 1,21 0-16,0-1 15,-21 1-15</inkml:trace>
  <inkml:trace contextRef="#ctx0" brushRef="#br0" timeOffset="87787.91">8488 10859 0,'21'0'78</inkml:trace>
  <inkml:trace contextRef="#ctx0" brushRef="#br0" timeOffset="88519.66">9059 10393 0,'0'0'0,"0"-42"15,0 20 1,-21 22-16,0 0 15,21 22-15,0-1 0,0 0 16,0 21-16,0 1 0,0-1 16,0-21-16,0 21 0,0 1 0,0-1 15,-21 0-15,0 1 0,21-1 0,0 0 16,-22-20-16,1 20 0,0-21 16,0 0-16,21 0 0,0 1 0,-21-1 15,21-42 32,0-1-47,0 1 0,0 0 16,0 0-16,21 0 0,-21 0 15,0-1-15,0 1 0,21 0 16,0 0-16,-21 0 16,21 21-16,1 21 15,-22 0-15,0 0 16,21 0-16,-21 1 0,21-22 15,0 21-15,-21 0 0,21 0 16,0-21-16,-21 21 0,22-21 0,-1 0 0,0 0 16,0 21-16,0-21 15,0 0-15,1 0 0,-1 0 16,0-21-16,0 21 0,-21-21 0,21 0 16,0 21-16,-21-21 0,0 0 0,22-1 15,-22 1-15,0 0 0,21 0 16,-21 0-16,0 0 0,0-22 0,0 22 15,0 0-15,0 0 0,0 42 47,0 0-47,0 0 0,0 0 0,0 1 16,0-1-16,0 0 0,0 0 0,0 0 16,0 0-16,0 1 0,0-1 15,0 0-15,0 0 16,0 0-16,0-42 47,0 0-47</inkml:trace>
  <inkml:trace contextRef="#ctx0" brushRef="#br0" timeOffset="88700.09">9419 10478 0,'0'-22'15,"0"44"-15,-21-44 0,0 22 16,21 22 31,21-22-16</inkml:trace>
  <inkml:trace contextRef="#ctx0" brushRef="#br0" timeOffset="89143.07">9864 10456 0,'0'-21'0,"0"0"15,0 0 1,-22 21-16,1 0 15,0 0-15,0 21 16,0 0-16,0-21 0,-1 21 0,22 1 16,-21-1-16,21 0 0,-21 0 0,21 0 15,0 0-15,0 1 0,0-1 16,0 0-16,0 0 0,21-21 16,0 21-16,1 0 0,-1-21 15,-21 22-15,21-22 0,0 0 16,0 21-16,0-21 15,1 21-15,-1 0 0,-21 0 16,-21 0 0,-1-21-1,-20 0-15,21 0 16,0 22-16,0-22 0,-22 0 0,22 0 16,0 0-16,0 0 0,0 0 0,-1 0 15,1 0-15,0 0 16,21-22 15,0 1-31,21 0 16,0 21-16</inkml:trace>
  <inkml:trace contextRef="#ctx0" brushRef="#br0" timeOffset="89480.53">10393 10181 0,'0'0'0,"0"21"32,0 1-32,0-1 15,-21 0-15,21 0 0,-22 0 0,22 22 16,-21-22-16,21 21 0,0-21 15,-21 22-15,21-22 0,-21 21 0,21 0 16,-21-20-16,21-1 0,0 21 0,0-21 16,0 0-16,-21 1 0,21-1 0,0 0 15,0 0-15,0 0 16,21-21 0,0 0-1,0 0-15,0-21 16,-21 0-16,21 21 15,-21-21-15</inkml:trace>
  <inkml:trace contextRef="#ctx0" brushRef="#br0" timeOffset="89672.42">10266 10541 0,'0'0'16,"-21"0"-16,42 0 46,0 0-46,-21-21 0,21 21 16,0 0-16,0 0 0,1-21 16,-1 21-16,0 0 0,0-21 15,-21-1-15,21 22 16,0-21-16</inkml:trace>
  <inkml:trace contextRef="#ctx0" brushRef="#br0" timeOffset="90531.45">8340 11472 0,'0'-21'31,"0"0"0,21 21-31,0 0 16,0 0-16,-21 21 16,0 0-16,0 1 15,21-1-15,-21 0 0,0 21 0,21-21 16,-21 1-16,0-1 0,0 21 0,0-21 15,0 0-15,-21 1 0,0-1 16,0 0-16,21 21 0,-21-21 0,0 1 16,-1-22-16,22 21 0,-21 0 0,0-21 15,0 0 1,0 0 0,21-21-16,0 0 15,0-1-15,0 1 16,0 0-16,0 0 15,0 0 1,21 21-16,0 0 0,0 0 16,0 0-16,1 0 15,-1 21-15,-21 0 0,21-21 0,0 21 16,-21 0-16,0 1 0,21-1 16,-21 0-16,0 0 0,0 0 15,21 0-15,-21 1 16,0-1-1,22-21 17,-22-21-32,0-1 15,21 1-15</inkml:trace>
  <inkml:trace contextRef="#ctx0" brushRef="#br0" timeOffset="90728.34">8678 11748 0,'0'0'0,"21"0"94,1 0-78,-1 0-16</inkml:trace>
  <inkml:trace contextRef="#ctx0" brushRef="#br0" timeOffset="91444.64">9334 11515 0,'22'-43'16,"-22"22"-16,0 42 47,-22 1-47,22-1 0,-21 0 15,21 0-15,-21 0 0,21 0 16,0 1-16,-21-1 0,0 0 15,21 21-15,-21-21 0,21 1 0,0 20 16,0-21-16,0 0 0,0 0 0,0 1 16,0-1-16,0 0 0,21 0 15,0 0-15,0-21 0,0 21 0,0-21 16,22 0-16,-22 0 0,0 0 0,21 0 16,-20 0-16,20 0 0,-21 0 15,21 0-15,-20-21 0,20 0 0,-21 0 16,0 0-16,22 21 0,-22-43 0,0 22 15,0 0-15,-21 0 0,21-21 0,-21 20 16,21-20-16,-21 21 16,0-21-16,0-1 0,0 1 0,0 0 15,0-1-15,0 1 0,-21 0 0,0 20 16,0-20-16,0 21 0,0 0 16,-1 21-16,-20 0 0,21 0 0,0 0 15,-22 0-15,22 0 0,0 21 0,0 0 16,0 0-16,21 0 0,0 22 15,-21-22-15,21 21 0,0-21 0,0 22 16,0-22-16,0 21 0,0-21 0,21 1 16,-21 20-16,21-21 0,0 0 15,0 0-15,0 1 0,1-1 16,-1 0-16,0 0 0,0 0 0,-21 0 16,0 1-16,21-1 0,-21 0 0,21 0 15,-21 0-15,0 0 0,0 1 16,0-1-16,0 0 0,0 0 15,0 0-15,-21-21 0,0 21 16,21-42 31,0 0-31,0 0-16,0 0 0,21 0 15</inkml:trace>
  <inkml:trace contextRef="#ctx0" brushRef="#br0" timeOffset="92807.35">10075 11557 0,'0'0'0,"0"21"31,0 0-16,0 1-15,0-1 0,0 0 16,-21-21-16,21 21 0,0 0 16,0 0-16,0 1 0,0-1 0,0 0 15,0 0-15,0 0 0,0 0 16,0 1-16,21-22 31,0 0-31,1 0 16,-1-22-16,0 22 0,0-21 15,-21 0-15,21 21 0,0-21 16,1 0-16,-1 0 0,-21-1 0,21 1 16,0 21-16,-21-21 0,0 0 15,0 0-15,21 21 0,-21-21 0,21 21 0,-21 21 47,0 0-47,0 0 16,0 0-16,0 0 0,0 1 15,0-1-15,0 0 16,0 0-16,0 0 0,0 0 16,22-21-16,-1 22 0,0-22 15,0 21-15,0-21 0,0 0 0,1 0 16,-1 0-16,0 0 0,0 0 16,0 0-16,0 0 0,1-21 15,-1-1-15,0 22 0,0-21 0,0 0 16,0 21-16,-21-21 0,0 0 0,22 0 15,-22-1-15,0 1 0,21 0 0,-21 0 16,0 0-16,0 0 0,0-1 16,0 1-16,-21 21 15,-1 0-15,1 0 16,0 0-16,21 21 16,-21-21-16,21 22 0,0-1 0,-21 0 15,21 0-15,0 0 0,-21 0 0,21 1 16,0-1-16,0 0 0,0 0 15,0 0-15,21 0 16,0-21-16,-21 22 0,21-22 16,0 0-16,0 0 0,1 0 15,-1 0-15,0 0 0,0 0 0,0 0 16,0 0-16,22 0 0,-22-22 0,0 1 16,0 21-16,22-21 0,-22 0 15,0 0-15,0 21 0,0-21 0,-21-1 16,21 1-16,1 0 0,-1 0 0,0 0 15,0 21-15,-21-21 0,21 21 16,-21-22-16,0 1 16,0 42-1,0 1-15,-21-1 16,21 0-16,0 0 16,0 0-16,0 0 15,0 1-15,0-1 0,0 0 16,0 0-16,21-21 15,0 0-15,-21 21 0,22-21 16,-1 0-16,0 0 0,0 0 16,-21-21-16,21 21 0,-21-21 15,21 21-15,1-21 0,-22 0 0,0-1 16,21 22-16,0-21 0,0 0 0,-21 0 16,0 0-16,21 0 15,-21 42 32,0 0-47,0 0 0,0 0 16,0 0-16,0 1 0,0-1 15,0 0-15,0 0 16,21-21-16,-21 21 16,22-21-16,-1 21 0,0-21 0,0 0 15,0 0-15,0 0 0,1 0 16,-1 0-16,0-21 0,0 0 15,0 21-15,0-21 0,1 0 0,-1 0 16,0-1-16,-21 1 0,0 0 16,0 0-16,21 0 0,-21 0 0,0-22 15,0 22-15,0 0 0,0 0 0,-21 21 16,0 0 0,0 0-16,-1 21 0,22 0 15,-21 0-15,0 22 0,21-22 16,0 0-16,0 0 0,0 0 0,0 0 15,0 1-15,0-1 0,0 0 16,21 0-16,0 0 0,1-21 16,-1 0-16,0 0 0,0 0 15,0 0-15,22 0 0,-22 0 16,0 0-16,0 0 0,0-21 0,0 21 16,1-21-16</inkml:trace>
  <inkml:trace contextRef="#ctx0" brushRef="#br0" timeOffset="93651.76">8678 12383 0,'0'0'0,"-21"-22"16,0 22-16,0-21 15,21 0-15,-21 21 0,21-21 16,-22 21-16,22-21 0,22 21 47,-1 0-47,0 21 0,0 0 16,-21 0-16,21 0 15,-21 1-15,0-1 0,0 0 0,0 0 16,0 0-16,0 0 0,-21 1 15,0-1-15,0 0 0,0-21 0,-1 21 16,1-21-16,21 21 0,-21-21 16,0 0-16,21-21 47,21 21-47,0 0 0,0 0 15,1 0-15,-1 0 0,0 0 0,0 0 16,0 0-16,0 0 0,1 21 15,-1 0-15,0-21 0,0 22 0,-21-1 16,0 0-16,0 0 16,-21 0-16,0 0 0,0-21 15,-1 22-15,1-1 0,-21-21 0,21 0 16,0 21-16,-1-21 0,1 0 0,0 0 16,0 0-16,0 0 0,0 0 15,-1 0 1,22-21-1,0 0 17,0-1-32,22 1 0,-1 21 15,0-21-15</inkml:trace>
  <inkml:trace contextRef="#ctx0" brushRef="#br0" timeOffset="93831.66">9038 12615 0,'0'0'0,"21"0"0,-21-21 79,21 21-79,1 0 15,-1-21-15,0 21 0,0-21 0</inkml:trace>
  <inkml:trace contextRef="#ctx0" brushRef="#br0" timeOffset="94344.37">9758 12488 0,'21'0'16,"0"-21"-1,0 0-15,-21 0 16,0 0-16,0 0 15,0-1-15,0 1 16,0 0-16,-21 21 16,0 0-16,0 0 0,0 0 15,-22 0-15,22 0 0,-21 21 0,21-21 16,-22 21-16,22 1 0,0-1 0,0-21 16,0 21-16,21 0 0,0 0 15,0 0-15,0 1 0,0-1 16,21 0-16,0-21 0,0 21 15,0-21-15,22 21 0,-22-21 16,0 21-16,21 1 0,-21-22 16,1 21-16,-1 0 0,0-21 0,0 21 15,0-21-15,-21 21 0,0 0 0,0 1 16,-21-1 0,0-21-16,0 0 0,0 21 15,-1-21-15,-20 0 0,21 0 0,-21 0 16,20 0-16,1 0 0,-21 0 0,21 0 15,0 0-15,-1 0 0,1 0 16,0 0-16,21-21 47,21 0-31,0 21-16,1 0 0,-1 0 15,0-22-15,0 1 0,0 21 0,0 0 16,1 0-16</inkml:trace>
  <inkml:trace contextRef="#ctx0" brushRef="#br0" timeOffset="95071.25">9948 12679 0,'0'0'0,"21"0"0,1 0 16,-1 0-1,-21-21-15,21 21 0,0 0 16,0-21-16,0 21 0,-21-22 15,22 22-15,-1-21 0,0 21 0,0-21 16,-21 0-16,21 21 0,-21-21 16,0 0-16,0-1 15,-21 22 1,0 0 0,0 0-16,0 0 0,-1 22 15,22-1 1,-21 0-16,21 0 0,-21-21 0,21 21 15,0 0-15,0 1 0,0-1 0,0 0 16,0 0-16,0 0 0,0 0 16,21 1-16,0-1 15,1-21-15,-22 21 0,21 0 0,0-21 16,0 0-16,0 0 0,0 0 0,1 0 16,-1 0-16,0 0 0,21 0 0,-21-21 15,1 21-15,-1-21 0,0 0 16,0 21-16,0-22 0,0 1 0,1 0 15,-1-21-15,0 21 0,0-1 0,0 1 16,-21-21-16,21 21 0,1-22 16,-22 22-16,0-21 0,0 21 0,21-22 15,-21 22-15,21 0 0,-21 0 0,0 0 16,0 0-16,0-1 0,0 1 16,0 0-1,0 42 1,-21 0-1,0 1-15,21 20 0,0-21 16,0 0-16,-22 0 0,22 22 16,0-22-16,-21 21 0,21-21 0,0 1 15,0 20-15,0-21 0,0 0 0,0 22 16,0-22-16,0 0 0,0 0 16,0 0-16,0 0 0,0 1 0,0-1 15,0 0-15,0 0 0,0 0 16,0 0-1,21-21-15,1 0 16,-1 0-16,0 0 16,0 0-16,0-21 0,0 21 15,-21-21-15,22 21 0,-22-21 0,21 0 16,0 21-16,-21-21 0,0-1 16,0 1-16,0 0 0,0 0 0,0 0 15</inkml:trace>
  <inkml:trace contextRef="#ctx0" brushRef="#br0" timeOffset="95328.1">10520 12488 0,'0'0'0,"-21"22"16,42-22 15,0 0-31,0 0 16,0 0-16,0 0 0,1 0 15,20 0-15,-21 0 0,0 0 0,0 0 16,22 0-16,-22 0 0,0 0 0,0 0 16,0 0-16,1 0 15,-1 0 1,-21-22-16,21 22 16,-21-21-1,21 0-15</inkml:trace>
  <inkml:trace contextRef="#ctx0" brushRef="#br0" timeOffset="96437.06">12171 11409 0,'0'0'0,"-64"-42"16,43 42-16,0 0 0,21-22 16,21 22 15,0 0-31,0 0 0,22 0 16,-1 0-16,0-21 0,1 21 15,20 0-15,1 0 0,-1 0 0,22-21 16,0 21-16,20 0 0,1-21 0,21 21 0,0-21 15,0 21-15,148-21 16,-126-1-16,-1 22 0,0 0 16,21-21-16,-21 21 0,22 0 0,-22 0 15,21-21-15,-21 21 0,1 0 0,-1-21 16,-21 21-16,-21-21 0,-22 21 0,22-21 16,-42 21-16,-1-22 0,1 22 15,-1-21-15,-21 21 0,1 0 0,-1-21 16,-21 21-16,0 0 0,1 0 0,-22-21 15,21 21-15,-21-21 16,0 0-16,-21 21 16,-1-22-1,1 22-15,0 0 0,0 0 0,-21-21 16,20 21-16,1 0 0,-21 0 0,21 0 16,-22 0-16,22 0 0,0-21 0,0 21 15,0 0-15,0 0 16,42-21 15,0 21-31,0 0 0,0 0 16,0 0-16,1 0 0,-1 0 0,0-21 15,0 21-15,0 0 16,0 0-16,1 0 0,-22 21 16,0 0-16,0 0 15,0 0-15,0 1 0,0-1 0,0 21 16,-22-21-16,1 0 0,0 22 0,21-1 15,-21-21-15,0 22 0,0-22 16,-1 21-16,1-21 0,0 0 0,21 1 16,-21 20-16,0-21 0,21 0 0,-21 0 15,21 1-15,-22-1 0,1-21 16,21 21-16</inkml:trace>
  <inkml:trace contextRef="#ctx0" brushRef="#br0" timeOffset="97444.08">17060 10605 0,'21'0'0,"-42"0"0,42-22 0,1 1 0,-1 0 16,0 0-16,-21 0 0,21 0 0,0-1 15,-21 1-15,0 0 0,0 0 0,0 0 16,0 0-16,0-1 0,-21 22 16,0 0-16,-21 0 15,20 0-15,1 22 0,-21-1 16,21 0-16,-22 0 0,22 21 0,0 1 0,-21-1 16,21 0-16,-1 22 0,1-22 0,0 1 15,0-1-15,0 0 16,0 1-16,21-1 0,0 0 0,-22 1 15,22-1-15,0 0 0,0 1 0,0-1 16,0-21-16,0 21 0,22-20 0,-1 20 16,0-21-16,0-21 0,0 21 0,0 0 15,1-21-15,-1 0 0,21 0 16,0 0-16,-20 0 0,20-21 0,0 0 16,1 0-16,-1 0 0,0 0 0,1-1 15,-1-20-15,-21 21 0,21-21 0,-20 20 16,-1 1-16,0-21 0,0 21 15,-21 0-15,0-1 0,21 22 0,-21-21 16,0 0-16,-21 21 31,0 0-31,21 21 0,-21-21 0,0 21 16,-1 1-16,22-1 0,0 0 0,0 0 16,-21 0-16,21 0 0,0 1 15,0-1-15,0 0 0,0 0 0,0 0 16,0 0-16,0 1 0,21-1 0,1-21 15,-1 0-15,0 0 0,0 0 16,0 0-16,22 0 0,-22 0 16,0-21-16,21 21 0,-21-22 0,1 1 15,-1 0-15,0 0 0,0-21 0,0 20 16,-21 1-16,0 0 0,0-21 16,0 21-16,0-1 0,0 1 0,-21-21 15,0 21-15,0 21 0,0-21 16,-1-1-16,1 22 0,-21 0 0,21 0 15,0 0-15,-1 0 0,-20 0 0,21 0 16,0 0-16,0 22 0,21-1 0,-22-21 16,22 21-16,0 0 0,0 0 15,22-21 1,-1 0-16,0 0 0,0 0 0,21 0 16,-20 0-16,20 0 0,-21-21 15</inkml:trace>
  <inkml:trace contextRef="#ctx0" brushRef="#br0" timeOffset="97739.42">17928 10478 0,'0'0'0,"0"-43"0,0 22 0,0 0 0,0 0 16,0 0-16,0 42 16,0 21-1,0-21-15,-21 22 16,21-22-16,-21 21 0,21 0 0,-21 1 15,21-1-15,0 0 0,-22 1 0,1-1 16,0 0-16,21 1 0,-21-1 0,21 0 16,-21-20-16,0 20 0,21 0 15,0-21-15,0 22 0,-22-22 16,22 0-16,0 0 0,0 0 0,0 1 16,0-1-16,22-21 15,-1 0-15,0 0 16,0-21-16,0-1 0,-21-20 15,21 21-15,1 0 0</inkml:trace>
  <inkml:trace contextRef="#ctx0" brushRef="#br0" timeOffset="97996.27">18119 10499 0,'0'0'0,"0"-43"0,0 22 0,0-21 0,0 21 15,0 0-15,0 42 16,0 0-1,0 0-15,0 0 0,-22 22 0,1-1 16,21 0-16,0 22 0,-21-22 0,0 0 16,0 22-16,21-22 0,-21 1 15,-1 20-15,22-21 0,0 1 0,-21-1 16,21 0-16,-21 1 0,21-22 16,-21 21-16,21-21 0,0 22 0,0-22 0,0 0 15,0 0-15,21-21 31,0 0-31,0-21 0,-21 0 16,22 0-16</inkml:trace>
  <inkml:trace contextRef="#ctx0" brushRef="#br0" timeOffset="98371.83">18267 10964 0,'0'0'0,"0"22"0,-21-22 0,21 21 15,-22-21-15,22 21 16,22-21 0,-1 0-16,0 0 15,0 0-15,0 0 0,0 0 0,1 0 16,-1-21-16,0 21 0,-21-21 16,21-1-16,0 1 0,-21 0 15,0 0-15,0 0 16,-21 21-1,0 0-15,0 0 0,0 0 0,-1 0 16,1 21-16,0-21 0,0 21 0,0 0 16,0-21-16,-1 21 0,1 1 0,0-1 15,0 21-15,21-21 0,-21 0 0,21 1 16,0-1-16,0 0 0,0 0 16,0 0-16,0 0 0,0 1 15,21-1-15,0-21 0,0 21 0,0-21 16,1 0-16,-1 0 0,21 0 0,-21 0 15,22 0-15,-22 0 0,21-21 0,-21 0 16,22 21-16</inkml:trace>
  <inkml:trace contextRef="#ctx0" brushRef="#br0" timeOffset="99957.44">18944 10859 0,'0'0'0,"0"-43"16,-21 43-1,0 0-15,0 0 16,-1 0-16,1 0 0,0 21 16,0 1-16,0-22 0,0 21 0,-1 0 15,1 0-15,0 21 0,21-20 0,-21-1 16,21 0-16,-21 21 0,21-21 0,0 22 16,0-22-16,0 21 0,0-21 0,0 1 15,21 20-15,0-21 0,-21 0 16,42-21-16,-20 21 0,-1 1 0,0-22 15,21 0-15,-21 0 0,1 0 0,20 0 16,-21 0-16,21 0 0,-20-22 16,20 1-16,-21 0 0,0 0 0,0 0 15,1-22-15,20 1 0,-21 21 0,-21-21 16,21-1-16,0 1 0,1-22 16,-22 22-16,0 0 0,21-22 0,0 1 15,-21 20-15,0-20 0,0-1 0,21 22 16,-21 0-16,0-1 0,0 1 0,0 21 15,0-21-15,0 20 0,-21 44 32,21-1-32,0 21 15,-21-21-15,0 22 0,-1-1 0,22 21 16,-21-20-16,0-1 0,21 22 16,-21-22-16,21 0 0,0 22 0,-21-22 15,21 0-15,0 1 0,-21-1 16,21 0-16,0 1 0,0-1 0,0-21 15,0 22-15,0-22 0,0 0 0,0 0 16,21 0-16,0-21 0,0 0 0,0 21 16,0-21-16,1 0 0,-1 0 0,0 0 15,0 0-15,0-21 0,0 0 16,1 21-16,-1-21 0,21 0 0,-21 0 16,0-22-16,1 22 0,-22 0 0,21-21 15,0 20-15,0 1 0,0 0 16,-21 0-16,0 0 0,21 0 0,-21-1 15,22 22-15,-44 22 32,22-1-32,-21 0 15,21 0-15,-21 21 0,21-20 0,0-1 16,0 21-16,0-21 0,0 22 0,0-22 16,0 0-16,0 0 0,0 0 0,0 0 15,21 1-15,0-1 0,1 0 16,-1-21-16,0 0 0,0 0 15,0 0-15,0 0 0,1 0 0,-1 0 16,0-21-16,0 21 0,0-21 0,0-1 16,1 1-16,-1 0 0,0 0 15,0 0-15,0-22 0,0 22 0,1 0 16,-1 0-16,0 0 0,0 0 16,-21-1-16,0 1 15,0 42 1,0 1-1,0-1-15,0 0 0,0 0 0,0 0 16,-21 0-16,21 1 16,0-1-16,0 0 0,0 0 15,0 0-15,0 0 0,0 1 0,21-22 16,0 0-16,0 0 16,1 0-16,-1 0 0,0 0 15,21 0-15,-21 0 0,1-22 0,-1 1 16,0 21-16,0-21 0,-21 0 15,0 0-15,21 0 0,-21-1 0,0 1 16,0 0-16,0 0 0,0 0 0,-21 0 16,0-1-16,0 1 0,0 21 0,21-21 15,-22 21-15,1 0 0,0 0 0,0 0 16,42 0 31,0 0-47,0 0 15,1 0-15,-1 0 0,0-21 0,0 21 16,21 0-16,-20 0 0,-1 0 0,21 0 16,-21 0-16,0 0 0,1 0 0,-1 0 15,0 0-15,0 21 16,-21 0-16,0 0 0,0 1 16,0-1-16,0 0 0,0 0 15,0 0-15,0 0 0,0 1 0,0 20 16,-21-21-16,0 0 0,21 0 15,-21 1-15,21-1 16,0 0-16,0 0 0,-22 0 16,22-42 31,0 0-47,0 0 0,0 0 15,22-1-15,-1 1 0,-21 0 16,21 0-16,0-21 0,0 20 0,0 1 15,22-21-15,-22 21 0,0 0 0,21-1 16,-20 1-16,-1 21 0,0-21 0,0 21 16,0 0-16,0 0 0,1 0 15,-1 0 1,-21 21-16,0 0 0,0 1 16,0-1-16,0 21 0,0-21 0,0 0 15,0 1-15,0-1 0,-21 0 0,21 0 16,0 0-16,0 0 0,0 1 0,-22-1 15,22 0-15,-21-21 0,21 21 16,0-42 31,0 0-31,0 0-16,0-1 0,-21 1 0,21 0 15,0 0-15,0 0 0</inkml:trace>
  <inkml:trace contextRef="#ctx0" brushRef="#br0" timeOffset="100175.32">20743 10626 0,'0'0'0,"-21"0"0,0-21 0,0 21 15,0-22-15,-1 22 16,22-21-16,-21 21 31,21 21-15,-21-21-16,0 22 15,0-22-15,0 0 16,21 21-16,-22-21 0,1 0 0</inkml:trace>
  <inkml:trace contextRef="#ctx0" brushRef="#br0" timeOffset="100467.15">19304 10732 0,'0'0'0,"-85"0"16,85 21-16,0 0 15,21-21 1,1 0-16,-1 0 0,21 0 15,0 0-15,-20 0 0,20 0 0,0 0 16,1 0-16,20 0 0,-21 0 16,-20 0-16,20 0 0,0 0 0,-21 0 15,22 0-15,-22 0 0,0 0 16,0 0-16</inkml:trace>
  <inkml:trace contextRef="#ctx0" brushRef="#br0" timeOffset="102063.46">8445 14076 0,'0'-21'16,"0"0"0,-21 21-1,0 0 1,0 0-16,-21 0 0,20 0 0,1 21 15,0-21-15,-21 21 0,21 0 0,-22-21 16,1 21-16,0 0 0,-1 22 16,1-22-16,0 21 0,-1-21 0,1 22 15,-22 20-15,22-20 0,0-1 0,-1 21 16,1 1-16,0-22 16,21 22-16,-1-22 0,-20 22 0,21-1 15,0-21-15,0 22 0,21-1 0,0 1 16,0-1-16,-22-20 0,22 20 15,0 1-15,0-22 0,0 0 0,0 22 16,0-22-16,0 1 0,0-1 0,0 0 16,0 1-16,0-1 0,0 0 15,22 1-15,-1 20 0,0-21 0,-21 1 16,21-1-16,21 0 0,-20 1 0,-1-22 16,21 21-16,0 1 0,1-1 15,-1-21-15,0 21 0,1-20 0,-1 20 16,22-21-16,-22 0 0,21 0 15,1 1-15,-22-1 0,22 0 0,-22 0 16,22-21-16,-1 21 0,-21-21 16,22 0-16,-1 21 0,1-21 0,-1 0 15,1 0-15,-1 0 0,1 0 0,-1 0 16,1 0-16,-1 0 0,1 0 0,-22 0 16,22 0-16,-1 0 0,1-21 15,-22 21-15,22-21 0,-1 21 0,1-21 16,-22 21-16,21-21 0,1 0 0,-22 21 15,1-22-15,20 1 0,-21 0 0,1 0 16,-1-21-16,0 20 0,1 1 16,-1 0-16,0-21 0,1 21 15,-1-22-15,-21 1 0,22 0 0,-1 20 16,-21-41-16,21 42 0,-20-22 0,20 1 16,0 0-16,-21-1 0,1 1 0,20 0 15,-21-1-15,0 1 0,22 0 16,-22-1-16,0 1 0,-21 0 0,21 21 15,-21-22-15,21 1 0,-21 0 0,0-1 16,0 1-16,0 0 0,0-1 16,0 1-16,0 0 0,-21 20 15,0-20-15,21 0 0,-21-1 0,0 22 0,-22-21 16,22 0-16,0 20 0,0-20 0,-22 21 16,22 0-16,-21-22 15,21 22-15,0 0 0,-22-21 0,22 21 16,-21-1-16,-1 1 0,22-21 0,-21 21 15,0 0-15,-1-22 0,1 22 16,0 0-16,-22 0 0,22 0 0,-22-1 16,1 1-16,20 0 0,-20 0 0,-1 0 15,1 21-15,21-21 0,-22 21 16,22 0-16,-22 0 0,22 0 0,-22 0 16,1 0-16,21 0 0,-22 0 0,1 0 15,-1 0-15,1 0 0,-1 0 16,1 0-16,-1 21 0,-21-21 15,22 0-15,-22 21 0,22-21 0,-22 21 16,22-21-16,-1 21 0,1 0 0,20-21 16,-20 22-16,20-1 0,22 0 15,-21 0-15,21 0 0,0 0 0,21 1 16,0-1-16,-22 0 0,1 0 0,21 0 16,-21 0-16</inkml:trace>
  <inkml:trace contextRef="#ctx0" brushRef="#br0" timeOffset="102788.58">7895 14965 0,'0'0'0,"21"0"0,-21-21 16,0 42 0,0 0-1,0 0-15,0 0 0,0 1 0,0 20 16,0-21-16,0 21 0,0-20 15,0 20-15,0-21 0,0 0 0,0 22 16,0-22-16,0 0 0,0 0 0,0 0 16,0 0-1,0-42 17,0 0-32,0 0 15,0-21-15,0 20 0,0 1 16,0-21-16,0 21 0,0-22 0,0 22 15,21-21-15,-21 21 0,0-22 16,22 22-16,-22 0 0,0 0 0,0 0 16,0 0-16,0-1 15,-22 44 1,1-1 0,0 0-16,0 0 0,0 0 0,0 0 15,-1 1-15,1-1 0,0 0 16,0 0-16,0 0 0,21 0 0,0 1 15,-21-1-15,21 0 16,-22-21-16,44 0 31,-1 0-31,0 0 16,0 0-16,0 0 0,0 0 16,1 0-16,-1 0 0,0 0 0,0 0 15,0 0-15,0 0 0,1-21 0,-1 21 16,0 0-16,0 0 0,0 0 15,0 0 1,1 0-16,-22-21 31</inkml:trace>
  <inkml:trace contextRef="#ctx0" brushRef="#br0" timeOffset="102979.47">8255 15071 0,'-21'0'47,"42"0"0,0 0-32</inkml:trace>
  <inkml:trace contextRef="#ctx0" brushRef="#br0" timeOffset="103732.08">8657 14774 0,'0'0'0,"0"-21"0,0 0 16,-21 21 15,21 21-31,-21 0 0,21 1 16,0-1-16,0 0 0,0 0 0,0 0 15,0 0-15,0 22 0,0-22 16,-21 0-16,21 21 0,0-20 0,0 20 16,-22-21-16,22 0 0,0 0 0,0 1 15,0-1-15,0 0 0,0 0 16,0-42 15,0 0-15,0 0-16,0-1 0,0 1 0,0 0 15,0 0-15,0-21 0,0 20 16,0-20-16,0 21 0,0-21 16,22-1-16,-22 22 0,21-21 0,-21 21 15,21-22-15,0 22 0,0 0 16,-21 0-16,21 0 0,1-1 0,-1 22 15,0 0-15,0 0 0,0 22 16,-21-1-16,21 0 0,1 21 16,-22-21-16,21 22 0,-21-1 0,0-21 15,0 22-15,0-1 0,21 0 0,-21-21 16,0 22-16,0-22 0,0 21 0,0-21 16,0 1-16,0 20 15,0-21 1,0-42 15,0 0-31,0 0 0,0-1 0,0 1 16,21 0-16,-21 0 0,0 0 0,21-22 15,0 22-15,1-21 0,-1 0 16,0-1-16,0 22 0,0-21 0,0-1 16,1 22-16,-1 0 0,0 0 0,0 0 15,0 21-15,0 0 16,-21 21-16,22 0 0,-1 0 0,-21 0 15,0 1-15,0 20 0,0-21 0,0 21 16,0-20-16,0 20 0,0 0 16,0-21-16,0 22 0,0-22 15,0 21-15,0-21 0,0 22 0,0-22 16,0 0-16,0 0 0,0 0 0,0 1 16,0-1-16,0 0 15,0-42 16</inkml:trace>
  <inkml:trace contextRef="#ctx0" brushRef="#br0" timeOffset="104247.79">9610 15028 0,'0'0'15,"21"-21"-15,-21 0 0,21 0 0,-21 0 16,0 0-16,0-1 0,0 1 16,0 0-16,0 0 15,-21 21-15,0 0 16,-1 0-16,1 0 0,0 0 0,21 21 16,-21 0-16,0 0 0,0-21 0,-1 22 15,1-1-15,0 21 16,0-21-16,21 0 0,-21 1 0,21 20 15,-21-21-15,21 0 0,0 0 0,0 1 16,0-1-16,0 0 0,21-21 0,0 0 16,0 0-16,0 0 15,0 0-15,1 0 0,-1 0 0,0 0 16,0-21-16,0 0 0,0-1 0,1 1 16,-22 0-16,21 0 15,-21 0-15,0 0 0,0-1 0,0 1 16,21 0-16,-21 0 0,0 0 15,21 21 1,-21 21 0,0 0-16,0 0 15,0 0-15,0 1 0,0-1 16,0 0-16,0 0 0,0 0 16,0 0-16,21 1 0,-21-1 0,21-21 15,1 21-15,-1-21 0,0 0 16,0 0-16,0 0 0,0 0 15,1 0-15,-1 0 16,0-21-16</inkml:trace>
  <inkml:trace contextRef="#ctx0" brushRef="#br0" timeOffset="104547.64">10118 14880 0,'0'0'0,"-22"21"31,22 1-15,0-1-16,0 0 0,0 0 16,-21 0-16,21 22 0,0-22 0,-21 21 15,21 0-15,0-20 0,0 20 0,0 0 16,-21 1-16,21-22 0,0 21 16,0 0-16,0 1 0,0-22 15,-21 21-15,21-21 0,0 1 0,-21 20 16,21-21-16,0 0 0,0 0 15,21-42 17,-21 0-32,21 0 15,-21-21-15,0 20 0,0 1 16,0-21-16,0 21 0</inkml:trace>
  <inkml:trace contextRef="#ctx0" brushRef="#br0" timeOffset="104820.48">10033 15028 0,'0'0'15,"0"-21"-15,0 0 0,0 0 16,0 0-16,21 0 16,0 21-16,-21-22 0,21 22 0,1 0 15,-1-21-15,0 21 0,0-21 0,0 21 16,0 0-16,1 0 0,-1 0 16,0 0-16,0 0 0,-21 21 15,21 0-15,-21 1 16,0-1-16,0 0 0,0 0 15,0 0-15,-21-21 0,0 21 16,0 1-16,0-22 0,-1 21 16,1 0-16,0-21 15,42-21 32</inkml:trace>
  <inkml:trace contextRef="#ctx0" brushRef="#br0" timeOffset="105528.07">10922 14647 0,'0'0'0,"0"-21"0,21-42 16,-21 42-16,0-1 16,0 1-16,-21 21 31,0 43-15,21-22-16,-21 0 0,-22 21 0,22-21 15,0 22-15,0-1 0,0 0 0,-1 1 16,-20-1-16,21 22 0,0-22 0,-22 0 15,22 22-15,-21-1 0,0-20 16,20 20-16,-20-21 0,21 1 16,0-1-16,-22 0 0,43 1 0,-21-22 15,0 21-15,0-21 0,21 1 0,0-1 16,-21 0-16,21 0 16,21-42-1,0 0-15,0 0 16,0-1-16,-21 1 0,22 0 0,-1-21 15,0 21-15,0-22 0,0 1 16,0-22-16,1 22 0,-1-21 0,21 20 16,-21-20-16,0-1 0,22 22 0,-22 0 15,0-22-15,21 22 0,-20-1 16,-1 1-16,0 0 0,-21 21 16,0-22-16,21 22 0,-21 0 0,21 0 15,-21 0-15,0-1 0,0 1 16,0 42 15,-21 1-31,0-1 16,0 0-16,21 0 15,-21 0-15,-1 0 0,1 1 16,0-1-16,21 0 0,-21 0 0,0 0 16,0 0-16,21 1 0,-22-1 0,22 0 15,-21 0-15,21 0 16,-21 0-16,0 1 0,21-1 15,-21-21-15,21 21 0,0 0 0,-21-21 16,-1 21-16,1 0 0,21 1 0,-21-1 16,0 0-16,0-21 0,21 21 15,-21 0-15</inkml:trace>
  <inkml:trace contextRef="#ctx0" brushRef="#br0" timeOffset="107667.62">8467 16108 0,'21'0'16,"-21"-21"30,0 0-46,0-1 16,-21 1 0,-1 21-1,1-21 1,0 21-16,0 0 16,0 0-16,0 21 15,-1 0-15,22 1 16,-21-1-16,0 0 0,21 0 0,0 0 15,0 0-15,-21 1 0,21-1 0,0 0 16,0 21-16,0-21 16,0 1-16,0-1 0,0 0 15,21-21-15,0 0 16,0 0 0,1 0-16,-1 0 15,0-21-15,0 21 0,-21-21 0,21-1 16,0 1-16,1 0 0,-1 0 15,0 0-15,0 0 0,0-22 0,0 22 16,1 0-16,-22-21 0,21-1 0,-21 22 16,21-21-16,0-1 0,-21 22 15,0-21-15,0 21 0,0 0 16,0-1-16,0 1 0,0 0 0,-21 42 47,21 0-47,0 1 0,-21 20 15,21 0-15,0-21 0,-21 22 16,21-1-16,0 0 0,0 1 0,0-1 16,0 0-16,0-20 0,0 20 0,0-21 15,0 0-15,0 0 0,21 1 16,0-1-16,0-21 0,-21 21 0,21-21 16,0 0-16,1 0 15,-1 0-15,0 0 0,0 0 16,0 0-16,-21-21 0,21 21 0,1-21 15,-1-1-15,-21 1 0,0 0 0,21 0 16,-21 0-16,0 0 16,21-1-16,-21 1 0,0 0 15,0 42 1,0 0 0,0 1-16,0-1 0,0 0 15,0 0-15,0 0 16,0 0-16,0 1 31,-21-44 0,21 1-31,0 0 16</inkml:trace>
  <inkml:trace contextRef="#ctx0" brushRef="#br0" timeOffset="107852.52">8953 15939 0,'0'21'15,"-21"-21"1,21 21-16,-21-21 0,21 21 16,0 0-16,0 0 15</inkml:trace>
  <inkml:trace contextRef="#ctx0" brushRef="#br0" timeOffset="108575.5">9207 16087 0,'0'0'0,"43"-21"0,-43-1 16,0 1 0,0 0-16,-21 21 31,-1 21-31,22 0 16,-21 1-16,0-1 0,21 0 0,-21 0 15,21 21-15,-21-20 0,21-1 16,0 21-16,0-21 0,0 0 0,0 1 15,0-1-15,0 0 0,0 0 0,21 0 16,0 0 0,0-21-16,0 0 0,1 0 0,-1 0 15,0 0-15,0 0 0,0 0 0,0 0 16,22 0-16,-22-21 0,0 0 16,0 0-16,0 0 0,1 0 0,-1-1 15,21 1-15,-21-21 0,0 0 0,-21 20 16,22-20-16,-1 0 0,-21-1 15,21 1-15,-21 21 0,0-21 0,0-1 16,0 22-16,0 0 0,0 0 0,0 0 16,0-1-16,-21 44 31,21-1-31,-21 0 0,-1 0 16,22 0-16,0 22 0,0-1 0,0 0 15,0-21-15,0 22 0,0-1 16,0-21-16,0 0 0,0 22 0,0-22 15,0 0-15,0 0 0,0 0 0,0 1 16,22-22 0,-1 0-16,0 0 0,0 0 15,0 0-15,0 0 16,1-22-16,-22 1 0,21 0 16,-21 0-16,21 21 0,-21-21 15,0 0-15,0 42 31,0 0-15,0 0-16,0 0 0,0 0 16,0 1-16,0-1 15,0-42 32,0-1-47</inkml:trace>
  <inkml:trace contextRef="#ctx0" brushRef="#br0" timeOffset="108767.39">9885 15896 0,'0'-21'0,"21"0"16,-21 42 78</inkml:trace>
  <inkml:trace contextRef="#ctx0" brushRef="#br0" timeOffset="108943.78">9419 16108 0,'0'0'0,"-21"21"15,0 0-15,42-21 32,0 0-17,0 0-15,0 0 0,22 0 0,-22 0 16,21 0-16,-21 0 0,1 0 0,20-21 16,-21 21-16,0 0 0,0-21 15</inkml:trace>
  <inkml:trace contextRef="#ctx0" brushRef="#br0" timeOffset="109711.77">10160 16044 0,'-21'0'0,"0"0"0,-1 22 15,1-1-15,0 0 16,0 0-16,21 0 16,-21-21-16,21 21 0,0 1 0,0-1 15,0 0-15,0 0 16,0 0-16,21-21 16,0 0-16,0 0 0,0 0 15,1 0-15,-1 0 0,0 0 16,0 0-16,0 0 0,0-21 15,-21 0-15,0 0 16,0 0-16,0-1 16,-21 1-16,21 0 0,-21 0 15,21 0-15,-21 0 16,21-1-16,0 1 0,0 0 16,0 0-16,21 21 15,0 0-15,0 0 0,1 0 16,-1 0-16,0 0 15,-21 21-15,21 0 16,-21 0-16,21 1 0,-21-1 0,0 0 16,0 0-16,0 0 0,21 0 15,-21 1-15,0-1 16,0 0-16,0 0 16,0-42 30,0 0-46,0 0 16,22-1-16,-22 1 0,21 0 16,-21 0-16,21 0 0,0 0 15,0-22-15,0 22 0,-21 0 0,22 0 16,-1 0-16,0 21 0,0-22 0,0 22 16,0 0-16,1 0 0,-22 22 15,21-1-15,0 0 16,-21 0-16,0 21 0,0-20 0,0-1 15,0 0-15,0 0 0,0 0 16,0 0-16,0 1 0,0-1 0,0 0 16,0 0-1,21-42 48</inkml:trace>
  <inkml:trace contextRef="#ctx0" brushRef="#br0" timeOffset="110960.31">10985 16066 0,'0'0'0,"0"-22"0,0-20 16,0 21-16,0 0 15,0 0-15,0-1 0,0 1 16,-21 21-16,0 0 15,0 0-15,0 21 0,0-21 16,-1 22-16,22 20 0,-21-21 16,0 0-16,0 22 0,0-22 0,21 0 15,0 21-15,-21-21 0,21 1 0,0-1 16,0 0-16,0 0 0,0 0 16,0 0-16,21-21 15,0 0-15,0 0 16,0 0-16,0 0 0,1 0 15,-1-21-15,-21 0 0,21 21 0,0-21 16,0 0-16,-21 0 0,0-1 0,21 1 16,1-21-16,-22 21 0,21 0 0,-21-1 15,0 1-15,0 0 0,0 0 16,0 0-16,0 42 31,0 0-31,0 0 16,0 0-16,0 1 0,0-1 0,-21 0 15,21 0-15,0 0 0,0 0 16,0 1-16,0-1 0,0 0 0,0 0 16,0 0-16,21-21 15,0 0-15,0 0 0,0 0 16,0 0-16,1 0 16,-1 0-16,0-21 0,0 0 0,0 21 15,0-21-15,1 0 0,-1-1 0,-21 1 16,21 0-16,-21 0 0,0-21 0,21 20 15,-21 1-15,0 0 0,0 0 16,0 0-16,0 0 0,0 42 47,0 0-47,0 0 0,0 0 0,0 0 16,0 1-16,0-1 15,21 0-15,-21 0 0,21 0 0,-21 0 16,0 1-16,22-1 15,-22 0-15,21 0 0,-21 0 16,21-21-16,0 0 16,0 0-16,0 0 15,1 0-15,-1 0 0,0-21 16,0 21-16,-21-21 0,21 0 16,0 21-16,1-21 0,-22-1 15,21 1-15,0 0 0,0 0 16,-21 0-16,21 0 0,0-1 0,-21-20 15,22 21-15,-22 0 0,21 21 16,-21 21 15,0 0-31,0 0 0,0 0 16,0 1-16,0-1 0,0 0 0,0 0 16,0 0-16,0 0 15,0 1-15,0-1 0,21-21 16,0 0-16,0 0 15,0 0 1,1 0-16,-1-21 16,0-1-16,-21 1 0,21 0 15,0 0-15,-21 0 0,0 0 0,21-1 16,-21 1-16,22 0 0,-22 0 16,21 0-16,-21 0 0,0 42 46,0 0-46,0 0 0,-21 0 16,21 0-16,0 1 0,0-1 0,-22 21 16,22-21-16,0 0 0,-21 22 0,21-22 15,0 21-15,0-21 16,0 22-16,0-1 0,0 0 0,0-20 16,0 20-16,-21 0 0,21 1 0,-21-1 15,21 0-15,-21 1 0,0-1 0,21 0 16,-22 1-16,1-1 0,0-21 15,0 21-15,21-20 0,-21-1 0,0 0 16,-1 0-16,22 0 0,-21 0 16,0-21-16,0 22 0,0-22 15,0 0 1,-1 0-16,22-22 16,-21 1-16,21 0 15,-21 0-15,21 0 0,0 0 16</inkml:trace>
  <inkml:trace contextRef="#ctx0" brushRef="#br0" timeOffset="112395.66">10731 14669 0,'0'0'0,"0"-22"16,0 1-1,0 0-15,-21 21 16,0 0-16,0 0 16,0 21-16,0-21 15,-1 21-15,22 1 0,-21-1 16,0 0-16,21 21 0,-21-21 0,21 22 16,0-1-16,-21 0 0,0 1 0,-1-1 15,22 0-15,-21 1 0,21-1 16,0 0-16,-21 22 0,0-22 0,21 1 15,-21-22-15,21 21 0,0 0 0,-21-20 16,21 20-16,-22-21 0,22 0 0,-21 0 16,21 1-16,0-1 15,0 0-15,0 0 16,0-42 15,0 0-31,21 0 0,1-22 16,-1 22-16,0 0 0,-21-21 15,21 20-15,0-20 0,22 0 0,-22-22 16,0 22-16,21-22 0,1 22 16,-1-21-16,-21 20 0,21-20 0,1 20 15,-22-20-15,21 21 0,-21-1 0,1 1 16,-1 0-16,-21-1 16,0 22-16,0-21 0,0 21 0,0-1 15,0-20-15,0 21 0,0 0 0,0 0 16,0-1-16,0 1 15,0 0-15,-21 21 32,-1 0-32,1 21 0,21 0 15,-21 22-15,0-22 0,0 21 0,0 1 16,-1-1-16,1 0 0,0 1 16,0-1-16,0 0 0,0 1 0,-1-22 15,1 21-15,0 0 0,0 1 0,0-22 16,0 21-16,-1-21 15,1 22-15,0-22 0,0 21 0,0-21 16,-22 1-16,43-1 0,-21 0 0,0 0 16,0 0-16,21 0 0,0 1 0,-21-1 15,21 0 1,-21-21-16,21 21 16,21-42 30,0 0-30,-21 0-16,21-1 0,0 1 16,0 0-16,-21 0 0,22-21 15,-1 20-15,21-20 0,-21 0 0,0 21 16,22-22-16,-22 1 0,21 0 16,1-22-16,-22 22 0,21-1 0,0-20 15,1 21-15,-1-1 0,0-20 0,1 20 16,-22 1-16,21 0 0,-21 21 15,1-1-15,-1-20 0,0 21 0,-21 0 16,0 0 0,-21 21-1,0 0-15,-1 0 16,1 0-16,0 0 0,0 0 16,0 0-1,0 21 1,-1-21-16,1 21 0,21 0 15,-21 0-15,0-21 16,21 21-16,-21 1 0,21-1 16,-21-21-16,-1 21 0,22 0 0</inkml:trace>
  <inkml:trace contextRef="#ctx0" brushRef="#br0" timeOffset="115934.95">11896 14605 0,'21'0'63,"0"0"-63,0 0 16,-21-21-16,21 21 0,0 0 0,1 0 15,-1 0-15,0 0 16,21 0-16,-21 0 0,1 0 0,-1 0 15,21 0-15,-21 0 0,22 0 0,-22 0 16,21 0-16,-21-21 16,22 21-16,-1 0 0,0 0 0,-21 0 15,22 0-15,-1 0 0,0 0 0,1 0 16,-1 0-16,22 0 0,-22 0 16,21 0-16,1 0 0,-1 0 0,1 0 15,-1 0-15,1 0 0,-1-21 0,1 21 16,-1 0-16,1 0 0,-1-22 15,22 22-15,-21-21 0,20 21 0,1 0 16,21-21-16,0 21 0,-22-21 0,22 21 16,0 0-16,-21-21 0,20 21 0,-20-21 15,21 21-15,-21 0 16,20 0-16,-20 0 0,0-22 0,-22 22 16,22 0-16,-22 0 0,1 0 0,-22 0 15,22-21-15,-22 21 0,0 0 16,1 0-16,-1 0 0,0-21 0,1 21 15,-1 0-15,-21 0 0,22-21 0,-1 21 16,0 0-16,1 0 0,-22-21 16,21 21-16,0 0 0,-20 0 0,-1-21 15,0 21-15,0 0 0,0-22 0,0 22 16,1 0-16,-22-21 16,21 21-1,-21-21 1,0 0-1,-21 21-15,-1 0 0,1-21 16,0 21-16,0-21 0,-21 21 16,20 0-16,1 0 0,0-22 0,-21 22 15,21 0-15,-1 0 0,1 0 0,0 0 16,21-21-16,-21 21 16,0 0-16,42 0 62,0 0-62,0 0 0,0 0 16,1 0-16,-1 0 0,0 0 15,21 0-15,-21 0 0,1 0 0,-1 0 16,21 0-16,-21 0 0,0 0 16,1 0-16,20 0 0,-42-21 0,21 21 15,0 0-15,-42 21 31,0 0-31,0-21 16,-22 22-16,22-1 0,0 0 0,0 0 16,-21 21-16,20-20 0,-20 20 0,21 0 15,0 1-15,-22-22 0,22 21 16,0 0-16,0-20 0,0 20 16,0-21-16,-1 0 0,1 22 0,0-22 15,0 0-15,0 0 0,21 0 16,-21-21-16,-1 21 0,22 1 0,-21-1 15,0-21-15,0 0 16,21 21-16,-21-21 16</inkml:trace>
  <inkml:trace contextRef="#ctx0" brushRef="#br0" timeOffset="117229.02">16573 14224 0,'0'0'0,"0"-42"15,0 21-15,0-1 0,0 1 16,0 0-16,0 0 0,0 0 16,0 42 15,0 0-31,0 0 15,0 0-15,0 22 0,0-1 0,0 0 16,0 1-16,0-1 0,0 22 16,0-22-16,0 0 0,0 1 15,0-1-15,0 0 0,0 1 0,0-22 16,0 21-16,0-21 0,0 0 0,0 1 16,0-1-16,-21-21 46,21-21-46,0-1 0,0 1 0,0 0 16,0 0-16,0 0 0,0-22 16,0 1-16,0 0 0,0-1 0,0-20 15,21 21-15,1-22 0,-1 22 0,0-22 16,-21 22-16,21 0 0,-21-1 16,21 1-16,-21 0 0,21 20 15,-21 1-15,0 0 0,0 0 0,22 21 16,-22 21-1,21 0-15,-21 22 0,0-22 16,21 21-16,0 0 0,0 1 0,-21-1 16,0 0-16,21 1 0,-21-1 0,22 0 15,-22 1-15,0-1 0,0-21 0,0 22 16,0-22-16,21 0 0,-21 0 16,0 0-16,0 0 15,21-21 1,-21-21-16,0 0 15,0 0-15,21 0 0,0-22 16,0 22-16,-21-21 0,22 0 0,-1 20 16,-21-20-16,21 0 0,0-1 0,0 1 15,0 0-15,-21-1 0,22 1 16,-1 21-16,0-21 0,-21 20 0,0 1 16,0 0-16,21 21 0,0 0 15,-21 21 1,0 0-16,0 1 0,0-1 0,0 0 15,21 21-15,-21 1 0,0-22 0,22 21 16,-22 0-16,0 1 0,0-1 0,0 0 16,0 1-16,0-22 15,0 21-15,0-21 0,0 22 0,0-22 16,0 0-16,0 0 0,0 0 0,0 1 16,0-1-16,0 0 15</inkml:trace>
  <inkml:trace contextRef="#ctx0" brushRef="#br0" timeOffset="118131.61">17907 14245 0,'0'0'16,"0"-21"-16,0-21 0,0 21 16,0-1-16,-21 22 31,0 0-31,-1 22 0,1-1 16,0 0-16,0 0 0,0 0 15,21 22-15,-21-22 0,-1 21 16,1-21-16,0 22 0,21-1 15,-21-21-15,21 21 0,-21-20 0,21-1 16,-21 0-16,21 0 0,0 0 0,0 0 16,0 1-16,21-22 15,0 0-15,0 0 16,0 0-16,0 0 0,1-22 0,-1 1 16,-21 0-16,21 21 0,0-21 0,0 0 15,-21 0-15,0-22 0,0 22 16,21 0-16,-21 0 0,22-22 0,-22 22 15,0 0-15,21 0 0,-21 0 0,0 0 16,0 42 15,0 0-15,0 0-16,0 0 0,0 0 16,0 1-16,0-1 0,0 0 0,0 0 15,0 0-15,0 0 0,21 1 16,0-22-16,-21 21 0,0 0 0,21-21 15,0 0-15,1 21 0,-1-21 0,0 0 16,0 0-16,0 0 16,0 0-16,1-21 0,20 0 0,-21 21 15,0-21-15,0-1 0,1 1 0,-1 0 16,0 0-16,0 0 0,-21 0 0,21-1 16,-21 1-16,21 0 15,-21 0-15,0 0 0,0 0 16,0-1-16,0 44 47,0-1-47,0 0 15,0 0-15,0 0 0,-21 0 0,21 1 16,0 20-16,-21-21 0,21 21 0,0-20 16,0 20-16,-21 0 15,21 1-15,-21 20 0,21-21 0,0 22 0,0-22 16,-21 22-16,21-1 0,0 1 0,-22-1 15,22 1-15,0-1 0,0 1 16,-21-22-16,21 22 0,-21-22 0,21 0 16,-21 1-16,21-1 0,0-21 15,0 21-15,0-20 0,-21-1 0,21 0 16,0-42 15,0 0-31,0-1 16,0 1-16,0 0 15,0 0-15,0 0 0,-21 0 16,21-1-16,0-20 0,0 0 0,0 21 16</inkml:trace>
  <inkml:trace contextRef="#ctx0" brushRef="#br0" timeOffset="118568.88">18182 14436 0,'0'0'0,"0"-21"0,0-43 16,0 43-16,0 0 0,0-22 0,21 22 15,0 0-15,1 0 0,20 21 16,-21-21-16,0 0 0,22 21 0,-22-22 16,21 22-16,0 0 0,-20 0 15,20 0-15,-21 0 0,21 0 0,-20 0 16,-1 0-16,0 0 0,0 22 0,-21-1 15,0 0-15,0 0 0,0 0 0,0 0 16,0 1-16,0 20 0,-21-21 16,0 0-16,0 0 0,-1 1 0,-20-1 15,0 0-15,21 0 0,-22 0 0,22 0 16,-21 1-16,21-22 0,-1 21 0,1-21 16,0 0-16,0 21 0,21 0 31,-21-21-31,21 21 62,-21-21-62,-1 0 32</inkml:trace>
  <inkml:trace contextRef="#ctx0" brushRef="#br0" timeOffset="121195.27">13144 17166 0,'0'0'0,"22"-21"16,20-21-16,-21 21 15,-21-1-15,0 1 0,0 0 0,0 0 16,0 0-16,-21 21 16,-21 0-16,20 0 0,-20 0 15,0 0-15,-1 21 0,1 0 0,0 0 16,-1 0-16,1 1 0,21 20 15,-21-21-15,20 21 0,1-20 0,0 20 16,21-21-16,0 21 0,-21 1 16,21-1-16,0-21 0,0 22 0,0-1 15,0 0-15,0-21 0,0 1 16,21-1-16,0 0 0,0 0 16,22-21-16,-1 0 0,0 0 15,1 0-15,-1 0 0,22-21 0,-22 0 16,0 0-16,22-22 0,-22 22 15,0 0-15,-20 0 0,20-22 0,-21 22 16,0 0-16,-21 0 0,0 0 16,0 0-16,-21 21 31,0 21-31,0 0 16,21 0-16,-21 21 0,21-20 15,0-1-15,0 0 16,0 0-16,0 0 0,0 0 0,0 1 15,21-1-15,0 0 0,0-21 16,0 0-16,0 21 0,22-21 0,-22 0 16,0 0-16,21 0 0,-20-21 15,20 0-15,-21 0 0,0-1 0,0 1 16,1 0-16,-22-21 0,0 21 16,0-1-16,0 1 0,0-21 0,0 21 15,-22 0-15,1-1 0,0 1 16,0 21-16,0-21 0,0 21 0,-22 0 15,22 0-15,-21 0 0,21 0 0,-1 0 16,1 21-16,0 0 16,0 1-16,0-22 0,21 42 0,-21-21 15,21 0-15,0 0 0,0 1 16,0-1-16,0 0 0,21 0 0,0-21 16,21 0-16,-21 0 0,22 0 15</inkml:trace>
  <inkml:trace contextRef="#ctx0" brushRef="#br0" timeOffset="121460.11">14033 17166 0,'0'-21'15,"0"42"-15,22-63 0,-22 21 0,0 0 0,0-1 16,-22 22 0,1 0-16,0 43 15,0-1-15,0 0 16,0-20-16,21 20 0,-22 21 0,1-20 15,21-1-15,-21 22 0,0-22 16,0 21-16,0-20 0,21-1 0,0 22 16,-22-43-16,22 21 0,0-21 15,0 22-15,0-22 0,0 0 16,22-21 0,-1 0-16,0-21 0,0 0 0,0-22 15,0 22-15,1-21 0</inkml:trace>
  <inkml:trace contextRef="#ctx0" brushRef="#br0" timeOffset="121688.01">14224 17166 0,'0'0'15,"0"-21"-15,0 0 0,-21 42 32,21 0-32,0 0 0,-21 1 15,-1 20-15,1-21 0,21 21 0,0 1 16,-21-22-16,21 21 0,-21 1 15,0-1-15,21 0 0,0-21 0,0 22 16,-21-22-16,21 21 0,0-21 16,0 1-16,0-1 15,21-21 1,0 0-16,-21-21 0,21-1 16,0 22-16,-21-21 0</inkml:trace>
  <inkml:trace contextRef="#ctx0" brushRef="#br0" timeOffset="122027.82">14245 17484 0,'0'21'16,"21"-21"-1,-21 21-15,21-21 16,1 0-16,-1 0 16,0 0-16,0-21 15,0 0-15,0 21 0,1-21 0,-1 21 16,-21-22-16,21 1 0,-21 0 15,21 0-15,-21 0 16,-21 21 0,0 0-16,0 0 0,-1 0 15,1 0-15,0 0 0,0 0 0,0 21 16,21 0-16,-21 0 0,-1 0 16,22 1-16,0-1 0,0 0 0,0 0 15,0 21-15,0-20 0,0-1 16,0 0-16,22 0 0,-22 0 15,21-21-15,0 0 16,0 21-16,21-21 0,-20 0 0,-1 0 16,21 0-16,-21-21 0,22 0 0,-22 0 15</inkml:trace>
  <inkml:trace contextRef="#ctx0" brushRef="#br0" timeOffset="123399.6">14944 17357 0,'0'0'16,"0"-21"-16,0-1 0,0 1 0,0 0 15,0 0-15,-22 21 32,1 0-32,21 21 0,-21 0 15,0 0-15,21 1 0,-21-1 0,21 0 16,-21 21-16,21-21 0,-22 22 16,22-1-16,0-21 0,0 22 0,0-22 15,0 0-15,0 21 0,0-21 16,22 1-16,-1-22 0,0 21 0,0-21 15,0 0-15,0 0 0,1 0 0,20 0 16,-21 0-16,0-21 0,0-1 16,1 1-16,20 0 0,-21-21 0,0 21 15,0-22-15,1 1 0,-1 0 16,0-1-16,-21 1 0,0-22 16,0 22-16,0 0 0,21-1 0,-21-20 15,0 21-15,0-1 0,0 22 16,0-21-16,0 21 0,0-1 0,-21 44 31,21-1-31,-21 0 0,0 21 16,-1-21-16,22 22 0,-21-1 15,21 0-15,-21-20 0,21 20 0,-21 0 16,21 1-16,0-1 0,0 0 0,0 1 16,0-1-16,21-21 0,0 21 15,0-20-15,1-1 0,-1 0 0,0 0 16,21 0-16,-21-21 15,22 0-15,-22 0 0,0 0 0,21 0 16,-20 0-16,-1-21 0,0 0 0,0 0 16,0 0-16,0-1 0,-21-20 15,0 21-15,22 0 0,-22-22 0,21 22 16,-21 0-16,0 0 0,0 0 16,0 42-1,0 0 1,0 0-16,0 0 0,0 1 15,0-1-15,0 0 0,0 0 0,0 0 16,0 22-16,0-22 16,0 0-16,21-21 0,0 0 15,0 0-15,0 0 16,1 0-16,-1 0 0,21 0 0,-21 0 16,0-21-16,1 0 0,-1-1 0,21 1 15,-21 0-15,-21 0 0,21 0 16,1 0-16,-22-1 0,21 1 0,-21 0 15,0 0-15,0 0 0,0 42 32,0 0-32,0 0 15,-21 0-15,21 1 0,0-1 16,0 0-16,0 0 0,0 0 16,0 0-16,0 1 0,0-1 15,21 0-15,0-21 16,0 0-16,0 0 0,0 0 15,1 0-15,-1-21 16,-21 0-16,21 21 0,-21-22 0,0 1 16,0 0-16,0 0 0,0 0 15,0 0-15,0-1 0,-21 1 0,0 0 16,-1 0-16,1 0 0,21 0 0,0-1 16,-21 1-1,21 0-15,21 21 31,0-21-31,1 21 0,-1 0 16,0 0-16,21 0 0,-21 0 0,1 0 16,20 0-16,-21 21 0,21-21 15,-20 21-15,-1-21 0,0 21 0,-21 1 16,21-1-16,0 0 16,-21 21-16,0-21 0,0 1 0,0-1 15,0 0-15,0 21 0,0-21 0,0 1 16,0-1-16,0 0 0,0 0 15,0 0-15,-21-21 0,21 21 0,0-42 47,0 0-31,0 0-16,0 0 0,21 0 16,-21-22-16,21 22 0,1-21 0,-1-1 15,-21 1-15,42 0 0,-21 21 16,0-22-16,22 22 0,-1-21 0,-21 21 15,22-1-15,-22 22 0,0 0 16,0 0-16,0 0 0,0 22 0,-21-1 16,22 0-16,-22 0 0,0 0 0,0 22 15,0-22-15,0 21 0,0 0 16,0 1-16,-22-22 0,22 21 16,-21-21-16,0 22 0,21-22 15,0 0-15,0 0 0,-21 0 0,21 1 16,-21-22-16,21-22 31,0 1-31,0 0 0,0 0 16,-21-21-16,21 20 0,-22-20 15</inkml:trace>
  <inkml:trace contextRef="#ctx0" brushRef="#br0" timeOffset="123595.56">16383 16785 0,'0'0'0,"-21"-21"0,21 0 0,-21 21 16,21-21-16,-22 21 16,22 21 31,-21-21-16,0 0-31</inkml:trace>
  <inkml:trace contextRef="#ctx0" brushRef="#br0" timeOffset="123795.44">15240 17060 0,'0'0'0,"-21"22"0,0-22 0,-1 21 15,44-21 1,-1 0-16,0 21 15,21-21-15,1 0 0,-1 0 0,0 0 16,1 0-16,-1 0 0,0 0 16,-21 0-16,22 0 0,-1-21 0,-21 21 15,0 0-15,1-21 16,-1 21-16,0 0 0</inkml:trace>
  <inkml:trace contextRef="#ctx0" brushRef="#br0" timeOffset="124279.62">18140 16870 0,'0'-42'16,"0"84"-16,0-106 0,0 22 0,0 21 15,0 0-15,0 63 16,0-21 0,0 22-16,-21-1 0,21 0 15,0 1-15,0 20 0,-22-21 0,22 1 16,-21 20-16,21-20 0,-21-1 16,21 0-16,0 1 0,0-22 0,0 21 15,-21 0-15,21-20 0,0-1 16,0 0-16,0 0 0,0 0 15,0-42 1,0 0 0,0 0-16,0 0 0,0-1 0,0 1 15,0-21-15</inkml:trace>
  <inkml:trace contextRef="#ctx0" brushRef="#br0" timeOffset="124475.51">18013 16912 0,'0'0'0,"0"-42"0,0-43 15,0 43-15,0 21 16,0 0-16,21-1 0,0 22 16,0-21-16,0 21 0,1 0 0,20-21 15,-21 21-15,21 0 0,-20 0 0,20 0 16,-21 0-16,21 0 0,-20 21 16,-1-21-16,0 21 0,-21 1 0,21-1 15,-21 0 1,0 0-16,-21 0 0,0 0 15</inkml:trace>
  <inkml:trace contextRef="#ctx0" brushRef="#br0" timeOffset="124651.4">17992 17145 0,'0'21'0,"0"-42"0,0 63 0,0-20 0,21-22 16,0 0-1,0 0-15,0 0 0,22 0 0,-22 0 16,21 0-16,-21 0 0,22 0 15,-1 0-15,0 0 0,-21-22 0,22 22 16,-1-21-16,-21 21 0,22-21 16,-22 21-16,0-21 0,0 0 15,0 21-15</inkml:trace>
  <inkml:trace contextRef="#ctx0" brushRef="#br0" timeOffset="125024.18">18690 17082 0,'0'21'62,"0"0"-62,21 0 0,0 0 16,-21 0-16,22 1 16,-22 20-16,0-21 0,0 0 15,0 0-15,0 1 0,0-1 0,0 0 16,0 0-16,0 0 0,0 0 15,0-42 32,0 0-47,0 0 0,21 0 0,0 0 16,-21-22-16,21 22 0,0-21 16,-21 21-16,21-22 0,1 1 0,-1 0 15,-21 20-15,21-20 0,0 21 0,-21 0 16,0 0-16,21 21 15,0 0-15,1 0 16,-22 21-16,0 0 16,0 0-16,0 0 0,21 0 0,-21 1 15</inkml:trace>
  <inkml:trace contextRef="#ctx0" brushRef="#br0" timeOffset="126111.57">19367 17378 0,'0'0'0,"22"0"0,-1 0 0,0 0 0,0 0 16,-21-21-16,21 0 16,-21-1-16,21 22 0,-21-21 15,0 0-15,0 0 0,0 0 0,0 0 16,-21-1-16,0 1 0,0 0 16,0 0-16,-22 0 0,22 21 0,0 0 15,-21 0-15,21 0 0,-22 21 16,22 0-16,-21 0 0,21 0 0,-1 1 15,1-1-15,0 0 0,0 0 0,21 21 16,0-20-16,0-1 0,0 0 16,0 0-16,0 0 0,21 0 15,0 1-15,0-22 0,1 0 16,20 0-16,-21 0 0,0 0 16,22 0-16,-22 0 0,21-22 15,-21 1-15,0 0 0,1 0 0,-1 21 16,0-21-16,0 0 0,-21-1 0,0 1 15,0 0-15,0 0 0,0 0 16,0 0-16,0-1 16,0 44-1,0-1-15,0 0 16,0 0-16,0 0 0,0 0 16,0 1-16,0-1 0,21 0 15,0 0-15,1-21 0,20 0 16,-21 0-1,0 0-15,0 0 0,22 0 0,-22 0 16,0 0-16,21-21 0,-20 0 0,-1 21 16,0-21-16,0-1 0,-21 1 15,0 0-15,21 0 0,-21 0 0,0 0 16,0-1-16,0 1 0,0 0 16,0 0-16,0 42 31,0 0-31,0 0 0,0 1 15,0-1-15,0 0 0,0 0 16,0 0-16,0 0 0,-21 1 16,21-1-16,0 0 0,0 0 15,0 0 1,0-42 15,0 0-31,0 0 16,0 0-16,0-1 0,21 1 15,-21 0-15,21 0 0,1 0 16,-22 0-16,21-1 0,0 1 0,0 0 16,0 0-16,0 0 0,1 21 0,-1 0 15,0 0-15,-21 21 16,21 0-16,-21 0 16,0 0-16,0 1 0,0-1 15,0 0-15,0 0 0,0 0 0,0 0 16,0 1-16,0-1 0,0 0 0,0 0 15,-21-21 32,21-21-47,0 0 0,0 0 16,0-1-16,21 1 16,0 0-16,-21-21 15,21 21-15,1-1 0,-1 1 0,0 0 16,0 0-16,21 0 0,-20 21 0,-1 0 15,0 0-15,0 0 16,-21 21-16,0 0 16,0 0-16,0 22 0,0-22 0,0 0 15,0 0-15,-21 0 0,21 22 0,-21-22 16,0 0-16,21 0 16,0 0-16,0 0 0,0 1 15,0-44 16</inkml:trace>
  <inkml:trace contextRef="#ctx0" brushRef="#br0" timeOffset="126474.72">20616 17251 0,'0'21'16,"21"-21"0,1 0-16,-1 0 15,0-21-15,0 0 16,0 21-16,0-21 0,1-1 16,-22 1-16,0 0 0,0 0 15,0 0-15,0 0 16,-22 21-16,1-22 0,0 22 15,-21 0-15,21 0 0,-1 22 16,1-1-16,0 0 0,0 0 0,21 0 16,-21 0-16,21 22 0,-21-22 0,21 0 15,0 0-15,0 0 0,0 1 16,0-1-16,0 0 0,21-21 0,0 21 16,0-21-1,0 0-15,0 0 0,1 0 0,-1 0 0,0 0 16,0 0-16,0-21 0</inkml:trace>
  <inkml:trace contextRef="#ctx0" brushRef="#br0" timeOffset="127037.39">21145 16976 0,'0'0'0,"0"-21"0,0-1 16,0 44-1,0-1-15,0 0 16,0 0-16,-21 0 0,21 22 0,-21-22 15,21 0-15,-21 21 16,21-21-16,0 1 0,0 20 0,0-21 16,0 0-16,-21 0 0,21 1 15,0-1-15,21-21 47,-21-21-47,21-1 0,0 1 16,-21 0-16,21 21 0,-21-21 15,22 0-15,-22 0 0,0 42 47,0 0-47,0 0 0,0 0 16,0 0-16,0 1 16,0-1-16,21 0 0,0 0 15,0 0-15,0-21 16,0 0-16,22 0 0,-22 0 0,0 0 15,21 0-15,-20 0 0,20 0 0,-21-21 16,0 0-16,22 0 0,-22 0 16,0-1-16,0 1 0,0-21 0,-21 21 15,21-22-15,-21 22 0,22-21 16,-22 0-16,0-1 0,0 1 0,0 0 16,0-1-16,0 22 0,0 0 15,0 0-15,-22 0 0,1-1 16,0 22-16,0 0 0,0 22 15,21-1-15,-21 0 0,-1 0 16,22 0-16,0 0 0,0 22 0,0-22 16,0 0-16,0 0 0,0 0 15,0 1-15,0-1 0,22 0 0</inkml:trace>
  <inkml:trace contextRef="#ctx0" brushRef="#br0" timeOffset="127431.22">21992 17103 0,'0'0'0,"0"-21"0,0-1 16,-21 22-1,0 0-15,0 0 16,-1 0-16,1 22 0,0-1 0,0 0 16,0 0-16,0 0 0,21 0 15,-22 1-15,22-1 0,0 0 0,0 21 16,0-21-16,0 1 0,0-1 0,0 0 15,22 0-15,-1-21 0,0 21 16,0 0-16,0-21 0,0 0 16,1 0-16,-1 0 0,0 0 15,0 0-15,-21-21 0,21 0 0,-21 0 16,0 0-16,21 0 0,-21-1 16,22-20-16,-22 21 0,0-21 15,0 20-15,0-20 0,0 21 0,0 0 16,0 0-16,-22-1 0,1 1 15,0 21-15,0 0 0,0 0 16,-22 0-16,22 0 0,0 21 0,0 1 16,0-22-16,21 21 0,0 0 15,0 0-15,0 0 0,0 0 16,21-21-16,0 0 16</inkml:trace>
  <inkml:trace contextRef="#ctx0" brushRef="#br0" timeOffset="127853.97">22183 17124 0,'0'0'0,"0"-64"16,0 43-16,0 0 15,0 0-15,0 0 0,21 42 47,-21 0-47,21 0 0,-21 0 16,0 1-16,0-1 15,0 21-15,0-21 0,0 0 0,0 1 16,0-1-16,0 21 0,0-21 0,0 0 16,0 1-16,0-1 15,-21 0 1,21-42-1,0 0 1,0-1-16,0 1 16,21 0-16,-21 0 0,21 0 15,-21-22-15,21 22 0,0 0 0,-21-21 16,0 21-16,22-22 0,-22 22 16,21-21-16,-21 21 0,0-1 15,0 1-15,0 0 0,21 0 0,-21 0 16,21 0-16,-21-1 15</inkml:trace>
  <inkml:trace contextRef="#ctx0" brushRef="#br0" timeOffset="128501.6">22775 16552 0,'0'0'0,"0"22"31,0-1-15,0 0-16,0 0 0,-21 21 16,21-20-16,0 20 0,-21 0 0,0 1 15,21-1-15,-21 0 0,21 1 0,0-1 16,-22 0-16,1 1 0,21-22 16,-21 21-16,21-21 0,0 0 0,-21 1 15,21-1-15,-21-21 0,21 21 16,0-42 15,21 0-15,0-1-16,0-20 15,0 21-15,1 0 0,-1 0 0,0-22 16,0 22-16,21 0 0,-20 0 16,-1-22-16,0 43 0,0-21 0,0 0 15,0 21-15,1 0 16,-22 21-1,0 0-15,-22-21 16,1 22-16,0-22 0,0 21 16,0-21-16,0 0 0,-1 0 15,1 21-15,0-21 16,0 0-16,0 0 0,0 21 0,21 0 16,-22-21-1,22 21-15,0 1 16,0-1-16,0 0 15,22-21 1,-22 21-16,21-21 0,0 0 0,0 21 16,0 0-16,0-21 0,1 0 15,-1 22-15,0-22 16,-21 21-16,21-21 0,-21 21 16,0 0 15</inkml:trace>
  <inkml:trace contextRef="#ctx0" brushRef="#br0" timeOffset="-213847.9">317 9038 0,'-21'0'16,"0"0"-16,0 0 15,0 0-15,0-21 0,-1 21 16,1 0-16,0 0 0,0 0 15,0 0-15,0 0 0,-1 0 16,44 0 47,-1 0-63,21 0 0,0 0 15,1 0-15,20 0 0,1 0 16,-1 0-16,22 0 0,0 0 0,-1 0 15,1 0-15,0 0 0,-1 0 16,22 0-16,-21 0 0,-1 0 0,22 0 16,-21-21-16,0 21 0,-22 0 15,22-21-15,-22 21 0,-20 0 0,20 0 16,-21-21-16,-20 21 0,20 0 16,-21 0-16,0-22 0,0 22 15,-21-21-15,0 0 16,-21 0-1,0 21-15,0-21 0,0 21 16,0 0-16,-1-21 0,1 21 0,0 0 16,-21 0-16,21 0 0,-1-22 15,1 22-15,-21 0 0,21 0 0,0 0 16,-1 0 0,44 0-1,-1 0 1,0 0-16,0 0 15,0 0-15,0 0 0,1 0 0,-1 0 16,0 0-16,0 0 0,0 0 16,0 0-16,1 0 0,-22 22 0,0-1 15,21-21-15,-21 21 0,0 21 0,0-21 16,0 1-16,0 20 0,-21-21 16,-1 0-16,1 22 0,0-22 0,-21 21 15,21-21-15,-1 0 0,1 22 16,0-22-16,0 0 0,0 0 0,21 0 15,-21 1-15,21-1 0,0 0 16</inkml:trace>
  <inkml:trace contextRef="#ctx0" brushRef="#br0" timeOffset="-213341.16">3069 8382 0,'0'-21'16,"0"42"-16,0-63 0,0 21 0,0-1 0,0 1 15,0 0-15,-21 21 16,0 0-1,21 21-15,0 0 16,0 1-16,0-1 0,-21 21 0,21 0 16,0-20-16,-22 20 0,22 0 0,0 1 15,0-1-15,0 21 0,-21-20 16,21-1-16,-21 0 0,0 1 0,21-1 16,0-21-16,-21 22 0,21-22 0,0 0 15,0 0-15,-21-21 0,21 21 16,0-42-1,21 0 1,-21 0-16,0 0 0,21-1 16,-21 1-16,0-21 0,0 21 0,0-22 15,0 1-15</inkml:trace>
  <inkml:trace contextRef="#ctx0" brushRef="#br0" timeOffset="-211365.09">2921 8446 0,'0'0'0,"0"-22"0,-21 22 0,21-21 16,-21 0-16,21 0 0,0 0 15,0 0-15,0-1 0,0 1 0,0 0 16,0-21-16,0 21 16,21-1-16,0 1 0,0 0 0,21 0 15,-20 21-15,20 0 0,-21 0 0,21 0 16,1 0-16,-1 0 0,-21 21 16,22 21-16,-1-20 0,-21 20 15,-21-21-15,0 21 0,0 1 0,0-22 16,0 21-16,-21 1 0,0-22 15,0 0-15,-22 21 0,22-21 0,-21 1 16,21-1-16,-1 0 0,1-21 0,0 21 16,0-21-16,42 0 31,0 0-31,0-21 16,1 21-16,-1 0 0,21 0 15,-21-21-15,22 21 0,-22 0 0,21 0 16,0 0-16,1 0 0,-22 21 0,21-21 15,-21 21-15,1 0 0,-1-21 16,0 21-16,0 1 0,-21 20 16,0-21-16,0 0 0,0 0 0,-21 22 15,0-22-15,0 0 0,-22 21 16,22-20-16,-21-1 0,-1 0 0,1 0 16,0 0-16,21 0 0,-22 1 0,22-22 15,-21 0-15,21 21 0,-1-21 16,-20 0-16,21 0 0,0 0 0,0 0 15,-1-21-15,1-1 0,21 1 16,0 0-16,0 0 16,-21 0-16,21 0 0,0-1 0,0 1 15,0 0-15,0 0 0,0 0 0,21 21 47,-21 21-47,0 0 0,21 0 0,-21 0 16,22 1-16,-22-1 0,21 0 15,0 0-15,0 0 0,0 0 16,0 1-16,1-1 0,-1-21 0,0 21 16,0-21-16,21 0 0,-20 0 15,20 0-15,0 0 0,1 0 0,-1 0 16,0-21-16,1 0 0,-1-1 0,0 1 16,1 0-16,-22 0 15,21-21-15,-21 20 0,0-20 0,1 21 16,-1-21-16,0 20 0,0-20 0,-21 21 15,0 0-15,0 0 0,0-1 0,21 1 16,-21 0-16,0 42 31,-21 0-15,21 22-16,0-22 0,-21 0 16,21 0-16,-21 22 0,21-22 0,0 0 15,-21 21-15,21-21 0,0 1 0,0-1 16,0 0-16,0 0 15,0 0-15,21 0 0,0 1 0,0-22 16,0 0-16,0 0 0,1 0 16,-1 0-16,0 0 0,0 0 0,0-22 15,0 1-15,1 0 0,-1 0 16,0 0-16,0 0 0,-21-1 0,21-20 16,0 21-16,1-21 0,-1 20 0,-21 1 15,21 0-15,0-21 0,-21 21 16,0-1-16,21 1 0,-21 42 47,-21 1-47,21-1 15,0 0-15,0 0 0,-21 0 16,21 22-16,-21-22 0,21 0 0,0 0 16,0 21-16,0-20 0,0-1 15,0 0-15,0 0 0,0 0 0,21 0 16,0 1-16,0-22 15,0 0-15,1 0 0,-1 0 0,21 0 16,-21 0-16,0 0 0,1 0 16,-1-22-16,0 1 0,0 21 0,0-21 15,0 0-15,1 0 0,-1 0 0,0-22 16,0 22-16,-21 0 0,0-21 0,21 20 16,0 1-16,-21 0 0,0 0 15,0 0-15,0 0 16,0 42 15,0 0-31,0 0 16,-21 0-16,21 0 0,0 1 0,-21-1 15,21 0-15,0 0 0,0 0 0,0 0 16,0 1-16,0-1 16,0 0-16,21 0 0,0-21 0,-21 21 15,22-21-15,-1 0 0,0 0 0,0 0 16,0 0-16,0 0 0,1 0 15,-1 0-15,0-21 16,0 21-16,0-21 0,0 0 0,1 0 16,-1-22-16,0 22 0,0-21 0,-21 21 15,21-22-15,0 1 0,1 0 0,-1-1 16,-21 1-16,21 0 0,0 20 16,0-20-16,-21 0 0,0 21 0,21-1 15,-21-20-15,0 21 0,0 0 16,0 0-16,-21 21 31,21 21-31,0 0 16,0 0-16,-21 0 0,21 0 0,-21 22 15,21-22-15,0 21 0,0-21 16,-21 22-16,21-22 0,-21 21 16,21 1-16,0-1 0,0-21 0,0 21 15,-22 1-15,22-1 0,0-21 0,0 22 16,0-22-16,0 0 0,0 0 15,0 0-15,0 0 0,22 1 0,-1-1 16,0-21-16,0 0 0,0 0 16,0 0-16,1 0 0,-1 0 0,21 0 15,-21 0-15,0-21 0,22-1 16,-22 1-16,0 0 0,0 0 0,22-21 16,-22-1-16,0 22 0,0-21 15,0-1-15,0-20 0,1 21 0,-22-1 16,21 1-16,0-22 0,0 22 0,-21 0 15,0-1-15,0 22 0,21-21 16,-21 21-16,0 0 0,0-1 0,0 1 16,0 0-16,-21 21 15,21 21 1,-21-21-16,21 21 0,-21 1 16,0-1-16,21 0 0,0 21 0,0-21 15,-22 1-15,22 20 0,0-21 0,0 21 16,-21-20-16,21 20 0,0 0 15,0-21-15,0 22 0,0-1 16,0-21-16,0 22 0,0-22 0,0 0 16,21 21-16,-21-21 0,22 1 0,-1-1 15,-21 0-15,21-21 0,0 21 0,0-21 16,0 21-16,1-21 16,-1 0-16,0 0 0,0 0 15,0 0-15,0 0 0,1-21 16,-1 21-16,0-21 0,0 0 0,-21 0 15,21 21-15,0-22 0,-21 1 16,0-21-16,22 21 0,-1 0 0</inkml:trace>
  <inkml:trace contextRef="#ctx0" brushRef="#br0" timeOffset="-211113.23">5609 8551 0,'0'0'16,"-21"0"0,42 0-16,0 0 15,0-21-15,1 21 0,20 0 16,-21-21-16,21 21 0,1-21 0,-22 21 16,21-21-16,-21 21 0,22-21 0,-22 21 15,21-22-15,-21 22 0,1-21 16,-1 21-16,0 0 0,-21-21 15,0 0-15,-21 0 16,0 21 0</inkml:trace>
  <inkml:trace contextRef="#ctx0" brushRef="#br0" timeOffset="-210809.41">4466 8255 0,'0'0'0,"-21"0"0,42 0 16,0 0 0,0 0-16,1 0 15,-1 0-15,-21-21 16,0 0-16,-21 21 15,21-21-15,-22 21 16,1 0-16,0 0 0,0 0 16,21 21-1,0 0-15,0 0 16,21-21-16,0 21 16,0-21-16,22 0 0</inkml:trace>
  <inkml:trace contextRef="#ctx0" brushRef="#br0" timeOffset="-207453.71">7218 8678 0,'0'0'0,"0"22"16,21-22 15,0 0-31,-21-22 0,42 1 0,-20 21 15,-1-21-15,21 0 0,-21 0 16,22-22-16,-1 22 0,0-21 0,1 0 16,-1-1-16,-21 1 0,21-22 0,-20 22 15,-1-21-15,0-1 0,0 22 0,-21-22 16,21 22-16,-21 0 0,0 20 16,0 1-16,0 0 0,0 0 15,0 42 1,0 0-16,-21 22 0,21-1 15,-21 21-15,0-20 0,21 20 16,-21 1-16,-1-1 0,1 1 0,-21-1 16,21 1-16,-22-1 0,1 1 0,0-1 15,21 22-15,-22-22 0,1 1 0,21 21 16,-22-22-16,22 1 0,0-22 16,0 21-16,0-20 0,21-1 0,0 0 15,0 1-15,0-22 0,0 0 0,0 0 16,0 0-16,0 1 0,21-22 0,0 0 15,0 0-15,0 0 16,1 0-16,-1-22 0,-21 1 16,21 0-16,0 0 0,0 0 0,0-22 15,-21 1-15,0 0 0,22-1 0,-22-20 16,0 21-16,0-1 0,0-20 0,0 20 16,-22 1-16,1 0 0,0 21 15,0-22-15,0 22 0,-22 21 0,22-21 16,0 0-16,0 21 0,0 0 0,-22 0 15,22 0-15,42 0 32,1 0-17,-1-21-15,21 21 0,-21 0 16,22-22-16,-1 1 0,0 21 0,1-21 16,-1 0-16,21 0 0,-20 0 0,20-1 15,-20 1-15,20 0 0,-21 0 16,22 0-16,-22 0 0,-21 21 0,22-22 15,-22 22-15,0 0 0,0 0 0,-21 22 32,-21-1-17,0 0-15,0 21 0,21-21 0,-21 1 16,-1-1-16,1 0 0,21 21 0,0-21 16,0 1-16,0-1 0,0 0 15,0 0-15,0 0 0,0 0 16,0 1-16,21-22 0,1 0 15,-1 0-15,21 0 0,-21 0 0,0 0 16,1 0-16,20-22 0,-21 1 0,21 21 16,-20-21-16,20 0 0,-21-21 0,21 20 15,-20 1-15,-1 0 0,0-21 16,0 21-16,0-1 0,-21 1 0,0 0 16,0 0-16,21 0 0,-21 0 15,-21 21 1,0 21-16,21 0 15,0 0-15,-21 0 0,21 0 16,-21 1-16,21-1 0,0 0 0,0 0 16,0 0-16,0 22 0,0-22 0,0 0 15,0 0-15,21 0 0,0 0 16,0-21-16,0 0 0,1 0 16,-1 0-16,0 0 0,21 0 0,-21 0 15,22 0-15,-22-21 0,21 21 0,-21-21 16,22 0-16,-22 0 0,0 0 0,0-1 15,-21 1-15,21 0 0,-21-21 16,22 21-16,-22-1 0,0 1 0,0 0 16,0 0-16,0 42 31,-22 0-31,22 0 16,-21 1-16,21-1 0,0 0 15,0 0-15,-21 21 0,21-20 0,-21-1 16,21 0-16,-21 0 0,21 0 0,0 0 15,0 1-15,0-44 32,0 1-17,0 0-15,0 0 0,21 0 16,-21 0-16,21-1 0,-21 1 16,0 0-16,21 0 0,0 0 0,1 0 15,-22-1-15,21 22 0,0-21 16,0 21-16,0-21 0,0 21 0,1 0 15,-1 0-15,0 0 0,0 21 0,0 0 16,0 1-16,-21-1 0,0 0 0,22 0 16,-22 0-16,21 0 0,0 1 0,-21-1 15,21 21-15,0-42 0,-21 21 16,0 0-16,21 1 0,1-22 16,-1 0-16,0 0 15,0 0-15,0-22 0,0 22 16,-21-21-16,22 0 0,-1 0 15,0 0-15,0 0 0,-21-1 0,21 1 16,0 0-16,1-21 0,-1 21 16,0-1-16,0 1 0,-21 0 0,21 0 15,0 0-15,-21 0 0,22 21 0,-22 21 47,0 0-47,0 0 0,0 0 16,0 0-16,0 1 15,0-1-15,0-42 47,0-1-47,0 1 16,0 0-16,0 0 16,0 0-16,0 0 0,0-1 15,-22 22-15,1 0 16,0 0-1,0 0-15,0 22 0,21-1 0,-21 0 16,-1 0-16,22 0 0,-21 0 0,0 1 16,21-1-16,-21 21 0,21-21 0,0 0 15,0 22-15,0-22 0,0 21 16,0-21-16,0 1 0,0-1 16,0 0-16,21 0 0,0 0 0,-21 0 15,21 1-15,1-22 0,-1 0 0,21 0 16,-21 0-16,22 0 0,-1 0 0,0-22 15,1 22-15,-1-21 0,0 0 0,1 0 16,-22-21-16,21 20 0,-21-20 16,0 0-16,1-1 0,20 1 0,-21-21 15,0 20-15,0 1 0,1-22 0,-1 1 16,-21 21-16,21-1 0,-21 1 0,21 0 16,-21-1-16,0 22 0,0 0 0,0 0 15,0 42 1,0 0-1,0 0-15,-21 22 0,0-1 0,21-21 16,0 43-16,0-22 0,-21 0 0,21 1 16,-22-1-16,22 21 0,0-20 15,0-1-15,0 0 0,0 1 0,0-1 16,0 0-16,0 1 0,0-22 0,0 0 16,0 0-16,22 0 0,-1 1 0,-21-1 15,21-21-15,0 0 0,0 0 0,0 0 16,1 0-16,-1 0 0,0-21 0,0-1 15,21 1-15,-20 0 0,-1 0 16,0-21-16,0 20 0,0-20 0,0 21 16,-21-21-16,22 20 0,-22-20 15,21 21-15,-21 0 0,0 0 0,0-1 16,0 44 0,0-1-1,0 0-15,0 0 16,0 21-16,-21-20 0,21-1 0,0 0 15,0 0-15,0 0 0,0 22 0,0-22 16,0 0-16,0 0 0,0 0 16,21 0-16,0-21 0,0 0 15,0 0-15,0 0 0,22 0 0,-22 0 16,0 0-16,0 0 16,0-21-16,22 0 0,-22 0 0,0 0 15,0 0-15,-21-1 0,21 1 0,1-21 16,-1 21-16,-21 0 0,21-1 0,-21 1 15,0 0-15,0 42 32,0 0-32,0 1 15,0-1-15,0 0 0,0 0 16,0 0-16,0 0 0,0 1 0,0-1 16,0 0-16,0 0 15,21-21-15,0 0 16,0 0-16,1 0 0,-1 0 15,0 0-15,21 0 0,-21-21 0,1 0 16,-1 21-16,-21-21 0,0-1 16,21 1-16,-21 0 0,0-21 0,0 21 15,0-1-15,0 1 0,0 0 0,0 0 16,-21 0-16,0 0 0,-1 21 16,1 0-16,0 0 15,0 0-15,42 0 31,0 0-31,0 0 16,22 0-16,-1 0 0,0 0 16,1 0-16,-1 0 0,0 0 0,1 0 15,-22 0-15,21 0 0,-21 0 0,22 0 16,-22 0-16,0 0 16,-21 21-16,0 0 0,0 0 15,0 0-15,0 0 16,0 1-16,-21-1 0,21 0 0,-21 0 15,21 0-15,0 0 0,0 1 0,-21-1 16,21 0-16,-22-21 0,22 21 0,0 0 16,0 0-16,0-42 47,0 0-47,0 0 0,0 0 15,0 0-15,22-1 0,-1 1 16,-21-21-16,21 21 0,0 0 0,0-22 15,0 22-15,-21-21 0,22 21 0,-1-1 16,0 1-16,0 0 0,0 21 0,0 0 16,1 0-16,-1 0 15,-21 21-15,21 0 0,-21 1 0,0-1 16,0 0-16,0 0 0,0 21 0,0-20 16,0 20-16,0-21 0,0 21 0,0-20 15,0-1-15,0 0 0,0 0 16,0 0-16,0 0 0,0 1 15,-21-1-15,21 0 16,-21-21-16,21-21 16,0 0-1,0-1-15,0 1 0,0 0 16,0 0-16</inkml:trace>
  <inkml:trace contextRef="#ctx0" brushRef="#br0" timeOffset="-207261.82">11472 8192 0,'0'0'0,"-21"0"0,-42-22 15,41 22-15,1 0 16,0-21-16,0 21 16,21-21-1,21 21 1,0 0-16</inkml:trace>
  <inkml:trace contextRef="#ctx0" brushRef="#br0" timeOffset="-207049.43">10160 8403 0,'0'0'0,"-21"0"0,0 21 0,21 1 31,21-22-31,0 0 0,0 0 16,0 0-16,0 0 0,22 0 15,-22 0-15,21-22 0,-21 22 0,22 0 16,-1 0-16,-21-21 0,0 21 0,22 0 16,-43-21-16,21 0 0,0 21 0</inkml:trace>
  <inkml:trace contextRef="#ctx0" brushRef="#br0" timeOffset="-204541.61">12488 8932 0,'0'0'0,"43"-63"16,-43 42 0,21 0-16,-21-1 0,21 1 0,-21 0 15,0-21-15,0 21 0,0-1 16,0-20-16,0 21 0,0 0 0,0-22 15,0 22-15,-21 0 0,0 21 16,-1-21-16,1 21 0,0 0 0,0 0 16,0 0-16,0 0 0,-1 21 0,1 0 15,0 0-15,0 1 0,0 20 0,0-21 16,-1 21-16,1 1 0,0-1 0,21-21 16,0 22-16,0-22 0,0 21 15,0-21-15,0 0 0,0 1 0,0-1 16,0 0-16,0 0 0,21-21 15,0 0-15,1 0 0,20 0 0,-21 0 16,0 0-16,22-21 0,-22 21 0,21-21 16,0 0-16,-20-22 0,20 22 0,-21 0 15,0-21-15,22 20 0,-22-20 16,0 21-16,-21-21 0,0 20 0,21-20 16,-21 21-16,0-21 0,0 20 0,0 1 15,0 0-15,-21 42 31,0-21-31,21 21 0,0 1 0,0 20 16,-21-21-16,21 0 0,-22 22 16,22-22-16,0 21 0,0-21 15,0 0-15,0 22 0,0-22 0,0 0 16,0 0-16,0 0 0,22 1 0,-1-1 16,0-21-16,0 0 0,0 0 0,0 0 15,1 0-15,20 0 0,0 0 0,-21 0 16,22-21-16,-1-1 0,0 1 0,1 0 15,-1-21-15,0 21 0,1-22 16,-22 1-16,21 0 0,1-1 0,-1 1 16,-21 0-16,0-1 0,22-20 0,-22 20 15,0 1-15,0 0 0,-21-22 0,21 43 16,-21-21-16,21 21 0,-21-1 16,0 1-16,0 0 0,0 42 15,-21 0 1,0 1-16,0-1 0,0 21 0,0 0 15,-1 1-15,1-1 0,0 0 0,0 1 16,0-1-16,0 0 0,-1 1 0,22-1 16,0 0-16,-21 1 0,21-1 0,0 0 15,0-20-15,0 20 0,0-21 0,21 0 16,1 0-16,-1 1 0,0-1 16,0-21-16,0 0 0,22 0 0,-22 0 15,21 0-15,-21 0 0,22 0 0,-22-21 16,21-1-16,-21 1 0,0 0 15,22 0-15,-22 0 0,0 0 0,0-22 16,-21 22-16,21-21 0,-21 21 0,22-22 16,-22 22-16,21 0 0,-21 0 0,0 0 15,0-1-15,0 44 32,-21-1-32,21 0 15,-22 0-15,22 0 0,-21 22 0,21-22 16,0 0-16,0 21 0,0-21 0,0 22 15,0-22-15,0 0 0,0 0 0,0 0 16,0 1-16,21-1 0,1 0 16,-1-21-16,0 0 0,0 0 0,0 0 0,22 0 15,-22 0-15,21 0 0,-21 0 16,22-21-16,-22 0 0,21-1 16,-21 1-16,22 0 0,-1-21 0,-21-1 15,21 22-15,-20-21 0,20-22 0,-21 22 16,0 0-16,0-1 0,1-20 0,-1 21 15,-21-1-15,21 1 0,-21-22 0,21 22 16,-21 21-16,0-21 0,0 20 0,0 1 16,0 0-16,-21 42 31,0 0-31,0 22 0,-1-22 16,22 21-16,-21 1 0,0-1 0,0 0 15,21 22-15,-21-22 0,0 0 0,21 1 16,-22 20-16,22-20 0,0-1 0,0 21 15,0-20-15,0-1 0,0-21 0,0 22 16,0-1-16,22-21 0,-1 0 16,0 0-16,0 1 0,0-22 0,0 0 15,1 0-15,-1 0 0,0 0 0,21 0 16,-21 0-16,1 0 0,-1-22 0,0 1 16,0 0-16,0 0 0,-21 0 0,21 0 15,-21-1-15,22-20 0,-22 21 0,21 0 16,-21-22-16,0 22 0,0 0 15,0 0-15,0 42 32,-21-21-32,21 21 0,0 0 15,0 1-15,0-1 0,-22 0 0,22 0 16,0 0-16,0 0 0,0 1 0,0-1 16,0 0-16,0 0 0,22 0 15,-22 0-15,21 1 0,0-22 16,0 0-16,0 0 0,0 0 0,1 0 15,-1 0-15,0 0 0,0 0 0,0 0 16,0-22-16,1 1 16,-1 0-16,0 0 0,-21 0 15,21 21-15,-21-21 0,0-1 16,21 22-16,-21-21 0,21 0 0,-21 0 16,0 0-16,0 0 15,22-1-15,-22 1 16,0 0-16,21 21 15,-21-21-15,0 0 172,0 0-156,0-1 0,-21 22 46,-1 0-46,22 22-16,-21-1 0,21 0 15,0 0-15,-21-21 0,21 21 16,-21 0-16,21 1 0,-21-1 0,21 0 16,0 0-16,0 0 15,0 0-15,0 1 0,0-1 0,0 0 16,0 0-16,21 0 15,0-21-15,0 0 0,0 21 16,1-21-16,-1 0 0,0 0 16,0 0-16,0 0 0,0 0 15,1-21-15,-1 0 0,21 21 0,-21-21 16,22 0-16,-22 0 0,0-1 0,0 1 16,0-21-16,0 21 0,1 0 15,-22-22-15,21 22 0,0-21 0,-21 21 16,21-1-16,-21 1 0,0 0 0,0 0 15,0 0-15,-21 21 32,0 0-32,21 21 0,-21-21 0,-1 21 15,22 0-15,0 0 0,0 1 0,0-1 16,-21 21-16,21-21 0,0 0 0,0 1 16,0-1-16,0 21 0,0-21 15,0 0-15,0 1 0,0-1 16,0 0-16,0 0 0,0 0 0,0 0 15,0 1-15,0-1 16,-21-21 0,0 0-1,0 0-15,0-21 16,-1-1-16,22 1 16,0 0-16,0 0 0,-21 0 15,21 0-15,0-22 0</inkml:trace>
  <inkml:trace contextRef="#ctx0" brushRef="#br0" timeOffset="-204337.21">15261 8340 0,'0'0'0,"-21"0"0,-21 0 15,20 0 1,22-21-16,-21 21 15,21-22 32,-21 22-47</inkml:trace>
  <inkml:trace contextRef="#ctx0" brushRef="#br0" timeOffset="-204105.34">14287 8382 0,'0'0'0,"-21"21"0,0-21 0,21 21 16,0 1-16,21-22 15,0 21-15,22-21 16,-22 0-16,0 0 0,21 0 0,1 0 16,-1 0-16,-21 0 0,22 0 15,-1 0-15,-21 0 0,0 0 0,0 0 16,1 0-16,-1-21 0,-21-1 15,0 1 1,0 0-16,-21 21 16,-1 0-16,-20-21 0</inkml:trace>
  <inkml:trace contextRef="#ctx0" brushRef="#br0" timeOffset="-203928.44">13801 8297 0,'0'0'0,"-43"22"16,22-1 0,21 0-16,-21-21 15,0 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59:54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6498 0,'-22'85'16,"1"-43"-16,0-21 0</inkml:trace>
  <inkml:trace contextRef="#ctx0" brushRef="#br0" timeOffset="87.95">5884 4128 0,'0'21'0,"0"0"16,0 0-16,-42-21 15,42 21-15,-21-21 0,21 21 16,21-21-16,0 0 0,0-21 16,-21 0-16,21-21 0</inkml:trace>
  <inkml:trace contextRef="#ctx0" brushRef="#br0" timeOffset="952.22">5736 3112 0,'0'0'0,"0"-22"0,21 22 15,-21-21-15,0 0 16,0 0-16,0 0 16,21 21-16,-21-21 0,0-1 15,0 1-15,0 0 16,0 42 15,0 0-15,0 1-16,0-1 0,0 0 15,0 21-15,0 22 0,0 20 16,0-41-16,0-22 0,0 21 0,0 1 16,0-1-16,0 21 0,0-41 0,0-1 15,0 21-15,0-21 0,0 0 0,0 22 16,0-22-16,0 0 0,0 0 15,0-42 32,0 0-47,0 0 0,0 0 16,0-1-16,0-20 0,22 21 0</inkml:trace>
  <inkml:trace contextRef="#ctx0" brushRef="#br0" timeOffset="1407.62">6244 3069 0,'0'0'15,"-21"21"16,0 1-15,21-1-16,0 21 0,0-21 16,0 22-16,-21-22 0,21 21 15,0 0-15,0-20 0,0 20 0,0-21 16,0 0-16,0 22 0,0-22 0,0 0 16,21 0-16,0 0 15,0-21-15,0 0 0,0 0 0,1 0 16,20 0-16,-21 0 0,0-21 0,0 0 15,1 0-15,-1 0 0,-21-22 16,0 1-16,21 0 0,-21 20 16,0-20-16,0 21 0,0-21 0,0 20 0,0-20 15,0 21-15,-42-43 0,42 43 0,0 0 16,-22 21-16,1-21 0,0 21 16,0 0-16,0 0 0,0 0 15,-1 0-15,1 0 0,21 21 0,0 0 16,-21 0-16,21 1 0,-21-22 15,21 21-15,0 0 0,0 0 0,0 0 16,0 0-16,0 1 0,0-1 16</inkml:trace>
  <inkml:trace contextRef="#ctx0" brushRef="#br0" timeOffset="3291.51">5757 4339 0,'0'-21'16,"-21"21"-1,0 0-15,21-21 16,0 0-16,0 0 16,21 21-1,0 0-15,0 0 16,1 0-16,-1 0 0,0 0 0,0 21 16,0 0-16,0 21 15,1-21-15,-22 22 0,0-22 0,0 21 16,0 1-16,0-1 0,-22 0 0,1 1 15,-21-1-15,0 0 0,-1 1 16,-20-1-16,20 0 0,-20 1 0,-1-22 16,1 21-16,21-21 0,-1 0 0,1 1 15,0-22-15,-1 0 0,22 0 16,0 0-16,0-22 0,0 1 0,21 0 16,-22-21-16,22 21 0,0-22 0,0 1 15,0 0-15,0-1 0,0 22 16,0-21-16,22-1 0,-1 22 0,0 0 15,0 0-15,0 0 0,22 21 16,-22 0-16,0 0 0,0 0 16,0 21-16,0 0 0,1 0 0,-1 0 15,0 1-15,0-1 0,-21 21 0,0-21 16,21 22-16,-21-22 0,21 21 16,-21-21-16,0 22 0,0-22 0,0 0 15,22 0-15,-22 0 0,21 0 0,0 1 16,0-22-16,0 0 15,0 0-15,1 0 0,-1 0 16,21-22-16,-21 1 0,0 0 0,22 0 16,-22 0-16</inkml:trace>
  <inkml:trace contextRef="#ctx0" brushRef="#br0" timeOffset="3664.3">6244 4487 0,'0'0'0,"0"-42"16,-21 63-1,0 0-15,21 1 16,-21-1-16,-1 0 0,1 21 16,0-21-16,21 22 0,0-1 0,-21 0 15,21-20-15,0 20 0,0 0 0,0-21 16,0 22-16,0-22 0,0 0 16,0 0-16,21 0 0,0 1 0,0-22 15,1 0-15,-1 0 0,0 0 16,0-22-16,21 1 0,-20 0 0,-1 0 15,0 0-15,0-22 0,0 22 16,0-21-16,-21 0 0,0-1 0,0 1 16,0 21-16,0-22 0,0 1 0,-21 21 15,0 0-15,0 0 0,0 21 16,0 0-16,-1 0 0,1 0 0,0 0 16,0 0-16,0 0 0,21 21 0,-21 0 15,-1-21-15,22 21 0,-21 0 16,21 0-16,0 1 0,0-1 15,0 0-15,21-21 0,1 0 16,-1 0-16,0 0 0,0 0 16,0 0-16</inkml:trace>
  <inkml:trace contextRef="#ctx0" brushRef="#br0" timeOffset="3831.2">6858 4614 0,'0'0'0,"21"0"94,0-21-94,0 21 16,1 0-16</inkml:trace>
  <inkml:trace contextRef="#ctx0" brushRef="#br0" timeOffset="4344.42">7429 4318 0,'0'0'0,"-21"-21"0,0 0 16,21 0-16,0-1 16,0 1-16,0 0 15,21 21-15,0 0 16,22 0-16,-22 0 0,0 0 15,0 0-15,0 21 0,1 0 0,-1 1 16,0-1-16,0 0 0,-21 0 0,0 21 16,0-20-16,0-1 0,0 21 15,-21-21-15,0 0 0,0 22 0,-1-22 16,-20 0-16,21 0 0,0-21 0,0 21 16,-1 1-16,1-22 0,0 0 15,21 21-15,-21-21 0,21-21 31,21 21-15,0 0-16,22 0 16,-22 0-16,0-22 0,21 22 0,1 0 15,-22 0-15,21 0 0,0 0 0,-20 0 16,20 22-16,-21-1 0,0-21 0,0 21 16,-21 0-16,22-21 0,-22 21 15,0 0-15,-22 1 0,1-1 0,-21 0 16,21 0-16,-22 0 0,1 0 0,0 1 15,-1-1-15,1 0 0,-21-21 16,20 21-16,1-21 0,0 0 0,20 0 16,-20 0-16,0 0 0,21 0 0,-1 0 15,1 0-15,0 0 0,0 0 32,0 0-32,21 21 15</inkml:trace>
  <inkml:trace contextRef="#ctx0" brushRef="#br0" timeOffset="4819.14">5969 5821 0,'0'0'0,"21"-21"0,21-64 15,-42 64-15,0 0 0,0-22 16,0 22-16,0 0 16,0 42-16,-21 0 15,0 1-15,0 20 0,0 0 16,0 1-16,-1 20 0,1 1 0,0-22 16,-21 21-16,21 1 0,-1-1 0,1 1 15,0-1-15,0-20 0,0 20 16,21-20-16,-21 20 0,21-21 0,0-20 15,0 20-15,0-21 0,21 0 0,0 0 16,0 1-16,0-22 0,0 0 16,22 0-16,-22 0 0,0-22 0,21 1 15,-20 0-15,-1 0 0,0-21 0,0-1 16,-21 22-16</inkml:trace>
  <inkml:trace contextRef="#ctx0" brushRef="#br0" timeOffset="4987.87">5503 6223 0,'-63'21'16,"42"-21"-16,-1 0 16,44 0-1,20 0-15,-21 0 16,21 0-16,1 0 0,-1 0 16,0 0-16,22 0 0,-22-21 0,1 21 15,20 0-15,-21-21 0,1 0 0,-1 21 16</inkml:trace>
  <inkml:trace contextRef="#ctx0" brushRef="#br0" timeOffset="5331.69">6308 6117 0,'0'-21'16,"0"42"31,21 0-47,0 1 0,0-1 15,0 21-15,0-21 16,1 0-16,-22 22 0,0-1 0,0 0 0,0-20 16,0 20-16,0 0 0,0 1 15,0-22-15,0 0 0,0 21 16,0-21-16,-22-21 0,22 22 0,-21-22 16,21 21-16,0-42 15,0-1-15,0 1 0,0 0 16,0 0-16,0 0 0,0-22 15,21 1-15,-21 21 0,22-21 0,-22-1 16,21 22-16,0-21 0,0 21 0,-21-1 16,21 1-16,0 0 15,22 0-15,-22 0 0,0 21 0,0-21 16,0-1-16,22 22 0,-22 0 0,0 0 16,0-21-16</inkml:trace>
  <inkml:trace contextRef="#ctx0" brushRef="#br0" timeOffset="5915.73">7070 6117 0,'0'0'0,"0"21"16,0 1-16,0-1 16,-22 0-16,1 0 0,0 0 15,0 0-15,21 1 0,0-1 0,-21 21 16,21-21-16,-21 0 0,21 1 0,0-1 16,0 21-16,0-21 15,0 0-15,0 1 0,21-1 16,0-21-16,0 0 0,0 0 0,0 0 15,1 0-15,-1 0 0,0-21 16,0 21-16,0-22 0,22 1 0,-22 0 16,0 0-16,0-21 0,0 20 0,0 1 15,1-21-15,-1 21 0,0-22 0,0 22 16,-21 0-16,0 0 0,21 21 16,-21-21-16,21 21 0,-21 21 31,0 0-31,0 0 0,-21 0 15,21 1-15,-21-1 0,21 21 0,0-21 16,0 22-16,0-22 0,0 21 0,0-21 16,0 0-16,0 22 15,0-22-15,21-21 0,22 21 0,-22 0 16,0-21-16,0 0 0,21 0 0,-20 0 16,20 0-16,0 0 0,1-21 0,-1 0 15,0 0-15,1 0 0,-1-22 16,0 22-16,1-21 0,-22-1 0,21 1 15,-21 0-15,0 21 0,-21-22 0,0 1 16,0 21-16,0 0 0,0-1 16,-21 22-16,0 0 0,0 0 15,-21 0-15,20 22 0,1-1 0,0 0 16,0 0-16,21 21 0,0-20 16,0-1-16,0 21 0,0-21 15,0 22-15,0-22 0,21 0 0,0 0 16,0 0-16,1 0 0,-1-21 0,0 0 15,0 0-15,21 0 0,-20 0 0,-1 0 16,21 0-16,-21 0 0,0 0 16,-21-21-16</inkml:trace>
  <inkml:trace contextRef="#ctx0" brushRef="#br0" timeOffset="6507.98">5567 7472 0,'0'0'0,"0"-21"0,0 0 0,0-1 16,0 1-16,0 0 0,-21 21 31,21 21-31,-22 0 0,22 1 0,0 20 15,0 0-15,0 1 0,0 20 0,0-21 16,0 22-16,0-1 0,0 1 16,0-22-16,0 22 0,0-1 0,-21 1 15,21-22-15,-21 22 0,21-22 0,-21 0 16,21-21-16,0 22 0,0-22 0,0 0 16,0 0-16,0-42 15,21 0 1,0 0-16,0 0 0,1-22 15,20 1-15,-21 0 0</inkml:trace>
  <inkml:trace contextRef="#ctx0" brushRef="#br0" timeOffset="6715.86">5969 7641 0,'0'0'0,"21"-42"0,43-64 16,-43 106-16,-21-21 0,0 42 16,0 0-16,0 0 15,0 1-15,0 20 0,0 0 0,0 1 16,0-1-16,-21 0 0,-1 1 15,22 20-15,-21-21 0,21 22 0,0-22 16,-21 1-16,0-1 0,21 0 0,-21 1 16,21-1-16,-21-21 0,21 0 15,0 0-15,0 1 0,0-1 16,-22-21-16,1 0 0,0 0 16,0-21-16,0-1 0</inkml:trace>
  <inkml:trace contextRef="#ctx0" brushRef="#br0" timeOffset="7191.59">5503 8107 0,'0'0'0,"-42"0"0,21 0 16,0 0-16,42 0 31,0 0-31,21 0 0,1 0 0,-1 0 16,21 0-16,1 0 0,-1 0 0,1 0 16,-1-21-16,1 0 0,-22 21 15,22-22-15,-1 22 0,-20-21 16,-1 0-16,0 21 0,-21-21 0,1 0 15,20 21-15,-42-21 0,21 21 0,-21-22 16,21 1 0,-21 0-1,21 21 1,1 0-16,-1-21 0,0 21 16,0-21-16,0 21 15,0-21-15,1 21 0,-1-22 16,0 22-16,0 0 0,-21-21 0,0 0 0,21 21 15,-42 0 17,0 0-32,-21 21 0,20 0 0,1-21 15,-21 22-15,21-1 0,0 0 0,-1 21 16,1-21-16,0 1 0,21 20 0,-21-21 16,21 21-16,0-20 0,0-1 15,0 0-15,0 0 0,21 0 0,0-21 16,0 21-16,1-21 0,-1 0 0,0 0 15,0 0-15,21 0 0,-20 0 16,20-21-16,-21 21 0,21-21 16,1 0-16,-22 0 0,21 0 0,1-22 15,-22 22-15,21-21 0,0-1 0,-20 1 16,20 0-16</inkml:trace>
  <inkml:trace contextRef="#ctx0" brushRef="#br0" timeOffset="7407.97">7091 7599 0,'21'-42'15,"-42"84"-15,42-106 0,-21 22 0,0 21 0,0 0 16,0 0-16,0-1 0,-21 44 15,21-1 1,-21 0-16,21 0 0,0 0 0,-22 22 16,22-1-16,-21 0 0,21 1 0,0-22 15,0 21-15,0 0 16,0 22-16,0-22 0,0 1 0,0-22 16,0 21-16,0 0 0,0-20 0,0-1 15,0 0-15,0 0 0,0 0 0,21-21 16,1 0-1,-1 0-15,0-21 16,-21 0-16,21 0 0,0-22 0,0 22 16</inkml:trace>
  <inkml:trace contextRef="#ctx0" brushRef="#br0" timeOffset="7672.03">7599 7260 0,'0'0'0,"0"-63"16,-21 63-1,-1 0-15,1 21 0,0 0 16,0 21-16,21 1 0,-21-22 16,0 42-16,-1-20 0,22-1 0,0 22 15,-21-22-15,21 0 0,0 22 0,-21-22 16,21 0-16,0 1 0,0-1 0,0 0 16,0 1-16,0-22 0,0 21 15,0-21-15,0 1 0,0-1 0,21-21 16,0 0-1,1 0-15,-1-21 0,0 21 16,0-43-16,21 22 16,-20 0-16,-1 0 0,0-22 0,21 22 15</inkml:trace>
  <inkml:trace contextRef="#ctx0" brushRef="#br0" timeOffset="7939.88">7768 7832 0,'0'21'16,"0"0"-1,-21 21-15,21-20 16,-21-1-16,21 0 0,0 0 0,0 0 15,0 22-15,0-22 0,0 0 0,21-21 16,0 21-16,0 0 0,0-21 0,22 0 16,-22 0-16,0 0 15,0 0-15,22 0 0,-22 0 0,0 0 16,21-21-16,-21 0 0,1 0 0,-1 0 16,0-22-16,-21 22 0,0-21 0,0-1 15,0 22-15,0-21 0,0 21 16,-21 0-16,0-1 0,-1 1 0,-20 21 15,0 0-15,21 0 0,-22 0 0,1 0 16,0 0-16,-1 0 0,1 0 0,21 21 16,0 1-16,-22-1 0,22 0 15,0 0-15,0 21 0,0-20 0,21-1 16</inkml:trace>
  <inkml:trace contextRef="#ctx0" brushRef="#br0" timeOffset="8591.99">6837 9419 0,'0'0'0,"0"-21"0,0 0 0,0 0 15,0 0-15,0-1 0,0 1 16,0 0-16,-21 0 0,21 0 0,0 42 47,0 0-47,0 0 0,0 0 0,0 22 15,0-22-15,0 21 0,-22 1 0,22-1 16,0-21-16,0 43 0,0-43 16,-21 21-16,21 0 0,-21 1 0,21-22 15,0 0-15,0 21 0,0-20 16,0-1-16,0-42 31,0-1-31,0-20 16,21 21-16,0-21 0,1-1 0,-1 1 15,0 0-15,0-1 0,0-20 0,22 20 16,-22 1-16,0-21 0,21 20 16,-21 1-16,22 0 0,-22 20 0,0 1 15,21 0-15,-20 21 0,-1 0 0,0 0 16,0 0-16,0 21 0,0 0 16,1 1-16,-1-1 0,-21 21 0,21-21 15,-21 22-15,21-1 0,-21 0 0,21 1 16,-21-1-16,0 0 0,0 1 15,0-1-15,0 0 0,0 1 16,0-22-16,0 21 0,0-21 0,0 0 16,0 1-16,0-1 0,0 0 0,-21-21 15,0 0-15,0 0 16,0 0-16,-1 0 16,1-21-16,0 0 0,0-1 0</inkml:trace>
  <inkml:trace contextRef="#ctx0" brushRef="#br0" timeOffset="8747.9">6985 9673 0,'0'0'0,"-21"0"0,0 0 0,21-21 16,21 21 0,0 0-1,0 0-15,0 0 0,22 0 0,-22-21 16,21 21-16,0 0 0,-20 0 16,20 0-16,-21-21 0,21 21 0,-20 0 15,-1 0-15,0-21 0,0-1 0,-21 1 16,21 0-16</inkml:trace>
  <inkml:trace contextRef="#ctx0" brushRef="#br0" timeOffset="10091.9">14584 2455 0,'0'0'0,"0"-21"0,-43-42 16,43 42-16,0-1 15,0 1-15,0 0 0,-21 0 16,21 0-16,0 0 0,0 42 47,0 0-47,0 21 0,0 1 0,21-1 15,-21 0-15,0 22 0,0-1 16,0 22-16,0-22 0,22 1 0,-22 21 16,0-22-16,0 22 0,0-1 0,0-20 15,0 21-15,0-1 0,0-20 16,-22 20-16,22-20 0,0-1 15,0-20-15,0 20 0,0-20 0,0-1 16,0 0-16,0 1 0,0-22 0,0 21 16,0-21-16,0 0 15,0-42 1,0 0-16,0 0 0,0-21 16,0-1-16,0 1 0,0 0 0</inkml:trace>
  <inkml:trace contextRef="#ctx0" brushRef="#br0" timeOffset="11643.06">14541 2540 0,'0'0'0,"0"-42"0,0 21 0,0-1 16,0-20-16,0 21 0,0 0 15,0 0-15,0-1 0,22 22 16,-1-21-16,0 21 0,0 0 15,0 0-15,22-21 0,-22 21 0,21 0 16,0 0-16,22-21 0,-1 21 16,22 0-16,-21-21 0,20 21 15,22-21-15,-21 21 0,21 0 0,-22-22 16,22 22-16,0 0 0,0-21 0,0 21 16,21-21-16,-22 21 0,1 0 15,0 0-15,0 0 0,0 0 0,21-21 16,0 21-16,0 0 0,21 0 15,0 0-15,21 0 0,-20 0 0,41 0 16,-21-21-16,22 21 0,-1 0 0,1 0 16,-1 0-16,22 0 0,-21 0 15,20 0-15,1 0 0,21 0 0,-22 21 16,22-21-16,-21 0 0,0 21 16,-1 0-16,22-21 0,-21 21 0,-1-21 15,1 22-15,0-22 0,-1 21 16,22-21-16,-21 0 0,0 21 0,20-21 15,-20 21-15,21-21 0,-21 21 16,-1-21-16,1 21 0,0-21 0,-1 22 16,1-1-16,-22-21 0,22 21 15,-21 0-15,-1-21 0,1 21 0,-1 0 16,-21-21-16,1 22 0,-1-22 16,0 0-16,-20 0 0,-1 21 0,0-21 15,0 0-15,-21 0 0,0 0 16,0 0-16,0 0 0,0 0 0,-21 0 15,0 0-15,0 0 0,-22 0 16,1 0-16,0 0 0,-22 0 16,1 0-16,-1 0 0,-21 0 0,1 0 15,-1-21-15,0 21 0,-20 0 16,20 0-16,-21 0 0,0 0 0,0 0 16,-21 21 15,0 0-31,0 0 15,0 0-15,-21 0 0,21 1 16,-21-1-16,0 21 0,21-21 16,-21 22-16,21-1 0,-21-21 15,-1 21-15,1 1 0,21-1 0,-21 0 0,0 1 16,21-1-16,-21 0 0,21 22 16,0-22-16,-21 22 0,-1-22 15,1 22-15,21-22 0,0 0 0,-21 22 16,21-22-16,-21 0 0,0 1 15,21-1-15,-21 0 0,21 1 0,-22-1 16,1 0-16,21-20 0,-21 20 0,0 0 16,21-21-16,-21 1 0,0 20 15,-1-21-15,1 0 0,0 0 0,0 1 16,0-1-16,-22 0 0,22 0 0,-21-21 16,0 21-16,-1-21 0,-20 0 15,-1 21-15,1-21 0,-1 0 16,-20 0-16,-1 0 0,21 0 0,-20 0 15,-22 0-15,0 0 0,21 0 16,-42 0-16,22 0 0,-22 0 0,21 0 16,-21 0-16,0-21 0,0 21 0,-21 0 15,-1 0-15,1 0 0,-21-21 16,0 21-16,-1 0 0,-20 0 0,-1 0 16,1 0-16,-1 0 0,1 0 0,-22 0 15,22 0-15,-22 0 0,21 0 16,-20 0-16,-1 0 0,0 0 0,22 21 15,-22-21-15,22 21 0,-1-21 0,-20 22 16,20-22-16,-21 21 0,22 0 16,-22-21-16,1 21 0,-1-21 15,0 21-15,1-21 0,-1 21 0,0-21 16,22 22-16,-1-22 0,1 21 0,-1-21 16,22 21-16,-22-21 0,22 0 15,21 21-15,-21-21 0,20 0 0,1 0 16,21 21-16,-21-21 0,0 0 0,0 0 15,21 0-15,0 0 0,-21 0 0,42 0 16,-21 0-16,0 0 16,0 0-16,21 0 0,-21 0 0,21 0 15,0 0-15,22 0 0,-1 0 0,0 0 16,1 0-16,20 0 0,22 0 0,-22 0 16,22 0-16,0 0 0,20 0 15,-20 0-15,21 0 0,0 0 16,0 0-1,21-21 1,-22 21 0,1-21-1,0 21-15,0 0 16,0 0-16,0-21 0,-1 21 16,1 0-16,-21 0 0,21 0 0,0-21 15,-22 21-15,22-22 16,0 22-16,0-21 0,0 21 0,-1-21 15,1 21-15,0-21 0,0 21 0,0-21 16,0 0-16,-1 21 0,22-22 0,-21 1 16,0 0-16,0 0 0,0 0 15,0 0-15,-1-1 0,22 1 16,-21 0-16,0 0 0,0 0 16,0 0-16,0-1 0,-1 1 15,1 21-15,21-21 0,0 0 0,0 0 16,0 0-16,0-1 15,0 1-15,0 0 16</inkml:trace>
  <inkml:trace contextRef="#ctx0" brushRef="#br0" timeOffset="11976.95">15917 2879 0,'0'0'0,"0"-21"0,0-1 16,-21 22-16,0 0 16,0 0-16,21 22 15,0-1-15,-21 21 16,21 0-16,0-20 0,-22 41 0,22-21 15,0 22-15,0-1 0,0 1 0,0-22 16,0 22-16,0-22 0,0 22 16,0-22-16,0-21 0,0 21 0,0-20 15,0-1-15,0 0 0,0 0 0,0 0 16,22-42 15,-1 0-31</inkml:trace>
  <inkml:trace contextRef="#ctx0" brushRef="#br0" timeOffset="12339.74">16362 3112 0,'0'0'0,"21"-22"16,-42 44 0,0 20-16,-1-21 0,1 21 15,0 1-15,0-1 0,0 0 16,0 1-16,21-1 0,0 0 15,-22 1-15,22-1 0,0-21 0,0 22 0,0-22 16,22 0-16,-22 0 0,21 0 16,21-21-16,-21 0 0,22 0 15,-22 0-15,21 0 0,0 0 0,1-21 16,-1 0-16,-21 0 0,22 0 16,-22-1-16,0-20 0,0 21 0,-21-21 15,0-1-15,0 1 0,0-22 0,0 22 16,-21 0-16,0-22 0,-22 22 15,22 0-15,-21 20 0,0-20 0,-1 21 16,1 0-16,0 0 0,-1 21 16,1 0-16,0 0 0,-1 0 15,22 0-15,-21 21 0,21 0 0,-1 0 16,22 0-16,0 0 0,0 1 16,0-1-16,22 0 0</inkml:trace>
  <inkml:trace contextRef="#ctx0" brushRef="#br0" timeOffset="12747.51">17632 2350 0,'0'0'15,"63"-43"1,-42 43-16,1 0 0,-1 0 16,-21 21-16,0 1 0,0 20 0,21 21 15,-21 1-15,0-1 0,0 22 16,0-21-16,0 20 0,-21 1 0,0 21 15,-1-22-15,1 22 0,0-21 16,0 0-16,0-1 0,0 1 16,-1-22-16,1 1 0,21-1 0,-21 1 15,0-22-15,0 22 0,21-22 0,-21 0 16,-1 1-16,22-22 0,-21 21 16,21-21-16,0 1 0,0-44 15,21 1 1,1 0-16,-1-21 0,0-1 0</inkml:trace>
  <inkml:trace contextRef="#ctx0" brushRef="#br0" timeOffset="13615.52">18097 3260 0,'0'0'15,"0"-21"-15,0-1 0,0-20 0,0 21 0,0 0 16,0 0-16,22-22 0,-1 22 15,-21 0-15,21 0 0,0 0 0,0-1 16,0 1-16,1 0 0,20 21 0,-21 0 16,21 0-16,-20 0 0,-1 0 15,21 21-15,-21 0 0,0 1 0,22 20 16,-43 0-16,21 1 0,-21-1 16,0 21-16,0-20 0,0 20 0,-21-20 15,0-1-15,-22 0 0,1-21 16,21 22-16,-22-22 0,1 0 15,0 0-15,-1 0 0,1 1 0,21-22 16,-21 0-16,20 0 0,1 0 0,0 0 16,0 0-16,0-22 0,21 1 15,-21 0-15,21 0 0,0 0 0,0 0 16,0-1-16,0 1 0,0 0 0,0 0 16,0 0-16,21 21 15,0 0-15,0 0 0,0 0 16,0 21-16,1 0 0,-1 0 0,0 0 15,0 1-15,0-1 0,0 0 16,1 0-16,-1 21 0,0-42 16,0 22-16,0-1 0,0 0 0,1-21 15,-1 0-15,0 21 0,0-21 16,0 0-16,22 0 0,-22 0 0,0 0 16,0 0-16,21 0 0,-20-21 0,-1 0 15,0 0-15,21-1 0,-21 1 16,1 0-16,-1 0 0,0-21 0,0-1 15,0 1-15,0 0 0,22-1 0,-43 1 16,21 0-16,0-1 0,0 22 16,-21 0-16,0 0 0,0 0 15,0 42 1,-21 0-16,21 0 16,0 21-16,-21-20 0,21 20 15,-21-21-15,21 21 0,0-20 16,0 20-16,0-21 0,0 0 0,0 22 15,0-22-15,0 0 0,0 0 16,21 0-16,0-21 0,0 0 16,0 0-16,1 0 0,-1 0 0,0 0 15,0 0-15,0-21 0,0 0 0,22 21 16,-22-21-16,0-22 0,0 22 16,-21 0-16,0-21 0,21 21 0,-21-22 15,0 1-15,0 0 0,0 20 16,-21-20-16,0 21 0,0 0 15,0 0-15,0-1 0,-1 1 0,-20 21 16,21 0-16,0 0 0,-22 0 16,22 0-16,0 21 0,-21 1 0,21-1 15,-1 0-15,1-21 0,21 21 0,0 0 16,0 0-16,0 1 0,0-1 16,21-21-16,1 0 0,-1 0 15,0 0-15,0 0 0,0 0 0,0 0 16</inkml:trace>
  <inkml:trace contextRef="#ctx0" brushRef="#br0" timeOffset="13792.42">19516 3260 0,'-22'0'16,"1"0"-16,0 0 0,0-21 15,0 21-15,0 0 0,-1 0 16,22-22-1,22 22 1,20 0-16,-21 0 0,0-21 0,22 21 16,-22-21-16,21 21 0</inkml:trace>
  <inkml:trace contextRef="#ctx0" brushRef="#br0" timeOffset="14316.16">20045 2963 0,'0'0'0,"-21"-21"0,21-42 15,0 42-15,0-1 16,21 22-16,0 0 0,0-21 16,0 21-16,0 0 0,1 0 0,-1 0 15,0 21-15,0-21 0,0 22 16,22 20-16,-43-21 15,0 0-15,0 22 0,0-22 0,-22 0 16,1 0-16,0 21 0,0-20 0,0-1 16,0 0-16,-22 0 0,22 0 15,0-21-15,-21 21 0,20-21 0,22 22 16,-21-22-16,42 0 31,1-22-31,-1 22 0,0-21 16,21 21-16,-21 0 0,22 0 15,-22 0-15,21 0 0,-21 21 0,22 1 16,-22-22-16,0 21 0,0 0 16,0 0-16,-21 0 0,0 0 15,0 1-15,0-1 0,0 0 0,-21 0 16,0 0-16,-21 0 0,21 1 16,-22-1-16,1-21 0,0 21 0,-1-21 15,1 0-15,0 21 0,-1-21 0,1 0 16,0 0-16,20 0 0,-20 0 15,21 0-15,0 0 0,0 0 0,-1 0 16,22-21-16,0 0 0,0 0 16,22-1-16,-1 1 15,0 0-15,0-21 0,21 21 0,-20-1 16</inkml:trace>
  <inkml:trace contextRef="#ctx0" brushRef="#br0" timeOffset="14635.98">21018 2371 0,'0'0'0,"0"-21"0,0-1 0,0 1 16,-21 21-16,0 0 16,0 21-16,21 22 15,-21-1-15,0 0 0,21 22 0,-22-1 16,1 1-16,0 21 0,0-1 15,0 1-15,0 21 0,-1 0 16,1-22-16,0 22 0,0 0 0,0-21 16,-22-1-16,22 1 0,21-22 0,-21 22 15,21-21-15,-21 20 0,21-20 16,-21-22-16,21 22 0,-21-22 0,21 0 16,0 1-16,-22-22 0,22 0 0,0 0 15,0 0-15,0-42 16,0 0-1,0 0-15,0-22 0</inkml:trace>
  <inkml:trace contextRef="#ctx0" brushRef="#br0" timeOffset="15103.88">21421 3069 0,'0'-21'0,"0"42"0,0-63 15,0 21-15,0 0 0,0-1 0,0 1 16,-22 42 15,1 1-31,0-1 0,21 21 16,-21 0-16,21 1 0,-21-1 15,21 0-15,0 1 0,0-1 0,-21 0 16,21 1-16,0-1 0,0 0 0,0-20 16,0 20-16,0-21 0,0 0 15,21-21-15,-21 21 0,21 1 0,0-22 16,0 0-16,0 0 16,1-22-16,-22 1 15,0 0-15</inkml:trace>
  <inkml:trace contextRef="#ctx0" brushRef="#br0" timeOffset="15259.79">21124 3387 0,'0'0'0,"-21"0"15,0 0-15,21-21 0,42 21 47,-21 0-47,22-22 0,-22 22 0,42 0 16,-20 0-16,-1 0 0,0-21 0,1 21 15,-1 0-15,-21-21 0</inkml:trace>
  <inkml:trace contextRef="#ctx0" brushRef="#br0" timeOffset="15615.59">21717 3239 0,'0'0'0,"0"-22"0,0 1 15,0 0 1,21 21-1,0 0-15,0 0 0,1 0 16,-1 21-16,0 0 0,0 1 16,0-1-16,0 0 0,1 21 0,-1-21 15,-21 22-15,21-22 0,-21 21 0,0-21 16,0 22-16,0-22 0,0 0 16,0 0-16,0 0 0,0 1 0,0-1 15,-21-21-15,0 0 16,21-21-1,-22-1-15,22 1 16,0 0-16,0-21 0,0 21 0,0-1 16,0-20-16,0 21 0,0-21 15,0 20-15,0-20 0,22 21 0,-1-21 16,-21 20-16,21 1 0,0 0 0,0 0 16,0 0-16,1 21 15,-1 0-15,0-21 0,0 21 16</inkml:trace>
  <inkml:trace contextRef="#ctx0" brushRef="#br0" timeOffset="15979.88">22267 3112 0,'-21'21'32,"21"0"-32,-21 0 15,21 0-15,0 0 0,0 22 0,0-22 16,-21 0-16,21 21 0,0-20 15,0-1-15,0 21 0,0-21 0,0 0 16,0 1-16,0-1 0,0 0 16,0 0-16,0 0 0,21-21 15,0 0-15,0 0 0,0 0 0,1 0 16,-1 0-16,0 0 0,0-21 16,0 21-16,0-21 0,1-21 15,-22 20-15,21 1 0,0-21 0,0 0 16,-21 20-16,0-20 0,0 0 15,0 21-15,0-22 0,0 22 0,0 0 16,0 0-16,0 0 16,0 42 15,21-21-15,0 21-16,1-21 15</inkml:trace>
  <inkml:trace contextRef="#ctx0" brushRef="#br0" timeOffset="16339.68">22775 3323 0,'0'0'0,"0"21"0,0 1 15,0-1 1,21-21 15,1 0-31,-1 0 0,21-21 0,-21 21 16,22-22-16,-22 1 0,21 21 15,-21-21-15,22 0 0,-22 0 0,0 0 16,0-22-16,0 22 0,0 0 16,-21 0-16,0 0 0,0-1 15,0 1-15,0 0 0,0 0 0,-21 21 16,0 0-16,0 0 0,0 0 0,0 0 16,-22 0-16,22 21 0,-21 0 15,21 0-15,-22 1 0,22-1 0,0 21 16,0 0-16,0 1 0,21-22 0,-22 21 15,22 1-15,0-22 0,0 21 16,0-21-16,22 22 0,-1-22 0,0 0 16,0 0-16,21 0 0,-20-21 15,20 21-15,0-21 0,-21 0 16,22 0-16,-22 0 0,21 0 0,-21 0 16,22-21-16,-22 21 0,21-21 0</inkml:trace>
  <inkml:trace contextRef="#ctx0" brushRef="#br0" timeOffset="16643.64">23855 2667 0,'0'0'16,"0"-21"-16,-21 21 16,-1 21-16,1 0 15,0 0-15,0 22 0,0-1 16,0 0-16,-1 1 0,1 20 0,0 1 15,0-1-15,21 22 0,-21 0 16,0-1-16,-1 1 0,1 0 0,0-1 16,0-20-16,0 20 0,0 1 0,-1-21 15,1 20-15,0-20 0,0-1 16,0 1-16,0-22 0,21 0 0,0 1 16,0-1-16,0-21 0,-22 0 0,22 1 15,22-44 1,-1 22-16,0-42 15,0 21-15,0-21 0,0-1 0,22 1 16</inkml:trace>
  <inkml:trace contextRef="#ctx0" brushRef="#br0" timeOffset="16907.49">24130 3217 0,'0'0'0,"21"-63"0,-21 21 15,21 20-15,-21-20 0,0 21 0,0 0 16,0 0-16,-21 42 31,21 0-31,-21 21 0,21-21 0,0 43 16,0-22-16,-21 22 0,21-22 15,-21 22-15,21-1 0,-22 1 16,22-22-16,0 0 0,-21 22 0,0-43 16,21 21-16,-21 1 0,21-22 15,0 0-15,0 0 0,0 0 0,21-21 31,-21-21-31,21 0 0,0 0 16,1 0-16,20-22 0,-21 22 16</inkml:trace>
  <inkml:trace contextRef="#ctx0" brushRef="#br0" timeOffset="17127.61">24426 3090 0,'0'0'16,"0"-42"-16,21-43 15,-21 64-15,0 0 0,0 42 31,0 0-31,-21 1 0,21 20 0,0 0 16,-21 22-16,21-22 0,-21 22 0,0-1 16,21-21-16,0 22 0,0-22 15,-21 22-15,21-22 0,-22 0 0,22 1 16,-21-22-16,21 0 0,0 21 0,0-20 16,0-1-16,-21-21 15,0 0-15,0 0 16,21-21-16,-21-1 15</inkml:trace>
  <inkml:trace contextRef="#ctx0" brushRef="#br0" timeOffset="17283.59">24066 3556 0,'0'0'0,"0"-21"15,-42 0-15,63 21 47,0 0-47,1 0 0,20 0 16,-21 0-16,21 0 0,-20 0 15,20 0-15,-21 0 0,21-21 0,1 21 16,-22 0-16,0 0 0,0-22 0,0 22 16</inkml:trace>
  <inkml:trace contextRef="#ctx0" brushRef="#br0" timeOffset="17628.4">24553 3450 0,'-21'0'16,"21"21"-1,21-21 1,0 0-16,1 0 0,-1 0 16,0 0-16,0 0 0,0-21 0,22 0 15,-22 21-15,0-21 0,0 0 16,21 0-16,-20-1 0,-1 1 0,-21 0 16,0 0-16,0 0 0,0 0 15,0-1-15,0 1 0,-21 21 16,-1 0-16,1 0 15,-21 21-15,21 1 0,0-1 0,-1 0 16,-20 0-16,21 21 0,0-20 16,0 20-16,21 0 0,0-21 0,0 22 15,0-22-15,0 0 0,0 21 0,0-20 16,0-1-16,0 0 0,21 0 0,0-21 16,0 21-16,0-21 0,0 21 15,1-21-15,-1 0 0,0 0 0,0 0 16,21 0-16,-20-21 0,-1 0 0,0 0 15</inkml:trace>
  <inkml:trace contextRef="#ctx0" brushRef="#br0" timeOffset="17911.24">25358 2879 0,'0'-21'0,"0"42"0,0-85 0,0 43 15,0 0-15,-22 42 16,22 0-1,-21 0-15,21 22 0,-21-22 0,21 21 16,0 1-16,-21-1 0,21 21 16,-21-20-16,21 20 0,-21 1 0,21-1 15,0-20-15,-22-1 0,1 21 16,0-20-16,21-22 0,0 21 0,0 1 16,-21-22-16,21 0 0,0 0 15,0 0-15,-21-21 0,21 21 16,0-42 15,21 0-31,0 0 0,-21 0 0,21 0 16,0-22-16</inkml:trace>
  <inkml:trace contextRef="#ctx0" brushRef="#br0" timeOffset="18168.09">25781 2942 0,'0'0'0,"21"-42"0,-21 21 16,0 0-16,0-1 0,0 1 0,-21 21 31,0 0-31,0 21 16,-1 1-16,22 20 0,-21-21 15,0 21-15,21 1 0,-21 20 0,0-20 16,21 20-16,-21-21 0,21 22 0,-22-1 16,1-20-16,21-1 0,0 22 15,-21-43-15,21 21 0,-21 0 0,21-20 16,0-1-16,0 0 0,0 0 0,0 0 15,21-21 1,0 0-16,0-21 16,1 21-16,-1-21 0,0 0 0</inkml:trace>
  <inkml:trace contextRef="#ctx0" brushRef="#br0" timeOffset="18496.41">25908 3408 0,'0'0'0,"0"-21"0,-21 42 16,21 0-1,-21 0-15,-1 0 0,1 1 0,21-1 16,0 0-16,-21 0 0,21 0 0,-21 0 16,21 1-16,0 20 0,0-21 15,0 0-15,0 0 0,21-21 16,0 0-16,0 22 0,1-22 16,-1 0-16,0 0 0,0 0 0,0 0 15,0 0-15,22-22 0,-22 1 16,0 0-16,0 0 0,0 0 0,1 0 15,-1-1-15,-21-20 0,0 0 0,0 21 16,0-22-16,0 22 0,0 0 16,0 0-16,0 0 0,0-1 0,-21 1 15,-1 21-15,1 0 0,0 0 0,0 0 16,0 0-16,0 0 0,-1 0 16,44 0 15,-1 0-31</inkml:trace>
  <inkml:trace contextRef="#ctx0" brushRef="#br0" timeOffset="18848.21">27051 2625 0,'0'0'0,"0"-21"15,-21 21-15,0 0 16,-1 0-16,1 0 0,0 21 16,0 0-16,0 21 15,0-21-15,-1 22 0,1-1 0,21 0 16,-21 22-16,0-22 0,0 22 0,21 20 16,0-20-16,0 21 0,0-22 15,0 22-15,0-22 0,0 1 0,0-1 16,0 1-16,0-22 0,0 0 0,0 1 15,0-1-15,0-21 0,0 22 16,0-22-16,0 0 0,0 0 0,0 0 16,21-21 15,-21-21-31,42 0 0,-21 21 16,1-21-16,20 0 0,-21-22 0,21 22 15,1 0-15</inkml:trace>
  <inkml:trace contextRef="#ctx0" brushRef="#br0" timeOffset="19403.91">27601 3048 0,'0'0'16,"0"-42"-16,0 21 0,0-1 0,0-20 16,-21 42 15,0 21-31,21 0 0,0 1 0,-21-1 15,0 21-15,21 0 0,-22 1 0,22-1 16,-21 0-16,0 22 0,0-22 16,21 1-16,-21 20 0,0-21 0,21 1 15,-22-1-15,22-21 0,0 22 0,-21-22 16,21 0-16,0 0 0,-21 0 16,21 0-16,0-42 31,0 0-31,0 0 15,0 0-15,0-22 0,0 22 0,0-21 16,0 0-16,0-1 0,21-20 16,-21 20-16,21-20 0,22-1 15,-22 22-15,0 0 0,21-22 0,-20 22 16,20 0-16,0 20 0,1-20 16,-22 21-16,21 0 0,0 0 0,1-1 15,-22 22-15,21 0 0,-21 0 0,22 0 16,-22 22-16,0-1 0,0 0 15,-21 21-15,0-21 0,0 22 0,0-1 16,0 0-16,0 1 0,0 20 16,0-20-16,0-1 0,-21 21 15,0-20-15,0-1 0,0 0 0,-1 1 0,1-1 16,21 0-16,-21-20 0,0-1 16,0 0-16,21 0 0,0 0 15,-21 0-15,21-42 31,-22 0-15,22 0-16,0 0 0,-21 0 0</inkml:trace>
  <inkml:trace contextRef="#ctx0" brushRef="#br0" timeOffset="19611.8">27453 3429 0,'0'0'0,"-21"0"0,0 0 0,21-21 31,42 21-15,-21 0-16,0 0 0,22 0 0,-1 0 16,-21-21-16,22 21 0,-1 0 15,0 0-15,1 0 0,-22 0 0,21 0 16,-21 0-16,0 0 0,-42 0 31,0 0-31,-21 0 16</inkml:trace>
  <inkml:trace contextRef="#ctx0" brushRef="#br0" timeOffset="22455.51">15960 2032 0,'0'0'0,"0"21"15,0 0 1,0 1-1,0-44 64,0 1-79,0 0 15,0 0-15,-22 21 0,22-21 16,0-22-16,0 22 15,0 0-15,0 0 0,0 0 0,0-22 16,0 1-16,22 21 0,-1-21 16,-21-1-16,21 22 0,0-21 0,-21-1 15,21 22-15,0-21 0,1 0 0,-1 20 16,0-20-16,0 21 0,0-21 16,22-1-16,-22 22 0,21-21 0,-21 21 15,22-22-15,-1 22 0,-21 0 0,21-21 16,1 20-16,-1 1 0,0-21 15,22 21-15,-22 0 0,1-1 0,20 1 16,1 0-16,-22 0 0,21 0 16,1 21-16,-1-21 0,1 21 15,-1 0-15,1 0 0,-1 0 16,1 0-16,-1 0 0,22 0 0,-21 0 16,-1 0-16,1 21 0,-1-21 15,1 21-15,-1 0 0,1 0 0,-1 0 16,1 1-16,-22-1 0,0 0 0,22 21 15,-22-21-15,0 22 0,-20-22 16,20 21-16,-21 1 0,21-1 0,-20 0 16,-1 1-16,0-22 0,0 21 15,0 0-15,0 1 0,-21-1 16,0 22-16,22-22 0,-1 0 0,-21 1 16,0-22-16,0 21 0,21 0 15,-21-20-15,0-1 0,0 21 0,0-21 16,0 0-16,0 1 0,0-1 15,0 0 1,-21-21 0,0 0-1,-1-21 1,1 0-16,0-1 0</inkml:trace>
  <inkml:trace contextRef="#ctx0" brushRef="#br0" timeOffset="22831.29">18288 1799 0,'0'0'0,"-21"0"0,0 0 15,42 0 17,0 0-32,0 21 15,0-21-15,0 22 0,1-1 16,20 0-16,-21-21 0,0 21 0,0 0 15,1 0-15,-1 1 0,21-1 16,-21-21-16,0 21 0,-21 0 16,22-21-16,-1 21 0,0-21 0,-21 21 15,21-21-15,0 0 16,0 0-16,1 0 16,-1-21-16,-21 0 15,21 0-15,0 0 0,-21 0 0,21-1 16,0 1-16,-21-21 0,22 21 15,-1-22-15,0 22 0,-21 0 0,21-21 16,-21 21-16,0-1 0,0 1 0,0 0 16,21 0-16,-21 0 15,21 21-15,-21-21 16,0-1 0</inkml:trace>
  <inkml:trace contextRef="#ctx0" brushRef="#br0" timeOffset="23592.26">19664 1884 0,'0'0'0,"-21"0"16,-1 0-1,1-21 1,21 0-16,0-1 15,-21 1-15,21 0 0,0 0 16,0-21-16,0 20 0,0-20 0,42 21 16,-20-21-16,-1-1 0,0 1 0,21 0 15,1-1-15,-1 1 16,0-22-16,1 22 0,20 0 0,1-22 16,20 22-16,-20 0 0,20-1 15,22 1-15,-21 21 0,21-22 0,-22 22 16,1 0-16,21 0 0,-21 21 0,-1 0 15,1 0-15,0 0 0,-1 21 16,1 0-16,0 0 0,-22 1 0,22 20 16,-22 0-16,-20 1 0,-1 20 15,0-21-15,1 22 0,-22-22 0,0 22 16,-21-1-16,0-20 0,0 20 0,0-21 16,0 1-16,0 20 0,0-20 15,0-22-15,0 21 0,0-21 16,0 22-16,0-22 0,0 0 0,0 0 15,0 0-15,0 0 16,-21-21 0,0 0-1,-1 0-15,1 0 16,0 0-16,21-21 16,-21 0-16</inkml:trace>
  <inkml:trace contextRef="#ctx0" brushRef="#br0" timeOffset="23909.08">21611 1715 0,'0'0'0,"0"-22"0,-21 22 16,0 0-16,0 0 0,21 22 31,0-1-31,0 0 0,0 0 16,0 0-16,21 0 0,0 1 15,0-1-15,0 0 0,0 0 16,1 0-16,-1 0 0,0 1 15,0-22-15,0 0 16,0 0-16,1 0 0,-1 0 16,0 0-16,0-22 0,0 1 15,-21 0-15,21 0 0,1 0 16,-1-22-16,0 22 0,-21-21 16,21 21-16,-21-22 0,21 1 0,-21 21 15,21 0-15,-21 0 0,0-1 16,0 1-16,22 0 0,-1 21 15,0 0-15,0 0 16,0 0-16,0 0 0,22 0 16</inkml:trace>
  <inkml:trace contextRef="#ctx0" brushRef="#br0" timeOffset="24512.24">22987 2074 0,'0'0'0,"-21"0"0,0 0 16,21-21 31,0 0-32,0 0-15,21 0 0,0 0 0,0-22 16,0 1-16,0 21 16,1-22-16,-1 1 0,21 0 0,-21-1 15,22 1-15,-1 0 0,21-1 0,-20 1 16,20 0-16,1 21 0,-1-22 15,1 22-15,-1 0 0,1-21 0,-1 20 16,1 22-16,-1-21 0,1 21 16,444 64 31,-466-43-47,0 21 0,1 1 0,-22-1 15,21 0-15,-21 1 0,1-1 0,-1 0 16,-21 22-16,0-22 0,21 0 15,-21 22-15,0-22 0,0 1 0,0-22 16,21 21-16,-21 0 0,0-20 16,0 20-16,0-21 0,0 0 0,0 0 15,0 1-15,0-1 0,0 0 0,0 0 16,0 0-16,-21-21 16,0 0-1,0 0 1,21-21-16,-22 21 15,22-21-15,-21 0 0</inkml:trace>
  <inkml:trace contextRef="#ctx0" brushRef="#br0" timeOffset="24760.13">24384 2032 0,'0'0'0,"-21"0"15,21 21 16,21-21-31,0 21 0,0 1 16,0-1-16,1 0 16,20-21-16,-21 21 0,0 0 15,0-21-15,1 21 0,-1-21 0,0 22 16,0-22-16,0 0 0,0 0 0,-21 21 16,22-21-16,-1 0 0,0 0 15,0 0-15,0 0 0,0 0 16,1-21-16,-1-1 15,0 1-15</inkml:trace>
  <inkml:trace contextRef="#ctx0" brushRef="#br0" timeOffset="24978.01">25146 1884 0,'0'0'0,"21"-21"0,0 0 0,-21-1 16,0 44 15,0-1-31,-21 0 0,0 0 0,0 0 15,0 22-15,-1-22 0,1 21 0,0-21 16,0 0-16,0 22 0,0-22 16,-1 0-16,1 0 0,21 0 0,-21 1 15,0-1-15,21 0 0,0 0 16,0 0 0,21-21-1</inkml:trace>
  <inkml:trace contextRef="#ctx0" brushRef="#br0" timeOffset="25547.56">25929 2180 0,'0'0'0,"-21"0"0,0 21 16,0-21-16,-1 0 15,22-21 17,0 0-32,22 21 0,-1-21 15,0 0-15,-21 0 0,21-1 16,0 1-16,0-21 0,1 0 0,-1 20 15,21-20-15,-21 0 0,22-1 16,-1 1-16,0 0 0,1-22 0,-1 22 16,21 21-16,-20-22 0,20 1 0,-20 21 15,20 0-15,1-22 16,-1 22-16,1 21 0,-1-21 0,1 0 16,-1 21-16,-21 0 0,22 0 0,-22 0 15,1 0-15,-1 21 0,0-21 16,-21 21-16,22 22 0,-22-22 0,0 21 15,0 0-15,-21 1 0,0-1 16,21 22-16,-21-22 0,22 21 0,-22 1 16,0-22-16,0 1 0,0 20 0,0-21 15,0 1-15,0-1 0,0 0 16,0-20-16,0 20 0,0-21 0,0 0 16,0 0-16,-22 22 15,22-22-15,0 0 0,-21-42 63,0 0-63,0 0 0</inkml:trace>
  <inkml:trace contextRef="#ctx0" brushRef="#br0" timeOffset="25967.34">27072 2223 0,'0'0'0,"-42"0"15,21 0 1,21 21 0,0 0-16,0 0 15,21 0-15,0 0 16,0-21-16,0 22 0,22-1 16,-22-21-16,0 21 0,0-21 0,0 21 15,0-21-15,1 0 0,-1 0 16,-21 21-16,21-21 0,0 0 15,0 0 1,-21-21-16,21 0 16,1 0-16,-1 21 0,-21-21 15,21-1-15,0 1 0,0 0 16,-21 0-16,21 0 0,1 0 16,-22-22-16,21 22 0,0 0 0,0 0 15,-21 0-15,0-1 0,21 1 16,-21 42-1,0 1 1,-21-22-16,21 21 0,-21 0 0,21 0 16,-21 0-16,0 0 0,21 1 15,0-1-15,0 0 0,-22 0 0,22 0 16,-21-21-16,0 21 0,21 1 16,-21-1-16,0-21 0,0 21 0</inkml:trace>
  <inkml:trace contextRef="#ctx0" brushRef="#br0" timeOffset="31163.94">15896 5017 0,'21'-22'0,"-21"1"16,0 42 15,0 1-16,0-1-15,-21 0 0,0 0 0,0 21 16,21-20-16,-21 20 0,21 0 0,0-21 16,-22 22-16,22-1 0,0-21 0,0 22 15,0-22-15,0 21 0,0-21 16,0 22-16,22-22 0,-1 0 0,0 0 16,21 0-16,-21-21 0,22 21 0,-22-21 15,21 0-15,1 0 16,-1 0-16,0 0 0,1-21 0,-1 0 15,21 0-15,-20 0 0,-1 0 0,0-22 16,-20 22-16,20-21 0,-21-1 0,0 1 16,-21 0-16,0-1 0,0 1 15,0 0-15,0-22 0,-21 22 0,-21 21 16,21-22-16,-22 22 0,1-21 0,0 42 16,-1-21-16,1 21 0,-22 0 15,22 0-15,0 0 0,-1 21 0,1 0 16,0 0-16,21 0 0,-1 1 0,1-1 15,0 0-15,21 0 0,0 0 16,0 0-16,21 1 0,0-1 0,22 0 16,-1-21-16</inkml:trace>
  <inkml:trace contextRef="#ctx0" brushRef="#br0" timeOffset="31519.51">19071 4911 0,'0'0'0,"0"-21"0,0-1 0,21-20 15,-21 21-15,0 0 0,0 0 16,0 42 15,0 0-31,0 21 0,-21 1 0,21-1 16,-21 0-16,21 1 0,0 20 0,-21-21 15,0 1-15,21 20 0,-22-20 0,22-1 16,0 0-16,-21 1 0,0-22 16,21 21-16,0-21 0,0 22 15,-21-22-15,21 0 0,-21 0 0,21 0 16,0-42-1,21 21 1,0-21-16</inkml:trace>
  <inkml:trace contextRef="#ctx0" brushRef="#br0" timeOffset="32243.69">21823 4763 0,'0'0'0,"0"-22"15,21 1-15,-21 0 16,0 0-16,0 0 0,21 21 0,-21-21 15,21-1-15,0 22 0,-21-21 0,22 21 16,-1 0-16,0-21 0,0 21 16,0 0-16,0 21 0,1 0 15,20 1-15,-21-1 0,0 21 0,0 22 16,1-22-16,-22 0 0,0 22 0,0-22 16,0 22-16,-22-22 0,1 21 15,-21-20-15,0-1 0,-1-21 0,1 22 16,-22-1-16,22-21 0,-21 0 15,-1 0-15,22 1 0,-1-22 16,-20 0-16,42 0 0,-22 0 0,22 0 16,-21 0-16,21-22 0,0 1 15,21 0-15,0-21 0,0 21 16,0-1-16,21-20 0,0 21 16,0 0-16,0 0 0,22-1 0,-22 1 15,21 0-15,0 21 0,-20 0 0,20 0 16,0 0-16,-21 21 0,22-21 15,-1 21-15,-21 1 0,22-1 16,-22 21-16,21-21 0,-21 0 0,0 1 0,1-1 16,-1 0-16,0 0 0,0 21 15,0-20-15,0-1 16,1 0-16,-22 0 0,21 0 0,0 0 16,0-21-16,-21 22 0,21-22 0,0 0 15,22 0-15,-22 0 0,21 0 16,1 0-16,-1 0 0</inkml:trace>
  <inkml:trace contextRef="#ctx0" brushRef="#br0" timeOffset="32883.9">24807 4741 0,'0'0'0,"0"-21"0,0 0 0,0 0 16,0 0-16,21 21 16,1-21-16,-1 21 15,0-22-15,0 22 0,0 0 0,0 0 0,22 0 16,-22 0-16,0 0 0,0 0 15,0 22-15,1-1 0,-22 0 16,0 0-16,0 0 0,0 22 0,0-22 16,-22 21-16,-20-21 0,21 22 0,-21-1 15,-22-21-15,22 21 0,-22-20 16,22-1-16,-22 0 0,22 0 0,0 0 16,-1 0-16,22-21 0,-21 0 0,21 22 15,0-22 1,21-22-1,21 1-15,-21 0 0,21 21 16,0-21-16,21 21 16,-20-21-16,20 21 0,0-21 0,1 21 15,-1 0-15,0 0 0,1 0 0,-1 0 16,0 0-16,1 21 0,-1 0 16,-21 0-16,0 0 0,0 0 0,1 22 15,-22-1-15,0-21 0,0 22 0,0-1 16,0 0-16,-22-21 0,1 22 0,0-22 15,-21 21-15,21-21 0,-22 1 16,1 20-16,0-42 0,-1 21 16,1 0-16,0-21 0,-1 0 0,1 0 0,0 0 15,20 0-15,-20 0 0,21 0 16,0 0-16,0 0 0,-1 0 16,22-21-16,-21 0 15,21 0-15,0 0 16,0-1-16,0 1 15,21 0-15,1 0 0</inkml:trace>
  <inkml:trace contextRef="#ctx0" brushRef="#br0" timeOffset="33755.65">27813 4720 0,'0'0'16,"21"-21"-16,21-21 15,-42 21-15,22-1 0,-22 1 0,21 0 0,-21 0 16,0 42 15,-21 0-31,-1 22 0,1-22 0,0 21 16,-21 22-16,21-22 0,-22 21 0,1 1 16,0-1-16,-1-20 0,1 20 15,0-20-15,-1-1 0,1 0 0,0-21 16,20 22-16,-20-22 0,21 0 0,-21 0 15,20 0-15,1 1 16,42-22 0,1-22-1,-1 22-15,21 0 16,-21-21-16,0 21 0,1 0 0,20 0 16,-21-21-16,21 21 0,1 0 15,-1 0-15,-21-21 0,22 21 0,20 0 16,-21-21-16,1 0 0,-1 21 15,-21-22-15,22 1 0,-22 21 0,21-21 16,-21 0-16,0 0 0,1-22 0,-1 22 16,-21 0-16,21-21 0,-21 21 15,21-22-15,-21 22 0,0-21 0,0 21 16,0-1-16,0 1 0,0 0 0,0 0 16,0 42-1,0 0-15,0 0 0,-21 22 0,0-1 16,-22 0-16,22 1 0,0-1 15,0 0-15,-21 1 0,20 20 16,1-20-16,-21-1 0,21 0 0,0 1 16,-1-1-16,1 0 0,0-21 0,0 22 15,0-1-15,0-21 0,21 22 16,0-22-16,-22 0 0,22 0 0,-21 0 16,0 0-16,21 1 0,0-44 46</inkml:trace>
  <inkml:trace contextRef="#ctx0" brushRef="#br0" timeOffset="36816.26">23177 2477 0,'0'0'0,"22"0"0,-1-22 0,0 22 16,0-21-16,0 0 0,0 21 16,-21-21-16,0 0 15,-21 21 17,0 21-32,0 0 0,-21 21 15,20-20-15,-20 20 0,0 0 16,-1 1-16,1 20 0,-21 1 0,-1-22 15,1 21-15,-22 1 0,0-1 16,1 22-16,-1-21 0,-21 20 16,21 1-16,-20 0 0,20-22 0,-21 22 15,21-22-15,1 22 0,-1-22 0,0 22 16,1 0-16,20-22 0,-20 22 16,20 0-16,1-22 0,-22 22 0,43-22 15,-22 1-15,1-1 0,20-20 0,-20 20 16,20-21-16,1 1 0,0-1 0,21 0 15,-22 1-15,22-22 0,0 0 16,0 0-16,21-42 16,0 0-1,21 0-15,0 0 0,0-22 16,0 22-16</inkml:trace>
  <inkml:trace contextRef="#ctx0" brushRef="#br0" timeOffset="37307.62">21611 2265 0,'0'0'16,"0"-21"-16,0 0 15,21 21 1,0 0-16,-21 21 16,22 0-16,-1 0 0,0 0 15,0 22-15,0 20 0,22 1 0,-22 20 16,0 1-16,21 0 0,-21-1 0,1 22 15,20 0-15,-21 0 0,0 0 16,0 21-16,1-22 0,20 1 0,-21 0 16,0 0-16,0 0 0,1 0 15,20-1-15,-21-20 0,21 21 0,1-21 16,-22-1-16,21 1 0,1 0 16,-1-1-16,-21 1 0,21-22 0,1 22 15,-22-21-15,21-1 0,-21-21 0,1 22 16,-1-22-16,21 1 0,-21-22 0,-21 21 15,21-21-15,-21 0 0,22 1 16,-22-1-16,0-42 31,-22-1-31,1 1 0</inkml:trace>
  <inkml:trace contextRef="#ctx0" brushRef="#br0" timeOffset="42275.01">16150 2201 0,'0'-21'47,"0"0"16,0 0-16,-21 0-32,0 0 1,0-1-16,21 1 15,0 0-15,-22 21 16,22-21-16</inkml:trace>
  <inkml:trace contextRef="#ctx0" brushRef="#br0" timeOffset="43439.34">19452 2011 0,'-21'0'31,"21"21"16,0-42 47,0 0-94,0 0 16,0-1-16,0 1 0,21 0 15,-21-21-15,0 21 0,21-22 0,-21 1 16</inkml:trace>
  <inkml:trace contextRef="#ctx0" brushRef="#br0" timeOffset="44876.67">14563 7027 0,'0'0'0,"0"-21"0,0 0 0,-22 0 15,22 0-15,0-22 0,0 22 0,0 0 16,0-21-16,0 21 0,0-22 0,0 22 15,0 0-15,0 0 0,0 0 16,0-1-16,-21 44 31,0-1-31,0 0 0,21 0 16,-21 21-16,0 1 0,-1-1 16,1 0-16,0 1 0,0 20 0,21 1 15,-21-1-15,0 1 0,-1-1 0,22 22 16,0-22-16,-21 22 0,0-21 0,21-1 15,0 1-15,0 20 0,0-20 16,-21-1-16,21 1 0,0-1 0,0 1 16,0-1-16,0 1 0,0-22 0,-21 0 15,21 1-15,0-1 0,-21 0 0,21-20 16,0-1-16,0 0 0,0 0 0,0-42 47,0-21-47,0 20 0,0-20 0,0-21 15</inkml:trace>
  <inkml:trace contextRef="#ctx0" brushRef="#br0" timeOffset="46374.76">14414 6837 0,'0'0'0,"0"-21"0,0 0 0,0-1 15,0 1 1,22 21 0,-1 0-16,0 0 0,0 0 15,0 0-15,0 0 0,1 0 0,-1 0 16,21 0-16,-21 0 0,22 0 0,-22 0 16,21 0-16,0 0 0,1 0 15,-1 0-15,0 0 0,-20 0 0,41 0 16,-21 0-16,1 21 0,20-21 0,1 0 15,-1 0-15,22 22 0,-22-22 16,22 0-16,0 21 0,-1-21 0,22 0 16,21 21-16,-21-21 0,21 0 15,21 0-15,-21 0 0,21 21 0,22-21 16,-22 0-16,21 0 0,1 0 0,-1 0 16,0 0-16,22 0 0,-22 0 0,0 21 15,1-21-15,20 0 0,-20 0 0,-1 0 16,21 21-16,1-21 0,-22 0 15,1 0-15,20 0 0,1 22 0,-22-22 16,21 0-16,1 0 0,-22 21 0,1-21 16,20 0-16,-21 0 0,1 21 0,-1-21 15,0 0-15,1 0 0,-1 0 0,0 0 16,22 21-16,-22-21 0,1 0 16,-22 0-16,21 21 0,-21-21 15,22 0-15,-22 21 0,0-21 0,0 0 16,0 22-16,0-1 0,1-21 0,-1 0 15,0 21-15,0-21 0,0 0 16,0 21-16,-21 0 0,22-21 0,-22 21 16,21-21-16,-21 22 0,0-22 0,0 21 15,-21-21-15,21 21 0,-22-21 0,1 21 16,-21-21-16,21 0 0,-22 21 16,1-21-16,0 0 0,-1 0 0,-20 0 15,21 0-15,-22 0 0,-21 0 16,22 0-16,-22 0 0,1 0 0,-1 0 15,0 0-15,-21 0 0,22 0 16,-22 0-16,0 0 0,0 0 0,0 0 16,1 0-16,-1 0 15,0 0 1,-21 21 0,0 1-16,21-1 15,-21 0-15,0 0 0,0 0 0,0 0 16,0 1-16,0-1 0,0 21 0,0-21 15,0 22-15,0-22 0,0 21 16,0-21-16,0 22 0,0-1 16,0-21-16,0 21 0,0 1 0,-21-1 15,21 0-15,0 22 0,0-22 0,0 1 16,0 20-16,0-21 0,0 1 16,0 20-16,0-20 0,21-1 0,-21 21 15,21-20-15,0-1 0,-21 0 0,0 1 16,0-1-16,0 0 0,22 22 0,-22-22 15,0-21-15,0 22 0,0-1 16,0 0-16,0-20 0,0 20 0,0-21 16,-22 0-16,1 22 0,21-22 0,-21 0 15,0 0-15,0-21 0,0 21 16,-22 0-16,22-21 0,0 22 16,-21-22-16,20 0 0,-20 21 0,0 0 15,-1-21-15,-20 0 0,21 0 0,-22 0 16,1 0-16,-22 0 0,21 0 0,-20 0 15,-1 0-15,0 0 0,1 0 16,-1 0-16,-21 0 0,0 0 0,1 0 16,-22 0-16,21 0 0,-21 0 0,0 0 15,0 0-15,0-21 0,0 21 0,0 0 16,-21-21-16,21 21 0,-22-22 0,1 22 16,21-21-16,-21 21 0,0-21 15,0 21-15,0 0 0,-22-21 0,22 21 16,-21-21-16,-1 21 0,1-21 15,0 21-15,-22-22 0,22 22 0,0 0 16,-1-21-16,1 21 0,0 0 0,-22-21 16,22 21-16,-1-21 0,-20 21 15,21 0-15,-22-21 0,22 21 0,-1 0 16,1-21-16,-21 21 0,20 0 0,1-22 16,0 22-16,-1-21 0,1 21 0,0 0 15,-1-21-15,1 21 0,21 0 0,-22-21 16,1 21-16,21 0 0,0-21 15,-22 21-15,22-21 0,0 21 0,0-22 0,0 22 16,0 0-16,-1-21 0,1 21 16,0 0-16,21-21 0,0 0 15,0 21-15,0 0 0,0-21 0,0 21 16,21-21-16,0 21 0,-21 0 0,22-22 16,-1 22-16,21 0 0,-21 0 0,22-21 15,-1 21-15,0-21 0,1 21 0,-1 0 16,0 0-16,1-21 0,20 21 0,-21-21 15,22 21-15,-1 0 0,1 0 16,-1-21-16,1 21 0,21 0 0,-1 0 16,1-22-16,0 22 0,-1 0 0,22 0 15,0 0-15,0 0 0,0-21 0,-1 21 16,1 0-16,0 0 0,42 0 31,0 0-31,1-21 16,-1 21-16,0 0 0</inkml:trace>
  <inkml:trace contextRef="#ctx0" brushRef="#br0" timeOffset="46995.17">17018 6879 0,'0'0'0,"21"-21"0,-21-21 16,21 21-16,-21-1 0,21 1 0,-21 0 16,0 0-16,0 42 47,0 21-47,0-20 0,-21 20 0,21 0 15,-21 22-15,0-1 0,21 22 0,-21 0 16,0-1-16,-1 1 0,22 21 15,-21 0-15,0-1 0,21 1 0,0 0 16,-21 0-16,21-21 0,-21 20 0,21-20 16,0 0-16,0-22 0,0 22 0,0-22 15,0-20-15,0 20 0,0-20 0,21-1 16,-21 0-16,21 1 0,-21-22 0,21 0 16,0 0-16,1 0 0,-1-21 15,0 0-15,0 0 16,0-21-16,0-21 0,1 21 0</inkml:trace>
  <inkml:trace contextRef="#ctx0" brushRef="#br0" timeOffset="47539.37">20341 6625 0,'0'0'0,"64"0"15,-43 0-15,0 21 16,-21 1-16,0 20 15,0 0-15,0 1 0,-21 20 16,0 1-16,-1-1 0,1 22 0,21-1 16,-21 1-16,0 0 0,0 21 0,0-22 15,21 1-15,-22 0 0,22-1 0,0 1 16,0 0-16,0-22 0,0 22 0,0-22 16,0 1-16,0-1 0,0 1 15,0-22-15,0 0 0,0 1 16,0-1-16,0-21 0,0 22 0,0-22 15,0 0-15,0 0 0,22-21 0,-22 21 16,21-21-16,0 0 0,0 0 16,0-21-16,0 0 0</inkml:trace>
  <inkml:trace contextRef="#ctx0" brushRef="#br0" timeOffset="48079.94">24490 6858 0,'21'0'16,"-42"0"0,0 21-16,-1 0 0,1 1 15,21 20-15,-21 0 0,0 22 0,0-1 16,0 22-16,-1 0 0,1-1 16,0 1-16,21 21 0,-21 0 15,21-22-15,-21 22 0,21 0 0,-21-21 16,21 20-16,0-20 0,0 0 0,0-22 15,0 22-15,0-22 0,0 1 0,0-1 16,0 1-16,0-22 0,-22 22 0,22-22 16,-21 0-16,21 1 0,-21-22 15,0 0-15,0 0 0,21 0 0,-43 1 16,22-22-16,0 0 0,0 0 0,-21 0 16</inkml:trace>
  <inkml:trace contextRef="#ctx0" brushRef="#br0" timeOffset="48715.57">20235 8403 0,'21'0'16,"-21"21"-1,0 1-15,0-1 0,0 0 16,0 0-16,0 0 0,-21 0 15,21 1-15,0-1 0,-21 21 0,21-21 16,-21 0-16,0 22 0,21-22 16,0 0-16,0 0 0,-21 22 0,21-22 15,-22 0-15,22 0 0,0 0 16,0 0-16,-21 1 0,21-1 16,-21-21-16,0 0 0,21 21 0</inkml:trace>
  <inkml:trace contextRef="#ctx0" brushRef="#br0" timeOffset="56092.3">15113 7578 0,'0'0'0,"0"-21"0,0-1 0,0 1 16,0 0-16,0 0 0,0 0 15,0 0-15,0-1 0,0 1 0,0 0 16,0 0-16,0 0 0,21 21 16,-21-21-16,0 63 31,0-21-31,0 21 0,0 1 0,0-1 16,-21 0-16,21 1 0,0-1 15,-21 22-15,21-22 0,-21 0 16,21 1-16,0-1 0,-22 0 0,1-21 15,21 22-15,-21-1 0,21-21 0,0 0 16,0 1-16,0-1 0,-21 0 0,21 0 16,0 0-1,0-42 1,0 0-16,21 0 16,-21 0-16,21-1 0,0 1 0</inkml:trace>
  <inkml:trace contextRef="#ctx0" brushRef="#br0" timeOffset="56506.83">15600 7472 0,'0'0'0,"21"0"0,0-42 16,0 42-16,-21 21 31,0 0-31,0 0 0,-21 21 16,21-20-16,-21 20 0,0-21 0,21 21 15,-21 1-15,-1-22 0,22 21 0,-21-21 16,21 22-16,0-22 0,0 21 0,0-21 16,0 22-16,0-22 0,0 0 0,0 0 15,21-21-15,-21 21 0,22-21 16,-1 0-16,21 0 0,-21 0 16,0 0-16,1 0 0,20 0 0,-21-21 15,21 0-15,-20 0 0,20 0 0,-21 0 16,0-22-16,0 22 0,1-21 0,-22-1 15,0 22-15,0-21 0,0 0 16,0-1-16,0 1 0,0 21 0,0-22 16,-43 22-16,22 0 0,0 0 0,0 21 15,-22 0-15,22 0 0,0 0 0,-21 21 16,-1 0-16,22 0 0,0-21 16,0 22-16,0 20 0,0-42 0,21 21 15,-22 0-15,22 0 0,0 1 0,0-1 16,22-21-1,-1 0-15</inkml:trace>
  <inkml:trace contextRef="#ctx0" brushRef="#br0" timeOffset="58703.74">17568 7853 0,'0'0'0,"-21"0"0,0 0 0,0 0 15,0 0-15,-1 0 16,1 0-16,0 0 0,0 0 0,-21-21 16,20 21-16,1-21 0,0-1 0,0 22 15,0-21-15,21 0 0,0 0 16,0 0-16,0 0 16,0-1-16,0 1 0,21 0 15,0 0-15,0 21 0,22-21 0,-1 0 16,0 21-16,1 0 0,-1 0 0,0 0 15,1 0-15,20 0 0,-42 21 0,22 21 16,-1-21-16,-21 22 0,21-22 16,-42 21-16,0 22 0,0-22 0,0 21 15,0-20-15,0 20 0,-21-20 0,0-1 16,-21 0-16,-1 1 0,1-1 0,0 0 16,-1-21-16,1 1 0,0-1 0,-1 0 15,1 0-15,0 0 0,-1-21 16,22 0-16,0 0 0,0 0 15,0 0-15,0 0 0,21-21 0,-22 0 16,22 0-16,0 0 0,0-1 0,0 1 16,0-21-16,0 21 0,0-22 0,0 22 15,22-21-15,-1 21 0,0 0 16,-21-1-16,21 1 0,0 21 0,0 0 16,1 0-16,20 0 0,-21 0 0,0 21 15,0 1-15,1-1 0,-1 0 0,0 0 16,0 0-16,0 0 0,0 1 15,1-1-15,-1 0 0,0 0 0,0 0 16,0 0-16,0 1 0,-21-1 0,22-21 16,-22 21-16,21-21 0,0 0 15,0 0-15,0 0 16,0 0-16,1-21 16</inkml:trace>
  <inkml:trace contextRef="#ctx0" brushRef="#br0" timeOffset="59117.73">18288 7747 0,'0'0'0,"0"-63"15,-21 84 1,0-21 0,21 21-16,-22 0 0,1 21 0,0-20 15,21 20-15,-21-21 0,0 21 0,21 1 16,0-1-16,-21 0 0,21 1 15,-22-22-15,22 21 0,0-21 0,0 22 16,0-22-16,0 0 0,0 0 0,0 0 16,22-21-16,-1 22 0,0-22 15,0 0-15,0 0 0,22 0 0,-22-22 16,0 1-16,21 21 0,-21-21 0,22-21 16,-22 21-16,0-22 0,0 1 15,0 0-15,1-1 0,-22 1 0,0 0 16,0-1-16,0 1 0,0 0 15,-22-1-15,1 22 0,0 0 0,0 0 16,0 0-16,0-1 0,-1 22 0,1 0 16,-21 0-16,21 0 0,0 22 15,-1-1-15,1 0 0,0 0 0,0 0 16,0 0-16,21 22 0,-21-22 0,21 0 16,0 0-16,0 22 0,0-22 0,0 0 15,21 0-15,0-21 0,0 21 0,0-21 16,22 0-16</inkml:trace>
  <inkml:trace contextRef="#ctx0" brushRef="#br0" timeOffset="59328.62">18796 8022 0,'0'0'16,"0"-21"-1,0 0 1,0 0-1,21 21 48,-21-21-63,21 21 0,0 0 16</inkml:trace>
  <inkml:trace contextRef="#ctx0" brushRef="#br0" timeOffset="59915.8">19452 7705 0,'0'0'0,"-21"-21"15,21-1-15,0 1 16,21 21-1,0-21-15,0 21 0,1 0 0,-1 0 16,0 0-16,0 0 0,0 0 0,0 0 16,22 0-16,-43 21 0,21 0 0,-21 1 15,21-1-15,-21 0 0,0 0 16,0 0-16,0 0 0,-21 1 0,0-1 16,0 0-16,-1 21 0,1-21 0,0 1 15,-21-1-15,21-21 0,-22 21 0,22 0 16,0-21-16,0 0 0,0 21 15,-1-21-15,1 0 0,42 0 32,1-21-32,-1 21 15,0-21-15,21 21 0,-21 0 0,22 0 16,-22-21-16,21 21 0,-21 0 16,1 0-16,20 0 0,-21 0 0,0 21 15,0 0-15,1-21 0,-1 21 0,-21 0 16,0 1-16,21 20 0,-21-21 0,0 0 15,0 0-15,0 1 0,-21-1 16,0 0-16,-1 0 0,1 0 0,-21 0 16,21 1-16,-22-1 0,22-21 0,-21 21 15,21-21-15,-22 0 0,22 21 0,-21-21 16,21 0-16,0 0 0,-1 0 16,1 0-16,0 0 0,0 0 15,0 0 1,0 0-16,21-21 0,-22 21 0,22-21 15,-21 21-15,0 0 16,21-21-16,0-1 16</inkml:trace>
  <inkml:trace contextRef="#ctx0" brushRef="#br0" timeOffset="61435.61">21145 7811 0,'0'0'0,"22"-22"0,-22 1 16,0 0-16,21 0 0,-21 0 0,0 0 15,0-1-15,0 1 0,0 0 16,0 0-16,0 42 16,0 0-1,0 22-15,0-1 0,0 0 0,0 1 16,0 20-16,0 1 0,0-1 16,-21 1-16,21-1 0,-22 1 15,22-1-15,0-21 0,-21 1 0,21-1 16,0 0-16,-21-20 0,21-1 0,0 0 15,0 0-15,0 0 0,21-21 32,0 0-32,-21-21 0,22 0 15,-1-21-15,0 20 0,0-20 0</inkml:trace>
  <inkml:trace contextRef="#ctx0" brushRef="#br0" timeOffset="61663.16">21611 7705 0,'0'0'0,"0"-21"0,0-1 0,21 22 16,0 0-16,-21 22 16,0-1-16,0 0 0,0 21 0,0 1 15,0-1-15,0 21 0,0-20 16,0 20-16,0-20 0,0-1 0,-21 21 16,21-20-16,-21-1 0,21 0 0,0 1 15,0-22-15,-21 21 0,21-21 0,0 1 16,-21-1-16,21 0 0,0 0 15,-21-21 1,-1 0 0,1-21-16,0 0 0</inkml:trace>
  <inkml:trace contextRef="#ctx0" brushRef="#br0" timeOffset="61821.08">21209 8234 0,'0'0'0,"-21"0"0,42 0 46,0 0-46,0 0 16,0 0-16,22 0 0,-22 0 0,21 0 16,-21 0-16,22 0 0,-1 0 15,-21 0-15,22 0 0,-1 0 0,-21-21 16,21 21-16</inkml:trace>
  <inkml:trace contextRef="#ctx0" brushRef="#br0" timeOffset="62191.87">21844 8234 0,'0'0'16,"0"21"-16,21-21 0,-21 21 16,21-21-16,0 0 15,1 0-15,-1 0 0,0 0 0,0 0 16,0 0-16,22 0 0,-22 0 0,21 0 16,-21-21-16,22 21 0,-22-21 15,0 0-15,0 21 0,0-21 0,0-1 16,-21 1-16,0 0 15,0 0-15,0 0 0,0 0 0,-21-1 16,-21 1-16,21 0 0,0 21 16,-1 0-16,1 0 0,-21 0 0,21 0 15,0 21-15,-22 0 0,22 22 0,0-22 16,0 21-16,0 1 0,-1-22 0,22 21 16,0 0-16,0 1 0,0-1 15,0 0-15,0-20 0,0 20 0,0-21 16,0 0-16,22 0 0,-1 1 15,0-1-15,0 0 0,0-21 0,0 0 16,22 0-16,-22 0 0,0 0 0,21 0 0,1 0 16,-22-21-16,21 21 15,1-21-15,-22-1 0,21-20 0,0 21 16,1-21-16</inkml:trace>
  <inkml:trace contextRef="#ctx0" brushRef="#br0" timeOffset="62440.75">22923 7684 0,'0'0'0,"0"-43"0,0-20 16,0 42-16,-21 42 16,0 0-1,0 21-15,21 1 16,-21-1-16,0 0 0,-1 22 0,1-22 16,21 22-16,-21-1 0,0 1 0,0-1 15,21 1-15,-21-1 0,21-21 0,-22 1 16,22 20-16,0-42 0,-21 22 15,21-1-15,0-21 0,-21 0 0,21 1 16,0-1-16,0 0 16,21-21-16,0 0 0,-21-21 15,22 0-15,-1-1 0,0 1 0,0-21 16</inkml:trace>
  <inkml:trace contextRef="#ctx0" brushRef="#br0" timeOffset="62707.59">23326 7493 0,'0'0'0,"0"21"31,0 0-31,0 1 16,-22 20-16,1 0 0,21 1 0,-21-1 16,0 21-16,0 1 0,21-22 0,-21 22 15,-1-1-15,1 1 0,0-1 0,0 1 16,0-1-16,21-20 0,-21-1 15,-1 0-15,1 1 0,21-22 0,0 21 16,-21-21-16,21 0 0,0 1 16,0-1-16,21-21 15,0 0-15,22-21 16,-22 21-16,0-22 0,0 1 16,22 0-16</inkml:trace>
  <inkml:trace contextRef="#ctx0" brushRef="#br0" timeOffset="63040.4">23495 8170 0,'0'0'0,"0"22"32,-21-1-32,0 0 15,21 21-15,-22-21 0,1 1 16,0-1-16,21 21 0,0-21 0,-21 0 0,21 22 16,-21-22-16,21 0 0,0 0 15,0 0-15,0 1 0,21-1 16,0-21-16,0 0 15,0 0-15,22 0 0,-22 0 0,0 0 16,21 0-16,-20 0 0,-1-21 0,21-1 16,-21 1-16,0 0 0,1 0 15,-22-21-15,0 20 0,0-20 0,0 0 16,0-1-16,0 22 0,-22-21 0,1 21 16,0-22-16,0 22 0,0 21 0,-22 0 15,22 0-15,0 0 0,-21 0 16,21 0-16,-1 21 0,-20 1 15,21-1-15,21 0 0,-21 0 0,21 0 16,0 0-16,0 1 0,-21-22 0,21 21 16</inkml:trace>
  <inkml:trace contextRef="#ctx0" brushRef="#br0" timeOffset="64279.82">25971 7895 0,'0'0'0,"22"0"0,-22-21 0,0 0 16,0 0-16,0 0 16,0-1-1,0 44 1,0-1-16,-22 0 0,1 21 15,21 1-15,-21-1 0,0 0 16,0 22-16,21-22 0,-21 22 0,-1-22 16,1 0-16,0 22 0,21-22 0,-21 0 15,0 1-15,21-22 0,-21 21 0,21-21 16,-22 1-16,22 20 0,-21-21 16,21 0-16,0-42 46,21 0-46,1-21 0,-22 20 0,21 1 16,0-21-16,-21 0 0,21-1 16,0 1-16,0 0 0,1-22 0,-1 22 15,21-22-15,-21 1 0,22 20 0,-22-20 16,21 21-16,-21-1 0,22 1 16,-22 0-16,0-1 0,21 22 0,-21-21 15,1 21-15,-1 21 0,0 0 16,-21 21-16,21 21 0,-21 0 15,0 1-15,0-1 0,0 22 16,0-1-16,0 1 0,0-1 16,0 1-16,0-1 0,0 1 0,0-22 15,0 21-15,0-20 0,0-22 0,21 21 16,-21 1-16,21-22 0,-21 0 16,0 0-16,0 0 0,22 0 0,-22 1 15,21-22-15,-21-22 47,0 1-47,-21 0 0,-1 0 0</inkml:trace>
  <inkml:trace contextRef="#ctx0" brushRef="#br0" timeOffset="64459.71">25844 8403 0,'0'0'16,"0"21"-1,22-21-15,-1 0 0,21 0 0,-21 0 16,22 0-16,-22 0 0,21 0 0,0 0 16,-20 0-16,20 0 0,0 0 15,-21 0-15,1 0 0,-1 0 0,0 0 16,0 0-16,0 0 0</inkml:trace>
  <inkml:trace contextRef="#ctx0" brushRef="#br0" timeOffset="67299.06">21611 2138 0,'-21'0'31,"21"21"32,0 0-47,0 0-16,0 1 15,0-1-15,21-21 0,-21 21 16,0 0-16,0 0 0,21 0 0,0 1 15,1-1-15,-22 0 0,0 0 16,21 0-16,0 0 0,-21 22 16,21-22-16,0 0 0,-21 21 0,21-20 15,1 20-15,-22 0 0,21-21 0,0 22 16,-21-22-16,21 21 0,0-21 16,-21 22-16,0-22 0,21 0 0,1 21 15,-22-20-15,21-1 0,0 21 0,-21-21 16,21 22-16,-21-22 0,21 21 15,-21-21-15,21 22 0,-21-1 0,22-21 16,-1 21-16,-21 1 0,0-22 0,0 21 16,21 1-16,0-22 0,-21 21 15,21-21-15,-21 22 0,21-22 16,1 21-16,-22-21 0,21 0 0,0 22 16,0-22-16,0 0 0,-21 21 0,21-20 15,1-1-15,-1 0 0,0 21 0,0-21 16,-21 1-16,21 20 0,0-21 15,1 0-15,-22 22 0,21-22 0,0 0 16,-21 0-16,21 21 0,0-20 0,-21-1 16,21 0-16,-21 21 0,22-21 0,-22 1 15,21 20-15,-21-21 0,21 0 16,-21 22-16,21-22 0,-21 21 0,21-21 16,-21 22-16,21-1 0,1 0 0,-22-21 15,0 22-15,21-1 0,0 0 16,-21-20-16,21 20 0,-21 0 0,0-21 15,21 22-15,0-22 0,-21 21 16,0-21-16,0 1 0,22 20 0,-22-21 16,21 0-16,-21 22 0,0-22 0,21 0 15,-21 0-15,0 21 0,0-20 0,0-1 16,0 0-16,0 21 0,0-21 0,0 1 16,21-1-16,-21 21 0,0-21 0,0 0 15,0 1-15,0-1 0,0 0 0,0 0 16,0 0-16,21 0 0,-21 1 0,0-1 15,0 0-15,0 0 16,0 0-16,21-21 0,-21 21 16,0 1-1,0-44 63,0 1-62,-21 21-16,21-21 0,-21 0 16,0 0-1</inkml:trace>
  <inkml:trace contextRef="#ctx0" brushRef="#br0" timeOffset="67927.7">21336 4360 0,'0'0'16,"0"-21"0,-21 21 31,0 21-47,21 1 0,-22-22 15,1 21-15,0 0 0,0 0 0,0 0 16,0 0-16,-1 1 0,1-1 0,-21 0 15,21 0-15,-22 21 0,22-20 0,-21 20 16,21-21-16,-22 21 0,1 1 16,21-1-16,-21 0 0,-1 1 0,1-1 15,0 0-15,-1 1 0,1 20 0,21-20 16,-22-1-16,1 0 0,21 1 0,-21-22 16,20 21-16,-20 0 0,21-20 15,0-1-15,0 0 0,-1 0 0,22 0 16,0-42 15,22 0-31,-1-21 16,0 20-16,21-20 0,-21 0 0,1-1 15,20-20-15</inkml:trace>
  <inkml:trace contextRef="#ctx0" brushRef="#br0" timeOffset="69859.42">20849 2244 0,'0'0'0,"-21"0"0,0 0 0,0 0 15,-1 0-15,44 0 31,20 0-31,-21 0 0,21 0 16,-20 0-16,20-21 0,0 21 16,1 0-16,20 0 0,1-22 15,-1 22-15,22 0 0,-1-21 0,1 21 16,0-21-16,21 21 0,-22 0 16,22-21-16,0 21 0,-21 0 0,20 0 15,22-21-15,-21 21 0,0 0 0,21 0 16,-21 0-16,0 0 0,0 0 15,-1 0-15,-20 0 0,21 0 0,-21 0 16,-1 0-16,1 0 0,-22-21 0,1 21 16,-22 0-16,22 0 0,-22 0 15,-21 0-15,22 0 0,-22 0 16,0 0-16,0 0 0,0 0 0,0 0 16,1-22-16,-1 22 15,-21 22 16,0-1-15,0 0-16,0 0 0,0 0 16,0 0-16,0 1 0,-21-1 0,21 0 15,-22 21-15,22-21 0,0 22 16,-21-1-16,0 22 0,0-22 0,21 21 16,0-20-16,-21 20 0,21 1 0,0-1 15,-21-20-15,21 20 16,0 1-16,0 20 0,0-20 0,0 20 15,0-20-15,0 21 0,0-22 0,0 22 16,0-22-16,0 22 0,0-22 0,0 1 16,0-1-16,0 22 0,0-21 15,0-1-15,0 22 0,0-22 0,0 1 16,0-1-16,-22 1 0,22-1 0,-21 1 16,0-22-16,0 22 0,0-1 0,0-21 15,-1 22-15,1-22 0,0 1 0,0-1 16,0 0-16,0 1 15,-1-1-15,22 0 0,-21-21 0,0 22 0,0-1 16,21-21-16,0 0 0,-21 1 16,0 20-16,21-21 0,0 0 0,-22 0 15,22 1-15,-21-1 0,21 0 0,-21 0 16,21 0-16,0 0 0,0 1 16,0-1-16,0 0 0,0 0 15,0 0-15,0 0 16,0 1-16,-21-1 0,21 0 15,-21 0 1,0 0-16,-1 0 16,1-21-16,0 0 15,0 0-15,0 0 0,0 22 16,-22-22-16,22 0 0,-21 0 0,21 0 16,-22 0-16,1 0 0,0 0 15,-1 0-15,1 0 0,0 0 16,-1 0-16,1 0 0,0 0 0,-22 0 15,22 0-15,-1 0 0,-20 0 0,21 0 16,-22 0-16,1 0 0,20 0 0,-20 0 16,-1 0-16,22 0 0,-22 0 0,22 0 15,-21 0-15,20 0 0,-20 0 0,20 0 16,-20 0-16,21 0 0,-22 0 0,22 0 16,-1 0-16,1 0 0,-21 0 15,20 0-15,1 0 0,0 0 16,-1 0-16,1-22 0,0 22 0,-1 0 0,1 0 15,0 0-15,20 0 0,-20 0 16,0 0-16,-1 0 0,22 0 0,0 0 16,-21 0-16,21 0 0,-1 0 0,1-21 15,0 21-15,0 0 0,0 0 0,0 0 16,-1 0-16,22-21 16,-21 21-16,21-21 15,0 0 1,0 0-16,0-1 15,0 1-15,21 0 0,-21 0 16,22-21-16,-22 20 0,21 1 16,-21-21-16,0 0 0,0-1 0,0 1 15,0 0-15,0-22 0,0 1 16,0-1-16,0 1 0,0-22 0,0 21 16,0-20-16,0 20 0,0-20 0,0-1 15,0 0-15,0-21 0,0 22 0,0-1 16,0-21-16,0 22 0,0-1 15,0 0-15,0 22 0,0-22 0,0 0 16,0 1-16,0 20 0,0-20 0,0 20 16,0 1-16,0-1 0,0 22 0,0-1 15,21-20-15,0 21 16,0-1-16,-21 1 0,21 21 0,1-22 16,-1 1-16,-21 21 0,0-21 0,0-1 15,0 22-15,0-21 0,0 21 16</inkml:trace>
  <inkml:trace contextRef="#ctx0" brushRef="#br0" timeOffset="70356.14">21188 2625 0,'0'-21'16,"0"42"-16,-21-42 0,21-1 0,0 1 15,21 21 1,0 0-16,0 21 15,0 1-15,22-1 0,-1 21 0,-21 0 16,21 1-16,22-1 16,-22 22-16,22-1 0,-22 22 0,22-22 15,-22 22-15,0 0 0,22-1 0,-22 22 16,0-21-16,-20-1 0,20 1 0,0 21 16,-21-21-16,22-1 0,-22 1 15,21 0-15,1-1 0,-22 1 0,21-22 16,0 22-16,-20-21 0,20-1 0,0 1 15,1-1-15,-1 1 0,-21-22 0,21 0 16,1 22-16,-22-43 0,21 21 0,-21 1 16,1-22-16,20 0 0,-21 0 15,0-21-15,-21-21 32,0 0-32,0 0 0,0-1 15,0-20-15,0 21 0,0-21 0</inkml:trace>
  <inkml:trace contextRef="#ctx0" brushRef="#br0" timeOffset="70787.86">23262 2709 0,'0'-21'0,"0"42"0,0-63 0,0 21 15,0 0-15,-21 21 16,0 0-16,0 0 0,-1 42 16,1-21-16,0 22 0,-21-1 0,21 21 15,-22-20-15,1 41 0,0-20 16,-1 21-16,-20 20 0,-1-20 0,22 21 15,-43 0-15,22-22 0,-1 22 0,1 0 16,-1 0-16,1 0 0,-1 0 16,1-1-16,-1 1 0,22-21 15,-22 21-15,1-22 0,21 1 0,-22-21 16,22 20-16,-1-20 0,1-1 0,0-20 16,-1 20-16,22-21 0,-21 1 0,21-22 15,0 21-15,-1-21 0,22 1 0,-21-1 16,21-42 15,0-1-15,0 1-16</inkml:trace>
  <inkml:trace contextRef="#ctx0" brushRef="#br0" timeOffset="76939.6">24892 7070 0,'0'-21'15,"0"-1"1,0 1-16,0 0 0,21 0 16,0 0-1,-21 0 1,0-1-16,0 44 62,0-1-46,0 0-16,0 0 16,0 0-16,21 0 15,1-21-15,-1 22 16,0-22 15,0 0 16,0 0-31</inkml:trace>
  <inkml:trace contextRef="#ctx0" brushRef="#br0" timeOffset="77953.02">17272 6689 0,'0'0'16,"21"0"-16,0 21 16,0-21-16,1 21 0,-1 21 0,0-20 15,21 20-15,1 0 0,-1 1 16,0-1-16,1 21 0,-1 1 0,21 21 15,1-1-15,-1-20 0,1 20 0,21 1 16,-1 0-16,1-1 0,21 22 0,-22-21 16,22 0-16,0 20 0,0-20 15,-21 21-15,20-21 0,-20-1 0,0 1 16,-22 0-16,1-1 0,-1 1 16,-20 0-16,-1-22 0,0 22 0,-21-22 15,1-20-15,-1 20 0,-21-21 0,0 1 16,0-1-16,0-21 0,0 0 0,0 1 15,0-1-15,0-42 32,-21-1-32,21 1 0,-22-21 0,22 21 15,0-22-15,0 1 0,0 0 0,0-22 16,0 1-16,0-1 0,22 1 0</inkml:trace>
  <inkml:trace contextRef="#ctx0" brushRef="#br0" timeOffset="78335.56">20172 6731 0,'0'0'16,"21"-42"-16,42-22 15,-41 64-15,-22-21 0,-22 21 32,1 0-32,-21 21 0,0 0 0,-22 22 15,1-1-15,-43 0 0,0 22 16,-21-1-16,0 22 0,-21 0 0,0 21 16,-22-1-16,22-20 0,-42 21 0,20 21 15,1-21-15,0 0 0,-1 21 0,22-22 16,-21 1-16,21-21 0,21 21 15,0-22-15,21 1 0,0 0 0,21-22 16,22 1-16,-1-1 0,1 1 0,20-22 16,1 0-16,21-20 0,0 20 0,0-21 15,21 0-15,0 0 0,21-21 16,0 0-16,0 0 16,0-21-16</inkml:trace>
  <inkml:trace contextRef="#ctx0" brushRef="#br0" timeOffset="79895.69">15028 11621 0,'0'0'0,"-21"0"15,21-22-15,-21 22 16,0 0 0,0 22-16,-1-1 15,1 0-15,21 0 0,-21 21 0,0 1 16,0 20-16,0 1 0,21-1 0,0 22 15,-22-22-15,22 22 0,0 0 0,0 21 16,-21-22-16,21 1 0,0 21 16,0 0-16,-21-22 0,21 22 0,-21-21 15,21 21-15,-21-22 0,21 1 0,0 0 16,0-22-16,0 22 0,-21-22 0,21 1 16,0-1-16,0-20 0,0 20 15,0-21-15,0-20 0,0 20 16,0-21-16,0 0 0,0-63 15,0 21 1,21-22-16</inkml:trace>
  <inkml:trace contextRef="#ctx0" brushRef="#br0" timeOffset="81167.47">15007 11832 0,'0'0'0,"0"-21"15,0 0-15,0 0 0,0 0 16,0-1-16,0 1 0,21 0 16,-21 0-1,21 21-15,1 0 0,-1 0 16,0-21-16,0 21 0,21 0 0,-20 0 15,20 0-15,21-21 0,-20 21 0,20 0 16,1 0-16,-1 0 0,1 0 16,20-22-16,-20 22 0,42 0 0,-22 0 15,22 0-15,21 0 0,-21-21 16,0 21-16,21 0 0,-21 0 0,21 0 16,-21 0-16,21 0 0,0 0 0,0-21 15,0 21-15,0 0 0,0 0 0,0-21 16,0 21-16,21 0 0,-21-21 15,21 21-15,0-21 0,21 21 0,1 0 16,-1-22-16,22 22 0,-1 0 0,1 0 16,-1 0-16,1 0 0,20 0 0,-20 0 15,-1 0-15,1 0 0,-1 0 0,1 0 16,-22 0-16,22 0 16,-22 0-16,21 0 0,-20 0 0,-1 0 15,22 0-15,-22 0 0,21 0 0,-20 0 16,-1 0-16,0 0 0,1-21 0,-1 21 15,0 0-15,-20 0 0,-1 0 16,0 0-16,0-21 0,0 21 0,-21 0 16,21 0-16,-21-21 0,0 21 0,-21 0 15,21 0-15,-21-21 0,0 21 0,0 0 16,0 0-16,-1-21 0,1 21 16,0 0-16,-21 0 0,-1 0 0,1-22 15,0 22-15,-22 0 0,1 0 0,-1 0 16,1 0-16,-22 0 0,0 0 15,1 0-15,-1 0 0,-21 0 0,0 0 16,1 0-16,-22 22 16,0-1-16,0 0 0,0 0 15,0 21-15,0-20 0,0-1 16,0 21-16,0 0 0,0-20 0,0 20 16,0 21-16,0-20 0,0-1 15,0 22-15,0-1 0,0 1 0,-22-1 16,1 1-16,21-1 0,-21 1 0,0-22 15,21 21-15,0 1 0,-21-1 0,0 1 16,21-1-16,0 1 0,0-22 16,-22 22-16,22-1 0,-21 1 15,21-22-15,-21 22 0,21-22 0,0 0 16,-21 1-16,0-1 0,0 0 0,-1 1 16,1-1-16,-21-21 0,21 21 0,-22-20 15,1 20-15,0-21 0,-22 21 16,22-20-16,-22-1 0,1 0 0,-1 0 15,-20 0-15,-1 0 0,0 1 0,1-1 16,-1 0-16,-21-21 0,22 21 0,-22-21 16,-21 0-16,21 21 0,-21-21 0,0 0 15,0 0-15,0 0 0,-21 0 16,0 0-16,-1 0 0,1 0 0,-21 0 16,21 0-16,-22 0 0,1 0 15,-21 0-15,20 0 0,1 0 0,0 0 16,-1 0-16,-20 0 0,20 0 0,1 0 15,-21 0-15,20 0 0,1 0 16,-22 0-16,22 0 0,-21-21 0,20 21 16,-20 0-16,20 0 0,-20-21 0,21 0 15,-22 21-15,22 0 0,-1-21 0,-20 21 16,21 0-16,-1 0 0,1-22 0,21 22 16,-22 0-16,22 0 0,-21 0 0,21-21 15,0 21-15,-22 0 0,22 0 16,0 0-16,0 0 0,0 0 0,-1 0 15,1 0-15,0 0 0,0 0 16,0 0-16,21 0 0,-21 0 0,21 0 16,0 0-16,21 0 0,-21 0 0,0 0 15,21 0-15,0 0 0,0 0 16,22-21-16,-1 21 0,-21 0 0,21 0 16,22 0-16,-22-21 0,-84 21 15,105 0-15,1 0 0,-22 0 0,22 0 16,-1-21-16,22 21 0,0 0 15,-1 0-15,1 0 0,21-21 0,0-1 16,21 1-16,0 0 0,0 0 16,42-21-16,0 20 0</inkml:trace>
  <inkml:trace contextRef="#ctx0" brushRef="#br0" timeOffset="82995.35">16192 12340 0,'0'-21'16,"-21"42"46,21 22-62,-21-22 16,21 0-16,-21 21 0,21 1 0,-21-1 15,0 0-15,21 1 0,-22-1 0,22 21 16,-21-20-16,0-1 0,21 0 16,0 22-16,0-22 0,-21 1 0,21-22 15,0 21-15,0-21 0,0 22 0,0-22 16,0 0-16,0 0 0,0 0 16,0 0-16,0-42 31,0 0-31,21 0 0</inkml:trace>
  <inkml:trace contextRef="#ctx0" brushRef="#br0" timeOffset="84585.54">16806 12425 0,'21'0'0,"-21"-21"16,-21 42 31,0 0-47,0 0 0,0 0 16,0 1-16,-1 20 0,1-21 15,0 21-15,0 1 0,0-1 16,0 0-16,-1 1 0,1-1 0,21 0 15,0-20-15,0 20 0,0-21 0,0 21 16,21-20-16,1-1 0,20 0 0,-21-21 16,21 0-16,1 0 0,20 0 15,-20 0-15,20 0 0,-21-21 0,22 0 16,-22-22-16,22 22 0,-22-21 0,0-1 16,1 1-16,-22 0 0,0-1 0,-21-20 15,0 21-15,0-22 0,0 22 16,0-1-16,-21-20 0,-21 21 0,20-1 15,1 1-15,-21 21 0,0 0 16,20-1-16,-20 1 0,21 21 0,-21 0 16,20 0-16,1 0 0,-21 21 15,21-21-15,21 22 0,0-1 0,0 0 16,0 0-16,0 0 0,0 0 16,21-21-16</inkml:trace>
  <inkml:trace contextRef="#ctx0" brushRef="#br0" timeOffset="84876.37">18394 11748 0,'0'0'0,"0"-43"0,21 1 0,-21 0 16,0 20-16,0 1 0,-21 42 15,0 1-15,-1 20 16,1 0-16,0 22 0,-21-1 15,21 22-15,-1 0 0,22-1 0,-21 1 16,0 21-16,0-22 0,21 1 0,0 21 16,-21-21-16,21-1 0,-21 1 0,21 0 15,0-1-15,0-20 16,0-1-16,0 1 0,0-22 0,0 22 16,0-43-16,21 21 0,0-21 0,0 0 0,0 1 15,0-22-15,1 0 16,20-22-16,-21-20 0,0 21 0,22-21 15</inkml:trace>
  <inkml:trace contextRef="#ctx0" brushRef="#br0" timeOffset="85123.23">19113 12002 0,'0'0'0,"43"-64"0,-1 1 16,0 20-16,-20 1 0,-1 21 0,-21 42 15,0 0 1,0 21-16,0 22 0,-21-1 15,21 1-15,-22 21 0,1-22 0,0 1 16,0 20-16,0-20 0,0-1 0,-1 1 16,1-1-16,0-20 0,21 20 0,-21-21 15,21 1-15,-21-1 0,21-21 16,0 22-16,0-22 0,0 0 0,21-21 16,0 0-1,-21-21-15,42-22 0,-20 22 0,-1-21 16,21-22-16,-21 22 0,22-21 0</inkml:trace>
  <inkml:trace contextRef="#ctx0" brushRef="#br0" timeOffset="85319.63">19558 12044 0,'21'-64'0,"-42"128"0,84-276 15,-63 170-15,0 21 0,0 0 16,0 42 0,0 0-16,0 21 0,0 1 0,0-1 15,0 21-15,0 1 0,0-1 0,0 22 16,0-21-16,-21-1 0,21-21 0,-21 22 15,21-22-15,0 1 0,-21-1 16,21 0-16,0 1 0,0-22 0,-21 21 16,21-21-16,-21 0 0,-1 1 0,1-22 15,0 0-15,0 0 16,0 0-16,0-22 0</inkml:trace>
  <inkml:trace contextRef="#ctx0" brushRef="#br0" timeOffset="85471.54">19050 12510 0,'0'-22'16,"21"22"-16,0 0 16,22 0-16,-1 0 0,-21 0 0,43 0 15,-22 0-15,0 0 0,22 0 16,-1 0-16,-20-21 0,20 21 0,-21 0 16,1-21-16,-22 21 0,21 0 15,-21 0-15</inkml:trace>
  <inkml:trace contextRef="#ctx0" brushRef="#br0" timeOffset="85763.38">19727 12446 0,'0'21'0,"21"-21"31,1 0-31,-1 0 0,0 0 0,0 0 16,0-21-16,22 21 0,-22-21 16,0 0-16,0 21 0,21-21 0,-20-1 15,-1 1-15,0 0 0,-21 0 0,21-21 16,-21 20-16,0 1 0,0 0 0,0 0 15,0 0-15,-21 21 16,0 0-16,0 21 0,-1 0 16,1 21-16,0 1 0,0-1 15,0-21-15,-22 22 0,43-1 0,-21 0 16,21 1-16,-21-1 0,21 0 0,0-21 16,0 22-16,0-22 0,0 0 15,21 0-15,0 0 0,1 1 0,20-22 16,-21 0-16,21 0 0,1 0 0,-1 0 15,0-22-15,1 1 0,-1 0 0</inkml:trace>
  <inkml:trace contextRef="#ctx0" brushRef="#br0" timeOffset="86001.93">20807 11938 0,'0'0'0,"21"-42"0,0-1 0,0-41 15,0 63-15,-21 42 16,0 0-1,-21 21-15,0 1 0,0 20 0,0 1 16,0-1-16,-1 1 0,1-1 0,0 1 16,0-1-16,0 1 0,21-1 0,0-21 15,-21 1-15,-1 20 0,22-42 16,-21 22-16,21-1 0,0-21 0,-21 22 16,21-22-16,0 0 0,21-42 31,0 0-31,1-1 15</inkml:trace>
  <inkml:trace contextRef="#ctx0" brushRef="#br0" timeOffset="86227.8">21294 11832 0,'0'0'0,"63"-106"16,-63 85-16,0 42 31,0 1-31,0 20 0,-21 0 16,0 1-16,0 20 0,21 1 15,-22-1-15,1 1 0,21-1 0,-21 1 0,0-1 16,21-21-16,-21 22 0,0-22 16,21 1-16,0-1 0,-22 0 15,1 1-15,21-1 0,-21-21 0,21 0 16,0 0-16,0 1 0,21-22 16,22 0-16,-22 0 15,21-22-15,-21 1 0</inkml:trace>
  <inkml:trace contextRef="#ctx0" brushRef="#br0" timeOffset="86539.62">21653 12319 0,'0'21'0,"-21"-21"0,0 21 0,0 1 16,0-1-16,21 0 0,-21 0 16,21 0-16,-22 0 0,22 1 15,0-1-15,0 0 0,0 0 16,22 0-16,-1-21 0,21 0 0,-21 21 15,22-21-15,-1 0 0,-21 0 16,21 0-16,1 0 0,-1-21 0,0 0 16,1 0-16,-22 0 0,0 0 0,0-22 15,0 22-15,-21-21 0,0 21 0,0-22 16,0 22-16,-21-21 0,0 21 16,0 21-16,0-22 0,-22 22 15,22 0-15,-21 0 0,0 0 0,-1 0 0,22 0 16,-21 22-16,21-22 0,-22 21 0,22 0 15,21 0 1,0 0-16,21-21 0,22 0 0,-1 21 16,0-21-16,1 0 0</inkml:trace>
  <inkml:trace contextRef="#ctx0" brushRef="#br0" timeOffset="86834.98">23220 11345 0,'0'0'0,"0"-63"16,0-43-16,0 85 16,0 42-1,-21 0-15,-22 0 0,22 43 0,0-22 16,-21 43-16,-1-22 0,1 22 0,0 0 16,20 21-16,-20-1 0,0 1 15,21-21-15,-1 21 0,1-22 0,0 22 16,0-42-16,21 20 0,0 1 0,-21-21 15,0-1-15,21 1 0,-22-1 0,22-21 16,0 1-16,-21-1 0,21 0 16,-21 1-16,21-22 0,0 0 0,0 0 15,21-21-15,22 0 16,-22 0-16,42-21 0,-20 0 16,20 0-16,1-22 0</inkml:trace>
  <inkml:trace contextRef="#ctx0" brushRef="#br0" timeOffset="87275.76">23876 11896 0,'0'0'0,"42"-64"0,-21 1 16,22 20-16,-43 1 0,0 21 15,0 0-15,0 42 16,0 21-16,-21-21 0,-1 43 16,1-1-16,0 1 0,-21 21 15,21-22-15,-1 22 0,1-22 0,-21 22 16,21-22-16,0 1 0,-1-22 15,1 22-15,-21-22 0,42 0 0,-21-20 16,0 20-16,21-21 0,0 0 16,-22-21-16,22-21 15,0 0 1,0-21-16,0-1 0,22 1 0,-1 0 16,0-22-16,0 1 0,21-1 15,1-21-15,20 1 0,-20 20 0,-1-20 16,21 20-16,-20 22 0,-1-22 0,0 43 15,-20-21-15,20 21 0,-21 21 16,0 0-16,0 0 0,1 0 0,-1 21 16,-21 0-16,0 21 0,21 22 15,-21-22-15,21 22 0,-21-1 0,0 1 16,0-1-16,0-21 0,0 22 16,0-22-16,0 1 0,0 20 0,-21-42 15,21 22-15,-21-1 0,0-21 0,21 0 16,-22 0-16,22 1 0,-21-22 0,0 0 15,0 0-15,0 0 16,0 0-16,-22 0 0</inkml:trace>
  <inkml:trace contextRef="#ctx0" brushRef="#br0" timeOffset="87423.67">23643 12488 0,'0'0'0,"-21"0"0,21-21 15,21 21 1,21 0-16,-20 0 0,20 0 0,21-21 15,1 21-15,-1 0 0,1 0 0,-1-21 16,1 21-16,-1-21 0,1 21 0,21-21 16,-22-1-16,1 1 0,-1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12:50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529 0,'0'-21'32,"0"0"-1,0 0-15,21 0-1,-21-1 1,0 1-16,0 0 15,0 0-15,0 0 16,0 0 0,0 42 46,0 0-62,0 0 16,0 0-16,0 22 0,0-22 15,-21 21-15,21 0 0,0 1 16,-21-1-16,21 0 0,-21 22 0,21-22 16,0 22-16,-22-22 0,22 22 15,-21-1-15,0-21 0,21 1 0,0 20 16,-21-20-16,21-22 0,-21 21 16,21-21-16,0 22 0,0-22 0,-21 0 15,21 0-15,0 0 0,0 0 16,0-42 31,0 0-47,0 0 15,0 0-15,0 0 0,-22-1 16,22-20-16,0 21 0,0-21 0</inkml:trace>
  <inkml:trace contextRef="#ctx0" brushRef="#br0" timeOffset="751.72">1376 550 0,'0'0'0,"-21"-21"0,21 0 15,0 0-15,0 0 0,0 0 16,0-1-16,0 1 0,0 0 15,21 0-15,0 0 0,0 0 0,0-1 16,0 1-16,1 0 0,-1 0 16,21 21-16,-21-21 0,0 21 0,22-21 15,-22 21-15,0 0 0,0 0 16,22 21-16,-22 0 0,0 0 0,0 0 16,0 22-16,0-1 0,1 0 15,-1 1-15,-21-1 0,0 0 0,21 22 16,-21-22-16,0 0 15,21 22-15,-21-22 0,0 22 0,0-22 16,0 0-16,0 1 0,0-1 16,0 0-16,0 1 0,0-22 0,0 0 15,0 21-15,0-20 0,0-1 16,0 0-16,0-42 31,0 0-15,0-1-16,0 1 0,0 0 0,0-21 15,0-1-15,21 22 16,-21-21-16,21-22 0,1 22 0,-22 0 0,21-1 16,-21-20-16,21 21 0,0-1 15,0-20-15,0 20 0,1 1 16,-1 0-16,0-1 0,0 22 0,0-21 16,0 21-16,1 0 0,-1-1 15,0 22-15,0 0 16,0 0-16,-21 22 0,0-1 15,0 0-15,0 21 0,21-21 0,-21 22 16,0-1-16,0 0 0,0 1 16,0 20-16,0-20 0,-21 20 0,21-21 15,-21 22-15,21-1 0,-21-20 16,0 20-16,0-20 0,21-1 0,0 0 16,-22 1-16,22-1 0,-21 0 15,21-21-15,0 1 0,0 20 16,0-21-16,0 0 0,0 0 15,0-42 32,0 0-47,21 0 16,-21 0-16,22 0 0,-22-1 0</inkml:trace>
  <inkml:trace contextRef="#ctx0" brushRef="#br0" timeOffset="1176.48">2519 1228 0,'0'0'0,"0"21"16,0 0 0,21-21-1,0 0 1,0 0-16,0 0 0,1-21 0,20 0 15,-21 21-15,21-21 16,-20-1-16,-1 1 0,21 0 0,-21 0 16,0 0-16,1-22 0,-1 22 0,-21 0 15,0 0-15,0-21 0,0 20 16,0 1-16,0 0 0,0 0 16,-21 21-16,-1 0 15,1 0-15,0 0 0,0 0 0,0 21 16,0 0-16,-1 0 0,1 22 15,0-22-15,0 21 0,0-21 0,21 22 16,0-1-16,-21-21 0,21 22 0,0-22 16,0 21-16,0-21 0,0 0 15,0 1-15,21-1 0,0 0 16,0-21-16,-21 21 0,21-21 0,0 0 16,1 0-16,20 0 0,-21 0 15,0 0-15,0 0 0,1 0 0,-1 0 16,0-21-16,0 0 0,0 0 15</inkml:trace>
  <inkml:trace contextRef="#ctx0" brushRef="#br0" timeOffset="1531.79">3556 423 0,'0'0'0,"0"-42"0,-21 21 0,0 0 0,-22-22 15,22 43 1,0 0-16,0 0 0,0 0 16,21 22-16,-22-1 0,22 21 15,-21-21-15,21 22 0,0-1 16,0 0-16,-21 1 0,21 20 0,-21 1 16,21-22-16,-21 21 0,0 1 15,21-1-15,-22 1 0,1-1 0,0-20 16,21-1-16,-21 0 0,0 1 15,21-1-15,0 0 0,0-20 0,-21 20 16,21-21-16,0 0 0,0 0 16,21-21 15,0-21-31,0 0 16,0 0-16,0 0 0,1 0 15,-1-22-15,0 1 0,0 0 0</inkml:trace>
  <inkml:trace contextRef="#ctx0" brushRef="#br0" timeOffset="2047.49">3641 487 0,'0'0'0,"0"-21"0,0 0 16,0-1-16,0 1 0,0 42 31,0 1-15,0-1-16,0 0 0,0 21 15,0 1-15,0-1 0,0 0 0,0 1 16,0 20-16,-22 1 0,1-22 0,0 21 16,0 1-16,0-22 0,0 22 15,-1-22-15,1 0 0,0 1 0,0-22 16,21 21-16,-21-21 0,21 22 0,-21-22 16,21 0-16,0 0 15,0 0 1,0-42 15,0 0-31,0 0 0,0 0 0,21 0 16,0-1-16,0 1 0,-21-21 15,21 21-15,22-22 0,-22 22 0,0-21 16,0 21-16,0 0 0,22-1 0,-22 1 16,0 0-16,0 21 0,0 0 15,0 0-15,1 0 0,-1 0 0,0 21 16,-21 0-16,21 1 0,-21-1 0,0 21 15,0-21-15,0 0 0,0 1 16,0-1-16,0 21 0,0-21 16,-21 0-16,21 1 0,-21-1 0,0 0 15,21 0-15,0 0 16,-22-21 0,22-21 15,22 21-31,-1-21 0</inkml:trace>
  <inkml:trace contextRef="#ctx0" brushRef="#br0" timeOffset="2487.58">4212 1037 0,'0'0'0,"0"-21"16,-21 21 15,0 0-31,21 21 0,-21 0 16,-1 1-16,22-1 0,-21 0 0,0 21 15,0-21-15,0 1 0,21 20 16,-21-21-16,-1 21 0,22-20 0,0-1 16,0 0-16,0 0 0,0 0 15,0 0-15,0 1 0,22-22 16,-1 0-16,0 0 15,0 0-15,21 0 0,-20 0 0,-1 0 16,0 0-16,0-22 0,21 1 16,-20 21-16,-1-21 0,0 0 0,0 0 15,0 0-15,0-1 0,1 1 0,-22-21 16,0 21-16,0 0 0,0-22 16,0 22-16,0-21 0,0 21 0,-22-1 15,1 1-15,21 0 0,-21 21 16,0 0-16,0 0 0,0 0 15,-1 0-15,1 0 0,0 0 16,0 21-16,21 0 16,-21-21-16,21 22 15</inkml:trace>
  <inkml:trace contextRef="#ctx0" brushRef="#br0" timeOffset="3457.25">4911 1122 0,'0'-42'15,"0"20"-15,0 1 0,-22 0 16,1 21-16,0-21 15,0 21-15,0 0 16,0 0-16,-1 21 16,1 0-16,0 0 0,0 22 15,0-22-15,0 0 0,-1 21 0,1-20 16,0 20-16,0-21 0,0 21 16,21-20-16,0-1 0,0 21 0,0-21 15,0 0-15,0 1 16,0-1-16,21-21 0,0 0 15,0 0-15,0 0 0,1 0 16,-1 0-16,0 0 0,0 0 0,21-21 16,-20-1-16,-1 1 0,0 0 0,0 0 15,0 0-15,0 0 0,1-22 16,-1 1-16,0 0 0,0-1 0,0 1 16,-21 0-16,21-1 0,1-20 0,-22 20 15,0-20-15,21 21 0,0-1 16,-21-20-16,21 20 0,-21 22 0,0-21 15,0 0-15,0 20 0,0 1 16,0 0-16,0 0 16,0 42-1,0 0 1,0 0-16,0 22 0,0-1 0,0-21 16,-21 43-16,21-22 0,0 0 0,-21 22 15,21-1-15,-21-20 0,21 20 16,0-20-16,0 20 0,0-21 0,0 1 15,0-1-15,0 0 0,0-20 0,0 20 16,0-21-16,0 0 0,0 0 16,0 1-16,0-1 0,0 0 0,0 0 15,21-21-15,0 21 0,0-21 16,0 0-16,0 0 16,1 0-16,-1 0 0,0-21 15,0 0-15,0 0 0,0 21 0,1-21 16,20-1-16,-21 1 0,0-21 0,0 21 15,1 0-15,-1-1 0,-21-20 16,21 21-16,-21 0 0,21 0 0,-21-1 16,0 1-16,0 0 0,-21 21 31,0 21-31,21 0 16,-21 1-16,21-1 0,0 0 15,0 0-15,0 0 0,0 0 16,0 1-16,0-1 15,0 0-15,21 0 0,0-21 16,-21 21-16,21 0 16,0-21-16,-21 22 0,21-22 0,-21 21 15,-21-21 17,0 0-32,0 0 15,0 0 1,0 0-16,-1-21 31,1 21-31,21-22 0,-21 1 16</inkml:trace>
  <inkml:trace contextRef="#ctx0" brushRef="#br0" timeOffset="3745.09">3365 889 0,'0'0'0,"-21"0"0,21-21 16,21 0-16,22 0 16,-1 21-16,0-22 0,1 22 0,20-21 15,1 0-15,-1 21 0,1-21 16,-22 21-16,22-21 0,-1 21 0,-21 0 15,-20 0-15,20-21 0,-21 21 0,0 0 16,0 0 0</inkml:trace>
  <inkml:trace contextRef="#ctx0" brushRef="#br0" timeOffset="5164.35">6964 741 0,'0'0'0,"0"-21"16,0 0-16,0-1 15,-21 22 1,-1 0-16,1 0 15,0 22-15,0-1 16,0 0-16,0 21 0,-1-21 0,1 1 16,0 20-16,0 0 0,21 1 15,0-1-15,-21-21 0,21 21 0,0 1 16,0-1-16,0-21 0,0 22 0,0-22 16,0 0-16,0 0 0,21 0 15,-21 0-15,21 1 0,0-22 0,0 0 16,1 21-16,-1-21 0,0 0 0,0 0 15,21 0-15,-20 0 16,-1-21-16,21-1 0,-21 22 0,0-21 16,22 0-16,-22 0 0,0 0 0,0-22 15,0 22-15,-21 0 0,0-21 16,0 21-16,0-22 0,0 22 0,0-21 16,0 21-16,-21-22 0,0 22 0,0 0 15,0-21-15,0 42 0,-1-22 16,1 22-16,0 0 0,0 0 0,0 0 15,0 0-15,-1 0 16,22 22-16,0-1 16,22-21-1,-1 0-15,0 0 16,21 0-16,-21 0 0,22 0 0,-22 0 16,21 0-16,1-21 0,-1-1 0,21 1 15,-20 21-15,-1-21 0,0 0 16,22 0-16,-22 0 0,1-1 0,-22 1 15,21 0-15,-21 0 0,0 21 0,1-21 16,-1 0-16,0-1 0,-21 1 16,0 0-16,0 0 0,0 0 15,0 42 32,0 0-47,0 0 16,0 0-16,0 1 0,0-1 0,0 21 15,0-21-15,-21 22 0,21-1 0,-21 0 16,-1 1-16,22 20 0,0-21 16,0 22-16,-21-22 0,0 22 0,21-22 15,-21 22-15,21-1 0,0-21 0,0 22 16,0-1-16,-21-20 0,21 20 16,0 1-16,0-1 0,0 1 0,0-1 15,0 1-15,0-1 0,0 1 16,0-22-16,0 22 0,0-1 0,0-21 15,0 1-15,0 20 0,0-20 16,0-1-16,0 0 0,-21 1 0,21-22 16,0 21-16,-22-21 0,1 22 0,0-22 15,21 0-15,-21 0 0,0 0 0,0 0 16,-1-21-16,1 0 16,0 0-16,0 0 15,0-21-15,21 0 0,-21 0 0,-1 0 16,22 0-16,-21-1 0,0-20 0,21 0 15,-21-1-15,21 1 0,0-21 16,0 20-16,0-20 0,0 20 16,0-20-16,0-1 0,0 1 0,0-22 15,21 22-15,0-1 0,0 1 0,1-1 16,-1 22-16,0-22 0,21 22 16,-21 0-16,22-1 0,-22 1 0,0 21 15,21-21-15,-20 20 0,-1 1 0,0 0 16,0 0-16,-21 0 0,21 0 15,0 21-15,-21-22 0,0 1 0,22 21 16,-22-21-16,21 21 16</inkml:trace>
  <inkml:trace contextRef="#ctx0" brushRef="#br0" timeOffset="6264.1">9694 423 0,'0'-21'0,"0"42"0,0-63 15,0 21-15,0 0 16,0 0-16,-21-1 0,21 1 15,-21 21-15,0 0 0,21-21 0,-21 21 16,-1 0-16,1 0 16,0 0-16,0 21 0,0 0 0,0 22 15,-1-22-15,1 21 0,0 1 0,-21-1 16,21 0-16,-1 1 0,1-1 16,-21 21-16,21 1 0,0-1 0,-1 1 15,22-22-15,0 22 0,0-1 16,0-20-16,0-1 0,0 0 0,0 1 15,0-1-15,43-21 0,-22 0 16,0 0-16,21 1 0,-20-1 0,20-21 16,-21 0-16,21 0 0,1 0 15,-1 0-15,0 0 0,1 0 0,-1 0 16,-21-21-16,22 21 0,-1-22 0,-21 1 16,21 0-16,-20 0 0,-1 0 15,0-22-15,0 22 0,0-21 0,0 21 16,1-22-16,-22 1 0,0 21 0,21-21 15,-21 20-15,0 1 0,0 0 16,0 0-16,0 0 0,-21 42 31,-1-21-31,22 21 0,-21 21 16,0-20-16,0 20 0,21-21 0,0 21 16,-21 1-16,21-22 0,-21 21 0,21 1 15,0-22-15,0 21 0,0-21 16,0 0-16,21 1 0,0-1 0,0 0 15,21-21-15,-20 0 0,-1 0 16,0 0-16,21 0 0,-21 0 16,1 0-16,-1-21 0,21 21 0,-21-21 15,0-1-15,1 1 0,-1 0 0,-21-21 16,0 21-16,21-1 0,-21-20 16,0 21-16,0-21 0,0-1 15,0 1-15,0 0 0,0 20 0,-21-20 16,0 21-16,-1 0 0,1 0 0,0-1 15,0 1-15,0 21 0,0 0 16,-1 0-16,1 0 0,0 21 0,21 1 16,0-1-16,-21 0 0,21 0 0,0 0 15,0 0-15,0 1 16,21-22-16,0 0 0,0 0 16,1 0-16,20 0 0</inkml:trace>
  <inkml:trace contextRef="#ctx0" brushRef="#br0" timeOffset="6597.91">10880 254 0,'0'0'0,"-43"0"16,22 0-16,0 0 0,21 21 0,-21 0 15,0 1-15,21 20 0,0 0 0,-22 1 16,22-1-16,-21 0 0,0 22 16,21-1-16,-21-20 0,0 20 15,0 22-15,21-22 0,-22 1 0,1-1 16,0-20-16,0 20 0,21-21 16,-21 1-16,21-1 0,-21 0 0,21 1 15,0-22-15,0 0 0,0 0 0,0 0 16,21-21-1,0 0 1,0 0-16,-21-21 0,21 0 0,0 0 16,1 0-16,-1-22 0,0 22 15</inkml:trace>
  <inkml:trace contextRef="#ctx0" brushRef="#br0" timeOffset="6879.26">11028 445 0,'0'0'0,"0"-22"0,-21 44 32,-1 20-17,1-21-15,21 21 0,-21 1 16,0-1-16,21 0 0,-21 22 0,21-1 16,-21-20-16,-1 20 0,1 1 0,21-22 15,-21 22-15,21-22 0,-21 21 16,0-20-16,21-1 0,0-21 15,0 22-15,-21-22 0,21 0 0,0 0 16,0 0-16,0 0 0,0 1 0,21-22 47,-21-22-31</inkml:trace>
  <inkml:trace contextRef="#ctx0" brushRef="#br0" timeOffset="7244.04">10943 1291 0,'0'21'16,"0"1"-16,21-22 0,0 0 16,1 0-16,-1 0 15,0 0-15,0 0 0,21-22 16,-20 1-16,-1 21 0,21-21 0,-21 21 15,0-21-15,1 0 0,-1 0 0,0-1 16,0 22-16,-21-21 0,0 0 0,0 0 16,0 0-16,0 0 15,-21 21-15,0 0 0,0 0 16,-1 0-16,1 21 0,-21 0 16,21-21-16,0 42 0,-1-21 15,-20 1-15,21-1 0,0 0 0,0 21 16,21-21-16,0 1 0,0-1 0,0 0 15,0 0-15,0 0 0,0 0 16,0 1-16,21-22 0,0 0 16,0 0-16,0 0 0,0 0 0,1 0 15,20 0-15,-21 0 0,0 0 0,22 0 16,-1 0-16</inkml:trace>
  <inkml:trace contextRef="#ctx0" brushRef="#br0" timeOffset="8887.03">11896 1058 0,'0'-21'0,"0"42"0,0-63 0,0 21 15,0 0-15,-22 21 16,1 0-16,0 0 16,0 0-16,21 21 0,-21 0 0,0 0 15,-1 0-15,1 1 0,0 20 0,0-21 16,21 21-16,0-20 0,-21 20 15,21-21-15,-21 0 0,21 22 0,0-22 16,0 0-16,0 0 0,0 0 0,0 0 16,21 1-16,0-22 0,0 21 15,0-21-15,0 0 0,1 0 16,-1 21-16,0-21 0,0 0 0,0 0 16,0 0-16,1 0 0,-1-21 0,0 21 15,0-21-15,0-1 0,0 1 0,1 0 16,-1 0-16,21 0 0,-21 0 15,0-22-15,1 1 0,-1 0 0,0-1 16,21 1-16,-21 0 0,-21-22 0,22 22 16,-1-1-16,0-20 0,-21 21 15,0-1-15,0 1 0,0 0 0,0-1 16,0 22-16,0-21 0,0 21 0,0-1 16,0 1-1,-21 21 1,21 21-16,-21 1 0,-1-1 15,22 0-15,0 21 0,-21 1 16,21-1-16,-21 0 0,21 1 0,-21 20 16,21-21-16,0 22 0,-21-22 0,21 22 15,-21-22-15,21 0 0,0 22 0,0-22 16,0-21-16,0 22 0,0-22 16,0 21-16,0-21 0,0 1 0,0-1 15,0 0-15,21 0 0,0-21 0,0 0 16,-21 21-16,21-21 0,0 0 15,1 0-15,-1 0 0,0 0 16,0-21-16,0 0 0,0 0 16,1 21-16,-1-21 0,0-1 0,0 1 15,0 0-15,0 0 0,-21-21 0,22 20 16,-1 1-16,0 0 0,-21 0 16,0 0-16,21 21 0,-21-21 0,21 21 15,-21 21 16,-21 0-31,21 0 0,-21 0 16,21 0-16,0 1 0,0-1 0,0 0 16,-21 0-16,21 0 0,0 0 0,0 1 15,0-1-15,0 0 16,0 0-16,21-21 16,0 21-16,0-21 0,0 0 0,1 0 15,-1 0-15,0 0 0,0 0 0,0 0 16,0 0-16,1-21 0,-1 21 15,21-21-15,-21 0 0,0 0 0,1 21 16,-22-22-16,21 1 0,0 0 0,0 0 16,0 0-16,-21 0 0,0-1 0,21 1 15,-21 0 1,22 21-16,-22 21 16,-22 0-1,1 1-15,21-1 16,0 0-16,0 0 15,-21 0-15,21 0 0,0 1 16,0-1-16,21-21 31,0 0-15,1 0 0,-22-21-16,21 21 0,-21-22 0,0 1 15,0 0-15,0 0 0,0 0 16,0 0-1,0-1-15,-21 1 0,21 0 16,-22 21-16,22-21 0,0 0 31,0 0-15,22 21-16,-1-22 16,0 22-16,0 0 0,0 0 0,0-21 15,1 21-15,-1 0 0,0 0 16,0 0-16,0 0 0,0 0 0,1 0 15,-1 0-15,-21 21 0,0 1 16,0-1 0,0 0-16,21-21 0,-21 21 15,0 0-15,0 0 0,0 1 0,0-1 16,0 0-16,0 0 0,0 0 16,0 0-16,0 1 0,0-1 15,0 0-15,0 0 16,-21-21-16,21 21 0,-21-21 31,21-21 0,0 0-31,0 0 0,0 0 16,0-1-16,21 1 16,-21 0-16,21 0 0,0 0 0,-21 0 15,21-1-15,0-20 0,1 21 16,-1 0-16,0 0 0,0-22 0,0 22 15,0 21-15,1-21 0,-22 0 0,21 21 16,0 0-16,0 0 0,-21 21 16,0 0-16,21-21 15,-21 21-15,0 0 0,0 1 0,0-1 16,0 21-16,0-21 0,0 0 0,0 1 16,0-1-16,0 0 0,0 0 15,0 0-15,0 0 0,0 1 0,0-1 16,0 0-16,0 0 15,-21 0-15,21 0 16,-21-21 15,0-21-15,21 0-16,0 0 0,0 0 16,0 0-16</inkml:trace>
  <inkml:trace contextRef="#ctx0" brushRef="#br0" timeOffset="9143.87">13314 889 0,'0'0'0,"-21"-21"0,-1-21 15,1 20-15,0 22 16,21-21-16,0 42 78,-21-21-78,0 0 16,0 0-1</inkml:trace>
  <inkml:trace contextRef="#ctx0" brushRef="#br0" timeOffset="9403.73">12065 910 0,'-42'0'16,"63"0"15,0 0-31,0 0 0,0 0 16,0 0-16,1 0 0,-1 0 15,21 0-15,-21 0 0,0 0 0,22 0 16,-22 0-16,0 0 0,0 0 0,0 0 16,1 0-16,-1 0 0,-21-21 15</inkml:trace>
  <inkml:trace contextRef="#ctx0" brushRef="#br0" timeOffset="11052.04">14753 699 0,'0'0'0,"-21"0"0,0 0 16,0 0-16,-1 0 16,44 0 15,20 0-15,-21 0-16,0-22 0,22 1 0,-22 21 15,21-21-15,0 21 0,-20-21 16,20 21-16,-21-21 0,21 0 0,-20-1 15,-1 1-15,0 0 0,-21 0 16,0 0-16,0 0 16,-21 21-1,0 0-15,-1 0 0,1 0 0,0 0 16,0 0-16,21 21 0,-21 0 16,0 21-16,-1-21 0,22 22 0,0 20 15,0-20-15,-21 20 0,0 1 0,21 20 16,-21-20-16,21-1 0,0 1 15,-21-1-15,0-20 0,21 20 0,-22-21 16,22 1-16,0-1 0,0 0 0,-21 1 16,21-1-16,-21-21 0,21 0 15,0 1-15,0-1 0,0 0 0,-21-21 16,0 0-16,0 0 16,-1 0-16,1 0 15,0-21-15,0 0 16,0-1-16,21 1 0,-21 0 0,-1 0 15,1 0-15,0 0 0,21-1 0,-21 1 16,21 0-16,-21 0 0,21 0 16,-21 21-16,21 21 15,0 0 1,0 0-16,0 0 0,0 1 16,0-1-16,21 21 0,0-21 0,0 0 15,-21 1-15,21-1 0,0 0 0,22-21 16,-22 21-16,0 0 0,21-21 15,-20 0-15,20 0 0,0 0 16,1 0-16,-1 0 0,0 0 0,1-21 16,-1 0-16,0 21 0,-21-21 0,22 0 15,-1-1-15,-21 1 0,22 0 16,-22 0-16,0-21 0,0 20 0,0 1 16,0-21-16,1 21 0,-22 0 0,21-1 15,-21 1-15,0 0 0,0 42 31,0 0-15,0 1-16,-21-1 0,-1 0 16,1 0-16,21 0 0,-21 0 15,0 22-15,21-22 0,-21 0 0,0 0 16,21 0-16,0 1 0,-22-1 16,22 0-16,0-42 31,22 0-16,-22-1-15,21 1 0,0 21 0,0-21 16,0-21-16,0 21 0,1-1 16,-1 1-16,0-21 0,21 21 15,-21-22-15,1 22 0,20 0 0,-21 0 0,0 0 16,0 21-16,1 0 0,-1 0 16,-21 21-1,0 0-15,0 0 0,0 0 16,0 22-16,0-22 0,0 0 0,0 21 15,0-20-15,-21-1 0,21 0 16,0 21-16,0-21 0,0 1 0,0-1 16,0 0-16,0 0 0,21-21 15,0 0-15,0 0 0,0 0 16,0 0-16,1 0 0,-1-21 16,0 0-16,0 0 0,0-1 0,0 1 15,-21 0-15,22 0 0,-1 0 0,0-22 16,0 22-16,0-21 15,0 0-15,1-1 0,20 1 0,-21-22 16,0 22-16,22-21 0,-22-1 0,0 22 16,21-22-16,-21 1 0,-21 20 0,22 1 15,-22 21-15,21 0 0,-21-22 16,0 22-16,0 42 16,-21 1-16,-1 20 15,1 0-15,0 1 0,0-1 16,0 21-16,0 1 0,-1-22 0,1 22 15,0-1-15,21-20 0,-21 20 0,0-21 16,0 1-16,21-1 0,0 0 16,0 1-16,0-22 0,0 21 15,0-21-15,0 1 0,0-1 0,0 0 16,21-21-16,0 0 16,0 0-16,0 0 0,0 0 15,1-21-15,-1 0 0,0-1 16,-21 1-16,0 0 0,0 0 15</inkml:trace>
  <inkml:trace contextRef="#ctx0" brushRef="#br0" timeOffset="11236.45">15917 1185 0,'-21'0'15,"42"-21"1,0 21-1,22 0-15,-22 0 0,0-21 0,0 21 16,22 0-16,-22 0 0,21-21 16,-21 21-16,0-21 0,1 21 0,-1 0 15,0-21-15,0 21 0</inkml:trace>
  <inkml:trace contextRef="#ctx0" brushRef="#br0" timeOffset="11588.25">16383 1334 0,'0'0'0,"21"0"15,0 0-15,0 0 16,1 0-16,-1 0 0,0 0 16,0-22-16,0 22 0,0-21 15,-21 0-15,22 21 0,-1-21 0,-21 0 16,0 0-16,0-1 0,0 1 15,0 0-15,-21 21 16,-1 0 0,1 0-16,0 0 0,0 21 0,0 0 15,0 1-15,-1-1 0,1 0 16,21 21-16,-21-21 0,21 1 0,-21 20 16,21-21-16,0 0 0,0 0 0,0 1 15,0-1-15,0 0 0,21 0 0,0 0 16,0-21-16,-21 21 0,22-21 15,-1 22-15,0-22 0,0 0 0,0 0 16,0 0-16,1 0 0,-1 0 0,0-22 16,-21 1-16</inkml:trace>
  <inkml:trace contextRef="#ctx0" brushRef="#br0" timeOffset="11964.03">16891 1185 0,'0'0'0,"0"-21"0,0 0 16,21 21 15,0 0-15,0 0-16,-21 21 0,22 0 0,-22 1 16,21-1-16,-21 0 0,0 0 15,0 21-15,0-20 0,0-1 0,0 0 16,0 21-16,0-21 0,0 1 15,0-1-15,-21 0 0,21 0 16,0-42 31,0 0-47,0 0 0,21-1 16,-21 1-16,0 0 0,21 0 0,-21 0 15,21 0-15,0-1 0,-21-20 0,21 21 16,1 0-16,-22 0 0,21-1 15,0 1-15,0 0 0,-21 0 0,21 0 16,0 21-16,-21-21 0,22-1 0,-1 22 16</inkml:trace>
  <inkml:trace contextRef="#ctx0" brushRef="#br0" timeOffset="12599.94">17759 868 0,'0'0'0,"0"-21"0,21-22 16,0 22-16,-21-21 0,0 21 0,21-22 16,-21 22-16,0 0 0,0 0 15,0 0-15,0 0 0,-21 42 31,0-21-31,0 21 16,21 21-16,-21-21 0,-1 22 0,1-1 16,0 0-16,21 22 0,-21-22 15,0 22-15,0-1 0,-1 1 0,1-1 16,-21 1-16,21-1 0,0 1 0,-1 20 16,1-20-16,-21-1 0,21 1 0,0 21 15,-22-22-15,22 1 0,0-1 16,0 1-16,0-1 0,-1-21 15,1 22-15,21-22 0,0 1 0,-21 20 16,21-21-16,-21 1 0,21-1 0,0 0 16,0-20-16,0 20 0,0-21 0,0 0 15,0 0-15,21-21 16,0 0-16,0 0 0,22 0 16,-22-21-16,0 0 0,21 0 0,-20 0 15,20 0-15,-21-1 0,21-20 0,-20 21 16,-1 0-16,0-22 0,0 1 15,0 21-15,0-21 0,1-1 0,-22-20 16,0 20-16,0 1 0,0-21 0,0 20 16,0 1-16,0 0 0,-22-1 15,-20 1-15,21 0 0,0 20 16,0 1-16,-22 0 0,22 0 0,0 0 16,0 0-16,21-1 0,-21 22 15,21-21-15,21 21 16,0-21-1,0 0-15,21 21 0,-20 0 16,-1-21-16,0 21 0,21-21 0,-21 21 16,22-22-16,-22 1 0,21 21 15</inkml:trace>
  <inkml:trace contextRef="#ctx0" brushRef="#br0" timeOffset="13063.79">18119 1101 0,'0'0'0,"0"-21"0,0-43 15,0 43-15,0 0 16,0 0-16,-22 21 16,1 0-16,-21 0 0,21 0 15,0 21-15,-1 0 0,1 0 0,0 21 16,0-20-16,0 20 0,0-21 16,-1 21-16,1 1 0,0-22 0,21 21 15,0-21-15,0 22 0,0-22 0,0 0 16,0 0-16,0 0 0,0 1 15,21-1-15,0-21 16,1 0-16,-1 0 0,21 0 16,-21 0-16,0 0 0,1-21 15,-1-1-15,0 1 0,0 0 0,-21 0 16,21 0-16,0 0 0,1-22 0,-22 22 16,21-21-16,-21 21 0,21-22 15,-21 22-15,0 0 0,0 0 0,0 0 16,0 42-1,-21 0 1,21 0-16,-21 0 0,21 0 16,-22 22-16,22-22 0,0 0 0,0 21 0,0-20 15,0-1-15,0 0 0,0 0 16,0 0-16,0 0 0,0 1 16,0-1-16,22-21 0,-1 21 15,0-21-15,0 0 0,0 0 16,0 0-16,1 0 0,-1 0 15,0-21-15,0 0 0,0 21 0</inkml:trace>
  <inkml:trace contextRef="#ctx0" brushRef="#br0" timeOffset="13355.62">18732 974 0,'0'0'0,"0"-21"0,0-22 16,-21 43-16,0-21 15,0 21-15,0 0 0,0 0 16,-1 21-16,1 0 0,0 1 16,0-1-16,0 0 0,0 21 0,21-21 15,-22 22-15,22-22 0,-21 21 0,21 1 16,-21-22-16,21 21 0,0 0 16,0-20-16,0-1 0,0 21 0,0-21 15,0 0-15,0 1 0,0-1 16,21-21-16,0 21 0,1-21 0,-1 21 15,0-21-15,0 0 16,0 0-16,0 0 0,1 0 16,-22-21-16,21 21 0,0-21 0,0 0 15,0-1-15</inkml:trace>
  <inkml:trace contextRef="#ctx0" brushRef="#br0" timeOffset="13841.63">18944 1207 0,'0'21'0,"-21"-21"0,42 0 47,0 0-47,0 0 0,1 0 15,-1 0-15,0 0 0,0 0 16,0-21-16,-21-1 15,21 1-15,1 0 0,-22 0 16,21 0-16,-21 0 0,0-1 0,0-20 16,0 21-16,0 0 0,0 0 15,0-1-15,0 1 0,-21 0 16,-1 21 0,1 0-16,0 21 0,0 0 15,0 1-15,0-1 0,-1 0 0,22 0 16,-21 21-16,0-20 0,0 20 0,0-21 15,21 21-15,0-20 0,0 20 16,-21-21-16,21 21 0,0-20 0,0-1 16,0 0-16,21 0 0,-21 0 0,21-21 15,0 21-15,0-21 0,0 22 0,22-22 16,-22 0-16,0 0 0,0 0 16,0 0-16,22 0 0,-22 0 0,0 0 15,0 0-15,0 0 0,1 0 16,-1-22-16,0 22 0,-21-21 15,21 0 1,-21 0-16,0 0 16</inkml:trace>
  <inkml:trace contextRef="#ctx0" brushRef="#br0" timeOffset="14871.42">1672 1863 0,'0'0'0,"-21"0"0,0 0 16,0 0-16,-1 0 0,22 21 0,-21-21 15,42 0 32,1 0-47,-1 0 16,0 0-16,0 0 0,21 0 0,-20-21 16,20 21-16,0 0 0,-21 0 0,22 0 15,20 0-15,-20 0 0,20 0 16,1 0-16,20 0 0,-20 0 0,42 0 15,-22 0-15,1 0 0,21 0 16,0 0-16,-22 0 0,22 0 0,0 0 16,21 0-16,-21 0 0,21 0 0,21 0 15,-21 0-15,0 0 0,0 0 16,0 0-16,0 0 0,0 0 0,-21 0 16,0 0-16,-1 0 0,-20 0 0,-21 0 15,-1 0-15,1 21 0,-22-21 16,0 0-16,-21 0 0,1 0 15,-1 0-15,0 0 16,0-21 31,-21 0-47</inkml:trace>
  <inkml:trace contextRef="#ctx0" brushRef="#br0" timeOffset="15374.13">6689 1672 0,'0'0'0,"-22"0"0,1 0 0,0 0 0,0 0 15,0 0-15,0 0 0,-1 0 16,1 0-16,0 0 15,63 0 17,-20 0-32,20 0 0,0 0 15,22 0-15,-22 0 0,22 0 0,-1 0 16,1 0-16,-1-21 0,1 21 0,-1 0 16,1 0-16,-22 0 0,21 0 15,-20 0-15,-1 0 0,0 0 0,-20 0 16,20 0-16,0 0 0,-21 0 15,22 0-15,-22 0 0,0 0 0,0 0 16,0 0 0</inkml:trace>
  <inkml:trace contextRef="#ctx0" brushRef="#br0" timeOffset="16204.7">9779 1757 0,'0'0'0,"-85"21"15,64-21-15,-21 0 16,21 0-16,-22 0 0,22 0 0,0 0 16,0 0-16,0 21 0,-1-21 15,1 0-15,0 0 0,0 0 16,0 21-16,42-21 47,0 0-47,0 0 0,0 0 15,22 0-15,-1 0 0,0 0 0,1 0 16,20 0-16,1 0 16,-1 0-16,22 0 0,-22 0 0,22 0 15,0 0-15,-1 0 0,1 0 0,21 0 16,-21 0-16,20 0 0,1 0 16,21 0-16,-21 0 0,21 0 0,-21 0 15,0 0-15,0 0 0,21 0 0,-22 0 16,1 0-16,0 0 0,0 0 0,-21 0 15,-1 0-15,1 0 0,0 22 16,-22-22-16,1 0 0,-1 0 0,-21 0 16,1 0-16,-1 0 0,0 0 0,1 0 15,-22 0-15,0 0 0,0 0 16,0 0-16,1 0 0,-1 0 16,0 0-1,0 0 1,-21-22 15</inkml:trace>
  <inkml:trace contextRef="#ctx0" brushRef="#br0" timeOffset="17051.21">15028 1947 0,'0'0'16,"-21"0"-16,-64 0 15,43 0-15,21 0 0,-21 0 0,-1 0 16,22 0-16,0 0 0,-21 0 0,20 0 16,1 0-16,0 0 0,0 0 0,21 22 15,-21-22-15,0 0 16,21 21-1,21-21 1,0 0 0,0 0-16,0 0 0,0 21 15,22-21-15,-22 0 0,21 0 0,1 0 16,-1 0-16,21 0 0,-20 0 0,41 0 16,-20 0-16,21 0 0,-1 0 15,1 0-15,21 0 0,-22 0 16,22 0-16,21 0 0,0 0 0,0 0 15,0 0-15,0 0 0,0 0 0,-21 0 16,21 0-16,0 0 0,0 0 16,0 0-16,0 0 0,0 0 0,-21 0 15,21 0-15,0 0 0,-21 0 0,21 0 16,-21 0-16,21 0 0,-22 0 16,1 0-16,0 0 0,-21 0 0,21 0 15,-22 0-15,-20 0 0,-1 0 0,1 0 16,-1 0-16,-20 0 0,-1 0 0,0 0 15,1 0-15,-22 0 0,21 0 16,-21-21-16,0 21 0,1 0 16,-1 0-16,0 0 15,0 0 1,-42 0 15,0 0-15,0 0-16,-1 0 0,1 0 15</inkml:trace>
  <inkml:trace contextRef="#ctx0" brushRef="#br0" timeOffset="146019.62">656 3450 0,'0'-21'31,"21"21"-15,-21-21-16,21 0 15,-21 0 1,0-1-16,0 1 15,0 0-15,0 0 16,0 0-16,0 0 0,0-1 16,0 1 15,-21 21-15,21 21-16,0 1 15,-21-1-15,21 21 16,0-21-16,0 22 0,0-1 0,0-21 15,0 43-15,0-22 16,0 0-16,0 1 0,-21-1 0,21 0 16,-21 1-16,21-1 0,0 0 15,0 1-15,0-1 0,0 0 0,0 1 16,0-22-16,0 21 0,0-21 16,0 22-16,0-22 0,0 0 0,0 0 15,0 0-15,0 0 16,0-42 31,0 0-47,0 0 15,0 0-15,0 0 16,0-1-16,21 1 0,-21 0 16,21 0-16,-21 0 0,21 0 0,-21-1 15</inkml:trace>
  <inkml:trace contextRef="#ctx0" brushRef="#br0" timeOffset="146675.24">1016 3768 0,'0'21'31,"0"0"-15,21-21 31,0 0-32,-21-21 1,21 0-16,-21 0 16,0-1-1,-21 22 1,0 0-1,0 22 1,0-1-16,21 0 16,0 0-1,21-21 17,0 0-17,0 0-15,-21-21 16,0 0-16,0 0 31,-21 21 32,42 0-17</inkml:trace>
  <inkml:trace contextRef="#ctx0" brushRef="#br0" timeOffset="153930.97">3937 4085 0,'0'-21'31,"0"0"1,0 0-32,0 0 15,0-1-15,0 1 16,0 0-16,0 0 16,0 0-16,0 0 15,0-1-15,0 1 0,0 0 16,0 0-16,0 0 0,0 0 15,0-1-15,-21 1 0,21 0 0,-21 0 16,21 0-16,-22 0 0,1-1 16,0 1-16,21 0 15,-21 21-15,0-21 0,0 21 0,-1-21 16,1 21-16,0 0 0,0 0 16,0-21-16,0 21 0,-22 0 0,22-22 15,0 22-15,-21 0 0,20 0 0,-20 0 16,21 0-16,-21 0 0,20 22 15,-20-1-15,21-21 0,0 21 0,-22 0 16,22 0-16,0 0 0,0 1 16,0-1-16,0 0 0,-1 21 0,1-21 15,21 1-15,-21-1 0,21 0 0,0 21 16,0-21-16,0 1 0,0-1 16,0 0-16,0 0 0,0 0 15,0 0-15,21 1 0,0-1 16,1 0-16,-1-21 15,0 0-15,0 21 0,0-21 16,22 0-16,-22 0 0,0 0 16,0 0-16,0 0 0,0-21 0,22 0 15,-22 21-15,21-21 0,-21-1 0,22 1 16,-22 0-16,21 0 0,-21 0 16,1 0-16,20-1 0,-21-20 0,0 21 15,-21 0-15,21 0 0,-21-1 16,22-20-16,-22 21 0,0 0 0,0 0 15,0-1-15,0 1 16,0 0-16,0 0 16,0 42 15,0 0-15,0 0-16,0 1 0,0-1 15,0 0-15,0 0 0,0 0 0,0 0 16,0 1-16,0-1 0,0 0 15,0 0-15,0 0 0,0 0 0,21 1 16,-21-1-16,21 0 0,-21 0 16,21 0-16,0-21 0,-21 21 15,21 1-15,1-22 0,-1 21 16,0-21-16,0 0 0,0 21 0,0-21 16,1 0-16,20 0 0,-21 0 15,21 0-15,-20 0 0,20 0 0,0-21 16,1 21-16,-1-21 0,0-1 0,1 22 15,-1-21-15,0 0 0,1 0 16,-1 21-16,-21-21 0,21 0 0,-20-1 16,-1 1-16,-21 0 0,21 21 0,-21-21 15,0 0-15,21 0 0,-21-1 16,0 1-16,0 0 0,0 0 16,-21 0-16,0 21 0,0-21 0,-1 21 15,1-22-15,0 22 16,0 0-16,0 0 0,0 0 0,-22 0 15,22 0-15,0 0 0,0 0 0,0 0 16,-22 22-16,22-22 0,0 21 16,0 0-16,0-21 0,-1 21 0,1 0 15,0 0-15,21 1 0,0-1 16,-21 0-16,21 0 0,0 0 16,0 0-16,0 1 0,0-1 15,0 0 1,21 0-16,0-21 15,0 0-15,1 0 0,-1 0 16,0 0-16,0 0 0,0 0 16,22 0-16,-22-21 0,0 21 15,0-21-15,0 0 0,0 21 0,1-22 16,-1 1-16,0 0 0,-21 0 0,21 0 16,0 0-16,0-22 0,-21 22 15,0-21-15,0-1 0,22 22 0,-22-21 16,0 0-16,0-1 0,21 1 15,-21 0-15,0-1 0,0 22 0,0-21 16,0 21-16,0-1 0,0 1 0,0 0 16,0 0-16,0 0 0,0 0 15,-21 21-15,-1 0 32,22 21-17,-21 0-15,21 0 0,-21 0 0,21 22 16,0-22-16,0 21 0,-21 0 0,21-20 15,0 20-15,0 0 0,-21 1 16,21-1-16,0-21 0,0 21 0,0 1 16,0-22-16,0 21 0,0-21 0,21 1 15,0 20-15,-21-21 0,21 0 16,0 0-16,-21 1 0,22-1 16,-1 0-16,0-21 0,0 21 0,21 0 0,-20-21 15,-1 21-15,0-21 16,21 0-16,-21 0 0,22 0 0,-1 0 15,-21 0-15,22 0 0,-1 0 0,-21 0 16,21 0-16,-20-21 0,-1 21 16,21-21-16,-21 21 0,0-21 0,1 0 15,20 21-15,-21-21 0,0-1 0,-21 1 16,21 0-16,1 0 0,-22 0 0,0 0 16,0-1-16,0 1 0,0 0 15,0 0-15,0 0 0,0 0 16,0-1-16,0 1 0,-22 21 0,1-21 15,21 0-15,-21 21 0,0-21 16,0 21-16,0 0 0,-1 0 16,1 0-16,0 0 0,0 21 15,21 0-15,-21-21 0,0 21 16,-1 0-16,22 1 0,-21-1 0,0 0 16,21 0-16,-21 0 0,21 0 0,0 1 15,-21-1-15,21 0 0,0 0 16,0 0-16,0 0 0,0 1 0,0-1 15,0 0-15,0 0 0,21 0 16,-21 0-16,21 1 0,0-1 16,0-21-16,1 0 15,-1 0-15,0 0 16,0 0-16,0 0 0,0 0 16,1-21-16,-1-1 0,0 1 15,0 0-15,0 0 0,-21 0 16,21 0-16,1-22 0,-22 22 0,21 0 15,-21 0-15,0-22 0,21 22 16,0 0-16,-21-21 0,21 21 0,-21-1 16,0-20-16,0 21 0,0 0 0,21-22 15,-21 22-15,0-21 0,0 21 16,22-22-16,-22 22 0,0-21 16,0 21-16,0 0 0,0-22 0,0 22 15,0 0-15,0 0 0,0 0 16,0-1-1,0 44 17,-22-1-32,1 0 15,0 21-15,21-21 0,0 1 16,0 20-16,-21 0 0,21 1 0,-21-1 16,21-21-16,-21 21 0,21 1 15,0-1-15,0 0 0,0-20 0,0 20 16,0 0-16,0-21 0,0 1 15,0 20-15,0-21 0,0 0 16,0 0-16,0 1 0,21-1 0,-21 0 16,21 0-16,0 0 0,0-21 15,0 21-15,1-21 16,-1 0-16,0 0 0,0 0 16,0 0-16,0 0 0,1-21 15,-1 21-15,0-21 0,-21 0 16,21 0-16,0 0 15</inkml:trace>
  <inkml:trace contextRef="#ctx0" brushRef="#br0" timeOffset="159814.68">7853 3768 0,'21'0'16,"-21"-21"31,-21 21-32,0 0 1,-1 0-16,1 0 0,0 0 16,0 0-16,0 0 0,0 0 0,-1 0 15,-20 0-15,21 0 0,0 0 16,0 0-16,-1 0 0,1 0 0,0 0 15,0 0-15,0 0 0,0 0 0,-1 0 16,1 0 0,0 0-16,42 0 47,0 0-47,22 0 0,-22 0 15,21 0-15,1 0 0,-1 0 0,0 0 16,1 0-16,20 0 0,1-22 15,-1 22-15,22 0 0,-22 0 16,1 0-16,20 0 0,-20 0 0,21-21 16,-22 21-16,22 0 0,-22 0 15,1 0-15,20 0 0,-20 0 0,-1 0 16,-20 0-16,-1 0 0,0-21 0,1 21 16,-1 0-16,-21 0 0,0 0 15,1 0-15,-1 0 0,0 0 16,-21-21-16,0 0 31,-21 21-31,0 0 0,-1-21 16,1 21-16,0-22 0,-21 22 0,21 0 15,-22-21-15,22 21 0,-21 0 16,21-21-16,-22 21 0,22 0 16,0-21-16,-21 21 0,20 0 0,1 0 15,0 0-15,0-21 0,0 21 0,0 0 31,42 0 16,0 0-47,0 0 16,0 0-16,0 0 0,1 0 16,-1 0-16,21 0 0,-21 0 0,22 0 15,-22 0-15,21 0 0,0 0 16,-20 0-16,20 0 0,-21 0 0,0 0 15,0 0-15,1 0 0,-1 0 16,-21 21 15,0 0-15,0 0-16,-21-21 0,-1 21 0,1 1 16,0-1-16,0 0 0,0 0 0,0 0 15,-22 0-15,22 1 0,-21-1 16,21 21-16,-22-21 0,22 0 0,-21 1 15,21-1-15,-1 0 0,1 0 0,0 0 16,0 0-16,0 1 16,0-1-16,21 0 0,-22 0 15,44-21 17,-1-21-17,0 0-15,0 21 0,0-21 0,0-1 16,22 1-16,-22 0 0,21 0 15,1-21-15,-1 20 0,-21 1 0,21-21 16,1 21-16,-22 0 0,21-22 16,-21 22-16,1 0 0,-1 21 0,-21-21 15,0 0-15,21 21 0,0 0 32,-21-22 155,21 22 110,0 0-281,-21-21 30,0 0 704</inkml:trace>
  <inkml:trace contextRef="#ctx0" brushRef="#br0" timeOffset="162041.88">10943 3133 0,'0'0'16,"-21"0"-16,21-21 0,-21 21 31,0 0-15,21 21-16,0 0 0,0 0 15,0 0 1,0 0-16,0 1 15,21-22-15,-21 21 0,21-21 16,0 0-16,0 0 0,0 0 16,1 0-16,20 0 0,-21 0 0,21-21 15,-20-1-15,-1 22 0,21-21 0,-21 21 16,0-21-16,1 0 0,-1 21 16,0-21-16,0 0 0,-21-1 0,0 1 15,21 0-15,-21 0 16,0 0-16,0 0 15,-21 21 17,21 21-17,-21 0-15,21 0 0,-21 21 16,21-20-16,-21 20 0,21 0 0,0 1 16,0-1-16,-22 0 0,22 1 0,0-1 15,-21 0-15,21 22 0,0-22 16,0-21-16,0 22 0,0-1 0,-21 0 15,21-21-15,0 22 0,0-22 0,0 21 16,-21-21-16,21 1 0,0-1 16,0 0-16,0 0 0,0 0 15,0 0-15,-21-21 16,0 0-16,-1-21 16,1 0-1,21 0-15,-21 0 0,21 0 0,0-1 16,-21 1-16,0 0 0,21 0 0,-21-21 15,21 20-15,0 1 0,0 0 0,-22 0 16,22 0-16,-21 0 16,21 42 15,0 0-31,0 0 0,0 0 16,0 0-16,21 1 15,1-1-15,-22 0 0,21 0 0,0 0 16,0 0-16,0 1 0,0-22 0,1 21 15,-1 0-15,21-21 0,-21 0 16,0 21-16,1-21 0,20 0 0,-21 0 16,0 0-16,22 0 0,-22 0 0,21 0 15,-21-21-15,0 0 0,1 21 0,-1-21 16,0-1-16,0 1 0,0 0 16,0 0-16,1 0 0,-22 0 15,21-22-15,-21 22 0,21 0 0,-21 0 16,21 0-16,-21-1 0,0 1 0,0 0 15,0 0-15,0 0 16,0 42 0,0 0-1,0 0-15,0 0 0,0 1 0,-21-1 16,21 0-16,0 0 0,-21 21 16,21-20-16,0-1 0,0 0 0,0 0 15,0 0-15,0 0 0,0 1 0,0-1 16,21 0-16,0-21 0,0 21 15,0-21-15,1 0 0,-1 0 16,0 0-16,0 0 0,0 0 0,0 0 16,1 0-16,-1 0 0,21-21 0,-21 0 15,0 0-15,1-1 0,-1 1 16,0 0-16,-21 0 0,0-21 0,21 20 16,-21-20-16,0 0 0,0-1 0,0 1 15,-21 21-15,0-21 0,0-1 0,-1 22 16,-20 0-16,21 0 0,-21 0 15,20 21-15,-20 0 0,21 0 0,0 0 16,-22 21-16,22-21 0,0 21 0,0 0 16,0 21-16,0-20 15,21-1-15,0 0 0,0 21 0,0-21 16,0 1-16,0-1 0,0 0 0,0 0 16,21-21-16,0 21 0,0 0 0,0-21 15,0 0-15,1 0 0,20 0 16,-21 0-16</inkml:trace>
  <inkml:trace contextRef="#ctx0" brushRef="#br0" timeOffset="163764.71">13504 3598 0,'0'0'0,"21"-63"15,-21 42-15,0 0 0,0-1 16,0-20-16,0 21 0,0 0 16,0 0-16,0-1 0,0 1 0,0 0 15,-21 21-15,0-21 0,0 21 16,0 0-16,0 0 0,21 21 15,-22-21-15,-20 21 16,21 0-16,0 22 0,0-22 0,-22 0 16,22 21-16,0 1 0,0-22 0,0 21 15,-1-21-15,22 22 0,0-22 16,-21 21-16,21-21 0,0 1 0,0-1 16,0 0-16,0 0 0,0 0 0,21-21 15,-21 21-15,22-21 0,-1 0 0,0 0 16,0 0-16,0 0 0,0 0 15,1 0-15,-1 0 0,0-21 0,0 0 16,21 21-16,-20-21 0,-1 0 0,0 0 16,0-22-16,0 22 0,-21-21 15,21 21-15,1-22 0,-22 22 16,21-21-16,-21-1 0,0 22 0,0 0 16,21 0-16,-21 0 0,0 0 0,0 42 46,0 21-46,0-21 0,-21 0 0,21 22 16,0-22-16,0 21 0,0-21 0,0 22 16,0-22-16,0 0 0,0 0 15,0 0-15,0 1 0,21-1 0,0 0 16,0 0-16,0 0 0,1-21 16,-1 0-16,0 0 0,0 0 0,0 0 15,22 0-15,-22 0 16,21 0-16,-21 0 0,22-21 0,-1 0 15,0 0-15,1 21 0,-1-21 0,-21-1 16,21 1-16,1-21 0,-22 21 0,21 0 16,-21-22-16,1 22 0,-1-21 15,-21 21-15,0-1 0,0-20 0,0 21 16,0 0-16,0 0 0,0-1 0,-21 22 16,21-21-16,-43 21 0,22 0 15,0 0-15,-21 0 0,20 0 0,-20 21 16,21 1-16,-21-1 0,20 0 0,-20 0 15,21 21-15,0-20 0,0-1 0,-1 21 16,22-21-16,0 0 16,-21 22-16,21-22 0,0 0 0,0 0 15,0 0-15,0 1 0,0-1 0,21 0 16,1-21-16,-1 0 16,0 0-16,0 0 0,0 0 15,0 0-15,1 0 0,-1-21 0,0 21 16,21-21-16,-21-1 0,1 1 0,-1-21 15,0 21-15,0-22 0,0 1 0,22 0 16,-22-1-16,0 1 0,0-21 16,-21 20-16,42-20 0,-42 20 0,22 1 15,-1-21-15,0 20 0,0 1 0,0 21 16,-21-22-16,0 22 16,0 0-16,0-21 0,0 21 15,0-1-15,-21 22 31,21 22-31,-21-1 0,21 0 0,-21 21 16,21-21-16,0 22 0,-21-22 0,21 21 16,-22 1-16,22 20 0,-21-21 0,21 1 15,0 20-15,0-20 0,0-1 16,0 0-16,0 1 0,0-1 16,0 0-16,0-21 0,0 22 0,21-22 0,1 0 15,-1 0-15,0 0 0,0-21 0,0 22 16,0-22-16,1 0 15,20 0-15,-21 21 0,21-21 0,1 0 16,-1 0-16,0 0 0,1 0 0,-1 0 16,0-21-16,1 21 0,-1-22 0,-21 1 15,22 0-15,-22 21 0,21-21 16,-21-21-16,0 20 0,1 1 0,-1 0 16,0 0-16,0 0 0,-21 0 0,21-1 15,-21 1-15,0 0 0,0 0 16,-21 0-1,0 21-15,-21 0 0,20 0 0,1 0 16,0 0-16,-21 21 0,21 0 0,-22 0 16,22 0-16,0 1 0,0-1 15,0 0-15,-1 0 0,1 21 0,0-20 16,21-1-16,0 0 0,0 0 0,0 0 16,0 0-16,0 1 0,0-1 0,0 0 15,21 0 1,0-21-16,1 0 15,-1 0-15,0 0 0,0 0 0,0-21 16,22 21-16,-22-21 0,0 0 0,0-1 16,0 1-16,22 0 15,-22-21-15,0 21 0,0-22 0,21 1 16,-20-22-16,-1 22 0,21-21 0,-21 20 16,0-20-16,22-1 0,-22 1 15,0 20-15,0 1 0,-21-21 0,0 20 16,0 22-16,0-21 0,0 21 0,0-1 15,0 1-15,0 0 0,0 0 16,-21 21-16,0 0 16,0 21-16,0 0 0,-1 0 0,1 1 15,0 20-15,0 0 0,0 1 16,0-1-16,21 0 0,0 22 0,-22-22 16,22 22-16,0-1 0,0-21 15,0 22-15,0-22 0,22 22 0,-1-22 16,-21-21-16,21 22 0,0-1 15,0-21-15,0 0 0,1 0 0,-1 1 16,-21-1-16,21-21 0,0 0 0,0 0 16,0 21-16,1-21 0,-1 0 0,0 0 15,0 0-15,0-21 0,0 0 16,1-1-16,-1 1 0,21-21 0,-21 21 16,22-22-16,-1 1 0</inkml:trace>
  <inkml:trace contextRef="#ctx0" brushRef="#br0" timeOffset="165131.32">17018 3598 0,'21'0'15,"-21"-21"1,21 0-16,-21 0 15,21 0-15,1 21 0,-22-21 16,0-1-16,0 1 0,0 0 0,0 0 16,0 0-16,0-22 0,0 22 0,0 0 15,0 0-15,0 0 0,-22 0 16,1-1-16,0 22 0,0 0 0,0 0 16,0 0-16,-1 0 0,1 0 0,-21 0 15,21 22-15,0-22 0,-22 21 16,22 21-16,0-21 0,0 0 0,0 22 15,-1-22-15,1 21 0,0-21 0,0 22 16,21-22-16,0 21 16,-21-21-16,21 1 0,0 20 0,0-21 15,0 0-15,21 0 0,0-21 16,0 0-16,0 0 0,1 0 16,20 0-16,-21 0 0,0 0 15,0 0-15,22-21 0,-22 0 0,0 0 16,0 0-16,22 0 0,-22-1 0,0 1 15,0-21-15,0 21 0,-21-22 16,21 22-16,1-21 0,-22 0 16,0 20-16,0 1 0,21 0 0,-21 0 0,0 0 15,0 42 17,0 0-32,0 21 0,0-20 15,0-1-15,0 21 0,0-21 0,0 22 16,0-22-16,0 0 0,0 21 15,21-21-15,-21 1 0,21-1 0,0 0 16,0-21-16,1 21 0,-1-21 0,0 0 16,0 0-16,21 0 0,-20 0 15,20 0-15,-21 0 0,21 0 0,-20 0 16,20 0-16,-21-21 0,0 0 0,0 21 16,22-21-16,-22-1 0,-21-20 15,21 21-15,0 0 0,0-22 16,-21 22-16,0 0 0,0-21 0,22 21 15,-22-1-15,21 1 0,-21 0 16,0 42 15,0 0-31,0 1 0,-21 20 16,21-21-16,-22 0 0,22 0 16,0 1-16,-21 20 0,21-21 0,-21 0 15,21 0-15,-21 1 0,21-1 0,0 0 16,0 0-16,-21 0 15,0-21 17,21-21-17,0 0-15,0 0 16,0 0-16,0-22 0,0 22 16,0 0-16,21-21 0,0-1 0,-21 1 15,21 0-15,0-1 0,0 1 16,1 21-16,-1-22 0,0 22 0,0 0 15,21 0-15,-20 21 0,-1 0 0,0 0 16,0 0-16,0 0 0,0 0 16,1 0-16,-1 42 0,0-21 0,0 1 15,0 20-15,-21-21 0,0 21 0,0-20 16,0 20-16,0-21 0,0 0 16,0 22-16,0-22 0,0 0 15,0 0-15,-21 0 0,21 0 0,-21-21 16,21 22-16,0-1 0,-21 0 15,0-21 32,-1-21-47,22 0 16,0-1-16,0 1 16</inkml:trace>
  <inkml:trace contextRef="#ctx0" brushRef="#br0" timeOffset="165823.94">19600 3112 0,'0'-22'0,"0"1"15,0 0-15,0 0 16,0 0-16,0 0 16,-21 21 15,0 0-31,0 0 0,0 0 16,-1 21-16,1 0 0,-21 0 0,21-21 15,0 21-15,-1 0 0,1 1 0,0-1 16,0 21-16,0-21 0,0 0 15,-1 1-15,22 20 0,0-21 0,0 0 16,0 0-16,0 22 0,22-22 0,-1 0 16,0-21-16,21 21 0,-21 0 15,22-21-15,-1 0 0,0 0 0,22 0 16,-22 0-16,1 0 0,-1 0 0,0-21 16,1 21-16,-1-21 0,-21 21 15,0-21-15,0 0 0,1 0 16,-22-22-16,21 22 0,-21-21 0,0 21 15,0-22-15,0 1 0,-21 21 0,-1-22 16,1 22-16,0 0 0,0 0 16,0 0-16,-22 0 0,22 21 0,-21 0 15,21 0-15,0 0 0,-22 0 0,22 0 16,-21 0-16,21 0 0,-1 21 16,1-21-16,21 21 0,0 0 15,0 0-15,0 0 16,43-21-16,-22 0 15,21 0-15,-21 0 0,22 0 16,-1 0-16,0 0 0</inkml:trace>
  <inkml:trace contextRef="#ctx0" brushRef="#br0" timeOffset="166851.57">20383 2582 0,'0'0'0,"0"-21"0,0 0 0,0 0 15,0 0-15,-21 21 0,0 0 16,0 0-16,0 0 16,0 21-16,21 0 15,0 0-15,-22 22 0,1-22 0,0 21 16,21 0-16,0 1 0,0-1 16,-21-21-16,21 22 0,0-1 0,-21 0 15,21-21-15,0 22 0,0-1 0,0-21 16,0 22-16,0-22 0,0 0 0,-21 21 15,21-21-15,0 1 0,0-1 16,0 0-16,0 0 0,0 0 16,0-42 31,0 0-32,0 0-15,21 0 0,-21-1 0,21 1 16,0 0-16,0 0 0,-21 0 15,21 0-15,1-1 0,-1 22 0,21-21 16,-21 0-16,0 21 0,1 0 0,-1 0 16,21 0-16,-21 0 0,0 0 15,1 0-15,20 0 0,-21 21 0,0 0 16,0-21-16,1 22 0,-22-1 0,0 21 16,0-21-16,0 0 0,0 1 15,0-1-15,0 0 0,0 21 0,-43-21 16,22 1-16,0-1 0,-21 0 15,-1-21-15,22 21 0,-21 0 0,-1-21 16,22 0-16,-21 0 0,21 0 16,0 0-16,-22 0 0,22 0 0,0 0 15,0 0-15,0 0 16,21-21 15,21 21-15,0 0-16,0-21 0,0 21 15,22 0-15,-22 0 0,21 0 0,0 0 16,1-21-16,-1 21 0,0-21 16,1 21-16,-1 0 0,0-22 15,1 22-15,-1-21 0,0 21 0,1-21 16,-22 21-16,21-21 0,-21 21 16,1-21-16,-1 0 0,0-1 15,0 1-15,-21 0 0,21 0 16,-21 0-16,0 0 0,21 21 0,-21-22 15,0 1-15,0 0 16,-21 42 0,0 0-1,0 1-15,21-1 0,0 0 16,-21 0-16,0 21 0,-1 1 0,22-22 16,0 21-16,0 1 0,-21-1 15,21 0-15,0 1 0,-21-22 0,21 21 16,0 0-16,0 1 0,0-1 15,0 0-15,-21 1 0,21-1 0,-21-21 16,0 22-16,21-1 0,0 0 0,-22-21 16,22 22-16,-21-22 0,21 21 0,-21-21 15,21 1-15,0-1 0,-21 0 16,0-21-16,21 21 0,-21-21 0,-1 21 16,1-21-16,0 0 31,21-21-31,0 0 0,0 0 15,0 0 1,0-1-16,0 1 0,0 0 0,0 0 16,0 0-16,0-22 0,21 22 0,0-21 15,1 21-15</inkml:trace>
  <inkml:trace contextRef="#ctx0" brushRef="#br0" timeOffset="167080.32">20891 2752 0,'0'0'0,"0"-21"15,-21 21 1,21 21 46,21-21-62,1 0 0,-1 0 16,0 21-16</inkml:trace>
  <inkml:trace contextRef="#ctx0" brushRef="#br0" timeOffset="167478.62">21167 3090 0,'0'0'0,"21"22"16,0-22-16,0 0 16,0 0-16,0 0 0,1 0 15,-1 0-15,0 0 16,0 0-16,0-22 0,0 22 0,1-21 16,-1 0-16,-21 0 15,0 0-15,0 0 0,0-1 16,-21 1-1,-1 21-15,1 0 16,0 0-16,0 0 0,0 21 0,0-21 16,-1 22-16,1-1 0,0 0 15,0 0-15,0 0 0,21 0 0,-21 1 16,21 20-16,0-21 0,0 0 0,-22 0 16,22 22-16,0-22 0,0 0 0,0 0 15,0 0-15,22 1 16,-22-1-16,21-21 0,0 0 0,0 0 15,-21 21-15,21-21 0,0 0 0,1 0 16,20 0-16,-21 0 0,0 0 16,22-21-16,-22 0 0,0 21 0,21-22 15,-21 22-15</inkml:trace>
  <inkml:trace contextRef="#ctx0" brushRef="#br0" timeOffset="168331.37">21929 2942 0,'0'0'0,"0"-21"0,0 0 16,-22 21 15,1 0-31,0 21 0,21 0 0,-21-21 16,0 21-16,0 1 0,21 20 16,0-21-16,-22 0 0,22 0 0,-21 22 15,21-22-15,0 21 0,0-21 16,0 1-16,0 20 0,0-21 0,0 0 15,0 0-15,0 1 0,21-1 16,-21 0-16,22-21 0,-1 21 0,0-21 16,0 0-16,0 0 0,0 0 0,22 0 15,-22 0-15,0 0 0,0-21 16,0 0-16,1 0 0,-1-1 0,21 1 16,-21 0-16,0 0 0,1-21 0,20-1 15,-21 1-15,0 0 0,0-1 0,1 1 16,20-22-16,-21 1 0,0-1 15,0 22-15,-21-21 0,22-1 0,-22 1 16,21 20-16,-21 1 0,0 0 16,0 20-16,0-20 0,0 21 15,0 0-15,-21 21 16,-1 21-16,22 0 16,-21 0-16,0 0 0,21 22 15,-21-1-15,0 0 0,21 1 0,0-1 16,-21 0-16,-1 22 0,1-22 0,21 1 15,0-1-15,-21 0 0,21 1 16,-21-1-16,21 0 0,0 1 16,0-1-16,0 0 0,0 1 0,0-22 0,0 21 15,0-21-15,0 0 0,0 22 16,21-22-16,0 0 16,0-21-16,1 21 0,-1-21 0,0 0 15,0 0-15,21 0 0,-20 0 0,20 0 16,0 0-16,1-21 0,-1 21 15,0-21-15,22 0 0,-22 0 0,0-1 16,1 1-16,-1-21 0,-21 21 0,0-22 16,1 1-16,-1 21 0,0 0 15,-21 0-15,0-1 0,0 1 0,0 0 16,-21 21-16,0 0 16,-1 0-16,1 21 0,0 0 15,0 1-15,0-1 0,21 0 16,0 0-16,0 0 0,0 22 0,0-22 15,0 0-15,0 21 0,0-21 0,0 1 16,0-1-16,21 0 0,-21 0 16,21 0-16,-21 0 0,21 1 0,-21-1 15,0 0 1,-21-21 0,0 0-16,0 0 15,0 0-15,-1 0 16,1 0-16,0 0 0,21-21 15,-21 0-15,0-1 16,0 1-16,21 0 0,-22 0 16</inkml:trace>
  <inkml:trace contextRef="#ctx0" brushRef="#br0" timeOffset="168611.21">22013 2815 0,'0'0'0,"0"-21"16,0 0 0,21 21-16,1 0 0,20-21 0,-21 21 15,43-21-15,-22 21 0,0 0 0,22 0 16,-1 0-16,1 0 16,20 0-16,-20 0 0,-1 0 0,-20 0 15,20 0-15,-20 0 0,-1-22 0,0 22 16,-21 0-16,22 0 0,-22 0 15,0 0-15,-21-21 16,21 21-16,-21-21 31,-42 21-31,21 0 0,0 0 0</inkml:trace>
  <inkml:trace contextRef="#ctx0" brushRef="#br0" timeOffset="169438.99">11536 4657 0,'0'0'0,"0"-21"0,0-43 16,-21 64-1,21-21-15,0 0 0,-22 0 0,22-1 16,-21 22-16,0 0 16,0 0-16,21 22 15,0-1-15,-21 0 0,0 0 16,-1 0-16,22 0 0,0 1 15,-21 20-15,0 0 0,0 1 0,21-1 16,-21 0-16,0 1 0,21 20 0,0-21 16,-22 1-16,1-1 0,21 0 15,-21 1-15,0-1 0,21-21 0,0 0 16,0 1-16,0-1 0,0 0 0,0 0 16,0-42 15,0 0-31,0 0 15,0-1-15,0 1 0,0 0 0</inkml:trace>
  <inkml:trace contextRef="#ctx0" brushRef="#br0" timeOffset="169882.73">11176 4699 0,'0'0'0,"0"-21"16,0-21-1,0 20-15,0 1 0,0 0 0,0 0 0,0 0 16,21 0-16,0 21 0,0-22 0,1 1 15,-1 21-15,21 0 0,-21-21 0,0 21 16,22 0-16,-22 0 0,21 0 16,-21 21-16,1 0 0,20 1 0,-21-1 15,-21 0-15,0 0 0,0 21 0,0-20 16,0 20-16,0 0 0,-21 1 16,-21-1-16,20 0 0,-20-21 15,0 22-15,-1-1 0,1-21 0,21 0 16,-21 22-16,-1-43 0,22 21 0,0 0 15,0-21-15,0 0 0,21 21 16,0 0 15,21 1-15,-21-1-16,21-21 0,0 21 16,0 0-16,0 0 0,1 0 0,-1-21 15,0 22-15,0-1 0,0 0 0,0 0 16,-21 0-16,22-21 0,-1 21 15,0 1-15,0-1 16,0-21-16,0 21 16,1-21-1,-1 0-15,-21-21 16,21 0 0</inkml:trace>
  <inkml:trace contextRef="#ctx0" brushRef="#br0" timeOffset="170223.53">11684 5249 0,'21'0'0,"0"-21"15,-21 0-15,21 21 16,1-21-16,-1 0 16,0 0-16,0-1 0,0 1 15,0 0-15,-21 0 0,22 0 16,-22 0-16,0-1 0,0 1 15,-22 21 1,1 0-16,0 0 16,0 21-16,0 1 0,-22-1 0,22 0 15,0 0-15,0 21 0,0-20 16,0-1-16,21 21 0,0-21 0,-22 0 16,22 1-16,0 20 0,0-21 0,0 0 15,0 0-15,0 1 16,22-22-16,-1 21 15,0-21-15,0 0 0,0 0 16,0 0-16,1-21 0,20-1 0,-21 22 16,21-21-16,-20 0 0,20 0 0,-21-21 15</inkml:trace>
  <inkml:trace contextRef="#ctx0" brushRef="#br0" timeOffset="171715.71">12404 4487 0,'0'0'16,"0"-21"-16,-22 42 31,22 1-15,0-1-16,-21 0 0,0 0 16,21 21-16,0 1 0,0-1 0,-21 0 15,21 1-15,-21-1 0,21 0 0,-21 22 16,21-22-16,0 1 0,0 20 0,0-21 15,0 1-15,0-22 0,0 21 16,0 1-16,0-22 0,0 0 16,0 0-16,0 0 0,0 0 0,0 1 15,21-22-15,0 0 0,0 0 0,0 0 16,0 0-16,1 0 16,-1-22-16,0 22 0,0-21 15,0 0-15,0 0 0,1 0 0,-1 0 16,0-1-16,-21 1 0,21 0 0,0-21 15,-21 21-15,21-22 0,-21 22 0,0 0 16,22 0-16,-22 0 0,0-1 16,0 1-16,0 0 0,0 42 31,0 0-15,0 1-16,0-1 0,0 21 15,0-21-15,0 0 0,0 22 0,0-22 16,0 0-16,0 21 0,0-20 15,-22-1-15,22 0 0,0 0 0,0 0 16,0 0-16,0 1 0,0-1 16,22-21-16,-22 21 0,21-21 0,0 0 15,0 0-15,0 0 0,0 0 0,1 0 16,-1 0-16,0 0 0,0 0 0,0-21 16,0 21-16,1-21 0,-1-1 0,0 1 15,0 21-15,0-21 0,-21 0 16,0-21-16,21 20 0,-21 1 0,22 0 15,-22 0-15,21-21 0,-21 20 16,0 1-16,0 0 0,0 0 16,0 42 15,0 0-31,0 0 16,0 1-16,0-1 0,0 0 0,0 0 15,0 0-15,0 0 0,0 22 16,0-22-16,0 0 0,0 0 15,0 0-15,0 1 0,0-1 16,21-21-16,0 0 0,0 21 16,0-21-16,1 0 0,-1 0 15,21 0-15,-21 0 0,0-21 16,22 21-16,-22-21 0,21 21 0,-21-22 16,22 1-16,-22 0 0,0 0 0,0 0 15,0 0-15,-21-1 0,0 1 0,0 0 16,0-21-16,0 21 0,0-1 15,0 1-15,-21 21 0,0 0 16,0 0-16,0 0 0,0 0 16,-1 0-16,22 21 0,0 1 15,0-1-15,0 0 16,22 0-16,-1 0 0,0 0 16,0 1-16,-21-1 0,21 0 0,0-21 15,-21 21-15,0 0 0,22-21 16,-22 21-16,21-21 0,-21 22 15,21-22-15,0 0 0,0 21 16,0-21-16,1 0 0,-1 0 16,0 0-16,0 0 0,21 0 0,-20-21 15,20 21-15,-21-22 0,21 22 0,-20-21 16,20 0-16,-21 21 0,21-21 16,-20 0-16,20 0 0,-21-1 0,0 1 15,0 0-15,-21-21 0,0 21 0,22-1 16,-22 1-16,0 0 0,0 0 15,-22 42 17,22 0-32,-21 0 15,21 1-15,0-1 0,0 0 0,-21 0 16,21 0-16,0 0 0,0 1 0,-21-1 16,21 0-16,0 0 15,0 0-15,0 0 0,-21-21 16,21-21 31,0 0-32,0 0-15,0 0 0,0 0 0,0-1 16,0 1-16,21-21 0,0 21 0,-21-22 16,21 22-16,22-21 0,-22 0 0,21 20 15,-21-20-15,22 21 0,-1 0 16,0 0-16,-21 21 0,22 0 0,-22 0 15,21 0-15,-21 0 0,1 0 0,-1 21 16,0 0-16,0 0 0,-21 21 0,0-20 16,0-1-16,0 21 0,0-21 15,0 0-15,0 22 0,0-22 0,0 0 16,-21 21-16,21-20 0,-21-1 0,21 0 16,-21-21-16,21 21 0,-22 0 15,22 0-15,-21-21 0,0 0 47,0-21-31,0 21-16,0-21 0</inkml:trace>
  <inkml:trace contextRef="#ctx0" brushRef="#br0" timeOffset="171993.03">12340 4890 0,'-42'0'0,"84"0"0,-105 0 0,41 0 16,1 0-16,42-22 31,1 22-31,-1 0 0,21-21 0,-21 0 16,22 21-16,-1 0 0,0-21 0,-21 21 15,22 0-15,-1 0 0,-21 0 16,0 0-16,1-21 0,-1 21 0,0 0 16,0 0-16,0 0 15,0 0 1</inkml:trace>
  <inkml:trace contextRef="#ctx0" brushRef="#br0" timeOffset="173247.2">15579 5419 0,'0'-21'16,"0"-1"0,0 1-16,0 0 15,0 0 1,0 0-16,0 0 0,21-1 0,0 1 15,0 0-15,0 0 0,0-21 0,1 20 16,-1-20-16,0 0 0,0-1 0,0 1 16,-21 0-16,21-1 0,-21 1 15,22 0-15,-22-1 0,0 1 16,0 21-16,0 0 0,0-22 0,0 22 16,0 0-16,-22 21 31,1 21-16,0 0-15,21 22 0,0-22 0,-21 21 16,21 1-16,-21-1 0,0 21 16,21-20-16,-22-1 0,22 22 0,0-22 15,-21 0-15,21 1 0,0-1 0,0 0 16,0-21-16,0 1 0,0-1 0,0 0 16,21 0-16,-21 0 0,22-21 15,-1 0-15,0 0 0,0 0 16,21 0-16,-20 0 0,20 0 0,0 0 15,-21-21-15,22 0 0,-22 21 0,21-21 16,-21 0-16,1-1 0,-1 1 16,-21 0-16,21 0 0,-21 0 0,0 0 15,21 21-15,-21-22 0,0 1 0,0 42 47,0 1-47,0-1 0,0 0 16,0 0-16,-21 0 0,21 0 0,0 22 15,0-22-15,0 0 0,0 0 0,0 0 16,0 1-16,0-1 16,21 0-16,0-21 0,0 0 15,1 0-15,-1 0 0,0 0 0,0 0 16,0 0-16,0 0 0,22 0 0,-22 0 16,0-21-16,21 21 0,-20-21 15,-1-1-15,0 1 0,-21 0 0,21 0 16,-21 0-16,21 0 0,-21-1 0,0 1 15,0 0-15,0 0 0,0 0 0,0 0 16,0-1-16,0 1 16,0 42-1,0 1 1,0 20-16,-21-21 0,21 0 16,0 22-16,-21-22 0,21 21 15,0-21-15,0 22 0,0-1 0,0 0 16,0 1-16,0-1 0,0 0 0,0 1 15,-21-1-15,21 0 0,0 1 0,0 20 16,0-21-16,0 1 0,0-1 0,-21-21 16,21 22-16,-22-1 0,22-21 15,-21 0-15,0 0 0,21 22 0,-21-43 16,0 21-16,0 0 0,-1 0 0,1-21 16,-21 0-16,21 0 0,0 0 15,-1 0-15,1 0 0,0 0 0,0 0 16,0-21-16,0 21 0,-1-21 15,1 0-15,21 0 0,0-1 16,0 1-16,0 0 16,0 0-16,0 0 0,0 0 15,21 21-15,1-22 0,-1 1 0,21 0 16,-21-21-16,0 21 0</inkml:trace>
  <inkml:trace contextRef="#ctx0" brushRef="#br0" timeOffset="173602.64">16933 4995 0,'-63'0'16,"42"0"-16,-1 22 15,22-1-15,0 0 0,0 21 0,0-21 16,0 22-16,0-1 0,0 0 15,0 1-15,0 20 0,0-20 0,0 20 16,0-21-16,0 22 0,0-22 0,-21 1 16,21 20-16,-21-21 0,0 1 0,21-1 15,-21 0-15,21 1 0,-21-1 16,-1-21-16,22 22 0,0-22 0,-21 0 16,21 0-16,-21 0 0,21 0 15,-21-21-15,21 22 0,0-44 31,0 1-31,0 0 16,0 0-16,0 0 0,0-22 16,21 22-16,-21-21 0,21 0 15,0-1-15</inkml:trace>
  <inkml:trace contextRef="#ctx0" brushRef="#br0" timeOffset="173886.83">16743 5292 0,'0'0'0,"21"-43"0,-21 1 16,0 21-16,0-21 0,21 20 15,-21-20-15,0 21 0,0 0 0,21 0 16,0-1-16,1 22 0,-22-21 0,21 0 16,0 21-16,0 0 0,0 0 0,22 0 15,-22 21-15,0 0 16,-21 1-16,21-1 0,-21 0 0,0 21 16,0-21-16,0 22 0,-21-22 0,0 0 15,0 21-15,-1-20 0,1-1 0,0 0 16,0 0-16,0 0 0,0 0 15,-1 1-15,1-22 0,0 21 16,42-42 31,0-1-47,1 1 0,-1 0 16,0 0-16,0 0 0</inkml:trace>
  <inkml:trace contextRef="#ctx0" brushRef="#br0" timeOffset="174247.62">17187 5186 0,'0'0'16,"43"0"-16,-22 0 0,0 0 15,0 0-15,0 0 16,0-21-16,1 0 16,-1 21-16,21-22 0,-21 1 0,0 0 15,1 0-15,-1 0 0,21 0 0,-21-1 16,-21 1-16,21 0 0,-21-21 0,22 21 15,-22-1-15,0 1 16,-22 21-16,1 0 16,0 0-16,0 0 0,-21 21 0,20 1 15,1-1-15,0 21 0,-21-21 16,21 0-16,-1 22 0,1-22 0,21 21 16,0-21-16,-21 1 0,21 20 0,0-21 15,0 0-15,0 0 0,0 1 16,21-1-16,0-21 0,1 21 15,-1-21-15,0 0 0,0 0 0,0 0 16,0 0-16,22 0 0,-22 0 0,0 0 16,0 0-16,0-21 0,1 21 0,-1-21 15,0-1-15,-21 1 0,0 0 16,0 0-16</inkml:trace>
  <inkml:trace contextRef="#ctx0" brushRef="#br0" timeOffset="174495.47">15494 4974 0,'0'0'15,"-21"0"-15,0 0 0,21 21 0,21-21 16,21 0-1,0 0-15,1 0 0,-1 0 0,0-21 16,1 21-16,-1 0 0,0-21 0,1 21 16,-1-21-16,0 21 0,1-21 15,-1 21-15,0-21 0,-20 21 16,20-22-16,-21 22 0</inkml:trace>
  <inkml:trace contextRef="#ctx0" brushRef="#br0" timeOffset="175019.66">18923 4932 0,'0'0'0,"21"-21"0,-21-22 0,0 22 0,0 0 15,0 0-15,0 42 32,0 0-32,0 0 15,-21 22-15,21-22 0,-21 21 0,21 1 16,0-1-16,0-21 0,-21 21 0,21 1 15,-22-22-15,22 21 0,-21-21 16,21 1-16,0-1 0,0 0 16,0 0-16,0 0 0,-21-21 0,21 21 0,0-42 47,21 0-47,0 0 15</inkml:trace>
  <inkml:trace contextRef="#ctx0" brushRef="#br0" timeOffset="175434.7">19304 4847 0,'0'0'16,"42"-21"-16,-21 0 0,1 0 0,-1 21 16,-21-21-16,21 21 0,-21-22 15,-21 22 1,0 0-16,-1 0 0,1 0 15,-21 22-15,21-22 0,-22 21 16,22 0-16,-21 0 0,21 0 0,0 0 16,-1 1-16,1-1 0,0 0 0,21 0 15,-21 0-15,21 0 0,0 1 16,0-1-16,0 0 0,21 0 16,0-21-16,22 21 0,-22 0 0,0-21 15,0 22-15,0-1 0,22-21 0,-22 21 16,0 0-16,0-21 0,-21 21 15,21 0-15,-21 1 16,-21-22 0,0 21-16,0-21 0,-22 0 0,22 0 15,-21 0-15,21 0 0,-22 0 0,22 0 16,0 0-16,0 0 0,0 0 16,0 0-16,-1 0 0,1 0 15,21-21-15,0-1 16,0 1-16,0 0 15,0 0-15,0 0 0</inkml:trace>
  <inkml:trace contextRef="#ctx0" brushRef="#br0" timeOffset="175622.6">18923 4530 0,'0'0'0,"0"-21"15,0-1 1,0 1 0,21 21 15</inkml:trace>
  <inkml:trace contextRef="#ctx0" brushRef="#br0" timeOffset="177731.39">20849 4403 0,'0'0'0,"0"-21"0,0-22 16,0 22-1,0 42 1,0 0 0,-21 1-16,21-1 0,0 0 0,0 21 15,0 1-15,0-1 0,0 0 0,0 1 16,0-1-16,-21 0 0,21 1 15,0 20-15,0-21 0,-21 1 0,21-1 16,0-21-16,0 22 0,-22-22 0,22 0 16,-21 0-16,21 0 0,0 0 0,-21-21 15,21-21 17,0 0-32,0-21 15,0 21-15,21-1 0,-21 1 16,21-21-16,1 21 0,-1-22 15,0 22-15,21-21 0,-21 21 0,1 0 16,-1-1-16,21 22 0,-21-21 0,0 21 16,1 0-16,20 0 0,-21 0 0,0 0 15,0 21-15,1 1 0,-1-1 16,-21 0-16,0 21 0,0-21 0,0 1 16,0-1-16,-21 0 0,-1 21 0,1-21 15,0-21-15,0 22 0,0-1 16,-22 0-16,22-21 0,0 0 0,0 21 15,0-21-15,0 0 0,-1 0 16,1 0-16,0 0 0,0 0 31,42 0 1,0 0-32,0 0 0,1 0 15,-1 0-15,0 0 0,0 0 16,0 0-16,22 0 0,-22 0 0,0 0 15,21 0-15,1-21 0,-22 21 0,21-21 16,-21 0-16,22 21 0,-22-22 0,21 1 16,-21 0-16,0 0 15,22 0-15,-22 0 0,0-1 0,0 1 16,0-21-16,1 21 0,-1 0 0,-21-1 16,21 1-16,-21 0 0,21 0 15,-21 42 16,-21 0-31,0 0 0,21 22 16,-21-22-16,-1 0 0,22 21 16,-21-20-16,0-1 0,21 21 0,-21-21 15,21 0-15,0 1 0,0-1 0,0 0 16,0 0-16,0 0 0,0 0 0,21-21 16,-21 22-16,21-22 15,0 0-15,1 0 0,-1 0 0,21 0 16,-21 0-16,0 0 0,1 0 0,20-22 15,-21 1-15,0 0 0,0 0 16,-21 0-16,0 0 0,0-1 16,0 1-16,0 0 0,0 0 0,0 0 15,-21 0-15,0-1 0,21 1 0,-21 0 16,0 21-16,0-21 0,-1 21 16,22-21 15,22 21-31,-1 0 0,0 0 15,0-21-15,0 21 16,0 0-16,22-22 0,-22 22 0,0 0 16,21-21-16,-20 21 0,-1 0 0,21-21 15,-21 21-15,0-21 0,1 21 0,-1 0 16,-21 21 31,0 0-47,0 0 0,0 1 15,-21-1-15,-1 0 0,22 0 0,0 0 16,-21 0-16,0 22 0,21-22 0,-21 0 16,21 0-16,0 0 0,0 1 0,0-1 15,0 0-15,0 0 16,0 0-16,0 0 0,21-21 16,0 0-16,0 0 15,1 0-15,-1 0 0,0-21 16,-21 0-16,21 21 0,0-21 15,-21 0-15,0 0 0,0-1 0,0 1 16,0 0-16,0-21 0,0 21 0,0-22 16,0 22-16,0-21 0,0 21 0,0-1 15,-21 1-15,21 0 0,-21 0 16,0 21-16,0 0 16,-1 0-1,44 0 16,-1 0-31,0 0 0,0 0 16,0 0-16,0 0 0,1-21 0,20 21 16,-21-21-16,0 21 0,22-22 15,-22 1-15,21 0 0,-21 0 0,22 0 16,-22 0-16,0-1 0,0-20 0,0 21 16,0-21-16,1 20 0,-1-20 0,0 21 15,-21 0-15,0-22 0,0 22 16,0 0-16,0 0 0,-21 21 31,0 21-15,-1 0-16,1 0 0,0 22 15,0-22-15,0 21 0,0 1 0,-1-22 16,1 21-16,21 0 0,-21 1 16,0-1-16,0-21 0,0 22 0,21-1 15,0 0-15,0 1 0,0-1 0,0-21 16,0 21-16,0 1 0,0-22 0,0 0 15,0 0-15,21 0 0,0 1 16,0-22-16,0 0 0,22 0 0,-22 0 16,0 0-16,21 0 0,-21 0 0,22 0 15,-22-22-15,21 1 0,-21 0 16,1 0-16,20 0 0,-21 0 16,0-1-16,0-20 0,-21 21 0,0 0 15,22-22-15,-22 22 0,0 0 0,0 0 16,0 0-16,0 0 0,-22 21 31,1 21-31,21 0 16,-21 0-16,21 0 0,-21 0 0,21 1 15,-21 20-15,21-21 0,0 0 16,0 0-16,0 22 0,0-22 0,0 0 16,0 0-16,0 0 0,0 1 15,21-1 1,0-21-16,0 0 15,0 0-15,1 0 16,-1 0-16,0 0 0,0-21 0,0 21 16,0-22-16,1 22 0,-1-21 0,0 0 15,0 21-15</inkml:trace>
  <inkml:trace contextRef="#ctx0" brushRef="#br0" timeOffset="178768.6">23368 4593 0,'0'0'0,"0"-21"0,0 0 15,-21 21 1,0 0-16,-1 0 16,1 21-16,0-21 0,21 21 15,-21 0-15,0 1 0,0-1 0,-1 0 16,1 0-16,0 0 0,0 0 0,0 22 15,0-22-15,21 0 0,0 0 16,-22 22-16,1-22 0,21 0 0,0 0 16,0 0-16,0 0 0,0 1 15,21-22-15,1 0 16,-1 0-16,0 0 0,0 0 16,0 0-16,0 0 0,1 0 0,-1-22 15,0 1-15,-21 0 0,21 0 0,0 0 16,0 0-16,-21-1 0,22 1 15,-22-21-15,21 21 0,-21 0 0,0-22 16,21 22-16,-21 0 0,0 0 0,21 21 16,-21-21-16,0 42 31,0 0-31,-21 0 16,0 0-16,21 0 0,0 1 15,-21-1-15,21 0 0,0 0 0,0 0 16,0 0-16,0 1 0,0-1 15,0 0-15,21 0 0,0-21 16,0 0-16,0 21 0,0-21 0,1 0 16,20 0-16,-21 0 0,0 0 15,0 0-15,1 0 0,-1-21 0,0 21 16,0-21-16,0 0 0,0 0 0,-21-1 16,22 1-16,-22 0 0,21 0 0,-21 0 15,0 0-15,0-1 16,0 1-16,21 21 0,-21 21 31,0 1-15,0-1-16,-21 0 0,21 0 15,-21 0-15,21 0 0,0 1 0,0-1 16,-22 0-16,22 0 0,-21 0 0,21 0 16,0 1-16,0-1 0,0 0 0,-21 0 15,21 0-15,0 0 16,-21-21-16,21-21 47,0 0-32,0 0-15,0 0 16,0 0-16,0-1 0,0-20 0,0 21 16,21 0-16,-21-22 0,21 22 15,0-21-15,1 21 0,-1 0 0,0-22 16,0 22-16,0 0 0,0 0 0,22 0 15,-22-1-15,0 22 0,21 0 0,-20 0 16,-1 0-16,0 0 0,0 0 16,0 0-16,0 22 0,-21-1 0,0 0 15,0 21-15,0-21 0,0 1 0,0 20 16,0-21-16,0 21 0,0-20 0,0 20 16,0-21-16,-21 0 0,21 0 15,-21 1-15,21-1 0,-21 0 16,21 0-16,-21-21 0,21 21 0,0 0 15,-21-21 48,-1 0-47</inkml:trace>
  <inkml:trace contextRef="#ctx0" brushRef="#br0" timeOffset="207981.12">995 7620 0,'-21'0'62,"-1"0"-31,22-21-15,0 0 0,0 0-1,0-1 1,0 1-16,22 21 0,-22-21 16,0 0-16,21 21 0,0-21 15,0 0-15,0 21 16,-21-22-16,21 22 0,1 0 15,-1 0 1,0 0-16,-21 22 16,21-22-16,-21 21 15,21 0-15,-21 0 0,0 0 16,0 0-16,0 1 0,0 20 16,0-21-16,0 0 0,0 0 15,0 22-15,0-22 0,0 0 0,0 21 16,0-20-16,-21 20 0,0-21 15,0 21-15,21-20 0,0 20 0,-21 0 16,-1-21-16,1 22 0,0-22 16,0 21-16,0-21 0,0 1 0,-1-1 15,1 21-15,0-21 0,0-21 16,0 21-16,0 1 0,-1-22 16,1 0-16,0 0 0,0 0 15,0 0-15,0 0 0,21-22 0,-22 22 16,1-21-16,0 0 0,0 0 15,21 0-15,0 0 0,-21-1 16,21 1-16,-21-21 0,21 21 0,0 0 16,0-22-16,0 22 0,0 0 15,0 0-15,0 0 0,0-1 0,21 1 16,-21 0-16,21 21 0,0 0 16,0 0-16,0 0 0,1 0 15,-1 0-15,0 0 16,0 21-16,0 0 0,0 1 0,-21-1 15,22 21-15,-1-21 0,-21 0 16,0 22-16,21-22 0,-21 0 0,21 21 16,-21-20-16,0-1 15,0 0-15,21 0 0,-21 0 0,0 0 16,21 1-16,-21-1 16,0 0-16,22-21 15,-1 0 16,0 0-15,0-21-16,0 0 0,0-1 16,1 1-16,-1 0 15,0 0-15,0 0 0</inkml:trace>
  <inkml:trace contextRef="#ctx0" brushRef="#br0" timeOffset="208374.89">1460 8065 0,'22'0'16,"-1"0"15,0 0-15,0 0-1,-21-22-15,21 22 16,-21-21-16,0 0 0,0 0 15,0 0 1,-21 21-16,0 0 16,0 0-1,0 0-15,-1 0 0,1 0 16,21 21-16,0 0 16,0 0-16,0 0 15,0 1 1,21-22 15,1 0-15,-22-22-1,0 1 1,0 0-16</inkml:trace>
  <inkml:trace contextRef="#ctx0" brushRef="#br0" timeOffset="-149513.56">2752 7916 0,'0'22'15,"0"-1"1,0-42 62,0-1-62,0 1-16,0 0 0,0 0 15,0 0-15,0 0 16,0-1-16,-22 1 0,1 0 16,21 0-16,-21 0 0,0 0 0,0-1 15,0 22-15,-1-21 0,1 21 16,-21 0-16,21 0 0,0 0 0,-22 0 15,22 0-15,-21 0 0,-1 0 16,22 0-16,-21 21 0,21 1 0,0-1 16,-22 0-16,22 0 15,0 0-15,0 0 0,0 1 0,21 20 16,0-21-16,-22 21 0,22-20 16,-21 20-16,21 0 0,0-21 0,0 22 15,0-22-15,0 21 0,0-21 0,0 1 16,0-1-16,0 0 0,21 0 15,1-21-15,-1 21 0,0-21 16,0 0-16,21 0 0,-20 0 16,-1 0-16,21 0 0,-21 0 0,0-21 15,22 0-15,-1 0 0,-21 0 16,22-1-16,-22 1 0,21 0 0,-21-21 16,22 21-16,-22-22 0,0 1 15,21 21-15,-21-22 0,1 22 16,-22 0-16,21-21 0,-21 21 0,21-1 15,-21 1-15,0 0 0,0 0 16,0 42 31,-21 0-47,0-21 16,21 21-16,-22 1 15,22-1-15,0 0 0,0 0 0,-21 21 0,21-20 16,0-1-16,0 0 0,0 21 15,0-21-15,0 1 0,0-1 16,21 0-16,1 0 0,-22 0 0,21 0 16,0 1-16,21-1 0,-21 0 15,22-21-15,-22 21 0,21-21 0,1 0 16,-1 0-16,0 0 0,1 0 0,-1 0 16,0 0-16,1 0 0,-1 0 15,0 0-15,1 0 0,-1-21 0,-21 21 16,21-21-16,-20 0 0,-1-1 0,0 1 15,0 0-15,0 0 0,-21 0 16,0-22-16,21 22 0,-21-21 16,22 21-16,-22-22 0,0 1 0,0 21 15,0 0-15,0-22 0,0 22 16,0 0-16,0 0 0,-22 21 0,1-21 16,0 21-16,0 0 15,0 0-15,0 0 0,-1 0 0,1 0 16,-21 0-16,21 21 0,0 0 0,-22-21 15,22 21-15,-21 0 0,21 1 16,-1-1-16,1 21 0,0-21 0,0 0 16,0 22-16,21-22 0,0 21 15,0-21-15,0 1 0,0-1 16,0 0-16,0 0 0,0 0 0,21 0 16,0 1-16,0-22 0,0 0 15,1 0-15,-1 0 0,0 0 0,0 0 16,0 0-16,0 0 0,22 0 0,-22-22 15,0 22-15,21-21 0,-20 0 16,-1-21-16,0 21 0,0-1 0,0-20 16,22 0-16,-22-1 0,-21 22 0,21-21 15,0 0-15,0-1 0,0-20 16,1 20-16,-22 1 0,0 0 0,21-22 16,-21 22-16,21 0 0,-21-1 15,0 1-15,0 0 0,0 20 16,0 1-16,0-21 0,0 21 0,0 0 15,-21 21 17,21 21-32,-21 0 0,-1 0 15,22 21-15,0 1 0,0-1 0,-21-21 16,21 22-16,-21-1 0,21 0 0,0 1 16,0-1-16,0 0 0,0 1 15,0-1-15,0 0 0,0-21 0,0 22 16,0-1-16,0 0 0,0-20 15,0 20-15,21-21 0,-21 21 16,21-20-16,-21-1 0,22 0 0,-1 0 16,0 0-16,0 0 0,0-21 15,22 22-15,-22-22 0,0 0 0,0 0 16,21 0-16,-20 0 0,-1 0 0,0 0 16,21 0-16,-21 0 0,1-22 15,20 1-15,-21 0 0,0 0 0,22 0 16,-22 0-16,-21-1 0,21 1 0,0 0 15,-21-21-15,0 21 0,0-1 16,0 1-16,0 0 0,0 0 0,0 0 16,0 0-16,-21 21 0,0-22 15,0 22-15,-1 0 16,1 0-16,0 0 16,0 0-16,0 0 0,0 22 0,21-1 15,-22 0-15,1 0 0,0-21 16,21 21-16,-21 0 0,21 22 0,-21-22 15,21 0-15,0 0 0,0 0 0,0 1 16,0-1-16,0 0 0,0 0 16,0 0-16,21 0 0,0-21 15,0 0-15,0 0 16,1 0-16,-1 0 0,0 0 16,0 0-16,0-21 0,0 0 15,1 0-15,-1 0 0,0 0 16,0-1-16,0-20 0,0 21 15,1-21-15,-1-1 0,0 1 0,0 0 16,0-1-16,0 1 0,1-22 0,-1 22 16,0-21-16,0 20 0,-21 1 15,0-22-15,21 22 0,-21 21 0,0-21 16,0 20-16,0-20 0,0 21 0,0 0 16,0 0-16,-21 21 15,0 0-15,0 0 0,0 0 16,-1 21-16,22 0 0,-21 0 15,0 21-15,0-20 0,21 20 0,0 0 16,0 1-16,-21-1 0,21 0 16,0 1-16,0-1 0,0 0 15,0 22-15,0-22 0,0 0 0,0-20 16,0 20-16,0 0 0,0 1 0,0-22 16,21 21-16,-21-21 0,21 0 15,0 1-15,-21-1 0,21 0 0,1 0 16,-1 0-16,0-21 0,0 21 15,0-21-15,0 0 16,1 0-16,-1 0 0,0 0 16,0-21-16,0 0 0,0 0 0,1 0 15,-1 0-15,0-1 0</inkml:trace>
  <inkml:trace contextRef="#ctx0" brushRef="#br0" timeOffset="-148886.5">5397 7260 0,'0'0'0,"0"-21"16,-21 21-1,0 21 1,21 0-16,-21 22 15,0-22-15,21 21 0,0 1 16,-21-1-16,21 0 0,-22 1 0,22-1 16,-21 0-16,21 1 0,-21-22 0,0 21 15,0 0-15,21 1 0,0-1 16,-21 0-16,21-20 0,-22 20 0,22-21 16,0 0-16,0 0 0,-21 1 0,21-1 15,0 0-15,0 0 16,0-42-1,0 0 1,0 0-16,21-1 0,-21 1 0,22 0 16,-1-21-16,-21-1 15,21 1-15,0 0 0,0-1 0,-21 1 16,21-21-16,1 20 0,-1 1 0,0-22 16,-21 22-16,21 0 0,0-1 15,-21 1-15,0 21 0,21 0 0,-21 0 16,22 21-16,-1 0 15,-21 21-15,0 0 16,0 0-16,0 21 0,0 1 0,0-1 16,0-21-16,0 22 0,0-1 15,0 0-15,0 1 0,0-1 0,0 0 16,0-21-16,0 22 0,0-22 0,0 21 16,0-21-16,0 22 0,0-22 15,0 0-15,0 0 0,0 0 0,0 1 16,0-1-1,21-21 1,0-21 0,-21-1-16,21 22 15,-21-21-15,21 0 0,-21-21 0</inkml:trace>
  <inkml:trace contextRef="#ctx0" brushRef="#br0" timeOffset="-148665.64">5186 7938 0,'0'0'0,"-21"0"15,42 0 1,-21-22 0,21 22-16,0 0 0,0-21 0,0 0 15,1 21-15,-1 0 0,0-21 16,0 21-16,0 0 0,22-21 0,-22 0 15,0 21-15,0-22 0,0 1 16,0 21-16,1 0 0</inkml:trace>
  <inkml:trace contextRef="#ctx0" brushRef="#br0" timeOffset="-147858.09">5694 8001 0,'0'0'0,"0"21"0,0 0 16,21-21-1,0 0 1,0-21-16,0 21 0,-21-21 0,22 0 16,-1 0-16,0 21 0,0-21 15,0-1-15,0 1 0,1-21 16,-1 21-16,0 0 0,0-22 0,-21 22 15,21-21-15,0-1 0,-21 1 0,0 0 16,22-1-16,-22 1 0,21 0 0,-21 21 16,0-22-16,0 22 0,21 0 15,-21 0-15,0 0 0,0-1 0,0 44 47,-21-1-47,21 0 0,-21 0 16,21 0-16,-22 22 0,22-22 0,0 21 15,-21-21-15,21 22 0,-21-22 16,0 21-16,21-21 0,0 22 0,0-22 16,-21 21-16,21-21 0,0 0 0,-21 22 15,21-22-15,0 0 0,0 21 16,0-20-16,0-1 0,0 0 0,0 0 16,0 0-16,0 0 0,21-21 0,0 22 15,0-22-15,0 21 16,0-21-16,1 0 0,-1 0 15,0 0-15,0 0 0,0-21 16,0 21-16,1-22 0,-1 1 0,0 0 16,0 0-16,21 0 0,-20 0 0,-1-22 15,0 22-15,0-21 0,0 21 16,0-22-16,1 1 0,-1 0 0,-21-1 16,21 1-16,-21 0 0,21-1 0,-21 1 15,0 0-15,0-1 0,0 22 16,0 0-16,0 0 0,0 0 0,0-1 15,-21 22 1,0 0-16,0 22 16,-1-1-16,22 0 0,-21 0 15,21 21-15,0-20 0,-21 20 0,21 0 16,-21 1-16,21-22 16,-21 21-16,21 0 0,0 1 0,0-1 15,0-21-15,0 22 0,0-1 0,0-21 16,0 21-16,0-20 0,0-1 15,0 0-15,0 0 0,0 0 0,0 0 16,0 1-16,21-1 0,0-21 0,0 21 16,0-21-16,1 0 0,-1 0 15,0 0-15,0 0 0,0 0 16,0 0-16,-21-21 0,22 21 16,-1-21-16,21-1 0</inkml:trace>
  <inkml:trace contextRef="#ctx0" brushRef="#br0" timeOffset="-146845.98">7916 7705 0,'0'0'0,"-21"0"0,-21 0 15,21 0-15,-22 0 0,22 0 0,0 0 16,0 0-16,0 0 0,-1 0 16,1 0-16,21-21 47,21 21-47,1 0 15,20 0-15,0 0 0,1 0 0,-1 0 16,21 0-16,-20 0 0,20 0 0,1 0 15,-1 0-15,22 0 0,-22 0 0,1 0 16,-1 0-16,1 0 0,-1 0 16,22 0-16,-21 0 0,-1 0 0,1 0 15,-1 0-15,-21 0 0,22 0 0,-1 0 16,-20 0-16,-1 0 0,0 0 16,1 0-16,-22-22 0,21 22 0,-21-21 15,1 21-15,-1 0 0,0 0 0,-21-21 16,0 0-1,0 0-15,0 0 16,0-1-16,-21 1 16,21 0-16,-43 21 0,22-21 0,0 0 15,-21 21-15,21-21 0,-22-1 0,1 22 16,0 0-16,-1-21 0,1 21 16,0 0-16,-1 0 0,1 0 0,21 0 15,-22 0-15,22 0 0,0 0 0,0 0 16,0 0-16,42 0 47,21 0-47,-21 0 0,22 0 15,-1 0-15,0 0 0,1 0 0,-1 0 16,0 0-16,1 0 0,-1 0 0,-21 0 16,22 0-16,-1 0 0,-21 0 15,21 0-15,-20 0 0,-1 0 0,-21 21 16,21-21-16,-42 0 31,0 22-31,-1-22 16,1 21-16,0 0 0,0-21 0,0 21 15,-22 0-15,22 0 0,0 22 16,0-22-16,-21 0 0,20 0 16,1 22-16,0-22 0,0 21 0,0-21 15,0 0-15,-1 1 0,1 20 0,0-21 16,0 0-16,0 0 0,0 1 0,21-1 15,-22 0-15,22 0 0,-21 0 16,0 0-16,21 1 0,0-1 16,21-42 31,0-1-32,1 1-15,-1 0 0</inkml:trace>
  <inkml:trace contextRef="#ctx0" brushRef="#br0" timeOffset="-141459.9">8996 7832 0,'0'0'0,"21"-21"0,0 21 0,0-22 16,0 1-16,1 0 15,-1 21-15,-21-21 0,21 0 16,0 0-16,0 21 0,-21-22 0,21 1 15,1 21-15,-1-21 0,0 0 0,0 0 16,0 21-16,-21-21 0,21 21 16,1 0-1,-22 21 17,-22-21-32,1 21 15,0-21-15,21 21 0,-21-21 16,0 21-16,0 0 0,-1-21 0,1 22 15,0-22-15,0 21 0,0-21 0,0 21 16,-1 0-16,1 0 16,0-21-16,21 21 0,-21 1 15,0-22 1,42 0 15,0 0-31,-21-22 16,21 1-16,0 21 0,1-21 0,-1 21 15,0-21-15,0 0 0,0 0 16,0-1-16,1 1 16,-1 0-16,0 0 0,0 21 0,-21-21 15,21 0-15,-21-1 0,21 22 0,-21-21 16,0 0 0,22 21-16,-22-21 15,0 0-15,21 21 16,-21-21 31,0-1-32,0 1 17,0 0 14,0 42 17,0 0-63,0 1 0,-21-1 16,-1 0-16,22 0 15,-21 0 1,21 0-16,-21-21 15,21 22 1,0-1 218,0 0-171</inkml:trace>
  <inkml:trace contextRef="#ctx0" brushRef="#br0" timeOffset="-139037.98">11388 6964 0,'0'0'0,"-43"0"16,1 0-16,0 0 0,20 0 15,1 21-15,0-21 0,0 0 0,42 0 31,0 0-31,22 0 16,-1 0-16,0 0 0,1-21 0,20 21 16,-21 0-16,22 0 0,-1-21 0,22 21 0,-21 0 15,20 0-15,-20-21 0,-1 21 16,1 0-16,-22 0 0,0 0 16,1 0-16,-22 0 0,0 0 0,-42 0 31,-21 21-31,20-21 0,-20 0 15,0 21-15,-1-21 0,1 0 0,21 21 16,-21-21-16,-1 0 0,22 0 0,0 21 16</inkml:trace>
  <inkml:trace contextRef="#ctx0" brushRef="#br0" timeOffset="-138754.14">11726 7027 0,'0'22'31,"0"-1"-15,0 0-16,0 0 0,0 21 15,0 1-15,0-1 0,0 0 0,0 1 16,-21 20-16,21-20 0,-21 20 0,21-21 16,-21 1-16,21 20 0,-21-20 0,21-1 15,0-21-15,0 21 16,0 1-16,-22-22 0,22 21 0,0-21 15,0 1-15,0-1 0,0 0 0,0 0 16,0 0-16,22-42 31,-22 0-31,21 0 0,0 0 16,0-1-16</inkml:trace>
  <inkml:trace contextRef="#ctx0" brushRef="#br0" timeOffset="-138341.87">12255 7408 0,'0'22'15,"0"-1"1,0 0-16,-21 0 0,0 0 0,0 0 16,21 1-16,0 20 0,-21-21 0,0 0 15,21 22-15,0-22 0,0 21 16,0-21-16,0 0 0,0 22 0,0-22 15,0 0-15,0 0 0,0 0 0,0 1 16,21-1-16,0-21 0,0 0 0,0 0 16,22 0-16,-22 0 0,0 0 15,21 0-15,-21-21 0,22 21 0,-22-22 16,21 1-16,-21 0 0,1 0 16,-1 0-16,0-22 0,-21 22 0,0 0 15,0-21-15,0 21 0,0-22 16,0 22-16,0 0 0,-21-21 0,0 20 15,-1 1-15,1 0 0,-21 0 0,21 21 16,0 0-16,-1 0 0,-20 0 0,21 0 16,0 0-16,0 0 0,-1 21 15,1 0-15,0-21 0,21 21 0,0 1 16,0-1-16,0 0 0,0 0 0,0 0 16,21-21-16,0 21 0,1 1 0,20-22 15,-21 0-15,21 0 0</inkml:trace>
  <inkml:trace contextRef="#ctx0" brushRef="#br0" timeOffset="-136782.09">14139 7620 0,'0'-21'15,"0"0"1,0 0-16,0-1 0,-21 1 0,0 0 16,0 0-16,0 21 0,21-21 15,-22 21-15,1 0 0,0 0 16,0 0-16,0 0 0,0 0 0,-1 0 16,1 21-16,0 0 0,0 21 15,0-20-15,0-1 0,-1 21 0,1 0 16,0-20-16,0 20 0,0-21 0,0 21 15,-1-20-15,22-1 0,0 21 16,-21-21-16,21 0 0,0 1 0,0-1 16,0 0-16,21 0 15,1-21-15,-1 0 0,0 0 16,0 0-16,0-21 0,0 0 16,22 21-16,-22-21 0,21-1 0,-21 1 15,22 0-15,-22 0 0,21 0 0,-21-22 16,1 22-16,-1 0 0,0-21 0,0 21 15,0-1-15,0 1 0,-21-21 0,22 42 16,-22-21-16,0 0 0,0 42 31,0 0-15,0 0-16,0 21 0,0-20 0,0-1 16,0 0-16,0 21 0,0-21 15,0 1-15,0-1 0,0 21 16,0-21-16,0 0 0,21 1 0,0-1 15,0 0-15,0-21 0,0 21 0,1-21 16,20 0-16,0 0 0,-21 0 0,22 0 16,-1 0-16,0 0 0,1 0 15,-1-21-15,0 0 0,1 0 0,-1-1 16,-21 1-16,22 0 0,-22 0 0,21 0 16,-21 0-16,0-22 0,1 22 0,-1 0 15,0 0-15,-21 0 0,0-1 0,0 1 16,0 0-16,-42 21 15,20 0-15,1 0 16,0 0-16,-21 0 0,21 21 16,-1-21-16,-20 21 0,21 1 0,-21-1 15,20 0-15,1 0 0,0 0 0,0 0 16,0 1-16,0-1 0,21 0 0,0 0 16,0 0-16,0 0 0,0 1 15,0-1-15,0 0 0,21-21 0,0 21 16,0-21-16,0 0 0,22 0 0,-22 0 15,0 0-15,0 0 0,21 0 0,-20-21 16,20 0-16,-21 0 0,0-1 0,22 1 16,-22 0-16,0 0 0,21 0 15,-21-22-15,1 1 0,20 21 0,-21-21 16,0-1-16,0 1 0,1-22 16,-1 22-16,0 0 0,0-1 0,0 1 15,0 21-15,-21-21 0,22 20 0,-22 1 16,0 0-16,0 0 0,-22 42 31,1 0-31,0 22 16,0-22-16,21 21 0,-21 0 0,0 1 15,-1-1-15,22 0 0,-21-20 16,21 20-16,0 0 0,0 1 0,0-22 16,0 21-16,0-21 0,0 0 0,0 22 15,0-22-15,0 0 0,0 0 0,21 0 16,1 1-16,-1-1 0,21-21 15,-21 21-15,22-21 0,-1 0 16,-21 0-16,21 0 0,22 0 0,-22 0 16,1 0-16,-1-21 0,0 21 0,1-21 15,-1-1-15,0 22 0,-21-21 0,22 0 16,-22 0-16,0 0 0,0 0 0,0-1 16,-21-20-16,0 21 0,0 0 15,0 0-15,0-1 0,0 1 16,-21 21-16,0 0 0,0 0 15,0 0-15,0 0 0,-1 0 16,1 0-16,-21 0 0,21 21 0,0 1 0,-1-1 16,1 0-16,0 0 15,0 0-15,0 0 0,21 1 0,0-1 16,-21 0-16,21 0 0,0 0 0,0 0 16,0 1-16,0-1 0,0 0 15,21-21-15,0 0 0,0 0 16,21 0-16,-20 0 15,-1 0-15,0 0 0,0-21 0,21 0 16,-20-1-16,-1 1 0,0 0 0,21 0 16,-21-21-16,1 20 0,-1-20 0,0 21 15,0-21-15,0-22 0,0 22 16,-21-1-16,22 1 0,-1-21 0,-21 20 16,0 1-16,0 0 0,0 20 15,0-20-15,0 21 0,0 0 0,0 63 31,0-21-31,-21 22 0,-1-22 16,1 42-16,0-20 0,21-1 16,-21 21-16,0-20 0,0-1 0,21 0 15,0 22-15,-22-22 0,22 1 0,-21-22 16,21 21-16,0 0 0,0-20 0,0-1 16,0 0-16,0 0 0,21 0 0,1 0 15,-1-21-15,0 0 0,21 0 16,-21 0-16,1 0 0,-1 0 15,0 0-15,0 0 0,0-21 0,0 21 16,1-21-16,-22 0 0,0 0 0,21 21 16,-21-21-16,21-1 0</inkml:trace>
  <inkml:trace contextRef="#ctx0" brushRef="#br0" timeOffset="-136050">18076 7493 0,'0'0'16,"0"-21"-16,0 0 0,0 0 0,0-1 16,0 1-16,-21 21 15,0 0-15,0 0 16,0 0-16,-1 21 0,-20-21 0,21 22 16,0-1-16,0 21 0,-1-21 0,-20 22 15,21-22-15,0 21 0,0-21 0,-1 22 16,1-1-16,21-21 0,0 21 15,-21-20-15,21 20 0,0-21 16,0 21-16,0-20 0,0-1 0,21-21 16,0 21-16,22 0 0,-22-21 0,21 0 15,-21 0-15,22 0 0,-1 0 0,0 0 16,1-21-16,-1 0 0,0 21 0,1-21 16,-1-1-16,0-20 0,-20 21 15,20 0-15,-21 0 0,-21-22 0,0 22 16,0-21-16,0-1 0,0 1 0,-21 0 15,0 21-15,0-22 0,-1 1 16,-20 21-16,21-22 0,-21 22 0,-1 0 16,22 21-16,-21 0 0,21 0 15,-22 0-15,22 0 0,0 0 0,0 21 16,0 0-16,-1 1 0,1-1 0,0 0 16,0 0-16,21 0 0,0 0 0,0 1 15,0-1-15,0 0 0,0 0 16,0 0-16,0 0 0,21-21 0,0 22 15,0-22-15,22 0 0,-22 0 0,21 0 16,1 0-16</inkml:trace>
  <inkml:trace contextRef="#ctx0" brushRef="#br0" timeOffset="-135182.58">18605 7218 0,'0'0'0,"0"-21"0,0-64 16,0 64-1,0 42 17,0 0-32,0 22 0,-21-22 0,21 21 15,0 0-15,-21 1 0,0-1 0,21 0 16,-21 1-16,21-1 0,0 0 0,-21 1 16,-1-22-16,22 21 0,-21 1 15,21-22-15,0 0 0,-21 0 16,21 0-16,-21 0 0,21 1 0,0-1 15,-21-21 1,21-21 15,0-1-31,21 22 0,-21-21 0,21 0 16,0 0-16,0 0 0,1 0 0,-1-1 16,0 22-16,0-21 0,21 21 0,-20 0 15,20-21-15,-21 21 0,0 0 0,22 0 16,-22 0-16,0 0 0,0 21 15,0-21-15,0 21 0,1 1 0,-1-1 16,-21 0-16,0 0 16,0 0-16,-21-21 0,-1 21 15,-20-21-15,21 22 0,0-22 0,-22 21 16,22-21-16,0 0 0,-21 0 16,21 0-16,-1 21 0,1-21 15,0 0-15,42 0 31,0 0-31,1-21 16,20 21-16,-21 0 0,0 0 0,0-21 16,22 21-16,-22 0 0,21-22 15,-21 22-15,22-21 0,-22 0 0,21 21 16,-21-21-16,22 0 0,-22 0 16,21-1-16,-21 22 0,22-21 0,-22 0 15,0 0-15,0 0 0,0 0 0,-21-1 16,22 1-16,-44 42 47,22 1-47,-21-1 0,21 0 15,0 0-15,0 21 0,-21-20 0,21 20 16,-21 0-16,21 1 0,-21-1 16,21 0-16,-21 22 0,-1-22 0,22 22 15,0-22-15,-21 21 0,0-20 0,21 20 16,0-20-16,-21-1 0,0 21 15,21-20-15,-21-1 0,-1-21 0,22 22 16,-21-1-16,21 0 0,-21-21 0,0 1 16,21 20-16,-21-21 0,21 0 0,-21 0 15,-1-21-15,22 22 0,-21-22 16,0 0 0,21-22-16,0 1 15,0 0-15,0 0 0,0 0 0,0 0 16,0-22-16,0 22 0,0-21 0,0-1 15,0 1-15,0 0 0,0-1 0</inkml:trace>
  <inkml:trace contextRef="#ctx0" brushRef="#br0" timeOffset="-134976.7">19113 7260 0,'0'0'0,"0"-21"15,0 0-15,-21 21 16,21-21-16,21 42 47,1-21-47,-1 0 0,0 21 16,0-21-16,0 0 0,-21 21 15</inkml:trace>
  <inkml:trace contextRef="#ctx0" brushRef="#br0" timeOffset="-134621.9">19558 7535 0,'0'0'0,"21"0"16,0 0-16,0 0 0,1 0 16,-1 0-16,0-21 0,0 21 0,0-21 15,0 0-15,1 0 0,-1 21 0,0-21 16,0-1-16,0 1 0,-21 0 15,0 0-15,0 0 0,0 0 16,-21 21 0,0 0-16,0 0 15,0 21-15,-1 0 0,1 0 16,0 21-16,0-20 0,0-1 0,0 21 16,-1-21-16,22 22 0,0-22 0,0 21 15,-21-21-15,21 0 0,0 1 0,0-1 16,0 0-16,0 0 0,21 0 15,1-21-15,-1 21 0,21-21 16,-21 0-16,0 0 0,1 0 16,20 0-16,0 0 0,-21-21 15,22 0-15,-1 21 0,-21-21 0,22 0 16,-1 21-16,-21-21 0,21-1 0</inkml:trace>
  <inkml:trace contextRef="#ctx0" brushRef="#br0" timeOffset="-134121.67">20320 7472 0,'0'0'0,"0"-21"0,21-43 15,-21 43-15,0 0 0,0 0 16,-21 21 0,0 0-16,0 0 0,-1 0 15,1 21-15,21 0 0,-21 0 0,0 0 16,21 22-16,0-22 0,-21 0 16,21 21-16,-21-20 0,21-1 0,0 21 15,0-21-15,0 0 0,0 1 16,0-1-16,0 0 0,0 0 0,21 0 15,0 0-15,0-21 0,0 22 16,22-22-16,-22 0 0,21 0 0,-21 0 16,22 0-16,-22 0 0,21-22 0,0 1 15,-20 0-15,20 0 0,-21 0 16,21-22-16,-20 1 0,-1 0 0,21-1 16,-21-20-16,0-1 0,22 22 15,-22-21-15,0-1 0,0 1 0,0 20 0,1 1 16,-1 0-16,-21-1 15,0 22-15,0 0 0,0 0 0,-21 42 32,21 0-32,-22 0 15,1 22-15,0-1 0,21 0 16,-21 22-16,0-22 0,21 22 0,0-22 16,0 0-16,-21 22 0,21-22 0,0 0 15,0 1-15,0-1 0,0-21 0,0 22 16,0-22-16,0 0 0,0 0 15,21 0-15,-21 0 0,0 1 0,21-22 16,0 0-16,0 0 0,0 0 16,1 0-16,-1 0 15,0-22-15,-21 1 0,0 0 0,0 0 16,0 0-16,21 0 0,-21-22 0</inkml:trace>
  <inkml:trace contextRef="#ctx0" brushRef="#br0" timeOffset="-133961.77">20680 7345 0,'0'0'0,"-21"0"0,-1 0 16,44 0 0,-1 0-16,21 0 15,-21 0-15,22 0 0,-22 0 16,21 0-16,0 0 0,-20 0 16,20 0-16,-21 0 0,0 0 0,0-21 15,1 0-15,-1-1 0,-21 1 16</inkml:trace>
  <inkml:trace contextRef="#ctx0" brushRef="#br0" timeOffset="-131833.48">22415 7345 0,'0'0'0,"22"0"15,-1-21 1,0 0-16,0 21 0,0-22 16,0 1-16,1 0 0,-1-21 0,0 21 15,0-1-15,21 1 0,-20-21 16,-1 21-16,21-22 0,-21 22 0,0-21 15,1 21-15,-1-22 0,-21 22 0,0-21 16,0 21-16,0 0 0,0-1 0,0 1 16,0 0-16,-21 21 31,-1 21-31,1 0 0,0 1 16,21-1-16,-21 21 0,0-21 0,0 22 15,-1-1-15,1 21 0,0 1 16,0-22-16,0 43 0,0-22 0,-1 1 15,1-1-15,0 1 0,0 21 0,0-22 16,0 1-16,-22-1 0,22 22 0,0-22 16,21 1-16,-21 20 0,0-20 15,-1-1-15,1 1 0,0-1 0,0 1 16,21-22-16,0 22 0,-21-22 0,0 0 16,21 1-16,0-1 0,-22 0 0,22 1 15,0-22-15,0 0 0,0 0 16,0 0-16,22-21 15,-1 0-15,0 0 0,21-21 0,-21 0 16,22 0-16,-1 0 0,0 0 16,1-1-16,-1-20 0,0 21 0,1-21 15,-1 20-15,0-20 0,1 0 0,-22-1 16,0-20-16,0 21 0,0-22 0,-21 1 16,0-1-16,0 1 0,0-1 0,0 1 15,-21 20-15,0-20 0,0 20 16,0 1-16,-22 21 0,22-21 0,-21 20 15,0 1-15,20 21 0,1 0 0,0-21 16,0 21-16,0 0 0,0 0 16,42 0 15,0 0-31,21 0 0,1 0 0,-22 0 16,42 0-16,-20 0 0,-1 0 0,0-21 15,22 0-15,-22 0 0,0-1 16,1 1-16,20 0 0,-20 0 0,-22-21 15,21 20-15,-21-20 0,22 21 0,-43-21 16,21 20-16,-21 1 0,0 0 0,0 0 16,0 0-16,-21 21 15,-1 0 1,1 0-16,0 0 0,0 21 16,21 0-16,0 0 0,-21 0 0,21 1 15,0-1-15,0 0 0,0 0 16,0 0-16,0 0 0,0 1 0,0-1 15,0 0-15,0 0 0,21 0 0,-21 0 16,21 1-16,0-1 0,-21 0 0,21 0 16,-21 0-16,22-21 0,-1 21 15,0-21-15,0 22 0,0-22 16,0 0-16,1 0 0,-1 0 0,21 0 16,-21 0-16,22-22 0,-22 1 0,21 21 15,-21-21-15,22 0 0,-1 0 16,-21-22-16,0 22 0,22-21 15,-22 21-15,0-22 0,0 22 0,-21 0 16,21 0-16,-21 0 0,21 0 0,-21-1 16,-21 44 15,0-1-31,0 0 0,21 0 16,0 21-16,0-20 0,-21-1 0,21 0 15,0 0-15,0 21 0,0-20 16,0-1-16,0 0 0,0 0 15,0 0-15,21 0 0,0-21 16,0 0-16,0 0 0,1 0 16,-1 0-16,21 0 15,-21 0-15,0-21 0,1 0 16,-1 0-16,-21 0 0,21 0 16,-21-1-16,0 1 0,0 0 0,0-21 15,0 21-15,0-1 0,0 1 16,-21 0-16,0 0 0,-1 0 0,1 0 15,0 21-15,0 0 16,42 0 15,0 0-31,0 0 0,1 0 16,-1 0-16,0 0 0,0-22 16,21 22-16,-20 0 0,-1 0 0,0 0 15,0 0-15,0 0 0,0 0 16,1 0-16,-1 0 0,0 22 15,-21-1-15,21-21 0,-21 21 16,0 0-16,0 0 0,0 22 0,0-22 16,0 0-16,0 0 0,0 0 15,0 0-15,0 1 0,0-1 0,0 0 16,-21-21-16,21 21 0,0 0 0,-21-21 16,21 21-16,0-42 46,0 0-30,0 0-16,0 0 0,0 0 16,0-1-16,0 1 0,21-21 15,-21 21-15,21 0 0,0-22 0,0 22 16,-21 0-16,22 0 0,-1 21 0,-21-21 16,21 21-16,0 0 0,0 0 15,0 21 1,-21 0-16,0 0 0,0 0 15,22 0-15,-22 22 0,21-22 0,-21 0 16,21 0-16,-21 0 0,0 1 0,0-1 16,0 0-16,0 0 0,0 0 15,0 0-15,0 1 16,-21-22 0,0 0-1,21-22-15,0 1 16,0 0-1,0 0-15,0 0 0,0 0 0,21-1 16,0-20-16,0 21 0,0 0 0,0-22 16,1 22-16,-1 0 0,21-21 0,-21 42 15,0-21-15,22-1 0,-22 22 16,0 0-16,0 0 0,0 0 16,1 22-16,-1-1 0,-21 0 15,0 0-15,0 21 0,0-20 0,0-1 16,0 0-16,0 0 0,-21 0 15,21 0-15,-22 1 0,22-1 0,0 0 16,-21 0-16,0 0 0,0-21 16,21 21-16,-21-21 47,0 0-47,-1 0 0,1 0 15,0 0-15,0 0 0,0 0 0,-22 0 16</inkml:trace>
  <inkml:trace contextRef="#ctx0" brushRef="#br0" timeOffset="-129898.45">4466 9229 0,'0'0'0,"-21"0"0,21-21 0,0-1 0,-21 22 15,21-21-15,0 0 0,-21 21 16,-1 0-16,1 0 0,0 0 15,0 0-15,0 0 0,0 0 16,-1 21-16,1 0 0,-21 1 16,21-1-16,0 0 0,-1 21 0,1 1 15,-21-1-15,21 0 0,0 1 0,-1 20 16,1-21-16,21 22 0,0-1 16,-21 1-16,21-22 0,0 22 0,0-22 15,0 0-15,0 1 0,21-1 0,0 0 16,1-20-16,20 20 15,-21-21-15,21-21 0,-20 21 0,20-21 16,0 0-16,1 0 0,-1 0 0,0 0 16,1 0-16,-1 0 0,0-21 15,1 0-15,20 0 0,-21-22 0,1 22 16,-1 0-16,0-21 0,1-1 0,-1 1 16,0 0-16,-20-22 0,-1 22 15,0 0-15,-21-22 0,0 1 0,0 20 16,0 1-16,0-22 0,-21 22 0,0 0 15,-22 21-15,22-22 16,-21 1-16,-1 21 0,1 21 0,0-21 16,-1 21-16,1 0 0,0 0 0,-1 0 15,1 21-15,0 0 0,-1 0 16,22 0-16,-21 0 0,21 22 0,0-1 16,-1 0-16,1 1 0,21 20 15,0-20-15,0-1 0,0 0 0,0 1 16,0-1-16,0 0 0,21 1 0,22-22 15,-22 0-15,21 0 0,1 0 16,-1-21-16,0 0 0,1 0 0,-1 0 16,21 0-16,-20 0 0,20-21 0,-20 21 15,-1-21-15,0 0 16,1 0-16,-22-1 0,0 1 0,0 21 16,0-21-16,0 0 0,1 0 15,-22 42 16,0 0-31,0 0 0,0 0 16,-22 1-16,1-1 0,21 0 16,-21 0-16,21 0 0,0 0 0,0 1 15,-21-1-15,0 0 0,21 0 16,-21-21-16,21-21 47,0 0-47,0 0 0,0-1 15,21 1-15,-21 0 0,21 0 16,0-21-16,-21 20 0,21 1 0,0 0 16,-21 0-16,22 0 0,-1 0 0,0-1 15,0 22-15,0 0 16,0 0-16,-21 22 0,0-1 16,0 0-16,22 0 0,-22 0 15,0 0-15,0 1 0,0-1 16,21 0-16,-21 0 0,0 0 0,0 0 15,0 1-15,0-1 0,21 0 0,0-21 16,0 21-16,-21 0 16,21-21-16,1 0 0,-1 21 0,0-21 15,0 0-15,0 0 0,22 0 0,-22 0 16,21 0-16,-21-21 0,22 0 16,-22 0-16,21 0 0,-21 0 0,22 21 15,-22-43-15,0 22 0,0 0 0,0 0 16,-21-22-16,0 22 0,0-21 15,0 21-15,0-22 0,0 22 0,0 0 16,-21 0-16,0 0 0,0 21 0,0 0 16,-1 0-16,1 0 15,0 21-15,0 0 0,21 0 0,0 0 16,0 1-16,0-1 0,0 21 16,0-21-16,0 0 0,0 1 0,0-1 15,21 0-15,-21 0 0,21 0 16,0-21-16,1 21 0,-1-21 0,0 0 15,0 22-15,0-22 0,0 0 0,22 0 16,-22 0-16,0 0 0,21 0 16,-20 0-16,-1-22 0,21 1 0,-21 21 15</inkml:trace>
  <inkml:trace contextRef="#ctx0" brushRef="#br0" timeOffset="-126306.22">7112 9864 0,'0'0'0,"0"21"0,0-42 47,0 0-47,0-1 15,0 1-15,0 0 0,0 0 0,0 0 16,0-22-16,0 22 0,0-21 16,21 0-16,0-1 0,0 22 0,1-21 15,-1 21-15,21-1 0,-21 1 16,0 0-16,1 0 0,-1 21 16,21 0-16,-21 0 0,0 0 0,1 0 15,-1 21-15,-21 0 0,21 0 16,-21 1-16,0-1 0,0 0 0,0 0 15,0 0-15,0 0 16,0-42 15,0 0-15,0 0-16,0 0 0,0 0 16,0-1-16,0 1 0,0 0 15,0 0-15,0 0 16,-21 0-16,0 21 0,-1 0 15,1 0-15,0 0 16,0 0-16,0 21 0,0-21 16,21 42-16,-22-21 0,1 0 15,0 22-15,0-22 0,21 21 0,0 1 16,-21-1-16,21 0 0,0 1 0,0-22 16,0 21-16,0 0 0,0-20 15,21-1-15,-21 0 0,21 0 0,0 0 16,0 0-16,22-21 0,-22 0 0,21 0 15,-21 0-15,22 0 0,-22 0 0,21 0 16,1-21-16,-22 21 0,21-21 16,0 0-16,-20 0 0,20-22 15,-21 22-15,21 0 0,-20-21 0,-1 21 16,-21-22-16,21 22 0,-21-21 0,21 21 16,-21-22-16,0 22 0,0 0 15,0 0-15,-21 42 31,0-21-31,21 21 16,0 21-16,0-20 0,-21-1 0,21 21 16,0-21-16,0 0 0,0 22 0,0-22 15,0 0-15,0 0 0,0 0 0,0 1 16,0-1-16,21-21 0,0 21 16,0-21-16,0 0 0,0 0 15,1 0-15,-1 0 0,0 0 0,0 0 16,21 0-16,-20-21 0,-1 21 0,0-21 15,21-1-15,-21 1 0,1 0 16,-1 0-16,0-21 0,-21 20 0,0 1 16,0-21-16,0 21 0,0-22 0,0 22 15,0-21-15,0 21 0,-21 0 16,0-1-16,-1 1 0,-20 0 0,21 21 16,0 0-16,0 0 0,-22 0 0,22 0 15,0 0-15,0 21 0,0 0 0,-1 1 16,1-1-16,0 0 0,21 0 15,0 0-15,0 0 0,0 22 16,0-22-16,0 0 0,21 0 0,0 0 16,1 1-16,-1-1 0,21-21 15,-21 21-15,0-21 0,22 0 0,-22 0 16,21 0-16,-21 0 0,22 0 0,-22 0 16,21-21-16,-21 0 0,22-1 0,-22 1 15,0 0-15,21 0 0,-20 0 16,-1-22-16,21 22 0,-21-21 0,-21 21 15,21-22-15,-21 22 0,22-21 16,-22 0-16,21 20 0,-21-20 0,0 21 16,0 0-16,0-22 0,0 22 0,0 0 15,-21 21 1,-1 0-16,1 0 16,0 21-1,21 0-15,0 1 0,-21 20 0,21-21 16,0 0-16,-21 22 0,21-22 0,0 21 15,0 0-15,0-20 0,0 20 0,0 0 16,0 1-16,0-22 0,0 21 16,0-21-16,21 22 0,0-22 0,-21 0 15,64 21 1,-64-21-16,21-21 0,21 0 0,-21 0 16,0 0-16,1 0 0,20 0 15,-21-21-15,0 0 0,22 0 0,-22 0 16,21 0-16,-21-1 0,22 1 0,-22-21 15,0 0-15,0 20 0,0-20 0,0 0 16,1-1-16,-22 1 0,21 21 16,-21-21-16,0-1 0,0 1 0,0 0 15,0 20-15,0 1 0,0 0 0,0 0 16,0 0-16,-21 21 0,-1 0 16,1 0-16,21 21 0,-21 0 15,0 0-15,21 22 16,-21-22-16,21 21 0,0-21 0,-21 22 15,21-22-15,-22 21 0,22 0 16,0 1-16,0-22 0,0 21 0,0 1 16,0-22-16,0 0 0,0 21 0,22-21 15,-1 1-15,0-1 0,0-21 0,0 21 16,0 0-16,1-21 0,20 0 16,-21 0-16,0 0 0,22 0 0,-22 0 15,0 0-15,21-21 0,-21 0 0,1 0 16,-1-1-16,21 1 0,-21 0 0,-21 0 15,21 0-15,1 0 0,-22-1 16,0 1-16,0-21 0,0 21 16,0 0-16,0-1 0,0 1 15,-22 21-15,1 0 16,0 21 0,21 1-16,0-1 0,0 21 15,0-21-15,0 0 0,0 1 0,0-1 16,0 0-16,0 0 0,0 0 0,0 0 15,0 1-15,21-1 0,-21 0 16,21-21-16,1 21 0,-1-21 0,0 0 16,0 0-16,0 0 0,0 0 0,1 0 15,-1 0-15,0 0 0,0-21 0,0 0 16,0 0-16,1 21 16,-1-22-16,0 1 0,0-21 0,0 21 15,22 0-15,-22-22 0,0 22 0,0 0 16,0-21-16,-21 20 0,21 1 0,1 0 15,-1 0-15,-21 0 0,21 0 16,0 21 0,-21 21-1,0 0-15,0 0 16,0 0-16,0 0 0,0 1 16,21-22 30,-21-22-30,0 1 0,0 0-16,0 0 0,0 0 15,-21 21 1,0 0-16,0 0 0,0 0 16,-1 0-16,1 21 0,0-21 15,0 21-15,21 0 0,-21 0 16,0 1-16,-1-1 0,22 0 0,0 21 15,-21-21-15,21 1 0,-21-1 0,21 21 16,0-21-16,0 0 0,0 1 0,0-1 16,0 0-16,21 0 15,0 0-15,1-21 0,-22 21 0,42-21 16,-21 0-16,0 0 0,0 0 0,22 0 16,-22 0-16,21 0 0,-21 0 0,1-21 15,20 21-15,-21-21 0,0 0 16,0 0-16,1 0 0,-1-1 0,0-20 15,0 0-15,0 21 0,0-22 16,1 1-16,-1 0 0,0-1 0,0 1 0,-21 0 16,21-22-16,-21 22 0,21-1 15,-21 1-15,0-21 0,0 20 16,0 22-16,0-21 0,0 21 0,0-1 16,0 1-16,0 42 15,0 1 1,-21-1-16,21 21 0,-21-21 15,21 22-15,-21-1 0,21 0 0,0 1 16,0-1-16,0 0 0,0 1 0,-21-1 16,21 0-16,0 1 0,0-1 0,0 0 15,0-21-15,0 22 0,0-1 16,0-21-16,0 0 0,21 1 0,-21-1 16,21-21-16,0 21 0,0-21 0,1 0 15,-1 0-15,21 0 16,-21 0-16,0-21 0,1 21 15,-1-21-15,0-1 0,21 1 0,-21 0 16,1 0-16,-1 0 0,0 0 0,21-1 16,-21 1-16,1 0 0,-1 0 0,0 0 15,0 0-15,0-1 0,0 22 0,-21 22 47,0-1-47,-21 0 0,0 0 0,21 0 16,-21 0-16,21 1 0,-21-1 0,21 0 15,-21 0-15,21 0 0,0 22 16,0-22-16,0 0 16,0 0-16,21-21 0,0 21 0,0-21 15,0 0-15,0 0 0,1 0 0,20 0 16,-21 0-16,21 0 0,-20 0 0,20 0 16,-21-21-16,21 21 0,-20-21 15,-1 0-15,21 0 0,-21-1 0,0 1 16,1 0-16,-22 0 0,21-21 0,0 20 15,0 1-15,-21 0 0,0 0 0,0 0 16,0 0-16,0 42 31,0 0-31,-21 0 16,0 0-16,21 0 16,0 1-16,0-1 0,0 21 0,0-21 15,0 0-15,0 1 0,0-1 16,0 0-16,21-21 15,0 0-15,0 0 16,0 0-16,1 0 0,-1 0 16,0 0-16,-21-21 0,0 0 0,21 21 15,-21-22-15,21 1 0,-21 0 0,0 0 16,0 0-16,0 0 0,0-1 0,0 1 16,0-21-16,-21 21 15,0 0-15,0-1 0,0 1 16,-1 21-16,1 0 0,21-21 0,-21 21 15,42 0 32,0 0-47,1 0 0,-1 0 0,0 0 16,0 0-16,21 0 0,-20 0 0,-1 0 16,0 0-16,0 0 0,0 0 0,0 0 15,1 0-15,-1 0 0,0 21 16,-21 0-16,0 1 15,0-1-15,0 0 0,0 0 16,0 0-16,0 0 0,0 1 16,0-1-16,0 0 0,0 0 15,0 0-15,0 0 0,0 1 0,0-1 16,-21 0-16,21 0 16,-21-21-16,-1 0 46,22-21-46,0 0 0,0 0 16,0-1-16,0 1 0,0 0 0,22-21 16,-1 21-16,0-22 0,0 22 0,0-21 15,22 21-15,-22-22 0,21 1 16,-21 21-16,22 0 0,-22-1 16,0 22-16,21 0 0,-21 0 0,1 0 15,-1 0-15,0 22 0,-21-1 0,0 0 16,0 0-16,0 21 0,0-20 0,0 20 15,0-21-15,0 21 0,0-20 0,0 20 16,0-21-16,0 21 0,0-20 16,0 20-16,0-21 0,0 0 0,0 0 15,0 1-15,0-1 0,0 0 16,0-42 15,0 0-15,0-1-16,-21 1 15,21 0-15,-21-21 0,21 21 0,0-22 16</inkml:trace>
  <inkml:trace contextRef="#ctx0" brushRef="#br0" timeOffset="-126102.34">11980 9017 0,'0'0'15,"-21"0"-15,0-21 0,0 21 0,0-21 0,-1 21 16,1 0-16,0 0 15,0 0-15,0 0 0,0 0 16,-1 0 0,1 0 15,0 0-15,0 0-16,0 0 0,0 0 0,-22 0 15</inkml:trace>
  <inkml:trace contextRef="#ctx0" brushRef="#br0" timeOffset="-125896.45">10393 9208 0,'0'0'0,"-43"21"0,-20 21 16,84-42 15,21 0-31,-20 0 0,-1 0 0,21 0 16,0 0-16,-20 0 0,20 0 15,0-21-15,1 21 0,-22 0 0,21 0 16,0-21-16,-20 21 0,-1 0 0,0 0 16,0-21-16,-21-1 0</inkml:trace>
  <inkml:trace contextRef="#ctx0" brushRef="#br0" timeOffset="-125149.89">14457 9377 0,'0'0'0,"0"-21"0,21 21 0,0 0 15,-21-21-15,0-1 0,21 22 16,-21-21-16,21 21 0,1-21 0,-1 0 16,-21 0-16,21 0 0,0-1 0,0 1 15,0-21-15,-21 21 0,22 0 0,-22-22 16,0 22-16,0-21 0,0 21 16,0-1-16,-22 1 0,1 0 15,0 21-15,-21 0 0,-1 0 0,1 0 16,-21 0-16,-1 21 0,1 0 0,-1 1 15,1-1-15,-1 0 0,22 21 16,-22-21-16,43 1 0,-21-1 0,21 0 16,21 0-16,0 21 0,0-20 0,0-1 15,42 0-15,-21 0 0,21 0 16,1 0-16,20 1 0,-20-1 16,20 0-16,-21 0 0,1 0 15,-1 0-15,0 1 0,1-1 0,-22 0 0,0 0 16,0 0-16,-21 0 0,0 1 0,0-1 15,-21 0-15,0 0 0,-21 0 16,-1 0-16,1 1 0,-22-22 0,22 0 16,0 21-16,-22-21 0,22 0 15,0 0-15,20 0 0,-20 0 0,21-21 16,-21-1-16,20 1 0,1 21 0,21-21 16,0 0-16,-21 0 0,21 0 0,0-1 15,0 1-15,0-21 0,0 21 16,0 0-16,21-1 0,-21 1 0,21 21 15,1-21-15,20 21 0,-21 0 16,21-21-16,-20 21 0,20 0 0,0 0 0,1 0 16,-1 0-16,0 0 0,1 0 15</inkml:trace>
  <inkml:trace contextRef="#ctx0" brushRef="#br0" timeOffset="-124838.08">14859 9271 0,'0'0'0,"0"21"32,-21 0-32,21 1 15,-21-1-15,21 21 0,-22-21 16,22 22-16,-21-1 0,21 21 0,0-20 16,-21 20-16,21 1 0,-21-22 0,0 22 15,21-1-15,0-21 0,-21 22 0,-1-1 16,1-20-16,21 20 0,-21 1 0,21-22 15,0 22-15,-21-22 0,21 21 0,-21-20 16,21-1-16,0 0 0,0-20 16,0-1-16,0 0 0,0 0 0,0 0 15,0-42 1,0 0 0,0 0-16,0-22 0,21 1 0,0 0 15,-21-22-15,21 22 0,0-22 16</inkml:trace>
  <inkml:trace contextRef="#ctx0" brushRef="#br0" timeOffset="-124566.22">14753 9631 0,'21'-42'16,"-42"84"-16,42-148 0,-21 64 0,21-1 0,-21 1 15,0 0-15,22 21 0,-1-22 0,-21 22 16,21 0-16,0 0 0,21 21 0,-20-21 16,20 21-16,-21 0 0,21 0 15,1 0-15,-1 0 0,-21 0 0,22 21 16,-22 0-16,0 0 0,-21 21 0,0-20 15,0-1-15,0 21 0,-21-21 0,0 22 16,-22-22-16,22 0 0,-21 0 16,-1 21-16,22-20 0,-21-1 15,0 0-15,-1 0 0,22-21 0,0 21 16,0-21-16,0 0 0,21 21 0,-22-21 16,44 0-1,-1-21-15,21 0 16,-21 0-16,0 0 0,22 0 15,-22-1-15</inkml:trace>
  <inkml:trace contextRef="#ctx0" brushRef="#br0" timeOffset="-124238.1">15409 9462 0,'21'21'0,"1"-21"15,-1 0-15,0 0 16,0-21-16,0 21 0,0-22 15,1 1-15,-1 21 0,0-21 0,0 0 16,0 21-16,0-21 0,1 0 0,-22-1 16,0 1-16,21 0 0,-21 0 15,0 0-15,-21 21 16,-1 0-16,1 0 0,0 0 16,-21 0-16,21 21 0,-1 0 0,1 0 15,0 0-15,-21 1 0,42-1 0,-21 0 16,-1 0-16,22 21 0,-21-20 15,21-1-15,0 0 0,0 0 0,0 0 16,0 0-16,0 1 0,21-1 16,1-21-16,-1 21 0,0-21 0,0 0 15,0 0-15,0 0 0,1 0 0,-1 0 16,0 0-16,0 0 0,0 0 0,0-21 16,22 0-16</inkml:trace>
  <inkml:trace contextRef="#ctx0" brushRef="#br0" timeOffset="-123717.58">16129 9313 0,'21'-21'0,"-42"42"0,42-63 16,-21 21-16,-21 21 31,-21 0-31,20 21 0,1 0 16,0 0-16,0 1 0,0-1 0,0 0 15,21 0-15,-22 0 0,22 0 0,-21 1 16,21-1-16,0 0 0,0 0 0,0 0 15,0 0-15,0 1 0,0-1 0,0 0 16,0 0-16,21-21 0,1 21 16,-1-21-16,0 0 0,0 0 15,0 0-15,0 0 0,22 0 16,-22 0-16,0 0 0,21-21 0,-20 21 16,-1-21-16,21 0 0,-21 21 0,0-21 15,1-1-15,-1 22 0,0-21 16,0 0-16,0 0 0,0 0 0,1 0 15,-22-1-15,21 1 0,-21 0 0,21 21 16,-21-21-16,21 0 0,-21 0 16,0 42 15,-21-21-31,21 21 0,-21 0 16,0 0-16,21 0 0,-22 1 15,22-1-15,0 0 16,0 0-16,0 0 0,0 0 0,0 1 15,0-1-15,0 0 0,0 0 16,0 0-16,22-21 16,-1 0-16,0 21 15,0-21-15,0 0 0,0 0 16,-21-21-16,22 0 0,-22 0 16,21 0-16,-21 0 0,21-1 15,-21 1-15</inkml:trace>
  <inkml:trace contextRef="#ctx0" brushRef="#br0" timeOffset="-123545.16">16679 9186 0,'0'0'0,"0"-21"0,-21-21 15,21 21-15,-21 21 16,0 0 0,21 21 15,0 0-16,0 0 1</inkml:trace>
  <inkml:trace contextRef="#ctx0" brushRef="#br0" timeOffset="-121930.09">16764 9589 0,'0'0'0,"0"21"15,21-42 32,0 21-47,0-22 0,1 1 0,-1 0 16,0 21-16,21-21 0,-21 0 0,22 0 16,-22-1-16,21-20 0,-21 21 15,22 0-15,-22 0 0,21-22 16,-21 22-16,22-21 0,-22-1 0,0 22 15,0-21-15,0 21 0,-21 0 0,0-1 16,0 1-16,0 0 0,0 0 0,-21 42 47,0 0-47,0 0 0,0 1 0,21 20 16,-21-21-16,-1 21 0,22 1 0,-21-1 15,0 0-15,0 1 0,21-1 0,-21 0 16,0 22-16,-1-22 0,1 22 15,0-22-15,0 22 0,0-22 0,0 0 16,21 22-16,-22-22 0,1 0 16,0 22-16,0-22 0,0 1 0,0-1 15,-1 0-15,1 1 0,21-1 0,0 0 16,0-21-16,0 22 0,0-22 0,0 21 16,0-21-16,0 1 0,0-1 15,21-21-15,1 0 0,-1 0 0,21 0 16,-21 0-16,0 0 0,1-21 15,20-1-15,-21 1 0,21 0 0,-20 0 16,20 0-16,-21-22 0,21 22 0,-20-21 16,-1 21-16,-21-22 0,0 1 0,21 21 15,-21-21-15,0-1 0,0 1 0,0 0 16,-21-1-16,0 1 0,-1 0 16,1 20-16,0-20 0,0 21 0,0 0 15,0 0-15,-1 21 0,22-22 16,22 22 15,20 0-31,-21-21 16,0 21-16,22 0 0,-22-21 0,21 0 15,-21 21-15,22-21 0,-1 0 0,-21 21 16,21-22-16,-20 1 0,20 0 16,-21 0-16,0 0 0,0 0 0,1 21 15,-1-22-15,-21 1 0,21 0 16,0 21-16,-21 21 47,-21 0-47,21 1 15,-21-1-15,21 0 0,0 0 0,0 0 16,0 0-16,0 1 0,0-1 0,0 0 16,0 0-16,0 0 0,0 0 0,0 1 15,21-22-15,0 0 0,0 21 16,0-21-16,1 0 15,-1 0-15,0 0 0,0 0 0,0 0 16,0-21-16,1 21 0,-1-22 0,0 1 16,0 21-16,-21-21 0,0 0 15,21 0-15,0 0 0,-21-1 0,0 1 16,0 0-16,0 0 0,0 0 0,0 0 16,0-1-16,0 1 0,0 42 46,-21-21-46,21 22 0,-21-1 0,0 0 16,21 0-16,0 0 0,0 0 16,0 1-16,0-1 0,0 0 0,0 0 15,0 0 1,0 0-16,0 1 0,21-22 0,0 21 0,0-21 16,1 0-16,-1 21 0,0-21 15,21 0-15,-21 0 0,1 0 0,20 0 16,0 0-16,-21 0 0,22 0 0,-1 0 15,-21 0-15,22 0 0,-1-21 0,0 0 16,-21 21-16,1-22 0,20 22 16,-21-21-16,0 0 0,-21 0 0,21 0 15,-21 0-15,22-1 0,-22 1 0,0 0 16,0 0-16,0 0 0,0 0 16,-22 21-1,1 0-15,0 0 16,0 0-16,0 0 0,0 21 0,-1 0 0,1-21 15,0 21-15,0 0 0,0 0 16,0 1-16,21-1 0,0 0 0,0 0 16,0 0-16,0 0 0,0 1 15,0-1-15,21-21 16,0 0-16,0 0 16,0 0-16,0 0 0,1 0 0,-1-21 15,0 21-15,0-22 0,0 1 0,0 0 16,1 0-16,-1 0 0,0 0 0,-21-22 15,21 22-15,0-21 0,0 21 0,-21-22 16,22 1-16,-1 0 0,-21-1 16,21 1-16,-21 0 0,21-1 0,0 1 15,-21 0-15,0 20 0,0-20 16,0 21-16,-21 42 31,0 21-31,0-20 0,0 20 16,-1-21-16,22 21 0,-21 1 0,0-1 15,21 0-15,0 1 0,-21-1 0,21 0 16,-21 1-16,21-22 0,0 21 0,0 1 16,0-22-16,0 21 0,0-21 0,0 0 15,0 1-15,21-1 0,0-21 16,0 21-16,0-21 16,1 0-16,-1 0 0,0 0 15,0-21-15,0 0 0,-21-1 16,21 22-16,-21-21 0,0 0 0,0 0 15,0-21-15,0 20 0,0 1 0,-21 0 16</inkml:trace>
  <inkml:trace contextRef="#ctx0" brushRef="#br0" timeOffset="-121750.2">18013 9250 0,'0'0'0,"-21"0"0,-22 0 16,22 0-1,42 0 32,0-21-31</inkml:trace>
  <inkml:trace contextRef="#ctx0" brushRef="#br0" timeOffset="-118085.43">20002 8954 0,'22'-64'16,"-22"43"-16,0 0 16,0 0-16,0-1 0,0 1 0,0 0 15,-22 0-15,1 0 16,21 0-16,-21 21 0,0 0 0,0 0 16,0 0-16,-1 0 0,1 21 15,0 21-15,0-21 0,-21 0 0,20 22 16,1-1-16,0 0 0,0 1 15,0-1-15,-22 0 0,43 1 16,-21-1-16,0 0 0,21 1 0,-21-1 16,21 0-16,0-20 0,0 20 0,0-21 15,0 0-15,0 0 0,21 1 0,0-1 16,0 0-16,22 0 0,-22-21 0,21 0 16,-21 0-16,22 0 0,-1 0 15,0 0-15,1 0 0,-1-21 0,0 0 16,1 0-16,-1-1 0,-21 1 0,22 0 15,-1 0-15,0 0 0,-21 0 16,1-1-16,-1 1 0,0 0 0,0 0 16,-21 0-16,0 0 0,0-1 15,0 1-15,-21 21 32,0 21-32,21 1 15,-21-1-15,-1 0 0,1 0 16,21 0-16,0 0 0,0 1 15,0-1-15,0 0 0,0 0 16,0 0-16,21 0 0,1-21 0,-1 22 16,0-22-16,0 21 0,21-21 15,-20 0-15,-1 0 0,0 0 16,0 0-16,0 0 0,0 0 0,1 0 16,-1 0-1,-21-21-15,21 21 281,0-22-265,0 22-16,0-21 16,1 0-16,-1 0 15,-21 0-15,21 0 0,0-1 16,-21 1-16,21-21 0,-21 21 16,0 0-16,0-1 0,0 1 0,0 0 15,-21 0-15,0 0 0,0 0 0,0 21 16,-1-22-16,1 22 0,0 0 0,-21 0 15,21 0-15,-22 0 0,22 0 16,0 0-16,-21 22 0,20-22 0,-20 21 16,21 0-16,0 0 0,0 0 0,21 0 15,0 1-15,0-1 0,-22 0 16,22 0-16,0 0 0,0 0 0,22 1 16,-1-1-16,0 0 15,0-21-15,21 21 0,-20-21 0,20 0 16,0 0-16,1 0 0,-22 0 0,21 0 15,0 0-15,1 0 0,-1-21 0,22 21 16,-22-21-16,-21 0 0,21 21 0,1-22 16,-1 1-16,-21 0 0,0 0 15,1-21-15,-1 20 0,0 1 0,0-21 16,-21 21-16,0 0 0,0-22 0,0 1 16,0 21-16,0 0 0,0-1 0,0 1 15,0 0-15,0 0 0,0 42 31,0 0-31,-21 22 16,21-22-16,-21 0 0,21 21 0,-21-21 16,21 22-16,0-22 0,0 21 0,-22-21 15,22 22-15,0-22 0,0 0 0,0 21 16,0-20-16,0-1 0,0 0 16,0 0-16,0 0 0,22-21 15,-1 0-15,0 0 0,0 0 0,0 0 16,0 0-16,1 0 0,-1 0 0,0 0 15,21-21-15,-21 0 0,1 21 0,-1-21 16,0 0-16,0-1 0,0 1 16,0-21-16,1 21 0,-1-22 15,-21 22-15,21-21 0,-21 0 0,21-1 16,-21 1-16,0 0 0,0-22 0,0 43 16,21-21-16,-21-1 0,0 22 0,0 0 15,0 42 1,0 0-1,-21 0-15,21 22 0,0-1 0,-21-21 16,21 22-16,-21-1 0,21 0 16,-21 1-16,21-1 0,0 0 0,0-21 15,-22 22-15,22-22 0,0 0 0,0 21 16,0-20-16,0-1 0,0 0 16,22 0-16,-1 0 0,0 0 15,21-21-15,-21 0 0,1 0 0,20 0 16,0 0-16,-21 0 0,22 0 0,-22 0 15,21 0-15,-21-21 0,22 21 16,-22-21-16,0 0 0,21 0 0,-20 0 16,-1-1-16,-21 1 0,21-21 15,-21 21-15,0 0 0,0-1 0,0 1 16,0 0-16,0 0 0,-21 21 16,0 0-16,-1 0 15,1 21-15,0 0 16,21 0-16,-21 1 0,21-1 15,0 21-15,0-21 0,0 0 0,0 1 16,0-1-16,21 0 0,0 0 16,0-21-16,-21 21 0,22-21 15,-1 21-15,0-21 0,0 0 0,0 0 16,0 0-16,22 0 0,-22 0 0,0 0 16,0 0-16,0-21 0,1 0 0,-1 21 15,0-21-15,0 0 0,0 0 0,0 21 16,22-43-16,-22 22 0,0 0 15,0 0-15,0 0 0,1-22 0,-1 22 16,0 0-16,0 0 0,0 21 16,-21-21-16,21 21 15,1 0 1,-22 21-16,0 0 16,0 0-16,0 0 15,0-42 48,0 0-63,0 0 15,0 0-15,-22 21 32,1 0-32,0 0 0,0 0 15,0 21-15,21 0 0,-21 0 0,-1 0 16,1 0-16,0 1 0,0-1 0,0 0 15,0 0-15,21 0 0,0 0 0,0 1 16,0-1-16,0 0 0,0 0 16,0 0-16,0 0 0,0 1 15,21-22-15,0 21 0,21-21 0,-21 0 16,1 21-16,20-21 0,-21 0 0,21 0 16,1 0-16,-22 0 0,21 0 0,-21 0 15,22-21-15,-22 21 0,21-21 16,-21-1-16,1 1 0,20 0 15,-21 0-15,0 0 0,0-22 0,1 22 16,-1-21-16,0 0 0,0-1 0,0 1 16,0 0-16,1-1 0,-1-20 0,0 20 15,0 1-15,0 0 0,0-1 16,1 1-16,-22 21 0,0 0 0,0 0 16,0-1-16,0 44 15,0-1-15,-22 0 0,1 0 16,21 21-16,-21 1 0,21-1 15,0 0-15,-21 22 0,21-22 0,-21 1 16,21-1-16,0 0 0,0 1 16,-21-1-16,21 0 0,0 1 0,0-22 15,0 0-15,0 21 0,0-21 16,0 1-16,0-1 0,0 0 0,21 0 16,0-21-16,0 21 0,0-21 15,0 0-15,1 0 0,-1 0 0,0 0 16,21 0-16,-21-21 0,1 21 0,-1-21 15,0 0-15,0 0 0,0 21 16,0-22-16,1 1 0,-1 0 0,0-21 16,0 21-16,0-1 0,-21 1 15,0 0-15,21 0 0,1 0 0,-22 0 0,0 42 47,0 0-47,0 0 16,-22 0-16,22 0 0,-21 1 0,21-1 15,0 0-15,0 0 0,0 0 0,0 0 16,0 1-16,0-1 16,21 0-16,1-21 0,-22 21 0,21-21 15,0 0-15,0 0 0,0 0 0,0 0 16,1 0-16,-1 0 0,0-21 16,0 21-16,0-21 0,0 0 0,1 21 15,-1-22-15,0 1 16,0 0-16,0 0 0,0 0 0,1 0 15,-1-1-15,0 22 0,-21-21 0,21 0 16,0 21-16,-21-21 0,0 42 31,0 0-31,0 0 16,0 1-16,-21-22 0,21 21 0,0 0 16,0 0-16,0 0 0,0 0 15,0 1-15,0-1 0,21-21 31,0 0-31,1 0 0,-1 0 16,0 0-16,0 0 16,-21-21-16,21-1 0,-21 1 15,0 0-15,0 0 0,0 0 16,0 0-16,0-1 0,0 1 16,-21 0-16,0 0 0,0 0 0,0 0 15,-1-1-15,22 1 0,-21 0 0,0 21 16,0 0-16,21-21 0,21 21 31,0-21-15,0 21-16,1 0 0,-1 0 0,21 0 15,-21 0-15,22 0 0,-22 0 16,0 0-16,21 0 0,-21 0 0,1 0 16,-1 0-16,0 0 0,0 21 15,-21 0-15,21 0 0,0 0 0,-21 1 16,22-1-16,-22 0 0,0 0 0,0 0 15,0 0-15,0 1 0,0-1 0,0 0 16,0 0-16,0 0 0,0 0 0,0 1 16,0-1-16,0 0 15,0 0-15,-22-21 0,1 0 16,21-21 31,0 0-47,0 0 15,0-1-15,0 1 0,0 0 0,0 0 16,21 0-16,1-22 0,20 22 0,-21-21 16,0 21-16,22-22 0,-22 1 15,21 21-15,-21-21 0,0 20 0,22 1 0,-22 21 16,0 0-16,0 0 0,-21 21 16,0 1-16,0-1 15,0 21-15,0-21 0,0 0 0,0 22 16,0-22-16,0 0 0,-21 0 0,21 0 15,0 1-15,0-1 0,-21 0 16,21 0-16,0 0 0,0 0 16,-21 1-16,21-1 15,-21-42 17,21-1-17,-22 1-15,22 0 16</inkml:trace>
  <inkml:trace contextRef="#ctx0" brushRef="#br0" timeOffset="-117894.02">24405 8784 0,'0'0'0,"-21"-21"0,0 0 15,0 0-15,-1 21 0,1 0 16,21-21-1,-21 21 1,0 0-16,0 0 16,0 0-16,-1 0 0,1-22 15,0 22-15</inkml:trace>
  <inkml:trace contextRef="#ctx0" brushRef="#br0" timeOffset="-117665.16">22775 8911 0,'0'0'0,"-21"21"0,0 1 16,21-1-1,21-21-15,0 0 0,0 0 16,22 0-16,-22 0 0,21 0 0,1 0 16,20 0-16,-21 0 0,1 0 0,20 0 15,-20 0-15,-1 0 0,0 0 16,1 0-16,-1-21 0,-21 21 0,0 0 15,0 0-15,-42 0 16,0 0-16,-21 0 0,-22 0 16</inkml:trace>
  <inkml:trace contextRef="#ctx0" brushRef="#br0" timeOffset="-116990.04">7175 11113 0,'22'0'16,"-22"-22"-16,0 44 63,-22-1-63,22 0 0,-21 0 0,21 0 15,0 0-15,-21 1 0,0-1 16,21 0-16,0 0 0,-21 0 0,21 0 15,0 1-15,0-1 0,0 0 16,0 0-16,21-42 47,-21 0-47,21 0 16</inkml:trace>
  <inkml:trace contextRef="#ctx0" brushRef="#br0" timeOffset="-116786.16">7197 10837 0,'0'0'15,"21"-21"-15,-21 0 0,0 0 16,21 21 46,0 0-62,-21 21 0,21-21 16,0 0-16,1 21 0,-1-21 16,0 0-16</inkml:trace>
  <inkml:trace contextRef="#ctx0" brushRef="#br0" timeOffset="-116298.45">7705 11028 0,'0'0'15,"0"21"-15,0 0 0,0 0 16,0 1 0,0-1-16,-22-21 0,22 21 15,0 0-15,-21-21 0,21 21 16,-21-21-16,21 21 0,-21-21 16,21 22-16,-21-22 0,21 21 15,-21-21-15,21-21 47,0-1-47,0 1 0,0 0 16,0 0-16,0 0 0,0 0 0,21-1 15,0 1-15,0-21 0,0 21 0,22 0 16,-22-1-16,21 1 16,-21 0-16,22 0 0,-22 21 0,21 0 15,-21 0-15,22 0 0,-22 0 0,0 0 16,0 0-16,0 21 0,-21 0 0,0 0 15,0 1-15,0-1 0,0 0 16,0 0-16,0 0 0,0 22 0,0-22 16,-21 21-16,21-21 0,0 0 0,-21 1 15,21-1-15,-21 0 0,21 0 16,-21 0-16,21-42 47,0 0-32,21 21-15,0-42 0,0 20 0,-21 1 16,21-21-16,0 21 0</inkml:trace>
  <inkml:trace contextRef="#ctx0" brushRef="#br0" timeOffset="-116001.1">8488 10562 0,'0'0'0,"21"-42"16,-21 63 15,0 0-31,0 0 0,0 1 16,-21-1-16,0 21 0,21 0 15,0-20-15,-22 20 0,1 0 16,0 1-16,21-22 0,-21 21 0,0 0 16,0-20-16,21 20 0,0-21 0,-22 21 15,22-20-15,-21-1 0,21 21 0,0-21 16,0 0-16,0 1 15,21-44 17,1 1-32,-1 0 0,-21 0 15,21 0-15,0 0 16,-21-1-16,21 1 0</inkml:trace>
  <inkml:trace contextRef="#ctx0" brushRef="#br0" timeOffset="-115609.33">8784 10795 0,'0'42'15,"0"-20"-15,-21-22 0,21 21 0,-21 0 16,0 0-16,-1 0 0,22 0 16,-21 1-16,21-1 0,-21 0 0,21 0 15,0 0-15,0 0 0,0 1 16,0-1-16,0 0 0,0 0 15,0 0-15,21-21 0,-21 21 16,43-21-16,-22 0 0,0 0 0,21 0 16,-21 0-16,22 0 0,-22 0 0,21-21 15,1 0-15,-22 21 0,21-21 0,-21 0 16,0 0-16,1-1 0,-22 1 16,0 0-16,0 0 0,0 0 15,0 0-15,-22-1 0,22 1 0,-21 0 16,0 21-16,-21-21 0,21 21 0,-1-21 15,1 21-15,0 0 0,0 0 16,0 0-16,0 0 16,-1 0-16,1 0 15,0 0 1,0 0 0</inkml:trace>
  <inkml:trace contextRef="#ctx0" brushRef="#br0" timeOffset="-115357.36">8361 10795 0,'0'0'0,"0"-21"16,21 0 0,21 21-1,-21 0-15,22-21 0,-22 21 0,21 0 16,1 0-16,-1 0 0,-21-22 0,21 22 15,1 0-15,-22 0 0,0 0 16,0 0-16,0 0 0,1 0 0,-1 0 16,0 0 15,0 0-31,0 0 16,0-21-16</inkml:trace>
  <inkml:trace contextRef="#ctx0" brushRef="#br0" timeOffset="-115002.56">10435 10478 0,'0'-22'15,"0"1"-15,0 0 16,0 42 0,0 0-1,0 1-15,-21 20 0,21-21 0,-21 21 16,21 1-16,0-1 0,-21 0 16,21 1-16,-22-22 0,22 21 0,0 1 15,0-22-15,0 21 0,-21-21 0,21 22 16,0-22-16,-21 0 0,21 0 0,0 0 15,0 0-15,0 1 0,0-1 16,0 0-16,0-42 31,-21 0-15,21-1-16</inkml:trace>
  <inkml:trace contextRef="#ctx0" brushRef="#br0" timeOffset="-114109.56">9906 10816 0,'0'0'0,"21"0"31,0 0-31,0 0 0,22 0 16,-22 0-16,21 0 0,1 0 16,-1 0-16,21 0 0,-20-21 0,20 21 15,-20-21-15,20 21 0,-21-21 0,22 0 16,-22 21-16,1-22 0,-1 1 15,0 0-15,1 0 0,-22 0 0,21 0 16,-21-1-16,0 1 0,-21 0 16,0-21-16,22 21 0,-22-1 0,0 1 15,0 0-15,0 0 0,-22 21 16,1 0 0,21 21-16,-21 0 15,0 0-15,21 1 0,0 20 0,0 0 16,-21-21-16,21 22 0,-21-1 0,-1-21 15,22 22-15,0-1 0,-21-21 0,0 21 16,21-20-16,0 20 16,-21-21-16,0 21 0,0-20 0,-1-1 15,22 0-15,0 0 0,-21 0 0,21 0 16,0 1-16,-21-22 0,21 21 16,0-42-1,21 21 1,0-22-16,1 1 0,-1 0 0,0 21 15,0-21-15,0 0 0,0 0 0,22-1 16,-22-20-16,0 21 0,21 0 0,-20 0 16,-1-1-16,0 1 0,0 21 0,0-21 15,0 21-15,1 0 0,-1 0 16,0 0-16,-21 21 16,0 0-1,0 1-15,0-1 0,0 0 16,0 0-16,0 0 0,0 0 15,0 1-15,0-1 0,0 0 16,0 0-16,0 0 16,21-21-16,0 0 15,0 0-15,22 0 0,-22 0 0,0 0 16,0 0-16,22 0 0,-22 0 0,21-21 16,-21 21-16,0-21 0,1 0 0,-1 21 15,21-21-15,-21-1 0,0 1 16,-21 0-16,22 0 0,-1 0 15,-21 0-15,0-1 0,0 1 0,0 0 16,0 0-16,0 0 0,0 0 0,-21 21 16,-1 0-16,1 0 15,0 0-15,21 21 16,0 0-16,-21 0 0,21 0 0,-21 0 16,21 1-16,0-1 0,-21 0 0,21 0 15,0 0-15,0 0 0,0 1 16,0-1-16,21-21 0,0 0 15,-21 21-15,21-21 0,0 0 0,0 0 16,1 0 0,-1 0-16,0-21 15,0 0-15,-21-1 16,21 1-16,-21 0 16,21 21-16,-21-21 0</inkml:trace>
  <inkml:trace contextRef="#ctx0" brushRef="#br0" timeOffset="-112397.79">13208 10774 0,'0'0'0,"42"21"15,-21-21-15,1 0 16,-22-21-16,0 0 16,21 21-16,-21-21 0,21 21 15,-21-22-15,0 1 0,0 0 0,0 0 16,0 0-16,0 0 0,-21-1 15,0 1-15,-1 0 0,-20 0 16,21 21-16,0 0 0,0 0 0,-1 0 16,-20 0-16,21 0 15,-21 21-15,20 0 0,-20 0 0,21 22 0,0-22 16,-22 21-16,22 1 0,0-22 16,0 21-16,21 0 0,0-20 0,-21 20 15,21 0-15,0-21 0,0 1 0,0-1 16,21 0-16,0 0 0,0 0 15,0-21-15,1 0 0,-1 0 0,21 0 16,0 0-16,-20 0 0,20 0 0,0 0 16,1-21-16,-22 0 0,21 21 0,0-21 15,1 0-15,-22-1 0,21 1 0,-21-21 16,22 21-16,-22 0 0,0-22 16,0 22-16,-21 0 0,0-21 0,0 20 15,21 1-15,-21 0 0,0 0 16,0 0-16,-21 42 31,21 0-31,-21 0 0,21 22 16,0-22-16,0 0 0,0 0 15,0 21-15,0-20 0,0-1 0,0 0 16,21 0-16,0 0 0,-21 0 0,22 1 16,-1-22-16,0 21 0,0-21 0,21 0 15,-20 0-15,-1 0 0,21 0 0,-21 0 16,0 0-16,22 0 0,-22-21 0,21-1 15,-21 22-15,1-21 0,20 0 0,-42 0 16,21 0-16,0 0 0,-21-1 16,21 1-16,-21 0 0,0 0 15,0 0-15,0 0 0,0-1 0,0 1 16,-21 42 0,21 1-16,-21-1 15,21 0-15,-21 0 0,21 0 0,0 0 16,0 1-16,-21 20 0,21-21 15,-21 0-15,21 0 0,0 1 0,0-1 16,0 0-16,-22 0 0,22 0 0,0 0 16,0-42 15,0 0-15,22 0-16,-1 0 0,-21 0 15,21-1-15,0 1 0,0 0 16,0-21-16,1 21 0,-1-1 0,0 1 15,0-21-15,0 21 0,0 21 0,1-21 16,-1 21-16,0 0 0,0 0 16,-21 21-16,0 0 15,0 0-15,0 0 0,0 22 0,0-22 16,0 0-16,0 0 0,0 0 16,0 22-16,0-22 0,0 0 0,0 0 15,0 0-15,0 0 0,21 1 0,0-1 16,-21 0-16,22-21 0,-1 21 15,0-21-15,0 0 0,21 0 0,-20 0 16,-1 0-16,21 0 0,-21 0 0,22 0 16,-22-21-16,21 0 0,-21 21 15,22-21-15,-22-1 0,0 1 0,0 0 16,0 0-16,0 0 0,-21 0 0,22-1 16,-22-20-16,0 21 0,0 0 0,0 0 15,0-1-15,0 1 0,0 0 16,-22 21-1,1 0-15,21 21 0,-21 0 16,0 1-16,21-1 0,0 0 0,0 0 16,0 0-16,0 0 0,0 1 15,0-1-15,0 0 0,0 0 0,0 0 16,21 0-16,0 1 0,0-22 16,22 0-16,-22 21 0,0-21 15,0 0-15,22 0 0,-22 0 0,21 0 16,-21-21-16,0 21 0,1-22 0,20 1 15,-21 0-15,0 21 0,0-21 0,1 0 16,-22 0-16,0-22 0,0 22 0,0 0 16,0-21-16,0-1 0,0 22 0,0-21 15,0-1-15,0 22 0,-22-21 16,1 21-16,0 0 0,0-1 0,-21 1 16,20 21-16,1 0 0,0 0 15,0 0-15,0 0 0,0 21 0,-1 1 16,1-1-16,0 0 0,0 0 0,0 0 15,0 0-15,21 1 0,-22-1 0,22 0 16,0 0-16,22-21 16,-1 0-16,0 0 0,0 0 15</inkml:trace>
  <inkml:trace contextRef="#ctx0" brushRef="#br0" timeOffset="-112092.91">15790 10414 0,'0'0'0,"0"-21"16,0 0-16,0 0 0,0-1 16,0 1-16,-21 21 15,0 21 1,21 1-16,-21-1 0,0 21 0,-1 0 16,22 1-16,-21-1 0,21 0 0,-21 1 15,0 20-15,21-20 0,-21-1 0,0 0 16,21 1-16,0-1 0,-22 0 15,1-21-15,21 22 0,-21-22 16,21 21-16,0-21 0,0 1 0,0-1 0,0 0 16,21-21 15,0 0-31,1-21 16,-1 0-16,0-1 0,0 1 15,0-21-15,22 21 0</inkml:trace>
  <inkml:trace contextRef="#ctx0" brushRef="#br0" timeOffset="-111218.28">15981 10435 0,'21'-21'16,"-42"42"-16,42-84 0,-21 42 0,0-1 0,0 1 15,0 42 1,0 1 0,0 20-16,0-21 0,-21 21 15,21 1-15,-21-1 0,21 0 0,0 1 16,-22-1-16,1 0 0,21 1 0,-21-1 15,21 0-15,-21-20 0,21 20 0,0-21 16,0 21-16,-21-20 0,21-1 16,-21 0-16,21 0 0,0 0 0,-22 0 15,22 1 1,0-44 0,0 1-16,22 21 0,-1-21 15,0 0-15,0 0 0,0 0 16,0-1-16,1 1 0,-1 0 0,0 0 15,-21 0-15,21 21 0,0-21 16,0-1-16,1 22 0,-22 22 31,0-1-31,0 0 0,0 0 16,0 0-16,0 0 0,0 1 16,0-1-16,0 0 0,0 0 0,0 0 15,0 0-15,0 1 0,21-22 16,0 21-16,0-21 0,21 0 15,-20 0-15,-1 0 0,21 0 0,-21 0 16,22 0-16,-22 0 0,21 0 16,-21-21-16,22 21 0,-22-22 0,0 1 0,0 21 15,0-21-15,0 0 0,1 0 16,-22 0-16,0-1 0,21 1 0,-21 0 16,21 0-16,-21 0 0,0 0 15,0-1-15,0 1 0,-21 21 16,0 0-16,-1 0 15,22 21-15,-21 1 0,0-22 0,0 21 16,21 0-16,0 0 0,-21 0 0,0 0 16,21 1-16,0-1 0,0 0 0,0 0 15,0 0-15,0 0 16,0 1 0,21-22-16,0 0 0,0 0 15,0 0-15,0 0 0,22-22 16,-22 22-16,0-21 0,0 0 0,0 21 15,1-21-15,-1 0 0,21 0 0,-21-1 16,0 1-16,1 0 0,-1 0 0,21 0 16,-21 21-16,0-21 0,-21-1 0,22 22 15,-1 0-15,-21 22 32,0-1-32,0 0 0,0 0 15,-21 0-15,21 0 16,-22 1-16,22-1 0,0 0 0,0 0 15,0 0-15,22-21 16,-1 0-16,0 0 16,0 0-16,0 0 0,0 0 15,1 0 1,-22-21-16,0 0 16,0 0-16,0 0 15,0-1-15,0 1 0</inkml:trace>
  <inkml:trace contextRef="#ctx0" brushRef="#br0" timeOffset="-110970.43">15473 10647 0,'0'0'15,"-64"0"-15,-42 0 16,85 0-16,0 0 0,42 0 15,22 0-15,-22 0 16,21 0-16,0-21 0,1 0 0,-1 21 16,0-22-16,22 22 0,-1 0 15,-20-21-15,-1 21 0,22 0 0,-22 0 16,0-21-16,1 21 0,-22 0 16,0 0-16,21 0 0,-42-21 0,21 21 15</inkml:trace>
  <inkml:trace contextRef="#ctx0" brushRef="#br0" timeOffset="-109477.17">18859 10372 0,'0'0'0,"22"-43"0,-22 22 16,0 0-16,0 0 0,0-21 0,0 20 15,0 1-15,0 0 0,-22 21 16,1-21-16,0 21 0,-21 0 16,21 0-16,-1 0 0,-20 21 0,21 0 15,-21 0-15,-1 22 0,1-1 0,21 0 16,-22 1-16,22-1 0,-21 22 16,21-22-16,0 21 0,-1-20 15,1 20-15,0-20 0,21-1 0,0 0 16,0 1-16,0-22 0,0 21 0,0-21 15,21 0-15,0 1 0,1-1 0,20 0 16,-21-21-16,21 0 0,1 21 0,-1-21 16,0 0-16,1 0 0,-1 0 0,22-21 15,-22 21-15,0-21 0,1 0 16,-1-1-16,0 1 0,-21 0 0,22 0 16,-22 0-16,0 0 0,0-1 0,0-20 15,-21 21-15,22 0 0,-22 0 0,0-1 16,0 1-16,0 0 0,-22 21 31,1 21-15,21 0-16,-21 1 0,0-1 0,21 0 15,-21 0-15,21 21 0,0-20 0,0-1 16,0 0-16,0 0 0,0 0 0,0 0 16,0 1-16,21-22 15,-21 21-15,21-21 0,0 0 0,22 0 16,-22 0-16,0 0 0,21 0 15,-21-21-15,22 21 0,-1-22 0,-21 22 16,22-21-16,-1 0 0,-21 0 0,21 0 16,-20 0-16,-22-1 0,0 1 15,21-21-15,-21 21 0,0-22 0,0 1 16,0 21-16,-21-21 0,-1 20 0,1-20 16,0 21-16,0 0 0,0 0 15,0 21-15,-1 0 0,1 0 0,-21 0 16,21 21-16,0 0 0,-1 0 0,1 0 15,0 0-15,0 22 0,21-22 0,0 21 16,-21-21-16,21 22 0,0-22 0,0 21 16,0-21-16,0 1 0,21-1 15,0 0-15,0 0 0,0 0 0,22 0 16,-22-21-16,21 0 0,1 0 0,-1 0 16,0 0-16,1 0 0,-1 0 15,0 0-15,1-21 0,-1 21 0,0-21 16,1 0-16,-1 0 0,-21 0 0,21-1 15,-20-20-15,20 21 0,-21-21 16,0-1-16,0 1 0,-21 0 0,0-1 16,22 1-16,-22 0 0,21-1 0,-21 1 15,0 0-15,0 20 0,0 1 0,0 0 16,-21 42 0,-1 0-16,1 1 15,0 20-15,21-21 0,0 21 0,-21 1 16,0-1-16,21 0 0,0 1 15,0-22-15,0 21 0,0 1 0,0-22 16,0 21-16,0-21 0,0 22 0,0-22 16,0 0-16,0 0 0,21-21 0,0 21 15,0-21-15,0 0 0,1 0 16,-1 0-16,21 0 0,0 0 0,-20 0 16,20 0-16,0 0 0,-21-21 0,22 0 15,-1 0-15,-21 21 0,22-43 0,-22 22 16,0 0-16,0-21 0,0-1 0,0 22 15,1-21-15,-22-22 0,0 22 16,0 0-16,0-1 0,0-20 16,0 21-16,0 20 0,0-20 0,0 21 15,0 0-15,-22 21 16,22 21-16,-21 21 16,0-21-16,21 22 0,-21-1 0,0 22 15,21-22-15,-21 0 0,21 1 16,0-1-16,-22 0 0,22 1 0,0-1 15,0 0-15,0-21 0,0 22 0,0-22 16,0 0-16,0 0 0,0 0 0,0 1 16,0-1-16,22-21 15,-1 0 1,0 0-16,0-21 16,0-1-16,0 1 0,1 0 15</inkml:trace>
  <inkml:trace contextRef="#ctx0" brushRef="#br0" timeOffset="-109112.39">20849 10732 0,'0'21'16,"21"-21"15,0 0-31,1-21 0,-1 21 0,0-22 15,0 1-15,0 21 0,-21-21 16,21 0-16,-21 0 0,22 0 16,-22-1-16,-22 22 15,1 0-15,0 0 16,-21 0-16,21 0 0,-1 22 0,1-1 16,0 0-16,0 0 0,0 0 15,0 0-15,-1 22 0,1-22 0,21 0 16,0 0-16,0 0 0,0 22 0,0-22 15,0 0-15,0 0 0,0 0 16,21 1-16,1-22 0,-1 21 16,0-21-16,0 21 0,0-21 0,0 0 15,22 0-15,-22 0 0,21 0 16,-21 0-16,22 0 0,-1-21 0,0 0 16,1 21-16</inkml:trace>
  <inkml:trace contextRef="#ctx0" brushRef="#br0" timeOffset="-107601.53">21526 10689 0,'0'-21'0,"0"42"0,0-63 0,0 21 16,0 0-16,0-1 16,0 1-16,-21 21 15,0 0-15,0 0 16,0 21-16,0 1 0,-1-1 16,1 0-16,21 0 0,-21 21 0,21-20 15,-21-1-15,21 0 0,-21 0 16,21 21-16,0-20 0,0-1 0,0 0 15,0 0-15,0 0 0,0 0 16,21 1-16,0-22 0,0 0 0,0 21 16,1-21-16,-1 0 0,0 0 0,21 0 15,-21 0-15,1 0 0,20 0 0,-21-21 16,21 21-16,-20-22 0,-1 1 16,0 0-16,0 0 0,0 0 0,0-22 15,22 1-15,-22 0 0,0-1 0,0 1 16,0-21-16,1 20 0,-1-20 15,-21-1-15,21 1 0,0 20 0,0-20 16,0 21-16,-21-22 0,0 22 16,0 21-16,22-1 0,-22 1 0,0 0 15,0 0-15,0 42 16,-22 21-16,22-20 0,0 20 16,-21 0-16,21 1 0,0-1 0,0 21 15,0 1-15,0-22 0,0 22 16,0-22-16,0 22 0,0-22 0,0 0 15,0 1-15,0-1 0,0 0 0,0-21 16,0 1-16,0 20 0,0-21 0,0 0 16,0 0-16,21-21 15,1 0-15,-1 0 16,0 0-16,21 0 0,-21 0 16,1-21-16,20 0 0,-21 21 0,21-21 15,-20 0-15,-1 0 0,21-22 0,-21 22 16,0-21-16,22-1 0,-22 22 0,0-21 15,0 0-15,-21-1 0,0 1 16,0 21-16,21 0 0,-21-1 0,-21 22 31,0 22-31,21-1 16,0 21-16,-21-21 0,0 22 0,0-22 0,21 0 16,0 21-16,0-21 15,0 22-15,0-22 0,0 0 0,0 0 16,0 0-16,0 1 0,21-1 15,0 0-15,0-21 0,0 0 0,0 0 16,1 0-16,20 0 0,-21 0 0,0 0 16,22 0-16,-22 0 0,0-21 15,0 21-15,21-21 0,-20-1 0,-1 1 16,0 0-16,0 0 0,0 0 0,0-22 16,1 22-16,-1 0 0,0 0 0,-21 0 15,0 0-15,21-1 0,-21 44 31,0-1-31,-21 0 16,21 0-16,-21 0 0,21 0 0,0 1 16,-21-1-16,21 0 0,0 0 0,0 0 15,0 0-15,0 1 0,0-1 16,21-21 0,0 0-16,0 0 0,0 0 0,0 0 15,1 0-15,-1 0 0,0 0 16,-21-21-16,0-1 0,0 1 15,0 0-15,0 0 0,0-21 0,0 20 16,0 1-16,0 0 0,0 0 16,-21-21-16,0 20 0,21 1 15,-22 21-15,22-21 0,-21 21 0,42 0 63,1 0-63,-1 0 0,0 0 15,0 0-15,0 0 0,0 0 0,1 0 16,-1-21-16,0 21 0,0 0 0,0 0 16,0 0-16,1 0 0,-1 0 15,0 0-15,0 21 0,0 0 0,-21 0 16,0 1-16,0 20 0,0-21 16,0 0-16,0 0 0,0 1 15,0 20-15,0-21 0,-21 0 0,21 0 16,-21 1-16,0-1 0,0-21 0,21 21 15,0 0-15,-22-21 0,22 21 16,-21-21-16,21 21 16,0-42 15,0 0-31,0 0 16,21 0-16,1 0 0,-1-1 15,0 1-15,0 0 0,0 0 16,22-21-16,-22-1 0,21 22 0,0-21 15,1 21-15,-22-22 0,21 22 0,1 0 16,-22 21-16,21 0 0,-21 0 0,0 0 16,1 0-16,-22 21 0,0 0 15,0 0-15,0 22 0,0-22 0,0 21 16,0-21-16,0 22 0,0-1 0,0-21 16,-22 22-16,22-22 0,-21 0 0,21 0 15,0 0-15,-21 0 0,0 1 0,21-1 16,-21 0-16,21 0 15,0 0-15,-21-21 0,-1 0 32,22-21-17,0 0 1,0 0-16,0 0 16,0-1-16,0 1 15</inkml:trace>
  <inkml:trace contextRef="#ctx0" brushRef="#br0" timeOffset="-107353.67">23241 10224 0,'0'0'0,"-21"-22"0,0 22 0,-1 0 16,22-21-1,-21 21-15,21-21 47,-21 21-15,0 0-32</inkml:trace>
  <inkml:trace contextRef="#ctx0" brushRef="#br0" timeOffset="-107089.23">21971 10541 0,'21'0'16,"21"0"-1,-20 0-15,-1 0 0,0 0 16,0 0-16,0 0 0,0 0 16,1 0-16,-1 0 0,0 0 0,0 0 15,0-21-15,0 21 0,1 0 16,-1 0-16,-21-21 0,21 21 16,0-21-1</inkml:trace>
  <inkml:trace contextRef="#ctx0" brushRef="#br0" timeOffset="-100818.72">9440 12129 0,'0'0'0,"0"-22"16,0 1-16,0 0 0,0-21 0,0 21 15,0-1-15,0-20 0,0 21 16,0 0-16,0-22 0,0 22 0,0 0 16,0 0-16,0 42 31,0 0-31,0 0 0,0 22 15,0-1-15,0 0 0,0 1 0,0-1 16,0 22-16,0-22 0,0 0 0,0 1 16,0 20-16,-21-21 15,21-20-15,-21 20 0,0-21 0,21 21 16,0-20-16,0-1 0,-21 0 0,21 0 16,-22 0-16,22-42 46,0 0-46,0 0 0,0 0 16,0-1-16,0 1 0,0 0 0,22 0 16,-22 0-16,21-22 0,0 22 15,0 0-15,21 0 0,-20 0 0,20 0 16,0-1-16,-21 22 0,22 0 16,-1 0-16,0 0 0,-20 0 0,-1 22 15,21-1-15,-21 0 0,-21 0 16,0 21-16,0-20 0,0-1 0,0 0 15,-21 21-15,0-21 0,0 1 0,0-1 16,-1 0-16,-20 0 0,21 0 0,-21 0 16,20-21-16,1 22 0,0-1 15,0-21-15,0 0 0,0 0 16,-1 0 0,22-21-1,22-1-15,-1 22 16,0-21-16,0 21 0,0-21 15,22 0-15</inkml:trace>
  <inkml:trace contextRef="#ctx0" brushRef="#br0" timeOffset="-100462.05">10139 12256 0,'21'-22'15,"-21"1"-15,-21 42 31,0 1-31,21-1 16,0 0-16,0 0 0,-22 0 16,22 0-16,0 1 0,-21 20 0,21-21 0,0 0 15,0 0-15,0 1 0,0-1 16,0 0-16,21-21 0,1 21 16,-1-21-16,0 0 0,0 0 15,21 0-15,-20 0 0,-1 0 0,0 0 16,0 0-16,0 0 0,0-21 0,1 0 15,-22 0-15,21-1 16,-21 1-16,0 0 0,0 0 0,0 0 16,0 0-16,0-1 0,-21 22 0,-1-21 15,22 0-15,-21 21 0,0 0 16,0-21-16,0 21 0,0 0 16,-1 0-16,1-21 0,0 21 0,0-21 15,0 21-15,0 0 0,-22-22 0,22 22 16</inkml:trace>
  <inkml:trace contextRef="#ctx0" brushRef="#br0" timeOffset="-99509.6">6392 12213 0,'0'0'0,"0"-21"0,0 0 0,0 0 0,0 0 16,0-1-16,-21 22 31,21 22-15,0-1-16,-21 0 0,21 0 0,0 21 15,-21-20-15,21 20 0,0 0 16,0 1-16,0-1 0,0 0 0,-21-21 16,21 22-16,-22-1 0,22 0 0,-21 1 15,21-1-15,0-21 0,0 22 16,0-22-16,0 0 0,-21 0 16,21 0-16,0 0 0,0-42 46,0 0-46,0 0 0,0 0 0,0 0 16,0-1-16,0-20 0,0 21 0,0-21 16,0-1-16,0 1 0,21 0 15,0-1-15,-21 1 0,0 0 0,22-1 16,-1-20-16,0 20 0,0 1 0,0 0 16,22-1-16,-22 1 0,0 21 15,21 0-15,-21 0 0,22 21 0,-22 0 16,21 0-16,-21 0 0,1 0 15,-1 21-15,0 21 0,-21-21 16,0 0-16,0 22 0,0-22 0,0 21 16,0 1-16,0-22 0,-21 21 0,0-21 15,-22 0-15,22 22 0,-21-22 16,21 0-16,-22 0 0,22-21 0,-21 21 16,21-21-16,-1 0 0,-20 22 0,21-22 15,0 0-15,0 0 16,-1 0-16,22-22 15,22 22 32,-1 22-47,0-1 0,0-21 0,0 21 16,0 0-16,1-21 0,-1 21 0,0 0 16,0-21-16,0 22 0,0-1 15,-21 0-15,22-21 0,-1 21 0,-21 0 16,0 0-16,21-21 0,0 0 15,0 0 1,0 0-16,1 0 0,-1 0 16,0-21-16,0 0 15,0 0-15,-21 0 0,21 0 0</inkml:trace>
  <inkml:trace contextRef="#ctx0" brushRef="#br0" timeOffset="-99234.77">7048 12129 0,'0'-22'16,"22"22"0,-1-21-16,0 0 0,0 21 0,0 0 15,0-21-15,22 21 0,-22 0 16,0-21-16,21 21 0,-20 0 15,-1 0-15,0 0 0,0 0 16,-42 0 15,0 0-15,0 0 0,-1 21-16</inkml:trace>
  <inkml:trace contextRef="#ctx0" brushRef="#br0" timeOffset="-98942.92">7239 12044 0,'-21'0'16,"21"21"-16,0 0 15,0 0 1,-21-21-16,21 22 0,0-1 0,0 21 16,0-21-16,0 0 0,0 22 0,0-22 15,0 21-15,0-21 0,-22 22 0,22-22 16,-21 21-16,21-21 0,0 22 15,-21-22-15,21 0 0,-21 0 0,0 0 16,21 1-16,0-1 0,0 0 0,0 0 16,-21-21-16,21 21 0,-22-21 31,22-21 16,22 0-47,-1 21 0,0-21 0,0 21 15</inkml:trace>
  <inkml:trace contextRef="#ctx0" brushRef="#br0" timeOffset="-97945.61">8043 12510 0,'0'0'0,"-21"0"0,0 0 0,0 0 16,0 0-16,-22 0 0,22 0 0,-21 0 16,21 0-16,-1 0 0,-20 0 0,21 0 15,0 0-15,0 0 0,-1 0 16,44 0 15,-1 0-31,0 0 16,0 0-16,0 0 0,22 0 15,-1 0-15,-21 0 0,21 0 0,1 0 16,-1 0-16,0 0 0,22 0 0,-22 0 16,22 0-16,-22 0 0,0-22 0,22 22 15,-22 0-15,22 0 0,-22-21 16,22 21-16,-22 0 0,0 0 0,-21 0 15,22 0-15,-22 0 0,0 0 0,-21-21 16,-21 0 15,0 21-15,0 0-16,-1 0 16,1-21-16,0 21 0,0 0 0,0-21 15,0-1-15,-1 22 0,1-21 16,0 21-16,0 0 0,0-21 0,0 21 15,-1 0-15,1 0 0,0-21 0,0 21 16,0 0 0,0 0-16,42 0 47,0 0-47,0 21 0,0-21 15,0 0-15,1 21 0,-1-21 16,21 0-16,-21 0 0,22 0 0,-1 21 15,-21-21-15,21 0 0,1 0 0,-22 0 16,0 0-16,0 0 0,0 22 16,-21-1-1,0 0-15,0 0 16,-21 0-16,0-21 16,0 21-16,0 1 0,0-1 15,-1-21-15,1 21 0,0 0 0,-21 0 16,21 0-16,-1 1 0,-20-1 0,21 0 15,0 0-15,-22 0 0,22 0 16,0 22-16,-21-22 0,21 0 16,-1 0-16,1-21 0,21 21 0,-21 1 15,21-1-15,-21-21 0,42 0 32,0 0-17,0-21-15,1-1 0,-1 1 0,21 0 16,-21-21-16,22 21 0,-22-1 0,21-20 15,-21 21-15,0 0 0,22 0 16,-22-1-16,0 1 0,-21 0 0,0 0 16,21 21-16,-21-21 15,0 42 32,21-21-31,1 0-1</inkml:trace>
  <inkml:trace contextRef="#ctx0" brushRef="#br0" timeOffset="-97121.08">10668 12298 0,'0'0'0,"21"0"0,-21-21 16,21 0-16,0 21 0,-21-22 16,22 1-16,-22 0 15,-22 21 16,1 0-31,0 21 16,0 0-16,0 1 0,0-1 16,-1 0-16,1 0 0,21 0 0,-21 22 15,21-22-15,-21 0 0,21 0 16,0 0-16,0 0 0,0 1 0,0-1 16,0 0-16,0 0 0,0 0 15,21-21-15,0 0 0,0 0 16,1 0-16,-1 0 0,0 0 15,21 0-15,-21 0 0,22 0 16,-22-21-16,21 0 0,-21 21 0,1-21 16,-1 0-16,0-1 0,0 1 0,-21 0 15,0 0-15,0 0 0,0 0 0,0-1 16,-21-20-16,0 21 0,0 0 16,-22 21-16,22-21 0,0-1 0,-21 22 15,20 0-15,1 0 0,0 0 0,0 0 16,0 0-16,0 0 0,-1 22 0,22-1 15,0 0-15,0 0 16,0 0-16,0 0 0,0 1 16,0-1-16,22-21 0,-1 0 15,0 0-15,0 0 0,0 0 16,22 0-16,-1-21 0</inkml:trace>
  <inkml:trace contextRef="#ctx0" brushRef="#br0" timeOffset="-96821.25">11493 11790 0,'0'0'0,"0"-21"0,22 0 0,-22-1 15,0 1 1,0 42 0,-22 1-16,1-1 15,21 0-15,-21 21 0,21-21 0,0 22 16,0-1-16,0 0 0,-21 1 15,21 20-15,-21-20 0,0-1 0,21 0 16,-22 1-16,22-1 0,-21 0 0,21-21 16,-21 22-16,21-22 0,0 0 0,0 0 15,0 0-15,0 1 0,0-1 16,0 0-16,21-21 31,0 0-31,1-21 0,-1 0 16,0-1-16,0 1 0,0 0 15</inkml:trace>
  <inkml:trace contextRef="#ctx0" brushRef="#br0" timeOffset="-96445.96">11599 12319 0,'21'0'31,"1"21"-31,-1-21 16,0 0-16,0 0 15,0 0-15,22 0 0,-22 0 0,0-21 16,21 21-16,-21-21 0,22 0 16,-22 21-16,0-21 0,0 21 0,0-22 15,1 1-15,-22 0 16,0 0-16,0 0 0,-22 21 16,1-21-16,0 21 0,-21 0 0,21 0 15,-22 0-15,22 0 0,-21 0 0,21 0 16,-22 21-16,22 0 0,0 0 15,0 0-15,-22 0 0,43 1 0,-21-1 16,0 0-16,21 21 0,0-21 0,0 1 16,0-1-16,0 0 0,0 0 0,0 0 15,21 0-15,0 1 0,-21-1 0,22-21 16,-1 21-16,21-21 16,-21 0-16,0 0 0,22 0 0,-1 0 15,-21 0-15,22 0 0,-1 0 0,0 0 16,1 0-16,20-21 0,-21 21 0,22-21 15</inkml:trace>
  <inkml:trace contextRef="#ctx0" brushRef="#br0" timeOffset="-95472.46">12848 12192 0,'0'0'0,"0"-21"0,0 0 0,0 0 0,-21-1 16,0 22-16,21-21 0,-21 0 0,-1 0 15,1 21-15,0 0 0,0 0 16,0 0-16,0 0 0,-1 0 16,1 21-16,0 0 0,0 0 0,0 1 15,0-1-15,-1 21 0,1-21 0,0 0 16,0 22-16,0-22 0,21 21 0,0-21 16,-21 1-16,21-1 0,0 0 15,0 0-15,0 0 0,0 0 0,0 1 16,21-22-16,0 21 0,0-21 15,0 0-15,0 0 0,1 0 0,-1 0 16,0 0-16,0-21 0,0 21 16,0-22-16,22 1 0,-22 21 0,0-21 15,0 0-15,0 0 0,1 0 16,-22-1-16,21 1 0,0 0 0,-21-21 16,21 21-16,-21-1 0,0 1 0,0 0 15,0 0-15,0 42 31,0 0-15,0 0-16,0 1 0,0-1 0,0 0 16,0 0-16,0 0 0,0 0 0,0 1 15,0-1-15,0 0 16,0 0-16,21-21 0,0 21 16,1-21-16,-1 0 0,0 0 0,0 0 15,21 0-15,-20 0 0,-1 0 0,0 0 16,21 0-16,-21-21 0,1 21 0,-1-21 15,0 0-15,0 21 0,0-21 0,0-1 16,-21 1-16,22 0 0,-22 0 16,21 0-16,-21 0 0,0-1 0,21 1 15,-21 0-15,0 42 32,0 0-17,-21 1-15,21-1 0,-21 0 16,21 0-16,0 0 0,-22 0 0,1 1 15,21-1-15,0 0 0,0 0 0,-21 0 16,21 0-16,-21-21 0,21 22 16,0-44 31,0 1-47,0 0 15,21 0-15,-21 0 0,21 0 16,0-1-16,1-20 0,-1 21 15,0-21-15,0 20 0,21-20 0,-20 21 16,20-21-16,-21 20 0,21 1 16,-20 0-16,-1 21 0,21 0 0,-21 0 15,0 0-15,1 0 0,-1 0 0,-21 21 16,21 0-16,0 1 0,-21-1 16,21 0-16,-21 0 0,0 21 0,0-20 15,0-1-15,0 21 0,0-21 0,0 0 16,0 1-16,0-1 0,0 0 0,0 0 15,0 0-15,0 0 16,-21-21 0,0 0-1,0 0 17,0 0-32</inkml:trace>
  <inkml:trace contextRef="#ctx0" brushRef="#br0" timeOffset="-93793.42">804 14351 0,'0'21'31,"-21"-21"-15,0 0 0,21-21 15,0 0-15,21 0-16,0 21 15,0 0-15,1-21 0,-1 21 16,0-22-16,0 22 15,0 0-15,0 0 0,1-21 0,-1 21 16,0 0-16,0 0 16,-21 21-16,0 1 0,0-1 15,0 0-15,0 21 0,0-21 16,-21 1-16,0 20 0,0-21 0,-1 0 16,1 22-16,-21-22 0,21 0 15,0 0-15,-1 0 0,1 0 0,0 1 16,0-22-16,0 21 0,0-21 31,21-21 0,21-1-15,0 1-16,0 21 0,0-21 16,0 21-16,1 0 0,-1-21 15,0 21-15,21 0 0,-21 0 0,1 0 16,-1 0-16,0 0 0,0 0 15,0 0-15,0 21 0,1 0 16,-22 0-16,0 1 0,0-1 16,0 0-16,0 0 0,0 0 0,0 22 15,-22-22-15,1 0 0,0 0 16,0 0-16,0 0 0,0-21 16,-1 22-16,1-1 0,0-21 0,0 0 15,0 21-15,0-21 0,-1 0 16,1 0-16,0 0 0,0 0 0,0 0 15,0 0-15,-1 0 0,1-21 16,0 21-16,0-21 0,0 21 0,0 0 16,-1-22-16,1 22 15,0-21-15,0 21 0,42 0 78,0 0-78,0 0 0,22 0 16,-22 0-16,21-21 0,1 0 0</inkml:trace>
  <inkml:trace contextRef="#ctx0" brushRef="#br0" timeOffset="-93418.63">1778 14690 0,'0'-21'78,"0"-1"-62,-21 22 15,0 0-31,-1 0 16,1 0-1,21 22 1,0-1-16,-21 0 16,21 0-16,-21-21 0,21 21 15,0 0 1,21-21 15,0 0-31,0 0 0,1-21 0</inkml:trace>
  <inkml:trace contextRef="#ctx0" brushRef="#br0" timeOffset="-92790.43">3577 14393 0,'0'0'0,"21"-21"0,22-21 15,-22 42-15,-21-21 16,0 0-16,0-1 16,0 1-1,-21 21 1,-1 0-16,1-21 0,0 21 16,0 0-16,0 0 0,-22 0 0,22 21 15,0-21-15,-21 21 0,21 1 16,-22-1-16,22 21 0,0 0 0,-21 1 15,20-1-15,22 0 0,-21 1 16,21-1-16,-21 0 0,21 1 0,0-22 16,0 21-16,0-21 0,0 22 0,21-22 15,0 0-15,1 0 0,-1 0 16,21-21-16,-21 22 0,22-22 0,-22 0 16,21 0-16,22 0 0,-22 0 0,0 0 15,1 0-15,-1-22 0,0 22 16,1-21-16,-1 0 0,0 0 15,-21 0-15,22 0 0,-22-1 0,21 1 16,-21 0-16,22-21 0,-22 21 16</inkml:trace>
  <inkml:trace contextRef="#ctx0" brushRef="#br0" timeOffset="-92478.31">4318 13928 0,'0'0'0,"0"-21"0,0-1 15,0 1-15,0 0 0,0 0 16,0 42 0,-21 0-1,0 0-15,21 1 0,-22-1 0,22 21 16,0 0-16,0 1 0,0-1 16,-21 0-16,21 1 0,0-1 0,-21 22 15,21-22-15,0 21 0,-21-20 16,21 20-16,0-20 0,0-1 0,-21 0 15,21 1-15,-21-22 0,21 21 0,-22-21 16,22 0-16,0 1 0,0-1 16,0 0-16,22-21 31,-1-21-31,0 21 16,-21-21-16,21-22 0,0 22 0,0 0 15</inkml:trace>
  <inkml:trace contextRef="#ctx0" brushRef="#br0" timeOffset="-92081.66">4487 14563 0,'0'0'0,"21"21"15,-21 0 1,22-21 0,-1 0-16,0 0 0,0 0 15,0 0-15,0 0 0,1-21 16,-1 21-16,0-21 0,0 21 15,21-21-15,-20-1 0,20 22 0,-21-21 16,0 0-16,0 0 0,-21 0 0,0-22 16,0 22-16,0 0 0,0 0 15,0 0-15,0 0 0,-21-1 16,0 22-16,0 0 0,0 0 16,-22 0-16,22 22 0,-21-1 15,21 0-15,-22 0 0,22 0 0,0 22 16,-21-22-16,21 21 0,-1 0 15,1-20-15,0 20 0,21 0 0,0-21 16,0 22-16,0-22 0,0 0 0,0 21 16,0-20-16,21-1 0,0-21 15,1 21-15,-1 0 0,21-21 16,-21 0-16,22 21 0,-22-21 0,21 0 16,-21 0-16,22 0 0,-1 0 0,21-21 15,-20 21-15,-1-21 0,0 0 16,1 0-16</inkml:trace>
  <inkml:trace contextRef="#ctx0" brushRef="#br0" timeOffset="-91548.97">5715 14415 0,'0'0'16,"0"-22"-16,0 1 0,0 0 15,-42-42 1,20 63-16,1 0 0,0-22 0,-21 22 15,21 0-15,-1 0 0,1 0 0,0 0 16,-21 22-16,21-1 0,-1 0 0,1 0 16,-21 0-16,21 22 0,0-22 15,21 21-15,-22-21 0,22 22 0,-21-22 16,21 21-16,0-21 0,0 22 0,0-22 16,0 0-16,0 0 0,0 0 15,0 0-15,21 1 0,1-1 16,-1-21-16,0 0 0,0 0 0,0 0 15,22 0-15,-22 0 16,0 0-16,21 0 0,-21-21 0,22-1 16,-22 1-16,21 0 0,-21 0 0,1 0 15,-1 0-15,0-1 0,-21-20 0,0 21 16,21-21-16,-21 20 0,0-20 16,0 21-16,0-21 0,0 20 0,0-20 15,0 21-15,0 0 0,0 0 16,-21 42-1,21 0-15,-21 0 16,21 0-16,0 0 0,0 1 0,-21 20 16,21-21-16,0 21 15,0-20-15,0 20 0,0-21 0,0 0 16,0 0-16,0 22 0,21-22 0,0-21 16,-21 21-16,21 0 0,0 0 15,0-21-15,1 0 16,-1 0-16,0 0 0,0 0 0,0 0 15,0 0-15,1-21 0,-22 0 0,21 21 16,0-21-16</inkml:trace>
  <inkml:trace contextRef="#ctx0" brushRef="#br0" timeOffset="-91073.74">6096 14266 0,'0'-21'16,"0"0"-16,0 0 15,21 21 17,0 0-32,0 0 15,1 0-15,-1 21 16,-21 0-16,0 0 0,21 1 0,0-1 16,-21 0-16,21 21 0,-21-21 15,0 1-15,0 20 0,0-21 0,21 21 16,-21-20-16,0-1 0,0 21 15,0-21-15,0 0 0,0 1 0,0-1 16,0 0-16,0 0 0,0 0 16,-21 0-16,21 1 0,-21-22 15,21 21-15,-21-21 16,21-21 0,0-1-1,0 1-15,0 0 0,0 0 0,0 0 16,0-22-16,21 22 0,-21-21 0,21 0 15,0-22-15,1 22 0,-1-1 16,-21 22-16,21-21 0,0 0 0,0 20 16,0 1-16,1 0 0,-1 21 15,-21-21-15,21 21 0,0-21 0,0 21 16,0 0 0,1 0-16,-22 21 31,0 0-31</inkml:trace>
  <inkml:trace contextRef="#ctx0" brushRef="#br0" timeOffset="-89493.91">7874 14584 0,'0'0'0,"-21"0"62,0 0-62,-1 0 16,1 0-16,0 0 0,0 0 0,0 0 16,0 0-16,-1 0 15,1 0-15,0 0 0,0 0 16,0 0-16,0 0 0,-1 0 16,1 0-1,0 0-15,42 0 63,0 0-48,1 0-15,-1 0 0,0 0 0,21 0 16,1 0-16,-1 0 0,0 0 16,1 0-16,-1 0 0,21 0 0,1 0 15,-1 0-15,-20 0 0,20 0 0,-20 0 16,20 0-16,-21 0 0,1 0 0,-1 0 15,0 0-15,1-21 0,-1 21 16,0 0-16,-20 0 0,20 0 0,0 0 16,-21 0-16,1 0 0,20 0 0,-21 0 15,0-21-15,0 21 16,1 0-16,-1 0 0,0 0 0,0 0 16,-21-22-16,21 22 0,-21-21 15,0 0 1,-21 21-1,0-21-15,0 21 0,0 0 0,-1-21 16,1 21-16,-21 0 0,21 0 0,0-21 16,-22 21-16,22 0 0,0 0 15,-21 0-15,20 0 0,1 0 0,0 0 16,0 0-16,0 0 0,0-22 0,-1 22 16,1 0-1,42 0 32,1 0-47,-1 0 16,0 0-16,0 0 0,0 0 0,0 0 15,22 0-15,-22 0 0,0 0 0,0 22 16,0-22-16,1 0 0,-1 21 16,0-21-16,0 21 0,0 0 15,-21 0-15,0 0 16,0 1-1,0-1-15,0 0 0,0 0 16,-21 0-16,0-21 0,0 21 16,0 1-16,-1-22 0,1 21 15,0 0-15,0 0 0,0-21 16,0 21-16,-1 0 0,1-21 0,0 22 16,0-1-16,0-21 0,21 21 0,-21-21 15,21 21-15,-22-21 0,22 21 16,-21-21-1,21 21-15,0-42 63</inkml:trace>
  <inkml:trace contextRef="#ctx0" brushRef="#br0" timeOffset="-86985.76">7175 14118 0,'0'-21'0,"0"0"31,-21 21-15,0 0-16,0 0 0,0 0 15,0 0-15,-1 0 16,1 21-16,0 0 0,0 0 16,0 1-16,0-1 0,-1 21 0,22-21 15,-21 22-15,21-1 0,-21-21 16,21 21-16,-21 1 0,21-1 0,0-21 15,0 22-15,0-22 0,0 0 0,0 21 16,0-21-16,0 1 16,0-1-16,0 0 0,21-21 15,0 0-15,0 0 0,1 0 16,-1 0 0,0-21-16</inkml:trace>
  <inkml:trace contextRef="#ctx0" brushRef="#br0" timeOffset="-86621.98">7324 14034 0,'21'0'16,"0"21"-1,-21 0 1,21 0-16,-21 0 0,0 0 16,0 1-16,21-1 0,-21 21 0,0-21 15,21 22-15,-21-1 0,0 0 0,0 1 16,0-1-16,0-21 0,0 21 16,0 1-16,-21-1 0,0-21 0,0 22 15,0-22-15,21 21 0,-21-21 0,-1 0 16,1 1-16,0-1 0,0 0 15,0 0-15,0 0 0,-1-21 0,1 21 16,0-21-16,21 22 0,-21-22 16,21-22 15,0 1-31</inkml:trace>
  <inkml:trace contextRef="#ctx0" brushRef="#br0" timeOffset="-86022.13">10329 13801 0,'0'0'0,"-21"0"0,0 0 31,42-21-15,0 21-16,0 0 15,1 0-15,-1-22 0,21 22 16,-21 0-16,0 0 0,22-21 16,-1 21-16,-21 0 0,22-21 0,-1 0 15,0 21-15,1 0 0,-22 0 16,21 0-16,-21 0 0,0 0 0,-42 21 31,0-21-15,0 0-16,0 0 0,0 0 0,-1 0 15</inkml:trace>
  <inkml:trace contextRef="#ctx0" brushRef="#br0" timeOffset="-85690.31">10583 13780 0,'0'0'0,"0"21"16,-21-21-16,21 21 15,0 0-15,-21-21 0,21 21 16,-21 0-16,21 1 0,0 20 16,0-21-16,-21 0 0,21 0 0,0 22 15,0-22-15,-22 21 0,22 1 16,0-22-16,0 21 0,0 0 15,0 1-15,0-1 0,0 0 0,-21-20 16,21 20-16,0-21 0,-21 21 0,21-20 16,0-1-16,0 0 0,0 0 15,0 0-15,0-42 63,0 0-63,21 0 0,0 0 15,-21-1-15</inkml:trace>
  <inkml:trace contextRef="#ctx0" brushRef="#br0" timeOffset="-85237.55">11134 14139 0,'0'-21'15,"-22"21"1,1 0 0,0 0-16,0 0 0,21 21 0,-21 1 15,0-1-15,21 0 0,0 0 16,-22 0-16,22 0 0,0 1 16,-21-1-16,21 0 0,0 0 0,0 21 15,0-20-15,0-1 0,0 0 0,21 0 16,1-21-16,-1 0 15,0 0-15,21 0 0,-21 0 0,22 0 16,-22 0-16,21 0 0,-21 0 0,22-21 16,-22 0-16,0 0 0,0-1 15,0 1-15,1 0 0,-22-21 0,0 21 16,0-1-16,0 1 0,0-21 0,0 21 16,-22 0-16,1-1 0,0 1 15,-21 0-15,21 21 0,-1-21 0,1 21 16,-21 0-16,21 0 0,0 0 15,-1 0-15,1 0 0,0 0 0,0 21 16,0-21-16,0 21 0,-1 0 16,22 1-16,0-1 0,0 0 15,22 0-15,-1-21 0,0 0 16,21 21-16,-21-21 0,22 0 16,-1 0-16</inkml:trace>
  <inkml:trace contextRef="#ctx0" brushRef="#br0" timeOffset="-83620.97">12150 14584 0,'0'0'0,"21"0"31,-21-21-16,21 0-15,0 21 0,0-22 0,0 1 16,-21 0-16,22-21 0,20 21 0,-21-22 16,0 22-16,0-21 0,-21-1 15,22 22-15,-1-21 0,-21 21 0,21-22 16,-21 22-16,0 0 0,0 0 16,0 0-16,0 0 0,0-1 0,-21 22 15,0 0-15,-1 0 16,1 0-16,0 0 0,0 0 0,0 0 15,0 22-15,-1-1 0,1 0 0,0-21 16,0 21-16,21 0 0,0 0 16,0 1-16,0-1 15,21-21-15,0 21 0,0-21 16,1 0-16,-1 0 0,21 0 0,-21 0 16,0 0-16,22 0 0,-22 0 15,0-21-15,21 21 0,-20-21 0,-1 21 16,0-22-16,0 22 0,0-21 0,0 21 15,1-21-15,-1 21 16,-21-21-16,-21 42 47,21 0-47,-22-21 0,22 21 16,-21 1-16,21-1 0,-21 21 0,21-21 15,0 0-15,0 1 0,0 20 0,0-21 16,0 21-16,0-20 0,0-1 15,0 21-15,0-21 0,21 0 0,0 1 16,-21-1-16,22-21 0,-1 21 0,21 0 16,-21-21-16,0 0 0,22 0 0,-22 0 15,21 0-15,1 0 16,-1 0-16,0 0 0,1-21 0,-1 0 16,0 0-16,1-1 0,-1 1 0,0 0 15,1 0-15,-1 0 0,0-22 16,-21 22-16,1 0 0,-1-21 0,0 21 15,-21-1-15,0-20 0,21 21 0,-21 0 16,0 0-16,0-1 0,0 1 0,0 0 16,-21 21-1,0 0-15,0 0 0,-1 0 16,1 21-16,0 0 0,21 1 16,-21-1-16,0 0 0,21 0 0,0 0 15,0 22-15,-21-22 0,21 21 16,0-21-16,0 0 0,0 22 0,0-22 15,0 0-15,0 0 0,21 0 0,0 1 16,0-22-16,0 21 0,0-21 16,22 0-16,-22 0 0,21 0 0,-21 0 15,22 0-15,-1 0 0,-21-21 0,0-1 16,22 1-16,-22 21 0,0-21 0,0 0 16,0 0-16,1-22 0,-22 22 15,0 0-15,21-21 0,-21 21 0,21-1 16,-21 1-16,21 0 0,-21 0 15,0 0-15,0 0 0,0-1 16,0 44 15,0-1-15,0 0-16,0 0 16,-21-21-16,21 21 15,0 0-15,0 1 0,-21-1 0,21 0 16,-21 0-16,21 0 0,0 22 0,0-22 15,-22 0-15,22 0 0,-21 0 16,21 0-16,-21 1 0,21-1 0,0 0 16,0 0-16,-21-21 0,21 21 15,-21-21 1,21-21 0,0 0-1,0 0-15,21 21 0,0-21 0,0-22 16,-21 22-16,21 0 0,1-21 15,-22 20-15,21-20 0,0 0 0,0 21 16,0-1-16,0-20 0,1 21 0,-1 0 16,0 0-16,0-1 0,0 22 15,0 0-15,1 0 0,-1 0 16,0 0-16,-21 22 0,0-1 0,21-21 16,-21 21-16,0 0 0,0 0 15,0 22-15,0-22 0,0 0 0,0 0 16,0 0-16,0 22 0,0-22 15,0 0-15,0 0 0,0 0 16,0 0-16,0 1 16,0-44 15,0 1-31,0 0 0,21 21 16,-21-21-16,21-21 0,1 20 0,-1 1 15,0-21-15,0 21 0,0-22 16,0 22-16,22-21 0,-22 21 15,21-22-15,1 22 0,-22 0 0,21 0 16,0 21-16,-20 0 0,-1-21 0,0 21 16,0 0-16,-21 21 0,21-21 15,-21 21-15,0 0 0,0 0 0,0 22 16,0-22-16,0 21 0,0-21 0,-21 22 16,0-22-16,0 21 0,21-21 0,0 1 15,0-1-15,-21 0 0,21 0 16,0 0-16,0 0 0,0 1 0,0-1 15,21-21 17,0 0-32,0-21 0,-21-1 15,21 22-15,0-21 0,1 0 16,-1 0-16,0 0 0,0 0 0</inkml:trace>
  <inkml:trace contextRef="#ctx0" brushRef="#br0" timeOffset="-82474.25">15049 14076 0,'0'0'0,"22"-21"16,-22-22-16,-22 43 31,1 0-15,0 22-16,21-1 0,-21 0 0,0-21 16,21 21-16,-21 21 0,-1-20 15,22-1-15,-21 0 0,21 21 0,-21-21 16,21 22-16,0-22 0,0 21 0,0-21 15,0 1-15,0-1 0,0 0 16,0 0-16,0 0 0,21 0 16,0-21-16,1 0 0,-1 0 0,21 0 15,-21 0-15,0 0 0,22 0 0,-22-21 16,0 21-16,21-21 0,-20 21 16,-1-21-16,21 0 0,-21 0 0,0-1 15,1-20-15,-1 21 0,-21-21 16,0 20-16,0-20 0,0 0 0,0 21 15,0-22-15,0 1 0,0 21 16,0 0-16,-21-1 0,-1 1 0,1 0 16,0 21-16,-21 0 0,21 0 0,-1 0 15,-20 21-15,21-21 0,-21 21 16,20 1-16,-20-1 0,21 0 0,-21 0 16,20 21-16,1-20 0,0-1 0,21 21 15,0-21-15,0 22 0,0-22 0,0 0 16,0 21-16,0-21 0,0 1 15,21-1-15,0-21 0,1 21 0,20 0 16,-21-21-16,0 0 0,22 0 16,-22 0-16,21 0 0,-21 0 0,22-21 15,-1 0-15,-21 21 0,21-21 16,1-1-16,-22 1 0,21 0 0,-21 0 16,22-21-16,-22 20 0,0 1 0,0 0 15,22 0-15,-22 0 0,0 0 0,0-1 16,0 22-16,-21-21 15,21 21-15,-21 21 16,0 1-16,0-1 16,0 0-16,0 0 0,0 0 0,0 0 15,0 1-15,0-1 0,0 0 16,0 0-16,0 0 0,0 0 16,0 1-16,0-1 0,0 0 15,0 0-15,22-21 16,-1 0-16,0 0 15,0 0-15,0 0 0,0-21 16,1 21-16,-1-21 0,0 0 0,-21-1 16,21 1-16,0 0 0,0 0 0,-21 0 15,22-22-15,-1 22 0,-21 0 16,0 0-16,21 0 0,0 0 0,-21-1 16,0 1-16,0 0 0,21 21 15,-21 21 16,0 0-31,0 1 16,0-1-16,0 0 0,0 0 0,0 0 16,0 0-16,0 1 0,0-1 0,0 0 15,0 0-15,21 0 0,-21 0 16,22-21-16,-1 22 0,0-22 16,0 0-16,0 0 0,0 0 0,22 0 15,-1 0-15,0 0 0,1 0 0,-1 0 16,0 0-16,1-22 0,-1 1 0,0 0 15,-20 0-15,-1 0 0,21 0 16,-42-1-16,21 1 0,-21 0 16,21-21-16,-21 21 0,0-1 0,0 1 15,0 0-15,0 0 0,-21 0 0,0 21 16,0 0-16,0 0 0,0 0 16,-22 0-16,22 0 0,0 21 0,0 0 15,21 0-15,-21 0 0,21 1 0,-22-1 16,22 21-16,0-21 0,0 0 0,0 1 15,0-1-15,22 0 0,-1 0 16,-21 0-16,21 0 0,0-21 0,0 0 16,0 22-16,1-22 0,-1 0 0,0 0 15,0 0-15,0 0 0,0-22 16,1 22-16,-1-21 16,0 21-16,0-21 0,0 0 0,0 0 15,1 0-15</inkml:trace>
  <inkml:trace contextRef="#ctx0" brushRef="#br0" timeOffset="-81178.47">18288 14076 0,'0'0'15,"21"0"-15,0 0 0,0 0 0,1 0 16,-1 0-16,0 0 16,-21-21-16,21 0 0,0 21 15,-21-22-15,0 1 0,0 0 0,21 0 16,-21 0-16,0 0 0,0-1 0,0 1 15,0-21-15,-21 21 0,0 0 16,0-1-16,-21 1 0,-1 0 0,22 21 16,-21 0-16,-1 0 0,1 0 0,0 0 15,-1 21-15,1 0 0,0 1 16,-1-1-16,1 21 0,21 0 16,0-20-16,0 20 0,-1 0 0,22 1 15,0-1-15,0-21 0,0 21 0,0-20 16,0-1-16,0 21 0,22-21 0,-1 0 15,0-21-15,0 22 0,21-22 16,-20 0-16,20 0 0,0 0 0,-21 0 16,22 0-16,-1 0 0,0-22 0,-20 1 15,20 0-15,0 0 0,-21 0 0,1 0 16,20-1-16,-21 1 0,-21 0 16,21-21-16,-21 21 0,21-22 0,-21 22 15,0-21-15,0 21 0,0-22 16,0 22-16,0 0 0,0 0 15,-21 21 1,0 0-16,21 21 0,-21 0 16,0 21-16,21-20 0,-21-1 0,21 0 15,0 21-15,0-21 0,0 22 0,0-22 16,0 21-16,21-21 0,0 1 16,0-1-16,0 21 0,0-21 0,1-21 15,-1 21-15,21 1 0,0-22 0,-20 0 16,20 0-16,0 0 0,-21 0 0,22 0 15,-1 0-15,-21 0 0,0 0 16,22-22-16,-22 1 0,0 0 16,0 0-16,0 0 0,1-22 0,-1 22 15,0-21-15,0 0 0,0-1 0,-21 1 16,21 0-16,1-1 0,-22-20 16,0 20-16,21 1 0,0 0 0,-21 21 15,0-22-15,0 22 0,0 0 0,0 0 16,-21 42-1,0 0 1,21 0-16,-22 0 0,1 22 0,21-1 16,0-21-16,0 22 0,-21-1 0,21-21 15,0 21-15,0 1 0,0-22 0,0 21 16,0-21-16,0 22 16,21-22-16,-21 0 0,21 0 0,1 22 15,-1-43-15,0 21 0,0 0 0,0 0 16,0-21-16,22 0 0,-22 0 0,0 0 15,21 0-15,-20 0 0,20 0 0,-21 0 16,21-21-16,-20 0 0,20 0 16,0-1-16,-21 1 0,22 0 0,-22-21 15,0-1-15,0 1 0,0 0 0,1-1 16,-1 1-16,-21-21 0,0 20 0,0-20 16,0 20-16,0 1 0,0 0 15,0 21-15,0-22 0,0 22 16,-21 21-16,-1 0 15,1 21-15,0 0 0,21 22 0,-21-1 16,0 0-16,0 1 0,21-1 16,-22 0-16,22 1 0,0 20 0,0-20 15,0-1-15,0-21 0,0 21 0,0 1 16,0-22-16,0 0 0,0 21 0,22-20 16,-1-1-16,0-21 0,-21 21 15,21 0-15,0-21 0,0 0 0,1 0 16,-1 0-16,0 0 0,21 0 0,-21 0 15,22 0-15,-1-21 0,0 0 0,1 0 16</inkml:trace>
  <inkml:trace contextRef="#ctx0" brushRef="#br0" timeOffset="-80106.43">20574 14139 0,'0'22'16,"21"-22"15,0 0-31,0 0 16,1 0-16,-1-22 0,-21 1 15,21 0-15,0 0 0,0 0 0,0 0 16,-21-1-16,22-20 0,-1 0 16,0-1-16,0 1 0,0-21 15,0-1-15,1 22 0,-1-22 0,-21 1 16,0 20-16,0 1 0,0 0 0,0-1 15,0 22-15,0 0 0,-21 21 16,-1 0 0,1 21-16,0 0 0,0 22 0,21-1 15,-21 0-15,21 1 0,-21 20 0,21-20 16,-22-1-16,22 21 0,0-20 0,0-1 16,0 0-16,0 1 0,0-1 15,22-21-15,-1 22 0,0-22 0,0 21 16,0-21-16,0 0 0,1-21 15,-1 22-15,21-22 0,-21 0 0,0 0 16,1 0-16,-1 0 0,21 0 16,-21 0-16,0-22 0,1 1 0,-1 0 15,0 0-15,-21-21 0,21 20 0,0-20 16,-21 0-16,21-1 0,1-20 0,-22 21 16,21-22-16,-21 22 0,0-1 15,0 1-15,0 0 0,0 21 0,0-1 16,0 44-1,-21 20 1,-1-21-16,1 21 0,21 1 0,-21-1 16,0 0-16,21 1 0,0-1 15,-21-21-15,0 22 0,21-1 0,-22-21 16,22 21-16,0-20 0,0-1 0,0 0 16,-21 0-16,21 0 0,0 0 0,0 1 15,0-44 16,21 1-31,1 21 16,-22-21-16,21 0 0,0 0 0,0-22 16,0 22-16,0 0 0,1 0 15,-1 0-15,0 0 0,-21-1 16,21 22-16,-21-21 0,21 21 0,-21 21 31,0 1-31,0-1 16,0 0-16,0 0 0,0 0 0,0 0 15,0 1-15,0-1 0,0 0 16,21 0-16,1 0 0,-1-21 16,0 0-16,0 0 0,0 0 15,22 0-15,-22 0 0,21 0 0,-21 0 16,22 0-16,-1 0 0,-21 0 0,21 0 16,1-21-16,-22 0 0,21 21 0,-21-21 15,22-22-15,-22 22 0,0 0 16,0-21-16,0-1 0,-21 22 15,0-21-15,22 21 0,-22 0 0,0-1 16,0 1-16,-22 21 16,1 0-1,21 21-15,-21 1 0,0-1 0,21 21 16,-21-21-16,21 0 0,0 1 0,0-1 16,0 0-16,0 0 0,0 0 0,0 0 15,0 1-15,0-1 0,21 0 16,0-21-16,0 21 15,0-21-15,1 0 0,-1 0 0,0 0 16,0 0-16,0 0 16,0-21-16,-21 0 15,0 0-15,22-1 16,-22 1-16,0 0 0,0 0 0,0 0 16,0 0-16,0-22 0,-22 22 0</inkml:trace>
  <inkml:trace contextRef="#ctx0" brushRef="#br0" timeOffset="-79826.59">20574 13631 0,'0'0'0,"-42"22"0,-1-22 0,1 0 16,0 0-16,20 0 0,1 21 15,64 0 1,-22-21-16,21 0 15,0 0-15,1 0 0,20 0 0,-20 0 16,20 0-16,1 0 0,-1 0 16,-21 0-16,22 0 0,-22 0 0,1 0 15,20 0-15,-42 0 0,22 0 0,-1 0 16,-21 0-16,0 0 0,0 0 0,1 0 16,-22-21-16,0 0 15,-22 21 1,1 0-16,21-22 0</inkml:trace>
  <inkml:trace contextRef="#ctx0" brushRef="#br0" timeOffset="-79089.69">23580 13483 0,'0'0'0,"0"-21"0,0-42 16,0 41-16,0 1 15,0 0-15,0 0 16,-22 21-16,1 0 0,0 0 16,0 0-16,0 0 0,0 0 0,-1 0 15,1 21-15,0 0 0,0 0 0,0 22 16,0-22-16,-1 21 0,22-21 16,0 22-16,-21-1 0,21 0 0,-21-20 15,0 20-15,21 0 0,0 1 0,0-22 16,0 21-16,0-21 0,0 0 15,0 22-15,0-22 0,21 0 16,0-21-16,0 21 0,22 0 0,-22-21 16,21 0-16,1 0 0,-1 0 0,0 0 15,-21 0-15,22-21 0,-1 0 0,0 0 16,-20 0-16,20 0 0,-21-1 16,0-20-16,0 0 0,-21 21 0,0-22 15,0 1-15,0 0 0,0-1 0,0 1 16,-21 0-16,0-1 0,0 1 15,-21 21-15,20 0 0,1-1 0,-21 1 16,21 21-16,0 0 0,-22 0 0,22 0 16,0 0-16,-21 0 0,20 0 15,1 0-15,0 0 0,21 21 16,0 1-16,-21-22 0,21 21 0,0 0 16,0 0-16,21-21 0,0 0 15,22 0-15,-22 0 0,21 0 0</inkml:trace>
  <inkml:trace contextRef="#ctx0" brushRef="#br0" timeOffset="-78241.66">24257 13060 0,'0'0'0,"0"-64"16,0 43-1,21 0-15,-21 42 16,0 0-16,0 1 0,0-1 15,0 0-15,0 21 0,0-21 0,0 22 16,-21-1-16,0-21 0,21 22 16,0-1-16,0 0 0,-21 1 0,-1-22 15,22 21-15,-21 0 0,21 1 0,0-22 16,-21 21-16,0-21 0,21 22 16,-21-22-16,21 0 0,0 0 0,-21-21 15,21 21-15,21-42 47,-21 0-47,21 0 0,0 0 0,0 0 16,0-1-16,1 1 0,-1 0 0,21 0 15,-21 0-15,22 0 0,-22-1 0,0 22 16,0 0-16,0 0 0,22 0 16,-22 0-16,0 22 0,-21-1 15,0 0-15,0 0 0,0 0 16,0 0-16,0 1 0,-21-1 0,0 0 15,-22 0-15,22-21 0,-21 21 16,21 0-16,-22 1 0,1-22 16,21 21-16,-22-21 0,22 0 0,-21 21 15,21-21-15,0 0 0,-1 0 0,1 0 16,0 0-16,42 0 31,22 0-31,-22 0 0,0 0 16,21 0-16,-21 0 0,22 0 15,-1-21-15,0 21 0,-20-21 0,20-1 16,0 22-16,1-21 0,-1 0 0,0 0 16,1 0-16,-1 0 0,-21-1 0,0 1 15,22-21-15,-22 21 0,-21 0 16,21-1-16,0 1 0,-21 0 16,21 21-16,-21 21 31,0 0-31,0 1 15,0 20-15,0-21 0,0 0 0,0 22 16,0-1-16,0-21 0,0 21 0,-21 1 16,21-1-16,-21-21 0,21 22 0,-21-1 15,21 0-15,-21 1 0,-1-1 16,1 21-16,21-20 0,0-1 0,-21 22 16,0-22-16,0 0 0,21 1 0,0-1 15,-21 0-15,-1 1 0,22-22 0,-21 0 16,21 0-16,0 0 0,-21 0 15,0 1-15,0-22 0,0 0 16,-1 0 0,1-22-16,21 1 0,0 0 15,0 0-15,0 0 0,-21 0 0,21-22 16,0 22-16,-21-21 0,21-22 0,0 22 16</inkml:trace>
  <inkml:trace contextRef="#ctx0" brushRef="#br0" timeOffset="-78045.77">24596 13272 0,'0'-22'16,"0"44"15,0-1-15,21-21-1,0 21-15,0-21 0,0 0 16,0 0-16,1 0 0</inkml:trace>
  <inkml:trace contextRef="#ctx0" brushRef="#br0" timeOffset="-77705.97">24913 13568 0,'0'0'0,"0"21"0,21-21 16,-21 21-16,21 0 0,1-21 0,-1 0 15,0 22-15,0-22 0,0 0 0,0 0 16,22 0-16,-1 0 0,-21 0 0,22 0 16,-22-22-16,0 1 0,0 21 15,0-21-15,0 0 0,-21 0 16,0 0-16,0-1 0,-21 22 16,0 0-1,0 0-15,-21 0 0,20 0 0,1 0 16,0 22-16,-21-1 0,21 0 0,-1 0 15,1 0-15,0 0 0,0 22 16,0-22-16,21 0 0,0 21 16,0-20-16,0-1 0,0 0 0,0 0 15,0 0-15,0 0 0,0 1 0,21-1 16,0-21-16,0 21 0,0-21 16,1 0-16,-1 0 0,21 0 15,-21 0-15,0 0 0,1-21 0,-1 21 16,21-21-16</inkml:trace>
  <inkml:trace contextRef="#ctx0" brushRef="#br0" timeOffset="-77034.38">25654 13589 0,'0'0'0,"21"-21"0,-21 0 0,0 0 0,0-1 16,0 1-16,-21 21 31,0 0-31,0 21 0,-1-21 16,1 22-16,0-1 0,0 21 0,21-21 15,-21 0-15,21 22 0,-21-22 16,21 21-16,0-21 0,0 1 0,0 20 16,0-21-16,0 0 0,0 0 0,0 1 15,21-1-15,0 0 0,-21 0 16,21-21-16,0 0 0,0 21 0,22-21 16,-22 0-16,0 0 0,21 0 15,-20 0-15,20-21 0,-21 21 0,0-21 16,22 0-16,-22 0 0,0-22 0,0 22 15,21-21-15,-20-1 0,-1 1 16,0 0-16,0-1 0,0 1 0,-21 0 16,21-1-16,1 1 0,-22 21 0,0-21 15,0 20-15,0 1 16,0 42 0,0 1-16,-22-1 0,1 0 15,0 0-15,21 21 0,-21-20 16,0 20-16,21 0 0,0 1 15,-21-1-15,-1 0 0,22-21 0,0 22 16,-21-22-16,21 21 0,0-21 0,0 1 16,0-1-16,0 0 0,0 0 0,21 0 15,1-21-15,-1 0 0,0 21 16,0-21-16,0 0 0,0 0 0,1 0 16,-1-21-16,0 0 0,0 21 0,21-21 15,-20 0-15,-1 0 0,0-22 0,0 22 16,0 0-16,0 0 0,1 0 15,-1 21-15,0-22 0,-21 44 32,0-1-17,0 0-15,0 0 0,0 0 0,0 0 16,-21 1-16,21-1 0,0 0 0,-21 0 16,21 0-16,-22 0 0,22-42 62,0 0-62,0 0 16,0 0-16</inkml:trace>
  <inkml:trace contextRef="#ctx0" brushRef="#br0" timeOffset="-76758.52">25866 13399 0,'0'0'0,"-43"0"16,64 0-1,22 21 1,-1-21-16,-21 0 0,22 0 0,-1 0 16,21 0-16,-20 0 0,-1 0 0,0 0 15,1 0-15,-1 0 0,0 0 16,-20 0-16,-1 0 0,0 0 15,0 0-15,0 0 16,-63 0 15,21 0-31,0 0 0,-22 0 0,22 0 16</inkml:trace>
  <inkml:trace contextRef="#ctx0" brushRef="#br0" timeOffset="-75998.08">11705 15409 0,'0'22'16,"0"-1"-1,0 0-15,0 0 16,0 0-16,0 0 0,0 1 0,0-1 16,-21 0-16,21 0 0,-21 21 0,0-20 15,-1-1-15,22 0 0,-21 0 0,0-21 16,21 21-16,0 0 0,-21-21 15,21 22-15,-21-22 0,0 0 16,-1 0 15,22-22-15,0 1-16,0 0 0,0 0 0</inkml:trace>
  <inkml:trace contextRef="#ctx0" brushRef="#br0" timeOffset="-75830.18">11515 15219 0,'0'0'0,"0"-21"0,0-22 16,0 22-1,-22 21-15,22-21 16,22 21 31,-1 0-47,0 0 0</inkml:trace>
  <inkml:trace contextRef="#ctx0" brushRef="#br0" timeOffset="-75362.68">12023 15261 0,'0'21'15,"0"1"-15,0-1 0,0 0 0,0 0 16,0 0-16,0 0 0,0 1 0,0-1 15,0 0-15,0 0 0,0 0 16,0 0-16,-22 1 0,1-1 16,21 0-16,-21 0 0,0-21 0,0 21 15,21 0-15,-21-21 0,-1 22 16,1-22-16,21-22 31,0 1-15,0 0-16,0 0 0,21 0 15,1 0-15,-1-1 0,0-20 0,0 21 16,21-21-16,-20 20 0,20 1 0,0-21 16,-21 21-16,22 0 0,-1-1 15,0 22-15,-20 0 0,20 0 0,-21 0 16,21 0-16,-20 22 0,-1-1 16,-21 0-16,0 0 0,21 21 15,-21-20-15,0 20 0,0-21 0,0 21 16,0-20-16,0-1 0,0 21 0,-21-21 15,21 0-15,-21 1 0,21-1 0,0 0 16,-22 0-16,22 0 16,22-21-1,-1 0 1,0 0-16,0-21 0,0 0 0,22 0 16</inkml:trace>
  <inkml:trace contextRef="#ctx0" brushRef="#br0" timeOffset="-75081.84">13695 15071 0,'0'0'0,"21"-21"0,0 21 0,0-22 0,-21 44 32,0 20-32,0-21 15,-21 21-15,21 1 0,0-1 16,-21 0-16,0 1 0,21-1 0,-21 0 15,21 1-15,0-1 0,-22 0 0,1 1 16,21-1-16,-21-21 0,21 22 16,0-22-16,-21 21 0,21-21 15,-21 0-15,21 1 0,-21-1 0,21 0 16,0 0-16,0-42 31,-22 0-15,1 0-16</inkml:trace>
  <inkml:trace contextRef="#ctx0" brushRef="#br0" timeOffset="-74297.77">13314 15600 0,'0'0'0,"-21"0"0,21-21 0,21 0 31,21 21-31,-21 0 0,22 0 16,-22 0-16,21-22 0,0 22 15,1 0-15,-1-21 0,22 0 0,-22 21 16,21-21-16,-20 0 0,20 0 0,-20-1 15,20-20-15,-21 21 0,1 0 16,-1-22-16,0 22 0,-20-21 0,-1 21 16,-21 0-16,0-1 0,0 1 0,0 0 15,-21 21 1,-1 0-16,1 21 16,0 0-16,0 22 0,21-22 15,-21 0-15,21 21 0,0-20 16,-21 20-16,21-21 0,-22 21 15,22-20-15,0 20 0,0-21 0,-21 0 16,21 22-16,-21-22 0,0 0 0,21 0 16,0 0-16,0 0 0,-21-21 15,21 22-15,0-1 16,21-21 0,0-21-16,0 21 15,0-22-15,1 1 0,-1 0 16,21 0-16,-21 0 0,0 0 0,22-1 15,-22 1-15,0 21 0,21-21 0,-20 0 16,-1 0-16,0 21 0,0 0 0,0 0 16,0 0-1,-21 21 1,0 0-16,0 0 16,0 0-16,-21 1 0,21-1 15,-21 0-15,21 0 16,0 0-16,0 0 0,0 1 15,0-1-15,21-21 0,0 0 16,1 0-16,-1 0 0,0 0 16,0 0-16,0 0 0,0 0 0,1 0 15,-1 0-15,0 0 0,0 0 0,0-21 16,0-1-16,1 22 0,-1-21 0,0 0 16,-21 0-16,21 0 15,-21 0-15,0-1 0,0 1 0,0 0 16,0 0-16,-21 21 15,0 0-15,0 0 0,-1 0 16,1 21-16,0 0 16,21 0-16,-21 1 0,21-1 0,0 0 15,0 0-15,0 0 0,0 0 16,0 1-16,0-1 0,21-21 0,0 21 16,0-21-16,1 0 0,-1 21 15,0-21-15,0 0 0,0 0 16,0 0-16,1 0 0,20 0 15,-21-21-15,0 21 0,0-21 0,22 21 16,-22-21-16,21-1 0</inkml:trace>
  <inkml:trace contextRef="#ctx0" brushRef="#br0" timeOffset="-73440.19">16468 15198 0,'0'0'0,"21"-21"0,-21-1 15,21-20-15,-21 21 0,0 0 0,0 0 16,0-1-16,21 22 31,-21 22-31,21-1 16,-21 21-16,0-21 0,21 22 15,1-1-15,-22 0 0,21 22 0,-21-22 16,0 0-16,21 1 0,-21-1 0,21-21 16,-21 22-16,0-1 0,0-21 0,0 0 15,0 0-15,0 1 0,0 20 16,21-42-1,0 0 1,1 0-16,-22-21 16,21 0-16,0-22 15,0 22-15,-21 0 0,21-21 0,0 20 16,-21-20-16,22 0 0,-1-1 0,0 1 16,0-21-16,0 20 0,0 1 15,-21 0-15,22 20 0,-1-20 0,0 21 16,0 0-16,-21 0 0,21 21 15,-21 21 95,21-21-95,-21 21 1,0 0 47,0 0-48,0 0-15,22 1 16,-22-1-1</inkml:trace>
  <inkml:trace contextRef="#ctx0" brushRef="#br0" timeOffset="-72742.59">16933 15304 0,'0'-22'16,"0"1"-1,0 0-15,0 0 16,0 0-16,0 0 16,0-1-16,0 1 0,0 0 0,0 0 15,21 0-15,1 0 0,-1 21 16,0 0-16,0-22 16,0 22-16,0 0 0,1 0 15,-1 0-15,-21 22 0,21-1 16,-21 0-16,0 0 15,0 0 1,-21-21 15,21-21-15,-21 21 0,-1 0-16,1 0 0,0-21 15,0 21-15,0 0 16,0 0-16,-1 0 0,1 0 15,0 0-15,0 21 0,21 0 0,-21 0 16,0-21-16,-1 22 0,22 20 16,0-21-16,-21 0 0,0 22 0,21-22 15,0 0-15,0 21 0,0-21 0,0 22 16,0-22-16,0 0 0,0 0 16,0 22-16,0-22 0,0 0 0,21 0 15,0-21-15,-21 21 0,43 0 0,-22-21 16,0 22-16,0-22 0,22 0 15,-22 0-15,21 0 0,0 0 16,1 0-16,-22 0 0,21 0 0,1 0 16,-1 0-16,0 0 0,-21-22 0,22 1 15,-1 21-15,-21-21 0,22 0 16,-22 0-16,21 0 0,-21-1 0,0-20 16</inkml:trace>
  <inkml:trace contextRef="#ctx0" brushRef="#br0" timeOffset="-72337.94">17759 15240 0,'0'0'0,"0"-21"0,0 0 0,0 0 0,-21 21 47,-1 0-47,1 21 0,0 0 16,0 21-16,21-21 0,-21 1 0,0 20 16,-1-21-16,22 0 0,0 22 0,0-22 15,-21 21-15,21-21 0,0 0 16,0 1-16,0-1 0,21 0 0,-21 0 15,22-21-15,-1 21 0,0-21 0,21 0 16,-21 0-16,22 0 0,-22 0 16,21 0-16,-21 0 0,22 0 0,-22 0 15,21-21-15,-21 0 0,1 0 0,-1 0 16,0-1-16,-21 1 0,0-21 0,0 21 16,0-22-16,0 1 15,-21 0-15,0 21 0,-1-22 0,1 1 16,0 21-16,0-22 0,0 22 0,-22 0 15,22 21-15,0 0 0,-21 0 0,21 0 16,-22 0-16,22 21 0,0-21 16,0 21-16,0 1 0,-1 20 0,1-21 15,21 0-15,0 0 0,0 1 0,0-1 16,0 0-16,0 0 0,21 0 16,1 0-16,20-21 0,-21 0 0,21 0 15,1 0-15,-22 0 0,21 0 0</inkml:trace>
  <inkml:trace contextRef="#ctx0" brushRef="#br0" timeOffset="-72050.1">18436 15007 0,'0'0'16,"0"-42"-16,0-22 0,0 43 16,0 0-16,0 0 0,-21 21 15,0 0 1,21 21-16,-21 0 0,21 22 0,-22-22 15,22 21-15,-21 0 16,21 1-16,0 20 0,0-20 0,-21-1 16,21 0-16,0 1 0,-21-1 0,21 0 0,0 1 15,0-1-15,0-21 0,0 21 16,0-20-16,0-1 0,0 0 16,0 0-16,0 0 0,0 0 0,21-21 31,0-21-16,0 0-15,1 0 0,-22 0 16,21-22-16</inkml:trace>
  <inkml:trace contextRef="#ctx0" brushRef="#br0" timeOffset="-71796.92">18627 14901 0,'0'0'0,"0"-42"0,0 21 15,0 42 1,-22 0-1,22 22-15,0-22 0,0 21 16,0 0-16,0 1 0,0 20 0,0-20 16,0-1-16,0 21 0,0-20 0,0-1 15,0 0-15,0-20 0,0 20 16,0 0-16,-21-21 0,21 1 0,0-1 16,0 0-16,-21 0 0,21 0 0,0 0 15,0 1-15,21-22 31,0-22-31,-21 1 16,22 21-16,-1-21 0</inkml:trace>
  <inkml:trace contextRef="#ctx0" brushRef="#br0" timeOffset="-71442.12">18817 15431 0,'0'21'31,"21"-21"-16,0 0-15,1 0 16,-1 0-16,0 0 16,0 0-16,0 0 0,0-21 0,1-1 15,-1 22-15,0-21 16,0 21-16,-21-21 0,21 0 0,-21 0 16,0 0-16,0-1 0,0 1 15,-21 21-15,0 0 0,0 0 16,0 0-16,-1 0 0,1 0 15,0 21-15,0 1 0,0-1 0,21 0 16,-21 0-16,-1 0 0,22 0 0,-21 1 16,21-1-16,0 0 0,0 21 0,0-21 15,0 1-15,0-1 16,0 0-16,21 0 0,1-21 0,-22 21 16,21-21-16,0 0 0,0 0 0,0 0 15,0 0-15,1 0 0,20 0 16,-21 0-16,0 0 0,0 0 15,1-21-15</inkml:trace>
  <inkml:trace contextRef="#ctx0" brushRef="#br0" timeOffset="-69949.49">19558 15219 0,'0'0'0,"21"-21"0,-21 0 15,-21 21 16,21 21-31,-21 0 16,0 0-16,21 0 0,-22 22 0,22-22 16,-21 0-16,0 21 0,21-21 15,0 1-15,0 20 0,0-21 0,0 0 16,0 0-16,0 1 0,0-1 0,0 0 16,21 0-16,0 0 0,1-21 15,-1 0-15,21 21 0,-21-21 16,0 0-16,1 0 0,20 0 0,-21 0 15,0 0-15,0-21 0,1 21 0,-1-21 16,21 0-16,-42 0 0,21 0 16,0-1-16,1-20 0,-1 21 15,0-21-15,-21-22 0,21 22 0,0-22 16,-21 22-16,0-22 0,21 1 0,-21 21 16,22-22-16,-22 22 0,0-1 15,0 1-15,0 0 0,0 21 0,0-1 16,0 1-16,0 42 15,0 1 1,0 20-16,0 0 0,0-21 16,0 43-16,0-22 0,0 1 0,0 20 15,0-21-15,0 22 0,0-22 0,0 22 16,0-22-16,0 0 16,0-20-16,0 20 0,0 0 0,0-21 15,0 1-15,0-1 0,21 0 0,-21 0 16,21-21-16,0 0 0,0 0 15,0 0-15,1 0 0,-1 0 16,0 0-16,0-21 0,0 0 16,0 21-16,1-21 0,-1-22 0,0 22 15,0 0-15,0-21 0,0 20 16,1-20-16,-1 21 0,0 0 0,0-22 16,-21 22-16,0 0 0,0 42 31,0 0-16,0 1-15,0-1 0,-21 0 0,0 0 16,21 0-16,0 0 0,0 1 0,-21 20 16,21-21-16,0 0 0,0 0 15,0 1-15,0-1 0,21-21 16,0 0-16,0 21 0,0-21 0,0 0 16,1 0-16,-1 0 0,0 0 0,0 0 15,0 0-15,0-21 0,22 21 16,-22-21-16,0-1 0,0 1 0,0 0 15,-21 0-15,22 0 0,-1 0 0,-21-1 16,21 1-16,-21 0 0,21 0 0,-21 0 16,21 0-16,-21-1 15,0 44 1,0-1-16,0 0 16,0 0-16,0 0 15,0 0-15,0 1 0,-21-1 0,21 0 16,0 0-16,0 0 0,0 0 15,21-21-15,0 0 16,1 0-16,-1 0 16,0 0-16,-21-21 15,0 0-15,0 0 16,0 0-16,0 0 0,-21-1 16,21 1-16,0 0 15,-21 0-15,-1 0 0,1 0 0,21-1 16,-21 1-16,42 0 31,0 21-15,1 0-16,-1 0 0,21-21 0,-21 21 15,0 0-15,22 0 0,-22-21 0,0 21 16,0 0-16,0 0 0,1 0 16,-1 21-16,0 0 0,0 0 15,0 0-15,-21 1 0,0-1 16,21 21-16,-21-21 0,0 0 0,0 1 15,0-1-15,0 0 0,0 0 16,0 0-16,0 0 0,0 1 16,0-1-16,-21 0 0,21 0 15,-21 0-15,0-21 16,21 21 0,-21-21-16,21-21 15,0 0 1,0 0-16,0 0 0,0 0 15,21-1-15,-21 1 0,21 0 16,0-21-16,0 21 0,1-22 16,-1 1-16,21 21 0,-21-22 0,0 1 15,22 0-15,-22 21 0,21-22 0,-21 22 16,1 21-16,-1-21 0,0 21 16,0 0-16,0 21 0,0 0 0,1 0 15,-22 22-15,21-22 0,0 21 0,-21 1 16,0-22-16,0 21 0,0 0 0,0-20 15,0 20-15,0-21 0,-21 21 16,21-20-16,0-1 0,-21 0 0,-1 0 16,1 0-16,0 0 0,21 1 15,-21-22 1,0 0 0,21-22-1,-21 1-15,21 0 0,-22 21 16,22-21-16,0 0 0,-21-22 0</inkml:trace>
  <inkml:trace contextRef="#ctx0" brushRef="#br0" timeOffset="-69736.61">21251 14923 0,'0'0'15,"-42"-22"1,21 22-16,0 0 15,-1 0 1,1 0 31,0 0-47,0 0 16</inkml:trace>
  <inkml:trace contextRef="#ctx0" brushRef="#br0" timeOffset="-69526.73">20002 15071 0,'0'0'0,"22"0"31,-1 0-31,0 0 0,21 0 0,-21 0 16,22 0-16,-1 0 0,0 0 15,1 0-15,-1 0 0,0 0 0,1 0 16,-1 0-16,-21 0 0,22 0 0,-22 0 16,0 0-16</inkml:trace>
  <inkml:trace contextRef="#ctx0" brushRef="#br0" timeOffset="-68414.29">5800 16870 0,'0'0'0,"0"-21"0,21 21 16,0-21-16,-21 42 47,0 0-47,0 0 0,0 21 0,0-20 15,0 20-15,0 0 0,0 1 16,0-1-16,0-21 0,0 21 0,0 1 16,0-1-16,0-21 0,0 22 15,-21-22-15,21 21 0,-21-21 0,-1 0 16,22 1-16,0-1 0,-21 0 0,21 0 16,-21-21-16,0 0 15,0 0 1,21-21-16,0 0 15,0 0-15,0-1 0,0 1 16,0-21-16,0 21 0,21-22 0,0 1 16,0 21-16,-21-43 0,21 22 15,1 0-15,20-1 0,-21 1 0,0 0 16,0-1-16,1 1 0,20 21 16,-21 0-16,0 0 0,0-1 0,1 22 15,-1 0-15,0 0 0,0 22 0,0-1 16,-21 0-16,0 0 0,21 0 15,-21 22-15,0-22 0,0 21 16,0-21-16,-21 22 0,0-22 0,0 0 16,0 0-16,-22 0 0,22 0 0,-21 1 15,21-1-15,0-21 0,-1 0 16,1 0-16,0 0 0,0 0 16,0 0-1,42 21 16,0 0-31,0 0 0,0-21 0,1 21 16,-1 1-16,21-1 0,-21 0 16,0 0-16,1 0 0,-1 0 0,0 1 15,0-1-15,0-21 0,0 21 16,1 0 0,-1-21-16,0 0 31,0 0-31,-21-21 15,21 21-15,-21-21 16,21 0-16,1-1 0,-22 1 16</inkml:trace>
  <inkml:trace contextRef="#ctx0" brushRef="#br0" timeOffset="-68165.43">6519 17018 0,'0'0'0,"0"-21"15,21 21 1,1 0-16,-1 0 0,0-21 16,0 21-16,0 0 0,22 0 0,-1-21 15,0 21-15,1 0 0,-1-22 0,0 22 16,1 0-16,-1 0 0,0-21 16,1 21-16,-1-21 0,-21 21 0,0 0 15,0 0-15,-42 0 31,0 0-15,0 0-16,0 0 16</inkml:trace>
  <inkml:trace contextRef="#ctx0" brushRef="#br0" timeOffset="-67925.64">6921 16933 0,'0'22'15,"-21"-1"-15,21 0 16,0 0-16,-21 0 15,21 22-15,0-22 0,0 0 0,0 21 16,0-21-16,0 22 0,0-22 16,0 21-16,0 1 0,0-22 0,-21 21 15,21-21-15,0 22 0,-21-1 0,21-21 16,-21 0-16,21 22 16,0-22-16,0 0 0,-22 0 15,22 0-15,0-42 31,0 0-15,22 0-16</inkml:trace>
  <inkml:trace contextRef="#ctx0" brushRef="#br0" timeOffset="-67305.99">7641 17463 0,'-21'0'0,"0"0"0,21-22 31,21 22-31,0 0 0,0 0 16,22 0-16,-1 0 0,0 0 0,1 0 15,20 0-15,1 0 0,-1 0 16,-21 0-16,22 0 0,-1-21 0,-20 21 15,20 0-15,1 0 0,-22 0 0,0 0 16,22 0-16,-22 0 0,1 0 16,-1-21-16,0 21 0,1 0 15,-1 0-15,0-21 0,-21 21 0,1-21 16,-1 21-16,-21-21 0,0-1 16,0 1-16,-21 21 15,-1 0-15,1-21 0,-21 0 0,21 21 16,-22 0-16,1 0 0,21 0 15,-21-21-15,20 21 0,-20 0 0,21 0 16,0 0-16,0 0 0,-1 0 16,44-21 15,20 21-31,-21 0 0,0 0 16,22 0-16,-22 0 0,21 0 15,-21 0-15,0 0 0,22 0 0,-22 0 16,0 0-16,0 21 0,-21 0 15,0 0-15,0 0 0,0 0 0,0 1 16,0-1-16,0 0 0,-42 0 0,21 0 16,0 0-16,-1 1 0,-20 20 15,21-21-15,0 0 0,-22 0 0,22 1 16,0-1-16,0 0 0,0 0 0,0 0 16,21 0-16,0 1 15,21-22 1,0 0-1,0-22-15,21 1 0,1 0 16</inkml:trace>
  <inkml:trace contextRef="#ctx0" brushRef="#br0" timeOffset="-66857.64">9419 16849 0,'0'0'0,"0"-21"0,0-1 16,21 1-16,-21 0 0,21 21 0,-21-21 16,22 21-16,-1 0 15,0 21-15,-21 0 0,21 0 0,0 1 16,0 20-16,1 0 16,-22 22-16,21-22 0,0 0 0,-21 1 15,21 20-15,-21-20 0,0-1 0,0 0 16,0 1-16,0-22 0,0 21 15,0-21-15,0 22 0,0-22 0,0 0 16,0 0-16,0 0 0,0 0 0,0 1 16,0-44 15,0 1-31,0 0 0,21-21 16,0 21-16,-21-22 0</inkml:trace>
  <inkml:trace contextRef="#ctx0" brushRef="#br0" timeOffset="-66605.78">10266 16701 0,'0'0'0,"0"-22"0,0 1 15,-21 21 1,-1 21-16,1 1 16,0-1-16,0 21 0,-21 0 0,20 1 15,-20-1-15,0 0 0,21 22 16,-22-22-16,1 1 0,0-1 0,20 0 15,1 1-15,-21-1 0,21-21 0,0 21 16,-1-20-16,22-1 0,0 0 16,0 0-16,0 0 0,0 0 15,22-21 1,-1-21 0,0 0-16,0 21 0,21-21 0</inkml:trace>
  <inkml:trace contextRef="#ctx0" brushRef="#br0" timeOffset="-66210.01">10435 17018 0,'-21'0'32,"0"21"-32,21 0 0,-21 1 15,-1 20-15,22-21 0,-21 0 16,0 22-16,21-22 0,-21 21 0,21-21 15,0 0-15,0 22 0,-21-22 16,21 0-16,0 0 0,0 0 0,0 1 16,21-1-16,0-21 0,0 0 0,0 0 15,1 0-15,-1 0 0,21 0 16,0 0-16,-20 0 0,20-21 0,0-1 16,1 1-16,-22 0 0,21 0 15,-21 0-15,0 0 0,1-1 0,-22 1 16,0-21-16,0 21 0,0-22 0,0 22 15,0 0-15,-22-21 16,1 21-16,0 21 0,-21-22 0,21 22 16,-1 0-16,1 0 0,-21 0 0,21 0 15,0 0-15,-1 0 0,1 0 16,0 0-16,0 22 0,21-1 16,0 0-1,21-21-15,0 0 16</inkml:trace>
  <inkml:trace contextRef="#ctx0" brushRef="#br0" timeOffset="-65961.57">11197 17018 0,'0'21'15,"0"0"-15,0 1 16,-21-1-16,21 0 0,0 0 0,0 0 15,-21 0-15,21 1 0,-21-1 16,21 21-16,-22-21 0,22 0 0,0 1 16,0-1-16,0 0 15,0 0-15,-21-21 0,21 21 16,0-42 15,21 0-31,1 0 16</inkml:trace>
  <inkml:trace contextRef="#ctx0" brushRef="#br0" timeOffset="-65681.73">11176 16722 0,'0'0'0,"-21"-21"0,0 21 16,-1 0-16,1 0 0,21 21 15,0 0 1,21-21 15,1 0-31,-22-21 16,0 0-1,-22 21 1,1 0-16,0 0 16,0 0-16,0 0 15,21 21-15,0 0 0,0 0 16,21 0-16,0 0 15,0 22-15,-21-22 0,43 0 16</inkml:trace>
  <inkml:trace contextRef="#ctx0" brushRef="#br0" timeOffset="-65084.31">11980 17145 0,'0'0'16,"-63"-21"-1,42 21-15,-22-21 0,22 21 0,0 0 0,0 0 16,0 0-16,-1 0 0,1 0 16,0 0-16,0 21 0,0 0 15,0-21-15,21 21 0,-22 0 0,1 1 16,0-1-16,0 0 0,0 0 15,21 0-15,0 0 0,-21 1 0,21-1 16,0 0-16,0 0 0,0 0 16,21-21-1,0 21-15,0-21 0,0 0 16,0 0-16,1 0 0,-1 0 16,21-21-16,-21 0 0,0 21 0,1-21 15,-1 0-15,0 0 0,21-1 0,-21 1 16,1-21-16,-1 21 0,0-22 15,21 1-15,-21 0 0,1-22 16,-22 22-16,21-22 0,-21 22 0,21-21 16,-21-1-16,0 22 0,0-1 15,0 1-15,0 21 0,0-21 0,0 20 16,-21 22-16,0 0 0,-1 0 16,1 22-16,21-1 0,-21 21 15,0 0-15,0 1 0,21-1 0,0 0 16,-21 1-16,21 20 0,0-20 0,0-1 15,0-21-15,0 21 0,21 1 16,0-22-16,0 0 0,0 0 16,0 0-16,22 1 0,-22-1 0,21 0 15,-21-21-15,1 0 0,20 21 16,-21-21-16,0 0 0,0 0 0,1 0 16,20 0-16,-21 0 0,0-21 0,0 21 15,1-21-15,-1 0 0,0-1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19:04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1207 0,'21'0'32,"-21"-22"-17,21 22-15,-21-21 0,0 0 16,0 0 0,0 0-16,0 0 15,0-1 1,0 1-1,0 42 32,0 1-47,-21-1 0,21 21 16,-21-21-16,21 0 0,0 22 16,-21-22-16,0 21 0,0-21 0,21 22 15,-22-22-15,1 21 0,21 1 16,-21-22-16,0 21 0,0-21 0,21 22 15,0-22-15,-21 0 0,21 0 16,-22 0-16,22 0 0,-21-21 16,21 22-16,0-44 31,0 1-31,0 0 16,0 0-16,0 0 0,21 21 15,-21-21-15,22 21 0,-1-22 16,0 22-1,0 0-15,0 0 0,0 0 16,1 0-16,-1 0 0,0 0 16,0 0-16,0 0 0,0 0 0,1 0 15,-1 0-15,0-21 0,0 21 16,0 0-16,0 0 0,1-21 0,-22 0 16,21 21-1,-21-21-15,21 21 0,-21-21 0,0-1 16,0 1-16,0 0 15,0 0-15,0 0 0,0 0 16,0-1-16,0 1 16,0 0-16,-21 21 31,21 21-31,-21 0 16,21 1-16,0-1 0,0 0 15,-22 21-15,1-21 0,21 1 16,-21 20-16,21-21 0,0 21 15,-21-20-15,0 20 0,21 0 16,0-21-16,-21 22 0,21-22 0,-22 21 16,22-21-16,-21 1 0,21-1 15,0 0-15,0 0 0,-21 0 0,21 0 16,-21-21-16,21 22 16,21-44 46,0 22-62,-21-21 16,21 0-16,1 21 0,-22-21 0,21 0 15,0 21-15</inkml:trace>
  <inkml:trace contextRef="#ctx0" brushRef="#br0" timeOffset="647.13">1630 1672 0,'0'21'46,"21"-21"-14,0 0-17,0 0 1,0-21 0,-21 0-16,0 0 15,0 0 1,-21 21-1,0 0 1,0 0-16,0 0 16,21 21-16,0 0 0,-21-21 0,21 21 15,-22 0-15,22 1 16,0-1-16,22-21 31,-1 0-31,0 0 16,0-21-16,0-1 15,0 1 1,-21 0-16,0 0 16,0 0-1,-21 0 1,0 21 0,0 0-1,21 21-15,-21-21 0,21 21 16,-21-21-16,21 21 0,0 0 31,21-21 16,0-21-47</inkml:trace>
  <inkml:trace contextRef="#ctx0" brushRef="#br0" timeOffset="5875.22">2815 1969 0,'0'-22'0,"0"1"47,21 21-15,0-21-1,1 21-31,-1 0 15,-21-21-15,21 21 16,0-21-16,-21 0 16,21-1-16,0 22 15,-21-21-15,0 0 16,0 0-16,0 0 16,0 0-16,0-1 15,0 1-15,-21 0 16,0 21-16,0 0 15,0 0-15,0 0 16,-1 0-16,1 21 0,0 0 0,0 1 16,0-1-16,-22 0 0,22 21 15,0 1-15,-21-1 0,21 0 16,-1 1-16,-20-1 0,21 0 0,0 1 16,0-1-16,21 0 0,0 1 0,-22-1 15,22 0-15,0 1 0,0-1 16,0-21-16,0 21 0,22-20 0,-22-1 15,21 0-15,0 0 0,0 0 16,0 0-16,0-21 0,22 0 0,-22 0 16,0 0-16,21 0 0,-20 0 0,20 0 15,-21 0-15,21 0 0,-20-21 16,20 0-16,0 0 0,-21 0 0,22 0 16,-1-1-16,-21 1 0,22 0 15,-22 0-15,21 0 0,-21 0 16,0-1-16,1 1 0,-1 0 0,0 0 15,0 0-15,0 21 0,-21-21 0,0-1 16,0 1-16,0 0 16,0 0-1,-21 21 17,0 21-17,21 0-15,-21 0 0,0 1 16,21-1-16,-22 0 0,22 0 15,0 0-15,0 0 0,-21 22 0,21-22 16,-21 0-16,21 0 0,0 0 16,0 1-16,0-1 0,0 0 15,0 0-15,21 0 0,0 0 0,1-21 16,-1 0-16,0 0 0,0 0 0,21 0 16,-20 0-16,-1 0 0,21 0 15,-21-21-15,0 21 0,22-21 0,-22 0 16,0 21-16,0-21 0,-21 0 0,21-1 15,-21 1-15,0 0 0,0-21 16,0 21-16,0-1 0,0 1 16,0 0-16,-21 0 0,0 0 0,0 0 15,0 21-15,0 0 0,-1 0 0,1 0 16,0 0-16,-21 0 0,21 0 16,-1 0-16,1 0 0,0 21 0,0-21 15,0 21-15,0 0 0,21 0 31,21-21-31,0 0 0,0 0 16,0 0-16,22 0 0,-22-21 0,21 21 16,0-21-16,-20 21 0,20-21 15,0 0-15,-21 21 0,22-22 0,-1 22 16,-21-21-16,0 21 0,22 0 16,-22-21-16,0 21 0,0 0 15,0 0-15,1 0 16,-22 21-16,0 0 0,21-21 15,-21 22-15,0-1 0,0 0 0,0 0 16,0 0-16,0 0 0,0 1 16,0-1-16,0 0 0,0 0 0,0 0 15,0 0-15,0 1 0,-21-1 0,21 0 16,-22 0-16,22 0 16,0 0-16,-21-21 0,21-21 46,0 0-30,21 0-16,-21-21 0,22 20 0,-1-20 16,0 21-16,0-21 0,21 20 15,-20-20-15,-1 21 0,0 0 0,0 0 16,0-1-16,0 1 0,1 0 0,-1 21 16,0 0-16,-21 21 15,0 0 1,0 1-16,0-1 0,0 0 0,0 0 15,0 0-15,0 0 0,0 1 0,0-1 16,0 0-16,0 21 0,0-21 16,0 1-16,21-22 0,-21 21 15,21 0-15,-21 0 0,21-21 0,-21 21 16,22-21-16,-1 0 0,0 0 0,0 0 16,0 0-16,0 0 0,1 0 15,-1 0-15,0 0 0,0 0 0,0-21 16,0 0-16,1 0 0,20 0 0,-21-1 15,0 1-15,0 0 0,1-21 16,-1 21-16,0-1 0,0-20 0,0 0 16,0 21-16,1-22 0,-1 1 0,-21 0 15,21-1-15,-21 1 0,21 0 16,-21-1-16,21 22 0,-21-21 0,0 21 16,0-1-16,0 1 0,0 0 15,0 0-15,0 42 31,0 0-31,-21 22 0,21-22 16,0 0-16,-21 21 0,21 1 0,-21-1 16,0-21-16,21 21 0,0 1 15,-22-22-15,1 21 0,21-21 0,-21 22 16,21-22-16,0 0 0,0 21 0,0-20 16,0-1-16,0 0 0,0 0 15,0 0-15,0 0 0,0 1 16,21-22 15,0 0-31,1 0 0,-1-22 16,-21 1-16,21 21 0,-21-21 0,0 0 15,21 0-15,0 0 0</inkml:trace>
  <inkml:trace contextRef="#ctx0" brushRef="#br0" timeOffset="6167">4551 2096 0,'-21'0'16,"42"0"15,0 0-31,0 0 0,0 0 0,0 0 16,22 0-16,-22-22 0,21 22 15,1 0-15,-22 0 0,0-21 0,21 21 16,-21 0-16,1 0 0,-1 0 0,0-21 15,0 21 1,0 0-16,-21-21 63</inkml:trace>
  <inkml:trace contextRef="#ctx0" brushRef="#br0" timeOffset="7923.27">5567 2307 0,'21'0'16,"0"0"-1,0 0-15,0 0 0,1-21 16,-1 0-16,0 21 0,-21-21 16,21 0-16,-21-1 0,0 1 15,0 0-15,0 0 0,0 0 16,0 0-16,0-1 0,0 1 0,0 0 15,-21 0-15,0 21 0,0 0 16,-1 0-16,1 0 16,-21 0-16,21 0 0,0 21 15,-1-21-15,-20 21 0,21 0 0,-21 1 16,20-1-16,-20 21 0,21-21 16,0 0-16,-22 22 0,22-1 0,21-21 15,-21 22-15,21-22 0,-21 21 0,21-21 16,0 22-16,0-22 0,0 0 0,21 0 15,0 0-15,0 0 0,1-21 16,-1 22-16,0-22 0,21 0 0,-21 0 16,22 0-16,-22 0 0,0 0 0,21-22 15,-20 22-15,20-21 0,-21 0 16,21 0-16,-20 0 0,-1 0 16,21-1-16,-21-20 0,0 21 0,1 0 15,-22-22-15,21 22 0,0-21 0,-21 21 16,0-22-16,0 22 0,0 0 15,0 0-15,21 0 0,-21 0 0,0 42 32,-21 0-17,21 0-15,-21 0 16,21 0-16,0 1 0,0-1 0,0 21 16,0-21-16,0 0 0,0 1 0,0-1 15,0 0-15,0 0 0,0 0 16,0 0-16,0 1 0,0-1 15,21 0-15,0-21 0,0 21 16,0-21-16,1 0 0,-1 0 0,0 0 16,0 0-16,0 0 0,0-21 15,1 21-15,20-21 0,-21 0 0,0 21 16,0-22-16,1 1 0,-1-21 0,0 21 16,0 0-16,-21-1 0,21 1 0,0-21 15,-21 21-15,0 0 0,0-1 16,0 1-16,0 0 0,22 21 0,-22-21 15,0 42 17,0 0-32,0 0 15,-22 1-15,22-1 0,0 0 16,0 0-16,0 0 0,0 0 0,0 1 16,0-1-16,0 0 0,0 0 0,0 0 15,0 0-15,0 1 16,0-1-16,22-21 15,-1 0-15,0 0 0,0 0 16,0 0-16,0 0 0,1 0 0,-1-21 16,0 21-16,0-22 0,0 1 15,0 0-15,1 0 0,-1 0 16,-21 0-16,21-1 0,0 1 16,-21 0-16,0 0 0,0 0 0,0 0 15,21-1-15,-21 1 16,-21 42 15,21 1-31,0-1 16,-21 0-16,0 0 0,21 0 15,-21 0-15,21 1 0,0-1 0,0 0 16,-22-21-16,22 21 0,-21 0 0,21 0 16,-21 1-16,21-1 15,0-42 32,0-1-47,0 1 0,0 0 16,0 0-16,0 0 15,21-22-15,0 22 0,1 0 0,-22 0 16,21 0-16,0 0 0,0-1 0,0 1 16,0 0-16,1 0 0,-1 21 0,0 0 15,0-21-15,0 21 16,0 0-16,1 0 0,-1 0 0,-21 21 15,21-21-15,0 21 0,0 0 0,-21 0 16,0 1-16,0-1 16,0 0-16,0 0 0,0 0 15,0 0-15,0 1 0,0-1 0,0 0 16,0 0-16,0 0 0,0 0 16,0 1-16,0-1 15,21-21 1,1 0-16,-1 0 0,0 0 0,0 0 15,0 0-15,0 0 0,1 0 0,-1 0 16,0-21-16,0 21 0,0-22 16,0 1-16,1 0 0,20 0 0,-21 0 15,0 0-15,0-1 0,22 1 0,-22 0 16,0 0-16,0-21 0,0 20 0,-21 1 16,0 0-16,0-21 15,0 21-15,0-1 0,0 1 0,0 0 16,-21 21-1,0 21-15,0 0 16,0 1-16,21-1 16,0 0-16,0 0 0,0 0 0,0 0 15,0 1-15,0-1 0,0 0 16,0 0-16,21-21 0,-21 21 0,21 0 16,0-21-16,-21 22 0,0-1 15,21 0-15,-21 0 16,0 0-1,0 0 1,-21-21-16,0 22 0,0-22 16,0 0-16,0 0 31,-1 0-15,1 0-16,21-22 15,0 1-15,-21 0 0</inkml:trace>
  <inkml:trace contextRef="#ctx0" brushRef="#br0" timeOffset="8239.09">6371 1863 0,'0'0'0,"-21"0"0,0 0 16,42 0 15,0 0-15,0-21-16,-21-1 16,0 1-16,0 0 15,-21 21 1,0 0-1,0 0-15,0 21 16,21 0-16,0 1 16</inkml:trace>
  <inkml:trace contextRef="#ctx0" brushRef="#br0" timeOffset="8963.2">9017 1164 0,'0'0'15,"21"-21"-15,-21 0 16,0 0-16,0 0 15,-21 21 1,0 0 0,0 0-16,-22 0 0,22 21 0,-21 0 15,-1 0-15,1 0 0,0 0 16,-1 1-16,1 20 0,0 0 0,-1 1 16,1-1-16,0 0 0,21 1 0,-22 20 15,22 1-15,0-1 0,-21 1 16,20-1-16,1 1 0,0-1 15,0 1-15,21-1 0,0 1 0,0-22 16,0 21-16,0-20 0,21 20 0,0-20 16,0-1-16,22 0 0,-22 1 15,21-1-15,1-21 0,-1 21 0,-21-20 16,21-1-16,1-21 0,-22 21 0,21-21 16,-21 0-16,1 0 0,-1 0 0,0 0 15,0 0-15,0 0 0,0-21 16,1 21-16,-22-21 0,21-1 15,0 1-15,-21 0 0,21 0 0,0-21 16,0 20-16</inkml:trace>
  <inkml:trace contextRef="#ctx0" brushRef="#br0" timeOffset="9479.03">9313 1778 0,'0'0'0,"0"-21"0,0-21 16,-21 42-1,0 0-15,0 0 16,0 0-16,-1 0 16,22 21-16,-21 0 0,0 0 0,21 0 15,-21 22-15,0-22 0,21 21 16,0 0-16,-21 1 0,-1-22 0,22 21 15,0 1-15,0-22 0,0 21 0,0-21 16,0 22-16,0-22 0,22 0 0,-1 0 16,0 0-16,0 0 0,0 1 15,0-22-15,1 0 0,20 0 0,-21 0 16,0 0-16,22 0 0,-22 0 0,0 0 16,21-22-16,-21 22 0,22-21 0,-22 0 15,0 0-15,21 0 0,-20-22 16,-1 22-16,-21 0 0,21-21 0,-21-1 15,0 1-15,0 0 0,0-1 16,0 1-16,0 0 0,-21 21 16,0-22-16,-1 22 0,1-21 0,0 21 15,0-1-15,0 22 0,-22 0 0,22 0 16,0 0-16,0 0 0,-21 0 16,20 0-16,1 22 0,0-1 0,0 0 15,0 0-15,0 0 0,21 0 0,0 1 16,0-1-16,0 0 0,0 0 0,0 0 15,0 0-15,21-21 16,0 0-16,0 0 0,21 0 0,-20 0 16,-1 0-16</inkml:trace>
  <inkml:trace contextRef="#ctx0" brushRef="#br0" timeOffset="10416.5">10075 1461 0,'0'0'0,"0"-22"16,-21 22 0,0 0-1,0 0-15,0 22 0,21 20 16,-22-21-16,1 21 0,21 1 0,0-1 16,0 22-16,0-22 15,0 21-15,-21-20 0,21 20 0,-21-20 16,21-1-16,0 0 0,0 22 0,-21-22 15,0-21-15,21 22 0,-22-22 0,22 21 16,0-21-16,0 0 0,-21 1 16,21-1-16,0 0 15,0-42 1,0 0-16,0-1 16,21 1-16,-21 0 0,22 0 15,-1 0-15,-21 0 0,21-1 16,0-20-16,0 21 0,0 0 0,1 0 0,20-1 15,-21 1-15,0 21 0,22-21 16,-22 21-16,0 0 0,21 0 16,-21 0-16,1 0 0,-1 0 0,0 21 15,0 0-15,-21 1 0,0-1 16,0 0-16,0 0 0,0 0 16,-21 0-16,0 1 0,0-22 15,-22 21-15,22 0 0,-21 0 0,-1-21 16,22 21-16,-21-21 0,21 0 0,0 21 15,-1-21-15,1 0 0,0 0 16,42 0 15,0 0-31,1 0 0,-1 0 16,0 0-16,21 0 0,-21 0 16,1 0-16,20-21 0,0 21 0,-21 0 15,22-21-15,-22 21 0,21-21 0,-21 21 16,22-21-16,-22 0 0,0 21 0,0-22 15,0 1-15,1 21 0,-1-21 16,-21 0-16,0 0 0,21 21 0,-21-21 16,21-1-16,-21 1 15,0 42 17,0 1-32,0-1 0,0 0 0,0 0 15,0 0-15,0 0 0,0 22 0,0-22 16,-21 21-16,21 1 0,-21-1 0,21 0 15,0 1-15,0 20 0,-21-21 0,21 1 16,-22 20-16,1-20 0,0 20 16,21-21-16,-21 1 0,0 20 0,0-20 15,-1-1-15,1 0 0,0 1 0,0-22 16,0 21-16,0 0 0,-1-20 0,1-1 16,0 0-16,21 0 0,-21 0 0,0 0 15,0 1-15,-1-22 0,1 0 16,0 21-16,0-21 15,0 0-15,0-21 16,21-1-16,0 1 0,0 0 16,0 0-16,0 0 0,0 0 15,0-1-15,0 1 16,0 0-16,21 0 0,-21 0 16,21 0-16,0-1 0,-21 1 0,21 0 15,0-21-15</inkml:trace>
  <inkml:trace contextRef="#ctx0" brushRef="#br0" timeOffset="10654.36">10562 1736 0,'0'0'0,"-21"0"15,21-21-15,0 42 47,0 0-31,21-21-16,0 21 0,0-21 16,1 21-16</inkml:trace>
  <inkml:trace contextRef="#ctx0" brushRef="#br0" timeOffset="11031.14">10858 2159 0,'0'0'0,"22"0"16,-1 0-16,0 0 15,0 0-15,0 0 0,0-21 16,1 21-16,-1-21 0,0 21 0,-21-21 15,21-1-15,0 1 0,-21 0 16,0 0-16,0 0 16,0 0-16,0-1 0,0 1 0,-21 21 15,0 0-15,0 0 16,0 0-16,-1 0 0,1 21 16,-21 1-16,21-1 0,0 0 0,-1 0 15,1 21-15,0-20 0,0 20 0,0-21 16,21 0-16,0 22 0,0-22 0,0 0 15,0 21-15,0-21 0,0 1 16,0-1-16,0 0 0,21 0 16,0-21-16,0 0 0,0 0 15,1 0-15,-1 0 0,0 0 0,0 0 16,0 0-16,0 0 0,1-21 0,-1 21 16,0-21-16,21 0 0</inkml:trace>
  <inkml:trace contextRef="#ctx0" brushRef="#br0" timeOffset="11619.42">11536 1842 0,'0'0'0,"-21"-22"16,-1 22-16,1 0 15,0 22-15,0-1 16,0 0-16,21 0 0,0 0 0,0 22 15,-21-22-15,21 21 0,-22-21 16,22 22-16,0-22 0,-21 21 0,21-21 16,0 22-16,0-22 0,0 21 0,0-21 15,0 0-15,0 1 0,0-1 0,21 0 16,1 0-16,-1-21 0,0 21 0,0-21 16,0 0-16,0 0 0,22 0 15,-22 0-15,0 0 0,0-21 0,22 21 16,-22-21-16,0 0 0,0 0 15,0-1-15,0 1 0,1 0 0,-1 0 16,0-21-16,0-1 0,0 22 16,0-21-16,1-1 0,-22-20 0,21 21 15,0-1-15,-21-20 0,0 20 0,0 1 16,0 0-16,0-1 0,0 22 0,0 0 16,0 0-16,0 0 0,-21 42 31,21 0-31,-21 0 0,21 0 0,0 22 15,-22-1-15,1 0 0,21 1 16,-21-1-16,21 0 0,0 1 0,0-1 16,-21 0-16,21 1 0,-21-1 15,21 0-15,-21-20 0,21 20 0,0-21 16,0 21-16,0-20 0,0-1 0,0 0 16,0 0-16,0 0 0,0 0 15,0 1-15,21-1 16,0-21-16,0 0 0,0 0 0,0 0 15,1 0-15,-1-21 0,0 21 16,0-22-16,0 1 0,0 21 0,1-21 16,-1 0-16,0 0 0,-21 0 15,0-1-15</inkml:trace>
  <inkml:trace contextRef="#ctx0" brushRef="#br0" timeOffset="11835.29">11811 2096 0,'0'21'16,"0"-42"-16,-21 42 0,21 0 15,21-21 1,0 0 0,0 0-16,0 0 0,1 0 0,20 0 15,-21 0-15,0 0 0,0 0 0,1-21 16,-1 21-16,0 0 0,0-21 15,0-1-15,0 1 0,1 21 16,-1-21-16</inkml:trace>
  <inkml:trace contextRef="#ctx0" brushRef="#br0" timeOffset="12271.04">12552 1461 0,'0'21'47,"21"21"-47,-21-21 0,0 0 15,0 22-15,21-1 0,0 0 16,0 1-16,-21-1 0,22 0 0,-1 1 16,0 20-16,-21-20 0,0-1 0,0 0 15,0 1-15,0-1 0,0 0 0,0 1 16,-21-22-16,0 21 0,-1 0 16,1-20-16,0 20 0,-21-21 15,21 0-15,-1 0 0,1 1 0,0-1 16,0 0-16,0 0 0,0 0 0,-1-21 15,1 21-15,0-21 0,21 22 16,-21-22-16,21-22 31,0 1-31,21 0 16,-21-21-16,21 21 0,0-1 16</inkml:trace>
  <inkml:trace contextRef="#ctx0" brushRef="#br0" timeOffset="13051.1">13356 2307 0,'0'0'0,"-21"-21"0,-43 21 15,43-21-15,0 21 0,0-21 16,0 21 0,42 0 15,0 0-16,21 0-15,-20 0 0,-1 0 0,21 0 16,0 0-16,1 0 0,-1 0 0,0 0 16,1 0-16,-1 0 0,0 0 15,1 0-15,20 0 0,-20 0 0,-1 0 16,21 0-16,-20 0 0,-1 0 0,0 0 16,1 0-16,-1 0 0,-21 0 15,22 0-15,-22-21 0,0 21 16,-21-22-16,0 1 15,0 0-15,-21 21 16,21-21-16,-21 0 0,-1 21 0,1 0 16,-21-21-16,21 21 0,0 0 0,-1-22 15,1 22-15,0 0 0,0 0 16,0 0-16,0 0 0,-1 0 16,44 0 30,20 0-46,-21 0 0,0 0 0,0 0 16,22 0-16,-22 0 0,0 0 0,21 0 16,-20 0-16,-1 0 0,0 0 0,0 0 15,-21 22 17,0-1-32,-21 0 0,0 0 15,0 0-15,-1 0 0,1 22 0,0-22 16,0 0-16,0 0 0,0 22 0,-1-22 15,1 0-15,0 0 0,0 21 16,0-20-16,21-1 0,-21 0 16,21 0-16,-22-21 0,22 21 15,-21-21 17,0-21-17,21 0-15,0 0 0,0 0 16</inkml:trace>
  <inkml:trace contextRef="#ctx0" brushRef="#br0" timeOffset="13658.77">15282 1609 0,'0'0'0,"-21"0"0,0 0 0,0 0 0,0 0 15,42 0 1,0 0-16,0 0 16,21 0-16,1 0 0,20 0 0,-20-21 15,20-1-15,1 22 0,-1 0 16,1-21-16,-22 21 0,21 0 0,-20 0 15,20 0-15,-42-21 0,22 21 0,-22 0 16,0 0-16,0 0 0,-42 0 31,0 0-31,0 0 0,0 0 16,-22 0-16,22 0 0,0 0 16,0 0-16,0 0 0,-1 21 15</inkml:trace>
  <inkml:trace contextRef="#ctx0" brushRef="#br0" timeOffset="13928.16">15706 1545 0,'0'21'31,"0"1"-31,-22-1 16,22 0-16,0 0 0,-21 21 0,0 1 15,21-1-15,-21 0 0,21 1 0,-21-1 16,21 0-16,-21 1 0,21-1 0,-22 0 15,22 1-15,0-22 16,-21 21-16,0-21 0,21 22 0,0-22 16,-21 0-16,0 21 0,21-20 0,-21-1 15,-1 0-15,22 0 0,0-42 47,0 0-47,22 0 0,-1-1 16</inkml:trace>
  <inkml:trace contextRef="#ctx0" brushRef="#br0" timeOffset="14303.24">15981 2053 0,'0'21'31,"0"1"-31,0-1 16,-21 0-16,21 0 0,-22 0 0,22 0 15,0 1-15,-21-1 0,21 0 0,0 0 16,0 0-16,0 0 0,0 1 16,0-1-16,21 0 0,1-21 0,-1 21 15,0-21-15,0 0 0,0 0 0,22 0 16,-22 0-16,21 0 0,0-21 0,1 0 16,-22 21-16,21-21 15,-21-1-15,22 1 0,-22 0 0,0 0 16,-21 0-16,0 0 0,0-1 0,0 1 15,0 0-15,0 0 0,-21-21 0,0 20 16,0 22-16,-1-21 0,-20 0 16,21 21-16,0 0 0,-22 0 0,22 0 15,-21 0-15,21 0 0,0 21 0,-22-21 16,22 21-16,0 1 0,0-22 0,21 21 16,0 0-16,-21-21 0,21 21 15,21-21 1</inkml:trace>
  <inkml:trace contextRef="#ctx0" brushRef="#br0" timeOffset="15474.56">17843 1969 0,'0'0'0,"0"-22"0,22 1 0,-22 0 15,0 0-15,0 0 0,0 0 0,0-1 16,0 1-16,0 0 0,0 0 16,-22 21-16,1 0 15,0 0-15,-21 21 16,21 0-16,-1 0 0,1 1 15,0-1-15,-21 21 0,21 0 0,-1 1 16,1-22-16,0 21 0,0 1 0,21-1 16,-21-21-16,21 21 0,0-20 0,0 20 15,0-21-15,21 0 0,0 0 16,21 1-16,-20-1 0,20-21 0,-21 0 16,21 0-16,1 0 0,-1 0 0,0 0 15,1 0-15,-1-21 0,22-1 16,-22 1-16,21 0 0,1 0 0,-22-21 15,22 20-15,-22-20 0,0 21 0,1-21 16,-1-1-16,-21-20 0,0 20 16,22 1-16,-43-21 0,21-1 15,-21 22-15,21-22 0,-21 22 0,0 0 16,0-1-16,0 1 0,0 21 0,0 0 16,0-1-16,-21 22 15,0 0-15,0 43 0,21-22 16,-22 21-16,1-21 0,21 43 0,-21-22 15,0 1-15,21 20 0,-21-21 16,21 22-16,-21-22 0,21 1 16,0-1-16,-22 0 0,22 1 0,-21-1 0,21-21 15,-21 21-15,21-20 0,0-1 16,0 0-16,0 0 16,0-42 15,21 21-31,0-21 0,1 0 15,-1-1-15,0 22 0,0-21 16,-21 0-16,21 0 0,0 21 0,1-21 16,-1 21-16,0 0 15,0 0-15,-21 21 16,0 0 0,0 0-16,0 0 0,21 1 15,0-1-15,-21 0 0,0 0 16,22-21-16,-1 21 0,0-21 0,0 0 15,0 21-15,0-21 0,1 0 16,20 0-16,-21 0 0,21 0 0,1 0 16,-1 0-16,0-21 0,1 21 0,-1-21 15,0 0-15,1 21 0,-1-21 0,-21 0 16,22-1-16,-22 1 0,-21 0 16,21-21-16,-21 21 0,0-1 0,0-20 15,0 21-15,0 0 0,0 0 0,0-1 16,-21 1-16,0 0 0,-1 21 15,1 0-15,-21 0 16,21 21-16,0-21 0,-1 21 16,1 1-16,0 20 0,21-21 0,0 0 15,0 0-15,0 22 0,0-22 0,0 0 16,0 0-16,0 0 0,0 1 16,0-1-16,0 0 0,21 0 15,0-21-15,1 0 0,-1 0 0,-21 21 16,21-21-16,0 0 0,0 0 0,0 0 15,1 0-15,-1-21 0,0 21 16,0-21-16,0 21 0,0-21 16,1 0-16</inkml:trace>
  <inkml:trace contextRef="#ctx0" brushRef="#br0" timeOffset="16290.79">19854 1884 0,'0'0'16,"0"-21"-16,0-22 15,-21 43-15,0 0 0,0 0 16,0 0-16,-1 0 16,1 0-16,0 22 0,0-1 0,0 0 15,0 0-15,-1 0 0,1 0 0,21 22 16,-21-22-16,21 0 16,-21 21-16,21-20 0,0-1 0,0 0 15,0 21-15,0-21 0,0 1 0,0-1 16,21 0-16,0 0 0,0-21 15,1 21-15,20-21 0,-21 0 16,0 0-16,22 0 0,-22 0 0,0 0 16,21 0-16,-21 0 0,1-21 0,20 21 15,-21-21-15,0 0 0,0 0 0,1-1 16,-1 1-16,-21-21 0,21 21 16,0-22-16,0 1 0,-21 0 0,21-1 15,-21 1-15,22-21 0,-1 20 0,-21 1 16,0 0-16,0-1 0,0 1 15,0 0-15,0 20 0,0 1 16,0 0-16,0 0 0,-21 21 16,-1 0-16,22 21 0,0 21 15,-21-20-15,0-1 0,21 21 16,-21 0-16,21 1 0,0-1 0,0-21 16,-21 22-16,21-1 0,0 0 0,-21-21 15,21 22-15,0-22 0,0 0 16,0 0-16,0 0 0,0 1 0,0-1 15,0 0-15,0-42 47,21 0-31,0-1-16,0 22 0,0-21 0,0 0 16,1 21-16,-1-21 0,0 21 0,0-21 15,0 21-15,0-21 16,1 21-16,-65 0 47,43 21-47,-42-21 0,21 21 0,0-21 15,-1 0-15,1 21 0,0 0 16,0-21-16,21 21 0,-21-21 16,21 22-16,0-1 0,0 0 15,0 0-15,0 0 16,21-21-16,0 21 0,0-21 15,0 0-15,-21 22 0,22-22 0,-1 0 16,0 21-16,0-21 0,0 21 0,0-21 16,1 0-1,-1 0 1,0 0 0,0-21-16,0 0 15,0-1-15</inkml:trace>
  <inkml:trace contextRef="#ctx0" brushRef="#br0" timeOffset="16790.88">21802 1355 0,'0'0'16,"21"-43"-1,-21 65 17,-21-1-32,21 0 0,0 0 0,-22 21 15,1-20-15,0 20 0,21 0 0,-21 1 16,21 20-16,0-21 16,-21 1-16,21-1 0,-21 0 0,21 1 15,-22-1-15,22-21 0,0 22 0,0-1 16,-21-21-16,21 0 0,-21 0 15,21 1-15,-21-1 0,21 0 16,0 0-16,0-42 31,21 0-15,0 0-16,0-1 0,1 1 0,-1 0 16,0-21-16,21 21 0,-21-22 0,22 1 15,-22 0-15</inkml:trace>
  <inkml:trace contextRef="#ctx0" brushRef="#br0" timeOffset="17515.49">22119 1355 0,'0'0'0,"0"-21"0,0-1 16,21 22-16,-21 22 31,0-1-31,0 21 0,0-21 16,0 22-16,0-1 0,0 0 15,0 1-15,0-1 0,0 21 0,0-20 16,0-1-16,-21 0 0,21 1 0,-21-22 15,21 21-15,-21-21 0,0 22 0,21-22 16,-22 0-16,22 0 16,-21 0-16,21 1 0,-21-22 0,21-22 31,21 22-15,0-21-16,1 0 0,-1 0 15,0-21-15,0 20 0,21 1 0,-20-21 16,-1 21-16,0 0 0,21-1 0,-21 1 15,1 0-15,20 0 0,-21 21 16,0 0-16,0 0 0,1 21 16,-22 0-16,0 0 0,0 1 15,0-1-15,0 0 0,0 0 0,0 0 16,0 0-16,0 1 16,0-1-16,0 0 0,0 0 0,0 0 15,0 0-15,0 1 0,0-1 16,21 0-16,0-21 15,0 0-15,0 0 0,22 0 16,-1 0-16,-21 0 0,21-21 0,1 21 16,-1-21-16,0-1 0,1 22 0,-1-21 15,-21 0-15,22 0 0,-22-21 0,21 20 16,-21 1-16,0-21 0,1 0 16,-22 20-16,0-20 0,0 0 0,0 21 15,0-1-15,0 1 0,0 0 0,-22 21 16,1 0-16,0 0 15,0 0-15,0 21 0,0 0 16,-1 1-16,1-1 0,21 21 0,-21-21 16,21 22-16,-21-22 0,21 21 0,0-21 15,0 0-15,0 1 0,0 20 16,21-21-16,0-21 0,0 21 0,1 0 16,-1-21-16,21 22 0,-21-22 0,0 0 15,22 0-15,-22 0 0,21 0 0,-21 0 16,22 0-16,-22 0 0,21 0 15,-21 0-15,1 0 0,-22-22 0,21 22 16,0-21-16,0 0 0,-21 0 16,0 0-16,0 0 0,0-1 15,0 1-15,0 0 16,0 0-16,0 0 0,-21 0 0</inkml:trace>
  <inkml:trace contextRef="#ctx0" brushRef="#br0" timeOffset="17770.86">21590 1651 0,'-21'0'0,"42"0"0,-42 21 0,42-21 16,21 0-1,-21 0-15,22 0 0,-1 0 16,0-21-16,1 21 0,20 0 0,1-21 15,-1 21-15,-20 0 0,20 0 16,1 0-16,-1-21 0,-21 21 0,1 0 16,-1 0-16,-21 0 0,0 0 0,1 0 15,-44 21 1,1-21-16,0 0 0,-21 21 16</inkml:trace>
  <inkml:trace contextRef="#ctx0" brushRef="#br0" timeOffset="19010.57">7726 3683 0,'-21'0'0,"21"-21"16,-22 21-16,1 0 0,0 0 15,0 0-15,-21 0 0,20 0 16,1 21-16,-21-21 0,21 21 15,-22 0-15,22 1 0,0 20 0,-21-21 16,21 21-16,-1-20 0,1 20 0,21 0 16,-21 1-16,21-1 0,-21 0 0,21 1 15,0-1-15,0 0 0,0 1 16,0-22-16,0 21 0,0-21 0,0 0 16,21 1-16,0-1 0,0 0 0,1-21 15,-1 0-15,21 0 0,-21 0 0,22 0 16,-1 0-16,-21 0 15,21-21-15,1 0 0,-1-1 0,-21-20 16,22 21-16,-22 0 0,0-22 0,21 22 16,-42-21-16,0 0 0,0-1 0,0 1 15,0 0-15,0 20 0,0-20 16,-21 0-16,0-1 0,0 1 0,0 21 16,-1-21-16,-20 20 0,21 1 0,-21 0 15,20 0-15,1 21 0,-21 0 16,21 0-16,0 0 0,-1 0 0,1 0 15,0 0-15,0 21 0,21 0 16,0 0-16,0 1 16,0-1-16,21 0 15,0-21-15,22 0 16,-22 0-16,21 0 0</inkml:trace>
  <inkml:trace contextRef="#ctx0" brushRef="#br0" timeOffset="19851.2">8001 3577 0,'0'0'0,"21"-21"0,0 0 16,0 21-16,-21-21 0,22 0 15,-1-1-15,0 22 16,-21 22 0,0-1-1,0 0-15,0 0 0,0 21 16,0-20-16,0 20 0,0-21 0,0 21 15,0 1-15,0-1 0,0 0 0,0 22 16,0-22-16,0 1 0,-21-1 0,21 0 16,-21 1-16,21-1 0,0 0 15,0-21-15,0 22 0,-22-22 0,22 0 16,0 0-16,0 0 0,0 1 16,0-44 15,0 1-31,0 0 0,0 0 15,0 0-15,0 0 0,22-1 0,-22-20 16,0 21-16,21 0 0,0 0 0,0-1 16,-21 1-16,21 0 0,0 0 15,1 0-15,-1 21 0,0 0 0,0 0 16,0 0-16,0 0 0,1 0 0,-1 0 16,-21 21-16,0 0 15,0 0-15,0 0 0,0 1 0,0-1 16,-21 0-16,-1 0 0,1 0 0,0 0 15,0 1-15,0-1 0,0-21 0,-1 21 16,1 0-16,0 0 0,0-21 16,0 21-16,21 1 15,21-22 1,0 0 0,0 0-16,22 0 0,-22-22 0,0 22 15,0-21-15,21 21 0,-20-21 16,20 0-16,-21 21 0,21-21 0,-20 0 15,-1-1-15,21 1 0,-21 0 0,0 0 16,1 0-16,-1 0 0,0-1 0,-21-20 16,0 21-16,21 0 0,-21 0 15,0-1-15,21 22 0,-21-21 16,0 42 0,0 1-1,0 20-15,0-21 16,0 0-16,0 22 0,0-1 0,0-21 15,0 21-15,0 1 0,0-1 0,0 0 16,0 1-16,0-1 0,0 0 0,0 1 16,0-1-16,0 0 0,0 1 0,-21-22 15,21 21-15,-21 1 0,0-1 16,21-21-16,-21 21 0,-1-20 0,22-1 16,0 0-16,-21 0 0,21 0 0,-21-21 15,0 0-15,0 0 16,21-21-16,-21 21 0,21-21 15,0 0-15,0-22 0,0 22 16,0-21-16,0 0 0,0-1 16,0 1-16</inkml:trace>
  <inkml:trace contextRef="#ctx0" brushRef="#br0" timeOffset="20047.09">8615 3704 0,'0'0'0,"0"-21"16,-21 21 0,-1 0-16,1 0 15,21 21 1,0 0 0,21-21-1,1 0-15,-1 0 0</inkml:trace>
  <inkml:trace contextRef="#ctx0" brushRef="#br0" timeOffset="20406.88">8996 4085 0,'0'0'0,"21"0"0,0-21 16,0 21-1,0-21-15,-21 0 0,22 0 0,-1-1 16,-21 1-16,0 0 0,21 0 0,-21 0 16,0 0-16,0-1 0,-21 22 31,0 0-31,-1 0 16,22 22-16,-21-22 0,0 21 0,0 0 15,0 0-15,0 0 0,-1 0 0,1 1 16,21 20-16,-21-21 0,21 0 15,-21 0-15,21 1 0,0-1 16,0 0-16,0 0 0,0 0 16,21-21-16,0 0 0,22 0 15,-22 0-15,0 0 0,0 0 0,21 0 16,-20-21-16,-1 21 0,21-21 16,-21 0-16,22 0 0,-22 21 0</inkml:trace>
  <inkml:trace contextRef="#ctx0" brushRef="#br0" timeOffset="20939.56">9779 3789 0,'0'0'0,"0"-42"15,0 20-15,-21 22 16,0 0-16,-1 0 0,1 0 16,0 22-16,0-1 0,0-21 15,0 21-15,-1 21 0,22-21 0,-21 1 16,0-1-16,0 21 0,0-21 0,21 22 15,0-22-15,0 21 0,-21-21 0,21 22 16,0-22-16,0 0 0,0 0 16,0 0-16,21 0 0,-21 1 0,21-22 15,0 0-15,21 0 0,-20 0 0,-1 0 16,21 0-16,-21 0 0,0-22 16,22 22-16,-1-21 0,-21 0 15,22 0-15,-1-21 0,-21 20 0,21 1 16,-20-21-16,20 0 0,-21-1 0,0 1 15,0 0-15,1-1 0,-1 1 0,0 0 16,0-1-16,0 1 0,-21 0 16,0-1-16,21 1 0,-21 0 0,0 20 15,0 1-15,0 0 0,-21 42 32,0 0-32,21 1 0,-21 20 15,21-21-15,-21 21 0,21 1 0,0-1 16,-21 0-16,21 1 0,-22-1 15,22 0-15,0 1 0,-21-1 0,21 0 16,0 1-16,0-22 0,0 21 16,0 1-16,0-22 0,0 21 0,0-21 15,21 0-15,1 1 0,-1-22 0,-21 21 16,21-21-16,0 0 0,0 0 0,0 0 16,1 0-16,-1 0 0,0 0 0,0 0 15,-21-21-15,21-1 0,0 1 16,-21 0-16,0 0 0</inkml:trace>
  <inkml:trace contextRef="#ctx0" brushRef="#br0" timeOffset="21122.45">10139 3874 0,'0'0'0,"-21"0"16,63 0-1,-21 0 1,0 0-16,0-22 0,1 22 15,-1 0-15,21 0 0,-21 0 0,22-21 16,-22 21-16,0 0 0,21 0 16,-21 0-16,1-21 0,-1 21 0,0 0 15,0-21-15,21 21 0</inkml:trace>
  <inkml:trace contextRef="#ctx0" brushRef="#br0" timeOffset="21410.29">11409 3683 0,'0'21'47,"0"0"-47,0 22 0,0-22 16,0 0-16,0 0 0,0 0 15,0 22-15,0-22 0,-21 0 16,21 21-16,0-20 0,-22-1 0,22 0 16,0 0-16,0 0 0,0 0 15,0 1-15,22-22 16,-1 0 0,0 0-16,-21-22 0,21 22 15</inkml:trace>
  <inkml:trace contextRef="#ctx0" brushRef="#br0" timeOffset="21811.05">11790 3789 0,'21'-21'16,"-42"42"-16,42-63 0,0 20 0,0 22 0,-21-21 15,21 0-15,-21 0 16,0 0-16,-21 21 16,0 0-1,0 0-15,0 0 0,0 21 0,-1-21 16,1 21-16,0 0 0,21 0 0,-21-21 15,0 22-15,21-1 0,-21-21 16,21 21-16,0 0 0,0 0 16,21 0-16,0-21 15,0 0-15,0 0 0,0 22 0,1-22 16,-1 0-16,0 21 0,0 0 0,0-21 16,0 21-16,1 0 15,-1 0-15,-21 1 16,0-1-16,0 0 0,0 0 15,-21-21-15,-1 21 0,1-21 16,0 21-16,0-21 0,0 0 0,0 22 16,-1-22-16,1 0 0,0 0 15,0 0-15,0 0 16,0 0 0,21-22-1,0 1-15,-22 0 0,22 0 16,0 0-16,0 0 0</inkml:trace>
  <inkml:trace contextRef="#ctx0" brushRef="#br0" timeOffset="22002.84">11324 3429 0,'0'0'15,"0"-21"-15,-21 21 16,21-21-16,-21 21 15,42 0 32</inkml:trace>
  <inkml:trace contextRef="#ctx0" brushRef="#br0" timeOffset="22630.44">13504 3260 0,'0'0'0,"0"-43"15,0 22-15,0 0 0,0 0 0,0 0 16,0 0-16,0-1 16,0 1-1,0 42 1,0 1-1,0 20-15,0 0 0,0 1 0,0 20 16,0 1-16,0-1 0,0 1 16,0-1-16,0 22 0,0-22 15,-21 1-15,0 20 0,21-20 0,-21 21 16,0-22-16,-1 22 0,1-22 0,0 1 16,0-1-16,0-20 0,0 20 0,-1-21 15,22 22-15,-21-22 0,21 1 0,-21-22 16,21 21-16,0-21 0,0 0 15,0 1-15,0-1 0,0 0 0,0-42 32,0 0-32,0-1 0,0 1 0,0-21 15,0 21-15,21-22 0,0-20 0,-21 21 16</inkml:trace>
  <inkml:trace contextRef="#ctx0" brushRef="#br0" timeOffset="22919.27">13335 3577 0,'0'0'16,"0"-42"-16,42-43 0,-42 43 16,21 0-16,1-1 0,-1 1 0,21 21 15,-21 0-15,22-1 0,-22 1 0,21 0 16,-21 21-16,22 0 0,-22 0 0,21 21 16,-21 0-16,0 22 0,-21-22 15,0 21-15,0-21 0,0 22 0,0-1 16,0 0-16,0-20 0,-21 20 15,0-21-15,0 21 0,0-20 0,-22-1 16,22 0-16,0 0 0,0 0 16,0 0-16,21 1 0,-21-22 15,21 21-15,21-21 16,0 0 0,-21-21-16,21-1 0,0 22 15,0-21-15,1 0 0</inkml:trace>
  <inkml:trace contextRef="#ctx0" brushRef="#br0" timeOffset="24770.92">14012 3662 0,'0'21'16,"-21"-21"0,21-21-1,0 0-15,21 0 16,0-1-16,1 1 0,-1 0 15,21 0-15,-21-21 0,22 20 0,-22 1 16,0-21-16,0 21 0,0 0 16,0-1-16,-21 1 0,0 0 0,0 0 15,-21 21 1,0 0-16,0 0 0,0 0 0,-22 21 16,22-21-16,0 21 0,0 0 15,0-21-15,0 22 0,21-1 16,0 0-16,0 0 0,0 0 15,21 0-15,0 1 0,0-1 16,-21 0-16,21 0 0,0 0 16,1 0-16,-22 1 0,21-1 15,-21 0-15,21 0 0,-21 0 0,0 0 16,21 1-16,0-22 0,-21 21 16,21-21-16,1 0 0,-1 0 15,0 0-15,0 0 0,0 0 0,0 0 16,22 0-16,-22 0 0,21 0 0,1 0 15,-22-21-15,21-1 0,-21 22 16,22-21-16,-1 0 0,-21 0 0,21 0 16,-20 0-16,20-1 0,-21 1 15,-21-21-15,21 21 0,-21 0 0,21-22 16,-21 22-16,0 0 0,0 0 0,0 0 16,0-1-16,-21 22 15,0 0-15,0 0 16,0 22-16,0-22 0,-1 21 0,1 0 15,21 0-15,-21 21 0,0-20 0,21-1 16,-21 21-16,21-21 0,0 0 0,0 1 16,0-1-16,0 0 15,0 0-15,0 0 0,0 0 0,0 1 16,21-22-16,0 0 0,0 21 0,0-21 16,1 0-16,20 0 0,-21 0 0,0 0 15,22 0-15,-22 0 0,21-21 0,0-1 16,1 22-16,-1-21 0,0 0 15,1 21-15,-22-21 0,21 0 0,-21 0 16,1-1-16,-1-20 0,-21 21 0,0 0 16,0 0-16,0-1 0,0 1 0,0 0 15,0 0-15,-21 21 0,-1 0 16,1 0-16,0 0 16,0 0-16,0 21 0,21 0 0,0 0 15,0 1-15,0 20 0,0-21 0,0 0 16,0 0-16,0 1 0,21 20 15,0-21-15,0 0 0,-21 0 0,21-21 16,-21 22-16,22-1 0,-22 0 16,-22-21 15,1 0-31,0 0 0,0 0 16,0 0-16,0-21 0,-1 21 0,1 0 15,21-21-15,-21 21 16,42 0 15,-21 21-31,21-21 16,1 0-16,-1 21 0,0-21 0,21 0 15,-21 0-15,22 0 0,-22 0 0,21 0 16,1 0-16,-1 0 0,0 0 0,1 0 16,20 0-16,-21-21 0,1 21 15,-1-21-15,0 21 0,1-22 0,-22 1 16,0 0-16,21 21 0,-20-21 0,-22 0 15,21 0-15,-21-22 0,21 22 0,-21 0 16,0-21-16,0 20 0,0 1 16,0 0-16,0 0 0,-21 0 15,21 0-15,-21 21 0,-1 0 0,1 0 16,0 0-16,21 21 0,0 0 16,-21 0-16,21 0 0,0 22 15,-21-22-15,21 21 0,0-21 0,0 0 16,0 22-16,0-22 0,0 0 0,0 0 15,21 0-15,0-21 0,0 22 0,0-1 16,1-21-16,20 0 0,-21 0 0,21 0 16,1 0-16,-1 0 0,0 0 15,1 0-15,-22-21 0,21-1 0,1 22 16,-22-21-16,0 0 0,21 21 0,-21-21 16,-21 0-16,22 0 0,-22-1 15,0 1-15,21 0 0,-21 0 16,0 0-16,0 0 0,0 42 31,-21 0-31,21 0 0,-22 0 16,22 0-16,0 1 0,-21-1 15,21 0-15,-21 0 0,21 0 0,-21-21 16,21 21-16,0 1 0,0-1 16,0-42 15,0-1-16,21 1-15,0 21 16,-21-21-16,21 0 0,1 0 0,-1 0 16,-21-1-16,21 1 0,0 0 0,0 0 15,0 21-15,-21-21 0,22 21 0,-1 0 16,0 0 0,-21 21-16,0 0 0,0 0 15,0 0-15,0 1 0,0-1 0,0 0 16,0 0-16,0 0 0,0 0 0,0 1 15,0-1 1,21-21-16,0 21 0,0-21 16,1 0-16,-1 0 0,0 0 0,0 0 15,21 0-15,-20-21 0,-1 21 16,0-21-16,21-1 0,-21 22 0,1-21 16,-1 0-16,0 0 0,0-21 15,0 20-15,0 1 0,1-21 0,-1 0 16,0-1-16,0 1 0,-21 0 0,21-1 15,-21-20-15,21 20 0,-21 22 0,22-21 16,-22 0-16,0 20 0,0 1 16,0 42-1,0 1-15,0 20 0,0-21 16,0 21-16,0 1 0,0-1 0,-22 0 16,22 1-16,-21-1 0,21 0 15,-21 1-15,0-22 0,21 21 16,0 1-16,0-22 0,0 0 0,-21 0 15,21 21-15,0-20 0,0-1 16,0 0-16,21-21 16,0-21-1,0 0 1,-21-1-16,0 1 0,0 0 16</inkml:trace>
  <inkml:trace contextRef="#ctx0" brushRef="#br0" timeOffset="24950.12">17039 3493 0,'0'0'0,"-21"0"16,21 21-16,0 0 31,21-21-31,0 0 0,0 0 16,1 0-16,-1 0 0,0 0 15,0 0-15,0-21 0,0 21 0,1 0 16,-1-21-16,-21-1 15</inkml:trace>
  <inkml:trace contextRef="#ctx0" brushRef="#br0" timeOffset="25439.54">18267 3598 0,'0'0'16,"21"-21"-16,0-21 16,-21 21-16,0-22 0,21 22 0,-21 0 15,0 0-15,-21 42 31,0 0-31,21 0 16,0 1-16,-21 20 0,21-21 0,-21 0 16,21 0-16,-22 1 0,22-1 0,0 0 15,0 0-15,-21 0 0,21 0 0,-21 1 16,21-1-16,-21-21 16,21-21 15,0-1-31</inkml:trace>
  <inkml:trace contextRef="#ctx0" brushRef="#br0" timeOffset="25614.43">18288 3408 0,'0'0'0,"21"-42"16,-21-22 0,0 43-16,0 0 0,21 42 62,0 0-62,1-21 0,-1 21 16,0-21-16,0 21 0</inkml:trace>
  <inkml:trace contextRef="#ctx0" brushRef="#br0" timeOffset="27338.99">18690 3514 0,'0'0'0,"0"21"0,0 0 16,-21 0 0,0 0-16,21 1 0,0-1 15,0 0-15,-21-21 0,21 21 16,0 0-16,0 0 0,-22-21 16,22 22-16,0-44 62,0 1-46,0 0-16,0 0 0,0 0 15,22 0-15,-1-1 0,0 1 0,0-21 16,0 21-16,0-22 0,1 22 0,-1 0 16,0 0-16,0 0 0,21 0 15,-20 21-15,-1 0 0,0 0 16,0 21-16,-21 0 0,0 0 15,0 0-15,0 0 0,0 22 0,0-22 16,0 21-16,0-21 0,0 1 16,0-1-16,0 21 0,0-21 15,0 0-15,0 1 0,0-1 16,0 0-16,21-21 16,0 21-16,1-21 0,-1 0 0,0 0 15,0 0-15,0 0 0,22-21 16,-22 21-16,21-21 0,-21 21 0,22-21 15,-22-1-15,0 1 0,0 0 0,0 0 16,0 0-16,1-22 0,-22 22 0,0 0 16,0-21-16,0 21 0,0-1 15,0 1-15,0 0 0,-22 21 16,1 0-16,0 0 0,0 0 16,0 21-16,0 0 15,21 1-15,-22-1 0,22 0 0,0 0 16,0 0-16,0 0 0,0 1 0,22-1 15,-1 0-15,-21 0 0,21 0 0,-21 0 16,21-21-16,-21 22 0,21-22 16,-21 21-16,-21-21 31,0 0-15,0 0-16,0 0 15,21-21-15,21 42 47,0-21-47,0 0 16,0 0-16,0 0 0,22 0 15,-22 0-15,21 0 0,1 0 0,-22 0 16,21 0-16,0 0 0,-20 0 0,20 0 16,-21 0-16,21-21 0,-20 21 0,-1-22 15,0 1-15,0 0 0,0 21 0,0-21 16,1-21-16,-22 20 0,0 1 15,21 0-15,-21-21 0,21 21 0,-21-1 16,0 1-16,0 0 0,0 0 0,0 0 16,0 42 15,0 0-31,0 0 0,-21 22 16,21-22-16,-21 0 0,21 0 0,0 0 15,0 22-15,0-22 0,0 0 0,0 0 16,0 0-16,0 0 0,0 1 15,21-1-15,0-21 0,0 21 16,21-21-16,-20 0 0,20 0 0,0 21 16,1-21-16,-1 0 0,21 0 0,-20 0 15,-1 0-15,22 0 0,-22-21 16,0 21-16,1-21 0,-1 21 0,-21-21 16,21-1-16,-20 1 0,-1 0 15,-21-21-15,0 21 0,21-22 0,-21 22 16,0-21-16,0 21 0,0-22 0,0 22 15,-21 0-15,21 0 0,-21 21 16,-1 0-16,1 0 0,0 0 0,-21 0 16,21 0-16,-22 21 0,22-21 0,-21 42 15,21-21-15,-22 1 0,22-1 0,0 21 16,0-21-16,21 0 0,0 22 16,0-22-16,0 0 0,0 0 0,0 0 15,0 1-15,0-1 0,21 0 0,0-21 16,21 21-16,-20-21 0,-1 0 0,0 0 15,21 0-15,-21 0 16,1 0-16,20 0 0,-21-21 0,0 21 16,0-21-16,1 0 0,-1-1 0,0 1 15,0 0-15,0-21 0,0-1 0,1 22 16,-22-42-16,21 20 0,0 1 16,-21-21-16,0 20 0,0 1 0,21-22 15,-21 22-15,21 21 0,-21-21 0,0 20 16,0-20-16,0 21 0,0 0 15,-21 21 1,0 21-16,0 0 0,0 21 16,-1-20-16,22 20 0,0 0 0,-21 1 15,0-1-15,21 0 0,0 1 16,0-1-16,0 0 0,0 1 16,0-1-16,0-21 0,0 21 0,0-20 15,21 20-15,0-21 0,1 0 0,-1 0 16,0 1-16,0-1 0,0-21 0,0 0 15,1 0-15,20 0 0,-21 0 16,21 0-16,-20 0 0,-1 0 0,21-21 16,0 21-16,-20-22 0,-1 1 0,0 0 15,0 0-15,0 0 0,0 0 0,-21-1 16,22-20-16,-22 21 0,0 0 16,0-22-16,0 22 0,0 0 15,-22 21 1,22 21-16,0 0 0,-21 1 15,21-1-15,-21 0 0,21 0 0,0 21 16,0-20-16,0-1 0,0 0 16,0 0-16,0 0 0,0 0 0,0 1 15,21-22-15,0 21 0,1-21 0,-1 0 16,0 0-16,0 0 0,0 0 16,22 0-16,-22 0 0,0 0 15,0 0-15,0-21 0,0-1 16,1 22-16,-22-21 0,0 0 0,0 0 0,0 0 15,0-22-15,-22 22 16,1 0-16,0-21 0</inkml:trace>
  <inkml:trace contextRef="#ctx0" brushRef="#br0" timeOffset="27514.89">20024 3090 0,'0'0'0,"-43"0"0,-20 22 15,84-22 32,0 0-47,0 0 16,0 0-16,-21-22 0</inkml:trace>
  <inkml:trace contextRef="#ctx0" brushRef="#br0" timeOffset="27918.95">22606 2858 0,'0'0'0,"0"-22"0,0 1 15,0 0 1,0 0-16,0 42 16,0 0-1,0 22-15,0-22 0,-21 21 16,21 0-16,0 1 0,0-1 0,0 22 15,0-1-15,0-21 0,0 22 16,0-1-16,0-20 0,-21-1 0,21 22 16,-22-22-16,22-21 0,0 21 0,-21-20 15,21-1-15,-21 21 0,21-21 16,0 0-16,-21-21 31,21-21-31,-21 0 0</inkml:trace>
  <inkml:trace contextRef="#ctx0" brushRef="#br0" timeOffset="28726.16">22204 3323 0,'0'0'0,"0"-21"15,0 0-15,0 0 0,21 21 16,0 0-16,21-21 0,-20 21 0,41 0 16,-21-22-16,22 22 0,-1-21 15,22 0-15,0 21 0,-1-21 0,-20 0 16,21 21-16,-22-21 0,1-1 0,-1 1 15,-21 0-15,1-21 0,-1 21 0,-21-1 16,22-20-16,-43 21 0,0-21 16,0 20-16,0-20 0,0 21 0,0-21 15,0 20-15,0 1 0,-22 21 16,1 0-16,0 0 16,0 0-16,21 21 0,-21 1 0,0 20 0,-1-21 15,1 21-15,0 1 0,21-1 16,0 0-16,-21 1 0,0-1 0,21 22 15,-21-22-15,21 21 0,0-20 16,-22-1-16,22 22 0,-21-22 0,21 0 16,0 1-16,0-22 0,0 21 0,0-21 15,0 0-15,0 1 0,0-1 0,21-42 47,1-1-47,-1 1 16,0-21-16,0 21 0,0 0 0,0-22 15,1 22-15,-22-21 0,21 21 16,0-22-16,0 22 0,0 0 0,-21 0 16,21 21-16,1 0 15,-22 21-15,0 0 16,0 0-16,0 0 0,0 22 0,0-22 16,0 0-16,21 21 0,-21-20 0,21-1 15,-21 0-15,21 0 0,0 21 0,0-20 16,1-22-16,-1 21 0,0 0 15,0 0-15,21-21 0,1 0 0,-1 21 16,0-21-16,1 0 0,20 0 16,-20 0-16,-1 0 0,21 0 0,-20-21 15,-1 0-15,-21 21 0,0-21 0,22 0 16,-22-1-16,0-20 0,-21 21 16,0-21-16,21-1 0,-21 1 0,0 21 15,0-22-15,0 22 0,0 0 0,0 0 16,-21 21-16,0 0 15,0 0-15,21 21 0,-21 0 0,-1 0 16,1 22-16,21-22 0,0 0 0,0 21 16,0-20-16,0 20 0,0-21 0,0 0 15,0 0-15,21 1 0,1-1 16,-1 0-16,0-21 0,21 21 0,-21-21 16,22 0-16,-1 0 0,0 0 15,22 0-15,-22 0 0,1 0 0,20 0 16,-21 0-16,1 0 0,-22 0 0,0 0 15,0-21-15,-21 0 16,0 0-16,-21 21 16,0 0-16</inkml:trace>
  <inkml:trace contextRef="#ctx0" brushRef="#br0" timeOffset="29743.1">15748 4339 0,'0'0'0,"42"-63"15,-42 42-15,0-1 16,0 1-16,0 0 0,0 0 15,0 0-15,-21 21 16,0 0-16,0 0 0,0 21 0,-1 0 16,1 0-16,0 0 0,0 1 15,0 20-15,0 0 0,-1 1 0,1-1 16,0 0-16,0 1 0,0-1 0,21 0 16,-21 1-16,21-22 0,0 21 0,0 0 15,0-20-15,0 20 0,0-21 0,0 0 16,21 0-16,0 1 0,0-1 15,-21 0-15,21-21 0,0 0 16,1 0-16,-1 0 0,21 0 0,-21 0 16,0 0-16,22-21 0,-22 21 0,21-21 15,1-1-15,-1-20 0,-21 21 0,21 0 16,1 0-16,-1-22 0,0 22 16,-20-21-16,20 21 0,-21-1 0,0-20 15,-21 21-15,0 0 0,0 0 0,0-1 16,0 1-16,-21 21 15,0 0-15,0 0 16,0 21-16,-1 1 0,1-1 0,0 0 16,0 0-16,0 0 0,0 22 15,-1-22-15,22 21 0,0-21 0,0 22 16,0-22-16,0 0 0,0 21 0,0-21 16,0 1-16,0-1 0,22 0 15,-1-21-15,0 0 0,21 0 16,-21 0-16,1 0 0,20 0 0,-21-21 15,21 0-15,1-1 0,-22 1 0,0 0 16,21 0-16,-20 0 0,-22 0 0,0-1 16,21-20-16,-21 21 0,0 0 15,0-22-15,0 22 0,-21 0 0,-1-21 16,1 21-16,0-1 0,0 1 0,0 0 16,0 21-16,-22 0 0,22 0 15,0 0-15,0 0 0,0 0 16,-1 21-16,1 0 0,0 1 0,21-1 15,-21 0-15,21 0 0,0 0 0,0 0 16,0 1-16,0-1 0,21 0 0,0-21 16,0 0-16,1 0 0,20 0 0,-21 0 15,21 0-15</inkml:trace>
  <inkml:trace contextRef="#ctx0" brushRef="#br0" timeOffset="30022.93">16806 4360 0,'0'0'0,"21"-21"0,1-21 0,-22 21 0,0-22 16,0 22-16,21 0 0,-21 0 16,0 42-1,0 0-15,0 0 16,0 22-16,0-1 0,0-21 0,-21 22 16,21-1-16,-22 0 0,1 1 15,21-1-15,-21 0 0,0 1 0,0-1 16,21-21-16,0 21 0,-21 1 0,21-22 15,0 0-15,0 0 0,0 0 0,0 1 16,0-1-16,21-21 16,0 0-16,0 0 0,0 0 15,0-21-15,22-1 0,-22 1 16,0 0-16,0 0 0,0-21 0,1 20 16,20-20-16</inkml:trace>
  <inkml:trace contextRef="#ctx0" brushRef="#br0" timeOffset="30246.62">17208 4212 0,'0'0'0,"22"-42"0,-22 21 16,0 0-16,-22 42 31,22 0-31,-21 0 0,0 21 0,21 1 16,-21-1-16,0 0 0,21 1 0,-21-1 16,21 0-16,0 1 0,-22-1 0,1 0 15,21-20-15,0 20 0,0 0 16,0-21-16,-21 22 0,21-22 15,0 0-15,0 0 0,0 0 0,0 1 16,0-44 0,21 1-1,0 0-15,1 21 0</inkml:trace>
  <inkml:trace contextRef="#ctx0" brushRef="#br0" timeOffset="30614.92">17399 4678 0,'0'0'0,"0"21"16,21-21-1,0 0-15,0 0 0,1 0 16,-1 0-16,0 0 0,0 0 16,0-21-16,0 21 0,22-21 0,-22 21 15,0-21-15,0-1 0,0 22 0,-21-21 16,0 0-16,0 0 0,0 0 0,0 0 15,0-1-15,0 1 0,-21 21 16,0 0-16,0 0 16,0 0-16,-22 0 0,22 0 0,0 21 15,0 1-15,0-1 0,0 0 16,-1 0-16,1 21 0,21-20 0,-21-1 16,21 21-16,0-21 0,0 0 0,0 1 15,0-1-15,0 0 0,0 0 16,21 0-16,0-21 0,1 21 0,-1-21 15,0 22-15,0-22 0,0 0 0,22 0 16,-22 0-16,21 0 0,0 0 0,-20-22 16,20 1-16,0 21 0,-21-21 15</inkml:trace>
  <inkml:trace contextRef="#ctx0" brushRef="#br0" timeOffset="32318.67">18267 4466 0,'0'-21'0,"-21"21"31,-1 0-31,1 21 16,0 0-16,0 1 0,0-1 15,21 21-15,-21-21 0,21 0 0,-22 1 16,22-1-16,-21 21 0,21-21 16,0 0-16,0 1 0,0 20 0,0-21 15,0 0-15,0 0 0,21 1 16,1-22-16,-1 21 0,0-21 0,21 21 15,-21-21-15,1 0 0,20 0 16,0 0-16,-21 0 0,22 0 16,-22-21-16,21 0 0,-21 21 0,22-22 15,-22 1-15,0-21 0,21 21 0,-20-22 16,-1 22-16,0-21 0,0 0 0,0-1 16,-21 1-16,21-22 0,1 22 0,-1-21 15,-21-1-15,0 22 0,21-1 16,-21 1-16,0 0 0,21-1 0,-21 22 15,0 0-15,-21 42 32,0 0-32,21 1 0,-21 20 0,-1 0 0,22 1 15,-21-1-15,0 0 0,21 1 16,-21-1-16,21 0 0,0 1 0,0-1 16,0 0-16,0 1 0,0-1 0,0-21 15,0 21-15,0-20 0,0-1 16,21 0-16,0 0 0,0 0 0,1-21 15,-1 0-15,0 0 0,0 0 16,0 0-16,0 0 0,1-21 0,-1 21 16,0-21-16,0 0 0,0 0 15,0-1-15,1 1 0,-22 0 0,21 0 16,0 0-16,-21 0 0,0-22 0,0 22 16,21 0-16,-42 42 46,21 0-46,0 0 0,0 1 0,-21-1 16,21 0-16,0 0 0,0 0 0,0 0 16,0 1-16,0-1 0,0 0 0,0 0 15,21 0 1,0-21-16,0 0 0,22 0 16,-22 0-16,0 0 0,21-21 15,-21 21-15,22-21 0,-22 0 16,21 0-16,-21 21 0,22-22 0,-22 1 15,0 0-15,0 0 0,0 0 0,1 0 16,-1-1-16,0 1 0,-21 0 16,0 42-1,0 0 1,-21-21-16,0 22 0,21-1 0,0 0 16,0 0-16,-22 0 0,22 0 15,0 1-15,0-1 0,0 0 16,0 0-16,0 0 0,22-21 15,-1 0-15,0 0 16,0 0-16,0 0 0,0 0 16,1 0-16,-1-21 15,0 0-15,-21 0 0,0 0 16,0-1-16,0 1 0,0 0 0,0 0 16,0 0-16,0 0 0,0-1 0,0 1 15,0 0-15,-21 0 0,0 0 0,-1 0 16,1 21-1,21-22 1,21 22 0,1 0-16,-1 0 0,0 0 0,0-21 15,0 21-15,0 0 0,1 0 0,-1 0 16,0 0-16,0 0 16,0 0-16,0 21 0,1 1 15,-22-1-15,0 0 0,21-21 16,-21 21-16,21 0 0,0 22 15,-21-22-15,0 0 0,21-21 16,-21 21-16,21 0 0,-21 0 16,0 1-16,0-1 15,0 0 1,-21-21 0,0 0-16,21-21 31,0 0-31,0-1 0,0 1 15,0 0-15,0 0 0,21 0 0,0-22 16,-21 22-16,22 0 0,-1-21 0,0 21 16,0-22-16,21 22 0,-20 0 15,-1 21-15,0-21 0,0 21 0,0 0 16,0 0-16,1 0 0,-1 0 0,0 21 16,-21 0-16,0 0 0,0 0 0,0 1 15,0 20-15,0-21 0,0 0 0,0 0 16,0 1-16,0 20 0,-21-21 15,21 0-15,0 0 0,0 1 0,0-1 16,0 0-16,0 0 0,21 0 16,0-21-16,0 0 0,0 21 15,1-21-15,-1 0 0,0 0 0,0 0 16,21 0-16,-20 0 0,-1 0 0,21-21 16,-21 0-16,22 0 0,-22 0 15,0 0-15,21-1 0,-21 1 0,1 0 16,-1 0-16,0-21 0,0 20 15,-21 1-15,0-21 0,0 21 0,21 0 0,-21-1 16,0 1-16,0 0 0,-21 21 16,0 0-16,0 0 15,0 0-15,21 21 0,-22 0 0,1 1 16,21-1-16,-21 0 0,21 0 16,0 0-16,0 0 0,0 1 15,0-1-15,0 0 0,0 0 16,21 0-16,-21 0 0,0 1 15,0-1-15,0 0 0,0 0 16,0 0-16,0 0 16,-21-21-1,0 0-15,21 22 16,-21-22-16,0 0 16,-1 0-1,1-22-15,0 22 0,0-21 16,21 0-16,-21 21 0,0-21 15,-1 0-15</inkml:trace>
  <inkml:trace contextRef="#ctx0" brushRef="#br0" timeOffset="32586.51">19262 4085 0,'-43'-21'15,"22"21"-15,21-21 16,0 42 62</inkml:trace>
  <inkml:trace contextRef="#ctx0" brushRef="#br0" timeOffset="32814.37">18521 4403 0,'0'0'0,"0"21"15,21-21 1,0 0 0,0 0-16,0 0 0,22 0 15,-22 0-15,0 0 0,21 0 0,-20 0 16,-1 0-16,0 0 0,0 0 0,0 0 16,0 0-16,1 0 15,-1 0-15,0 0 16,0-21-16,0 21 15</inkml:trace>
  <inkml:trace contextRef="#ctx0" brushRef="#br0" timeOffset="40251.23">3069 5842 0,'0'21'94,"21"-21"-78,0 21-1,1-21 1,-1 0-16,0 0 16,0 0-16,0 0 0,0 0 0,1 0 15,-1 0-15,0-21 0,0 0 16,21 21-16,-20-21 0,-1 0 0,0 21 16,0-21-16,0-1 0,0 1 0,1 0 15,-22 0-15,0 0 16,0 0-16,0-1 15,-22 22-15,1 0 0,0-21 16,0 21-16,-21 0 0,20 0 0,-20 0 16,21 0-16,-21 21 0,-1 1 0,22-1 15,-21 0-15,21 0 0,-1 0 16,1 22-16,0-22 0,0 0 0,21 21 16,0-21-16,0 1 0,0-1 15,0 0-15,0 0 0,0 0 0,0 0 16,21 1-16,0-1 0,0-21 0,1 21 15,-1-21-15,0 0 0,0 0 16,0 0-16,0 0 0,1 0 0,-1 0 16,0 0-16,0 0 0,0 0 15,0 0-15,-21-21 16,22 21-16,-22-21 0,-22 21 31,1 0-31,0 0 0,0 0 0,-21 0 16,20 0-16,-20 0 0,21 21 0,-21-21 15,20 21-15,-20 0 0,21 0 16,0 0-16,0 1 0,-1-1 0,22 0 16,-21 0-16,21 0 0,0 0 15,0 1-15,0-1 0,0 0 16,0 0-16,0 0 0,0 0 16,21 1-16,1-1 15,-1-21-15,0 0 16,0 0-16,0 21 15,0-21-15,1 0 16,-1 0-16,0 0 0,0-21 0,0 0 16,22 21-16,-22-22 0,0 1 0,21 0 15,1 0-15,-22 0 0</inkml:trace>
  <inkml:trace contextRef="#ctx0" brushRef="#br0" timeOffset="40570.04">4043 6117 0,'21'0'16,"-21"-21"-16,-21 21 156</inkml:trace>
  <inkml:trace contextRef="#ctx0" brushRef="#br0" timeOffset="41899.28">3238 5694 0,'0'21'47,"0"0"-47,0 0 16,0 1-16,0 20 0,0-21 16,0 21-16,0 1 0,0-22 0,0 21 15,0 1-15,0-1 0,0-21 16,0 21-16,-21 1 0,0-1 15,21 0-15,-21 1 0,21-1 0,0-21 16,-21 22-16,21-1 0,-21-21 16,21 0-16,0 0 0,-22 1 0,22-1 15,0 0-15,0 0 16,0-42 15,0 0-31,0 0 0,0-1 0,0 1 16,0 0-16,0-21 0,22 21 15,-22-22-15,21 1 0,-21 0 0,21-1 16,-21 1-16,21 0 0,-21-1 16,21-20-16,0 20 0,-21 1 15,22 0-15,-1-1 0,0 1 0,0 0 16,0 21-16,0-22 0,1 22 16,-1-21-16,0 21 0,0-1 0,21 1 15,-20 0-15,20 0 0,-21 21 16,0 0-16,22 0 0,-22 21 0,0 0 15,0 0-15,0 1 0,0-1 0,-21 21 16,0-21-16,0 22 0,0-22 16,-21 21-16,0-21 0,-21 22 0,-1-1 15,1-21-15,0 0 0,-1 22 16,22-22-16,-21 0 0,0-21 16,20 21-16,-20 0 0,21-21 0,0 0 15,0 0-15,-1 0 0,1 0 16,0 0-1,42 21 17,0 1-32,1-22 0,-1 21 15,0-21-15,0 21 0,0 0 0,0 0 16,22 0-16,-22-21 0,0 22 16,0-1-16,22 0 0,-22 0 0,0 0 15,-21 0-15,21 1 0,-21-1 16,21 0-16,-21 0 0,0 0 15,0 0-15,0 1 16,-21-22 0,0 0-1,0 0-15,0-22 16,-1 1-16,1 0 0,21-21 16,-21 21-16</inkml:trace>
  <inkml:trace contextRef="#ctx0" brushRef="#br0" timeOffset="42212.61">3238 5736 0,'0'0'0,"0"-21"16,-21 21-16,0 0 16,21 21-16,0 0 15,0 1-15,0-1 0,0 21 0,0 0 16,0-20-16,0 20 0,0 0 15,0 1-15,0-1 0,0 0 0,-21 1 16,21-1-16,-21 0 0,21 1 0,0-22 16,0 21-16,-21 0 0,21-20 15,-22-1-15,22 0 0,0 0 0,0 0 16,0 0-16,0-42 47,0 0-47,22 0 0,-1 0 15,0 0-15,0-1 0,0-20 16,22 21-16</inkml:trace>
  <inkml:trace contextRef="#ctx0" brushRef="#br0" timeOffset="43167.06">4000 5863 0,'0'0'0,"0"-21"47,22 21-31,-1 0-16,0 0 0,0 0 0,0 0 15,0-21-15,1 21 0,-1 0 16,0 0-16,0 0 0,0 0 0,0 0 15,1 0-15,-1 0 0,0 0 0,-42 21 47,0-21-31,-1 0-16,1 0 0,21 21 16,-21-21-16,0 0 0,0 0 15,0 0-15,-1 0 16,1 0-1,0 0 17,21 21-32,0 1 15,0-1-15,0 0 16,0 0-16,0 0 0,0 0 16,0 1-16,-21-1 0,21 0 15,-21 0-15,21 21 0,0-20 0,0-1 16,0 0-16,-21 0 0,21 0 0,0 0 15,-22 1-15,22-1 16,0 0-16,0 0 0,0 0 0,0 0 16,0 1-16,0-44 31,0 1-15,22 0-16,-1 0 0,-21 0 15,0 0-15,21-22 0,-21 22 16,21 0-16,-21 0 0,0-22 0,0 22 15,0 0-15,0-21 0,0 21 0,0-1 16,0 1-16,0 0 0,0 42 47,0 0-47,0 1 0,0-1 16,0 21-16,0-21 0,0 0 0,0 1 15,0 20-15,0-21 0,0 0 0,0 0 16,-21 22-16,0-22 0,21 0 15,-21 0-15,21 0 0,0 1 0,0-1 16,-22-21 15,22-21-15,0-1 0,0 1-1,0 0-15,22 21 0</inkml:trace>
  <inkml:trace contextRef="#ctx0" brushRef="#br0" timeOffset="44615.2">5397 6308 0,'-21'0'16,"0"0"-16,0 0 0,0 0 16,0 0-16,-1 0 15,1 0-15,0 0 0,0 0 16,0 0-16,0 0 16,-1 0-16,1 0 31,42 0 0,1 0-15,-1 0-16,0 0 0,21 0 0,-21 0 15,1 0-15,20 0 0,0 0 16,1 0-16,-1 0 0,0 0 16,1 0-16,20 0 0,-21 0 0,22 0 15,-1-21-15,1 21 0,-1 0 0,1 0 16,-1 0-16,-20 0 0,20-22 0,-20 22 15,-22 0-15,21-21 0,-21 21 16,0 0-16,1 0 0,-1 0 0,0-21 16,-21 0-1,0 0 1,0 0 0,-21 21-16,0-22 15,-1 1-15,1 0 0,0 21 16,0 0-16,0-21 15,0 21-15,-1 0 0,1 0 16,0 0-16,0 0 0,0 0 16,0 0-1,42 0 17,0 0-17,0 0-15,0 0 0,0 0 16,1 0-16,-1 0 0,0 0 15,0 0-15,21 0 0,-20 0 0,-1 0 16,0 0-16,0 0 0,0 0 0,0 0 16,1 0-16,-1 0 0,0 0 15,-21 21 17,0 0-17,-21 0-15,0-21 0,-1 22 0,22-1 16,-21 0-16,0-21 0,0 21 0,0 0 15,0 0-15,-1 1 0,1-1 0,0 0 16,21 0-16,-21 0 0,0 0 16,21 1-16,0-1 15,-21 0-15,21 0 16,-22-21-16,22-21 62,22 21-62,-1-21 16,-21 0 0,21 21-16,-21-22 0,21 1 0,0 21 15</inkml:trace>
  <inkml:trace contextRef="#ctx0" brushRef="#br0" timeOffset="46842.16">7599 5736 0,'0'0'0,"0"-21"0,0 0 15,0 42 17,0 21-17,0-20-15,0 20 0,0 0 0,0 1 16,0-1-16,0 0 0,0 1 15,-21-1-15,21 0 0,0-21 0,0 22 16,-22-1-16,22-21 0,0 22 0,-21-22 16,21 0-16,0 0 0,0 0 15,0 0-15,0-42 32,0 0-17,0 0-15,0 0 0,0 0 16,0-1-16,0 1 0,0 0 15,0 0-15,0-21 0,0 20 0,0 1 16,21-21-16,1 21 0</inkml:trace>
  <inkml:trace contextRef="#ctx0" brushRef="#br0" timeOffset="47375.13">7683 5715 0,'0'0'0,"0"-21"16,0 0-1,0 0-15,22 21 16,-1 0-16,0-22 0,0 22 16,0 0-16,22 0 15,-22 0-15,21 0 0,0 0 0,-20 22 16,20-1-16,0 0 0,-21 0 0,1 0 16,-1 0-16,-21 22 0,0-22 0,0 0 15,0 21-15,-21-20 0,-1 20 16,-20-21-16,0 0 0,-1 0 0,-20 22 15,21-43-15,-22 21 0,22 0 0,-1 0 16,22-21-16,0 0 0,0 0 16,0 0-16,42-21 15,0 21 1,0-21-16,22 21 0,-1 0 16,-21-21-16,21 21 0,1 0 0,-1 0 15,0 0-15,1 0 0,-1 0 16,0 21-16,1-21 0,-1 21 0,-21-21 15,0 21-15,1 0 0,-1-21 16,-21 22-16,0-1 0,0 0 0,0 0 16,-21 0-16,-22-21 0,1 43 0,0-22 15,-22 0-15,22 0 0,-22 0 0,1 0 16,-1 1-16,22-22 0,-22 21 16,22 0-16,0-21 0,21 0 0,-22 0 15,22 0-15,-21 0 0,21 0 0,-1 0 16,1 0-1,21-21 1,0 0-16,21 21 16,1-22-16,-1 22 0,0-21 0,0 21 15,21-21-15,-20 0 0</inkml:trace>
  <inkml:trace contextRef="#ctx0" brushRef="#br0" timeOffset="48622.41">8488 5969 0,'0'0'0,"0"-21"15,-21 21 1,-1 21 0,1 0-1,21 0-15,0 22 0,-21-22 16,21 0-16,-21 0 0,21 0 0,-21 1 15,0 20-15,21-21 0,0 0 0,0 0 16,0 1-16,0-1 16,0 0-16,21-21 15,0 0-15,0 0 0,0 0 0,22 0 16,-22 0-16,0 0 0,0-21 0,0 21 16,22-21-16,-22-1 0,0 22 15,0-21-15,0 0 0,0 0 16,-21 0-16,0 0 0,0-1 15,0 1-15,0 0 0,0 0 0,0 0 16,-21 0-16,21-1 16,0 1-16,0 0 15,21 21 1,1 0-16,20-21 0,-21 21 16,0 0-16,0 0 0,1 0 15,-1 0-15,0 0 0,0 21 0,0 0 16,0-21-16,-21 21 0,0 1 15,0-1-15,0 0 0,0 0 0,0 0 16,0 0 0,0 1-16,0-1 0,0 0 0,-21-21 15,21 21-15,0 0 0,0 0 16,0 1-16,21-1 16,1-21-16,-1 0 0,21 0 15,-21 0-15,0 0 0,1 0 0,20 0 16,-21 0-16,0-21 0,22-1 0,-22 22 15,0-21-15,0 0 0,-21 0 16,0 0-16,21 0 0,-21-1 0,0 1 16,0 0-16,0 0 0,-21 0 15,0 0-15,0-1 0,0 1 0,-22 0 16,22 21-16,0 0 0,0 0 16,-22 0-16,22 0 0,0 0 0,0 0 15,0 0-15,21 21 16,-21-21-16,21 21 0,0 1 0,0-1 15,21-21-15,0 0 16,21 0-16,-21 0 0,22 0 0,-22 0 16,21 0-16,1 0 0,-22-21 15,21-1-15,0 1 0,-20 21 0,20-21 16,0 0-16,1 0 0,-22 0 16,21-22-16,-21 22 0,0 0 0,1-21 15,-1 20-15,0-20 0,-21 21 16,21-21-16,-21-1 0,0 22 0,0 0 15,0 0-15,0 0 0,0-1 0,-21 1 16,0 21-16,0 0 16,-1 21-1,22 1-15,0-1 0,-21 21 0,21 0 16,-21 1-16,0-1 0,21 0 0,-21 1 16,21-1-16,-21 0 0,-1 1 15,22-1-15,-21 0 0,21-20 0,0 20 16,0-21-16,0 0 0,0 0 15,0 1-15,0-1 0,21 0 0,22 0 16,-22-21-16,0 0 0,21 0 0,1 0 16,-22 0-16,21 0 0,1 0 15,-1 0-15,0 0 0,1 0 0,-1-21 16,0 0-16,-21 0 0,22 21 0,-1-22 16,-21 1-16,0 0 0,1-21 0,-1 21 15,0-1-15,-21 1 0,0 0 16,0-21-16,0 21 0,0-1 15,-21 1-15,0 21 0,-1 0 16,1 0-16,0 21 0,0 1 0,0-1 16,0 0-16,-1 0 15,1 0-15,21 0 0,0 1 0,0-1 16,0 0-16,0 0 0,0 0 0,0 0 16,0 1-16,0-1 0,0 0 15,21 0-15,1-21 0,-1 0 16,0 0-16,0 0 0,0 21 0,0-21 15,22 0-15,-22 0 0,0 0 0,21 0 16,-20 0-16,20-21 0,-21 21 0,21-21 16,-20 21-16,20-21 0,0 0 0,1 21 15,-1-22-15</inkml:trace>
  <inkml:trace contextRef="#ctx0" brushRef="#br0" timeOffset="49498.91">10880 5969 0,'0'0'0,"21"-21"0,0 0 0,-21 0 16,0-1-16,0 1 15,0 0-15,0 0 0,0 0 16,-21 21-16,0 0 0,-1 0 16,1 0-16,0 0 0,0 0 0,0 0 15,0 21-15,-1 0 0,1 0 16,0 0-16,0 1 0,0 20 0,0-21 16,-1 0-16,1 0 0,0 1 0,0-1 15,21 0-15,0 0 0,0 0 0,0 0 16,0 1-1,21-22-15,0 0 16,0 0-16,1 0 0,-1 0 16,0 0-16,0-22 0,0 22 0,0-21 15,1 21-15,-1-21 0,0 0 0,0 0 16,0 0-16,0-1 0,-21 1 16,22 0-16,-1 0 0,-21 0 0,0-22 15,21 22-15,-21 0 0,0 0 16,0 42-1,0 0-15,-21 0 16,21 1-16,0 20 0,-21-21 16,21 0-16,0 0 0,-22 1 15,22-1-15,0 0 0,0 0 0,0 0 16,22 0-16,20-21 0,-21 0 16,0 22-16,22-22 0,-1 0 15,0 0-15,1 0 0,-1 0 0,0 0 16,1 0-16,-22 0 0,21-22 0,-21 22 15,0-21-15,1 0 0,-1 21 0,0-21 16,0 0-16,-21 0 0,0-22 16,0 22-16,21 0 0,-21 0 0,0 0 15,0-1-15,-21 44 32,21-1-32,0 0 15,-21 0-15,21 0 0,-21 0 16,21 1-16,0-1 0,0 0 0,0 0 15,-21 0-15,-1 0 0,22 1 16,-21-1-16,0-21 31,21-21 1,0-1-32,0 1 15,0 0-15,0 0 0,21 0 16,0 0-16,22-22 0,-22 22 0,0-21 15,21 21-15,-20-1 0,20-20 16,0 21-16,-21 21 0,22-21 0,-22 21 16,0 0-16,21 0 0,-20 0 0,-1 21 15,0 0-15,-21 0 0,0 0 16,21 1-16,-21-1 0,0 0 0,0 0 16,0 0-16,0 22 0,0-22 0,0 0 15,0 0-15,-21 0 0,21 0 16,-21 1-16,0-22 0,21 21 15,-22-21-15,1 21 16,0-21 0,0 0-1</inkml:trace>
  <inkml:trace contextRef="#ctx0" brushRef="#br0" timeOffset="51055.56">720 8446 0,'-22'0'15,"1"0"1,42 0 15,22 0-31,-22 0 16,0-22-16,21 22 0,1-21 16,-1 21-16,0 0 0,-20 0 0,20-21 15,0 21-15,-21 0 0,22 0 16,-22 0-16,0 0 0,0 0 0,-42 0 31,0 0-15,0 0-16,0 0 0,-1 0 0,1 21 15,0-21-15,0 0 16,0 0-16,0 0 0,-1 0 0,1 0 16,0 0-16,0 0 0,0 0 15,0 0-15,-1 0 0,1 0 16,0 0-16,0 0 15,0 0-15,0 0 0,-1 0 16,1 0-16,0 21 16,0 1-16,0-22 15,21 21-15,-21 0 0,21 0 16,-22-21-16,1 21 0,21 0 16,0 1-16,0-1 0,-21 0 0,0 0 15,21 0-15,-21 0 0,21 1 16,0-1-16,-21 0 0,-1 0 15,22 0 1,0-42 15,0 0-15,22 0-16,-1 21 16,0 0-16,0-21 0,0 21 0,0 0 15,1 0-15,20-22 0,-21 22 16,21 0-16,1 0 0,-22 0 15,21 0-15,1 0 0,-22 0 16,21 0-16,-21 22 0,22-22 0,-22 21 16,0 0-16,-21 0 15,0 0-15,0 0 0,0 1 16,0-1-16,0 0 0,-21 0 16,0-21-16,-1 21 0,-20 0 0,21-21 15,-21 22-15,20-1 0,-20-21 16,0 0-16,-1 21 0,1-21 0,0 0 15,-1 0-15,22 0 0,-21 0 16,21 0-16,0 0 0,-1 0 16,1 0-16,0 0 0,42 0 47,0-21-32,1 0-15,-1 21 0,0-22 16</inkml:trace>
  <inkml:trace contextRef="#ctx0" brushRef="#br0" timeOffset="51523.31">1376 8742 0,'0'21'47,"0"0"-31,21-21 30,0 0-46,-21-21 32,0 0-32,0 0 15,-21 21 17,0 21-17,0 0 1,21 0-1,0 0 1,0-42 31,21 0-31</inkml:trace>
  <inkml:trace contextRef="#ctx0" brushRef="#br0" timeOffset="53411.06">3238 8170 0,'0'0'0,"0"-42"0,0 21 16,0 0-16,0 0 0,0-22 15,0 22-15,0 0 0,-21 0 0,0 0 16,0-1-16,0 22 0,0-21 0,-1 21 16,-20 0-16,21 0 0,-21 0 15,20 0-15,-20 0 0,0 21 16,-1 1-16,1-1 0,-21 21 0,20 0 15,1 1-15,0-1 0,-1 22 16,22-22-16,-21 21 0,21 1 0,-1-1 16,1 1-16,21-1 0,0 1 15,0-1-15,0 1 0,0-1 0,21 1 16,1-1-16,-1-20 0,0-1 16,0 0-16,0-20 0,22 20 0,-22-21 15,0 0-15,21 0 0,-21-21 0,22 0 16,-22 0-16,0 0 15,21 0-15,-20 0 0,20 0 0,-21-21 16,21 21-16,-20-21 0,20 0 0,-21 0 16,21-22-16,1 22 0,-1-21 15,-21 21-15,22-22 0,-1 1 0,-21 0 16,0 21-16,0-22 0,1 1 0,-1 21 16,-21 0-16,0-1 0,0 1 15,0 0 1,-21 21-16,-1 21 0,22 0 15,-21 22-15,21-22 16,-21 0-16,21 21 0,0-20 0,0 20 16,0-21-16,0 21 0,0-20 15,0-1-15,0 21 0,0-21 16,0 0-16,0 1 0,21-22 0,0 21 16,1-21-16,-1 0 0,0 0 0,21 0 15,-21 0-15,22 0 0,-22 0 16,21-21-16,-21 21 0,22-22 0,-1 1 15,-21 0-15,0 0 0,1 0 0,-1 0 16,-21-22-16,0 22 0,0 0 16,0 0-16,0-22 0,0 22 0,-21-21 15,-1 21-15,-20 0 0,21-1 0,-21 1 16,20 0-16,-20 0 0,21 21 16,0 0-16,-22 0 0,22 0 15,0 0-15,0 0 0,0 0 0,0 0 16,21 21-16,0 0 15,21 0-15,21-21 16,-21 0-16,22 0 0,-1 0 0,0 0 16,1 0-16,-1 0 0,0-21 0,1 0 15,-1 21-15,0 0 0,1 0 16,-22 0-16,21 0 0,-21 0 0,0 0 16,1 0-16,-1 0 0,0 0 0,-21 21 15,0 0 1,0 1-16,0-1 0,0 0 15,0 0-15,0 0 0,0 22 16,0-22-16,0 0 16,0 0-16,0 0 0,0 0 0,0 1 15,0-1-15,-21-21 0,21-21 47,0-1-47,0 1 16,0 0-16,0 0 0,0 0 0,0-22 15,0 22-15,21-21 0,0 21 16,-21-22-16,21 22 0,0 0 0,1 0 16,-1 0-16,-21 0 0,21 21 15,0 0-15,0 0 0,0 0 0,-21 21 16,22-21-16,-22 21 16,21 0-16,-21 0 0,0 22 0,0-22 15,0 0-15,0 21 0,0-21 0,0 22 16,0-22-16,0 0 0,0 21 15,0-20-15,0-1 0,21 0 0,0 0 16,0 0-16,0-21 0,1 0 16,-1 21-16,0-21 0,0 0 0,0 0 15,0 0-15,22-21 0,-22 21 16,21-21-16,-21 0 0,22 0 0,-22-22 16,21 22-16,-21-21 0,22 0 15,-22 20-15,0-20 0,0-21 16,0 20-16,-21 1 0,0 0 0,22-1 15,-22 1-15,0 0 0,0-1 0,0 1 16,0 21-16,0 0 0,0-1 0,0 44 31,0-1-15,0 21-16,0-21 0,0 0 0,0 22 16,0-1-16,0-21 0,-22 22 15,22-1-15,-21 0 0,21-21 16,0 22-16,0-1 0,0-21 0,0 22 0,0-22 15,-21 0-15,21 21 0,0-21 16,0 1-16,0-1 16,21 0-16,0-21 15,1 0-15,-1-21 16,-21 0 0,0-1-16,0 1 15</inkml:trace>
  <inkml:trace contextRef="#ctx0" brushRef="#br0" timeOffset="53618.94">4614 8678 0,'0'0'0,"21"0"32,1 0-32,-1 0 15,0 0-15,0 0 0,21 0 0,-20-21 16,20 21-16,0 0 0,-21 0 0,22-21 15,-22 21-15,21 0 0,-21 0 16,1-21-16,-1 21 0,0 0 16,-21-21-16</inkml:trace>
  <inkml:trace contextRef="#ctx0" brushRef="#br0" timeOffset="55170.78">5419 8827 0,'21'0'15,"0"0"1,-21-22-16,21 22 0,0-21 0,0 0 16,-21 0-16,22 21 0,-22-21 15,21 0-15,-21-1 0,21 1 16,-21 0-16,0 0 0,0 0 0,0 0 0,-21-1 15,0 1-15,-1 21 0,1-21 16,0 21-16,0 0 0,0 0 16,0 0-16,-1 0 0,-20 0 0,21 21 15,0 0-15,-22 1 0,22-1 0,0 0 16,-21 0-16,42 0 0,-21 22 16,-1-22-16,1 21 0,21-21 0,-21 22 15,21-22-15,0 21 0,0-21 0,0 0 16,0 1-16,0-1 0,21-21 0,0 21 15,1-21-15,-1 0 0,0 0 16,0 0-16,21 0 0,-20 0 0,-1-21 16,21 21-16,-21-21 0,0-1 15,22 1-15,-22 0 0,0 0 0,0 0 16,0 0-16,1-22 0,-1 22 16,-21 0-16,0 0 0,21-22 0,-21 22 15,0 0-15,0 0 0,0 0 0,0 0 16,0-1-16,-21 22 31,21 22-31,-21-22 0,21 21 0,0 0 16,0 0-16,-22 0 0,22 22 0,0-22 15,0 21-15,0-21 0,0 0 0,0 22 16,0-22-16,0 0 0,0 0 16,0 0-16,0 1 0,22-1 15,-1-21-15,-21 21 0,21-21 0,0 0 16,21 0-16,-20 0 0,-1 0 0,21 0 15,-21-21-15,22 0 0,-22 21 16,21-22-16,-21 1 0,0 0 0,22 0 16,-22 0-16,0 0 0,0-1 0,-21-20 15,21 21-15,1 0 0,-22 0 0,21-1 16,-21 1-16,0 0 0,-21 42 47,21 0-47,-22 1 0,22-1 0,-21 0 15,21 0-15,0 21 16,0-20-16,0-1 0,0 0 0,0 0 16,0 0-16,0 0 0,0 1 0,21-22 15,1 21-15,-1-21 0,0 0 0,21 0 16,-21 0-16,22 0 0,-22 0 16,0 0-16,21 0 0,-20-21 0,20-1 15,-21 22-15,0-21 0,0 0 0,1 0 16,-1 0-16,0 0 0,0-1 0,-21 1 15,0 0-15,0 0 0,21 0 16,-21 0-16,0-1 0,0 1 0,0 0 16,-21 42 15,21 0-31,-21 1 0,21-1 16,0 0-16,0 0 0,-21 0 15,0 0-15,21 1 0,-22 20 0,22-21 16,0 0-16,-21 0 0,21 1 15,0-1-15,-21-21 0,21 21 16,0-42 15,0 0-31,0-1 16,21 1-16,0-21 0,-21 21 16,22 0-16,-1-1 0,0-20 15,0 21-15,0 0 0,0-22 16,1 22-16,-1 0 0,0 0 0,0 21 15,21-21-15,-20 21 0,-1 0 0,0 0 16,0 0-16,0 0 0,0 21 16,-21 0-16,0 0 15,0 0-15,0 1 0,-21-1 0,21 0 16,-21 21-16,0-21 0,21 1 0,0-1 16,-21 0-16,21 0 0,0 0 0,0 0 15,0 1-15,0-1 0,0 0 16,21 0-16,0-21 15,0 0-15,0 0 0,1 0 16,-1 0-16,0 0 0,0 0 0,21-21 16,-20 0-16,20 0 0,-21-1 0,21 1 15,-20 0-15,20 0 0,0 0 16,-21-22-16,22 22 0,-22-21 0,0 21 16,0-22-16,0 22 0,1-21 0,-1 21 15,-21 0-15,0-22 0,21 22 0,-21 0 16,0 0-1,-21 21-15,0 0 16,21 21-16,-22 0 0,1 0 0,21 0 16,-21 1-16,21-1 0,0 0 0,0 0 15,0 0-15,0 0 16,0 1-16,0-1 0,0 0 0,0 0 16,0 0-16,0 0 0,0 1 0,0-1 15,21 0-15,0 0 0,-21 0 16,0 0-1,-21-21 1,0 22-16,0-22 16,0 0-16,0 0 15,-1 0 1,1 0-16,21-22 16,0 1-1,-21 21-15,21-21 0</inkml:trace>
  <inkml:trace contextRef="#ctx0" brushRef="#br0" timeOffset="55483.61">6413 8446 0,'0'0'0,"-21"0"0,-21 0 0,21 0 15,0 0-15,-1 0 0,1 21 16,21-42 15,21 21-31,1 0 16,-22-22-16,21 22 0,-21-21 16,-21 21 15,-1 0-16,22 21 1,0 1 0</inkml:trace>
  <inkml:trace contextRef="#ctx0" brushRef="#br0" timeOffset="56290.25">8149 8234 0,'21'-21'16,"-42"42"-16,63-63 0,-42 20 16,0 1-16,0 0 15,-21 42 17,0 0-32,0 1 15,21-1-15,-21 21 0,0 0 0,-1 1 16,1-1-16,21 0 0,-21 1 0,-21-1 15,21 0-15,-1 1 0,1-1 0,-21 0 16,21-20-16,0 20 0,-22-21 16,22 21-16,0-20 0,0-1 15,0 0-15,21 0 0,-22-21 16,1 0-16,21-21 31,0 0-31,0 0 0,0-1 0,0 1 16,21 0-16,1-21 0,-1 21 0,0-22 15,0 1-15,0 0 0,22-1 0,-22 1 16,21 0-16,0-1 0,-20 1 16,20 0-16,-21 20 0,21-20 0,-20 21 15,20 0-15,-21 0 0,0 21 16,-21 21 0,0 0-16,0 0 0,0 21 15,0-20-15,0 20 0,0 0 0,0 1 16,0-1-16,-21-21 0,21 21 0,0 1 15,0-1-15,-21 0 0,0-20 0,21 20 16,-21-21-16,21 21 0,0-20 16,0-1-16,0 0 0,0 0 0,0 0 15,-22-21 1,1 0 0,0-21-16,0 0 15,0 0-15</inkml:trace>
  <inkml:trace contextRef="#ctx0" brushRef="#br0" timeOffset="56998.84">7683 8700 0,'22'0'31,"-1"0"-31,0 0 0,0 0 16,21 0-16,-20 0 0,20 0 0,0 0 15,22-22-15,-22 22 0,22-21 0,-22 21 16,21-21-16,-20 0 0,20 0 0,-20 21 15,-1-21-15,0-1 0,-21 1 16,22 21-16,-22-21 0,0 0 0,0 0 16,0 0-16,1-1 0,-22-20 0,0 21 15,0 0-15,0 0 0,0-22 16,0 22-16,0 0 0,0 0 16,0 0-16,0 42 31,-22-21-31,22 21 0,-21 21 0,0-21 15,21 1-15,-21 20 0,21 0 16,-21-21-16,21 22 0,-21-1 0,-1 0 16,22-20-16,-21 20 0,0 0 0,21 1 15,-21-22-15,21 21 0,0 0 0,0-20 16,0 20-16,0-21 0,0 0 16,0 0-16,0 1 0,0-1 0,21 0 15,0-21-15,22 0 16,-22 0-16,0 0 0,21 0 0,-21-21 15,22 21-15,-22-21 0,21-1 0,-21 1 16,22 0-16,-22 0 0,21-21 16,-21 20-16,22-20 0,-22 0 0,0-1 15,0 22-15,-21-21 0,21 0 0,1-1 16,-22 1-16,21 0 0,-21-1 0,0 22 16,0-21-16,0 21 0,0-1 15,0 1-15,0 42 31,0 1-31,0-1 16,0 0-16,0 21 0,-21-21 16,-1 22-16,22-22 0,-21 21 0,21 1 15,0-22-15,0 21 0,-21 0 0,21-20 16,0 20-16,0-21 0,0 21 0,0-20 16,0-1-16,0 0 0,0 0 15,21 0-15,0 0 0,1 1 16,-1-22-16,0 0 0,0 0 0,0 0 15,0 0-15,1 0 0,-1 0 0,0 0 16,-21-22-16,21 1 0,0 21 0,0-21 16,1 0-16,-1 0 0,0 0 15,0-1-15</inkml:trace>
  <inkml:trace contextRef="#ctx0" brushRef="#br0" timeOffset="58598.82">10223 8107 0,'22'0'0,"-1"0"16,0 0-1,0 0 1,-21-21 0,21 0-16,0-1 15,-21 1-15,0 0 0,0 0 16,22 21-16,-22-21 0,0 0 15,21 21-15,-21-22 0,0 1 16,0 0-16,-21 21 31,-1 0-31,1 0 0,0 0 0,0 21 16,0 0-16,-22 1 0,22 20 0,-21-21 16,0 21-16,20 1 0,-20 20 15,0-20-15,-1-1 0,22 21 0,-21-20 16,0 20-16,20-20 0,1-1 0,0 21 15,0-20-15,21-1 0,0 0 0,0 1 16,0 20-16,0-42 0,0 22 16,21-1-16,0 0 0,-21-20 0,43-1 15,-22 21-15,0-21 0,0 0 16,0-21-16,0 22 0,22-1 0,-22-21 16,0 0-16,0 21 0,0-21 0,1 0 15,-1 0-15,0 0 0,0 0 16,0 0-16,0 0 0,1-21 0,-1 0 15,0 21-15,0-22 0,-21 1 0,42 0 16,-42 0-16,22 0 0,-1-22 0,0 22 16</inkml:trace>
  <inkml:trace contextRef="#ctx0" brushRef="#br0" timeOffset="59326.69">10774 8297 0,'0'0'0,"0"-21"16,0 0-16,0 0 16,0 0-16,-21 21 0,-1-21 15,1 21-15,0 0 16,0 0-16,0 0 0,0 0 15,-1 21-15,1 0 0,0 0 0,0 0 16,0 22-16,21-22 0,-21 21 16,-1-21-16,1 22 0,0-1 0,21-21 15,0 21-15,-21-20 0,21 20 0,0-21 16,0 0-16,0 22 0,0-22 0,0 0 16,21 0-16,0 0 15,0-21-15,1 21 0,-1-21 0,21 0 16,-21 0-16,22 0 0,-22-21 0,21 0 15,0 21-15,-20-21 0,20 0 0,0 0 16,-21-1-16,22 1 0,-22 0 0,21 0 16,-21 0-16,1-22 0,-1 22 15,-21 0-15,0 0 0,21 0 16,-21 0-16,0-1 0,0 1 16,-21 21-1,0 0-15,21 21 0,-22 1 16,1-1-16,0 0 0,21 0 0,0 0 15,-21 0-15,21 1 0,-21-1 16,21 0-16,0 0 0,0 0 0,0 0 16,0 1-16,0-1 0,0 0 0,21 0 15,0-21-15,0 0 0,0 0 16,1 0-16,-1 0 0,0 0 0,21 0 16,-21 0-16,1 0 0,20-21 15,-21 21-15,0-21 0,0 0 16,1-1-16,-1 22 0,-21-21 0,0 0 15,0 0-15,0 0 0,0 0 0,0-1 16,0 1-16,-21 0 0,-1 0 0,1 0 16,0 21-16,-21-21 0,21 21 15,-1 0-15,1 0 0,-21 0 0,21 0 16,0 0-16,-1 0 0,1 0 0,0 0 16,0 0-16,21 21 0,0 0 0,21-21 31,0 0-31,0 0 0,22 0 15,-22 0-15,21 0 0</inkml:trace>
  <inkml:trace contextRef="#ctx0" brushRef="#br0" timeOffset="59606.53">11663 8086 0,'21'-21'15,"-42"42"-15,42-64 0,-21 65 31,0-1-31,-21 21 16,21-21-16,-21 22 0,-1-22 0,22 21 16,0 0-16,-21 1 0,0-1 15,21 0-15,-21-20 0,0 20 0,21 0 16,-21 1-16,-1-22 0,1 21 0,21 0 16,-21-20-16,21 20 0,-21-21 15,21 0-15,0 0 0,0 1 0,0-1 16,21-21-1,0-21 1,0-1-16,1 1 0,-1 0 0,0-21 16,0 21-16,0-1 0</inkml:trace>
  <inkml:trace contextRef="#ctx0" brushRef="#br0" timeOffset="59895.37">11917 8086 0,'0'0'0,"0"21"31,-21 0-31,-1 0 0,22 0 16,0 22-16,0-22 0,-21 21 15,21 1-15,-21-1 0,21-21 0,-21 21 16,21 1-16,0-1 0,-21 0 0,21-20 16,-21 20-16,21-21 0,0 21 0,0-20 15,0 20-15,-22-21 0,22 0 0,0 0 16,0 1-16,0-1 0,0 0 15,0 0-15,0 0 0,0 0 16,0-42 15,22 0-15,-22 0-16,21 0 0,0 0 0,-21-22 16</inkml:trace>
  <inkml:trace contextRef="#ctx0" brushRef="#br0" timeOffset="60261.15">11959 8594 0,'0'21'16,"0"0"-1,21-21 1,0 0-16,1 0 16,-1 0-16,0 0 0,21 0 0,-21 0 15,1-21-15,20 21 0,-21-21 0,0 21 16,0-21-16,1-1 0,-1 22 0,-21-21 15,21 0-15,-21 0 16,0 0-16,-21 0 0,0 21 16,-1 0-16,1 0 0,0 0 0,0 0 15,0 0-15,0 0 0,-22 21 0,22-21 16,0 21-16,0 0 0,0 0 0,-1 0 16,1 22-16,21-22 0,-21 0 15,21 0-15,-21 0 0,21 22 16,0-22-16,0 0 0,0 0 0,0 0 15,0 1-15,21-1 0,0-21 16,0 0-16,1 0 0,20 0 0,-21 0 16,21 0-16,-20 0 0,20 0 0,-21-21 15,21-1-15,1 22 0,-22-21 16,21 0-16</inkml:trace>
  <inkml:trace contextRef="#ctx0" brushRef="#br0" timeOffset="61734.18">12827 8403 0,'0'0'16,"21"-21"-16,-21 0 0,-21 21 31,0 0-31,0 21 16,-1 0-16,1 0 0,21 1 16,-21-22-16,0 42 0,21-21 0,-21 0 15,0 0-15,21 1 0,-22-1 0,22 0 16,0 0-16,0 0 0,0 0 15,0 1-15,0-1 0,0 0 0,0 0 16,0 0-16,22-21 16,-1 0-16,0 21 0,0-21 0,0 0 15,22 0-15,-22 0 0,0 0 0,21-21 16,-21 21-16,22-21 0,-22 0 0,21 0 16,-21 0-16,22-1 0,-22-20 15,21 21-15,-21-21 0,1 20 0,-1-20 16,0 0-16,0-1 0,0 1 0,0 0 15,1-1-15,-22 1 0,21-21 0,-21 20 16,21 1-16,-21 0 0,0-1 0,0 22 16,0 0-16,0 0 0,0 0 15,0 42 1,-21 0 0,0 21-16,21-21 0,-22 22 0,1-1 15,21 0-15,-21 1 0,0-1 0,21 0 16,0 1-16,-21-1 0,0 0 15,-1-20-15,22 20 0,-21 0 0,21-21 16,0 1-16,0 20 0,0-21 0,0 0 16,0 0-16,0 1 0,21-1 15,1-21-15,-1 0 0,0 0 16,21 0-16,-21 0 0,1 0 0,-1 0 16,0-21-16,0-1 0,0 1 15,0 21-15,22-21 0,-22 0 0,0 0 16,-21 0-16,21-1 0,0 1 15,-21 0-15,22 0 0,-22 0 0,0 0 16,0 42 15,0 0-31,-22 0 16,22 0-16,0 0 0,-21-21 0,21 22 16,-21-1-16,0 0 0,21 0 0,0 0 15,0 0-15,0 1 0,0-1 16,0 0-16,21-21 15,0 0-15,0 0 0,1 0 16,-1 0-16,0 0 16,0 0-16,0 0 0,0-21 0,1 0 15,-1 21-15,0-22 0,0 1 0,0 0 16,0 0-16,1 0 0,-22 0 0,21 21 16,-21-22-16,21 1 0,-21 0 0,0 0 15,0 0-15,21 21 0,-21 21 31,0 0-15,-21 0-16,0-21 0,21 21 16,0 1-16,-21-1 0,21 0 0,-22 0 15,22 0-15,0 0 0,0 1 16,0-1 0,22-21-16,-1 0 15,0 0-15,0 0 16,0 0-16,-21-21 15,0-1-15,21 22 0,-21-21 0,0 0 16,0 0-16,0 0 16,0 0-16,0-1 0,-21 22 15,21-21-15,0 0 0,-21 21 16,21-21-16,0 0 16,21 21-1,0 0 1,1-21-16,-1 21 15,0 0-15,0 0 0,0 0 16,0 0-16,1 0 16,-22 21-16,0 0 15,21-21-15,-21 21 0,0 0 0,0 0 16,0 1-16,0-1 16,0 0-16,0 0 0,0 0 15,0 0-15,0 1 0,0-1 16,0 0-16,0 0 15,-21-21 1,21-21 15,0 0-15,0 0-16,0-1 0,21 1 16,0 0-16,0 0 0,0 0 0,0-22 15,22 22-15,-22 0 0,0-21 0,21 21 16,-20-1-16,-1 1 0,0 21 0,21-21 15,-21 21-15,1 0 0,-1 0 16,0 0-16,-21 21 0,0 0 0,0 1 16,0-1-16,0 0 0,0 0 0,0 0 15,0 0-15,0 1 0,0-1 0,0 0 16,0 0-16,-21 0 0,0 0 16,21 1-16,-22-22 0,22 21 15,-21-21-15,21 21 16,-21-21-16,21-21 31,0 0-31,0-1 16,0 1-16,0 0 0,0 0 0</inkml:trace>
  <inkml:trace contextRef="#ctx0" brushRef="#br0" timeOffset="61935.07">14330 8192 0,'0'0'0,"-21"-22"0,-22 22 16,22 0-16,0 0 16,0 0-16,0 0 15,-1 0 1,1 0 31,21-21-47</inkml:trace>
  <inkml:trace contextRef="#ctx0" brushRef="#br0" timeOffset="62134.95">13398 8213 0,'0'0'0,"-21"21"0,0-21 0,0 0 0,0 21 16,42-21 15,0 0-31,0 0 16,22 0-16,-22 0 0,21 0 0,0 0 15,1 0-15,-1-21 0,0 21 0,1-21 16,-1 21-16</inkml:trace>
  <inkml:trace contextRef="#ctx0" brushRef="#br0" timeOffset="62518.78">14774 7726 0,'0'21'47,"21"0"-47,1-21 15,-1 21-15,0 1 0,0-1 0,0 0 16,0 0-16,1 0 0,-1 22 16,-21-1-16,0 0 0,21 1 0,-21 20 15,0-21-15,0 1 0,0 20 0,0-20 16,0-1-16,-21 0 0,0 1 0,-1-1 16,-20-21-16,21 21 0,0 1 0,-22-22 15,1 21-15,21-21 0,-21 1 16,20 20-16,-20-21 0,21 0 0,-21 0 15,20 1-15,1-22 0,0 21 0,0 0 16,0-21-16,0 0 0,21 21 16,0-42-1,21 0-15,0 0 16,0-1-16,21 1 0,-20 0 0,20-21 16</inkml:trace>
  <inkml:trace contextRef="#ctx0" brushRef="#br0" timeOffset="63048.48">15536 8467 0,'0'0'0,"-21"0"0,42 0 31,0 0-31,1 0 15,-1 0-15,21 0 0,-21 0 0,22 0 16,-1 0-16,0 0 0,1-21 0,-1 21 16,0 0-16,-21 0 0,22-22 0,-1 22 15,0 0-15,-20-21 0,-1 21 16,21-21-16,-21 21 0,0-21 0,1 21 16,-22-21-16,0 0 15,-22-1 1,1 22-16,0 0 0,0 0 15,0 0-15,0 0 0,-1 0 0,1 0 16,0 0-16,42 0 47,0 0-47,1 0 0,-1 0 0,0 0 16,0 0-16,0 0 0,0 0 15,1 0-15,-1 0 0,-21 22 16,0-1-16,0 0 15,0 0-15,0 0 0,-21 0 16,-1 1-16,1-1 0,21 0 0,-21 0 16,0 0-16,0 0 0,0 1 15,-22-22-15,43 21 0,-21 0 0,0 0 16,0-21-16,0 21 0,-1-21 0,1 0 16,0 0-1,21-21-15</inkml:trace>
  <inkml:trace contextRef="#ctx0" brushRef="#br0" timeOffset="63542.21">16743 7599 0,'0'0'15,"0"-21"1,0 0-16,21-1 0,0 22 0,21 0 15,1-21-15,-1 21 0,0 0 0,1-21 16,20 21-16,1 0 0,-1 0 16,1-21-16,-1 21 0,1 0 15,-1 0-15,-20 0 0,-22 0 0,0 0 16,0 0-16,-42 0 16,-21 0-16,-1 0 0,1 0 15,0 0-15</inkml:trace>
  <inkml:trace contextRef="#ctx0" brushRef="#br0" timeOffset="63777.07">17145 7514 0,'0'43'16,"0"-22"-16,0 0 0,0 0 0,0 0 16,0 22-16,0-22 0,0 21 15,0-21-15,-21 22 0,21-1 0,-21 0 16,-1 1-16,22-1 0,-21 0 0,21-21 15,0 22-15,-21-1 0,21-21 0,-21 22 16,21-22-16,0 0 0,0 0 0,0 0 16,-21-21-16,21 21 0,0 1 15,21-22 1,0-22-16,0 1 16,22 0-16</inkml:trace>
  <inkml:trace contextRef="#ctx0" brushRef="#br0" timeOffset="64130.87">17611 7853 0,'0'0'16,"-22"21"-1,1 0-15,0 0 16,0 1-16,0-1 0,0 0 0,-1 21 16,22-21-16,-21 22 0,21-22 0,-21 0 15,21 21-15,0-20 0,0-1 0,0 0 16,0 0-16,0 0 0,21-21 0,0 21 15,1-21-15,-1 0 0,21 0 16,-21 0-16,0 0 0,22 0 0,-22 0 16,0-21-16,21 0 0,-20 21 0,-1-21 15,0 0-15,0 0 0,-21-1 16,0 1-16,0-21 0,0 21 0,0 0 16,0-1-16,0-20 0,-21 21 0,0 0 15,0 0-15,-1-1 0,-20 22 16,21 0-16,0 0 0,0 0 0,-1 0 15,1 0-15,0 0 0,0 0 0,0 0 16,0 0-16,21 22 0,0-1 0,0 0 16,21-21-16,0 21 15,21-21-15,1 0 0,-22 0 16</inkml:trace>
  <inkml:trace contextRef="#ctx0" brushRef="#br0" timeOffset="65082.99">18986 7684 0,'0'0'0,"-42"-22"16,21 22-16,0 0 16,0 0-16,-1 0 0,1 0 0,0 0 15,0 22-15,0-22 0,-22 21 16,22 0-16,0 21 0,0-21 0,0 22 15,0-22-15,-1 21 0,1 1 16,0-1-16,21 0 0,0-21 0,0 22 16,0-22-16,0 21 0,0-21 0,21 1 15,0-1-15,1 0 0,-1 0 0,21 0 16,-21-21-16,0 0 0,22 0 0,-22 0 16,21 0-16,1 0 0,-22 0 0,21-21 15,-21 0-15,22 0 0,-1 0 16,-21-1-16,0 1 0,0-21 0,22 21 15,-22-22-15,0 1 0,0 0 0,0-1 16,1 1-16,-22 0 0,21-1 0,-21 1 16,21-21-16,-21 20 0,0 22 15,0-21-15,0 21 0,0-1 16,0 1-16,0 0 0,-21 42 16,21 0-16,0 1 15,-21-1-15,-1 21 0,1 0 0,21-20 16,0 20-16,-21 0 0,0 1 0,21-1 15,-21 0-15,0-21 0,21 22 16,0-1-16,-22-21 0,1 0 0,21 1 16,-21-1-16,21 0 0,0 0 0,0 0 15,0-42 17,0 0-32,21 0 15,-21 0-15,21-1 0,1 1 16,-1 0-16,0-21 0,0 21 0,0-1 15,-21 1-15,21 0 0,1 21 0,-1-21 16,0 21-16,-21 21 16,21-21-16,-21 21 15,0 0-15,0 1 0,0-1 0,0 0 16,0 21-16,0-21 0,0 1 16,0-1-16,0 0 0,0 0 0,21 0 15,-21 0-15,21 1 0,1-22 0,-1 21 16,0-21-16,0 21 0,0-21 15,22 0-15,-22 0 0,0 0 16,0 0-16,21 0 0,-20-21 0,20 0 16,-21 21-16,0-22 0,0 1 15,1 0-15,-1 0 0,0 0 0,0 0 16,0-22-16,-21 22 0,0-21 0,0 21 16,0-22-16,0 22 0,0 0 0,0 0 15,0 0-15,-21 21 31,0 21-31,21 0 0,-21 0 16,0 0-16,-1 0 0,22 22 0,0-22 16,-21 0-16,21 0 0,-21 22 0,21-22 15,0 0-15,0 0 0,0 0 16,0 0-16,0 1 16,21-1-16,0-21 15,1 0-15,-1 0 16,0 0-16,0 0 0,0 0 0,0-21 15,1-1-15,-1 22 0,0-21 0,21 0 16</inkml:trace>
  <inkml:trace contextRef="#ctx0" brushRef="#br0" timeOffset="65866.95">20299 7874 0,'0'-21'0,"0"42"0,21-63 0,-21 21 0,0-1 0,0 1 15,-21 21 1,0 0-1,-1 0-15,1 21 16,0 1-16,0-1 0,0 0 16,0 21-16,-1-21 0,22 1 0,0-1 15,-21 21-15,21-21 0,0 0 0,-21 1 16,21-1-16,0 0 0,0 0 0,0 0 16,0 0-16,21 1 0,0-1 15,1 0-15,-1-21 0,0 0 16,0 0-16,21 0 0,-20 0 0,-1 0 15,21 0-15,-21 0 0,0-21 0,1 21 16,20-21-16,-21-1 0,0 1 16,0-21-16,1 21 0,-1-22 0,0 22 15,0-21-15,0 0 0,0-22 16,-21 22-16,22-1 0,-1 1 0,-21 0 16,0-1-16,0 1 0,21 21 0,-21 0 15,0 0-15,0 42 31,0 0-31,-21 21 16,21-21-16,-21 1 0,21 20 16,0-21-16,-22 21 0,1-20 0,0 20 15,21-21-15,-21 21 0,0-20 0,21-1 16,0 21-16,-21-21 0,21 0 16,-22 1-16,22-1 0,-21 0 0,21 0 15,0-42 16,0 0-31,21 21 0,1-21 16,-22-1-16,42 1 0,-21 0 16,0 0-16,22 0 0,-22 0 0,0-1 15,21 1-15,-21 0 0,22 0 0,-22 21 16,0 0-16,0-21 0,0 21 0,1 0 31,-44 21-15,1-21-16,0 0 15,0 21-15,0-21 0,-22 0 0,22 21 16,0-21-16,-21 21 0,21-21 0,-1 22 16,22-1-16,-21 0 0,21 0 15,0 0-15,0 0 16,21 1-16,-21-1 0,22-21 16,-1 21-16,0 0 0,0-21 0,0 21 15,0 0-15,1-21 0,-1 22 0,0-22 16,0 0-16,0 21 0,0-21 15,-21-21 17,0-1-17</inkml:trace>
  <inkml:trace contextRef="#ctx0" brushRef="#br0" timeOffset="67311.09">21738 7768 0,'-21'0'0,"42"0"0,-21-21 0,21 0 16,-21 0-16,0 0 0,-21 21 31,0 0-16,0 21-15,21 0 0,-21 0 0,-1 0 16,22 0-16,-21 1 0,21 20 0,0-21 16,-21 0-16,0 22 0,21-22 0,-21 0 15,21 21-15,0-21 0,0 1 0,0-1 16,0 0-16,0 0 16,21-21-1,0 0 1,0 0-16,0-21 0,1 0 0,-1 0 0,0-1 15,0 1-15,0 0 0,0 0 0,1-21 16,-1 20-16,0 1 16,0 0-16,-21 0 0,21 21 15,-21 21 1,0 0-16,0 0 16,0 1-16,0-1 0,0 0 0,0 0 15,0 0-15,0 0 0,0 1 16,0-1-16,21 0 0,-21 0 0,22-21 15,-1 21-15,0-21 0,0 0 16,0 0-16,0 0 0,22 0 0,-22-21 16,0 21-16,21-21 0,-20 0 0,-1 0 15,21-1-15,-21 1 16,0 0-16,1 0 0,-1 0 0,0-22 16,-21 22-16,21-21 0,-21 21 0,0 0 15,21-22-15,-21 22 0,0 0 0,0 0 16,-21 21-1,0 0-15,0 0 16,0 21-16,-1 0 0,22 0 0,0 0 16,-21 1-16,21 20 0,-21-21 0,21 21 15,0-20-15,0 20 0,0-21 0,0 0 16,0 22-16,0-22 0,0 0 16,21 0-16,0-21 0,1 21 0,-1-21 15,0 0-15,0 0 0,21 0 16,-20 0-16,20 0 0,0 0 0,1-21 15,-1 0-15,-21 0 0,21 0 0,1-1 16,-22-20-16,21 21 0,-21-21 0,22-1 16,-22 22-16,0-21 0,0-22 15,0 22-15,1 0 0,-22-1 0,0-20 16,0 20-16,0 1 0,0 21 0,0-21 16,0 20-16,0 1 0,-22 42 15,22 22 1,-21-22-16,0 21 0,0-21 15,0 22-15,21-1 0,-21 0 0,-1 1 16,1-1-16,0 0 0,21 1 0,-21-1 16,21-21-16,-21 22 0,21-22 0,-21 0 15,21 0-15,0 0 0,0 0 16,0 1-16,21-22 31,0-22-31,0 1 0,0 0 0,-21 0 16,21 0-16,1 21 0,-1-21 15,-21-1-15,0 1 0,21 0 0,0 21 16,0-21-16,-21 42 31,0 0-31,0 0 0,0 1 16,0-1-16,0 0 0,0 0 16,21 0-16,-21 0 0,22 1 0,-22-1 15,21-21-15,0 21 0,0 0 0,0-21 16,0 0-16,22 21 0,-22-21 0,21 0 15,-21 0-15,22 0 0,-22 0 0,21 0 16,-21-21-16,22 0 0,-22 21 16,0-21-16,0 0 0,0-1 0,1 1 15,-1 0-15,-21 0 0,21 0 0,-21-22 16,0 22-16,0 0 0,0 0 0,0 0 16,0 0-16,-21 21 0,0 0 15,-1 0-15,1 0 0,0 0 16,0 0-16,21 21 0,-21-21 15,0 21-15,21 0 0,-22 0 0,22 0 16,0 1-16,0 20 0,0-21 0,0 0 16,0 0-16,0 1 0,0-1 0,22-21 15,-22 21-15,21 0 0,0-21 0,21 0 16,-21 21-16,22-21 0,-22 0 16,42 0-16,-20 0 0,-1 0 0,0 0 15,1 0-15,20-21 0,-20 0 0,-1 21 16,0-21-16,1 21 0</inkml:trace>
  <inkml:trace contextRef="#ctx0" brushRef="#br0" timeOffset="68534.39">24109 7980 0,'0'0'0,"21"-21"0,0 0 0,-21-1 16,0 1-16,0-21 0,0 21 0,0 0 15,0-1-15,-21 22 0,0 0 16,0 0-16,-1 0 0,1 0 16,-21 0-16,21 0 0,0 22 15,-1-1-15,1 0 0,0 0 0,0 0 16,0 0-16,0 1 0,21-1 0,0 0 15,0 0-15,0 0 0,0 0 0,0 1 16,0-1-16,21-21 16,0 0-16,0 0 0,0 0 15,0 0-15,1 0 16,-1 0-16,0 0 0,0-21 0,0-1 16,0 22-16,-21-21 0,22 0 0,-1 0 15,-21 0-15,0 0 0,0-1 16,0 1-16,21 21 0,-21-21 0,-21 42 31,21 0-15,0 1-16,-21-1 0,21 0 15,0 0-15,0 0 0,0 0 16,0 1-16,0-1 0,0 0 16,21 0-16,0-21 0,0 21 15,0-21-15,0 0 0,1 0 16,-1 0-16,0 0 0,0 0 0,0 0 15,0 0-15,1-21 0,-1 0 16,0 0-16,0 21 0,0-21 0,0-22 16,1 22-16,-1 0 0,0-21 0,0 20 15,0-20-15,0 0 0,-21-1 0,22 1 16,-1-127 0,-21 126-16,0 1 0,0 21 15,0 0-15,0 0 0,-21 21 16,-1 0-16,22 21 0,-21 0 15,0 0-15,0 21 0,21-20 0,0 20 16,-21 0-16,0 1 16,21-22-16,-22 21 0,22 0 0,0 1 15,0-1-15,0-21 0,0 22 0,0-22 16,0 21-16,0-21 0,0 0 0,0 1 16,0-1-16,0 0 0,22 0 0,-1-21 15,0 0-15,0 0 0,0 0 16,0 0-16,1 0 0,-1 0 0,21-21 15,-21 21-15,0-21 0,1 0 0,-1-1 16,0 1-16,0-21 0,0 21 0,0-22 16,1 22-16,-1-21 0,-21 0 0,21 20 15,-21-20-15,21 0 16,-21 21-16,21-1 0,-21 1 0,0 0 16,0 42-1,-21 0-15,0 1 0,21-1 16,-21 0-16,0 21 0,-1-21 15,22 22-15,-21-22 0,0 0 0,0 21 16,21-20-16,0-1 0,-21 21 0,0-21 16,21 0-16,0 1 0,-22-1 15,22 0 1,22-42 0,-1 21-1,0-21-15,0-1 0,0 22 0,0-21 16,1 0-16,-1 0 0,0 0 0,0 0 15,-21-1-15,21 22 0,0-21 16,1 21-16,-22 21 16,0 1-1,0-1-15,0 0 16,0 0-16,-22 0 0,22 0 16,0 1-16,0-1 15,22-21 1,-1 0-16,0 0 15,0 0-15,0 0 0,0 0 0,1-21 16,-1 21-16,-21-22 16,0 1-16,21 21 0,0-21 0,-21 0 15,21 0-15,0 21 16,-21 21 15,0 0-31,-21 0 16,21 0-16,-21 1 0,21-1 15,0 0-15,0 0 0,0 0 32,21-21-17,0 0-15,-21-21 16,0 0-16,0 0 16,0 0-16,0-1 0</inkml:trace>
  <inkml:trace contextRef="#ctx0" brushRef="#br0" timeOffset="68747.27">24151 7684 0,'0'0'0,"-63"0"16,84 0-1,0 0-15,21 0 16,1 0-16,-1 0 0,0 0 15,1 0-15,-1 0 0,0 0 0,1 0 16,-1 0-16,-21 0 0,0 0 0,0 0 16,-21-22-16,-21 22 15,-21 0-15</inkml:trace>
  <inkml:trace contextRef="#ctx0" brushRef="#br0" timeOffset="69579.14">3027 9864 0,'0'0'0,"-21"-43"0,21 22 0,0 0 0,0 0 15,-22 0-15,22 0 0,-21 21 16,0 0-16,0 21 0,21 0 15,-21 21-15,0-21 0,21 43 16,-22-22-16,22 1 0,0 20 0,-21-21 16,0 22-16,21-1 0,0 1 15,-21-22-15,21 22 0,-21-22 16,21 0-16,-21 1 0,21-1 0,0-21 16,0 22-16,0-22 0,0 0 15,0 0-15,-22-21 16,22-21-16,-21 0 15,21 0-15,0-1 0,-21 1 0</inkml:trace>
  <inkml:trace contextRef="#ctx0" brushRef="#br0" timeOffset="70286.81">2476 10202 0,'0'0'0,"-21"0"0,21-21 16,21 21-1,1 0-15,-1 0 16,21-21-16,-21 21 0,22 0 0,-1-21 15,21 0-15,-20 21 0,20-21 16,-20-1-16,20 1 0,-21 0 0,22 0 16,-22-21-16,1 20 0,-22 1 15,21 0-15,-21 0 0,0 0 0,1 0 16,-22-1-16,21 1 0,-42 21 31,21 21-31,-22 1 0,1 20 16,21-21-16,-21 21 0,21 1 15,-21-22-15,21 21 0,-21 1 16,0-1-16,21 0 0,0 1 0,-22-1 16,1 0-16,0 1 0,21-1 0,-21-21 15,0 21-15,21-20 0,-21 20 16,21-21-16,0 0 0,21-42 31,0 0-31,0 0 16,0-22-16,0 22 0,1-21 15,-1 21-15,0-22 0,0 22 0,0-21 16,-21 21-16,0 0 0,21-1 0,1 22 16,-22 22 15,0-1-31,0 0 0,0 0 0,0 0 16,0 22-16,0-22 0,0 21 15,0-21-15,0 0 0,0 1 0,0-1 16,0 0-16,0 0 0,0 0 0,21-21 15,0 0-15,0 0 0,0 0 0,22 0 16,-22 0-16,21-21 0,-21 21 16,22-21-16,-1 0 0,0 0 0,1-22 15,-22 22-15,21 0 0,-21-21 0,22 20 16,-43 1-16,0-21 0,21 21 16,-21 0-16,0-1 0,0 1 15,-21 21-15,-1 0 16,1 0-16,0 21 0,21 1 15,-21-1-15,0 0 0,21 0 0,-21 0 16,21 22-16,0-22 0,0 21 0,0-21 16,0 0-16,0 1 0,0-1 0,0 0 15,21-21-15,0 21 0,0-21 16,21 0-16,1 0 0,-1 0 0,0 0 16,1 0-16,20 0 0,1-21 0,-22 0 15</inkml:trace>
  <inkml:trace contextRef="#ctx0" brushRef="#br0" timeOffset="71098.89">5440 9864 0,'0'0'0,"21"-21"0,21-64 15,-42 64-15,0 0 16,0-1-16,-21 22 16,0 0-16,0 0 15,0 0-15,-1 22 0,1-1 16,0 0-16,0 21 0,0-21 0,0 22 16,-1-1-16,1 22 0,21-22 15,-21 0-15,21 1 0,0-1 0,0 0 16,0 1-16,0-22 0,0 21 15,0-21-15,21 0 0,0 1 0,1-1 16,-1 0-16,21-21 0,-21 0 0,22 0 16,-22 0-16,21 0 0,0-21 15,-20 0-15,20-1 0,0 22 0,-21-21 16,22 0-16,-22 0 0,0 0 0,0 0 16,-21-1-16,0 1 0,21 0 15,-21 0-15,-21 21 16,0 0-1,0 0-15,21 21 16,-21 0-16,0 0 0,21 1 16,-22-1-16,22 21 0,0-21 0,0 0 15,0 22-15,0-22 0,0 0 0,22 0 16,-1 0-16,0-21 0,0 22 0,0-22 16,22 0-16,-22 0 0,21 0 15,0 0-15,1 0 0,-1-22 0,-21 1 16,22 0-16,-1 0 0,0 0 0,-21 0 15,1-1-15,-1 1 0,0 0 0,0-21 16,-21 21-16,0-1 0,0 1 16,0 0-16,-42-42 15,21 41-15,-22 1 0,22 21 0,-21-21 16,-1 21-16,22 0 0,-21 0 0,21 0 16,-22 0-16,1 21 0,21-21 15,0 21-15,0 1 0,-1-1 0,22 0 16,0 0-16,0 0 0,22 0 15,-1 1-15,0-1 0,0-21 16,21 0-16,1 0 0,-1 0 0,-21 0 16</inkml:trace>
  <inkml:trace contextRef="#ctx0" brushRef="#br0" timeOffset="71378.74">6731 9843 0,'0'-22'0,"0"44"0,0-86 0,0 43 15,0 0-15,0 0 0,-21 21 0,0 0 16,-1 0-16,1 0 0,0 0 16,21 21-16,-21 0 0,0 0 0,21 21 15,-21-20-15,21 20 0,0 0 16,-22 1-16,22-1 0,-21-21 0,21 21 16,0 1-16,0-1 0,-21 0 0,0-20 15,21 20-15,-21 0 0,21-21 0,0 22 16,-21-22-16,21 0 0,0 0 15,0 0-15,21-21 16,0-21 0,21 0-16,-21 0 0,1 0 15,-1-22-15,21 22 0,-21-21 16</inkml:trace>
  <inkml:trace contextRef="#ctx0" brushRef="#br0" timeOffset="71611.61">6858 9864 0,'0'0'16,"0"-43"-16,21 1 0,-21 21 0,0 0 15,0 0-15,0-1 0,0 44 16,0-1-16,0 0 16,0 21-16,0-21 0,0 22 15,0-1-15,0 0 0,-21 1 16,21-1-16,-21 0 0,0 1 0,21-22 16,0 21-16,-22 1 0,1-22 0,21 21 15,-21 0-15,21-20 0,0-1 0,0 0 16,0 0-16,0 0 0,0 0 15,21-21 1,0-21 0,1 0-16,-1 0 0,0-21 0</inkml:trace>
  <inkml:trace contextRef="#ctx0" brushRef="#br0" timeOffset="71970.39">6985 10160 0,'0'0'0,"0"21"31,21 0-15,0-21-16,0 0 0,1 0 16,-1 0-16,0 0 0,0 0 15,0 0-15,0 0 0,22 0 0,-22-21 16,0 21-16,0-21 0,0 21 16,-21-21-16,22 0 0,-22 0 15,0-1-15,0 1 16,-22 21-16,1 0 15,0 0-15,-21 0 0,21 0 16,-1 0-16,-20 0 0,21 21 0,-21 1 16,20-1-16,1 0 0,0 0 0,0 0 15,0 22-15,21-22 0,0 0 0,0 21 16,0-21-16,0 1 0,0-1 16,0 0-16,0 0 0,0 0 0,21-21 15,0 21-15,0-21 0,0 0 0,1 0 16,20 0-16,-21 0 0,0 0 0,22-21 15,-1 0-15,-21 21 0,21-21 16,1 0-16,-1 0 0,0-1 0</inkml:trace>
  <inkml:trace contextRef="#ctx0" brushRef="#br0" timeOffset="73343.19">7726 10075 0,'0'0'0,"0"-42"0,0 21 16,0 0-16,0 0 0,0-1 15,-21 22 1,-1 22-16,1-1 15,0 0-15,21 0 16,-21 0-16,0 22 0,21-22 0,0 0 16,-21 21-16,21-21 0,-22 22 0,22-22 15,0 0-15,0 21 0,0-20 0,0-1 16,0 0-16,22 0 0,-1 0 16,0-21-16,21 0 15,-21 0-15,22 0 0,-22 0 0,21-21 16,-21 21-16,22-21 0,-22 0 0,21 0 15,1-1-15,-22 1 0,21-21 0,-21 21 16,0 0-16,1-22 0,-1 1 16,0 21-16,0-22 0,-21-20 0,0 21 15,21-1-15,0-20 0,-21 20 0,0 1 16,0 0-16,0-1 0,0 1 0,0 21 16,0 0-16,0 42 31,0 0-31,0 21 0,0-20 0,0 20 15,0 0-15,0 1 0,-21-1 16,21 0-16,-21 1 0,21-1 16,0-21-16,0 21 0,0 1 0,-21-22 15,21 21-15,0-21 0,0 22 0,0-22 16,0 0-16,0 0 0,0 0 0,21 1 16,0-22-1,0 0-15,1 0 0,-1 0 0,0-22 16,0 22-16,0-21 0,0 0 0,1 21 15,-1-21-15,0 0 0,0 0 0,0-1 16,0 1-16,-21 0 0,0 0 0,22-21 16,-22 20-16,21 1 0,-21 0 15,0 42 17,0 0-32,0 1 15,0-1-15,0 0 0,-21 0 16,21 0-16,0 0 0,0 1 0,-22-1 15,22 0-15,0 0 0,0 0 0,0 0 16,22-21-16,-1 22 0,0-22 16,0 0-16,0 0 0,0 0 0,1 0 15,20-22-15,-21 1 0,0 21 16,0-21-16,22 21 0,-22-21 0,0 0 16,0 0-16,0-1 0,1 1 0,-22 0 15,21 0-15,-21 0 16,0 0-16,0 42 31,0 0-15,-21 0-16,21 0 0,-22-21 0,22 21 15,0 1-15,-21-1 0,21 0 0,0 0 16,0 0 0,21-21-16,1 0 15,-1 0-15,0 0 0,0 0 16,0 0-16,0 0 0,-21-21 15,22 21-15,-22-21 0,21 21 0,-21-21 16,0 0-16,0-1 16,0 1-16,0 0 15,0 0-15,-21 0 0,-1 0 16,22-1-16,0 1 16,22 21 15,-1 0-31,0 0 0,0 0 15,0 0-15,0 0 0,1 0 16,-1 0-16,0 21 16,-21 1-16,21-22 0,-21 21 15,0 0-15,0 0 16,0 0-16,0 0 0,0 1 16,0-1-16,0 0 15,0 0-15,0 0 0,0 0 16,0-42 31,0 0-32,0 0-15,21 0 16,0 0-16,1-22 0,-1 22 0,0 0 16,0-21-16,0 20 0,0 1 0,22-21 15,-22 21-15,0 21 0,0-21 16,0 21-16,1 0 0,-1 0 15,0 0-15,-21 21 0,0 0 16,0 0-16,0 0 0,0 22 16,0-22-16,0 0 0,-21 0 0,0 0 15,21 0-15,-22 1 0,1-1 0,21 0 16,0 0-16,-21 0 16,0-21-16,21 21 15,0-42 1,0 0-16,0 0 15,0 0-15,0 0 0,0-1 16,0 1-16,0 0 0,21-21 0</inkml:trace>
  <inkml:trace contextRef="#ctx0" brushRef="#br0" timeOffset="73515.09">9483 9737 0,'0'0'15,"-22"0"1,1 21-1,21 0-15,0 0 16,-21-21-16,21 21 0,-21-21 16,0 0 15,0 0-31,-1 0 0</inkml:trace>
  <inkml:trace contextRef="#ctx0" brushRef="#br0" timeOffset="73702.21">8424 9885 0,'0'0'0,"-42"21"0,21-21 16,-22 21-16,22-21 0,0 0 15,21 21-15,0 1 16,21-22 0,0 0-16,1 0 0,-1 0 0,21 0 15,-21 0-15,22-22 16,20 22-16,-21 0 0,22-21 0,-22 21 15,22-21-15,-22 21 0,0-21 0</inkml:trace>
  <inkml:trace contextRef="#ctx0" brushRef="#br0" timeOffset="75045">11007 9800 0,'0'21'0,"0"-42"0,0-21 0,0 21 0,0 0 0,0-1 16,0 1-16,0 0 0,21 0 0,-21 42 47,0 0-47,0 22 0,0-1 0,0-21 16,-21 43-16,-1-22 0,1 0 0,0 1 15,21-1-15,-21 21 0,0-20 0,0-1 16,21 0-16,-22 1 0,1-1 0,21-21 15,0 22-15,0-1 0,-21-21 16,21 0-16,0 0 0,0 1 16,-21-22-16,21-22 15,0 1 1,21 0-16,0 0 0,0 0 16,1-22-16,-1 22 0,0-21 15,0 21-15,0-22 0,22 22 0,-22-21 16,21 21-16,-21 0 0,0-1 0,1 1 15,-1 0-15,0 21 0,0 0 0,0 21 16,-21 0-16,0 1 16,0-1-16,0 0 0,0 0 15,0 21-15,-21-20 0,21 20 0,0-21 16,-21 0-16,21 22 0,0-22 0,0 0 16,0 0-16,0 0 0,21 0 0,0 1 15,0-1-15,1-21 0,20 21 0,-21-21 16,21 0-16,1 0 15,-22 0-15,21 0 0,1 0 0,-1 0 16,0 0-16,1-21 0,-1 21 0,0-21 16,1-1-16,-1 1 0,-21 0 0,21 0 15,-20 0-15,-1 0 0,0-1 0,-21 1 16,0-21-16,0 21 0,0 0 0,0-1 16,0-20-16,-21 21 0,0 0 15,-1 0-15,1 21 0,0-22 0,0 22 16,0 0-16,0 0 0,-1 0 15,1 0-15,0 22 0,0-1 0,0 0 16,0 0-16,-1 0 0,1 0 0,21 1 16,0 20-16,-21-21 0,21 0 15,0 0-15,0 1 0,0-1 16,0 0-16,0 0 0,21 0 16,0-21-16,1 0 0,-1 0 15,0 0-15,0 0 0,21-21 0,-20 21 16,-1-21-16,0 0 0,0 0 0,0-1 15,0 1-15,1 0 0,-1 0 16,0 0-16,0 0 0,-21-1 0,21 1 16,-21-21-16,21 21 0,-21 0 0,0-1 15,0 1-15,0 0 0,0 42 32,0 0-17,0 1-15,0-1 0,-21 0 16,21 0-16,-21 0 0,21 0 0,0 1 15,0 20-15,0-21 0,0 0 0,0 0 16,0 1-16,0-1 0,0 0 0,0 0 16,0 0-16,21-21 0,0 21 0,1-21 15,-1 0-15,0 0 0,0 0 16,21 0-16,-20 0 0,-1 0 16,21-21-16,-21 0 0,22 0 0,-22 21 15,21-21-15,-21 0 0,22-1 0,-22 1 16,21-21-16,-21 21 0,0 0 0,1-1 15,-1 1-15,-21 0 0,0 0 16,0 0-16,0 0 0,0-1 0,-21 22 31,-1 22-15,22-1-16,0 0 16,0 0-16,0 21 0,0-20 0,0-1 15,0 0-15,0 0 0,0 0 0,0 0 16,0 1-16,0-1 0,0 0 15,0 0-15,0 0 16,-21-21 0,0 0-16,0 0 15,21-21 1,-21 21-16,21-21 0,-21 21 16,21-21-16,0 0 0,-22-1 15,22 1-15,-21 0 0</inkml:trace>
  <inkml:trace contextRef="#ctx0" brushRef="#br0" timeOffset="76190.35">13822 10351 0,'0'0'16,"21"0"-16,0-22 16,-21 1-16,0 0 0,21 0 15,0 0-15,-21 0 0,22-1 0,-22 1 16,0 0-16,21 0 0,-21 0 0,0 0 16,0-1-16,0-20 0,0 21 0,0 0 15,0 0-15,-21-1 0,-1 22 0,1 0 16,0 0-16,0 0 0,0 0 15,0 0-15,-22 22 0,22-1 0,-21 0 16,-1 0-16,22 0 0,-21 0 0,21 22 16,0-22-16,-1 21 0,1-21 0,0 22 15,21-22-15,0 0 0,0 0 16,0 0-16,0 1 0,0-1 0,21 0 16,0-21-16,22 0 0,-22 0 0,0 0 15,0 0-15,22 0 0,-22 0 16,21 0-16,-21-21 0,0 0 0,22 21 15,-22-22-15,0 1 0,0 0 0,0 0 16,1 21-16,-22-21 0,0 0 0,21-1 16,-21 1-16,21 0 0,-21 0 15,0 42 1,0 0-16,0 0 16,0 1-16,0 20 15,0-21-15,0 0 0,0 22 0,0-22 0,0 0 16,0 0-16,0 21 0,0-20 15,0-1-15,21 0 0,0 0 16,0-21-16,1 0 0,-1 0 0,21 0 16,-21 0-16,22 0 0,-1 0 0,-21-21 15,21 0-15,1 0 0,-1-1 0,0 1 16,-20 0-16,20 0 0,-21-21 16,0 20-16,0-20 0,1 0 0,-1 21 15,0-22-15,-21 1 0,0 0 0,21-1 16,-21 1-16,0 0 0,21 20 15,-21 1-15,0-21 0,0 21 0,-21 42 32,0 0-32,0 0 15,21 22-15,-21-22 0,-1 21 0,22 0 16,0 1-16,-21-1 0,0 0 0,21-20 16,-21 20-16,21 0 0,0 1 0,0-1 15,0-21-15,0 21 0,0-20 0,0-1 16,0 0-16,0 0 0,21 0 15,0-21-15,0 0 0,1 0 0,20 0 16,-21 0-16,21-21 0,-20 21 16,20-21-16,0 0 0,-21 0 15,22-22-15,-1 22 0,-21-21 0,0 21 16,1-22-16,-1 1 0,0 0 0,0-1 16,-21 1-16,21 0 0,-21 20 0,0-20 15,0 0-15,0 21 0,0-1 0,0 1 16,-21 42-1,0 1-15,21-1 0,0 0 16,-21 21-16,0 1 0,-1-22 0,22 21 16,-21 0-16,21 1 0,0-22 0,-21 21 15,21 1-15,0-22 0,0 21 0,0-21 16,0 0-16,0 1 0,0-1 0,0 0 16,21-21-16,0 21 15,1-21-15,-1 0 0,21 0 0,-21 0 16,22 0-16,-22-21 0,21 0 0,0 21 15</inkml:trace>
  <inkml:trace contextRef="#ctx0" brushRef="#br0" timeOffset="76651.1">16192 9716 0,'0'0'0,"0"-43"0,22 22 0,-22-21 15,0 21-15,0-1 0,0 1 16,-22 21 0,1 21-16,0 1 0,0-1 0,0 21 15,0 0-15,-1 1 0,1-1 0,0 0 16,0 1-16,21-1 0,0 0 0,-21 1 15,0-1-15,21 0 0,0-20 0,0 20 16,0-21-16,-22 0 0,22 0 0,-21 1 16,21-1-16,0 0 0,0 0 15,-21-21 1,21-21 0</inkml:trace>
  <inkml:trace contextRef="#ctx0" brushRef="#br0" timeOffset="77408.48">15642 9991 0,'0'0'0,"21"-21"16,0 21-1,1 0-15,-1 0 0,21 0 0,0 0 16,-20 0-16,41-22 0,-21 22 16,22 0-16,-22-21 0,22 21 0,20-21 15,-20 0-15,-1 0 0,1 21 0,-1-21 16,1-1-16,-22 1 0,1 0 0,-1 0 15,-21-21-15,0 20 0,0 1 16,1 0-16,-22 0 0,0-21 0,0 20 16,0 1-16,0 0 0,0 0 15,-22 21 1,1 0-16,0 21 0,0 0 0,21 0 16,-21 22-16,0-22 0,21 21 0,-22 1 15,1-1-15,21 0 0,-21 1 0,0-1 16,0 0-16,21-21 0,-21 22 15,-1-1-15,1-21 0,0 0 0,0 1 16,21 20-16,-21-21 0,21 0 16,-21-21-16,21 21 0,21-42 31,0 0-15,0 0-16,0 21 0,0-21 0,22-22 15,-22 22-15,0 0 0,21 0 16,-20-21-16,20 20 0,-21 1 0,0 0 15,0 0-15,22 0 0,-22 21 16,0 0-16,-21 21 16,0 0-16,0 0 0,0 0 15,0 1-15,-21-1 0,21 0 0,-21 0 16,21 0-16,-21 0 0,21 1 16,0-1-16,0 0 0,0 0 15,0 0-15,21-21 0,0 0 16,0 21-16,0-21 0,0 0 0,1 0 15,-1 0-15,21 0 0,-21 0 0,22 0 16,-22-21-16,21 0 0,-21 21 0,0-21 16,22 0-16,-22 0 0,0-1 0,0 1 15,-21 0-15,0 0 0,0 0 0,0 0 16,0-1-16,0 1 0,0 0 16,0 0-16,-21 21 0,0 0 15,0 0-15,0 0 0,-1 21 0,22 0 16,0 0-16,-21 1 0,21-1 15,0 0-15,0 0 0,0 0 0,0 0 16,0 1-16,0-1 0,0 0 16,21 0-16,1 0 0,-1-21 15,0 0-15,0 0 16,0 0-16,0 0 0,1 0 0,-1 0 16,0 0-16,0-21 0,21 21 0</inkml:trace>
  <inkml:trace contextRef="#ctx0" brushRef="#br0" timeOffset="78027.63">18711 9652 0,'0'0'0,"21"-21"15,-21-43-15,0 43 16,-21 21-16,0-21 0,0 21 16,0 0-16,0 0 0,-1 21 0,-20 0 15,21 1-15,0-1 0,-22 21 16,22-21-16,0 22 0,0-1 0,0 0 16,0 1-16,-1-22 0,22 21 0,0-21 15,0 22-15,0-22 0,0 0 0,0 21 16,0-21-16,22-21 0,-1 22 0,0-1 15,0-21-15,0 0 0,0 0 16,22 0-16,-1 0 0,-21 0 0,22 0 16,-22 0-16,21-21 0,0-1 15,1 1-15,-22 0 0,21 0 0,-21 0 16,1-22-16,-1 22 0,0-21 0,-21 21 16,0-22-16,0 1 0,-21 0 0,0 21 15,-1-22-15,-20 22 0,21-21 0,-21 21 16,-1-1-16,22 22 0,-21 0 0,21 0 15,-22 0-15,22 0 0,0 0 16,0 22-16,0-1 0,-1 0 0,22 0 16,0 0-16,0 0 0,0 22 15,0-22-15,0 0 0,0 0 0,22 0 16,-1-21-16,0 22 0,21-22 0,-21 0 16,22 0-16,-1 0 0</inkml:trace>
  <inkml:trace contextRef="#ctx0" brushRef="#br0" timeOffset="78825.17">19494 9440 0,'0'0'0,"22"-42"0,-22 21 15,0-21-15,0 20 0,0-20 0,0 21 16,0 0-16,0 0 16,-22 42-1,1 0-15,0 0 0,21 0 16,0 0-16,0 22 0,-21-1 0,21 0 15,-21 1-15,0-1 0,21 0 0,-22 22 16,1-22-16,21 1 0,-21-22 0,0 21 16,21 0-16,-21-20 0,0 20 0,21-21 15,0 0-15,0 0 0,-22-21 0,22 22 16,-21-22-16,42-22 31,1 1-31,-1 0 16,0 21-16,21-21 0,-21 0 15,22 0-15,-22-1 0,21 1 0,-21 21 16,22-21-16,-22 21 0,21 0 0,-21 0 16,1 0-16,-1 0 0,0 0 15,0 0-15,-21 21 0,0 0 0,0 1 16,0-1-16,-21 0 0,0-21 16,-22 21-16,22 0 0,-21-21 0,21 21 15,-22 1-15,1-22 0,0 21 0,21-21 16,-22 0-16,22 21 0,0-21 0,0 0 15,42 0 17,0 0-32,0 0 0,0 0 15,22 0-15,-1 0 0,-21 0 0,22 0 16,20 0-16,-21-21 0,1 21 0,-1-21 16,0-1-16,1 22 0,20-21 0,-20 0 15,-22 21-15,21-21 0,0 0 0,-20 0 16,-1-1-16,0-20 0,0 21 15,-21 0-15,21 0 0,-21-1 0,0 1 16,0 0-16,0 0 0,-21 42 31,0 0-31,21 0 0,-21 22 16,21-22-16,-21 21 0,21-21 16,-22 22-16,1-1 0,21 0 15,0 1-15,-21-1 0,21 0 0,-21 1 16,21-1-16,-21 0 0,21 22 0,0-1 15,0-20-15,0 20 0,-21-20 0,21 20 16,-22-21-16,22 22 0,0-22 0,0 1 16,-21-22-16,21 21 0,-21-21 0,0 22 15,21-22-15,0 0 0,-21-21 0,0 21 16,-1-21-16,1 0 16,21-21-16,0 0 0,-21 21 15,21-21-15,0-1 0,0-20 0,0 21 16,0-21-16,0 20 0,0-20 15,0 0-15</inkml:trace>
  <inkml:trace contextRef="#ctx0" brushRef="#br0" timeOffset="79011.07">19960 9589 0,'0'-43'0,"0"86"0,0-107 15,0 43-15,0 0 0,-21 21 31,21-21-31,0 42 47,21-21-31,-21 21-16,21-21 0</inkml:trace>
  <inkml:trace contextRef="#ctx0" brushRef="#br0" timeOffset="79350.87">20235 9800 0,'0'0'0,"43"21"16,-22-21-16,0 0 0,0 0 15,0-21-15,0 0 16,1 0-16,-1 0 0,-21 0 16,0-1-16,0 1 0,0 0 0,0 0 15,0 0-15,0 0 0,-21 21 16,-1 0-16,1 0 15,0 0-15,0 21 16,0 0-16,0 0 0,-1 0 0,1 0 16,21 22-16,-21-22 0,21 0 0,-21 21 15,21-20-15,0-1 0,0 21 0,0-21 16,0 0-16,0 1 0,0-1 0,0 0 16,0 0-16,21 0 0,0 0 15,0-21-15,1 0 0,-1 0 16,0 0-16,21 0 0,-21 0 15,22 0-15,-1 0 0,0-21 0,1 21 16,-1-21-16,0 0 0,1 0 16,-1 0-16</inkml:trace>
  <inkml:trace contextRef="#ctx0" brushRef="#br0" timeOffset="80035.24">21018 9694 0,'0'0'0,"0"-21"0,0 0 0,0 0 15,0 0-15,0 0 0,0-1 0,-21 44 31,0-1-15,0 0-16,21 0 0,-21 0 0,0 22 16,-1-22-16,22 21 0,0-21 15,-21 0-15,21 22 0,-21-22 0,21 0 16,0 0-16,0 0 0,0 1 16,0-1-16,0 0 0,21 0 0,0-21 15,1 21-15,-1-21 0,21 0 16,-21 0-16,0 0 0,1 0 0,20 0 15,-21 0-15,21-21 0,-20 21 0,-1-21 16,21 0-16,-21 0 0,0-1 16,1 1-16,-1-21 0,0 0 0,0-1 15,0 1-15,0 0 0,1-22 0,-1 22 16,0-1-16,0-20 0,-21 21 16,0-1-16,21 22 0,-21-21 0,0 21 15,0-1-15,0 1 0,0 42 31,-21 1-31,0 20 0,21-21 16,-21 21-16,0 1 0,-1-1 0,22 0 16,-21 1-16,0-1 0,21 0 0,-21 1 15,21-22-15,0 21 0,0 1 0,0-22 16,-21 21-16,21-21 0,0 0 16,0 1-16,0-1 0,0 0 0,0 0 15,21-21-15,0 0 16,0 0-16,0 0 15,1 0-15,-1 0 0,0-21 0,-21 0 0,21 21 16,0-21-16,0-1 0,1 1 16,-1 0-16,-21 0 0,21 0 15,-21 0-15,0 42 32,0 0-32,-21-21 15,0 21-15,21 0 0,0 0 0,0 1 16,-22-1-16,1 0 15,21 0-15,0 0 0,0 0 16,0 1-16,-21-22 47,21-22-31,0 1-16,-21 0 0,21 0 15</inkml:trace>
  <inkml:trace contextRef="#ctx0" brushRef="#br0" timeOffset="80218.14">21167 9567 0,'0'0'15,"-22"0"-15,22-21 16,22 21 0,-1 0-1,0 0-15,0 0 0,21 0 0,-20 0 16,-1 0-16,0 0 0,21-21 0,-21 21 15,1 0-15,-1 0 0,0 0 0,0 0 16,-21-21-16</inkml:trace>
  <inkml:trace contextRef="#ctx0" brushRef="#br0" timeOffset="80725.06">22648 9694 0,'0'0'0,"0"-84"15,0 63-15,0-1 0,0 1 16,0 0-16,0 0 0,0 0 0,0 42 31,0 0-31,0 21 0,0 1 0,0-1 16,0 0-16,0 1 0,0 20 15,-21-20-15,0 20 0,0-21 0,21 22 16,-21-22-16,21 22 0,-22-1 0,22 1 16,-21-1-16,0 1 0,21 20 0,0-20 15,-21-1-15,21 1 0,-21-1 0,21 1 16,0-22-16,-21 22 0,-1-22 0,1 0 16,21 1-16,-21-22 0,21 21 15,-21-21-15,0-21 16,21-21-16,0 0 15,0-21-15,0 21 0,0-1 16,0-20-16,0 0 0,0-1 16</inkml:trace>
  <inkml:trace contextRef="#ctx0" brushRef="#br0" timeOffset="80999.42">22458 9885 0,'0'0'0,"21"-21"0,0-22 16,-21 1-16,21 21 0,0 0 0,1-22 15,-1 22-15,21 0 0,-21 0 16,22 0-16,-1 0 0,0 21 0,1 0 16,-1 0-16,0 0 0,1 0 0,-22 0 15,0 21-15,0 0 0,-21 0 16,0 21-16,0-20 0,0 20 0,-42-21 16,21 21-16,-22-20 0,22-1 0,-21 21 15,-1-21-15,1 0 0,0-21 0,-1 22 16,1-1-16,21-21 0,0 21 0,0-21 15,-1 0-15,22 21 16,22-21 0,-1 0-16,0 0 0,21 0 15,-21-21-15,22 21 0,-22-21 0</inkml:trace>
  <inkml:trace contextRef="#ctx0" brushRef="#br0" timeOffset="82818.88">23114 9970 0,'21'0'15,"0"0"17,-21-22-32,21 22 0,-21-21 0,22 0 15,-1 21-15,0-21 0,0 0 0,0 0 16,0-1-16,22 1 0,-22 0 0,0-21 16,0 21-16,22-1 15,-43 1-15,21 21 0,-21-21 0,0 0 16,-21 21-1,-1 0-15,1 0 0,-21 21 16,21-21-16,0 21 0,-1 0 0,22 1 16,-21-22-16,21 21 15,0 0-15,0 0 0,0 0 16,21-21-16,1 21 0,-1 1 0,0-1 16,0 0-16,0 0 0,-21 0 0,21-21 15,-21 21-15,0 1 0,0-1 0,0 0 16,0 0-16,0 0 15,0 0 1,22-21-16,-1 0 16,0 0-16,0 0 0,0 0 0,0 0 15,1 0-15,-1 0 0,21 0 0,-21-21 16,22 0-16,-1 21 0,-21-21 0,21 0 16,1 0-16,-22-1 0,21 1 15,-21-21-15,1 21 0,-1-22 0,0 22 16,0-21-16,-21 0 0,0 20 0,21-20 15,-21 0-15,0 21 0,0-1 0,0 1 16,-21 21 0,0 21-1,0 1-15,21 20 16,-21-21-16,-1 0 0,1 22 0,21-22 16,-21 21-16,21-21 0,-21 22 0,21-22 15,0 0-15,0 21 0,0-21 0,0 1 16,0-1-16,0 0 0,21 0 15,0-21-15,0 0 0,1 21 16,-1-21-16,0 0 0,0 0 0,21 0 16,-20 0-16,20 0 0,-21-21 0,21 21 15,1-21-15,-22 0 0,21 0 0,-21-1 16,1 1-16,20 0 0,-42 0 16,21 0-16,0-22 0,-21 22 15,0-21-15,0 21 0,0 0 0,0-1 16,0 1-16,0 0 0,-21 21 15,0 0-15,21 21 0,0 0 16,-21 1-16,21-1 0,0 0 0,0 0 16,0 21-16,0-20 0,0-1 15,0 21-15,0-21 0,0 0 0,0 1 16,0-1-16,0 0 0,0 0 0,0 0 16,0 0-1,-21-21 16,-1 0-31,22-21 0,0 0 16,-21 21 0,21-21-16,0 42 31,0 0-31,0 0 16,21-21-16,1 22 15,-1-22-15,0 21 0,0-21 0,21 0 16,-20 0-16,20 0 0,21 0 15,-20 0-15,-1 0 0,0 0 0,1-21 16,-22 21-16,21-22 0,-21 22 0,22-21 16,-22 21-16,0-21 0,0 0 15,0 0-15,1 0 0,-22-1 0,0 1 16,0 0-16,0 0 0,0 0 16,0 0-16,0-1 0,0 1 15,0 0-15,-22 21 16,1 0-16,21 21 0,-21 0 0,21 1 15,-21-1-15,21 0 0,0 0 16,0 0-16,0 0 0,0 1 16,0-1-16,0 0 0,0 0 0,0 0 15,0 0-15,21-21 0,0 0 16,0 0-16,1 0 0,-1 0 0,21 0 16,-21 0-16,22 0 0,-22 0 15,0 0-15,21 0 0,-21 0 0,-21-21 16,22 0-16,-1 21 0,-21-21 15,0 0-15,21 21 0,-21-21 0,21-1 16,-21 1-16,0 0 0,0 0 16,0 42 15,-21 0-31,21 0 0,-21 1 16,0-1-16,21 0 0,-22 0 15,1 0-15,0 0 0,0 1 16,21-44 31,21 22-47,0-21 15,0 21-15,1-21 0,-1 0 0,0 0 16,0 21-16,-21-21 0,21-1 0,0 1 16,1 0-16,-1 0 0,0 0 0,-21 0 15,21 21-15,-21 21 31,0 0-31,0 0 0,0 0 0,0 0 16,-21 1-16,21-1 0,0 0 0,0 0 16,0 0-16,0 0 0,0 1 0,0-1 15,21-21 1,0 21-16,0-21 16,1 0-16,-1 0 0,0 0 0,0 0 15,0 0-15,0-21 0,1 21 0,-1-21 16,0 21-16,-21-22 0,21 1 0,0 0 15,0 0-15,1 0 0,-1-22 0,0 22 16,0-21-16,0 0 0,0-1 0,22-20 16,-22 20-16,0 1 0,0-21 15,0 20-15,1 1 0,-1 0 0,-21 20 16,0 1-16,0 0 0,0 0 0,-21 21 16,-1 21-16,1 0 15,0 22-15,0-1 0,0 0 16,-22 1-16,22-1 0,0 0 15,0 22-15,0-22 0,0 0 0,21-20 16,0 20-16,-22-21 0,22 21 0,0-20 16,0-1-16,0 0 0,0 0 0,0 0 15,22-21 1,-1 0-16,0 0 16,0 0-16,0 0 0,-21-21 0,21 0 15,1 0-15,-22 0 0,0-1 16,0 1-16,0 0 0,0 0 15</inkml:trace>
  <inkml:trace contextRef="#ctx0" brushRef="#br0" timeOffset="83018.77">25717 9737 0,'0'0'0,"-21"0"16,21 21-16,0 0 16,21 0-1,1-21-15,-1 0 0,0 0 0,0 0 16,0 0-16,0 0 0,1 0 15,20 0-15,-21 0 0,0 0 0,0-21 16,1 0-16,-1 21 0,-21-21 16,-21 21-1,-1 0-15,1 0 0,-21 0 16,-22 0-16,1 0 0,-1 0 16</inkml:trace>
  <inkml:trace contextRef="#ctx0" brushRef="#br0" timeOffset="83606.44">10308 11388 0,'0'-21'15,"0"42"-15,0-64 0,0 65 32,0-1-17,0 0-15,0 21 0,0-21 16,0 22-16,0-1 0,0-21 0,0 22 16,0-22-16,0 21 0,0-21 0,-21 0 15,21 1-15,0-1 0,0 0 0,-21-21 16,21 21-16,0 0 0,0-42 31,0 0-15,0 0-16,0 0 0</inkml:trace>
  <inkml:trace contextRef="#ctx0" brushRef="#br0" timeOffset="83754.35">10287 11367 0,'0'-22'0,"0"44"0,0-86 0,0 43 0,0 0 16,0 0-16,0-1 0,-21 22 0,21-21 15,0 42 17,21 1-17,0-1-15,0 0 16</inkml:trace>
  <inkml:trace contextRef="#ctx0" brushRef="#br0" timeOffset="84155.12">10710 11409 0,'0'21'16,"0"0"-16,0 0 0,0 1 15,-21-1-15,21 0 0,0 0 0,-21 0 16,21 0-16,0 1 0,0-1 0,0 0 16,-21 0-16,21 0 0,-21 0 0,-1 1 15,22-1 1,0-42 15,0-1-31,0 1 16,22 0-16,-1 0 0,0 0 15,0 0-15,0-22 0,0 22 16,22-21-16,-22 21 0,0-1 0,21-20 16,-20 21-16,20 21 0,-21-21 0,0 21 15,22 0-15,-22 0 0,0 21 0,0 0 16,0 21-16,-21-20 0,0 20 0,0-21 15,0 21-15,0 1 0,0-22 16,0 21-16,0-21 0,0 22 0,0-22 16,0 0-16,0 0 0,-21 0 0,21 1 15,21-22 1,0 0-16,22 0 16,-22-22-16,21 1 0</inkml:trace>
  <inkml:trace contextRef="#ctx0" brushRef="#br0" timeOffset="84378.99">12298 11218 0,'0'0'0,"21"-21"0,-21 0 16,0 42 0,0 0-16,-21 1 0,21-1 0,0 21 15,0 0-15,-21-20 0,21 20 16,-22 0-16,22 1 0,0-22 0,0 21 15,-21 0-15,21-20 0,0 20 16,0-21-16,0 0 0,0 22 0,0-22 16,0 0-16,0 0 0,-21-21 0,21 21 15,-21-21-15,0 0 0,0 0 16</inkml:trace>
  <inkml:trace contextRef="#ctx0" brushRef="#br0" timeOffset="85070.6">11980 11663 0,'0'-21'0,"0"42"0,0-63 0,21 20 16,1 1-16,-1 21 0,0-21 0,21 21 16,22 0-16,-22-21 0,22 21 0,-22-21 15,21 0-15,1 21 0,-1-22 16,1 1-16,-1 0 0,1 0 16,-22 0-16,22 0 0,-22-1 0,-21 1 15,22 0-15,-22 0 0,0-21 0,0 20 16,-21 1-16,0 0 0,0 0 0,-21 21 15,0 0-15,0 0 16,-1 0-16,1 21 0,0 21 16,21-20-16,-21 20 0,0 0 0,21 1 15,-21-1-15,21 0 0,0-21 0,0 22 16,0-1-16,-22 0 0,22-20 16,0 20-16,0-21 0,-21 0 0,21 0 0,0 1 15,0-1-15,0 0 0,21-42 47,1 21-47,-22-21 0,21-1 16,0 1-16,0 0 0,0-21 0,0 21 15,1-1-15,-1 1 0,0-21 0,0 21 16,0 0-16,0-1 0,1 22 0,-1 0 16,-21 22-1,0-1-15,0 0 16,0 0-16,0 21 0,0-20 15,0-1-15,0 0 0,0 0 0,0 0 0,21 0 16,0 1-16,0-1 0,0 0 16,1-21-16,-1 0 0,0 0 0,21 0 15,-21 0-15,22 0 0,-22 0 0,0 0 16,21 0-16,-20-21 0,-1 0 0,21 21 16,-21-22-16,0 1 0,1 0 15,-1 0-15,-21 0 0,0 0 0,0-1 16,21 1-16,-21 0 0,0 0 0,0 0 15,-21 21-15,0 0 16,21 21-16,-22 0 16,22 0-16,0 0 0,0 1 0,-21-1 15,21 0-15,0 0 0,0 0 16,0 0-16,0 1 16,21-22-16,1 0 15,-1 0-15,0 0 16,0 0-16,0-22 0,0 1 15,-21 0-15</inkml:trace>
  <inkml:trace contextRef="#ctx0" brushRef="#br0" timeOffset="85655.15">14838 11070 0,'0'0'0,"42"-42"16,-21 42-1,0-21-15,1 0 0,-1-1 0,21 1 16,-21 0-16,22 0 0,-1 0 0,-21 0 16,0-1-16,0 1 0,-21 0 15,0 0-15,-21 21 16,-21 0-16,0 0 0,-1 0 0,1 21 16,-22-21-16,22 21 0,-21 0 0,20 22 15,1-22-15,0 21 0,-1-21 0,1 22 16,21-22-16,21 21 0,0 1 0,0-22 15,0 0-15,0 21 0,21-21 16,0 1-16,21-1 0,-20-21 0,20 21 16,0 0-16,1-21 0,20 21 15,-21-21-15,1 21 0,20 1 0,-20-22 16,-22 21-16,21-21 0,-21 21 0,-21 0 16,0 0-16,-42 0 15,0 1-15,-1-22 0,1 21 16,-22-21-16,22 0 0,-21 21 0,-1-21 15,22 0-15,-22 0 0,22 0 0,21 0 16,-22 0-16,22 0 0,21-21 0,0 0 16,0-1-16,0 1 0,0 0 15,21 0-15,22 0 0,-22 21 16,0-21-16,21-1 0,1 22 16,-1-21-16,0 0 0</inkml:trace>
  <inkml:trace contextRef="#ctx0" brushRef="#br0" timeOffset="85914">15473 11049 0,'0'0'0,"21"-21"0,-21 42 31,0 0-31,-21 0 0,0 1 0,21 20 16,0 0-16,0 1 0,-22-1 16,22 0-16,-21 1 0,21 20 0,0-21 15,-21 1-15,21 20 0,0 1 0,-21-22 16,21 22-16,-21-1 0,0 1 0,-1 20 15,1-20-15,0-1 0,0 1 16,0-1-16,0-20 0,-1 20 0,22-21 16,0 1-16,-21-22 0,21 0 0,0 0 15,21-21 1,-21-21-16,22 0 0,-1-21 0,0 20 16,0-20-16,0 0 0,-21-1 15,21-20-15</inkml:trace>
  <inkml:trace contextRef="#ctx0" brushRef="#br0" timeOffset="86162.86">15452 11515 0,'21'-64'0,"-42"128"0,42-170 0,0 42 0,0 22 16,0 0-16,0-1 0,-21 22 0,22-21 15,-1 21-15,21 0 0,-21 21 16,0-22-16,1 22 0,20 0 0,-21 0 16,0 0-16,0 0 0,1 22 15,-22-1-15,0 0 0,0 0 0,0 21 16,0-20-16,-22-1 0,1 21 0,0-21 15,-21 0-15,-1 1 0,22 20 0,-21-21 16,0 0-16,-1-21 0,22 21 0,-21 1 16,21-22-16,-1 0 0,22 21 15,22-21 1,-1 0-16,0-21 16,0-1-16,21 22 0,-20-21 0,-1 0 15</inkml:trace>
  <inkml:trace contextRef="#ctx0" brushRef="#br0" timeOffset="86467.16">15917 11324 0,'0'0'0,"21"0"0,-21-21 0,22 21 15,-1-21-15,-21 0 0,21 0 16,0 21-16,-21-22 0,21 22 16,-21-21-16,0 0 0,21 21 15,-21-21-15,22 21 0,-44 0 31,1 0-31,0 21 0,-21 0 16,21 0-16,-1-21 0,1 43 16,21-22-16,-21 0 0,21 0 0,-21 0 15,21 1-15,0-1 0,0 0 16,0 0-16,0 0 0,0 0 0,21-21 16,0 22-16,0-22 0,1 0 0,-1 0 15,0 0-15,0 0 0,0 0 0,0 0 16,1 0-16,20 0 0,-21 0 0,21-22 15,-20 22-15,20-21 0,0 0 0,1 0 16,-1 0-16,-21 0 0</inkml:trace>
  <inkml:trace contextRef="#ctx0" brushRef="#br0" timeOffset="86843.94">16700 11134 0,'0'0'0,"0"-21"0,0-1 16,-21 22-1,0 0-15,21 22 16,-21-22-16,0 21 0,0 0 0,-1 0 15,22 0-15,-21 0 0,0 22 0,21-22 16,0 0-16,0 21 0,0-20 16,0-1-16,0 0 0,0 0 0,0 0 15,0 0-15,21 1 0,0-22 16,1 0-16,-1 0 0,0 0 16,21 0-16,-21 0 0,1 0 0,-1-22 15,21 1-15,-21 21 0,0-21 0,1 0 16,-1 0-16,0 0 0,0-1 0,0 1 15,-21 0-15,0 0 0,0 0 16,0 0-16,21 21 0,-21-22 0,0 44 31,0-1-31,0 0 16,0 0-16,0 0 0,-21 0 0,21 1 16,0-1-16,0 0 0,-21 0 0,21 0 15,-21 0-15,21 1 0,0-44 47,0 1-47</inkml:trace>
  <inkml:trace contextRef="#ctx0" brushRef="#br0" timeOffset="86998.85">16954 11134 0,'0'0'0,"0"-21"0,0-43 15,-21 43-15,21 42 63,0 0-48,21-21-15</inkml:trace>
  <inkml:trace contextRef="#ctx0" brushRef="#br0" timeOffset="88382.97">17208 11218 0,'0'0'0,"22"22"0,20-22 15,-21 0-15,0 0 16,0 0-16,1 0 16,-1 0-16,0 0 0,0-22 15,0 1-15,0 0 0,1 21 16,-1-21-16,-21 0 0,21 0 0,0-22 16,-21 22-16,21 0 0,-21 0 15,0 0-15,0-1 0,0 1 0,0 0 16,-21 21-1,0 0-15,0 21 0,0 0 16,-1 1-16,22 20 0,-21-21 16,0 21-16,0 22 0,0-22 0,0 1 15,-22 20-15,22 1 0,0-22 0,0 21 16,0 1-16,-1-22 0,1 22 0,0-1 16,0-20-16,21 20 0,-21-21 0,0 22 15,-1-22-15,1 22 0,21-22 0,-21 22 16,0-22-16,21 0 0,-21 1 15,21-1-15,-21-21 0,-1 21 0,22-20 0,0-1 16,-21 0-16,21 0 0,21-42 31,1 21-31,-1-21 0,21 0 16,-21-22-16,0 22 0,1-21 0,20 21 16,-21-22-16,0 1 0,0 0 0,-21-22 15,22 22-15,-22-1 0,21 1 0,-21 0 16,0-22-16,0 22 0,0 0 0,0-1 15,0 1-15,0 21 0,-21-22 0,21 22 16,-22 0-16,22 0 0,0 0 16,22 21-1,-1 0-15,0 0 16,0 0-16,0-21 0,0 21 16,22 0-16,-22 0 0,0-22 0,21 1 15,-20 21-15,20-21 0,0 0 0,-21 21 16,1-21-16,20 0 0,-21-1 0,0 22 15,0-21-15,1 0 0,-1 21 0,-21-21 16,-21 21 15,-1 21-31,1 0 0,21 0 16,-21 1-16,21-1 0,0 0 16,0 0-16,0 0 0,0 0 15,0 1-15,0-1 0,0 0 16,21 0-16,0-21 15,1 0-15,-1 0 0,0 0 0,0 0 16,0 0-16,0 0 0,22 0 0,-22 0 16,0 0-16,0-21 0,0 0 0,1 21 15,20-21-15,-42-1 0,21 1 16,0 0-16,-21-21 0,21 21 0,-21-1 16,0-20-16,0 21 0,0 0 0,0 0 15,0-1-15,0 1 0,-21 21 16,0 0-16,0 21 15,21 1-15,0-1 0,-21 0 16,21 0-16,0 0 0,-21 22 0,21-22 16,0 0-16,0 0 0,0 0 0,0 0 15,21 1-15,0-22 16,0 0-16,0 21 0,0-21 0,1 0 16,20 0-16,-21 0 0,43 0 0,-22 0 15,0 0-15,22-21 0,-22 21 0,0-22 16,1 1-16,-1 0 0,0 21 0,1-21 15,-22 0-15,0 0 0,0-1 16,0 1-16,1 0 0,-22 0 0,0-21 0,0 20 16,0 1-16,0 0 15,-22 0-15,1 21 0,0 0 16,-21 0-16,21 0 0,-1 0 0,1 0 16,0 21-16,-21 0 0,21 0 0,-1 1 15,1-1-15,0 21 0,0-21 0,21 0 16,0 1-16,0-1 0,0 0 0,0 0 15,0 0-15,0 0 0,21-21 16,0 22-16,0-22 0,1 0 0,-1 0 16,0 0-16,0 0 0,0-22 15,0 22-15,1-21 0,-1 0 0,0 0 16,0 0-16,0 0 0,0-1 0,1 1 16,-1-21-16,-21 21 0,21-22 15,-21 1-15,21 0 0,-21-1 0,0-20 16,0 21-16,0-1 0,0-20 0,21 20 15,-21 1-15,0 0 0,0-1 0,0 1 16,0 21-16,0 0 0,-21 42 16,0 0-1,21 21-15,-21-20 0,21 20 0,-21 0 16,21 1-16,-22-1 0,22 0 0,0 1 16,0 20-16,0 22 15,0-43-15,0 0 0,0 1 0,0-1 0,0-21 16,0 0-16,22 22 0,-1-22 0,0-21 15,-21 21-15,21 0 16,0-21-16,0 0 0,1 0 16,-1 0-16,-21-21 15,0 0-15,0 0 0,0 0 16</inkml:trace>
  <inkml:trace contextRef="#ctx0" brushRef="#br0" timeOffset="88546.88">18203 11049 0,'0'0'0,"-21"0"0,-21 0 16,21 0-16,21-21 31,21 21-15,0-21-16,0 0 15,0-1-15</inkml:trace>
  <inkml:trace contextRef="#ctx0" brushRef="#br0" timeOffset="91076.61">20680 10816 0,'0'0'0,"21"-21"0,-21 0 0,0 0 0,0 0 16,0-1-16,0 1 15,-21 21-15,0 0 0,-1 0 0,-20 0 16,21 0-16,-21 0 0,-1 21 0,22 1 16,-21-1-16,-1 21 0,22-21 0,-21 22 15,21-1-15,0 0 0,-1 1 0,1-1 16,0 0-16,0 22 0,21-22 0,0 0 15,0 1-15,0-22 0,0 21 16,0-21-16,21 22 0,21-22 0,-20 0 16,-1-21-16,21 21 0,0-21 0,1 0 15,-22 0-15,21 0 0,1 0 0,-1 0 16,0 0-16,1-21 0,-22 21 16,21-21-16,-21 0 0,22 0 0,-22-1 15,0 1-15,0 0 0,0 0 0,0-21 16,-21 20-16,0 1 0,0 0 15,0 0-15,0 0 0,0 42 32,-21-21-32,0 21 0,0 0 15,21 0-15,-21 22 0,21-22 0,0 0 16,0 0-16,0 0 0,0 1 16,0-1-16,0 0 0,21 0 15,0 0-15,0-21 0,22 0 0,-22 0 16,21 0-16,-21 0 0,22 0 0,-22 0 15,21 0-15,0 0 0,-20-21 0,20 0 16,0 0-16,-21 21 0,1-21 0,-1-1 16,0 1-16,-21 0 0,0-21 0,0 21 15,0-1-15,0-20 0,-21 21 16,0-21-16,-1 20 0,1-20 0,0 21 16,-21 0-16,21 0 0,-22 21 0,22 0 15,0 0-15,-21 0 0,20 0 0,1 0 16,0 21-16,0 0 0,21 0 15,0 21-15,-21-20 0,21 20 0,0-21 16,0 21-16,0-20 0,0 20 0,21-21 16,0 0-16,0 0 0,22 1 15,-22-22-15,21 21 0,-21-21 0,22 0 16,-1 0-16,0 0 0,1 0 0,-1-21 16,0 21-16,-21-22 0,22 1 0,-1 0 15,0 0-15,-20 0 0,20 0 0,-21-22 16,21 22-16,-20 0 0,-1-21 0,-21 20 15,21-20-15,0 0 0,-21 21 16,21-22-16,-21 1 0,0 21 0,0-22 16,0 22-16,0 0 0,0 0 15,0 0-15,0 42 16,-21 0-16,21 0 16,0 0-16,-21 22 0,21-1 0,-21-21 15,21 22-15,0-1 0,0 0 16,0-21-16,0 22 0,0-1 0,0-21 15,0 0-15,21 1 0,0-1 0,0 0 16,0 0-16,1-21 0,-1 0 0,0 0 16,0 0-16,0 0 0,22 0 0,-22-21 15,21 0-15,-21 21 0,0-21 16,22-1-16,-22-20 0,0 21 0,0 0 16,0-22-16,1 22 0,-1-21 15,-21 0-15,0 20 0,21-20 0,0 0 16,-21-1-16,0 1 0,0-21 0,0 20 15,0 22-15,0-21 0,0 21 0,0-22 16,-21 43 0,21 21-16,-21 22 15,0-1-15,21-21 0,0 43 0,-22-22 16,1 0-16,21 1 0,0-1 0,-21 0 16,21 1-16,0-1 0,0 0 0,0 1 15,0-1-15,0 0 0,21-20 0,0-1 16,-21 21-16,22-42 0,-1 21 15,21 0-15,-21-21 0,22 0 16,-22 0-16,21 0 0,0 0 0,-20 0 16,20 0-16,0 0 0,-21-21 0,22 0 15,-22 0-15,0 0 0,0 0 0,0-1 16,1 1-16,-1-21 0,-21 21 0,0-22 16,0 22-16,0 0 0,0-21 15,0 21-15,0-1 0,-21 22 16,-1 0-16,1 0 0,0 22 15,0-1-15,0 0 0,21 0 16,0 0-16,-21 22 0,21-22 0,0 0 16,0 21-16,0-21 0,0 1 0,0-1 15,0 0-15,0 0 16,21 0-16,0-21 0,0 0 16,0 0-16,0 0 0,22 0 15,-1 0-15,0 0 0,-20 0 0,20 0 16,0-21-16,-21 21 0,22-21 0,-22 0 15,21 0-15,-21-1 0,1 1 0,-1-21 16,21 21-16,-21 0 0,0-1 16,1-20-16,-22 21 0,21 0 0,0 0 15,-21 42 17,0 0-17,0 0-15,0 0 16,21 0-1,0-21 1,-21-21 0,0 0-1,0 0-15,0 0 16,0 0-16,0-1 16,-21 22 15,0 0-31,0 0 15,0 22-15,-1-1 0,1 0 0,21 0 16,-21 0-16,0 0 0,0 22 0,21-22 16,0 0-16,-21 21 0,21-20 0,0-1 15,-22 0-15,22 0 0,0 0 16,0 0-16,0 1 0,22-1 0,-1 0 16,0-21-16,21 0 0,-21 0 15,22 0-15,-1 0 0,-21 0 0,22 0 16,-22 0-16,0 0 0,0-21 0,21 21 15,-20-21-15,-1-1 0,0 1 0,21-21 16,-21 21-16,1-22 0,20 1 16,-21 0-16,0-1 0,22 1 15,-22 0-15,0-1 0,-21 1 0,21 0 16,0-22-16,-21 22 0,0 0 0,0-1 16,0 1-16,0 21 0,0 0 0,0 42 31,-21 21-31,21-21 15,-21 22-15,21-1 0,-21 0 0,0-21 16,21 22-16,-22-1 0,22 0 0,-21 1 16,0-1-16,21-21 0,0 22 0,-21-1 15,0-21-15,21 0 0,0 22 0,0-22 16,0 0-16,0 0 0,0 0 16,0 0-1,21-21-15,0 0 0,0 0 16,0 0-16,-21-21 0,22 21 0,-1-21 15,0 0-15,0 0 0,0 21 0,0-21 16,22-1-16,-22-20 0,0 21 0,0 0 16,-21 0-16,21-1 0,1 1 15,-1 0-15,-21 42 32,0 0-32,0 1 0,-21-1 0,-1 0 15,22 0-15,-21 0 0,0 0 0,21 1 16,0-1-16,0 0 0,0 0 15,0 0-15,0 0 0,0 1 16,0-1-16,21-21 0,0 21 16,1-21-16,-1 0 0,0 0 0,0 0 15,0 0-15,0 0 0,1-21 16,-1 0-16,0-1 0,0 1 16,-21 0-16,21 0 0,0 0 15,1 0-15,-22-22 0,21 22 0,0 0 16,0 0-16,0 0 0,-21-1 0,0 1 15,0 42 1,0 1-16,0-1 16,0 0-16,-21 0 0,21 0 15,0 0-15,-21 1 0,0-1 0,21 0 16,0 0-16,0 0 0,0 0 16,0 1-16,21-22 31,0 0-31,-21-22 15</inkml:trace>
  <inkml:trace contextRef="#ctx0" brushRef="#br0" timeOffset="91907.29">24363 11261 0,'0'0'0,"0"-43"16,0 22-16,0 0 0,0 0 15,0 0-15,0 0 0,0-1 0,0 1 16,21 21 31,-21 21-32,21-21-15,0 0 16,0 0-16,1 0 16,-1 22-1,-21-1-15,21-21 16,-21 21-16,0 0 0,0 0 16,0 0-16,0 1 0,0-1 15,0 0-15,0 0 0,0 0 16,0 0-16,0 1 0,0-1 15,-21 0 1,21-42 47,0 0-63,0-1 15,21 1-15,0 0 16,0 0-16,0 0 0,1 0 0,-1-22 15,0 22-15,21 0 0,-21 0 0,1 0 16,20-1-16,-21 1 0,0 21 16,0 0-16,1 0 0,-1 0 0,0 0 0,0 0 15,-21 21 1,0 1-16,0-1 0,-21-21 16,0 21-16,0 0 0,21 0 0,-22 0 15,1 1-15,0-1 0,21 0 0,0 0 16,-21-21-16,21 21 0,-21 0 0,21 1 15,21-22 1,0 0 0,0 0-16,0 0 0,1 0 15,-1 0-15,0 0 0,0-22 0,0 1 16,0 21-16,1-21 0,-1 0 16,0 0-16,-21 0 0,21-1 15,0 1-15,0 0 0,-21 0 0,0 0 16,0 0-16,0-1 0,-21 22 31,0 22-15,0-1-16,21 0 0,0 0 15,-21 0-15,0 0 0,21 1 0,-22-1 16,22 0-16,0 0 16,-21 0-16,0 0 0,21 1 15,-21-22 1,0 21-16,0-21 15,-1 0 1,22-21 15,0-1-15,0 1-16,0 0 0,0 0 16,0 0-16,0 0 0</inkml:trace>
  <inkml:trace contextRef="#ctx0" brushRef="#br0" timeOffset="92130.69">24596 10880 0,'0'0'0,"-22"0"0,1 0 0,0 0 16,0 0-16,0 0 0,0 0 0,-1 0 16,1 0-1,0 0-15,21-21 16,-21 21-1,21-22 1,-21 22 0,21-21-1,-21 21-15,-1 0 16</inkml:trace>
  <inkml:trace contextRef="#ctx0" brushRef="#br0" timeOffset="92415.03">23304 10880 0,'0'0'0,"-21"0"0,0 21 0,0-21 15,21 21-15,21-21 32,0 0-32,0 0 0,1 0 15,-1 0-15,21 0 0,-21 0 16,0 0-16,1 0 0,-1 0 0,0 0 15,0 0-15,-21-21 32,-21 21-1,0 0-15,0 0-16,-1 0 0,1 0 0,0 0 15,-21 0-15</inkml:trace>
  <inkml:trace contextRef="#ctx0" brushRef="#br0" timeOffset="94131.05">1101 13441 0,'0'0'0,"0"-21"16,-22 21 15,1 0-15,0 0-16,0 21 0,0-21 15,-22 21-15,22 0 0,-21 0 0,0 22 16,20-22-16,-20 21 0,0 1 15,-1-1-15,1 0 0,21 1 16,-21-1-16,20 0 0,1 22 0,0-22 16,21 0-16,0-20 0,0 20 15,21 0-15,0-21 0,1 1 0,20-1 16,0 0-16,1 0 0,-1 0 16,0-21-16,22 0 0,-22 0 0,0 0 15,22 0-15,-22-21 0,1 21 16,-1-21-16,0 21 0,-21-21 0,1 0 15,-1-1-15,0 1 0,-21 0 16,0 0-16,-21 0 0,0 0 16,-1-1-16,1 22 0,-21-21 15,0 0-15,-1 21 0,1 0 16,0 0-16,-1 0 0,22 0 0,-21 0 16,-1 0-16,22 21 0,-21 0 15,21 1-15,0-1 0,-1 0 0,1 0 16,0 0-16,21 0 0,0 1 15,-21-1-15,21 21 0,0-21 0,0 0 16,0 1-16,0-1 16,21-21-16,0 0 0,0 0 0,22 0 15,-1 0-15,0 0 0,1-21 16</inkml:trace>
  <inkml:trace contextRef="#ctx0" brushRef="#br0" timeOffset="94438.87">1672 13928 0,'0'0'0,"0"21"31,-21-21-15,21-21 46,0 0-46,0-1-16,-21 22 16,0 0-16,-1 0 0,1 0 15,0 0-15,0 0 16,21 22 0,0-1-16</inkml:trace>
  <inkml:trace contextRef="#ctx0" brushRef="#br0" timeOffset="97050.37">2836 13907 0,'-21'0'0,"21"21"16,-21-21 0,63 0 15,-21 0-31,1 0 0,-1 0 15,21 0-15,-21-21 0,22-1 0,-1 1 16,-21 0-16,21 0 0,1 0 16,-1 0-16,-21-1 0,22-20 15,-22 21-15,0 0 0,0 0 0,-21-22 16,0 22-16,0 0 16,-21 0-16,0 21 0,-22 0 0,22 0 15,-21 0-15,21 0 0,-22 0 0,1 0 16,21 21-16,-21 0 0,20 0 15,1 0-15,0 1 0,0-1 0,0 0 16,21 21-16,0-21 0,0 22 16,0-22-16,0 21 0,0-21 0,21 1 15,0 20-15,0-21 0,0 0 0,1 0 16,-1 1-16,0-1 0,21-21 16,-21 21-16,22-21 0,-1 0 15,0 0-15,1 0 0,-1 0 0,22 0 16,-22-21-16,21 21 0,-20-21 0,20-1 15,-20 1-15,20 0 0,-21 0 16,1 0-16,-1 0 0,-21-1 0,22 1 16,-22 0-16,0 0 0,-21 0 0,0 0 15,0-1-15,0 1 16,0 0-16,-21 0 16,0 21-16,-1 0 0,1 0 15,0 0-15,0 0 0,0 0 16,-22 21-16,22 0 0,0-21 0,0 21 15,0 22-15,21-22 0,-21 0 0,21 0 16,-22 22-16,22-22 0,0 0 16,0 0-16,0 0 0,0 0 0,0 1 15,22-22-15,-1 21 0,0-21 16,0 0-16,0 0 0,22 0 0,-22-21 16,0-1-16,21 1 0,-21 0 15,1 0-15,-1 0 0,0 0 0,0-1 16,0 1-16,-21 0 0,21 0 15,-21 0-15,0 0 0,0-1 16,0 1-16,0 0 0,0 42 31,0 22-15,0-22-16,0 21 0,0-21 0,0 22 16,0 20-16,0-21 0,-21 1 0,21-1 15,0 22-15,-21-1 0,21 1 0,0-1 16,0 1-16,0-1 0,0 22 15,0-22-15,-21 1 0,21-1 0,0 1 16,0-1-16,0-20 0,0 20 0,0-21 16,0 1-16,0-22 0,0 21 15,0-21-15,21 1 0,0-22 16,0 0 0,1-43-16,-1 22 0,-21-21 15,21 21-15,0-43 0,0 22 0,-21-1 16,21-20-16,1-1 0,-1 1 15,0-22-15,0 1 0,0-1 0,0 0 16,1 1-16,-1-1 0,0 0 0,-21 1 16,21 20-16,-21-21 0,0 1 15,21 20-15,-21 1 0,0-1 0,0 22 16,0 21-16,0-22 0,0 22 0,0 42 31,0 1-15,0-1-16,0 21 0,0 0 0,0 1 15,0-22-15,0 21 0,0 1 0,0-1 16,0-21-16,0 21 0,0-20 16,0-1-16,0 0 0,21 0 0,1 0 15,-22 0-15,21-21 0,0 0 0,0 0 16,0 0-16,0 0 0,1 0 16,-1 0-16,21-21 0,-21 21 0,0-21 15,1 0-15,-1 0 0,0 0 0,0-1 16,-21-20-16,21 21 0,-21 0 0,21-22 15,-21 22-15,0-21 16,0 21-16,0 0 0,0-22 0,0 22 16,0 0-16,0 42 31,0 0-31,0 0 0,0 1 16,0-1-16,0 21 0,0-21 0,0 22 15,0-22-15,0 21 0,0-21 0,0 22 16,22-22-16,-1 0 0,-21 0 15,21 0-15,0 0 0,0 1 0,22-1 16,-22-21-16,21 0 0,-21 21 0,22-21 16,-1 0-16,0 0 0,1 0 15,-1 0-15,0-21 0,1 0 16,-1 21-16,0-22 0,-21 1 0,22 0 16,-22-21-16,0 21 0,0-1 0,0-20 15,1 0-15,-22 21 0,0-22 16,0 1-16,0 0 0,0 20 0,0-20 15,-22 21-15,1 0 0,21 0 0,-21 21 16,0 0-16,0 0 0,0 0 0,-1 0 16,1 0-16,-21 21 0,21 0 15,0 21-15,21-21 0,-22 22 0,1-22 16,21 21-16,-21 1 0,21-22 16,0 21-16,0-21 0,0 22 0,0-22 0,0 0 15,21 0-15,-21 0 16,21 0-16,1-21 0,-1 0 0,0 22 15,0-22-15,0 0 0,0 0 0,1 0 16,-1 0-16,0-22 0,0 1 0,0 21 16,0-21-16,1 0 0,-1-21 15,0 20-15,-21 1 0,0-21 0,0 21 16,21-22-16,-21 22 0,0-21 0,0 21 16,0-22-16,0 22 0,0 0 0,0 0 15,-21 21-15,0 0 16,0 21-1,21 0-15,-22 22 0,22-22 0,0 21 16,0-21-16,0 22 0,0-22 16,0 21-16,0-21 0,0 22 15,0-22-15,0 0 0,22 0 0,-1 0 16,0 0-16,0 1 0,0-1 0,22-21 16,-22 0-16,21 0 0,0 0 0,-20 0 15,20 0-15,0 0 0,-21 0 16,22-21-16,-22-1 0,0 1 0,21 0 15,-20 0-15,-1 0 0,0-22 0,0 22 16,-21-21-16,0 0 0,21-1 0,-21-20 16,0 20-16,21-20 15,-21 21-15,0-1 0,0-20 0,0 20 0,22 1 16,-22 0-16,21-1 0,-21 22 16,0-21-16,21 21 0,-21 0 0,21-1 15,-21 1-15,0 42 31,0 1-31,0-1 16,0 0-16,0 0 0,0 21 0,0-20 16,0 20-16,0 0 0,-21-21 15,21 22-15,0-1 0,-21 0 0,21 1 16,0-1-16,0 0 0,0 1 16,0-22-16,0 21 0,0 1 0,0-22 15,0 0-15,0 0 0,0 0 16,0 0-16,21 1 0,0-1 0,0-21 15,0 0-15,1 0 0,-1 0 16,0 0-16,0 0 0,0 0 0,22-21 16,-22-1-16,0 1 0,21 0 15,-21 0-15,22 0 0,-22 0 0,0-22 16,0 22-16,0-21 0,1-1 0,-1 22 16,0-21-16,-21 0 0,0 20 0,0 1 15,0 0-15,0 0 0,-21 21 16,0 0-1,-1 0-15,1 0 0,0 0 16,0 21-16,21 0 0,0 0 0,0 1 16,0-1-16,0 0 0,0 21 0,0-21 15,0 1-15,0-1 0,21 21 16,0-21-16,-21 0 0,21 1 0,1-1 16,-22 0-16,0 0 0,0 0 15,0 0-15,0 1 0,-22-1 16,1-21-1,0 0-15,0 0 0,0 0 16,0 21-16,-1-21 0,1 0 0,0 0 16,0 0-16,0 0 15,42-21 32,-21 0-47,21 21 0,0-22 0,0 1 16</inkml:trace>
  <inkml:trace contextRef="#ctx0" brushRef="#br0" timeOffset="97866.42">7726 13716 0,'-21'0'16,"-1"0"-1,22-21-15,-21 21 0,0 0 16,0 0-16,0 0 16,0 0-16,-1 0 15,44 21 32,-1-21-47,21 0 0,-21 0 16,22 0-16,-22 0 0,21 0 0,0 0 15,-20 0-15,20 0 0,0 0 16,1 0-16,-1 0 0,0 0 0,1 0 16,-1-21-16,0 0 0,1 21 0,-1-21 15,-21 21-15,21-22 0,-20 22 0,20-21 16,-21 21-16,0-21 0,0 21 15,1-21-15,-1 0 0,0 21 0,0-21 16,0-1-16,-21 1 16,0 0-16,-42 0 15,21 21 1,0 0-16,-1 0 0,1 0 16,0 0-16,0 0 0,-21 0 0,20 0 15,1 0-15,0 0 0,0 0 0,0 0 16,0 0-16,-1 0 0,44 0 47,-1 0-32,0 0-15,0 0 0,0 0 0,0 0 16,1 0-16,-1 0 0,0 0 0,0 0 16,0 0-16,0 0 0,1 0 15,-1 0-15,0 0 16,-21 21-1,-21 0 1,0 0-16,-1 1 16,-20-1-16,21 0 0,0 21 0,0-21 15,-1 1-15,1-1 0,0 0 0,-21 21 16,21-21-16,21 1 0,-22-1 0,1-21 16,0 21-16,21 0 0,-21-21 0,21 21 15,0 0 1,-21-21-16,21-21 47,0 0-47,21 0 15</inkml:trace>
  <inkml:trace contextRef="#ctx0" brushRef="#br0" timeOffset="98410.51">9207 13123 0,'-21'0'0,"42"0"0,-63 0 0,21 0 0,21-21 32,21 21-32,21 0 15,1 0-15,-22 0 0,21-21 16,22 21-16,-22 0 0,22 0 15,-1-21-15,1 21 0,-22 0 0,21 0 16,-20-21-16,-1 21 0,0 0 16,-20 0-16,-1 0 0,0 0 0,-42 0 31,0 0-31,-1 0 16,1 0-16,-21 0 0,0 0 15</inkml:trace>
  <inkml:trace contextRef="#ctx0" brushRef="#br0" timeOffset="98646.38">9567 13039 0,'0'0'0,"0"21"16,0 0-16,0 0 15,-21 0-15,21 1 0,0-1 16,0 21-16,-21-21 0,0 22 0,0-22 16,21 21-16,-22 0 0,22 1 0,-21-1 15,21-21-15,-21 22 0,0-1 16,21-21-16,0 21 0,-21-20 0,21-1 15,-21 21-15,21-21 0,0 0 16,0 1-16,0-1 16,0-42-1,21-1 1,0 1-16,0 0 0,0 0 16</inkml:trace>
  <inkml:trace contextRef="#ctx0" brushRef="#br0" timeOffset="98988.18">9906 13377 0,'0'0'0,"0"22"31,-21-22-31,0 21 0,-1 0 16,1 0-16,0 0 0,21 0 0,-21 22 16,0-22-16,21 0 0,0 0 0,0 0 15,0 1-15,0-1 0,0 0 0,21 0 16,0-21-16,0 0 0,22 21 0,-22-21 15,21 0-15,0 0 16,-20 0-16,20 0 0,0-21 0,1 21 16,-22-21-16,21 0 0,-21 0 0,0-1 15,-21 1-15,0 0 0,0 0 0,0 0 16,0 0-16,-21-1 0,0-20 16,0 21-16,0 0 0,-22 0 0,22 21 15,-21-22-15,21 22 0,0 0 0,-1 0 16,1 0-16,0 0 0,0 0 0,21 22 15,0-1 1,0 0-16,0 0 0,0 0 16,0 0-16,21-21 0,-21 22 15</inkml:trace>
  <inkml:trace contextRef="#ctx0" brushRef="#br0" timeOffset="100763.34">12128 13187 0,'0'0'0,"22"-21"0,41-43 16,-42 43-16,0-21 16,-21 21-16,0-1 0,0 1 0,0 0 15,0 0-15,-21 0 0,0 0 0,-21-1 16,21 22-16,-22 0 0,1 0 0,0 0 15,20 0-15,-20 0 16,0 22-16,21 20 0,-22-21 0,22 0 16,-21 22-16,21-1 0,-1 0 0,1 1 15,21-1-15,0 21 0,0-20 0,0-1 16,0 22-16,0-22 0,0 0 0,0 1 16,21-1-16,1-21 0,-1 21 15,0-20-15,21-1 0,1 0 0,-1-21 16,0 0-16,1 0 0,20 0 0,-21 0 15,22 0-15,-22-21 0,22 0 0,-22-1 16,0 1-16,1 0 0,-1 0 16,-21 0-16,0 0 0,1-1 0,-1-20 15,-21 21-15,21 0 0,-21 0 16,0-1-16,0 1 0,0 0 16,-21 21-1,0 0-15,21 21 16,-22-21-16,1 21 0,21 1 0,-21 20 15,21-21-15,0 21 0,0-20 0,0 20 16,0-21-16,0 21 0,0-20 0,0-1 16,0 21-16,0-21 0,42 0 0,-20-21 15,-1 22-15,0-22 0,21 21 16,-21-21-16,22 0 0,-22 0 0,21 0 16,1-21-16,-22-1 0,21 22 15,0-21-15,-20 0 0,20 0 0,-21 0 16,0 0-16,-21-1 0,0 1 0,0-21 15,0 21-15,0-22 0,0 22 16,-21-21-16,0 21 0,0-22 0,0 22 16,-22-21-16,22 21 0,-21 0 0,-1-1 15,22 1-15,-21 21 0,21 0 0,-22 0 16,22 0-16,0 0 0,0 0 16,0 21-16,0 1 0,21-1 0,0 21 15,0-21-15,0 0 0,0 1 0,0 20 16,21-21-16,-21 0 0,42 0 0,-21 1 15,0-22-15,22 21 0,-22-21 16,21 0-16,1 0 0,-1 0 16,0 0-16,1 0 0,-1-21 0,0-1 15,1 22-15,-22-21 0,21 0 0,-21 0 16,22 0-16,-22 0 0,0 21 0,0-22 16,0 1-16,-21 0 0,0 0 0,21 0 15,-21 42 16,0 0-31,0 0 16,0 0-16,0 1 0,0-1 0,0 0 16,0 0-16,0 21 0,0-20 15,0-1-15,-21 0 0,21 21 16,0-21-16,0 1 0,0-1 16,-21-21-16,21 21 15,0-42 1,0 0-16,0-1 15,0 1-15,0 0 0,0 0 0,21 0 16,-21-22-16,0 22 0,21-21 0,1 21 16,-1-22-16,-21 1 0,21 21 0,0-21 15,0 20-15,0-20 0,1 21 16,-1 0-16,0 21 16,-21 21-16,21 0 0,-21 0 15,0 22-15,21-22 0,-21 21 16,0 0-16,0 1 0,0-22 0,0 21 15,0 1-15,21-22 0,-21 21 16,22-21-16,-22 0 0,21 1 0,-21-1 16,21-21-16,0 21 0,0-21 15,0 0-15,1 0 0,-1-21 16,0 0-16,0-1 16,0 1-16,-21 0 0,21 0 0,1 0 15,-22-22-15,21 22 0,0 0 0,-21-21 16,21 21-16,-21-1 0,21-20 15,-21 21-15,0 0 0,21 0 0,-21 42 32,0 0-17,0 0-15,0 0 0,0 0 0,0 22 16,0-22-16,0 0 0,0 21 0,0-20 16,0-1-16,0 0 0,0 0 0,22 0 15,-1 0-15,0 1 0,0-22 16,21 21-16,-20-21 0,20 0 0,0 0 15,1 0-15,-22 0 0,21 0 0,0 0 16,-20-21-16,20-1 0,-21 22 0,0-21 16,0 0-16,1 0 0,-22 0 15,0-22-15,0 22 0,0 0 16,0 0-16,0 0 0,0 0 0,0-1 16,0 1-16,0 0 0,0 0 0,0 0 15,0 42 1,0 0-16,-22 0 15,22 0-15,-21 22 0,0-22 0,21 21 16,0 1-16,-21-1 0,0 21 0,0-20 16,21-1-16,-22 0 0,1 22 0,21-22 15,-21 1-15,0-1 0,21 21 0,-21-20 16,21-1-16,0 0 0,-21 22 16,21-22-16,-22 1 0,1-1 15,21 0-15,0 1 0,-21-1 0,21-21 16,-21 21-16,21-20 0,0-1 0,0 0 15,0 0-15,0 0 0,0-42 32,0 0-32,21 0 0,0 0 15,-21-22-15,21 1 0,1 21 16,-1-22-16,-21-20 0</inkml:trace>
  <inkml:trace contextRef="#ctx0" brushRef="#br0" timeOffset="101034.7">14330 13716 0,'0'0'15,"0"-63"-15,0 20 0,0-20 0,21 20 0,-21 22 16,0-21-16,21 21 0,-21 0 0,21-1 16,0 1-16,-21 0 0,22 21 15,-1 0-15,0 0 0,0 0 0,0 0 16,0 0-16,1 0 0,-1 0 0,0 21 16,0-21-16,-21 21 0,21 1 0,-21-1 15,0 0-15,0 0 0,0 0 16,-21 0-16,0 1 0,0-1 0,0 0 15,-22 0-15,22-21 0,-21 21 0,-1 0 16,22-21-16,-21 0 0,21 22 0,0-22 16,-1 0-16,1 0 0,42 0 31,1 0-31,20 0 16,-21 0-16,0-22 0,22 22 0,-22 0 15</inkml:trace>
  <inkml:trace contextRef="#ctx0" brushRef="#br0" timeOffset="101907.37">15113 13356 0,'0'0'15,"0"-21"-15,21 0 0,-21 0 0,0 0 0,0-1 16,0 1 0,-21 21-16,0 0 0,0 0 0,-1 0 15,1 21-15,0 1 0,0-1 0,0 0 16,0 0-16,-1 0 0,1 0 15,0 1-15,0 20 0,21-21 0,-21 0 16,21 22-16,0-22 0,0 0 0,0 0 16,0 0-16,0 0 0,0 1 0,0-1 15,21-21-15,0 0 0,0 21 0,0-21 16,1 0-16,-1 0 16,0 0-16,0-21 0,0 0 0,22 21 15,-22-22-15,0 1 0,-21 0 0,21 0 16,0 0-16,0-22 0,1 22 0,-1-21 15,0 21-15,-21-22 0,21 22 16,0-21-16,-21 21 0,0 0 16,0-1-16,21 22 0,-21 22 31,-21 20-31,21-21 0,0 0 16,0 0-16,-21 22 0,21-22 0,0 0 15,0 21-15,0-20 0,0-1 16,0 0-16,0 0 0,0 0 0,0 0 15,21 1-15,0-22 0,1 0 16,-1 0-16,0 0 0,0 0 16,0-22-16,0 22 0,1-21 15,-1 0-15,-21 0 0,21 0 0,0 0 16,21-1-16,-20 1 0,-1 0 16,0 0-16,0 0 0,0 0 0,22-22 15,-22 43-15,0-21 0,0 0 0,0 0 16,0 21-16,-21 21 31,0 0-31,0 0 0,0 0 16,0 1-16,0-1 0,0 0 0,0 0 15,0 0-15,0 0 0,0 1 16,0-1-16,22-21 16,-1 21-16,0-21 15,0 0-15,0 0 0,0 0 0,1 0 16,-1 0-16,0-21 0,21 0 0,-21 21 15,1-22-15,-1 1 0,0 21 0,0-21 16,0 0-16,0 0 0,-21 0 0,0-1 16,22 1-16,-22 0 0,0 0 15,0 0-15,0 0 0,0-1 0,-22 22 16,1 0-16,0 0 0,0 0 16,0 0-16,0 22 0,-1-1 0,22 0 15,0 0-15,-21 0 0,21 0 0,-21 1 16,21-1-16,0 0 0,0 0 15,0 0-15,0 0 0,0 1 16,0-1-16,21-21 0,0 21 0,1-21 16,-1 0-16,0 21 0,0-21 0,0 0 15,0 0-15,1 0 0,-1 0 0,0-21 16,0 21-16,0-21 0,0 21 0,1-21 16,-1-1-16,0 22 0,0-21 0</inkml:trace>
  <inkml:trace contextRef="#ctx0" brushRef="#br0" timeOffset="103774.91">17632 13653 0,'21'0'15,"0"-22"-15,0 22 31,0 0-15,-21-21-16,22 21 0,-1-21 31,0 21-31,0-21 0,0 21 16,-21-21-16,21 0 0,1 21 16,-22-22-16,21 1 0,0 0 0,-21 0 15,21 0-15,-21 0 0,0-22 16,21 22-16,-21 0 0,0 0 0,21 0 15,-21-22-15,0 22 0,0 0 0,0-21 16,22 20-16,-22-20 0,21 21 16,-21-21-16,0-1 0,0 22 15,21-21-15,-21 21 0,21-1 0,-21 1 16,0 0-16,0 0 0,0 0 0,0 42 31,0 21-31,0-21 0,-21 22 16,21 20-16,-21-20 0,0 20 0,21-21 15,-22 22-15,1-22 0,21 1 0,0 20 16,-21-21-16,21 1 0,0-1 0,0 0 16,0-20-16,0 20 0,0-21 0,0 0 15,0 0-15,0 1 0,21-22 16,0 21-16,1-21 0,-1 0 0,0 0 16,0 0-16,0 0 0,0 0 15,1 0-15,-1 0 0,-21-21 16,21 21-16,-21-22 0,0 1 15,0 0-15,0 0 0,21 0 16,-21 0-16,21-1 0,-21 1 16,0 0-16,0 0 0,0 0 0,21 0 15,-21-1-15,22 22 0,-22-21 16,0 0-16,0 0 16,21 21-16,-21-21 15,0 0 1,0 42 31,0 0-32,0 0-15,-21 0 16,21 0-16,-22 1 0,22-1 0,0 0 16,-21 0-16,21 0 0,0 0 0,-21 1 15,21-1-15,0 0 0,0 0 0,0 0 16,0 0-16,0 1 0,0-1 15,21-21 1,0 0-16,1 0 16,-1 0-16,0 0 0,0-21 15,0 21-15,0-22 0,1 1 0,20 0 16,-21 0-16,0 0 0,0 0 0,1-1 16,-1 1-16,0 0 0,0-21 15,0 21-15,0-1 0,-21 1 0,0 0 16,0 0-16,22 21 0,-22 21 31,0 0-31,0 0 0,-22-21 16,22 43-16,0-22 0,0 0 15,0 0-15,0 0 0,0 22 0,0-22 16,0 0-16,0 0 0,0 0 0,0 1 16,0-1-16,22 0 15,-1-21-15,0 0 0,0 0 16,0 0-16,0 0 0,1 0 15,-1 0-15,0-21 0,0 21 0,0-21 16,0-1-16,1 1 0,-1 0 0,-21 0 16,21 0-16,0 0 0,-21-22 0,0 22 15,0 0-15,21 0 0,-21 0 0,0-1 16,0 1-16,21 21 16,-21-21-16,0 42 15,0 0 1,0 1-16,0-1 0,-21 0 0,21 0 15,-21 0-15,21 0 0,0 1 16,0-1-16,0 21 0,0-21 16,0 0-16,0 1 0,0-1 15,0 0-15,21-21 0,0 0 0,1 21 16,-1-21-16,0 0 0,0 0 0,21 0 16,-20 0-16,-1 0 0,0-21 0,21 21 15,-21-21-15,1 0 0,-1-1 16,0 22-16,0-21 0,0-21 0,0 21 15,-21 0-15,0-1 0,22 1 0,-22 0 16,0 0-16,21 21 0,-21-21 0,0 42 47,0 0-47,-21 0 16,21 0-16,0 1 0,0-1 0,0 0 15,0 0-15,0 0 0,0 0 0,21-21 16,-21 22-16,21-22 0,0 0 0,0 21 15,0-21-15,22 0 0,-22 0 0,21 0 16,-21 0-16,22 0 0,-1 0 16,-21-21-16,0 21 0,1-22 0,-22 1 15,21 0-15,-21 0 0,0 0 16,0 0-16,0-1 0,0 1 0,-21-21 16,-1 21-16,1 0 0,0-1 15,0 1-15,-21 21 0,20-21 16,-20 21-16,21 0 0,-21 0 0,20 0 15,-20 0-15,21 0 0,0 0 0,0 0 16,-1 0-16,1 0 0,0 21 0,21 0 16,0 1-1</inkml:trace>
  <inkml:trace contextRef="#ctx0" brushRef="#br0" timeOffset="104054.82">17970 13229 0,'0'0'0,"-21"0"0,0 0 16,42 0-1,0 0 1,22-21-16,-22 21 0,21 0 0,22 0 15,-22-21-15,22 21 0,-1-21 0,1 21 16,-1-21-16,1 21 0,-1 0 0,1-22 16,-1 22-16,-21 0 0,1-21 15,-1 21-15,-21-21 0,0 21 16,1 0-16,-1 0 0,-21-21 16</inkml:trace>
  <inkml:trace contextRef="#ctx0" brushRef="#br0" timeOffset="104698.45">21336 13145 0,'21'-22'0,"-42"44"0,42-65 0,-21 22 15,-21 21 1,0 0-16,0 0 0,-1 0 16,1 0-16,0 0 0,0 21 0,-21 0 15,20 1-15,1-1 0,0 0 0,0 0 16,21 21-16,-21-20 0,21 20 15,-21-21-15,21 21 0,0-20 0,0-1 16,0 21-16,0-21 0,0 0 0,21-21 16,0 22-16,0-1 0,0-21 0,22 0 15,-22 0-15,21 0 0,-21 0 16,22 0-16,-1 0 0,-21-21 0,21-1 16,-20 1-16,20 0 0,-21 21 15,0-21-15,0 0 0,-21 0 0,22-1 16,-22 1-16,0-21 0,0 21 0,0 0 15,-22-1-15,1-20 0,0 21 0,0-21 16,-21 20-16,20 1 0,1 0 0,0 0 16,0 0-16,-21 0 0,20 21 15,1 0-15,0 0 0,0 0 16,0 0-16,21 21 0,-21-21 16,21 21-16,0 0 0,0 0 15,0 0-15,0 1 16,21-1-16,0-21 0,0 0 15,0 0-15,22 0 0</inkml:trace>
  <inkml:trace contextRef="#ctx0" brushRef="#br0" timeOffset="105562.48">21865 12954 0,'0'0'0,"0"-21"0,0-43 15,0 43-15,0-21 0,0 21 16,0 0-16,0-1 0,0-20 0,0 21 15,0 0-15,0 0 0,0 42 32,0 21-32,0-21 15,0 22-15,0-1 0,-21 0 0,21 22 16,-21-22-16,0 0 0,21 1 0,0-1 16,-22 0-16,22 1 0,-21-1 0,21 0 15,-21-20-15,21-1 0,0 21 0,0-21 16,0 0-16,0 1 0,0-1 15,21-21 17,0-21-17,1-1-15,-1 1 0,0 0 0,0 0 16,0 0-16,0 21 16,1-21-16,-1-1 0,0 1 0,21 0 15,-21 0-15,1 21 0,-1 0 0,0 0 16,0 0-16,-21 21 15,0 0 1,0 0-16,0 1 0,0-1 16,-21-21-16,0 21 0,0-21 0,-1 21 15,-20 0-15,21-21 0,0 0 0,-22 21 16,22-21-16,0 0 0,0 22 0,0-22 16,21 21-1,21-21 16,0 0-31,21 0 0,-20 0 0,-1 0 16,21 0-16,0 0 0,-20 0 0,20 0 16,-21 0-16,21 0 0,1 0 15,-22-21-15,21 21 0,1-22 0,-22 22 16,0-21-16,21 21 0,-21-21 0,1 0 16,-22 0-16,21 21 0,-21-21 0,21-1 15,-21 1-15,0 0 0,0 0 16,0 0-1,0 42 1,0 0-16,0 0 16,0 0-16,0 1 0,0 20 0,-21-21 15,21 21-15,0-20 0,0 20 0,-21 0 16,21 1-16,0-1 0,0 0 16,0 22-16,0-22 0,0 22 0,-22-22 15,22 21-15,-21-20 0,21-1 0,0 22 16,0-22-16,-21 0 0,21 1 0,-21-1 15,21 0-15,-21-21 0,21 22 0,-21-22 16,21 0-16,0 0 0,-22 0 0,1-21 16,0 0-1,0-21-15,0 0 16,21 0-16,0 0 0,0 0 16,0-1-16,0 1 0,0 0 0,0-21 15,0 21-15,0-22 0,0 1 0,0 21 16,0-43-16,0 22 0,0 0 0</inkml:trace>
  <inkml:trace contextRef="#ctx0" brushRef="#br0" timeOffset="105767.37">22479 12933 0,'0'0'0,"0"-21"15,0 0-15,0-1 0,-21 22 31,0 0-15,21 22 15,21-1-15,0 0-16,0-21 0</inkml:trace>
  <inkml:trace contextRef="#ctx0" brushRef="#br0" timeOffset="106110.18">22860 13272 0,'63'0'15,"-41"0"-15,-1 0 0,0 0 16,0-22-16,0 1 16,0 0-16,1 21 0,-1-21 0,-21 0 15,0 0-15,0-1 0,0 1 0,0 0 16,0 0-16,0 0 0,0 0 0,-21 21 15,-1 0 1,1 0-16,0 21 0,0 0 0,0 0 16,-22 0-16,22 22 0,0-22 15,0 21-15,0-21 0,0 0 0,-1 22 16,22-22-16,0 0 0,0 0 0,0 0 16,0 1-16,0-1 0,22 0 15,-1-21-15,21 21 0,-21-21 0,0 0 16,1 0-16,20 0 0,-21 0 0,21 0 15,1 0-15,-1 0 0,0-21 0,22 21 16,-22-21-16,1 0 0,-22-1 0,21 1 16,0 0-16,-20 0 0</inkml:trace>
  <inkml:trace contextRef="#ctx0" brushRef="#br0" timeOffset="107022.78">23558 13229 0,'22'-21'16,"20"-64"-16,-106 191 16,128-233-16,-64 106 0,0 0 15,0 0-15,21 21 0,0 0 16,-21 21-1,21 0 1,1 0-16,-22 0 0,0 1 16,21-22-16,0 0 15,-21 21-15,0-42 32,0-1-17,0 1-15,0 0 16,0 0-1,0 0 1,-21 21-16,0 0 0,-1 0 16,1 0-16,0 0 0,0 0 15,0 21-15,21 0 0,-21 0 16,-1 0-16,1 1 0,21 20 0,0-21 16,0 0-16,0 22 0,-21-22 0,21 0 15,0 21-15,0-21 0,0 1 0,0-1 16,21 0-16,-21 0 0,21 0 0,1 0 15,-1 1-15,0-1 0,21-21 16,-21 21-16,22-21 0,-1 0 0,22 0 16,-43 0-16,21 0 0,0 0 0,1-21 15,-22 21-15,0-21 0,21-1 16,-20-20-16,20 21 0,-21 0 0,0-22 16,0 1-16,1 0 0,-1-1 15,0-20-15,0 21 0,0-22 0,0 1 16,-21 20-16,22-20 0,-1-1 0,-21 22 15,21-22-15,-21 22 0,21 21 0,0-21 16,-21 20-16,0 1 0,0 42 31,-21 1-31,0 20 0,0-21 16,0 43-16,-1-22 0,1 0 16,0 22-16,0-22 0,0 22 0,21-22 15,0 21-15,-21-20 0,21-1 16,-22 0-16,22 1 0,0-22 0,0 21 15,0-21-15,0 22 0,0-22 0,0 0 16,22 0-16,-1 0 0,0-21 0,0 22 16,0-22-16,22 0 0,-22 0 15,21 0-15,-21 0 0,22 0 0,-22-22 16,21 22-16,0-21 0,-20 0 0,20 0 16,-21 0-16,0 0 0,22-22 0,-22 22 15,0 0-15,-21 0 0,0 0 16,21-1-16,-21 1 0,0 0 0,-21 21 15,0 0-15,0 0 16,-1 0-16,1 21 16,0 0-16,0-21 0,21 22 0,0-1 15,0 0-15,0 0 0,0 0 16,0 0-16,0 1 0,0-1 0,0 0 16,0 0-16,0 0 0,0 0 15,0 1-15,0-1 0,0 0 16,-21-21-1,0 0 1,-1 0-16,1 0 16,0 0-16,0 0 0,21-21 15,-21 0-15,21-1 16,-21 22-16,21-21 0,-22 0 0,22 0 16,-21 0-16</inkml:trace>
  <inkml:trace contextRef="#ctx0" brushRef="#br0" timeOffset="107318.61">23961 13018 0,'0'0'15,"-22"0"-15,44 0 16,-1 0-16,0 0 16,21 0-16,1 0 0,-22 0 15,21 0-15,22 0 0,-22 0 16,0 0-16,1 0 0,-1 0 0,21 0 15,-20 0-15,-22 0 0,21 0 0,-21 0 16,1 0-16,-1 0 0,0 0 16,0 0-16,-42 0 62,-21 0-62,20 0 0,-20 21 16,0-21-16,-1 21 0,-20-21 0,-22 21 15</inkml:trace>
  <inkml:trace contextRef="#ctx0" brushRef="#br0" timeOffset="108643.08">741 15875 0,'-21'0'0,"-1"0"16,22-21-1,-21 21-15,0 0 0,42 0 63,0 0-63,1 0 15,-1 0-15,21 0 0,-21 0 16,22 0-16,-22 0 0,21-21 0,0 21 16,-20 0-16,20-21 0,-21 21 15,0-22-15,22 22 0,-22-21 16,0 21-16,0-21 16,-21 0-1,21 21-15,-21 21 31,21 0-31,-21 0 0,0 1 16,0 20-16,0 0 0,0 1 16,0-1-16,0 0 0,0 22 15,0-22-15,0 0 0,0 1 16,0-1-16,0 0 0,-21 1 0,21-1 16,-21-21-16,21 22 0,-21-22 15,21 0-15,0 0 0,0 0 0,0 0 16,0 1-1,-21-22 1,0 0 0,21-22-1,0 1-15,-22 0 16,22 0-16,0 0 0,-21 0 0</inkml:trace>
  <inkml:trace contextRef="#ctx0" brushRef="#br0" timeOffset="108917.92">868 16193 0,'0'0'0,"-21"0"0,-1 0 16,1 0-16,21 21 31,21-21-15,1 0-16,-1 0 0,0 0 15,21 0-15,-21 0 0,22 0 16,-1 0-16,0 0 0,-20 0 0,20 0 15,0 0-15,1 0 16,-22 0-16,21-21 0,-21 21 0,0 0 16,1 0-16,-1 0 15,-21-22 32</inkml:trace>
  <inkml:trace contextRef="#ctx0" brushRef="#br0" timeOffset="109486.59">1651 16129 0,'0'0'0,"21"0"16,0 21 0,-21-42 15,0 0-16,-21 21 17,0 0-32,0 0 15,21 21 1,0 0 0,21-21 30,0 0-46,-42 0 63,0 0-63,21 21 47,0 1-32,0-1 1,21-21 31,0-21-31,-21-1-1,0 1 1,-21 21 15,0 0-31,0 0 16</inkml:trace>
  <inkml:trace contextRef="#ctx0" brushRef="#br0" timeOffset="114271.17">3238 15642 0,'0'0'0,"0"-21"0,0 0 15,0 0-15,0 0 0,0-1 16,0 44 15,0-1-31,-21 21 0,21-21 16,0 22-16,0 20 0,0-21 0,0 22 15,0-1-15,0 1 0,0-1 16,0 1-16,-21-1 0,21-20 0,0-1 16,0 0-16,0 1 0,0-1 0,0-21 15,0 0-15,0 1 16,0-1-16,0-42 31,21-1-15,0-20-16,-21 21 0,22-21 0,-1 20 15,-21-20-15,21 0 0,0-1 16,0 1-16,22 0 0,-22-1 0,0 1 16,21 21-16,-21-21 0,22 20 15,-1 22-15,-21 0 0,0 0 0,1 0 16,-1 22-16,0-1 0,0 21 0,-21 0 16,21-20-16,-21 20 15,0 0-15,0 1 0,0-1 0,0 0 16,0-21-16,0 22 0,-21-22 0,21 21 15,-21-21-15,21 1 0,0-1 16,0 0-16,-21 0 16,42-42 15,0 0-31,-21 0 0,21 21 0,0-22 16</inkml:trace>
  <inkml:trace contextRef="#ctx0" brushRef="#br0" timeOffset="115738.88">4360 16066 0,'0'0'0,"0"-22"0,0 1 15,0 0-15,0 0 0,21 0 0,-21 0 16,0-1-16,0 1 0,0 0 16,0 0-16,-21 0 0,0 21 0,21-21 15,-21 21-15,0 0 0,0 0 0,-1 0 16,1 0-16,0 21 0,0 0 15,0 0-15,0 0 0,-1 22 0,1-1 16,0 0-16,0 1 0,0-1 0,0 0 16,-1 1-16,1-1 0,21 0 15,0 1-15,0-22 0,0 0 16,0 21-16,0-21 0,21 1 16,1-22-16,-1 0 0,0 0 15,21 0-15,-21 0 0,1 0 0,20-22 16,-21 1-16,21 0 0,-20 0 0,-1 0 15,0 0-15,0-1 0,0-20 16,0 0-16,1 21 0,-1-22 0,-21 22 16,0-21-16,0-1 0,0 22 0,21 0 15,-21 0-15,0 0 0,0 0 16,0 42 15,0 0-31,0 0 0,0 0 16,-21 0-16,21 1 0,0 20 0,0-21 15,0 0-15,0 22 0,0-22 16,0 0-16,0 0 0,0 0 0,0 0 16,0 1-16,0-1 0,21-21 0,0 21 15,0-21-15,0 0 0,1 0 16,-1 0-16,0 0 0,21 0 0,-21 0 16,22-21-16,-22 0 0,21 21 0,1-22 15,-22 1-15,21-21 0,-21 21 16,22 0-16,-22-22 0,0 22 0,0-21 15,-21 21-15,0-22 0,0 22 0,0-21 16,0 21-16,0-1 16,0 1-16,-21 21 15,0 0-15,0 0 0,-1 21 16,1 1-16,0-1 0,21 0 16,0 0-16,0 21 0,0-20 0,0-1 15,0 21-15,0-21 0,0 0 0,21 1 16,0-1-16,1 0 0,-22 0 15,21 0-15,0 0 0,-21 1 0,0-1 16,21-21-16,-21 21 16,-21-21 15,0 0-31,0 0 16,-1 0-16,1-21 15,0 21-15,0-21 16,0 21-16,21-22 0,-21 22 15,21 22 17,0-1-17,0 0-15,21-21 16,0 0-16,-21 21 0,21 0 16,0-21-16,0 0 0,1 0 15,-22 21-15,21-21 16,0 0-16,0 0 0,0 0 0,0 0 15,1 0-15,-1 0 0,0 0 0,0-21 16,21 0-16,-20 21 0,-1-21 16,0 21-16,0-21 0,0 0 0,22-1 15,-22 1-15,0 0 0,21 0 0,-21-21 16,22 20-16,-22-20 0,0 0 16,0-1-16,22 1 0,-22 0 0,0-1 15,0 1-15,0 0 0,-21-1 0,0 1 16,21 21-16,-21-21 0,0 20 15,22-20-15,-22 21 0,0 0 0,0 0 16,-22 21 15,22 21-31,-21 0 16,21 0-16,-21 21 0,21-20 0,0 20 16,-21-21-16,21 21 0,-21 1 15,0-1-15,21 0 0,-22 1 0,1-1 16,21 0-16,-21-20 0,0 20 0,21 0 15,0-21-15,-21 22 0,0-22 0,21 0 16,0 0-16,0 0 16,0-42 15,0 0-15,21 0-16,0 0 0,0 0 0,0-22 15,0 22-15,1-21 0,20 21 0,-21-1 16,0-20-16,22 21 0,-22 21 15,0-21-15,0 21 0,0 0 0,0 0 16,-21 21-16,22 0 16,-22 0-16,0 0 0,0 1 15,0-1-15,0 0 0,0 0 0,0 0 16,0 0-16,0 1 0,0-1 0,-22 0 16,22 0-16,0 0 15,0 0-15,-21-21 16,0 22-16,0-22 15,21-22 17,0 1-32,42 0 15</inkml:trace>
  <inkml:trace contextRef="#ctx0" brushRef="#br0" timeOffset="117110.97">6286 15939 0,'0'0'0,"0"-22"0,22-41 15,-22 42-15,0 0 16,0-1-16,-22 22 16,1 0-1,0 0-15,0 22 0,0-1 16,0 21-16,-1-21 0,1 0 16,0 22-16,0-1 0,0-21 0,21 22 15,-21-1-15,21-21 0,-22 0 0,22 22 16,0-22-16,0 0 0,0 0 15,0 0-15,22 0 0,-1-21 16,0 0-16,21 0 0,-21 0 16,1 0-16,-1 0 0,0-21 15,21 0-15,-21 21 0,1-21 0,-1 0 16,0 0-16,0-1 0,0 1 16,0-21-16,-21 21 0,22 0 15,-1-1-15,-21 1 0,21 0 0,-21 0 16,0 0-16,0 42 31,-21 0-31,0 0 0,-1 0 0,22 1 16,0-1-16,-21 21 0,21-21 0,-21 0 15,21 1-15,0-1 0,0 0 0,0 0 16,0 0-16,21-21 16,0 0-16,1 0 15,-1 0-15,21 0 0,-21 0 16,0 0-16,1-21 0,-1 21 15,21-21-15,-21 0 0,0 0 16,1-1-16,-22 1 0,0 0 0,0 0 16,0-21-16,0 20 0,0 1 15,0 0-15,0 0 0,-22 0 0,1 0 16,0 21-16,21-22 0,-21 22 16,42 0 15,0 0-31,0 22 15,1-22-15,-1 0 0,0 0 16,21 0-16,1 0 0,-1 0 16,0 0-16,1 0 0,-1 0 0,0-22 15,1 22-15,-1 0 0,0-21 16,1 0-16,-1 21 0,-21 0 0,0 0 16,0-21-16,1 21 0,-1 0 15,-42 0 1,-1 0-1,1 0-15,0 0 0,0 0 0,-21 21 16,20 0-16,-20 0 0,21 1 16,-21-1-16,20 0 0,-20 21 0,21-21 15,0 22-15,0-22 0,-1 0 16,22 0-16,0 22 0,0-22 0,0 0 16,0 0-16,0 0 15,22-21-15,-1 21 0,0-21 16,0 0-16,0 0 0,22 0 0,-22 0 15,0-21-15,21 21 0,-21-21 16,22 0-16,-22 0 0,0 0 0,21-1 16,-20 1-16,-1-21 0,0 21 0,0-22 15,0 1-15,0 0 0,1-1 16,-1 1-16,0 0 0,-21-1 16,0-20-16,21 21 0,-21-1 0,21 22 0,-21-21 15,0 21-15,0-22 16,0 22-16,0 0 0,0 0 15,-21 21 1,21 21-16,-21 0 0,0 0 16,21 0-16,0 22 0,-21-22 15,-1 0-15,22 21 0,-21-20 0,21 20 16,0 0-16,-21 1 0,0-22 0,21 21 16,0 0-16,0 1 0,0-22 15,-21 21-15,21 1 0,0-22 0,0 0 16,0 0-16,0 0 0,21 0 15,0 1-15,0-22 16,22 0-16,-22 0 0,0 0 0,21 0 16,-21 0-16,22 0 0,-1 0 0,-21-22 15,0 22-15,22-21 0,-22 0 16,0 0-16,0 0 0,0 0 0,1-22 16,-22 22-16,21 0 0,-21-21 0,21 20 15,-21 1-15,0 0 0,0 0 16,0 0-16,-21 21 15,0 0 1,-1 21-16,1 0 0,21 0 16,-21 0-16,0 1 0,21 20 0,-21-21 15,21 0-15,0 0 0,0 1 16,0-1-16,-21 0 0,21 0 0,0 0 16,0 0-16,0 1 15,21-1-15,0-21 0,0 0 0,0 0 16,0 0-16,1 0 0,-1 0 0,0 0 15,0 0-15,21-21 0,-20-1 16,-1 1-16,0 21 0,21-21 0,-21 0 16,1 0-16,-1 0 0,0-1 0</inkml:trace>
  <inkml:trace contextRef="#ctx0" brushRef="#br0" timeOffset="117438.78">8509 15685 0,'0'-22'16,"0"1"0,0 0-16,-21 21 31,0 0-31,-1 21 0,1 0 16,0 1-16,0-1 0,0 0 15,21 0-15,-21 0 0,-1 0 0,1 22 16,0-22-16,21 0 0,0 0 0,0 0 15,0 1-15,0-1 0,0 0 0,0 0 16,0 0-16,0 0 16,0 1-16,0-1 0,0 0 15,21-21-15,0 21 0,1-21 16,-1 0-16,-21 21 16,21-21-16,0 0 0,0 0 15,0 0-15,-21-21 0,22 0 0,-1 21 16,0-21-16,0 0 0,0-1 0</inkml:trace>
  <inkml:trace contextRef="#ctx0" brushRef="#br0" timeOffset="117766.59">8869 15536 0,'0'0'0,"21"-21"15,0 21 1,0 0-16,0 21 15,1-21-15,-22 22 0,21-1 0,0 0 16,0 0-16,-21 0 0,21 0 16,-21 1-16,21-1 0,-21 0 0,0 0 15,22 0-15,-22 0 0,0 22 0,0-22 16,0 0-16,0 0 0,0 0 0,-22 22 16,1-22-16,21 0 0,-21 0 15,0 0-15,0 1 0,0-1 16,-1-21-16,1 21 0,0 0 0,0 0 15,0-21-15,21 21 0,-21 1 16,-1-22-16,1 0 16,42-22-1,1 22 1,-1-21-16,0 0 0</inkml:trace>
  <inkml:trace contextRef="#ctx0" brushRef="#br0" timeOffset="118475.47">9758 15875 0,'-21'0'15,"21"-21"-15,0 0 31,21 21-15,0 0 0,0 0-16,0 0 15,0 0-15,1 0 0,20 0 16,-21 0-16,43 0 0,-22 0 0,0 0 16,22 0-16,-1 0 0,1 0 0,-22 0 15,22 0-15,-1 0 0,-21 0 0,1 0 16,-1 0-16,0 0 0,-20 0 15,-1 0-15,0 0 0,0 0 0,-21-21 16,0-1-16,0 1 16,0 0-16,-21 0 15,0 0-15,0 21 0,-1-21 0,1 21 16,0 0-16,0-22 0,0 1 0,0 21 16,-1 0-16,1 0 15,0 0-15,0 0 16,42 0 15,0 0-15,0 0-16,1 0 0,20 0 0,-21 0 15,0 0-15,0 0 0,22 0 0,-22 0 16,0 0-16,0 0 0,0 0 16,1 0-16,-1 21 0,0-21 15,-21 22 1,0-1-16,-21-21 15,0 21-15,-1 0 0,1 0 16,0 0-16,0 1 0,-21-1 0,20 0 16,-20 0-16,21 0 0,-21 0 0,20 1 15,1-1-15,-21 0 0,21 0 16,0 0-16,-1 0 0,22 1 16,-21-22-16,21-22 46,0 1-30,0 0-16,0 0 16</inkml:trace>
  <inkml:trace contextRef="#ctx0" brushRef="#br0" timeOffset="120031">12975 15663 0,'0'-21'31,"0"0"-16,21 21-15,-21-21 0,21 0 16,1 0-16,-1-1 0,0 1 16,-21 0-16,21 0 0,-21 0 15,21 0-15,-21-1 0,0 1 16,0 42 31,0 1-47,0-1 15,0 0-15,0 0 0,0 21 0,0-20 16,0 20-16,0-21 0,0 21 0,0-20 16,0 20-16,0 0 0,0-21 0,0 22 15,0-1-15,-21-21 0,21 22 16,0-22-16,-21 21 0,21-21 16,0 0-16,0 1 0,0-1 0,-21 0 0,0-21 15,21 21-15,-22-21 16,1 0-1,0-21-15,21 0 0,-21 21 0,0-21 16,0-1-16,-1 1 0,22 0 0,-21 0 16,0 0-16,21 0 0,-21-22 15,21 22-15,-21 0 0,0 0 0,21 0 16,0-1-16,-22 1 0,1 21 31,21-21-31,0 42 31,0 0 1,0 1 15,0-1-32,0 0 1,0 0 15,21-21-31,-21 21 16,22-21-16,-22 21 78,21-21-78,0 0 15,-21 22-15,0-1 16,21-21-16,0 0 0,-21 21 16,21-21-16,-21 21 0,22-21 15,-1 21-15,0-21 16,-21 21-16,21-21 16,0 0-1,-21 22-15,21-22 16,1 0-16,-1 0 0,0 0 15,0 0-15,0 0 0,0 0 0,1 0 16,20-22-16,-21 22 0,21-21 16,-20 21-16,20-21 0,-21 0 0,21 0 15,1 0-15,-22-1 0,21 1 0,-21 0 16,22 0-16,-22 0 0,0-22 16,0 22-16,0 0 0,1-21 0,-1 21 15,-21-22-15,0 22 0,21 0 0,-21-21 16,0 20-16,21 1 0,-21-21 15,0 21-15,0 0 0,0-1 16,-21 22 15,0 22-31,0-1 0,-1 0 16,22 21-16,-21-21 0,0 22 0,0-1 16,21-21-16,-21 22 0,21-1 0,0 0 15,0-21-15,-21 22 0,21-1 16,0-21-16,0 22 0,0-22 0,0 0 15,0 0-15,0 0 0,0 0 0,0 1 16,21-22-16,-21 21 16,21-21-16,0 0 0,0 0 15,0 0-15,1-21 16,-22-1-16,21 1 0,0 0 0,0 0 16,-21 0-16,21 0 0</inkml:trace>
  <inkml:trace contextRef="#ctx0" brushRef="#br0" timeOffset="120258.87">13589 15685 0,'-21'0'15,"42"0"17,0 0-32,0 0 0,0 0 15,22 0-15,-22 0 0,0 0 16,0 0-16,0 0 0,1 0 15,-1 0-15,0 0 0,0 0 0,0 0 32,-21-22-17,21 22 1,1 0-16</inkml:trace>
  <inkml:trace contextRef="#ctx0" brushRef="#br0" timeOffset="121671.64">14838 15854 0,'0'0'0,"-21"21"0,21 0 16,-22-21-16,22 21 0,0 1 15,22-22 17,-1-22-32,0 1 15,0 0-15,0 0 0,0 21 0,1-21 16,20 0-16,-21-22 0,0 22 16,0 0-16,1-21 0,-22 20 0,0-20 15,21 0-15,-21 21 0,0-22 0,0 22 16,0-21-16,-21 21 0,-1-1 0,1 1 15,0 21-15,0 0 0,-21 0 16,20 0-16,-20 0 0,21 0 0,0 0 16,0 21-16,-1 1 0,22-1 15,0 0 1,22-21-16,-1 21 0,0-21 16,21 21-16,-21-21 0,22 21 0,-1-21 15,-21 22-15,22-1 0,-22-21 0,0 21 16,0 0-16,0 0 0,-21 0 15,0 1-15,0-1 0,0 0 0,0 0 16,0 0-16,-21 0 0,0 1 0,21-1 16,0 0-16,0 0 0,0 0 15,0 0-15,0 1 0,0-1 16,21-21-16,0 0 0,0 0 0,1 0 16,-1 0-16,21 0 0,0 0 0,-20 0 15,20-21-15,0 21 16,1-22-16,-1 1 0,0 0 0,1-21 15,-1 21-15,0-1 0,1-20 0,-22 21 16,0-21-16,0-1 0,0 22 0,-21-21 16,21-1-16,-21 22 0,0-21 15,0 21-15,0 0 0,0-1 0,0 1 16,-21 21-16,0 0 0,0 0 0,0 0 16,0 0-16,-1 21 0,22 1 15,-21-1-15,0 0 0,0 0 0,0 21 16,21-20-16,0-1 0,0 21 0,0-21 15,0 22-15,0-22 0,0 0 0,0 0 16,21 0-16,0 22 16,0-22-16,0-21 0,1 21 0,-1 0 15,0-21-15,0 0 0,21 0 0,-20 0 16,-1 0-16,0 0 0,21 0 0,-21 0 16,22-21-16,-22 0 0,21 21 15,-21-21-15,22-22 0,-22 22 0,0 0 16,0-21-16,22-1 0,-22 22 0,0-42 15,21 20-15,-21 1 0,1-22 16,20 22-16,-21 0 0,0-1 0,0 1 16,1 0-16,-22 21 0,0-1 0,0 1 15,0 42 1,-22 1 0,1 20-16,0 0 0,0 1 0,0-1 15,0 0-15,-1 1 0,22-1 0,-21 0 16,0 1-16,21-1 0,-21 0 15,21 1-15,0-22 0,-21 21 0,21-21 16,0 0-16,-21 22 0,21-22 0,0 0 16,0 0-16,21-21 15,0 0-15,0 0 16,0 0-16,0 0 0,-21-21 16,22 0-16,-1 0 0,-21 0 0,21-1 15,-21 1-15,0 0 0</inkml:trace>
  <inkml:trace contextRef="#ctx0" brushRef="#br0" timeOffset="121853.54">16171 15515 0,'0'0'0,"-21"-21"0,0 21 0,0 0 0,0 0 15,42 0 17,0 0-32,21 0 15,-21 0-15,1 0 0,20 0 0,0 0 16,-21 0-16,22-21 0,-1 21 15,-21 0-15,22 0 0,-22 0 0,21-21 16,-21 21-16,0 0 0,1 0 16,-1 0-16</inkml:trace>
  <inkml:trace contextRef="#ctx0" brushRef="#br0" timeOffset="122998.52">16637 15473 0,'0'21'16,"0"0"-1,0 0-15,0 1 16,0-1-16,0 0 16,0 0-16,-21-21 0,0 21 15,-1 0-15,22 1 0,-21-1 16,21 0-16,-21-21 0,21 21 0,0 0 16,0 0-16,0 1 0,0-1 15,21-21 1,0 0-16,1 0 0,-1 0 0,0 0 15,0 0-15,21 0 0,-20 0 0,-1-21 16,0-1-16,0 22 0,-21-21 16,21 0-16,0 0 0,1 0 0,-1 0 15,0-22-15,0 22 0,-21-21 0,21 21 16,-21-22-16,21 22 0,1 0 0,-22 0 16,0 0-16,0-1 15,21 22-15,-21 22 16,0-1-1,-21 0-15,21 0 0,0 0 0,-22 0 16,1 1-16,21-1 0,-21 0 16,21 0-16,0 0 0,0 0 0,0 1 15,0-1-15,0 0 0,0 0 0,0 0 16,21 0 0,0-21-16,1 0 0,-1 0 15,0 0-15,0 0 0,0 0 0,0 0 16,1-21-16,20 21 0,-21-21 0,0 0 15,22 0-15,-22 21 0,0-21 16,0-22-16,0 22 0,-21 0 16,0 0-16,21-22 0,-21 22 0,0 0 15,0 0-15,0 0 0,-21 21 16,0 0 0,0 0-16,21 21 0,0 0 15,0 0-15,0 0 0,0 1 16,0-1-16,0 0 0,0 0 15,0 0-15,0 0 0,0 1 0,21-1 16,0 0-16,0-21 0,1 21 16,-1-21-16,0 0 0,21 21 0,-21-21 15,22 0-15,-22 0 16,21 0-16,1 0 0,-22 0 0,21 0 16,-21 0-16,22 0 0,-22-21 0,21 21 15,-21-21-15,0 0 0,1 21 0,-1-21 16,0-1-16,0-20 0,-21 21 15,0 0-15,0 0 0,0-1 0,0 1 16,0-21-16,0 21 0,0 0 16,0 42-1,0 0 1,-21 0-16,21 0 0,-21 0 0,21 1 16,0-1-16,0 0 0,-21 0 15,21 0-15,-22 0 0,22 1 16,0-1-16,-21 0 0,0 0 15,21 0-15,0 0 16,-21-21 0,0 0-1,21-21-15,0 0 16,0 0-16,0 0 0,0 0 16,21-1-16,0 1 0,0-21 15,0 21-15,1-22 0,-1 1 0,21 21 16,-21-21-16,22-1 0,-22 22 0,0 0 15,21 0-15,-21 0 0,1 21 16,-1 0-16,0 0 0,-21 21 16,21 0-16,-21 0 0,0 21 15,0-20-15,0 20 0,0-21 0,0 21 16,0-20-16,0 20 0,0-21 16,0 0-16,0 0 0,0 1 0,-21-1 15,21 0-15,0 0 0,0 0 0,0 0 16,0-42 31,0 0-32,0 0-15</inkml:trace>
  <inkml:trace contextRef="#ctx0" brushRef="#br0" timeOffset="124206.91">19325 15515 0,'0'-21'32,"21"0"-17,0 0-15,1 0 16,-1-1-16,0 22 0,0-21 16,0 0-16,-21 0 0,21 0 0,-21 0 15,0-22-15,0 22 0,0-21 0,0 21 16,0-22-16,-21 22 0,0 0 15,0 0-15,0 0 0,0-1 0,-22 22 16,1 0-16,21 0 0,-22 0 0,1 22 16,0-1-16,21 0 0,-22 21 15,1 1-15,21-22 0,0 21 16,-1 0-16,1 1 0,21-1 0,-21 0 16,21-20-16,0 20 0,0-21 0,0 0 15,21 0-15,0 1 0,1-1 0,20-21 16,-21 0-16,21 0 0,1 0 15,-1 0-15,0 0 0,1 0 0,-22 0 16,21-21-16,1-1 0,-22 1 0,0 0 16,0 0-16,0 0 0,-21 0 15,21-1-15,-21 1 0,0 0 0,0-21 16,0 21-16,0-1 0,0 1 0,0 0 16,-21 21 15,21 21-31,0 0 0,0 1 0,0-1 15,0 0-15,0 0 0,0 21 0,0-20 16,21-1-16,-21 0 0,22 0 16,-1-21-16,0 21 0,0 0 0,0-21 15,22 0-15,-22 0 0,21 22 0,-21-22 16,22 0-16,-22 0 0,21 0 0,0-22 16,-20 1-16,-1 21 0,0-21 15,0 0-15,0 0 0,0 0 0,-21-1 16,22 1-16,-22-21 0,0 21 0,0 0 15,0-22-15,0 22 0,0 0 16,0 0-16,0 42 31,0 0-31,0 0 0,-22 22 16,22-22-16,-21 0 0,21 21 16,-21-21-16,21 1 0,-21-1 0,21 0 15,-21 0-15,21 0 0,0 0 0,-21-21 16,21 22-16,-22-22 15,22-22 17,0 1-32,22 21 0,-22-21 0,21 0 15,0-21-15,-21 20 16,21-20-16,0 21 0,0-21 0,1-1 16,-1 1-16,21 0 0,-21 20 0,0 1 15,22 0-15,-22 0 0,0 21 0,0 0 16,0 0-16,1 21 0,-22 0 15,0 0-15,0 22 0,0-1 0,0-21 16,0 22-16,0-1 0,0-21 0,-22 21 16,22-20-16,-21 20 0,21-21 15,0 0-15,-21 0 0,21 1 0,0-1 16,-21-21-16,21 21 0,0 0 16,21-42 30,0 0-46,0 0 0,1-1 0,20 1 16</inkml:trace>
  <inkml:trace contextRef="#ctx0" brushRef="#br0" timeOffset="124442.79">21103 15113 0,'0'0'0,"0"21"31,0 0-31,-21 22 0,21-22 16,0 0-16,-21 21 0,21-20 16,-21-1-16,-1 0 0,22 0 0,0 0 15,0 0-15,-21 1 0,21-1 0,-21 0 16,21-42 31,0 0-47,0-1 15</inkml:trace>
  <inkml:trace contextRef="#ctx0" brushRef="#br0" timeOffset="124630.68">20955 14923 0,'0'-22'0,"0"44"0,0-65 0,0 22 15,-21 21 1,21 21 31,21-21-32,0 0-15,0 0 0</inkml:trace>
  <inkml:trace contextRef="#ctx0" brushRef="#br0" timeOffset="125114.4">21251 14965 0,'0'21'16,"0"0"-16,0 0 15,0 1-15,0-1 0,0 0 16,0 0-16,0 0 16,0 0-16,0 1 0,0-1 0,0 0 15,0 0-15,0 0 0,0 0 0,0 1 16,-21-1-16,21 0 0,-21 0 15,21 0 1,0-42 15,0 0-15,0 0-16,21 0 16,-21-1-16,21-20 0,0 21 0,1 0 15,20-22-15,-21 1 0,0 21 0,22-21 16,-22 20-16,0 1 0,21 0 0,-21 21 15,1 0-15,-1 0 0,0 0 16,-21 21-16,0 0 16,0 22-16,0-1 0,0-21 15,-21 22-15,0-1 0,21-21 0,-22 21 16,22-20-16,0 20 0,0-21 16,0 0-16,0 0 0,0 1 0,0-1 15,0 0-15,22-42 47,-1 0-47,0-1 0,-21 1 16,21 0-16,0 0 0,0-21 0,1-1 15</inkml:trace>
  <inkml:trace contextRef="#ctx0" brushRef="#br0" timeOffset="125378.25">21992 14774 0,'0'0'0,"21"-42"0,22-21 16,-22 20-16,-21 22 15,21-21-15,-21 21 0,21 21 0,-21-22 16,0 44 0,0-1-16,0 21 0,-21-21 15,0 22-15,21-1 0,-21 0 0,-1 1 16,22-1-16,-21 0 0,0 1 0,21-1 16,-21 0-16,0 1 0,21-1 0,0-21 15,-21 21-15,21-20 0,-22 20 16,22-21-16,0 0 0,0 0 0,0 1 15,0-1-15,0 0 0,22 0 16,-1-21-16,0 0 16,0 0-16,0 0 0,0-21 15,1 0-15,-1 0 0,0-1 0,0 1 16</inkml:trace>
  <inkml:trace contextRef="#ctx0" brushRef="#br0" timeOffset="125551.67">21992 14986 0,'0'0'0,"21"0"63,0 0-63,1 0 0,-1 0 0,0 0 16,0 0-16,0-21 0,0 21 0,1-21 15,-1 21-15,0 0 0,0-21 0,0 21 16</inkml:trace>
  <inkml:trace contextRef="#ctx0" brushRef="#br0" timeOffset="126326.35">22267 15282 0,'0'0'0,"0"22"0,0-1 0,0 0 15,21-21 1,1 0-1,-1 0-15,0 0 0,0 0 0,21 0 16,-20-21-16,-1 0 0,0-1 0,0 1 16,21 0-16,-20 0 0,-1 0 15,0-22-15,0 22 0,0 0 0,0 0 16,-21 0-16,0 0 0,0-1 0,0 1 16,0 0-1,-21 21 1,0 0-1,0 0-15,21 21 16,21-21 78,0 0-79,-21 21 126,-21-21-141,21 22 16,-21-22-16,21 21 15,0 0-15,0 0 16,-21-21-16,21 21 16,-21-21-16,21 21 0,0 1 0,0-1 15,-22 0-15,22 0 0,-21-21 0,21 21 16,0 0-16,0 1 0,0-1 0,0 0 15,0 0-15,0 0 16,0 0-16,21-21 16,1 0-16,-1 0 0,0 0 0,0 0 15,0 0-15,0 0 0,1 0 16,-1 0-16,0 0 0,0 0 0,0-21 16,0 0-16,1 21 0,-1 0 0,0-21 15,0 0-15,0 21 16,0 0-1,-21-21-15,22 21 0,-1 0 0</inkml:trace>
  <inkml:trace contextRef="#ctx0" brushRef="#br0" timeOffset="127662.16">23389 15177 0,'0'0'15,"0"-22"-15,21 22 0,-21-21 0,0 0 16,21 0-16,-21 0 15,0 0-15,0-1 16,0 1-16,0 0 0,0 0 16,-21 21-1,0 0-15,0 0 16,21 21-16,-21-21 0,0 21 16,-1 0-16,-20 1 0,21 20 0,0-21 15,0 0-15,-1 0 0,1 22 0,21-22 16,0 0-16,0 0 0,0 0 0,0 1 15,0-1-15,0 0 0,0 0 16,21-21-16,1 0 16,-1 0-16,0 0 0,0 0 15,0-21-15,0 0 0,1 0 16,-1-1-16,0 1 0,-21 0 16,21 0-16,0 0 0,0 0 15,-21-1-15,22 1 0,-1 0 0,-21 0 16,0 0-16,0 0 0,21-1 0,-21 44 47,0-1-47,-21 0 0,0 0 0,21 21 15,0-20-15,-22-1 0,1 21 0,21-21 16,0 22-16,-21-22 0,21 21 16,-21-21-16,21 22 0,0-22 0,-21 21 15,21 0-15,0-20 0,0 20 0,0-21 16,0 21-16,0-20 0,-21 20 0,21-21 15,0 21-15,0 1 16,-22-22-16,22 21 0,0 1 0,0-1 16,0 0-16,0-21 0,-21 22 0,0-1 15,0 0-15,21 1 0,-21-22 0,0 21 16,-22-21-16,22 22 0,0-22 16,-21 0-16,20 0 0,1 0 0,-21-21 15,21 0-15,-22 22 0,22-22 0,0 0 16,0 0-16,0 0 0,0-22 0,21 1 15,-22 0-15,22 0 0,0 0 16,0 0-16,0-22 0,0 22 0,0-21 16,22 21-16,-1-22 0,21 1 0,-21 0 15,22-1-15,-22 1 0,21 0 16,0-1-16,1 1 0,-1 0 16,0-1-16,1 1 0,-1 0 0,0-1 15,1 1-15,-1 0 0,0-1 0,1 22 16,-1-21-16,-21-1 0,22 1 0,-22 21 15,21-21-15,-21 20 0,-21 1 16,21-21-16,-21 21 0,0 0 0,0-1 16,0 1-16,0 0 0,0 0 15,-21 21 1,0 0 0,21 21-16,-21 0 0,21 0 0,-21 1 15,21-1-15,0 0 0,0 21 16,0-21-16,0 1 0,0-1 15,0 0-15,0 0 0,0 0 0,21 0 16,0 1-16,0-1 0,0-21 0,1 0 16,-1 21-16,0-21 0,0 0 15,0 0-15,22 0 0,-22 0 0,0 0 16,0-21-16,0 0 0,0-1 0,1 1 16,-1 0-16,-21 0 0,21-21 0,-21-1 15,21 22-15,-21-21 16,0-1-16,0 1 0,0 21 0,0 0 0,0 0 15,0-1-15,-21 22 32,0 0-32,0 22 15,21-1-15,0 0 16,0 0 0,21 0-16,0-21 0,0 0 15,0 0-15,0 0 0,1 0 0,-1 0 16,0-21-16,0 0 0,0 21 0,0-21 15,1 0-15,-1 21 0,-21-22 16,21 1-16,0 21 0,-21-21 0,0 0 16,-21 42 15,21 0-31,-21 0 16,0 1-16,21-1 0,-22 21 0,22-21 15,-21 22-15,21-1 0,0-21 0,0 21 16,0-20-16,0 20 0,0-21 15,0 0-15,21 0 0,1 22 0,-1-43 16,0 21-16,0 0 0,21 0 0,-20-21 16,20 0-16,-21 0 0,21 0 15,-20 0-15,20 0 0,-21-21 0,0 0 16,0 21-16,1-21 0,-1 0 0,0-1 16,-21 1-16,0 0 0,0 0 15,0 0-15</inkml:trace>
  <inkml:trace contextRef="#ctx0" brushRef="#br0" timeOffset="129362.76">13081 16637 0,'-21'0'63,"0"0"-63,-1 21 15,22 0-15,-21 1 0,0-1 0,0 0 16,0 21-16,0-21 0,-1 22 16,1-1-16,21 0 0,0 1 0,-21-22 15,21 21-15,-21 1 0,21-22 0,0 21 16,0-21-16,0 0 0,0 1 16,21-1-16,0-21 0,0 0 15,1 0-15,-1 0 0,21 0 0,-21 0 16,22-21-16,-1-1 15,0 1-15,1 0 0,-22 0 0,21 0 0,0 0 16,1-1-16,-22-20 0,0 21 16,0 0-16,0 0 0,1-1 15,-1 1-15,-21 0 0,0 0 0,0 0 16,0 42 0,0 0-1,0 0-15,0 0 0,0 1 16,0-1-16,0 21 0,0-21 0,0 0 15,0 1-15,0-1 0,0 0 16,0 0-16,0 0 16,21-21-16,0 0 0,0 0 0,0 0 0,1 0 15,-1 0-15,0 0 16,0 0-16,0 0 0,0-21 16,1 21-16,-1-21 0,-21 0 0,0 0 15,21-1-15,-21 1 0,0 0 16,0 0-16,0 0 0,0-22 0,-21 22 15,0 0-15,-1 21 0,1-21 0,0 0 16,0 21-16,0 0 0,0 0 16,-1 0-16,1 0 0,42 0 31,1 0-31,20 0 0,-21-21 16,21 21-16,1 0 0,-1 0 0,22 0 15,-22-22-15,0 22 0,22 0 0,-1 0 16,-20-21-16,20 21 0,-21 0 15,22 0-15,-43 0 0,21 0 16,-20-21-16,-1 21 0,-42 0 31,-1 0-31,1 21 0,0-21 16,0 21-16,0-21 0,-22 22 0,22-1 16,0 0-16,0 0 0,0 0 0,0 0 15,-1 1-15,1 20 0,0-21 16,0 0-16,21 0 0,0 1 15,-21-1-15,21 0 0,0 0 0,0 0 0,0 0 16,21-21 0,0 0-16,0 0 0,22 0 15,-22 0-15,0 0 0,0-21 16,0 0-16,22 21 0,-22-21 16,0 0-16,0-22 0,21 22 0,-20 0 15,-1-21-15,0-1 0,0 1 0,0 0 16,-21-1-16,21 1 0,1-21 0,-1 20 15,-21 1-15,21 0 0,-21-1 16,21 1-16,-21 0 0,0 20 0,0 1 16,0 0-16,0 42 31,-21 0-31,21 1 16,0 20-16,-21-21 0,21 0 0,-21 22 15,21-1-15,-22-21 0,22 21 16,0 1-16,0-1 0,0-21 0,0 22 15,0-1-15,0-21 0,0 21 0,0-20 16,0-1-16,0 21 0,22-21 16,-22 0-16,21 1 0,0-22 0,0 21 15,0 0-15,0-21 0,22 0 0,-22 0 16,21 0-16,-21 0 0,22 0 0,-1 0 16,0 0-16,1-21 0,-1 0 15,-21 21-15,0-22 0,1 1 16,-1 0-16,0 0 0,-21-21 0,0 20 15,0-20-15,0 21 0,0 0 16,0-22-16,0 22 0,0 0 16,-21 21-16,0 21 15,-1-21-15,22 21 0,0 1 0,0-1 16,-21 21-16,21-21 0,0 0 16,-21 1-16,21-1 0,0 0 0,0 0 15,0 0-15,0 0 0,0 1 0,21-22 16,0 21-16,1-21 15,-1 0-15,0 0 16,0 0-16,0-21 0,-21-1 16,21 22-16,1-21 0,-1 0 0,21 0 15</inkml:trace>
  <inkml:trace contextRef="#ctx0" brushRef="#br0" timeOffset="130643.67">16129 16976 0,'0'0'0,"-42"21"0,20 0 0,22 0 16,0 0 0,22-21-16,-1 0 15,0 0-15,21 0 0,1 0 0,-1-21 16,21 0-16,-20 0 0,20 0 16,-20 0-16,20-1 0,-21 1 0,1-21 15,-1 21-15,0-22 0,1 1 0,-22 21 16,0-21-16,-21-1 0,0 22 15,0-21-15,0 21 0,0-22 0,0 22 16,0 0-16,0 0 0,-21 0 16,0 21-16,0 0 0,-1 0 0,1 0 15,-21 21-15,21 0 0,0 0 0,-22 21 16,22 1-16,0 20 0,-21-20 16,20 20-16,1 1 0,0-1 0,0 1 15,-21 20-15,20-20 0,1-1 0,0 1 16,0-1-16,-21 22 0,20-22 15,1 1-15,0-1 0,21 1 16,-21-1-16,21 1 0,0-1 0,0-20 16,0-1-16,0-21 0,0 22 0,0-22 15,21-21-15,0 0 0,0 0 16,1 0-16,20 0 0,-21 0 0,21-21 16,1-1-16,-22 1 0,21 0 0,1-21 15,-1-1-15,-21 1 0,21-21 16,-20 20-16,-1 1 0,0-22 0,-21 22 15,0-21-15,0 20 0,0 1 0,0 0 16,-21-1-16,0 1 16,-1 0-16,-20 20 0,21 1 0,0 0 0,-22 0 15,22 21-15,0 0 0,0 0 16,0 0-16,0 0 0,63 0 31,-21 0-15,21 0-16,1-21 0,-1 21 15,0-21-15,1-1 0,-1 22 0,22-21 16,-22 0-16,0 0 0,1 0 0,-1 0 16,0-1-16,1 1 0,-22 0 0,0 0 15,0 0-15,0 0 16,-42 21 0,0 0-16,0 21 15,0 0-15,-1 0 16,1 0-16,21 0 0,0 1 0,-21 20 15,21-21-15,-21 0 0,21 0 0,0 1 16,0 20-16,0-21 16,21 0-16,0 0 0,0-21 0,1 0 15,-1 0-15,0 0 0,21 0 0,-21 0 16,22 0-16,-1 0 0,-21 0 0,22-21 16,-22 0-16,0 0 0,0 21 15,0-21-15,-21 0 0,0-22 0,0 22 16,0 0-16,0 0 0,0-22 0,-21 22 15,0-21-15,0 21 0,0 0 16,-22-1-16,22 1 0,0 21 16,-21 0-16,20 0 0,-20 0 0,21 21 15,0 1-15,0-1 0,-1 0 16,1 0-16,0 0 0,21 0 0,-21 1 16,21-1-16,0 0 0,0 0 0,0 0 15,21-21-15,0 21 16,0-21-16,1 0 0,20 0 0,-21 0 15,21 0-15,1-21 0,-22 21 0,21-21 16,1 0-16,-1 0 0,-21 21 0,21-21 16,-20-1-16,-1 1 0,0 0 15,0 0-15,0 21 0,0-21 0,1 21 16,-1 0 0,-21 21-16,0 0 15,0 0-15,0 0 0,0 1 0,0-1 16,0 0-16,0 0 0,0 0 0,0 0 15,0 1-15,0-1 0,0 0 16,21-21-16,-21 21 16,21-21-16,0 0 15,22-21 1,-22 0-16,21 0 0,-21 21 16</inkml:trace>
  <inkml:trace contextRef="#ctx0" brushRef="#br0" timeOffset="131691.5">18373 16891 0,'0'0'0,"0"21"16,0-42 15,21 21-31,0-21 16,-21 0-16,21 0 0,-21-1 15,21 1-15,-21 0 0,0 0 0,21-21 16,-21 20-16,22-20 0,-22 21 16,0-21-16,0-1 0,0 22 0,21-21 15,-21-1-15,0 1 0,0 21 16,0 0-16,0-22 0,0 22 16,-21 21-16,-1 0 15,1 21-15,21 1 0,-21-1 0,0 21 16,0 0-16,0 1 0,21-1 15,-22 0-15,1 1 0,0-1 0,21 0 16,0 22-16,0-22 0,0 1 0,0-1 16,0 0-16,0 1 15,0-22-15,0 21 0,0-21 0,21 0 16,0 1-16,1-22 0,20 0 16,-21 0-16,21 0 0,-20 0 0,20-22 15,-21 22-15,21-21 0,-20 0 16,20-21-16,-21 21 0,21-22 0,-20 1 15,-1 0-15,0-1 0,0 1 0,0 0 16,0-1-16,-21 1 0,0 0 16,22-1-16,-22 22 0,0 0 0,0 0 15,0 0-15,-22 21 16,22 21 0,-21 0-16,21 0 15,-21 21-15,0-20 0,21-1 0,0 21 0,0 0 16,-21-20-16,21 20 0,-21-21 15,21 0-15,0 22 0,0-22 0,0 0 16,0 0-16,-22 0 0,22 0 16,0 1-16,0-44 31,22 22-15,-1-21-16,-21 0 0,21 0 0,0 0 15,-21 0-15,21-1 0,-21 1 0,21 21 16,-21-21-16,22 21 15,-22 21 1,0 0-16,0 1 16,0-1-16,0 0 0,0 0 15,0 0-15,0 0 0,0 1 16,21-1-16,-21 0 16,21-21-16,0 0 0,21 0 0,-20 21 15,20-21-15,-21 0 0,21 0 16,1 0-16,-22 0 0,21 0 0,1-21 15,-22 0-15,0 21 0,21-21 0,-21-1 16,1 1-16,-1 0 0,0 0 0,0 0 16,-21-22-16,21 22 0,-21 0 15,0-21-15,0 21 0,0-1 16,0 1-16,-21 21 16,0 0-16,0 0 0,0 0 0,21 21 15,-22 1-15,1-1 0,0 0 16,21 0-16,0 21 0,0-20 0,0-1 15,0 21-15,0-21 0,0 0 0,0 1 16,0-1-16,0 0 0,21 0 16,0-21-16,1 0 0,-1 0 15,0 21-15,0-21 0,0 0 0,0 0 16,1 0-16,-1 0 0,0-21 16,-21 0-16,21 21 0,-21-21 15,21 0-15,-21-1 16,0 1-16,0 0 0,0 0 0,0 0 15</inkml:trace>
  <inkml:trace contextRef="#ctx0" brushRef="#br0" timeOffset="131939.35">18330 16785 0,'0'0'0,"-21"0"0,21 21 16,21-21 0,22 0-1,-22 0-15,21-21 0,0 21 16,1-21-16,-1 21 0,22-21 0,-22 21 16,21 0-16,-20-21 0,-1 0 0,0 21 15,1 0-15,-22-22 0,0 22 16,0-21-16,-21 0 0</inkml:trace>
  <inkml:trace contextRef="#ctx0" brushRef="#br0" timeOffset="135258.56">20870 16383 0,'0'0'0,"0"-21"0,0 0 15,0 0-15,0-1 0,0 1 16,0 0-16,0 0 0,-21 21 0,0-21 15,0 0-15,0 21 0,-1 0 16,-20 0-16,21 0 0,0 0 16,0 21-16,-22 0 0,22 0 0,0 0 15,0 0-15,0 22 0,-1-1 0,1 0 16,21-20-16,-21 41 0,21-21 0,0 1 16,0-1-16,0 0 0,0 1 15,0-1-15,0-21 0,0 22 0,0-22 16,21 0-16,0 0 0,22 0 0,-22 0 15,0-21-15,21 0 0,1 0 16,-1 0-16,-21 0 0,22 0 0,-1 0 16,0-21-16,1 0 0,-22 21 0,21-21 15,-21 0-15,22 0 0,-22-1 16,0 1-16,0 0 0,-21 0 16,0 0-16,21 0 0,-21-1 0,0 1 15,0 0 1,-21 42-1,21 0-15,-21 1 0,0-22 16,0 42-16,21-21 0,-22 0 0,22 0 16,-21 1-16,21-1 0,0 0 15,0 0-15,0 0 0,0 0 0,21 1 16,1-22-16,-1 0 0,21 0 16,-21 0-16,0 0 15,22 0-15,-22 0 0,21-22 0,-21 22 16,22-21-16,-22 0 0,0 0 0,0 21 15,0-21-15,-21 0 0,0-1 16,0 1-16,0-21 0,0 21 0,0 0 16,-21-1-16,0 1 0,-21-21 0,21 21 15,-1 0-15,-20 21 0,21-22 0,-21 22 16,20 0-16,1 0 0,-21 0 16,21 0-16,0 0 0,-1 22 0,22-1 15,-21-21-15,21 21 0,0 0 0,-21 0 16,21 22-16,0-22 0,0 0 15,0 0-15,21-21 0,0 21 16,1 0-16,-1 1 0,21-22 0,-21 0 16,22 0-16,-1 0 0,-21 0 15,21 0-15,1 0 0,-1 0 0,0-22 16,22 22-16,-22-21 0,1 0 0,-22 0 16,21 0-16,0 0 0,-20-1 0,-1 1 15,0 0-15,0 0 0,0-21 16,-21 20-16,0 1 0,21-21 0,-21 21 15,0 0-15,0-22 0,0 22 0,0 0 16,0 0-16,0 0 0,-21 21 31,0 21-31,0 0 16,21 0-16,-21 21 0,21-20 0,-21 20 16,21-21-16,-22 21 0,22-20 15,0 20-15,0-21 0,0 0 0,0 22 16,0-22-16,0 0 0,0 0 0,22 0 15,-1-21-15,0 0 16,0 0-16,0 0 0,22 0 0,-22 0 16,0 0-16,21-21 0,-21 0 0,22 0 15,-22 21-15,21-21 0,-21-22 16,22 22-16,-22 0 0,0 0 16,0-22-16,0 22 0,-21-21 0,22 21 15,-1-22-15,-21 1 0,0 21 0,0-21 16,21-1-16,-21 22 0,21-21 15,-21 21-15,0-1 0,0 44 32,-21 20-32,0-21 15,0 21-15,-1 1 0,22-22 0,-21 21 16,0 1-16,21-1 0,0-21 0,0 21 16,0 1-16,0-22 0,0 21 0,0-21 15,0 1-15,0-1 0,21 0 16,0 0-16,-21 0 0,22-21 0,-1 0 15,0 21-15,21-21 0,-21 0 0,1 0 16,20 0-16,0 0 16,-21-21-16,1 0 0,20 21 0,-21-21 15,0 0-15,0 0 0,1-1 0,-1 1 16,-21 0-16,0 0 0,0 0 0,21 0 16,-21-1-16,0 1 0,0 0 15,-21 21 1,0 0-16,-1 21 0,1 0 15,21 1-15,0-1 0,0 21 16,0-21-16,0 0 0,0 1 16,0-1-16,0 0 0,0 0 15,0 0-15,0 0 0,21 1 0,1-22 16,-1 0-16,0 0 16,21 0-16,-21 0 0,22 0 0,-1 0 15,0 0-15,1-22 0,-1 22 0,0-21 16,1 0-16,-22 0 0,21 0 0,-21 0 15,1-1-15,-1 1 0,21 0 16,-21 0-16,0 0 0,-21-22 16,22 22-16,-1 21 0,-21-21 0,0 0 0,21 21 15,0 0 1,-21 21 15,21-21-15,-21 21-16,21-21 15,-21-21 32,0 0-31,-21 21-16,0 0 16,0 0-16,0 0 0,0 0 15,-1 0-15,22 21 0,-21 0 16,0-21-16,0 21 0,21 1 15,0-1-15,-21 0 0,0 0 0,21 0 16,0 0-16,0 1 0,0-1 0,0 0 16,0 0-16,0 0 15,0 0-15,0 1 0,0-1 0,21-21 16,0 21-16,0 0 0,0-21 0,0 0 16,1 0-16,-1 0 0,21 0 0,-21 0 15,22 0-15,-22-21 0,0 21 16,0-21-16,0 0 0,22-1 0,-22 1 15,0-21-15,0 21 0,0-22 0,0 1 16,1 0-16,-1-1 0,0 1 16,0 0-16,0-1 0,0-20 15,1 21-15,-1-22 0,0 22 0,0-22 16,-21 22-16,21 0 0,-21-1 0,0 22 16,21 0-16,-21 0 0,0 0 15,-21 42 1,0 0-16,0 0 0,0 21 0,21-20 15,-21 20-15,-1 0 0,1 1 16,21-1-16,-21 0 0,21 1 0,-21-1 16,0-21-16,21 21 0,0 1 0,0-22 15,-21 21-15,21-21 0,0 1 0,0 20 16,0-21-16,0 0 0,0 0 16,0 1-16,0-1 0,21 0 15,0 0-15,0-21 0,0 0 0,0 0 16,1 0-16,-1 0 15,0 0-15,0-21 0,0 21 0,0-21 16,1 0-16,-1-1 0,0 1 0,0 0 16,0 0-16,0 0 0,-21 0 0,22-1 15,-22 1-15,21 21 0,-21-21 16,0 0-16,0 42 31,-21-21-31,21 21 0,-22 0 16,22 1-16,0-1 0,0 0 15,0 0-15,0 0 0,0 0 16,0 1-16,0-1 0,0 0 16,22-21-1,-1 21-15,0-21 0,0 0 0,0 0 16,0 0-16,1 0 0,-1 0 0,0 0 16,0-21-16,-21 0 0,21 21 15,0-21-15,1-1 0,-1 1 0,-21 0 16,21 0-16,0 0 0,0 0 0,0-1 15,-21 1-15,0 0 0,22 0 16,-22 0-16,0 42 31,-22 0-31,1 0 16,21 0-16,0 1 16,0-1-16,-21 0 0,21 0 0,0 0 15,0 0-15,0 1 0,0-1 0,0 0 16,0 0-16,21 0 15,0-21-15,1 21 0,20-21 16,-21 0-16,0 0 0,0 0 0,1 0 16,-1-21-16,0 21 0,0-21 0,-21 0 15,21 0-15,-21 0 0,21-1 16,-21 1-16,0 0 0,0 0 16,0 0-16,0-22 0,0 22 0,0 0 0,0 0 15,-21 0-15,0 21 16,0-21-16,0 21 15,0 0-15,21 21 16,21-21 15,0 0-31,0 0 16,0 0-16,0 0 0,1 0 0,-1 0 16,0 0-16,0 0 0,0 0 15,0-21-15,1 21 0,-1 0 0,0 0 16,0 0-16,0 0 15,0 0-15,-21 21 16,0 0-16,0 0 16,0 0-16,-21 0 0,0 1 0,21-1 15,-21-21-15,0 21 0,0 0 0,21 0 16,-22 0-16,22 1 0,-21-1 0,0 0 16,21 0-16,0 0 15,0-42 32,0 0-47,0 0 0,21 0 16,-21-1-16,21 1 0,1 0 15,-1 0-15,0 0 0,21-22 0,1 22 16,-1 0-16,-21-21 0,21 21 16,1-22-16,-1 22 0,0 0 0,-20 0 15,-1 0-15,0 21 0,0 0 0,-21 21 16,0 0-1,0 0-15,0 0 0,0 0 0,-21 1 16,0 20-16,0-21 0,21 21 0,-22-20 16,1-1-16,21 21 0,0-21 0,-21 22 15,21-22-15,0 0 0,0 0 16,0 0-16,0 0 0,21 1 16,0-22-16,1 0 0,-1 0 0,0 0 0,0 0 15,0 0-15,0 0 16,1 0-16,-1 0 0,0-22 0,0 1 15,0 0-15,0 0 0,-21 0 0,22 0 16,-22-1-16,21 1 0,-21 0 0,0 0 16,0 0-16,0 0 0,0-1 15,0-20-15,0 21 0,0 0 0,0 0 16,0-1-16</inkml:trace>
  <inkml:trace contextRef="#ctx0" brushRef="#br0" timeOffset="135518.4">24913 15960 0,'0'0'0,"-42"0"16,21 0-1,21-21 17,-22 21-17,22-22 1,-21 22-16,21-21 0,-21 21 16</inkml:trace>
  <inkml:trace contextRef="#ctx0" brushRef="#br0" timeOffset="135790.25">23474 16087 0,'0'0'0,"-21"21"0,-22-21 16,64 0-1,1 0 1,-1 0-16,0 0 0,21 0 15,1 21-15,-1-21 0,0 0 0,1 0 16,-1 21-16,0-21 0,1 0 0,-22 0 16,21 0-16,-21 21 0,0-21 15,-42-21 17,0 21-17,0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21:26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1503 0,'-21'0'47,"0"0"-47,21-21 16,-21 21-16,-1 0 16,1 0-16,21-21 0,-21 21 0,0 0 15,21-22-15,0 1 0,-21 21 16,0-21-16,-1 0 0,22 0 15,0 0-15,0-1 0,0 1 16,0 0-16,22 0 0,-1 0 16,0 21-16,21-21 0,-21 21 0,1 0 15,20 0-15,-21 0 0,21 0 16,-20 0-16,20 0 0,-21 21 0,0-21 16,-21 21-16,0 21 15,0-21-15,0 1 0,-21 20 0,0 0 16,0 1-16,0-1 0,-22 0 15,1 1-15,21 20 0,-22 1 0,1-22 16,21 21-16,0-20 0,0-1 16,-1 0-16,22 1 0,0-22 0,0 21 15,0-21-15,0 1 0,0-1 16,22 0-16,-1-21 0,0 0 0,21 0 16,-21 0-16,22 0 0,-1 0 15,0-21-15,1 21 0,-1-21 0,0-1 16,-20 1-16,20-21 0,-21 21 0,0 0 15,0-22-15,-21 22 16,0 0-16,0-21 0,-21 20 0,-21 1 16,21-21-16,-22 21 0,1 0 15,0-1-15,-1 22 0,1 0 0,21 0 16,-21 0-16,20 0 0,-20 0 16,21 0-16,0 22 0,0-1 0,21 0 15,-22 0-15,22 0 0,-21 22 16,21-22-16,-21 0 0,21 0 0,0 0 15,0 0-15,0 1 0,21-22 16,0 0-16,1 0 0,20 0 16,-21-22-16</inkml:trace>
  <inkml:trace contextRef="#ctx0" brushRef="#br0" timeOffset="299.41">1609 1651 0,'0'21'31,"0"0"-31,-22 1 0,22-1 16,22-21-1,-1 0 1,0 0-16,0 0 0,0-21 16,-21-1-16,0 1 15,0 0-15,0 0 16,-21 21-1,0 0-15,0-21 0,0 21 0,-1 0 16,1 0-16,0 0 0,0 0 16,21 21-16,0 0 0,0 0 15,0 0-15,21 1 16,0-22-16,0 0 0,1 0 16,20 0-16,-21 0 0</inkml:trace>
  <inkml:trace contextRef="#ctx0" brushRef="#br0" timeOffset="651.2">2752 1461 0,'0'-64'16,"0"43"-1,0 0-15,-22 21 16,1 0 0,21 21-16,-21 0 15,21 0-15,0 0 0,0 1 16,-21 20-16,21-21 0,-21 21 0,21 1 16,-21-1-16,-1 0 0,22 1 0,-21-1 15,0-21-15,21 22 0,0-1 16,-21-21-16,0 0 0,21 22 0,-21-43 15,21 21-15,0 0 0,21-21 32,0-21-17,21 0-15,-21-1 0,1 1 16</inkml:trace>
  <inkml:trace contextRef="#ctx0" brushRef="#br0" timeOffset="1123.88">3154 1461 0,'0'0'16,"0"-22"-16,0 1 0,0 0 15,-21 21 17,-1 0-32,1 0 0,0 21 15,0-21-15,0 21 0,-22 1 0,22-1 16,0 0-16,0 0 0,0 0 0,0 0 15,-1 1-15,22-1 16,0 0-16,0 0 0,0 0 16,22 0-1,-1-21-15,0 22 0,0-1 16,0-21-16,0 21 0,1-21 0,-1 21 16,0 0-16,0 0 15,0-21-15,0 22 0,1-22 0,-22 21 16,21 0-16,0 0 0,-21 0 15,0 0-15,0 1 16,0-1-16,-21-21 0,0 21 16,-1-21-16,-20 21 0,21-21 0,0 0 15,0 0-15,-22 21 16,22-21-16,0 0 0,0 0 0,0 0 16,-1 0-16,1 0 0,0 0 0,0 0 15,21-21-15,-21 21 16,21-21-16,-21 21 0,21-21 0,0 0 15,0-1-15,0 1 16,-22 0-16,22 0 0,0 0 16</inkml:trace>
  <inkml:trace contextRef="#ctx0" brushRef="#br0" timeOffset="1416.71">2625 1143 0,'0'0'0,"-22"0"0,1 0 15,0 0-15,42 0 32,0-21-32,1 0 15,-1 21-15,0 0 0,0 0 16,-21-21-16,0-1 15,-21 22 1,0 0 0,0 0-16,-1 0 0,1 22 15,0-22-15,21 21 16,0 0-16</inkml:trace>
  <inkml:trace contextRef="#ctx0" brushRef="#br0" timeOffset="2979.24">3704 1291 0,'0'0'0,"-21"0"0,-21 21 16,20 1-16,1-22 15,21 21-15,21-21 31,1 0-31,-1 0 0,0 0 16,21-21-16,1-1 0,-1 22 16,0-21-16,1 0 0,20 0 0,-21 21 15,-20-21-15,20 0 0,-21-1 16,21 22-16,-42-21 0,0 0 0,0 0 16,0 0-16,-21 21 0,0-21 15,0 21-15,-21 0 0,20 0 16,-20 0-16,0 0 0,-1 0 0,1 0 15,0 0-15,-1 21 0,1 0 0,0 0 16,21 0-16,-22 22 0,22-22 16,0 0-16,0 21 0,0 1 0,21-22 15,0 21-15,0-21 16,0 0-16,0 22 0,21-22 0,0 0 16,0 0-16,21-21 0,-20 21 0,20-21 15,0 0-15,-21 0 0,22 0 16,-1 0-16,-21 0 0,22 0 0,-22 0 15,0 0-15,0 0 0,-21-21 0,-21 21 32,0 0-32,-22 0 0,1 0 15,21 21-15,-21 1 0,-1-22 0,1 21 16,0 21-16,20-21 0,-20 0 16,21 22-16,0-22 0,0 21 15,-1-21-15,22 22 0,0-22 0,0 21 0,0-21 16,0 22-16,0-22 15,22 0-15,20 0 0,-21 0 0,0-21 16,22 22-16,-22-22 0,21 0 0,0 0 16,1 0-16,-1 0 0,0 0 15,22-22-15,-22 22 0,1-21 0,-22 0 16,21 0-16,0 0 0,1 0 0,-22-1 16,21 1-16,-21-21 0,1 21 15,-1 0-15,0-22 0,0 22 0,-21-21 16,21 21-16,-21-1 0,0 1 15,0 0-15,0 0 0,0 0 0,0 0 16,0 42 15,0 0-31,-21 0 16,21 0-16,0 0 0,-21 22 0,21-22 16,0 0-16,-21 21 0,21-20 15,0-1-15,0 0 0,-21 0 0,21 21 16,-22-42-16,22 22 0,0-1 0,0 0 15,0-42 17,0 0-17,0-1-15,0 1 16,0 0-16,0 0 0,22 0 0,-22-22 16,21 22-16,0 0 0,-21-21 0,21 21 15,0-22-15,0 22 0,22 0 16,-22 0-16,0 0 0,21-1 0,-20 1 15,20 21-15,-21 0 0,21 0 0,-20 0 16,-1 0-16,0 21 0,0-21 16,0 22-16,0-1 0,-21 0 0,0 21 15,0-21-15,0 1 0,0 20 0,0-21 16,0 0-16,0 0 0,0 1 16,-21-1-16,21 0 0,-21 0 15,21 0-15,0-42 47,0 0-47,0 0 0,0 0 0,0-1 16,21 1-16,0-21 0,-21 21 0,22-22 15,-1 22-15,0-21 0,0 21 16,0 0-16,0-22 0,1 22 0,-1 0 16,0 21-16,21-21 0,-21 21 0,1 0 15,-1 0-15,0 0 0,0 0 16,0 21-16,-21 0 0,0 0 0,21 0 15,-21 1-15,0 20 0,0-21 16,0 0-16,0 22 0,0-22 0,0 0 16,0 21-16,0-21 0,0 1 15,-21-1-15,21 0 0,-21 0 16,21 0-16,-21-21 47,21-21-32,0 0 1</inkml:trace>
  <inkml:trace contextRef="#ctx0" brushRef="#br0" timeOffset="3351.32">5397 1482 0,'0'0'16,"-21"0"15,0 21-31,21 0 16,-21 21-16,21-20 0,-21 20 0,21 0 16,0 1-16,-21 20 15,21-21-15,-22 1 0,22 20 0,0-20 16,0 20-16,0 1 0,0-1 0,-21 1 15,21-22-15,-21 21 0,21 1 0,-21-1 16,21 1-16,0-1 0,-21-20 16,21 20-16,-21-20 0,21-1 0,-22 0 15,22 1-15,0-1 0,-21-21 0,21 0 16,-21 0-16,21 1 0,0-44 47,0 1-47,0 0 0,0 0 0,0-21 0,0 20 15,21-20-15,0-21 0,-21 20 16</inkml:trace>
  <inkml:trace contextRef="#ctx0" brushRef="#br0" timeOffset="3648.15">5249 1884 0,'0'-21'16,"0"42"-16,0-85 0,0 22 0,0 21 0,0-21 15,0 20-15,0-20 0,21 21 16,1 0-16,-1 0 0,0-22 0,0 43 15,21-21-15,-20 0 0,20 0 0,0 21 16,1 0-16,-1 0 0,-21 0 0,21 0 16,-20 21-16,-1 0 15,0 0-15,-21 0 0,0 1 0,0 20 16,-21 0-16,0-21 0,-1 22 0,-20-1 16,21-21-16,-21 22 0,-1-22 15,1 0-15,0 0 0,20 0 0,-20 0 16,21-21-16,0 22 0,0-22 0,21-22 47,21 22-47,0-21 0,0 0 15,0 0-15,0 0 0,1 0 0</inkml:trace>
  <inkml:trace contextRef="#ctx0" brushRef="#br0" timeOffset="4499.88">5863 1207 0,'0'0'0,"0"-22"0,21-20 16,-21 21-16,0 42 31,0 0-31,0 0 0,0 1 16,0-1-16,0 21 0,0 0 0,-21-20 15,21 20-15,0 0 0,0 1 0,0-1 16,0 0-16,0 1 0,0-1 15,0 0-15,0 1 0,0-22 16,0 21-16,0-21 0,0 0 0,21 1 16,0-1-16,-21 0 0,22-21 0,-1 0 15,0 0-15,0 0 0,0 0 16,0-21-16,1 0 0,-1-1 16,0 1-16,0 0 0,0 0 0,0-21 15,-21 20-15,0 1 0,22 21 16,-22-21-16,0 0 0,21 21 15,-21 21 1,0 0 0,0 0-16,0 1 0,0-1 15,0 0-15,0 0 0,0 0 0,0 0 0,0 1 16,0-1-16,0 0 16,21-21-16,0 0 0,0 0 15,0 0-15,1 0 0,-1 0 16,21-21-16,-21 0 0,0-1 0,1 1 15,-1 21-15,21-21 0,-42 0 0,21 0 16,0-22-16,1 22 0,-22 0 16,0 0-16,0 0 0,21 0 0,-21-1 15,0 1-15,0 0 16,0 42 0,0 0-1,0 1-15,0-1 0,0 0 16,0 21-16,0 1 0,0-1 0,0 0 15,0 1-15,0-1 0,0 0 0,0 1 16,0 20-16,0-21 0,0 22 16,0-22-16,0 22 0,0-1 0,0 1 15,-21-1-15,21 22 0,-22-22 0,1 1 16,0 21-16,0-22 0,0 1 0,0-1 16,-1 1-16,1-1 0,0-21 0,0 1 15,0-1-15,0 0 0,21-20 16,0 20-16,-22-42 0,22 21 0,-21-21 15,21-21 1,0 0-16,0 0 16,0-22-16,0 22 0,0-21 0,21 21 15,-21-22-15,22 1 0,-22 0 16,0-1-16,0 1 0,0-22 0,21 22 16,-21-21-16,0 20 0,0-20 0,21 20 15,-21-20-15,0-1 0,0 22 0,0 0 16,21-1-16,-21 1 0,21 0 15,-21-1-15,0 1 0,0 21 0,21-21 16,-21-1-16,0 22 0,0-21 0,0 21 16,0-22-16</inkml:trace>
  <inkml:trace contextRef="#ctx0" brushRef="#br0" timeOffset="4795.22">5842 1334 0,'0'0'15,"-21"0"-15,0 0 0,21-22 0,0 1 16,21 0-16,0 21 16,21 0-16,1-21 15,-22 21-15,42-21 0,-20 21 0,-1-21 16,21 21-16,-20 0 0,-1-22 0,22 22 15,-22-21-15,-21 21 0,21 0 16,-20 0-16,-1 0 0,-21 21 31,0 1-15,21-22 0,0 21-16</inkml:trace>
  <inkml:trace contextRef="#ctx0" brushRef="#br0" timeOffset="5137.03">7260 1207 0,'0'0'0,"0"-22"15,0 1 1,-21 21-1,21 21-15,0 1 16,-21-1-16,21 0 0,-21 0 16,-1 0-16,22 22 0,0-1 0,-21-21 15,0 21-15,21 1 0,-21 20 16,21-20-16,0-1 0,0 0 0,0 1 16,0-1-16,0 0 0,0 1 15,21-22-15,0 0 0,0 21 0,1-21 16,-1-21-16,0 22 0,0-1 0,21-21 15,-20 0-15,20 0 0,-21 0 0,0 0 16,22 0-16,-22-21 0,21-1 16,-21 22-16,0-21 0,22 0 0,-22 0 15</inkml:trace>
  <inkml:trace contextRef="#ctx0" brushRef="#br0" timeOffset="5493.82">7959 1207 0,'0'0'0,"21"0"31,0 0-15,0 0-16,0 0 0,0 21 0,1-21 15,-1 21-15,-21 0 0,21 21 0,0-20 16,0-1-16,-21 21 0,0-21 0,21 22 15,-21-22-15,0 21 0,0 0 16,0-20-16,0 20 0,-21-21 16,21 21-16,-21-20 0,0 20 0,0-21 15,21 0-15,-21 0 0,-1 1 0,1-1 16,21 0-16,-21 0 0,21 0 16,-21 0-16,21 1 0,-21-22 15,21 21-15,21-21 31,0 0-15,0-21-16,0-1 0,1 1 16</inkml:trace>
  <inkml:trace contextRef="#ctx0" brushRef="#br0" timeOffset="6291.36">8826 1693 0,'0'0'0,"-21"0"0,0 0 0,0 0 15,0-21-15,0 21 16,-1 0-16,1 0 16,42 0 15,1 0-15,-1 0-16,21 0 0,-21 0 0,22 0 15,-1 21-15,-21-21 0,21 0 0,22 0 16,-22 0-16,1 0 0,-1 0 15,21 0-15,-20 0 0,-1 0 0,22 0 16,-22 0-16,0 0 0,1 0 16,-22 0-16,21 0 0,-21 0 0,0-21 15,1 21 1,-22-21-16,0 0 0,21 21 0,-21-21 16,0 0-16,0-1 15,-21 22-15,-1-21 0,1 21 0,0-21 16,0 21-16,0-21 0,0 21 15,-1 0-15,1 0 0,0-21 0,0 21 16,0 0-16,0-21 0,-1 21 0,1 0 16,0 0-16,0 0 15,42 0 32,0 0-47,0 0 0,1 0 0,-1 0 16,21 0-16,-21 0 0,0 0 15,22 0-15,-22 0 0,0 0 0,0 0 16,0 0-16,1 0 0,-1 21 0,0-21 16,-21 21-16,0 0 0,0 0 15,0 0-15,0 1 16,-21-1-16,0 0 0,-1 0 0,-20 0 16,21 0-16,0 1 0,0 20 0,-1-21 15,1 0-15,0 0 0,-21 22 16,42-22-16,-21 0 0,-1-21 15,1 21-15,0 0 0,21 1 0,0-1 16,-21-21-16,0 0 16,21-21-1,0-1 1,0 1-16,0 0 16</inkml:trace>
  <inkml:trace contextRef="#ctx0" brushRef="#br0" timeOffset="7726.98">11282 1545 0,'21'-21'15,"0"21"-15,0-21 16,0 21-16,-21-21 0,22 21 16,-22-21-16,0-1 0,0 1 15,0 0 1,0 0-16,0 0 0,-22 21 16,1-21-16,0 21 0,0 0 15,0 0-15,0 0 0,-1 0 16,-20 0-16,21 21 0,0 0 0,-22 0 15,22 21-15,-21-20 0,0 20 0,20 0 16,-20 1-16,21 20 0,0-21 16,0 1-16,-1-1 0,22 0 0,-21 1 15,21-1-15,0-21 0,0 22 0,0-22 16,21 0-16,1 0 0,-1 0 0,21-21 16,-21 0-16,22 21 0,-22-21 15,21 0-15,0 0 0,1 0 16,-22 0-16,21 0 0,-21-21 0,22 21 15,-22-21-15,21 0 0,-21 0 0,22 0 16</inkml:trace>
  <inkml:trace contextRef="#ctx0" brushRef="#br0" timeOffset="8131.6">11874 1588 0,'0'0'0,"-21"0"16,0 0-16,0 0 0,0 0 15,0 21-15,-1 0 0,-20 0 0,21 0 16,0 0-16,0 22 0,-1-22 16,1 21-16,0-21 0,0 22 15,0-22-15,21 21 0,0-21 0,0 22 16,0-22-16,0 0 0,0 0 0,0 0 16,21-21-16,21 22 0,-21-22 0,22 0 15,-22 0-15,21 0 0,1 0 16,20 0-16,-21-22 0,1 22 0,-1-21 15,0 0-15,1 0 0,-1 0 0,-21 0 16,0-1-16,1 1 0,-22-21 16,0 21-16,0 0 0,0-22 0,0 22 15,0-21-15,-43 21 0,22-22 0,0 22 16,-21 0-16,20 0 0,-20 21 16,0 0-16,-1 0 0,22 0 15,-21 0-15,0 0 0,20 0 0,1 21 16,-21 0-16,21 0 0,21 0 0,-21 1 15,21-1-15,-22 0 0,22 0 0,0 0 16,0 0-16,22-21 16,-1 0-16,0 0 0,0 0 0</inkml:trace>
  <inkml:trace contextRef="#ctx0" brushRef="#br0" timeOffset="8419.03">12467 1355 0,'0'0'16,"0"-21"-16,0-43 16,0 43-16,0 0 0,-21 42 15,0 0 1,21 0-16,0 0 0,-21 22 0,21-1 16,-22 0-16,1 1 0,21 20 15,-21-20-15,0 20 0,0-21 0,21 22 16,-21-22-16,-1 1 0,22-1 15,0 0-15,-21 1 0,21-1 16,-21-21-16,21 0 0,0 0 0,0 1 0,0-1 16,21-21-1,0 0 1,1-21-16,-1-1 0,0 1 16,0 0-16</inkml:trace>
  <inkml:trace contextRef="#ctx0" brushRef="#br0" timeOffset="8667.41">12763 1185 0,'0'0'0,"-21"0"31,0 0-31,0 22 0,21 20 0,-21-21 16,0 21-16,21 1 0,-22-1 0,1 22 15,21-22-15,-21 21 0,21-20 16,-21 20-16,0 1 0,21-22 0,-21 0 15,21 1-15,0-1 0,-22 0 0,22-20 16,0 20-16,0-21 0,0 0 0,0 0 16,0 1-1,22-22 1,-1-22-16,-21 1 0,21 0 0,0 21 16</inkml:trace>
  <inkml:trace contextRef="#ctx0" brushRef="#br0" timeOffset="9047.19">12890 1842 0,'-21'21'0,"42"-42"0,-42 63 16,0-42-16,21 21 0,21-21 31,0 0-31,1 0 16,-1-21-16,0 0 0,21 21 0,-21-21 15,1-1-15,-1 22 0,21-21 16,-21 0-16,0 0 0,1 21 0,-22-21 16,0 0-16,0-1 0,0 1 15,0 0-15,-22 21 16,1 0-16,0 0 0,0 0 16,0 21-16,0-21 0,-1 21 15,1 1-15,0-1 0,0 21 0,0-21 16,0 0-16,-1 1 0,1 20 0,21-21 15,0 0-15,0 0 0,0 1 0,0-1 16,0 0-16,0 0 16,21 0-16,1-21 15,20 0-15,-21 0 16,0 0-16,22 0 0,-1 0 0,0 0 16,1-21-16,-1 21 0</inkml:trace>
  <inkml:trace contextRef="#ctx0" brushRef="#br0" timeOffset="10535.46">13716 1778 0,'0'0'0,"0"-21"0,0-21 16,0 20-1,0 1-15,0 0 0,-21 21 16,0-21-16,-1 21 0,1 0 0,0 0 16,0 21-16,0 0 15,0 0-15,-1 1 0,1-1 16,0 21-16,0-21 0,0 22 0,0-22 15,21 21-15,-22-21 0,22 0 0,0 22 16,0-22-16,0 0 0,0 0 0,0 0 16,22 1-16,-1-1 0,0-21 15,21 21-15,-21-21 0,1 0 0,20 0 16,-21 0-16,21 0 0,-20 0 0,20 0 16,-21-21-16,21 0 0,-20 21 0,20-22 15,-21 1-15,21 0 0,-20-21 16,-1 21-16,21-22 0,-21 22 0,0-21 15,1-1-15,-1 1 0,0 0 16,0-22-16,-21 22 0,0 0 0,21-1 16,-21 22-16,0-21 0,21 21 15,-21-1-15,0 1 0,0 0 0,-21 21 32,0 21-32,0 0 0,0 1 0,0 20 15,-1 0-15,1 1 0,21-1 16,-21 0-16,21 1 0,-21-1 0,21 0 15,0 1-15,0-1 0,0 0 0,0-21 16,0 22-16,0-22 0,21 0 0,0 0 16,0 0-16,1 1 0,-1-22 15,21 0-15,-21 0 0,22 0 16,-22 0-16,21 0 0,-21 0 0,0 0 16,22-22-16,-22 1 0,0 21 0,0-21 15,0 0-15,1 0 0,-22 0 16,21-1-16,0 1 0,-21 0 0,0 0 15,0 0-15,21 0 0,-21-1 0,0 44 47,-21-1-47,21 0 0,0 0 0,0 0 16,-21 0-16,21 1 0,-21-1 0,21 0 16,0 0-16,-22 0 0,22 0 0,0 1 15,0-1-15,0 0 16,22-21-16,-1 0 0,0 0 15,0 0-15,21 0 0,-20 0 16,-1 0-16,0 0 0,0 0 0,0 0 16,22-21-16,-22 21 0,0-21 15,0-1-15,21 1 0,-20 0 0,-1 0 16,0 0-16,0-22 0,0 22 0,-21 0 16,21 0-16,1 21 0,-22-21 0,0 42 31,-22 0-16,1 0-15,21 0 0,-21 1 0,0-1 16,21 0-16,0 21 0,-21-21 16,21 1-16,-21-1 0,21 0 15,0 0-15,0 0 16,21-21-16,0 0 16,0 0-16,0 0 0,0 0 0,1 0 15,-1 0-15,0 0 0,0-21 0,0 21 16,0-21-16,1 0 0,-1 21 15,-21-21-15,0-1 0,21 1 0,-21 0 16,0 0-16,0 0 0,0-22 0,0 22 16,0 0-16,-21 0 0,0 0 15,-1 21-15,1 0 0,0 0 16,0 0 0,42 0 15,0-21-31,0 21 0,1 0 15,-1 0-15,0-22 0,0 22 0,0-21 16,22 21-16,-22 0 0,0 0 0,0 0 16,0 0-16,0 0 0,1 0 0,-1 21 15,-21 1-15,21-1 16,-21 0-16,21 0 0,-21 0 16,0 0-16,0 1 0,0-1 0,0 0 15,0 0-15,0 0 0,0 0 0,-21 1 16,0-1-1,0 0-15,21 0 0,0 0 16,-22-21-16,22 21 16,-21-21-16,21-21 31,0 0-15,0 0-16,0 0 0,21 0 15,1 21-15,-22-22 0,21-20 0,0 21 16,0 0-16,0-22 0,22 22 0,-22 0 15,0-21-15,21 21 0,-21-1 16,1 1-16,-1 0 0,21 0 0,-21 21 16,0 0-16,1 0 15,-22 21-15,0 0 0,0 0 16,0 22-16,0-22 0,0 0 16,0 21-16,0-20 0,0-1 0,0 21 15,0-21-15,0 0 0,0 1 0,0-1 16,-22 0-16,22 0 0,-21 0 15,0-21 32,21-21-47,0 0 0,0 0 16,0 0-16,0-1 0</inkml:trace>
  <inkml:trace contextRef="#ctx0" brushRef="#br0" timeOffset="10719.35">15452 1482 0,'0'0'0,"-22"-21"0,1-1 0,0 22 0,0 0 15,0 0-15,21-21 0,-21 21 16,-1 0-16,1 0 31,0 0-31,0 0 16,0 0-16,0 0 15,-1 0-15</inkml:trace>
  <inkml:trace contextRef="#ctx0" brushRef="#br0" timeOffset="10911.24">13949 1630 0,'0'0'0,"0"21"0,-21-21 16,42 0-1,0 0-15,0 0 0,21 0 16,-20 0-16,20 0 0,0 0 16,1-21-16,20 21 0,-21 0 0,22 0 15,-22-21-15,1 21 0,-1 0 0,0-21 16,1-1-16,-22 22 0,21-21 0</inkml:trace>
  <inkml:trace contextRef="#ctx0" brushRef="#br0" timeOffset="11647.83">16722 1334 0,'0'0'0,"21"-22"0,-21 1 0,0 0 16,0-21-16,0 21 0,0-1 0,0 1 16,0 0-16,0-21 0,0 21 15,0-1-15,0 44 16,0-1-16,0 0 16,0 21-16,0 1 0,0-1 15,0 21-15,0-20 0,0 20 0,0 1 16,-21-22-16,-1 22 0,1-1 0,21-21 15,-21 22-15,21-22 0,-21 22 16,21-43-16,-21 21 0,21 1 16,0-22-16,0 0 0,0 0 0,0 0 15,0-42 1,0 0 0,0-21-16,0 20 15,0 1-15,0-21 0,0 21 0,21-22 16,-21 1-16,21 0 0,0-1 0,22 1 15,-22 0-15,0 21 0,21-22 16,-21 22-16,22 0 0,-22 21 0,21 0 16,-21 0-16,1 0 0,20 21 0,-21 0 15,0 0-15,0 1 0,-21 20 16,22-21-16,-22 21 0,0 1 16,21-22-16,-21 21 0,0-21 0,0 22 15,0-22-15,-21 21 0,-1-21 0,22 1 16,-21-1-16,0 0 0,0 0 0,21 0 15,-21-21-15,42 0 32,0 0-32,0-21 15,0 0-15,1 0 0,20 0 0</inkml:trace>
  <inkml:trace contextRef="#ctx0" brushRef="#br0" timeOffset="12399.4">17716 1736 0,'0'0'0,"0"-43"16,0 22-16,0 0 0,0 0 16,0 0-16,0 0 0,0-1 15,0 1-15,-21 21 16,0 0-16,0 0 0,0 21 16,21 1-16,-21-1 0,-1 0 0,-20 0 15,21 21-15,0-20 0,0 20 16,-1 0-16,-20 1 0,21-22 0,0 21 15,0-21-15,21 22 0,0-22 0,-22 0 16,22 0-16,0 0 0,0 0 16,0 1-16,22-22 15,-1 0-15,0 0 0,0 0 16,0 0-16,0 0 0,22-22 0,-22 22 16,0-21-16,0 0 0,22 0 0,-22 0 15,0 0-15,0-22 0,0 22 16,0-21-16,1-1 0,-1 22 0,-21-21 15,21 0-15,-21 20 0,21 1 0,-21 0 16,0 0-16,0 0 0,0 42 31,0 0-31,0 0 0,0 0 16,-21 1-16,21-1 0,-21 21 0,0-21 16,21 22-16,-22-22 0,22 21 15,0-21-15,-21 22 0,21-22 0,0 0 16,0 0-16,0 0 0,0 0 15,0 1-15,21-22 0,1 0 0,-1 0 16,0 0-16,0 0 0,0 0 16,22 0-16,-1-22 0,-21 1 0,21 21 15,1-21-15,-1 0 0,0 0 0,1 0 16,-1-22-16,-21 22 0,22 0 0,-22-21 16,0 20-16,0-20 15,0 21-15,-21-21 0,0 20 0,0 1 0,0 0 16,0 0-16,-21 21 15,0 0-15,0 21 0,21 0 16,0 0-16,-21 1 0,21-1 16,-22 0-16,22 21 0,0-21 0,0 1 15,0-1-15,0 21 0,0-21 0,0 0 16,0 1-16,0-1 0,22 0 0,-22 0 16,0 0-16,0 0 15,0 1-15,-22-22 16,1 21-16,0-21 15,0 0-15,0 0 0,0 0 0,-1 0 0,1 0 16,0 0-16,21-21 31,21-1-31,0 1 0,1 0 16</inkml:trace>
  <inkml:trace contextRef="#ctx0" brushRef="#br0" timeOffset="12855.98">19410 1588 0,'0'0'16,"0"-22"-16,0 1 0,-21 21 0,-1-21 0,1 0 16,0 21-16,0 0 0,0 0 15,0 0-15,-22 0 0,22 21 0,0 0 16,0 0-16,0 22 0,-1-22 15,1 21-15,0-21 0,0 22 0,0-1 16,21-21-16,0 22 0,0-22 0,0 21 16,0-21-16,0 22 0,0-22 15,0 0-15,0 0 0,21-21 0,0 21 16,0 0-16,22-21 0,-22 0 0,0 0 16,21 0-16,-21 0 0,1 0 15,20 0-15,-21-21 0,0 0 0,22 0 16,-22 21-16,0-21 0,-21 0 15,21-1-15,-21-20 0,21 21 0,-21 0 16,0-22-16,21 1 0,-21 0 0,0-1 16,0 22-16,0-21 0,-21 0 0,0 20 15,0-20-15,21 21 0,-21 0 16,0 21-16,-1 0 0,-20 0 0,21 0 16,0 0-16,0 0 0,-1 0 0,1 0 15,21 21-15,0 0 0,0 0 16,0 0-16,0 1 0,0-1 15,21-21-15,1 0 0,20 0 16,-21 0-16</inkml:trace>
  <inkml:trace contextRef="#ctx0" brushRef="#br0" timeOffset="13771.19">19833 1376 0,'0'0'0,"21"-21"15,-21-22-15,0 22 0,0-21 0,0 0 16,0 20-16,21-20 0,-21 21 15,0 0-15,0 0 0,0 42 16,0 0-16,0 0 16,0 0-16,0 22 0,0-1 15,-21 0-15,0 1 0,21-1 16,-21 0-16,0 1 0,21 20 0,-21-21 16,-1 1-16,22-1 0,-21 0 0,0 1 15,0-1-15,21-21 0,-21 22 16,21-22-16,-21 0 0,-1 0 0,22 0 15,0 0-15,0-42 32,0 0-17,0 0-15,22 0 0,-1 0 16,0-22-16,0 22 0,0 0 0,0 0 16,1 0-16,-1-1 0,0 1 15,0 0-15,21 21 0,-20 0 16,-1 0-16,0 0 0,0 0 15,0 21-15,0-21 0,-21 21 16,0 1-16,0-1 0,22 0 16,-22 0-16,0 0 0,0 0 0,0 1 15,-22-1-15,22 0 0,-21-21 0,0 21 16,0 0-16,-21-21 0,20 21 0,1 1 16,-21-22-16,21 0 0,0 0 15,-1 0-15,-20 21 0,21-21 0,0 0 16,42 0 31,0 0-47,0 0 0,22 0 15,-22-21-15,0 21 0,0 0 0,21 0 16,-20 0-16,20-22 0,-21 22 0,21-21 16,1 21-16,-1-21 0,0 21 15,-20-21-15,20 21 0,0-21 0,1 0 16,-22-1-16,21 1 0,-21 0 0,0 0 15,1 0-15,-1 0 0,-21-22 0,0 22 16,0 0-16,0 0 0,0 0 16,-21 21-1,-1 21 1,1 0-16,21 0 0,-21 0 0,0 0 16,21 22-16,-21-22 0,21 21 15,0-21-15,-21 22 0,21-22 0,0 21 16,0 1-16,0-22 0,0 21 0,0 0 15,0-20-15,0 20 0,0 0 0,0-21 16,-22 22-16,22-1 0,0 22 16,0-22-16,0 0 0,0 1 0,0-1 15,0 0-15,0 1 0,-21-22 0,0 21 16,21-21-16,-21 0 0,0 1 0,0-1 16,21 0-16,-22-21 0,1 0 15,0 0-15,0 0 0,0 0 16,0 0-16,-1 0 0,1-21 15,21 0-15,-21-1 16,21 1-16,0 0 0,0-21 16,0 21-16,0-1 0,21-20 0,0 0 15,1-1-15,-1 1 0,0 0 0</inkml:trace>
  <inkml:trace contextRef="#ctx0" brushRef="#br0" timeOffset="13968.08">20489 1397 0,'0'0'0,"-21"-21"0,21 0 15,0 0-15,-21 21 0,21-22 16,0 44 31,21-22-47,-21 21 0,21-21 0,0 21 15,-21 0-15</inkml:trace>
  <inkml:trace contextRef="#ctx0" brushRef="#br0" timeOffset="14307.46">20659 1715 0,'0'0'0,"21"21"0,0 0 15,0-21-15,0 0 16,0 0-1,1 0-15,-1 0 0,0-21 16,0 0-16,-21-1 0,0 1 16,0 0-16,0 0 15,-21 21 1,0 0-16,0 0 16,-1 21-16,1-21 15,0 42-15,0-20 0,21-1 16,-21 0-16,21 0 0,-21 0 0,21 0 15,0 22-15,0-22 0,0 0 16,0 0-16,0 0 0,0 1 16,21-22-1,0 0-15,0 0 0,0 0 16,0 0-16,1 0 0,-1-22 0,21 1 16,-21 21-16,0-21 0,22 0 15</inkml:trace>
  <inkml:trace contextRef="#ctx0" brushRef="#br0" timeOffset="14803.18">21230 1524 0,'0'0'0,"0"-21"0,0 0 15,-21 21 1,0 0-16,0 0 0,-1 21 16,1 0-16,21 0 15,0 0-15,-21 22 0,21-22 0,-21 21 16,0-21-16,21 22 0,0-22 0,0 21 15,0-21-15,0 1 0,0-1 0,0 0 16,0 0-16,0 0 0,0 0 16,21-21-16,0 0 0,0 22 15,0-22-15,1 0 0,-1 0 0,21 0 16,-21 0-16,0-22 0,1 1 0,-1 21 16,0-21-16,21 0 0,-21 0 15,1-22-15,-1 22 0,0-21 0,0 0 16,0-1-16,-21-20 0,21 20 0,1-20 15,-1-1-15,0 1 0,0-1 16,0 1-16,-21 21 0,0-22 0,21 22 16,-21-1-16,22 22 0,-22 0 0,0 0 15,-22 42 1,1 0-16,0 22 0,0-22 16,0 21-16,0 0 0,-1 22 15,1-22-15,0 1 0,21 20 0,0-21 16,-21 1-16,21 20 0,-21-20 15,21-1-15,0 0 0,0-21 0,0 22 16,0-1-16,0-21 0,0 0 0,0 22 16,0-22-16,0 0 15,0 0-15,21-21 0,0 0 16,0-21 0,0 21-16,-21-21 0</inkml:trace>
  <inkml:trace contextRef="#ctx0" brushRef="#br0" timeOffset="15000.07">21421 1588 0,'0'0'0,"-22"0"16,44 0 0,-1 0-16,0 0 15,0 0-15,0 0 0,0 0 0,22 0 16,-22 0-16,0 0 0,21 0 0,-20-22 15,-1 22-15,0 0 0,0-21 0,-21 0 16,0 0 0</inkml:trace>
  <inkml:trace contextRef="#ctx0" brushRef="#br0" timeOffset="16075.59">22458 1418 0,'0'-21'0,"0"42"0,0-63 0,0 21 16,0 0-16,0-1 15,-21 22-15,-1 0 0,1 0 16,0 22-16,0-1 16,0 0-16,0 0 0,-1 0 0,1 22 15,0-22-15,21 21 0,-21 0 16,0-20-16,21 20 0,0-21 0,0 21 16,0-20-16,0-1 0,0 0 0,0 0 15,0 0-15,21 0 0,0-21 0,0 0 16,0 0-16,22 0 0,-22 0 15,21 0-15,1 0 0,-1 0 0,0-21 16,1 21-16,-22-21 0,21 0 0,-21 0 16,22 0-16,-22-1 0,0 1 15,-21-21-15,0 21 0,0-22 16,0 22-16,0-21 0,0 0 0,0 20 16,-21-20-16,0 21 0,-1 0 0,1 0 15,-21-1-15,21 22 0,-22 0 16,22 0-16,-21 0 0,0 0 0,20 22 15,-20-1-15,0 0 0,21 0 0,-1 0 16,-20 0-16,21 22 0,21-22 16,0 21-16,-21-21 0,21 1 0,0-1 15,0 0-15,0 0 0,21 0 0,0 0 16,0-21-16,22 0 0,-1 0 0,0 0 16,1 0-16,20 0 0,-21 0 15,22 0-15,-22-21 0,22 0 16,-22 0-16,0 21 0,1-21 0,-1 0 15,-21-1-15,0 1 0,22 0 16,-43 0-16,21 0 0,-21 0 0,21-1 16,-21 1-16,0 0 0,-21 21 31,0 0-15,0 21-16,21 0 0,0 1 15,0-1-15,0 0 16,21-21-16,21 0 15,-21 0-15,0 0 0,1 0 16,-1 0-16,21 0 0,-21 0 16,0 0-16,1-21 0,-1 21 0,0-21 15,0 21-15,-21-22 16,-21 44 31,0-1-47,21 0 0,-21 0 0,21 0 15,-22 0-15,1 1 0,21 20 0,-21-21 16,21 21-16,0-20 0,-21-1 16,21 0-16,0 0 0,-21 0 0,21 0 15,0 1-15,0-1 0,0 0 16,21-21 0,0 0-16,0 0 15,0 0-15,1 0 0,-1 0 16,0-21-16</inkml:trace>
  <inkml:trace contextRef="#ctx0" brushRef="#br0" timeOffset="16568.31">23876 1418 0,'0'0'0,"0"-21"0,0 0 15,-21 42 16,21 0-31,0 0 0,0 1 16,-21-1-16,21 0 0,-22 0 0,22 21 16,-21-20-16,21-1 0,-21 21 0,21-21 15,0 0-15,-21 1 0,21-1 16,-21 0-16,21 0 0,0 0 0,0 0 16,-21-21-16,21 22 0,-22-22 15,22-22 16,0 1-31,0 0 0,0 0 0,0 0 16,0 0-16,22-22 0,-1 22 16,0-21-16,0 21 0,0-22 15,0 22-15,1-21 0,-1 21 0,21-1 16,-21 1-16,0 0 0,22 0 0,-22 0 16,0 21-16,0 0 0,0 0 0,1 0 15,-22 21-15,0 0 0,0 0 16,0 0-16,0 1 0,0 20 0,0-21 15,0 21-15,0 1 0,0-22 0,-22 21 16,1-21-16,0 22 0,21-22 16,0 0-16,0 0 0,-21 0 15,21 1-15,-21-22 0,42-22 47,0 22-47</inkml:trace>
  <inkml:trace contextRef="#ctx0" brushRef="#br0" timeOffset="16967.08">24617 1439 0,'0'0'0,"0"-21"16,0 0-16,-21 21 15,-1 0-15,1 0 16,0 0-16,0 21 0,0 0 0,0-21 15,-1 22-15,1-1 0,0 0 0,0 21 16,0-21-16,0 22 0,21-22 0,-22 0 16,1 21-16,21-20 0,0 20 15,0-21-15,0 0 0,0 0 0,0 1 16,0-1-16,21 0 0,1-21 0,-22 21 16,21-21-16,0 0 0,21 0 0,-21 0 15,1 0-15,20 0 0,-21 0 16,21-21-16,-20 0 0,-1 21 0,0-21 15,0-22-15,-21 22 0,21 0 16,-21-21-16,21 20 0,-21-20 16,0 0-16,0-1 0,0 22 0,0-21 15,0 21-15,0 0 0,0-1 0,-21 1 16,0 0-16,0 21 0,0 0 16,0 0-16,-1 0 0,44 0 46</inkml:trace>
  <inkml:trace contextRef="#ctx0" brushRef="#br0" timeOffset="17294.89">25040 1037 0,'0'0'0,"21"-21"0,-21-21 15,21 21-15,-21-1 0,0 1 16,0 0-16,0 42 31,0 0-31,0 1 0,0-1 16,0 21-16,-21-21 0,0 22 0,0-1 15,0 0-15,0 1 0,-1-1 0,1 0 16,0 1-16,0-1 0,0 21 16,0-20-16,21-1 0,0 0 0,0 1 15,0-1-15,0 0 0,0-20 16,21 20-16,0-21 0,0 21 15,21-20-15,-42-1 0,22 0 0,-1-21 16,0 0-16,0 0 0,0 0 0,0 0 16,1 0-16,-1 0 0,0 0 0,-21-21 15,21 0-15,-21-1 0,21 1 16,0 0-16,-21 0 0,22 0 0,-22-22 16,21 22-16</inkml:trace>
  <inkml:trace contextRef="#ctx0" brushRef="#br0" timeOffset="17555.74">24744 1334 0,'-21'0'0,"42"0"0,-64 0 0,65 0 31,-1 0-31,0 0 0,21 0 0,-21 0 16,22-22-16,-1 22 0,0 0 0,1 0 15,-22 0-15,21 0 0,1 0 16,-1 0-16,-21 0 0,0 0 0,0 0 16,1 0-16,-1 0 0,-42 0 31,-1 0-15,-20 0-16,21 0 0,-21 0 0,-1 0 15</inkml:trace>
  <inkml:trace contextRef="#ctx0" brushRef="#br0" timeOffset="19075.49">1185 4191 0,'-21'0'0,"21"-21"46,0 0-30,21 0-16,0 21 0,-21-22 0,0 1 16,0 0-16,22 21 15,-22-21-15,0 0 0,0 0 0,0-1 16,0 1-16,0 0 16,-22 0-16,1 21 0,0 0 0,0 0 15,0 0-15,0 0 0,-22 0 16,22 0-16,0 0 0,-21 21 0,20-21 15,1 21-15,-21 0 0,21 1 0,0-1 16,-1 0-16,1 21 0,21-21 16,0 1-16,-21-1 0,21 0 15,0 0 1,21-21-16,0 0 0,1 0 16,-1 0-16,0 0 15,21 0-15,-21 0 0,1-21 0,20 0 16,-21 21-16,0-21 0,0-1 15,1 22-15,-1-21 0,0 0 0,-21 0 16,0 0-16,0 0 16,0 42 31,0 0-47,0 0 0,0 0 15,0 22-15,0-22 0,0 21 0,0 0 16,0-20-16,0 20 0,0 0 0,0 1 15,0-22-15,0 21 16,0 0-16,-21-20 0,21 20 0,-21-21 16,-1 0-16,22 0 0,0 1 15,-21-1-15,0 0 0,21 0 0,-21-21 16,21 21-16,-21-21 16,0 0-16,-1 0 0,1 0 15,0 0 1,0-21-16,0 0 0,0 21 15,-1-21-15,1 21 0,21-21 16,-21 21-16,0 0 0,21-22 0,-21 22 16,0 0-16,42 0 62,0 0-62,0 0 16,0 0-16</inkml:trace>
  <inkml:trace contextRef="#ctx0" brushRef="#br0" timeOffset="19507.24">1397 4466 0,'-21'0'47,"0"0"-47,21 21 16,-22-21-16,22 22 0,-21-22 15,21 21 1,21-42 31,1 21-47,-22-22 15,21 1-15,-21 0 16,0 0 0,-21 21 15,-1 0 0,22 21 0</inkml:trace>
  <inkml:trace contextRef="#ctx0" brushRef="#br0" timeOffset="22327.53">1841 4678 0,'0'21'0,"0"0"47,22-42 15,-22 0-46,21 0-1,-21 0 1,0-1-16,21 22 16,-21 22 31,0-1-32,0 0-15,0 0 0,0 0 0,0 22 16,-21-22-16,21 21 0,-21-21 0,21 22 15,0-22-15,0 0 0,0 0 16,0 0-16,0 0 0,-22 1 0,22-1 16,0 0-16,-21-21 47,21-21-32,0 0-15,0-1 0,0 1 0,0 0 16,0-21-16</inkml:trace>
  <inkml:trace contextRef="#ctx0" brushRef="#br0" timeOffset="22679.84">1990 4382 0,'-22'0'46,"22"21"-30,22-21 15,-1 0-15,-21-21-16,0-1 16,0 1-1,-21 21 1,-1 0-1,1 0-15,0 0 16,0 21-16,21 1 16,0-1-16,0 0 15,0 0 1,21-21 0,0 0-16,0 0 0,1 0 0</inkml:trace>
  <inkml:trace contextRef="#ctx0" brushRef="#br0" timeOffset="23003.97">2815 4106 0,'0'-21'0,"0"42"0,0-63 0,0 21 16,0 0-16,0 0 0,0-1 15,-21 22 1,0 0-16,21 22 15,0-1-15,-21 0 0,21 0 0,-22 21 16,22 1-16,-21-1 0,21 0 16,-21 1-16,0 20 0,21-20 0,-21 20 15,0-21-15,-1 1 0,1-1 16,21 22-16,-21-22 0,0 0 0,21 1 16,0-22-16,0 21 0,0-21 0,0 0 15,0 1-15,0-1 0,21-21 31,0 0-31,0 0 0,1 0 16,-1-21-16,-21-1 0,0 1 16,21 0-16,-21 0 0</inkml:trace>
  <inkml:trace contextRef="#ctx0" brushRef="#br0" timeOffset="23194.86">2455 4530 0,'0'0'0,"0"-21"31,21 21-15,1 0-16,-1-22 0,0 22 15,21 0-15,-21 0 0,22-21 16,-22 21-16,0 0 0,21-21 0,-20 21 16,-1 0-16,0 0 0,0 0 0,0-21 15,0 21-15</inkml:trace>
  <inkml:trace contextRef="#ctx0" brushRef="#br0" timeOffset="23535.67">2857 4572 0,'0'0'0,"0"21"16,22-21 15,-1 0-31,0-21 0,0 21 0,0-21 15,0 0-15,1 0 16,-1-1-16,-21 1 16,0 0-16,0 0 15,-21 21-15,-1 0 0,1 0 16,0 0-16,0 21 16,0 0-16,0 0 0,21 1 15,0-1-15,-22 21 0,22-21 16,-21 22-16,21-22 0,0 21 0,0-21 15,0 0-15,0 22 0,0-22 0,0 0 16,0 0-16,21 0 16,1-21-16,-1 0 0,0 0 15,0 0-15,0 0 0,0 0 0,1-21 16,20 21-16,-21-21 0</inkml:trace>
  <inkml:trace contextRef="#ctx0" brushRef="#br0" timeOffset="23927.97">3238 4509 0,'0'0'16,"0"-22"-1,0 1-15,22 21 16,-1 0 0,0 0-16,0 0 15,-21 21-15,21 1 0,0-22 0,1 21 16,-22 0-16,21 21 0,0-21 0,0 1 15,-21-1-15,0 21 0,0-21 16,0 22-16,21-22 0,-21 0 0,0 0 16,0 21-16,0-20 0,0-1 15,0 0-15,-21-21 0,21-21 32,0 0-32,0-1 15,0 1-15,0 0 0,0 0 0,0 0 16,0-22-16,0 22 0,0-21 15,21 21-15,0-22 0,-21 1 16,22 21-16,-1-21 0,-21 20 0,21-20 16,0 21-16,0 21 0,0-21 15,1 21-15,-1 0 0,0 0 16,0 0-16,0 0 0,-21 21 16,21-21-16,1 21 0,-22 0 0</inkml:trace>
  <inkml:trace contextRef="#ctx0" brushRef="#br0" timeOffset="24455.97">4170 4784 0,'42'-21'16,"-21"-1"-16,-21 1 15,21 0-15,-21 0 16,0 0-16,0 0 0,0-1 0,0 1 15,0 0-15,0 0 0,0 0 0,0 0 16,-21-1-16,21 1 0,-21 21 0,0 0 16,-21 0-16,20 0 0,1 0 15,0 21-15,-21 1 0,21-1 0,-1 0 16,-20 0-16,21 21 0,0-20 0,0 20 16,-1-21-16,1 21 0,0 1 15,21-1-15,0-21 0,0 0 16,0 22-16,0-22 0,0 0 0,21-21 15,0 21-15,1-21 0,-1 0 0,0 0 16,21 0-16,-21 0 0,1-21 16,20 0-16,-21 0 0,0 21 0,0-21 15,1-22-15,-1 22 0,0 0 0,0 0 16,-21 0-16,21-22 0,-21 22 0,21 0 16,-21-21-16,0 20 0,0-20 15,0 21-15,0 0 0,0 0 0,0-1 16,0 44 15,0-1-31,0 21 0,0-21 0,-21 0 16,21 1-16,0 20 0,0-21 0,0 21 15,0-20-15,0 20 0,0-21 0,0 0 16,0 0-16,0 1 0,0-1 16,0 0-16,21-21 15,1 0-15,-1 0 0,0-21 16,0 21-16,0-21 0</inkml:trace>
  <inkml:trace contextRef="#ctx0" brushRef="#br0" timeOffset="24739.81">4805 4085 0,'0'0'0,"0"-63"0,0-43 15,0 85-15,0 0 16,0-1-16,-21 22 15,-1 0-15,22 22 0,-21 20 16,0-21-16,21 21 0,-21 1 0,0 20 16,21 1-16,-21-1 0,-1-20 15,22 20-15,-21 1 0,21-22 0,-21 21 16,0-20-16,21-1 0,0 0 0,0 1 16,-21-1-16,21-21 0,0 0 0,-21 22 15,21-22-15,0 0 16,0 0-16,21-21 15,0 0-15,0 0 0,0 0 16,22-21-16,-22 0 0</inkml:trace>
  <inkml:trace contextRef="#ctx0" brushRef="#br0" timeOffset="25395.48">4974 4530 0,'-21'21'16,"0"0"-1,0 0-15,-1 0 0,22 1 16,-21-1-16,21 0 0,-21 0 16,21 0-16,-21 0 0,21 1 0,0-1 15,0 0-15,0 0 16,21-21-16,0 0 0,0 0 0,1 0 16,-1 0-16,0 0 0,0 0 0,0 0 15,0 0-15,22-21 0,-22 0 0,0 0 16,0-1-16,0 22 0,-21-21 15,22 0-15,-22-21 0,21 21 0,-21-1 16,0-20-16,0 21 0,0-21 0,0 20 16,0-20-16,0 21 0,-21 0 15,-1 0-15,1-1 0,0 22 0,0 0 16,0 0-16,-22 0 0,22 22 16,0-1-16,0 0 0,-21 0 0,20 21 15,1-20-15,0 20 0,0-21 0,21 0 16,0 22-16,0-22 0,0 0 15,0 21-15,0-21 0,0 1 0,21-22 16,0 21-16,0 0 0,1-21 0,20 0 16,-21 0-16,21 0 0,1 0 0,-1 0 15,0 0-15,1-21 0,-1 21 16,0-21-16,-20 21 0,20-22 0,0 1 16,-21 0-16,1 0 0,20 0 0,-21 0 15,-21-1-15,21 1 0,0 0 0,-21 0 16,22 0-16,-22 0 15,0 42 1,0 0 0,0 0-16,0 0 0,-22 0 0,22 1 15,-21-1-15,21 0 0,-21 0 0,21 0 16,0 0-16,0 1 0,0-1 16,0 0-16,0 0 15,21-21 1,0 0-16,1 0 15,-1 0-15,-21-21 16,21 21-16,-21-21 0,21 21 0,-21-21 16,0-1-16,0 1 15,0 0-15,0 0 0</inkml:trace>
  <inkml:trace contextRef="#ctx0" brushRef="#br0" timeOffset="25637.34">4678 4128 0,'0'0'0,"-106"0"15,64 0-15,20 0 0,22-22 16,43 22 0,-22-21-1,21 21-15,-21 0 0,43 0 0,-22-21 16,1 21-16,20 0 0,-21 0 0,1 0 15,-1 0-15,0 0 0,1 0 0,-22 0 16,0 0-16,0 0 0,0 0 16,1 0-16,-1 0 0</inkml:trace>
  <inkml:trace contextRef="#ctx0" brushRef="#br0" timeOffset="25972.15">6477 4128 0,'0'0'0,"0"-22"0,-21 1 16,21 0-16,-21 21 0,-1 0 16,22-21-16,-21 21 15,0 0-15,0 0 0,0 21 16,0 0-16,-1 0 0,1 1 0,0 20 15,21 0-15,-21-21 0,0 22 16,0 20-16,21-20 0,0-1 16,-22 0-16,22 1 0,-21-1 0,21-21 15,0 21-15,0 1 0,0-22 0,0 21 16,0-21-16,0 1 0,0-1 0,21 0 16,1 0-16,-1 0 15,0-21-15,0 0 0,21 0 0,-20 0 16,-1 0-16,0 0 0,0 0 0,21-21 15,-20 21-15,20-21 0</inkml:trace>
  <inkml:trace contextRef="#ctx0" brushRef="#br0" timeOffset="26279.97">6837 4106 0,'0'-21'16,"0"42"-16,0-63 0,21 42 15,0 0 1,0 0-16,0 21 0,-21 0 16,22 22-16,-1-22 0,-21 0 0,21 21 15,-21 1-15,21-22 0,-21 21 16,0 1-16,0-22 0,0 21 0,0-21 16,0 22-16,0-22 0,0 21 0,-21-21 15,21 22-15,-21-22 0,0 0 16,-1 0-16,1 0 0,0 0 15,0 1-15,21-1 0,-21 0 0,0 0 16,-1 0-16,1-21 16,21-21 15,0 0-31</inkml:trace>
  <inkml:trace contextRef="#ctx0" brushRef="#br0" timeOffset="27431.91">8043 4593 0,'-21'0'0,"0"0"16,0 0-16,42 0 62,0 0-62,0 0 0,22 0 16,-1 0-16,0 0 0,1 0 0,-1 21 16,21-21-16,1 0 0,-1 0 15,1 0-15,-1 0 0,22 0 16,0 22-16,-22-22 0,22 0 0,0 0 16,-22 0-16,22 0 0,-22 0 0,-20 0 15,20 0-15,-21 0 0,-20 0 0,20 0 16,-21-22-16,0 1 15,-21 0-15,-21 0 16,21 0-16,-21 21 0,0-21 16,-22-1-16,22 22 0,-21-21 0,0 21 15,-1 0-15,1-21 0,0 21 16,20-21-16,-20 21 0,0 0 0,21 0 16,-1 0-16,1 0 0,0 0 0,42 0 46,0 0-46,1 21 0,-1-21 16,21 0-16,-21 0 0,22 0 0,-1 0 16,0 0-16,-21 0 0,22 0 0,-22 0 15,0 0-15,21 0 0,-20 0 16,-22 21-16,0 0 16,0 1-16,0-1 0,-22 0 15,1 0-15,0 0 0,0 0 16,0 1-16,0-1 0,-1 0 0,1 0 15,0 0-15,0 0 0,0 1 16,0-1-16,-1 0 0,22 0 16,0 0-16,-21-21 15,21-21 17,0 0-32</inkml:trace>
  <inkml:trace contextRef="#ctx0" brushRef="#br0" timeOffset="28531.49">10414 4255 0,'0'-22'0,"21"1"16,-21 0-16,0 0 15,0 0-15,0 0 16,21 21-16,-21-22 15,0 1-15,21 21 0,-21-21 0,0 0 16,0 42 31,0 0-47,0 0 0,-21 22 16,0-22-16,0 0 0,21 21 0,-21 1 15,0-22-15,-1 21 0,22-21 0,-21 1 16,21-1-16,-21 21 0,21-21 15,-21-21-15,21 21 0,0 1 0,0-1 16,0 0 0,0-42 15,0 0-31</inkml:trace>
  <inkml:trace contextRef="#ctx0" brushRef="#br0" timeOffset="28871.27">10562 4001 0,'0'-43'0,"0"86"0,0-128 0,0 64 0,0-22 16,0 22-16,0 0 0,-21 0 0,0 21 15,0-21-15,-1 21 16,1 0-16,0 0 16,0 21-16,21 0 15,21-21 16,0 0-31,0 0 0,1 0 16,-1 0-16,-21-21 16,0 0-1,-21 21 1,-1 0-16,1 0 0,0 0 0,0 0 16,0 0-16,0 0 0,-1 0 0,1 0 15,0 0-15,21 21 0,0 0 16,0 0-16,0 0 15,21-21-15,0 0 16,1 22-16,20-22 0,-21 0 0,21 0 16,1 0-16</inkml:trace>
  <inkml:trace contextRef="#ctx0" brushRef="#br0" timeOffset="29208.08">11366 3620 0,'0'0'0,"22"0"0,-22-22 0,0 1 16,-22 21 0,1 0-16,0 0 0,0 21 15,21 1-15,-21-1 0,0 0 16,-1 0-16,1 0 0,21 22 16,-21-1-16,0 0 0,0 1 0,0-1 15,-1 0-15,1 22 0,0-22 0,0 0 16,0 1-16,0-1 0,-1 0 0,1 1 15,0-1-15,21 0 0,0-20 16,-21-1-16,21 21 0,0-21 0,0 0 16,0 1-16,0-1 0,21-21 15,0 0 1,0 0-16,1 0 16,-1-21-1,0-1-15,0 1 0,0 0 16,-21 0-16,21 0 0,-21 0 0</inkml:trace>
  <inkml:trace contextRef="#ctx0" brushRef="#br0" timeOffset="29416.96">10985 4085 0,'0'0'0,"22"0"47,-1 0-47,0 0 0,0 0 15,0 0-15,0 0 0,1 0 16,-1 0-16,0 0 0,0 0 16,0 0-16,0 0 0,1 0 0,-1 0 15,0 0-15,0 0 0,0 0 0,0 0 16,1-21-16,-1 21 16</inkml:trace>
  <inkml:trace contextRef="#ctx0" brushRef="#br0" timeOffset="29771.76">11472 4255 0,'0'0'16,"21"0"-16,1 0 16,-1 0-16,0 0 15,0-22-15,0 22 0,0-21 16,1 21-16,-1-21 0,-21 0 0,21 0 15,-21 0-15,0-1 16,0 1-16,0 0 0,0 0 16,-21 21-16,0 0 15,-1 0-15,1 0 0,0 21 16,0 0-16,21 0 0,-21 1 16,21 20-16,0-21 0,-21 21 15,21-20-15,0-1 0,0 21 16,0-21-16,0 0 0,0 1 0,0-1 15,0 0-15,0 0 0,21 0 16,0-21-16,0 0 0,0 0 0,0 0 16,1 0-16,-1 0 0,0 0 15,21-21-15,-21 21 0,22-21 0</inkml:trace>
  <inkml:trace contextRef="#ctx0" brushRef="#br0" timeOffset="30155.11">12150 3979 0,'0'0'0,"0"-21"0,0 0 16,0 0-1,21 21-15,0 0 16,0 0-16,-21 21 0,21 0 16,0 0-16,-21 1 0,22-1 15,-22 0-15,0 21 0,21-21 0,-21 1 16,0 20-16,0-21 0,0 0 0,0 22 15,0-22-15,0 0 0,0 0 0,0 0 16,-21 0-16,21 1 0,-22-1 16,22 0-16,0-42 47,0 0-47,0-1 0,22 1 15,-1 0-15,-21 0 0,21 0 16,0-22-16,-21 22 0,21-21 0,0 21 15,-21-22-15,22 22 0,-1 0 0,-21-21 16,21 42-16,-21-21 0,21-1 0,0 22 16,0 0-16,1 0 15,-1 0-15,-21 22 16,21-22-16</inkml:trace>
  <inkml:trace contextRef="#ctx0" brushRef="#br0" timeOffset="31156.34">12933 4318 0,'0'0'0,"21"0"0,0-21 15,0 0 1,-21 0-16,0-1 0,0 1 0,0 0 16,21 21-16,-21-42 0,0 21 0,0-1 15,0 1-15,0 0 0,-21 0 0,0 21 16,21-21-16,-21 21 0,0 0 0,0 0 15,-22 0-15,22 0 16,0 21-16,0-21 0,-22 21 0,22 0 16,-21 22-16,21-22 0,0 21 0,-22 0 15,22 1-15,0-22 0,0 21 0,0-21 16,21 22-16,0-22 0,0 0 0,0 0 16,0 0-16,0 1 0,21-1 15,0-21-15,0 0 0,0 0 0,0 0 16,22 0-16,-22 0 0,0 0 0,21 0 15,-20-21-15,-1-1 0,21 1 0,-21 21 16,0-21-16,1 0 0,-1 0 0,0-22 16,0 22-16,0 0 0,-21-21 15,0 21-15,0-22 0,0 1 16,0 21-16,0-22 0,0 22 0,0 0 16,0 0-16,0 42 15,0 0 1,-21 0-16,0 1 0,21 20 15,-21-21-15,21 21 0,0-20 0,-21 20 16,21-21-16,-22 21 0,22-20 0,0 20 16,0-21-16,0 0 0,0 0 0,0 1 15,22-22-15,-1 21 0,0-21 0,21 0 16,-21 0-16,22 0 0,-1 0 16,0 0-16,-20 0 0,20-21 15,0-1-15,1 22 0,-1-21 0,0 0 16,-21-21-16,22 21 0,-22-1 0,21-20 15,-21 0-15,1-1 0,20 1 0,-21 0 16,0-1-16,0-20 0,1 21 16,-22-1-16,21 1 0,-21 0 0,21-1 15,0 22-15,-21-21 0,0 21 16,0 42 0,-21 0-16,21 0 15,-21 0-15,0 22 0,21-22 16,-22 21-16,1 0 0,21 1 0,-21-1 15,21 0-15,0 1 0,0-1 16,0 0-16,0-20 0,0 20 0,0-21 16,0 21-16,0-20 0,0-1 0,0 0 15,21 0-15,0-21 0,1 21 16,-1-21-16,0 0 0,0 0 0,0 0 16,0 0-16,22 0 0,-22 0 0,0 0 15,0-21-15,0 21 0,22-21 0,-22 0 16,0 0-16,0-1 0,0 1 0,-21 0 15,22 0-15,-22-21 0,21 20 16,-21 1-16,0 0 0,0 0 0,-21 21 16,-1 0-1,1 21-15,0 0 16,21 0-16,-21 1 0,0-1 0,0 0 16,21 0-16,0 0 0,0 0 0,-22 1 15,22-1-15,0 0 0,0 0 16,0 0-16,0 0 0,22 1 15,-1-22-15,0 0 16,0 0-16,0 0 0,0 0 0,1 0 16,-1 0-16,0 0 0,0 0 0,0-22 15,0 1-15,1 21 0,-1-21 0,0 0 16</inkml:trace>
  <inkml:trace contextRef="#ctx0" brushRef="#br0" timeOffset="31424.6">13335 3979 0,'0'0'16,"21"0"15,0 0-31,22 0 0,-22 0 15,21 0-15,0 0 0,-20 0 0,20 0 16,0 0-16,-21 0 0,22 0 16,-22 0-16,0 0 0,21 0 15,-20 0-15,-1 0 0,-21-21 16,21 21-16,0 0 16</inkml:trace>
  <inkml:trace contextRef="#ctx0" brushRef="#br0" timeOffset="31849.35">15684 3641 0,'0'-21'16,"-21"21"-1,0 0-15,0 21 16,21 0-16,0 0 15,-21 21-15,0-20 0,-1 20 16,22 0-16,0 1 0,-21-1 0,0 21 16,21-20-16,-21 20 0,21-20 0,0 20 15,0-21-15,-21 1 0,0-1 0,21 0 16,-22-20-16,22 20 0,0-21 0,0 0 16,0 0-16,-21 1 0,21-1 15,0 0-15,0-42 31</inkml:trace>
  <inkml:trace contextRef="#ctx0" brushRef="#br0" timeOffset="32659.88">15176 4255 0,'0'0'15,"-21"0"-15,42 0 31,1 0-31,-1 0 0,0-22 0,21 22 16,1 0-16,-1-21 0,21 21 0,1 0 16,-22-21-16,22 21 0,-1-21 15,1 0-15,-1 21 0,-20-21 16,20-1-16,-21 1 0,1-21 0,-1 21 16,-21-22-16,22 22 0,-22-21 0,0 21 15,-21-22-15,0 1 0,0 21 0,0 0 16,0-22-16,0 22 0,0 0 15,0 0-15,-21 21 16,0 0-16,-1 21 0,1-21 16,0 42-16,0-20 0,0 20 0,0-21 15,21 21-15,-22 1 0,1 20 16,0-20-16,0-1 0,0 0 0,21 22 16,-21-22-16,-1 0 0,1 1 15,21-1-15,0 0 0,0-20 0,-21-1 16,21 21-16,0-21 0,0 0 0,0 1 15,0-1-15,21-21 32,0 0-32,1-21 0,-1-1 15,0 1-15,0 0 0,0 0 0,0 0 16,1-22-16,20 22 0,-21 0 0,0-21 16,22 21-16,-22-1 0,0-20 15,21 21-15,-21 0 0,1 21 0,-1-21 16,0 21-16,0 0 15,0 21-15,-21 0 16,0 0-16,0 0 0,0 22 16,0-22-16,0 0 0,0 0 15,0 21-15,0-20 0,0-1 0,0 0 16,0 0-16,0 0 0,0 0 16,0 1-16,21-22 0,1 0 0,-1 0 15,0 21-15,0-21 0,0 0 0,0 0 16,1 0-16,20 0 0,-21-21 15,0-1-15,0 22 0,1-21 0,-1 0 16,0 21-16,0-21 0,0 0 0,0 0 16,-21-22-16,0 22 0,22 0 0,-22 0 15,0 0-15,0-1 0,0 1 16,-22 21 0,1 21-16,0 1 15,0 20-15,0-21 0,21 0 0,-21 0 16,-1 22-16,1-22 0,21 0 0,0 0 15,0 0-15,0 1 0,0-1 16,21-21-16,1 21 16,-1-21-16,0 0 0,0 0 0,0 0 15,0 0-15,1-21 0,-1 0 16,0-1-16,0 22 0</inkml:trace>
  <inkml:trace contextRef="#ctx0" brushRef="#br0" timeOffset="33392.05">18288 3789 0,'0'0'0,"0"-21"0,0 0 15,21-1-15,-21 1 0,0 0 0,21 0 16,-21 0-16,-21 21 15,0 0-15,0 0 16,0 21-16,-1 0 0,-20 0 16,21 22-16,0-1 0,0-21 0,-1 21 15,1 22-15,21-22 0,0 1 0,-21-1 16,21 0-16,0-21 0,0 22 0,0-1 16,0-21-16,21 0 15,-21 1-15,21-1 0,22-21 0,-22 0 16,21 21-16,-21-21 0,22 0 0,-1 0 15,0 0-15,-20-21 0,20 0 0,0-1 16,-21 1-16,1 0 0,20 0 16,-42-21-16,21 20 0,-21-20 0,0 0 15,0 21-15,0-22 0,0 1 0,0 21 16,-21-22-16,0 22 0,0-21 0,-1 21 16,1 0-16,0-1 0,0 22 15,0 0-15,0 0 0,-1 0 0,1 0 16,0 0-16,0 0 0,0 22 15,0-1-15,21 0 16,0 0-16,0 0 16,21-21-16,0 0 15,21 0-15,-21 0 0</inkml:trace>
  <inkml:trace contextRef="#ctx0" brushRef="#br0" timeOffset="34151.61">19156 3408 0,'0'0'0,"0"-42"0,0 20 16,0 1-16,0 0 0,0 0 16,0 0-16,-21 21 15,-1 0-15,1 21 0,21 0 16,-21 0-16,21 22 0,-21-1 16,21 0-16,-21 1 0,21-1 0,0 0 15,0 1-15,-21 20 0,21-21 0,-22 1 16,1-1-16,21 0 0,-21 1 0,21-1 15,-21 0-15,0 1 0,21-1 16,-21-21-16,21 0 0,0 1 0,-22-1 16,22 0-16,0-42 31,0 0-31,0-1 0,0 1 16,0 0-16,0 0 0,22-21 0,-1 20 15,0 1-15,0 0 0,-21 0 16,42 0-16,-20 0 0,-1-1 0,21 22 15,-21 0-15,0 0 0,22 0 16,-22 0-16,0 0 0,21 0 0,-20 22 16,-1-1-16,-21 0 0,0 0 0,0 0 15,0 0-15,0 1 0,0-1 0,-21 0 16,-1 0-16,-20 0 0,21 0 0,-21 1 16,-1-1-16,1 0 0,21-21 15,-22 21-15,22-21 0,0 0 0,0 21 16,0-21-16,21 21 15,21-21-15,0 0 16,0 0-16,22 0 16,-22 0-16,21 0 0,0 0 0,-20 0 15,20 0-15,21-21 0,-20 0 0,-1 21 16,0-21-16,1 0 0,-1 21 0,0-21 16,1-1-16,-22 1 0,21 0 0,-21 0 15,1 0-15,-1 0 0,-21-1 16,0 1-16,21 21 0,-21-21 0,0 42 31,0 0-31,0 22 0,-21-22 0,0 21 16,-1 1-16,22-1 0,-21 21 15,0-20-15,21-1 0,0 22 0,-21-22 16,0 21-16,21-20 0,-21 20 16,21-20-16,0 20 0,-22-21 0,1 1 15,21-1-15,-21 0 0,21 1 0,0-1 16,0-21-16,-21 22 0,21-22 0,0 0 15,-21-21-15,21 21 16,0-42 0,0 0-16,0 0 0,0-1 0,0 1 15,0-21-15,0 0 0,21-1 0,0 1 16</inkml:trace>
  <inkml:trace contextRef="#ctx0" brushRef="#br0" timeOffset="34323.51">19664 3810 0,'0'0'0,"0"-21"0,0-21 16,0 20-16,-21 1 16,-1 21-16,1 0 15,0 0-15,42 0 32,0 21-17,1-21-15,-1 0 0,0 22 0,0-1 16</inkml:trace>
  <inkml:trace contextRef="#ctx0" brushRef="#br0" timeOffset="34647.26">19918 4085 0,'21'21'16,"0"-21"-16,0 0 0,0-21 15,1 21-15,-1-21 0,-21 0 16,21 0-16,0 21 0,0-21 0,0-1 15,-21 1-15,22 0 0,-22 0 0,21 0 16,-21 0-16,0-1 0,-21 22 31,-1 0-31,1 0 0,0 0 16,0 22-16,0-1 0,0 0 0,-1 0 0,1 21 16,0-20-16,0 20 0,21-21 15,0 21-15,-21-20 0,21 20 16,0-21-16,0 0 0,0 0 0,0 1 15,0-1-15,21 0 0,-21 0 0,21-21 16,0 0-16,22 0 0,-22 0 0,21 0 16,-21 0-16,22 0 0,-1 0 0,21 0 15,-20-21-15,20 0 0</inkml:trace>
  <inkml:trace contextRef="#ctx0" brushRef="#br0" timeOffset="35117.69">20764 3958 0,'0'-42'16,"0"84"-16,0-105 0,0 20 0,0 22 0,0 0 15,0 0-15,-21 21 16,0 0-16,0 0 16,0 21-16,0-21 0,-1 21 0,1 22 15,0-22-15,0 21 0,0-21 0,0 22 16,21-1-16,0 0 0,-22 1 16,22-22-16,0 21 0,0-21 0,0 22 15,0-22-15,0 0 0,22 0 0,-1 0 16,0 0-16,21-21 0,-21 0 0,22 22 15,-1-22-15,0 0 0,1 0 16,-1 0-16,0 0 0,1-22 16,-1 1-16,-21 0 0,22 0 0,-22-21 15,0 20-15,0-20 0,0 0 0,22-22 16,-22 22-16,0-22 0,-21 22 0,21-21 16,0-1-16,-21 22 0,21-22 15,-21 22-15,0 0 0,0-1 0,0 22 16,0-21-16,0 21 0,0 42 15,-21 0-15,21 0 16,-21 0-16,0 22 0,21-1 16,0 0-16,-21 1 0,0 20 0,-1-21 15,22 1-15,0 20 0,-21-20 0,21-1 16,-21 21-16,21-20 0,0-1 16,0-21-16,0 22 0,0-22 15,0 21-15,0-21 0,0 0 16,21 1-16,0-22 0,1 0 15,-1 0-15,0-22 0,0 1 16,0 0-16,-21 0 0,21 0 0</inkml:trace>
  <inkml:trace contextRef="#ctx0" brushRef="#br0" timeOffset="35275.6">21018 3895 0,'0'0'0,"43"21"31,-22-21-15,0 0-16,0 0 0,22 0 16,-22 0-16,21 0 0,0 0 0,1 0 15,20 0-15,-20 0 0,20 0 0,1 0 16</inkml:trace>
  <inkml:trace contextRef="#ctx0" brushRef="#br0" timeOffset="35955.21">22394 3810 0,'-21'0'0,"42"0"0,-63 0 0,21 0 0,0 0 16,-1 0-16,1 0 0,0 0 0,0 0 16,-21 21-16,20 0 0,1-21 15,0 22-15,0 20 0,0-21 0,0 0 16,21 22-16,0-22 0,0 0 0,0 21 15,0-21-15,0 1 0,0-1 0,0 0 16,21 0-16,-21 0 0,21-21 16,0 0-16,0 0 0,0 0 15,1 0-15,-1 0 0,0 0 0,0-21 16,-21 0-16,21 0 16,-21 0-16,0-22 0,0 22 0,0-21 15,0 21-15,-21-22 0,0 22 16,21-21-16,-21-1 0,21 22 0,-21-21 15,21 0-15,0 20 0,0-20 0,0 21 16,21 0-16,0-22 0,0 22 16,0 0-16,0 0 0,1 21 0,-1 0 15,0 0-15,0 0 0,0 0 16,-21 21-16,21 0 0,-21 22 0,0-22 16,0 0-16,0 21 0,0 1 15,0-1-15,0-21 0,0 43 0,-21-22 16,0 0-16,21 22 0,-21-22 15,0 22-15,0-1 0,21 1 0,-22-22 16,1 21-16,0 1 0,0-22 0,21 22 16,-21-22-16,0 22 0,21-22 15,-22 21-15,1-20 0,21-1 0,0 0 16,-21 1-16,21-1 0,-21 0 0,21 1 16,0-22-16,0 0 0,-21 0 0,21 0 15,0 1-15,-21-22 0,21-22 31,0 1-15,0 0-16,0 0 0,0 0 0,21-22 16,-21 1-16,21 0 0,0-1 0,0-20 15,0 21-15,22-22 0,-22 1 0,0 20 16,21-20-16,-20-1 0,20 22 0,-21 0 16,0-1-16,22 1 0,-22 0 15,21-1-15,-21 1 0,0 21 0,1-22 16,20 22-16,-21-21 0</inkml:trace>
  <inkml:trace contextRef="#ctx0" brushRef="#br0" timeOffset="36767.75">23622 3514 0,'0'-21'0,"0"42"0,0-64 16,0 22-16,0 0 0,0 0 0,-21 0 15,0 21-15,-22 0 0,22 0 16,0 0-16,-21 0 0,20 0 0,-20 21 16,21 0-16,-21 21 0,20 1 0,1-22 15,-21 42-15,21-20 0,0-1 0,-1 0 16,1 1-16,0-1 0,21 0 15,0 22-15,0-22 0,0 1 16,0-22-16,0 21 0,0 0 0,21-20 16,0-1-16,22 0 0,-22 0 0,0 0 15,0-21-15,22 0 0,-22 0 16,21 0-16,-21 0 0,22 0 0,-22 0 16,21-21-16,0 0 0,-20 0 0,20 0 15,-21-1-15,21 1 0,-20 0 0,-1-21 16,0 21-16,0-22 0,0 22 15,-21-21-15,21 21 0,-21-1 0,0 1 16,-21 21 0,0 21-1,0-21-15,0 43 16,0-22-16,-1 0 0,22 0 0,-21 0 16,0 22-16,21-22 0,-21 0 0,21 0 15,0 0-15,0 1 0,0-1 0,0 0 16,21-21-16,0 0 0,0 21 15,1-21-15,-1 0 0,21 0 0,-21 0 16,22 0-16,-22 0 0,21-21 0,-21 21 16,0-21-16,22 0 0,-43-1 0,21 1 15,-21 0-15,21 0 0,-21 0 0,0 0 16,0-1-16,0-20 0,0 21 16,-21 0-16,0 0 0,0 21 0,21-22 15,-22 22-15,1 0 0,0 0 16,0 0-16,0 0 0,0 0 0,-1 22 15,1-1-15,0-21 16,21 21-16,0 0 0,0 0 16,21-21-16,0 0 15,1 0-15,20 0 0</inkml:trace>
  <inkml:trace contextRef="#ctx0" brushRef="#br0" timeOffset="37039.58">24405 3577 0,'0'0'0,"0"-42"0,21 21 16,-21-22-16,0 22 0,0 0 16,0 0-16,0 0 0,0 0 15,0 42 1,0 0-16,-21 0 0,0 21 0,0 1 16,21-1-16,-21 0 0,-1 22 0,1-22 15,21 1-15,-21 20 0,0-21 16,0 22-16,0-22 0,21 1 0,-22 20 15,1-21-15,0 1 0,21-22 0,0 21 16,-21-21-16,21 1 0,0-1 0,21-21 31,0-21-15,0-1-16,1 1 0,-1 0 16</inkml:trace>
  <inkml:trace contextRef="#ctx0" brushRef="#br0" timeOffset="37291.44">24659 3493 0,'0'0'0,"0"-22"0,0 1 16,0 0-16,0 0 0,0 42 15,0 0 1,0 0-16,-21 22 0,0-22 0,21 21 16,-21 1-16,-1-1 0,1 0 0,21 1 15,-21-1-15,0 0 0,0 1 0,0-1 16,-1 0-16,1 1 15,0-22-15,21 21 0,-21-21 0,0 22 16,21-22-16,-21 0 0,21 0 16,0 0-16,21-21 31,0-21-31,0 0 0,0 0 16</inkml:trace>
  <inkml:trace contextRef="#ctx0" brushRef="#br0" timeOffset="37607.26">24617 3979 0,'-21'22'0,"42"-22"47,0 0-47,0 0 0,0 0 15,0 0-15,1 0 0,-22-22 16,21 1-16,-21 0 15,0 0 1,-21 21 0,-1 0-16,1 0 0,0 0 15,0 21-15,0 0 0,0 0 16,21 1-16,-22-1 0,1 0 0,0 0 16,0 0-16,21 0 0,0 1 0,-21-1 15,21 0-15,-21 0 0,21 0 0,0 0 16,21-21-1,0 0-15,0 0 0,0 0 16,22 0-16</inkml:trace>
  <inkml:trace contextRef="#ctx0" brushRef="#br0" timeOffset="38623.83">25146 3979 0,'0'0'0,"0"-21"0,0 0 16,-21 21 15,0 0-31,-1 0 0,1 0 0,21 21 16,-21 0-16,0 1 0,0-1 0,0 0 15,-1 21-15,22-21 0,-21 1 0,21 20 16,-21-21-16,21 0 0,0 0 16,0 22-16,0-22 0,0 0 15,0 0-15,0 0 0,21-21 0,0 22 16,1-22-16,-1 0 0,0 0 0,21 0 15,-21 0-15,1 0 16,-1 0-16,0-22 0,21 22 0,-21-21 16,1 0-16,-1 0 0,0 0 0,0-22 15,0 22-15,0-21 0,1 0 0,-1-1 16,0-20-16,-21 20 0,21 1 0,0-21 16,0 20-16,-21 1 0,0 0 15,0 20-15,0 1 0,22 0 0,-22 0 16,0 42-1,-22 0 1,1 0-16,21 1 0,0 20 0,-21-21 16,0 21-16,0 1 0,21-22 0,-21 21 15,21 1-15,-22-22 0,1 21 16,21 0-16,0-20 0,0 20 0,-21-21 16,21 0-16,0 0 0,0 1 15,0-1-15,0 0 0,0 0 16,21-21-16,0 0 0,1 0 15,-1 0-15,0 0 0,0-21 16,0 21-16,-21-21 16,21 0-16,1-1 0,-1 22 15,-21-21-15,0 42 47,-21-21-47,21 22 0,0-1 16,-22-21-16,22 21 0,0 0 0,0 0 15,0 0 1,22-21 0,-1 0-1,0 0-15,0 0 0,0 0 16,0-21-16,1 21 16,-22-21-16,21 0 0,0 21 15,-21-21 1,0 0-1,0-1 1,-21 22 0,0 0 15,42 0 0,0 0-15,0 0 15,-21 22-15,0-1-16,0 0 15,0 0 17,-21-21-17,0 0 1,21-21 31</inkml:trace>
  <inkml:trace contextRef="#ctx0" brushRef="#br0" timeOffset="43751.94">614 6541 0,'0'-22'0,"-21"22"0,-1-21 15,1 21-15,0 0 16,0 0-16,21 21 15,-21 1-15,0-1 16,21 0-16,0 0 0,-22 21 0,22-20 16,0 20-16,0 0 0,0-21 15,0 22-15,0-22 0,0 21 0,0-21 16,0 22-16,0-22 0,0 0 16,-21 21-16,21-20 0,0-1 15,0 0-15,21-21 47,1 0-47,-22-21 0,21 0 16,0-1-16,0 1 0</inkml:trace>
  <inkml:trace contextRef="#ctx0" brushRef="#br0" timeOffset="44203.08">910 6604 0,'0'0'0,"0"-21"15,-21 21 32,0 0-47,0 21 16,21 0-16,-22 0 16,1 1-16,21-1 0,-21 21 0,0-21 15,0 22-15,21-22 0,-21 21 16,-1-21-16,22 22 0,0-22 0,-21 0 15,21 21-15,0-21 0,0 1 16,0-1-16,0 0 0,21-21 16,1 0-1,-1 0-15,0 0 0,21 0 0,-21 0 16,1-21-16,20 0 0,-21 21 16,0-22-16,0 1 0,1 0 15,-1 0-15,0 0 0,-21 0 0,21-1 16,-21 1-16,0-21 0,0 21 15,0 0-15,0-1 0,-21 1 0,0 0 16,0 0-16,-1 0 0,1 21 16,0 0-16,0 0 0,0 0 15,0 0-15,21 21 0,-22-21 16,1 21-16,21 0 0,-21-21 0,21 21 16,0 1-16,21-22 15,22 0 1,-22 0-16,0 21 0</inkml:trace>
  <inkml:trace contextRef="#ctx0" brushRef="#br0" timeOffset="44402.97">1206 6816 0,'0'21'94,"22"-21"-79,-1 0-15,0 0 16</inkml:trace>
  <inkml:trace contextRef="#ctx0" brushRef="#br0" timeOffset="45039.33">2053 7112 0,'-42'0'16,"42"-21"15,0 0-31,0 0 0,0-1 16,21 22-16,0-21 0,0 0 15,0 0-15,1-21 0,-1 20 0,0 1 16,-21-21-16,21 21 0,0-22 0,0 22 16,-21-21-16,0 21 15,0-22-15,0 22 0,0 0 0,0 0 0,0 0 16,-21 21-1,0 0-15,0 0 16,0 21-16,0 0 0,-1 0 0,1 22 16,0-22-16,0 0 0,0 0 15,21 0-15,0 0 0,0 1 0,0-1 16,0 0-16,0 0 0,21-21 16,0 0-16,0 0 15,0 0-15,1 0 0,20 0 0,-21-21 16,21 0-16,-20 21 0,20-21 15,0-1-15,-21 1 0,22 0 0,-22-21 16,0 21-16,0-1 0,0 1 16,1 0-16,-22 0 0,0 0 15,0 42 17,0 0-32,0 0 0,-22 22 0,22-22 15,-21 21-15,21 0 0,0-20 0,0 20 16,0-21-16,0 21 0,0-20 15,0-1-15,0 0 0,0 21 0,0-21 16,0 1-16,21-22 0,1 0 16,-22 21-16,21-21 15,0 0-15,0 0 0,0 0 0,0-21 16,1 21-16,-1-22 0,0 1 0,21 0 16</inkml:trace>
  <inkml:trace contextRef="#ctx0" brushRef="#br0" timeOffset="46074.73">2836 6773 0,'0'0'0,"0"22"15,0-1-15,0 0 16,21-21-16,1 0 16,-1 0-16,0 0 15,0 0-15,0 0 0,0-21 0,1 21 16,-1-21-16,21-1 0,-21 22 0,0-21 15,1 21-15,-1-21 0,-21 0 16,0 0-16,21 21 0,-21-21 0,0-1 16,0 1-16,0 0 0,-21 0 15,0 21-15,-1 0 0,1 0 16,-21 0-16,21 0 0,-22 21 0,22 0 16,-21 0-16,21 1 0,0-1 0,-22 21 15,22-21-15,0 22 0,0-22 16,21 21-16,0-21 0,0 22 0,0-22 15,0 0-15,0 0 0,21 21 16,0-42-16,0 22 0,0-1 16,22 0-16,-1-21 0,0 0 0,1 0 15,-1 0-15,0 0 0,1 0 0,-1 0 16,22-21-16,-22 21 0,0-21 16,1-1-16,-1 1 0,0 0 0,1 0 15,-1 0-15,-21 0 0,0-22 0,0 22 16,-21 0-16,22-21 0,-22 20 0,0-20 15,0 21-15,0 0 0,0 0 16,0-1-16,-22 1 0,1 21 16,0 21-16,21 1 15,0-1-15,-21 21 16,21-21-16,-21 0 0,21 22 0,0-22 16,0 21-16,-21-21 0,21 1 0,0 20 15,-22-21-15,22 0 0,0 0 16,0 1-16,0-1 0,0 0 0,0 0 15,0 0-15,-21-21 16,21-21 0,0 0-1,0 0-15,0 0 0,21-1 16,-21-20-16,0 21 0,22 0 0,-1-22 16,-21 22-16,21-21 0,0 0 15,0 20-15,0-20 0,1 21 16,-1-21-16,0 20 0,0 1 0,0 0 15,0 21-15,1 0 0,-1 0 0,0 0 16,0 0-16,0 21 0,0 0 16,1 1-16,-22-1 0,0 21 0,21-21 15,-21 0-15,0 22 0,0-22 0,21 21 16,-21-21-16,0 1 0,0 20 16,0-21-16,0 0 0,0 0 0,0 1 15,0-1-15,0-42 47,0-1-47,0 1 16,0 0-16,0 0 0,0-21 15,21 20-15,-21 1 0,21-21 0,0 21 16,1-22-16,-1 22 0,0-21 16,21 21-16,-21-22 0,1 22 0,-1 21 15,21-21-15,-21 21 0,0 0 0,1 0 16,-1 21-16,0 0 15,-21 1-15,21-1 0,-21 21 0,0-21 16,0 0-16,0 1 0,0 20 0,0-21 16,-21 0-16,21 0 0,-21 1 0,21-1 15,0 0-15,0 0 0,-21 0 16,21 0 0,21-21 15,0-21-31</inkml:trace>
  <inkml:trace contextRef="#ctx0" brushRef="#br0" timeOffset="46503.49">4932 6625 0,'-64'-21'15,"43"21"1,0 0-16,0 0 0,0 0 0,-1 0 15,1 0-15,0 0 0,0 21 16,-21 0-16,20 1 0,1-1 0,0 21 16,0-21-16,-21 0 0,42 1 0,-22 20 15,1-21-15,21 0 0,0 0 0,0 1 16,0-1-16,0 0 0,0 0 16,21 0-16,1 0 0,20-21 0,-21 0 15,21 0-15,-20 0 0,20 0 0,0 0 16,1 0-16,-22 0 0,0 0 15,21-21-15,-21 21 0,1-21 0,-1 0 16,0 0-16,0 0 0,-21-1 0,0 1 16,0-21-16,0 21 0,0-22 15,0 1-15,0 0 0,-21-1 0,21 22 16,-21-21-16,0 21 0,-1 0 16,-20-1-16,21 1 0,0 21 0,0 0 15,-1 0-15,1 0 0,0 21 0,0-21 16,0 22-16,0-1 0,21 0 15,0 0-15,0 0 0,0 0 16,0 1-16,0-1 16,21-21-16</inkml:trace>
  <inkml:trace contextRef="#ctx0" brushRef="#br0" timeOffset="46923.33">5143 6519 0,'0'0'0,"0"-21"16,0 0-16,0 0 0,22 21 31,-1 21-15,-21 0-16,0 0 0,21 1 0,0-1 16,-21 21-16,0-21 0,21 22 15,-21-22-15,21 21 0,-21-21 0,0 22 0,0-22 16,0 0-16,0 0 15,0 0-15,0 0 0,0 1 0,0-1 16,0 0-16,0 0 16,22-21-1,-22-21 1,0 0-16,21 0 0,0 21 0,-21-22 16,0 1-16,21-21 0,0 21 0,0 0 15,1-22-15,-22 1 0,21 21 0,0-22 16,0 1-16,-21 0 0,0 21 15,21-1-15,-21 1 0,21 0 16,-21 0-16,0 42 31,0 0-15,0 0 0,22-21-16</inkml:trace>
  <inkml:trace contextRef="#ctx0" brushRef="#br0" timeOffset="47303.43">5651 6731 0,'0'21'0,"22"-21"31,-1 0-31,0 0 16,0 0-16,0 0 0,22 0 0,-22 0 15,0-21-15,0 21 0,0-21 0,22 21 16,-22-21-16,0 21 0,-21-21 0,21-1 15,-21 1-15,21 21 0,-21-21 16,0 0-16,0 0 0,0 0 0,0-1 16,-21 1-16,0 0 0,0 21 15,0 0-15,-22 0 0,22 0 16,0 0-16,0 21 0,0 0 0,-1 1 16,1-1-16,0 0 0,21 21 0,-21-21 15,0 22-15,21-22 0,-21 0 0,21 21 16,0-20-16,-22-1 0,22 0 15,0 0-15,0 0 0,0 0 16,0 1-16,0-1 0,0 0 16,22 0-16,-1-21 0,0 21 15,0-21-15,0 0 0,0 0 0,1 0 16,20 0-16,-21 0 0,21 0 16,1-21-16,-22 0 0</inkml:trace>
  <inkml:trace contextRef="#ctx0" brushRef="#br0" timeOffset="47603.26">6667 6287 0,'0'0'0,"0"-22"16,0 1-16,0 0 0,-21 21 15,0 0 1,0 0-16,0 21 15,0 0-15,21 22 0,-22-22 0,22 0 16,-21 21-16,0 1 0,21-22 0,-21 21 16,21 1-16,0-1 0,-21-21 15,21 21-15,0-20 0,-21 20 0,21-21 16,0 0-16,0 0 0,0 1 16,0-1-16,0 0 0,0 0 0,0 0 15,0 0-15,21-21 0,0 0 16,0 0-16,0 0 0,0 0 15,1 0-15,-1 0 0,21-21 16</inkml:trace>
  <inkml:trace contextRef="#ctx0" brushRef="#br0" timeOffset="47891.09">7048 6308 0,'0'0'0,"0"-21"0,0-1 16,0 1-16,0 0 0,22 21 15,-1 0-15,0 0 16,0 21-16,-21 0 16,21 1-16,-21-1 0,0 0 0,0 21 15,0-21-15,0 22 0,0-22 0,0 21 16,0 1-16,-21-22 0,0 21 16,0 0-16,0-20 0,21 20 0,-22-21 15,1 0-15,0 0 0,0 22 0,0-22 16,21 0-16,0 0 0,-21-21 0,21 21 15,-22 1-15,1-1 16,21-42 15</inkml:trace>
  <inkml:trace contextRef="#ctx0" brushRef="#br0" timeOffset="48931.88">7599 6773 0,'0'0'0,"-21"0"0,-1 0 0,1 0 15,0 0-15,0 0 0,0 0 16,0 0 0,21-21-16,21 21 31,0 0-31,0 0 15,0 0-15,22 0 0,-22 0 16,21 0-16,0 0 0,1 0 0,-1 0 16,22 21-16,-1-21 0,1 0 0,-1 0 15,1 22-15,20-22 0,-20 0 0,-1 0 16,1 0-16,-1 0 0,1 0 16,-1 0-16,1 0 0,-22 0 15,0 0-15,1 0 0,-1 0 0,-21 0 16,22-22-16,-22 1 0,-21 0 15,0 0-15,0 0 16,-21 21-16,-1-21 0,1-1 16,0 1-16,0 21 0,0-21 0,0 0 15,-1 21-15,1-21 0,0 21 0,0 0 16,0 0-16,0 0 0,-1 0 0,1 0 16,0 0-16,0 0 15,42 0 32,0 0-47,0 0 0,1 0 0,20 0 16,-21 0-16,0 0 0,22 0 15,-22 0-15,21 0 0,-21 0 0,0 0 16,1 21-16,-1-21 0,0 0 0,-21 21 16,0 0-16,0 0 15,0 1-15,0-1 0,-21 0 16,0 0-16,-1 0 0,1 0 0,0 1 15,0-1-15,0 0 0,0 0 16,-1 0-16,1 0 0,0 1 0,0-1 16,0-21-16,0 21 0,21 0 0,-22-21 15,22 21-15,-21-21 0,0 0 16</inkml:trace>
  <inkml:trace contextRef="#ctx0" brushRef="#br0" timeOffset="59427.45">10075 6604 0,'0'0'0,"0"21"0,0 0 16,-21-21-1,21-21 32,21 0-47,0 0 16,-21 0-16,22 0 0,-1-1 0,0 1 15,0-21-15,0 21 0,0-22 16,1 22-16,-22-21 0,21 21 0,0 0 16,-21-22-16,21 22 0,-21 0 0,0 0 15,0 0-15,0-1 0,0 1 16,-21 21 0,0 21-16,0-21 15,21 22-15,-22-1 0,1 0 0,0 0 16,21 0-16,0 0 15,0 1 1,21-22 0,0 0-1,1 0-15,-1 0 0,0-22 0,0 22 16,-21-21-16,21 21 0,0-21 16,1 0-16,-1 21 0,0-21 0,0 0 15,0-1-15,0 22 16,-21-21-16,0 42 47,0 1-47,0-1 15,0 0-15,0 0 0,0 0 0,0 22 16,0-22-16,0 0 0,0 0 16,0 21-16,0-20 0,0-1 0,0 0 15,0 21-15,0-21 0,0 1 0,22-1 16,-1 0-16,0-21 0,0 0 15,21 21-15,-20-21 0,-1 0 0,21 0 16,0 0-16,-20 0 0,20-21 16,0 21-16,1-21 0,-22 0 0,21-1 15,0 1-15,1 0 0,-1 0 16,0 0-16,-20 0 0,20-1 0,-21-20 16,0 21-16,0 0 0,-21 0 15,0-1-15,0 1 0,0 0 0,0 0 16,0 0-16,0 0 0,0-1 15,-21 22-15,0 0 0,0 0 16,0 0-16,0 22 0,-22-1 16,22 0-16,0 0 0,0 0 0,0 0 15,21 1-15,0 20 0,-22-21 0,22 21 16,0-20-16,0 20 0,0-21 0,0 0 16,22 0-16,-22 1 0,42-1 15,-21-21-15,0 0 0,22 21 0,-1-21 16,-21 0-16,21 0 0,1 0 15,-1-21-15,0 21 0,1-21 0,-1-1 16,0 1-16,-20 0 0,20 0 0,-21 0 16,21 0-16,-20-1 0,-1 1 15,0 0-15,-21 0 0,0 0 0,21 0 16,-21-1-16,21 1 0,-21 0 0,0 0 16,0 42-1,-21 0 1,0 0-16,21 1 15,-21-1-15,21 0 0,0 21 0,-21-21 16,21 1-16,-22 20 0,22-21 16,0 0-16,0 0 0,0 1 0,0-1 15,-21 0-15,21 0 16,0 0-16,0-42 31,0 0-15,0 0-16,0 0 0,0-1 15,0 1-15,0 0 0,0-21 16,0 21-16,21-1 0,-21-20 0,22 21 16,-22-21-16,21 20 0,0 1 0,-21 0 15,21 0-15,0 0 0,0 0 16,1 21-16,-1 0 16,0 0-16,0 0 0,0 21 15,-21 0-15,0 0 0,21 0 0,-21 0 16,22 1-16,-22-1 0,0 21 0,0-21 15,0 0-15,21 1 0,-21-1 0,0 21 16,21-21-16,-21 0 0,0 1 16,0-1-16,0 0 15,0-42 17,0 0-32,0-1 15,0 1-15,0 0 0,0 0 16,0 0-16,0 0 0,21-22 15,0 22-15,-21 0 0,21-21 0,1 20 16,-1 1-16,21 0 0,-21 0 0,0 0 16,1 0-16,20 21 0,-21 0 0,0 0 15,0 0-15,1 0 0,-1 0 16,0 21-16,0 0 0,-21 0 0,21 0 16,-21 0-16,21 1 0,-21-1 0,0 21 15,0-21-15,0 0 0,0 1 0,0 20 16,-21-21-16,0 0 0,0 0 0,21 1 15,0-1-15,-21-21 0,0 21 16,21 0-16,-22-21 0,1 21 16,21-42 15,21 0-15,1 0-16,-1 0 0</inkml:trace>
  <inkml:trace contextRef="#ctx0" brushRef="#br0" timeOffset="60579.29">12933 6202 0,'-43'-21'16,"22"21"-16,0 0 0,0 0 15,0 0-15,0 0 0,-1 0 0,1 21 16,0 0-16,0-21 0,0 21 15,0 0-15,21 1 0,-22 20 0,1-21 16,21 0-16,-21 0 0,21 1 0,0 20 16,0-21-16,0 0 0,0 0 0,0 1 15,0-1-15,21-21 0,0 0 16,1 0-16,-1 0 0,0 0 16,21 0-16,-21 0 0,1 0 0,20 0 15,-21-21-15,21-1 0,-20 1 0,20 0 16,-21 0-16,0 0 0,22 0 15,-43-1-15,21 1 0,0-21 0,-21 21 16,0 0-16,0-22 0,0 22 16,0 0-16,0-21 0,-21 20 0,0 1 15,-1 0-15,1 0 0,-21 21 0,21 0 16,0 0-16,-22 0 0,22 0 0,-21 0 16,21 0-16,-1 21 0,-20 21 0,21-20 15,0-1-15,0 21 0,-1-21 16,22 22-16,0-1 0,0 0 0,0-21 15,0 22-15,0-22 0,0 0 16,0 0-16,22 0 0,-1 1 0,0-22 16,0 0-16,0 0 0,0 0 0,22 0 15,-22 0-15,21 0 0,-21 0 16,22-22-16,-22 22 0,21-21 0,1 0 16,-22 0-16,0 0 0,21 0 0,-21-1 15,1 1-15,20-21 0,-21 21 0,0 0 16,-21-1-16,21 1 0,1 0 0,-22 0 15,21 0-15,-21 0 16,0 42 0,0 0-16,0 0 15,-21 0-15,21 0 0,0 1 16,0-1-16,-22 0 0,22 0 0,-21 0 16,21 0-16,0 1 0,0-1 15,0 0-15,0 0 0,0 0 0,21 0 16,1-21-16,-22 22 0,21-22 0,0 0 15,0 0-15,0 0 0,0 0 16,1 0-16,-1 0 0,0-22 0,0 22 16,-21-21-16,21 0 0,0 0 15,1 0-15,-1 0 0,-21-1 0,21 1 16,0-21-16,0 21 0,-21 0 0,21-1 16,1 1-16,-1 0 0,-21 0 0,0 0 15,21 0 1,-21 42-1,0 0 1,0 0-16,-21 0 0,21 0 16,0 1-16,0-1 0,-21 0 0,21 0 15,-22 0-15,22 0 0,0 1 16,0-1-16,0 0 0,0 0 0,0 0 16,22-21-16,-1 21 15,0-21-15,0 0 0,0 0 0,22 0 16,-22 0-16,21 0 0,-21-21 0,0 21 15,22-21-15,-22 0 0,0 0 0,0 0 16,22-43 0,-22 43-16,-21 0 0,21-22 15,-21 22-15,0 0 0,0 0 16,0 0-16,-21 21 16,0 0-16,-1 0 0,22 21 15,-21-21-15,0 21 0,21 0 16,0 0-16,-21 1 0,21 20 0,-21-21 15,21 0-15,-21 0 0,21 1 0,0-1 16,0 0-16,0 0 0,0 0 0,0 0 16,0 1-1,21-22-15,0 0 16,0 0 0,0 0-1,0 0-15,1-22 16,-1 22-16,21 0 0</inkml:trace>
  <inkml:trace contextRef="#ctx0" brushRef="#br0" timeOffset="61051.06">15579 5927 0,'0'0'16,"0"-21"-16,21-1 0,0 22 15,-21 22 17,0-1-32,0 0 0,0 21 0,0-21 15,0 22-15,0-22 0,0 21 16,0 1-16,0-22 0,0 21 0,0 0 15,0-20-15,0 20 0,0-21 0,0 21 16,0-20-16,0-1 0,0 21 0,-21-21 16,21 0-16,-21-21 0,21 22 0,-22-1 15,1-21 1,0 0 0,21-21-16,-21 21 0,21-22 0</inkml:trace>
  <inkml:trace contextRef="#ctx0" brushRef="#br0" timeOffset="61842.99">15346 6223 0,'0'0'0,"-21"-21"0,42 21 31,0 0-31,21 0 16,-21 0-16,22 0 0,20 0 0,-20 0 16,20 0-16,1 0 0,-1 0 0,1-21 15,-1 21-15,1-21 0,-1 21 0,-21-22 16,1 22-16,-1-21 0,0 0 15,-20 0-15,-1 0 0,0 21 16,-21-21-16,0-1 0,0 1 0,0 0 16,0 0-16,0 0 0,-21 0 0,0 21 15,-1 0-15,1 0 16,0 0-16,0 21 16,21 0-16,0 21 0,0-21 0,-21 22 15,21-22-15,-21 21 0,21 1 0,0-1 16,0-21-16,0 21 0,-22 1 0,22-1 15,0 0-15,-21-20 0,21 20 0,0-21 16,0 0-16,0 0 0,0 1 16,0-1-16,0 0 0,0 0 0,21-21 31,1 0-31,-1-21 16,0 0-16,-21 0 0,21-1 0,0 1 15,0 0-15,1-21 0,-1 21 0,0-22 16,0 22-16,21-21 0,-20 21 0,-1-1 15,0 1-15,-21 0 0,21 21 16,0 0-16,0 0 16,-21 21-16,0 0 15,0 1-15,0-1 0,0 0 16,0 0-16,0 21 0,0-20 0,0-1 16,0 21-16,0-21 0,0 0 0,0 1 15,0-1-15,22 0 0,-1 0 16,0 0-16,0-21 0,0 0 15,0 0-15,1 0 0,20 0 0,-21 0 16,0 0-16,0 0 0,22-21 0,-22 0 16,0 21-16,0-21 0,0 0 0,-21-1 15,22-20-15,-1 21 0,-21 0 0,0-22 16,0 22-16,0 0 0,21 0 16,-21 0-16,0 0 0,0 42 31,-21 0-31,21 0 0,0 0 0,-21 0 15,21 1-15,-22 20 0,22-21 0,0 0 16,0 0-16,0 1 0,0-1 0,0 0 16,0 0-16,0 0 0,0 0 15,0 1-15,22-22 0,-1 0 16,0 0-16,0 0 0,0 0 0,0 0 16,1 0-16,-1 0 0,0 0 0,0 0 15,0-22-15,0 22 0,-21-21 0,22 0 16,-1 0-16,0 0 0,-21 0 0,0-1 15,21 1-15</inkml:trace>
  <inkml:trace contextRef="#ctx0" brushRef="#br0" timeOffset="62890.9">18436 6414 0,'21'0'15,"0"0"1,1 0-16,-1-22 0,0 1 0,0 21 16,0-21-16,0 0 0,1 0 0,-1 0 15,0-1-15,-21 1 0,21 0 16,-21 0-16,0-21 0,0 20 15,0 1-15,0 0 0,0 0 0,-21 21 16,0-21-16,0 21 0,-1 0 0,1 0 16,0 0-16,-21 0 0,21 0 0,-22 21 15,22 0-15,0 0 0,-21 0 0,20 1 16,-20-1-16,21 0 0,0 21 16,0-21-16,-1 22 0,22-22 0,0 21 15,0-21-15,0 1 0,0-1 0,0 0 16,0 0-16,22 0 0,20-21 0,-21 0 15,0 0-15,22 0 0,-1 0 0,0 0 16,1 0-16,-1 0 0,-21-21 16,21 21-16,1-21 0,-22 0 15,21 0-15,-21-1 0,1 1 0,-22 0 16,0 0-16,21 0 0,-21 0 0,0-1 16,0 1-16,0 0 0,0 0 15,0 42 1,0 0-16,0 0 15,0 1-15,0-1 0,0 21 16,-21 0-16,21 1 0,0 20 0,0-20 16,0 20-16,0-21 0,0 22 0,0-22 15,0 22-15,0-1 0,0 1 16,0-1-16,0 1 0,0-22 0,-22 22 16,22-1-16,-21-21 0,21 1 0,0-1 15,0 0-15,-21 1 0,0-22 0,0 0 16,0 0-16,21 0 0,-22-21 0,1 0 15,0 0-15,-21 0 0,21 0 0,-1 0 16,1 0-16,0-21 0,0 0 0,0 0 16,0-21-16,-1-1 0,22 1 15,0 0-15,0-22 0,0 22 0,0-22 16,0 1-16,22-1 0,20 1 0,-21-22 16,0 22-16,22-22 0,-1 21 0,0 1 15,1-1-15,-1 1 0,0-1 16,22 22-16,-22 0 0,0-1 0,1 1 15,-1 21-15,0 0 0,-20-22 0,20 22 16,-21 21-16,0-21 0,0 21 16,1 0-1,-22 21-15,0 0 0,0 1 16,0-1-16,0 0 0,0 0 0,0 0 16,0 0-16,0 1 0,0-1 0,0 0 15,0 0-15,0 0 0,-22 0 16,22 1-16,0-1 0,0-42 47,-21-1-47,21 1 15,0 0-15,0 0 0</inkml:trace>
  <inkml:trace contextRef="#ctx0" brushRef="#br0" timeOffset="63067.36">19092 5948 0,'0'0'0,"-21"0"0,0 0 32,21 21-17,0 0 1,0 0 0,21-21-1,0 0-15,0 0 0</inkml:trace>
  <inkml:trace contextRef="#ctx0" brushRef="#br0" timeOffset="64085.33">19346 6117 0,'0'0'0,"0"43"16,0-22-16,0 0 16,0 0-16,0 0 0,0 0 0,0 1 15,0-1-15,0 0 16,0 0-16,21 0 0,-21 0 0,22 1 0,-22-1 15,0 0-15,21-21 0,0 21 16,0-21-16,0 0 0,0 0 16,1 0-16,-1 0 0,0 0 15,0-21-15,0 0 0,0 0 0,1 21 16,-1-22-16,21 1 0,-21 0 16,0-21-16,-21 21 0,22-1 0,-1 1 15,0 0-15,0 0 0,-21-21 0,0 20 16,21 1-16,-21 0 0,0 42 47,0 0-47,-21 1 0,21-1 15,0 0-15,0 0 0,0 0 0,-21 22 16,21-22-16,0 0 0,0 0 0,0 0 16,0 0-16,0 1 0,0-1 0,21 0 15,0 0-15,0-21 16,1 0-16,-1 0 0,21 0 0,-21 0 15,0 0-15,22 0 0,-22-21 0,21 21 16,1-21-16,-1 0 0,-21-1 0,21 1 16,1 0-16,-22 0 0,21 0 0,-21 0 15,1-1-15,-1-20 0,-21 21 16,0 0-16,0 0 0,0-1 16,-21 22-1,-1 0-15,1 22 16,0-1-16,21 0 0,-21 0 0,21 0 15,-21 0-15,21 1 0,-21-1 0,21 21 16,0-21-16,0 0 0,0 1 0,0-1 16,0 0-16,21 0 15,0-21-15,0 0 0,0 0 0,0 0 16,22 0-16,-1 0 0,-21 0 0,22 0 16,-1 0-16,0-21 0,1 0 0,-1 21 15,-21-21-15,21-1 0,-20 1 16,-1 0-16,0 0 0,-21 0 15,21 0-15,-21-1 0,21 1 0,-21 0 16,0 0-16,-21 42 31,0 0-31,0 0 0,21 1 16,0-1-16,-21 0 0,-1 0 0,22 0 16,0 0-16,-21 1 0,0-1 15,21 0-15,-21 0 0,21 0 0,-21 0 16,0-21-1,21-21 17,0 0-32,0 0 15,0 0-15,21 0 0,0-1 0,0 1 16,0 0-16,0-21 0,1 21 0,-1-1 16,21-20-16,-21 21 0,22 0 0,-22 0 15,21-1-15,0 1 0,-20 21 0,-1 0 16,0 0-16,0 0 0,0 0 15,0 21-15,-21 1 0,22-1 0,-22 0 16,0 0-16,0 0 0,0 0 0,0 1 16,0-1-16,-22 0 0,22 0 15,-21 0-15,0 0 0,21 1 0,0-1 16,-21 0-16,0-21 0,21 21 16,-21-21-1,-1 0-15,1 0 16,21-21-16</inkml:trace>
  <inkml:trace contextRef="#ctx0" brushRef="#br0" timeOffset="64697">22098 6138 0,'0'0'0,"21"-21"0,-21 0 16,21 21-16,-21-21 0,0 0 16,0 0-16,-21-1 15,0 22-15,0 0 16,0 0-16,-1 0 0,1 0 16,0 22-16,0-1 0,0 0 0,0 0 15,-1 0-15,22 0 0,0 1 0,0-1 16,0 21-16,0-21 0,0 0 0,0 22 15,0-22-15,0 0 0,0 0 0,22 0 16,-1 1-16,0-22 0,0 21 0,0-21 16,22 0-16,-22 0 0,21 0 15,0 0-15,1 0 0,-22 0 16,21-21-16,1-1 0,-22 1 0,21 21 16,-21-21-16,0 0 0,-21 0 0,0-22 15,0 22-15,0 0 0,0 0 0,0-21 16,-21 20-16,0 1 0,0-21 15,0 21-15,0 0 0,-22-1 0,22 1 16,0 21-16,0 0 0,-22 0 0,22 0 16,0 0-16,0 0 0,0 0 0,0 21 15,-1 1-15,22-1 16,0 0-16,0 0 16,22-21-16,-1 0 0,0 0 15,0 0-15,21 0 0,-20 0 16</inkml:trace>
  <inkml:trace contextRef="#ctx0" brushRef="#br0" timeOffset="65482.77">22860 5757 0,'21'-21'0,"-42"42"0,42-84 0,-21 42 0,0 0 16,0-1-16,0 44 31,0-1-31,0 0 0,0 0 15,0 0-15,0 0 0,0 22 0,0-22 16,0 21-16,-21 1 0,21-22 16,-21 21-16,21 0 0,0-20 0,-21-1 15,-1 21-15,22-21 0,-21 0 16,0 1-16,21-1 0,0 0 0,-21 0 16,0 0-16,21-42 31,21 21-16,0-21-15,0 0 0,0 21 16,1-21-16,-1-1 0,0 1 0,21 0 16,-21 21-16,22-21 0,-22 0 0,0 21 15,21 0-15,-20 0 0,-1 0 16,0 0-16,0 0 0,0 0 0,0 21 16,-21 0-16,0 0 15,0 0-15,0 1 16,-21-1-16,0-21 0,-21 21 0,21-21 15,-1 21-15,-20-21 0,21 21 0,-21-21 16,20 0-16,1 21 0,-21-21 0,21 0 16,0 0-16,42 0 31,0 0-31,21 0 16,-21 0-16,1-21 0,20 0 0,0 21 15,-21-21-15,22 0 0,-1 0 16,-21-1-16,22 1 0,-1 0 0,0 0 15,-21 0-15,22 0 0,-22-1 16,21 22-16,-21-21 0,1 21 0,-1 0 16,-21 21-1,0 1 1,0-1-16,-21 0 0,21 0 0,-22 0 16,1 22-16,21-22 0,-21 0 15,0 21-15,21-21 0,-21 22 0,0-1 16,21-21-16,-22 22 0,1-1 0,0 0 15,21 1-15,-21-1 0,0 0 0,0 1 16,-1-1-16,22-21 0,-21 21 16,21 1-16,-21-22 0,0 21 0,21-21 15,0 1-15,0-1 0,0 0 0,-21 0 16,21 0 0,0-42-1,0 0 1,0 0-16,0 0 0,0-1 0,21 1 15,-21 0-15,21 0 0,0-21 0,-21 20 16,21-20-16</inkml:trace>
  <inkml:trace contextRef="#ctx0" brushRef="#br0" timeOffset="65695.64">23580 5715 0,'0'0'0,"0"-21"15,0 0-15,-22 21 16,1 0 0,0 0-1,21 21-15,0 0 0,0 0 16,0 0-16,0 1 16,0-1-16,21 0 15,0-21-15,-21 21 0,22-21 0</inkml:trace>
  <inkml:trace contextRef="#ctx0" brushRef="#br0" timeOffset="66679.23">23812 6075 0,'22'0'16,"-1"0"-1,0-21-15,0 21 16,-21-21-16,21 21 0,-21-22 15,21 1-15,-21 0 0,22 21 0,-22-21 16,0 0-16,0 0 16,-22 21-1,1 0 1,-21 21-16,21 0 0,0 0 0,-1 21 16,1-20-16,0-1 0,0 21 15,0-21-15,21 0 0,-21 1 0,21 20 16,0-21-16,0 0 0,0 0 0,0 1 15,21-1-15,0 0 0,0-21 16,0 0-16,0 21 0,1-21 0,20 0 16,-21 0-16,0 0 0,22 0 15,-22 0-15,21 0 0,-21-21 0,0 0 16,1 21-16,-1-21 0,0-1 0,0 1 16,0 21-16,0-21 0,1-21 15,-1 21-15,0-1 0,0 1 0,-21 0 16,21-21-16,-21 21 0,21 21 15,1-22-15,-22 1 0,0 42 32,0 1-32,0-1 0,0 0 15,0 0-15,21-21 47,-21-21-31,0 0-1,0 0 1,-21 21 15,-1 0-31,22 21 16,-21 0-16,21 0 0,-21 0 16,0 0-16,21 1 0,-21-1 15,21 0-15,0 0 0,0 0 0,0 0 16,0 1-16,0-1 0,0 0 15,0 0-15,21 0 16,0-21-16,0 0 0,22 0 0,-22 0 0,0 0 16,21 0-16,-21 0 15,1 0-15,-1 0 0,21-21 0,-21 0 16,0 0-16,1 0 0,-1-1 0,0 1 16,0 0-16,0-21 0,0 21 0,22-22 15,-22 1-15,0 0 0,0-1 0,0-20 16,1 20-16,-1 1 0,-21-21 15,21 20-15,0 22 0,-21-21 0,0 21 16,0-1-16,0 1 0,0 42 16,-21 22-1,0-22-15,0 21 0,-1 1 16,1-1-16,0 21 0,0-20 0,0-1 16,0 0-16,-22 1 0,22-1 15,0 0-15,21-20 0,-21 20 0,21 0 16,-21-21-16,21 1 0,0-1 0,0 21 15,0-21-15,0 0 16,21 1-16,0-22 0,0 0 0,0 0 16,0 0-16,1 0 0,-1 0 15,0 0-15,0 0 0,0-22 0,0 1 16,1 21-16,-1-21 0,0 0 0,-21 0 16,21 0-16,-21-1 15</inkml:trace>
  <inkml:trace contextRef="#ctx0" brushRef="#br0" timeOffset="66887.46">24723 5969 0,'0'0'0,"-22"0"16,-20 0-16,42 21 15,0 0-15,0 1 16,21-22-16,0 0 16,1 0-16,-1 0 0,21 0 0,-21 0 15,0 0-15,22 0 0,-22 0 0,21 0 16,-21 0-16,1 0 0,-1 0 15,0 0-15,0 0 0,0 0 0,0 0 16,1 0-16,-22 21 16,-22-21-1,1 21-15</inkml:trace>
  <inkml:trace contextRef="#ctx0" brushRef="#br0" timeOffset="69019.34">9758 8001 0,'0'0'0,"21"0"16,0 21-16,0-21 15,0 0-15,1 0 16,20-21-16,-21 21 0,21-21 0,-20 0 16,20 0-16,0-1 0,1 1 0,-1 0 15,0 0-15,-21-21 0,22 20 0,-22-20 16,0 21-16,21-21 0,-42-1 16,22 1-16,-22 21 0,0-22 0,0 1 15,0 0-15,0-1 0,0 1 0,0 0 16,0 21-16,-22-22 0,1 22 0,21 0 15,-21 0-15,21 0 0,-21 21 16,0 0-16,21 21 0,-21 0 16,21 21-16,0 1 0,-22 20 0,22 1 15,-21-1-15,21 1 0,0-1 16,-21 22-16,21-22 0,0 22 0,0 0 16,0-1-16,-21-20 0,21 20 15,-21 1-15,21-21 0,0 20 0,0-20 16,-21-1-16,21 22 0,0-22 0,0 1 15,0-22-15,0 22 0,0-22 0,0 0 16,0 1-16,0-1 0,0-21 0,0 0 16,0 1-16,0-1 0,21-21 15,0 0-15,0-21 0,0-1 16,0 1-16,1 0 0,-1 0 16,0 0-16,-21-22 0,21 1 0,0 21 15,0-21-15,-21-1 0,0 1 0,0-22 16,0 22-16,0 0 0,0-1 15,0 1-15,0 0 0,0-1 0,-21 1 16,0 21-16,21-21 0,-21 20 0,0 1 16,0 0-16,-1 0 0,1 0 0,0 0 15,0 21-15,21-22 16,0 1 0,0 0-16,21 21 0,0-21 15,0 0-15,1 0 0,20-1 0,-21 1 16,21 0-16,1 0 0,-1 0 0,-21 0 15,22-22-15,-1 22 0,0-21 0,1 21 16,-22-22-16,0 22 16,0-21-16,0 21 0,-21-1 0,0 1 15,0 0-15,-21 21 16,0 0-16,0 0 0,0 0 16,-1 0-16,1 0 0,0 21 0,0 0 15,0 1-15,21-1 0,0 0 0,0 0 16,0 0-16,0 0 0,0 1 15,0-1-15,0 0 0,0 0 0,0 0 16,21 0-16,0 1 0,0-22 0,0 21 16,1-21-16,-1 21 0,21-21 15,-21 0-15,0 0 0,1 0 0,-1 0 16,21 0-16,-21-21 0,0 0 0,22 21 16,-22-22-16,0 1 0,0 0 15,22 21-15,-22-21 0,0 0 0,-21 0 16,21-1-16,0 1 0,-21 0 0,21 21 15,-21-21-15,22 21 32,-22 21-32,0 0 0,0 0 15,0 22-15,0-22 0,0 0 16,0 0-16,0 0 0,21 1 0,-21-1 16,0 0-16,0 0 0,0 0 15,21 0-15,0-21 0,0 22 16,0-22-16,1 0 0,-1 0 0,0 0 15,0 0-15,0-22 0,0 1 16,1 21-16,-1-21 0,21 0 0,-21 0 16,0 0-16,1-1 0,-1 1 15,-21 0-15,0 0 0,0 0 0,0 0 16,0-1-16,0 1 0,0 0 0,0 0 16,-21 21-16,-1-21 0,1 0 0,0 21 15,0-22-15,0 22 16,0 0-16,-1 0 0,1 0 0,0 0 15,42 0 17,0 0-32,1 0 0,-1 0 15,0 0-15,0 0 0,21 0 0,-20 0 16,-1 0-16,0 0 0,21 0 0,-21 0 16,1 0-16,20 0 0,-21 0 15,21 0-15,-20 0 0,20 0 0,-21 0 16,21 0-16,-20 0 0,-1 22 15,-21-1-15,21 0 0,-21 0 16,0 0-16,0 0 0,0 1 0,0-1 16,0 0-16,0 0 0,0 0 0,-21 0 15,0 1-15,21-1 0,-22-21 0,1 21 16,21 0-16,0 0 16,-21-21-16,21 21 0,-21-21 0,21-21 46,0 0-46,0 0 0,0 0 16,21 0-16,0-1 0,-21-20 0,21 21 16,1 0-16,-22-22 0,21 22 0,0 0 15,0 0-15,0 0 0,0 0 16,1-1-16,-1 22 0,0 0 0,0 0 16,0 0-16,0 22 0,-21-1 15,22 0-15,-22 0 0,0 0 0,0 0 16,0 1-16,0-1 0,0 0 15,0 0-15,21 21 0,-21-20 0,0-1 16,0 0-16,0 0 0,0 0 16,0-42 31,0 0-47,21 0 15,-21 0-15,21-1 0,0 1 0,-21 0 16,21-21-16,1 21 0,-1-1 0,0-20 15,0 21-15,0-21 0,0 20 16,1 1-16,-1 21 0,0 0 0,0 0 16,0 0-16,0 0 0,-21 21 15,22 1-15,-22-1 0,0 21 16,0-21-16,0 22 0,0-22 0,0 21 16,0-21-16,0 22 0,-22-22 0,22 21 15,-21-21-15,21 0 0,-21 1 16,21-1-16,-21 0 0,21 0 15,-21-21 17,0-21-32,21 0 15,0 0-15</inkml:trace>
  <inkml:trace contextRef="#ctx0" brushRef="#br0" timeOffset="72475.59">14351 7768 0,'0'21'0,"0"-42"15,21 21-15,-21-21 0,0 0 16,0 0-16,0 0 0,21-1 0,0 1 16,-21 0-16,22 0 0,-1 0 15,0-22-15,0 22 0,0-21 0,0 21 16,1-22-16,-1 22 0,0 0 0,0 0 16,21 0-16,-42 0 0,22 21 0,-1 0 15,0 0-15,-21 21 0,0 0 16,0 0-16,0 0 0,0 0 15,0 1-15,0-1 0,0 0 16,0 0-16,0 0 0,0-42 63,0 0-63,0 0 15,0 0-15,0-1 0,0 1 16,0 0-16,0 0 0,-21 21 15,0 0 1,-1 0-16,1 0 0,0 21 16,0 0-16,0 22 0,0-22 0,-1 0 15,1 21-15,0 1 0,0-1 16,0-21-16,0 21 0,-1 1 0,1-1 16,21-21-16,-21 22 0,21-1 0,0-21 15,0 21-15,0-20 0,21-1 16,0 0-16,1 0 0,20 0 0,-21 0 15,21-21-15,1 0 0,-1 0 0,0 0 16,1 0-16,-1 0 0,0-21 0,1 0 16,-1 21-16,0-21 0,-20 0 15,20 0-15,0-1 0,1 1 0,-22-21 16,0 21-16,21 0 0,-21-22 0,1 22 16,-1 0-16,-21-21 0,21-22 15,-21 43 1,0 42-1,-21 0-15,0 0 0,21 1 16,-22-1-16,1 0 0,21 21 0,-21-21 16,21 22-16,0-22 0,0 0 15,0 21-15,0-20 0,0-1 0,0 21 16,0-21-16,21-21 0,0 21 0,1 1 16,-1-22-16,0 0 0,0 0 0,0 0 15,0 0-15,22 0 0,-22 0 0,0 0 16,21-22-16,-20 1 0,20 0 0,-21 0 15,0 0-15,22 0 0,-22-1 16,0 1-16,0 0 0,-21 0 0,0 0 16,0-22-16,0 22 0,0 0 0,0-21 15,0 21-15,-21-1 0,0-20 0,0 21 16,-1 0-16,1 0 0,-21 21 16,21 0-16,-22 0 0,22 0 0,-21 0 15,21 0-15,-22 21 0,22 0 16,-21 0-16,21 21 0,0-20 0,21-1 15,0 21-15,0 0 0,0-20 0,0 20 16,0-21-16,0 0 0,21 0 0,0 1 16,0-1-16,0 0 0,22 0 0,-22-21 15,21 0-15,0 0 0,1 0 0,-22 0 16,21 0-16,1 0 0,-22-21 0,21 0 16,0 0-16,1-1 0,-1 1 15,0 0-15,1 0 0,-1 0 0,-21-22 16,22 22-16,-22-21 0,0 21 15,0-22-15,0 1 0,0 21 0,-21-21 16,22-1-16,-22 1 0,0 21 0,0 0 16,0-1-16,0 1 0,-22 42 31,1 1-31,0 20 0,21-21 0,-21 21 16,21 1-16,-21-1 0,21 0 15,-21 1-15,21-1 0,0-21 0,0 22 16,-22-1-16,22 0 0,0-21 0,0 22 15,0-22-15,0 0 0,0 0 16,0 0-16,22 1 0,-1-22 0,0 0 16,0 21-16,21-21 0,-20 0 0,-1 0 15,21 0-15,-21-21 0,22 21 0,-22-22 16,21 1-16,0 0 0,1 0 0,-1-21 16,0 20-16,1-20 0,-1 21 15,-21-21-15,0-1 0,22 1 0,-43 0 16,21-1-16,0 1 0,-21 0 0,21-1 15,-21 1-15,0 21 0,0-22 0,0 22 16,0 0-16,-21 42 16,21 0-1,-21 22-15,0-22 0,21 21 16,0-21-16,-21 22 0,-1-1 16,22 0-16,0-20 0,0 20 0,-21-21 15,21 21-15,0-20 0,0 20 0,0-21 16,0 21-16,0-20 0,0-1 0,0 0 15,21 0-15,1 0 0,-1-21 0,0 21 16,21-21-16,-21 0 0,1 0 0,20 0 16,-21 0-16,0 0 0,22-21 0,-22 0 15,0 0-15,0 0 0,0 0 16,0-1-16,1 1 0,-1 0 0,0 0 16,-21-21-16,0 20 0,21-20 0,-21 21 15,0-21-15,0 20 0,0 1 16,0 0-16,0 42 31,-21 0-31,0 1 0,21-1 0,0 0 16,0 21-16,-21-21 0,21 1 0,-22 20 15,22-21-15,0 0 0,0 0 16,0 1-16,0-1 0,0 0 0,22 0 16,-1 0-16,21-21 0,-21 0 0,0 0 15,22 0-15,-22 0 0,21 0 0,1 0 16,-22 0-16,0 0 0,0-21 0,21 0 15,-20 21-15,-1-21 0,0 0 0,0-1 16,0 1-16,0-21 0,1 21 16,-1 0-16,0-22 0,0 22 0,-21-21 15,21 21-15,0-1 0,-21 1 16,0 0-16,0 0 0,22 21 0,-22 21 31,0 0-31,0 0 0,0 1 16,0-1-16,0 0 15,0 0 1,21-21-16,0 0 31,-21-21-31,0 0 16,21 21-16,-21-21 16,0-1-16,0 1 15,-21 21 1,0 0-16,-22 0 15,22 0 1,0 21-16,21 1 0,-21-1 0,0 0 16,0-21-16,21 21 0,0 0 0,-22 0 15,1 1-15,21 20 0,0-21 0,0 0 16,0 0-16,0 1 0,0-1 16,0 0-16,0 0 0,21 0 15,1-21-15,-1 0 0,21 21 0,0-21 16,1 0-16,-22 0 0,21 0 15,1 0-15,-22 0 0,21 0 16,-21-21-16,22 21 0,-22-21 0,21 0 16,-21 0-16,0 0 0,1-1 0,-1 1 15,21-42-15,-21 20 0,0 22 16,-21-21-16,22 0 0,-22-1 0,0 1 16,21 21-16,-21-22 0,21 1 0,-21 21 15,0 0-15,0 0 0,0-1 0,-21 44 31,21-1-15,-21 0-16,-1 0 0,1 21 0,0-20 16,0 20-16,0-21 0,0 21 0,-1 1 15,22-1-15,-21-21 0,21 22 0,-21-22 16,21 21-16,-21-21 0,21 22 0,0-22 16,0 0-16,0 0 0,0 0 15,0 0-15,0 1 0,21-22 16,0 0-16,0 0 0,1 0 15,-1 0-15,0 0 0,21-22 0,-21 1 16,1 21-16,-1-21 0,21 0 0,-21 0 16,0 0-16,1-1 0,20 1 15,-21-21-15,0 21 0,0 0 0,1-1 16,-1 1-16,0 0 0,0 0 0,-42 42 47,0-21-47,0 21 0,21 0 0,-22 1 15,1-1-15,21 0 0,0 0 0,-21 0 16,21 0-16,-21 1 0,21-1 0,0 0 16,0 0-16,0 0 0,0 0 15,0 1-15,21-22 0,0 21 16,0-21-16,1 0 0,-1 0 16,0 0-16,0 0 0,21 0 15,-20 0-15,-1 0 0,0-21 0,0-1 16,0 1-16,22 0 0,-22 0 0,0 0 15,21 0-15,-21-1 0,1 1 0,-1 0 16,0 0-16,-21 0 0,21 21 16,-21 21-1,-21 0 1,21 0-16,-21 0 0,21 1 16,0-1-16,-21 0 0,21 0 15,0 0-15,21-21 31,0 0-31,0 0 16,0 0-16,0-21 16,1 0-1,-22 0-15,0 0 16,0-1-16,0 1 0,0 0 16,-22 0-16,22 0 0,-21 21 15,21-21-15,0-1 0,0 1 16,0 0 15,21 21-31,1 0 16,-1 0-16,0 0 15,0 0-15,0 21 0,0-21 16,1 0-16,-22 21 16,21-21-16,-21 22 0,0-1 15,0 0-15,0 0 16,0 0-16,0 0 15,0 1-15,0-1 0,0 0 16,-21 0-16,21 0 16,0 0-16,0 1 15,0-1-15,0-42 63,21-1-63,-21 1 0,21 21 15,-21-21-15,21 0 0,0 0 0,0 0 16,-21-1-16,22-20 0,-1 21 0,0 0 16,0 0-16,0-1 0,0 1 0,22 0 15,-22 0-15,0 0 0,0 21 0,0-21 16,1 21-16,-1 21 16,-21 0-1,0 0-15,0 0 0,0 0 16,0 1-16,0-1 0,-21 0 0,21 0 15,-22 21-15,1-20 0,21-1 16,0 0-16,-21-21 0,0 21 0,0 0 16,21 0-16,0 1 0,-21-22 0,21 21 15,-22-21-15,22 21 16,0-42 15,0 0-31,0-1 16,0 1-16,0 0 0,0 0 15,22 0-15,-22-22 0,21 22 0</inkml:trace>
  <inkml:trace contextRef="#ctx0" brushRef="#br0" timeOffset="72675.47">19262 7451 0,'0'0'0,"-22"-21"16,-20 21-16,21 0 15,0 0-15,0 0 16,-1 0-1,22-22 1,0 1 31,-21 21-31,0 0-16,0 0 0</inkml:trace>
  <inkml:trace contextRef="#ctx0" brushRef="#br0" timeOffset="72887.36">18224 7514 0,'-42'21'0,"84"-42"0,-105 42 0,42 1 15,21-1-15,0 0 16,21-21 0,21 0-16,-21 0 0,22 0 0,-22 0 15,21 0-15,1 0 0,20 0 0,-21 0 16,1 0-16,-1 0 0,-21 0 0,22 0 15,-22 0-15,0 0 0,0 0 0,-42 0 32,0 0-32,-22 0 15,1 0-15</inkml:trace>
  <inkml:trace contextRef="#ctx0" brushRef="#br0" timeOffset="73748.48">466 9864 0,'0'0'0,"0"-21"0,21-1 16,-21 44 15,0-1-16,0 0-15,0 0 0,0 21 0,0 1 16,0-1-16,0 0 0,0 1 0,-21-1 16,21 0-16,0 1 0,0 20 15,-22-20-15,22-1 0,-21 0 0,21-21 16,0 22-16,0-22 0,0 0 16,0 0-16,0 0 0,-21-21 15,21-21 16,0 0-31,21 0 0,0 0 16,1-22-16,-1 22 0,0-21 16,0 0-16</inkml:trace>
  <inkml:trace contextRef="#ctx0" brushRef="#br0" timeOffset="73967.35">847 9970 0,'0'0'15,"0"21"1,0 0-1,0 0-15,0 0 0,0 0 16,0 22-16,0-22 0,0 21 0,0-21 16,0 22-16,0-22 15,0 21-15,0-21 0,0 22 0,0-22 16,0 0-16,-22 0 0,22 0 0,-21 1 16,21-1-16,0 0 0,0 0 15,0-42 1,0 0-1</inkml:trace>
  <inkml:trace contextRef="#ctx0" brushRef="#br0" timeOffset="74127.27">1122 10245 0,'0'0'0</inkml:trace>
  <inkml:trace contextRef="#ctx0" brushRef="#br0" timeOffset="75804.09">2053 10456 0,'0'0'16,"0"22"-16,0-1 0,0 0 15,0-42 16,21 0-31,-21-1 16,0 1-16,21 0 0,1-21 16,-1 21-16,-21-1 0,21-20 0,0 0 15,0 21-15,-21-22 0,21 1 16,1 21-16,-1-22 0,-21 1 16,0 21-16,0-21 0,0 20 0,0 1 15,0 0-15,0 0 16,-21 21-16,-1 0 15,1 0-15,0 0 0,0 21 0,21 0 16,-21-21-16,0 21 0,21 1 16,0-1-16,0 0 0,0 0 15,21-21 17,0 0-32,0 0 0,0 0 0,0 0 15,22-21-15,-22 21 0,21-21 16,1 0-16,-22 21 0,21-22 15,-21 1-15,0 21 0,1-21 0,-1 21 16,0 0-16,-21-21 0,21 21 16,-21 21-1,0 0 1,0 0-16,0 1 16,0-1-16,-21 0 0,21 21 0,0-21 15,0 1-15,0-1 0,0 0 0,0 0 16,0 0-16,0 0 0,0 1 15,0-1-15,0 0 0,0 0 0,0 0 16,21-21-16,0 21 0,0-21 16,1 0-16,-1 0 0,0 0 15,21 0-15,-21 0 0,22 0 0,-1-21 16,-21 0-16,22 21 0,-1-21 0,-21 0 16,21 0-16,-20-1 0,20 1 15,-21 0-15,0 0 0,0-21 0,1 20 16,-22 1-16,0 0 0,0 0 0,0-21 15,0 20-15,0 1 0,0 0 16,-22 21-16,1 0 16,0 0-16,0 0 0,0 0 15,0 21-15,-1 0 0,22 1 16,-21-1-16,21 0 0,-21 0 16,21 21-16,0-20 0,0-1 0,0 0 15,0 21-15,0-21 0,0 1 16,21-1-16,0 0 0,1-21 0,-1 21 15,0 0-15,0-21 0,21 0 0,-20 0 16,20 0-16,-21 0 0,21-21 16,1 0-16,-1 21 0,-21-21 0,22 0 15,-22-1-15,21 1 0,-21 0 0,0 0 16,1 0-16,-1 0 0,-21-1 0,21 1 16,-21 0-16,0 0 0,0 0 15,0 0-15,0-1 0,0 1 16,0 42-1,0 1 1,0-1-16,-21 0 0,21 0 16,0 0-16,-21 0 0,21 1 0,0 20 15,0-21-15,0 0 0,0 0 0,-22 1 16,22-1-16,0 0 0,-21 0 16,21 0-16,0 0 0,0 1 0,0-1 15,0-42 32,0-1-47,0 1 0,0 0 0,0 0 16,0 0-16,0 0 0,0-1 0,21-20 15,1 21-15,-1-21 0,-21-1 16,21 22-16,0-21 0,0 21 0,0-22 16,22 22-16,-22 21 0,0-21 0,0 21 15,22 0-15,-22 0 0,0 0 16,0 21-16,0 0 0,-21 0 0,0 1 15,21 20-15,-21-21 0,0 21 0,0-20 16,0-1-16,0 21 0,0-21 0,0 0 16,0 1-16,0-1 0,0 0 15,0 0-15,0 0 0,-21-21 16,21 21-16,-21-21 0,0 0 16,21-21-1,0 0 1,0 0-16,0 0 0,21 0 15,0-1-15,0-20 0,1 21 0,-1-21 16,0 20-16,0-20 0,0 0 16,0 21-16,22-1 0,-22-20 15,0 42-15,21-21 0,-20 21 0,-1 0 0,21 0 16,-21 0-16,0 0 0,-21 21 16,0 0-16,0 0 0,0 22 15,0-22-15,0 21 0,0-21 0,0 22 16,0-22-16,0 21 0,-21-21 0,0 1 15,21 20-15,-21-21 0,21 0 0,0 0 16,0 1-16,-21-1 0,21 0 16,0 0-16,21-42 31,-21 0-31,21 0 0,0-1 16,0 1-16,1-21 0</inkml:trace>
  <inkml:trace contextRef="#ctx0" brushRef="#br0" timeOffset="76967.39">4699 9885 0,'0'0'0,"0"-21"0,-21 21 31,0 0-31,-1 21 16,1-21-16,0 21 0,0 0 15,0 0-15,21 1 0,-21 20 0,-1-21 16,22 0-16,-21 0 0,21 1 0,0 20 15,0-21-15,-21 0 0,21 0 0,0 1 16,0-1-16,0 0 0,0 0 16,21 0-16,0 0 0,1 1 0,-1-22 15,21 0-15,-21 0 0,22 0 16,-1 0-16,0 0 0,-21 0 0,22-22 16,-1 22-16,-21-21 0,22 0 15,-22 0-15,0 0 0,0 0 0,0-1 16,0 1-16,-21 0 0,0 0 0,0-21 15,0 20-15,0-20 0,0 21 0,0-21 16,-21 20-16,0-20 0,-21 21 16,21-21-16,-22 20 0,22 22 15,-21-21-15,21 21 0,-22 0 0,22 0 0,-21 21 16,21-21-16,-1 22 0,1-1 0,0 21 16,0-21-16,0 0 15,21 22-15,-21-22 0,21 21 0,0-21 16,0 22-16,0-22 0,21 21 0,0-21 15,0 1-15,0-1 0,0 0 0,1-21 16,-1 21-16,21-21 0,-21 0 16,22 0-16,-22 0 0,21 0 0,-21 0 15,22 0-15,-22-21 0,21 21 0,-21-21 16,0 0-16,1-1 0,-1 22 0,0-21 16,0 0-16,0-21 0,0 21 15,-21-1-15,22 1 0,-1-21 0,-21 21 16,21 0-16,-21-1 0,0 1 0,21 0 15,-21 0-15,0 42 32,0 0-17,0 0-15,0 1 0,0 20 0,0-21 16,0 0-16,0 0 0,0 22 0,0-22 16,0 0-16,0 0 0,0 0 0,0 1 15,0-1-15,0 0 0,21 0 16,0 0-16,-21 0 0,22-21 0,-1 0 15,0 0-15,0 0 0,0 0 16,0 0-16,1-21 0,-1 0 16,0 21-16,0-21 0,0 0 15,0 0-15,1-1 0,-1 1 0,0 0 16,0 0-16,0-21 0,0 20 16,1 1-16,-1 0 0,0 0 0,-21 0 15,21 0-15,-21-1 0,21 22 0,-21 22 47,0-1-47,-21 0 0,21 0 16,-21 0-16,21 0 0,-21 1 0,21-1 15,0 0-15,0 0 16,0 0-16,0 0 0,0 1 16,0-1-16,0 0 0,21-21 15,0 21-15,0-21 0,0 0 0,1 0 16,-1 0-16,21 0 0,-21 0 15,0 0-15,1-21 0,-1 0 16,0 0-16,21 21 0,-21-22 0,1 1 16,-1 0-16,0 0 0,0 0 0,0-22 15,0 22-15,1 0 0,-22-21 0,0 21 16,21-22-16,-21 22 0,0 0 16,0 0-16,0 0 0,-21 21 15,-1 21 1,1 0-16,0 0 0,0 0 0,21 0 15,-21 22-15,0-22 0,-1 0 16,22 21-16,0-20 0,0-1 0,0 0 16,-21 0-16,21 0 0,0 0 15,0 1-15,21-1 0,1-21 16,-1 0-16,0 0 0,0 0 16,0 0-16,22 0 0,-22 0 15,0 0-15,0-21 0,0 21 0,0-22 16,1 22-16,-1-21 0,0 0 0,0 0 15,21 0-15</inkml:trace>
  <inkml:trace contextRef="#ctx0" brushRef="#br0" timeOffset="77579.08">7197 9483 0,'0'0'0,"0"-21"0,-22-1 0,1 1 0,21 0 16,-21 0-16,0 21 15,0 0-15,0 21 16,-1-21-16,22 21 0,-21 22 16,21-22-16,-21 21 0,0 0 15,21 22-15,-21-22 0,21 22 0,-21-22 16,-1 0-16,1 22 0,0-22 15,0 1-15,21-1 0,-21 0 0,0 1 16,-1-22-16,1 21 0,0-21 0,0 0 16,21 1-16,0-1 0,0 0 0,0 0 15,-21-21-15,42 0 32,-21-21-32,21 0 0,0 0 0,0-1 15,1 1-15,-1 0 0,0-21 0,0 21 16,21-22-16,-20 1 0,-1 0 0,21-1 15,-21 1-15,0 0 16,22-1-16,-22-20 0,0 20 0,0 1 16,0 0-16,-21 21 0,0-22 0,22 22 15,-22 0-15,0 42 32,0 0-32,0 0 0,0 22 0,0-1 15,-22 0-15,22 1 0,0-1 0,0 0 16,0 1-16,0-1 0,-21 0 0,21 1 15,0-1-15,-21-21 0,21 22 0,0-22 16,0 0-16,0 21 0,0-21 16,0 1-16,0-1 0,0 0 15,0-42 17,0 0-17,0-1-15,0 1 16,0 0-16,0 0 0</inkml:trace>
  <inkml:trace contextRef="#ctx0" brushRef="#br0" timeOffset="78296.19">6985 10012 0,'0'0'0,"-21"21"15,21 0 1,0 0-16,21-21 16,-21 22-16,42-22 0,-21 0 15,1 0-15,-1 0 0,21 0 16,0 0-16,-20 0 0,20-22 0,0 22 15,1-21-15,-22 21 0,21-21 0,0 0 16,1 0-16,-22 0 0,21-1 16,-21 1-16,22 0 0,-22-21 0,0-1 15,0 22-15,0-21 0,1 0 0,-1-1 16,-21 1-16,21 0 0,-21 20 0,0-20 16,0 21-16,0-21 0,0 20 15,0 1-15,0 0 0,-21 21 16,0 21-1,-1 22-15,22-22 0,-21 0 16,21 21-16,-21 1 0,21-1 16,-21-21-16,0 21 0,21 1 15,0-1-15,-21 0 0,-1 1 0,22-1 16,0 0-16,0-20 0,0-1 0,0 21 16,0-21-16,0 0 0,0 1 0,0-1 15,0 0-15,0 0 0,22-21 16,-1 0-16,0 0 0,0 0 15,21 0-15,-20 0 0,-1 0 16,0-21-16,0 0 0,0 0 0,22-1 16,-22 1-16,21 0 0,-21 0 15,0 0-15,22-22 0,-22 1 0,0 0 0,21-1 16,-20 1-16,-1 0 0,0-1 16,-21 1-16,0 0 0,21-1 15,0 1-15,-21 0 0,0-1 0,0 22 16,0 0-16,0 0 0,-21 42 31,0-21-31,0 42 0,0-20 16,-1 20-16,22 0 0,-21 1 0,0 20 15,0-21-15,0 1 0,0-1 0,21 0 16,-22 1-16,22-1 0,-21-21 0,21 22 16,-21-22-16,21 21 15,0-21-15,0 0 0,0 1 16,0-1-16,0 0 15,21-21-15,0 0 0,1 0 16,-1 0-16,0 0 0,0 0 16,0 0-16,0 0 0,-21-21 15,22 21-15,-1-21 0,0-1 0,0 22 16,0-21-16,0 0 0,1 0 0,-1 0 16,0 0-16</inkml:trace>
  <inkml:trace contextRef="#ctx0" brushRef="#br0" timeOffset="79086.97">9229 9821 0,'-22'0'16,"44"0"-16,-65 0 0,22 0 0,0 0 15,0 0 1,0 0 0,42 0 15,0 0-31,0 0 0,0 0 15,0 0-15,1 22 0,20-22 16,-21 0-16,21 0 0,1 0 0,-1 0 16,0 0-16,1 0 0,-22 0 0,21 0 15,1 0-15,-1 0 0,0 0 0,1 0 16,-22 0-16,21 0 0,0-22 0,1 22 16,-22-21-16,21 0 15,-21 21-15,22-21 0,-22 0 0,0 21 16,0-21-16,-21-1 0,0 1 15,0 0-15,0 0 0,0 0 16,-21 21-16,0-21 0,0 21 16,0 0-16,-22 0 0,22-22 0,0 22 15,0 0-15,0 0 0,-1 0 0,1 0 16,0 0 0,42 22 15,0-22-31,1 0 15,-1 0-15,0 0 0,0 0 16,0 0-16,22 0 0,-22 0 0,0 0 16,0 0-16,0 0 0,0 0 15,1 0-15,-1 0 0,0 0 0,-21 21 32,0 0-32,-21 0 15,0 0-15,-1 0 0,1 1 0,-21-1 16,21 0-16,-22 21 0,22-21 15,-21 1-15,21 20 0,0-21 0,-22 0 16,22 22-16,0-22 0,0 0 0,21 0 16,-21-21-16,-1 21 0,1 0 0,21 1 15,-21-22 1,21-22 31,0 1-32</inkml:trace>
  <inkml:trace contextRef="#ctx0" brushRef="#br0" timeOffset="83955.43">11197 10160 0,'0'0'0,"-21"0"0,0 21 16,21 0-16,-21-21 16,-1 0-16,22 22 15,0-44 17,22 22-32,-1-21 0,0 0 0,0 0 15,0 0-15,0 0 0,1-1 0,20 1 16,-21-21-16,21 0 0,-20-1 0,-1 22 15,0-21-15,0-1 0,0 1 16,-21 0-16,0-1 0,0 22 16,0-21-16,0 21 0,-21 0 0,0 21 15,-21 0-15,20 0 0,1 0 0,-21 0 16,21 0-16,-22 0 0,22 0 0,0 21 16,0-21-16,0 21 0,21 0 15,0 0-15,21 0 16,0 1-16,21-22 0,-20 21 0,20 0 15,0-21-15,1 21 0,-1-21 0,-21 21 16,21 0-16,-20-21 0,20 22 16,-21-1-16,-21 0 0,0 0 0,21-21 15,-21 21-15,0 0 0,0 1 16,0-1-16,0 0 0,0 0 0,0 0 16,0 0-16,0 1 0,21-1 15,-21 0-15,22 0 16,-1-21-16,0 0 15,0 0-15,0 0 0,22 0 0,-22 0 16,0 0-16,21 0 0,1 0 0,-1 0 16,0-21-16,1 0 0,-22 0 0,21-1 15,0 1-15,1 0 0,-22-21 16,21 21-16,-21-22 0,1 22 0,-22-21 16,0 21-16,0-22 0,0 1 0,0 0 15,0 20-15,0-20 0,0 21 16,0 0-16,0 0 0,-22 21 0,1 0 15,0 0-15,0 0 16,0 21-16,0 0 0,-1 0 0,1 0 16,0 22-16,0-22 0,21 21 0,0 0 15,0-20-15,0 20 0,0 0 0,0-21 16,21 1-16,21-1 0,-20 21 0,-1-42 16,21 21-16,-21 0 0,22-21 15,-1 0-15,0 0 0,1 0 0,-1 0 16,-21 0-16,21 0 0,1-21 0,-1 21 15,0-21-15,-20 0 0,20 0 0,-21 0 16,0-1-16,0 1 0,-21 0 16,0 0-16,0 0 0,0 0 0,0-22 15,0 22-15,0 0 0,0 0 16,0 0-16,-21 42 31,21 0-31,-21 0 0,21 21 16,0-20-16,0-1 0,0 0 0,0 21 15,0-21-15,0 1 0,0-1 0,0 21 16,0-21-16,0 0 0,0 1 16,0-1-16,0 0 15,0-42 17,0 0-32,0-1 15,0 1-15,0 0 0,0 0 16,0 0-16,21 0 0,-21-1 0,21-20 15,-21 21-15,22-21 0,-1 20 16,0 1-16,-21 0 0,21 0 0,0 0 16,0 0-16,1 21 0,-1 0 15,0 21-15,0 0 0,-21 0 16,0 0-16,21 0 0,0 22 16,-21-22-16,22 0 0,-22 0 0,21 22 0,0-22 15,-21 0-15,0 0 0,21 0 16,0 0-16,-21 1 15,0-44 17,21 22-17,-21-21-15,22 0 0,-22 0 0,0 0 16,21 0-16,0-22 0,0 22 16,-21-21-16,21 21 0,0-22 0,1 1 15,-1 21-15,0 0 0,0-1 0,21 1 16,-20 0-16,-1 21 0,0 0 15,0 21-15,-21 0 0,0 1 16,21 20-16,-21-21 0,0 0 0,0 22 16,0-22-16,0 0 15,0 21-15,0-21 0,0 1 0,0-1 16,0 0-16,0 0 0,0 0 0,0 0 16,0 1-16,0-1 0,21-21 31</inkml:trace>
  <inkml:trace contextRef="#ctx0" brushRef="#br0" timeOffset="85114.76">14118 9673 0,'0'0'0,"0"-21"0,-42-21 15,21 42 1,-1 0-16,1 0 15,0 0-15,0 21 0,0 0 16,0 0-16,21 0 0,-22 22 0,1-22 16,21 0-16,-21 21 0,21-20 0,-21 20 15,21-21-15,-21 21 0,21-20 0,0-1 16,0 0-16,0 0 0,0 0 0,0 0 16,21 1-16,0-1 15,0-21-15,0 0 0,1 0 0,-1 0 16,0 0-16,0 0 0,0 0 0,22 0 15,-22 0-15,0-21 0,21-1 0,-21 22 16,1-21-16,-1 0 0,0 0 0,0 0 16,0 0-16,-21-1 0,0 1 0,21-21 15,-21 21-15,0-22 0,0 22 16,0-21-16,0 21 0,-21-22 0,21 22 16,-21-21-16,0 21 0,-21 0 0,20-1 15,1 1-15,-21 21 0,21 0 0,0 0 16,-1 0-16,1 21 0,-21-21 0,21 22 15,0 20-15,21-21 0,-22 21 16,22-20-16,-21 20 0,21 0 16,0 1-16,0-22 0,0 21 0,0-21 15,21 0-15,1 1 0,-1-1 0,0 0 16,0 0-16,0-21 0,0 0 0,1 0 16,20 0-16,-21 0 0,0 0 0,22 0 15,-22 0-15,21 0 0,-21-21 0,0 0 16,22 21-16,-22-21 0,0-1 0,0 1 15,0 0-15,-21 0 0,22 0 16,-22 0-16,21-1 0,-21 1 0,0 0 16,0 0-16,21 0 0,-21 0 0,0 42 47,0 0-47,0 0 0,0 0 0,0 0 15,-21 22-15,21-22 0,0 0 16,0 0-16,0 22 0,-21-22 0,21 0 15,0 0-15,0 0 0,0 0 16,0 1-16,21-22 0,0 21 0,0 0 16,21-21-16,-20 0 0,20 0 0,-21 0 15,21 0-15,-20 0 0,-1 0 0,21 0 16,-21-21-16,0 21 0,1-21 16,-1 21-16,0-22 0,0 1 0,0 0 15,0 0-15,1 0 0,-1 0 16,-21-22-16,21 22 0,-21 0 0,21 0 15,-21 0-15,21-1 0,-21 1 0,0 0 16,0 0-16,-21 42 31,21 0-15,0 0-16,-21 1 0,21-1 0,0 0 16,-21 0-16,21 0 0,0 0 0,0 1 15,0-1-15,0 0 0,0 0 0,0 0 16,21 0-1,0-21-15,0 0 0,0 0 16,1 0-16,-1 0 0,0 0 16,0-21-16,0 21 0,0-21 15,1 0-15,-1 21 0,0-21 0,0 0 16,-21-1-16,0 1 0,21 0 0,0 0 16,-21 0-16,0 0 0,0-22 0,0 22 15,0 0-15,0 0 0,0 0 16,-21 21-16,0 0 15,0 21-15,21 0 0,-21 0 16,0 0-16,21 0 0,0 1 0,-22-1 16,22 0-16,0 0 0,-21 0 0,21 0 15,0 1-15,0-1 0,0 0 0,0 0 16,21-21 0,1 0-1,-1 0-15,0 0 16,0 0-16,0 0 0,22 0 15,-1 0-15,21 0 0,1-21 0,-1 21 16,1 0-16,-1-21 0,1 0 0</inkml:trace>
  <inkml:trace contextRef="#ctx0" brushRef="#br0" timeOffset="86177.64">16510 9906 0,'0'0'0,"21"0"32,0 0-32,0 0 15,1 0-15,-1 0 0,0 0 16,0-21-16,0 21 0,0-21 0,1 0 16,-22-1-16,21 22 0,-21-21 15,21-21-15,-21 21 0,0 0 0,0-1 16,0-20-16,0 21 0,0 0 0,0-22 15,-21 22-15,0 0 0,-1 0 0,1 21 16,0 0-16,0 0 0,-21 0 16,20 0-16,-20 0 0,21 21 0,-21 0 15,-1 0-15,22 22 0,0-1 16,-21 0-16,20 1 0,1 20 0,21-20 16,0-1-16,0 0 0,0-21 0,0 22 15,0-22-15,0 21 0,21-21 0,1 1 16,-1-1-16,0 0 0,0-21 0,0 0 15,22 0-15,-22 0 0,0 0 0,21 0 16,-21 0-16,22 0 0,-22-21 0,0 0 16,21-1-16,-20 22 0,-1-42 15,0 21-15,0 0 0,0-22 16,0 22-16,-21-21 0,22 0 0,-1 20 16,-21-20-16,0 0 0,0 21 0,21-22 15,-21 22-15,0 0 0,0 0 0,0 42 31,0 0-31,0 0 0,0 22 0,-21-22 16,21 21-16,0-21 0,0 22 16,0-22-16,0 21 0,0-21 0,0 0 15,0 1-15,0 20 0,0-21 0,21-21 16,0 21-16,-21 0 0,21 1 0,0-22 16,1 0-16,-1 0 0,0 0 0,0 0 15,0 0-15,0 0 0,1 0 16,-1 0-16,0-22 0,0 22 0,0-21 15,0 0-15,1-21 0,-1 21 16,0-1-16,0-20 0,0 0 0,0-1 16,1 1-16,-1 0 0,0-1 0,0 1 15,-21 0-15,0-1 0,21 22 0,-21-21 16,0 21-16,21 0 0,-21 42 16,-21-21-1,0 21-15,0 21 0,0-21 16,0 22-16,-1-1 0,22 0 0,-21 1 15,21-1-15,-21 0 0,0 1 0,21-22 16,0 21-16,0 1 0,0-22 16,0 0-16,0 0 0,0 0 0,0 0 15,0 1-15,21-1 0,0-21 0,0 0 16,1 0-16,-1 0 0,0 0 0,0 0 16,0 0-16,0 0 0,1-21 15,20 21-15,-21-22 0,0 1 0,22 0 16,-22 0-16,0-21 0,21 20 0,-21-20 15,1 0-15,-1-1 0,21 1 0,-21 0 16,0-22-16,1 22 0,-22 0 0,0-1 16,0 22-16,0-21 0,0 21 0,-22 21 31,1 0-31,0 21 16,-21 21-16,21-21 0,21 22 0,-22-1 15,1 0-15,21 1 0,-21-1 0,21 0 16,0 1-16,0-22 0,0 21 0,0 0 15,0-20-15,0-1 0,0 21 0,0-21 16,21 0-16,0-21 0,1 22 0,-1-22 16,0 0-16,0 0 15,0 0-15,0 0 0,1 0 16,-1 0-16,-21-22 0,21 1 0,0 0 16,0 0-16,0 0 0</inkml:trace>
  <inkml:trace contextRef="#ctx0" brushRef="#br0" timeOffset="86677.35">18986 9398 0,'0'0'16,"0"-21"-16,0 0 0,0 0 0,0-1 15,0-20-15,0 21 0,-21 0 16,21 42 0,0 0-16,0 0 15,0 22-15,0-1 0,0 0 0,0 1 16,0-1-16,0 0 0,0 1 15,0-1-15,0 0 0,0 1 0,-21-1 16,21-21-16,0 21 0,0-20 0,0-1 16,-21 0-16,21 0 0,-21 0 0,21 0 15,0 1-15,-21-22 0,-1 0 16,1 0-16,0 0 0,0 0 16,-21-22-16,20 22 0</inkml:trace>
  <inkml:trace contextRef="#ctx0" brushRef="#br0" timeOffset="87423.46">18394 9694 0,'42'0'15,"-21"0"-15,0 0 0,1 0 0,-1 0 16,0 0-16,21 0 0,1-21 0,-1 21 16,21-21-16,1 0 0,-1 0 0,1 0 15,-1-1-15,1 1 0,-1 0 0,1 0 16,-1 0-16,1-22 0,-22 22 0,1-21 15,-1 21-15,0-22 0,-21 22 0,1-21 16,-1 21-16,0-22 16,-21 22-16,0 0 0,0-21 0,0 21 15,0-1-15,-21 22 16,0 0-16,-1 0 0,1 22 0,0-1 16,0 21-16,0-21 0,0 22 0,21-1 15,-22 0-15,1 22 0,21-22 16,0 0-16,-21 22 0,0-22 0,21 22 15,-21-22-15,21 22 0,-21-22 0,21 0 16,0-21-16,0 22 0,0-22 0,0 21 16,0-21-16,0 1 0,0-1 15,21-42 17,0 21-32,0-22 0,0 1 0,0-21 15,1 21-15,-1-22 0,0 22 16,0-21-16,0 0 0,0 20 0,1-20 15,-1 21-15,0 0 0,0 0 0,0 21 16,-21 21 0,0 0-16,0 0 15,0 0-15,0 22 0,0-22 16,0 0-16,0 0 0,0 21 0,21-20 16,-21-1-16,22 0 0,-22 0 0,21 0 15,0-21-15,0 21 0,0 1 0,0-22 16,22 0-16,-22 0 0,21 0 15,1 0-15,-1 0 0,-21 0 0,21-22 16,1 1-16,-1 0 0,0 0 0,1 0 16,-1 0-16,-21-1 0,22-20 15,-22 21-15,0-21 0,0-1 0,-21 1 16,0 21-16,0-22 0,0 22 0,0 0 16,0 0-16,0 0 0,-21 21 15,0 0-15,0 21 0,-1 0 16,1 21-16,0-20 0,21 20 15,0-21-15,-21 21 0,21-20 0,0 20 0,0-21 16,0 21-16,0-20 0,0-1 16,0 0-16,21 0 0,0-21 15,0 21-15,1-21 0,-1 0 0,0 21 16,21-21-16,1 0 0,-1 0 0,0 0 16,1-21-16,-1 21 0</inkml:trace>
  <inkml:trace contextRef="#ctx0" brushRef="#br0" timeOffset="88047.1">21802 9377 0,'0'-21'16,"0"0"-16,0-1 15,0 1-15,0 0 16,0 0-16,-22 21 15,1 0 1,0 0-16,0 21 0,0 0 0,0 0 16,-1 22-16,1-1 0,0-21 0,21 22 15,-21 20-15,0-21 0,0 1 0,21-1 16,0 22-16,-22-22 0,22 0 0,0-21 16,0 22-16,0-1 0,0-21 0,0 0 15,22 1-15,-1-22 0,0 21 16,0-21-16,21 0 0,1 0 0,-1 0 15,0 0-15,1-21 0,-1 21 16,0-22-16,1 1 0,-1 0 0,0-21 16,1 21-16,-22-22 0,0 1 0,0 0 0,0-1 15,-21 1-15,0 0 0,0-1 16,0 1-16,0 0 0,-21-1 16,0 1-16,0 0 0,-21 20 0,20 1 15,-20 0-15,0 0 0,-1 0 0,22 21 16,-21 0-16,0 0 0,20 21 0,1 0 15,0-21-15,0 21 0,0 0 0,21 22 16,0-22-16,0 0 0,0 0 16,0 0-16,0 1 0,21 20 0,0-21 15,0-21-15,0 21 0,1 0 16,20-21-16,-21 0 0,21 0 0,1 0 16,-1 0-16,-21 0 0</inkml:trace>
  <inkml:trace contextRef="#ctx0" brushRef="#br0" timeOffset="88926.95">22606 9144 0,'0'0'0,"21"-42"0,0-64 15,0 64-15,-21 20 0,0 1 0,0 0 16,0 0-16,0 42 16,0 0-16,-21 0 0,0 22 15,0-1-15,0 0 0,0 22 0,-1-22 16,1 22-16,0-22 0,0 22 15,0-22-15,0 21 0,-1-20 0,1-1 16,21 0-16,-21 1 0,21-1 0,-21-21 16,21 22-16,0-22 0,0 0 0,0 0 15,0 0-15,0-42 32,0 0-17,0 0-15,21 0 0,0-1 0,0-20 16,1 21-16,20 0 0,-21-22 0,21 22 15,-20 0-15,20 21 16,0-21-16,1 21 0,-22 0 0,21 0 0,-21 0 16,22 0-16,-22 21 0,0-21 15,0 21-15,-21 0 0,0 1 0,0-1 16,0 0-16,0 0 0,0 0 0,0 22 16,-42-22-16,21 0 0,-1 0 0,-20-21 15,0 21-15,-1 0 0,1 1 16,0-22-16,-1 21 0,1-21 0,0 21 15,21-21-15,-22 0 0,22 0 0,0 0 16,0 0-16,0 0 0,-1 0 16,22-21-16,0 0 15,22 21 1,-1-22-16,21 22 0,-21 0 0,0 0 16,22 0-16,-1 0 0,0 0 15,1 0-15,20 0 0,-20 0 0,20 0 16,-21 0-16,22 0 0,-22 0 0,22-21 15,-22 21-15,0-21 0,1 21 0,-1-21 16,0 21-16,-20-21 0,-1 0 0,0-1 16,0 1-16,0 0 0,0 0 15,-21 0-15,0-22 0,22 22 0,-22 0 16,21-21-16,-21 21 0,0-1 0,0-20 16,0 21-16,0 0 0,0 0 0,0-1 15,-21 22-15,-1 0 16,22 22-16,0 20 15,-21-21-15,21 0 0,-21 22 16,21-1-16,0 0 0,-21 1 0,21-1 16,0 0-16,0 1 0,0 20 0,-21-21 15,21 1-15,0-1 0,-21 0 0,21 22 16,0-22-16,0 22 0,0-22 0,0 22 16,0-1-16,0-21 0,-22 22 15,1-22-15,0 1 0,0 20 0,0-21 16,21-20-16,-21 20 0,-1-21 0,22 0 15,-21 0-15,21 1 0,-21-22 16,0 0 0,21-22-16,0 1 15,0 0-15,0-21 0,0 21 0,0-22 16,0 22-16,0-21 0,0-1 0,0-20 16,0 21-16,0-1 0,0-20 0</inkml:trace>
  <inkml:trace contextRef="#ctx0" brushRef="#br0" timeOffset="89147.82">23220 9208 0,'0'0'0,"0"-22"0,0 1 16,21 0-16,-21 0 0,0 0 16,0 42 46,0 0-62,0 0 16,21 0-16,0-21 0,-21 22 15,21-22-15,1 21 0,-1 0 0</inkml:trace>
  <inkml:trace contextRef="#ctx0" brushRef="#br0" timeOffset="89487.52">23685 9525 0,'64'0'16,"-64"-21"-16,21 21 15,0-21-15,0 0 0,-21-1 16,22 1-16,-22 0 0,21 0 16,-21 0-16,0 0 0,0-1 0,0 1 15,0 0-15,-21 21 16,-1 0-16,1 0 0,0 21 0,0 0 15,0-21-15,0 43 0,-1-22 0,1 0 16,0 0-16,0 22 16,21-1-16,0-21 0,0 21 0,0 1 15,0-22-15,0 0 0,0 21 0,0-20 16,0-1-16,21 0 0,0 0 0,0-21 16,1 21-16,-1-21 0,0 0 0,0 0 15,0 0-15,0 0 0,1 0 16,-1 0-16,0 0 0,0 0 0,0-21 15,22 21-15,-22-21 0,0 0 0,0 0 16,0-1-16,0 1 0</inkml:trace>
  <inkml:trace contextRef="#ctx0" brushRef="#br0" timeOffset="90270.92">24278 9419 0,'0'0'0,"0"-21"0,0 0 15,-21 21 16,0 0-31,0 21 16,-1 0-16,1 0 0,21 1 16,0-1-16,-21 0 0,21 0 0,-21 21 15,21-20-15,0-1 0,0 0 0,0 0 16,0 0-16,0 0 0,21 1 0,0-1 16,-21 0-16,21 0 15,1-21-15,20 21 0,-21-21 0,0 0 0,0 0 16,1 0-16,-1 0 0,0 0 15,0 0-15,21 0 0,-20-21 0,-1 21 16,0-21-16,0 0 0,0 0 0,0-22 16,1 22-16,-1-21 0,0-1 15,0 1-15,0 21 0,0-21 0,1-22 16,-1 22-16,0-1 0,-21 1 0,21 0 16,0-1-16,-21 1 0,0 0 0,0 21 15,21-1-15,-21 1 0,0 0 0,-21 21 31,0 21-31,21 0 0,-21 22 16,0-22-16,0 21 0,21 1 0,-22-22 16,1 21-16,21 0 0,-21 1 15,21-1-15,0-21 0,0 22 16,0-1-16,-21-21 0,21 21 0,0-20 16,0 20-16,0-21 0,0 0 0,0 0 15,0 1-15,0-1 0,0 0 0,21 0 16,0-21-16,0 0 15,1 0-15,-1 0 0,0 0 16,0 0-16,0 0 0,22 0 0,-22-21 16,0 0-16,0 0 0,0 21 0,22-22 15,-22 1-15,0 0 0,0 0 16,0 0-16,-21-22 0,21 22 0,-21 0 16,22 21-16,-22-21 0,0 0 15,-22 21-15,1 0 16,0 0-16,0 21 0,0-21 15,21 21-15,-21 0 0,21 0 0,0 1 16,0-1-16,0 0 0,0 0 0,0 0 16,0 0-16,0 1 0,0-1 15,0 0-15,0 0 0,0 0 16,0 0-16,0 1 16,-22-22-1,1 21-15,0-21 16,0 0-1,0 0-15,21-21 32,0-1-32,0 1 15,21 0-15,-21 0 0</inkml:trace>
  <inkml:trace contextRef="#ctx0" brushRef="#br0" timeOffset="90627.96">24405 9208 0,'0'0'0,"-21"0"0,-21 0 16,42-22-1,21 22 1,0 0-16,0 0 0,21 0 0,1 0 15,-1 0-15,0 0 0,22 0 0,-22 0 16,1 0-16,20 0 0,-21 0 0,1 0 16,-1-21-16,-21 21 0,0 0 15,1 0-15,-1 0 0,0 0 16,-42 0 46,0 0-46,-1 21-16,1-21 0,0 0 16,0 22-16</inkml:trace>
  <inkml:trace contextRef="#ctx0" brushRef="#br0" timeOffset="93107.18">550 12615 0,'0'0'0,"0"-21"0,0 0 16,-21 21-16,21-21 15,0 0 1,0 42 15,0 0-31,0 0 16,0 0-16,0 22 0,0-1 0,0 0 15,0 1-15,0 20 0,0-20 16,0-1-16,-21 21 0,21-20 0,-21-1 16,21 0-16,0 1 0,0-22 15,0 21-15,-21-21 0,21 1 16,0-1-16,0 0 16,0-42 15,21 0-16,0-1-15,0 1 0,0-21 16,0 21-16</inkml:trace>
  <inkml:trace contextRef="#ctx0" brushRef="#br0" timeOffset="93656.97">1016 12679 0,'0'-21'16,"0"0"-16,21 21 0,-21-22 16,21 22-16,-21-21 0,21 0 15,1 0-15,-1 21 0,0-21 16,0 21-16,0 0 16,0 0-16,1 0 0,-1 0 15,0 0-15,-21 21 0,21 0 16,0 0-16,-21 22 0,0-22 0,0 21 15,0 0-15,0 1 0,0-1 16,0 0-16,0 1 0,-21-1 16,0-21-16,0 22 0,0-1 0,-22-21 15,22 21-15,-21-20 0,21-1 16,-1 0-16,-20 0 0,21-21 0,0 0 16,0 0-16,-1 0 15,1 0-15,0 0 0,21-21 16,0 0-16,0 0 0,0-1 15,0-20-15,0 21 0,0 0 0,0-22 16,0 22-16,0 0 0,0 0 16,21 21-16,0-21 0,1 21 15,-1 0-15,0 0 0,0 21 16,0 0-16,0 0 0,1 0 16,-1 1-16,0-1 0,0 0 0,0 0 15,-21 21-15,21-20 0,1-1 16,-22 0-16,21-21 0,-21 21 0,0 0 15,0 0-15,21-21 0,-21 22 16,21-22-16,0 0 31,0 0-31,1-22 16,-1 1-16</inkml:trace>
  <inkml:trace contextRef="#ctx0" brushRef="#br0" timeOffset="93915">1757 12975 0,'21'0'0,"-21"-21"47,0 0-31,-21 21 30,0 0-46,-1 21 16,22 0-16,0 0 16,0 1-1</inkml:trace>
  <inkml:trace contextRef="#ctx0" brushRef="#br0" timeOffset="94899.44">2561 13187 0,'0'21'0,"0"-42"0,0 21 31,21-21-31,0 0 16,-21-1-16,22 1 16,-1 0-16,0-21 0,-21 21 0,21-22 15,0 1-15,0 0 0,1-1 16,-1 1-16,-21 0 0,21-1 0,0 1 16,-21 0-16,0 20 0,0 1 0,0 0 15,0 0-15,0 0 16,-21 21-16,0 0 15,0 21-15,-1 0 0,1 0 0,0 0 16,0 1-16,21-1 0,0 0 16,0 0-16,0 21 0,21-20 0,0-1 15,0 0-15,22 0 0,-22 0 0,21 0 16,-21 1-16,22-1 0,-22 0 16,21-21-16,-21 21 0,1 0 0,-1 0 15,0 1-15,-21-1 0,0 0 16,21-21-16,-21 21 0,21 0 0,-21 0 15,21 1 1,1-22 0,-1 0-16,0 0 0,0 0 15,0 0-15,0 0 0,22 0 0,-22-22 16,0 22-16,0-21 0,22 0 16,-22 0-16,0 0 0,21 0 0,-21-1 15,1 1-15,-1-21 0,0 21 0,0-22 16,0 1-16,-21 21 0,0-21 15,0 20-15,0-20 0,0 21 0,0 0 16,0 0-16,-21 21 16,0 0-16,0 0 15,0 0-15,-1 21 0,1 0 0,21 0 16,-21 0-16,0 22 0,21-22 16,-21 21-16,21 0 0,0-20 15,0 20-15,0-21 0,0 21 0,21-20 16,0-1-16,0 0 0,0 0 0,1 0 15,-1 0-15,21-21 0,0 0 16,-20 0-16,20 0 0,0 0 0,-21 0 16,22 0-16,-1-21 0,-21 0 0,22 21 15,-22-21-15,21 0 0,-21-22 16,0 22-16,1 0 0,-1-21 0,0 21 16,0-22-16,0 1 0,-21 0 0,0-1 15,0 1-15,21 0 0,-21-1 0,0 1 16,22 21-16,-22-22 15,0 1-15,0 21 0,0 0 0,0 0 16,-22 21 0,22 21-16,-21 0 0,21 0 15,0 21-15,-21 1 0,21-22 0,-21 21 16,21 1-16,-21-1 0,21 0 0,0 1 16,0-1-16,0-21 0,0 21 15,0-20-15,0 20 0,0-21 0,0 0 16,21 0-16,0 1 0,0-22 15,0 0-15,1 0 16,-1 0-16,0 0 0,0 0 16,0-22-16,-21 1 0,21 21 15,1-21-15,-22 0 0,0 0 0,0 0 16</inkml:trace>
  <inkml:trace contextRef="#ctx0" brushRef="#br0" timeOffset="95099.68">4043 12658 0,'0'0'0,"21"0"31,0 0-15,0 0-16,0 0 0,1 0 16,-1 0-16,0 0 0,0-21 15,0 21-15,0 0 0,1-22 0,-22 1 16,21 21-16,-21-21 15,21 21-15,0-21 0</inkml:trace>
  <inkml:trace contextRef="#ctx0" brushRef="#br0" timeOffset="96413.52">4974 13039 0,'0'0'0,"21"0"16,0 0-16,1 0 16,-1-21-16,0 21 0,0-22 15,0 1-15,0 0 0,1 0 0,-22 0 16,21 0-16,0-1 0,-21 1 15,0-21-15,0 21 0,0 0 16,0-22-16,0 22 0,0 0 0,-21 0 0,0-22 16,-1 22-16,1 21 0,0-21 15,0 21-15,-21 0 0,20 0 16,-20 0-16,21 0 0,-21 0 0,-1 21 16,1 0-16,21 1 0,-22 20 0,22-21 15,-21 21-15,21-20 0,21 20 16,0 0-16,0-21 0,0 22 0,0-22 15,0 0-15,0 0 0,21 0 0,0 1 16,0-22-16,22 0 0,-22 21 16,21-21-16,0 0 0,1 0 0,-22 0 15,21 0-15,1-21 0,-22-1 0,21 22 16,-21-21-16,0 0 0,22 0 0,-22 0 16,-21 0-16,21-1 15,0 1-15,-21 0 0,21-21 0,-21 21 16,0-22-16,0 22 0,0 0 0,0 0 15,0 0-15,0-1 0,0 44 32,0-1-32,0 0 15,0 0-15,0 21 0,0-20 0,-21 20 16,21 0-16,0-21 0,0 22 16,0-22-16,0 0 0,0 0 0,21 22 15,1-43-15,-1 21 0,0 0 16,0-21-16,21 0 0,1 0 15,-22 0-15,21 0 0,1 0 0,-1 0 16,0-21-16,1 21 0,-1-21 0,0-1 16,1 1-16,-22 21 0,21-21 0,-21 0 15,0-21-15,1 20 0,-1 1 16,0 0-16,-21-21 0,21 21 0,-21-1 16,0 1-16,0-21 0,0 21 0,0 0 15,-21 42 16,21 0-31,-21 0 0,21 21 16,0-20-16,0-1 0,0 0 16,-21 21-16,21-21 0,0 1 15,0-1-15,0 0 0,0 0 0,21-21 16,-21 21-16,21-21 0,0 0 0,0 0 16,0 0-16,1 0 0,-1 0 0,0 0 15,0 0-15,0 0 0,0-21 16,1 21-16,-22-21 0,21 0 0,0 0 15,0-1-15,0 1 0,0 0 0,-21 0 16,22 0-16,-22-22 0,21 22 16,-21 0-16,21 0 0,-21 0 0,0 0 15,0-1-15,0 1 0,0 42 32,0 1-32,0-1 15,0 0-15,-21 0 0,21 0 0,-21 22 16,-1-22-16,22 0 0,-21 0 0,21 0 15,0 0-15,-21 1 0,21-1 0,-21 0 16,21 0-16,-21-21 0,21 21 16,0-42 15,0 0-31,0 0 16,21 0-1,0-22-15,-21 22 0,21 0 0,0-21 0,1 20 16,-1-20-16,0 21 0,0-21 15,0 20-15,0-20 0,1 21 0,-1 0 16,0 0-16,21 21 0,-21 0 16,1 0-16,-1 0 0,0 0 15,0 21-15,-21 0 0,21 0 0,-21 0 16,0 0-16,0 22 0,0-22 0,0 0 16,0 21-16,0-20 0,0-1 15,0 0-15,0 21 0,-21-21 0,0 1 16,21-1-16,-21 0 0,21 0 15,-21-21 1,21 21-16,-22-21 31,22-21-15,0 0-16</inkml:trace>
  <inkml:trace contextRef="#ctx0" brushRef="#br0" timeOffset="96767.31">5778 12298 0,'0'0'0,"-21"21"16,0 0-1,0-21-15,42 0 16,0 0-16,0 0 16,1 0-16,-1 0 0,0-21 0,0 0 15,0 21-15,0-21 0,-21 0 16,0-1 15,-21 22-15,0 0-1,0 22 1,21-1-16,0 0 16,0 0-16,-21-21 15,21 21-15</inkml:trace>
  <inkml:trace contextRef="#ctx0" brushRef="#br0" timeOffset="143415.79">7429 12340 0,'0'0'0,"22"0"0,-1-21 0,-21 0 16,0 0-1,0 0 1,0 42 31,0 0-47,0 0 0,0 0 0,0 0 15,0 22-15,0-1 0,0 0 0,0 1 16,0-1-16,0 22 0,-21-22 16,21 21-16,-22-20 0,1 20 0,0-20 15,21-1-15,0 0 0,-21-21 0,21 22 16,-21-22-16,21 0 0,0 0 15,0 0-15,-21-21 0,21 22 0,0-44 32,0 1-17,0 0-15,0-21 16,0 21-16,21-22 0,-21 1 0,21 0 16,0-1-16,-21 1 0,0-22 0,21 22 15,0 0-15,-21-22 0,0 22 16,22 0-16,-1-22 0,-21 22 0,21-1 15,-21 1-15,0 21 0,0-21 16,21 20-16,-21 1 0,21 21 0,-21-21 16,21 21-1,-21 21-15,22-21 0,-22 21 16,0 22-16,21-22 0,0 21 16,0 1-16,-21-22 0,21 21 0,-21 0 15,0 1-15,0-1 0,0 0 0,0 1 16,0-1-16,0 0 0,0 1 15,0-1-15,0-21 0,0 22 0,0-22 16,0 21-16,0-21 0,0 0 0,0 1 16,0-1-16,0 0 15,0-42 17,0 0-17,0-1-15,-21 1 0,0 0 0,0 0 16,21 0-16,-21 0 0,-22-1 0,22 1 15,0 0-15,-21 0 0,20 0 16,1 21-16,-21 0 0,21 0 16,0 0-16,-1 0 0,1 0 0,0 0 15,0 0-15,0 0 0,21 21 16,0 0-16,0 0 16,0 0-16,21 1 15,0-22-15,0 0 0,0 0 16,1 0-16,20 0 0,-21 0 15,21 0-15,1-22 0,-1 1 16,22 0-16,-22 0 0,0 0 0,22 0 0,-22-22 16,0 22-16,22 0 0,-22-21 15,-21 20-15,22-20 0,-22 21 16,0 0-16,0-22 0,0 22 0,1 0 16,-22 0-16,0-21 0,0 20 15,21 1-15,-21 0 0,0 0 0,0 0 16,0 0-16,0 42 31,-21 0-31,-1 21 16,22-21-16,-21 1 0,21 20 0,-21 0 15,0 1-15,0-22 0,21 21 16,-21 0-16,21 1 0,-22-1 16,22 0-16,0 1 0,0-1 0,0 0 15,0-20-15,0-1 0,0 21 0,22-21 16,-1-21-16,0 21 0,21 1 15,-21-22-15,22 0 0,-22 0 0,21 0 16,-21 0-16,22 0 0,-22-22 0,21 1 16,-21 0-16,1 0 0,20 0 15,-21-22-15,0 22 0,0-21 0,1 0 16,-1-1-16,0 1 0,0 0 0,0-1 16,0 1-16,1 21 0,-22-22 0,0 1 15,0 21-15,21 0 16,-21-22-16,0 22 0,0 0 0,0 0 15,-21 21 1,-1 21 0,1 0-16,21 0 15,-21 1-15,21-1 0,-21 21 0,21-21 16,-21 22-16,21-1 0,0-21 16,0 21-16,0 1 0,0-1 0,0 0 15,0 1-15,0-22 0,0 21 0,21-21 16,0 1-16,0 20 0,0-21 15,1 0-15,-1-21 0,0 21 0,0 1 16,0-22-16,0 0 0,1 0 16,-1 0-16,0 0 0,0 0 15,0 0-15,0 0 0,1-22 16,-1 1-16,0 0 0,0 0 0,0 0 16</inkml:trace>
  <inkml:trace contextRef="#ctx0" brushRef="#br0" timeOffset="144386.74">9885 12615 0,'0'0'0,"-21"0"0,-1 0 16,1 0-16,0 0 0,0 0 16,0 0-16,0 0 0,42 22 47,0-22-47,0 0 15,0 0-15,22 21 0,-1-21 0,0 0 16,1 0-16,20 0 0,-21 0 15,22 0-15,-1 0 0,1 0 0,-22 0 16,22 0-16,-1 0 0,1 0 0,-1 0 16,-20 0-16,20 0 0,-21-21 15,22 21-15,-22 0 0,1 0 16,-1-22-16,-21 22 0,21 0 0,-20 0 16,-1-21-16,0 21 0,0 0 0,-21-21 15,21 21-15,-21-21 16,0 0-1,0 0-15,-21 21 16,21-22-16,-21 22 0,0 0 0,0-21 16,-1 0-16,-20 21 0,21 0 15,0-21-15,0 21 0,-22 0 16,22 0-16,0 0 0,0 0 0,0 0 16,-1 0-16,1 0 0,0 0 15,21 21 16,21-21-15,0 0-16,1 0 0,20 0 16,-21 0-16,0 0 0,0 0 15,22 0-15,-22 0 0,0 0 0,21 0 16,-20 0-16,-1 0 0,21 0 0,-21-21 16,0 21-16,1 0 0,-1 0 15,0 0 1,-21 21-1,0 0-15,0 0 16,-21 1-16,0-1 0,-1-21 16,1 42-16,0-21 0,0 0 0,21 1 15,-21-1-15,0 21 0,-1-21 0,1 0 16,0 1-16,0 20 0,21-21 0,-21 0 16,21 0-16,-21 1 0,-1-1 15,22 0-15,0 0 16,0 0-1,0-42 17,0 0-17</inkml:trace>
  <inkml:trace contextRef="#ctx0" brushRef="#br0" timeOffset="147675.29">12277 12658 0,'0'-21'62,"0"-1"-46,0 1-16,21 0 0,0 0 15,0 0-15,0 0 0,0-1 16,-21 1-16,22 0 0,-1-21 16,-21 21-16,21-22 0,-21 22 0,0 0 15,0 0-15,0-22 0,0 22 0,-21 0 16,0 0-16,-1 21 16,1 0-16,0 0 0,0 0 0,0 0 15,0 0-15,-1 0 0,-20 0 0,21 21 16,0 0-16,0 0 0,-1 1 0,1 20 15,21-21-15,0 0 16,0 0-16,0 1 0,0-1 0,0 0 0,0 0 16,21-21-16,1 21 0,-1-21 15,0 0-15,0 0 0,0 0 0,0 0 16,1 0-16,20 0 0,-21 0 16,21 0-16,-20-21 0,20 21 0,-21-21 15,0 0-15,22 0 0,-22-1 0,0 1 16,21 0-16,-21 0 0,-21-21 0,22 20 15,-1 1-15,-21 0 16,0 0-16,0 42 31,0 0-15,0 0-16,0 1 0,-21-1 0,21 21 0,-22-21 16,22 22-16,0-1 0,0-21 15,0 21-15,-21-20 0,21-1 0,0 21 16,0-21-16,0 0 0,0 1 15,0-1-15,0 0 0,0 0 0,21 0 16,1 0-16,-1-21 0,0 22 16,0-22-16,0 0 0,22 0 0,-22 0 15,0 0-15,21-22 0,-21 1 16,1 0-16,20 21 0,-21-21 0,21 0 16,-20 0-16,-1-1 0,0 1 0,0 0 15,0-21-15,0 21 0,-21-1 0,22 1 16,-22 0-16,0 0 15,0 0-15,0 0 0,0-1 0,0 1 16,-22 21 0,1 0-16,0 21 15,0-21-15,0 22 0,0-1 16,-1 0-16,1 0 0,0 21 0,21-20 16,-21-1-16,21 0 0,0 0 0,0 0 15,0 0-15,0 1 0,0-1 0,0 0 16,21 0-16,0 0 0,0 0 15,1-21-15,-1 0 0,21 0 0,-21 0 16,22 0-16,-22 0 0,21 0 0,0 0 16,-20-21-16,20 0 0,0 0 15,-21 0-15,22 0 0,-22-1 16,21 1-16,-21-21 0,1 21 0,-1-22 16,0 1-16,0 21 0,-21-21 0,0-22 15,21 22-15,-21-1 0,21 1 0,-21-21 16,0 20-16,0-20 0,0 20 15,0 1-15,0 21 0,22-21 0,-22 20 16,0 1-16,0 0 0,21 21 0,-21 21 31,0 22-31,0-22 0,0 21 16,0 0-16,0 1 0,0 20 0,0-20 16,0 20-16,0-21 0,-21 22 15,-1-22-15,22 1 0,-21-1 0,21 0 16,0 1-16,0-22 0,0 21 15,0-21-15,0 0 0,0 1 0,0-1 16,21 0-16,1 0 0,-1-21 0,0 0 16,-21 21-16,21-21 0,0 0 0,0 0 15,1 0-15,-22-21 0,21 0 16,0 21-16,-21-21 0,0 0 0,21-22 16,-21 22-16,21 0 0</inkml:trace>
  <inkml:trace contextRef="#ctx0" brushRef="#br0" timeOffset="147855.19">13441 12340 0,'0'0'0,"-21"0"0,-1 0 15,1 21-15,42-21 16,22 0 0,-22 0-16,0 0 0,21-21 15,-20 21-15,20-21 0,-21 21 0,21-21 16,1 21-16,-22-21 0,21 21 15,-21 0-15,22-21 0,-22 21 16,0-22-16</inkml:trace>
  <inkml:trace contextRef="#ctx0" brushRef="#br0" timeOffset="149123.6">14478 12658 0,'0'0'16,"21"0"-16,0 21 16,0-21-16,1 0 0,-1 0 0,-21-21 15,21 21-15,-21-21 0,21-1 0,-21 1 16,21 21-16,-21-21 0,0 0 0,0-21 16,0 20-16,0 1 15,0 0-15,0-21 0,-21 21 0,0-1 16,0 1-16,0 0 0,-1 0 0,1 21 15,0 0-15,0 0 0,0 0 0,-22 0 16,22 0-16,0 0 0,-21 21 16,21 0-16,-1 0 0,1 1 0,-21-1 15,21 21-15,0-21 0,21 0 0,-22 1 16,22 20-16,0-21 0,0 0 0,0 0 16,0 22-16,0-22 0,0 0 15,22-21-15,-1 21 0,0 0 16,0-21-16,0 0 0,0 0 0,1 0 0,-1 0 15,21 0-15,-21 0 0,0 0 16,22-21-16,-22 0 0,0 0 16,0 0-16,0 0 0,1-1 0,-1 1 15,-21 0-15,0 0 0,21-21 0,-21 20 16,21 1-16,-21 0 0,0 0 0,0 0 16,0 0-16,0-1 0,0 1 0,0 42 31,0 1-16,0 20-15,0-21 0,0 0 16,0 0-16,0 22 0,0-22 0,0 0 16,0 21-16,0-20 0,0-1 15,0 0-15,0 0 0,21 0 16,-21 0-16,21 1 0,1-22 0,-22 21 16,21-21-16,0 0 0,0 0 0,0 0 15,0 0-15,1 0 0,-1 0 16,0 0-16,0-21 0,21-1 0,-20 22 15,-1-21-15,0 0 0,-21 0 0,21-21 16,0 20-16,0 1 0,-21 0 16,0 0-16,0 0 0,22-22 0,-22 22 0,0 0 15,0 42 17,0 0-17,0 1-15,0-1 0,0 0 16,0 0-16,0 0 0,0 0 15,0 1-15,0-1 0,0 0 0,21 0 16,0 0-16,0 0 0,0-21 0,0 22 16,22-22-16,-22 0 0,0 0 0,21 0 15,-20 0-15,20 0 0,-21 0 16,21 0-16,-20-22 0,-1 1 0,0 0 16,0 0-16,0 0 0,0 0 0,-21-1 15,22 1-15,-22 0 0,0 0 16,0-21-16,0 20 0,0 1 0,0 0 15,0 0-15,0 0 16,21 21-16,0 0 16,-21 21-16,0 0 15,0 0-15,0 0 0,0 1 0,0-1 16,0 0-16,0 0 0,0 0 0,0 0 16,0 22-16,0-22 0,-21 0 15,21 0-15,0 0 0,0 1 16,-21-1-16,-1-21 31,22-21-15,0-1-16,0 1 15,0 0-15,0 0 0,0 0 0,0 0 16,0-22-16,0 22 0,0 0 0,22-21 16,-22 20-16,21-20 0,0 21 15,0 0-15,0 0 0,0-1 0,-21 1 16,22 0-16,-1 0 0,0 21 0,0 0 15,0 0-15,0 0 0,1 21 0,-1 0 16,0 0-16,-21 1 0,21-1 0,0 0 16,0 21-16,-21-21 0,0 1 15,22-1-15,-22 21 0,0-21 0,21 0 16,-21 22-16,0-22 0,0 0 16,0 0-16,0 0 0,0 1 0,-21-1 15,-1-21-15,1 21 16,0-21-1,0 0-15,21-21 16,-21 0-16,21-1 0,0 1 16,-21 0-16</inkml:trace>
  <inkml:trace contextRef="#ctx0" brushRef="#br0" timeOffset="149311.01">15515 12150 0,'0'0'0,"-21"-21"16,21-1-16,-21 22 16,21-21-16,-21 21 0,42 0 47,0 0-47,0 0 0,0 0 0,0 0 15,1 0-15</inkml:trace>
  <inkml:trace contextRef="#ctx0" brushRef="#br0" timeOffset="150327.56">17611 12467 0,'0'0'15,"21"-21"-15,-21 0 0,0 0 0,21 0 0,-21-1 16,0 1-16,0 0 0,0 0 0,0-21 16,0 20-16,0 1 0,0-21 15,0 21-15,0 0 0,-21 21 16,0-22-16,-1 22 0,1 0 0,-21 0 16,21 0-16,-22 22 0,1-22 0,0 21 15,-1 21-15,1-21 0,0 22 16,-1-1-16,22-21 0,-21 21 0,21 1 15,21-22-15,0 21 0,-21-21 0,21 1 16,0-1-16,0 0 0,0 0 0,0 0 16,21-21-16,0 21 0,0-21 0,0 0 15,0 0-15,1 0 0,-1 0 16,0 0-16,0 0 0,0 0 0,0 0 16,1-21-16,-1 21 0,0-21 0,0 0 15,0 0-15,0 0 0,1-1 16,-1-20-16,0 21 0,-21 0 0,0 0 15,21-1-15,-21 1 0,21 0 16,-21 0-16,0 42 16,0 0-1,-21 0-15,21 1 0,-21-1 16,21 21-16,0-21 0,0 0 0,0 1 16,0-1-16,0 0 0,21 0 15,0 0-15,-21 0 0,21 1 0,1-22 16,-1 21-16,0 0 0,0-21 0,0 0 15,0 0-15,1 0 0,-1 0 0,0 0 16,0 0-16,0 0 0,0-21 16,1 0-16,-1-1 0,0 1 15,0 0-15,0 0 0,0 0 0,1-22 16,-22 1-16,21 0 0,0-1 0,-21 1 16,21 0-16,-21-1 0,0-20 0,21 21 15,-21-1-15,0 1 0,0 0 0,0-1 16,0 22-16,0 0 0,0 0 15,0 42 1,-21 21-16,21-21 16,-21 22-16,21-1 0,0 0 0,0 1 15,-21-1-15,21 0 0,0 1 0,0-1 16,0 0-16,0 1 16,0-1-16,0-21 0,0 22 0,0-22 15,0 0-15,21 0 0,-21 0 0,0 0 16,21 1-16,0-22 0,0 0 0,-21 21 15,22-21-15,-1 0 0,0 0 0,0 0 16,0-21-16,0-1 0,1 22 0,20-21 16,-21-21-16,0 21 0,0-22 15,1 22-15,-1-21 0,0-22 0,0 22 16,0-21-16,-21-1 0,21 22 0,1-22 16,-22 22-16,0 0 0,0-1 0,0 22 15,0 0-15,0 42 16,0 0-1,-22 22-15,1-1 0,21 0 0,-21 1 16,21 20-16,-21-21 0,21 1 0,0 20 16,0-20-16,0-1 0,0 0 0,0-21 15,0 22-15,0-22 0,0 0 16,21 0-16,-21 0 0,0 1 0,21-22 16,0 21-16,1-42 15,-1 21 1,-21-22-16</inkml:trace>
  <inkml:trace contextRef="#ctx0" brushRef="#br0" timeOffset="150771.29">20278 12044 0,'0'0'0,"21"-21"15,0 0-15,0-1 0,0-20 16,-21 21-16,21-21 0,1 20 0,-1-20 15,-21 21-15,0-21 0,21 20 0,-21 1 16,0 0-16,0 42 16,0 0-16,-21 1 0,21 20 15,-21-21-15,-1 43 0,1-22 0,21 0 16,0 22-16,-21-22 0,0 22 16,21-22-16,0 21 0,0-20 0,0-1 15,0 0-15,0-20 0,0 20 0,0-21 16,0 0-16,0 0 0,0 1 0,0-1 15,-21 0-15,21 0 16,-21-21-16,-1 0 0,1 0 16,0 0-16,0-21 15,0 0-15,-22 0 0,22 21 0</inkml:trace>
  <inkml:trace contextRef="#ctx0" brushRef="#br0" timeOffset="151522.91">19854 12340 0,'0'0'0,"21"-21"16,22 21-16,-22 0 15,21 0-15,1 0 0,-1 0 16,21 0-16,-20 0 0,41 0 16,-20 0-16,21-21 0,-1 0 0,-20 21 15,20-21-15,1-1 0,0 22 0,-22-21 16,-20-21-16,20 21 0,-21 0 0,1-22 16,-22 22-16,0-21 0,0 21 15,-21-22-15,0 22 0,0-21 0,0 21 16,0-1-16,0 1 0,0 0 0,-21 21 15,0 0-15,0 0 16,21 21-16,-21 0 0,21 22 16,0-22-16,0 21 0,0 1 15,0-1-15,0 0 0,0 1 16,0-1-16,0 0 0,0 1 0,0-22 0,0 21 16,0-21-16,0 22 0,0-22 15,0 0-15,0 0 0,0 0 0,0 0 16,0 1-16,0-44 47,21 22-47,0-21 0,-21 0 15,21 0-15,0-21 0,0 20 0,1 1 16,-1-21-16,0 21 0,0 0 16,0-1-16,0 1 0,1 0 0,-1 21 15,0 0 1,-21 21-16,0 0 15,0 1-15,0-1 0,0 0 16,0 0-16,0 21 0,0-20 16,0-1-16,21 0 0,-21 0 15,21 0-15,0 0 0,1-21 0,-22 22 16,21-22-16,0 21 0,21-21 0,-21 0 16,1 0-16,-1 0 0,21 0 0,-21 0 15,22 0-15,-22-21 0,0-1 16,21 1-16,-21 0 0,1 0 0,-1 0 15,-21-22-15,0 22 0,21-21 16,-21 21-16,0-22 0,0 22 0,0 0 0,0 0 16,-21 21-1,0 21 1,-1 0-16,1 0 0,0 1 0,21-1 16,0 0-16,-21 21 0,21-21 0,0 1 15,0-1-15,0 0 0,0 0 0,0 0 16,0 0-16,21 1 0,0-22 15,-21 21-15,21-21 0,1 0 16,-1 0 0,0 0-16,0 0 0,-21-21 15,21-1-15,-21 1 16</inkml:trace>
  <inkml:trace contextRef="#ctx0" brushRef="#br0" timeOffset="152124.07">22945 12002 0,'21'0'0,"0"0"0,0-22 15,0 1-15,-21 0 16,0 0-16,-21 21 47,0 21-47,21 0 0,-21 0 0,21 22 15,-21-22-15,21 21 0,-22 1 16,22-1-16,0-21 0,0 21 0,0 1 0,0-22 16,0 21-16,22-21 0,-1 1 0,0-1 15,0 0-15,21 0 16,-20-21-16,-1 21 0,0-21 0,21 0 16,-21 0-16,1 0 0,20 0 0,-21 0 15,0-21-15,22 21 0,-22-21 0,-21 0 16,21-22-16,-21 22 0,21 0 0,-21-21 15,0-1-15,0 1 0,0 0 16,-21-1-16,0 1 0,21 21 0,-21-21 16,-1 20-16,1 1 0,0 0 0,0 21 15,0 0-15,0 0 0,-1 0 0,1 0 16,0 21-16,0 0 16,21 1-16,-21-1 0,21 0 15,0 0-15,0 0 0,0 0 0,0 1 16,0-1-16,0 0 0,21 0 15,0-21-15,0 0 0,0 0 0,1 0 16,20 0-16,-21 0 0,21 0 16,1-21-16</inkml:trace>
  <inkml:trace contextRef="#ctx0" brushRef="#br0" timeOffset="152875.59">23897 11726 0,'0'0'0,"0"-21"0,0-21 0,0 21 16,0 0-16,0-1 15,0 44 1,0-1-16,-21 0 16,21 0-16,0 21 0,-21-20 0,21 20 15,-21 0-15,-1 1 0,22-1 16,-21 0-16,0 1 0,0-1 0,21 0 16,-21-21-16,0 22 0,21-22 0,0 21 15,-22-21-15,22 1 0,-21-1 0,21 0 16,-21-21-16,21 21 0,21-42 47,0 0-47,1 0 0,-1 21 15,0-22-15,0 1 0,0 0 0,0 0 16,22 21-16,-22-21 0,0 21 16,21 0-16,-20 0 0,-1 0 0,0 0 15,0 0-15,0 0 0,0 0 0,1 21 16,-22 0-16,0 0 0,0 0 15,0 1-15,0-1 0,-22 0 16,1 0-16,0 0 0,0-21 16,0 21-16,-22-21 0,22 22 0,-21-22 15,0 0-15,20 21 0,1-21 0,0 0 16,0 0-16,0 0 0,42 0 31,0 0-15,0 0-16,22 0 0,-22 0 0,21-21 15,-21 21-15,22-22 0,-22 22 0,21-21 16,-21 0-16,22 21 0,-22-21 0,21 0 16,-21 0-16,22 21 0,-22-22 15,21 1-15,-21 0 0,0 0 0,1 0 16,-22 0-16,21 21 0,-21 21 31,0 0-31,0 0 16,0 0-16,0 0 0,-21 22 15,21-22-15,-22 21 0,1 1 0,0-22 16,21 21-16,-21 0 0,0 1 0,0-1 16,-1 22-16,1-22 0,0 0 0,-21 22 15,21-22-15,-1 22 0,1-22 0,0 0 16,0 1-16,0-1 0,0 0 0,-1-21 16,22 22-16,0-22 0,-21 0 15,21 0-15,-21 0 0,21 1 16,0-44-1,0 1 1,0 0-16,0 0 0,0 0 0,0-22 16,0 1-16</inkml:trace>
  <inkml:trace contextRef="#ctx0" brushRef="#br0" timeOffset="153079.45">24511 11896 0,'0'0'0,"0"-21"0,-21-1 0,0-20 16,-1 42-16,1 0 16,0 0-16,21-21 0,0 42 47,0 0-32,21-21-15,0 0 0,1 21 16</inkml:trace>
  <inkml:trace contextRef="#ctx0" brushRef="#br0" timeOffset="154110.85">24723 12213 0,'0'0'15,"63"0"1,-42 0-16,0 0 0,22-21 15,-22 0-15,0 21 0,0-21 16,0 0-16,1-1 0,-1 1 0,-21 0 16,0 0-16,21 0 0,-21 0 0,0-1 15,0 1-15,-21 21 16,0 0-16,-1 0 16,1 21-16,0-21 0,0 43 15,21-22-15,-21 0 0,0 0 0,-1 22 16,22-22-16,0 21 0,0-21 0,0 22 15,0-22-15,0 0 0,0 0 0,0 0 16,22 0-16,-1 1 0,0-1 16,21-21-16,-21 21 0,43-21 15,-22 0-15,1 0 0,20 0 0,-21 0 16,1 0-16,-1 0 0,0-21 0,1 0 16,-1-1-16,-21 1 0,0 0 0,1-21 15,20 21-15,-42-22 0,21 22 16,0-21-16,0 21 0,-21-1 0,0 1 15,0 0-15,0 42 16,0 0 0,0 1-16,-21-1 15,21 0-15,0 0 0,0 0 16,0 0-16,0 1 0,0-1 16,21-42 30,-21-1-46,0 1 0,22 0 16,-22 0-16,0 0 0,0 0 0,0-1 16,0 1-16,0 0 0,0 0 0,0 0 15,0 42 17,-22 0-32,1 0 0,21 0 15,-21 1-15,0 20 0,21-21 0,-21 21 16,21-20-16,-21 20 0,21-21 15,-22 0-15,22 22 0,0-22 16,0 0-16,0 0 0,0 21 0,0-20 16,22-1-16,-1 0 0,0-21 15,0 0-15,0 21 0,0-21 0,1 0 16,20 0-16,-21 0 0,21 0 16,1-21-16,-22 21 0,21-21 0,1 0 15,-1-1-15,0-20 0,1 21 0,-1-21 16,0-1-16,1-20 0,-1 20 0,0-20 15,1-1-15,-1 1 0,-21 21 16,21-22-16,1 22 0,-22-1 0,0 22 16,0-21-16,0 21 0,-21 0 15,0-1-15,0 44 16,-21-1 0,0-21-16,0 42 0,0-21 15,0 0-15,-1 22 0,1-1 0,0 0 16,21 1-16,-21-1 0,0 0 0,0 1 15,21-1-15,-22 0 0,22 1 0,0-1 16,-21 0-16,21-20 0,0 20 16,0-21-16,0 0 0,0 0 0,0 1 15,0-1-15,0 0 16,21-21-16,1 0 0,-1 0 16,0 0-16,0 0 0,0 0 15,0-21-15,1 21 16,-1-21-16,0-1 0,0 1 15,0 0-15,-21 0 0,21 0 0,-21 0 16,22-1-16</inkml:trace>
  <inkml:trace contextRef="#ctx0" brushRef="#br0" timeOffset="154443.65">26056 12044 0,'-21'0'16,"42"0"15,-21-21-31,42 21 0,-20 0 0,-1 0 16,21 0-16,-21 0 0,22 0 0,-22-21 16,21 21-16,-21 0 0,22 0 0,-22-22 15,0 22-15,0-21 0,0 21 16,0 0-16,-21-21 0,22 21 15,-1-21-15,-21 0 16,21 21-16,-42 0 47,0 0-47,-1 0 0,1 0 16,0 0-16,0 0 0,0 21 0,-22 0 15,22-21-15,0 21 0,-21 0 0</inkml:trace>
  <inkml:trace contextRef="#ctx0" brushRef="#br0" timeOffset="161062.9">8615 14309 0,'0'0'0,"0"-21"15,0-1-15,0 1 16,0 0 0,0 0-16,0 0 15,0 0-15,21-1 0,-21 1 16,21 0-16,-21 0 15,0 42 32,0 0-47,0 0 0,0 1 16,-21 20-16,0 0 0,21 1 0,0 20 16,0 1-16,-21-1 0,21 1 0,0-1 15,-22 1-15,22-1 0,0 1 16,0-1-16,0 1 0,0-1 0,0 1 15,0-1-15,0-21 0,0 22 0,0-22 16,0 1-16,0-1 0,0-21 0,0 21 16,0-20-16,0-1 0,0 0 15,0 0-15,0-42 32,0-21-32,0 20 0,0 1 15,0-21-15</inkml:trace>
  <inkml:trace contextRef="#ctx0" brushRef="#br0" timeOffset="161385.32">8488 14520 0,'0'-21'0,"0"42"0,21-84 0,0 42 16,0-22-16,0 1 0,1 21 16,-1-21-16,21 20 0,0-20 0,-20 21 15,20 0-15,21 0 0,-41-1 16,20 1-16,0 21 0,1 0 15,-22 0-15,0 0 0,0 0 0,0 21 16,-21 1-16,21-1 0,-21 0 0,0 0 16,0 21-16,0-20 0,-21 20 0,0-21 15,0 21-15,-21-20 0,20-1 16,1 21-16,0-21 0,-21 0 0,21-21 16,-1 22-16,1-1 0,0-21 0,0 0 15,21 21-15,-21-21 16,42 0 15,0 0-31,0 0 16,0 0-16,1 0 0,-1 0 15</inkml:trace>
  <inkml:trace contextRef="#ctx0" brushRef="#br0" timeOffset="163271.42">9250 14669 0,'0'0'0,"21"0"0,0 0 0,-21 21 15,21-21 1,0 0 0,1-21-1,-1-1-15,0 22 0,0-21 0,0-21 16,22 21-16,-22 0 0,21-22 0,-21 22 16,22-21-16,-22 21 0,21-22 15,-21 22-15,-21-21 0,0 21 16,0-1-16,0 1 0,0 0 0,-21 21 15,0 0-15,0 0 0,-22 0 16,1 0-16,21 0 0,-21 0 0,20 0 16,1 0-16,0 21 0,0 0 15,21 1-15,0-1 16,0 0-16,0 0 0,21-21 16,0 21-16,22 0 0,-22 1 15,21-22-15,-21 21 0,22 0 0,-22 21 16,21-21-16,-21 1 0,0-1 0,1 0 15,-1 0-15,0 21 0,-21-20 16,0-1-16,21 0 0,0 0 16,-21 0-16,0 0 0,21 1 15,1-22-15,-22 21 0,21-21 0,0 0 16,0 0-16,0 0 0,0 0 0,1 0 16,-1 0-16,21 0 0,-21 0 15,22-21-15,-22-1 0,21 1 0,0 21 16,-20-42-16,20 21 0,0 0 0,-21-22 15,22 22-15,-1-21 0,-21-1 16,0 22-16,1-21 0,-1 21 16,-21 0-16,0-22 0,0 22 0,0 0 15,0 0-15,-21 21 16,-1 0-16,1 0 16,0 21-16,0 0 0,0 0 0,-22-21 15,22 43-15,0-22 0,21 0 0,-21 21 16,21-21-16,-21 1 0,21 20 0,0-21 15,0 0-15,0 22 0,0-22 16,0 0-16,21 0 0,0-21 0,-21 21 16,21-21-16,0 0 0,1 0 0,-1 0 15,0 0-15,0 0 0,0 0 0,0 0 16,22 0-16,-22-21 16,21-21-16,1 21 0,-1-22 0,0 22 15,1-21-15,-1-1 0,21 1 0,-20 0 16,-1 21-16,-21-22 0,22 22 0,-22 0 15,0 0-15,-21 0 0,-21 21 32,0 0-32,-1 0 0,-20 0 0,21 21 15,0 0-15,0-21 0,-1 21 0,1 0 16,21 22-16,0-22 0,0 0 16,0 0-16,0 0 0,0 0 0,0 1 15,21-1-15,1 0 0,-1 0 16,0 0-16,-21 0 0,21-21 0,-21 22 15,21-1-15,-21 0 16,-21-21 0,0 0-16,0 0 0,0 0 15,-1 0-15,1 0 0,-21-21 0,21 0 16,0 21-16,-1 0 0,1 0 16,0 0-16,0 0 15,21 21 1,0 0-16,21 0 15,0 0-15,0-21 0,1 21 16,-1-21-16,0 22 0,21-22 16,-21 0-16,22 0 0,-22 0 0,21 0 15,1 0-15,-1 0 0,0 0 0,1 0 16,-1-22-16,0 1 0,1 0 16,-1 0-16,0 0 0,1 0 0,-1-1 15,0 1-15,-21 0 0,1-21 0,-22 21 16,0-22-16,0 22 0,0-21 0,0-1 15,0 22-15,0-21 0,-22 21 16,1 0-16,0-1 0,0 22 16,0-21-16,0 21 0,-1 0 0,1 0 15,21 21-15,-21 1 0,21-1 16,0 0-16,0 0 16,0 0-16,0 22 0,0-22 0,0 21 15,0-21-15,21 0 0,0 1 0,1-1 16,-1 0-16,0 0 0,21 0 0,-21-21 15,1 0-15,20 21 0,-21-21 16,21 0-16,1 0 0,-22 0 0,21-21 16,1 21-16,-22-21 0,21 0 0,-21 0 15,22 0-15,-22-1 0,0 1 0,0 0 16,-21 0-16,0-21 0,0 20 16,21 1-16,-21 0 0,0 0 0,0 0 15,0 42 1,0 0-1,0 0-15,-21 0 0,21 1 16,0-1-16,-21 0 0,21 21 0,0-21 16,0 1-16,0-1 0,0 0 0,0 0 15,0 0-15,0 0 0,0-42 47,0 0-31,21 0-16,-21 0 0,21-22 0,0 22 15,-21 0-15,0-21 0,22 21 16,-1-22-16,-21 22 0,21 0 0,-21 0 16,21 0-16,0 21 15,-21 21 1,21-21-16,-21 21 16,0 21-16,0-21 0,0 1 0,0-1 15,0 21-15,0-21 0,0 0 0,22 22 16,-22-22-16,21 0 0,0 0 15,0 0-15,0-21 0,0 0 16,22 0-16,-22 0 0,0 0 16,21 0-16,-20 0 0,-1 0 0,21-21 15,0 0-15,-20 0 0,20 0 0,-21-22 16,21 22-16,-20-21 0,-1 0 16,21-1-16,-21 1 0,0 0 15,1-1-15,-22 1 0,21 0 0,-21 20 16,21-20-16,-21 0 0,0 21 0,0-1 15,0 1-15,0 0 0,0 42 32,-21 0-32,0 1 0,21-1 15,-22 21-15,22-21 0,0 22 0,-21-1 16,21 0-16,-21 1 0,21-1 16,0-21-16,0 21 0,0 1 0,0-22 15,0 0-15,0 21 0,0-20 0,21-1 16,0 0-16,1-21 15,-1 0-15,0 0 16,0 0-16,0 0 0,0 0 16,1-21-16,-22 0 15,21 21-15,-21-22 0,0 1 0</inkml:trace>
  <inkml:trace contextRef="#ctx0" brushRef="#br0" timeOffset="163455.31">12721 14245 0,'0'0'0,"-21"0"0,0 0 16,0 0-16,42 0 31,0 0-31,0 0 0,0 0 16,0 0-16,22 0 0,-22 0 0,21 0 16,-21 0-16,22 0 0,-1 0 15,-21 0-15,22 0 0,-1 0 0,0 0 16,1-21-16,-1 0 0</inkml:trace>
  <inkml:trace contextRef="#ctx0" brushRef="#br0" timeOffset="163719.16">13864 14139 0,'0'22'16,"0"-1"-1,0 0-15,-21 0 0,21 0 16,0 0-16,-21 1 0,21-1 16,0 21-16,0-21 0,0 0 0,0 1 15,-21-1-15,21 0 0,0 0 0,0 0 16,-22 0-16,22 1 16,0-44 15,0 1-31,0 0 0,0 0 15,0 0-15</inkml:trace>
  <inkml:trace contextRef="#ctx0" brushRef="#br0" timeOffset="163879.07">13843 14076 0,'0'0'0,"0"-21"0,0 0 0,0-1 0,0 1 16,0 42 46,21 1-62,0-22 16,0 0-16</inkml:trace>
  <inkml:trace contextRef="#ctx0" brushRef="#br0" timeOffset="164322.82">14224 14161 0,'-21'42'16,"0"-21"0,21 0-16,0 0 15,0 1-15,0-1 0,-22 0 0,22 0 16,0 0-16,0 0 16,0 1-16,0-1 0,-21-21 15,21 21-15,0-42 47,0 0-47,0-1 0,0 1 16,21-21-16,-21 21 0,22 0 0,20-22 15,-21 22-15,0-21 0,22 21 16,-22-1-16,21 1 0,-21 0 0,22 0 16,-22 0-16,21 21 0,-21 0 0,0 0 15,22 0-15,-22 21 0,0 0 16,0 0-16,-21 0 0,0 1 15,0-1-15,0 21 0,0-21 0,0 22 16,0-22-16,0 21 0,0-21 0,0 0 16,-21 22-16,21-22 0,0 0 0,-21 0 15,0 0-15,0-21 0,21 22 0,0-1 16,21-21 15,-21-21-31,21-1 0,0 1 16</inkml:trace>
  <inkml:trace contextRef="#ctx0" brushRef="#br0" timeOffset="164579.67">15536 13843 0,'0'0'0,"21"0"0,1 0 0,-1 0 15,-21 21 1,0 0-16,0 22 15,0-22-15,0 0 0,0 21 0,0-20 16,0 20-16,0-21 0,-21 21 0,-1-20 16,22 20-16,0-21 0,-21 21 15,0-20-15,0 20 0,21-21 0,-21 0 16,21 0-16,-21 1 0,-1-1 16,22 0-16</inkml:trace>
  <inkml:trace contextRef="#ctx0" brushRef="#br0" timeOffset="165318.24">15325 14139 0,'0'0'0,"21"0"32,0 0-32,0 0 15,21 0-15,-20 0 0,20 0 16,0 0-16,1-21 0,-22 21 15,21 0-15,22-21 0,-22 0 0,0 21 16,1-21-16,-1 0 0,-21 21 0,21-22 16,1 1-16,-22 0 0,0 0 15,21 0-15,-20-22 0,-22 22 0,0 0 16,21 21-16,-21-21 0,0 0 0,-21 21 16,-1 0-1,1 21-15,21 0 0,-21 0 16,0 22-16,21-22 0,0 21 15,-21-21-15,21 22 0,-21-22 0,21 21 16,-22-21-16,22 22 0,0-22 0,-21 0 16,21 21-16,0-21 0,0 1 15,0-1-15,0 0 0,21-42 47,1 0-31,-1-1-16,0 1 0,0 0 0,0 0 15,0 0-15,22 0 0,-22-1 16,0 1-16,0 0 0,0 21 0,1-21 16,-1 21-16,0 0 0,0 0 15,-21 21-15,0 0 16,0 0-16,0 1 0,0-1 16,0 0-16,0 0 15,0 0-15,21-21 0,-21 21 0,21 1 16,-21-1-16,22 0 0,-1-21 0,0 21 15,0-21-15,0 0 0,0 0 0,1 0 16,-1 0-16,21 0 0,-21 0 0,22 0 16,-22-21-16,0 0 0,21 21 15,-21-21-15,1-1 0,-1 1 0,0 0 16,0 0-16,0-21 0,-21 20 0,0 1 16,0 0-16,0 0 0,0 0 0,-21 21 15,0 0 1,0 21-16,0-21 0,-1 21 15,1 0-15,21 22 0,0-22 16,-21 0-16,21 0 0,0 0 0,0 0 16,0 1-16,0-1 0,0 0 0,0 0 15,21-21-15,0 0 16,1 0-16,-1 0 16,0-21-16,0 0 15,0 0-15</inkml:trace>
  <inkml:trace contextRef="#ctx0" brushRef="#br0" timeOffset="166743.6">18457 13780 0,'0'0'0,"21"-22"0,-21 1 0,0 0 15,0 0-15,0-21 0,0 20 16,-21 1-16,21 0 0,-42 0 0,21 0 16,0 21-16,-1 0 0,1-21 0,-21 21 15,21 0-15,0 0 0,-22 21 0,22 0 16,0 0-16,0 21 0,0 1 15,-1-22-15,1 21 0,0 22 16,0-22-16,0 0 0,0 1 0,21-1 16,0 0-16,-22 1 0,22-22 0,0 21 15,0-21-15,0 22 0,0-22 16,0 0-16,22 0 0,-1 0 0,0-21 16,0 22-16,0-22 0,22 0 0,-22 0 15,21 0-15,-21 0 0,22 0 0,-1 0 16,0-22-16,1 1 0,-1 0 15,-21 0-15,21 0 0,-20 0 0,-1-1 16,0 22-16,0-21 0,0 0 0,-21 0 16,21 21-16,-21 21 47,-21 0-47,0 0 0,21 1 15,0-1-15,0 0 0,0 0 0,0 0 16,0 0-16,0 1 0,0-1 0,21 0 15,0 0-15,1-21 16,-1 0-16,0 21 0,0-21 0,0 0 16,0 0-16,22 0 0,-22 0 0,0-21 15,21 0-15,-20 21 0,20-21 16,-21 0-16,0-1 0,0 1 0,1 0 16,-1 0-16,-21-21 0,21 20 15,-21 1-15,0-21 0,0 21 0,0-22 16,-21 22-16,0 0 0,-22 0 0,22 0 15,0 0-15,0 21 0,-22 0 0,22 0 16,0 0-16,0 0 0,0 0 16,0 21-16,-1 0 0,1 0 0,21 0 15,0 0-15,0 1 0,0-1 0,0 0 16,0 0-16,0 21 0,21-20 0,1-22 16,-1 21-16,0 0 0,0-21 15,0 0-15,22 21 0,-22-21 16,0 0-16,21 0 0,-21 0 0,22 0 15,-1-21-15,-21 21 0,22-21 0,-1 0 16,0-1-16,1 1 0,-22-21 0,21 21 16,-21 0-16,0-22 0,22 1 15,-22 0-15,0 20 0,0-20 0,-21 0 16,21-1-16,-21 1 0,22 21 0,-22 0 16,0 0-16,0-1 0,0 44 31,-22-1-31,1 0 0,0 21 15,21 1-15,-21-22 0,0 21 0,21 0 16,0 1-16,-21-1 0,21 0 16,0-20-16,0 20 0,0-21 0,0 0 15,0 0-15,0 1 0,0-1 16,21 0-16,0 0 0,0-21 0,0 0 16,0 21-16,22-21 0,-22 0 0,0 0 15,21 0-15,1 0 0,-22-21 0,21 0 16,1 0-16,-22 0 0,21-1 15,-21-20-15,22 21 0,-22-21 0,0-1 16,0 1-16,-21 0 0,21-1 0,-21-20 16,0 20-16,21 1 0,-21 0 0,0-1 15,0 1-15,0 21 0,0 0 0,0 0 16,-21 21-16,0 0 16,0 21-16,0 0 0,0 0 15,21 21-15,-22 1 0,22-1 0,-21 0 16,21 1-16,-21 20 0,21-20 0,0-1 15,0 0-15,0 1 0,0-1 16,0-21-16,0 21 0,0-20 0,21-1 16,0 0-16,1 0 0,-1 0 0,-21 0 15,21-21-15,0 0 0,0 22 0,0-22 16,1 0-16,-1 0 0,0 0 0,0 0 16,0-22-16,-21 1 0,21 0 15,1 21-15,-1-21 0,-21 0 0,0 0 16,0-22-16,0 22 0,21 0 15,-21 0-15,0 0 0,0-1 0,0-20 16,0 21-16,0 0 0,21 0 16</inkml:trace>
  <inkml:trace contextRef="#ctx0" brushRef="#br0" timeOffset="167110.66">20299 13970 0,'0'0'0,"0"21"0,0 0 15,21-21 1,0 0-16,0 0 0,0 0 16,1 0-16,20 0 15,-21-21-15,0 21 0,22-21 0,-22 0 16,21 21-16,-21-21 0,0 0 0,1-1 16,-22 1-16,0 0 0,0 0 0,0 0 15,0 0-15,0-1 0,-22 22 16,1 0-1,0 0-15,0 0 0,0 22 0,0-1 16,-1 0-16,1 0 0,21 0 0,-21 22 16,0-22-16,21 0 0,0 21 0,0-21 15,0 1-15,0-1 0,0 0 16,0 0-16,0 0 0,0 0 16,0 1-16,21-22 0,0 0 15,0 21-15,1-21 0,-1 0 16,0 0-16,0 0 0,0 0 15,0-21-15,1-1 0,-1 22 16,21-21-16,-21 0 0</inkml:trace>
  <inkml:trace contextRef="#ctx0" brushRef="#br0" timeOffset="168487.27">21124 13885 0,'0'0'0,"21"-21"0,-21 0 15,0 0-15,0 0 16,-21 21 15,0 21-31,21 0 0,-21 0 0,0-21 16,21 21-16,0 22 0,-21-22 15,-1 0-15,22 0 0,0 0 0,0 1 16,0-1-16,0 0 0,0 0 0,0 0 16,0 0-16,0 1 0,22-1 15,-1-21-15,0 0 0,0 0 16,0 0-16,0 0 0,1 0 15,-1 0-15,0 0 0,0 0 0,0-21 16,0-1-16,1 1 0,-1 0 0,0 0 16,0-21-16,0-1 0,0 1 15,1 0-15,-1-22 0,0 22 0,0-22 16,0 22-16,22-22 0,-22 22 16,0 0-16,-21-1 0,0 22 0,21-21 15,-21 21-15,-21 42 16,21 21-1,-21-21-15,0 22 0,-1-1 16,1 22-16,21-22 0,-21 0 0,0 1 16,0-1-16,0 0 0,21 1 0,0-1 15,0-21-15,0 21 0,0-20 0,0 20 16,0-21-16,0 0 0,0 0 16,0 1-16,21-22 15,0 0-15,0 0 0,0 0 16,0 0-16,1 0 0,-1 0 15,0-22-15,0 1 0,0 0 0,0 0 16,1 0-16,-1-22 0,0 22 16,0 0-16,0-21 0,0 21 0,1-1 15,-1 22-15,-21-21 0,0 42 16,0 1 0,0-1-16,-21 0 15,21 0-15,-22 0 0,22 0 0,0 1 16,-21-1-16,21 0 0,0 0 0,0 0 15,0 0-15,0 1 16,0-1-16,0 0 16,21-21-16,1 0 15,-1 0-15,0 0 0,21 0 0,-21 0 16,1 0-16,-1-21 0,21 21 0,-21-21 16,0-1-16,1 1 0,-1 0 0,-21 0 15,21 0-15,0-22 0,-21 22 0,21 0 16,-21 0-16,0 42 31,0 0-31,0 0 16,0 1-16,0-1 0,0 0 0,0 0 15,0 0-15,-21 0 0,21 1 16,0-1-16,0 0 0,0 0 16,21-21-1,0 0 1,1 0-16,-22-21 0,21 0 0,-21 0 15,0-1-15,0 1 16,0 0-16,0-21 0,0 21 0,0-1 16,0 1-16,0 0 0,0 0 0,0 0 15,0 0-15,21 21 63,0 0-63,0 0 0,22 0 15,-22 0-15,21 0 0,0 0 0,-20 0 16,20 0-16,-21 0 0,0 0 16,0 21-16,1-21 0,-1 21 0,-21 0 15,0 0-15,0 0 0,0 1 16,0-1-16,0 0 0,-21 0 16,21 0-16,0 0 0,-22 1 15,22-1-15,-21-21 0,0 21 0,21 0 16,0 0-16,0 0 31,-21-21-31,21-21 16,0 0-1,0 0-15,0 0 16,0 0-16,21-1 0,0 1 0,0 0 16,1-21-16,-1 21 0,0-22 0,0 22 15,21-21-15,-20 21 0,-1-1 0,0 1 16,0 21-16,0 0 0,0 0 15,1 0-15,-22 21 0,0 1 0,0-1 16,0 21-16,0-21 0,0 0 0,0 22 16,0-22-16,0 0 0,0 21 15,0-20-15,0-1 0,0 0 0,0 0 16,0 0-16,0 0 0,0 1 16,-22-22-16,22 21 0,-21-21 15,0 0 1,21-21-16,0-1 15,0 1-15,0 0 16,0 0-16,0 0 0</inkml:trace>
  <inkml:trace contextRef="#ctx0" brushRef="#br0" timeOffset="168662.7">22712 13610 0,'0'0'0,"-21"0"0,-22-21 16,22 21-1,21-21 1,-21 21 15,21-21-15,-21 21-16,0 0 0,-1 0 0</inkml:trace>
  <inkml:trace contextRef="#ctx0" brushRef="#br0" timeOffset="168838.93">21696 13674 0,'0'0'0,"-21"0"0,-43 21 16,85-21 15,0 0-31,1 0 0,20 0 0,-21 0 16,21 0-16,1 0 0,-1 0 15,0 0-15,1 0 0,-1-21 0,0 21 16,1 0-16,-22 0 0,21-21 0,1 21 15</inkml:trace>
  <inkml:trace contextRef="#ctx0" brushRef="#br0" timeOffset="169574.62">23982 13695 0,'0'0'0,"21"21"0,0-21 0,0 0 15,0 0-15,1 0 0,-1 0 0,21 0 16,-42-21-16,21 0 0,0 21 15,1-21-15,-22-1 0,21 22 16,-21-21-16,-21 21 16,-1 0-16,1 0 0,-21 21 15,0 1-15,-1-22 0,1 21 0,0 0 16,-1 0-16,1 0 0,0 0 16,20 22-16,1-22 0,0 0 0,0 0 15,21 0-15,0 1 0,0-1 16,21 0-16,21 0 0,-20-21 15,-1 0-15,21 0 0,0 0 16,-20 0-16,20 0 0,-21 0 16,0 0-16,0 0 0,1 0 0,-1 0 15,-42 21 1,-1-21-16,1 0 0,-21 0 16,0 21-16,20-21 0,-20 22 15,0-22-15,-1 21 0,22 0 0,0-21 16,0 21-16,0-21 0,21 21 0,0 0 15,21 1 1,21-22-16,-21 0 16,1 0-16,20 0 0,0 0 15,-21 0-15,22 0 0,-1 0 0,-21 0 16,22 0-16,-22 0 0,21 0 0,-21 21 16,0-21-16,1 21 0,-22 0 0,0 0 15,0 0-15,0 1 0,0-1 16,0 0-16,-22 0 0,22 0 15,-21 0-15,0 1 0,0-1 0,0 21 16,-22-21-16,22 0 0,0 1 0,0-1 16,21 0-16,-21 0 0,0 0 0,21 0 15,0 1-15,21-44 47,0 1-47,0 0 16,21-21-16</inkml:trace>
  <inkml:trace contextRef="#ctx0" brushRef="#br0" timeOffset="170742.93">24850 14097 0,'0'0'0,"-22"0"15,22-21-15,0 0 16,0 0-16,0-1 15,22 22-15,-1-21 0,0 0 0,0 0 16,0-21-16,22 20 0,-22 1 16,21-21-16,-21 21 0,22-22 0,-22 22 15,0 0-15,0 0 0,-21 0 0,0 0 16,-42 21 0,21 0-16,-22 21 15,22-21-15,-21 21 0,-1 0 0,1 0 16,21 0-16,-21 1 0,20-1 0,22 0 15,0 0-15,0 0 0,0 22 0,0-22 16,43 0-16,-22 0 0,0 0 16,21 0-16,-20 1 0,20-1 15,-21 0-15,0 0 0,0-21 0,1 21 16,-1 0-16,0-21 0,0 22 0,0-22 16,0 0-16,-21 21 0,22-21 15,-1 0-15,0 0 16,0 0-16,0-21 0,0-1 15,1 22-15,-1-21 0,0 0 0,0 0 16,0 0-16,0 0 0,1-1 0,-1 1 16,-21-21-16,0 21 0,21-22 0,-21 22 15,0 0-15,0-21 16,0 21-16,-21 21 16,0 0-16,-1 0 0,1 21 15,21 0-15,-21 0 0,0 0 0,21 0 16,-21 22-16,21-22 0,0 0 15,0 0-15,0 22 0,0-22 0,0 0 16,0 0-16,0 0 0,21 0 0,0-21 16,0 22-16,0-22 0,1 0 15,-1 0-15,0 0 0,0 0 0,0 0 16,0 0-16,1-22 0,-1 1 16,0 21-16,-21-21 0,0 0 0,21 0 15,0 0-15,-21-1 0,0 1 0,0 0 16,21 0-16,-21 0 0,0 0 0,22 21 15,-22 21 17,0 0-32,-22-21 0,1 21 0,21 0 15,-21 0-15,21 1 0,-21-1 0,0-21 16,21 21-16,-21 0 0,21 0 16,-22-21-16,1 21 15,21-42 16,0 0-31,21 0 16,1 0-16,-22 0 0,21-1 16,0 1-16,0 0 0,0 0 15,0 0-15,1-22 0,-1 22 0,0 21 16,0-21-16,0 21 0,0 0 0,1 0 16,-22 21-16,0 0 15,0 1-15,0-1 0,0 0 16,0 0-16,0 0 0,0 0 0,0 1 15,-22-1-15,22 0 0,0 0 0,0 0 16,0 0-16,0-42 47,22 21-47,-22-21 0,21 0 16,0 0-16,0 0 0,0-1 0,0 1 15,1 0-15,-1 0 0,21 0 16,-21 0-16,22-1 0,-22 22 15,0-21-15,0 21 0,-21 21 16,0 1 0,0-1-16,0 0 0,0 0 0,0 21 15,-21-20-15,0-1 0,0 0 0,21 0 16,-22 0-16,22 0 0,-21 1 16,0-22-16,21 21 0,0 0 15,-21-21-15,21 21 0,21-42 47,-21 0-47,21 21 16</inkml:trace>
  <inkml:trace contextRef="#ctx0" brushRef="#br0" timeOffset="171094.72">26374 13970 0,'0'0'15,"0"-21"-15,0 0 0,-22 21 47,1 21-47,0 0 0,0-21 16,0 21-16,0 0 0,-1 1 15,22-1-15,-21 0 0,21 0 16,0 0-16,0 0 16,21-21-16,1 22 0,-1-22 15,0 0-15,0 0 16,0-22-1,0 22-15,-21-21 0,22 0 0,-22 0 16,0-21-16,21 20 0,-21 1 16,0 0-16,0 0 0,0 0 15,0 0-15,-21 21 16,-1 0 0,1 0-1,21 21-15,0 0 16,21-21-1,1 0-15</inkml:trace>
  <inkml:trace contextRef="#ctx0" brushRef="#br0" timeOffset="171694.4">26606 13970 0,'0'0'0,"22"0"16,-22 21 0,0 0-16,0 1 15,0-1-15,0 0 16,0 0-1,0 0-15,0 0 0,-22 1 16,22-1 0,22-21 31,-22-21-47,21-1 0,-21 1 0,21 0 15,0 0-15,-21 0 16,21 0-16,-21-1 0,0 1 0,21 0 15,1 21-15,-22-21 0,0 42 47,0 0-31,0 0-16,0 1 16,0-1-16,0 0 15,0 0 1,0 0-16,21-21 15,-21 21-15,21-21 0,0 0 16,0 0-16,0 0 0,1 0 16,-22-21-16,21 0 0,0 21 15,-21-21-15,21 0 0,-21 0 16,0-1-16,0 1 0,0 0 16,0 0-16,-21 21 15,0 0-15,0 0 0,-1 21 16,22 0-16,-21 0 0,0 1 15,0-1-15,21 0 0,-21 0 0,21 21 16,0-20-16,0-1 0,0 0 0,0 0 16,0 0-16,0 0 0,0 1 15,21-22-15,0 0 0,0 0 16,0 0-16,1 0 16,-1 0-16,-21-22 15</inkml:trace>
  <inkml:trace contextRef="#ctx0" brushRef="#br0" timeOffset="172187.13">18648 14838 0,'0'0'0,"0"-21"0,0 0 0,0-22 0,0 22 16,0-21-16,0-1 0,0 22 0,0 0 16,0 0-16,0 0 0,-21 21 15,-1 21 1,1 0-16,0 21 0,21 1 15,-21-1-15,0 0 0,0 1 0,-1-1 16,1 0-16,0 1 0,21-1 0,-21 0 16,0 1-16,0-1 0,21 0 0,-22-20 15,22 20-15,-21-21 0,0 0 16,21 0-16,0 1 0,0-1 0,-21-21 16,0 0-16,0 0 15</inkml:trace>
  <inkml:trace contextRef="#ctx0" brushRef="#br0" timeOffset="172902.72">18097 15092 0,'0'0'0,"0"-21"16,0 0-16,0-1 15,22 22 1,-1-21-16,0 21 0,0 0 16,21 0-16,1-21 0,-1 21 15,0-21-15,1 0 0,20 21 0,-20-21 16,20-1-16,1 1 0,-22 0 0,21 0 15,-20 0-15,20 0 0,-20-22 0,-1 22 16,0 0-16,-21 0 0,22 21 16,-43-21-16,-21 21 15,-1 0 1,1 0-16,0 21 0,-21 0 0,-1 21 16,22-21-16,-21 22 0,21-22 15,0 21-15,-1 1 0,1-1 0,0 0 16,21 1-16,0-1 0,0 0 0,0 1 15,0-22-15,0 21 0,0-21 0,0 0 16,0 1-16,0-1 0,0 0 16,0-42 15,0 0-31,21-1 0,0 1 0,1 0 16,-1 0-16,-21-21 15,21 20-15,0-20 0,0 21 0,-21 0 16,0 0-16,21-1 0,-21 1 0,22 21 15,-22 21 1,0 1-16,0 20 16,0-21-16,0 0 0,0 22 15,0-22-15,0 0 0,0 21 0,0-21 16,0 1-16,0-1 0,21 0 0,0 0 16,0-21-16,0 21 0,0-21 15,1 0-15,20 0 0,0 0 16,1 0-16,-1 0 0,0-21 0,1 0 15,-1 21-15,0-21 0,1 0 0,-1-1 16,0-20-16,-21 21 0,1 0 0,-1-22 16,-21 22-16,0 0 0,0-21 15,0 21-15,0-1 0,0 1 16,-21 21-16,-1 0 0,1 0 0,0 21 16,0 1-16,0-1 15,21 0-15,-21 0 0,21 21 0,0-20 16,0-1-16,0 21 0,0-21 0,0 0 15,0 1-15,0-1 0,0 0 0,0 0 16,0 0-16,21-21 16,0 0-16,0 0 15,0 0-15,0 0 0,1-21 16,-1 0-16</inkml:trace>
  <inkml:trace contextRef="#ctx0" brushRef="#br0" timeOffset="174195.56">20002 15367 0,'22'0'16,"-1"0"0,0 0-16,0-21 15,0 0-15,0 21 0,1-21 16,-22-22-16,42 22 0,-21 0 15,0-21-15,0 20 0,1-20 0,20 0 16,-21-1-16,0 1 0,0 0 0,1 21 16,-1-22-16,0 1 0,-21 21 0,0 0 15,0-1-15,-21 22 16,0 0 0,-1 22-16,1-1 0,21 0 0,-21 0 15,0 0-15,21 22 0,0-22 0,0 0 16,0 0-16,0 0 0,0 0 15,0 1-15,21-1 0,0 0 16,0 0-16,1-21 0,-1 21 16,0-21-16,0 21 0,0-21 15,-21 22-15,0-1 0,0 0 16,0 0-16,0 0 16,0 0-16,0 1 15,21-22 16,1 0-31,-1 0 16,0 0-16,0 0 0,0 0 0,22 0 0,-22-22 16,21 22-16,0-21 0,1 0 15,-1 0-15,0 21 0,-20-21 16,20 0-16,-21-1 0,0-20 0,0 21 16,1 0-16,-22 0 0,21-22 0,-21 22 15,0 0-15,0 0 0,0 0 16,-21 21-16,-1 0 0,1 0 15,0 0-15,0 21 0,0 0 16,0 0-16,-1 0 0,1 0 0,21 22 16,0-22-16,0 21 0,0-21 15,0 22-15,0-22 0,0 0 16,0 0-16,0 0 0,21 1 0,1-1 0,-1-21 16,0 21-16,0-21 0,0 0 0,0 0 15,22 0-15,-1 0 16,-21 0-16,22 0 0,-1-21 0,0 0 15,-21-1-15,22 1 0,-22 0 0,0 0 16,21 0-16,-20 0 0,-1-22 0,0 22 16,-21-21-16,0 21 0,21-1 0,-21 1 15,0 0-15,0 0 0,-21 21 32,21 21-32,-21 0 0,0 0 15,21 1-15,0 20 0,-22-21 16,1 21-16,21-20 0,-21-1 15,21 21-15,0-21 0,0 0 0,0 1 16,0-1-16,0 0 0,0 0 16,0 0-16,21-21 15,-21-21 1,21 0-16,-21 0 0,22 21 16,-1-21-16,0-22 0,-21 22 0,21 0 15,0-21-15,0 20 0,1-20 0,-1 0 16,0 21-16,0-1 0,0 1 15,0 0-15,1 0 0,-1 21 0,0 21 32,-21 0-32,0 0 0,0 1 0,0-1 15,0 21-15,21-21 0,-21 0 0,0 22 16,0-22-16,0 0 0,0 0 16,0 0-16,21 1 0,-21-1 0,21 0 15,1-21-15,-22 21 16,21-21-16,0 0 0,0 0 15,-21-21-15,0 0 0,21 21 16,0-21-16,1-1 0,-22 1 0,21 0 16,0 0-16,0-21 0,0 20 0,0-20 15,1 21-15,-1 0 0,-21-22 0,21 43 16,-21-21-16,21 21 16,-21 21-1,0 1-15,0-1 16,0 21-16,0-21 0,-21 0 0,21 1 15,0 20-15,0-21 0,0 0 16,0 0-16,0 1 0,0-1 0,0 0 16,0 0-16,21-21 0,0 21 0,0-21 15,22 0-15,-22 0 0,0 21 0,21-21 16,1 0-16,-22 0 0,21 0 16,1-21-16,-22 0 0,21 21 0,0-21 15,1 0-15,-22 0 0,21-1 0</inkml:trace>
  <inkml:trace contextRef="#ctx0" brushRef="#br0" timeOffset="175935.95">22754 15113 0,'0'-21'0,"21"-21"16,-42 105-16,42-148 0,-21 64 0,0 0 0,0 0 16,0 0-16,-21 21 0,0 0 15,0 0-15,0 0 0,-1 0 0,-20 21 16,21-21-16,0 21 0,0 0 16,-22 0-16,22 22 0,0-22 0,0 0 15,0 21-15,-1-20 0,22-1 0,0 0 16,0 21-16,0-21 0,0 1 0,0-1 15,0 0-15,22 0 16,-1 0-16,0-21 0,0 0 0,0 0 16,0 0-16,1 0 0,-1 0 15,0 0-15,0-21 0,0 0 16,0 0-16,1 0 0,-1-1 16,-21-20-16,0 21 0,21-21 0,0-1 15,-21 22-15,0-21 0,0 21 0,0-1 16,0 1-16,0 42 31,0 1-31,-21-1 0,0 21 16,21-21-16,-21 22 0,21-22 0,0 0 15,0 21-15,0-21 0,0 22 0,0-22 16,0 0-16,0 0 0,21 0 16,0 1-16,0-22 0,0 21 15,0-21-15,22 0 0,-22 0 0,0 0 16,21 0-16,1 0 0,-22 0 0,21 0 15,-21-21-15,1-1 0,-1 1 16,0 0-16,0-21 0,-21 21 0,0-22 16,21 22-16,-21-21 0,21 21 0,-21-22 15,0 22-15,0 0 0,-21 42 32,21 0-32,0 0 15,-21 1-15,21-1 0,0 0 0,-21 21 16,21-21-16,0 1 0,0-1 0,0 0 15,0 0-15,0 0 16,0 0-16,21 1 0,0-22 16,0 0-16,1 0 0,-1 0 15,0 0-15,0 0 0,0 0 0,0 0 16,22 0-16,-22-22 0,21 1 0,-21 21 16,1-21-16,-1 0 0,0 0 15,0-22-15,0 22 0,-21 0 0,0 0 16,21 21-16,-21-21 0,0 42 31,-21 0-31,21 0 0,0 0 16,-21 1-16,0-1 0,0 0 15,21 0-15,-21 0 0,21 0 16,0 1-16,0-1 0,0-42 47,0-1-32,0 1-15,21 0 0,0 21 0,-21-42 16,21 21-16,0-1 0,0 1 0,1 0 16,-22 0-16,21 0 0,0 0 15,0 21-15,0 0 0,0 0 16,1 0-16,-22 21 16,0 0-16,0 0 0,0 0 15,0 0-15,0 1 0,0-1 16,0 0-16,0 0 0,0 0 0,0 0 15,0 1-15,21-22 0,-21 21 0,21-21 16,0 0 0,0 0-16,0 0 15,1-21-15,-1-1 0,0 22 16,0-21-16,0 0 0,0 0 0,1 0 16,20 0-16,-21-1 0,0 1 0,0 0 15,1 21-15,-1-21 0,0 21 16,-21 21-1,0 0 1,0 0-16,-21 1 0,21-1 16,-21-21-16,21 21 0,0 0 15,0 0-15,0 0 0,0 1 16,0-1-16,21-21 16,0 0-1,0 0-15,0 0 0,0 0 16,1-21-16,-1 21 0,-21-22 15,21 1-15,-21 0 0,21 0 16,0 21-16,0-21 0,1 21 16,-1 0-1,-21 21 17,21-21-32,-21 21 0,0 0 15,21 0-15,0 1 0,0-1 16,1-21-16,-1 21 0,0-21 15,0 21-15,21-21 0,-20 0 0,20 21 16,-21-21-16,21 0 0,-20 0 0,20 0 16,-21 0-16,21 0 0,-20 0 0,-1-21 15,0 0-15,0 0 16,0 0-16,-21-1 0,21-20 0,-21 21 0,22-21 16,-22 20-16,0-20 0,0 21 15,0-21-15,0 20 0,0 1 0,-22 21 16,1 0-16,0 0 0,-21 0 15,21 0-15,-1 0 0,-20 21 0,21 1 16,-21-1-16,20 0 0,1 21 0,0-21 16,21 1-16,0-1 0,0 0 0,0 0 15,0 0-15,0 0 0,0 1 16,0-1-16,21-21 0,0 21 16,1-21-16,-1 0 0,0 0 15,0 0 1,-21 21-1,0 0 1,0 0-16,-21 1 0,21-1 16,-21 0-16,0 0 0,-1 21 0,22-20 15,-21-1-15,0 21 0,0-21 0,0 22 16,0-1-16,-1 0 0,22-21 0,0 22 16,-21-1-16,0 0 0,21 1 15,-21-1-15,21 0 0,0-20 0,-21 20 16,0 0-16,21-21 0,-22 1 0,22-1 15,0 0-15,-21 0 0,0 0 16,21 0-16,-21-21 0,0 0 16,21-21 15,0 0-31,-21 0 16,21 0-16,0 0 0,0-1 0,0-20 15,-22 21-15</inkml:trace>
  <inkml:trace contextRef="#ctx0" brushRef="#br0" timeOffset="176166.84">24236 15007 0,'-21'-21'0,"42"42"0,-64-63 15,22 21-15,21 0 0,0-1 0,-21 22 16,0-21-16,0 21 31,21 21-15,-21-21-1,-1 0 1,1 0-16,0-21 16</inkml:trace>
  <inkml:trace contextRef="#ctx0" brushRef="#br0" timeOffset="176350.73">23135 14753 0,'0'0'0,"-21"0"0,0 0 0,21 21 16,-21-21-16,21 22 16,-22-1-1,1-21 1,0 0-16,0 0 15,0 0-15,0 0 0,-1 0 0</inkml:trace>
  <inkml:trace contextRef="#ctx0" brushRef="#br0" timeOffset="177506.66">571 16341 0,'0'0'0,"0"-21"0,0-1 16,-21 22-16,21-21 16,0 42 15,0 1-31,0-1 0,-21 0 15,21 0-15,-21 0 0,21 22 0,0-22 16,0 21-16,0 0 16,-21 1-16,21-1 0,0 0 0,-21-20 15,21 20-15,0 0 0,0 1 16,0-1-16,-22-21 0,22 0 0,0 0 16,-21 1-16,21-1 0,0-42 46,0-1-46,0 1 16,0 0-16,0-21 0,21 21 16,1-22-16,-22 22 0,21-21 0</inkml:trace>
  <inkml:trace contextRef="#ctx0" brushRef="#br0" timeOffset="178090.35">931 16404 0,'0'0'0,"0"-21"16,0 0-1,21 0-15,1 0 16,-1 21-16,0 0 16,0-22-16,0 22 0,0 0 0,1 0 15,20 0-15,-21 0 0,0 22 16,0-1-16,1-21 0,-1 21 15,0 0-15,-21 0 0,0 22 16,0-22-16,0 0 0,0 0 0,-21 0 16,-22 0-16,22 1 0,0-1 15,0 0-15,0 0 0,0-21 16,-1 0-16,1 21 0,0-21 0,0 0 16,21-21-1,0 0 1,21 0-1,0 21-15,0 0 0,1 0 16,20 0-16,-21 0 0,0 0 16,0 0-16,22 21 0,-22 0 15,0-21-15,0 21 0,-21 0 16,0 1-16,21 20 0,-21-21 0,0 0 16,0 0-16,-21 1 0,0-1 15,-21 21-15,21-21 0,-22 0 0,22 1 16,-21-22-16,-1 21 0,1 0 15,0-21-15,-1 0 0,22 0 16,-21 0-16,0 0 0,20 0 0,1 0 16,0 0-16,0 0 0,0-21 15,0 0-15,21-1 16,21 22 15,0 0-31,0 0 16,0 0-16,0 0 0,1-21 15</inkml:trace>
  <inkml:trace contextRef="#ctx0" brushRef="#br0" timeOffset="178511.03">1905 16722 0,'0'-21'16,"21"21"93,0 0-109,0 0 16,-21-22 0,22 22-16,-44 0 109</inkml:trace>
  <inkml:trace contextRef="#ctx0" brushRef="#br0" timeOffset="179267">3492 16679 0,'0'-21'0,"0"0"15,22 21-15,-1-21 0,-21 0 0,21 21 16,0-21-16,0 21 0,0-22 16,1 1-16,-1 21 0,0-21 15,0 0-15,0 21 0,0-21 16,-21 0-16,0-1 0,0 1 16,-21 21-16,0 0 15,0 0-15,0 0 0,-22 0 16,1 0-16,21 0 0,-21 0 0,-1 21 15,1-21-15,21 22 0,-22-22 16,22 21-16,-21 0 0,21-21 0,21 21 16,0 0-16,-21 0 0,21 1 15,0-1-15,0 0 0,21 21 16,0-21-16,0 1 0,0-1 16,22 0-16,-22 0 0,0 0 15,21 0-15,-21 1 0,1 20 0,-1-21 16,0 0-16,0 0 0,-21 1 15,0-1-15,0 0 0,0 0 0,-21 0 16,0 0-16,0 1 0,-22-1 16,1 0-16,0-21 0,-22 0 0,22 21 15,-1-21-15,1 0 0,0 0 16,21 0-16,-22 0 0,22-21 0,0 0 16,0 21-16,0-21 0,21-1 15,-22-20-15,22 21 0,0 0 0,0-22 16,0 22-16,0 0 0,0 0 15,0 0-15,22 0 0,-1-1 16,0 1-16,0 21 0,0 0 0,0 0 16,1-21-16,20 21 0,0 0 15,1 0-15,-1 0 0</inkml:trace>
  <inkml:trace contextRef="#ctx0" brushRef="#br0" timeOffset="179539.19">4127 16806 0,'22'-21'16,"-44"42"15,22 1-31,0-1 0,0 0 16,-21 0-16,21 0 0,-21 0 15,0 1-15,21 20 0,0-21 0,-21 0 16,0 0-16,21 1 0,-22-1 15,22 0-15,0 0 0,0 0 16,0-42 15,0 0-15,22 0-16,-1 0 0</inkml:trace>
  <inkml:trace contextRef="#ctx0" brushRef="#br0" timeOffset="179823.03">4149 16595 0,'0'0'0,"0"-21"0,-22-22 16,1 22 0,0 21-1,0 0-15,21 21 16,21-21 0,0 0-1,0 0-15,1-21 16,-1 21-16,-21-21 0,0 0 31,-21 21 0,-1 21-31,22 0 16,0 0-16,0 0 16,22 1-16,-1-22 0,0 0 15,0 0-15,0 21 0,22-21 16</inkml:trace>
  <inkml:trace contextRef="#ctx0" brushRef="#br0" timeOffset="180611.06">4805 16637 0,'0'0'16,"0"21"0,0 0-16,0 1 15,21-22-15,0 0 16,0 0-16,0 0 0,1 0 0,-1 0 15,0 0-15,21 0 0,-21-22 0,22 22 16,-22-21-16,21 21 0,-21-21 16,22 0-16,-1 21 0,0-21 0,-20 0 15,20 21-15,-21-22 0,0 1 16,-21 0-16,-21 21 31,0 0-31,0 0 0,0 0 16,-22 21-16,22 0 0,0 1 0,-21 20 15,20-21-15,-20 21 0,21 1 0,-21-1 16,-1 0-16,22 1 0,-21-1 16,21-21-16,-1 22 0,1-22 0,0 21 15,0-21-15,21 0 0,-21-21 16,21 22-16,21-22 16,0-22-1,0 22-15,0-21 0,1 0 16,-1 0-16,0 0 0,0 0 0,0-22 15,-21 22-15,21 0 0,1 0 16,-1 0-16,0-1 0,0 22 31,-21 22-15,0-1-16,0 0 0,0 0 0,21 0 16,-21 0-16,21 1 0,1-1 15,-22 0-15,21 0 0,0 0 0,21 0 16,-21-21-16,22 22 0,-1-22 0,0 0 15,1 0-15,-1 0 0,22 0 16,-22 0-16,0 0 0,1-22 16,-1 22-16,0-21 0,1 0 0,-1 0 15,-21 0-15,21-22 0,-20 22 16,-1-21-16,0 0 0,0-1 0,0 22 16,-21-21-16,0-1 0,0 22 15,0-21-15,0 21 0,0 0 0,-21 21 16,0 0-16,0 0 15,0 0-15,-1 0 0,1 21 16,0 0-16,0 21 0,21-21 0,-21 22 16,0-1-16,21 0 0,0-20 0,0 20 15,0 0-15,0-21 0,0 22 16,0-22-16,21 0 0,0 21 0,0-42 16,0 22-16,0-1 0,22-21 15,-22 0-15,0 0 0,21 0 16,-20 0-16,-1 0 0,0 0 0,0 0 15,0 0-15,0-21 0,1-1 16,-1 1-16,0 0 0</inkml:trace>
  <inkml:trace contextRef="#ctx0" brushRef="#br0" timeOffset="180910.89">6921 16447 0,'0'-22'0,"0"44"0,0-65 16,-21 43-16,0 0 0,0 0 16,0 0-16,0 0 0,-1 21 0,1 1 15,0-22-15,0 21 0,0 0 0,0 21 16,-1-21-16,1 22 0,21-22 16,0 21-16,-21 1 0,21-1 0,-21 0 15,21 1-15,0-1 0,0-21 0,0 21 16,0 1-16,0-22 0,0 0 15,0 0-15,21 0 0,0 1 0,0-1 16,1-21-16,-1 21 16,0-21-16,0 0 0,0 0 15,0 0-15,1 0 0,-1-21 16,0 0-16,0-1 0,21 1 0</inkml:trace>
  <inkml:trace contextRef="#ctx0" brushRef="#br0" timeOffset="181251.2">7324 16383 0,'0'0'0,"0"-21"0,21 21 0,0 0 32,0 0-32,-21 21 0,21-21 15,-21 21-15,21 0 0,-21 1 0,22 20 16,-22-21-16,21 0 0,0 0 15,-21 22-15,21-1 0,-21 0 0,0-20 16,0 20-16,0 0 0,0 1 0,0-1 16,-21 0-16,0 1 0,0-1 15,-1-21-15,1 0 0,0 22 0,0-22 16,0 0-16,0 0 0,-1 0 0,1-21 16,0 21-16,0-21 0,0 0 15,21 22-15,-21-22 0,-1 0 16,1 0-16,21-22 31,0 1-31,21 0 16,1 0-16,20 0 0</inkml:trace>
  <inkml:trace contextRef="#ctx0" brushRef="#br0" timeOffset="181935.84">8213 16806 0,'0'0'0,"0"-21"15,21 21 16,0 0-31,0 0 0,0 0 16,0 0-16,22 0 0,-1 0 0,0 21 16,1-21-16,20 0 0,1 0 15,-1 0-15,-20 0 0,20 0 0,1 0 16,-1 0-16,-21 0 0,22 0 0,-22 0 16,1 0-16,-1 0 0,0-21 15,-21 21-15,1-21 0,-1 0 16,-21 0-16,0 0 0,0-1 15,0 1-15,0 0 0,-43 0 16,22 21-16,0-21 0,-21 0 16,21 21-16,-22 0 0,1-22 0,21 22 15,0 0-15,-22 0 0,22 0 16,42 0 15,0 0-31,1 0 0,-1 0 16,0 0-16,21 0 0,-21 0 15,1 0-15,20 0 0,-21 0 0,0 0 16,0 0-16,1 22 0,-1-22 16,0 21-16,-21 0 15,0 0 1,0 0-16,0 0 0,-21 1 16,0-1-16,-1 21 0,1-21 15,0 0-15,0 1 0,0-1 16,-22 21-16,22-21 0,0 0 0,0 1 15,0-1-15,0 21 0,-1-42 0,22 21 16,-21 0-16,21 1 0,-21-22 16,21 21-16,-21-21 0,21-21 47</inkml:trace>
  <inkml:trace contextRef="#ctx0" brushRef="#br0" timeOffset="183614.65">10456 16552 0,'0'-21'15,"21"21"1,1 0-16,-1-21 0,0 21 0,21-21 15,1 0-15,-22 21 0,21-21 16,22-1-16,-22 1 0,0 0 16,1 21-16,-1-21 0,0 0 0,-21 0 15,1-1-15,-22 1 0,0-21 0,0 21 16,0 0-16,-22-1 0,-20 22 16,0-21-16,-1 0 0,1 21 0,0 0 15,-22 0-15,22 0 0,0 0 0,-1 21 16,1 0-16,0 1 0,-1-1 15,22 0-15,-21 21 0,21-21 0,-1 22 16,22-22-16,0 0 16,0 21-16,0-20 0,0-1 0,0 0 15,22 0-15,-1 21 0,0-20 0,0-1 16,21 0-16,-20 0 0,20 21 16,0-20-16,1-1 0,-22 21 0,0-21 15,0 0-15,0 22 0,-21-22 16,0 0-16,0 0 0,-21 0 0,0 1 15,-21-1-15,-1 0 0,1 0 0,0-21 16,-1 21-16,-20-21 0,20 0 16,1 0-16,0 0 0,-22 0 0,22 0 15,21 0-15,-22-21 0,22 21 16,0-21-16,0 0 0,21 0 16,-21-1-16,21 1 0,0-21 0,0 21 15,0 0-15,21-1 0,0-20 16,0 21-16,0 0 0,1 0 0,-1 21 15,0-22-15,0 1 0,0 21 0,0 0 16,1-21-16,-1 21 0</inkml:trace>
  <inkml:trace contextRef="#ctx0" brushRef="#br0" timeOffset="183899.49">11324 16595 0,'0'21'15,"0"0"-15,-21 0 0,21 0 0,-21 1 16,0-1-16,-1 0 0,1 0 16,0 0-16,0 0 0,0 1 0,21-1 15,-21 0-15,21 0 0,-22 0 16,22 0-16,0 1 0,0-1 15,0 0-15,0-42 47,0 0-47,0-1 0,22 1 16</inkml:trace>
  <inkml:trace contextRef="#ctx0" brushRef="#br0" timeOffset="184087.38">11388 16383 0,'0'0'16,"0"-21"-16,0 0 0,-22 0 16,1 21-16,0 0 15,0 21 1,0-21-16,21 21 0,0 0 16,21-21 15,0 0-31,0 0 0,0 0 15</inkml:trace>
  <inkml:trace contextRef="#ctx0" brushRef="#br0" timeOffset="184819.03">11790 16510 0,'0'0'0,"0"21"0,21-21 15,0 0 1,0 0-16,0 0 0,1 0 15,-1 0-15,0 0 0,0 0 16,21 0-16,-20 0 0,-1-21 16,0 21-16,21-21 0,-21 21 0,1-21 15,-1 21-15,-21-21 16,-21 21 0,-1 0-16,1 21 15,-21 0-15,21 0 0,-22 0 16,22 0-16,-21 1 0,21-1 0,-22 21 15,1 0-15,21-20 0,-21 20 0,-1 0 16,22-21-16,0 1 0,0 20 16,0-21-16,-1 0 0,1 0 15,21 1-15,21-22 32,1-22-17,-1 22-15,0-21 0,0 0 16,0 0-16,0 21 0,1-21 0,20 0 15,-21-1-15,0 22 0,-21-21 0,21 21 16,1 0-16,-1 0 16,0 0-16,-21 21 15,0 1-15,0-1 0,0 0 16,0 0-16,0 0 0,21 0 16,0 1-16,-21-1 0,21-21 15,1 21-15,-1-21 0,0 21 16,0-21-16,21 0 0,1 0 0,-22 0 15,21 0-15,1 0 0,-1 0 0,-21 0 16,21-21-16,-20 0 0,20 21 16,-21-21-16,0-1 0,22 1 0,-22-21 15,-21 21-15,0 0 0,21-22 0,-21 22 16,0-21-16,0 21 0,0-1 16,0 1-16,0 0 0,0 0 0,-21 21 15,0 0 1,-1 0-16,22 21 0,-21 0 15,21 0-15,0 1 0,0 20 16,0-21-16,0 0 0,0 22 16,-21-22-16,21 21 0,0-21 0,0 0 15,0 1-15,0-1 0,0 0 0,0 0 16,21 0-16,0-21 16,1 0-16,-1 0 0,0 0 0,0 0 15,0 0-15,0 0 0,22 0 0</inkml:trace>
  <inkml:trace contextRef="#ctx0" brushRef="#br0" timeOffset="185511.17">13483 16701 0,'21'-22'16,"-42"44"-16,63-65 0,-42 22 0,0 0 0,0 0 16,-21 42 15,0 0-31,21 0 0,-21 0 15,0 1-15,0-1 0,-1 0 16,22 21-16,0-21 0,-21 1 0,21-1 16,0 21-16,0-21 0,0 0 0,0 1 15,21-1 1,1-21-16,-1 0 0,0 0 0,0 0 0,0 0 16,0 0-16,1 0 0,-1 0 15,0 0-15,0-21 0,-21-1 16,0 1-16,21 0 0,-21-21 0,0 21 15,0-22-15,0 1 0,0 21 0,0-22 16,0 1-16,-21 21 0,21-21 16,0 20-16,0 1 0,-21 0 0,21 0 15,0 0 1,21 21 0,0-21-16,0 21 0,1 0 15,-1 0-15,0 0 0,0 0 0,0 0 16,0 0-16,-21 21 15,22-21-15,-22 21 0,0 0 16,21 0-16,-21 0 0,0 1 0,0 20 16,0-21-16,0 21 0,0 1 15,0-1-15,0 0 0,0 22 0,0-22 16,0 1-16,0 20 0,0-21 0,0 22 16,0-22-16,0 1 0,-21-1 15,21 0-15,-22 1 0,1-1 0,0 0 16,21-21-16,-21 22 0,0-1 0,0-21 15,-1 22-15,1-22 0,0 0 16,21 0-16,-21 0 0,21-42 31,0 0-31,0 0 16,0-22-16,21 22 0,-21-21 16,21 21-16,0-22 0,-21 1 0,22 0 15,-1-22-15,0 22 0,0 0 16,0-22-16,0 22 0,1-1 0,-1 1 15,-21 0-15,21-1 0,0 1 0,-21 0 16,21 21-16,-21-1 0,21-20 16,-21 21-16,22 0 0,-1 0 0,0-1 15</inkml:trace>
  <inkml:trace contextRef="#ctx0" brushRef="#br0" timeOffset="186326.42">15325 16214 0,'0'-43'0,"0"86"0,0-107 0,0 22 16,0 21-16,0-22 0,0 22 15,-22 0-15,1 0 0,-21 0 0,21 0 16,-22 21-16,1 0 0,0 21 15,-1 0-15,22 0 0,-21 21 0,21 1 16,-22 20-16,22 1 0,0-22 0,0 22 16,0-1-16,0-21 15,-1 22-15,22-22 0,0 22 0,0-22 16,0 0-16,0 1 0,0-1 0,22-21 16,-1 0-16,0 1 0,0-1 15,21 0-15,-20-21 0,20 0 0,0 0 16,1 0-16,20 0 0,-21 0 0,22-21 15,-22 0-15,1-1 0,20 1 16,-21 0-16,1-21 0,-1 21 0,-21-1 16,22-20-16,-22 21 0,0 0 0,0 0 15,-21-1-15,0 1 16,-21 42 0,0 1-16,0-1 15,-1 0-15,1 0 0,0 0 16,0 22-16,21-22 0,-21 0 0,21 21 15,0-21-15,0 1 0,0-1 0,0 0 16,0 0-16,21 0 16,0-21-16,0 0 0,0 0 0,22 0 15,-22 0-15,0 0 0,21-21 16,-20 0-16,-1 21 0,0-21 0,0 0 16,0-1-16,0-20 0,-21 21 0,22 0 15,-22-22-15,0 22 0,0-21 16,0 21-16,0-22 0,0 22 15,-22 0-15,1 0 0,0 0 0,0 21 16,0 0-16,0 0 16,-1 0-16,1 0 0,0 21 0,0-21 15,0 21-15,0 0 0,-1 0 0,1 1 16,21-1-16,0 0 0,0 0 16,0 0-16,0 0 0,21-21 0,1 0 15,-1 0-15,21 0 0,-21 0 0,22 0 16,-1 0-16</inkml:trace>
  <inkml:trace contextRef="#ctx0" brushRef="#br0" timeOffset="186826.68">16256 16383 0,'0'0'0,"21"-21"0,0-21 0,0 20 16,1-20-16,-22 21 0,0-21 0,0 20 16,21 1-16,-21 0 15,0 42 1,0 22-16,-21-22 0,-1 21 0,1 0 15,0 1-15,0-1 0,0 0 16,0 1-16,-1-1 0,-20 0 0,21 1 16,0-1-16,0 0 0,21 1 0,-22-22 15,22 21-15,-21-21 0,21 1 16,0-1-16,0 0 0,0 0 16,21-21-1,1 0-15,-1-21 16,0 0-16,0 0 0,0-1 15,0-20-15,1 21 0,-1-21 0,0-1 16,0 1-16,0 21 0,0-22 16,1 1-16,-1 0 0,0-1 0,0 1 15,0 0-15,0-1 0,-21 22 0,0-21 16,22 21-16,-22 0 0,0 42 31,0 0-31,0 0 16,-22 21-16,22-20 0,-21 20 15,0 0-15,21 1 0,-21-1 0,0 0 16,0 1-16,-1-1 0,1 21 0,21-41 16,-21 20-16,0 0 0,21-21 15,-21 22-15,21-22 0,0 0 0,0 0 16,0 0-16,0 1 16,21-22-16,0 0 0,0 0 15,0 0-15,1-22 0,-1 1 0,0 0 16,0 0-16</inkml:trace>
  <inkml:trace contextRef="#ctx0" brushRef="#br0" timeOffset="187151.49">16573 16701 0,'22'-22'0,"-86"107"0,106-148 0,1 41 31,-22 22-31,0 0 16,0 0-16,0 0 15,1 0-15,-1-21 16,0 21-16,0-21 0,0 0 15,0 0-15,-21 0 16,0-1 0,0 1-16,-21 0 15,0 21-15,0 0 0,0 0 0,0 0 16,-1 0-16,1 21 16,0 0-16,0 1 0,0-1 0,0 0 15,21 21-15,0-21 0,0 1 0,0 20 16,0-21-16,0 21 0,0-20 15,0-1-15,0 0 0,0 0 0,21-21 16,0 21-16,0-21 0,0 0 0,0 0 16,1 0-16,20 0 0,-21 0 15,21 0-15,1-21 0,-1 0 0,22 21 16</inkml:trace>
  <inkml:trace contextRef="#ctx0" brushRef="#br0" timeOffset="188546.9">17505 16531 0,'0'0'0,"0"-21"15,0-21-15,0 21 16,-21-1-16,-1 22 16,1 0-16,0 0 0,0 0 0,0 22 15,0-1-15,-1 0 0,1 0 16,0 0-16,0 0 0,0 1 0,0 20 16,21-21-16,0 21 0,0-20 0,0 20 15,0-21-15,0 21 0,0-20 16,21 20-16,0-21 0,0 0 0,0 0 15,22 1-15,-22-1 0,0-21 0,21 0 16,-21 0-16,22 0 0,-22 0 16,21 0-16,-21 0 0,22-21 15,-22 21-15,0-22 0,0-20 0,22 21 16,-22-21-16,0-1 0,0 1 16,0 0-16,0-1 0,1-20 0,-1 20 15,0 1-15,-21 0 0,21-1 0,-21 1 16,21 0-16,-21 21 0,0-1 15,0 1-15,0 0 0,-21 42 32,0 0-32,0 1 0,0 20 15,21-21-15,-22 21 0,1 1 0,0-1 16,21 0-16,0 1 0,-21-1 16,21 0-16,0 22 0,0-22 15,0 1-15,0-22 0,0 21 0,0-21 16,0 22-16,21-22 0,0 0 0,0 0 15,1-21-15,-1 0 0,0 0 16,0 0-16,0 0 0,0 0 0,1 0 16,-1-21-16,0 0 0,0 21 0,0-43 15,0 22-15,1 0 0,-1-21 16,-21 21-16,21-22 0,0 22 0,0-21 16,-21 21-16,0-1 0,21 1 0,1 21 15,-22-21 1,0 42-16,0 0 15,0 1-15,-22-1 0,1 0 0,21 21 16,-21-21-16,21 1 16,0-1-16,0 21 0,0-21 0,0 0 15,0 1-15,0-1 0,0 0 16,0 0-16,21-21 0,0 0 16,1 0-16,-1 0 0,0 0 15,0 0-15,0 0 0,0-21 0,1 21 16,-1-21-16,0 0 0,0-1 15,-21 1-15,21 0 0,0 0 0,-21 0 16,0 0-16,22-1 16,-22 1-16,0 42 31,0 1-31,-22-1 0,22 0 16,0 0-16,0 0 0,0 0 15,-21-21-15,21 22 0,0-1 0,0 0 16,0 0-16,21-21 15,1 0-15,-1 0 16,0 0-16,0 0 0,0 0 16,-21-21-16,21 0 15,-21 0-15,0-1 0,0 1 16,0 0-16,0 0 0,0 0 16,0 0-16,0-1 0,-21-20 0,21 21 15,0 0-15,-21 21 0,21-21 16,0-1-16,-21 22 0,21-21 15,0 0-15,21 21 16,0 0-16,0 0 0,1 0 16,-1 0-16,0 0 0,0 0 15,0 0-15,0 0 0,1 0 0,-1 0 16,0 0-16,0 0 0,-21 21 16,21 0-16,0-21 0,-21 22 0,0-1 15,0 0-15,0 0 0,0 21 0,0-20 16,0-1-16,0 0 0,0 0 15,0 0-15,0 0 0,0 1 16,0-1-16,0 0 0,-21 0 0,0 0 16,0-21-16,21 21 15,0-42 32,0 0-47,21 0 0,0 0 16,-21 0-16,21-22 0,1 1 0,-1 21 15,0-22-15,0 1 0,21 0 16,-20-1-16,20 22 0,0-21 16,-21 21-16,22 21 0,-1-21 0,-21 21 15,0 0-15,1 0 0,-22 21 0,0 0 16,0 0-16,0 21 0,0-20 16,0 20-16,0 0 0,0 1 0,-22-1 15,22 0-15,-21 1 0,0-22 0,0 21 16,21-21-16,-21 22 0,0-22 15,21 0-15,-22-21 0,22 21 0,0 0 16,-21-21-16,0 0 16,21-21 15,0 0-31,0 0 0,0 0 16,0-1-16,0 1 0</inkml:trace>
  <inkml:trace contextRef="#ctx0" brushRef="#br0" timeOffset="188782.77">18775 16256 0,'-21'0'0</inkml:trace>
  <inkml:trace contextRef="#ctx0" brushRef="#br0" timeOffset="188996.52">17928 16425 0,'0'0'0,"-42"0"15,21 0-15,42 0 16,0 0 0,21 0-16,1 0 0,-1 0 15,0 0-15,1 0 0,-1 0 0,0 0 16,1 0-16,-1 22 0,-21-22 0,21 0 15,-20 0-15,-1 0 0,0 0 16,-21 21-16,21-21 0</inkml:trace>
  <inkml:trace contextRef="#ctx0" brushRef="#br0" timeOffset="-167789.04">106 12764 0,'-21'0'63,"-1"0"-63,1 0 15,0 0-15,0 0 0,21 21 47,0 0-31,0-42 78,21 0-94,21 21 15,1-22-15,-1 22 0,0-21 16,1 21-16,20-21 0,-20 0 0,20 21 15,1-21-15,-22 21 0,21-21 16,1-1-16,-1 22 0,1-21 0,-22 21 16,22-21-16,-1 0 0,22 0 15,-22 21-15,1-21 0,21-1 0,-22 1 16,1 21-16,20-21 0,-20 0 16,-22 21-16,22-21 0,-22 21 0,0-21 15,1 21-15,-22-22 0,0 22 16,0 0-16,0 0 0,0-21 15,1 21-15,-1-21 16,-42 21 47,-1 0-48,1 0-15,0 0 0,0 21 16,0-21-16,0 0 0</inkml:trace>
  <inkml:trace contextRef="#ctx0" brushRef="#br0" timeOffset="-166957.64">0 12975 0,'0'-21'125,"0"0"-110,42 21-15,1 0 16,20-21-16,-21 0 0,22 21 16,-1-22-16,1 22 0,-22-21 0,22 0 15,-1 21-15,1-21 0,-1 0 16,-20 21-16,20-21 0,-21-1 0,22 1 16,-22 21-16,1-21 0,20 0 15,-21 21-15,22-21 0,-22 0 0,22 21 16,-22-22-16,22 22 0,-22-21 15,21 21-15,-20-21 0,20 21 0,-20-21 16,-1 21-16,21 0 0,-20-21 0,-1 21 16,-21-21-16,22 21 0,-22 0 15,0 0-15,0 0 0,0-22 16,0 22-16,1 0 31,-22-21 47,-22 21-62</inkml:trace>
  <inkml:trace contextRef="#ctx0" brushRef="#br0" timeOffset="-160349.49">593 14034 0,'0'-22'31,"0"1"-16,0 0 1,-22 21 0,1 0-1,21-21-15,-21 42 32,21 0-17,-21-21-15,0 21 0,21 1 16,0-1-16,0 21 0,-21-21 0,21 0 15,-22 22-15,22-22 0,-21 21 16,21 1-16,-21-22 0,21 21 0,0-21 16,0 22-16,0-22 0,-21 0 15,21 21-15,0-21 0,0 1 0,-21-1 16,21 0-16,0 0 16,0 0-16,0 0 15,0-42 32,0 0-47,21 0 16,0 21-16,-21-21 0,21 0 0,0-22 15,-21 22-15,22 0 0</inkml:trace>
  <inkml:trace contextRef="#ctx0" brushRef="#br0" timeOffset="-159705.56">825 14034 0,'0'0'0,"22"0"15,-22 21 1,0 0 0,0 0-16,0 21 0,0-20 15,0 41 1,0-42-16,0 0 0,0 22 0,0-22 0,0 21 15,-22-21-15,22 22 16,-21-22-16,21 0 0,0 0 0,-21 0 0,0 1 16,0-22-1,21-22 17,0 1-17,21 21 1,-21-21-16,21 21 0,0 0 0,0 0 15,1 0-15,-1 0 0,0 0 16,0 0-16,0-21 0,0 21 16,1 0-16,-1 0 0,0 0 0,0 0 15,0 0-15,0-21 0,1 21 16,-1-21-16,-21-1 0,21 22 16,-21-21-16,0 0 0,0 0 15,0 0-15,0 0 16,0-1-16,0 1 0,0 0 15,-21 42 17,21 0-32,-21 1 15,21 20-15,-22-21 0,22 21 16,0-20-16,0 20 0,0 0 0,-21-21 16,21 22-16,0-22 0,-21 21 15,21-21-15,0 1 0,0 20 0,0-21 16,0 0-16,0 0 0,0 1 15,0-1-15,0 0 16,0-42 15,0 0-31,0-22 16,21 22-16,0 0 16</inkml:trace>
  <inkml:trace contextRef="#ctx0" brushRef="#br0" timeOffset="-159510.67">1312 14436 0,'0'-21'0,"21"21"78,1 0-63,-1 0 1</inkml:trace>
  <inkml:trace contextRef="#ctx0" brushRef="#br0" timeOffset="-158290.85">2476 14457 0,'0'0'0,"-21"0"0,21-21 15,0 0 1,0-1-16,0 1 16,0 0-16,21 0 0,22 0 0,-22 0 15,0-22-15,0 22 0,22-21 16,-22-1-16,21 22 0,-21-21 16,0 0-16,1-1 0,-1 22 0,-21 0 15,21-21-15,-21 20 0,0 1 16,-21 21-16,0 0 15,-1 0-15,1 0 0,0 0 0,0 21 16,0 1-16,0-22 0,-1 21 16,22 0-16,0 0 0,0 0 15,0 0-15,0 1 0,22-1 16,-1 0-16,0-21 0,0 21 16,0 0-16,0 0 0,1 1 0,-1-1 0,0-21 15,0 21-15,0 0 16,-21 0-16,21 0 0,-21 1 0,22-22 15,-22 21-15,0 0 0,21 0 0,0 0 16,-21 0-16,21 1 16,0-1-16,0-21 0,-21 21 0,22-21 15,-1 0-15,0 0 0,0 0 16,0 0-16,0 0 0,22 0 0,-22 0 16,21 0-16,-21-21 0,22 21 0,-1-21 15,-21-1-15,22 1 0,-1 0 16,-21 0-16,21-21 0,-20 20 15,-1 1-15,0-21 0,-21 21 0,0-22 16,0 22-16,21 0 0,-21 0 0,0 0 16,0 0-16,0-1 0,0 1 15,-21 21-15,0 0 0,0 0 16,-1 0-16,1 0 0,0 21 16,21 1-16,-21-1 0,0 0 15,0 0-15,21 0 0,0 0 0,0 1 16,-22-1-16,22 0 0,0 21 0,0-21 15,0 1-15,0-1 0,22 0 16,-22 0-16,21 0 0,0 0 0,0-21 16,0 22-16,0-22 0,1 0 0,-1 0 15,21 0-15,-21 0 16,0 0-16,1 0 0,20 0 0,-21-22 16,21 1-16,-20 0 0,-1 0 0,0 0 15,0 0-15,0-1 0,-21 1 16,0-21-16,21 21 0,1 0 0,-22-22 15,0 22-15,0-21 0,0 21 16,0-22-16,21 22 0,-21 0 0,0 0 16,0 0-16,21 21 0,-21-22 15,0 44 1,0-1 0,0 21-16,0-21 0,-21 0 15,21 1-15,-21-1 0,21 21 16,-22-21-16,22 0 0,0 22 0,0-22 15,0 0-15,0 0 0,0 22 16,0-22-16,0 0 0,0 0 0,0 0 16,0 0-16,0 1 0,0-1 15,22-21 1,-1 0-16,0 0 16,-21-21-16,21-1 15,-21 1-15,0 0 0,21 0 16,-21 0-16</inkml:trace>
  <inkml:trace contextRef="#ctx0" brushRef="#br0" timeOffset="-158087.1">3704 14118 0,'0'0'0,"21"0"31,0 0-31,1 0 0,-1 0 0,0 0 15,0 0-15,0 0 0,0 0 0,1 0 16,-1 0-16,-21-21 0,21 21 16,0 0-16,0 0 15,0-21 1</inkml:trace>
  <inkml:trace contextRef="#ctx0" brushRef="#br0" timeOffset="-157201.6">4508 14288 0,'0'0'0,"0"-22"15,22 1-15,-22 0 16,21 0-16,-21 0 0,0 0 16,0-1-16,0 1 15,0 0-15,0 0 0,-21 0 16,-1 21-16,1-21 0,0 21 16,0 0-16,0 0 15,0 0-15,-1 21 16,1-21-16,0 21 0,0 0 15,21 0-15,-21 0 0,0 1 0,-1-1 16,22 0-16,0 0 0,0 0 16,-21 0-16,21 1 0,0-1 0,0 0 15,0 0-15,0 0 0,0 0 0,0 1 16,0-1-16,21-21 0,1 21 16,-1-21-16,0 0 15,0 0-15,0 0 0,0-21 0,1 21 16,-22-21-16,21-1 0,0 22 0,0-21 15,0 0-15,-21 0 0,21 0 16,-21 0-16,22-1 0,-22 1 0,0 0 16,0-21-16,21 42 0,-21-21 15,0-1-15,21 22 0,-21-21 16,0 42 15,0 1-31,0-1 16,0 0-16,0 0 0,0 0 15,0 0-15,0 1 0,0-1 0,0 0 16,0 0-16,0 0 0,0 0 0,0 1 16,0-1-16,21-21 0,0 0 15,-21 21-15,21-21 0,1 0 16,-1 0-16,0 0 0,0 0 0,0 0 16,0-21-16,1 0 0,-1 21 15,0-22-15,0 1 0,0 0 0,0 0 16,-21 0-16,22 0 0,-1-1 15,0 1-15,-21 0 0,0 0 0,21 0 16,0 0-16,-21 42 47,0 0-47,0 0 0,0 0 0,0 0 16,0 1-16,0-1 0,0 0 15,0 0-15,0 0 0,0 0 16,0 1-16,0-1 0,21-21 15,1 21-15,-1-21 16,0 0-16,0 0 16,0 0-1,0 0-15,-21-21 0,0 0 16,22 21-16,-1-22 0,-21 1 0,0 0 16,0 0-16</inkml:trace>
  <inkml:trace contextRef="#ctx0" brushRef="#br0" timeOffset="-156837.81">5080 13907 0,'0'0'0,"-21"0"0,0 0 0,-1 0 16,1 0-16,0 0 0,21 21 15,0 0 1,0 0-1,21-21 1,0 0-16,1 0 16,-1 0-16,0 0 0,-21-21 0,21 21 15,-21-21-15,21 0 0,-21-1 16,0 1-16,-21 0 16,0 21-1,0 0-15,0 0 16,-1 21-16,1-21 0,0 21 15,21 1-15,0-1 16,-21 0-16,21 0 0,0 0 0,0 0 16,0 1-16,0-1 15,21-21-15,0 0 0,-21 21 0,21-21 16,1 0-16</inkml:trace>
  <inkml:trace contextRef="#ctx0" brushRef="#br0" timeOffset="-156273.14">5482 14097 0,'-21'0'16,"21"21"-1,0 0 1,0 1-16,0-1 15,0 0-15,0 0 0,0 0 16,0 0-16,0 1 16,0-1-16,0 0 0,0 0 15,-21-21-15,21 21 0,-21-21 0,21 21 16,0 1 0,-22-22-16,22-22 46,0 1-46,0 0 0,0 0 16,0 0-16,0 0 0,22-1 16,-1 1-16,0 0 0,0 0 15,0 0-15,0 0 0,1-1 0,-1 1 16,21 0-16,-21 21 0,0-21 16,22 21-16,-22 0 0,0 0 0,21 0 15,-20 0-15,-1 0 0,0 0 0,0 0 16,0 0-16,0 0 0,1 21 15,-22 0-15,0 0 0,0 1 16,0-1-16,0 0 0,0 21 0,0-21 16,-22 1-16,1-1 0,21 0 15,-21 21-15,0-21 0,0 1 0,21-1 16,-21 0-16,-1 0 0,22-42 47,0 0-47,0 0 15,22-1-15,-1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26:11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826 0,'0'0'0,"0"-22"15,0 1 1,0 0-16,0 0 16,0 0-16,0 0 15,0-1 16,0 44 1,0-1-17,0 0 1,0 0-16,0 0 0,0 0 16,0 1-16,0-1 0,21 0 0,-21 0 15,0 0-15,0 0 0,0 1 16,0-1-16,0 21 0,21-21 15,-21 0-15,0 1 0,0-1 16,21 0-16,-21 0 0,0 0 0,0 0 16,0 1-16,0-1 0,0 0 0,0 0 15,0 0-15,0 0 0,0 1 16,0-1-16,0 0 0,0 0 16,0 0-16,0 0 15,0 1-15,0-1 16,0 0-16,0 0 0,0 0 15,0 0-15,0 1 16,0-1-16,0 0 0,0 0 0,0 0 16,0 0-16,0 1 15,0-1-15,-21 0 0,21 0 16,0 0-16,0 0 0,0 1 16,0-1-16,-21 0 0,21 0 15,0 0-15,0 0 0,0 1 16,0-1-16,0 0 0,0 0 15,0 0-15,0 0 0,0 1 16,0-1-16,-21 0 0,21 0 16,0 0-16,0 0 0,0 1 15,0-1-15,0 0 16,0 0-16,-21 0 0,21 0 16,0 1-16,0-1 0,0 0 15,0 0-15,0 0 0,0 0 16,0 1-16,0-1 0,0 0 15,0 0-15,0 0 0,0 0 0,0 1 16,0-1-16,0 0 0,0 0 16,0 0-16,0 0 0,0 1 15,0-1-15,0 0 0,0 0 16,0 0-16,0 0 0,0 1 16,0-1-16,0 0 15,0 0-15,0 0 0,0 0 16,0 1-16,0-1 15,0 0 1,0 0-16,0 0 16,0 0-16,0 1 15,0-1-15,0 0 16,0 0-16,0 0 16,0 0-16,0 1 0,0-1 0,0 0 15,0 0-15,0 0 0,0 0 16,0 1-16,0-1 15,0 0-15,0 0 0,0 0 0,0 0 16,0 1-16,0-1 0,0 0 0,0 0 16,0 0-16,0 0 15,0 1-15,0-1 0,0 0 16,0 0-16,0 0 0,0 0 16,0 1-16,0-1 15,0 0 1,0 0-1,0 0 17,0 0 124,0 1-94,0-1-62,0 0 16,0 0-16,0 0 16,0 0-16,0 1 0,0-1 15,0 0-15,0 0 0,0 0 0,0 0 16,0 1-16,0-1 0,0 0 0,-21 0 16,21 0-16,0 0 0,0 1 15,0-1-15,0 0 0,0 0 16,0 0-16,0 0 0,0 1 0,0-1 15,0 0-15,0 0 0,0 0 16,0 0-16,0 1 0,0-1 16,0 0-16,0 0 0,0 0 0,0 0 15,-22 1-15,22-1 16,0 0-16,0 0 0,0 0 16,0 0-16,0 1 0,0-1 15,0 0-15,0 0 0,0 0 0,-21 0 16,21 1-16,0-1 15,0 0-15,0 0 0,0 0 0,0 0 16,-21 1-16,21-1 0,0 0 0,0 0 16,0 0-16,0 0 0,0 1 15,0-1-15,0 0 0,0 0 0,-21 21 16,21-20-16,0-1 0,0 0 0,0 0 16,0 0-16,-21 0 0,21 1 15,0-1-15,0 0 0,0 21 16,0-21-16,0 1 0,0 20 0,0-21 15,0 0-15,0 22 0,-21-22 0,21 21 16,0-21-16,0 22 0,0-22 16,0 21-16,0-21 0,-22 22 0,22-1 15,0-21-15,0 0 0,0 22 0,0-22 16,0 21-16,0-21 0,0 22 16,0-22-16,-21 0 0,21 21 0,0-21 15,0 22-15,0-22 0,0 0 0,-21 21 16,21-20-16,0 20 0,0 0 15,0-21-15,0 22 0,0-22 0,0 21 16,-21-21-16,21 22 0,0-1 16,0-21-16,-21 22 0,21-22 15,0 0-15,-21 21 0,21-21 0,0 1 16,0 20-16,0-21 0,0 0 0,0 0 16,0 22-16,0-22 0,0 0 0,-22 21 15,22-20-15,0-1 0,0 21 16,0-21-16,0 0 0,0 22 0,0-22 15,0 0-15,0 21 0,0-20 0,0-1 16,-21 21-16,21-21 0,0 22 16,-21-22-16,21 0 0,0 21 0,0-21 15,0 1-15,0 20 0,0-21 0,-21 0 16,21 22-16,0-22 16,0 0-16,0 21 0,0-21 0,-21 22 15,21-1-15,0-21 0,0 22 0,0-1 16,0-21-16,0 21 0,0 1 0,0-1 15,0-21-15,0 22 0,0-1 16,0 0-16,0 1 0,0-22 0,0 21 16,-21 0-16,21 1 0,0-1 0,0-21 15,0 22-15,0-1 0,0 0 16,0 1-16,0-1 0,0 0 0,0 1 16,0-1-16,0 0 0,0 1 15,0-1-15,0 0 0,0 1 16,0-1-16,0-21 0,0 21 0,0 1 15,0-1-15,0 0 0,0 1 0,0-1 16,0 0-16,0 1 0,0-1 16,0 0-16,0 1 0,0-1 0,0 0 15,0 1-15,0-1 0,0 0 0,0 1 16,0-1-16,0 0 0,0 1 0,0-1 16,0-21-16,0 22 0,0-1 15,0 0-15,0 1 0,0-1 0,0 21 16,0-20-16,0-1 0,0 0 0,0 1 15,21-1-15,-21 0 16,0 1-16,0-1 0,0 0 0,0 1 16,0-1-16,0 0 0,0-20 0,0 20 15,0 21-15,0-20 0,0-1 0,0 0 16,0 1-16,0-1 0,0 0 16,0 1-16,0-1 0,0 0 0,0 1 15,0-1-15,0 0 0,0 1 0,0-1 16,0 0-16,0 1 0,0-1 15,0 0-15,0-20 0,0 20 0,0 0 16,21 1-16,-21-1 0,0 0 0,0 1 16,0-1-16,0 0 0,0 1 15,0-1-15,0 0 0,0 1 16,0-22-16,0 21 0,0 0 0,0 1 16,0-1-16,0 0 0,0-20 0,0 20 15,0 0-15,0 1 0,0-1 16,0 0-16,0 1 0,0 20 0,0-21 15,0 1-15,0-1 0,0 0 0,0 1 16,0-22-16,0 21 0,0 1 16,0-1-16,0 0 0,0 1 0,0-1 15,0 0-15,0 1 0,0-1 0,0 0 16,0 22-16,0-22 0,0 0 0,0 1 16,0-1-16,0 0 15,0 1-15,0-1 0,0 0 0,0 1 16,0-1-16,0 0 0,0 1 0,0-1 15,0 0-15,0 22 0,0-22 16,0 1-16,0-1 0,0 0 0,0 1 16,0-1-16,0 0 0,0 1 0,0-1 15,0 0-15,0 1 0,0-1 16,0 0-16,0 1 0,0-1 0,0 0 16,0 1-16,0-1 0,0 0 0,0 1 15,0-1-15,0 0 0,0 1 0,-21-1 16,21 0-16,0 22 0,0-22 15,0 0-15,0 1 0,0-22 16,0 21-16,0 1 0,0-1 0,0 0 16,0 1-16,-21-1 0,21 0 15,0 1-15,0-1 0,0-21 0,0 21 16,-22 1-16,22-1 0,0 0 0,0 1 16,0-1-16,0 0 0,0 1 15,0-22-15,-21 21 0,21 1 0,0-1 16,-21-21-16,21 21 0,0 1 0,-21-1 15,21-21-15,0 22 0,0-1 16,0 0-16,-21-21 0,21 22 0,-21-1 16,21-21-16,0 22 0,0-1 0,0-21 15,0 21-15,-22 1 0,22-22 16,0 21-16,-21-21 0,21 22 16,0-22-16,0 21 0,0-21 0,0 22 15,0-22-15,0 0 0,-21 21 0,21-20 16,0-1-16,0 0 0,0 0 15,0 0-15,0 0 0,0 1 0,0-1 16,-21 0 0,0-21-16,0 0 15,-1 0-15,22-21 16,-21 0-16,21-22 0,0 1 16,0 0-16</inkml:trace>
  <inkml:trace contextRef="#ctx0" brushRef="#br0" timeOffset="23384.4">4191 720 0,'0'0'0,"-21"0"16,0 21-16,-1-21 31,44 21 16,-1-21-47,0 0 15,0 0-15,0 0 0,0 0 0,1 0 0,-1 0 16,21 0-16,-21 0 16,22 0-16,-1 0 0,-21 0 0,21 0 15,1 0-15,-1 0 0,0 0 0,-20 0 16,20 0-16,0 0 0,1 0 15,-1 0-15,-21 0 0,21 0 0,1 0 16,-1 0-16,0 0 0,1 0 16,-22 0-16,21 0 0,1 0 0,-1 0 15,0 0-15,22 0 0,-22 0 0,22 0 16,-22 0-16,21 0 0,-20 0 16,20 0-16,1 0 0,-22 0 15,22 0-15,-22 0 0,21 0 0,-20 0 16,-1 21-16,0-21 0,1 0 15,-1 0-15,0 0 0,1 0 0,-1 0 16,-21 0-16,22 0 0,20 21 16,-21-21-16,1 0 0,-1 0 0,22 0 15,-22 0-15,21 0 0,-20 0 16,20 0-16,-20 0 0,20 0 0,-21 0 16,22 0-16,-22 0 0,22 0 15,-1 0-15,-20 0 0,-1 0 0,21 0 16,-20 0-16,20 0 0,-20 0 15,20 0-15,1 0 0,-1 0 16,1 0-16,-22 0 0,21 0 0,1 0 16,-1 0-16,-20 0 0,20 0 15,-20 0-15,-1 0 0,21 0 0,-20 0 16,-1 0-16,0 0 0,1 0 16,-1 0-16,0 0 0,1 0 0,-1 0 15,0 0-15,1 0 0,-1 0 0,22 0 16,-22 0-16,0 0 0,1 0 15,-1 0-15,0 0 0,22 0 0,-22 0 16,0 0-16,22 0 0,-1 0 16,-20 0-16,20 0 0,1 0 15,-22-21-15,22 21 0,-1 0 0,1-21 16,-1 21-16,1 0 0,20 0 16,-20 0-16,20 0 0,-20 0 0,21 0 15,-22 0-15,1 0 0,20-21 0,-20 21 16,-1 0-16,22 0 0,-22 0 15,22 0-15,0 0 0,-1 0 0,1 0 16,0-21-16,-1 21 0,1 0 0,0 0 16,-1 0-16,1 0 0,0 0 15,-1 0-15,1 0 0,0-21 0,-1 21 16,22 0-16,-21 0 0,21 0 0,-22 0 16,1 0-16,0 0 15,-1 0-15,1 0 0,0 0 0,-1 0 16,22 0-16,-21 0 0,21 0 0,-22-22 15,1 22-15,21 0 0,-43 0 16,22 0-16,0 0 0,-1 0 0,-20 0 16,21 0-16,-1 0 0,1 0 0,-22 0 15,22 0-15,-21 0 0,20 0 16,1 0-16,-22 0 0,1 0 0,21 0 16,-22 0-16,1 0 0,20 0 0,-20 0 15,20 0-15,-20 0 0,21 0 16,-1 0-16,1 0 0,-22 0 0,22 0 15,0 0-15,-22 0 0,1 0 16,20 0-16,-20 0 0,-1 0 0,-20 0 16,20 0-16,1 0 0,-1 0 15,1 0-15,20-21 0,-20 21 0,-1 0 16,1 0-16,-1 0 0,22 0 0,-21 0 16,-1 0-16,1 0 0,-1 0 15,1 0-15,20 0 0,-20 0 0,-1 0 16,22 0-16,-22 0 0,22 0 15,-21 0-15,20 0 0,-20 0 0,-1 0 16,22 0-16,-22 0 0,1 0 0,-1 0 16,1 0-16,-1 0 0,-20 0 15,20 0-15,22 0 0,-22 0 16,1 0-16,-1 0 0,1 0 0,21 0 16,-22 0-16,1 0 0,-1 0 15,22 0-15,-22 0 0,1 0 0,-1 0 16,1 0-16,-1 0 0,1 0 0,-1 0 15,1 0-15,20 0 0,-20 0 16,-1 0-16,1 0 0,21 0 0,-22 0 16,1 21-16,-1-21 0,1 0 0,-1 0 15,1 0-15,-1 0 0,1 0 16,-1 22-16,1-22 0,-1 0 0,1 0 16,20 21-16,-20-21 0,-1 0 15,1 0-15,20 21 0,-41-21 16,20 0-16,1 0 0,-22 21 0,22-21 15,-22 0-15,21 0 0,-20 21 0,-1-21 16,0 21-16,1-21 0,-1 0 16,0 0-16,1 0 0,-22 0 0,21 0 15,-21 22-15,22-22 0,-22 0 16,0 0-16,0 0 16,0 0-1,-42 0 157</inkml:trace>
  <inkml:trace contextRef="#ctx0" brushRef="#br0" timeOffset="26351.37">21738 847 0,'0'-21'15,"0"42"48,0 0-48,0 0-15,0 0 16,0 0-16,0 1 0,0-1 16,0 0-16,0 0 15,0 0-15,0 0 0,0 1 0,0-1 16,0 0-16,0 0 16,0 0-16,0 0 0,0 1 15,0-1-15,0 0 0,0 0 16,0 0-16,0 0 15,0 1-15,0-1 0,0 0 0,0 0 16,0 0-16,0 0 16,0 1-16,0-1 0,0 0 0,0 0 15,0 0-15,0 0 0,0 1 16,0-1-16,-21 0 0,21 0 16,0 0-16,0 0 0,-21 1 0,21-1 15,0 0-15,0 0 0,0 0 0,0 0 16,0 1-16,0-1 0,0 0 15,0 0-15,0 0 0,-21 0 0,21 1 16,0-1-16,0 0 16,0 0-16,-22 0 0,22 0 0,0 1 15,0-1-15,0 0 0,0 0 0,0 0 16,0 0-16,0 1 0,0-1 16,0 0-16,0 0 0,0 0 0,0 22 15,0-22-15,0 0 0,0 21 0,0-21 16,0 1-16,0 20 0,0-21 15,0 21-15,0-20 0,0-1 0,0 21 16,0-21-16,0 22 0,0-22 0,0 0 16,0 0-16,0 21 0,0-20 15,0-1-15,0 0 0,0 0 0,0 0 16,0 0-16,0 1 0,-21-1 16,21 21-16,0-21 0,0 0 0,0 1 15,-21-1-15,21 0 0,0 0 16,0 0-16,0 0 0,0 22 0,0-22 15,0 0-15,0 0 0,0 0 0,0 22 16,0-22-16,0 0 0,0 0 16,0 22-16,0-22 0,0 0 0,0 0 15,0 0-15,0 22 0,0-22 0,0 0 16,0 0-16,0 0 0,0 0 16,0 1-16,0-1 0,0 21 0,-21-21 15,21 0-15,0 1 0,0-1 0,-21 0 16,21 0-16,0 21 15,0-20-15,0-1 0,0 0 0,0 21 16,0-21-16,0 1 0,0-1 0,0 0 16,-21 0-16,21 0 0,0 0 15,0 1-15,0 20 0,-22-21 0,22 0 16,0 0-16,0 1 0,0-1 16,0 0-16,0 0 0,0 0 15,-21 0-15,21 1 0,0-1 16,0 0-16,0 0 0,-21 0 0,21 0 15,0 1-15,0-1 0,0 0 16,0 0-16,0 0 16,0 22-16,0-22 0,-21 0 15,21 0-15,0 0 0,0 0 0,0 1 16,0 20-16,-21-21 0,21 0 0,0 22 16,0-22-16,0 0 0,0 0 15,0 21-15,0-20 0,0-1 0,0 21 16,0-21-16,-21 0 0,21 22 0,0-22 15,0 0-15,-22 21 0,22-20 16,0-1-16,0 21 0,0-21 16,0 22-16,0-22 0,0 21 0,0-21 0,0 22 15,0-22-15,0 21 0,0 0 0,0-20 16,0 20-16,0-21 16,0 21-16,0-20 0,0 20 0,-21-21 15,21 21-15,0-20 0,0-1 0,0 21 16,0-21-16,0 22 0,0-22 0,0 0 15,0 21-15,0-21 0,0 1 16,0 20-16,0-21 0,0 21 0,0-20 16,0 20-16,0 0 0,0-21 0,0 22 15,0-22-15,0 21 0,0-21 0,0 22 16,0-22-16,0 0 16,0 21-16,0-20 0,0-1 0,0 21 0,0-21 15,0 0-15,0 1 0,0 20 0,0-21 16,0 0-16,0 0 0,0 1 15,0-1-15,0 21 0,0-21 0,0 0 16,0 1-16,0-1 0,0 21 16,0-21-16,0 0 0,0 1 0,0-1 15,0 0-15,0 0 0,0 21 0,0-20 16,0-1-16,0 0 0,0 0 0,0 0 16,0 0-16,0 1 0,0-1 15,0 0-15,0 0 0,0 0 0,0 0 16,0 1-16,0-1 0,0 0 0,0 0 15,0 0-15,0 0 0,0 1 16,0-1-16,0 0 0,0 0 0,0 21 16,0-20-16,0-1 0,0 0 15,0 21-15,0-21 0,0 1 0,0 20 16,0-21-16,0 21 0,0-20 0,0 20 16,0-21-16,0 0 0,0 22 0,0-22 15,0 21-15,0-21 0,0 22 16,0-22-16,0 0 0,0 21 0,0-21 15,21 22-15,-21-22 0,0 21 0,0-21 16,0 22-16,0-1 0,0-21 0,0 22 16,0-1-16,0 0 0,0 1 15,0-22-15,0 21 0,0 0 16,0 1-16,0-22 0,0 21 0,0 1 16,0-22-16,0 21 0,0 0 0,0-20 15,0 20-15,0-21 0,0 21 0,0 1 16,0-22-16,0 21 0,0 1 15,0-1-15,0 0 0,0 1 0,0-22 16,0 21-16,0 0 0,0 1 0,0-1 16,0-21-16,0 22 0,0-1 0,0 0 15,0-21-15,0 22 0,0-1 0,0-21 16,0 22-16,0-1 0,0 0 16,0 1-16,0-1 0,0 0 15,0 1-15,0-1 0,0-21 0,0 21 16,0 1-16,0-1 0,0 0 0,0 1 15,0-1-15,0-21 0,0 22 16,0-1-16,0 0 0,0-21 0,0 22 16,0-1-16,-21 0 0,21 1 0,0-1 15,0 0-15,0 1 0,0-1 0,0 0 16,-21 1-16,21-1 0,0 0 0,0 1 16,0-1-16,0 0 0,0-20 15,0 20-15,0 0 0,0 1 0,0-22 16,0 21-16,0 0 0,-21 1 0,21-1 15,0 0-15,0 1 0,-21-1 16,21 0-16,0 1 0,0-1 16,0 0-16,0 1 0,0-22 0,0 21 15,0 1-15,0-1 0,0 0 0,0-21 16,0 22-16,0-1 0,-21-21 0,21 22 16,0-1-16,0 0 0,0 1 0,0-1 15,0 0-15,0 1 0,0-1 16,0 0-16,0 1 0,0-1 0,0 0 15,0 1-15,0-1 0,0-21 0,0 21 16,0 1-16,0-1 0,0-21 0,0 22 16,0-1-16,0 0 15,0 1-15,0-1 0,0 0 0,0 1 0,0 20 16,0-21-16,0 1 0,0-1 16,0 0-16,0 1 0,0-1 0,0 0 15,0-20-15,0 20 0,0 0 16,21 1-16,-21-1 0,0 0 0,0 22 15,0-22-15,0 0 0,21 1 0,-21-1 16,0 0-16,21 22 0,-21-22 16,0 1-16,0-1 0,0-21 0,0 21 15,21 1-15,-21-1 0,21 0 0,-21-20 16,0 20-16,0 0 0,0 1 0,22-1 16,-22 0-16,21 1 15,-21-1-15,0-21 0,0 21 0,0 1 0,21-1 16,-21 0-16,21-20 0,-21 20 15,0 0-15,0-21 0,0 22 16,0-22-16,0 21 0,0-21 0,21 1 16,-21 20-16,0-21 0,0 0 0,0 22 15,0-22-15,0 21 0,0-21 0,0 0 16,0 22-16,0-22 0,0 21 16,0-21-16,0 1 0,0 20 0,0-21 15,0 0-15,-21 22 0,21-22 0,0 0 16,0 0-16,0 0 15,0 0-15,0 1 0,-21-1 0,21 0 0,0 0 16,0 0-16,0 0 0,-21 1 16,21-1-16,0 0 15,0 0-15,0 0 0,0 0 16,0 1-16,0-1 16,0 0-1,-21-21 48,21-21-63,0 0 15,-22-1-15,1 1 0,0 0 0,21-21 16</inkml:trace>
  <inkml:trace contextRef="#ctx0" brushRef="#br0" timeOffset="29115.77">3810 17441 0,'0'22'0,"0"-1"16,0 0 15,0 0-16,0-42 95,21 21-95,0 0 1,0 0-16,1 0 16,-1 0-16,-21-21 15,21 21-15,0 0 0,0 0 0,0 0 16,1 0-16,20 0 0,-21 0 16,21 0-16,1 0 0,20-21 0,-20 21 15,20 0-15,1 0 0,-1 0 0,1 0 16,20 0-16,-20 0 15,-1 0-15,1 0 0,20 0 0,-20 0 16,-1 0-16,1 0 0,21 0 16,-22 0-16,22 0 0,-22 0 0,22 0 15,0 0-15,-1 0 0,1 0 0,0 0 16,-1 0-16,1 0 0,0 0 16,-1 0-16,1 0 0,0 0 0,20 0 15,-20 0-15,0 0 0,21 21 0,-22-21 16,1 0-16,0 0 0,20 0 15,-20 0-15,0 0 0,-1 0 0,1 0 16,0 21-16,21-21 0,-22 0 16,22 0-16,-21 0 0,21 0 15,-22 0-15,1 0 0,21 21 0,-22-21 16,1 0-16,0 0 0,-1 0 16,1 21-16,0-21 0,-1 0 0,1 0 15,0 0-15,-1 21 0,1-21 0,-21 0 16,20 0-16,-20 0 0,20 22 15,1-22-15,-21 0 0,20 0 0,1 0 16,0 0-16,-1 0 0,1 21 16,0-21-16,-1 0 0,1 0 15,0 0-15,-1 0 0,1 0 0,0 21 16,20-21-16,-20 0 0,21 0 16,-21 0-16,20 0 0,-20 0 0,21 0 15,-21 0-15,20 0 0,-20 0 0,21 21 16,0-21-16,-22 0 0,22 0 15,0 0-15,0 0 0,-21 0 0,20 0 16,-20 0-16,21 0 0,-21 0 16,20 0-16,1 0 0,0 0 0,-21 0 15,21 21-15,-1-21 0,1 0 0,0 0 16,-21 0-16,21 0 0,-1 0 16,1 0-16,0 0 0,0 0 15,0 0-15,0 0 0,-1 0 16,1 0-16,0 0 0,-21 21 0,21-21 15,-1 0-15,1 0 0,0 0 0,0 0 16,-21 0-16,20 0 0,1 0 16,0 0-16,-21 0 0,21 22 0,-1-22 15,1 0-15,-21 0 0,21 0 16,0 0-16,-1 0 0,1 0 0,-21 21 16,21-21-16,-22 0 0,22 0 0,0 0 15,21 0-15,-21 21 0,0-21 16,0 0-16,-1 0 0,1 0 0,0 0 15,0 21-15,0-21 16,-22 0-16,22 0 0,-21 0 0,21 0 16,0 0-16,-22 0 0,1 0 15,21 0-15,-22 0 0,1 0 0,0 0 16,21 0-16,-22 21 0,1-21 0,0 0 16,20 0-16,-20 0 0,-21 0 15,20 0-15,1 0 0,-22 0 0,1 0 16,-1 0-16,-20 0 0,20 0 15,-20 0-15,20 0 0,-21 0 0,1 0 16,-1 0-16,-21 0 0,22 0 16,-22 0-16,21 0 0,-21 0 0,0 0 15,1 0-15,20 0 0,-21 0 16,0 0-16,0 0 0,1 0 16,-1 0-16,0 0 0,0 0 0,0 0 15,0 0-15,1 0 16,-1 0-16,0 0 0,0 0 0,0 0 15,0 0-15,1 0 0,-1 0 16,0 0-16,0 0 0,0 0 0,0 0 16,1-21-16,-1 21 0,0 0 15,0 0-15,0 0 0,0-21 0,1 21 16,-1 0-16,0 0 0,0 0 16,0 0-16,0-21 0,1 21 15,-1 0 1,0 0 15,0 0 0,0 0 1,0 0-1,-21-21 0,22 21-15,-22-22-1,0 1 1,0 0-16,0 0 16,0 0-16,0 0 15,0-1-15,0 1 0,0 0 0,-22 0 16,22 0-16,0 0 0,0-1 15,-21 1-15,21 0 0,0 0 16,0 0-16,0 0 0,0-1 16,0-20-16,-21 21 0,21 0 15,-21 0-15,21-22 0,0 22 0,0-21 16,-21 21-16,21-22 0,0 22 16,-21 0-16,21 0 0,0-22 0,0 22 15,0 0-15,0 0 0,0 0 16,0 0-16,0-1 0,0 1 15,0 0-15,0 0 0,0 0 16,0 0-16,0-1 0,0 1 16,0 0-16,0 0 0,0 0 15,0 0-15,0-1 0,0 1 16,0 0-16,0 0 0,0 0 16,0 0-1,0-1 1,0 1-1,0 0 1,21 21 0,0 0-16,-21-21 15,0 0 1,21 21-16</inkml:trace>
  <inkml:trace contextRef="#ctx0" brushRef="#br0" timeOffset="32342.97">12996 804 0,'0'-21'16,"0"0"-16,0 0 16,0 0-1,0 0-15,0-1 16,-21 22-16,21-21 31,0 42 0,-21 1-31,21-1 16,0 0-16,0 0 0,-21 0 0,21 0 16,0 1-16,0-1 0,0 0 15,0 21-15,0-21 0,0 1 0,0 20 16,0-21-16,0 21 0,0 1 0,0-22 16,0 21-16,0-21 0,0 22 15,0-22-15,0 21 0,0-21 0,0 22 16,0-22-16,0 21 0,0-21 0,0 22 15,0-22-15,0 21 16,0-21-16,0 22 0,0-1 0,0 0 16,0-20-16,0 20 0,0 0 0,0 1 15,0-22-15,0 21 0,0 0 16,0 1-16,0-22 0,0 21 0,0-21 16,0 22-16,0-22 0,0 21 0,0-21 15,0 1-15,0 20 0,0-21 0,0 21 16,0-20-16,0 20 0,0-21 15,0 21-15,0-20 0,0 20 0,0 0 16,0-21-16,0 22 0,0-22 0,0 21 16,0 1-16,0-22 0,0 21 0,0-21 15,0 0-15,0 22 16,0-22-16,0 21 0,0-21 0,0 22 16,0-22-16,0 21 0,0-21 0,0 22 15,0-1-15,0-21 0,0 22 0,0-1 16,0 0-16,0 1 0,0-22 15,0 21-15,0 0 0,0 1 0,0-1 16,0 0-16,0 1 0,0-22 0,0 21 16,0 1-16,0-1 0,0 0 0,0 1 15,0-1-15,0 0 0,0 1 16,0-1-16,0 0 0,21 1 0,-21 20 16,0-21-16,0 1 0,0-1 0,0 0 15,0 1-15,0 20 0,0-20 16,21-1-16,-21 0 0,0 1 0,0-1 15,0 21-15,0-20 0,0 20 16,0-20-16,0 20 0,0 1 0,0-22 16,0 21-16,0-20 0,0 20 0,0-20 15,0 20-15,0-21 0,0 22 0,0-1 16,0-20-16,0 20 0,21-20 0,-21 20 16,0-21-16,0 22 0,0-1 15,0-20-15,0-1 0,0 22 0,0-22 16,0 21-16,0-20 0,0-1 0,0 22 15,0-1-15,0 1 0,0-22 0,0 21 16,0 1-16,0-1 0,0 1 16,0-22-16,0 22 0,0-1 15,0 1-15,0-22 0,0 22 0,0-1 16,0 1-16,0-1 0,0 1 0,0-22 16,0 21-16,0 1 0,0-1 0,0-20 15,0 20-15,0 1 0,0-22 0,0 22 16,0-1-16,0 1 0,0-1 0,0 1 15,0-22-15,0 21 0,0 1 0,0-1 16,0 1-16,0-1 0,0-20 16,0 20-16,0 1 0,0-1 0,0 1 15,0-22-15,0 22 0,0-1 0,0 1 16,0-1-16,0 1 0,0-22 16,0 21-16,0-20 0,0 20 0,-21 1 15,21-22-15,0 22 0,0-22 0,-21 21 16,21 1-16,0-1 0,0-20 0,0 20 15,0 1-15,0-1 0,0-20 16,0 20-16,0-21 0,0 22 0,0-22 16,0 22-16,0-1 0,0-20 0,0 20 15,0 1-15,0-22 0,0 21 0,0-20 16,0 20-16,0-20 0,0 20 0,0-21 16,-21 22-16,21-22 0,0 22 0,0-22 15,0 22-15,-21-1 0,21-21 0,0 22 16,0-1-16,0-20 15,0 20-15,0 1 0,-22-22 0,22 22 16,0-22-16,-21 21 0,21-20 0,0 20 16,-21-20-16,21 20 0,0 1 0,0-1 15,0-21-15,-21 22 0,21-1 0,0-20 16,0 20-16,0-20 0,0 20 0,-21-21 16,21 22-16,0-22 0,-21 22 15,21-1-15,0-20 0,0 20 0,0 1 16,0-22-16,0 21 0,0 1 0,-22-22 15,22 22-15,0-22 0,0 22 0,-21-22 16,21 21-16,0-20 0,0 20 16,0 1-16,0-22 0,0 22 0,0-1 15,0-21-15,0 22 0,0-22 16,0 22-16,0-22 0,0 22 0,0-22 16,0 21-16,0-20 0,0 20 0,0-20 15,0 20-15,0-21 0,0 22 0,0-22 16,0 22-16,0-22 0,0 22 15,0-22-15,0 21 0,0-20 0,0-1 16,0 0-16,0 22 0,0-22 0,0 1 16,0 20-16,0-21 0,0 1 15,0-1-15,0 22 0,0-22 0,0 0 16,0 1-16,0-1 0,0 21 16,0-20-16,0-1 0,0 0 0,0 1 15,0-1-15,0 0 0,0 1 0,0-1 16,0 0-16,0 22 0,0-22 0,0 1 15,0-1-15,0 0 0,0 1 16,0-1-16,0 0 0,0 1 0,0-1 16,0 0-16,0 1 0,0-1 0,-21 0 15,21 1-15,0-1 0,0 0 0,0 1 16,0-1-16,0 0 0,-21 1 16,21-1-16,0-21 0,0 21 0,0 1 15,0-1-15,0 0 0,0 1 16,0-22-16,0 21 0,0-21 0,0 22 15,0-22-15,0 21 0,0-21 16,0 1-16,0-1 0,0 21 0,0-21 16,0 0-16,0 1 0,21-1 0,-21 0 15,0 0-15,0 0 0,0 0 16,0 1-16,21-1 0,-21 0 0,0 0 16,0 0-16,0 0 15,0 1 1,0-1-1,0 0 1,-21-21-16,21 21 16,-21 0-1,42-21 63,-21-21-62,21 21-16,-21-21 0,0 0 16,21 0-16,-21-1 15</inkml:trace>
  <inkml:trace contextRef="#ctx0" brushRef="#br0" timeOffset="35059.51">6667 2561 0,'0'-21'31,"22"21"-15,-22-21-16,21 21 0,-21-21 0,0 0 15,0-1-15,0 1 16,0 0-16,0 0 0,0 0 0,0 0 15,0-1-15,0 1 0,0 0 16,0 0-16,-21-21 0,21 20 0,-22 1 16,22 0-16,-21 21 0,0-21 0,0 0 15,0 21-15,0-21 16,-22 21-16,22 0 0,0 0 0,0 0 16,0 0-16,-22 0 0,22 21 0,0-21 15,0 21-15,0 0 0,-1 0 16,1 0-16,0 1 0,0 20 15,0-21-15,0 21 0,21 1 0,-22-1 0,22 0 16,-21 1-16,21-1 16,0 0-16,0-20 0,0 20 0,0 0 15,0-21-15,0 22 0,0-22 0,0 0 16,21 0-16,1 0 0,-1-21 16,0 22-16,0-22 0,21 0 0,-20 0 15,-1 0-15,21 0 0,-21 0 0,22 0 16,-22-22-16,21 22 0,-21-21 15,0 0-15,1 0 0,-1 0 0,21 0 16,-42-1-16,21 1 0,0-21 16,1 21-16,-22-22 0,0 22 0,21-21 15,-21 21-15,0-22 0,21 22 0,-21-21 16,0 21-16,0 0 0,0-1 16,0 1-16,0 42 31,0 1-16,0 20-15,0-21 0,0 0 0,0 22 16,0-22-16,0 0 0,0 21 16,0-21-16,0 1 0,0 20 0,0-21 15,0 0-15,0 0 0,0 1 0,0-1 16,0 0-16,0 0 16,21-21-16,-21 21 0,21-21 0,0 0 15,-21 21-15,22-21 0,-1 0 0,0 0 16,0 0-1,0 0-15,-21-21 0,21 0 0,1 21 16,-1-21-16</inkml:trace>
  <inkml:trace contextRef="#ctx0" brushRef="#br0" timeOffset="35718.12">7408 2540 0,'0'-21'0,"0"0"0,0 0 0,0-1 16,0 1 0,0 0-16,-21 21 0,0 0 15,0 0-15,0 0 16,-1 0-16,1 0 0,0 21 16,0 0-16,0 1 0,0-22 15,21 42-15,-22-21 0,1 0 0,0 0 16,21 1-16,0-1 0,-21 21 15,21-21-15,0 0 0,-21 1 0,21-1 16,0 0-16,0 0 0,0 0 0,0 0 16,21 1-1,0-22-15,0 0 16,0 0-16,1 0 0,-1 0 16,0 0-16,0-22 0,0 1 15,0 21-15,-21-21 0,22 0 16,-1 0-16,0 0 0,0-1 0,-21-20 15,21 21-15,0-21 0,1-1 0,-22 1 16,21 21-16,0-22 0,-21 1 16,21 0-16,0 21 0,-21-22 0,21 22 15,-21 0-15,0 0 0,22 0 0,-22-1 16,21 1-16,-21 0 0,21 21 16,-21-21-16,-21 42 46,21 0-46,0 0 16,-21 1-16,21 20 0,-22-21 0,1 21 16,21-20-16,0 20 0,0 0 15,-21 1-15,21-1 0,0-21 0,0 21 16,0 1-16,0-22 0,0 21 0,0-21 16,0 43-1,0-43-15,0 0 0,21 0 16,0-21-16,1 0 0,-1 22 15,0-22 1,0 0-16,0 0 0,0 0 16,-21-22-16,22 22 0,-1-21 0,0 0 15,0 21-15</inkml:trace>
  <inkml:trace contextRef="#ctx0" brushRef="#br0" timeOffset="36411.24">8297 2498 0,'0'0'15,"21"-21"-15,-21-1 0,0 1 16,0 0-16,-21 0 16,0 21-16,0-21 15,0 21-15,0 0 16,-1 0-16,1 21 15,0 0-15,0-21 0,0 21 0,21 0 16,-21 1-16,-1-1 0,1 0 0,0 0 16,21 21-16,-21-20 0,21-1 15,-21 0-15,21 21 0,0-21 0,0 1 16,-21-1-16,21 0 0,0 0 16,0 0-16,0 0 0,0 1 15,21-22-15,0 0 16,0 0-16,0 0 15,0 0-15,1 0 0,-1 0 16,0 0-16,0-22 0,0 22 16,0-21-16,1 0 0,-1 0 0,0 0 15,0 0-15,-21-1 0,21-20 0,0 21 16,1-21-16,-1-1 0,-21 1 16,21 0-16,0-1 0,-21 1 0,0 0 15,0-1-15,21 1 0,-21 0 0,0 20 16,21-20-16,-21 0 0,0 21 15,0-1-15,0-20 0,0 21 16,0 0-16,0 0 0,0-1 16,-21 22-1,0 22 1,21-1-16,0 0 0,0 0 0,-21 0 16,21 0-16,-21 22 0,21-1 0,-21-21 15,21 22-15,0-1 0,0 0 16,-22 1-16,22 20 0,0-21 0,0 1 15,0-22-15,0 21 0,0 1 0,0-22 16,0 21-16,0-21 0,22 0 16,-22 1-16,21-1 0,0-21 15,-21 21-15,21-21 0,0 0 0,0 0 16,1 0-16,-1 0 0,0 0 16,21 0-16,-21 0 0,1 0 0,-1 0 15,0-21-15,0 21 0,-21-21 16,21-1-16,0 1 0,-21 0 0</inkml:trace>
  <inkml:trace contextRef="#ctx0" brushRef="#br0" timeOffset="42983.59">14478 1947 0,'0'0'0,"0"22"16,21-22-1,0 0 1,0-22 0,-21 1-16,0 0 15,0 0-15,0 0 16,0 0-16,22 21 0,-22-22 0,0 1 15,0 0-15,0 0 16,0 0-16,0 0 0,0-1 0,-22 1 16,22 0-16,-21 21 0,0-21 15,0 21-15,0 0 0,0 0 16,-1 0-16,-20 0 0,21 0 16,0 0-16,0 0 0,-1 0 0,1 21 15,-21 0-15,21 0 0,0 1 16,-1-1-16,1 0 0,0 21 0,0-21 15,0 1-15,0 20 0,21-21 0,0 21 16,-22-20-16,22-1 0,0 0 16,0 21-16,0-21 0,0 1 15,0-1-15,0 0 0,0 0 0,22 0 16,-1 0-16,0-21 0,-21 22 16,21-22-16,0 0 0,0 0 15,1 0-15,-1 0 0,0 0 0,0 0 16,0 0-16,22 0 0,-22 0 0,0 0 15,21-22-15,-21 1 0,22 0 0,-22 21 16,0-21-16,21 0 0,-20-22 16,20 22-16,-21 0 0,0 0 0,0-21 15,1 20-15,-1-20 0,-21 21 0,21 0 16,-21-22-16,21 22 16,-21 0-16,0 0 0,0 0 15,0 42 16,0 0-15,0 0-16,0 0 0,0 1 0,-21-1 16,21 0-16,-21 0 0,21 21 15,0-20-15,0-1 0,-21 0 0,21 21 16,0-21-16,0 1 0,0-1 0,0 0 16,0 0-16,0 0 0,21-21 0,-21 21 15,21 1-15,0-1 0,0-21 16,0 21-16,1-21 0,20 0 0,-21 0 15,0 21-15,22-21 0,-22 0 0,21 0 16,0 0-16,-20 0 0,20 0 16,0 0-16,-21-21 0,22 21 15,-1-21-15,-21 0 0,22 21 0,-1-22 16,-21 1-16,0 0 0,22 0 0,-22 0 16,0 0-16,0-1 0,0 1 0,0-21 15,-21 21-15,0 0 0,0-1 16,22-20-16,-22 21 0,0 0 0,0 0 15,0-1-15,-22 1 0,1 21 16,0 0-16,0 0 16,0 0-16,0 0 0,-1 0 0,-20 0 15,21 21-15,-21-21 0,20 22 16,-20-1-16,21 0 0,-21 0 16,20 0-16,1 22 0,0-22 0,0 0 15,21 0-15,0 21 0,-21-20 0,21-1 16,0 0-16,0 0 0,0 0 0,0 0 15,0 1-15,21-22 16,0 0-16,0 21 0,0-21 16,1 0-16,-1 0 0,21 0 0,-21 0 15,0 0-15,1 0 0,-1-21 0,0-1 16,0 22-16,0-21 0,0 0 16,1 0-16,-1 0 0,0 0 15,0-1-15,0 1 0,0-21 0,1 0 16,-1 20-16,0-20 0,0 0 15,-21-1-15,21 1 0,0 21 0,-21-21 16,0-1-16,22 22 0,-1 0 0,-21-21 16,0 20-16,21 1 0,-21 0 0,0 0 15,0 0-15,0 0 16,0 42 15,-21 0-15,21 0-16,-21 0 0,21 0 0,0 22 15,-22-1-15,1 0 0,21-20 0,-21 20 16,21 0-16,0 1 16,-21-1-16,21 0 0,-21 1 0,21-1 15,-21-21-15,21 21 0,0-20 0,0-1 16,0 21-16,0-21 0,0 0 0,0 1 16,0-1-16,0 0 0,0 0 15,21 0-15,0 0 0,0-21 16,0 0-16,22 22 0,-22-22 0,0 0 15,21 0-15,-21 0 0,22 0 0,-22 0 16,21 0-16,-21 0 16,1-22-16,20 22 0,-21-21 0,0 0 0,0 0 15,1 21-15,-1-21 0,0 0 16,0-1-16,0-20 0,0 21 0,1 0 16,-22 0-16,0-1 0,21-20 15,-21 21-15,0 0 0,0 0 0,0-1 16,0 1-16,0 0 0,-21 21 15,-1 0-15,1 0 16,0 0-16,0 0 0,0 0 16,0 0-16,-22 21 0,22-21 0,0 21 15,0 1-15,0-1 0,-1 0 16,1 0-16,21 0 0,-21 0 0,21 1 16,-21-1-16,21 0 0,0 0 15,0 0-15,0 0 0,0 1 0,0-1 0,0 0 16,0 0-1,0 0-15,21-21 0,0 21 16,0-21-16,1 0 0,-1 0 16,0 0-16,0 0 0,0 0 15,0-21-15,1 21 16,-1-21-16,0 0 0,0 21 0,0-21 16,0 0-16,1-1 0,-1-20 15,0 21-15,0 0 0,0-22 0,22 1 16,-22 0-16,0-1 0,0 1 0,0 21 15,0-21-15,1-1 0,-22 1 0,21 0 16,0-1-16,-21 1 0,0 0 16,0 20-16,21 1 0,-21-21 15,0 21-15,21 0 0,-21-1 0,0 1 16,0 0-16,0 0 0,0 42 47,0 0-47,0 0 0,0 1 15,-21-1-15,0 21 0,0 0 16,21-20-16,-21 20 0,-1 0 16,22 22-16,-21-22 0,0 0 0,21 1 15,-21-1-15,21 0 0,-21 1 0,0-1 0,21-21 16,0 22-16,0-22 16,0 21-16,0-21 0,0 0 0,0 1 15,0-1-15,0 0 0,21 0 16,0-21-16,0 0 0,0 21 0,0-21 15,1 0-15,-1 0 0,0 0 16,0 0-16,0 0 0,0 0 0,1-21 16,-1 21-16,0-21 0,0 21 0,-21-21 15,21 0-15,0-1 0,1 1 0,-1-21 16,21 21-16</inkml:trace>
  <inkml:trace contextRef="#ctx0" brushRef="#br0" timeOffset="43563.77">17568 1270 0,'0'0'0,"0"-21"0,21 21 0,-21-21 15,22 0-15,-22-1 16,-22 22 0,1 0-1,0 0-15,21 22 16,-21-1-16,0 0 0,0 0 0,-1 0 16,1 22-16,-21-22 0,21 21 0,0 0 15,-22-20-15,22 20 0,0 0 16,-21 1-16,20 20 0,1-21 0,0 1 15,0-1-15,0 0 0,0 1 0,-1-1 16,22 0-16,0-20 0,-21 20 0,21 0 16,0-21-16,0 22 0,0-22 15,0 0-15,0 21 0,0-20 0,21-1 16,1 0-16,-22 0 0,21-21 0,0 21 16,0 0-16,0-21 0,0 0 0,22 0 15,-22 0-15,0 0 0,0 0 16,0 0-16,22 0 0,-22 0 15,0-21-15,21 21 0,-20-21 0,-1 0 16,21 0-16,-21 0 0</inkml:trace>
  <inkml:trace contextRef="#ctx0" brushRef="#br0" timeOffset="44079.66">18013 1503 0,'0'0'0,"-21"0"15,-1 0-15,1 0 0,0 0 16,0 0-16,0 0 0,21 21 16,-21-21-16,-1 21 0,1 0 0,0 1 15,0 20-15,0-21 0,0 0 0,-1 22 16,22-22-16,0 21 0,-21-21 15,21 22-15,0-1 0,0-21 0,0 21 16,0-20-16,0-1 0,21 0 16,1 0-16,-1 0 0,0 0 0,0-21 15,0 22-15,0-22 0,22 0 16,-22 0-16,0 0 0,0 0 0,22 0 16,-22 0-16,0 0 0,21 0 0,-21-22 15,1 1-15,-1 21 0,0-21 16,0 0-16,0-21 0,0 20 0,1-20 15,-22 0-15,0-1 0,0 1 0,0 0 16,0-1-16,0 1 0,0 21 16,0-21-16,-22 20 0,1 1 0,0 0 15,0 0-15,0 21 0,0 0 0,-22 0 16,22 0-16,-21 0 0,21 0 16,-22 21-16,22-21 0,-21 21 15,21 0-15,-1-21 0,1 22 0,21-1 16,0 0-16,0 0 0,0 0 0,0 0 15,0 1-15,21-1 16,1-21-16,-1 0 0,0 21 0,21-21 16,-21 0-16,22 0 0</inkml:trace>
  <inkml:trace contextRef="#ctx0" brushRef="#br0" timeOffset="45136.21">18605 1397 0,'0'0'0,"-21"0"0,0 0 0,0-21 15,0 21 1,0 0-16,-1 0 16,22 21-1,0 0-15,0 0 16,-21 1-16,21-1 0,-21 0 0,21 0 15,0 21-15,0-20 0,-21 20 0,21 0 16,-21-21-16,21 22 0,0-1 16,0-21-16,-21 22 0,21-1 15,-22-21-15,22 0 0,-21 22 0,21-22 0,-21 0 16,21 0-16,0 0 0,0 0 16,-21-21-16,21 22 15,0-44 32,0 1-47,0 0 0,0 0 16,21 21-16,-21-21 0,0 0 0,21-1 15,0 1-15,1 0 0,-1 0 16,0 0-16,0 21 0,0 0 16,0-21-16,1 21 0,20 0 15,-21 0-15,0 0 0,0 0 0,1 0 16,-1 0-16,21 0 0,-21 0 15,0 0-15,1 0 0,-1 21 0,-21 0 16,21-21-16,-21 21 0,0 0 16,0 0-16,0 1 15,0-1-15,-21-21 0,0 21 0,-1-21 16,1 21-16,0-21 0,0 0 0,0 21 16,0-21-16,-1 0 0,-20 0 0,21 21 15,-21-21-15,20 0 0,1 0 16,0 0-16,0 0 0,0 0 15,0 0-15,-1 0 0,44 0 47,-1 0-31,21 0-16,-21 0 0,22 0 16,-22 0-16,21 0 0,0 0 15,-20 0-15,20 0 0,0 0 0,1-21 16,-22 21-16,21-21 0,0 21 0,-20-21 15,20 21-15,-21-21 0,21 0 16,-20-1-16,-1 22 0,0-21 0,0 0 16,-21 0-16,21 0 0,0 0 15,-21-1-15,0 1 16,-21 42 15,21 1-15,-21-22-16,21 21 0,-21 0 0,21 0 15,0 0-15,0 0 0,-21 1 16,21-1-16,0 0 0,-21 0 0,21 0 16,-22 22-16,22-22 0,0 0 0,0 21 15,0-21-15,-21 22 0,21-22 16,-21 21-16,21 1 0,0-1 0,0-21 16,-21 21-16,0 1 0,21-22 15,-21 21-15,21 1 0,0-22 0,-22 0 16,1 0-16,0 0 0,21 0 15,-21 1-15,21-1 0,-21-21 0,0 21 16,-1-21 0,22-21-1,0 0-15,0-1 16,22 1-16,-22 0 0,21 0 16,0 0-16,0-22 0,-21 22 0,21-21 15</inkml:trace>
  <inkml:trace contextRef="#ctx0" brushRef="#br0" timeOffset="45355.08">19050 1630 0,'0'0'0,"-21"-21"15,21 0 1,-21 21-16,42 0 47,-21 21-32,21-21-15,0 0 16,0 21-16</inkml:trace>
  <inkml:trace contextRef="#ctx0" brushRef="#br0" timeOffset="45775.37">19325 1926 0,'21'0'16,"0"0"-16,1 0 15,-1 0-15,0 0 0,0 0 16,-21-21-16,21 21 0,-21-21 15,21 0-15,-21 0 0,0-1 16,0 1-16,0 0 0,0 0 16,0 0-16,-21 21 15,0 0-15,0 0 0,0 0 16,0 0-16,-1 0 0,1 21 16,0 0-16,0 0 0,0 22 15,0-22-15,21 0 0,0 0 16,-22 0-16,22 0 0,0 1 15,0 20-15,0-21 0,0 0 0,0 0 16,0 1-16,0-1 16,0 0-16,22-21 15,-22 21-15,21-21 0,0 0 16,0 0-16,0 0 0,0 0 16,1 0-16,-1 0 15,0 0-15,0-21 16</inkml:trace>
  <inkml:trace contextRef="#ctx0" brushRef="#br0" timeOffset="46419.92">20024 1757 0,'0'0'0,"0"-21"0,-43-22 16,22 43-1,0 0-15,0 0 16,0 0-16,-1 22 0,22-1 16,-21 0-16,0 0 0,21 0 0,-21 0 15,21 1-15,0-1 0,0 21 16,0-21-16,0 0 0,0 1 0,0-1 16,0 0-16,0 0 0,0 0 0,0 0 15,0 1 1,21-22-16,0 0 0,0 0 0,1 0 15,-1 0-15,0 0 0,0 0 0,0 0 16,0 0-16,1 0 0,-1 0 0,0 0 16,0-22-16,0 1 0,0 0 15,1 0-15,-1 0 0,0 0 0,0-22 16,0 1-16,22 0 0,-22-1 0,0 1 16,0-22-16,0 22 0,0 0 15,1-22-15,-1 22 0,0 21 0,-21-22 16,0 22-16,0-21 0,0 21 15,0 0-15,-21 42 47,0 0-47,-1 0 0,22 0 0,-21 22 16,0-22-16,21 21 0,-21-21 16,21 22-16,-21-1 0,21 0 0,-21 1 15,21-22-15,0 21 0,0 0 0,0-20 16,0 20-16,-22-21 0,22 21 15,0-20-15,0-1 0,0 0 0,0 0 16,0 0-16,22-21 16,-22 21-16,21-21 0,0 0 0,0 0 15,0 0 1,0 0-16,1 0 0,-1 0 16,0 0-16,0 0 0,0-21 0,0 21 15,1-21-15,-22 0 16,21 0-16,0 21 0,-21-21 15,0-1-15</inkml:trace>
  <inkml:trace contextRef="#ctx0" brushRef="#br0" timeOffset="46686.76">20341 1693 0,'0'0'15,"-21"0"-15,0 0 0,0 0 0,-1 0 16,1 0-16,42 0 31,1 0-31,-1 0 0,0 0 16,0 0-16,0 0 0,0 0 15,1 0-15,-1 0 0,0 0 0,0 0 16,0 0-16,0 0 0,1 0 16,-1 0-1,0 0-15,-21-21 16,21 21-16,0-21 15,0 0-15</inkml:trace>
  <inkml:trace contextRef="#ctx0" brushRef="#br0" timeOffset="47159.49">20955 1143 0,'0'0'0,"-21"0"15,21-21-15,21 21 32,0 21-32,0 0 15,0-21-15,1 21 0,-1 1 0,0-1 16,0-21-16,0 42 0,0-21 0,1 0 15,-1 1-15,-21 20 0,0-21 16,21 21-16,-21-20 0,0 20 0,0-21 16,0 21-16,0 1 0,0-22 0,0 21 15,-21 1-15,0-1 0,-1 0 16,1-21-16,0 22 0,-21-1 16,21-21-16,-1 22 0,-20-22 0,0 21 0,21-21 15,-1 0-15,-20 1 0,21-1 16,0 0-16,-22 0 0,22 0 15,0 0-15,0-21 0,0 22 0,0-1 16,-1-21-16,22 21 0,-21-21 16,0 0-1,0 0 17,0 0-17,0-21-15,-1 21 16,1 0-16,0 0 0</inkml:trace>
  <inkml:trace contextRef="#ctx0" brushRef="#br0" timeOffset="48800.21">13441 3366 0,'0'0'0,"21"0"15,0 0-15,0 0 16,0 0-16,-21-22 0,22 1 15,-1 21-15,-21-21 0,0 0 16,0 0-16,0 0 16,0-1-16,0 1 0,0 0 15,0 0-15,0 0 0,-21 0 16,-1-1-16,1 22 0,0-21 0,0 21 16,0 0-16,0 0 0,-1 0 15,1 0-15,-21 0 0,21 21 0,0 1 16,-22-1-16,22 0 0,0 0 0,0 0 15,0 22-15,-1-22 0,1 21 0,0-21 16,0 22-16,0-1 0,21-21 16,0 21-16,-21-20 0,21-1 0,0 21 15,0-21-15,0 0 0,0 1 16,21-1-16,0-21 0,0 0 0,0 0 16,0 0-16,1 0 0,-1 0 15,21 0-15,-21 0 0,0-21 16,22 21-16,-22-22 0,0 1 0,21 0 15,-20 0-15,-1 0 0,21 0 0,-21-1 16,0 1-16,-21-21 0,22 21 16,-1 0-16,-21-1 0,0-20 0,21 21 15,-21 0-15,21 0 0,-21 42 32,0 0-17,0 0-15,-21 0 0,0 0 0,21 1 16,0-1-16,0 0 0,-21 21 0,21-21 15,0 1-15,0-1 0,0 21 16,0-21-16,0 0 0,0 1 16,0-1-16,0 0 0,21-21 0,0 21 15,0 0-15,0-21 0,0 21 0,1-21 16,-1 0-16,0 0 0,21 0 0,-21 0 16,1 0-16,20 0 0,-21 0 15,21-21-15,-20 21 0,20-21 0,-21 0 16,0 0-16,22 0 0,-22-1 0,0 1 15,-21 0-15,21 0 0,-21-21 0,0 20 16,0-20-16,0 21 0,0 0 0,0-22 16,0 22-16,-21 0 15,0 21-15,0-21 0,-1 21 16,1 0-16,0 0 0,0 0 0,0 21 16,0 0-16,-1 0 0,1 1 0,0-1 15,0 0-15,0 0 0,0 0 16,-1 0-16,1 22 0,21-22 0,0 0 15,0 0-15,0 0 0,0 1 0,0-1 16,0 0-16,0 0 0,21-21 16,-21 21-16,22-21 15,-1 0-15,0 0 0,0 0 16,0 0-16,22 0 0,-22-21 0,0 21 16,0-21-16,0 0 0,0 21 15,22-43-15,-22 22 0,0 0 0,0-21 16,0 21-16,1-22 0,-1 1 15,0 0-15,-21-22 0,21 22 0,0-1 16,-21 1-16,21 0 0,-21 21 0,0-22 16,22 22-16,-22 0 0,0 0 0,0 0 15,21 21-15,-21-22 16,0 44 0,0-1-16,0 0 0,0 0 15,-21 0-15,21 22 0,-22-22 0,22 21 16,-21 0-16,21 1 0,-21-1 15,21 0-15,0 1 0,0-22 16,0 21-16,-21 1 0,21-22 0,0 21 16,0-21-16,0 0 0,0 1 0,0-1 15,0 0-15,0 0 0,21 0 16,0-21-16,0 21 0,1-21 16,-1 0-16,0 0 0,0 0 15,21 0-15,-20-21 0,-1 21 16,0-21-16,0 0 0,21 21 0,-20-21 15,-1 0-15</inkml:trace>
  <inkml:trace contextRef="#ctx0" brushRef="#br0" timeOffset="49403.68">15007 3323 0,'0'0'0,"-21"0"0,-21-21 15,20 21-15,1-21 16,0 21-16,0 0 0,0 0 0,0 0 16,-1 0-16,-20 21 15,21 0-15,0 0 0,0-21 16,-1 22-16,1-1 0,0 0 0,0 21 16,0-21-16,21 1 0,-21-1 0,21 21 15,-22-21-15,22 0 16,0 1-16,0-1 0,0 0 0,0 0 15,0 0-15,0 0 0,22-21 0,-1 22 16,0-22-16,0 21 0,0-21 0,0 0 16,1 0-16,-1 0 0,21 0 0,-21 0 15,0-21-15,22-1 0,-22 22 16,0-21-16,0 0 0,0 0 0,22 0 16,-22 0-16,0-22 0,0 22 0,0-21 15,1 21-15,-1-22 0,0 1 0,-21-22 16,21 22-16,0 0 0,-21-1 15,0 1-15,21 0 0,-21-1 0,22 1 16,-22 21-16,0 0 0,0 0 16,0-1-16,0 44 31,-22-1-15,1 0-16,0 21 0,0-21 0,21 22 15,-21-1-15,21-21 0,-21 22 0,-1-1 16,22 0-16,0 1 0,-21-1 0,0 0 15,21 1-15,0-22 0,-21 21 16,21-21-16,0 22 0,0-22 0,0 0 16,0 0-16,0 0 0,0 0 15,21 1-15,0-22 0,0 0 0,1 21 16,-1-21-16,0 0 16,0 0-16,0 0 0,0-21 15,1 21-15,20-22 0,-21 1 0,21 0 16,-20 0-16</inkml:trace>
  <inkml:trace contextRef="#ctx0" brushRef="#br0" timeOffset="50043.32">15875 3090 0,'0'0'0,"0"-21"16,0 0-16,-21 21 15,0 0 1,-1 21-16,1 0 16,21 1-16,-21-1 0,0 0 0,21 21 15,0-21-15,-21 22 0,0-1 16,-1 0-16,1 1 0,0-22 0,21 21 16,-21 1-16,0-22 0,0 21 0,-1-21 15,1 22-15,21-22 0,-21 0 0,0 0 16,21 0-16,-21 0 0,21 1 15,0-44 32,21 22-47,0-21 0,0 0 0,0 0 16,1 0-16,-1 0 0,-21-22 16,21 22-16,0-21 0,0-1 0,0 1 15,-21 0-15,0-1 0,22 1 0,-1 21 16,-21-21-16,0 20 0,0-20 0,0 21 15,21 0-15,-21 0 0,21 21 16,-21-22-16,0 1 0,21 21 16,0 0-1,1 21 1,-22 1-16,21-1 16,-21 0-16,0 21 0,0-21 0,0 22 15,0-22-15,0 21 0,0 1 0,0-1 16,0-21-16,0 21 0,0 1 0,-21-22 15,21 21-15,-22-21 0,22 1 16,0-1-16,0 0 0,0 0 0,-21 0 16,21 0-16,0 1 0,0-1 0,0 0 15,21-21 32,-21-21-47,0 0 16,22-1-16,-22 1 0,0 0 15</inkml:trace>
  <inkml:trace contextRef="#ctx0" brushRef="#br0" timeOffset="50248.2">15684 3556 0,'-21'0'16,"42"0"15,1 0-31,-1 0 0,0-21 15,0 21-15,0 0 0,0 0 16,1 0-16,20 0 0,-21-21 0,0 21 16,0 0-16,1 0 0,-1 0 15,-21-21-15,21 21 0,0 0 0,-21-22 16,21 22-16,-21-21 0,21 21 0,1-21 16</inkml:trace>
  <inkml:trace contextRef="#ctx0" brushRef="#br0" timeOffset="50879.69">16319 3069 0,'0'0'16,"0"-21"-16,0 0 16,0 42 30,0 0-46,-21 0 0,21 1 16,-21 20-16,0-21 0,21 21 0,0-20 16,-21 20-16,0-21 0,21 21 15,-22 1-15,1-22 0,21 21 0,-21-21 16,21 22-16,-21-22 0,21 0 0,0 0 16,-21 0-16,21 1 0,-21-1 0,21 0 15,0 0-15,0 0 16,21-21-1,0 0-15,0 0 0,0 0 16,0 0-16,1-21 0,-1 0 16,0 21-16,0-21 0,0 0 0,0 21 15,1-22-15,-1 1 0,0 0 16,0 0-16,0 0 0,22 0 0,-22-22 16,0 22-16,0-21 0,21 21 0,-20-22 15,-1 1-15,-21 21 0,21-22 0,-21 22 16,21-21-16,-21 21 0,21 0 15,-21-1-15,0 1 0,0 0 0,0 0 16,0 42 15,-21 0-15,21 0-16,-21 22 0,0-22 0,21 21 16,-21-21-16,-1 22 0,1-1 0,21 0 15,0-20-15,-21 20 0,0 0 0,21-21 16,0 22-16,0-22 0,0 0 15,0 21-15,0-20 0,0-1 0,0 0 16,21 0-16,0 0 0,0-21 16,1 0-16,-1 0 0,0 0 0,0 0 15,0 0-15,0 0 0,1 0 16,-1 0-16,0 0 0,0-21 16,0 0-16,0 21 0,1-21 0</inkml:trace>
  <inkml:trace contextRef="#ctx0" brushRef="#br0" timeOffset="51599.97">18161 2731 0,'0'0'16,"0"-43"-1,0 22-15,0 0 0,-21 21 16,0 0-16,-1 0 0,1 0 15,0 0-15,0 0 0,-21 21 0,20 0 16,1 0-16,0 22 0,0-1 0,-21 0 16,20 1-16,1-1 0,0 22 15,-21-22-15,21 21 0,21 1 0,-22-1 16,22 1-16,0-22 0,0 22 0,0-22 16,0 22-16,0-22 0,0-21 15,0 21-15,0 1 0,0-22 16,22 0-16,-22 0 0,21 0 0,0 1 15,0-1-15,0-21 0,0 0 16,1 0-16,-1 0 16,0 0-16,0 0 0,21 0 0,-20-21 15,-1-1-15,0 1 0,0 21 0</inkml:trace>
  <inkml:trace contextRef="#ctx0" brushRef="#br0" timeOffset="51915.31">18500 3196 0,'0'0'0,"0"-63"16,0 42-1,-22-1 1,1 22-16,0 0 16,0 0-16,21 22 0,-21-1 0,0 0 15,-1 0-15,1 0 0,21 0 0,-21 22 16,0-22-16,21 21 0,-21-21 15,21 22-15,-21-22 0,-1 21 0,22-21 16,0 22-16,0-22 0,0 0 0,-21 0 16,21 0-16,0 1 15,0-1-15,21-21 16,1 0-16,-1 0 0,0 0 16,0 0-16,21 0 0,-20 0 0,20 0 15,-21-21-15,21-1 0,-20 22 16,20-21-16,-21 0 0,21 0 0,-20 0 15</inkml:trace>
  <inkml:trace contextRef="#ctx0" brushRef="#br0" timeOffset="52277.1">18711 3429 0,'-63'64'0,"126"-128"0,-42 43 0,-21 0 0,0 0 0,22 21 16,-22-22-16,0 1 0,21 21 15,-42 0 1,-1 21 0,22 1-16,-21-1 0,0 0 15,21 0-15,-21 0 0,21 0 16,0 22-16,-21-22 0,21 0 0,-21 0 15,21 0-15,0 1 0,0-1 16,0 0-16,21-21 16,0 0-16,0 0 15,0 0-15,0 0 0,1 0 0,-1 0 16,0 0-16,0-21 0,0 0 16,0-1-16,-21 1 15,0 0-15,0 0 0,0 0 0,0 0 16,0-22-16,0 22 0,0 0 0,-21 21 15,0-21-15,0 0 0,0 21 16,0 0-16,-1 0 16,1 0-16,0 0 0,0 0 0,0 21 15,0 0-15,21 0 16,0 0 0,21-21-1,0 0-15,21 0 0,-21 0 0,1 0 16</inkml:trace>
  <inkml:trace contextRef="#ctx0" brushRef="#br0" timeOffset="52574.93">19219 3069 0,'0'-21'16,"0"42"-16,0-63 0,21 21 0,-21 0 0,0-1 16,0 1-16,0 0 0,22 21 15,-22 21 1,0 0-16,0 1 15,-22-1-15,1 21 0,21 0 16,-21 1-16,21-1 0,-21 0 0,21 22 16,-21-22-16,0 1 0,21-1 0,-22 0 15,22 1-15,-21-1 0,21-21 16,0 0-16,-21 22 0,21-22 0,0 0 16,0 0-16,0 0 0,21-21 31,0 0-31,1-21 15,-1 0-15,0 0 16,0 0-16,0-1 0,0 1 0,1-21 16,-1 21-16</inkml:trace>
  <inkml:trace contextRef="#ctx0" brushRef="#br0" timeOffset="52855.27">19558 2921 0,'21'-21'15,"-42"42"-15,42-63 0,-21 21 0,0 42 31,0 0-31,0 0 16,0 21-16,-21-20 0,0 20 16,0 0-16,21 22 0,-22-22 15,1 0-15,21 22 0,-21-22 0,0 1 16,21-1-16,-21 0 0,0 1 0,21-1 16,0-21-16,-22 21 0,22-20 0,-21-1 15,21 0-15,0 0 0,0 0 16,0 0-16,0 1 15,21-22 1,1 0-16,-1-22 0,0 1 16,-21 0-16,21 21 0,0-21 15,0-21-15,22 20 0,-22 1 16,0 0-16</inkml:trace>
  <inkml:trace contextRef="#ctx0" brushRef="#br0" timeOffset="53223.57">19791 3450 0,'0'0'0,"0"21"16,0 1 0,21-22-1,0 0 1,0 0-16,0-22 0,1 22 16,-22-21-16,21 21 0,0-21 15,-21 0-15,0 0 0,0 0 16,0-1-16,0 1 15,-21 21 1,0 0-16,-1 0 16,1 21-16,0 1 0,0-1 15,0 0-15,21 0 0,-21 0 0,-1 0 16,22 1-16,-21-1 0,21 0 0,0 21 16,0-21-16,0 1 0,0-1 0,0 0 15,0 0-15,0 0 16,0 0-16,21-21 15,1 0-15,-1 22 0,0-22 16,0 0-16,0 0 0,22 0 0,-22 0 16,0 0-16,21 0 0,-21-22 15,22 1-15,-22 21 0</inkml:trace>
  <inkml:trace contextRef="#ctx0" brushRef="#br0" timeOffset="53500.41">20405 3366 0,'0'0'0,"0"-43"16,0 22-16,-22 21 16,1 0-16,0 0 15,0 21-15,0-21 0,21 21 16,0 1-16,-21-1 0,-1 21 16,22-21-16,-21 0 0,0 22 0,21-22 15,0 0-15,0 0 0,0 22 0,0-22 16,-21 0-16,21 0 0,0 0 0,0 0 15,0 1-15,0-1 0,21 0 16,0-21 0,0 0-16,1 0 15,-1 0-15,0-21 0,0 0 16,0-1-16,0 22 0,1-21 0,-1 0 16,0-21-16</inkml:trace>
  <inkml:trace contextRef="#ctx0" brushRef="#br0" timeOffset="54726.97">20743 2942 0,'0'0'0,"0"-21"0,0 0 15,0 0-15,-21 21 32,21 21-32,-21 0 15,0 0-15,21 0 0,-21 1 16,21 20-16,0-21 0,-22 21 15,22-20-15,-21 20 0,21 0 0,-21 1 0,21 20 16,0-21-16,-21 1 0,21-22 16,-21 21-16,21 1 0,0-1 15,0-21-15,-21 21 0,21-20 0,0-1 16,0 0-16,0 0 0,0 0 0,0 0 16,0 1-1,21-22-15,0 0 0,0 0 16,0 0-16,0 0 0,-21-22 15,22 22-15,-1-21 0,0 0 0,0 0 16,0 0-16,0 0 0,-21-1 0,22 1 16,-1 0-16,0 0 15,-21 0-15,0 0 0,0-1 16,21 22-16,-21 22 31,0-1-31,-21 0 16,21 0-16,-21 0 0,21 0 0,0 1 15,0-1-15,0 0 0,0 0 16,-21-21-16,21 21 0,0 0 16,0 1-16,21-22 15,0 0-15,0 0 16,0 0-16,22 0 0,-22 0 16,0 0-16,0 0 0,0-22 15,0 1-15,1 21 0,-1-21 16,0 0-16,0 21 15,-21-21-15,0 42 47,-21-21-47,21 21 16,0 0 0,0-42 46,0 0-46,0 0-16,0 0 15,0-1-15,0 1 16,0 0 15,0 0-15,21 21-16,0 0 0,0 0 15,-21-21-15,22 21 0,-1 0 16,0 0 0,0 0-16,-21 21 15,0 0 1,0 0-16,0 0 16,0 1-16,0-1 0,21 0 15,-21 0-15,21-21 0,-21 21 16,0 0-1,0-42 32,0 0-47,0 0 16,0 0-16,22 0 16,-1-1-16,0 1 0,-21 0 0,21 0 15,0 0-15,-21 0 0,21-1 16,1 1-16,-1 0 0,0 0 0,0 21 15,0 0-15,0 0 16,-21 21 0,0 0-16,0 0 0,0 1 15,0-1-15,0 0 0,0 0 0,-21 0 16,21 0-16,-21 1 0,0-1 16,21 0-16,0 0 15,-21-21-15,21 21 16,-21-21-16,21-21 47,0 0-47,0 0 15,0 0-15,0-1 0,0 1 16</inkml:trace>
  <inkml:trace contextRef="#ctx0" brushRef="#br0" timeOffset="54936.13">21251 3260 0,'0'0'0,"-21"0"0,0 0 15,0 0 1,0 0 46,-1 0-46</inkml:trace>
  <inkml:trace contextRef="#ctx0" brushRef="#br0" timeOffset="55136.02">20510 3239 0,'0'0'0,"-21"0"15,42 0 17,1 0-32,-1 0 0,21 0 15,-21 0-15,0 0 0,22 0 0,-22 0 16,21 0-16,-21 0 0,22 0 0,-22 0 16,21-22-16,-21 22 0,22 0 15</inkml:trace>
  <inkml:trace contextRef="#ctx0" brushRef="#br0" timeOffset="55708.79">21463 2836 0,'0'0'0,"0"-21"0,21 42 62,0 1-46,0-1-16,-21 0 0,0 0 0,22 0 16,-1 0-16,-21 22 0,0-22 0,0 21 15,0-21-15,21 22 0,-21-1 0,0-21 16,0 22-16,0-1 0,0 0 15,0 1-15,0-1 0,0 0 0,0-21 16,0 22-16,0-1 0,0 0 0,0-20 16,0 20-16,-21-21 0,0 0 15,21 22-15,-22-22 0,1 0 0,21 0 16,-21 0-16,0 22 0,21-22 0,-21 0 16,0 0-16,-1 0 0,1 0 0,0 1 15,0-22-15,0 21 0,0 0 16,-22 0-16,22 0 0,0-21 15,0 21-15,0 1 0,-1-22 0,1 21 16,0-21-16,0 21 0,0-21 16,21 21 15,0-42 31,0 0-46,21 21-16,0-21 16,-21-1-16</inkml:trace>
  <inkml:trace contextRef="#ctx0" brushRef="#br0" timeOffset="61787.45">4212 4932 0,'-21'0'16,"42"0"62,0 0-63,0 0-15,1 0 0,20 0 16,-21 0-16,0 0 0,22 0 0,-1 0 16,0 0-16,1 21 0,-1-21 0,0 0 15,1 0-15,-1 0 0,0 0 16,1 21-16,-1-21 0,0 0 0,1 0 16,-1 21-16,0-21 0,1 0 0,-1 0 15,0 0-15,1 0 0,-1 22 16,21-22-16,-20 0 0,-1 0 0,22 0 15,-1 0-15,-21 0 0,22 21 0,-1-21 16,1 0-16,-1 0 0,1 0 16,-1 0-16,1 0 0,-1 0 15,1 0-15,-22 21 0,22-21 0,-22 0 16,22 0-16,-22 0 0,0 0 16,22 0-16,-22 0 0,22 21 0,-22-21 15,21 0-15,-20 0 0,20 0 0,-20 0 16,20 21-16,-21-21 0,22 0 0,-22 0 15,22 0-15,-22 21 0,22-21 16,-22 0-16,0 0 0,22 22 0,-22-22 16,0 0-16,1 0 0,-1 21 0,0-21 15,22 0-15,-22 0 0,22 21 16,-22-21-16,22 0 0,-1 0 0,1 21 16,-22-21-16,21 0 0,1 0 15,-1 21-15,1-21 0,-1 0 0,-20 0 16,20 21-16,1-21 0,-22 0 15,22 0-15,-1 0 0,-21 22 0,22-22 16,21 0-16,-22 0 0,22 0 0,-22 0 16,22 0-16,0 0 0,-1 21 0,1-21 15,0 0-15,20 0 0,1 0 16,-21 0-16,21 0 0,0 0 0,-1 21 16,1-21-16,0 0 0,-21 0 0,21 0 15,-22 0-15,1 0 0,21 0 0,-22 0 16,22 0-16,-21 0 0,21 0 15,-22 0-15,22 0 0,-21 0 16,0 0-16,-1 0 0,22 0 0,-21 0 16,-1 0-16,22 0 0,-21 0 0,0 0 15,20 0-15,-20 0 0,0 0 16,-1 0-16,-20 0 0,21 0 0,-1 0 16,1 0-16,0 0 0,-1 0 0,1 0 15,0 21-15,-22-21 0,22 0 0,-1 0 16,1 0-16,-21 0 0,20 0 0,1 0 15,-22 0-15,22 0 0,0 0 16,-1 0-16,1 0 0,0 0 0,-1 0 16,1 0-16,0 0 0,-1 0 0,1 21 15,-21-21-15,20 0 0,1 0 16,0 0-16,20 0 0,-20 0 16,0 0-16,21 0 0,-22 0 0,1 0 15,21 0-15,-22 0 0,1 0 0,0 0 16,-1 0-16,1 21 0,21-21 0,-21 0 15,20 0-15,-20 0 0,21 0 16,-21 0-16,-1 0 0,1 0 0,0 0 16,-1 0-16,1 0 0,0 0 0,-1 0 15,1 0-15,0 0 0,-1 0 0,1 0 16,0 22-16,-1-22 0,1 0 0,-22 0 16,22 0-16,0 0 0,-22 0 15,22 0-15,-22 0 0,22 0 16,-21 0-16,20 0 0,-20 0 0,-1 0 15,1 0-15,-1 0 0,1 0 0,-1 0 16,-20 0-16,20 0 0,-21 0 16,1 0-16,-1 0 0,0 0 0,-20 0 15,20 0-15,0 0 0,-21 0 0,1 0 16,20 0-16,-21 0 0,0 0 0,22 0 16,-22 0-16,0 0 0,21 0 0,-21 0 15,1 0-15,20 0 0,-21 0 16,21 0-16,-20 0 0,20 0 0,-21 0 15,21 0-15,1 0 0,-22 0 0,21 0 16,1 0-16,-22 0 0,21 0 16,-21 0-16,22 0 0,-22 0 15,0 21-15,0-21 0,0 0 0,0 0 16,1 0-16,-1 0 0,0 0 16,0 0-16,0 0 0,0 0 15,1 0-15,-1 0 16,0 0-16,-21 21 0,21-21 15,0 0-15,0 0 0,1 0 0,-1 0 16,0 0-16,0 0 0,0 0 0,22 21 16,-22-21-16,0 0 0,0 0 15,0 0-15,22 0 0,-22 0 0,0 0 16,0 0-16,0 21 0,0-21 16,1 0-16,-1 0 0,0 0 0,0 0 15,0 0-15,0 0 0,1 0 16,-1 0-16,0 0 0,0 0 15,0 0-15,0 0 16,1 0-16,-1 0 0,0 0 16,0 0-16,0 0 15,0 0-15,1 0 0,-1 0 16,0 0-16,0 0 16,0 0-16,0 0 15,1 0 1,-1 0-16,0 0 15,0 0-15,0 0 16,0 0-16,1 0 0,-1 0 16,0 0-1,0 0-15,0 0 16,0 0 0,1 0-16,-1 0 31,0 0-31,-42 0 109,0 0-109,-1 0 16,1 0-16,0 0 0</inkml:trace>
  <inkml:trace contextRef="#ctx0" brushRef="#br0" timeOffset="66915.45">5948 6414 0,'21'0'62,"0"-22"-62,0 22 0,0-21 16,22 0-16,-22 21 0,0-21 0,21 0 15,-20 0-15,20-1 0,-21 1 0,21 21 16,-20-21-16,-1 0 0,0 0 16,0 21-16,-21-21 0,0-1 15,0 1-15,-21 21 16,0 0-16,-22 0 15,1 0-15,0 0 0,-1 0 0,1 0 16,0 21-16,-1-21 0,1 22 0,0-22 16,-1 21-16,22 0 0,-21-21 15,21 21-15,0-21 0,21 21 0,0 0 16,0 1-16,0-1 0,0 0 16,0 0-16,21 0 15,0 0-15,0 1 0,0-1 0,0 0 16,22 0-16,-22 0 0,0 0 0,0 1 15,0-1-15,1 0 0,-1 0 16,0 0-16,0 0 0,-21 1 16,21-1-16,-21 0 0,0 0 0,0 0 15,0 0-15,0 1 0,-42-22 0,21 21 16,0 0-16,-22-21 0,1 21 16,0-21-16,-1 0 0,1 0 0,0 0 15,-1 0-15,1 0 0,0 0 0,20 0 16,-20 0-16,21 0 0,0-21 0,0 21 15,-1-21-15,1 0 0,21-1 16,0 1-16,0 0 0,-21 0 16,21 0-16,0 0 0,0-1 15,0 1 1,0 0-16,21 21 16,0 0-1,1 0-15,-1 0 0,0 0 16,0 0-16,0-21 0,0 21 15</inkml:trace>
  <inkml:trace contextRef="#ctx0" brushRef="#br0" timeOffset="67326.92">6435 6752 0,'0'0'0,"21"0"15,0 0 1,0 0-16,0 0 0,0 0 16,-21-21-16,43 21 0,-22-21 0,0 0 15,0 21-15,22-21 0,-22 21 0,0-22 16,0 1-16,0 0 0,0 21 16,-21-21-16,0 0 0,22 0 0,-22-1 15,0 1-15,-22 21 16,1-21-16,0 21 15,-21 0-15,21 0 0,-1 0 16,1 21-16,-21 0 0,21 1 0,0-1 16,-1 0-16,1 0 0,0 21 0,0-20 15,21-1-15,-21 21 0,21-21 16,0 0-16,0 1 0,0-1 0,0 0 16,0 0-16,0 0 0,21 0 15,0-21-15,0 0 0,0 22 16,1-22-16,20 0 0,-21 0 0,0 0 15,0 0-15,22 0 0,-22 0 0,0 0 16,21 0-16,-20-22 0,20 1 0,-21 21 16,21-21-16</inkml:trace>
  <inkml:trace contextRef="#ctx0" brushRef="#br0" timeOffset="68243.39">7324 6541 0,'0'-22'0,"0"44"0,0-65 16,-22 43 0,1 0-16,0 0 15,0 21-15,0 1 0,0 20 16,-1-21-16,1 0 0,0 0 16,0 22-16,21-22 0,-21 0 0,0 21 15,21-20-15,0-1 16,0 0-16,0 0 0,-22 0 0,22 0 15,0 1-15,22-22 16,-1 21-16,0-21 0,0 0 16,0 0-16,0 0 0,1 0 15,-1-21-15,0 21 0,-21-22 0,21 1 16,0 21-16,0-21 0,1 0 0,-22 0 16,21 0-16,-21-1 0,0 1 15,21-21-15,-21 21 0,21 0 0,-21-22 16,0 22-16,21 0 0,-21 0 0,0 0 15,0 42 17,0 0-17,0 0-15,0 0 0,-21 0 0,21 1 16,-21-1-16,21 0 0,0 0 16,0 21-16,-21-20 0,21-1 0,0 0 15,0 0-15,0 0 0,0 0 16,0 1-16,21-22 15,-21 21-15,21-21 0,0 0 16,0 0-16,1 0 0,-1 0 16,0 0-16,-21-21 0,21 21 15,0-22-15,0 1 0,1 0 16,-1 0-16,0 0 16,0 0-16,-21-22 0,21 22 0,0 0 15,-21 0-15,22 0 0,-22-1 0,0 1 16,0 0-16,-22 21 31,1 0-31,0 0 0,21 21 0,-21 0 16,0 1-16,21-1 15,21-21 17,0 0-32,0 0 15,0 0-15,1-21 16,-1 21-16,-21-22 0,21 22 15,0-21-15,0 21 0,0-21 16,1 21-16,-22 21 31,0 0-31,0 1 16,0-1-16,0 0 0,0 0 16,0 0-16,0 0 0,-22 1 15,22-1-15,0 0 0,0 0 0,-21-21 16,21 21-16,0 0 0,0 1 15,0-1 1,21-21 15,1-21-15,-1 21-16,0-22 0,0 22 16</inkml:trace>
  <inkml:trace contextRef="#ctx0" brushRef="#br0" timeOffset="69107.41">8488 6625 0,'0'0'0,"0"-21"0,0 0 15,0 0-15,0 0 16,-21 21-16,-1 0 15,1 0-15,0 0 16,0 21-16,21 0 0,-21 0 16,0 0-16,21 0 0,-22 1 0,1 20 15,21-21-15,-21 0 0,21 0 16,0 22-16,0-22 0,0 0 0,0 0 16,0 0-16,0 1 0,0-1 15,0 0-15,0 0 0,21-21 16,0 21-16,1-21 0,-1 0 15,0 0-15,0 0 16,0 0-16,0-21 0,1 21 0,-1-21 16,0 0-16,0 0 0,0-1 0,0 1 15,-21 0-15,22 0 0,-1-21 0,0 20 16,-21-20-16,21 0 0,-21-1 16,21-20-16,-21 21 0,0-1 0,21 1 15,-21 0-15,22 20 0,-22-20 0,0 21 16,0 0-16,0 0 0,0-1 15,-22 44 17,22-1-32,0 0 0,-21 0 15,21 21-15,-21-20 0,21 20 0,0-21 16,0 21-16,-21 1 0,21-1 16,0-21-16,-21 22 0,21-1 0,0-21 15,0 21-15,0-20 0,0-1 0,0 21 16,0-21-16,-21 0 0,21 1 0,0-1 15,-22 0-15,22 0 16,0-42 31,0 0-47,22 0 16,-1-1-16,-21 1 0,21 0 15,0-21-15,0 21 0,0-1 0,1 1 16,-1-21-16,21 21 0,-21 0 0,22-1 15,-22 1-15,0 21 0,21 0 0,-21 0 16,1 0-16,-1 0 0,0 0 16,0 21-16,-21 1 0,21-1 15,-21 0-15,0 21 0,0-21 0,0 1 16,0 20-16,0-21 0,0 0 0,-21 0 16,0 22-16,21-22 0,-21 0 15,21 0-15,0 0 16,-21-21-16,21 22 0,0-1 15,-22-21-15,22-21 47,0-1-47,0 1 0,22 21 16,-1-21-16</inkml:trace>
  <inkml:trace contextRef="#ctx0" brushRef="#br0" timeOffset="71433.05">13695 6244 0,'21'0'31,"0"-21"-15,-21 0 0,0 0-1,21 21-15,-21-21 31,0-1-31,0 1 16,0 0 0,-21 21-16,0 0 15,0 0-15,0 0 16,-1 0-16,1 21 0,0 0 16,0 1-16,0-1 0,0 0 0,-1 0 15,1 21-15,0-20 0,0 20 0,0 0 16,21 1-16,0 20 0,-21-21 15,21 1-15,0-1 0,0-21 0,0 22 16,0-22-16,0 21 0,0-21 0,0 0 16,21 1-16,-21-1 0,21-21 0,0 21 15,0-21-15,0 0 0,1 0 16,-1 0-16,0 0 16,0 0-16,21 0 0,-20-21 0,-1 0 15,0-1-15,0 1 0,21 0 0,-20 0 16,20 0-16,-21-22 0,21 22 0,-20-21 15,20 21-15,-21 0 0,0-22 0,0 22 16,-21 0-16,22 0 0,-22 0 16,0-1-16,21 1 0,-21 42 31,0 1-31,-21-1 0,21 0 0,-22 0 16,1 0-16,21 0 0,0 22 15,0-22-15,-21 0 0,21 21 16,0-20-16,0-1 0,0 0 0,0 0 15,0 0-15,0 0 0,0 1 0,0-1 16,21-21-16,0 0 16,1 0-16,-1 0 0,0 0 0,21 0 15,-21-21-15,1 21 0,20-22 16,-21 1-16,0 21 0,0-21 0,1 0 16,-22-21-16,0 20 0,0 1 0,0 0 15,0 0-15,0 0 0,-22 0 0,22-1 16,-21 1-16,-21 0 0,21 21 0,0 0 15,-1 0-15,1 0 16,0 0-16,0 0 0,0 0 16,0 0-16,42 0 15,0-21 1,0 21-16,0 0 0,22-21 16,-22 21-16,0 0 0,21-21 0,1 21 15,-22 0-15,21 0 0,0 0 0,-20 0 16,20 0-16,-21 0 0,21 0 0,-20 0 15,-1 21-15,0-21 0,-21 21 0,0 0 16,21 0-16,-21 0 0,0 1 16,0-1-16,0 21 15,0-21-15,0 0 0,0 1 0,-21-1 16,21 0-16,-21 0 0,21 0 16,-21 0-16,-1 1 0,22-1 15,0-42 16,0-1-15,0 1-16,0 0 0,0 0 16,22 0-16,-1 0 0,0-22 0,-21 22 15,21-21-15,0 21 0,0-1 0,1-20 16,-1 21-16,0 0 0,0 0 16,21 21-16,-20-22 0,-1 22 0,0 0 15,0 0-15,0 22 16,-21-1-16,0 0 0,0 0 15,0 21-15,0-20 0,0-1 0,0 0 16,0 21-16,0-21 0,0 22 16,0-22-16,0 0 0,0 0 0,0 0 15,0 1-15,0-1 0,0 0 0,0 0 16,0 0-16,21-21 16,1 0-16,-1 0 0,0 0 15,0 0-15,0-21 0,22 21 16,-22-21-16,0 0 0,0 0 15,0-1-15,0 1 0,1-21 0,-1 21 16,0-22-16,0 1 0,0 0 16,-21-1-16,21-20 0,1 21 0,-22-1 15,21 1-15,-21 0 0,0 20 0,21-20 16,-21 21-16,0 0 0,21 21 16,-21-21-16,0 42 15,-21 0 1,0 0-16,21 21 0,-21-20 0,-1 20 15,22 0-15,-21 1 0,0-1 0,0 0 16,21 1-16,0-1 0,-21 0 16,0 1-16,21-1 0,0-21 0,0 0 15,0 22-15,0-22 0,0 0 16,0 0-16,0 0 0,21-21 31,0 0-31,0 0 0,0 0 16,0-21-16,-21 0 0,0 0 0,22 0 15,-22-1-15,21 1 0,-21-21 16</inkml:trace>
  <inkml:trace contextRef="#ctx0" brushRef="#br0" timeOffset="71622.94">15134 6456 0,'0'0'0,"-21"0"0,0 0 0,0 0 15,42 0 16,21 0-31,-21 0 0,0-21 16,22 21-16,-22 0 0,21-21 0,1 21 16,-22 0-16,21-22 0,-21 22 0,0 0 15,1 0-15,-1 0 0,-21-21 16,21 21-16,0 0 16</inkml:trace>
  <inkml:trace contextRef="#ctx0" brushRef="#br0" timeOffset="73179.17">15663 6752 0,'0'0'16,"0"21"-16,21-21 16,1 0-16,-1 0 0,0 0 15,0 0-15,0-21 16,0 0-16,1 0 0,-1 0 15,0 0-15,-21-1 0,21 1 16,-21 0-16,0 0 0,0 0 16,0 0-16,0-1 0,0 1 0,-21 0 15,0 0-15,0 21 0,-1-21 0,1 21 16,0-21-16,0 21 0,0 0 16,-22 0-16,22 21 0,0 0 0,-21 0 15,21 0-15,-1 0 0,1 1 16,-21-1-16,21 21 0,0-21 0,-1 0 15,22 22-15,0-22 0,0 0 0,0 0 16,0 0-16,0 1 0,0-1 0,0 0 16,22 0-16,-1-21 0,0 21 0,0-21 15,0 0-15,0 0 0,1 0 0,-1 0 16,21 0-16,-21 0 0,0 0 16,1 0-16,-1-21 0,0 0 15,0 21-15,0-21 0,0 0 0,-21-1 16,22 1-16,-1 0 0,-21 0 0,0 0 15,0-22-15,21 22 0,-21 0 0,0 0 16,21 0-16,-21 0 0,0-22 16,0 64 15,0 1-31,0-1 0,-21 0 16,21 0-16,-21 0 0,21 22 0,-21-22 15,21 0-15,0 0 0,0 21 0,0-20 16,0-1-16,0 0 0,0 0 0,0 0 15,0 0-15,0 1 16,0-1-16,21-21 16,0 0-16,0 0 0,0 0 0,0 0 15,1 0-15,-1 0 0,0 0 0,21-21 16,-21 21-16,1-22 0,20 1 0,-21 21 16,0-21-16,0 0 0,1 0 0,-1 0 15,-21-1-15,0 1 0,21 0 0,-21 0 16,0 0-16,0 0 0,0-1 15,0 44 17,0-1-32,-21 0 0,21 0 15,-21 0-15,21 0 16,0 1-16,0-1 0,0 0 16,0 0-16,0 0 0,21 0 15,0-21 1,0 22-16,0-22 0,22 0 0,-22 0 15,0 0-15,21 0 0,-21 0 0,1 0 16,-1 0-16,0 0 0,0-22 0,0 22 16,0-21-16,-21 0 0,22 21 0,-22-21 15,21 0-15,-21 0 0,21-1 0,-21 1 16,0 0-16,0 0 16,0 0-16,0 42 31,0 0-16,0 0-15,0 0 16,-21 1-16,21-1 0,-21 0 16,21 0-16,0 0 0,-22 0 15,22 1 1,0-44 31,0 1-47,22 0 15,-22 0-15,21 0 0,0 0 0,0-1 16,0 1-16,0 0 0,1-21 16,-1 21-16,0-1 0,0 1 15,21 0-15,-20 0 0,-1 0 0,0 21 16,21 0-16,-21 0 0,1 0 0,-1 0 16,-21 21-1,0 0-15,0 0 0,0 0 16,0 1-16,0-1 0,-21 21 0,21-21 15,0 0-15,0 1 0,-22-22 16,22 21-16,0 0 0,0 0 0,0 0 16,0 0-1,22-21-15,-1 0 0,0 0 16,0 0-16,0 0 16,0 0-16,1 0 0,-1-21 0,0 21 15,21-21-15,-21 21 0,1-21 0,20 0 16,-21 0-16,0-1 0,22 1 15,-22 0-15,0-21 0,0 21 0,-21-1 16,21 1-16,-21 0 0,21 0 0,-21 0 16,0 0-16,-21 21 15,0 0-15,21 21 16,-21-21-16,21 21 0,-21 0 16,21 0-16,0 0 0,0 1 0,0-1 15,0 21-15,0-21 0,0 0 16,0 1-16,0-1 0,0 0 15,0 0-15,0 0 0,0 0 16,0 1-16,-21-22 0,-1 21 16,1-21-1,0 0 1,0 0-16,0 0 0,0 0 16,-1 0-1,22-21 1,-21-1-16,0 1 0,21 0 15,0 0-15,0 0 0,0 0 16</inkml:trace>
  <inkml:trace contextRef="#ctx0" brushRef="#br0" timeOffset="73448.24">16870 6308 0,'0'0'0,"-21"0"0,-1 0 0,1 0 15,0 0-15,0 0 16,21-21 31,0-1-31,-21 22-16,0 0 15,-1 0 1,1 0-16,0 0 15,0 0 1</inkml:trace>
  <inkml:trace contextRef="#ctx0" brushRef="#br0" timeOffset="74031.92">18373 6202 0,'0'0'0,"42"-64"15,-21 43-15,-21 0 16,0 0-16,21-21 0,-21 20 15,0 1-15,21 0 0,-21 0 0,0 0 16,0 0-16,-21 21 16,0 0-16,0 0 0,0 0 15,0 21-15,-1 0 16,-20 0-16,21 21 0,-21 1 0,20-1 16,-20 0-16,0 1 0,21 20 0,-22 1 15,1-1-15,21 1 0,-22-1 0,22-20 16,0 20-16,0 1 0,21-22 0,0 21 15,0-20-15,0-1 0,0 0 0,0-20 16,0 20-16,21-21 0,0 0 16,0 0-16,22 1 0,-22-1 0,21-21 15,-21 0-15,1 0 0,20 0 0,0 0 16,1 0-16,-22 0 0,21 0 0,0-21 16,1-1-16,-1 1 0,-21 0 0,22 0 15,-1 0-15,-21 0 0,21-22 16,-20 22-16,-1-21 0</inkml:trace>
  <inkml:trace contextRef="#ctx0" brushRef="#br0" timeOffset="74435.7">18796 6435 0,'0'0'0,"0"-21"0,0-22 0,0 22 15,0 0-15,0 0 0,-21 21 32,0 0-32,-1 21 0,22 0 15,-21 0-15,0 22 0,0-22 0,0 21 16,0 0-16,-1-20 0,22 20 0,-21 0 15,21 1-15,-21-22 0,21 21 0,0-21 16,0 22-16,0-22 0,0 0 16,21 0-16,0 0 0,1 0 15,-1-21-15,0 0 0,0 22 0,0-22 16,22 0-16,-22 0 0,0 0 0,21 0 16,-21-22-16,1 1 0,-1 21 0,0-21 15,0 0-15,0 0 0,-21 0 0,21-1 16,-21-20-16,0 21 0,0-21 15,0-1-15,0 1 0,-21 0 0,0 20 16,0-20-16,0 0 0,0 21 0,-1-1 16,-20 1-16,21 21 0,0 0 0,0 0 15,-22 0-15,22 0 0,0 21 0,-21 1 16,20-1-16,1 0 16,0 0-16,0 0 0,0 0 0,21 1 15,0-1-15,0 0 0,0 0 0,21 0 16,0-21-16,0 0 0,0 0 15,22 0-15,-1 0 0,-21 0 0,22 0 16,-1-21-16</inkml:trace>
  <inkml:trace contextRef="#ctx0" brushRef="#br0" timeOffset="75268">19156 6308 0,'0'0'0,"0"-21"0,21-22 0,-21 22 0,21 0 15,-21 0-15,0 0 0,0-1 31,0 44-15,0-1-16,0 0 16,0 0-16,0 0 0,0 22 0,0-1 15,0 0-15,0 1 0,0-1 0,0 0 16,-21 1-16,21-1 0,0 0 16,-21 1-16,21-22 0,-21 21 0,21-21 15,0 0-15,0 22 0,-22-22 0,22 0 16,-21-21-16,0 21 0,21 0 15,-21-21 1,21-21 0,0 0-16,0 0 15,0 0-15,0 0 0,21-1 16,0 1-16,0 0 0,1 0 16,-1 0-16,0 21 0,0-21 0,21 21 15,-20 0-15,-1 0 0,0 0 0,0 0 16,0 0-16,0 0 0,1 21 0,-1-21 15,0 21-15,-21 0 0,0 0 16,0 0-16,0 1 16,0-1-16,-21 0 15,0 0-15,-1-21 0,1 21 0,0-21 16,0 0-16,0 21 0,0-21 0,-1 0 16,1 0-16,21 22 15,21-22 16,1 0-31,-1 0 16,0 0-16,0-22 0,0 22 16,0 0-16,1-21 0,20 21 0,-21-21 15,0 21-15,0-21 0,1 21 0,-1-21 16,21 0-16,-21-1 0,0 1 16,1 21-16,-1-21 15,-21 0-15,0 0 0,0 0 16,21-1-16,-21 1 15,0 42 1,0 1-16,0-1 16,-21 0-16,21 0 0,0 0 15,0 0-15,-21 22 0,-1-22 0,22 21 16,-21-21-16,21 22 0,0-22 0,0 21 16,0 1-16,-21-1 0,21 0 0,0 1 15,-21-1-15,21 0 0,0 1 0,0-1 16,0-21-16,0 21 0,0-20 0,0-1 15,0 0-15,0 0 0,0 0 16,-21 0-16,21-42 31,0 0-15,0 0-16,0 0 0,0 0 0,0-1 16,0 1-16,0 0 0,21-21 0,-21 21 15,21-22-15,0 1 0</inkml:trace>
  <inkml:trace contextRef="#ctx0" brushRef="#br0" timeOffset="75471.88">19727 6414 0,'0'0'0,"0"-22"16,0 1-16,0 0 0,-21 21 0,0 0 16,0 0 15,21 21 0,21 0-15,-21 1-16,21-22 0,0 21 15,0 0-15</inkml:trace>
  <inkml:trace contextRef="#ctx0" brushRef="#br0" timeOffset="75835.67">19897 6625 0,'0'0'0,"0"21"16,21-21 15,0 0-31,0 0 16,-21-21-16,21 21 0,-21-21 16,21 21-16,-21-21 0,0 0 0,0 0 15,0-1-15,0 1 16,-21 21-1,0 0-15,0 0 16,0 0-16,21 21 0,-21 1 16,-1-1-16,22 0 0,-21 0 0,21 0 15,-21 22-15,0-22 0,21 0 0,0 0 16,0 21-16,0-20 0,0-1 0,0 0 16,0 0-16,0 0 0,21 0 15,0-21-15,0 0 16,1 0-16,-1 0 0,0 0 15,0 0-15,0 0 0,0 0 16,1-21-16,-1 0 0,0 0 16,0 21-16,0-21 0,0 0 0</inkml:trace>
  <inkml:trace contextRef="#ctx0" brushRef="#br0" timeOffset="76404.35">20362 6456 0,'0'0'0,"0"-21"0,21 0 16,-21-22-1,-21 43-15,0 0 16,0 0-16,21 21 16,-21-21-16,0 22 0,21-1 0,-22 0 15,22 0-15,0 21 0,-21-20 0,21-1 16,-21 21-16,21-21 0,0 0 0,0 22 16,0-22-16,0 0 0,0 0 0,0 0 15,0 1-15,0-1 0,0 0 0,21 0 16,0-21-16,1 21 15,-1-21-15,0 0 0,0 0 16,0 0-16,0 0 0,1 0 0,-1 0 16,0-21-16,0 0 0,0 21 0,0-21 15,-21 0-15,22-1 0,-1 1 0,0-21 16,0 21-16,0-22 0,0 1 16,-21 0-16,22-1 0,-1 1 0,0 0 15,-21-1-15,0 1 0,21 0 0,-21 21 16,21-22-16,-21 22 0,0 0 0,0 0 15,-21 21 17,0 0-32,21 21 0,-21 0 0,21 0 15,-21 0-15,-1 1 0,22 20 0,0-21 16,-21 21-16,0 1 0,21-1 0,0-21 16,0 22-16,0-1 0,-21 0 0,21-21 15,0 22-15,-21-22 0,21 0 16,0 21-16,0-20 0,0-1 0,0 0 15,0 0-15,21-21 16,0 0-16,0 0 16,0 0-16,1 0 0,-1 0 15,0 0-15,0-21 0,0 0 16,0 0-16,-21-1 16,0 1-16,22 0 0,-22 0 15,0 0-15,0 0 0,21-1 16</inkml:trace>
  <inkml:trace contextRef="#ctx0" brushRef="#br0" timeOffset="76598.82">20616 6583 0,'0'0'0,"-21"0"16,21-21 15,21 21-31,0 0 16,1 0-16,-1 0 0,0 0 15,0-21-15,0 21 0,0 0 16,1 0-16,-1 0 0,0-22 16,0 1-16,-21 0 15,21 21-15,-21-21 0,21 21 0</inkml:trace>
  <inkml:trace contextRef="#ctx0" brushRef="#br0" timeOffset="76961.61">20849 5990 0,'0'0'0,"0"-21"15,21 21 1,0 21 0,1-21-16,-1 21 0,21 1 15,-21-1-15,0 0 0,1 0 16,20 21-16,-21-20 0,0 20 0,0 0 15,1 1-15,-1-1 0,-21 0 0,0 22 16,0-22-16,0 0 0,0 1 0,0-1 16,0 0-16,0 1 0,-21-1 0,-1 0 15,1-20-15,-21 20 0,21-21 0,0 21 16,-1-20-16,-20-1 16,21 0-16,-21 0 0,20 0 0,-20 0 15,21 1-15,0-1 0,0-21 0,-1 21 16,1-21-16,0 21 0,0-21 0,0 0 15,0 0 1</inkml:trace>
  <inkml:trace contextRef="#ctx0" brushRef="#br0" timeOffset="78572.02">13568 7832 0,'21'-21'0,"-21"-1"16,0 1-1,0 0-15,-21 21 32,0 0-32,-1 0 15,1 0-15,0 0 0,0 0 0,0 21 16,0 0-16,-1 22 0,1-22 0,0 21 15,0 1-15,0-1 0,0 21 0,-1-20 16,1-1-16,0 22 0,21-22 16,-21 0-16,21 1 0,0-1 15,0-21-15,0 21 0,0-20 0,0-1 16,21 0-16,0 0 0,0 0 0,1-21 16,-1 0-16,21 21 0,-21-21 0,22 0 15,-22 0-15,21 0 0,-21 0 0,22-21 16,-22 21-16,21-21 0,-21 0 0,22 0 15,-22 0-15,0-1 0,0 1 16,21 0-16,-20 0 0,-22-21 0,21 20 16,0 1-16,-21 0 0,21-21 0,-21 21 15,0-1-15,0 1 16,0 42 15,0 1-31,0-1 0,0 0 0,0 21 16,-21-21-16,21 1 0,0 20 15,-21-21-15,21 21 0,0-20 0,0-1 16,0 0-16,0 0 0,0 0 0,0 0 16,21 1-16,0-22 0,0 0 15,0 0-15,1 0 0,-1 0 16,0 0-16,0 0 0,0-22 16,0 1-16,-21 0 0,0 0 15,0 0-15,0 0 16,0-1-16,0 1 0,0-21 0,-21 21 15,0 0-15,0-1 0,21 1 16,-21 0-16,21 0 0,-21 0 0,-1 21 16,22-21-16,22 21 47,-1 0-47,0 0 0,0 0 0,0-22 15,0 22-15,1 0 16,-1 0-16,0 0 0,0 0 0,0 0 15,0 22-15,1-1 0,-1-21 0,0 21 16,0 0-16,-21 0 0,21 0 16,-21 1-16,21-1 0,-21 0 0,0 0 15,0 0-15,0 0 0,0 1 16,0-1-16,0 0 0,0 0 0,-21 0 16,0-21-1,21 21-15,-21-21 0,21 22 0,-21-22 31,21-22-15,0 1-16,0 0 0,0 0 16,0 0-16,21 0 0,0-22 0,0 22 15,0-21-15,1 21 0,-1-22 0,0 22 16,0-21-16,0 21 0,0-1 16,1 1-16,-1 21 0,0 0 15,0 0-15,0 21 0,0 1 16,-21-1-16,22 21 0,-22-21 15,0 22-15,0-22 0,0 0 0,0 21 16,0-21-16,0 1 0,0 20 0,0-21 16,0 0-16,0 0 0,0 1 15,0-1-15,21-21 32,0 0-32,0 0 0,0 0 15,-21-21-15,21-1 0,1 22 16,-1-21-16,-21 0 0,21 0 0,0-21 15,0 20-15,-21 1 0,21-21 0,1 0 16,-1-1-16,0 1 0,-21 0 0,21-1 16</inkml:trace>
  <inkml:trace contextRef="#ctx0" brushRef="#br0" timeOffset="78806.89">14922 7895 0,'0'0'0,"0"-42"16,0 21-16,0 0 0,-21 42 31,21 0-31,0 0 16,0 21-16,-21 1 0,0-1 0,21 0 15,-21 22-15,21-22 0,0 1 0,-21-1 16,-1 21-16,22-20 0,-21-1 16,21-21-16,-21 22 0,21-22 0,0 21 15,0-21-15,0 0 0,0 1 0,0-1 16,0 0-16,21-21 31,0 0-31,1 0 0,-22-21 16,21 21-16,0-21 0,-21-1 0,21 1 15,-21 0-15,21 0 0,-21 0 0,0 0 16</inkml:trace>
  <inkml:trace contextRef="#ctx0" brushRef="#br0" timeOffset="78975.16">14774 8170 0,'0'0'0,"-21"0"0,0 0 15,21-21 1,21 21-1,0 0-15,0 0 0,1 0 16,-1-21-16,0 21 0,0-21 0,0 21 16,0 0-16,1 0 0,-1 0 0,0 0 15,0-21-15,0 21 0,0 0 0</inkml:trace>
  <inkml:trace contextRef="#ctx0" brushRef="#br0" timeOffset="80411.33">15346 8488 0,'21'0'16,"0"-21"0,0 0-16,-21-1 0,21 22 15,-21-21-15,0 0 0,22 0 0,-22-21 16,0 20-16,0 1 0,0 0 0,0-21 15,0 21-15,0-1 0,-22 1 16,1 0-16,0 0 0,0 21 16,0 0-16,0 0 0,-1 0 0,-20 0 15,21 0-15,0 21 0,-22 0 0,22 22 16,-21-22-16,21 0 0,0 21 0,-22 1 16,43-22-16,-21 21 0,0-21 0,21 22 15,0-22-15,0 21 0,0-21 0,0 0 16,0 1-16,0-1 0,21-21 0,0 21 15,0-21-15,1 0 0,20 0 0,-21 0 16,21 0-16,-20 0 0,-1 0 16,21 0-16,-21-21 0,22 21 0,-22-21 15,0-1-15,21 1 0,-21 0 16,1 0-16,-1 0 0,-21-22 0,21 22 16,-21 0-16,21-21 0,-21 21 0,21-22 15,-21 22-15,0 0 0,0 0 0,0 0 16,0-1-16,0 44 15,-21-1 1,0 0-16,21 0 0,-21 0 0,21 0 16,0 22-16,-21-22 0,21 0 0,-22 21 15,22-20-15,0-1 0,0 0 0,0 0 16,0 0-16,0 0 0,0 1 0,0-1 16,22-21-16,-1 0 0,0 21 0,0-21 15,0 0-15,0 0 0,22 0 16,-22 0-16,0-21 0,21 21 0,-20-21 15,20-1-15,-21 22 0,0-21 16,22 0-16,-22 0 0,0-21 0,-21 20 16,21 1-16,-21 0 0,21 0 0,-21 0 15,0 0-15,0-1 0,0 1 0,-21 21 32,21 21-32,-21 1 0,0-1 15,21 0-15,0 0 0,0 0 0,0 0 16,0 1-16,0-1 0,0 0 0,0 0 15,0 0-15,0 0 0,0 1 16,0-1-16,21-21 16,0 0-16,0 0 0,0 0 0,1 0 15,-1 0-15,0 0 0,0 0 0,0 0 16,0 0-16,1 0 0,-1-21 0,-21-1 16,21 1-16,0 0 0,-21 0 15,21 21-15,-21-21 0,0 0 0,0-1 16,0 1-16,0 0 0,0 0 0,-21 42 47,21 0-47,0 0 15,-21 1-15,21-1 0,-21 0 0,21 0 16,-21-21-16,21 21 0,0 0 16,0 1-16,0-1 0,-22-21 15,22 21-15,0-42 47,0 0-47,22 21 0,-22-22 0,0 1 16,21 0-16,0 0 0,0 0 0,-21 0 15,21-1-15,0 1 0,1 0 0,-1 0 16,21 0-16,-21 0 0,0-1 16,1 22-16,-1 0 0,0 0 0,0 0 15,0 0-15,0 0 0,1 0 16,-22 22-16,0-1 0,0 0 15,0 0-15,0 0 0,-22 0 0,1 1 16,21-1-16,-21 0 0,0 0 0,21 0 16,-21 0-16,21 1 0,0-1 15,0 0-15,0 0 0,21-21 32,0 0-32,0 0 0,0 0 15,22 0-15,-22 0 0,0-21 0,0 0 16,22 21-16,-22-21 0,0-1 0,21 1 15,-21 0-15,1 0 0,-1 0 16,21-22-16,-42 22 0,21 0 0,-21-21 0,21 21 16,-21-1-16,0 1 0,0 0 15,-21 21 1,0 0-16,0 0 0,0 21 0,21 0 16,0 1-16,-21-1 15,21 0-15,0 0 0,0 0 0,0 0 16,0 1-16,0-1 0,0 0 15,0 0-15,0 0 0,0 0 0,0 1 16,-22-22-16,22 21 0,0 0 16,-21-21-1,21 21-15,-21-21 0,0 0 0,0 0 16,0 0 0,21-21-1,-22 0-15,22 0 16,0-1-16,-21 22 0,0-21 0</inkml:trace>
  <inkml:trace contextRef="#ctx0" brushRef="#br0" timeOffset="80599.23">16002 8001 0,'0'0'0,"-21"0"0,0 0 0,-1-21 0,1 21 16,0 0-16,42 0 62,0 0-62,1 0 0</inkml:trace>
  <inkml:trace contextRef="#ctx0" brushRef="#br0" timeOffset="81239.27">17187 7959 0,'0'0'16,"0"-21"-16,0-22 15,0 22 1,0 42-1,0 0 1,0 22-16,0-22 0,0 21 0,0 1 16,-21-1-16,21 0 0,0 1 15,-21-1-15,0 0 0,0 1 0,21-22 16,-22 21-16,1 0 0,0-20 0,21-1 16,0 0-16,-21 0 0,21 0 0,-21 0 15,21 1-15,0-1 16,0-42-1,0-1 1,0 1-16,0 0 0,0 0 16,21 0-16,-21 0 0,0-1 0,21-20 15,0 0-15,0-1 0,-21 1 0,22 0 16,-1-1-16,0 1 0</inkml:trace>
  <inkml:trace contextRef="#ctx0" brushRef="#br0" timeOffset="81454.73">17208 7895 0,'0'0'0,"22"-21"16,-1 21-16,-21 21 15,21 0-15,-21 1 16,0 20-16,21 0 0,-21 1 0,0-1 16,0 0-16,0 1 0,0-1 15,0 0-15,0 1 0,0-1 16,0 0-16,0-21 0,0 1 0,0 20 16,0-21-16,0 0 0,0 0 15,0 1-15,0-1 16,0-42-1,0-1 1,-21 22-16,0-21 0,0 0 0,-1 0 16,22 0-16,-21 0 0</inkml:trace>
  <inkml:trace contextRef="#ctx0" brushRef="#br0" timeOffset="82107.87">17060 8361 0,'0'0'0,"21"0"46,1 0-46,-1 0 16,0 0-16,21 0 0,1 0 0,-1 0 16,0 0-16,1 0 0,-1-21 0,21 0 15,-20 21-15,-1-22 0,-21 22 0,22-21 16,-1 0-16,-21 0 0,21 0 16,-20 0-16,-1-1 0,0 1 0,0-21 15,0 21-15,0 0 0,-21-1 0,0-20 16,0 21-16,22 0 0,-22 0 15,0-1-15,0 44 47,-22-1-47,1 0 0,21 0 0,-21 21 16,0-20-16,21 20 0,-21-21 0,0 21 16,-1 1-16,1-1 0,21-21 0,-21 22 15,0-22-15,21 21 0,-21-21 0,21 0 16,0 1-16,0-1 0,0 0 0,0 0 15,0 0-15,21-21 0,0 21 16,0-21-16,0 0 0,1 0 16,20 0-16,-21 0 0,0-21 15,0 21-15,1-21 0,20 0 16,-21 0-16,0 0 0,0-1 0,22 1 16,-22 0-16,0-21 0,0 21 0,0-22 15,1 1-15,-22 0 0,21-1 0,0 1 16,-21 21-16,0-22 0,0 22 0,21-21 15,-21 21-15,0 0 0,0 42 32,-21 0-32,21 0 15,-21 0-15,0 22 0,-1-1 0,1 0 16,21 1-16,-21-22 0,0 21 0,21 0 16,0 1-16,-21-1 0,21-21 0,0 22 15,0-22-15,0 0 0,0 0 16,0 0-16,0 0 0,0 1 0,0-1 15,21-21 1,0 0-16,0 0 0,0 0 16,1-21-16,-1-1 0,0 1 15,0 21-15,0-21 0,22-21 16,-22 21-16</inkml:trace>
  <inkml:trace contextRef="#ctx0" brushRef="#br0" timeOffset="82407.25">18923 7726 0,'0'0'0,"21"-21"0,0-22 16,-42 43 31,-21 22-47,21-1 0,-1 0 15,-20 0-15,21 21 0,-21 1 0,20-1 16,-20 22-16,21-22 0,-21 21 0,20 1 15,-20-22-15,21 22 0,0-22 0,0 22 16,-1-22-16,22 0 0,-21 1 16,21-1-16,0-21 0,0 21 15,0-20-15,0-1 0,0 0 0,21 0 0,1 0 16,-1 0-16,0-21 0,0 0 16,0 22-16,22-22 0,-22 0 0,0 0 15,0 0-15,21-22 0,-20 22 0,20-21 16,-21 0-16,21 0 0</inkml:trace>
  <inkml:trace contextRef="#ctx0" brushRef="#br0" timeOffset="82979.87">19283 7959 0,'0'0'0,"0"-21"0,-21 21 0,-1 0 15,22-22-15,-21 22 0,0 0 16,0 0-16,0 22 0,0-1 15,-1 0-15,22 0 0,-21 0 0,0 22 16,0-1-16,21-21 0,-21 21 0,0 1 16,-1-1-16,22 0 0,0-20 0,-21 20 15,21 0-15,0-21 0,0 1 0,0 20 16,0-21-16,0 0 0,0 0 0,0 1 16,21-22-16,1 0 15,-1 0-15,0 0 0,0 0 16,0 0-16,0 0 0,1 0 0,-1-22 15,0 1-15,0 21 0,0-21 0,0 0 16,1 0-16,-1 0 0,-21-1 16,21 1-16,-21 0 0,0 0 0,0 0 15,0 0-15,-21 42 32,21 0-17,-21 0-15,-1-21 0,22 21 0,0 0 16,0 1-16,-21-1 0,21 0 0,0 0 15,0 0-15,0 0 0,0 1 16,21-22 0,1 0-16,-1 0 0,0 0 15,0 0-15,0-22 0,0 22 16,-21-21-16,22 0 0,-1 0 16,-21 0-16,0 0 0,0-1 15,0 1-15,0 0 0,0 0 16,0 0-16,0 0 0,-21 21 15,-1-22-15,1 22 0,0 0 16,0 22-16,0-1 16,21 0-16,21-21 31</inkml:trace>
  <inkml:trace contextRef="#ctx0" brushRef="#br0" timeOffset="83275.7">19791 8107 0,'0'0'15,"0"-42"-15,0 20 0,0-20 0,0 21 0,0 0 16,0 0-16,0-1 0,-21 22 16,21 22-1,0-1-15,-22 0 0,1 21 0,0-21 16,21 22-16,-21-1 0,0 0 0,21 1 15,-21-1-15,-1-21 0,1 22 16,21-1-16,-21-21 0,0 21 16,21-20-16,0-1 0,0 0 0,-21 0 15,21 0-15,0 0 0,0 1 0,0-1 16,21-21 0,-21-21-1,21-1-15,0 22 0,0-21 0,1 0 16</inkml:trace>
  <inkml:trace contextRef="#ctx0" brushRef="#br0" timeOffset="83504.57">19960 7980 0,'0'0'0,"0"-21"0,0 0 0,0-1 16,0 44 0,0 20-16,-21-21 15,0 0-15,21 22 0,-21-1 0,-1 0 16,22-21-16,0 22 0,-21-1 15,0 0-15,0 1 0,21-22 0,0 21 16,-21-21-16,21 1 0,-21-1 0,-1 0 16,22 0-16,0 0 0,0 0 0,-21-21 15,21 22-15,21-44 32</inkml:trace>
  <inkml:trace contextRef="#ctx0" brushRef="#br0" timeOffset="83832.38">19981 8382 0,'0'0'0,"0"21"16,21-21-1,1 0-15,-1 0 16,0 0-16,0 0 0,-21-21 15,21 0-15,0 21 0,-21-21 16,0 0-16,0-1 16,-21 22-1,0 0-15,0 0 16,0 0-16,0 22 0,-1-1 16,1-21-16,0 21 0,21 0 0,-21 0 15,21 0-15,-21 1 0,21-1 16,0 0-16,0 0 0,0 0 15,21 0-15,0-21 16,0 0-16,0 0 0,1 0 16,-1 0-16,0 0 0</inkml:trace>
  <inkml:trace contextRef="#ctx0" brushRef="#br0" timeOffset="84080.24">20447 8297 0,'-21'0'16,"0"22"-16,-1-22 0,22 21 15,-21 0-15,0 0 0,0 0 16,21 0-16,0 1 0,-21-22 0,21 21 16,-21 0-16,21 0 0,0 0 15,0 0-15,0 1 16,0-1-1,21-21-15,0 0 16,0 0-16,0 0 0,0-21 16,1 21-16,20-22 0</inkml:trace>
  <inkml:trace contextRef="#ctx0" brushRef="#br0" timeOffset="85095">20807 8022 0,'0'0'16,"0"-42"-16,0 0 0,0 20 0,21 1 0,-21 0 15,0 0-15,0 0 0,-21 21 32,0 21-32,-1-21 0,22 21 15,-21 21-15,0-20 0,21 20 0,-21-21 16,0 21-16,21 1 0,-21-1 0,-1 0 16,1 1-16,0-1 0,21 0 0,-21-20 15,0 20-15,0-21 0,21 21 16,0-20-16,0-1 0,-22 0 0,22 0 15,0 0-15,0 0 0,0 1 16,22-22 0,-1 0-1,0 0-15,-21-22 0,21 1 0,0 21 16,0-21-16,1 0 0,-1 0 0,0 21 16,0-21-16,0-1 0,0 1 15,1 0-15,-22 0 0,21 21 16,-21-21-16,0 42 15,0 0-15,-21-21 16,21 21-16,0 0 0,-22-21 0,1 22 16,21-1-16,-21-21 0,21 21 15,0 0-15,0 0 0,21-21 32,0 0-17,1 0-15,-1 0 16,0-21-16,0 21 0,-21-21 15,21 21-15,0-21 0,-21 42 63,0 0-47,0-42 46,0 0-46,0 0-16,0-1 15,22 22-15,-22-21 0,21 21 0,0-21 16,0 21 0,0 0-1,-21 21 1,0 0-1,0 1-15,0-1 16,0 0-16,-21 0 0,0-21 16,21 21-1,0 0-15,0-42 47,0 0-31,21 0-16,0 21 0,0-21 0,1 0 15,-1-1-15,0 1 16,0 0-16,0 21 0,0 0 0,-21-21 16,22 21-16,-22 21 15,0 0 1,0 0-16,0 1 0,-22-22 16,1 21-16,21 0 0,0 0 15,-21-21-15,21 21 0,-21-21 16,0 0-16,21 21 15,0-42 17,0 0-32,0 0 15,0 0-15</inkml:trace>
  <inkml:trace contextRef="#ctx0" brushRef="#br0" timeOffset="85267.91">21145 8213 0,'0'0'0,"-21"0"15,0 0 1,0 0 0,0 0 46</inkml:trace>
  <inkml:trace contextRef="#ctx0" brushRef="#br0" timeOffset="85447.32">20595 8213 0,'0'0'0,"-21"0"0,0 0 0,0 0 16,21 21 0,21-21-1,0 0-15,0 0 0,21 0 16,-20 0-16,-1 0 0,0 0 15,0 0-15,21 0 0,-20 0 0,-1 0 16,0 0-16,0-21 0,0 21 0,0 0 16</inkml:trace>
  <inkml:trace contextRef="#ctx0" brushRef="#br0" timeOffset="85839.09">21124 7641 0,'0'0'0,"0"-21"0,0-21 16,21 63 15,-21 0-15,22 0-16,-22 0 0,21 22 15,-21-1-15,21-21 0,-21 43 0,0-22 16,0 22-16,0-1 0,0 1 0,0-1 15,0 1-15,0-1 0,0 1 16,0-22-16,-21 21 0,0-20 0,-1-1 16,1 0-16,-21 22 0,21-22 0,-22 1 15,1-1-15,0 0 0,21-21 0,-22 22 16,1-1-16,0-21 0,-1 0 16,1 1-16,0-1 0,20 0 0,-20 0 15,21 0-15,0-21 0,0 21 0,-1-21 16,1 0-16,42 0 31,1-21-31,-22 0 16,21 21-16,0-21 0,0 21 0,0-21 15</inkml:trace>
  <inkml:trace contextRef="#ctx0" brushRef="#br0" timeOffset="88867.36">4233 9758 0,'0'-21'31,"-21"21"-15,0 0 0,21-21-1,-21 21-15,0 0 16,-1 0-16,1 0 15,0 0 1,0 0-16,0 0 47,42 0 31,0 0-62,0 0-16,0 0 15,1 0-15,-1 0 0,0 0 0,0 0 16,0 0-16,0-22 0,22 22 0,-22-21 16,0 21-16,21 0 0,-20 0 15,-1 0-15,21 0 0,-21 0 0,22 0 16,-22 0-16,21-21 0,-21 21 0,22 0 15,-22 0-15,21 0 0,0 0 16,1 0-16,-22 0 0,21 0 0,1 0 16,-1 0-16,-21 21 0,21-21 0,1 21 15,-1-21-15,0 0 0,-20 22 16,20-22-16,0 0 0,1 0 16,-22 21-16,21-21 0,0 0 0,1 0 15,-1 21-15,0-21 0,1 0 0,-1 0 16,0 0-16,1 0 0,20 0 15,-20 21-15,20-21 0,1 0 0,-1 0 16,22 0-16,-22 0 0,1 0 0,20 0 16,1 0-16,-21 0 0,20 0 15,1 0-15,0 0 0,-1 0 0,1 0 16,0 0-16,-1 0 0,1 0 0,-22 0 16,22 0-16,-21 0 0,-1 0 0,22 0 15,-22 0-15,22 0 16,-22 0-16,22 0 0,0 0 0,-1 0 15,1 0-15,0 0 0,-1 0 0,1 0 16,0 0-16,-1 0 0,1 0 0,0 0 16,-1 0-16,22 0 0,-21 0 15,0 0-15,-1 0 0,1 0 0,0 0 16,-1 0-16,1 0 0,21 0 0,-22 0 16,1 0-16,21 0 0,-21 0 0,20 0 15,1 0-15,-21 0 0,21 0 16,0 0-16,-22 0 0,22 0 0,0 21 15,21-21-15,-21 0 0,0 0 16,21 0-16,-22 0 0,1 0 0,0 0 0,-21 0 16,21 0-16,-1 0 15,1 21-15,0-21 0,0 0 0,0 0 16,0 0-16,-1 0 0,1 0 0,0 0 16,0 0-16,21 0 0,-21 0 0,21 0 15,0 0-15,-21 0 0,21 0 0,-22 0 16,1 0-16,21 0 0,-21 0 15,0 0-15,0 0 0,0 0 0,21 0 16,-43 0-16,22 0 0,0 0 0,-21 0 16,20 0-16,-20 0 0,21 0 0,0 22 15,0-22-15,-22 0 0,22 0 0,0 0 16,0 0-16,-22 0 16,22 0-16,0 0 0,-21 0 0,21 0 15,-1 0-15,1 0 0,0 0 0,0 0 16,0 21-16,-22-21 0,22 0 0,0 0 15,-21 0-15,21 0 0,-1 0 0,1 0 16,0 0-16,-21 21 0,21-21 16,-1 0-16,1 0 0,-21 0 0,21 0 15,0 21-15,-22-21 0,22 0 0,0 0 16,0 0-16,-22 0 0,22 21 0,-21-21 16,21 0-16,-22 0 0,1 0 15,21 0-15,-21 0 0,-1 0 0,1 21 16,0-21-16,-1 0 0,1 0 15,0 0-15,-22 0 0,22 0 0,-22 0 16,-20 0-16,20 0 0,1 0 0,-22 0 16,21 0-16,-20 0 0,20 0 0,-20 22 15,-1-22-15,21 0 0,-20 0 0,20 0 16,-20 0-16,20 0 0,-21 0 16,1 0-16,-1 0 0,0 0 0,1 0 15,-22 0-15,21 0 0,1 21 0,-22-21 16,0 0-16,21 0 0,-21 0 0,1 0 15,-1 0-15,0 0 0,0 0 16,0 21-16,0-21 0,1 0 16,-1 0-16,0 0 0,0 0 15,0 0 1,-21 21 78,-21-21-79,0 0 1,0 0-16</inkml:trace>
  <inkml:trace contextRef="#ctx0" brushRef="#br0" timeOffset="91096.06">5588 10880 0,'0'0'0,"0"21"0,0 0 0,-21 0 16,21 0-16,0 1 15,0-44 48,0 1-47,21 21-16,0-21 0,-21 0 15,21 0-15,0 0 0,-21-1 0,22 1 16,-1 0-16,-21 0 0,21-21 0,-21 20 15,21-20-15,-21 21 0,0-21 16,0-1-16,0 22 0,0-21 16,0-1-16,0 22 0,0-21 0,0 21 15,0 0-15,0-1 0,0 1 16,-21 21-16,0 0 0,0 0 16,-1 0-16,1 21 0,0-21 15,0 22-15,0-1 0,0 0 0,-1 0 16,22 21-16,0-20 0,-21-1 15,21 0-15,0 0 0,0 0 0,0 0 16,0 1-16,21-1 0,1-21 16,-1 0-16,0 0 15,0 0-15,21 0 0,-20 0 16,20 0-16,-21-21 0,21 21 0,1-22 16,-22 1-16,21 0 0,1 0 0,-22 0 15,21 0-15,-21-1 0,0 1 16,1 0-16,-22 0 0,0 0 0,21 21 15,-21-21-15,0 42 32,-21-21-32,-1 21 0,22 21 0,0-21 15,-21 1-15,21 20 0,-21 0 0,21-21 16,0 22-16,0-1 0,0-21 16,0 22-16,0-22 0,0 21 15,0-21-15,0 0 0,0 1 0,0-1 16,0 0-16,0 0 0,21 0 15,0-21-15,1 0 0,-1 0 16,0 0-16,0 0 0,0 0 16,0-21-16,1 21 0,-1-21 0,0 0 15,0 0-15,0-1 0</inkml:trace>
  <inkml:trace contextRef="#ctx0" brushRef="#br0" timeOffset="92118.82">6350 10626 0,'0'21'15,"0"0"1,0 0-16,0 0 16,21-21-1,0 0-15,0 0 16,1 0-16,-1 0 0,0 0 16,0 0-16,21-21 0,-20 0 0,-1 21 15,0-21-15,0 0 0,0 0 0,0-1 16,1 1-16,-22 0 0,0 0 15,0 0-15,0 0 0,-22-1 16,1 22-16,0 0 0,0 0 0,-21 0 16,20 0-16,-20 22 0,21-22 0,0 42 15,-22-21-15,22 21 0,0-20 16,0 20-16,21 0 0,0 1 16,0-22-16,0 21 0,0-21 0,0 22 15,0-22-15,21 0 0,0 0 0,0 0 16,1 0-16,-1-21 0,21 0 15,0 22-15,-20-22 0,20 0 0,0 0 16,1 0-16,-1 0 0,0-22 0,1 1 16,-1 21-16,-21-21 0,21 0 0,-20 0 15,20 0-15,-21-1 0,0 1 16,-21 0-16,21 0 0,-21 0 0,22 0 16,-22-1-16,0-20 0,0 21 15,0 0-15,0 0 0,0 42 31,0 0-31,0 0 16,0 0-16,0 0 0,0 1 0,0-1 16,0 21-16,0-21 0,0 0 0,0 1 15,0-1-15,-22 0 0,22 0 16,0 0-16,-21 0 0,21 1 16,-21-1-16,0-21 15,0 0 16,21-21-31,0-1 0,0 1 16,0 0-16,0-21 0,0 21 16,0-1-16,21-20 0,0 21 0,0-21 15,-21 20-15,21-20 0,1 21 16,-1 0-16,0 0 0,21-1 0,-21 22 16,1 0-16,-1 0 0,0 0 0,0 22 15,0-22-15,0 21 0,1 0 0,-1 21 16,-21-21-16,0 1 0,21 20 15,-21-21-15,0 0 0,0 0 0,0 1 16,0 20-16,0-21 0,0 0 16,0 0-16,0 1 0,0-1 15,0-42 17,0-1-17,0 1-15,0 0 0,21 0 16,-21-21-16,21 20 0,0 1 0,1-21 15,-1 21-15,0-22 0,0 22 16,21-21-16,-20 21 0,20 0 0,-21 21 16,21 0-16,-20 0 0,-1 0 0,42 21 15,-63 0 1,0 21-16,0-21 0,0 1 0,0 20 16,0-21-16,0 0 0,-21 22 0,0-22 15,0 0-15,21 21 0,-21-21 16,21 1-16,-22-1 0,1 0 15,21 0-15,0 0 16,0-42 15,21 0-31,1 0 0,-1 0 0,21 21 16,-21-22-16,22 1 0,-1 0 0,0-21 16</inkml:trace>
  <inkml:trace contextRef="#ctx0" brushRef="#br0" timeOffset="92507.6">8234 10647 0,'0'0'0,"-21"0"31,-1 21-31,1 0 0,0 0 16,0 1-16,0-1 0,0 0 0,-1 21 16,1-21-16,0 1 0,21 20 0,0-21 15,-21 0-15,21 0 0,0 22 16,0-22-16,0 0 0,0 0 0,21 0 15,0 1-15,0-22 0,1 0 16,-1 0-16,0 0 0,0 0 0,21 0 16,-20 0-16,20 0 0,-21-22 15,21 22-15,-20-21 0,-1 0 0,0 0 16,0 0-16,-21 0 0,0-1 16,0 1-16,0 0 0,0-21 0,0 21 15,0-22-15,0 22 0,0-21 0,-21 21 16,0-1-16,0 1 0,-1 0 15,1 21-15,0 0 0,0 0 0,0 0 16,0 0-16,-1 0 0,1 21 0,21 0 16,-21-21-16,0 22 0,21-1 0,0 0 15,0 0 1,21-21-16,0 0 0,0 0 16,1 0-16,-1 0 0,21 0 0</inkml:trace>
  <inkml:trace contextRef="#ctx0" brushRef="#br0" timeOffset="92883.44">8636 10668 0,'0'0'16,"21"-21"-16,-21 42 31,0 0-15,0 0-16,0 1 0,0-1 0,0 0 15,0 0-15,0 21 0,0-20 0,0-1 16,0 0-16,0 21 0,0-21 0,0 1 15,0-1-15,0 0 0,21 0 0,-21 0 16,0 0-16,0 1 0,0-1 16,0 0-16,21-21 0,1 0 15,-1 0-15,0 0 16,0 0-16,-21-21 0,21 0 0,0-1 16,1 1-16,-1 0 0,0-21 0,0 21 15,0-22-15,0 22 0,1-21 16,-1-1-16,-21 1 0,21 21 0,0-21 15,-21 20-15,0-20 0,21 21 0,-21 0 16,0 0-16,21 21 16,-21 21 15,0 0-15</inkml:trace>
  <inkml:trace contextRef="#ctx0" brushRef="#br0" timeOffset="93283.22">9250 10880 0,'21'0'15,"0"21"1,0-21-16,0 0 16,1 0-16,-22-21 15,21 21-15,0-21 0,0 21 0,0-22 0,0 22 16,1-21-16,-1 0 0,-21 0 15,21 0-15,0 0 0,-21-1 0,0 1 16,0 0-16,0 0 0,0 0 16,0 0-16,0-1 0,0 1 0,-21 21 15,0 21 1,0 1-16,-1-1 0,1 0 0,0 0 16,0 0-16,0 22 0,0-22 0,21 21 15,0-21-15,0 22 0,0-22 16,0 0-16,0 0 0,0 0 0,21 0 15,0 1-15,0-1 0,0-21 16,0 0-16,1 21 0,-1-21 0,0 0 16,0 0-16,0 0 0,0 0 0,22 0 15,-22-21-15,0 21 0,0-21 16,0 21-16,1-22 0,-1 22 0,-21-21 16,21 0-16,-21 0 15,0 0-15,0 0 0,0-1 16,0 1-16</inkml:trace>
  <inkml:trace contextRef="#ctx0" brushRef="#br0" timeOffset="96292.05">13356 10710 0,'0'22'0,"0"-1"31,21-21 1,0-21-32,-21-1 15,22 1-15,-1 0 16,-21 0-16,21 0 0,-21 0 0,21-1 15,-21 1-15,0 0 0,0-21 0,0 21 16,0-1-16,0-20 0,0 21 16,0 0-16,0 0 0,0-1 0,0 1 15,-21 21 1,0 0-16,21 21 16,-21 1-1,21-1-15,0 0 16,0 0-1,21-21 1,0 0-16,0-21 16,-21 0-16,21 21 0,0-21 0,1-1 15,-22 1-15,21 21 16,-21-21-16,21 21 0,0 0 0,-21-21 16,21 21-1,-21 21-15,0 0 16,0 0-16,0 1 0,0-1 0,0 0 15,0 21-15,0-21 0,0 1 16,0 20-16,0-21 0,0 0 16,0 22-16,0-22 0,0 0 0,0 0 15,0 0-15,0 0 0,0 1 0,0-1 16,0 0-16,21-21 31,1 0-31,-1 0 16,0-21-16,0 0 0,0 21 15</inkml:trace>
  <inkml:trace contextRef="#ctx0" brushRef="#br0" timeOffset="97319.45">14055 10583 0,'-22'22'0,"22"-1"15,-21-21-15,21 21 31,21-21-15,1 0-16,-1-21 0,0 0 16,0 21-16,0-22 0,0 1 15,1 0-15,-22 0 0,21 0 16,-21 0-16,21 21 0,-21-22 16,0 1-16,0 0 0,0 0 15,-21 21 1,0 0-16,-1 0 0,1 21 15,0 0-15,0-21 0,0 21 0,21 1 16,-21 20-16,21-21 0,-22 0 0,22 0 16,-21 22-16,21-22 0,0 0 15,0 0-15,0 0 0,0 1 0,21-1 16,1 0-16,-1-21 0,0 0 16,21 21-16,-21-21 0,1 0 15,20 0-15,0 0 0,-21 0 0,22-21 16,-1 0-16,-21 21 0,22-21 0,-22-1 15,0 22-15,0-21 0,0 0 16,0 0-16,1 0 0,-1 0 16,-21-1-16,0 1 0,0 0 0,21 0 15,-21 0-15,0 0 0,0 42 32,0 0-17,0 0-15,0 0 16,-21 22-16,21-22 0,0 0 0,0 0 15,-21 0-15,21 0 0,-22 1 0,22-1 16,-21 0-16,21 0 0,0 0 16,0 0-16,-21-21 15,21-21 17,0 0-17,0 0-15,0 0 0,0 0 16,0-1-16,0 1 0,21-21 0,-21 21 15,21 0-15,1-22 0,-22 22 0,21 0 16,0-21-16,0 20 0,0 1 0,0 0 16,1 21-16,-1 0 15,0 0-15,0 21 0,0 0 16,-21 1-16,0-1 0,21 0 0,-21 0 16,0 21-16,0-20 0,0-1 0,0 0 15,0 21-15,0-21 0,0 1 0,0-1 16,0 0-16,0 0 15,0 0-15,-21-21 16,21-21 15,0 0-15,0 0-16,21 0 0,1-1 16,-22 1-16,21 0 0,0 0 0,0-21 15,0 20-15,0 1 0,1 0 16,-1-21-16,21 21 0,-21 21 0,0 0 15,1 0-15,-1 0 0,0 0 0,0 0 16,-21 21-16,0 0 0,21 0 0,-21 0 16,0 0-16,0 22 0,0-22 15,0 0-15,0 0 0,0 0 0,-21 22 16,21-22-16,0 0 0,-21-21 16,0 21-16,0 0 0,21 1 0,-22-22 15,22 21-15,-21-21 0,21 21 16,-21-21-16,42-21 31</inkml:trace>
  <inkml:trace contextRef="#ctx0" brushRef="#br0" timeOffset="97799.51">15409 10478 0,'0'0'0,"0"-22"0,21 22 0,1 0 16,-22-21 0,21 21-16,-21 21 15,0 1-15,0-1 16,0 0-16,-21 0 0,-1 0 0,22 0 15,-21 22-15,0-22 0,21 0 16,0 21-16,-21-20 0,21-1 0,0 21 16,0-21-16,0 0 0,0 1 15,0-1-15,21 0 0,0-21 16,0 0-16,1 0 0,-1 0 16,21 0-16,-21 0 0,0 0 0,1-21 15,-1 21-15,0-21 0,0-1 0,-21 1 16,21 0-16,-21 0 0,21 0 0,-21 0 15,0-1-15,0-20 0,0 21 16,0 0-16,-21-22 0,0 22 16,0 0-16,0 21 0,0-21 0,-1 21 15,1 0-15,-21 0 0,21 0 0,0 0 16,-1 21-16,-20-21 0,21 21 0,0 0 16,21 1-16,-21-1 0,21 0 0,-22 0 15,22 0-15,0 0 0,22-21 16,-1 0-16,0 0 15,0 0-15</inkml:trace>
  <inkml:trace contextRef="#ctx0" brushRef="#br0" timeOffset="98183.29">15706 10456 0,'0'0'0,"0"-21"0,21 0 16,0 21-1,0 21-15,-21 0 16,21-21-16,-21 22 0,0-1 0,0 0 16,0 21-16,21-21 0,-21 1 0,0-1 15,0 21-15,0-21 0,0 0 0,0 22 16,0-22-16,0 0 0,0 0 0,0 0 16,0 1-16,0-1 0,0 0 15,22-21-15,-1 0 31,0-21-31,-21 0 16,21-1-16,0 1 0,-21 0 16,21 0-16,1 0 0,-22-22 0,21 22 15,0-21-15,0 21 0,-21 0 0,21-22 16,0 22-16,-21-21 0,22 42 0,-22-21 16,21-1-16</inkml:trace>
  <inkml:trace contextRef="#ctx0" brushRef="#br0" timeOffset="98583.94">16235 10710 0,'21'0'16,"0"0"-16,0 0 0,0 0 16,1 0-16,-1 0 0,0 0 15,0-21-15,0 0 0,0 21 16,1-21-16,-1 21 0,0-21 0,0 0 16,0-1-16,0 1 0,1 0 0,-1 0 15,-21 0-15,0 0 0,0-1 0,0 1 16,0 0-16,0 0 0,-21 21 15,-1 0 1,-20 0-16,21 21 0,0 0 16,-22 0-16,22 22 0,-21-22 0,21 21 15,-22 1-15,22-1 0,0-21 0,0 21 16,21 1-16,0-22 0,0 21 0,0-21 16,0 1-16,0 20 0,21-21 0,0 0 15,0-21-15,22 21 0,-22 1 16,21-22-16,-21 0 0,22 0 15,-22 0-15,21 0 0,1 0 0,-22 0 16,21-22-16,-21 22 0,22-21 0,-22 0 16,21 21-16,-21-21 0,0 0 0</inkml:trace>
  <inkml:trace contextRef="#ctx0" brushRef="#br0" timeOffset="98882.77">17632 9927 0,'0'0'15,"0"-21"-15,0 0 0,-21 21 16,-1 0-16,1 0 0,0 0 0,0 21 16,0 0-16,0 0 0,-1 1 0,1 20 15,0 0-15,0 1 0,0-1 0,0 21 16,-1 1-16,1-1 0,-21 1 0,42-1 15,-21-20-15,0 20 0,21-20 16,0 20-16,0-21 0,0 1 0,-22-1 16,22-21-16,0 22 0,0-22 0,0 0 15,0 0-15,22 0 0,-1-21 16,0 0-16,0 0 16,0 0-16,0 0 0,1 0 0,-1 0 15</inkml:trace>
  <inkml:trace contextRef="#ctx0" brushRef="#br0" timeOffset="99647.46">18013 10372 0,'0'0'0,"0"-21"0,0-22 15,0 22-15,-21 21 32,-1 0-32,1 0 15,0 21-15,0 0 0,21 22 16,-21-22-16,0 21 0,21 1 16,0-22-16,0 21 0,-22 0 15,22 1-15,0-1 0,0-21 0,0 22 16,0-22-16,0 21 0,0-21 0,0 0 15,0 1-15,22-1 0,-1-21 16,0 0-16,0 0 0,0 0 16,0 0-16,1 0 0,-1-21 15,0 21-15,0-22 0,0 1 0,0 0 16,1 0-16,-1-21 0,-21 20 0,0-20 16,0 21-16,0-21 0,0 20 0,0-20 15,0 0-15,-21-1 0,-1 22 0,1-21 16,0 21-16,0 0 15,0-1-15,0 22 0,-1 0 0,1 0 16,0 0-16,21 22 16,-21-1-16,21 0 0,0 0 0,0 0 15,0 0-15,0 1 0,0-1 0,0 0 16,0 0-16,21 0 0,0-21 0,0 0 16,1 0-16,20 0 0,-21 0 15,21 0-15,-20 0 0,20 0 0</inkml:trace>
  <inkml:trace contextRef="#ctx0" brushRef="#br0" timeOffset="100455.02">18521 10308 0,'0'0'0,"0"-21"0,0 0 0,21 0 15,-21 0-15,21-1 0,-21 1 0,0 0 16,0 0-16,0 42 31,0 0-31,0 0 0,0 22 16,-21-1-16,21 0 0,-21 1 15,21-1-15,-21 0 0,21 1 0,-22 20 16,1-20-16,21-1 0,-21 0 0,21 1 16,-21-1-16,0-21 0,21 0 0,0 22 15,0-22-15,-21 0 16,21 0-16,0-42 31,0 0-15,0 0-16,21-1 0,0 1 0,0 0 15,0 0-15,0 0 0,1 0 0,-1-1 16,0 22-16,0-21 0,0 0 0,22 21 16,-22 0-16,0 0 0,0 0 15,0 0-15,0 0 0,22 0 0,-43 21 16,21 0-16,0-21 0,-21 22 0,0-1 16,0 0-16,0 0 15,0 0-15,-21 0 0,0-21 0,0 22 16,-1-1-16,1-21 0,0 0 0,0 21 15,-21-21-15,20 0 16,1 0-16,0 0 0,-21 0 0,21 21 16,-1-21-16,1 0 0,0 0 15,42 0 1,0 0 0,1 0-16,-1 0 0,0 0 0,0-21 15,21 0-15,1 21 0,-22-21 16,21 21-16,1-22 0,-22 22 0,21-21 15,-21 0-15,22 21 0,-22-21 16,0 0-16,0 0 0,0-1 0,0 1 16,1 0-16,-1 0 0,-21 0 15,21 21 1,-21 21 15,0 0-31,0 0 0,0 0 0,0 22 16,0-22-16,0 21 0,0-21 0,0 22 15,0-1-15,0-21 0,0 22 0,0-1 16,0 0-16,0 1 0,0 20 0,0-21 16,-21 1-16,21 20 0,0-20 15,-21-1-15,21 0 0,-22 1 16,22-22-16,-21 21 0,21-21 0,0 0 16,0 1-16,0-1 0,0 0 15,-21-21 1,21-21-1,0 0-15,0-1 0,0 1 16,0-21-16,0 21 0,0 0 0,0-22 16,0 1-16,0 0 0</inkml:trace>
  <inkml:trace contextRef="#ctx0" brushRef="#br0" timeOffset="100659.18">19135 10520 0,'0'-21'0,"0"42"0,-22-42 0,1 21 0,21-21 16,-21 21-16,0 0 16,42 21 31,0-21-32,0 0-15,1 0 16,-22 21-16,21-21 0</inkml:trace>
  <inkml:trace contextRef="#ctx0" brushRef="#br0" timeOffset="101663.6">19346 10668 0,'0'0'16,"0"21"-16,21-21 31,1 0-31,-1 0 16,0-21-16,0 21 0,0-21 15,0 0-15,1 21 0,-1-21 0,0-1 16,-21 1-16,21 0 0,-21 0 16,0 0-16,-21 21 31,0 0-31,0 21 16,-1-21-16,1 21 0,21 0 0,-21 22 15,0-22-15,21 0 0,0 0 0,0 21 16,0-20-16,0-1 0,0 0 0,0 0 15,0 0-15,0 0 0,0 1 0,0-1 16,21 0-16,0-21 16,0 0-16,22 0 0,-22 0 0,21 0 15,-21 0-15,22 0 0,-1-21 0,0 21 16,-20-21-16,20-1 0,-21 22 0,0-21 16,0 0-16,1 0 0,-1 0 0,0 0 15,0-22-15,-21 22 0,0 0 16,21 0-16,0 0 15,1 21-15,-22 21 32,0 0-17,0 0-15,0 0 16,21-42 31,-21 0-47,0 0 15,0 0-15,0-1 16,-21 22 15,-1 0-31,1 0 16,0 22-16,21-1 0,-21 0 16,0 0-16,21 0 0,-21 0 0,-1 1 15,22-1-15,0 0 0,0 0 0,-21 0 16,21 0-16,0 1 0,0-1 0,0 0 15,0 0-15,21 0 16,-21 0-16,22-21 0,-1 0 0,0 0 16,0 0-16,0 0 0,0 0 0,1 0 15,-1 0-15,0 0 0,0 0 0,0-21 16,0 21-16,1-21 0,-1 0 16,0 0-16,0 0 0,0-1 0,0 1 15,1-21-15,-1 21 0,0-22 0,-21 1 16,21 21-16,0-21 0,0-1 15,1 1-15,-22 21 0,0-22 0,21 22 16,-21 0-16,21 0 0,-21 0 0,-21 42 31,0 0-15,21 0-16,-22 0 0,22 22 16,-21-22-16,21 21 0,0-21 0,-21 22 15,21-22-15,0 21 0,-21 1 0,21-22 16,0 21-16,0-21 0,0 0 15,0 1-15,0-1 0,0 0 0,0 0 16,0 0-16,0 0 0,21-21 0,0 22 16,0-22-1,1 0-15,-1 0 16,-21-22 0,21 22-16,-21-21 0,0 0 0,21 21 15,-21-21-15,0 0 0,0 0 16,0-1-16,0 1 0,0 0 15</inkml:trace>
  <inkml:trace contextRef="#ctx0" brushRef="#br0" timeOffset="101867.48">20383 10668 0,'-21'0'16,"42"0"-16,-63 0 16,63 0 15,0 0-16,1 0-15,-1 0 16,0 0-16,0 0 16,0 0-16,0 0 15,-21-21-15,22 21 0,-1-21 16,-21 0 0</inkml:trace>
  <inkml:trace contextRef="#ctx0" brushRef="#br0" timeOffset="102240.58">20849 10224 0,'0'0'0,"0"-22"16,21 22-1,0 0-15,1 0 16,-1 0-16,0 0 15,0 22-15,0-22 0,0 21 0,-21 0 16,22 0-16,-1 0 0,-21 0 16,21 22-16,0-1 0,-21 0 0,21 1 15,-21-1-15,21 22 0,-21-22 0,0 0 16,0 22-16,0-22 0,0 0 0,-21 1 16,0-1-16,0-21 0,0 22 0,0-22 15,-1 21-15,1-21 0,0 22 0,0-22 16,0 0-16,0 0 0,21 0 15,-22-21-15,22 21 0,-21 1 0,0-22 16,0 0 15,21-22-15,-21 22-16</inkml:trace>
  <inkml:trace contextRef="#ctx0" brushRef="#br0" timeOffset="104244.94">13314 12256 0,'0'0'0,"0"-22"62,0 1-62,21 21 0,0-21 16,0 0-16,0 0 0,1 0 0,-1-22 16,0 22-16,0-21 0,0 21 15,0-22-15,1 1 0,-1 21 0,0-22 16,0 1-16,-21 21 0,0-21 0,0 20 16,0 1-16,0 0 0,0 0 0,-21 21 15,0 0-15,0 0 0,-1 0 16,1 0-16,0 0 0,-21 0 0,21 21 15,-1 0-15,1-21 16,21 21-16,0 1 0,-21-1 0,21 0 16,0 0-16,0 0 0,0 0 15,21 1-15,0-1 0,1 0 0,-1-21 16,-21 21-16,21 0 0,0 0 0,0-21 16,0 22-16,-21-1 0,0 0 15,22 0-15,-22 0 0,0 0 0,0 1 16,0-1-16,0 0 0,0 0 15,0 0-15,0 0 0,0 1 0,0-1 16,0 0 0,21-21-16,0 0 15,0 0-15,0 0 0,0 0 16,1 0-16,-1 0 0,0-21 0,0 21 16,21-21-16,-20-1 0,-1 1 0,21 0 15,-21 0-15,0 0 0,22 0 16,-22-22-16,-21 22 0,21 0 0,-21-21 15,0 20-15,0-20 0,0 21 0,0 0 16,0 0-16,0-1 0,0 1 16,-21 21-16,0 0 15,0 21-15,21 1 0,-22-1 16,22 0-16,0 0 0,0 0 16,-21 22-16,21-22 0,-21 21 0,21-21 15,0 0-15,0 22 0,0-22 16,0 0-16,0 0 0,0 0 0,21 1 15,0-22-15,1 21 0,-1-21 0,0 0 16,0 0-16,21 0 0,-20 0 16,20 0-16,-21 0 0,0 0 0,22 0 15,-22-21-15,21-1 0,-21 22 0,0-21 16,1 0-16,-1 0 0,0 0 0,-21-22 16,21 22-16,-21 0 0,21 0 0,-21-21 15,0 20-15,0 1 0,0 0 16,0 0-16,0 42 31,0 0-31,0 0 0,0 1 16,0-1-16,0 21 0,0-21 0,0 0 15,0 1-15,0 20 0,0-21 16,0 0-16,0 0 0,0 1 0,-21-1 16,21 0-16,0 0 0,-21-21 15,21-21 32,0 0-47,0 0 0,0-1 16,0 1-16,0-21 0,0 21 0,0 0 15,0-22-15,0 22 0,21-21 0,-21 21 16,21-1-16,0-20 0,-21 21 16,22 0-16,-1 21 0,0 0 15,0 0-15,0 0 0,0 0 16,1 21-16,-1 0 0,-21 21 15,0-20-15,21-1 0,-21 21 0,21-21 16,-21 0-16,0 22 0,0-22 0,0 0 16,0 0-16,0 0 0,0 1 15,0-1-15,0 0 0,-21-21 32,21-21-17,0 0-15,0-1 16,0 1-16,0 0 15,0-21-15,21 21 0,-21-1 16,0-20-16,21 21 0,0-21 0,1-1 16,-1 22-16,-21-21 0,21 21 0,0-1 15,0 22-15,0 0 0,1 0 0,-1 0 16,0 0-16,0 0 0,0 22 0,0-1 16,-21 21-16,0-21 0,0 0 0,0 22 15,0-1-15,0-21 0,0 22 16,0-22-16,0 0 0,0 21 0,0-21 15,0 1-15,-21-1 0,21 0 16,0 0-16,0 0 16,-21-21-16,21-21 31,21 0-31,0 0 0</inkml:trace>
  <inkml:trace contextRef="#ctx0" brushRef="#br0" timeOffset="105368.3">15282 11896 0,'0'0'16,"21"-21"-16,-21-1 0,0 1 16,0 0-16,-21 21 31,21 21-31,-21 0 0,0 1 16,0-1-16,21 0 0,-21 0 0,-1 0 15,1 22-15,21-22 0,0 0 0,-21 21 16,21-21-16,-21 22 0,21-22 15,0 0-15,0 0 0,0 0 0,0 1 16,0-1-16,21 0 0,0-21 0,0 21 16,1-21-16,-1 0 0,21 0 0,-21 0 15,0 0-15,1 0 0,20 0 0,-21 0 16,21-21-16,-20 21 0,-1-21 16,0 0-16,0-1 0,0 1 0,0 0 15,-21 0-15,22 0 0,-22 0 16,0-22-16,0 1 0,0 21 0,0-22 15,0 1-15,-22 21 0,1-21 0,0 20 16,0 1-16,0 0 0,0 0 0,-22 21 16,22 0-16,-21 0 0,21 0 15,-22 0-15,22 0 0,-21 21 0,21 0 16,-1 22-16,1-22 0,0 21 0,0-21 16,21 22-16,-21-1 0,21-21 0,0 21 15,0-20-15,0-1 0,21 21 0,0-21 16,0 0-16,0 1 0,22-22 0,-22 21 15,21-21-15,-21 0 0,22 0 16,-22 0-16,21 0 0,-21 0 16,22-21-16,-22-1 0,0 22 0,21-21 15,-20 0-15,-1 0 0,0 0 0,0 0 16,0-22-16,-21 22 0,21-21 0,1 21 16,-22-1-16,21 1 0,-21 0 0,0 0 15,0 0-15,0 0 0,21 21 16,-21 21-1,0 0 1,0 0-16,-21 0 0,21 22 0,0-22 16,0 0-16,0 0 0,0 21 0,0-20 15,0-1-15,0 0 0,0 21 0,0-21 16,0 1 0,0-1-16,0 0 15,21-21-15,0 0 0,0 0 16,0 0-16,1 0 0,-1 0 0,0 0 15,-21-21-15,21 0 0,0 21 0,0-22 16,1 1-16,-22 0 0,21 0 0,0 0 16,-21-22-16,0 22 0,21 0 15,0 0-15,-21-21 0,0 20 0,0 1 16,0 0-16,0 0 0,0 42 31,0 0-31,0 0 16,0 1-16,0-1 0,-21 0 15,21 21-15,-21-21 0,21 1 0,0-1 16,0 21-16,0-21 0,0 0 16,0 1-16,0-1 0,0 0 0,0 0 15,0 0-15,21-21 0,0 0 16,0 21-16,1-21 0,20 0 0,-21 0 16,0 0-16,22 0 0,-22 0 0,0 0 15,21 0-15,-21-21 0,1 21 0,20-21 16,-21 0-16,0 0 0,-21 0 15,21-1-15,-21 1 0,22 0 0,-22 0 16,0-21-16,0 20 0,0-20 0,0 21 16,0 0-16,0 0 0,0-1 15,-22 1-15,1 21 0,0 0 16,0 0-16,0 0 0,0 21 16,-1 1-16,1 20 0,21-21 15,0 0-15,0 22 0,0-22 0,-21 0 16,21 21-16,0-21 0,0 1 0,0-1 15,0 0-15,21 0 0,-21 0 0,21 0 16,1-21-16,-1 22 0,0-22 16,0 0-16,0 0 0,0 0 15,1 0-15,-1 0 16,-21-22-16,21 22 0,0-21 16</inkml:trace>
  <inkml:trace contextRef="#ctx0" brushRef="#br0" timeOffset="105903">16997 11726 0,'0'0'0,"0"-21"0,0 0 0,-21 0 16,-1 21-16,1 0 16,0 0-16,21 21 0,-21 0 15,21 0-15,0 1 0,-21 20 16,21-21-16,-21 21 0,21 1 15,0-1-15,-22 0 0,22 1 0,-21-1 16,21 0-16,-21 1 0,21-22 0,0 21 16,0-21-16,-21 1 0,21-1 0,-21 0 15,21 0-15,0 0 0,-21-21 0,21 21 16,0-42 15,21 0-31,0 0 16,-21 0-16,21-22 0,-21 22 0,0-21 15,21 21-15,0-22 0,-21 1 16,22 0-16,-22-1 0,21 1 0,0 0 16,-21-1-16,21 1 0,-21 0 0,21 21 15,-21-1-15,21 1 0,-21 0 0,22 21 16,-22 21 0,0 0-16,0 1 0,0-1 15,0 21-15,0 0 0,0-20 0,0 20 16,0 0-16,0 1 0,0-1 0,0 0 15,0 1-15,0-22 0,0 21 0,0-21 16,0 0-16,0 1 0,0-1 0,0 0 16,0 0-16,0 0 0,0 0 15,0-42 32,0 0-47,0 0 0,0 0 16,0 0-16</inkml:trace>
  <inkml:trace contextRef="#ctx0" brushRef="#br0" timeOffset="106547.04">16806 12107 0,'0'0'0,"0"22"16,21-1-1,1-21-15,-1 0 0,0 0 16,0 0-16,0 0 0,0 0 0,1 0 15,-1 0-15,0 0 16,0 0-16,0-21 0,0-1 0,22 22 16,-22-21-16,0 21 0,0-21 0,0 0 15,1 0-15,-22 0 0,21-1 0,0 1 16,-21 0-16,21 0 0,-21 0 0,0 0 16,0-1-16,0 1 0,0 0 0,0 0 15,0 0-15,0 0 16,0 42-1,0 0 1,0 0-16,-21 0 0,0 0 0,21 1 16,-21-1-16,21 21 0,0-21 0,0 22 15,-22-22-15,22 21 0,-21-21 0,21 22 16,0-22-16,0 0 0,0 21 0,0-21 16,0 1-16,0-1 0,0 0 15,0 0-15,21-21 16,1 0-16,-1 0 15,0 0-15,0 0 0,0 0 0,0-21 16,1 0-16,-1 0 0,0-1 16,0 1-16,0 0 0,0 0 0,1 0 15,-1-22-15,0 1 0,0 0 16,0 21-16,0-22 0,1 1 0,-1 0 16,0 20-16,-21-20 0,0 21 15,21 0-15,-21 42 31,0 0-31,-21 21 0,21-20 16,0 20-16,0-21 0,-21 21 0,21 1 16,-21-22-16,21 21 0,-22-21 0,22 22 15,0-22-15,0 0 0,0 0 16,0 0-16,0 1 0,0-1 0,0 0 16,0 0-16,22-21 31,-1 0-31,-21-21 15,21 0-15</inkml:trace>
  <inkml:trace contextRef="#ctx0" brushRef="#br0" timeOffset="106890.85">18500 11536 0,'0'0'15,"0"-42"-15,-22 20 0,1 1 0,0 0 16,21 0-16,-21 21 0,0-21 0,0 21 16,-1 0-16,1 0 0,0 21 15,0 0-15,0 21 0,0-20 0,-1 20 16,1 0-16,0 1 0,0 20 0,0-21 16,0 22-16,-1-1 0,1 1 15,0-1-15,0-20 0,0 20 0,21-20 16,-21 20-16,21-21 0,0-20 0,0 20 15,0 0-15,0-21 0,21 1 0,0-1 16,-21 0-16,21-21 0,0 21 0,0 0 16,1-21-16,-1 0 0,0 0 0,21 0 15,-21 0-15,1 0 0,-1 0 16,0 0-16,0 0 0,0 0 0,0-21 16,1 21-16,-22-21 0,21 21 15,0-21-15,0 21 0</inkml:trace>
  <inkml:trace contextRef="#ctx0" brushRef="#br0" timeOffset="107848.01">18859 11748 0,'0'0'0,"0"-22"0,0 1 15,-21 21-15,0 0 0,0 0 16,0 0-16,0 0 0,-22 0 16,22 0-16,-21 0 0,-1 21 15,22 1-15,-21-1 0,21 0 0,0 21 16,-1-21-16,1 22 0,0-1 0,21 0 15,0 1-15,0-1 0,0-21 0,0 22 16,0-22-16,0 0 0,21 0 16,0 0-16,1 0 0,-1 1 0,0-22 15,0 0-15,0 0 0,22 0 0,-22 0 16,21 0-16,-21 0 0,0-22 0,22 22 16,-22-21-16,21 0 0,-21 0 15,22 0-15,-22 0 0,0-1 0,0 1 16,-21 0-16,0 0 0,21 0 15,-21 0-15,0-1 0,0 1 0,0 0 16,-21 21 0,0 0-16,21 21 15,-21 0-15,21 1 0,-21-1 0,21 21 16,0-21-16,0 0 0,0 1 16,0-1-16,0 0 0,0 0 0,0 0 15,0 0-15,0 1 0,21-22 0,0 0 16,0 21-16,0-21 0,1 0 0,-1 0 15,0 0-15,0 0 0,21 0 16,-20-21-16,-1-1 0,21 22 0,-21-21 16,0 0-16,-21 0 0,22 0 15,-22 0-15,0-1 0,0-20 16,0 21-16,-22 0 0,1 0 0,0-1 16,0 1-16,0 21 0,0-21 0,-1 21 15,-20-21-15,21 21 0,0 0 0,0 0 16,-1 0-16,-20 0 0,21 21 0,21 0 15,-21-21-15,21 21 0,-21-21 16,21 22-16,21-22 16,0 0-16,0 0 15,0 0-15,0 0 0</inkml:trace>
  <inkml:trace contextRef="#ctx0" brushRef="#br0" timeOffset="108371.65">19516 11642 0,'21'-21'0,"-42"42"0,42-64 0,-21 22 16,0 0-16,0 0 0,-21 21 16,-1 0-16,1 21 15,0 0-15,0 0 0,21 22 16,-21-1-16,0-21 0,21 22 0,-22-1 16,22 21-16,0-20 0,-21-1 0,21 0 15,-21 1-15,21-1 0,-21 0 16,21 1-16,0-1 0,0-21 0,0 0 15,0 1-15,0-1 0,0 0 0,0 0 16,21-21 15,0-21-31,-21 0 0,21 0 16,1-1-16,-1 1 0,0-21 0,-21 21 16,21-22-16,0 1 0,0 0 0,1-1 15,-22 1-15,21-21 0,0 20 0,0 1 16,0-22-16,0 22 0,1 0 15,-22-1-15,21 1 0,-21 0 16,21 21-16,-21-22 0,0 22 16,0 42-1,0 0-15,0 1 0,-21 20 16,0 0-16,-1 1 0,22 20 16,-21-21-16,0 22 0,21-22 0,-21 22 15,0-22-15,21 22 0,-21-22 0,21 0 16,-22 1-16,22-1 0,0-21 0,0 21 15,0-20-15,0-1 0,0 0 0,0 0 16,0 0-16,22-21 31,-1 0-31,0-21 0,-21 0 16,21 0-16,-21 0 0,0-1 16,21 1-16</inkml:trace>
  <inkml:trace contextRef="#ctx0" brushRef="#br0" timeOffset="108735.67">19664 12002 0,'0'21'16,"0"0"0,0 0-16,21-21 15,0 21 1,0-21-16,0 0 0,1 0 16,-1-21-16,0 0 15,0 21-15,-21-21 0,21 21 16,0-21-16,1-1 0,-22 1 0,0 0 15,0 0-15,0 0 0,0 0 16,-22 21-16,1 0 16,0 0-16,0 0 0,21 21 15,-21 0-15,0 0 0,-1 0 0,1 0 16,21 22-16,0-22 0,-21 0 16,21 0-16,0 22 0,0-22 0,0 0 15,0 0-15,0 0 0,0 0 16,21-21-16,-21 22 0,21-22 15,1 0-15,-1 0 0,0 0 16,0 0-16,0 0 0,0-22 16,1 22-16,20-21 15,-21 0-15,0 0 0,0 0 0,22 0 16,-22-1-16,0 1 0</inkml:trace>
  <inkml:trace contextRef="#ctx0" brushRef="#br0" timeOffset="110187.18">20235 11853 0,'0'0'0,"21"0"0,-21-21 16,0 0-16,-21 21 15,0 0-15,0 21 16,21 0-16,-21 1 0,0-1 0,-1 0 16,1 21-16,21-21 0,0 22 0,-21-1 15,21-21-15,-21 22 0,21-22 0,0 21 16,0-21-16,0 0 0,0 1 16,0-1-16,21 0 0,-21 0 0,21-21 15,0 0-15,1 21 0,-1-21 16,0 0-16,0 0 0,0 0 0,0 0 15,1 0-15,-1-21 0,0 0 0,21 0 16,-21 0-16,1-1 0,-22 1 0,21 0 16,0-21-16,0-1 0,0 22 0,-21-42 15,21 20-15,1 1 0,-1 0 0,-21-1 16,21 1-16,-21 0 0,21-1 16,-21 1-16,0 21 0,0-21 0,0 20 15,0 1-15,0 42 31,0 1-31,0-1 0,-21 21 16,0-21-16,21 22 0,-21-1 16,21 0-16,-22 1 0,1-1 0,21 0 15,-21 22-15,21-43 0,0 21 0,0 1 16,0-1-16,0-21 0,0 0 0,0 0 16,0 1-16,0-1 0,0 0 0,21-21 15,0 0-15,1 0 0,-1 0 16,0 0-16,0 0 15,0 0-15,0-21 0,1 0 0,-1-1 16,0 22-16,0-21 0,-21 0 16,21 0-16,-21 0 0,21 0 0,-21-1 15,0 1-15,0 0 0,0 42 32,0 0-17,0 1-15,-21-1 0,21 0 16,0 0-16,0 0 0,0 0 0,0 1 15,0-1-15,0 0 0,0 0 16,21 0-16,1-21 16,-1 0-16,0 0 15,0 0-15,0 0 16,0 0-16,-21-21 0,22 0 0,-1 21 16,-21-21-16,21 0 0,0 21 0,-21-22 15,0 1-15,0 0 0,0 0 0,0 0 16,0 0-16,0 42 31,0 0-31,0 0 16,0 0-16,0 0 15,0 1-15,0-1 16,21-21 15,0 0-15,-21-21-16,0-1 15,0 1-15,0 0 16,0 0-16,0 0 16,0 0-16,-21-1 0,21 1 15,0 0 1,0 0 0,21 0-16,1 21 31,-1 0-31,0 0 15,-21 21 1,0 0-16,21 0 0,-21 0 16,0 1-16,0-1 15,0 0-15,0 0 0,0 0 16,0 0 0,0-42 30,0 0-30,0 0-16,0 0 0,21 0 16,-21-1-16,21 22 15,1-21-15,-22 0 0,21 21 16,-21-21-16,21 21 16,-21 21-1,0 0-15,0 0 16,0 1-16,0-1 0,0 0 15,0 0-15,0 0 16,21-21 0,0 0-16,0 0 15,1-21 1,-1 0-16,-21 0 16,0 0-16,21 21 0,-21-22 0,0 1 15,0 0-15,21 0 0,-21 0 16,0 0-16,21-1 0,-21 44 31,0-1-31,0 0 16,0 0-16,0 0 0,0 0 0,0 1 15,0-1-15,0 0 0,0 0 0,0 0 16,0 0-16,-21-21 16,21 22-16,0-44 46,0 1-46,-21 0 16,21 0-16</inkml:trace>
  <inkml:trace contextRef="#ctx0" brushRef="#br0" timeOffset="110384.07">21124 11811 0,'0'0'0,"-21"0"16,0 0-1,0 0 64,0 0-79,-1 0 15</inkml:trace>
  <inkml:trace contextRef="#ctx0" brushRef="#br0" timeOffset="110566.97">20235 11811 0,'0'0'0,"-21"0"0,0 0 0,0 0 16,21 21 0,21-21-16,0 0 15,21 0-15,-20 0 0,20 0 16,-21 0-16,21 0 0,1 0 0,-1 0 15,22 0-15,-22 0 0,0 0 0,-21 0 16,22 0-16,-1 0 0,0-21 0</inkml:trace>
  <inkml:trace contextRef="#ctx0" brushRef="#br0" timeOffset="110918.77">21188 11430 0,'0'-21'16,"0"0"-16,21 21 16,0 0-1,0 0-15,0 0 0,1 0 16,20 21-16,-21 0 0,21-21 16,-20 21-16,20 0 0,-21 22 0,0-22 15,0 21-15,1-21 0,-1 22 0,0-1 16,-21 0-16,0 1 0,21-1 0,-21 22 15,0-22-15,0 21 0,0-20 0,-21-1 16,0 22-16,21-22 0,-21 0 16,-1 1-16,1-1 0,0 0 0,0-21 15,21 22-15,-21-22 0,0 0 0,-1 0 16,1 0-16,0 1 0,0-1 16,0-21-16,0 21 0,-1-21 0,1 21 15,0-21-15,0 0 16,0 0-16,0 0 0,-1 0 15,1 0-15</inkml:trace>
  <inkml:trace contextRef="#ctx0" brushRef="#br0" timeOffset="111844.01">14266 12912 0,'0'0'0,"21"0"0,-21-21 15,22 21-15,-22-22 0,0 1 16,0 0-1,-22 21-15,1 0 16,0 0-16,0 0 0,0 0 0,0 0 16,-22 0-16,22 21 0,0 0 0,0 1 15,0-1-15,-1 21 0,1-21 16,21 22-16,0-1 0,0-21 0,-21 21 16,21 1-16,-21-22 0,21 21 0,0-21 15,0 1-15,0 20 0,0-21 16,0 0-16,21 0 0,0 1 0,0-22 15,22 21-15,-1-21 0,-21 0 16,22 0-16,-1 0 0,21 0 0,-20 0 16,-1 0-16,0 0 0,-20 0 0,20-21 15,0-1-15,-21 22 0,22-21 0,-22 0 16,0 0-16,0 0 0,0 0 0,1-1 16,-1-20-16,0 21 0,0-21 15,0 20-15,0-20 0,-21 0 0,22 21 16,-1-22-16,-21 1 0,0 21 0,21-22 15,-21 22-15,0 0 0,0 0 16,0 0-16,0 0 0,-21 42 31,21 0-31,-21 0 0,-1 0 0,22 0 16,-21 22-16,21-22 0,0 21 0,-21 1 16,21-1-16,-21 0 0,21 1 0,0-22 15,0 21-15,0-21 0,0 22 16,0-22-16,0 0 0,0 0 0,0 0 15,0 0-15,0 1 0,0-1 16,21-21 0,0 0-16,0 0 0,1 0 15,-1-21-15</inkml:trace>
  <inkml:trace contextRef="#ctx0" brushRef="#br0" timeOffset="112259.77">15049 13208 0,'0'21'15,"22"-21"-15,-22 21 16,21-21-16,0 0 0,0 0 16,0 0-16,0 0 0,22 0 0,-22 0 15,0-21-15,21 21 16,-20 0-16,-1-21 0,21 0 0,-21 0 15,0 0-15,-21-1 16,0 1-16,0 0 0,0 0 16,-21 21-16,0 0 15,0 0-15,0 0 0,0 0 16,-1 0-16,1 0 0,0 21 16,0 0-16,21 0 0,0 1 0,-21-1 15,21 0-15,0 0 0,0 0 0,0 0 16,0 1-16,0-1 0,0 0 15,0 0-15,0 0 0,0 0 0,21 1 16,-21-1-16,21 0 16,0-21-16,0 0 15,1 0-15,-1 0 0,0 0 16,0 0-16,0 0 0,22 0 0,-22-21 16,21 21-16,-21-21 0,22 21 15</inkml:trace>
  <inkml:trace contextRef="#ctx0" brushRef="#br0" timeOffset="113158.99">15833 13187 0,'0'0'0,"0"-21"0,0 0 16,0-1-16,0 1 15,0 0-15,0 0 16,-22 21 0,1 0-16,0 0 15,21 21-15,0 0 0,-21-21 0,0 21 16,21 1-16,-21-1 0,-1 0 15,22 0-15,0 0 0,0 0 0,0 1 16,0-1-16,0 0 0,0 0 0,0 0 16,0 0-16,0 1 0,22-22 31,-1 0-31,0 0 0,0 0 16,0 0-16,0 0 15,-21-22-15,22 22 0,-22-21 0,21 0 16,0 0-16,-21 0 0,0 0 15,0-1-15,21 1 0,-21 0 0,21 0 16,-21 0-16,0 0 0,0-1 0,0 1 16,0 0-16,0 0 15,0 42 1,0 0 0,0 0-16,0 1 0,-21-1 0,21 0 15,0 0-15,-21 0 0,21 0 0,0 1 16,0-1-16,0 0 0,0 0 15,0 0-15,0 0 0,0 1 16,0-1-16,21-21 0,0 0 0,-21 21 16,21-21-16,1 0 0,-1 0 15,0 0-15,0 0 0,0 0 0,0 0 16,1 0-16,20 0 0,-21-21 0,0 0 16,0 21-16,1-22 0,-1 1 15,0 0-15,0 0 0,-21 0 0,0 0 16,21-1-16,-21 1 0,0 0 0,0 0 15,0 0-15,0 0 0,0-1 0,-21 1 16,0 21-16,0 0 16,0 0-1,21 21-15,-22-21 16,22 22-16,0-1 0,0 0 16,0 0-16,22-21 15,-1 0-15,0 0 16,0 0-16,0 0 15,0 0-15,1 0 0,-1 0 16,0-21-16,0 0 0,0 0 16,0-1-16,-21 1 15,0 42 32,0 1-47,0-1 0,0 0 16,0 0-16,0 0 0,0 0 0,0 1 15,0-1-15,0 0 0,0 0 0,0 0 16,0 0-16,0 1 0,0-1 16,22-21-1,-1 21-15,0-21 16,0 0-16,0 0 0,0 0 16,1-21-1,-22 0-15,21 21 0,-21-22 16,0 1-16</inkml:trace>
  <inkml:trace contextRef="#ctx0" brushRef="#br0" timeOffset="118479.03">13081 14584 0,'0'21'16,"-21"-21"-16,21-21 31,0 0-31,0 0 15,0-1-15,0 1 0,21 0 16,0-21-16,0 21 0,0-22 16,1 22-16,-1-21 0,0-1 15,0 22-15,0-21 0,0 0 0,1 20 16,-1-20-16,0 0 0,0 21 0,-21-1 16,0 1-16,0 0 0,0 0 15,-21 21-15,-21 0 16,20 0-16,1 0 0,-21 0 0,21 0 15,-22 21-15,22 0 0,-21 0 0,21-21 16,0 22-16,-1-1 0,22 0 16,0 0-16,0 0 0,0 0 15,0 1-15,22-22 0,-1 21 0,21-21 16,-21 0-16,0 21 0,22-21 16,-22 0-16,21 21 0,-21-21 15,1 21-15,-1-21 0,-21 21 16,21 1-16,-21-1 0,0 0 15,0 0-15,0 0 16,0 0-16,0 1 0,-21-1 0,21 0 16,0 0-16,0 0 0,0 0 15,21-21 1,0 0-16,0 0 0,0 0 16,1 0-16,-1 0 0,0 0 15,0 0-15,0-21 0,0 0 0,22 0 16,-22 0-16,0 0 0,0-1 0,0 1 15,1 0-15,-1-21 0,0 21 16,-21-1-16,0-20 0,0 21 0,0 0 16,0 0-16,0-1 0,0 1 0,0 0 15,-21 21 1,0 0-16,-1 0 16,22 21-16,-21 0 0,0 1 0,21-1 15,-21 21-15,0-21 0,21 22 0,0-1 16,0 0-16,-21-21 0,21 22 0,0-22 15,0 21-15,0-21 16,0 1-16,0-1 0,21 0 0,0 0 16,0-21-16,0 0 0,0 0 15,22 0-15,-22 0 0,0 0 0,21-21 16,-20 0-16,20 21 0,-21-21 16,0-1-16,22-20 0,-1 21 0,-21 0 15,0-22-15,22 1 0,-22 0 0,21 21 16,-21-22-16,0 1 0,1 0 0,20-1 15,-21 22-15,0-21 0,0 21 16,1-1-16,-22 1 0,0 0 16,0 42-1,0 0 1,0 1-16,-22-1 0,1 0 16,0 0-16,21 21 0,-21-20 0,0 20 15,21-21-15,0 21 0,-21-20 0,-1 20 16,22 0-16,-21-21 0,21 22 15,0-22-15,0 0 0,0 0 0,0 0 16,0 1-16,0-1 0,0 0 16,21-21-1,1 0-15,-22-21 16</inkml:trace>
  <inkml:trace contextRef="#ctx0" brushRef="#br0" timeOffset="118683.28">13928 14309 0,'0'0'15,"0"-21"-15,-22 21 0,22-22 16,22 22-16,-1 0 16,0 0-16,21-21 0,-21 21 0,22 0 15,-1 0-15,0-21 0,-20 0 16,20 21-16,-21 0 0,21 0 0,-42-21 15,22 21-15,-1 0 16</inkml:trace>
  <inkml:trace contextRef="#ctx0" brushRef="#br0" timeOffset="119948.07">14605 14542 0,'21'0'0,"-21"-22"0,21 1 16,0 0-16,-21 0 0,0 0 15,0 0-15,22-1 0,-22 1 0,0-21 16,0 21-16,0 0 0,0-1 15,0 1-15,-22-21 0,22 21 0,-21 21 16,0-21-16,-21-1 0,21 22 0,-1 0 16,-20 0-16,21 0 0,-21 0 0,20 0 15,1 22-15,-21-1 0,21 0 0,0 0 16,-1 0-16,1 22 0,0-22 16,0 0-16,21 21 0,0-21 0,0 1 15,0-1-15,0 21 0,0-21 16,21 0-16,0 1 0,0-22 15,22 0-15,-22 0 0,0 0 16,0 0-16,22 0 0,-22 0 0,0 0 16,0-22-16,21 1 0,-20 0 0,-1 21 15,0-42-15,0 21 0,0-1 0,-21 1 16,21 0-16,-21-21 0,22 21 16,-22-1-16,0-20 0,0 21 0,0 0 15,0 0-15,0-1 0,0 1 0,0 0 16,0 0-16,-22 21 31,22 21-31,0 0 0,-21 0 0,21 1 16,-21-1-16,21 0 0,0 21 0,-21 1 15,21-22-15,0 21 0,0-21 0,0 22 16,0-22-16,0 0 0,0 0 0,0 0 16,21 0-16,0 1 15,0-22-15,1 0 0,-1 0 0,0 0 16,0 0-16,21 0 0,-20 0 15,-1-22-15,21 1 0,-21 21 0,0-21 16,1 0-16,-1 0 0,0 0 16,0-1-16,0 1 0,0 0 0,-21 0 15,22 0-15,-22 0 0,0-1 16,0 1-16,0 42 31,-22 1-31,22-1 16,0 0-16,-21 21 0,21-21 0,0 1 15,-21-1-15,21 0 0,0 0 0,0 0 16,0 0-16,0 1 0,0-1 0,0 0 16,21-21-16,0 0 15,1 0-15,-1 0 0,0 0 16,0 0-16,0 0 0,0-21 16,1 0-16,-1 21 0,21-22 0,-21 1 15,0 0-15,1 0 0,-1 0 16,0-22-16,0 22 0,0 0 0,0 0 15,1 0-15,-22 0 0,0-1 16,21 1-16,-21 42 31,0 1-31,0-1 0,0 0 16,0 0-16,0 0 0,0 0 0,0 1 16,0-1-16,0 0 0,-21 0 0,21 0 15,-22 0-15,22 1 0,-21-1 16,21 0-16,0-42 47,0 0-47,0-1 15,0 1 1,0-21-16,21 21 0,-21 0 0,22-22 16,-1 22-16,-21-21 0,21 21 0,0-1 15,21-20-15,-20 21 0,-1 0 0,21 0 16,-21 21-16,0-22 0,22 22 0,-22 0 15,0 0-15,0 0 0,-21 22 16,21-1-16,1 21 0,-22-21 16,0 0-16,0 22 0,0-22 0,0 21 15,0-21-15,0 1 0,0 20 16,0-21-16,0 0 0,0 0 16,-22 1-16,22-1 0,0 0 0,0 0 15,0-42 16,-21 21-15,21-21-16,0 0 16</inkml:trace>
  <inkml:trace contextRef="#ctx0" brushRef="#br0" timeOffset="120162.89">15430 14076 0,'0'0'16,"-21"-21"-16,0 21 0,0-21 0,21-1 16,-21 22-16,0-21 0,-1 21 15,22-21 1,22 21 0,-1 0-1,0 0-15,0 0 0,0 0 0,0 0 16,1 0-16,-1 0 0,0 0 0</inkml:trace>
  <inkml:trace contextRef="#ctx0" brushRef="#br0" timeOffset="120683.32">16531 13928 0,'0'0'15,"-21"0"1,21 21-16,-21 0 16,21 0-16,0 0 0,0 1 15,-21 20-15,21 0 0,0-21 0,-22 22 16,22-1-16,0 0 0,0 1 16,-21-1-16,0 0 0,0 1 0,0-22 15,0 21-15,21-21 0,-22 1 0,1-1 16,0 0-16,21 0 0,0-42 31,0 0-15,0 0-16,0-1 0,21 1 15,0-21-15,1 21 0,-1-22 16,0 1-16,-21 0 0,21 21 0,0-22 16,0 1-16,1 0 0,-1-1 0,0 1 15,-21 21-15,21 0 0,0-1 0,-21 1 16,21 21-16,-21 21 15,22 1 1,-22-1-16,0 0 0,0 21 0,0-21 16,0 22-16,0-1 0,0 0 0,0-20 15,0 20-15,0 0 0,0-21 0,0 22 16,0-22-16,0 0 0,0 0 16,0 0-16,0 1 0,0-1 15,-22-42 16,22-1-15,-21 22-16</inkml:trace>
  <inkml:trace contextRef="#ctx0" brushRef="#br0" timeOffset="121084.09">16362 14372 0,'0'0'15,"21"0"16,21 0-31,-21 0 16,1 0-16,20 0 0,-21 0 0,21 0 16,1 0-16,-1 0 0,-21-21 0,22 0 15,-1 21-15,-21-21 0,21 0 16,-20-1-16,-1 1 0,21 0 0,-21 0 16,0-21-16,1 20 0,-1 1 15,-21 0-15,21-21 0,-21 21 0,21-1 16,-21 1-16,21 0 0,-21 0 0,0 0 15,-21 42 17,0 0-32,0 0 0,0 22 15,21-22-15,0 0 0,-22 0 16,22 21-16,-21-20 0,21-1 0,0 21 16,0-21-16,0 22 15,0-1-15,0-21 0,0 0 0,0 22 16,0-22-16,0 0 0,0 0 0,0 0 15,0 0-15,21 1 0,1-22 0,-1 21 16,0-21-16,0 0 0,0 0 16,0 0-16</inkml:trace>
  <inkml:trace contextRef="#ctx0" brushRef="#br0" timeOffset="121334.95">17272 14457 0,'0'0'0,"42"-42"16,-21-1-16,1 22 16,-1-21-16,0 21 0,-21-22 15,21 1-15,0 0 0,-21 20 0,0-20 16,0 0-16,0 21 0,0-1 0,0 1 15,-21 42 1,21 1 0,-21-1-16,21 0 0,-21 21 15,21 1-15,0-1 0,0-21 0,0 21 16,0 1-16,0-1 0,0 0 0,0-20 16,0-1-16,0 21 0,0-21 0,0 0 15,0 1-15,21-22 0,0 21 16,0-21-16,0 0 0,1 0 15,-1 0-15,0 0 0,0-21 16,0 21-16,-21-22 0,21 1 0,1 21 16,-1-21-16,0 0 0,-21 0 0</inkml:trace>
  <inkml:trace contextRef="#ctx0" brushRef="#br0" timeOffset="121962.91">16870 14520 0,'0'0'0,"21"0"15,0 0-15,0 0 16,0 0-16,1 0 0,-1 0 15,0 0-15,21 0 0,-21 0 0,1 0 16,-1 0-16,0-21 0,21 21 0,-21-21 16,1 0-16,20 21 0,-21-21 15</inkml:trace>
  <inkml:trace contextRef="#ctx0" brushRef="#br0" timeOffset="122431.31">18500 13631 0,'0'0'0,"21"-21"0,21-21 16,-21 21-16,0 0 0,1-1 15,-1 1-15,0 0 0,-21 0 16,0 0-16,0 0 0,-21 21 16,0 0-1,-22 0-15,1 0 0,21 0 16,-22 21-16,1 21 0,0-21 0,-1 22 15,1 20-15,0 1 0,21-22 0,-22 21 16,22 1-16,-21-1 0,21 1 0,-1-1 16,22 1-16,0-22 0,-21 22 15,21-22-15,0 0 0,0 1 0,0-1 16,21 0-16,1 1 0,-1-22 0,0 21 16,0-21-16,0 1 0,22-1 15,-22-21-15,0 21 0,21-21 0,-21 0 16,22 0-16,-22 0 0,0 0 15,0-21-15,22 21 0,-22-21 0,0-1 16</inkml:trace>
  <inkml:trace contextRef="#ctx0" brushRef="#br0" timeOffset="123050.95">18902 13928 0,'0'0'0,"0"-21"0,0-1 0,0 1 0,0 0 0,0 0 16,-21 0-1,-1 21-15,1 0 0,0 0 16,0 21-16,0-21 0,21 21 16,-21 21-16,21-20 0,0-1 0,-22 21 15,22-21-15,-21 22 0,21-22 16,0 21-16,-21-21 0,21 22 0,0-22 16,0 0-16,0 21 0,0-21 0,0 1 15,21-1-15,0-21 0,-21 21 0,22-21 16,-1 0-16,0 0 0,0 0 0,0 0 15,0 0-15,22 0 0,-22 0 16,0 0-16,0-21 0,0 0 16,1-1-16,-1 22 0,0-21 0,-21 0 15,21 0-15,0 0 0,-21-22 0,21 22 16,-21 0-16,0 0 0,0 0 16,0 42 15,0 0-16,-21 0-15,21 0 0,0 1 0,0-1 16,0 0-16,0 0 0,0 0 0,0 0 16,0 1-16,0-1 0,0 0 15,21 0-15,1 0 16,-1-21-16,0 0 0,0 0 16,0 0-16,0 0 0,1 0 0,-1 0 15,0-21-15,0 0 0,0 21 0,0-21 16,1 0-16,-1-1 0,-21 1 15,0 0-15,0 0 0,0-21 0,0 20 16,0 1-16,0-21 0,-21 21 0,21 0 16,-22-1-16,1 1 0,0 21 0,0 0 15,0-21-15,0 21 0,-1 0 0,1 0 16,0 0-16,0 0 0,0 21 16,0 0-16,21 1 0,0-1 15,0 0 1,21-21-16,0 0 15,0 0-15,0 0 0,22 0 0</inkml:trace>
  <inkml:trace contextRef="#ctx0" brushRef="#br0" timeOffset="123346.79">19685 13780 0,'0'0'15,"0"-22"-15,0 1 0,0 0 16,0 0-16,0 42 15,0 0 1,0 0-16,0 1 0,-21-1 16,21 21-16,-21 0 0,21-20 0,-22 20 15,22 0-15,0-21 0,0 22 16,0-1-16,-21-21 0,21 22 0,-21-22 16,21 21-16,0-21 0,0 0 0,0 1 15,0-1-15,-21 0 0,21 0 0,0 0 16,21-42 15,0 0-31,0 0 16,-21 0-16,22-1 0,-1 1 0,0-21 15,0 21-15,0-22 0</inkml:trace>
  <inkml:trace contextRef="#ctx0" brushRef="#br0" timeOffset="123583.65">19875 13822 0,'0'0'0,"0"-42"0,43-64 16,-43 85-16,0-1 0,0 1 0,0 42 31,0 1-31,0 20 0,0-21 16,0 21-16,0 1 0,-21-1 0,-1 22 15,22-22-15,-21 0 0,21 1 0,0-1 16,-21 0-16,21 1 0,0-22 0,0 21 16,0 0-16,0-20 0,0 20 15,0-21-15,0 0 0,0 0 16,0 1-16,21-22 31,-21-22-31,21 1 0,-21 0 16,0 0-16,22 0 0</inkml:trace>
  <inkml:trace contextRef="#ctx0" brushRef="#br0" timeOffset="123935.45">19960 14139 0,'0'0'15,"0"22"1,21-1-1,0-21 1,1 0 0,-1 0-16,0 0 15,0 0-15,-21-21 0,21 21 16,0-22-16,1 1 16,-22 0-16,0 0 0,0 0 15,0 0-15,0-1 0,-22 22 16,1 0-1,0 0-15,0 0 16,21 22-16,-21-1 0,0 0 0,21 0 16,0 0-16,-22 0 0,1 22 0,21-22 15,0 0-15,-21 0 0,21 0 0,0 1 16,0-1-16,0 0 16,0 0-16,0 0 0,21 0 15,0-21 1,1 0-16,-1 0 0,0 0 15,0 0-15,-21-21 0,21 21 0,0-21 16,1 0-16</inkml:trace>
  <inkml:trace contextRef="#ctx0" brushRef="#br0" timeOffset="125292.67">20405 14097 0,'0'0'0,"21"-42"15,-21 21-15,-21 21 31,-1 21-31,1 0 16,0 0-16,0 0 16,21 0-16,0 1 0,0-1 0,0 0 15,-21 0-15,21 21 0,0-20 0,0-1 16,0 0-16,0 0 0,0 0 16,0 0-16,0 1 0,21-22 0,0 21 15,-21 0-15,21-21 0,0 0 0,1 0 16,-1 0-16,0 0 0,0 0 15,0 0-15,0-21 16,1 0-16,-22-1 0,21 1 0,0 0 16,-21-21-16,21 21 0,0-22 15,-21 22-15,21-21 0,1-1 0,-22 1 16,21 0-16,0-1 0,-21-20 0,21 21 16,-21-1-16,21 1 0,-21 21 0,0-22 15,0 22-15,0 0 0,0 0 16,0 42-1,0 0-15,-21 0 16,21 1-16,-21 20 0,0-21 0,0 21 16,21 1-16,-22-1 0,22-21 15,-21 22-15,21-1 0,-21 0 16,21-21-16,0 22 0,0-22 0,0 21 16,0-21-16,0 22 0,0-22 0,0 0 15,0 0-15,0 0 0,21-21 16,0 0-1,1 0-15,-1-21 16,0 21-16,-21-21 0,0 0 0,21 0 16,0 0-16,-21-1 0,0 1 0,21 0 15,-21 0-15,22 0 0,-22 42 47,0 0-47,0 0 16,-22 0-16,22 1 0,0-1 0,0 0 15,0 0-15,0 0 0,0 0 16,0 1-16,0-1 16,22-21-16,-1 0 0,0 21 15,0-21-15,0 0 0,0 0 16,1 0-16,-1 0 0,0-21 16,0 0-16,0 21 0,-21-22 0,21 1 15,-21 0-15,22 21 0,-22-21 16,0 0-16,0 0 15,0 42 1,0 0 0,0 0-16,0 0 0,0 0 15,0 1 1,0-1-16,0 0 16,21-21 15,-21-21-31,21 0 15,-21-1-15,0 1 16,0 0-16,0 0 0,0 0 16,0 0-16,0-1 15,0 1-15,0 0 32,21 21-17,0 0-15,0 0 16,-21 21-1,0 0-15,0 1 16,0-1-16,0 0 16,0 0-16,0 0 0,0 0 15,0 1-15,0-1 0,22 0 16,-22 0 0,0-42 30,0 0-46,0 0 16,0-1-16,21 22 0,-21-21 16,21 0-16,-21 0 0,21 0 0,-21 0 15,21-1-15,0 1 0,-21 0 0,22 0 16,-1 0-16,0 21 16,-21 21-1,0 0 1,0 0-16,0 0 0,0 1 0,0-1 15,0 0-15,0 0 0,0 0 0,0 0 16,-21 1-16,21-1 0,0 0 16,0 0-16,0 0 15,0-42 32,0 0-31,0 0-16,0 0 0,0-1 15</inkml:trace>
  <inkml:trace contextRef="#ctx0" brushRef="#br0" timeOffset="125511.55">21272 13907 0,'0'0'0,"-21"0"0,0 0 16,0 0-16,0 0 109</inkml:trace>
  <inkml:trace contextRef="#ctx0" brushRef="#br0" timeOffset="125727.42">20595 13970 0,'0'0'0,"0"21"0,-21-21 16,42 0-1,0 0 1,0 0-16,22 0 0,-22 0 0,0 0 15,0 0-15,0 0 0,22 0 0,-22 0 16,0 0-16,0 0 0,0 0 0,1 0 16,-1 0-1,0 0-15,0-21 0,0 21 16</inkml:trace>
  <inkml:trace contextRef="#ctx0" brushRef="#br0" timeOffset="126183.47">21505 13504 0,'0'-21'0,"0"42"0,-21-63 0,21 21 16,-21 0-16,21 0 0,0-1 15,21 22 16,0 0-31,0 0 0,1 22 16,-1-22-16,0 21 0,21 21 0,-21-21 16,1 22-16,-1-22 0,-21 21 15,0 0-15,21 22 0,-21-22 0,0 1 16,0-1-16,0 21 0,0-20 0,0-1 16,0 0-16,-21 1 0,21 20 0,-21-20 15,-1-1-15,1 0 0,21 1 16,-21-1-16,0 0 0,0-21 15,0 22-15,-1-1 0,-20-21 0,21 0 16,0 22-16,0-22 0,-1 0 0,-20 0 16,21 0-16,0 1 0,0-22 0,-1 21 15,1 0-15,21 0 0,-21-21 16,0 0-16,21 21 16,0-42 15,0 0-16,0 0-15,0 0 0</inkml:trace>
  <inkml:trace contextRef="#ctx0" brushRef="#br0" timeOffset="128422.58">3937 15113 0,'0'0'0,"-21"0"0,-22 0 16,22 0 0,0 0-16,0 0 0,0 0 15,0 0-15,-1 0 16,44 0 46,-1 0-62,0 0 0,0 0 0,21 0 16,-20 0-16,20 0 0,-21 0 16,21 0-16,1 0 0,-1 0 15,0 0-15,1 0 0,-1 0 0,22 0 16,-22 0-16,21 0 0,1 0 0,-1 0 15,1 0-15,21 0 0,-22 0 16,1 0-16,20 0 0,-20 0 0,-1 0 16,22 0-16,0 0 0,-22 0 0,22 0 15,-1 0-15,22 0 0,-21 0 0,0 0 16,20-21-16,-20 21 0,21 0 16,-21 0-16,-1 0 0,1 0 0,21 0 15,-22 0-15,1 0 0,21 0 0,-21 0 16,20 0-16,-20-21 0,21 21 15,-21 0-15,-1 0 0,22-21 16,-21 21-16,-1 0 0,1 0 0,21-22 16,-21 22-16,20 0 0,-20 0 0,21-21 15,-21 21-15,20 0 0,-20 0 0,0-21 16,21 21-16,-22 0 0,22 0 16,0-21-16,0 0 0,-22 21 0,22 0 15,0-21-15,0 21 0,-21 0 0,20 0 16,1-22-16,-21 22 0,21 0 0,0-21 15,-1 21-15,1 0 0,-21-21 0,21 21 16,-22-21-16,22 21 0,0 0 16,-21 0-16,21-21 0,-22 21 15,22 0-15,0 0 0,-21-21 0,20 21 16,-20 0-16,0 0 0,-1-22 0,22 22 16,-21 0-16,0 0 0,20 0 15,-20-21-15,21 21 0,-21-21 0,-1 21 16,22 0-16,-21 0 0,-1 0 0,1-21 15,0 21-15,-1 0 0,22 0 0,-21 0 16,0 0-16,20-21 0,-20 21 16,21 0-16,-21 0 0,-1 0 0,1 0 15,21 0-15,-22 0 0,1 0 0,0-21 16,21 21-16,-22 0 0,1 0 16,21 0-16,-22 0 0,1 0 0,0 0 15,-1 0-15,1 0 0,0 0 16,-1 0-16,1 0 0,0 0 0,21 0 15,-22 0-15,1 0 0,0-22 0,20 22 16,-20 0-16,-21 0 0,20 0 0,1 0 16,0 0-16,-1 0 0,1 0 15,0 0-15,-1 0 0,1 0 0,0 0 16,-1 0-16,1 0 0,0 0 0,-1 0 16,-20 0-16,20 0 0,1 0 0,0 0 15,21 0-15,-22 0 0,1 0 16,0 0-16,-1 0 0,22 0 15,-21 0-15,-1 0 0,-20 0 0,21 0 16,-1 0-16,1 0 0,0 0 0,-1 0 16,1 0-16,0 0 0,-1 0 0,1 0 15,0 22-15,-1-22 0,-20 0 16,20 0-16,1 0 0,0 0 0,-1 0 16,1 0-16,0 21 0,-1-21 0,1 0 15,0 0-15,-1 0 0,1 0 16,0 21-16,-22-21 0,22 21 0,-22-21 15,22 0-15,-21 0 0,20 21 16,-20-21-16,-1 0 0,22 0 0,-22 0 16,1 21-16,21-21 0,-22 0 0,1 0 15,-1 0-15,1 22 0,-22-22 16,21 0-16,1 0 0,-22 0 0,22 21 16,-22-21-16,0 0 0,22 0 0,-22 0 15,1 0-15,-1 21 0,21-21 16,-20 0-16,-1 0 0,0 0 0,22 0 15,-22 0-15,1 0 0,-1 0 0,0 0 16,1 0-16,-1 0 0,-21 0 0,21 0 16,-20 0-16,20 0 0,-21 0 15,0 0-15,0 0 16,-21 21 15,-21-21-15,0 0-16,0 0 15,0 0-15,-22 0 0</inkml:trace>
  <inkml:trace contextRef="#ctx0" brushRef="#br0" timeOffset="136793.07">6265 16171 0,'0'0'0,"0"-21"16,0 0 15,21 0-31,1 0 16,-1 0-16,-21-1 15,0 1-15,21 0 0,-21 0 0,0 0 16,0 0-16,0-22 0,0 22 0,0 0 15,-21 0-15,21 0 0,-21-1 16,-1 1-16,-20 0 0,21 0 16,0 21-16,-22 0 0,1 0 0,21 0 15,-21 21-15,-1 0 0,1 0 16,21 1-16,-22 20 0,22 0 0,-21 1 16,21-1-16,0 21 0,-1-20 0,1-1 15,21 0-15,0 1 0,0-1 16,0 0-16,0 1 0,0-22 0,0 0 15,21 0-15,1 0 0,-1 1 0,0-22 16,0 0-16,0 0 0,22 0 16,-22 0-16,0 0 0,21-22 0,-21 1 15,1 0-15,20 0 0,-21 0 0,0 0 16,-21-1-16,21 1 16,-21-21-16,22 21 0,-22-22 0,0 22 15,0-21-15,0 21 0,0 0 0,0-1 16,0 1-16,0 0 0,0 42 31,0 0-31,0 1 0,0-1 16,0 21-16,21-21 0,0 0 15,-21 22-15,0-22 0,21 0 0,0 0 16,0 22-16,-21-22 0,22 0 0,-1-21 16,0 21-16,-21 0 0,21-21 15,0 0-15,0 0 0,1 0 16,-1 0-16,0 0 15,0 0-15,-21-21 0,0 0 0,21 21 16,-21-21-16,21 0 0,1-1 16,-22-20-16,0 21 0,21 0 0,0-22 15,-21 22-15,21-21 0,-21 21 0,21-22 16,-21 22-16,21 0 0,1 0 16,-1 21-16,0 0 0,0 0 15,0 21-15,-21 0 16,0 0-16,0 1 15,21-22-15,-21 21 0,0 0 16,0 0-16,22-21 0,-22-21 47,0 0-47,0 0 16,0-1-16,0 1 15,-22 0-15,1 21 0,21-21 0,-21 0 16,0 21-16,0 0 0,0 0 15,-1 0 1,1 0-16,21 21 0,-21 0 16,21 21-16,0-20 0,0-1 0,-21 21 15,21-21-15,0 0 16,0 22-16,0-22 0,0 21 0,0-21 16,0 1-16,0-1 0,0 0 0,21 0 15,0 0-15,0 0 0,1 1 16,-1-22-16,0 0 0,0 21 0,0-21 15,22 0-15,-22 0 0,0 0 0,21 0 16,-21 0-16,1-21 0,20-1 16,-21 1-16,0 0 0,0 0 0,1 0 15,20 0-15,-21-1 0,0-20 0,0 21 16,1-21-16,-1 20 0,0-20 16,0 21-16,0 0 0,-21 0 0,21-1 15,-21 1-15,22 21 0,-1 0 16,-21 21-1,0 1-15,0-1 0,21-21 16,-21 21-16,0 0 0,0 0 0,0 0 16,0 1-16,0-1 15,21-21-15,-21 21 0,21-42 32,-21 0-17,0-1-15,0 1 16,0 0-16,0 0 0,0 0 15,0 0-15,0-1 16,0 1-16,-21 21 0,0-21 16,0 21-1,0 0-15,21 21 0,-22 0 16,1-21-16,21 22 0,-21-1 0,21 0 16,-21 21-16,0-21 0,0 1 0,21 20 15,0-21-15,0 0 0,-22 22 16,22-22-16,0 0 0,0 0 0,0 0 15,0 0-15,0 1 0,0-1 0,22 0 16,-22 0-16,21-21 0,0 21 16,0-21-16,0 0 0,0 0 0,1 0 15,-1 0-15,0 0 0,0 0 0,21 0 16,-20-21-16,-1 21 16,21-21-16,-21 0 0,22 21 0,-22-21 15,0-1-15,0 1 0,0 0 0,0-21 16,-21 21-16,22-1 0,-22 1 15,21-21-15,-21 21 0,0 0 0,0-1 16,0 1-16,0 0 0,0 0 0,-21 21 31,-1 21-15,22 0-16,0 0 0,-21 1 0,0-1 16,21 0-16,-21 0 0,21 0 0,0 22 15,0-22-15,0 0 16,0 0-16,0 0 0,0 0 0,0 1 15,21-1-15,0 0 0,0 0 0,1-21 16,-1 21-16,0-21 0,0 0 16,0 0-16,0 0 0,22 0 0,-22 0 15,0 0-15,0 0 0,22-21 0,-22 0 16,0 21-16,21-21 0,-21 0 0,1-1 16,20 1-16,-21 0 0,0 0 15,-21-21-15,21 20 0,-21 1 0,22 0 16,-22 0-16,0 0 0,0 0 0,0-1 15,0 1-15,-22 21 32,1 21-32,21 1 0,0-1 0,-21 0 15,21 0-15,-21 0 0,21 22 16,0-22-16,0 0 0,0 0 0,0 0 16,0 0-16,0 1 0,21-1 0,0-21 15,-21 21-15,21 0 0,1-21 16,-22 21-16,21-21 0,-21-21 47,0 0-32,-21 21-15,21-21 0,-22 21 0,1 0 16,21-21-16,-21 21 16,0 0-1,21 21 1,0 0-16,0 0 0,0 0 15,0 0-15,0 1 16,21-1-16,0-21 16,0 0-16,1 0 0,-1 0 0,0 0 15,0 0-15,0 0 0,22 0 0,-22 0 16,21 0-16,0-21 0,-20-1 0,20 22 16,0-21-16,1 0 15,-22 0-15,21 0 0,-21 0 0,22-1 16,-22 1-16,0-21 0,0 21 0,-21 0 15,0-22-15,21 22 0,-21-21 0,0 21 16,0-1-16,0 1 0,-21 0 16,0 21-16,0 0 0,0 0 15,-1 0-15,22 21 0,0 0 16,0 1-16,0 20 0,0-21 16,0 0-16,0 22 0,0-22 0,0 0 15,22 21-15,-1-21 0,-21 1 0,21-1 16,-21 0-16,21 0 0,-21 0 15,0 0-15,0 1 16,-21-22 31,0 0-31,0 0-1,-1 0-15</inkml:trace>
  <inkml:trace contextRef="#ctx0" brushRef="#br0" timeOffset="143147.22">14499 16320 0,'0'-22'15,"0"1"-15,0 0 16,0 0-16,0 0 0,0 0 0,21-1 16,-21 1-16,0 0 15,21 0-15,-21 42 32,0 0-32,0 0 0,0 1 15,0-1-15,0 21 0,0-21 16,0 22-16,-21-22 0,21 21 15,-21 0-15,21-20 0,-21 20 0,21-21 16,0 21-16,-21-20 0,21-1 0,-21 0 16,21 0-16,0 0 0,0 0 15,-22-21-15,22-21 32,0 0-32,0 0 15,0 0-15,0 0 0,0-1 0</inkml:trace>
  <inkml:trace contextRef="#ctx0" brushRef="#br0" timeOffset="143511.01">14584 15896 0,'0'0'0,"-21"0"31,-1 0-31,1 0 0,21 21 16,0 1-16,-21-1 0,0 0 0,21 0 15,-21 0-15,21 0 0,0 1 16,0-1-16,0 0 0,0 0 16,21-21-1,0 0-15,0 0 16,0 0-16,1-21 0,-1 0 16,-21 0-16,0-1 15,21 1-15,-21 0 0,0 0 0,0 0 16,0 0-16,-21-1 0,0 22 15,-1 0-15,22-21 0,-21 21 16,0 0-16,0 21 16,21 1-1,0-1-15,0 0 0,0 0 16,0 0-16,21-21 16,0 0-16,0 0 15</inkml:trace>
  <inkml:trace contextRef="#ctx0" brushRef="#br0" timeOffset="143787.85">15113 15812 0,'0'-22'0,"0"44"0,0-22 31,0 21-31,0 0 0,-21 21 0,0-21 16,-1 22-16,22-1 0,-21 22 0,0-22 15,21 0-15,-21 22 0,0-22 16,0 0-16,21 22 0,-22-22 16,22 1-16,-21-1 0,21-21 0,0 21 15,0-20-15,0 20 0,0-21 16,21 0-16,1-21 0,-1 0 16,0 0-16,0 0 15,0 0-15,0 0 0,1-21 0,-22 0 16,21 0-16,0 0 0,-21-1 0</inkml:trace>
  <inkml:trace contextRef="#ctx0" brushRef="#br0" timeOffset="143975.75">14880 16298 0,'0'0'16,"-21"-21"-16,-21 21 16,20 0-16,22-21 15,22 21-15,-1 0 16,21 0-16,-21 0 0,22-21 15,-1 21-15,0 0 0,1 0 0,-1-21 16,0 21-16,-21 0 0,22 0 16,-22 0-16,0-21 0,0 21 0,0 0 15,-21-22-15</inkml:trace>
  <inkml:trace contextRef="#ctx0" brushRef="#br0" timeOffset="145099.12">15367 16510 0,'0'0'0,"0"21"0,0 0 15,0 1 1,21-22-16,0 0 16,0 0-16,1 0 0,-1 0 15,0 0-15,0 0 0,0 0 16,0 0-16,1-22 0,-1 1 0,0 0 15,0 0-15,0 0 0,0 0 16,-21-1-16,0 1 16,0 0-16,22 0 0,-22 0 0,0 0 15,0-1-15,0 1 0,0 0 0,0 0 16,-22 21 15,22 21-31,-21 0 0,0 0 16,0 1-16,21-1 0,-21 0 15,21 0-15,0 0 0,-21 22 0,21-22 16,0 0-16,0 0 0,0 0 0,0 0 16,0 1-16,0-1 15,21-21-15,0 21 0,0-21 16,0 0-16,0 0 0,1 0 16,-1 0-16,0 0 0,21 0 15,-21-21-15,1 21 0,20-21 0,-21-1 16,0 1-16,22 21 0,-22-21 0,0-21 15,0 21-15,0-1 0,0 1 16,-21-21-16,0 21 0,0 0 0,0-1 16,0 1-16,-21 0 0,0 0 0,0 21 15,0 0-15,0 0 0,-1 0 16,1 0-16,21 21 16,0 0-16,0 0 15,21-21-15,1 22 16,-22-1-16,21-21 0,0 21 0,0 0 15,0-21-15,-21 21 0,0 0 16,21-21-16,-21 22 0,0-1 0,0 0 16,0 0-16,0 0 15,0 0 1,0 1-16,0-1 16,22-21-16,-1 0 15,0 21-15,0-21 0,0 0 16,22 0-16,-22 0 0,21 0 15,-21 0-15,22-21 0,-1 21 0,0-21 16,22 21-16,-22-22 0,0 1 16,1 0-16,-1 0 0,-21 0 15,0 0-15,22-1 0,-43 1 0,21 0 16,-21 0-16,0-21 0,0 20 0,0 1 16,0 0-16,0 0 0,-21 0 15,0 0-15,-1 21 0,1 0 16,0 0-16,0 0 0,0 21 0,-22 0 15,22 0-15,0 0 0,0 0 16,0 1-16,0 20 0,-1-21 0,22 0 16,0 0-16,-21 1 0,21 20 15,0-21-15,0 0 16,0 0-16,21-21 0,1 0 0,-22 22 0,21-22 16,0 0-16,0 0 0,21 0 15,-20 0-15,-1 0 0,-21-22 16,21 1-16,0 21 0,0-21 0,0 0 15,-21 0-15,0 0 0,22-1 0,-22 1 16,21 0-16,-21 0 0,0 0 16,0 0-16,0 42 15,0 0 1,0 0-16,0 0 16,0 0-16,0 1 15,0-1-15,0 0 0,0 0 0,0 0 16,0 0-16,0 1 15,0-1 1,21-21-16,0 0 16,-21-21-1,21-1-15,0 22 0,-21-21 0</inkml:trace>
  <inkml:trace contextRef="#ctx0" brushRef="#br0" timeOffset="145375.96">17187 15939 0,'0'0'0,"0"-43"16,0 1-16,21 21 0,-21-22 0,0 22 16,0 0-16,0 42 31,0 0-31,0 1 16,0 20-16,-21 0 0,0 1 0,21-1 15,-21 0-15,21 22 0,-21-22 0,0 0 16,-1 1-16,1-1 0,21 0 15,-21 1-15,21-1 0,-21-21 0,21 0 16,0 22-16,0-22 0,0 0 0,0 0 16,0 0-16,21-42 47,0 0-47</inkml:trace>
  <inkml:trace contextRef="#ctx0" brushRef="#br0" timeOffset="146024.12">17399 16277 0,'0'21'31,"0"1"-31,-21-1 16,0 0-16,21 0 0,0 0 16,-22 22-16,22-22 0,0 0 0,0 0 15,0 0-15,0 0 0,22-21 16,-1 22-16,0-1 0,0-21 0,0 0 15,0 21-15,22-21 0,-22 0 16,21 0-16,-21 0 0,22 0 0,-22-21 16,21 21-16,-21-21 0,1-1 0,-1 1 15,0 0-15,0 0 0,-21 0 16,0 0-16,0-22 0,0 22 0,0-21 16,0 21-16,0-22 0,-21 22 0,0 0 15,-22 0-15,22 0 0,0 21 16,-21 0-16,21 0 0,-22 0 0,22 21 15,-21 0-15,21 0 0,-1 0 0,1 22 16,0-22-16,21 0 16,0 21-16,0-21 0,0 1 0,0-1 15,21 0-15,0 0 0,1 0 0,-1 0 16,0 1-16,21-22 0,-21 0 16,22 0-16,-22 0 0,0 0 0,21 0 15,-20 0-15,-1 0 0,0-22 0,0 1 16,21 0-16,-20 0 0,-1 0 15,0 0-15,0-1 0,0 1 0,0-21 16,1 21-16,-1 0 0,0-1 0,-21 1 16,21 21-16,-21-21 15,21 21-15,-21 21 16,0 0-16,0 1 16,0-1-16,0 0 0,0 0 15,0 0-15,0 0 0,0 1 0,0-1 16,0 0-16,0 0 0,0 0 0,21 0 15,1 1-15,-1-1 0,0-21 16,0 0-16,0 0 16,0 0-16,1 0 15,-1 0-15,0-21 0,-21-1 16,0 1-16,0 0 16,0 0-16,0 0 15,0 0-15,-21-1 0,0 1 0,-1 0 16</inkml:trace>
  <inkml:trace contextRef="#ctx0" brushRef="#br0" timeOffset="146230.99">17187 16129 0,'0'0'0,"-21"0"0,0 0 15,42-21 1,0 21-16,22 0 0,-1 0 0,0 0 15,1 0-15,20 0 16,1 0-16,-22 0 0,21 0 0,-20 0 16,-1 0-16,0 0 0,1 0 0,-22 0 15,21 0-15,-21-21 0,1 21 16,-1 0-16</inkml:trace>
  <inkml:trace contextRef="#ctx0" brushRef="#br0" timeOffset="146554.91">18965 15960 0,'0'0'0,"0"-21"15,0-1-15,-21 44 31,0-1-31,21 0 0,-21 0 0,0 21 16,21-20-16,-22 20 0,1 0 16,0 1-16,21-1 0,-21 0 0,21 1 15,-21-1-15,21-21 0,0 21 0,0 1 16,0-22-16,0 21 0,0-21 0,0 1 16,21-1-16,0 0 0,0 0 15,0 0-15,-21 0 0,22-21 16,-1 0-16,0 0 0,0 0 0,0 0 15,0 0-15,1-21 16</inkml:trace>
  <inkml:trace contextRef="#ctx0" brushRef="#br0" timeOffset="146898.64">19494 15981 0,'0'0'0,"0"-42"15,22 20-15,-1 22 0,0 0 16,-21 22-16,21-1 16,0 0-16,-21 21 0,21 1 15,-21-1-15,22 0 0,-1 1 0,0-1 16,0 21-16,0-20 0,-21-1 0,0 0 16,0 1-16,0-1 0,0 0 15,0-20-15,0 20 0,-21-21 0,21 21 16,-21-20-16,0-1 0,0 0 0,-1 0 15,22 0-15,-21 0 0,0-21 16,0 22-16,21-1 0,-21-21 16,0 0-16,21 21 0,0-42 47,0 0-47,-22-1 0,22 1 15,0 0-15,0 0 0,-21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15:5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4784 0,'0'-21'15,"0"-1"-15,0 1 16,0 0 15,-21 21-15,0 21 15,21 0-31,-22 1 16,22-1-16,0 0 0,0 0 0,-21 21 15,21 1-15,-21-1 0,21 0 16,-21 1-16,21-1 0,-21 0 0,21 1 16,0-1-16,0 0 0,0 22 15,-21-22-15,21 1 0,0-1 0,-22 21 16,22-20-16,0-1 0,0 0 15,0 22-15,0-22 0,0-21 0,0 22 16,0-1-16,0 0 0,0-20 0,0-1 16,0 0-16,0 0 0,0 0 15,0 0-15,0 1 16,0-44 15,0 1-31,0 0 0,0 0 16,0 0-16,0 0 0,22-1 0,-1-20 15,0 0-15,-21-1 0,0 1 16,21 0-16,-21-1 0</inkml:trace>
  <inkml:trace contextRef="#ctx0" brushRef="#br0" timeOffset="1592.45">5503 4720 0,'0'0'16,"-21"-21"-16,0 21 16,0 0-1,0 0 1,42 0 15,0 0-15,0 0-16,21 0 0,-20 0 0,-1 0 15,21 0-15,0 0 0,1 0 16,-1 0-16,0 0 0,22 0 0,-22 0 16,22 0-16,-1 0 0,1 0 0,-1 0 15,1 0-15,20-21 0,-20 21 16,21 0-16,-1 0 0,22 0 0,-21 0 16,-1 0-16,1 0 0,21-21 0,-21 21 15,-1 0-15,1 0 0,0 0 16,20 0-16,-20 0 0,21 0 0,-21 0 15,20 0-15,-20 0 0,0-21 16,-1 21-16,1 0 0,-21 0 0,20 0 16,1-22-16,0 22 0,-1 0 15,1 0-15,0-21 0,20 21 0,-20 0 16,21 0-16,0 0 0,-22-21 0,1 21 16,21 0-16,0 0 0,0 0 0,-1 0 15,1 0-15,0 0 0,-21 0 16,21 0-16,-1 0 0,-20 0 0,0 0 15,-1 0-15,-20 0 0,-1 0 0,22 0 16,-21 0-16,-1 0 0,1 0 0,-1 0 16,1 21-16,-1-21 0,1 0 15,20 0-15,-20 0 0,20 0 16,-20 0-16,-1 0 0,22 0 0,-21 0 16,-1 0-16,1 21 0,-1-21 0,-21 0 15,22 0-15,-22 0 0,1 0 16,-22 0-16,0 0 0,21 0 0,-21 0 15,1 0-15,-1 0 16,-21 22 31,0-1-31,0 0-1,0 0-15,-21-21 0,21 21 16,-22 0-16,22 22 0,-21-22 0,21 0 15,0 21-15,0 1 0,0-22 0,0 21 16,0 1-16,0-1 0,-21 0 16,21 1-16,0-1 0,-21 0 0,21 1 15,-21-1-15,21 0 0,0 1 0,-21-1 16,21 0-16,0 1 0,0-1 0,0 21 16,0-20-16,-22-1 0,22 0 0,0 1 15,0-22-15,0 21 0,0 1 16,0-22-16,0 21 0,0-21 0,0 0 15,0 1-15,0-1 0,0 0 16,-21 0-16,0 0 0,21 0 0,-21-21 16,21 22-16,-21-22 0,0 0 0,-1 21 15,1-21-15,0 0 16,0 21-16,0-21 0,0 0 16,-1 0-16,1 0 0,0 0 15,0 0-15,0 0 0,0 0 0,-22 0 16,1 0-16,21 0 0,-22 0 0,-20 0 15,21 0-15,-1 0 0,-20 0 16,-1 0-16,22 0 0,-22 0 0,1 0 16,21 0-16,-22 0 0,22 0 0,-1 0 15,-20 0-15,21 0 0,-22 0 16,22 0-16,-22 0 0,1 0 0,-1 0 16,1 0-16,-1 0 0,1-21 0,-22 21 15,0 0-15,22 0 0,-22-21 16,22 21-16,-22 0 0,22 0 0,-1 0 15,22 0-15,-22 0 0,22 0 0,0 0 16,-1 0-16,1 0 0,0 0 0,-1 0 16,1 0-16,0 0 0,-1 0 0,-20 0 15,20-22-15,-20 22 0,21 0 16,-22 0-16,1 0 0,-1 0 0,22-21 16,-22 21-16,22 0 0,-22 0 15,22 0-15,0 0 0,-22 0 0,22 0 16,0-21-16,-1 21 0,1 0 0,-22 0 15,22 0-15,0-21 0,-1 21 16,-20 0-16,21 0 0,-22 0 0,22-21 16,-22 21-16,1 0 0,-1 0 0,22 0 15,-22 0-15,1 0 0,21 0 0,-22 0 16,22 0-16,-22 0 0,22 0 16,0 0-16,-22 0 0,22 0 0,-1 0 15,22 0-15,-21-21 0,0 21 0,-1 0 16,1 0-16,0 0 0,20 0 0,-20 0 15,0 0-15,21 0 16,-22 0-16,22 0 0,-21 0 0,-1 0 16,22 0-16,-21 0 0,0 0 0,-1 0 15,22 0-15,-21 0 0,-1 0 0,1 0 16,0 0-16,-1 0 0,1 0 16,0 0-16,-1 0 0,1 0 0,0 0 15,21 0-15,-22 21 0,22-21 0,-21 0 16,21 0-16,-1 0 0,1 0 15,-21 21-15,21-21 0,0 0 0,-1 0 16,-20 21-16,21-21 0,-21 0 0,20 0 16,1 21-16,0-21 0,0 0 15,0 0-15,0 0 16,63 0 15,-21-21-31,0 21 0,0-21 16,22 0-16,-1 0 0</inkml:trace>
  <inkml:trace contextRef="#ctx0" brushRef="#br0" timeOffset="2128.15">7959 4890 0,'0'0'0,"21"-22"0,21 1 15,-42 0 1,0 0 0,0 0-16,0 0 31,0 42-15,0 0-16,0 0 15,0 21-15,0-20 0,0 20 0,0 21 16,0-20-16,-21-1 0,21 22 15,0-22-15,0 21 0,0 1 0,-21-22 16,21 22-16,-21-22 0,21 22 16,0-22-16,0 21 0,-22-20 0,22-1 15,0 0-15,0 1 0,0-1 16,-21-21-16,21 0 0,0 1 0,0-1 16,0 0-16,0 0 0,0 0 15,0-42 16,21 21-31,1-21 0,-1 0 16,0 0-16,0-22 0,21 22 0</inkml:trace>
  <inkml:trace contextRef="#ctx0" brushRef="#br0" timeOffset="2615.77">10372 4593 0,'0'0'0,"0"-21"0,0 42 31,0 0-15,0 1-16,0 20 15,-22-21-15,22 21 0,0 1 0,-21 20 16,21-20-16,-21 20 0,21-21 0,0 22 15,-21-1-15,0 1 0,21-1 0,-21 1 16,21-1-16,0 1 0,0-1 16,0 1-16,0-22 0,0 22 15,0-22-15,0 0 0,21 1 0,0-1 16,-21-21-16,21 0 0,-21 1 0,21-1 16,-21 0-16,0 0 0,21-21 15,1 0-15,-44 0 16,1 0-1,0 0-15,0 0 0,0 21 0,-22-21 16</inkml:trace>
  <inkml:trace contextRef="#ctx0" brushRef="#br0" timeOffset="3652.64">5630 8128 0,'0'0'0,"0"21"0,-21 22 16,0-22-16,0 0 15,21 0 1,-21-21-16,-1 0 16,22-21 15,0 0-15,0 0-16,0-1 0,0-20 0,0 21 15,0-21-15,22-1 0,-1-20 0,0 20 16,0-20-16,0-1 0,0-20 0,22 20 15,-22-20-15,21-1 0,1 21 0,-1-20 16,0-1-16,22 22 0,-22-22 16,0 21-16,1 1 0,20 21 0,-20-22 15,20 22-15,-21-1 0,22 1 0,-1 0 16,1-1-16,-1 22 0,1-21 0,-1 21 16,-20-22-16,20 22 0,-20 0 15,-1 0-15,0 0 0,-21 21 16,1-21-16,-1 21 0,-21-22 15,-21 22 17,-1 0-32,1 0 15,0 0-15,0 0 16,0 0-16,0 0 0,-1 0 16,1 0-16,0 0 0,0 0 0,0 0 15,0 0-15,-1 0 0,1 0 16,-21 0-16,21 0 0,0 22 0,-1-22 15,-20 21-15,21 0 0,0-21 16,0 21-16,-22-21 0,22 21 0,0-21 16,0 21-16,0-21 0,21 22 0,-22-22 15,1 0-15,42 0 47,1-22-47,-1 22 0,21-21 0,-21 0 16,0 0-16,22 21 0,-1-21 15,-21 0-15,22-1 0,-1 22 0,-21-21 16,21 21-16,1 0 0,-22-21 0,0 21 16,0 0-16,0 0 0,1 0 0,-1 0 15,-21 21 1,0 0-16,0 1 0,0-1 16,0 21-16,0-21 0,0 0 0,0 1 15,0 20-15,0-21 0,0 0 0,-21 22 16,21-22-16,-22 0 0,1 21 15,21-21-15,-21 1 0,21-1 0,0 0 16,0 0-16,0 0 0,0 0 16</inkml:trace>
  <inkml:trace contextRef="#ctx0" brushRef="#br0" timeOffset="6083.95">3535 9292 0,'0'0'0,"21"0"0,0 0 15,-21-21-15,21 0 16,0 0-16,-21 0 16,0-1-16,0 1 15,0 0-15,0 0 16,0 0-16,0 0 0,0-1 0,-21 1 15,0 0-15,0 0 0,0 0 16,0 21-16,-1 0 0,1 0 0,0 0 16,0 0-16,-21 21 0,20 0 0,1 21 15,0-20-15,0-1 0,21 21 0,-21 0 16,21-20-16,-21 20 0,21 0 16,-22 1-16,22-1 0,0-21 0,0 21 15,0 1-15,0-22 0,0 0 0,0 0 16,0 0-16,0 1 0,22-22 15,-1 0-15,0 0 0,21 0 16,-21-22-16,1 22 0,-1-21 16,21 0-16,-21 0 0,22-21 15,-22 20-15,21 1 0,-21-21 0,0 21 16,1-22-16,-1 22 0,0 0 0,-21-21 16,21 21-16,-21-1 0,0 1 0,0 0 15,0 42 1,0 0-1,0 1-15,0-1 0,0 21 16,0-21-16,0 0 16,0 22-16,0-22 0,0 0 0,0 21 0,21-20 15,-21-1-15,21 21 0,-21-21 16,22 0-16,-1 1 0,0-1 0,0-21 16,0 21-16,0-21 0,22 0 15,-22 0-15,21 0 0,-21 0 0,22 0 16,-22-21-16,21 21 0,-21-21 0,22-1 15,-22 22-15,21-21 0,-21 0 0,1 0 16,-22 0-16,0 0 0,0-1 16,0 1-16,0 0 0,0 0 0,0 0 15,0 0-15,0-1 0,-22 1 0,1 0 16,0 21-16,0 0 0,0 0 16,0 0-16,-1 0 0,1 21 15,0 0-15,0 1 16,0-1-16,0 0 0,21 21 0,-22-21 15,22 1-15,-21-1 0,0 21 0,21-21 16,0 0-16,0 1 0,0-1 16,0 0-16,21-21 15,0 0-15,1 0 0,-1 0 0,0 0 16,0-21-16,0 0 0,0-1 16,1 1-16,-1 0 0,0 0 15,0 0-15,0 0 0,0-22 0,-21 22 16,22-21-16,-22 21 0,21-22 0,0 1 15,-21 0-15,0 20 0,0-20 0,0 21 16,21-21-16,-21 20 16,0 1-16,0 0 0,0 42 31,-21 0-31,21 1 16,-21 20-16,21-21 0,0 0 15,0 22-15,-21-22 0,21 21 0,0-21 16,0 22-16,0-22 0,0 21 0,0-21 15,0 22-15,0-22 0,0 21 0,0-21 16,21 0-16,0 22 0,0-22 16,0 0-16,0 0 0,1-21 0,-1 21 15,21 1-15,-21-22 0,22 0 0,-1 0 16,-21 0-16,21 0 0,1 0 16,-22 0-16,21 0 0,1 0 0,-22-22 15,21 1-15,-21 0 0,22 0 16,-22 21-16,0-21 0,0 0 0,0-1 15,-21 1-15,0 0 0,21 0 0,-21-21 16,0 20-16,0 1 0,0 0 16,0 0-16,0 0 15,-21 21-15,0 0 0,0 0 16,0 0-16,0 0 0,-1 0 0,1 21 16,0-21-16,0 21 15,0 0-15,0 0 0,-1 1 0,1-22 0,0 21 16,21 0-16,0 0 15,-21 0-15,21 0 0,0 1 0,0-1 16,0 0-16,0 0 0,0 0 16,21-21-16,0 0 15,0 0-15,1 0 16,-1 0-16,0 0 0,0 0 16,0-21-16,0 0 0,1 21 0,-1-21 15,0 0-15,0-1 0,0 1 0,0 0 16,1-21-16,-22 21 0,21-1 0,-21-20 15,21 0-15,-21-1 16,21 1-16,-21 21 0,0-21 0,0-1 16,0 1-16,0 0 0,21 20 0,-21-20 15,0 21-15,0 0 0,0 42 32,-21-21-32,21 21 15,-21 0-15,21 22 0,0-22 0,-21 21 16,21 0-16,-21-20 0,21 20 0,0 0 15,0-21-15,0 22 0,0-1 16,0-21-16,0 22 0,0-22 0,21 0 16,0 0-16,0 0 0,-21 0 15,21 1-15,0-1 0,1-21 0,-1 0 16,0 21-16,0-21 0,0 0 16,0 0-16,1 0 15,-1 0-15,0-21 0,-21 0 0,21 21 16</inkml:trace>
  <inkml:trace contextRef="#ctx0" brushRef="#br0" timeOffset="8836.84">6159 8890 0,'0'0'0,"22"0"15,-1-21-15,-21 0 16,0 0-16,21 21 0,-21-22 15,21 22-15,-21-21 0,0 0 16,0 0-16,21 21 0,-21-21 16,21 21-16,-21-21 15,-21 21 17,0 21-32,0 0 15,0-21-15,0 21 0,-1 0 16,1 0-16,0 1 0,0-1 0,0 21 15,0-21-15,-1 22 0,1-22 0,0 21 16,0-21-16,0 22 0,0-1 0,-1 0 16,22-21-16,0 22 0,0-1 15,-21 0-15,21 1 0,0-1 0,0 0 16,0 1-16,0-1 0,0 0 0,0 1 16,0-1-16,0 0 0,0 1 0,21-1 15,-21 0-15,22-20 0,-1 20 16,-21-21-16,21 0 0,0 0 15,0 1-15,0-1 0,1 0 0,-22 0 16,21 0-16,21-21 0,-21 0 0,0 21 16,1-21-16,-1 0 0,0 0 0,0 0 15,0 0-15,0 0 0,1 0 0,-1 0 16,21-21-16,-21 0 0,0 0 16,1 21-16,-1-21 0,0 0 0,-21-1 15,21 1-15,-21 0 16</inkml:trace>
  <inkml:trace contextRef="#ctx0" brushRef="#br0" timeOffset="10876.07">6583 9165 0,'0'0'0,"0"-21"0,0 0 0,0 0 15,0 0-15,0 42 47,0 21-47,0-21 0,0 0 16,0 1-16,0 20 0,0 0 0,-21-21 15,-1 22-15,22-22 0,-21 21 0,21-21 16,0 22-16,0-22 0,0 21 16,-21-21-16,21 1 0,0-1 0,0 0 15,0 0-15,0 0 0,0-42 47,21 0-47</inkml:trace>
  <inkml:trace contextRef="#ctx0" brushRef="#br0" timeOffset="11320.81">7239 9102 0,'-21'21'16,"21"0"-16,-21 0 16,-1-21-16,1 21 0,21 22 15,-21-22-15,0 0 0,21 0 0,0 22 16,-21-22-16,21 0 0,-21 21 0,21-21 15,0 1-15,0 20 0,0-21 0,0 0 16,0 0-16,0 1 0,21-22 16,0 0-16,0 0 15,0 0-15,22 0 0,-22 0 0,0-22 16,21 1-16,-21 0 0,22 0 0,-22 0 16,0 0-16,0-1 0,0-20 15,1 21-15,-22 0 0,0 0 0,0-22 16,0 22-16,0 0 0,0 0 0,0-22 15,-22 22-15,1 0 0,0 0 16,0 21-16,0 0 0,0 0 16,-1 0-16,1 0 0,0 0 15,21 21-15,-21 0 0,21 0 16,21-21 0,0 0-16,0 0 15</inkml:trace>
  <inkml:trace contextRef="#ctx0" brushRef="#br0" timeOffset="11728.59">7959 8700 0,'21'21'31,"0"0"-31,0 0 15,0 0-15,0 0 0,1 22 16,-22-22-16,21 21 0,0-21 16,0 22-16,0-1 0,0-21 0,-21 22 15,0-1-15,0 0 0,22-21 16,-22 22-16,0-1 0,0 0 0,0-20 16,0 20-16,-22 0 0,1 1 0,0-1 15,0 0-15,-21 1 0,-1-1 0,1 0 16,0 1-16,-1-1 0,1 0 15,0 1-15,-22-22 0,22 21 0,-1 0 16,22-20-16,-21-1 0,0 21 0,20-21 16,1 0-16,0-21 0,0 22 0,0-1 15,0 0-15,-1-21 0,22 21 16,-21-21-16,0 0 16,21-21-16,0 0 15,0 0-15,0-1 16,0 1-16,0 0 15</inkml:trace>
  <inkml:trace contextRef="#ctx0" brushRef="#br0" timeOffset="29736.31">14668 7705 0,'0'0'0,"0"-21"0,0-1 15,0 1-15,-21 0 16,0 0-16,21 0 0,-21 0 0,21-22 15,0 22-15,0 0 0,-21-21 0,21 20 16,-21 1-16,21 0 16,-22 21-16,22 21 15,0 0-15,-21 22 0,21-22 16,0 21-16,0 22 0,0-22 16,0 22-16,-21-22 0,21 21 15,-21 22-15,21-21 0,-21 20 0,21-20 16,-21 20-16,-1 1 0,1-21 0,21 20 15,-21 1-15,0 0 0,0-1 0,0 1 16,-1 0-16,1-1 0,0-20 0,0-1 16,0 1-16,0-1 0,21 1 15,0-22-15,0-21 0,0 22 0,0-22 16,0 0-16,0 0 0,0 0 0,0-42 31,0 0-31,0 0 0,21-22 16,0 22-16,0-42 0,0 20 0,-21-20 15,21-1-15,22 1 0</inkml:trace>
  <inkml:trace contextRef="#ctx0" brushRef="#br0" timeOffset="31084.53">14626 7493 0,'0'0'0,"0"-21"0,0 0 16,0 0-1,21 21 17,0 0-32,1 0 15,-1 0-15,21 0 0,0 0 0,1 0 16,20 0-16,1 0 0,-1 0 0,22 0 15,0 0-15,-1 0 0,1 0 0,21 0 16,0 0-16,-1 0 0,22 0 16,22 0-16,-1 0 0,0 0 15,21-22-15,1 1 0,-1 21 0,21 0 0,1-21 16,-1 21-16,1-21 16,-1 21-16,1-21 0,21 0 0,-22 21 15,-21 0-15,22 0 0,-1 0 0,-20 0 16,-1 0-16,0 0 0,1 0 15,-22 0-15,0 0 0,0 0 0,0 0 16,1 0-16,20 0 0,-42 0 0,21-22 16,-21 22-16,0 0 0,0 0 15,0 0-15,0 0 0,0 0 0,-21 0 16,21 0-16,-21 0 0,-22 0 0,22 0 16,-21 0-16,0 0 0,-1 0 15,1 0-15,-22 0 0,22 0 0,0 0 16,-1 0-16,-20 0 0,21 0 15,-22 0-15,22 0 0,-43 0 16,22 0-16,-22 0 0,0 0 0,1 0 16,-22 0-16,0 0 0,0 0 15,0 0-15,-21 22 32,0-1-17,0 0-15,0 0 16,0 0-16,0 0 0,0 1 15,0-1-15,0 21 0,0-21 16,0 22-16,-21-1 0,21 0 0,-21 1 16,0-1-16,0 0 0,21 22 0,-22-22 15,1 22-15,21-1 0,-21 1 16,0-1-16,21 1 0,-21-22 0,0 21 16,21 1-16,-22-22 0,1 22 0,21-22 15,-21 0-15,0 1 0,21 20 16,-21-20-16,21-1 0,-21 0 0,21 1 15,-22-1-15,22 0 0,0 1 0,-21-22 16,21 21-16,-21-21 0,0 0 16,21 1-16,-21-1 0,0 0 15,21 0-15,-22 0 0,1-21 0,0 21 16,0-21-16,0 0 0,0 22 0,-22-22 16,22 0-16,0 0 0,-21 0 15,-1 0-15,22 0 0,-21 0 0,-1 0 16,-20 0-16,21 0 0,-22 0 0,1 0 15,-22 0-15,21-22 0,-41 22 0,20 0 16,-21-21-16,0 0 0,22 21 16,-22 0-16,0-21 0,0 21 0,0 0 15,0-21-15,1 21 0,-1 0 0,0-21 16,0 21-16,-21 0 0,21-22 0,-21 22 16,0-21-16,-21 21 15,0 0-15,0-21 0,0 21 0,-22 0 16,1 0-16,21 0 0,-22 0 0,22 0 15,21 0-15,-21 0 0,42 21 0,-21 0 16,21-21-16,1 22 0,20-1 0,-21 0 16,0-21-16,0 21 0,1-21 15,-1 21-15,0-21 0,0 0 0,0 21 16,22-21-16,-22 22 0,0-22 0,0 0 16,21 0-16,-20 21 0,20-21 0,0 0 15,1 0-15,-1 21 0,0-21 16,1 0-16,-1 0 0,0 0 0,1 0 15,-1 0-15,21 0 0,-20 21 16,20-21-16,-20 0 0,20 0 0,1 0 16,-1 0-16,22 0 0,-22 0 0,22 0 15,0 0-15,-1 0 0,1 0 16,0 0-16,20 0 0,-20 0 0,0-21 16,-1 21-16,22 0 0,-21 0 0,0 0 15,-1 0-15,1 0 0,21 0 0,-22 0 16,1 0-16,21 0 0,0 0 0,-22 0 15,22 0-15,0 0 0,0 0 16,0 0-16,0 0 0,-1 0 16,1 0-16,42 0 47,1 0-47,20 0 0,-21 0 0,21 0 15,22 0-15,-22-21 0,1 21 0,20-21 16</inkml:trace>
  <inkml:trace contextRef="#ctx0" brushRef="#br0" timeOffset="32935.94">16827 7557 0,'0'-22'0,"0"1"16,-21 21 0,0 21-1,21 1-15,0-1 0,0 0 16,0 21-16,0 1 0,-21 20 16,21-21-16,0 43 0,0-21 0,-21 20 15,21 1-15,0 21 0,0-22 0,0 1 16,0 0-16,0-1 0,0 1 15,0 0-15,0-1 0,0-20 0,0 21 16,0-22-16,0 1 0,21-1 0,-21-21 16,0 1-16,21-1 0,-21 0 15,0-20-15,0-1 0,0 0 0,0 0 16,21-21-16,0 0 0,1 0 16,-1-21-16,0 0 0</inkml:trace>
  <inkml:trace contextRef="#ctx0" brushRef="#br0" timeOffset="33411.51">20002 7557 0,'0'0'0,"0"-22"0,0-20 15,0 21-15,22 0 16,-22 0-16,0 42 15,0 0 1,0 0-16,0 21 0,0 1 16,0-1-16,0 0 0,0 22 0,0-1 15,0 22-15,0-21 0,0 41 0,0-20 16,0 0-16,0-1 0,0 22 0,0-21 16,21 0-16,-21-1 0,0-20 15,21-1-15,0 22 0,-21-43 0,21 22 16,0-22-16,-21 0 0,0 1 0,0-22 15,22 0-15,-22 0 0,0 0 0,21 1 16,0-22 0,0 0-16,0 0 15,-21-22-15,43 1 0,-22 0 0,21 0 16</inkml:trace>
  <inkml:trace contextRef="#ctx0" brushRef="#br0" timeOffset="33720.33">22119 7260 0,'0'0'0,"-21"0"0,0 21 16,0 22-16,-1-22 15,-20 21-15,21 22 0,0-22 0,0 22 16,-1-1-16,1 1 0,0 20 0,0-20 16,21 20-16,0 1 0,0 0 15,0-1-15,0 1 0,0-21 0,0-1 16,0 1-16,0-1 0,0-21 0,0 22 16,-21-22-16,0 1 0,-1-1 15,1 0-15,0-21 0,0 22 16,-21-22-16,20 0 0,-20 0 0</inkml:trace>
  <inkml:trace contextRef="#ctx0" brushRef="#br0" timeOffset="34279.92">15494 10075 0,'0'0'0,"-21"0"0,0 0 16,-1 22-16,22-1 0,-21-21 0,21 21 16,0 0-16,0 0 0,0 0 15,0 1-15,0-1 0,0 0 0,0 21 16,0-21-16,0 1 0,21-1 15,1 0-15,-1 0 0,21 0 0,-21-21 16,22 0-16,-22 0 0,21 0 0,0 0 16,1 0-16,-22-21 0,21 0 0,-21 0 15,22 0-15,-22-1 0,0 1 0,0 0 16,-21-21-16,0 21 0,0-22 0,0 22 16,0-21-16,-21 21 0,0-22 15,0 22-15,0 0 0,-1 21 0,1 0 16,21-21-16,-21 21 0,0 0 15,0 0-15,21 21 0,-21-21 0,21 21 16,0 0-16,0 0 0,0 1 16,0-1-16,21 0 0,21 0 0,-21-21 15,0 21-15,22-21 0</inkml:trace>
  <inkml:trace contextRef="#ctx0" brushRef="#br0" timeOffset="34580.74">18246 9694 0,'0'-21'0,"0"42"0,0-21 16,-22 22-1,1-1-15,21 0 0,0 0 0,0 0 16,-21 22-16,21-22 0,-21 21 0,21-21 16,0 0-16,0 22 0,0-22 0,0 0 15,0 21-15,-21-20 0,21-1 16,0 0-16,0 0 0,0 0 0,0 0 16,0 1-16,0-1 0,21-21 15,0 0-15,0 0 0,0 0 0</inkml:trace>
  <inkml:trace contextRef="#ctx0" brushRef="#br0" timeOffset="35088.44">20913 9483 0,'0'0'0,"21"-21"0,-21-1 16,0 1-16,21 0 16,0 21-16,-21-21 0,21 0 0,0 21 15,1 0-15,-1-21 0,0 21 16,21 0-16,-21 0 0,1 0 0,20 0 15,-21 0-15,21 21 0,-20-21 16,20 21-16,-21 0 0,0 0 16,0 22-16,-21-22 0,0 21 0,0 0 15,0 1-15,0-1 0,-21-21 0,0 22 16,-21-22-16,21 21 0,-22-21 0,-20 0 16,20 22-16,1-22 0,0 0 0,-1-21 15,1 21-15,0 0 0,21 1 16,-1-22-16,22 21 0,0 0 15,22-21-15,-1 0 16,0 0-16,21 0 0,1 0 0,-1 0 16,21 0-16,-20-21 0,20 21 0,-20 0 15,20-21-15,-21 21 16,1 0-16,-1 0 0,0 0 0,-20 0 16,20 0-16,-21 0 0,-42 0 15,0 0 1,0 0-16</inkml:trace>
  <inkml:trace contextRef="#ctx0" brushRef="#br0" timeOffset="36237.53">12234 12658 0,'0'0'0,"0"21"0,-42 21 15,21-21-15,21 1 16,-21-22-16,-1 21 0,22 0 16,-21-21-16,0 0 15,0 0-15,21 21 0,-21-21 16,0 0-16,-1 0 15,22-21-15,0 0 0,0 0 0,0-1 16,0 1-16,0-21 0,0 21 0,0-22 16,0 1-16,22 0 0,-1-22 0,0 1 15,0-1-15,0 1 0,0-22 0,1 0 16,20 1-16,-21-1 0,0-21 16,22 0-16,-22 1 0,21-1 15,0-21-15,-20 21 0,20 0 0,0-21 16,22 0-16,-22 0 0,22 0 0,20 21 15,1-21-15,0 21 0,-1-21 0,22 22 16,0-1-16,0 0 0,0 21 0,21 1 16,-22-1-16,1 0 0,0 22 15,0-1-15,-21 1 0,-1-1 0,-20 22 16,-1 0-16,1-1 0,-22 22 0,-21 0 16,22-21-16,-22 42 0,0-22 0,0 1 15,-21 0-15,21 21 0,0-21 16,1 21-1,-1-21 1,0 21-16,0 0 16,-21-21-16,0-1 47,0 1-47,-21 21 0,0-21 15,0 21-15,-1 0 0,-20 0 16,21-21-16,0 21 0,-22 0 0,1 0 15,0 0-15,-1 0 0,1 0 0,0 0 16,-1 0-16,1 0 0,0 0 16,-1 0-16,22 0 0,-21 0 0,21 0 15,0 0-15,-1 21 0,1-21 16,42 0 15,1-21-31,20 0 0,-21 21 16,21-21-16,-20-1 0,20 22 0,0-21 15,-21 0-15,22 21 0,-1-21 0,-21 21 16,22 0-16,-22-21 0,0 21 16,0-21-16,0 21 0,0 0 0,-21 21 31,0 0-31,0 0 0,0 0 0,-21 22 16,0-1-16,0 21 0,0-20 15,-22 20-15,22 1 0,-21-1 16,0 22-16,-1 0 0,-20-22 0,20 22 15,1-1-15,0 1 0,-22-21 0</inkml:trace>
  <inkml:trace contextRef="#ctx0" brushRef="#br0" timeOffset="40563.82">7832 12256 0,'0'0'0,"0"-22"31,21 22-31,0 0 32,-21-21-32,0 0 31,0 0-31,0 0 16,0 0-1,21 21-15,-21-22 0,0 1 16,0 0-1,0 0 1,0 0 0,-21 21-1,21-21-15,-21-1 0,0 22 16,-1-21-16,1 21 0,0 0 16,0 0-16,0 0 0,0 0 15,-1 0-15,1 0 0,0 21 16,0-21-16,0 22 0,0-1 15,-1 0-15,1 21 0,0-21 0,0 22 16,0-22-16,21 21 0,0 1 16,0-22-16,-21 21 0,21-21 0,0 22 15,0-22-15,0 21 0,0-21 0,0 0 16,0 1-16,21-1 0,0-21 16,0 0-16,0 0 15,0 0-15,1 0 0,-1 0 0,0-21 16,0-1-16,0 1 0,0 21 15,1-42-15,20 21 0,-42 0 0,21-1 0,0-20 16,0 21-16,1-21 0,-22 20 16,0-20-16,0 0 0,0-1 15,21 22-15,-21 0 0,0-21 0,0 21 16,21 42 0,-21 0-1,0 0-15,0 0 0,0 22 0,0-22 16,21 21-16,-21 0 0,0-20 0,0 20 15,0-21-15,0 21 0,0-20 16,0-1-16,0 21 0,0-21 0,21-21 16,-21 21-16,0 1 0,21-22 15,1 0-15,-1 0 16,0 0-16,0-22 16,0 1-16,0 0 0,1 0 0</inkml:trace>
  <inkml:trace contextRef="#ctx0" brushRef="#br0" timeOffset="40816.19">8318 11684 0,'0'0'0,"0"-21"16,0 0-1,22 21-15,-1 0 16,0-21-16,0 21 0,0 0 15,22-22-15,-22 22 0,21-21 0,0 21 16,-20-21-16,20 21 0,-21 0 16,0 0-16,-42 0 31,0 0-31,0 0 0,0 0 16,-22 0-16,22 0 0</inkml:trace>
  <inkml:trace contextRef="#ctx0" brushRef="#br0" timeOffset="41063.05">8318 11621 0,'0'0'0,"-21"0"0,21 21 0,0 0 0,-21-21 16,21 21-16,-21 0 0,21 0 15,0 22-15,-21-22 0,21 21 0,-21-21 16,21 22-16,-22-1 0,22 0 0,0 1 16,0-1-16,-21 22 0,21-22 15,0 0-15,0 1 0,0-1 0,0 0 16,0 1-16,0-1 0,0 0 0,0 1 15,0-22-15,0 21 0,0 0 0,0-20 16,0 20-16,0-21 0,0 0 16,0 0-16,21-21 15,-21 22-15,22-22 0,-1 0 0,0-22 16,0 1-16,0 0 0,0-21 0,1 21 16,-1-22-16</inkml:trace>
  <inkml:trace contextRef="#ctx0" brushRef="#br0" timeOffset="41411.83">8932 12002 0,'0'0'16,"-21"0"-16,0 0 0,0 0 0,0 21 16,-1 0-16,1 0 0,0 0 15,0 0-15,0 1 0,0 20 0,-1-21 16,1 21-16,21-20 0,0 20 15,-21-21-15,21 0 0,0 0 0,0 1 16,0-1-16,0 0 0,0 0 0,21-21 16,0 21-16,1-21 15,20 0-15,-21 0 0,0-21 16,0 21-16,1-21 0,20 0 0,-21 0 16,0-1-16,0 1 0,-21 0 0,0 0 15,0 0-15,0 0 0,0-1 16,0 1-16,-21 0 0,0 0 0,0 0 15,0 21-15,21-21 0,-21-1 16,-1 22-16,1-21 0,21 0 16,0 0-1,0 0-15,0 0 16</inkml:trace>
  <inkml:trace contextRef="#ctx0" brushRef="#br0" timeOffset="41771.64">9165 11621 0,'0'-22'0,"21"22"0,-21-21 15,21 0-15,1 0 16,-1 21-16,0-21 0,0 21 16,0 0-16,0 0 0,22 0 0,-22 0 15,0 0-15,21 0 0,-20 0 0,-1 21 16,0 0-16,0 0 0,0 22 15,-21-22-15,0 0 0,21 21 0,-21-21 16,0 22-16,0-1 0,0 0 0,0 1 16,0-1-16,0 0 0,0 1 0,0-1 15,0 0-15,0 1 0,0-1 16,0 0-16,0-20 0,0 20 0,-21 0 16,21 1-16,0-22 0,-21 21 15,0-21-15,0 22 0,21-22 0,0 0 16,-21 0-16,-1 21 0,22-20 0,0-1 15,0 0-15,-21-21 0,21 21 16,-21-21-16,21-21 16,0 0-16,0 0 0,0-1 15</inkml:trace>
  <inkml:trace contextRef="#ctx0" brushRef="#br0" timeOffset="41993.51">10118 11980 0,'0'0'0,"0"-21"15,21 21 1,0 0-16,0 0 16,0-21-16,0 21 0,1 0 15,-1 0-15,0 0 0,0 0 0,0-21 16,0 21-16,1 0 0,-1 0 15</inkml:trace>
  <inkml:trace contextRef="#ctx0" brushRef="#br0" timeOffset="42155.42">10160 12129 0,'0'0'0,"-21"21"0,21 0 0,0 0 15,0 0 1,21-21-1,0 0-15,0 0 16,0 0-16,1 0 0,-1-21 0,21 21 16,-21-21-16,0 0 0,22 21 0,-1-21 15,-21-1-15,22 1 0</inkml:trace>
  <inkml:trace contextRef="#ctx0" brushRef="#br0" timeOffset="42436.26">11007 11621 0,'0'0'0,"0"21"31,-22-21-31,22 21 16,0 0-16,-21 0 0,21 0 15,0 1-15,0 20 0,0-21 0,0 0 16,-21 22-16,21-22 0,0 21 0,0-21 15,-21 22-15,21-1 0,0-21 0,0 0 16,-21 22-16,21-22 0,-21 0 16,21 0-16,-22 0 0,22 0 15,0 1-15,22-22 16,-1 0 0,0-22-16,0 1 0</inkml:trace>
  <inkml:trace contextRef="#ctx0" brushRef="#br0" timeOffset="42927.34">11472 11748 0,'0'-43'15,"-21"43"1,0 21 15,0 1-31,21-1 0,-21 0 16,-1 0-16,22 21 0,-21-20 0,0-1 15,21 0-15,0 21 0,-21-21 0,21 1 16,-21-1-16,21 0 0,0 0 0,0 0 16,0 0-16,0 1 0,0-1 15,21 0-15,0 0 16,0-21-16,0 0 0,1 0 15,20 0-15,-21 0 0,0 0 0,0 0 16,1-21-16,-1 0 0,0 0 0,0 21 16,0-22-16,0 1 0,1 0 0,-22-21 15,0 21-15,0-1 0,0-20 16,0 21-16,0-21 0,0 20 0,0 1 16,0-21-16,-22 21 0,1 0 15,0 21-15,0 0 0,0 0 16,0 0-16,-1 0 0,1 21 0,0 0 15,0-21-15,0 21 16,0 0-16,-1 0 0,1-21 0,0 22 16,21-1-16,-21 0 0,21 0 0,-21-21 15,21 21-15,-21 0 16,-1-21 0</inkml:trace>
  <inkml:trace contextRef="#ctx0" brushRef="#br0" timeOffset="46463.05">7916 14161 0,'21'0'0,"1"-22"47,-22 1-16,21 21-15,0-21-16,-21 0 15,0 0 1,0 0-1,0-1-15,0 1 0,0 0 16,0 0-16,0 0 16,-21 21-16,0-21 0,-1 21 15,22-22-15,-21 22 0,0-21 0,0 21 16,0 0-16,0 0 0,-1 0 16,1 0-16,-21 0 0,21 0 0,-22 0 15,22 21-15,0 1 0,-21-1 0,21 0 16,-22 0-16,22 0 0,0 0 15,0 1-15,0-1 0,-1 0 0,1 21 16,21-21-16,-21 22 0,21-22 0,0 21 16,0-21-16,0 1 0,0 20 15,0-21-15,0 21 0,0-20 0,0-1 16,0 0-16,0 21 0,21-21 0,0 1 16,-21-1-16,22-21 15,-1 21-15,0-21 0,0 0 16,0 0-16,0-21 15,1 21-15,-1-21 0,0-1 0,0 1 16,21 0-16,-20-21 0,20 21 0,-21-22 16,0 22-16,22-21 0,-22 21 15,0-22-15,21 22 0,-21 0 0,1 0 16,-1 0-16,-21-1 0,21 1 0,-21 0 16,21 21-16,-21-21 0,0 42 46,0 0-46,-21 0 16,21 1-16,0-1 0,0 21 0,0-21 16,0 0-16,0 1 0,0 20 15,0-21-15,0 0 0,0 0 0,0 22 16,0-22-16,0 0 0,0 0 16,21 0-16,-21 1 0,21-1 15,0-21-15,-21 21 0,22-21 0,-1 0 16,0 0-16,0 21 0,0-21 15,0 0-15,1 0 0,-1 0 0,0 0 16,21 0-16,-21 0 0,1-21 0,-1 0 16,21 21-16,-21-21 0,22-1 0,-22 1 15,21 0-15,-21 0 0,22 21 16,-22-21-16,0-22 0,0 22 0,0 0 16,-21 0-16,21 0 0,-21 0 15,0-1-15,0 1 0,0 0 16,-21 0-16,0 21 15,0 0-15,0 0 16,0 0-16,-1 0 0,1 0 0,0 21 16,0 0-16,0-21 0,0 21 0,-1 1 15,1-1-15,0 0 0,0 0 0,0 21 16,0-20-16,-1-1 0,22 0 16,0 0-16,0 0 0,0 0 0,0 1 15,0-1-15,0 0 0,0 0 16,22-21-16,-1 0 15,0 0-15,0 0 16,0 0-16,0 0 16,1 0-16,-1-21 0,0 0 0,0 0 15,0 21-15,0-22 0,-21 1 0,22 0 16,-1-21-16,0 21 0,0-22 0,-21 22 16,21-21-16,0 21 0,-21-22 15,0 22-15,0-21 0,22-1 0,-22 1 16,0 21-16,0-21 0,0-1 0,0 22 15,0 0-15,0-21 0,0 20 0,0 1 16,0 0-16,0 0 16,-22 42 15,22 0-31,-21 0 16,21 1-16,0-1 0,0 0 15,0 0-15,0 21 0,-21-20 0,21 20 16,0-21-16,0 0 0,0 22 0,0-22 15,0 21-15,0-21 0,0 22 0,0-22 16,0 21-16,0-21 0,0 22 16,0-22-16,0 0 0,21 0 0,-21 0 15,21 22-15,-21-22 0,22-21 0,-1 21 16,-21 0-16,21 0 0,0 0 0,0-21 16,0 22-16,1-22 0,-1 0 15,0 0-15,0 0 0,0 0 0,22 0 16,-22 0-16,21 0 0,-21 0 15,0 0-15,22 0 0,-22-22 0,21 22 16,-21-21-16,1 0 0,-1 0 0,0 21 16,0-21-16,0 0 0,0-1 0,1 1 15,-22 0-15,0 0 0,21 0 16,-21 0-16,0-1 0,0 1 0,0 0 16,0 0-16,0 0 0,0 0 15,0-1-15,-21 22 16,-1 0-1,1 0-15,0 0 0,0 0 16,0 22-16,0-22 0,-1 21 0,1 0 16,0-21-16,0 21 0,0 0 0,0 0 15,-1 1-15,1-1 0,0 0 0,21 0 16,-21 0-16,21 0 0,-21-21 16,21 22-16,0-1 0,0 0 0,0 0 15,0 0-15,0 0 16,0 1-16,21-22 15,0 0-15,0 21 16,0-21-16,1 0 0,-1 0 16,0 0-16,0 0 0,0-21 15,0 21-15,1-22 0,-1 22 16,0-21-16,0 21 0,-21-21 0,21 0 16,0 0-16,1 0 0,-1-1 15,0-20-15,-21 21 0,0 0 16,21 0-16,0-22 0,0 22 0,-21-21 15,22-1-15,-1 22 0,-21-21 0,21 0 16,0 20-16,-21-20 0,21 0 0,-21-1 16,21 1-16,-21 0 0,0 21 15,22-22-15,-22 22 0,0 0 0,0 0 16,0 0-16,0-1 16,0 44 30,-22-22-30,22 21-16,-21-21 0,21 21 0,0 0 16,0 0-16,-21 0 0,21 22 15,-21-22-15,21 0 0,-21 21 0,21-20 16,0 20-16,0 0 0,-21-21 0,21 22 16,0-22-16,-22 21 0,22 1 0,0-22 15,0 21-15,0-21 0,0 22 16,0-22-16,0 0 0,0 21 15,0-21-15,0 1 0,0-1 0,0 0 16,0 0-16,0 0 0,22-21 16,-1 21-16,0-21 15,0 0-15,0 0 16,0 0-16,-21-21 0,22 21 16,-22-21-16,21 0 0,0 21 0,-21-21 15,21 0-15,0-1 0,0 1 0,1 0 16</inkml:trace>
  <inkml:trace contextRef="#ctx0" brushRef="#br0" timeOffset="47148.54">10837 13610 0,'0'0'0,"21"0"0,43-63 16,-43 42-16,-21-1 15,0 1-15,21 0 0,-21 0 0,21 0 16,-21 0-16,0-1 0,0 1 16,-21 21-1,0 0-15,0 0 0,0 0 0,-22 0 16,22 0-16,0 0 0,-21 21 0,-1 1 15,22-1-15,-21 21 0,0 0 16,-1 1-16,22-1 0,-21 22 0,-1-1 16,22 1-16,0-1 0,0 1 0,0-1 15,0-21-15,21 22 0,0-1 16,0 1-16,0-22 0,0 22 16,0-22-16,0 22 0,21-22 0,0 0 15,0 1-15,21-22 0,-20 21 0,-1-21 16,21 0-16,-21 1 0,22-22 0,-1 21 15,-21-21-15,21 0 0,1 0 0,-22 0 16,21 0-16,1 0 0,-1-21 16,0-1-16,1 1 0,-1 0 0,0-21 15</inkml:trace>
  <inkml:trace contextRef="#ctx0" brushRef="#br0" timeOffset="47440.37">11578 13843 0,'0'0'0,"-21"-21"15,0 21-15,0 0 16,-1 0-16,22 21 0,-21 0 16,0-21-16,0 21 0,21 22 15,-21-22-15,0 0 0,21 0 0,0 22 16,0-22-16,-22 21 0,22-21 0,0 22 15,0-22-15,0 0 0,0 0 0,0 21 16,0-20-16,0-1 0,0 0 16,0 0-16,0 0 15,0 0-15,22-21 16,-1 0 0,0-21-16,-21 0 0,21 0 0</inkml:trace>
  <inkml:trace contextRef="#ctx0" brushRef="#br0" timeOffset="47891.62">11917 13907 0,'0'0'0,"0"21"31,-21 0-15,-1 0-16,1-21 0,0 21 0,21 0 15,-21 1-15,0 20 0,21-21 0,-21 0 16,21 0-16,0 1 0,0-1 0,0 0 16,0 0-16,0 0 0,0 0 15,0 1-15,21-22 16,-21 21-16,21-21 0,0 0 0,0 0 16,22 0-16,-22 0 0,0 0 0,0-21 15,0 21-15,22-22 0,-22 1 0,0 0 16,0 0-16,0 0 0,-21 0 15,0-1-15,0 1 0,0-21 16,0 21-16,0-22 0,0 22 0,0-21 16,-21 21-16,0-22 0,21 22 0,-21 0 15,0 21-15,-1-21 0,1 21 0,0 0 16,0 0-16,0 0 0,0 0 16,-1 0-16,1 21 0,0 0 15,0 0-15,0-21 0,0 22 0,21-1 16,0 0-16,21-21 31,0 0-31,0 0 16,0 0-16,22-21 0,-22 0 0</inkml:trace>
  <inkml:trace contextRef="#ctx0" brushRef="#br0" timeOffset="48500.52">12277 13335 0,'0'0'16,"-43"-21"-1,22 21-15,0 0 16,42 0 15,0 0-31,0 0 0,1 21 0,-1-21 16,21 21-16,-21 0 0,22 1 15,-22-1-15,21 21 0,-21-21 0,0 22 16,22-1-16,-22 0 0,0 1 0,0-1 16,0-21-16,1 21 0,-1 1 0,-21-1 15,0 0-15,21-20 0,-21 20 16,0 0-16,0-21 0,0 22 0,0-1 16,0-21-16,0 22 0,0-1 0,-21 0 15,0 1-15,-1-1 0,1 0 16,0-21-16,0 22 0,-21-1 0,-1 0 15,22 1-15,-21-1 0,-1-21 16,1 22-16,21-22 0,-21 21 0,20-21 16,-20 0-16,21 1 0,0-1 0,0 0 15,-1 0-15,1-21 0,0 21 0,0 0 16,21 1 0,0-44 140,0 1-156,0 0 15,0 0-15,0 0 0,0 0 16,0-1-16,21 1 0</inkml:trace>
  <inkml:trace contextRef="#ctx0" brushRef="#br0" timeOffset="50093.93">15282 8297 0,'0'0'0,"0"-21"16,21 21-16,-21-21 0,22 21 15,-22-21-15,0 0 16,0 0 0,0 42 15,0 0-31,0 0 16,-22 0-16,22 0 0,-21 22 0,21-22 15,-21 21-15,21 1 0,0-22 0,0 21 16,-21 0-16,21-20 0,-21 20 0,21 0 15,-21-21-15,-1 22 0,22-22 16,0 21-16,0-21 0,0 1 0,-21-1 16,21 0-16,0 0 0,0 0 15,0-42 32,21 0-47,1-21 16,-1 20-16,0 1 0</inkml:trace>
  <inkml:trace contextRef="#ctx0" brushRef="#br0" timeOffset="50903.89">15833 8255 0,'0'0'0,"0"-21"15,0 0 1,-22 21 0,1 0-16,0 21 0,0-21 0,21 21 15,-21 0-15,0 0 0,-1 1 16,1-1-16,0 21 0,21-21 0,-21 0 16,0 22-16,0-22 0,-1 21 0,22-21 15,0 22-15,0-22 0,-21 21 0,21-21 16,0 1-16,0-1 0,0 0 0,0 0 15,0 0-15,0 0 16,21 1-16,1-1 0,-1-21 0,0 0 16,0 21-16,0-21 0,0 0 0,1 0 15,-1 0-15,21 0 0,-21 0 0,0 0 16,1-21-16,20 0 0,-21-1 0,0 22 16,22-21-16,-22 0 0,0 0 0,0 0 15,0 0-15,0-22 0,1 22 16,-22 0-16,21-21 0,-21 20 0,21-20 15,-21 0-15,0 21 0,0-22 0,0 22 16,0-21-16,0 21 0,0-1 0,-21-20 16,0 21-16,-1 21 0,22-21 0,-21 0 15,0 21-15,0 0 0,0-22 16,-22 22-16,22 0 0,0 0 16,0 0-16,0 22 0,-22-22 0,22 21 15,0 0-15,0 0 0,-21 0 0,20 0 16,1 22-16,0-22 0,0 0 0,0 21 15,0-20-15,21-1 0,0 21 0,-22-21 16,22 0-16,0 22 0,-21-22 16,21 0-16,0 21 0,0-20 0,0-1 15,0 0-15,21 0 0,1 0 0,-22 0 16,21 1-16,0-22 0,21 21 0,-21-21 16,1 0-16,20 0 0,-21 0 0,21 0 15,-20 0-15,20 0 0,0-21 16,-21-1-16,1 22 0,20-21 15,-21 0-15,0 0 0,0 0 0,1-22 16,-1 22-16,0 0 0,-21-21 0,0 21 16,21-22-16,-21 1 0,0 0 0,0-1 15,0 1-15,0 0 0,0-1 0,-21 22 16,0 0-16,21 0 0,-21 0 16,-1 21-16,1 0 0,0 0 0,0 0 15,0 0-15,0 0 0,-1 0 0,1 21 16,0 0-16,-21 0 0,21-21 15,-1 21-15,1 0 0,0 1 0,21-1 16,0 0-16,0 0 31</inkml:trace>
  <inkml:trace contextRef="#ctx0" brushRef="#br0" timeOffset="52956.31">8064 15854 0,'0'-21'0,"0"0"15,22-1-15,-1 1 0,-21 0 16,0 0-16,21 0 0,0 0 15,-21-22-15,21 22 0,-21 0 0,0 0 16,0 0-16,0-1 0,0 1 0,0 0 16,-21 0-16,-21 21 0,21 0 15,-1 0-15,1 0 0,-21 0 0,21 0 16,-22 21-16,22 0 0,-21 0 0,0 1 16,-1-1-16,22 0 0,-21 21 15,-1 1-15,22-1 0,-21-21 16,21 21-16,0 22 0,-1-22 0,1 1 15,0-1-15,21 0 0,0-21 16,0 22-16,0-22 0,0 0 0,0 0 16,21 0-16,0 1 0,1-22 15,-1 0-15,0 0 0,21 0 0,-21 0 16,22 0-16,-1-22 0,0 1 0,1 0 16,-22 0-16,21 0 0,1 0 15,-22-22-15,0 22 0,21-21 0,-21 21 16,-21-22-16,22 22 0,-1-21 15,0 21-15,-21-1 0,0 1 0,0 0 16,21 0-16,-21 42 31,0 0-15,0 0-16,0 1 0,0-1 0,0 0 16,0 21-16,0-21 0,0 22 15,0-22-15,21 21 0,0-21 0,-21 1 16,22-1-16,-1 21 0,0-21 0,0-21 15,0 21-15,0 1 0,1-22 16,-1 0-16,21 0 0,-21 0 0,22 0 16,-22 0-16,21 0 0,0 0 0,1 0 15,-1-22-15,-21 1 0,22 0 16,-1 0-16,-21 0 0,0 0 16,0-22-16,1 22 0,-22 0 0,0-21 15,0 20-15,0 1 0,0 0 16,-22 0-16,1 0 0,0 21 0,0 0 15,0 0-15,0 0 0,-22 0 0,22 0 16,-21 0-16,21 0 0,-1 0 16,-20 21-16,21 0 0,0 0 0,21 0 15,0 1-15,-21-1 0,21 0 0,0 0 16,0 0-16,0 0 0,0 1 16,0-1-16,0 0 0,21-21 15,0 0-15,0 0 0,0 0 16,0 0-16,22 0 15,-22-21-15,0 0 0,21-1 0,-20 1 16,20 0-16,0-21 0,1 21 0,-22-22 16,21 22-16,-21-21 0,0-1 15,22 1-15,-22 0 0,-21-1 0,21 1 16,-21 21-16,21-21 0,-21-1 0,0 22 16,0 0-16,0 0 0,0 0 15,-21 21 1,21 21-1,-21 0-15,21 21 0,0-21 0,-21 22 16,21-22-16,0 21 0,0 1 16,-21-1-16,21-21 0,0 21 15,0 1-15,0-1 0,0 0 0,21 1 16,0-1-16,-21-21 0,21 22 0,21-22 16,-20 0-16,-1 0 0,21 0 15,-21 0-15,22-21 0,-1 0 0,-21 0 16,21 0-16,1 0 0,-22 0 0,0 0 15,21-21-15,1 0 0,-22 0 0,0 0 16,0 0-16,0-1 0,1 1 16,-22 0-16,0 0 0,0-21 0,0 20 15,0 1-15,0 0 0,-22-21 0,1 42 16,0-21-16,0-1 16,0 22-16,0 0 0,-22 0 0,22 0 15,0 0-15,0 22 0,0-1 0,-1 0 16,1 21-16,21-21 0,0 1 15,-21 20-15,21-21 0,0 21 0,0-20 16,0-1-16,0 21 0,0-21 0,0 0 16,21-21-16,-21 22 0,21-22 15,1 0-15,-1 0 0,0 0 16,0 0-16,21 0 0,-20 0 0,-1-22 16,0 1-16,0 0 0,21-21 15,-20 21-15,-1-22 0,21 1 0,-21 0 16,0-1-16,22 1 0,-22-22 15,0 22-15,-21-21 0,0 20 0,21-20 16,-21-1-16,0 1 0,0-1 16,0 22-16,0 0 0,0-1 0,0 22 15,-21 0-15,21 0 0,-21 21 16,21 21-16,-21 0 16,21 21-16,0 1 0,0-1 0,0 0 15,0 1-15,0 20 0,0-20 0,0-1 16,0 21-16,0-20 0,0-1 15,0 0-15,21 1 0,0-1 0,0 0 16,0 1-16,-21-1 0,22-21 16,-1 22-16,0-22 0,0 0 15,-21 0-15,21-21 0,0 21 0,1-21 16,-1 0-16,0 0 0,0 0 0,0 0 16,0-21-16,22 0 0,-22 0 15,0 0-15,0-22 0,22 22 0</inkml:trace>
  <inkml:trace contextRef="#ctx0" brushRef="#br0" timeOffset="53264.78">10922 15134 0,'0'0'0,"0"-21"0,0 0 15,0 0-15,-21 21 16,0 0-1,-1 21-15,1 0 0,21 0 16,0 0-16,-21 22 0,0-1 0,21 0 16,-21 1-16,21-1 0,0 0 15,0 1-15,0-1 0,0 22 0,0-22 16,0 0-16,0 1 0,0-22 0,0 21 16,0 0-16,0-20 15,0-1-15,0 21 0,0-21 0,0 0 16,0 1-16,0-1 0,0 0 15,21-21-15,0 0 16,0 0-16,0-21 0,1 0 16,-1-1-16,0 1 0</inkml:trace>
  <inkml:trace contextRef="#ctx0" brushRef="#br0" timeOffset="54148.8">11493 15431 0,'0'-22'0,"0"1"16,0 0-16,0 0 0,0 0 15,0 0-15,0-1 0,0 1 16,22 21 0,-1 0-16,0 0 15,0 0-15,-21 21 0,0 1 16,21-1-16,-21 0 0,0 21 15,21-21-15,-21 22 0,0-22 0,0 21 16,0 1-16,0-22 0,0 21 0,-21-21 16,0 0-16,0 22 0,0-22 0,21 0 15,-21 0-15,-1 0 16,-20 1-16,21-22 0,0 21 0,0 0 16,-1-21-16,1 0 0,0 0 15,0 0-15,0 0 0,21-21 16,-21 0-16,21-1 15,0 1-15,0 0 0,0 0 0,0 0 16,0 0-16,0-1 0,0 1 0,21 21 16,-21-21-16,21 21 0,0 0 15,0 0-15,0 0 16,1 0-16,-1 21 0,0-21 16,0 21-16,0 1 0,-21-1 0,21-21 15,1 21-15,-1 0 16,-21 0-16,21-21 0,0 21 0,0 1 15,0-22-15,1 0 0,20 0 16,-21 0-16,21 0 0,1 0 0,-22 0 16,21 0-16,1 0 0,-1 0 15,-21 0-15,21-22 0,1 22 0,-22-21 16,21 0-16,-21 0 0,22 0 0,-22 0 16,0-1-16,0 1 0,0 0 15,1-21-15,-1 21 0,-21-1 0,21-20 16,-21 21-16,0 0 0,0 0 15,0 42 1,0 0 0,-21 0-16,21 0 0,-21 0 0,-1 1 15,22-1-15,-21 21 0,21-21 0,0 0 16,-21 1-16,21 20 0,0-21 16,0 0-16,0 0 0,0 1 15,0-1-15,21 0 0,0-21 16,1 0-16,-1 0 0,0 0 15,0 0-15,0 0 0,0-21 16,1 21-16,-1-21 0,-21-1 0,21 1 16,-21 0-16,21 0 0,-21-21 15,0 20-15,0 1 0,0-21 0,0 21 16,0-22-16,0 22 0,-21 0 16,0 0-16,0 21 0,-1 0 0,22-21 15,-21 21-15,0 0 0,0 0 0,0 0 16,21 21-16,-21-21 0,-1 21 15,1 0-15,21 0 16,21-21 0,1 0-16,-1 0 15</inkml:trace>
  <inkml:trace contextRef="#ctx0" brushRef="#br0" timeOffset="54464.61">12573 15071 0,'0'0'0,"21"-43"0,0-20 16,-21 42-16,21 0 16,1 21-16,-1 0 0,0 0 15,0 0-15,0 0 0,22 21 0,-22 0 16,21 0-16,0 21 0,1 1 0,20-1 16,-20 0-16,-22 22 0,21-22 0,-21 22 15,22-1-15,-43-20 0,0-1 16,0 21-16,0-20 0,0-1 0,-22 22 15,1-22-15,0 0 0,-21 1 16,21-1-16,-22 0 0,1 22 0,0-22 16,-1 0-16,1 1 0,0-22 15,-1 21-15,22-21 0,-21 22 0,21-22 16,-22 0-16,22-21 0,21 21 0,-21-21 16,21-21-1,0 0-15,21 0 16,-21-22-16</inkml:trace>
  <inkml:trace contextRef="#ctx0" brushRef="#br0" timeOffset="55536">18224 8149 0,'0'0'16,"22"0"-16,-22-21 16,0 0 15,0 0-15,0 0-16,0-1 0,21 22 15,0-21-15,-21 0 0,21 0 0,21 21 16,-20-21-16,-1 0 0,0 21 0,0 0 15,21 0-15,-20 0 0,-1 0 16,0 0-16,0 0 0,-21 42 16,0-21-16,0 21 0,0 1 0,0-1 15,0 0-15,-21 22 0,0-1 0,-22-20 16,22 20-16,0 1 0,-21-22 0,-1 22 16,22-1-16,-21-21 0,0 1 15,-1-1-15,1 0 0,21 1 0,-22-22 16,1 0-16,21 0 0,-21 0 15,20 1-15,1-22 0,0 0 0,0 0 16,0 0-16,0 0 0,-1-22 16,22 1-16,0 0 0,0-21 0,0 21 15,0-22-15,0 22 0,0-21 16,0 21-16,0-22 0,0 22 0,22 0 16,-22 0-16,21 0 0,-21-1 0,21 22 15,0 0-15,0 0 16,0 0-16,1 22 0,-1-1 15,0 0-15,0 0 0,0 0 0,0 0 16,1 1-16,-1 20 16,21-21-16,-21 0 0,0 0 0,1 1 15,-1 20-15,0-21 0,0 0 0,21-21 16,-20 21-16,-1 1 0,0-22 0,0 21 16,0-21-16,0 0 0,1 0 0,-1 0 15,0 0-15,0 0 0,21 0 16,-20-21-16,-1 21 0,0-22 15,21 1-15,-21 0 0,1-21 0,20 21 16,-21-1-16,0-20 0,0 21 0,22-21 16,-22 20-16,0-20 0,0 21 0,0-21 15,1 20-15,-1 1 0,-21 0 16</inkml:trace>
  <inkml:trace contextRef="#ctx0" brushRef="#br0" timeOffset="55920.29">19071 8403 0,'0'0'0,"0"-21"0,0 0 15,0 0-15,0 0 16,-21 42-1,0-21-15,0 21 16,21 0-16,-22 21 0,22-20 0,-21-1 16,21 21-16,-21-21 0,21 22 15,0-22-15,0 21 0,0-21 0,0 0 16,0 22-16,0-22 0,0 0 0,0 0 16,21 22-16,0-43 0,1 21 0,20 0 15,-21 0-15,0-21 0,22 0 16,-22 0-16,0 0 0,21 0 0,-21 0 15,22-21-15,-22 0 0,0 0 16,0-22-16,0 22 0,1-21 0,-1-1 16,0 1-16,0 0 0,0-22 0,-21 22 15,0-22-15,0 22 0,0-21 0,0 20 16,0 1-16,0 0 0,0 20 0,-21 1 16,0 0-16,0 0 0,0 21 15,-1 0-15,-20 0 0,21 0 0,-21 21 16,-1 0-16,22 0 0,-21 1 0,21-1 15,-1 21-15,1-21 0,0 22 0,21-22 16,-21 21-16,21-21 0,0 0 16,0 22-16,0-22 0,0 0 0,0 0 15,0 0-15,21 1 0,-21-1 16,21 0-16,-21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30:02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10118 2053 0,'0'-21'16,"0"0"-16,0 0 15,-22 21-15,22-21 16,-21 21-16,21-22 0,-21 1 15,21 0-15,0 0 32,-21 21-17,0 21 17,21 0-17,0 0-15,-21 1 16,-1-1-16,22 0 0,0 0 15,-21 0-15,21 22 0,-21-22 0,21 0 16,-21 0-16,21 21 0,0-20 16,0 20-16,0-21 0,0 21 0,0 1 15,0-1-15,0 0 0,0 1 0,0-1 16,0 0-16,0 1 0,0-1 16,0 0-16,0 1 0,0-1 0,0 0 15,0 1-15,-21-1 0,21 0 16,-21 1-16,21-1 0,0 0 15,0 1-15,0-1 0,-22 0 0,22 22 16,-21-22-16,21 1 0,-21-1 0,21 21 16,0-20-16,-21-1 0,0 0 15,21 1-15,0-1 0,-21 0 0,21 1 16,-22-1-16,22-21 0,-21 22 0,21-22 16,0 0-16,0 0 0,0 0 0,0 0 15,0 1-15,0-1 0,0 0 16,0-42 31,0 0-47,0-1 15,0-20-15,21 21 0,1-21 0,-1-1 16,0 1-16,0 0 0</inkml:trace>
  <inkml:trace contextRef="#ctx0" brushRef="#br0" timeOffset="957.48">9969 2117 0,'0'0'0,"-21"0"15,0 0 1,0-21-16,0 21 16,0 0 15,42 0 0,0 0-31,0 0 0,0 0 16,0 0-16,1 0 0,20 0 0,-21 0 15,21 0-15,-20 0 0,20 0 16,0 0-16,1 0 0,-1 0 0,0 0 16,1 0-16,20 0 0,-21 0 0,22 0 15,-1 0-15,1 0 0,-1 0 16,22 0-16,-21 0 0,20 0 0,-20 0 15,-1 0-15,22 0 0,-22 0 0,1 0 16,-1 0-16,1 0 0,-1 0 16,1 0-16,-1 0 0,22 0 15,-21 0-15,20 0 0,1 0 0,0 0 16,20 0-16,-20 0 0,0 0 16,-1 0-16,1 0 0,0 0 0,-1 0 15,1 0-15,0 0 0,-1 0 0,1 0 16,0 0-16,-1 0 0,1 0 15,0 0-15,-22 0 0,22 0 0,-22 0 16,1 0-16,21 0 0,-22 0 0,22 0 16,-22 0-16,22 0 0,0 21 15,-1-21-15,1 0 0,0 0 0,-1 0 16,1 0-16,-22 0 0,22 0 16,0 21-16,-1-21 0,1 0 15,-21 0-15,41 0 0,-20 0 0,0 0 16,-1 0-16,-20 21 0,21-21 0,-1 0 15,1 0-15,-22 0 0,22 0 16,-21 0-16,20 0 0,-20 0 0,20 0 16,1 0-16,0 0 0,-22 0 0,22 0 15,0 0-15,-22 0 0,22 0 16,-22 0-16,1 0 0,-1 0 0,1 0 16,-22 0-16,22 0 0,-22 0 0,0 0 15,1 21-15,-1-21 0,0 0 0,1 0 16,-22 0-16,21 0 15,-21 0-15,0 0 0,22 0 0,-22 0 16,0 0-16,0 0 0,0 0 16,1 0-16,-44 0 109,22-21-109,-21 21 0</inkml:trace>
  <inkml:trace contextRef="#ctx0" brushRef="#br0" timeOffset="1799.86">17695 2201 0,'-21'0'15,"0"-21"16,0 21-31,0 0 16,-1 0 15,1 0-31,0 21 16,21 1 0,-21-1-16,21 0 0,0 0 15,0 0-15,0 22 16,0-22-16,0 0 0,0 21 0,0 1 15,0-1-15,0-21 0,0 21 0,0 1 16,0-1-16,0 0 0,0 1 16,0-1-16,0 0 0,0 1 0,0-1 15,0 0-15,0 1 0,0 20 0,-21-20 16,21-1-16,0 0 0,0 22 16,-21-22-16,21 0 0,0 1 15,0-1-15,0 0 0,-22 1 0,22-1 16,0 0-16,0 1 0,0-22 0,-21 21 15,21-21-15,0 22 0,0-22 16,0 0-16,0 0 0,0 0 0,0 1 16,0-1-16,0 0 0,0 0 0,0 0 15,0 0-15,0-42 63,0 0-63</inkml:trace>
  <inkml:trace contextRef="#ctx0" brushRef="#br0" timeOffset="3057.62">9969 4128 0,'-21'0'16,"21"21"-1,21-21 16,1 0-15,20 0-16,-21 0 16,21 0-16,1 0 0,-1-21 0,0 21 15,22 0-15,-22 0 0,22-22 0,-22 22 16,22 0-16,-1 0 0,1 0 16,-1-21-16,1 21 0,20 0 0,-20 0 15,-1 0-15,22 0 0,-22 0 0,1-21 16,-1 21-16,1 0 0,-1 0 15,1 0-15,21 0 0,-22 0 0,1 0 16,20 0-16,1 0 0,-22 0 0,22 0 16,0 0-16,21 0 0,-22 0 15,1 0-15,-22 0 0,22 0 0,21 0 16,-21 0-16,-1 0 0,22 0 16,-21 0-16,21 0 0,-22 0 0,1 0 15,0 0-15,-1 0 0,-20 0 16,20 0-16,1 0 0,-21 0 0,20 0 15,-20 0-15,20 0 0,1 0 0,-21 0 16,20 0-16,1 0 0,0 0 16,-22 0-16,22 0 0,-22 0 0,22 0 15,-22 0-15,22 0 0,-21 0 0,20 0 16,-20 0-16,20 0 0,1 0 16,-21 0-16,20 0 0,1 0 0,-22 0 15,22 0-15,-21 0 0,-1 0 0,22 0 16,-22 0-16,22 0 0,0 0 15,-22 0-15,22 0 0,-1 0 16,-20 0-16,21 0 0,-22 0 0,22 0 16,-22 0-16,1 0 0,-1 0 0,-20 0 15,20 0-15,-21 0 0,1 0 16,20 21-16,-20-21 0,-1 0 0,-21 0 16,21 0-16,1 0 0,-1 0 0,-21 0 15,22 0-15,-22 0 0,21 0 0,-21 0 16,22 0-16,-22 0 0,0 0 15,0 0-15,21 0 0,-20 0 0,-1 0 16,0-21-16,0 21 0,0 0 0,0 0 16,1 0-16,-1 0 15,0 0-15,0 0 0,0 0 0,0 0 16,1 0-16,-1 0 0,0 0 16,0 0-16,-21-21 15,0 0 1,0 0-16,-21-1 0,0 1 15</inkml:trace>
  <inkml:trace contextRef="#ctx0" brushRef="#br0" timeOffset="3776.13">11493 2582 0,'0'0'15,"22"0"-15,-1-21 0,0 0 0,0 21 0,-21-21 16,0 0-16,0 0 0,0-1 15,0 1-15,0 0 16,-21 0-16,0 21 0,0 0 16,-1 0-16,1 0 0,-21 0 15,21 21-15,-22 0 0,1 0 0,21 1 16,-21-1-16,-1 0 0,1 21 16,0 1-16,-1-22 0,1 21 0,0 0 15,-1 22-15,1-22 0,21 1 16,-22-1-16,22 0 0,21 1 0,0-1 15,0 0-15,0 1 0,0-1 16,0 0-16,21-21 0,22 22 0,-22-22 16,0 21-16,21-21 0,-20 1 0,20-1 15,0 0-15,-21 0 0,22-21 16,-1 21-16,-21-21 0,22 0 0,-22 0 16,21 0-16,-21 0 0,22 0 0,-22 0 15</inkml:trace>
  <inkml:trace contextRef="#ctx0" brushRef="#br0" timeOffset="4231.77">12023 2963 0,'0'22'0,"0"-44"0,0 1 16,-22 21-1,1 0 1,0 0-16,0 0 0,0 0 15,0 0-15,-1 21 0,1 1 0,0-22 16,21 21-16,-21 0 0,0 0 16,0 0-16,21 22 0,0-22 0,-22 0 0,22 0 15,-21 21-15,21-20 16,0-1-16,0 0 0,0 0 0,0 0 16,0 0-16,21 1 0,1-22 0,-1 21 15,0-21-15,0 0 0,21 0 16,-20 0-16,20 0 0,-21 0 0,21-21 15,-20 21-15,20-22 0,-21 1 0,0 0 16,0 0-16,1 0 0,-1-22 16,-21 22-16,21 0 0,-21-21 0,0 21 15,0-22-15,0 22 0,-21 0 0,0 0 16,-1 0-16,1-1 0,-21 1 16,21 21-16,-22 0 0,1-21 15,21 21-15,-21 0 0,-1 0 0,22 0 16,0 0-16,-21 0 0,20 0 0,1 21 15,0-21-15,21 21 16,21-21 0,0 0-16,22 0 0,-22 0 15,21 0-15</inkml:trace>
  <inkml:trace contextRef="#ctx0" brushRef="#br0" timeOffset="4567.81">12552 2477 0,'0'0'0,"0"-43"15,0 22 1,0 42 0,-21 0-1,21 22-15,0-22 0,-22 21 0,22 1 16,0-1-16,0 21 0,0-20 15,-21 20-15,21-20 0,-21 20 0,0-21 16,21 22-16,0-22 0,-21 1 0,0 20 16,21-42-16,-22 22 0,22-1 15,0-21-15,0 21 0,0-20 16,0-1-16,0 0 0,0 0 16,0-42-1,22 0 1,-22 0-16,21-1 0,0 1 15,0-21-15,-21 21 0,21-22 0</inkml:trace>
  <inkml:trace contextRef="#ctx0" brushRef="#br0" timeOffset="4876.63">12827 2455 0,'0'0'0,"0"-21"0,0 0 0,0 0 16,0 42 15,-21 0-31,21 22 0,0-1 16,0 0-16,-21 1 0,21 20 15,-22-21-15,1 22 0,0-22 0,21 22 16,0-22-16,-21 0 0,0 1 0,21-1 16,-21 0-16,21 1 0,0-1 0,0 0 15,0 1-15,0-22 0,0 0 16,0 0-16,0 0 0,0 1 15,0-1-15,0 0 0,0 0 16,21-21 0,0 0-16,0 0 0,-21-21 15,21 0-15,0 0 0,1-1 0,-1 1 16,0 0-16,0-21 0</inkml:trace>
  <inkml:trace contextRef="#ctx0" brushRef="#br0" timeOffset="5311.92">13039 3027 0,'0'0'0,"21"0"15,0 0-15,0 0 16,0 0-16,22 0 0,-22 0 0,21 0 15,-21-21-15,0 0 0,22 21 0,-22-22 16,0 22-16,0-21 0,0 21 16,1-21-16,-22 0 0,0 0 15,0 0-15,-22-1 16,1 22-16,-21 0 16,21 0-16,0 0 0,-22 0 15,22 0-15,-21 22 0,21-1 0,-1 0 16,-20 0-16,21 0 0,0 0 0,21 22 15,0-22-15,-21 21 0,21-21 16,0 1-16,0 20 0,0-21 0,0 0 16,0 22-16,0-22 0,21 0 0,0 0 15,-21 0-15,21-21 0,0 21 16,0 1-16,1-22 0,20 0 0,-21 0 16,0 0-16,22 0 0,-22 0 0,21 0 15,0 0-15,-20 0 0,20-22 16,0 1-16,1 0 0,-22 0 15,21 0-15,0 0 0</inkml:trace>
  <inkml:trace contextRef="#ctx0" brushRef="#br0" timeOffset="5627.74">13906 2963 0,'0'0'0,"0"-21"0,0 0 16,0 0-16,0 0 0,0 0 15,-21 21 1,0 0-1,0 0-15,0 0 0,0 21 0,-1 0 16,22 0-16,-21 0 16,0 22-16,21-22 0,0 0 0,-21 21 15,21-21-15,0 22 0,-21-22 16,21 21-16,0-21 0,0 1 0,0 20 16,0-21-16,0 0 0,0 0 0,0 1 15,0-1-15,21-21 0,0 21 16,0-21-16,0 0 0,1 0 0,-1 0 15,0 0-15,85 0 16,-85 0-16,21 0 0,1-21 0,-22 0 16,21-1-16,-21 1 0,22-21 15,-1 21-15,-21-22 0,0 22 0,22-21 16,-22 0-16,0-1 0</inkml:trace>
  <inkml:trace contextRef="#ctx0" brushRef="#br0" timeOffset="5932.29">14520 2540 0,'0'0'0,"21"-42"0,-21 21 0,0-22 0,0 22 16,0 0-16,0 0 0,0 0 16,-21 42-1,0 0 1,21 0-16,-21 0 0,21 22 0,-21-22 16,21 21-16,-21 0 0,-1 22 15,22-22-15,0 1 0,0 20 0,-21-21 16,0 1-16,21-1 0,-21 0 15,21 22-15,0-22 0,0-21 16,-21 22-16,21-1 0,0 0 0,0-20 16,-21 20-16,21-21 0,0 0 0,0 0 15,0 1-15,0-1 0,0 0 0,0 0 16,21-21 0,0 0-16,0 0 0,0 0 15,0-21-15,1 0 0,-1 0 16,21-1-16,-21 1 0,0 0 0,1 0 15</inkml:trace>
  <inkml:trace contextRef="#ctx0" brushRef="#br0" timeOffset="7024.66">14838 3006 0,'-21'0'31,"-1"21"-15,22 0-16,-21 0 15,21 0-15,0 1 0,0-1 0,0 0 16,0 0-16,-21 21 0,21-20 16,0-1-16,0 0 0,0 21 0,-21-21 15,21 1-15,0-1 0,0 0 0,0 0 16,0 0-16,0 0 16,21-21-16,0 0 0,0 22 0,1-22 15,20 0-15,-21 0 16,0 0-16,0 0 0,1-22 0,20 1 15,-21 21-15,0-21 0,22 0 0,-22 0 16,0 0-16,0-1 0,0-20 16,0 21-16,1 0 0,-1 0 0,0-22 15,0 43-15,-21-21 0,0 0 0,21 21 16,-21 21 15,-21 0-15,0 0-16,21 1 0,-21-1 0,0 0 15,21 0-15,-22 21 0,22-20 0,-21-22 16,21 21-16,0 0 0,0 0 16,0 0-16,0 0 15,21-21-15,1 0 0,-1 0 16,0 0-16,0 0 0,0 0 16,0 0-16,1-21 0,-1 21 15,-21-21-15,0 0 0,21 0 0,-21 0 16,21-1-16,-21 1 0,0 0 0,0 0 15,0 0-15,0 0 0,0-1 16,0 1-16,-21 0 0,0 21 16,21-21-16,-21 21 0,21-21 15,-22 21-15,22-21 32,22 21-32,-1 0 15,0 0-15,0 0 0,0-22 0,0 22 16,22 0-16,-22 0 0,0 0 0,0 0 15,0 0-15,1 0 0,-1 0 16,0 0-16,0 22 0,0-1 16,0 0-16,-21 0 15,0 0-15,0 0 0,0 1 16,0-1 0,0 0-16,0 0 0,0 0 0,0 0 15,0 1-15,0-1 0,0 0 0,0 0 16,0 0-16,0 0 0,0 1 15,0-1-15,0 0 16,-21-21 15,21-21-15,0 0-16,0-1 0,0 1 16,0 0-16,0 0 0,0 0 15,21-22-15,1 22 0,-22 0 0,21 0 16,0-21-16,0 20 0,21-20 15,-20 21-15,-1 0 0,21 0 0,-21-1 16,0 1-16,1 0 0,20 21 16,-21 0-16,0 0 0,0 0 0,1 0 15,20 0-15,-21 21 0,0-21 16,0 21-16,-21 1 0,22-1 0,-22 21 16,0-21-16,0 0 0,0 1 15,0 20-15,0-21 0,0 0 0,-22 0 16,1 1-16,21-1 0,-21 0 0,21 0 15,0 0-15,-21-21 0,21 21 0,-21-21 16,21 22 0,-21-22-16,-1 0 31,22-22-31,0 1 0,-21 0 0,21 0 16,0 0-16,0 0 0,-21-1 15</inkml:trace>
  <inkml:trace contextRef="#ctx0" brushRef="#br0" timeOffset="7324.49">15409 2667 0,'0'0'0,"-21"0"0,-42 0 15,41 21 1,44-21 31,-44 0-16,1 0-15,0 0-16,0 0 15,21 21-15,0 1 31</inkml:trace>
  <inkml:trace contextRef="#ctx0" brushRef="#br0" timeOffset="7597.33">14139 2773 0,'0'0'0,"21"0"31,1 0-15,20 0-16,-21 0 0,21 0 16,-20 0-16,20 0 0,-21 0 0,21 0 15,-20 0-15,20 0 0,-21 0 0,0 0 16,0 0-16,1 0 0,-1 0 15,-21-21 1,0 0 0</inkml:trace>
  <inkml:trace contextRef="#ctx0" brushRef="#br0" timeOffset="8056.06">16954 2307 0,'0'21'15,"0"1"1,0-1-16,0 0 15,0 0-15,0 21 0,0-20 16,0-1-16,0 0 0,0 0 0,0 0 16,0 0-16,0 1 0,0-1 15,0 0-15,0 0 0</inkml:trace>
  <inkml:trace contextRef="#ctx0" brushRef="#br0" timeOffset="8305.96">16722 2731 0,'0'0'0,"0"21"0,0 0 15,21-21 1,0 21-1,0-21-15,0 0 0,0 0 16,1 0-16,20 0 0,-21 0 16,0 0-16,0 0 0,1 0 0,-1 0 15,21 0-15,-21 0 0,0 0 16,1 0-16,-1-21 16,-21 0-1,0 0-15,0-1 16,0 1-16</inkml:trace>
  <inkml:trace contextRef="#ctx0" brushRef="#br0" timeOffset="8547.62">16806 2413 0,'0'0'0,"-21"0"16,21-21 15,21 21-31,0 0 0,1 0 16,-1 0-16,0 0 0,0 0 15,0-21-15,0 21 0,1 0 0,-1 0 16,0 0-16,0 0 0,0 0 16,-21-21-1</inkml:trace>
  <inkml:trace contextRef="#ctx0" brushRef="#br0" timeOffset="9192.25">17166 2180 0,'0'0'0,"-21"0"0,0 0 0,0 0 0,-1 0 16,1 0-16,21-21 0,-21 21 15,0 0-15,0 0 0,0 0 0,-1 0 16,1 0-16,0 0 0,0 0 0,0 0 16,0 21-16,-1-21 0,1 21 15,0-21-15,0 22 0,0-22 0,21 21 16,-21 0-16,-1 0 0,22 0 0,-21 0 15,21 1-15,0 20 16,-21-21-16,21 21 0,0-20 0,-21 20 16,21-21-16,0 21 0,0-20 0,0 20 15,0-21-15,0 0 0,0 0 16,0 1-16,0-1 0,0 0 0,0 0 16,0 0-16,21 0 0,0 1 0,0-22 15,1 21-15,-1 0 0,0-21 16,0 0-16,21 0 0,-20 21 15,-1-21-15,0 0 0,0 0 16,21 0-16,-20 0 0,20 0 0,-21 0 0,21 0 16,-20 0-16,20 0 0,-21 0 15,21 0-15,1-21 0,-22 21 16,0-21-16,21 21 0,-20-21 0,-1-1 16,0 1-16,0 0 0,0 0 0,-21-21 15,0 20-15,21-20 0,-21 0 16,22-1-16,-22 1 0,0 0 0,0-1 15,0 22-15,-22-21 0,1 21 0,0-22 16,-21 22-16,21 0 0,-22 0 16,22 21-16,0-21 0,-21 0 0,-1 21 15,22 0-15,0 0 0,-21-22 0,20 22 16,1 0-16,-21 0 0,21 0 16,0 0-16,-1 0 0,1 0 15,0 0-15,0 0 0,0 0 0,0 22 16,-1-22-16,1 0 0,0 21 15,0 0-15,0-21 0</inkml:trace>
  <inkml:trace contextRef="#ctx0" brushRef="#br0" timeOffset="12552.46">9737 4022 0,'21'0'78,"0"0"-78,0 0 16,0 0-16,0 0 0,1 0 15,-1 21-15,0-21 0,0 0 0,0 0 16,22 0-16,-22 0 0</inkml:trace>
  <inkml:trace contextRef="#ctx0" brushRef="#br0" timeOffset="13731.57">12658 4339 0,'21'0'0,"0"0"16,0-21 0,-42 21 62,0 0-63,0 21-15,-1-21 16,1 21-16,0 1 0,0-22 0,0 21 16,-22 0-16,1-21 0,21 21 0,-21 0 15,-1 0-15,-20 1 0,20-1 16,1 0-16,-21 0 0,20 0 0,-20 0 15,-1 1-15,22-1 0,-22 0 0,1 0 16,-1 0-16,22 0 0,-21 1 0,-1 20 16,22-21-16,-22 21 15,1-20-15,-1-1 0,1 21 0,-1-21 16,22 0-16,-22 1 0,1 20 0,-1-21 16,-20 0-16,20 0 0,1 1 0,-1 20 15,1-21-15,-22 0 0,22 0 16,-1 1-16,1-1 0,-1 0 0,1-21 15,-1 21-15,1 0 0,-22 0 0,21-21 16,1 22-16,-1-1 0,1-21 0,21 21 16,-22-21-16,1 21 0,20-21 15,1 21-15,0-21 0,-1 21 0,22-21 16,0 0-16,0 22 0,0-22 0,-1 0 16,1 0-16,21 21 15,21-21 48,-21-21-63,22 21 0,-22-22 15,21 22-15</inkml:trace>
  <inkml:trace contextRef="#ctx0" brushRef="#br0" timeOffset="14308.42">9461 5249 0,'0'-21'16,"0"42"30,0 1-46,0-1 0,-21 0 16,0 0-16,0 0 16,0 0-16,0 1 0,21-1 15,-22 0-15,1 0 0,0 0 16,21 0-16,-21-21 0,0 22 16,0-22-1,21 21 1,0 0-1,21-21 1,0 0-16,0 21 0,0 0 0,0-21 16,1 21-16,-1-21 0,0 22 0,0-1 15,21-21-15,-20 21 0,-1 0 0,0 0 16,0 0-16,0-21 16,0 22-16,1-1 15,-1-21-15,0 0 0,0 0 16,0 0-16,0 0 0,1-21 15</inkml:trace>
  <inkml:trace contextRef="#ctx0" brushRef="#br0" timeOffset="15079.79">14309 4276 0,'0'0'0,"0"-21"16,-22 21-1,22 21 48,0 0-63,0 0 0,0 0 0,0 0 15,0 1-15,0 20 0,22-21 0,-22 21 16,0 1-16,0-1 0,0 0 16,0 1-16,0-1 0,0 0 0,21 22 15,-21-22-15,0 22 0,0-22 0,0 22 16,0-22-16,0 21 0,0-20 0,0 20 15,0-20-15,-21 20 0,-1-21 0,22 22 16,-21-22-16,0 1 16,0-1-16,21 0 0,-21 1 0,21-1 15,-21 0-15,-1 1 0,22-22 0,0 0 16,0 21-16,0-21 0,0 1 0,0-1 16,0 0-16,0 0 15,0-42 32,0 0-47</inkml:trace>
  <inkml:trace contextRef="#ctx0" brushRef="#br0" timeOffset="15395.58">13864 5757 0,'0'0'0,"-21"0"0,0 0 16,21 22 15,21-1-31,0-21 16,0 21-16,22 0 0,-22-21 0,0 21 15,0 0-15,21-21 0,-20 22 0,-1-1 16,0 0-16,0-21 0,0 21 15,0 0-15,1-21 0,-22 21 0,21 1 16,0-22-16,0 21 16,0-21 15,0 0-31,-21-21 16,22 21-16,-1-22 0</inkml:trace>
  <inkml:trace contextRef="#ctx0" brushRef="#br0" timeOffset="15684.42">14626 5694 0,'0'0'0,"-21"0"47,0 21-47,0 0 15,-1 0-15,22 1 0,-21-1 16,0 0-16,21 0 0,-21-21 0,0 21 16,0 0-16,21 1 0,-22-1 0,1 0 15,0 0-15,21 0 0,-21-21 0,21 21 16,-21 1-16,21-1 0,-21-21 16,21 21-1,0-42 16</inkml:trace>
  <inkml:trace contextRef="#ctx0" brushRef="#br0" timeOffset="16495.48">16764 4191 0,'0'0'0,"0"-21"0,0 0 0,-21 21 16,21-21-1,0-1-15,21 22 47,0 0-47,0 0 0,0 22 16,1-22-16,-1 21 0,0 0 15,0 0-15,0 21 0,22-20 0,-1 20 16,-21-21-16,43 21 0,-22 1 0,0-1 16,22 0-16,-1 1 0,1-1 0,-1 0 15,22 22-15,-22-22 0,22 22 16,-21-1-16,20-20 0,1 20 15,0 1-15,20-22 0,1 21 0,-21-20 16,21 20-16,-22-20 0,22-1 0,-42 0 16,20 1-16,-20-1 0,-1-21 0,1 21 15,-22 1-15,1-22 0,-1 0 16,-21 0-16,21 0 0,-20 1 0,-1-1 16,0-21-16,0 0 0,-21 21 0,21-21 15,0 0-15,1 0 16,-1 0-16,-21-21 15,21 21-15,-21-21 0,0-1 16,21 22-16,-21-21 0,0 0 16,21 21-16,-21-21 0,0 0 15,0 0-15,0-1 0,0 1 16,21 21-16</inkml:trace>
  <inkml:trace contextRef="#ctx0" brushRef="#br0" timeOffset="16972.25">19389 5186 0,'0'0'0,"-22"0"16,22-21-16,-21 21 0,0 0 15,21 21 32,0 0-47,0 0 16,21-21-16,-21 21 0,21-21 0,1 22 15,-22-1-15,21-21 0,0 21 0,0-21 16,0 21-16,0 0 0,1-21 16,-1 21-16,0-21 0,0 0 15,-21 22-15,21-22 0,-21 21 16,0 0-1,0 0-15,-21 0 0,0-21 16,0 21-16,0-21 0,-1 22 0,1-22 16,-21 21-16,21-21 0,-22 21 15,22-21-15,-21 21 0,21 0 0,-22-21 16,22 21-16,0 1 0,-21-1 0,21-21 16,-22 21-16,22-21 0,0 21 0,0 0 15,0-21-15,-1 0 0,1 21 0,0-21 16,0 22-1</inkml:trace>
  <inkml:trace contextRef="#ctx0" brushRef="#br0" timeOffset="43872.28">6181 6287 0,'0'-22'0,"0"1"31,-22 21-15,22 21 15,-21-21-15,21 22-16,0-1 0,0 21 15,-21-21-15,21 22 0,0-1 0,-21 21 16,21-20-16,0 20 0,-21 1 0,0-1 16,-1 1-16,1-1 0,0 1 15,0 20-15,0-20 0,0 21 0,-1-22 16,-20 1-16,21-1 0,0 1 0,0-1 16,-22-21-16,43 22 0,-21-22 0,0-21 15,21 22-15,0-22 0,0 21 16,0-21-16,0 1 0,0-1 15,0 0-15,0-42 32,0 0-32,0-1 15,0-20-15,21 21 0,-21-21 0,0-1 16,21-20-16</inkml:trace>
  <inkml:trace contextRef="#ctx0" brushRef="#br0" timeOffset="44795.86">6032 6371 0,'22'-21'0,"-1"21"15,0 0-15,0 0 16,0 0-16,0 0 15,1 0-15,-1 0 0,0 0 0,21 0 16,1 0-16,-1 0 0,0 0 16,22 0-16,20 0 0,1 0 0,0 0 15,-1 0-15,22 0 0,-21 0 16,21 0-16,0 0 0,21 0 0,0 0 16,0 0-16,21 0 0,-21 0 0,21 21 15,-21-21-15,21 0 16,0 0-16,0 0 0,1 0 0,-22 21 15,21-21-15,0 0 0,-21 0 0,21 0 16,0 0-16,0 22 0,1-22 0,-22 21 16,0-21-16,0 21 0,-22-21 15,1 0-15,-21 21 0,0-21 0,-1 0 16,-20 21-16,-22-21 0,0 0 0,1 21 16,-1-21-16,-21 0 0,0 22 15,1-22-15,-1 0 0,-21 21 16,0 0-16,0 0 15,0 0-15,0 0 16,0 1-16,-21-1 16,-1 0-16,1 0 0,0 0 0,0 22 15,21-22-15,-21 21 0,0-21 0,-1 22 16,1-1-16,21 0 0,0 1 0,-21-1 16,21 0-16,0 1 0,0 20 15,0-21-15,0 22 0,0-22 0,0 22 16,0-22-16,21 22 0,-21-22 0,0 0 15,0 22-15,21-22 0,-21 0 0,0 1 16,0-1-16,0 22 0,0-43 0,0 21 16,0 0-16,0 1 0,0-22 15,0 21-15,0-21 0,-21 1 16,21-1-16,-21 0 0,0 0 0,0-21 16,0 21-16,-1-21 0,1 0 0,-21 21 15,21-21-15,-22 0 0,22 0 0,-21 0 16,0 0-16,-1 0 0,1 0 0,-22 0 15,1 0-15,-22 0 0,1 0 16,-1-21-16,-21 21 0,0-21 0,0 21 16,-21 0-16,22-21 0,-22 21 0,-22-21 15,22 21-15,-21-21 0,-21 21 0,21 0 16,0 0-16,-43 0 0,22 0 0,-1-22 16,-20 22-16,21 0 0,-22 0 15,22 0-15,-22-21 0,22 21 16,0 0-16,-1 0 0,22-21 0,0 21 15,0-21-15,21 21 0,0-21 16,21 21-16,21-21 0,1-1 0,-1 22 16,43 0-16,-22-21 0,43 21 0,0-21 15,0 21-15,21-21 0,0 0 16,0 0 0,42 21-16,-21-22 0,0 22 0,22-21 15,-1 0-15,0 0 0,1 21 0,20-42 16,-21 20-16</inkml:trace>
  <inkml:trace contextRef="#ctx0" brushRef="#br0" timeOffset="46339.14">6964 6900 0,'0'0'0,"21"-21"0,-21 0 0,0 0 0,0 0 16,0 0 0,-21 21-1,0 0-15,21 21 16,-22 0-16,22 0 0,0 0 16,-21 22-16,0-1 0,21 0 0,-21 1 15,0 20-15,0 1 0,-1-1 0,1 1 16,-21-1-16,21 1 0,0-1 15,-1 1-15,-20-22 0,21 0 0,0 1 16,0-1-16,-1-21 0,1 0 0,0 0 16,0 1-16,21-1 0,-21-21 15,21-21 17,0-1-32,0 1 0,0-21 0,0 21 15,0-22-15,0 1 0,21 21 16,-21-21-16,0-1 0,0 1 0,21 0 15,-21 20-15,21-20 0,-21 21 0,0 0 16,21 0-16,1 21 16,-1 0-1,-21 21-15,0 0 0,21 21 0,-21-21 16,0 22-16,0-22 0,21 21 0,0-21 16,-21 22-16,21-22 0,43 85 31,-64-85-31,21 0 0,0 0 0,0-21 15,1 0-15,-1 21 0,0-21 16,0 0-16,21 0 0,-20 0 0,20 0 16,-21-21-16,21 0 0,-20 0 0,-1 0 15,21 0-15,-21-1 0,0-20 0,1 21 16,-1-21-16,0 20 0,-21-20 16,21 0-16,0 21 0,-21-22 0,21 22 15,-21 0-15,0 0 0,0 0 0,0-1 16,0 44 15,0-1-31,0 0 0,0 0 16,0 0-16,0 22 0,-21-22 15,21 21-15,0-21 0,0 0 16,0 22-16,0-22 0,0 21 0,0-21 16,0 1-16,0-1 0,21 0 0,-21 0 15,22-21-15,-1 21 0,0-21 16,0 0-16,0 0 0,0 0 15,1 0-15,-1 0 0,21 0 0,-21 0 16,0-21-16,22 0 0,-22 0 0,21 0 16,-21-1-16,22-20 0,-22 21 15,21-21-15,-21-1 0,1 1 0,-1 0 16,0-1-16,0 22 0,-21-21 0,21 21 16,-21-22-16,0 22 0,0 0 0,-21 21 15,0 0 1,0 0-16,0 21 15,-1 0-15,1 0 0,21 1 0,0-1 16,0 0-16,0 21 0,0-21 16,0 22-16,0-22 0,0 0 0,21 0 15,1 22-15,-22-22 0,21 0 0,0 0 16,0 0-16,0 0 0,0 1 0,-21-1 16,22 0-16,-22 0 15,-22-21 16,1 0-31,0 0 0,0-21 16,0 0-16,0 0 16,-1 21-16,1-22 0,0 22 0,0 0 15,21 22 17,0-1-32,21-21 15,0 21-15,0 0 0,1-21 16,20 0-16,-21 21 0,0-21 0,22 0 15,-22 0-15,21 0 0,0 0 0,-20 0 16,20 0-16,0 0 0,-21 0 16,22 0-16,-22-21 0,0 21 0,21-21 15,-20 0-15,-1 0 0,0-22 16,0 22-16,0-21 0,0 21 0,1-22 16,-1-20-16,0 20 0,-21-20 15,21-1-15,0 1 0,0 21 0,1-22 16,-1 22-16,-21-22 0,21 22 0,0 0 15,0 20-15,-21-20 0,0 21 16,0 0-16,0 0 0,0-1 0,0 1 16,0 42 15,-21 1-31,0-1 0,21 0 0,-21 21 16,0-21-16,-1 22 0,22-1 0,-21 0 15,21 22-15,-21-22 0,0 1 16,21 20-16,0-21 0,0 1 15,0 20-15,0-20 0,0-1 0,0 0 16,0 1-16,0-22 0,0 21 0,0-21 16,21 0-16,0 22 0,-21-22 15,21-21-15,1 21 0,-1 0 0,0-21 16,0 0-16,0 0 0,0 0 0,1 0 16,-1 0-16,0 0 0,0 0 0,0 0 15,0-21-15,1 0 0,-1 0 16,0 21-16,0-21 0,0-1 0,0 1 15,-21 0-15,0 0 0,0-21 16,0 20-16,0 1 0,0-21 0,0 21 16</inkml:trace>
  <inkml:trace contextRef="#ctx0" brushRef="#br0" timeOffset="46556.03">8678 7218 0,'0'0'0,"-21"0"0,0 0 16,42 0-1,0 0 1,0 0-16,1 0 0,20-21 0,-21 21 16,21 0-16,1-21 0,-22-1 15,21 22-15,1-21 0,-22 21 16,21-21-16,-21 21 0,0-21 0,1 21 16,-22-21-16,0 0 15,0-1-15,-22 1 16,1 21-16,0-21 0,0 21 15</inkml:trace>
  <inkml:trace contextRef="#ctx0" brushRef="#br0" timeOffset="46780.9">7662 6837 0,'0'0'0,"21"0"94,1 0-94</inkml:trace>
  <inkml:trace contextRef="#ctx0" brushRef="#br0" timeOffset="47231.36">10477 6604 0,'0'21'16,"0"0"-16,0 1 16,0-1-16,0 0 0,-21 0 0,0 21 15,0-20-15,21-1 0,-21 0 0,21 21 16,0-21-16,-21 1 0,21-1 0,-22 21 16,22-21-16,0 0 15,0 1-15,0-1 0,0 0 16,0 0-16,22-21 31</inkml:trace>
  <inkml:trace contextRef="#ctx0" brushRef="#br0" timeOffset="47437.26">10160 7112 0,'0'0'0,"0"21"0,0 0 15,21-21 1,0 22-16,0-22 0,1 0 16,20 0-16,-21 0 0,0 0 0,22 0 15,-22 21-15,21-21 0,-21 0 16,0 0-16,1 0 0,20 0 0,-21 0 16,0 0-16,0 0 0,1 0 0,-22-21 15,21 21-15,0-22 0,-21 1 16,0 0-16,0 0 0</inkml:trace>
  <inkml:trace contextRef="#ctx0" brushRef="#br0" timeOffset="47640.13">10393 6773 0,'-21'0'0,"42"0"0,-42-21 15,-1 21-15,1-21 16,21 0-1,21 21 1,1 0-16,-1-21 16,0 21-16,0 0 0,0 0 15,0 0-15,1 0 0,-1-21 0,0 21 16,0 0-16,0-22 0,0 22 0,1-21 16,-1 21-16</inkml:trace>
  <inkml:trace contextRef="#ctx0" brushRef="#br0" timeOffset="48155.83">10710 6329 0,'0'0'0,"-21"0"0,-21 0 16,21-21-16,-22 21 0,22 0 0,0 0 15,0 0-15,-22 0 0,22 0 16,0 0-16,-21 21 0,21-21 0,-22 21 0,22 0 15,-21 0-15,21 1 0,-22 20 16,22-21-16,-21 21 0,-1-20 16,22 20-16,0 0 0,0 1 0,0-22 15,0 21-15,-1 0 0,22 1 0,0-22 16,0 21-16,0 1 0,0-22 16,0 21-16,0 0 0,22-20 0,-1 20 15,21-21-15,-21 21 0,22-20 0,-22-1 16,21 0-16,0 0 0,1 0 0,-1 0 15,22 1-15,-22-22 0,0 0 16,22 0-16,-22 0 0,22 0 0,-22 0 16,21 0-16,1 0 0,-22 0 0,22-22 15,-22 1-15,0 0 0,1 0 16,-1-21-16,0 20 0,-20-20 0,-1 0 16,0 21-16,0-43 0,0 22 15,-21-1-15,0-20 0,0-1 0,0 1 16,0-1-16,0 1 0,-21 21 0,-21-22 15,21 43-15,-1-21 0,-20 20 16,0-20-16,-1 42 0,-20-21 16,21 21-16,-22 0 0,22 0 0,-22 0 0,1 21 15,20-21-15,1 21 0,0 0 0,-1-21 16,22 22-16,0-1 16,0-21-16,21 21 0,0 0 15</inkml:trace>
  <inkml:trace contextRef="#ctx0" brushRef="#br0" timeOffset="48705.61">12763 6477 0,'0'0'0,"22"-21"0,20 0 16,-21 21-1,0 0 1,-21 21-16,0 21 16,0-21-16,0 22 0,0-1 15,0 0-15,0 1 0,0-1 0,0 22 16,-21-1-16,21 1 0,-21-1 0,0 1 15,0-1-15,-1 22 0,1-1 0,0-20 16,0-1-16,0 22 0,0-21 0,-1-1 16,1 1-16,21-1 0,-21-21 15,21 22-15,-21-22 0,21 1 0,0-1 16,0 0-16,0 1 0,0-22 16,0 0-16,0 0 0,0 0 0,0-42 31,21-21-31,-21 21 0,0-22 0,21 1 15,-21 0-15,21-1 0,-21-20 16,22-1-16,-22 1 0</inkml:trace>
  <inkml:trace contextRef="#ctx0" brushRef="#br0" timeOffset="49528.13">12806 6583 0,'0'0'0,"-21"-42"16,-1-22-16,22 43 15,0 0-15,0 0 0,22-1 16,-1 22-16,0 0 0,21 0 16,1 0-16,-1-21 0,21 21 0,1 0 15,21 0-15,-22 0 0,22 0 0,-1-21 16,22 21-16,0 0 0,0 0 16,21 0-16,0-21 0,0 21 0,21 0 15,0 0-15,0 0 0,1-21 0,20 21 16,0 0-16,-21 0 0,22 0 0,-22 0 15,0 0-15,21 0 0,-20 0 16,-1 0-16,-21 0 0,21 0 0,-42 0 16,21 0-16,-21 0 0,-1 0 15,-20 0-15,0 0 0,-1 0 0,-20 0 16,-1 0-16,-20 0 0,-1 0 0,0-21 16,-20 21-16,-1 0 0,0 0 15,0 0-15,-42 21 31,0 0-31,0 0 0,-1 0 0,1 22 16,0-1-16,0 0 0,0 1 16,21-1-16,-21 21 0,21 1 0,-22-22 15,22 22-15,-21-1 0,21 1 0,0-1 16,0 1-16,0-1 0,0 1 0,0 20 16,0-20-16,0-1 0,21 1 15,-21-1-15,22 1 0,-22-1 0,0-20 16,0 20-16,0 1 0,0-22 15,0 22-15,0-22 0,0 0 0,0 22 16,0-22-16,0 0 0,0-20 0,0 20 16,0-21-16,0 0 0,0 0 0,0 1 15,0-1-15,0 0 16,-22-21-16,1 0 0,0 0 0,0 0 16,0 0-16,-22 0 0,22 0 0,-21 0 15,0 0-15,-1-21 16,-20 21-16,-1-21 0,1-1 0,-1 22 0,-20-21 15,-22 0-15,21 0 0,-42 0 16,21 0-16,0 21 0,-21-22 0,0 1 16,0 0-16,-21 21 0,0-21 0,0 0 15,21 21-15,-21 0 0,0 0 0,-1-21 16,-20 21-16,42 0 0,-21 0 0,0 0 16,21 0-16,0 0 0,21 0 15,0 0-15,21 0 0,-20 0 0,41 0 16,-21 0-16,22 21 0,-1-21 0,1 0 15,-1 0-15,22 0 0,0 0 0,-1 0 16,1 0-16,21 0 0,0 0 0,0 0 16,21-21 15,0-1-31,21 1 16,0 0-16,0 0 0,0 0 0,0 0 15,22-1-15</inkml:trace>
  <inkml:trace contextRef="#ctx0" brushRef="#br0" timeOffset="50189.27">14055 7070 0,'0'0'0,"0"-43"0,0 22 0,0-21 0,0 21 0,0 0 15,0-1-15,0 1 0,0 0 16,-22 21-16,1 0 15,-21 0-15,21 0 0,0 0 0,-22 0 16,1 21-16,0 0 0,20 1 0,-20 20 16,0-21-16,-1 21 0,1 22 0,0-22 15,21 22-15,-22-1 0,22-20 16,-21 20-16,21 1 0,-1-1 0,1-21 16,21 22-16,0-22 0,0 1 0,0-1 15,21-21-15,1 21 0,-1-20 0,21-1 16,-21 0-16,22 0 0,-1 0 0,0-21 15,1 0-15,-1 0 0,21 0 16,-20 0-16,20 0 0,-20-21 16,20 0-16,1 0 0,-1 0 0,1-22 15,-1 22-15,-21-21 0,22-1 0,-22-20 16,1 21-16,-1-22 0,-21 1 0,21-1 16,-20-21-16,-22 22 0,0 21 0,0-22 15,0 1-15,-22 20 0,-20 1 16,0 0-16,-22 20 0,1 1 0,-22 0 15,22 0-15,-22 21 0,0 0 0,1 0 16,20 0-16,1 21 0,-1 0 0,22 0 16,-1 1-16,22-1 0,0 21 15,21-21-15,0 22 0,0-1 16,0 0-16,21 22 0,0-22 0,22 0 16,-1 22-16,0-1 0,1-20 0,20 20 15,-20-20-15,20-1 0,1 21 0,-22-20 16,0-1-16,1 22 0,-22-22 15,21 0-15,-42 22 0,0-22 0,0 0 16,0 1-16,0-1 0,-21 0 0,0 1 16,-22-1-16,22-21 0,-21 22 0,21-22 15,-22 0-15,22 0 0,0-21 0,0 21 16,0-21-16,21-21 31,0 0-31,0 0 0,0 0 16,21-1-16,0-20 0,0 21 15,0-21-15,1-1 0</inkml:trace>
  <inkml:trace contextRef="#ctx0" brushRef="#br0" timeOffset="51492.3">14690 7493 0,'0'-21'0,"0"42"0,0-63 0,21 21 15,-21-1-15,0 44 31,-21-1-31,21 0 0,0 0 16,0 0-16,-22 0 0,22 22 16,0-22-16,0 0 0,0 0 0,0 22 15,0-22-15,0 0 0,0 0 0,0 0 16,0 0-16,0 1 0,0-1 16,22-21-16,-1 0 15,0 0-15,0 0 16,0 0-16,0-21 0,1 21 15,-1-22-15,0 1 0,-21 0 0,21 0 16,0 0-16,0 0 0,1-1 0,-22 1 16,21 0-16,0-21 0,-21 21 0,21 21 15,-21-22-15,0 1 0,0 42 47,0 1-47,0-1 0,0 0 16,0 0-16,0 0 0,-21 0 0,21 1 15,0-1-15,0 0 0,0 0 0,0 0 16,21 0-16,-21 1 0,21-22 16,0 21-16,1-21 0,-1 0 0,0 0 15,21 0-15,-21 0 0,1 0 16,20 0-16,-21 0 0,21 0 0,-20 0 16,20 0-16,-21-21 0,21-1 15,-20 1-15,-1 0 0,21 0 0,-42 0 16,21-22-16,0 22 0,-21 0 0,0-21 15,0 21-15,0-22 0,0 22 0,0 0 16,0 0-16,0 0 0,0-1 16,-21 22-16,0 0 0,0 0 15,0 0-15,0 22 0,21-1 0,-22 0 16,1 0-16,0 0 0,21 0 16,0 22-16,-21-22 0,21 0 0,0 43 15,0-43-15,0 0 0,0 0 16,0 0-16,21 0 0,0-21 15,-21 22-15,21-1 0,1-21 0,-1 0 0,0 21 16,0-21-16,0 0 0,0 0 16,1 0-16,-1 0 0,0 0 0,0 0 15,0-21-15,0 21 0,1-21 0,-1-1 16,0 22-16,-21-21 0,21 0 0,0 0 16,0 0-16,-21 0 0,22-1 0,-22 1 15,21 21-15,-21-21 0,0 42 47,0 0-31,0 1-16,0-1 0,0 0 15,0 0-15,0 0 0,0 0 16,0 1-16,0-1 16,0 0-1,21-21-15,0 0 16,0 0-16,0 0 15,1 0-15,-1-21 0,0 0 16,0-1-16,0 1 0,-21 0 16,21 0-16,1 0 0,-22 0 0,21-1 15,-21 1-15,0 0 0,21 0 0,0 21 16,-21-21-16,0 42 31,0 0-31,0 0 0,0 0 16,0 1-16,0-1 15,-21 0-15,21 0 0,0 0 0,0 0 16,0 1-16,0-1 16,21 0-16,0-21 15,0 0-15,1 0 16,-1 0-16,0 0 0,0 0 16,0-21-16,0 21 0,1-21 0,-1-1 15,0 22-15,0-21 0,0 0 0,-21-21 16,21 21-16,1-1 0,-22 1 0,0-21 15,0 21-15,0 0 0,0-1 16,0 1-16,0 0 16,-22 21-16,1 0 0,0 0 15,0 21-15,21 0 0,0 1 16,-21-22-16,21 21 0,-21 0 0,21 0 16,0 0-16,0 0 0,0 1 0,0-1 15,0 0-15,0 0 0,0 0 16,21-21-16,0 21 0,0-21 15,0 22-15,0-22 16,1 0-16,-1 0 0,0 0 16,0-22-16,0 22 0,-21-21 15,0 0-15,21 0 0,1 0 16</inkml:trace>
  <inkml:trace contextRef="#ctx0" brushRef="#br0" timeOffset="51768.4">16997 6498 0,'0'0'0,"-64"-42"16,43 42-16,0 0 15,0 0-15,21 21 16,0 0-16,0 0 0,0 1 15,-21 20-15,21-21 0,0 0 0,0 22 16,0-22-16,0 0 0,0 0 0,0 0 16,0 0-16,0 1 0,0-1 0,0 0 15,0 0-15,0 0 0</inkml:trace>
  <inkml:trace contextRef="#ctx0" brushRef="#br0" timeOffset="51972.28">16616 6900 0,'0'22'15,"21"-22"1,0 0-16,0 0 16,0 0-16,22 0 0,-22 0 0,0 0 15,0 0-15,0 0 0,1 0 0,-1 0 16,0 0-16,0 0 0,0 0 0,0 0 15,1 0-15,-1 0 0,0 0 0,-21-22 16,0 1-16,0 0 16,0 0-16</inkml:trace>
  <inkml:trace contextRef="#ctx0" brushRef="#br0" timeOffset="52179.48">16595 6541 0,'0'0'0,"-22"-22"0,22 1 32,22 0-32,-1 21 15,0 0-15,0 0 0,0-21 0,0 21 16,22 0-16,-22 0 0,0-21 0,21 21 16,-20 0-16,20 0 0,-21 0 15,0 0-15,0 0 0,1-21 16,-1 21-16,0-22 15</inkml:trace>
  <inkml:trace contextRef="#ctx0" brushRef="#br0" timeOffset="52636.08">16976 6181 0,'0'0'16,"-22"0"-16,-20-21 0,21 21 0,0 0 15,0 0-15,-22 0 0,22 0 16,-21 0-16,-1 21 0,22 0 16,-21-21-16,0 21 0,-1 0 0,1 22 15,0-22-15,-1 21 0,22 0 0,-21 22 16,21-22-16,-1 1 0,1 20 0,21-21 16,0 22-16,0-22 0,0 1 15,21 20-15,1-21 0,-1-20 0,21 20 16,0 0-16,-20-21 0,41 22 0,-21-22 15,1 21-15,-1-21 0,0 1 0,1-1 16,-1-21-16,0 0 0,1 0 0,20 0 16,-20 0-16,-1 0 0,-21 0 15,21-21-15,1-1 0,-1 1 16,-21 0-16,22 0 0,-22-21 0,0-1 16,0 1-16,0 0 0,-21-22 0,21 22 15,-21-22-15,0-20 0,0 20 0,0 1 16,0-1-16,-21 22 0,0-1 15,0 1-15,0 0 0,-22 21 0,1-1 16,0 1-16,21 21 0,-22 0 0,1 0 16,0 0-16,-1 0 0,1 0 0,0 0 15,-1 21-15,22-21 0,-21 22 16,21-22-16,-22 21 0,22-21 0,21 21 16</inkml:trace>
  <inkml:trace contextRef="#ctx0" brushRef="#br0" timeOffset="53288.02">19664 6117 0,'0'0'0,"0"-21"0,0 0 16,0 42 0,-21 0-1,21 22-15,0-22 0,-22 42 0,1-20 16,21 41-16,-21-20 0,0 20 16,0 1-16,0 0 0,21-1 15,-22 1-15,1 0 0,-21-1 0,21 1 16,0 0-16,-1-1 0,1 1 0,0-21 15,0-1-15,0 1 0,0-22 0,21 0 16,-22 1-16,22-1 0,-21 0 16,21-21-16,0 1 0,0-1 0,0 0 15,21-42 17,-21 0-32,22-22 0,-1 22 15,-21-21-15,21-1 0,0 1 16</inkml:trace>
  <inkml:trace contextRef="#ctx0" brushRef="#br0" timeOffset="54211.76">19770 6117 0,'0'0'0,"0"-21"0,0 0 0,0 0 16,-22 21-16,22-21 15,0-1-15,22 22 16,-1-21-16,0 21 16,21 0-16,1 0 0,-1 0 15,0-21-15,22 21 0,20 0 0,1 0 16,21 0-16,0-21 0,0 21 0,21 0 16,0 0-16,0-21 0,0 21 15,21 0-15,0 0 0,0 0 0,0 0 16,22-21-16,-22 21 0,21 0 0,0 0 15,1 0-15,-22 0 0,21 0 16,-21 0-16,1-22 0,-22 22 0,0 0 16,0-21-16,0 0 0,-22 21 0,1-21 15,-21 21-15,0-21 0,-22 21 16,1 0-16,-22 0 0,0-21 0,1 21 16,-22 0-16,0 0 0,0 0 0,0 0 31,0 0-16,-21 21 1,0 0-16,0 0 16,0 0-16,0 0 0,0 22 0,0-22 15,0 21-15,-21 1 0,0-22 0,21 21 16,-21 22-16,0-22 0,21 21 0,0 1 16,-21-1-16,-1 1 0,1-1 15,0 22-15,21-21 0,-21 20 0,21-20 16,-21 20-16,21-20 0,0 21 15,0-1-15,0-20 0,0 20 0,0-20 16,0-1-16,0 1 0,0-1 16,0-20-16,0-1 0,0 22 0,0-22 15,0-21-15,0 21 0,21 1 0,-21-22 16,0 0-16,0 21 0,0-20 0,0-1 16,-21 0-16,0 0 0,21 0 15,-22-21-15,1 0 0,0 21 16,0-21-16,0 0 0,0 0 0,-1 22 15,-20-22-15,0 0 0,-1 0 0,1 0 16,-21 0-16,20 0 0,-20 0 16,-1 0-16,-20 0 0,20 0 0,-21 0 15,-20 0-15,-1 0 0,0-22 16,0 22-16,-21-21 0,0 21 0,-21-21 16,21 21-16,0-21 0,-21 0 0,0 21 15,-22-21-15,22 21 0,-21-22 0,-1 22 16,1 0-16,0-21 0,-1 21 0,1 0 15,0 0-15,21 0 0,-1 0 0,1-21 16,21 21-16,0 0 0,21 0 16,1 0-16,20 0 0,0 0 0,22 0 15,-1 0-15,1 0 0,20 0 0,1-21 16,0 21-16,21 0 0,-1 0 16,1 0-16,42-21 31,1 21-31,-1 0 0,0-21 15,0-1-15,21 22 0,-20-21 16,20 0-16,0 0 0,-21 0 0,22 0 16</inkml:trace>
  <inkml:trace contextRef="#ctx0" brushRef="#br0" timeOffset="54859.41">20828 6731 0,'21'0'0,"0"0"0,0 0 16,1 0-16,-1 0 16,0 0-16,0-21 0,0 21 15,0-21-15,22 21 0,-22-21 0,0-1 16,-21 1-16,21 21 0,-21-21 16,0 0-16,-21 0 15,0 21-15,-21 0 0,-1 0 0,-20-21 16,20 21-16,-20 0 0,-1 0 0,22 0 15,-21 0-15,-1 21 0,22-21 0,-1 21 16,1 0-16,0 0 0,-1 0 16,22 1-16,0-1 0,0 0 0,21 21 15,0-21-15,0 1 0,0-1 0,21 0 16,0 21-16,22-21 0,-22 22 0,21-22 16,0 0-16,1 21 15,-1 1-15,0-22 0,-20 21 0,20-21 16,0 22-16,-21-1 0,22-21 0,-43 22 15,21-22-15,-21 0 0,0 21 0,0-21 16,-21-21-16,0 22 0,-22-1 0,1-21 16,0 0-16,-22 21 0,22-21 15,-22 0-15,22 0 0,-22 0 0,22-21 16,-21 21-16,20-21 0,22-1 0,-21 1 16,21 0-16,-1 0 0,1 0 0,0 0 15,21-1-15,-21 1 0,21-21 16,0 21-16,0 0 0,0-1 0,0 1 15,0 0-15,21 0 0,0 0 16,0 0-16,1 21 0,-1-22 0,0 22 16,21 0-16,-21-21 0,22 21 0,-1 0 15,0-21-15,-20 21 0</inkml:trace>
  <inkml:trace contextRef="#ctx0" brushRef="#br0" timeOffset="55536.04">21061 7112 0,'0'0'0,"42"21"15,-21-21-15,0 0 0,1 0 16,20 0-16,-21 0 16,0-21-16,22 21 0,-22-21 0,0 21 15,21-21-15,-21 21 0,1-21 0,-22-1 16,21 1-16,-21 0 0,0 0 15,0 0-15,0 0 0,0-1 0,-21 1 16,-1 21 0,1 0-16,-21 0 0,21 0 0,0 0 15,-22 0-15,22 21 0,0 1 0,-21-1 16,20 0-16,1 21 0,-21-21 0,21 22 16,21-22-16,0 21 0,-21 1 15,21-1-15,0-21 0,0 21 16,0-20-16,21 20 0,0-21 0,0 0 15,0 0-15,22 1 0,-1-1 0,-21 0 16,43-21-16,-22 0 0,0 21 0,1-21 16,20 0-16,-21 0 0,1 0 15,20-21-15,-20 21 0,-1-21 0,0 0 16,1-1-16,-22-20 0,21 21 0,0-21 16,-20-1-16,-1 1 0,0-22 0,0 22 15,0 0-15,0-22 0,1 22 16,-22-22-16,21 1 0,0 21 0,0-22 15,-21 22-15,0-22 0,21 22 16,-21 0-16,0 20 0,0 1 0,0 0 16,0 0-16,0 42 15,0 0-15,0 0 16,0 22-16,0-1 0,-21 0 0,21 1 16,-21-1-16,21 0 0,-21 22 0,21-22 15,-21 1-15,-1 20 0,22-21 0,0 22 16,0-22-16,-21 1 0,21 20 15,0-21-15,0-20 0,0 20 0,0 0 16,0-21-16,0 22 0,0-22 0,0 0 16,0 0-16,0 0 0,21 1 0,1-22 15,-1 0-15,0 0 16,0 0-16,0 0 16,0-22-16,1 1 0,-1 0 15,-21 0-15,21 0 0,-21-22 0</inkml:trace>
  <inkml:trace contextRef="#ctx0" brushRef="#br0" timeOffset="55727.93">21950 6964 0,'21'0'31,"0"0"-31,0 0 0,0 0 0,1 0 15,-1 0-15,0 0 0,21-21 16,-21 21-16,22 0 0,-1-21 0,0 21 16,1-22-16,-1 1 0,0 21 0,22-21 15</inkml:trace>
  <inkml:trace contextRef="#ctx0" brushRef="#br0" timeOffset="56011.76">23410 6371 0,'0'-21'16,"-21"21"0,21 21-1,-21 0-15,21 1 0,-21-1 16,21 0-16,0 0 0,0 0 0,0 0 15,-21 1-15,21-1 0,0 0 16,-22 0-16,22 0 0,0 0 16,0 1-16,0-1 0,0 0 15,0 0-15,-21-21 0,21 21 16,-21-21-16</inkml:trace>
  <inkml:trace contextRef="#ctx0" brushRef="#br0" timeOffset="56219.61">22923 6879 0,'0'0'0,"-21"21"15,42 1 1,1-22 0,20 0-16,-21 0 0,0 0 0,22 0 15,-22 0-15,0 0 0,21 0 16,-21 0-16,22 0 0,-22 0 0,21 0 15,-21 0-15,1-22 0,20 1 0,-21 21 16,0 0-16,-21-21 0,21 21 0,-21-21 16,22 0-16</inkml:trace>
  <inkml:trace contextRef="#ctx0" brushRef="#br0" timeOffset="56427.49">23050 6456 0,'0'0'16,"0"-21"-16,-21 21 0,42 0 31,1 0-31,-1 0 0,0 0 16,0 0-16,0 0 0,22-21 0,-22 21 16,21 0-16,0 0 0,1 0 15,-22 0-15,21-22 0,1 22 0,-22-21 16,21 21-16,-21 0 0,0-21 0</inkml:trace>
  <inkml:trace contextRef="#ctx0" brushRef="#br0" timeOffset="56919.99">23707 6054 0,'0'0'0,"-43"0"0,1 0 16,21 0-16,-22 0 0,1 0 16,21 0-16,-21 21 0,-1-21 0,22 21 15,-21 0-15,-1 0 0,22-21 0,-21 43 16,0-22-16,20 0 0,-20 21 16,0-20-16,21 20 0,-1 0 15,1 1-15,-21 20 0,21-21 0,21 1 16,-21-1-16,21 0 0,-22 1 0,22-1 15,0 0-15,0 1 0,0-1 16,0-21-16,0 22 0,22-1 0,-1-21 16,0 0-16,21 0 0,-21 1 0,1-1 15,20-21-15,0 0 0,-21 21 0,22-21 16,-1 0-16,0 0 0,1 0 0,-22-21 16,21 21-16,1-21 0,-1-1 15,0 1-15,-21 0 0,22-21 0,-22 21 16,21-22-16,-21 1 0,1-22 15,-1 22-15,0-21 0,0-1 0,-21 22 16,0-22-16,0 1 0,0-1 16,-21 22-16,0 0 0,0-1 0,-1 1 15,-20 21-15,21 0 0,-21-1 0,20 22 16,1 0-16,0 0 0,-21 0 0,21 0 16,-22 0-16,22 0 0,-21 22 15,21-22-15,-22 0 0,22 21 0,-21 0 16,-1-21-16</inkml:trace>
  <inkml:trace contextRef="#ctx0" brushRef="#br0" timeOffset="57485.66">15007 5122 0,'0'0'0,"21"0"16,0 0-16,22 0 16,-22 22-16,0-22 0,0 21 0,22 21 15,-1-21-15,0 0 0,-21 22 0,22-22 16,-1 21-16,-21-21 0,0 1 0,22-1 15,-22 0-15,0 0 0,-21 0 16,21 0-16,0-21 0,-21 22 16</inkml:trace>
  <inkml:trace contextRef="#ctx0" brushRef="#br0" timeOffset="57683.55">15663 5017 0,'0'0'0,"0"-22"0,0 44 16,0 20-16,-21-21 15,0 21-15,0 1 0,0-1 16,-1 0-16,-20 1 0,21-1 0,-21 0 16,20 1-16,-20-22 0,0 21 15,-1 1-15,22-22 0,-21 21 0,0-21 16,20 0-16,1 1 0,0-22 15,21 21-15</inkml:trace>
  <inkml:trace contextRef="#ctx0" brushRef="#br0" timeOffset="58167.63">19960 4466 0,'0'0'0,"21"21"16,0-21-16,1 22 0,-1-1 15,-21 0-15,21 21 0,0-21 0,0 1 16,0 20-16,1-21 0,-1 21 0,0-20 16,0 20-16,0-21 0,0 0 15,1 22-15,-1-22 0,0-21 0,0 21 16,0 0-16,-21-42 47,0 0-47</inkml:trace>
  <inkml:trace contextRef="#ctx0" brushRef="#br0" timeOffset="58323.54">20468 4572 0,'0'0'15,"0"-21"-15,0 0 16,-21 42-16,0 0 16,-22 0-16,1 0 0,0 22 15,-1-1-15,1-21 0,-21 22 0,20-1 16,1 0-16,-22 1 0,22-1 15,0 0-15,-22-21 0,22 22 0,21-22 16,-22 0-16</inkml:trace>
  <inkml:trace contextRef="#ctx0" brushRef="#br0" timeOffset="68929.24">9334 5842 0,'-21'21'0,"0"-21"0,21 21 0,-21-21 16,0 22-16,0-1 15,-1-21-15,1 21 0,0 0 16,0-21-16,0 21 0,0-21 0,-1 21 16,1-21-16,21 22 15,-21-22-15,0 0 0,21 21 16,21-21 62,0 0-62,0-21-16,-21-1 0,22 22 0,-1-21 15,0 21-15,-21-21 0,21 21 0,0-21 16,0 0-16,1 0 0,-1-1 15,21 1-15,-42 0 0,21 0 16,0 0-16,22-22 0,-22 22 0,0 0 16,0 0-16,22 0 0,-22 0 15,21-22-15,0 22 0,1 0 16,-1 0-16,22 0 0,-22-1 0,-21 22 16,21-21-16,1 0 0,-1 0 15,-21 21-15,22-21 0,-1 0 0,-21-1 16,21 22-16,-20-21 0,20 0 0,-21 21 15,21-21-15,-20 0 0,20 0 16,0 21-16,1-22 0,-22 1 0,21 0 16,0 0-16,-20 0 0,20 21 0,0-21 15,-21-1-15,22 1 0,-22 21 16,0-21-16,0 0 0,0 0 16,22 21-16,-22-21 0,0-1 0,0 22 15,0-21-15,22 0 0,-22 0 0,21 0 16,1 0-16,-22-1 0,21 1 15,0 21-15,1-21 0,-22 0 0,21 0 16,1 0-16,-22 21 0,21-22 0,-21 1 16,22 21-16,-22-21 0,21 21 15,-21-21-15,0 0 0,22 21 0,-22-21 16,0-1-16,21 22 0,1-21 0,-1 0 16,0 0-16,1 21 0,-1-21 15,0 0-15,1-1 0,-1 22 0,0-21 16,-20 0-16,20 21 0,-21-21 15,0 21-15,0 0 0,1-21 16,-1 21-16,-21-21 0,21 21 0,0 0 16,-21-22-16,21 22 0,0-21 15,1 21-15,-1-21 16,0 21-16,-21-21 0,21 21 0,0-21 16,0 21-16,-21-21 15,22 21-15,-1 0 16,0-22-16,0 1 31,0 21-15,-42 0 46,0 0-62,0 21 0,0 1 16,-1-22-16,1 21 0,-21 0 15,0 0-15,-1 0 0,1 0 0,0 1 16,-22 20-16,1-21 0,-1 0 0,22 0 16,-22 22-16,1-22 0,-1 0 15,1 21-15,-1-20 0,22 20 0,-22 0 16,1-21-16,21 22 0,-22-1 0,1 0 16,-1 1-16,22-22 15,-22 21-15,1 1 0,-1-1 0,1 0 16,-1-21-16,22 22 0,-22-1 0,1-21 15,21 22-15,-22-22 0,22 21 16,-22-21-16,22 22 0,-22-22 0,22 0 16,-21 21-16,20-21 0,-20 1 0,20-1 15,1 0-15,-21 21 0,20-21 16,1 1-16,0-1 0,-1 0 0,1 0 16,0 0-16,-1-21 0,1 21 0,21 1 15,-22-1-15,22-21 0,0 21 16,0 0-16,0-21 0,0 21 0,21 0 15,-22-21-15,1 22 0,0-22 16,21 21-16,-21-21 0,0 21 0,0 0 16,-1-21-16,1 21 15,21 0-15,-21-21 0,0 22 0,0-1 16,0-21-16,-1 21 0,1 0 0,0-21 16,0 21-16,0-21 0,0 21 15,-1-21-15,1 22 16,0-1-1,0-21 17,21 21-17,21-42 32,0 21-47,-21-21 0,21-1 16,1 22-16,-1-21 0,21 0 0,-21 0 15,0 0-15,22-22 0,-1 22 16,0-21-16,1 21 0,-1-22 0,22 1 16,-1 0-16,1-1 0,20 1 0,-20 0 15,20-1-15,1 1 0,-21 0 16,20 21-16,-20-22 0,20 1 0,-20 21 16,-1-22-16,1 1 0,-1 21 15,1-21-15,-1-1 0,22 1 16,-21 21-16,-1-22 0,1 1 0,-1 0 15,1-1-15,-1 1 0,1 0 0,-1-1 16,-21 1-16,22 0 0,-22 21 0,1-1 16,-1-20-16,0 21 0,-21 0 15,22 0-15,-22-1 0,0 1 0,0 0 16,0 21-16,1-21 0,-1 0 0,0 0 16,0 21-16,0-22 0,-21 1 15,21 21-15,1-21 0,-1 0 16,0 0-16,0 21 0,0-21 0,0 21 15,1-22-15,-1 22 0,0 0 0,0-21 16,0 0-16,0 21 16,1-21-16,-1 21 0,0 0 0,0-21 15,0 21 1,-21-21-16,21 21 0,1 0 16,-1 0 15,-42 0 16,-1 0-32,1 21-15,-21 0 16,21-21-16,0 21 0,-1 0 16,-20 0-16,21 1 0,-21-1 0,-1 0 15,1 0-15,0 0 0,-1 22 16,1-22-16,-22 21 0,22-21 0,-21 22 15,-1-1-15,1 0 0,-1 1 16,1 20-16,-22-21 0,21 1 0,-20 20 16,20-20-16,-20-1 0,-1 0 0,21 22 15,-20-22-15,20 0 0,-20 1 0,-1-1 16,21-21-16,-20 22 0,20-1 16,-20 0-16,-1 1 0,21-1 15,1-21-15,-22 21 0,22 1 0,20-1 16,-20-21-16,21 22 0,-1-22 0,1 21 15,0-21-15,20 0 0,-20 1 16,21 20-16,0-42 0,0 21 0,-1 0 16,1 0-16,0 1 0,0-1 15,21 0-15,-21-21 0,0 21 0,-1-21 0,1 21 16,21 0-16,-21-21 0,0 0 16,21 22-16,-21-22 0,0 0 15,21 21-15,-22-21 31,22 21-31,-21-21 16,21 21 0,-21-21-1,21 21-15,-21-21 16,42 0 62,0-21-62,0 21-16,1-21 15,-1 21-15,0-21 0,21 0 0,1-1 16,-22 1-16,21-21 0,22 21 0,-1-22 16,1 1-16,20 0 0,1-1 0,0-20 15,20 21-15,1-22 0,-21 22 16,21-1-16,-22-20 0,1 21 15,0-1-15,-1 1 0,1 0 0,0-1 16,-22 1-16,22 0 0,-22-1 0,22 22 16,-21-21-16,-1-1 0,1 1 15,-1 0-15,1-1 0,-22 1 0,21 0 0,-20-1 16,20 1-16,-20 0 0,20-1 16,-21 1-16,22 21 0,-22-21 15,22-1-15,-22 22 0,0 0 0,1 0 16,-22-22-16,21 22 0,1 21 15,-22-21-15,21 0 0,-21 0 0,22 21 16,-22-21-16,0-1 0,0 22 0,0-21 16,0 21-1,-21-21-15,22 21 0,-44 21 94,1-21-16,21-21-78,-21 21 16,0 0-16,0 0 0</inkml:trace>
  <inkml:trace contextRef="#ctx0" brushRef="#br0" timeOffset="76276.13">6858 5186 0,'0'0'0,"-21"0"16,0 0-16,21 21 15,-22-21-15,1 21 16,42-21 15,1 0-15,20 0-16,-21-21 0,0 21 0,22-21 15,-1 0-15,-21 0 0,21-1 16,1 1-16,-22 0 0,0 0 16,21 0-16,-20 0 0,-22-1 0,21 1 15,-21 0-15,0 0 0,0 0 16,0 0-16,0-1 0,-21 22 0,-1 0 15,1 0-15,0 0 0,0 0 16,-21 22-16,20 20 0,1-21 16,0 21-16,0-20 0,0 20 0,21 0 15,0 1-15,0-22 0,0 21 16,0-21-16,0 22 0,0-22 16,0 0-16,0 0 0,21 0 0,0-21 15,0 0-15,0 0 16,1 0-16,-1 0 15,0 0-15,0 0 0,0-21 0,0 0 16,1 21-16,-1-21 0,0 0 0,0-1 16,0 1-16,22-21 0,-22 21 15,0 0-15,0-1 0,0 1 0,0 0 16,1 21-16,-1-21 0,0 21 16,0 0-16,0 21 15,-21 0-15,0 0 0,0 1 0,0-1 16,0 0-16,0 0 15,0 0-15,0 0 0,0 1 0,-21-1 0,0 0 16,21 0-16,-21 0 0,0 0 16,-1 1-16,22-44 47,22 1-47,-22 0 15,21 0-15,0 0 0,0 0 0,0-1 16,22 1-16,-22-21 0,0 21 0,0 0 15,0-1-15,0 1 0,1 21 16,-1-21-16,-21 42 31,0 0-15,0 1-16,0-1 0,-21 0 0,21 0 16,-22 0-16,22 0 0,-21 1 0,21-1 15,0 0-15,0 0 16,21-21-1,1 0-15,-1 0 0,21 0 16,-21 0-16,0 0 0,22 0 16,-1-21-16,-21 21 0,22-21 0,-22 0 15,21-1-15,-21 1 0,22-21 0,-22 21 16,0 0-16,0-22 0,0 1 16,0 0-16,-21 20 0,0-20 15,22 0-15,-22-1 0,0 1 0,21 0 16,-21-1-16,0 22 0,0 0 15,0 0-15,0 0 0,-21 21 16,-1 0-16,1 0 16,0 21-16,0 0 15,21 21-15,-21-20 0,0 20 0,21 0 16,-22 1-16,22-1 0,-21 21 0,21-20 16,-21-1-16,21-21 0,0 22 15,0-1-15,0-21 0,0 21 0,0-20 16,0-1-16,21 0 0,0-21 0,1 21 15,-1-21-15,0 0 16,0 0-16,0 0 0,0 0 0,1 0 16,-1 0-16,0 0 0,0 0 0,21-21 15,-20 0-15,20 21 0,0-21 16,-21-1-16,22 1 0,-22 0 0,21 0 16,-21 0-16,-21 0 0,22-1 0,-22 1 15,0 0-15,0 0 16,0 0-16,-22 21 15,1 0-15,0 21 16,0 0-16,0 0 16,21 0-16,0 1 0,-21-1 0,21 0 15,0 0-15,-22 0 0,22 0 16,0 1-16,0-1 16,0 0-16,22-21 15,-1 0-15,0 0 0,0 0 0,0 0 16,0 0-16,1 0 0,-1 0 15,0-21-15,0 0 0,0 21 0,0-22 16,1 1-16,-1 21 0,0-21 0,0 0 16,0 0-16,0 0 0,1-1 15,-22 1-15,21 21 0,-21 21 47,0 1-47,-21-1 0,21 0 16,-22 0-16,1 0 0,21 0 15,-21-21-15,21 22 0,0-1 16,-21-21-16,21-21 47,21-1-47,-21 1 16,21 0-16,0 0 0,-21 0 15,22 0-15,-22-1 0,21 22 16,-21-21-16,21 21 0,0 0 15,0 0 1,-21 21-16,21 1 16,-21-1-1,0 0-15,0 0 0,0 0 16,22 0-16,-22 1 16,21-22-16,0 21 0,0-21 15,0 0-15,22 0 0,-22 0 16,0 0-16,21 0 0,-21 0 0,22 0 15,-22 0-15,21-21 0,-21 21 0,1-22 16,-1 22-16,0-21 16,0 0-16,0 0 0,-21 0 0,0 0 15,21-22-15,-21 22 0,0 0 0,0 0 16,0 0-16,0-1 16,0 1-16,0 0 0,-21 21 15,0 0 1,0 0-16,0 21 0,21 0 15,-21 1-15,-1-1 0,1 0 16,0 0-16,21 0 0,0 0 0,-21 1 16,21-1-16,0 0 0,-21 0 0,21 0 15,0 0-15,0 1 16,21-1-16,0-21 16,0 0-16,0 0 15,1 0 1,-1-21-16,0 21 0,-21-22 0,21 1 15,-21 0-15,0 0 0,21 0 0,0 0 16,-21-1-16,22-20 0,-22 21 16,0-21-16,21-1 0,0 1 0,0 0 15,-21-1-15,21 1 0,0 0 16,-21-1-16,22 22 0,-22 0 0,21-21 0,-21 20 16,0 1-16,0 0 15,0 42 16,0 0-31,-21 1 16,21-1-16,-22 21 0,22-21 16,-21 22-16,21-22 0,-21 21 0,21 0 15,0-20-15,0 20 0,0 0 16,0-21-16,0 22 0,0-22 0,0 21 16,0-21-16,0 1 0,0-1 0,0 0 15,0 0-15,21-21 0,-21 21 16,21 0-16,1-21 0,-1 0 0,0 0 15,0 0-15,0 0 0,22 0 0,-22 0 16,21 0-16,0-21 0,-20 21 16,20-21-16,0 0 0,-21 0 0,22 0 15,-22-1-15,21 1 0,-21 0 16,1-21-16,-22 21 0,0-1 0,21 1 16,-21 0-16,0 0 15,-21 21-15,-1 0 16,-20 0-16,21 0 0,0 21 15,0-21-15,21 21 0,0 0 16,0 1-16,0-1 0,0 0 16,0 0-16,0 0 0,21-21 15,0 21-15,0-21 0,0 22 16,0-1-16,1-21 0,-22 21 16,21-21-16,-21 21 0,0 0 15,0 0 1,0 1-1,-21-22-15,-1 0 0,1 21 16,0-21-16,0 0 16,0 0-16,0 0 15,-1 0-15,1-21 0,0-1 16,0 22-16,21-21 0,-21 21 16,0-21-16,-1 0 0,1 0 15</inkml:trace>
  <inkml:trace contextRef="#ctx0" brushRef="#br0" timeOffset="76591.41">8297 4720 0,'0'0'15,"-21"0"-15,0 0 0,0 0 0,0 0 0,21-21 32,21 21-17,0 0-15,0 0 0,21-21 0,-20 21 16,20 0-16,0 0 0,1-21 16,-1 21-16,0 0 0,1 0 0,-1 0 15,-21 0-15,0-21 0,0 21 0,1 0 16,-1 0-1,0 0-15,0 0 16,0 0-16,0 0 0,1 0 0,20 0 16,-21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31:34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3281 1334 0,'0'0'0,"0"-22"15,-43 1-15,43 0 16,-21 21-1,21-21-15,0 0 32,0 0-17,0-1-15,0 1 16,0 0 0,0 0-16,0 0 0,0 0 0,0-1 15,0 1-15,0 0 16,0 0-16,0 0 0,0 0 15,-21 21 1,21 21 15,0 0-31,0 0 0,0 0 16,-21 0-16,21 22 0,-21-22 16,21 21-16,0-21 0,0 22 0,-21-1 15,21 0-15,-22 1 0,22-1 0,-21 0 16,21 1-16,0-1 0,-21 0 15,21 22-15,-21-1 0,21-20 0,0 20 16,0 1-16,-21-1 0,0 1 16,21-1-16,-22-20 0,22 20 15,-21 1-15,0-1 0,21 1 0,-21-22 16,21 21-16,0 1 0,-21-22 0,21 1 16,-21 20-16,21-21 0,-22-20 15,22 20-15,0 0 0,0-21 0,0 1 16,0-1-16,0 0 0,-21 0 15,21 0-15,0-42 47,0 0-47,0-21 0,0 20 16,21-20-16,-21 0 0,22-1 16,-1 1-16</inkml:trace>
  <inkml:trace contextRef="#ctx0" brushRef="#br0" timeOffset="1059.44">3175 1185 0,'0'0'0,"-21"0"0,0 0 15,-1-21-15,1 21 32,42 0 14,1 0-46,-1 0 16,0 0-16,0 0 0,21 0 0,-20 0 16,20 0-16,21 0 0,-20 0 15,-1 0-15,22-21 0,-22 21 0,21 0 16,1 0-16,-22 0 0,22 0 16,-1 0-16,1 0 0,-1 0 0,1-21 15,-1 21-15,22 0 0,-22 0 0,22 0 16,-21 0-16,20 0 0,1 0 15,0 0-15,-1 0 0,1 0 0,0 0 16,20 0-16,-20 0 0,0 0 16,-1 0-16,22 0 0,-21 0 15,21 0-15,0 0 0,-1 0 0,1-21 16,-21 21-16,21 0 0,0 0 16,-1 0-16,-20 0 0,21-21 0,0 21 15,0 0-15,-22 0 0,22 0 0,0-22 16,-21 22-16,20 0 0,-20 0 15,21 0-15,0-21 0,0 21 0,-1 0 16,1 0-16,-21 0 0,21 0 16,-22 0-16,22 0 0,-21-21 0,-22 21 15,22 0-15,0 0 0,-22 0 0,22 0 16,-22 0-16,22 0 0,-21 0 16,-1 0-16,1 0 0,-1 0 15,1 0-15,-22 0 0,0 0 0,1 0 16,-1 0-16,-21 0 0,0 0 15,0 0-15,1 0 0,-1 0 16,-21 21 47,0 0-63,0 1 15,0-1-15,-21 0 16,21 0-16,-22 0 0,22 0 15,0 1-15,-21-1 0,21 0 16,-21 21-16,21-21 0,0 22 0,0-1 16,0 0-16,0 1 0,0-1 15,0 0-15,0 22 0,0-22 0,0 1 16,0 20-16,0 1 0,0-22 0,0 21 16,0-20-16,0-1 0,0 22 0,0-22 15,0 0-15,0 1 0,0 20 16,0-21-16,0 1 0,0-1 0,0 22 15,0-22-15,0 0 0,0-21 0,0 22 16,0-1-16,0-21 0,0 22 16,0-22-16,-21 0 0,21 0 0,0 0 15,0 0-15,0 1 0,-21-22 16,21 21-16,0-42 47,-21-1-32,-1 22-15,1-21 0,0 0 0,0 21 16</inkml:trace>
  <inkml:trace contextRef="#ctx0" brushRef="#br0" timeOffset="2135.59">3069 3048 0,'-21'0'0,"21"-21"0,-21 21 32,21-21-32,21 21 78,0 0-78,0 0 15,0 0-15,1 0 0,-1 0 0,21 21 16,-21-21-16,22 0 16,-1 0-16,21 0 0,-20 0 0,20 21 15,1-21-15,-1 0 0,1 0 0,-1 0 16,1 0-16,20 0 0,-20 0 15,21 0-15,-22 0 0,22 0 0,-1 0 16,1 0-16,21 0 0,-21 21 0,20-21 16,-20 0-16,21 0 0,-21 0 15,20 0-15,-20 0 0,0 0 0,-1 0 16,22 0-16,-21 21 0,0-21 0,-1 0 16,1 0-16,0 0 0,-1 0 15,1 0-15,0 0 0,-1 0 0,-20 0 16,20 0-16,1 0 0,0 0 15,-1 0-15,1 0 0,0 0 0,-22 0 16,22 0-16,-22 0 0,22 0 16,-21 0-16,-1 0 0,-21 0 0,22 0 15,-22 0-15,22 0 0,-22 0 0,0 0 16,22 0-16,-22 22 0,1-22 0,20 0 16,-21 0-16,1 0 0,20 0 15,-20 0-15,-1 0 0,21 0 0,-20 0 16,20 0-16,-20 0 0,-1 0 0,0 0 15,1 0-15,-1 0 0,0 0 0,1 0 16,-22 0-16,21 0 0,0 0 16,-20 0-16,20 0 0,-21 0 15,0 0-15,22 0 0,-22 0 0,0 0 16,21 0-16,-21 0 0,1 0 0,-1 0 16,0 0-16,0 0 0,0-22 15,0 22-15,1 0 0,-1 0 16,0 0-16,0 0 15,0 0-15,0 0 16,1 0 0,-22-21 15,-22 21-31,-20 0 0,21-21 16,-21 0-16,20 21 0,-20-21 15</inkml:trace>
  <inkml:trace contextRef="#ctx0" brushRef="#br0" timeOffset="3151.24">4953 1990 0,'0'0'16,"0"-21"-16,0-1 0,0 1 0,0 0 15,0 0 1,0 0-16,0 0 0,0-1 0,0 1 16,0 0-16,-21 21 0,21-21 15,-21 21-15,-1 0 16,1 0-1,21 21-15,-21 0 16,21 22-16,0-22 0,0 21 0,0 0 16,0 1-16,-21 20 0,0-20 0,0-1 15,21 21-15,-22-20 0,1 20 16,-21-20-16,21-1 0,0 21 0,-1-20 16,1-1-16,0 0 0,0 1 15,0-22-15,0 21 0,-1-21 0,1 1 16,21-1-16,0 0 0,-21 0 15,0-21-15,0 0 16,21-21 0,0 0-16,0 0 0,0-1 15,0-20-15,0 21 0,0-21 0,0-1 16,0 1-16,0 0 0,0 20 0,0-20 16,21 0-16,0 21 0,-21-1 15,21 1-15,-21 0 0,21 0 0,1 21 16,-1 0-16,0 0 15,0 21-15,0 0 16,-21 0-16,21 22 0,-21-22 16,0 0-16,22 21 0,-22-20 0,21 20 15,-21-21-15,21 0 0,-21 0 16,21 22-16,0-43 0,-21 21 0,21 0 16,1 0-16,-1-21 0,0 0 0,0 0 15,21 0-15,-20 0 0,20 0 16,-21 0-16,21-21 0,-20 21 0,20-21 15,-21 0-15,0 0 0,0-1 0,1-20 16,-1 21-16,0 0 0,0-22 16,-21 22-16,21-21 0,-21 21 0,0 0 15,0-1-15,0 1 0,0 0 16,0 42 15,0 0-31,0 1 0,0-1 16,0 0-16,0 0 0,-21 0 15,21 0-15,-21 1 0,21 20 0,0-21 16,0 0-16,0 0 0,-21 1 0,21-1 16,0 0-16,-21-21 0,21 21 15,0 0-15,0-42 32,0 0-17,21 0-15,0 0 0,-21-1 16</inkml:trace>
  <inkml:trace contextRef="#ctx0" brushRef="#br0" timeOffset="3455.06">5313 2117 0,'0'0'0,"-21"0"16,-1 0-1,22 21-15,22-21 31,-1 0-31,0 0 16,0-21-16,0 21 0,0 0 16,1-21-16,-22-1 0,0 1 15,0 0 1,-22 21-16,1 0 16,0 0-16,0 0 0,21 21 15,-21 0-15,0 1 16,21-1-16,0 0 15,0 0 1,21-21-16,0 0 16,0 0-16</inkml:trace>
  <inkml:trace contextRef="#ctx0" brushRef="#br0" timeOffset="3979.19">5927 2265 0,'21'0'0,"21"0"16,-21 0-16,0-21 15,-21 0-15,22 21 16,-22-22-16,0 1 16,-22 21-1,1 0-15,0 0 16,0 0-16,-21 0 0,20 0 0,-20 0 15,0 21-15,21-21 0,-22 22 0,1-1 16,21 0-16,-22-21 0,22 21 16,0 0-16,21 0 0,0 1 15,0-1-15,0 0 0,0 0 16,0 0-16,21-21 0,0 21 16,1 1-16,-1-22 0,0 21 0,21-21 15,-21 21-15,1 0 0,20-21 0,-21 21 16,0-21-16,0 21 0,1-21 15,-1 22-15,-21-1 16,0 0-16,0 0 16,-21-21-16,-1 0 0,1 21 15,-21-21-15,21 21 0,-22-21 16,1 0-16,0 0 0,-1 0 0,22 0 16,-21 0-16,0 0 0,20 0 0,-20 0 15,21 0-15,0 0 0,0 0 16,-1 0-16,1 0 0,21-21 15,0 0 1,0 0-16,21 21 16,1-21-16,-1 21 0,0-21 0,0-1 15,21 1-15,-20 0 0,20 0 0</inkml:trace>
  <inkml:trace contextRef="#ctx0" brushRef="#br0" timeOffset="4434.93">6540 1799 0,'0'0'15,"0"-21"-15,0 0 0,-21 42 47,21 0-47,-21 0 16,21 22-16,0-22 0,0 0 15,0 21-15,0-20 0,-21 20 0,0 0 16,21 1-16,-21-22 0,21 21 0,-22 0 16,1 1-16,0-1 0,21 0 15,0 22-15,-21-22 0,21 1 0,-21-1 16,21 0-16,0 1 0,0-22 15,0 21-15,0 0 0,0-20 0,0-1 16,0 0-16,21 0 0,0 0 0,0 0 16,0-21-16,1 22 0,-1-22 15,0 0-15,0 0 0,0 0 0,0 0 16,1 0-16,-1 0 0,21 0 16,-21-22-16,0 22 0,1-21 0,-1 0 15,0 0-15,21 21 0,-21-21 0,1 0 16,-22-1-16,21 1 0,-21 0 0,21 0 15,-21 0-15,0 0 0,0-1 16</inkml:trace>
  <inkml:trace contextRef="#ctx0" brushRef="#br0" timeOffset="4663.37">6244 2223 0,'-21'0'0,"42"-22"31,0 22-31,0 0 0,1 0 16,20-21-16,-21 21 0,21-21 0,1 21 15,-1 0-15,0-21 16,1 21-16,-1 0 0,0 0 0,-20 0 0,20-21 16,-21 21-16,0 0 0,0 0 0,1 0 15,-22-21-15,21 21 0,0-22 16,-21 1-16,21 21 0</inkml:trace>
  <inkml:trace contextRef="#ctx0" brushRef="#br0" timeOffset="5199.13">8086 1545 0,'0'-21'15,"0"0"1,0 0 0,0 42 31,0 0-47,0 0 15,0 0-15,0 1 0,0-1 0,0 0 16,0 0-16,0 0 0,0 0 15,-22 1-15,22 20 0,0-21 0,-21 0 16,21 0-16,0 1 0,0-1 0,0 0 16,0 0-16,0 0 0,0 0 15,0 1-15,0-1 16,0 0 0,21-21 15,1-21-16,-22 0 1,0-1 0</inkml:trace>
  <inkml:trace contextRef="#ctx0" brushRef="#br0" timeOffset="5495.46">7853 1947 0,'0'0'16,"-21"22"-16,-1-22 15,22 21-15,22-21 32,-1 0-32,0 0 0,21 0 15,-21 0-15,22 0 0,-22 0 0,21 0 16,1 0-16,-22 0 0,21 0 16,-21 0-16,22 0 0,-22 0 0,0 0 15,0 0-15,0 0 0,0 0 16,-21-21 46,0-1-62,0 1 16,-21 21-16,21-21 0,0 0 16</inkml:trace>
  <inkml:trace contextRef="#ctx0" brushRef="#br0" timeOffset="5794.29">7853 1482 0,'0'0'16,"-21"-21"-16,-1 21 0,44 0 46,-1 0-46,0 0 0,21-22 0,-21 22 16,22 0-16,-22 0 0,0 0 0,21 0 16,-20 0-16,-1 0 0,0 0 15,0 0-15,0 0 0,0 0 0,1 0 16,-1 0 0,-21-21 15</inkml:trace>
  <inkml:trace contextRef="#ctx0" brushRef="#br0" timeOffset="6522.98">8382 1185 0,'0'0'0,"-21"-21"0,0 21 0,-1 0 16,1-21-16,0 21 15,-21 0-15,21 0 0,-1 0 16,1 0-16,-21 0 0,21 0 0,0 0 16,-1 0-16,-20 0 0,21 0 15,0 0-15,-22 21 0,22 0 0,-21-21 16,21 22-16,0-1 0,-22 0 0,22 0 15,0 0-15,-21 0 0,20 1 16,1-1-16,-21 0 0,21 0 0,0 21 16,-1-20-16,1-1 0,21 21 0,-21 0 15,21-20-15,-21 20 0,21 0 16,0-21-16,0 22 0,0-1 0,0-21 16,0 22-16,0-22 0,0 21 15,0-21-15,0 22 0,0-22 16,21 0-16,0 0 0,0 0 0,-21 0 15,43 1-15,-22-1 0,0-21 0,0 21 16,22 0-16,-1-21 0,0 21 0,-21-21 16,22 0-16,-1 0 0,0 21 15,1-21-15,-1 0 0,0 0 0,1 0 16,-1 0-16,0 0 0,1 0 0,-22 0 16,21 0-16,1 0 0,-22-21 15,21 21-15,-21-21 0,22 21 0,-22-21 16,0 21-16,21-21 0,-21 0 0,1-1 15,-1 22-15,0-21 0,0-21 16,0 21-16,0 0 0,1-22 16,-22 1-16,0 21 0,21-22 0,-21 1 15,0 0-15,0-22 0,0 22 0,0 0 16,0-1-16,0 1 0,-21 0 16,-1 20-16,1-20 0,0 0 0,0-1 15,0 22-15,0-21 0,-22 21 0,22 0 16,0-1-16,-21 1 0,20 0 15,1 21-15,-21 0 0,21 0 0,-22 0 16,1 0-16,0 0 0,21 0 16,-22 21-16,1-21 0,0 21 15,-1 1-15,22-22 0,-21 21 0,21-21 16,-22 21-16,22-21 0,0 21 0,0-21 16,0 21-16,-1-21 0,1 21 15,0 1-15</inkml:trace>
  <inkml:trace contextRef="#ctx0" brushRef="#br0" timeOffset="8867.02">8826 3133 0,'0'0'0,"22"0"31,-1 0-15,0 0-16,0 0 0,0 0 16,0 0-16,1 0 0,-1 0 0,0 0 15,0 0-15,0 0 0,0 0 0,1 0 16,-1 0-16,0 0 0,0 0 16,0 0-16,-21-21 15,21 21 1,1 0 15,-22-22-15,0 1 15,0 0-31</inkml:trace>
  <inkml:trace contextRef="#ctx0" brushRef="#br0" timeOffset="9198.83">9250 2773 0,'0'0'0,"0"-21"16,-21 21-16,21-21 15,0 42 16,0 0-31,0 0 16,0 0-16,0 0 0,0 1 16,0-1-16,0 21 0,0-21 0,0 0 15,0 1-15,0-1 0,0 21 0,0-21 16,0 0-16,0 1 0,0-1 16,0 0-16,0 0 15,0 0-15,-22-21 16,22 21-16,-21-21 15,0 0 1,0-21-16,21 0 16</inkml:trace>
  <inkml:trace contextRef="#ctx0" brushRef="#br0" timeOffset="10319.36">2921 2963 0,'0'22'15,"21"-22"32,0 0-31,0 0-16,1 0 15,-1 21 1</inkml:trace>
  <inkml:trace contextRef="#ctx0" brushRef="#br0" timeOffset="12335.17">4022 3175 0,'0'0'0,"0"-21"0,21 21 16,-21-21 0,21 21-1,-21-21 1,-21 21 46,0 0-62,21 21 0,-22 0 0,1-21 16,0 21-16,0 0 0,0 0 16,0 1-16,-1-1 15,1 0-15,0 0 0,0 0 0,0 22 16,0-22-16,-1 0 0,1 21 16,0-21-16,-21 1 0,21 20 0,-1-21 15,1 0-15,0 22 0,-21-22 16,21 0-16,-1 21 0,-20-21 0,21 1 15,0-1-15,-22 21 0,22-21 16,-21 0-16,0 22 0,20-22 0,-20 21 16,21-21-16,-21 22 0,20-22 0,-20 21 15,21-21-15,-21 22 0,20-22 16,-20 21-16,21-21 0,-21 1 0,20 20 16,-20-21-16,0 0 0,-1 0 15,22 22-15,-21-22 0,0 0 16,-1 0-16,1 0 0,21 1 0,-22-1 15,22 0-15,-21-21 0,21 21 16,-22 0-16,22 0 0,0-21 0,0 22 16,0-1-16,0-21 0,-1 21 15,1-21-15,0 21 0,0-21 0,21 21 16,-21-21-16,0 21 0,-1 1 16,1-22-16,21 21 15,-21-21-15,21 21 16,-21-21-1,21-21 17,21 0-32,0-1 0</inkml:trace>
  <inkml:trace contextRef="#ctx0" brushRef="#br0" timeOffset="13270.69">5948 3196 0,'0'-21'16,"0"0"46,0 42-46,-21-21 0,21 21-16,0 0 0,-22 1 15,22-1-15,0 0 0,0 0 0,0 0 16,0 0-16,-21 1 0,21 20 15,-21-21-15,21 0 0,0 0 0,0 22 16,-21-22-16,21 0 0,-21 21 0,21-20 16,-21-1-16,21 21 0,0-21 15,-22 22-15,22-22 0,-21 21 0,21-21 16,0 22-16,-21-1 0,21 0 16,0 1-16,0-1 0,0 0 15,0 1-15,0-1 0,0 0 0,0-21 16,0 22-16,0-1 0,0 0 0,0-20 15,0 20-15,0-21 0,0 21 0,0-20 16,0 20-16,-21-21 0,21 21 16,-21-20-16,21 20 0,0-21 0,-21 21 15,21-20-15,-22 20 0,1 0 0,21-21 16,0 22-16,-21-22 0,21 21 16,-21-21-16,21 1 0,-21 20 15,21-21-15,0 0 0,0 0 0,0 1 16,-21 20-16,21-21 0,0 0 0,-22 0 15,22 1-15,0-1 16,0 0-16,0 0 16,0 0-1,22-21 17,-22-21-17,21 21-15,0-21 0</inkml:trace>
  <inkml:trace contextRef="#ctx0" brushRef="#br0" timeOffset="14274.85">8191 3048 0,'0'-21'32,"22"21"-1,-1 21-16,-21 0-15,21-21 16,-21 21-16,21 1 0,0-1 16,-21 21-16,21-21 0,1 0 0,-1 1 15,0 20-15,0-21 0,-21 21 16,21-20-16,22 20 0,-22-21 16,0 21-16,0 1 0,21-22 0,1 21 15,-1 1-15,-21-1 0,22 0 0,-1 1 16,0-22-16,1 21 0,-1 0 15,0 22-15,1-22 0,-1 1 0,0-1 16,1 0-16,-22 1 0,21-1 0,-21 0 16,22 1-16,-22-1 0,0 0 15,0 1-15,0-22 0,0 21 0,-21-21 16,22 22-16,-1-22 0,0 0 16,-21 21-16,0-21 0,21 1 0,0-1 15,-21 0-15,0 0 0,0 0 0,21 0 16,1 1-16,-22-1 15,0 0-15,21 0 0,-21 0 16,21-21-16,-21 21 0,0 1 31,-21-22 16,0 0-47,21-22 0</inkml:trace>
  <inkml:trace contextRef="#ctx0" brushRef="#br0" timeOffset="15354.39">381 5165 0,'0'-21'31,"0"-1"-31,0 1 16,-21 21-1,0 0 16,21 21-15,0 1-16,0-1 0,0 21 16,0-21-16,0 0 0,0 22 0,0-1 15,0-21-15,0 22 0,0-1 16,0 0-16,0 1 0,0-1 16,0 0-16,0 1 0,-22 20 15,22-21-15,-21 22 0,21-22 16,-21 1-16,21 20 0,-21-21 0,0 1 15,21-1-15,-21 22 0,-1-22 16,22 0-16,0 1 0,-21-1 0,0 0 16,21 1-16,-21 20 0,21-21 15,0 1-15,-21-1 0,0-21 0,-1 22 16,22-1-16,0 0 0,-21-21 0,0 1 16,0 20-16,21-21 0,0 0 15,0 0-15,0 1 0,0-1 16,0 0-1,0-42 17,0 0-32,0-1 15,0 1-15,0 0 0,0 0 16</inkml:trace>
  <inkml:trace contextRef="#ctx0" brushRef="#br0" timeOffset="17251.59">381 5249 0,'0'-21'31,"21"21"16,0 0-47,0 0 31,1 0-31,-1 0 0,0 0 16,0 0-16,0 0 16,22 0-16,-22-21 0,21 21 0,-21 0 15,22 0-15,-1 0 0,0 0 16,-21 0-16,22 0 0,-1 0 0,0 0 15,1 0-15,-1 0 0,0 0 16,1 0-16,20 0 0,1 0 16,-22 0-16,22-21 0,-1 21 15,-21 0-15,22 0 0,-22 0 0,22 0 16,-22 0-16,22 0 0,-22-21 0,0 21 16,1 0-16,20 0 0,-21 0 15,1-21-15,-1 21 0,0 0 0,22 0 16,-22-22-16,22 22 0,-22 0 15,22 0-15,-22 0 0,21-21 0,-20 21 16,20 0-16,-20-21 0,-1 21 16,21 0-16,-20 0 0,-1 0 15,0 0-15,1 0 0,-22 0 0,21-21 16,1 21-16,-1 0 0,-21 0 16,21 0-16,-20 0 0,20 0 0,-21 0 15,21 0-15,-20 0 0,-1 0 0,21-21 16,-21 21-16,0 0 0,1 0 15,20 0-15,-21 0 0,0 0 0,0 0 16,1 0-16,-1 0 0,0 0 16,0 0-16,0-21 0,0 21 0,1 0 15,-1 0-15,0 0 0,0 0 0,0 0 16,0 0-16,1 0 16,-1 0-16,0 0 15,0 0 1,0 0-1,-21 21 1,21-21-16,-21 21 16,0 0-1,22-21-15,-22 21 16,0 0 0,0 1-16,0-1 15,0 0-15,0 0 16,0 0-16,0 0 0,0 1 15,0-1-15,0 0 16,0 0-16,0 0 0,0 22 0,0-22 16,0 0-16,0 0 0,-22 21 15,22-20-15,0 20 0,0-21 0,0 21 16,0 1-16,-21-1 0,21 0 0,0 1 16,0-1-16,0 0 0,0 1 15,0-1-15,0 0 0,0-20 0,0 20 16,0 0-16,0 1 0,0-22 0,0 21 15,0 0-15,0-20 0,0 20 16,0 0-16,0-21 0,0 22 0,0-22 16,0 21-16,0-21 0,0 22 0,0-22 15,0 0-15,-21 21 0,21-20 16,0-1-16,0 0 0,0 0 16,0 0-16,0 0 0,0 1 0,0-1 15,0 0-15,0 0 0,0 0 0,-21 0 16,21 1-16,-21-1 15,21 0-15,0 0 0,-21 0 16,-1-21-16,22 21 16,-21-21-16,21 22 0,-21-22 15,0 0-15,21 21 16,-21-21-16,0 0 0,-1 0 16,22 21-16,-21-21 0,0 0 15,0 0-15,0 0 16,21 21-16,-21-21 0,-1 0 15,1 0-15,0 0 0,0 0 0,-21 21 16,20-21-16,1 0 0,0 0 0,0 0 16,-21 0-16,20 0 0,1 0 15,-21 0-15,21 0 0,0 0 0,-22 0 16,22 0-16,-21 0 0,21 0 0,-22 0 16,1 0-16,21 0 0,-22 0 15,1 0-15,0 0 0,-1 0 0,1 0 16,0 0-16,-1 0 0,1 0 0,0 0 15,-1 0-15,1 0 0,0 0 16,-1 0-16,1 0 0,0 0 16,21 0-16,-22 0 0,1 0 0,21-21 15,-22 21-15,1 0 0,21 0 16,-21 0-16,20-21 0,1 21 0,-21 0 16,21 0-16,-22 0 0,22 0 0,-21 0 15,21-21-15,-22 21 0,22 0 16,-21 0-16,21 0 0,-22 0 0,22-21 15,-21 21-15,0 0 0,20 0 16,-20 0-16,21 0 0,-21-22 0,20 22 16,1 0-16,-21 0 0,21 0 15,0 0-15,-1-21 0,-20 21 0,21 0 16,0 0-16,0 0 16,-1-21-16,1 21 0,0 0 0,0 0 15,0 0-15,0-21 0,-1 21 0,1 0 16,0 0-16,0 0 15,0 0-15,0 0 0,-1 0 0,1 0 16,0 0-16,0 0 0,0 0 16,0 0-16,-1 0 0,1 0 15,0 0-15,0 0 0,0 0 16,0 0-16,-1 0 16,1 0-16,0 0 15,0 0 1,0 0-16,0 0 15,-1 0-15,1 0 0,0 0 16,0 0-16,0 0 0,0 0 16,-1 0-16,1-21 15,0 0-15,0-1 16,21 1-16,-21 0 16,21 0-16</inkml:trace>
  <inkml:trace contextRef="#ctx0" brushRef="#br0" timeOffset="19951.33">2180 4699 0,'-21'21'32,"0"-21"-32,0 21 15,21 1-15,-22-1 16,1 0-16,21 0 0,-21 0 15,21 0-15,-21 1 0,0-1 0,21 0 16,-21 0-16,-1 0 0,22 0 16,-21 1-16,0-1 0,21 0 0,-21 0 15,21 0-15,-21 0 0,0-21 16,21 22-16,0-1 0,-22-21 0,22 21 16,-21-21-16,0 21 15,21 0 1,-21-21-16,21 21 15,-21-21-15,21-21 79,21 0-64,-21 0 16,21 21-31,-21-21 0,0 0 0,0-1 16,21 22-16,-21-21 16,0 0-16,21 21 0,-21-21 15,0 0-15,0 0 0,0-1 16,0 1-16,0 0 16,0 0-16,0 0 0,0 0 15,0-1-15,0 1 0,0 0 16,22 21-16,-22-21 0,0 0 0,21 0 15,-21-1 1,0 1-16,0 0 16,21 21-1,-21-21 1,0 0 0,0 0-16,0 42 93,0 0-77,0 0 0,0 0-16,0 0 0,0 1 15,0-1-15,0 0 0,0 0 0,0 21 16,0-20-16,0-1 0,0 0 15,0 0-15,0 0 0,0 22 0,0-22 16,0 0-16,0 0 0,0 0 16,0 0-16,0 1 15,0-1 1,21-21 46,0-21-46,0 21-16,1 0 16,-1-22-16,0 22 0,0 0 15,21 0-15,-20 0 0,20-21 0,-21 21 16,21 0-16,1 0 0,-1 0 16,0 0-16,1 0 0,-22-21 0,21 21 15,1 0-15,-22 0 0,0 0 16,0 0-16,0 0 0,0 0 15,-42 0 32,0 0-31,0 0 0,0 0-16,0 0 15,-1 0-15,1 0 0,0 0 0,0 0 16,0 0-16,0 0 0,-1 0 15,1 0-15,0 0 0,0 0 0,0 0 16,0 0-16,-1 0 16,1 0-16,0 0 0,0 0 0,0 0 15,0 0-15,-1 0 0,1 0 16,0 0-16,0 0 16,0 0-16,0 0 15,-1 0 1,1 0-16,21-21 31,-21 21-31,21-21 16,0 0-16,0-1 15,0 1-15,0 0 16,0 0-16,0 0 0,0 0 16,0-1-16,0-20 0,0 21 15,0 0-15,0-22 0,0 22 0,0 0 16,21-21-16,-21 21 0,0-1 0,21 1 15,-21 0-15,0 0 16,0 0-16,22 0 0,-1-1 16,-21 44 15,0-1-31,0 0 16,21 0-16,-21 0 15,0 0-15,0 1 0,0-1 0,0 0 16,0 21-16,0-21 0,0 1 15,0 20-15,0-21 0,-21 21 16,21-20-16,-21-1 0,21 21 0,0-21 16,0 0-16,0 1 0,-22-1 0,22 0 15,0 0-15,-21-21 16,21 21-16,0 0 16,0 1-1,21-22 48,1 0-63,-1 0 15,0 0-15,0-22 16,0 22-16,-21-21 0,21 21 0,22-21 16,-22 21-16,0-21 0,0 21 15,22-21-15,-1 21 0,-21-21 16,21 21-16,1 0 0,-1-22 0,-21 22 15,22 0-15,-1-21 0,-21 21 0,21-21 16,-20 21-16,-1 0 0,0 0 16,0 0-16,0 0 0,-21-21 15,-21 21 17,0 21-32,0-21 15,0 21-15,-22-21 0,22 21 16,-21-21-16,21 22 0,-22-22 0,1 21 15,0-21-15,20 21 0,-20-21 16,0 0-16,21 21 0,-22-21 16,22 0-16,0 0 0,0 21 0,0-21 15,-1 0-15,1 0 16</inkml:trace>
  <inkml:trace contextRef="#ctx0" brushRef="#br0" timeOffset="20930.89">783 5482 0,'0'-21'0,"0"42"31,-21 0-31,0 1 15,21-1-15,-21 0 0,-1 21 16,1-21-16,0 22 0,0-1 0,0 0 16,-22 1-16,22-1 0,0-21 15,-21 22-15,21-1 0,-1-21 0,1 0 16,21 0-16,0 1 0,-21-1 16,21 0-1,21-21 1,-21-21-16,21 0 15,1 21-15,-1-22 0,-21 1 0,21 0 16,0-21-16,0 21 0,0-22 16,1 1-16,-1 0 0,0-1 0,0 1 15,-21 0-15,21-1 0,0 1 16,-21 21-16,0-22 0,22 22 0,-1 0 16,0 21-16,0 21 15,-21 0 1,21 1-16,-21 20 15,0-21-15,0 21 0,0 1 0,21-1 16,-21 0-16,0 1 0,22-22 16,-22 21-16,0 1 0,0-22 0,0 0 15,0 21-15,0-21 0,0 1 16,0-1-16,0 0 0,0 0 16,-22-42 15,22 0-16,-21 21-15,0-21 0</inkml:trace>
  <inkml:trace contextRef="#ctx0" brushRef="#br0" timeOffset="21102.79">571 5884 0,'-21'0'16,"42"0"15,1 0-16,-1 0-15,0 0 0,0-21 0,21 21 16,-20 0-16,-1 0 0,0-21 16,0 21-16,0-21 0,0 21 0,1-21 15,-1 21-15,0-21 0</inkml:trace>
  <inkml:trace contextRef="#ctx0" brushRef="#br0" timeOffset="21503.56">995 5736 0,'0'-21'0,"0"0"31,21 21-15,0 0 0,0 21-16,0-21 0,-21 21 0,22 0 15,-1 1-15,-21-1 0,21 0 16,-21 0-16,21 0 0,-21 22 0,0-22 15,0 0-15,0 0 16,0 0-16,0 0 0,0 1 0,0-1 16,0 0-16,-21-21 15,21 21-15,0-42 32,-21 21-32,21-21 0,0 0 15,0-1-15,0 1 0,0 0 0,0 0 16,0 0-16,0-22 0,0 22 15,21 0-15,-21 0 0,21 0 0,-21 0 16,21-1-16,0 1 0,1 0 16,-1 21-16,0 0 0,0 0 31,0 0-15</inkml:trace>
  <inkml:trace contextRef="#ctx0" brushRef="#br0" timeOffset="21923.32">1376 5715 0,'0'0'0,"0"-21"16,21 21 0,0 0-1,0 0 1,0 0-16,-21 21 0,22 0 15,-22 0-15,21 1 0,0 20 16,-21-21-16,0 0 0,0 0 16,21 1-16,-21-1 0,0 0 0,0 0 15,0 0-15,0 0 0,0 1 16,-21-22-16,21-22 47,0 1-47,21 0 15,-21 0-15,21 0 16,-21 0-16,0-22 0,0 22 0,21 0 16,-21 0-16,0-22 0,22 22 15,-22 0-15,0 0 0,21 0 16,0 21-16,0 0 31,-21 21-31,21-21 16,-21 21-16,0 0 15,0 0-15</inkml:trace>
  <inkml:trace contextRef="#ctx0" brushRef="#br0" timeOffset="23117.01">1990 5863 0,'0'0'0,"21"0"15,-21-21 1,21 0-16,0 0 15,-21 0-15,0-1 16,0 1-16,0 0 16,0 0-16,0 0 0,-21 21 15,0 0 1,0 0-16,-1 0 0,1 0 16,0 21-16,0-21 0,0 21 15,-22 0-15,22 22 0,0-22 16,0 0-16,0 21 0,0-21 0,21 1 15,0 20-15,-22-21 0,22 0 16,0 0-16,0 1 0,0-1 0,0 0 16,22-21-16,-1 0 0,0 21 15,0-21-15,0 0 16,0 0-16,1 0 0,-1 0 0,0-21 16,0 21-16,0-21 0,0 0 15,1-1-15,-22 1 0,21 0 0,-21 0 16,21 0-16,0 0 0,-21-1 0,0 1 15,0-21-15,0 21 16,0 0-16,0-1 0,0 1 16,0 42 15,0 1-31,0-1 16,0 0-16,0 0 0,0 0 15,0 0-15,0 1 0,0-1 16,0 0-16,0 0 0,0 0 0,0 0 15,0 1-15,21-1 16,0-21-16,1 21 16,-1-21-16,0 0 0,0 0 15,0 0-15,0-21 16,1 0-16,-1 21 0,0-22 0,0 1 16,0 21-16,0-21 0,1 0 15,-1 0-15,-21 0 0,21-1 0,0 1 16,-21 0-16,0 0 0,21 0 0,0 0 15,-21 42 32,0 0-47,0 0 16,0 0-16,0 0 0,0 1 0,0-1 16,0 0-16,0 0 15,0 0-15,0 0 16,0 1-16,22-22 0,-1 0 15,0 0-15,0 0 16,0 0-16,0 0 0,1 0 0,20 0 16,-21 0-16,0-22 0,0 22 0,1-21 15,-22 0-15,21 21 0,0-21 16,-21 0-16,0 0 0,21-1 0,-21 1 16,21 0-16,-21 0 0,0 0 0,0 0 15,0-1-15,0 1 16,0 42 15,0 1-15,0-1-16,0 0 0,0 0 15,0 0-15,0 22 0,0-22 0,0 0 16,0 21-16,0-21 0,0 1 16,0 20-16,0-21 0,0 21 0,-21-20 15,21 20-15,0-21 0,-21 21 0,21 1 16,0-22-16,0 21 0,0 1 15,0-22-15,-21 21 0,21-21 0,-21 0 16,21 1-16,0-1 0,0 0 16,-22-21-16,22 21 0,-21-21 15,21-21 1,0 0-16,0 0 16,0-22-16,0 22 0,0-21 15,0 21-15,0-22 0,0 1 16,21 0-16,1-1 0,-1 1 0,-21 0 15,21 20-15,0-20 0,-21 0 0,21-1 16,0 1-16,1 21 0,-22 0 16,21 0-16,-21-1 0,21 1 0,-21 0 15,0 0-15,0 0 16</inkml:trace>
  <inkml:trace contextRef="#ctx0" brushRef="#br0" timeOffset="23999.5">1206 6350 0,'0'0'16,"22"-21"-16,-22 0 0,0 0 0,0-1 15,21 22 1,0 0 0,-21 22-16,0-1 15,0 0-15,0 0 0,0 0 16,0 22-16,0-1 0,0-21 0,0 21 16,0 1-16,0-1 0,0-21 15,-21 22-15,21-22 0,-21 21 0,-1-21 16,22 0-16,0 1 0,-21-1 15,0 0-15,0-21 0,21 21 16,0-42 0,0 0-1,0 0-15,0-1 16,0 1-16,0-21 0,0 21 0,0 0 16,0-1-16,21 1 0,-21 0 15,0 0-15,21 0 0,-21 0 16,21 21-1,1 0-15,-1 21 16,0 0-16,0 0 0,-21 0 16,21 0-16,0 1 0,1-1 15,-22 0-15,21 0 0,0 0 0,0 0 16,0-21-16,0 22 0,1-22 0,-1 21 16,0-21-16,0 0 15,0 0-15,0 0 0,1 0 16,-22-21-16,21-1 15,0 1-15,-21 0 0,0 0 16,0 0-16,0 0 0,0-1 16,0 1-16,0 0 15,0 42 17,0 0-32,0 1 15,0-1-15,0 0 0,0 0 16,0 0-16,0 0 15,0 1-15,0-44 63,0 1-47,0 0-16</inkml:trace>
  <inkml:trace contextRef="#ctx0" brushRef="#br0" timeOffset="24182.75">1651 6498 0,'0'0'0,"0"-21"31,0 42 32</inkml:trace>
  <inkml:trace contextRef="#ctx0" brushRef="#br0" timeOffset="24643.57">1926 6562 0,'21'0'16,"0"0"-1,-21-21 1,-21 21 15,0 0-15,0 21-16,21 0 0,-21-21 0,21 21 16,0 0-16,-21-21 0,21 21 15,0 1-15,0-1 0,0 0 16,0 0-16,0 0 15,0 0-15,21-21 0,-21 22 0,21-22 16,0 21-16,0-21 0,-21 21 16,21-21-16,-21 21 15,22-21-15,-1 21 16,-21 0 0,-21-21-1,-1 0-15,1 0 16,0 0-16,0 0 0,0 0 15,0 0-15,-1 0 16,1 0-16,0 0 16,21-21 31,21 21-32,0-21-15</inkml:trace>
  <inkml:trace contextRef="#ctx0" brushRef="#br0" timeOffset="25023.35">2307 6414 0,'0'0'16,"21"-22"-16,-21 1 0,0 0 15,0 42 32,0 0-47,0 1 0,0-1 16,0 0-16,0 0 0,-21 21 15,21-20-15,0-1 0,0 21 0,0-21 16,0 0-16,-21 22 0,21-22 16,0 0-16,0 0 0,0 0 0,0 1 15,0-1-15,0 0 0,0 0 0,0 0 16,0 0-1,21-21 1,0 0-16,0 0 0,1 0 16,-1 0-16,0-21 15,0 21-15,-21-21 16,21 21-16,-21-21 0,21 21 0,-21-21 16,0 0-16,0-1 0,0 1 15,0 0-15</inkml:trace>
  <inkml:trace contextRef="#ctx0" brushRef="#br0" timeOffset="25211.24">2180 6583 0,'0'0'0,"-21"0"16,42 0 15,0 0-15,0 0-16,1 0 0,-1 0 15,0 0-15,21-21 0,-21 21 0,1-21 16,-1 21-16,0-22 0,0 1 16,0 0-16,0 0 0,1 0 0</inkml:trace>
  <inkml:trace contextRef="#ctx0" brushRef="#br0" timeOffset="25735.43">3344 5376 0,'0'0'0,"0"-21"16,-21 21 15,0 0-31,0 0 0,0 0 16,-1 0-16,1 21 15,21 1-15,0-1 0,-21 0 0,21 0 16,-21 0-16,21 0 0,0 1 16,0-1-16,0 0 0,0 0 0,0 0 15,0 0-15,0 1 16,0-1-16,21-21 0,0 21 15,0-21-15,1 0 0,-1 0 16,0 0-16,0 0 0,0 0 0,0 0 16,1 0-16,-1-21 0,0 21 15,0-21-15,0 21 0,0-22 0,-21 1 16,22 0-16</inkml:trace>
  <inkml:trace contextRef="#ctx0" brushRef="#br0" timeOffset="26214.86">3535 5186 0,'0'0'0,"0"-21"0,-21 21 0,-43-21 15,43-1-15,-21 22 0,20 0 16,1 0-16,-21 0 0,21 0 16,0 0-16,-22 22 0,22-22 0,0 21 15,-21 0-15,20 0 0,1 0 16,0 0-16,0 1 0,0 20 0,0-21 15,-1 21-15,22-20 0,0 20 0,0-21 16,0 21-16,0-20 0,0 20 16,0-21-16,0 21 0,22-20 0,-1-1 15,0 21-15,0-21 0,21 0 0,-20 1 16,20-1-16,-21-21 16,21 21-16,1 0 0,-1-21 0,0 0 15,1 21-15,-1-21 0,-21 0 0,22 0 16,-1 0-16,0 0 0,-21-21 15,22 0-15,-22 21 0,0-21 0,0 0 16,0-1-16,1 1 0,-1-21 0,-21 21 16,0-22-16,0 22 0,0-21 0,0 0 15,0-1-15,0 1 0,0 0 16,-21-1-16,-1 1 0,-20 21 0,21-22 16,0 1-16,-22 21 0,1 0 15,0 0-15,21-1 0,-22 22 16,22 0-16,-21 0 0,21 0 0,-22 0 15,22 0-15,-21 0 0,21 22 0,-1-1 16,1 0-16,-21-21 0,21 21 16,21 0-16,-21 0 0,21 1 0,-22-22 15</inkml:trace>
  <inkml:trace contextRef="#ctx0" brushRef="#br0" timeOffset="26914.5">4805 5694 0,'0'0'0,"21"-21"0,0 0 16,-21-1-16,0 1 0,21 21 16,0-21-16,-21 0 0,22 0 15,-22 0-15,0-1 16,0 44 15,0-1-15,0 21-16,0-21 0,-22 22 0,22-1 15,0 21-15,0-20 0,0 20 16,0-20-16,0 20 0,-21 1 0,21-1 16,0 1-16,0-1 0,0 1 0,-21-1 15,21 1-15,-21-1 0,21 1 16,-21-1-16,21 1 0,-21-22 0,21 21 15,0-20-15,0-1 0,-22 0 16,22-20-16,0 20 0,0-21 0,0 0 16,0 0-16,0-42 47,0 0-47,0 0 0,0 0 0,0 0 15,0-1-15,0 1 0,0-21 16,0 0-16,0 20 0,22-41 0</inkml:trace>
  <inkml:trace contextRef="#ctx0" brushRef="#br0" timeOffset="27858.77">4995 5630 0,'0'0'0,"-21"-21"15,21 0-15,0 0 32,21 21-17,0 0-15,1-21 0,-1 21 0,0 0 16,0 0-16,21 0 0,1 0 0,-1 0 16,0-21-16,22 21 0,-1 0 15,22 0-15,0-22 0,-1 22 16,22 0-16,0 0 0,0-21 0,0 21 15,0-21-15,21 21 0,-22 0 16,22 0-16,0-21 0,-21 21 0,0 0 16,0 0-16,0 0 0,-22 0 0,1 0 15,-21 0-15,-1 0 0,1-21 0,-1 21 16,-21 0-16,1 0 0,-1 0 16,-21 0-16,22-21 0,-22 21 0,0 0 15,0 0-15,0 0 0,0-22 0,1 22 16,-1 0-1,0-21-15,0 21 32,-21 21-17,0 1-15,0-1 0,0 0 16,0 21-16,0-21 16,0 1-16,-21 20 0,21-21 0,0 21 15,0 1-15,-21-1 0,21 0 0,-21 1 16,-1-1-16,22 0 0,-21 22 0,21-22 15,-21 1-15,0 20 0,21-21 16,0 1-16,-21 20 0,21-20 0,0 20 16,0-21-16,0 22 0,0-22 0,0 1 15,0-1-15,0 0 0,0 1 0,0-1 16,0-21-16,0 21 16,0-20-16,0-1 0,0 21 0,0-21 15,0 0-15,0 1 0,0-1 16,-21 0-16,21 0 15,-22 0-15,1-21 16,0 21-16,0-21 0,0 22 16,0-22-16,-1 0 15,-20 21-15,21-21 0,0 0 0,0 0 16,-22 21-16,22-21 0,-21 21 16,-1-21-16,1 0 0,-21 0 0,-1 21 0,1-21 15,-1 0-15,1 0 0,-22 0 16,21 0-16,-20 0 0,20 0 15,-20 21-15,20-21 0,-21 0 0,22 0 16,-22 0-16,1 0 0,-1 0 0,0 0 16,1 0-16,-22 0 0,21 0 0,0 0 15,1-21-15,-1 21 0,22 0 0,-1 0 16,1 0-16,20-21 0,-20 21 16,20 0-16,22 0 0,-21 0 0,21-21 15,-22 21-15,22 0 0,0 0 16,21-21-16,-21 21 0,0 0 0,0-21 31,21-1-15,0 1-16,0 0 15,0 0-15,21 0 0,0 21 16,-21-21-16</inkml:trace>
  <inkml:trace contextRef="#ctx0" brushRef="#br0" timeOffset="28175.1">5419 6075 0,'0'0'0,"0"-21"0,0 0 0,0-1 0,0 1 16,0 42 15,0 1-31,21 20 0,-21-21 15,0 0-15,0 22 0,0-22 16,0 21-16,21 0 0,-21 1 0,0-1 16,21 0-16,-21-20 0,0 20 0,0 0 15,0-21-15,0 22 0,0-22 0,0 0 16,0 0-16,0 0 0,0 1 16,0-1-16,21-42 31,0-1-16,-21 1-15</inkml:trace>
  <inkml:trace contextRef="#ctx0" brushRef="#br0" timeOffset="28466.96">5821 6075 0,'0'-21'15,"0"42"-15,0-63 0,0 20 16,0 1-16,0 42 47,-21 1-47,-1-1 0,22 0 15,-21 21-15,0-21 0,0 22 0,0-1 16,0 0-16,-1 1 0,1-1 0,0 0 16,0-20-16,-21 20 0,20 0 15,22-21-15,-21 22 0,0-22 0,0 0 16,21 0-16,0 0 0,0 1 15,21-44 17,0 1-32,0 21 0,1-21 15</inkml:trace>
  <inkml:trace contextRef="#ctx0" brushRef="#br0" timeOffset="28862.8">5884 6392 0,'0'22'16,"0"-1"-16,0 0 16,21-21 15,1 0-15,-1 0-16,0 0 0,0 0 0,0 0 0,0-21 15,1 0-15,-1 21 0,0-22 0,0 1 16,-21 0-1,0 0-15,0 0 0,0 0 16,0-1-16,-21 22 0,0 0 16,0 0-16,-1 0 0,1 0 0,0 0 15,0 0-15,0 0 0,0 22 16,-1-1-16,1 0 0,0 0 0,0 21 16,0-20-16,0 20 0,21-21 0,-22 0 15,22 22-15,0-22 0,0 0 0,0 0 16,0 0-16,0 0 0,0 1 15,22-1-15,-1-21 16,0 0-16,0 21 0,0-21 0,0 0 16,1 0-16,-1 0 0,21 0 0,-21 0 15,0 0-15,1 0 0,-1-21 0,0 0 16,0-1-16</inkml:trace>
  <inkml:trace contextRef="#ctx0" brushRef="#br0" timeOffset="29130.66">6435 6287 0,'0'0'0,"0"-22"16,-22 22-1,1 0-15,0 22 16,0-1-16,0-21 0,21 21 16,-21 0-16,21 21 0,-22-20 15,22-1-15,-21 0 0,21 21 0,0-21 16,0 1-16,0 20 0,0-21 0,0 0 15,0 0-15,0 1 0,0-1 16,0 0-16,21-21 16,1 21-16,-1-21 15,0 0-15,0 0 0,0 0 0,0-21 16,1 0-16,-1 21 0,-21-21 16,21-1-16,0 1 0</inkml:trace>
  <inkml:trace contextRef="#ctx0" brushRef="#br0" timeOffset="29415.5">6837 5990 0,'0'0'0,"0"-42"16,0 21-16,-21 21 31,-1 21-31,22 0 0,-21 0 16,21 22-16,-21-22 0,0 0 15,21 21-15,0 1 16,-21-22-16,21 21 0,-21 0 0,-1 1 16,22-1-16,0-21 0,0 22 0,-21-1 15,21-21-15,-21 21 0,21-20 0,0-1 16,0 0-16,0 0 0,0 0 16,21-21-1,0 0 1,1-21-16,-1 21 0</inkml:trace>
  <inkml:trace contextRef="#ctx0" brushRef="#br0" timeOffset="29784.27">6943 6435 0,'-22'21'15,"1"0"1,21 0-16,-21 0 15,21 1-15,0-1 0,0 0 16,0 0-16,0 0 0,0 0 16,0 1-16,0-1 0,21-21 15,0 0 1,1 0-16,-1 0 0,0 0 16,0 0-16,0 0 0,0-21 15,-21-1-15,22 1 16,-22 0-16,0 0 0,0 0 15,0-22-15,0 22 0,0 0 16,-22 0-16,1 0 0,0 0 0,21-1 16,-21 22-16,0 0 0,0 0 0,-1 0 15,1 0-15,0 22 16,0-1-16,21 0 16,0 0-16,21-21 31</inkml:trace>
  <inkml:trace contextRef="#ctx0" brushRef="#br0" timeOffset="30160.07">7218 6414 0,'0'-22'15,"0"44"16,21-22-31,-21 21 16,21 0-16,-21 0 0,21 0 16,-21 0-16,0 1 0,21-1 0,-21 0 15,0 0-15,0 0 0,0 0 16,0 1-16,0-1 0,0 0 16,0-42 30,0 0-30,0-1-16,0 1 0,22 0 16,-22 0-16,21 0 0,-21 0 15,21-1-15,-21 1 0,0 0 0,0 0 16,21 0-16,-21 0 0,21 21 16,-21-22-16,0 1 15,0 0-15,0 0 16</inkml:trace>
  <inkml:trace contextRef="#ctx0" brushRef="#br0" timeOffset="30414.92">6646 6033 0,'0'0'0,"-21"0"0,-21 0 15,63 0 1,0 0 0,0 0-16,22 0 0,-22 0 15,21 0-15,0 0 0,-20 0 0,20 0 16,-21 0-16,21 0 0,-20 0 0,-1-22 16,0 22-16,0 0 15,-21-21 1,0 0-16,21 21 0</inkml:trace>
  <inkml:trace contextRef="#ctx0" brushRef="#br0" timeOffset="30738.77">7683 5757 0,'-21'-21'16,"0"21"-16,0 0 0,0 0 0,0 0 15,-1 0-15,1 0 16,0 21-16,0-21 0,0 22 0,21-1 16,0 0-16,-21 0 0,21 0 15,0 0-15,0 1 0,0-1 16,0 0-16,0 0 0,0 0 15,21 0-15,0-21 16,0 0-16,0 0 0,0 0 16,1 0-16,-1 0 15,0 0-15,0 0 0,0 0 0,0-21 16,1 21-16,-1-21 0</inkml:trace>
  <inkml:trace contextRef="#ctx0" brushRef="#br0" timeOffset="31226.44">7832 5567 0,'0'0'0,"-64"-64"15,43 64 1,0-21-16,0 21 16,-1 0-16,1 0 0,0 0 0,0 0 15,0 0-15,0 21 0,-1 1 0,-20-1 16,21 0-16,0 0 0,0 0 0,-1 0 15,1 1-15,0 20 0,0-21 16,21 0-16,0 22 0,-21-22 0,0 21 16,21 0-16,0-20 0,0 20 15,0-21-15,0 0 0,0 22 0,0-22 16,0 0-16,21 0 0,0 21 16,0-42-16,0 22 0,0-1 0,1 0 15,20-21-15,-21 0 0,21 21 0,-20-21 16,20 0-16,0 0 0,-21 0 0,22 0 15,-1 0-15,-21-21 0,22 21 0,-22-21 16,0 0-16,21-1 0,-21 22 16,1-42-16,-1 21 0,0 0 0,0 0 15,-21-22-15,0 1 0,0 0 0,0-1 16,0 1-16,0 0 0,0-1 0,-21 1 16,0 0-16,0 20 0,-1-20 15,1 21-15,-21 0 0,21 0 16,-22-1-16,1 22 0,0 0 0,21 0 15,-22 0-15,1 0 0,21 0 0,0 0 16,-22 0-16,22 0 0,0 0 16,0 0-16,0 0 0,-1 0 0,1 0 15,0 0-15,0 0 0,-21 0 0</inkml:trace>
  <inkml:trace contextRef="#ctx0" brushRef="#br0" timeOffset="31847.1">5122 5017 0,'0'0'0,"0"-22"0,21 22 15,1 0-15,-1-21 0,0 21 16,0 0-16,-21 21 16,21 1-16,0-22 0,-21 21 0,22 21 15,-1-21-15,-21 0 0,21 1 0,0-1 16,0 21-16,-21-21 0,21 0 16,1 1-16,-22-1 0,21 0 0,-21 0 15,21 0-15,-21 0 0,0 1 0,21-22 16,-21 21-16,21-21 15,0-21 17,1-1-32,-22 1 15,21 0-15,0 0 0</inkml:trace>
  <inkml:trace contextRef="#ctx0" brushRef="#br0" timeOffset="32094.96">5927 4932 0,'0'0'15,"21"-21"1,-42 42 0,-1 0-16,1 0 15,0 0-15,0 1 0,0-1 0,0 21 16,-1-21-16,-20 22 0,21-22 16,0 21-16,0 0 0,-1-20 0,1-1 15,0 21-15,0-21 0,0 0 16,21 1-16,-21-22 0,21 21 0,-22 0 15</inkml:trace>
  <inkml:trace contextRef="#ctx0" brushRef="#br0" timeOffset="32834.98">9313 4868 0,'0'0'0,"0"-21"0,0 0 16,0 0-16,0 0 15,21 21 1,1 0-1,-1 21-15,-21 0 16,21-21-16,-21 21 0,21 0 16,-21 22-16,21-22 0,-21 0 0,21 0 15,-21 0-15,22 1 0,-22-1 0,21 0 16,0 0-16,0 0 0,-21 0 16,0 1-16,21-1 0,0-21 0,-21 21 15,22-21-15,-1 0 16,0 0-1,0 0 1,-21-21-16,21 0 16,-21-1-16,21 1 0,1 0 0</inkml:trace>
  <inkml:trace contextRef="#ctx0" brushRef="#br0" timeOffset="33067.9">10012 4678 0,'0'0'16,"42"-42"-16,-42 20 31,-21 44-15,0-1-16,0 0 0,-1 0 15,1 0-15,0 22 0,0-22 0,0 21 16,0-21-16,-1 22 0,1-22 16,0 21-16,0-21 0,0 0 0,21 22 15,-21-22-15,21 0 0,-22 0 16,22 0-16,0 1 0,-21-1 15,0 0 1,21 0-16</inkml:trace>
  <inkml:trace contextRef="#ctx0" brushRef="#br0" timeOffset="33619.58">8784 5736 0,'0'0'0,"0"-21"0,0 0 16,21 0-16,-21 0 0,0-1 15,21 22-15,-21-21 0,0 0 16,0 42 15,0 0-31,0 1 0,0 20 0,0-21 16,0 21-16,0 1 0,0-1 0,0 0 15,0 1-15,0-1 0,0 0 0,0 1 16,-21 20-16,21-20 0,0-1 0,0 21 16,-21-20-16,21 20 15,-21-20-15,21 20 0,-21-21 0,21 22 16,-21-22-16,21 1 0,0-1 0,-22-21 16,22 21-16,-21-20 0,21 20 0,0-21 15,0 0-15,0 0 0,0-42 47,0 0-31,0 0-16,21 0 0,-21 0 15,22-22-15,-22 22 0,0-21 0,21-1 16,0 1-16,-21 0 16</inkml:trace>
  <inkml:trace contextRef="#ctx0" brushRef="#br0" timeOffset="34735.94">8911 5715 0,'0'0'0,"0"-21"0,0 0 0,0 0 0,0-1 15,0 1-15,0 0 16,21 0 15,0 21-31,1 0 0,-1 0 16,0 0-16,0 0 0,0 0 15,22 0-15,-22 0 16,0 0-16,21 0 0,1 0 0,-1 0 16,0 0-16,1 0 0,20 0 0,1 0 15,20 0-15,1 0 0,21 0 0,-22 0 16,22 0-16,0 0 0,0 0 16,0 0-16,0 0 0,-1 0 0,1 0 15,21 0-15,-21 0 0,21 0 0,-21 0 16,21 0-16,-21 0 0,0 0 15,-22 0-15,22 0 0,-21 0 0,-1 0 16,1 0-16,21 0 0,-21 0 0,-22 0 16,22 0-16,-1 0 0,-20 0 0,21 0 15,-22 0-15,1 0 16,20 0-16,-20 21 0,-1-21 0,1 0 16,20 0-16,-20 0 0,-1 0 0,1 21 15,-1-21-15,1 0 0,-22 0 0,-21 0 16,22 0-16,-22 0 0,0 0 15,0 0-15,0 0 0,-42 0 32,0 0-17,0 0-15,21 21 16,-21-21-16,0 22 16,21-1-16,0 0 15,-22 0-15,1 0 0,21 0 0,-21 1 16,0-1-16,21 21 0,-21-21 15,0 0-15,21 22 0,0-22 0,-22 21 16,1 1-16,21-22 0,0 21 0,0 0 16,-21 1-16,21-1 0,0 0 0,0 1 15,0 20-15,0-20 0,0 20 0,0-21 16,0 1-16,0-1 0,0 0 16,0 1-16,0-1 0,0 0 0,0 1 15,0-22-15,0 21 0,0-21 0,0 1 16,0-1-16,0 0 0,0 0 0,0 0 15,0 0-15,0 1 0,0-1 16,-21 0-16,0-21 16,21 21-16,-21-21 0,-1 0 15,1 0-15,0 0 0,0 21 16,0-21-16,0 0 0,-1 0 0,1 0 16,0 0-16,0 0 0,0 0 0,0 0 15,-1 0-15,-20 0 0,21 0 0,0 0 16,-22 0-16,1 0 0,21 0 0,-21 0 15,-1 0-15,-20 0 0,20 0 0,-20 0 16,-1 0-16,1 0 0,-1 0 0,-20 0 16,20 0-16,-20 0 0,-1-21 0,21 21 15,-20 0-15,-1 0 0,0 0 16,1 0-16,-1-21 0,0 21 16,1 0-16,-1 0 0,0-21 0,-20 21 15,20 0-15,-21-21 0,21 21 0,-20 0 16,20-22-16,-21 22 0,21 0 0,1 0 15,-1 0-15,0 0 0,22 0 0,-1 0 16,1 0-16,-1 0 0,22 0 0,-21 0 16,20 0-16,-20 0 0,20 0 15,-20 0-15,-1 0 0,22-21 0,-21 21 16,-1 0-16,22 0 0,-1 0 0,1 0 16,0 0-16,21 0 0,-1 0 0,1 0 15,0 0-15,21-21 31,21 21 1,0-21-32,1 21 15,-22-21-15,0 0 0,21 21 0,0-22 16</inkml:trace>
  <inkml:trace contextRef="#ctx0" brushRef="#br0" timeOffset="35491.5">9292 5948 0,'0'0'0,"0"-21"16,0 42 15,0 0-31,-21 0 0,21 0 16,-21 22-16,21-22 0,0 21 16,0 1-16,-21-1 0,21 0 0,-22 1 15,22-22-15,-21 21 0,21 0 0,0 1 16,-21-1-16,0-21 0,0 0 0,21 22 15,0-22-15,0 0 0,-21-21 16,21 21-16,-22-21 0,22-21 31,0 0-15,0 0-16,0 0 0,0-1 0,0 1 16,0-21-16,0 21 0,22-22 15,-22 22-15,21-21 0,-21 21 0,0 0 16,0-1-16,0 1 0,21 21 0,0 0 15,-21 21 1,0 1-16,0-1 16,21 0-16,-21 0 0,0 0 0,21 22 15,-21-22-15,0 0 0,0 0 0,0 0 16,22 0-16,-22 1 0,21-22 16,0 21-16,0-21 15,0 0-15,0 0 16,1 0-16,-1 0 0,-21-21 0,21 21 15,0-22-15,-21 1 0,21 0 16,-21 0-16,0 0 0,0 0 0,21-1 16,-21 1-16,0 0 0,0 0 0,0 0 15,0 0 1,0 42 0,0 0-16,0 0 0,-21 0 15,21 0-15,0 1 0,-21-1 0,21 0 16,0 0-16,0 0 15,0 0-15,0 1 16,0-44 31,0 1-47,0 0 0</inkml:trace>
  <inkml:trace contextRef="#ctx0" brushRef="#br0" timeOffset="35663.41">9525 6160 0,'0'0'0,"0"-22"0,21 22 16,-21-21-16,-21 21 31,0 0-31,0 0 16,21 21 0,21 1-1,0-22-15,0 0 16,0 21-16,0-21 0</inkml:trace>
  <inkml:trace contextRef="#ctx0" brushRef="#br0" timeOffset="36572.55">9758 6265 0,'0'0'0,"0"22"16,0-1-16,-21 0 16,21 0-16,0 0 0,-22 0 15,22 1-15,-21-1 0,21 0 0,0 0 16,-21 0-16,21 0 0,-21 1 15,0-1-15,21 0 16,0-42 31,0 0-47,0-1 0,21 1 16,-21 0-16,21 0 0,0-21 15,-21 20-15,21 1 0,1 0 0,-1 0 16,-21 0-16,21 21 0,0-21 15,0 21 1,0 21-16,-21 0 0,0 0 16,0 0-16,0 0 0,0 1 0,0-1 15,0 0-15,0 0 0,0 0 0,0 0 16,0 1-16,0-1 16,0 0-16,0 0 0,22-21 15,-1 0 1,0 0-16,0 0 0,0 0 0,22-21 15,-22 0-15,0 0 16,0-1-16,0 1 0,0-21 16,1 21-16,-1-22 0,0 22 0,-21-21 15,21 0-15,0 20 0,0-20 0,-21 0 16,0 21-16,0-22 0,22 22 0,-22 0 16,0 0-16,0 0 0,0 42 31,0 0-16,0 0-15,0 0 0,0 0 0,-22 22 16,22-22-16,-21 0 0,0 21 0,21-20 16,-21 20-16,0-21 0,21 0 15,-21 22-15,-1-22 0,1 0 0,21 0 16,-21-21-16,21 21 0,-21-21 0,21-21 47,21 0-47,-21 0 15,21 0-15,0-1 0,1 1 16,-1 21-16,0-21 0,0 0 0,0 0 16,0 21-16,1-21 0,-1 21 0,0 0 15,0 0-15,-21 21 32,-21-21-17,0 21-15,0 0 0,-1-21 16,1 21-16,0-21 0,0 21 0,0-21 15,21 22-15,-21-22 0,21 21 16,0 0 0,0 0-16,0 0 0,0 0 15,21 1-15,0-1 16,-21 0-16,21-21 0,0 0 16,-21 21-16,21-21 0,1 0 15,-1 0-15,0 0 16,0 0-1,-21-21-15,0 0 16,21 0-16</inkml:trace>
  <inkml:trace contextRef="#ctx0" brushRef="#br0" timeOffset="36915.36">10414 6456 0,'0'21'16,"21"-21"-1,0 0 1,0 0-16,1 0 0,-1 0 0,21 0 16,-21 0-16,0-21 0,1 21 15,-1-21-15,0 21 0,0-21 16,0 21-16,-21-22 0,0 1 0,21 0 16,-21 0-16,0 0 15,-21 21-15,0 0 16,0 0-16,0 0 0,0 0 0,-1 21 15,1 0-15,0 0 16,0 0-16,0 1 0,21-1 16,0 0-16,-21 0 0,21 0 0,-22 0 15,22 1-15,0-1 0,0 0 0,0 0 16,22-21-16,-22 21 16,21-21-16,0 0 0,0 0 0,0 0 15,0 0-15,1 0 0,-1 0 16,0 0-16,0 0 0,21 0 0</inkml:trace>
  <inkml:trace contextRef="#ctx0" brushRef="#br0" timeOffset="37431.01">11134 6414 0,'0'0'0,"0"-64"16,-22 43-1,1 21-15,0 0 16,0 0-16,0 0 0,0 0 0,-1 0 15,1 0-15,0 21 0,0 0 16,0-21-16,0 21 0,-1 1 0,22-1 16,0 0-16,-21 0 0,21 0 0,-21 0 15,21 1-15,0-1 0,0 0 16,0 0-16,0 0 16,21-21-16,-21 21 0,21-21 0,1 0 0,-1 0 15,0 0-15,0 0 0,0 0 16,0 0-16,1 0 0,-1 0 0,0 0 15,0-21-15,0 21 0,0-21 0,1 0 16,-1 0-16,0 0 0,-21-22 16,21 22-16,-21-21 0,21-1 0,-21 1 15,0 21-15,21-21 0,-21-1 0,22 1 16,-22 0-16,21-1 0,-21 1 0,0 21 16,0-22-16,0 22 0,0 0 0,21 0 15,-21 0-15,0 42 31,0 0-31,0 0 0,-21 0 16,21 22-16,0-22 0,-21 21 0,-1 1 16,22-22-16,-21 21 0,0 0 0,21 1 15,0-1-15,-21 0 0,21 1 16,-21-22-16,21 21 0,0-21 0,0 22 16,0-22-16,0 0 0,-21 0 0,21 0 15,0 1-15,21-22 16,0 0-16,0-22 15,0 1-15,0 21 0</inkml:trace>
  <inkml:trace contextRef="#ctx0" brushRef="#br0" timeOffset="38763.01">11747 6075 0,'0'-21'16,"-21"21"-1,0 0-15,0 0 16,0 21-16,21 0 0,0 0 16,-21 0-16,-1 1 0,22-1 15,0 0-15,0 21 0,-21-21 0,21 22 16,-21-22-16,21 21 0,-21-21 0,21 22 16,0-22-16,-21 21 0,0-21 0,21 22 15,-22-22-15,22 0 0,0 0 0,-21 0 16,21 1-16,-21-22 15,0 21-15,0-21 16,21-21 0,0-1-16,0 1 15,0 0-15,0 0 0,0 0 16,21 0-16,-21-1 0,0 1 0,0 0 16,21 0-16,-21 0 0,21 0 15,0 21 1,-21 21-1,22 0-15,-22 0 16,0 0-16,0 0 0,0 1 0,21-1 16,-21 0-16,21 0 0,0-21 0,-21 21 15,21 0-15,0-21 0,1 0 16,-1 22-16,0-22 0,0 0 16,0 0-16,0 0 0,1 0 0,-1 0 15,0 0-15,0-22 0,0 22 0,-21-21 16,21 0-16,1 0 0,-22 0 0,0 0 15,21-1-15,-21 1 0,21 0 0,-21 0 16,0 0-16,0 0 0,0-1 16,0 1-16,21 21 0,-21-21 15,-21 21 1,21 21 0,-21 0-16,21 1 0,-21-1 15,21 0-15,-22 0 0,22 0 0,0 0 16,0 1-16,0-1 15,0 0-15,0 0 0,0 0 16,22-21-16,-1 0 0,0 21 0,0-21 16,0 0-16,0 0 0,1 0 15,20 0-15,-21 0 0,0 0 0,0 0 16,22-21-16,-22 21 0,0-21 0,0 0 16,0 0-16,1 0 0,-22-1 15,21 1-15,-21 0 0,0 0 16,21 0-16,-21 0 0,0-1 15,-21 22 1,0 0-16,-1 0 0,22 22 16,0-1-16,0 0 0,-21 0 15,21 0-15,0 0 0,0 1 16,0-1-16,0 0 0,21 0 16,-21 0-16,0 0 0,22-21 0,-22 22 15,21-1-15,-21 0 16,-21-21 15,-1 0-31,1 0 0,0 0 16,0 0-16,0 0 15,0 0 1,42 0 0,0 0-1,0 0-15,0 21 0,0-21 0,1 0 16,-1 0-16,0 0 0,0 0 0,0 0 15,0 0-15,1 0 0,-1 0 0,0-21 16,0 0-16,0 0 16,0-1-16,1 1 0,-1 0 0,-21 0 15,21 0-15,-21-22 0,21 22 16,-21-21-16,0 0 0,21 20 0,-21-20 16,21 0-16,-21 21 0,22-22 0,-22 22 15,0 0-15,0 0 0,21 0 0,-21-1 16,0 1-16,21 21 0,-21-21 15,0 42 1,0 0 0,0 1-16,0-1 0,-21 0 0,21 0 15,0 0-15,-21 0 0,21 22 0,0-22 16,-22 21-16,22-21 0,0 22 0,0-22 16,0 21-16,0-21 0,0 22 15,0-22-15,0 0 0,0 0 16,0 0-16,0 1 0,22-1 0,-22 0 15,21-21-15,0 0 0,-21 21 0,21-21 16,0 0-16,0 0 0,1 0 16,-1 0-16,0 0 0,0 0 15,0-21-15,-21 0 16,21 21-16,1-21 0,-22-1 0,0 1 16,0 0-16,0 0 0</inkml:trace>
  <inkml:trace contextRef="#ctx0" brushRef="#br0" timeOffset="38978.89">12721 6308 0,'21'0'32,"0"0"-17,1 0-15,-1 0 0,0 0 16,0 0-16,-21-21 0,21 21 0,0 0 15,1 0-15,-1-22 0,-21 1 16,0 0 15,0 0-31,-21 21 0,-1-21 16</inkml:trace>
  <inkml:trace contextRef="#ctx0" brushRef="#br0" timeOffset="39187.76">12171 5990 0,'-21'0'16,"-1"21"-16,44-21 62,-1-21-62,0 21 0,0 0 16</inkml:trace>
  <inkml:trace contextRef="#ctx0" brushRef="#br0" timeOffset="39555.44">13081 5630 0,'0'0'0,"-21"0"0,0 0 16,-1 0-16,1 0 15,0 0-15,0 0 16,0 0-16,0 0 0,-1 22 15,1-1-15,21 0 0,-21 0 0,0-21 16,21 21-16,-21 0 0,21 1 0,0-1 16,0 0-16,0 0 0,0 0 15,0 0-15,0 1 16,21-22-16,0 0 0,-21 21 16,21-21-16,0 0 0,1 0 0,-1 0 15,0 0-15,0 0 0,0 0 0,0 0 16,1 0-16,-1 0 0,0-21 15,0 21-15,0-22 0</inkml:trace>
  <inkml:trace contextRef="#ctx0" brushRef="#br0" timeOffset="40103.12">13123 5482 0,'0'0'0,"-21"0"16,0-21-16,0 21 0,0 0 0,-1 0 16,1 0-16,0 0 0,0 0 15,0 0-15,0 0 0,-1 0 0,1 0 16,-21 0-16,21 21 0,0-21 0,-1 21 16,1 1-16,0-1 0,0 0 0,0 0 15,0 0-15,-1 0 0,1 1 0,0-1 16,21 21-16,-21-21 0,21 0 15,0 1-15,0 20 0,0-21 0,0 0 16,0 0-16,0 1 0,0-1 16,0 0-16,21 0 0,0 0 0,0 0 15,1 1-15,20-1 0,-21 0 0,21 0 16,-20 0-16,20-21 0,0 21 16,1-21-16,-22 0 0,21 0 0,0 0 15,-20 0-15,20 0 0,-21 0 0,21 0 16,-20 0-16,-1 0 0,0-21 0,21 21 15,-21-21-15,1 0 0,-22 0 0,21 0 16,0-1-16,-21-20 0,0 21 0,21-21 16,-21-1-16,0 1 0,0 0 15,0-1-15,0 1 0,0 21 16,0-22-16,0 1 0,-21 21 0,0-21 16,0 20-16,-1 1 0,1 0 0,0 21 15,0-21-15,0 21 0,-22 0 0,22 0 16,-21 0-16,21 0 0,0 0 15,-22 0-15,22 0 0,-21 0 0,21 0 16,-1 0-16,1 0 0,0 0 0,0 0 16,21 21-16,-21-21 0,0 0 15</inkml:trace>
  <inkml:trace contextRef="#ctx0" brushRef="#br1" timeOffset="56630.93">12975 1503 0,'0'-21'31,"21"21"-31,-21-21 16,0-1-1,0 1 1,0 0-16,0 0 15,0 0-15,0 0 16,0-1 0,0 44 15,0-1-15,0 0-16,0 0 0,0 21 0,0-20 15,0 20-15,0 0 0,0 1 16,0-1-16,0 0 0,0 1 0,0-1 15,0 0-15,0 1 0,0-1 0,0 0 16,-21-21-16,21 22 0,-21-22 0,21 0 16,0 0-16,0 0 0,-21 1 15,21-1-15,-21-21 0,-1 0 32,1 0-17,0 0 1,21-21-16,0-1 0,0 1 15,0 0-15,-21 0 0,21 0 16,0 0-16,0-1 0,0 1 16,0 0-16,0 0 0,0 0 0,0 0 15,0-1-15,0 1 0,21 0 16,0 21-16,-21-21 0,21 21 31,1 21-31,-22 0 0,21 0 16,-21 1-16,21-1 0,-21 21 15,0-21-15,21 0 0,0 1 16,-21-1-16,21 0 0,-21 0 16,0 0-16,22-21 0,-1 21 0,0-21 15,0 22-15,0-22 0,0 0 16,1 0-16,-1 0 0,0 0 16,0 0-16,0 0 0,0 0 0,1-22 15,-1 1-15,0 0 0,0 0 16,-21 0-16,21 0 0,-21-22 0,21 22 15,1 0-15,-22-21 0,0 20 16,0-20-16,21 21 0,-21 0 16,0 0-16,0-1 0,0 1 0,0 42 31,0 1-15,-21-1-16,21 0 0,0 21 0,0-21 15,-22 1-15,22-1 0,-21 21 0,21-21 16,0 0-16,0 1 0,0-1 15,0 0-15,0 0 0,0 0 16,0 0-16,0-42 47,0 0-47,0 0 16,0 0-16,0 0 0</inkml:trace>
  <inkml:trace contextRef="#ctx0" brushRef="#br1" timeOffset="56808.23">13441 1545 0,'0'0'0,"0"-21"0,0 0 15,0 0 1,-21 21-16,21 21 47,0 0-32,0 0-15</inkml:trace>
  <inkml:trace contextRef="#ctx0" brushRef="#br1" timeOffset="57299.01">13758 1778 0,'0'0'0,"21"0"0,1 0 0,-1 0 31,-21-21-31,21 21 0,-21-21 0,21 21 16,-21-21-16,0-1 15,-21 22 17,0 0-32,0 0 0,-1 0 15,1 0-15,0 22 0,0-1 0,0 0 16,0-21-16,-1 21 0,1 0 0,21 0 15,0 1-15,0-1 16,0 0-16,0 0 0,0 0 16,21 0-16,1 1 15,-1-1-15,0-21 0,0 21 16,0-21-16,0 21 0,1-21 0,-1 21 16,-21 0-16,21-21 0,-21 22 15,0-1-15,0 0 16,-21-21-16,0 0 15,-1 0-15,1 21 0,0-21 0,0 0 16,0 0-16,0 0 0,-1 0 0,1 0 16,0 0-16,0 0 0,0 0 0,0 0 15,-1 0 1,22-21-16,0 0 16,22 0-1,-1 21-15,0-22 0,0 22 16,0-21-16,0 21 0,1-21 15,-1 0-15</inkml:trace>
  <inkml:trace contextRef="#ctx0" brushRef="#br1" timeOffset="57638.31">14330 1461 0,'0'0'16,"0"-22"-16,21-20 15,-21 21-15,0 0 0,0 42 47,0 0-31,0 0-16,0 22 0,0-22 16,-21 21-16,0 0 0,-1 1 0,22-1 15,-21 0-15,0 1 0,0-1 0,0 0 16,0 1-16,21-1 0,0-21 0,-22 22 15,22-22-15,-21 0 0,21 0 16,0 0-16,0 0 0,21-21 31,1 0-31,-1-21 16,0 21-16,-21-21 16,21 0-16,-21 0 0,0 0 0,21-1 15</inkml:trace>
  <inkml:trace contextRef="#ctx0" brushRef="#br1" timeOffset="57867.17">14224 1778 0,'0'0'0,"-21"0"0,42 0 47,0 0-47,0 0 0,0 0 15,1 0-15,-1 0 0,0 0 0,0 0 16,0 0-16,0 0 0,1 0 0,-1-21 15,0 21-15,0 0 16,-21-21 15,0 0-15</inkml:trace>
  <inkml:trace contextRef="#ctx0" brushRef="#br1" timeOffset="59236.04">15261 1016 0,'0'0'0,"21"0"0,-21-21 15,21 0-15,1 21 16,-22-21-1,0 42 1,0 0 0,0 0-16,0 0 0,0 0 0,0 22 15,-22-22-15,22 0 0,-21 0 16,21 22-16,0-22 0,0 0 0,-21 0 16,21 0-16,-21 0 0,21 1 0,0-1 15,-21 0 1,0 0-1,-1-21 32,1 0-47</inkml:trace>
  <inkml:trace contextRef="#ctx0" brushRef="#br1" timeOffset="59470.93">14944 1376 0,'0'21'16,"21"-21"-1,0 0 1,0 0-16,0 0 0,0 0 0,1 0 16,-1 0-16,0 0 0,21 0 15,-21 0-15,1 0 0,-1 0 0,21 0 16,-21 0-16,0 0 0,1 0 0,-1 0 15,-21-21 17,-21 21-17</inkml:trace>
  <inkml:trace contextRef="#ctx0" brushRef="#br1" timeOffset="59751.77">14944 1016 0,'21'0'15,"0"0"-15,0 0 16,0 0-16,22 0 0,-1 0 15,-21 0-15,21 0 0,-20 0 0,20 0 16,-21 0-16,21 0 0,-20 0 0,-1 0 16,0 0-16,0 0 15,0 0 1,-21-21-16</inkml:trace>
  <inkml:trace contextRef="#ctx0" brushRef="#br1" timeOffset="60379.41">15430 741 0,'0'0'0,"-21"0"0,21-21 15,-21 0-15,0 21 0,0 0 16,0 0-16,-1 0 15,1 0-15,0 0 0,0 0 16,0 0-16,-22 0 0,22 0 0,0 21 16,0 0-16,-21-21 0,20 21 15,1 21-15,0-20 0,0-1 16,0 21-16,0-21 0,21 22 0,0-1 16,-22-21-16,1 21 0,21 1 15,0-1-15,-21-21 0,21 22 0,0-22 16,0 21-16,0-21 0,0 0 0,0 1 15,0-1-15,21 0 0,0 0 0,1 0 16,-22 0-16,21 1 0,0-22 16,0 21-16,21 0 0,-20-21 0,-1 0 15,0 21-15,21-21 0,1 0 0,-22 0 16,21 0-16,0 0 0,-20 0 16,20 0-16,0 0 0,-21 0 15,22-21-15,-22 21 0,21-21 0,-21 21 16,1-21-16,-1 21 0,21-22 0,-21 1 15,0 0-15,-21 0 0,22 0 16,-1 0-16,-21-1 0,21 1 0,-21-21 16,0 21-16,21-22 0,-21 1 0,0 0 15,0-1-15,0 1 0,0 0 16,0-1-16,-21 1 0,0 0 0,0-1 16,-1 22-16,-20-21 0,21 21 0,-21 0 15,20-1-15,-20 22 0,0-21 16,-1 21-16,22 0 0,-21 0 0,0 0 15,20 0-15,-20 0 0,21 0 16,-21 0-16,20 21 0,1 1 0,0-22 16,0 21-16,21 0 0,0 0 15,-21 0-15,21 0 0,0 1 0,0-1 16,0 0-16,0 0 0,0 0 0,0 0 16,0 1-16</inkml:trace>
  <inkml:trace contextRef="#ctx0" brushRef="#br1" timeOffset="60708.22">15176 1058 0,'22'0'31,"-1"0"-31,0 0 16,0 0-16,0 0 0,0 0 0,1 0 16,-1 0-16,0 0 0,0 0 15,0 0-15,0 0 0,22 0 16,-22 0-16,0 0 0,0 0 0,0 0 15,1 0 1</inkml:trace>
  <inkml:trace contextRef="#ctx0" brushRef="#br1" timeOffset="61235.44">14266 1630 0,'0'21'31,"21"-21"-31,-21 21 31</inkml:trace>
  <inkml:trace contextRef="#ctx0" brushRef="#br1" timeOffset="61466.37">14224 1715 0,'0'0'0,"0"21"31,21-21-15,0 0-16,0 0 15,1 0-15,-1 0 0,0 0 16,0 0-16,0 0 15,0 0 1,1 0 0,-1 0-1</inkml:trace>
  <inkml:trace contextRef="#ctx0" brushRef="#br1" timeOffset="65122.93">16616 2244 0,'0'21'16,"-21"-21"-16,21 21 15,0-42 64,21 21-79,-21-21 0,0 0 0,21-1 15,0 1-15,-21 0 16,21 0-16,-21 0 0,0-22 15,21 22-15,-21-21 0,22 0 0,-22-1 16,0 1-16,0 0 0,0-1 0,0 1 16,0 0-16,0 20 0,0-20 15,0 21-15,0 0 0,0 0 0,0-1 16,-22 1-16,1 21 0,21-21 16,-21 21-1,21 21 32,0 0-31,0 1 77,0-1-30,0 0-47,0 0-16,0 0 15,0 0-15,0 1 16,0-1-16,0 0 0,0 0 15,0 0-15,0 0 0,0 22 0,0-22 16,0 0-16,0 0 0,0 0 0,0 22 16,0-22-16,0 0 0,0 0 15,0 0-15,0 1 0,0-1 16,0 0-16,21-21 0,0 0 16,1 0-1,-1 0-15,0 0 0,0 0 16,0 0-16,0 0 0,1 0 0,-1-21 15,0 21-15,0-21 0,0-1 0,0 22 16,1-21-16,-1 0 0,0 0 16,0 0-16,0-22 0,0 22 0,1 0 15,-1-21-15,-21 21 0,0-22 0,0 1 16,21 21-16,-21 0 0,21-22 16,-21 22-16,0 0 0,0 0 15,-21 42 16,21 0-15,-21 0-16,0 22 0,21-22 0,0 0 16,0 21-16,-22-21 0,22 22 15,-21-1-15,21-21 0,0 22 0,0-22 16,0 0-16,0 21 0,0-21 0,0 1 16,0-1-16,0 0 0,0 0 15,21 0-15,1-21 0,-1 0 16,0 0-16,0 0 0,0 0 15,0 0-15,1 0 0,20 0 16,-21 0-16,0-21 0,0 0 16,1 21-16,20-21 0,-21 0 15,0-1-15,22-20 0,-22 21 0,0 0 16,0-22-16,0 22 0,0-21 16,-21 21-16,22 0 0,-22-1 0,0 1 15,0 42 16,-22-21-31,22 22 0,-21-1 0,21 0 16,0 0-16,0 21 0,0-20 0,0-1 16,0 0-16,0 0 0,0 0 15,0 0-15,0 1 0,0-1 0,0 0 16,21 0-16,-21 0 0,0 0 16,22-21-1,-22 22-15,-22-22 31,1 0-31,0 0 16,21-22-16,-21 22 0,0-21 16,0 21-16,-1-21 15,1 21-15,21-21 16,-21 21-16,21 21 31,0 0-31,21 0 16,0-21-16,1 0 0,-22 22 15,21-22-15,0 0 0,0 0 16,21 0-16,-20 0 0,-1 0 16,0 0-16,21 0 0,-21 0 0,22 0 15,-1 0-15,-21 0 0,22-22 0,-1 22 16,-21-21-16,21 0 0,1 0 0,-22 0 16,0 0-16,21-1 0,-20 1 15,-1 0-15,0-21 0,-21 21 0,0-22 16,21 22-16,-21 0 0,0 0 0,0 0 15,0-1-15,0 1 0,-21 21 16,0 0 0,0 0-16,-1 0 0,1 21 15,0 1-15,0-1 16,21 0-16,0 0 0,-21 21 0,21-20 16,0-1-16,0 0 0,0 21 0,0-21 15,0 1-15,0-1 0,0 0 16,21 0-16,0 0 0,0 0 0,0 1 15,1-22-15,-1 21 0,0-21 0,0 0 16,21 21-16,1-21 0,-1 0 0,0 0 16,22 0-16,-22 0 0,22 0 15,-22 0-15,0 0 0,1-21 0,-1 21 16,0-21-16,-20-1 0,20 22 0,-21-21 16,21 0-16,-20 0 0,-1 0 15,-21 0-15,21-22 0,-21 22 16,21 0-16,-21 0 0,0-22 0,0 22 15,0 0-15,0 0 0,0 0 0,0 0 16,-21-1-16,0 22 16,0 0-16,-1 0 0,1 0 0,0 0 15,0 0-15,-21 0 0,20 22 0,1-1 16,0 0-16,0 0 0,0 0 16,0 0-16,-1 1 0,22 20 0,-21-21 15,21 0-15,0 0 0,0 1 0,0-1 16,0 0-16,21 0 0,1 0 0,-1 0 15,0-21-15,0 0 16,0 0-16,0 0 0,1 0 16,-1 0-16,0 0 0,0 0 15,0-21-15,0 0 0,1 0 0,-1 0 16,-21 0-16,21-1 0,0-20 16,-21 0-16,21-1 0,-21 1 0,21-21 15,-21 20-15,0-20 0,0-1 0,0 22 16,22-22-16,-22 22 0,0 0 15,0 21-15,0-22 0,0 22 0,0 0 16,0 0-16,-22 21 16,22 21-1,0 21-15,-21-21 16,21 22-16,0-1 0,-21 0 16,21 1-16,0-1 0,0 0 15,0 22-15,0-22 0,0 1 0,0 20 16,0-21-16,0 1 0,0-22 0,0 21 15,0-21-15,0 22 0,0-22 0,0 0 16,0 0-16,0 0 0,0 1 16,21-22-16,0 0 15,1 0 1,-1 0-16,0 0 16,0-22-16</inkml:trace>
  <inkml:trace contextRef="#ctx0" brushRef="#br1" timeOffset="65938.78">19939 2159 0,'21'0'31,"0"0"-31,0-21 15,1 0-15,-1 21 16,-21-21-16,21-1 0,0 1 0,-21-21 16,21 21-16,0-22 0,-21 1 0,0 0 15,0-1-15,22 1 0,-22 0 16,21-1-16,-21-20 0,0 21 0,0 20 16,0-20-16,0 21 0,0-21 0,0 20 15,0 1-15,0 42 31,0 1-31,0-1 16,-21 21-16,21-21 0,0 22 16,-22-1-16,22 0 0,-21 1 15,21-1-15,-21 21 0,21-20 0,0-1 16,0 0-16,0 1 0,0-1 16,0-21-16,0 22 0,0-22 0,0 0 15,0 0-15,0 0 0,0 0 0,0 1 16,21-22-16,0 21 0,1-21 15,-1 0-15,0 0 0,0 0 16,0 0-16,22 0 0,-22-21 0,0 21 16,21-22-16,-21 1 0,1 0 0,20 0 15,-21 0-15,0 0 0,0-22 0,1 22 16,-22 0-16,0 0 0,21 0 16,-21-1-16,0 1 15,0 42 1,-21 1-1,21-1-15,-22 0 0,1 0 16,21 0-16,0 22 0,0-22 0,0 0 16,0 0-16,0 0 0,0 0 15,0 1-15,0-1 16,21-21-16,-21 21 0,22-21 0,-1 0 16,0 0-16,0 0 0,0 0 0,0 0 15,22 0-15,-22 0 0,0-21 0,-21 0 16,21 21-16,0-22 0,1 1 15,-22 0-15,21 0 0,-21 0 0,0-22 16,0 22-16,0-21 0,0 21 16,0 0-16,0-1 0,0 1 15,0 0-15,-21 21 0,-1 0 0,1-21 16,0 21-16,0 0 0,0 0 16,0 0-16,-1 0 0,1 0 0,0 21 15,0-21-15,0 0 0,0 0 16,-1 21-16,1-21 0,0 0 15,0 0-15,0 0 0,0 0 16,21-21-16</inkml:trace>
  <inkml:trace contextRef="#ctx0" brushRef="#br1" timeOffset="66182.64">19833 1757 0,'0'0'0,"-21"0"0,42 0 15,0 0 1,0-21-16,22 21 0,-1 0 16,0-21-16,1 21 0,-1 0 0,0 0 15,22-22-15,-22 22 0,1 0 0,-1 0 16,0 0-16,-21 0 0,1-21 16,20 21-16,-21 0 0,0 0 15,0 0 1</inkml:trace>
  <inkml:trace contextRef="#ctx0" brushRef="#br1" timeOffset="67671.12">21907 2201 0,'0'-21'32,"0"0"-32,0 0 15,22 0-15,-1 0 0,0-1 0,0 1 16,0-21-16,0 21 0,22-22 0,-22 22 16,0-21-16,21 0 0,-20 20 15,-1-20-15,0 21 0,0 0 16,0 0-16,-21-1 0,0 1 0,-21 21 31,0 0-31,0 0 0,0 0 16,-1 21-16,1 1 0,0-1 0,21 0 15,0 0-15,0 0 0,0 0 16,0 1-16,0-1 0,0 0 0,0 0 16,0 0-16,0 22 0,0-22 0,21 0 15,-21 0-15,21-21 0,-21 21 0,0 0 16,0 1-16,0-1 15,0 0 1,-21-21 0,0 0-1,0-21-15,0 21 16,21-21-16,-21 21 0,21 21 62,0 0-62,21 0 16,0-21-16,0 21 16,0-21-16,0 0 0,1 0 15,-1 0-15,0 0 0,21 0 0,-21 0 0,22 0 16,-22 0-16,21 0 0,1-21 16,-1 21-16,0-21 0,-21 0 15,22 0-15,-1-1 0,0 1 0,-20-21 16,20 0-16,0-1 0,-21 22 0,22-42 15,-22 20-15,0 1 0,21 0 16,-20-1-16,-1 1 0,-21 0 0,21 20 16,0-20-16,-21 21 0,0 0 0,0 0 15,0-1 1,0 44 0,0-1-16,0 0 0,-21 0 15,0 21-15,21-20 0,-21 20 16,-1 0-16,1 1 0,0-1 15,0 0-15,0 1 0,21-1 0,0-21 16,-21 21-16,-1-20 0,22 20 16,0-21-16,0 0 0,0 22 0,0-22 15,0 0-15,0 0 0,22-21 16,-1 21-16,0-21 0,0 0 16,0 0-16,0 0 0,22 0 0,-22 0 15,0 0-15,0-21 0,0 21 0,1-21 16,20 21-16,-21-21 0,0 0 0,0-1 15,1 1-15,-22 0 0,21-21 16,0 21-16,0-1 0,-21 1 16,0 0-16,21 0 0,-21 0 15,21 21-15,-42 21 32,21 0-32,-21 0 0,0 0 15,21 1-15,-21-1 0,21 21 16,0-21-16,0 0 0,0 1 0,0-1 15,0 0-15,0 0 0,0 0 0,0 0 16,0 1-16,21-22 16,0 0-16,0 0 0,0 0 15,1 0-15,-1 0 0,0 0 0,0 0 16,0-22-16,0 1 16,1 0-16,-22 0 0,0 0 0,21 0 15,-21-1-15,0-20 0,0 21 16,0-21-16,0 20 0,0-20 0,0 21 15,0 0-15,-21 0 0,-1-1 0,22 1 16,-21 21-16,0 0 0,0 0 16,0 0-16,0 0 0,-1 0 0,1 0 15,0 21-15,0 1 0,0-1 16,21 0-16,-21 0 16,21 0-16,21 0 15,0-21-15,0 0 16,0 0-16,0 0 0,1 0 15,-1 0-15</inkml:trace>
  <inkml:trace contextRef="#ctx0" brushRef="#br1" timeOffset="68111.91">23685 1863 0,'0'0'0,"0"-21"0,22-1 15,-22 1 1,21 21-1,0 0-15,0 21 16,-21 1 0,21-1-16,-21 0 0,21 0 15,-21 0-15,0 0 0,0 1 0,0-1 16,0 0-16,0 0 0,0 0 0,0 0 16,0 22-16,0-22 0,-21 0 15,21 0-15,-21 0 0,0 1 16,21-44 31,0 1-47,0 0 15,21 0-15,0 0 0,-21 0 16,21-1-16,1 1 0,-22-21 0,21 21 16,-21 0-16,21-22 0,-21 22 15,21 0-15,-21 0 0,21 0 0,-21-1 16,21 22-16,-21-21 0,22 21 15,-1 0 1,-21 21 0,0 1-1,0-1 1</inkml:trace>
  <inkml:trace contextRef="#ctx0" brushRef="#br1" timeOffset="68563.64">24088 1990 0,'0'0'0,"0"21"0,21-21 16,0 0-16,0 0 15,0 0-15,0 0 16,1 0-16,-1 0 0,0 0 0,0 0 16,0-21-16,0 21 0,1-21 0,-1 21 15,0-22-15,0 22 0,0-21 16,-21 0-16,21 0 15,-21 0-15,0 0 0,0-1 0,0 1 16,0 0 0,-21 21-16,0 0 15,0 0-15,0 0 0,21 21 16,-21 0-16,-1 1 0,1-1 16,21 0-16,-21 0 0,0 0 0,21 0 15,-21 1-15,21-1 0,0 21 0,0-21 16,0 0-16,0 1 0,0-1 0,0 0 15,0 0-15,0 0 0,0 0 16,21 1-16,0-22 0,0 0 16,-21 21-16,21-21 0,1 0 15,-1 0-15,0 0 0,0 0 16,0 0-16,0 0 0,1 0 16,-1 0-16,0 0 0,0 0 0,0 0 15,0-21-15,-21-1 0,22 1 16,-22 0-16,0 0 0,0 0 15,0 0-15,0-1 0,0 1 16,0 0-16</inkml:trace>
  <inkml:trace contextRef="#ctx0" brushRef="#br1" timeOffset="68891.46">22796 1461 0,'0'0'16,"-21"0"-16,42 0 31,1 0-31,-1 0 0,21 0 0,0 0 15,1 0-15,-1 0 0,0 0 16,1 0-16,-1 0 0,0 0 0,1 0 16,-1 0-16,-21 0 0,0 0 15,1 0-15,-1 0 0,0 0 0,-21-22 16,21 22-16,0 0 16,0 0-16,1 0 15,20 0-15</inkml:trace>
  <inkml:trace contextRef="#ctx0" brushRef="#br1" timeOffset="73274.24">26225 2074 0,'22'-21'0,"-22"0"15,21 0 1,0 0-16,-21 0 16,0-1-16,21 22 0,-21-21 15,0 0-15,21 21 0,-21-21 16,0 0-16,0 0 0,0-1 15,0 1-15,0 0 0,-21 21 16,0 0-16,0-21 0,0 21 16,-1 0-16,1 0 0,0 0 0,-21 0 15,21 21-15,-22 0 0,22 0 0,-21 1 16,-1 20-16,22-21 0,-21 21 16,21-20-16,-22 20 0,22 0 0,0-21 15,21 1-15,-21 20 0,21-21 0,0 0 16,0 0-16,0 1 0,21-22 15,-21 21-15,21-21 16,22 0-16,-22 0 0,0 0 16,21 0-16,-21 0 0,22 0 0,-1 0 15,-21-21-15,0 21 0,22-22 16,-22 22-16,0-21 0,0 0 0,-21 0 16,21 21-16,1-21 0,-22 0 0,0-1 15,0 1-15,21 21 16,-21-21-16,0 0 0,21 21 31,-21 21-15,0 0-1,0 0-15,0 1 0,0-1 16,0 0-16,0 21 0,0-21 0,0 22 16,0-1-16,0 0 0,0 1 15,0-1-15,0 22 0,0-22 0,0 0 16,0 22-16,0-22 0,0 0 0,0 1 15,-21 20-15,21-20 0,0-1 0,0 0 16,0 1-16,-21-1 0,21 0 16,0 1-16,0-1 0,0 0 0,-22 1 15,1-1-15,0 0 0,21-21 0,-21 22 16,0-22-16,21 0 0,-21 0 0,-1 0 16,1 1-16,0-1 0,0-21 15,0 0-15,0 0 16,-1 0-16,1-21 0,0-1 0,0-20 15,0 21-15,21-21 0,0-1 0,-21 1 16,21 0-16,0-22 0,0 22 0,0-1 16,0-20-16,0 21 0,21-1 0,0-20 15,0 20-15,21-20 0,-20 21 16,20-22-16,0 22 0,1-22 0,-1 1 16,0-1-16,1 1 0,20 20 0,-21-20 15,1 21-15,20-22 0,-20 22 16,-1-1-16,-21 22 0,21-21 0,-20 21 15,20 0-15,-42-1 0,21 1 0,0 0 16,-21 0 0,21 21-1,1 0-15,-22-21 16,21 21 0,0 0-1,0 0 16,-21 21-15,0 0-16,21 0 0,-21 0 16,0 1-16,21-1 0,-21 0 15,22 21-15,-22-21 0,0 1 16,0-1-16,0 0 0,0 0 0,0 0 16,0 0-16,0 1 0,0-1 15,0 0-15,0 0 0,0 0 16,0-42 31,0 0-32,0 0-15,0 0 0,0-1 16,0 1-16,0-21 0,21 21 16,0 0-16,-21-22 0,21 22 0,0 0 15,0 0-15,-21 0 0,22-1 16,-1 1-16,0 0 15,0 0-15,0 21 0,0 0 0,-21-21 16,22 21-16,-1 0 16,-21 21 15,0 0 0</inkml:trace>
  <inkml:trace contextRef="#ctx0" brushRef="#br1" timeOffset="73738.81">27390 1884 0,'21'-21'16,"-42"42"30,-1-21-46,1 21 16,21 0-16,0 0 0,-21 1 0,0 20 16,21-21-16,0 0 0,-21 0 15,21 22-15,-21-22 0,21 0 0,0 0 16,0 0-16,0 1 0,0-1 16,0 0-16,21-21 15,0 0-15,-21 21 0,21-21 0,0 0 16,0 0-16,1 0 0,-1 0 0,0 0 15,0 0-15,0-21 0,22 21 16,-22-21-16,0 0 0,0 21 0,-21-22 16,0 1-16,0 0 0,21 0 0,-21 0 15,0 0-15,0-22 0,0 22 16,0 0-16,-21 0 0,21 0 0,-21-1 16,0 1-16,0 21 0,-1 0 15,1 0-15,0 0 16,0 0-16,0 0 15,0 0-15,-1 0 0,22 21 0,-21-21 16,21 22-16,-21-22 0,21 21 16</inkml:trace>
  <inkml:trace contextRef="#ctx0" brushRef="#br1" timeOffset="76018.36">27792 1990 0,'0'0'0,"21"0"0,-21-21 0,0-1 16,0 1-1,0 42 17,0 1-17,0-1-15,0 21 0,0-21 16,0 0-16,0 1 0,0-1 16,0 0-16,0 0 0,0 0 0,0 0 15,0 1-15,0-1 0,0 0 16,21-21-16,-21 21 15,21-21-15,0 0 0,1 0 0,-1 0 16,0 0-16,0 0 0,0 0 0,0 0 16,1 0-16,-1-21 0,0 0 15,0 21-15,21-21 0,-20-1 0,-1 1 16,0 0-16,0 0 0,-21 0 16,21-22-16,0 22 0,-21 0 15,0 0-15,22 0 0,-22 0 0,21 21 16,-21-22-16,0 44 31,0-1-15,0 0-16,0 0 0,0 0 0,-21 0 15,21 1-15,0-1 16,0 0-16,0 0 0,0 0 16,0 0-16,21 1 0,0-1 15,0 0 1,0-21-16,0 0 0,1 0 15,-1 0-15,0 0 0,0 0 0,0 0 16,0 0-16,1-21 16,-1 0-16,0 21 0,0-22 0,0 1 15,0 0-15,1 0 0,-22 0 0,21 0 16,-21-1-16,21 1 0,-21 0 16,0 0-16,0 0 0,21 21 0,-21-21 15,0 42 16,0 0-31,-21 21 16,0-21-16,21 22 0,-21-1 0,-1-21 16,1 22-16,21 20 0,-21-21 0,0 1 15,0 20-15,21-20 0,-21 20 16,-1 1-16,1-22 0,21 21 0,-21-20 16,0-1-16,21 22 0,-21-22 0,0 0 15,21 1-15,0-22 0,-22 21 16,1 0-16,21-20 0,-21 20 0,0-21 15,21 0-15,0 0 0,0 1 0,-21-1 16,21-42 15,0-22-31,0 22 16,0 0-16,21 0 0,0-22 0,-21 1 16,21 0-16,0-1 0,1 1 0,-1-21 15,0-1-15,-21 1 0</inkml:trace>
  <inkml:trace contextRef="#ctx0" brushRef="#br1" timeOffset="76298.2">28533 2392 0,'0'0'0,"21"-42"0,0-1 0,-21 1 16,21 0-16,-21-1 0,0 22 16,21-21-16,0 21 0,-21-1 0,22 1 15,-1 0-15,0 0 0,-21 0 0,21 0 16,0-1-16,22 22 0,-22 0 16,0 0-16,0 0 0,0 0 0,0 0 15,1 22-15,-1-1 0,-21 0 16,0 0-16,0 21 0,0-20 15,0-1-15,0 0 0,-21 0 0,-1 0 16,1 0-16,0 1 0,-21-1 0,21-21 16,-22 21-16,22-21 0,0 0 15,0 0-15,0 21 0,-22-21 0,22 0 16,0 0-16,42 0 47,0 0-47,0 0 0,22 0 0,-22-21 15,0 21-15</inkml:trace>
  <inkml:trace contextRef="#ctx0" brushRef="#br1" timeOffset="77519.89">29824 2096 0,'0'0'0,"0"-22"0,0 1 16,0 0 0,0 0-16,-21 21 31,-1 0-15,1 0-16,21 21 0,-21-21 15,0 21-15,21 0 0,-21 1 0,0-1 16,21 0-16,0 0 0,-22 0 0,1 0 15,21 1-15,0-1 0,0 0 16,0 0-16,0 0 16,21 0-16,1-21 15,-1 0-15,0 0 0,0 0 16,0 0-16,0 0 0,1 0 16,-1 0-16,0-21 0,0 21 15,0-21-15,-21 0 0,21 21 0,-21-21 16,22 0-16,-22-1 15,0 1-15,0 0 0,0 0 0,0 0 16,0 0-16,0-1 0,0 1 0,-22 0 16,1 0-16,0 21 0,0 0 15,0 0-15,0 0 0,-1 0 16,22 21 0,0 0-1,22 0-15,-1-21 16,0 22-16,21-22 0,-21 0 0,1 0 15,20 0-15,-21 0 0,0 0 16,22 0-16,-22 0 0,0 0 16,21-22-16,-21 1 0,1 21 0,-1-21 15,0 21-15,0-21 0,0 0 16,-21 0-16,21-1 0,1 1 16,-22 0-16,0 0 31,0 42-16,-22-21 1,22 21-16,-21 0 0,21 1 16,-21-1-16,0 0 0,21 0 0,-21 21 15,0-20-15,-1 20 0,22-21 0,-21 21 16,0 1-16,0-1 16,0 0-16,0 1 0,-1-1 0,22 22 15,-21-22-15,0 21 0,21-20 0,-21 20 16,21-20-16,0 20 0,0-21 15,-21 1-15,21 20 0,0-20 0,0-1 16,0 0-16,0 1 0,0-1 0,0 0 16,0 1-16,0-1 0,0 0 0,0-21 15,-21 22-15,21-22 0,0 21 0,0-21 16,-22 1-16,1-1 0,0-21 16,21 21-16,-21-21 0,0 0 0,0 0 15,-1 0-15,1 0 16,21-21-16,-21 0 15,21-1-15,0 1 0,0 0 16,0-21-16,0 21 0,0-22 0,0 1 16,0 0-16,0-1 0,0 1 0,0 0 15,0-1-15,0-20 0,21 20 0,0 1 16,1-21-16,-1 20 0,0-20 16,0 20-16,0-20 0,0 21 0,1-1 15,-1-20-15,21 20 0,-21 1 0,0 21 16,1-21-16,-1 20 15,0 1-15,0 0 0,0 21 0,0-21 0,-21 0 16,22 21-16,-1 0 16,-21-21 124,0-1-108,21 22-17</inkml:trace>
  <inkml:trace contextRef="#ctx0" brushRef="#br1" timeOffset="78078.57">31221 2265 0,'0'21'94,"0"0"-47,-21-21-16,-1 0 0,1 0-31,0 0 16</inkml:trace>
  <inkml:trace contextRef="#ctx0" brushRef="#br1" timeOffset="79402.81">16044 3048 0,'0'0'0,"0"-21"0,0 0 0,0 0 15,-21-1-15,0 22 16,0 0-16,0 0 16,-1 0-16,1 0 0,21 22 15,-21-22-15,21 21 0,-21 21 0,0-21 16,21 0-16,0 22 0,-21-1 0,-1-21 16,1 22-16,21-1 0,0 0 15,0 1-15,-21-1 0,21-21 0,0 0 16,0 22-16,0-22 0,0 0 15,21-21-15,0 21 0,1-21 0,-1 21 16,0-21-16,21 0 0,-21 0 16,22 0-16,-1-21 0,0 0 0,1 0 15,-22 0-15,21-1 0,1 1 0,-1-21 16,-21 21-16,0 0 0,0-22 0,1 22 16,-22-21-16,0-1 0,0 22 15,-22-21-15,1 21 0,0-22 0,0 22 16,-21 0-16,-1 0 0,1 0 0,0 0 15,-1-1-15,1 22 0,0 0 0,-1 0 16,1 0-16,21 0 16,-22 0-16,22 22 0,0-1 0,-21 0 15,42 0-15,-21-21 0,21 21 0,-22 0 16,22 1-16,0-1 0,0 0 0,0 0 16,22-21-16,-1 0 0,21 21 15,-21-21-15,22 0 0,-1 0 0,0 0 16</inkml:trace>
  <inkml:trace contextRef="#ctx0" brushRef="#br1" timeOffset="80275.42">16573 2858 0,'0'0'0,"0"-22"0,0 1 0,0 0 16,0 0-16,0 0 0,0 42 31,0 0-16,0 0-15,0 22 0,0-22 0,0 21 16,0-21-16,0 22 0,0-1 0,0 0 16,0 1-16,0-22 0,0 21 15,0 0-15,0 1 0,-21-1 0,0 0 16,21-20-16,-21 20 0,0-21 0,21 0 16,0 0-16,0 1 0,-21-22 15,21 21-15,-22-21 16,22-21-1,0-1-15,0 1 16,0 0-16,22 0 0,-1 0 16,0 0-16,-21-1 0,21-20 15,0 21-15,0 0 0,1 0 0,-1 21 16,0-22-16,0 1 0,0 21 0,0 0 16,1 0-16,-1 0 0,0 0 0,0 0 15,0 0-15,0 0 0,-21 21 16,22 1-16,-22-1 0,0 0 15,0 0-15,0 0 0,0 0 16,0 1-16,-22-1 0,1 0 16,0 0-16,0 0 0,0 0 15,0-21-15,-1 22 0,-20-1 0,21-21 16,0 0-16,0 21 0,-1-21 0,1 0 16,0 0-16,21 21 31,21-21-16,0 0-15,1 0 0,-1 0 0,0 0 16,21 0-16,-21 0 0,22 0 0,-22 0 16,21 0-16,-21 0 0,22-21 0,-1 0 15,-21 21-15,22-21 16,-1 21-16,-21-22 0,21 1 0,-20 0 16,-1 21-16,0-21 0,0 0 0,0 0 15,0-1-15,1 1 0,-22 0 0,0 0 16,0 0-16,0 0 0,21-1 15,-21 1-15,0 0 16,0 42 0,0 0-16,0 1 15,0-1-15,0 0 0,0 21 0,0-21 16,0 22-16,0-1 0,0-21 16,0 22-16,0-1 0,0 0 0,0 1 15,-21-22-15,21 21 0,0 0 16,0 1-16,0-1 0,0 0 0,0 1 15,-22-1-15,22-21 0,0 22 0,-21-22 16,21 21-16,-21-21 0,21 0 0,0 1 16,0-1-16,-21-42 31,21-1-15,0 1-16,0 0 0,0 0 15,0 0-15,0 0 0,0-22 0</inkml:trace>
  <inkml:trace contextRef="#ctx0" brushRef="#br1" timeOffset="80498.32">17378 3048 0,'0'0'0,"0"-21"0,0 0 15,-21 21 1,21 21 31,0 0-32,0 0 1,21-21 0</inkml:trace>
  <inkml:trace contextRef="#ctx0" brushRef="#br1" timeOffset="80862.17">17568 3260 0,'0'0'0,"21"0"0,1 0 16,-1 0-16,0 0 15,0 0-15,-21-21 16,21 21-16,0-22 0,-21 1 0,0 0 15,22 0-15,-22 0 16,21 0-16,-21-1 0,0 1 16,-21 21-1,-1 0 1,1 21-16,21 1 0,-21-1 16,21 0-16,-21 0 0,21 0 0,0 0 15,-21 22-15,21-22 0,0 0 0,0 21 16,0-20-16,0-1 0,0 0 0,0 0 15,0 0-15,0 0 16,0 1-16,21-22 0,0 0 16,0 0-16,0 0 15,1 0-15,-1 0 16,21-22-16,-21 1 0</inkml:trace>
  <inkml:trace contextRef="#ctx0" brushRef="#br1" timeOffset="81610.75">18203 3154 0,'0'0'16,"0"-21"-16,0 0 0,0-1 16,-21 22-1,0 0-15,0 0 0,21 22 16,-21-22-16,21 21 0,-22 0 16,1 0-16,21 0 0,0 0 0,0 1 15,-21-1-15,21 21 0,0-21 16,0 0-16,0 1 0,0-1 0,0 0 15,0 0-15,0 0 0,0 0 0,21 1 16,-21-1-16,21-21 0,1 0 16,20 0-1,-21 0-15,0 0 0,0 0 0,1 0 0,-1 0 16,0-21-16,21-1 0,-21 22 0,1-21 16,-1 0-16,0 0 0,0 0 15,0 0-15,0-22 0,1 22 0,-22-21 16,21-1-16,0 1 0,0 21 15,-21-21-15,0-1 0,21 1 0,-21 21 16,21-22-16,-21 22 0,0 0 0,0 0 16,0 0-16,0 42 31,-21-21-31,21 21 0,0 0 16,-21 0-16,21 22 0,-21-22 0,21 0 15,0 21-15,0-20 0,0 20 16,0 0-16,0-21 0,0 22 0,0-22 15,0 0-15,0 21 0,0-20 0,0-1 16,0 0-16,0 0 0,0 0 16,21-21-16,0 0 15,0 21-15,1-21 0,-1 0 16,0 0-16,0 0 0,0 0 0,0 0 16,1 0-16,-1-21 0,0 21 0,0-21 15,-21 0-15,21 21 0,0-21 0,-21 0 16,0-1-16,22 1 15,-22 0-15,0 0 0,0 42 47,0 0-47,0 0 16,0 1-16,0-1 16,0 0-16,0 0 0,0 0 15,0 0-15,0 1 0,0-1 16,0 0-1,0 0 1,-22-21-16,1 0 16,0 0-1,21-21-15,0 0 0,-21 21 16,21-21-16</inkml:trace>
  <inkml:trace contextRef="#ctx0" brushRef="#br1" timeOffset="81834.62">18584 3090 0,'0'0'0,"0"-21"15,0 0-15,21 21 32,1-21-32,-1 21 0,0 0 15,0 0-15,0 0 0,0 0 0,1 0 16,-1 0-16,0 0 0,0 0 15,0 0 1,0 0 0,-21-21-16,22 21 0</inkml:trace>
  <inkml:trace contextRef="#ctx0" brushRef="#br1" timeOffset="82203.39">20193 3133 0,'-21'0'0,"21"-21"0,-21 21 15,-1 0 1,22 21 0,-21 0-16,21 0 15,0 0-15,0 0 0,0 22 0,0-22 16,0 0-16,-21 0 0,21 0 16,0 1-16,0-1 0,-21-21 0,21 21 15,0 0-15,0-42 47,0 0-31</inkml:trace>
  <inkml:trace contextRef="#ctx0" brushRef="#br1" timeOffset="82395.28">20172 2942 0,'0'0'0,"0"-21"0,-21 0 15,-1 0-15,1 21 16,0 0 0,21 21 31,21 0-47,-21 0 0,21 0 15,1-21-15</inkml:trace>
  <inkml:trace contextRef="#ctx0" brushRef="#br1" timeOffset="82879.03">20447 3069 0,'-21'21'15,"0"-21"-15,21 22 16,0-1-16,0 0 0,0 0 15,0 0-15,0 0 0,-22 1 16,22-1-16,0 0 0,0 0 0,0 0 16,0 0-16,0 1 0,-21-1 0,21 0 15,0 0-15,0 0 16,-21-21 0,21-21 15,0 0-31,0 0 15,0 0-15,0-1 0,21-20 16,-21 21-16,21 0 0,1 0 16,-22-1-16,21-20 0,0 21 0,0 0 15,0 0-15,0-1 0,1 1 0,-1 0 16,0 21-16,0 0 0,0-21 0,22 21 16,-22 0-16,0 0 0,0 0 15,-21 21-15,21 0 0,0 0 0,-21 1 16,0-1-16,0 0 0,0 0 0,0 21 15,0-20-15,0-1 0,0 21 0,0-21 16,0 0-16,0 1 16,0-1-16,0 0 0,0 0 0,0 0 15,-21 0 1,0-21-16</inkml:trace>
  <inkml:trace contextRef="#ctx0" brushRef="#br1" timeOffset="83656.21">21823 2836 0,'0'0'0,"0"-21"16,0-42-16,0 42 15,0-1-15,-21 1 0,-1 21 16,-20 0-16,21 0 0,-21 0 0,20 0 16,-20 0-16,21 21 0,-21 1 15,-1-1-15,22 0 0,0 21 0,-21 1 16,20-1-16,1 0 0,0 1 0,0-1 16,0 0-16,0 1 0,21-1 0,-22 0 15,22-21-15,0 22 0,0-1 16,0-21-16,0 0 0,22 1 0,-1-1 15,0 0-15,21 0 0,-21-21 0,1 0 16,20 0-16,-21 0 0,0 0 0,22 0 16,-22 0-16,21-21 0,0 0 15,-20 0-15,20-1 0,0 1 16,-21-21-16,22 0 0,-1 20 0,-21-20 16,0 0-16,1-1 0,-22 22 0,0-21 15,0 0-15,0-1 0,0 1 16,0 0-16,-22-1 0,-20 1 0,21 21 15,0 0-15,-22-1 0,1 1 0,21 0 16,-21 21-16,20 0 0,-20 0 16,21 0-16,0 0 0,-22 21 0,22 0 15,21 1-15,-21-1 0,21 0 0,-21 0 16,21 0-16,0 0 0,0 22 16,0-22-16,0 0 0,21 0 0,0 0 15,0 1-15,1-22 0,-1 21 16,0-21-16</inkml:trace>
  <inkml:trace contextRef="#ctx0" brushRef="#br1" timeOffset="84074.97">22077 3006 0,'21'21'47,"0"0"-31,0 0-16,-21 0 0,0 1 15,21-1-15,-21 0 0,0 0 0,22 0 16,-22 0-16,0 1 0,0-1 0,0 0 16,0 0-16,0 0 0,0 0 15,0 1-15,-22-22 0,1 0 16,21-22-1,0 1 1,0 0-16,0 0 16,0-21-16,21 20 0,-21 1 0,22 0 15,-1-21-15,0 21 0,-21-1 0,21-20 16,0 21-16,0 0 0,-21 0 16,22-1-16,-1 1 0,0 21 15,0-21-15,0 21 0,0 0 0,1 0 16,-1 0-16,0 0 0,0 0 15,0 21-15,0 0 16,-21 1-16,22-1 16</inkml:trace>
  <inkml:trace contextRef="#ctx0" brushRef="#br1" timeOffset="84647.29">22966 3175 0,'0'0'0,"0"-21"16,0 0-16,0 0 16,0-1-16,0 1 15,0 0-15,0 0 0,0 0 16,-21 21-16,-1 0 16,1 0-16,0 0 0,0 0 15,0 21-15,0-21 0,-1 21 16,1 0-16,0 0 0,0 1 0,0-1 15,0 0-15,-1 0 0,1 0 0,0 22 16,0-22-16,21 0 0,-21 0 0,21 0 16,0 0-16,0 1 15,0-1-15,21-21 0,0 0 16,0 0-16,0 0 0,1 0 0,-1 0 16,0 0-16,0 0 0,0-21 15,22-1-15,-22 22 0,0-21 0,0 0 16,0-21-16,0 21 0,1-1 0,-1-20 15,-21 21-15,21-21 0,0-1 0,0 22 16,-21-21-16,21-1 0,1 1 16,-1 21-16,-21-21 0,0-1 0,21 22 15,-21 0-15,0 0 0,0 0 16,0-1-16,0 44 31,0-1-31,0 0 0,0 0 0,0 0 16,0 22-16,0-22 0,-21 21 0,21-21 15,0 22-15,-21-1 0,21 0 16,0-21-16,0 22 0,0-1 0,0 0 16,0-20-16,0 20 0,0-21 0,0 21 15,0-20-15,0-1 0,0 0 0,21 0 16,-21 0 0,21-21-16,0 0 15,-21-21-15</inkml:trace>
  <inkml:trace contextRef="#ctx0" brushRef="#br1" timeOffset="85031.06">23326 3154 0,'21'0'31,"0"0"-16,0 0-15,0 0 0,0 0 16,1-21-16,-1 21 16,-21-21-16,21 21 0,0-22 15,-21 1-15,0 0 16,-21 21 0,0 0-1,0 0-15,-1 0 0,1 0 0,0 21 16,0-21-16,21 21 0,-21 1 15,21-1-15,-21 0 0,21 0 0,0 0 16,0 0-16,0 1 0,0-1 0,0 0 16,0 0-16,0 0 0,0 0 15,21-21-15,0 22 16,0-22-16,0 0 16,0 0-16,1 0 15,-1 0-15,0 0 0,0 0 16</inkml:trace>
  <inkml:trace contextRef="#ctx0" brushRef="#br1" timeOffset="85514.79">23918 3133 0,'0'0'0,"-21"-21"0,-21-1 15,21 1 1,21 0-16,-22 21 15,22-21-15,22 21 16,-1 0-16,0 0 0,0 0 16,0 0-16,0 0 15,1 21-15,-1-21 0,-21 21 0,21 0 16,-21 1-16,21-1 0,-21 0 0,0 21 16,0-21-16,0 22 0,0-22 0,0 21 15,0-21-15,0 1 0,0 20 16,-21-21-16,0 0 0,21 0 15,0 1-15,0-44 47,0 1-47,0 0 16,21 21-16,0-21 0,0-21 0,-21 20 16,21 1-16,1 0 0,-22 0 0,0-21 15,21 20-15,-21 1 0,21 0 16,-21 0-16,21 21 31,-21 21 16,-21-21-31,0 0-1</inkml:trace>
  <inkml:trace contextRef="#ctx0" brushRef="#br1" timeOffset="106075.05">15113 4297 0,'0'21'15,"0"0"1,0 0-16,0 1 15,0-1-15,0 0 16,0 0 0,21-21-16,0 0 0,0 0 15,1 0-15,-1 0 0,0 0 16,0 0-16,0 0 0,0 0 0,1 0 16,-1 0-16,0-21 0,0 0 15,0 21-15,0-21 0,1-1 0,-1 22 16,-21-21-16,21 0 0,-21 0 0,21 21 15,0-21-15,-21 0 0,0-1 0,0 1 16,0 0-16,21 0 0,-21 0 16,0 0-16,0-1 0,0 1 15,0 0-15,0 42 63,-21 0-63,21 1 0,0-1 0,0 0 15,0 21-15,0-21 0,0 1 16,0 20-16,0 0 0,0 1 0,0-1 16,0-21-16,0 21 0,0 1 0,0-1 15,0 0-15,0 1 0,0-1 0,0 0 16,0 1-16,0-1 0,0-21 16,0 22-16,0-1 0,0-21 0,0 0 15,0 22-15,-21-22 0,21 0 0,-21-21 16,21 21-16,-21 0 0,0 0 15,-1-21 1,1 0-16,0 0 16,0-21-16,21 0 0,-21 21 0,0-21 15,21 0-15,0 0 0,-22-22 0,1 22 16,21 0-16,-21 0 0,21 0 16,-21-1-16,21 1 0,0 0 0,0 0 15,0 42 16,0 0-31,0 0 16,21 1-16,0-1 0,-21 0 0,21 0 0,1 0 16,-1-21-16,0 21 0,0 1 15,0-22-15,0 21 0,22-21 16,-22 0-16,0 0 0,0 0 16,0 0-16,22 0 0,-22 0 0,0 0 15,21-21-15,-20-1 0,20 1 0,-21 0 16,0 0-16,0 0 0,22 0 0,-22-1 15,0 1-15,0 0 0,0-21 16,-21 21-16,22-1 0,-22 1 0,21 0 16,-21 0-16,0 0 0,0 42 47,0 0-47,0 0 15,0 0-15,0 1 0,0-1 0,0 0 16,0 21-16,0-21 0,-21 1 0,21-1 15,0 0-15,0 0 0,0 0 0,0 0 16,-22 1-16,22-44 47,0 1-31,0 0-16,0 0 15,0 0-15,0-22 0,22 22 0,-22 0 16,0 0-16,21-21 0,0 20 0,0 1 15,0 0-15,-21 0 0,21 21 16,1 0-16,-1 0 0,0 21 16,0 0-16,0 0 15,-21 1-15,0-1 0,21 0 0,1 0 16,-22 21-16,21-20 0,-21-1 0,0 21 16,21-21-16,0 0 0,0 1 0,-21-1 15,21 0-15,1-21 0,-22 21 16,21-21-16,0 0 0,0 0 0,0 0 15,0 0-15,1 0 16,-1 0-16,0-21 0,0 0 16,0 0-16,0-1 0,-21 1 15,22 0-15,-1-21 0,0 21 0,0-22 16,0 1-16,0 21 0,1-22 0,-1 22 16,0 0-16,0 0 0,0 0 0,0 0 15,1 21-15,-1 0 16,0 0-1,-21 21-15,0 0 0,0 0 16,0 0-16,21 0 0,-21 1 16,0-1-16,0 0 0,0 0 15,0 0 1,21-21 0,0 0-16,-21-21 15,0 0 1,0 0-16,0 0 15,0-1-15,0 1 0,0 0 16,0 0-16,-21 0 0,0 21 16,0-21-16,0 21 0,0 0 15,-1 0-15,1 0 0,0 0 16,0 0-16,0 21 16,0 0-16,-1 0 0,22 0 15,-21 0-15,0 1 0,0 20 0,21-21 16,0 21-16,-21-20 0,21 20 0,0-21 15,0 0-15,0 0 0,0 1 0,0-1 16,0 0-16,0 0 0,0 0 16,21-21-16,0 21 0,0-21 15,0 0-15,1 0 0,-1 0 16,0 0-16,0-21 0,-21 0 0,21 0 16,0 21-16,1-21 0,-1 0 15,-21-1-15,21-20 0,0 21 16,0-21-16,-21 20 0,21-20 0,-21 0 0,22-1 15,-22 1-15,0 0 0,0-1 0,21 1 16,-21-21-16,0 20 0,0 1 16,0 21-16,0-22 0,0 1 15,0 21-15,0 0 0,0 0 0,0-1 16,0 1-16,0 42 31,0 1-31,0 20 0,0-21 16,-21 21-16,21 1 0,0-1 0,0 0 15,0 1-15,0-1 0,0 22 0,-22-22 16,22 0-16,0 1 0,0-1 0,0 0 16,0-21-16,0 22 0,0-22 15,0 21-15,0-21 0,0 1 0,0-1 16,22 0-16,-1 0 0,0-21 16,-21 21-16,21-21 0,0 0 0,0 0 15,1 0-15,-1 0 0,0 0 16,0 0-16,0 0 15,-21-21-15,21 0 0,1 0 0,-1 0 16,-21-1-16,21 1 0,0 0 0,0 0 16</inkml:trace>
  <inkml:trace contextRef="#ctx0" brushRef="#br1" timeOffset="106510.88">17441 4847 0,'21'0'31,"1"0"-31,-1-21 0,0 0 16,0 0-16,0 21 0,0-21 15,-21-1-15,0 1 0,22 0 0,-1 21 16,-21-21-16,0 0 0,0 0 0,0-1 15,0 1 1,-21 21 0,-1 0-16,1 0 0,0 0 15,0 21-15,0 1 0,0-1 0,-1 0 16,1 0-16,21 0 0,-21 0 0,0 1 16,0 20-16,21-21 0,0 0 0,0 22 15,0-22-15,0 0 0,0 21 16,0-21-16,0 1 0,0-1 0,0 0 15,21 0-15,-21 0 0,21-21 16,0 21-16,0-21 0,1 0 0,-1 0 16,0 0-16,0 0 0,0 0 0,0 0 15,1 0-15,-1 0 0,0 0 16,0 0-16,0-21 16,0 0-16,1 0 0,-22 0 0,21 0 15</inkml:trace>
  <inkml:trace contextRef="#ctx0" brushRef="#br1" timeOffset="107098.55">17949 4720 0,'0'-21'0,"21"21"31,-21-21-31,22 21 0,-1 0 16,0 0-1,0 0-15,-21 21 0,21 0 16,-21 0-16,21 1 0,-21-1 16,0 0-16,0 21 0,0-21 15,0 1-15,0-1 0,0 0 16,0 0-16,0 0 0,0 0 0,0 1 16,-21-1-16,0-21 0,0 21 0,21 0 15,-21-21-15,21 21 0,-21-21 16,21 21-16,0-42 31,0 0-15,21 0-16,-21 0 0,21 0 15,0-1-15,0 1 0,-21-21 0,21 21 16,1 0-16,-1-22 0,0 22 0,0-21 16,0 21-16,0-1 0,1 1 15,-1 0-15,0 0 0,-21 0 16,21 21-16,-42 0 31,21 21-15,-21 0-16,21 0 15,-21 0-15,21 1 0,-22-1 0,1 0 16,21 21-16,0-21 0,0 1 0,0-1 0,0 0 16,0 0-16,0 0 0,0 0 15,0 1-15,0-1 0,21 0 16,1-21-16,-1 0 0,0 0 15,0 0-15,0 0 0,22 0 0,-22 0 16,0 0-16,0 0 0,0 0 16,0 0-16,1 0 15</inkml:trace>
  <inkml:trace contextRef="#ctx0" brushRef="#br1" timeOffset="109210.23">11070 1947 0,'-21'0'0,"0"0"16,0 0-16,-1 0 31,1 0-31,0 0 0,0 0 16,21 22-1,21-22 16,0 0-15,22 0-16,-22 0 0,0 0 0,21 0 16,1 0-16,-1 0 0,0 0 15,1 0-15,20 0 0,-21 0 0,1 0 16,20 0-16,-20 0 0,-1 0 0,21 0 16,-20 0-16,-1 0 0,0 0 15,1-22-15,-1 22 0,-21 0 16,22 0-16,-22 0 0,21 0 0,-21 0 15,0 0-15,1-21 0,-1 21 16,0 0 0,-21-21-16,0 0 15,-21 21 1,0-21-16,-1 21 0,1 0 0,21-21 16,-42 21-16,21 0 0,0-22 15,-1 1-15,1 21 0,-21 0 0,21 0 16,0-21-16,-1 0 0,1 21 0,0 0 15,0 0-15,21-21 16,-21 21-16,0 0 16,42 0 62,0 0-78,0 0 0,21 21 15,-20-21-15,-1 0 0,0 0 16,0 0-16,21 21 0,-20-21 0,-1 0 16,21 0-16,-21 0 0,0 0 0,1 0 15,-1 0-15,0 0 16,-21 21 0,-21 0-1,0-21-15,-22 22 16,22-1-16,0 0 0,0-21 15,0 21-15,-22 0 0,22 0 0,0 1 16,0-1-16,-22 0 0,22 0 0,0 0 16,0-21-16,0 21 0,21 1 15,-21-1-15,-1 0 0,22 0 16,-21-21-16,21 21 0,-21-21 0,0 21 16,21 1-16,-21-22 15,21-22 48,21 1-63</inkml:trace>
  <inkml:trace contextRef="#ctx0" brushRef="#br1" timeOffset="110979.97">12277 4614 0,'-22'0'31,"1"0"-31,0 0 16,0 0-16,0 0 0,0 0 16,-1 0-16,1 0 0,-21 0 0,21 0 15,0 0-15,-1 0 0,1 0 0,-21 0 16,21 0-16,0 0 0,-1 0 16,1 0-16,0 0 15,42 0 32,0 0-31,1 0-16,-1 0 0,0 0 0,0 0 15,0 0-15,22 0 0,-22 0 0,21 0 16,0 0-16,1 0 0,20 0 0,-20 0 16,20 0-16,1 0 0,-1 0 15,-21 0-15,22 0 0,-1 0 0,1 0 16,21 0-16,-22 0 0,1 0 0,-1 0 15,22 0-15,-22 0 0,1 0 16,-1 0-16,1 0 0,-22 0 16,22 0-16,-43 0 0,21-21 0,0 21 15,-20 0-15,-1 0 0,0 0 0,0 0 16,0 0-16,-21-21 16,0 0 15,-21 21-31,0 0 15,0-21-15,0 21 0,-1 0 0,1 0 16,-21-21-16,21 21 0,0 0 0,-1 0 16,-20-22-16,21 22 0,0 0 15,0-21-15,-1 21 0,1-21 16,0 21-16,0 0 0,0-21 0,0 21 16,-1-21-1,1 21 1,42 0 31,1 0-47,-1 0 15,0 0-15,0 0 0,0 0 16,22 0-16,-22 0 0,0 21 0,0-21 16,21 0-16,-20 0 0,-1 0 0,0 21 15,0-21-15,0 0 16,0 0-16,1 0 0,-1 21 0,0-21 15,0 0-15,0 21 16,0-21 0,-21 22-1,0-1 1,0 0-16,0 0 16,-21-21-16,0 21 0,0 0 15,0 1-15,0-22 16,-22 21-16,22 0 0,-21 0 0,21 0 15,-22-21-15,1 21 0,21 1 0,-22-1 16,22 0-16,-21 0 0,21 0 16,0-21-16,-1 21 0,1 1 0,0-22 15,0 21-15,21 0 16,-21-21-16,21 21 16,0-42 62,0 0-78,21 0 15,0-1-15</inkml:trace>
  <inkml:trace contextRef="#ctx0" brushRef="#br1" timeOffset="116690.35">24024 3027 0,'-21'0'93,"21"21"-30,0 0-32,0 0-15,0 1 15,0-1-31,0 0 16,0 0-16,0 0 15,0 0-15,0 1 16,0-1-16,0 0 0,0 0 15,0 0-15,0 0 16,0 1-16,0-1 16,0 0-16,0 0 0,0 0 15,0 0 1,-21-21-16,21 22 16,-21-22-16,21 21 15,0-42 79,0-1-78,0 1-16,21 21 15,-21-21-15,21 21 16,-21-21-16,21 21 0,-21-21 0,21 0 15,0 21-15,-21-22 0,22 1 16,-1 0 0,-21 0-16,21 0 0,0 0 0,-21-1 15,0 1-15,21 21 0,0-21 0,1 0 16,-22 0-16,21 21 16,-21-21-16,0-1 15,21 22-15,-21-21 16,21 21-1,0-21 1,0 21 47,1 0-32,-1 0-16,-42 0 110,-1 0-109</inkml:trace>
  <inkml:trace contextRef="#ctx0" brushRef="#br1" timeOffset="129206.35">30692 2773 0,'0'-21'0,"0"0"15,0-1 1,-22 22 0,1 0-16,0 0 15,0 0-15,0 22 0,0-1 16,-1 0-16,1 0 0,0 0 0,0 0 15,0 1-15,0 20 0,21-21 16,-22 0-16,22 0 0,0 22 0,0-22 16,0 0-16,0 0 0,0 0 0,0 1 15,0-1-15,0 0 16,22-21-16,-1 21 0,0-21 0,0 0 16,0 0-16,0 21 0,1-21 0,-1 0 15,0 0-15,0 0 0,0-21 16,0 0-16,1 21 0,-1-21 0,0 0 15,-21-1-15,21 1 0,0 0 16,-21 0-16,0-21 0,21 20 0,-21-20 16,0 21-16,0-21 0,0 20 0,0 1 15,0 0-15,0 0 0,-21 0 16,0 0-16,0-1 0,0 22 0,0 0 16,-1 0-16,1 0 0,0 0 15,0 0-15,0 0 0,0 22 16,-1-1-16,1 0 0,21 0 15,0 0-15,0 0 16,0 1-16,21-22 0,1 21 0,-1-21 16,21 0-16,-21 21 0</inkml:trace>
  <inkml:trace contextRef="#ctx0" brushRef="#br1" timeOffset="129667.08">31073 2794 0,'0'0'0,"21"0"47,0 0-47,-21 21 0,0 0 15,21 1-15,-21-1 16,0 21-16,0-21 0,0 0 15,0 1-15,0-1 0,0 0 0,0 0 16,0 0-16,0 0 0,-21 1 16,21-1-16,0 0 0,-21 0 0,21 0 15,-21 0-15,-1 1 0,22-1 16,-21-21 0,0 0-1,21-21-15,0-1 16,0 1-16,0 0 0,0 0 15,21-21-15,0 20 0,1 1 16,-1-21-16,0 21 0,0 0 0,0-22 16,0 22-16,1-21 0,-1 21 0,0-1 15,0 1-15,0 21 0,0-21 16,-21 0-16,22 21 0,-1 0 16,-21-21-16,21 21 15,0 0 1,0 0-16</inkml:trace>
  <inkml:trace contextRef="#ctx0" brushRef="#br1" timeOffset="130470.19">31602 2477 0,'0'0'15,"-21"-22"-15,-22-62 16,22 63-16,0-1 0,21 1 16,-21 0-16,0 21 0,-1-21 0,-20 21 15,21-21-15,0 21 0,-22 0 0,22 0 16,-21 0-16,0 0 0,-1 0 16,22 0-16,-21 0 0,-1 0 0,1 0 15,0 0-15,-1 0 0,22 21 16,-21-21-16,0 21 0,-1 0 0,1 0 15,0 1-15,-1-1 0,22 0 16,-21 21-16,-1-21 0,1 22 0,0-22 16,21 21-16,-22 1 0,1-1 0,21 0 15,-22-21-15,1 22 0,21-1 16,0-21-16,-22 22 0,22-22 16,0 21-16,0-21 0,21 22 0,-21-22 15,0 0-15,-1 0 0,22 21 16,0-20-16,-21-1 0,21 0 0,-21 21 15,21-21-15,0 1 0,0-1 16,0 21-16,0-21 0,0 0 0,0 1 16,21 20-16,0-21 0,1 0 0,-1 0 15,0 1-15,21-1 0,1 0 16,-1 0-16,0-21 0,1 21 0,-1 0 16,21-21-16,-20 22 0,-1-22 15,22 0-15,-22 0 0,0 0 0,1 0 16,20 0-16,-21 0 0,1 0 15,-1 0-15,0 0 0,1 0 0,-1 0 16,0 0-16,1-22 0,-1 22 16,0-21-16,1 0 0,-1 0 0,0 21 15,1-21-15,-22-22 0,21 22 16,-21 0-16,22-21 0,-22-1 0,0 22 16,21-21-16,-20 0 0,-1-1 15,0 1-15,-21 0 0,21-1 0,0 1 16,-21 0-16,0-1 0,0 1 15,0 0-15,0-1 0,0 1 0,0 0 16,0-1-16,0 22 0,0-21 0,0-1 16,0 22-16,-21 0 15,0 0-15,0-21 0,0 42 0,-1-22 16,1 1-16,0 0 0,0 21 16,-21-21-16,20 0 0,-20 21 0,21 0 15,-21 0-15,20-21 0,1 21 0,0 0 16,0 0-16,0 0 0,0 0 15,-1 0 1,1 0 0,0 21-1,0-21-15</inkml:trace>
  <inkml:trace contextRef="#ctx0" brushRef="#br1" timeOffset="135135.68">15896 5313 0,'-21'0'0,"0"0"16,0 0-1,-1 0-15,22-21 32,-21 21-32,42 0 62,1 0-62,-1 0 16,0 0-16,21 0 0,-21 0 0,22 0 15,-1 0-15,0 0 0,22 0 16,-22 0-16,22 0 0,-1 0 0,1 0 16,-1 0-16,1 0 0,-1 0 0,1 0 15,-1 0-15,1 0 0,-1 0 0,1 0 16,-1 0-16,1 0 0,-1 0 16,-20 0-16,20 0 0,1 0 15,-22 0-15,0 21 0,1-21 0,-1 0 16,0 0-16,1 0 0,-22 0 0,21 0 15,-21 0-15,0 0 16,1 0-16,-1 0 16,-42 0 31,-1 0-47,1 0 0,0 0 15</inkml:trace>
  <inkml:trace contextRef="#ctx0" brushRef="#br1" timeOffset="135718.37">15960 5376 0,'-43'0'15,"22"0"-15,0 0 16,42 0 31,-21 22-32,21-22-15,0 0 0,1 0 16,-1 0-16,0 0 0,0 0 0,0 0 16,22 0-16,-22 0 0,21 0 0,0 21 15,1-21-15,-1 0 0,22 21 16,-22-21-16,21 0 0,1 0 0,-22 0 15,22 0-15,-1 0 0,-20 0 0,20 0 16,-21 0-16,22 0 0,-22 0 0,22 0 16,-22 0-16,0 0 0,1 0 15,-1 0-15,0 0 0,1 0 0,-22 0 16,21 0-16,-21 0 0,1 0 0,-1 0 16,0 0-16,0 0 0,0 0 46,-42 0 1,0 0-47</inkml:trace>
  <inkml:trace contextRef="#ctx0" brushRef="#br2" timeOffset="144798.01">15049 6265 0,'0'0'0,"22"-21"0,-1 21 15,0-21-15,0 21 0,-21-21 16,21 21-1,-21-21-15,0 0 0,-21-1 32,0 22-32,0 0 0,0 0 0,-1 0 15,1 0-15,0 0 0,0 22 16,-21-22-16,20 21 0,-20 0 0,21 0 16,-21 0-16,20 0 0,-20 22 0,21-1 15,0 0-15,0 1 0,-22-1 16,22 0-16,21 1 0,-21-1 15,21 22-15,-21-22 0,21 0 0,0-21 16,0 22-16,0-1 0,0-21 0,21 22 16,0-22-16,0 0 0,0 0 0,1 0 15,-1-21-15,21 21 0,-21-21 16,22 0-16,-1 0 0,-21 0 0,21 0 16,1 0-16,-22 0 0,21 0 0,-21-21 15,22 21-15,-22-21 0,21 0 0,-21 0 16,1 0-16,-1-22 0,21 22 15,-21-21-15</inkml:trace>
  <inkml:trace contextRef="#ctx0" brushRef="#br2" timeOffset="145342.7">15557 6160 0,'0'0'0,"0"-22"0,0 1 16,-21 21-1,0 21 1,21 1-16,0-1 0,0 0 16,0 21-16,0-21 0,-21 22 0,21-1 15,0 0-15,0 22 0,-21-22 16,21 1-16,0-1 0,0 21 16,0-20-16,-21-1 0,21 0 0,-22-20 15,22 20-15,-21 0 0,21-21 0,0 1 16,0-1-16,-21 0 0,21 0 0,0 0 15,0 0-15,-21-21 16,21-21 0,0 0-1,0 0-15,0-21 0,21 20 16,0 1-16,-21-21 0,21 0 16,1 20-16,-22-20 0,21 0 0,0-1 15,0 22-15,0-21 0,0 21 16,1 0-16,-1-1 0,0 1 0,0 0 15,0 21-15,0 0 0,1 0 16,-1 21-16,0 0 0,0 1 0,0-1 16,-21 0-16,0 21 0,21-21 0,-21 22 15,0-22-15,0 21 0,0-21 0,0 22 16,0-22-16,0 0 0,0 0 0,0 0 16,0 1-16,0-1 0,-21 0 15,21 0-15,0 0 0,-21-21 16,21 21-16,0-42 31,0 0-15,21 0-16,0 0 15,22 0-15</inkml:trace>
  <inkml:trace contextRef="#ctx0" brushRef="#br2" timeOffset="146373.93">16425 6795 0,'0'-22'15,"21"1"1,-21 0-16,0 0 0,22 0 15,-22 0-15,0-1 0,21 1 16,-21 0-16,0 0 0,0 0 0,0-22 16,0 22-16,0 0 0,-21 0 0,-1 0 15,1 21-15,0-21 0,0 21 16,0 0-16,0 0 0,-22 21 16,22 0-16,0 0 0,0 0 15,-22 0-15,22 22 0,0-1 0,0 0 16,-21-20-16,20 20 0,1 0 0,0 1 0,0-22 15,21 21-15,0-21 16,-21 0-16,21 22 0,0-22 0,0 0 16,21 0-16,21-21 15,-21 0-15,1 0 0,20 0 0,-21 0 16,21 0-16,-20-21 0,20 21 0,0-21 16,-21 0-16,22 0 0,-22-1 15,0 1-15,21 0 0,-20 0 0,-1-21 16,0 20-16,0-20 0,-21 0 15,21 21-15,-21-22 0,21 22 0,-21-21 16,0 21-16,0-1 16,0 1-16,0 42 15,0 1 1,-21-1-16,21 0 0,-21 0 0,21 0 16,-21 0-16,21 22 0,-21-22 15,21 21-15,0-21 0,0 1 0,0-1 16,0 21-16,0-21 0,0 0 0,0 1 15,0-1-15,0 0 0,0 0 16,21-21-16,0 0 0,0 0 16,0 0-16,1 0 0,-1 0 15,0 0-15,0 0 0,0-21 16,0 21-16,1-21 0,-1 0 0,0-1 16,0 1-16,0 0 0,0 0 0,-21 0 15,22 0-15,-22-22 0,21 22 0,-21-21 16,0 21-16,0-1 0,0 1 15,0 0-15,0 0 0,0 0 0,-21 21 32,-1 0-32,22 21 0,0 0 15,-21-21-15,21 21 0,0 0 16,0 1-16,21-22 16,1 0-1,-1 0 1,0 0-16,0-22 0,0 1 15,-21 0-15,21 21 16,1-21-16,-1 21 0,-21-21 16,21 21-1,-21 21 1,0 0-16,0 0 0,0 0 0,0 1 16,0-1-16,0 21 0,0-21 0,0 0 15,0 22-15,0-22 0,0 0 0,0 21 16,0-20-16,0-1 0,0 0 0,0 0 15,0 0-15,0 0 16,21-21 15,0 0-31,0 0 16,1-21-16,-1 0 0,0 0 16,0 0-16</inkml:trace>
  <inkml:trace contextRef="#ctx0" brushRef="#br2" timeOffset="146894.63">17568 6689 0,'0'0'0,"21"-21"0,-21-22 16,0 22-16,0 0 16,0 0-16,0 0 15,0-1-15,-21 22 16,-21 0-1,21 0-15,0 0 16,-1 22-16,1-1 0,0 21 0,0-21 16,0 0-16,0 22 0,-1-22 0,1 21 15,0-21-15,0 1 0,0 20 0,21-21 16,-21 0-16,21 0 0,0 1 0,0-1 16,0 0-16,0 0 15,21-21-15,0 0 0,0 0 16,0 0-16,0 0 0,1 0 0,20 0 15,-21 0-15,0-21 0,0 21 0,1-21 16,-1 0-16,0-1 0,0 1 0,0 0 16,-21 0-16,21-21 0,1 20 15,-22 1-15,0-21 0,0 21 0,21 0 16,-21-1-16,0 1 0,0 42 31,0 1-31,0-1 16,-21 0-16,21 0 0,0 0 0,0 22 15,0-22-15,0 0 0,0 0 0,0 0 16,0 0-16,0 1 0,0-1 16,0 0-16,0 0 0,21-21 15,0 0 1,0 0-16,0 0 0,0 0 16,1 0-16,-1-21 0,0 21 15,0-21-15,0 0 0</inkml:trace>
  <inkml:trace contextRef="#ctx0" brushRef="#br2" timeOffset="149018.47">18097 6541 0,'0'0'15,"0"-22"-15,0 1 0,0 0 0,0 0 16,-21 21 0,0 0-16,0 21 15,0-21-15,21 21 0,-21 0 0,-1 22 16,22-22-16,0 0 0,-21 21 0,21-20 15,-21 20-15,21-21 0,0 21 0,0-20 16,0-1-16,0 0 0,0 0 16,0 0-16,0 0 0,0 1 0,21-1 15,-21 0-15,21-21 0,1 0 0,-1 21 16,0-21-16,0 0 0,0 0 0,0 0 16,1 0-16,-1 0 0,0-21 0,21 0 15,-21 21-15,1-21 0,-1-1 16,0 1-16,0-21 0,0 21 15,0-22-15,-21 1 0,22 0 0,-1-1 16,0 1-16,-21-21 0,21-1 0,0 22 16,0-22-16,-21 22 0,22 0 0,-1-1 15,-21 1-15,21 21 0,-21 0 16,21-22-16,-21 22 0,0 0 16,0 0-16,0 42 31,0 0-31,0 0 0,-21 0 0,0 1 15,21 20-15,-21 0 0,-1 1 0,22-1 16,-21 21-16,21-20 0,-21-1 0,21 22 16,-21-22-16,21 0 0,0 1 15,0-1-15,0 0 0,0 1 16,0-22-16,0 0 0,0 21 0,0-21 16,21 1-16,0-22 0,0 21 0,22 0 15,-22-21-15,0 0 0,0 21 0,0-21 16,1 0-16,20 0 0,-21 0 0,0 0 15,0 0-15,22-21 0,-22 21 16,0-21-16,0 0 0,0-1 0,1 1 16,-1 0-16,-21 0 0,21 0 0,-21 0 15,21-1-15,-21 1 0,21-21 0,-21 21 16,0 0-16,0-1 16,-21 22-1,0 0-15,0 0 16,0 22-16,21-1 0,-22 0 15,1 0-15,21 0 0,-21 0 0,21 1 16,0-1-16,0 0 0,0 0 16,-21 0-16,21 0 0,0 1 15,0-1-15,21-21 0,-21 21 16,21-21-16,0 0 0,1 0 0,-1 0 16,0 0-16,0 0 0,0-21 15,0 0-15,1 21 0,20-22 16,-21 1-16,0 0 0,0 0 0,1 0 15,-1 0-15,0-22 0,0 22 16,0-21-16,0 21 0,-21-1 0,0-20 16,22 21-16,-22 0 0,0 0 15,-22 21 1,22 21 0,-21-21-16,21 21 0,0 0 0,0 0 15,0 0-15,0 1 0,21-1 16,-21 0-16,0 0 0,22-21 15,-22 21-15,21 0 16,-21 1-16,0-1 0,21 0 16,-21 0-16,21-21 15,-21 21-15,21-21 0,-21 21 16,21-21-16,1 0 0,-1 0 16,0 0-16,0 0 0,0 0 15,0 0-15,1 0 0,-1 0 0,0-21 16,0 0-16,0 21 0,0-21 15,-21 0-15,22-22 0,-1 22 0,-21-21 16,21 0-16,0-1 0,-21 1 0,21-22 16,0 22-16,1-21 0,-22-1 15,21 22-15,0-1 0,-21 1 16,21 0-16,-21-1 0,0 22 0,0 0 0,0 0 16,0 0-16,0 0 0,0 42 46,0 0-46,-21 0 0,21 0 0,-21 0 16,21 22-16,-21-22 0,21 21 0,0 1 16,0-1-16,0 0 0,0 1 15,0-1-15,0 21 0,0-20 0,0-22 16,0 21-16,0 1 0,0-22 0,0 21 16,0-21-16,0 0 0,0 1 0,21-1 15,0 0-15,-21 0 0,21-21 16,0 0-16,0 21 0,1-21 15,-1 0-15,0 0 0,0 0 16,0 0-16,-21-21 0,21 21 0,1-21 16,-1 0-16,-21 0 0,21 21 0,0-22 15,0-20-15,-21 21 0,21 0 0,-21 0 16,22-1-16,-22 1 0,21 0 16,-21 0-16,21 21 0,-21-21 0,0 42 46,0 0-30,-21 0-16,21 0 0,0 1 16,0-1-16,-21 0 0,21 0 15,0 0-15,0 0 0,0 1 0,0-1 16,0 0-16,0 0 0,0 0 16,21-21-16,0 0 0,-21 21 15,21-21-15,0 0 0,0 0 16,1 0-16,20 0 0,-21 0 0,0 0 15,0 0-15,22 0 0,-1 0 0,0-21 16,1 21-16,-1-21 0,-21 21 0,22-21 16,-22 0-16,0 0 0,21-1 15,-21 1-15,-21 0 0,22 0 16,-1 0-16,-21 0 0,0-1 0,0 1 16,0 0-16,0 0 0,0 0 15,-21 21 1,-1 0-16,1 0 15,0 0-15,21 21 0,-21 0 16,21 0-16,0 0 0,-21 1 0,21-1 16,0 0-16,0 0 0,0 0 15,0 0-15,0 1 0,0-1 16,0 0-16,0 0 0,21 0 16,0-21-16,0 21 0,0-21 15,1 0-15,-1 0 16,0 0-16,0 0 0,21 0 0,-20 0 15,-1 0-15,0 0 0,0-21 0,0 21 16,0-21-16,1 0 0,-1 0 16,0 0-16,0-1 0,21-20 0,-20 21 15,-1-21-15,21 20 0,-21 1 16,0-21-16,1 21 0,-22 0 0,21-1 0,-21 1 16,21 21-16,-42 0 31,0 0-31,21 21 0,0 1 0,-22-1 15,1 0-15,21 0 0,0 0 0,0 0 16,0 1-16,0-1 0,0 0 16,0 0-16,0 0 0,0 0 0,0 1 15,21-1-15,-21 0 16,22-21-16,-22 21 0,0 0 0,0 0 16,21-21-16,-21 22 15,0-1 1,-21-21-1,21 21-15,-22-21 16,1 0 0,21-21 15,0 0-15,-21-1-16,21 1 0,0 0 0,0 0 15,0 0-15</inkml:trace>
  <inkml:trace contextRef="#ctx0" brushRef="#br2" timeOffset="149227.39">20976 6202 0,'0'0'0,"-42"-21"16,21 21-16,-1-21 0,22-1 15,-21 22 1</inkml:trace>
  <inkml:trace contextRef="#ctx0" brushRef="#br2" timeOffset="149466.15">20002 6223 0,'0'0'0,"-21"21"15,42-21 1,1 0-16,-1 0 16,0 0-16,0 0 0,21 0 0,-20 0 15,20 0-15,-21 0 0,21 0 16,-20 0-16,-1 0 0,0 0 0,0 0 15,0 0-15,-21-21 16,-21 21-16,0 0 16,0 0-16,-22 0 0,1-21 0,0 21 15</inkml:trace>
  <inkml:trace contextRef="#ctx0" brushRef="#br2" timeOffset="149667.04">18584 6265 0,'0'0'0,"-21"0"0,21 22 16,21-22-1,0 0-15,1 0 0,-1 0 0,0 0 16,21 0-16,-21 0 0,1 0 16,-1 0-16,0 0 0,0 0 15,0 0-15,0-22 0,1 22 16,-1 0-16,-21-21 15</inkml:trace>
  <inkml:trace contextRef="#ctx0" brushRef="#br2" timeOffset="150839.07">22733 6287 0,'0'0'16,"0"-22"-16,21-20 15,-21 21-15,0 0 16,0 0-16,-21 21 15,0 21-15,0 0 16,-1-21-16,1 21 0,0 21 16,0-20-16,0 20 0,0-21 0,-1 21 15,1 1-15,21-1 0,0 0 0,-21 1 16,21-22-16,-21 21 0,21 1 0,0-22 16,0 0-16,0 21 0,0-21 15,21 1-15,0-1 16,0-21-16,22 0 0,-22 0 0,0 0 15,21 0-15,-20 0 0,20 0 0,0-21 16,-21 21-16,22-22 0,-22 1 16,21 0-16,-21-21 0,1 21 0,-1-22 15,-21 22-15,0-21 0,0 21 0,0-22 16,0 1-16,-21 0 0,-1 20 0,1 1 16,-21-21-16,21 21 0,-22 21 15,22-21-15,0 21 0,-21 0 0,21 0 16,-1 0-16,1 0 0,21 21 15,0 0 1,21-21-16,1 0 0,-1 21 16,21-21-16,-21 0 0,22 0 15,20 0-15,-21 0 0,1 0 0,20 0 16,1-21-16,-22 0 0,22 21 0,-1-21 16,-21-1-16,1 1 0,20 21 15,-42-21-15,22 0 0,-22 0 0,21 0 16,-42-1-16,21 22 0,-21-21 0,22 0 15,-22 0-15,0 0 0,0 0 16,0-1 0,0 44-1,0-1-15,0 0 16,0 0-16,21 0 0,-21 22 16,0-1-16,0-21 0,0 43 15,0-22-15,0 0 0,0 22 0,0-22 16,0 22-16,0-1 0,0 1 0,0-1 15,0-21-15,0 22 0,0-1 0,0 1 16,0-1-16,0 1 0,0 21 16,0-22-16,-21 1 0,21 20 0,0-20 15,0-1-15,0 1 0,-22-22 0,22 22 16,-21-22-16,21 21 0,0-20 0,0-1 16,-21-21-16,21 22 0,-21-22 0,21 0 15,0 0-15,-21 0 0,21 0 16,-21-21-16,-1 0 0,1 0 15,21-21-15,0 0 16,-21 0-16,21-21 0,-21 20 0,21-20 16,0 0-16,0-22 0,0 22 0,0-22 15,0-20-15,0 20 0,0-20 0,0 20 16,0-21-16,0 22 0,0-1 16,0 1-16,21-1 0,-21 1 0,0 21 15,21-22-15,-21 22 0,21-1 0,1 1 16,-22 0-16,21 21 0,0-22 0,0 22 15,0-21-15,0 21 0,22-1 16,-22 1-16,21 0 0,1 21 16,-1-21-16,21 0 0,-20 0 0,20 21 15</inkml:trace>
  <inkml:trace contextRef="#ctx0" brushRef="#br2" timeOffset="152294.81">25040 6181 0,'0'-43'16,"0"1"-16,0 21 0,0 0 15,0-22-15,0 22 0,21 0 0,-21-21 16,0 21-16,0-1 0,0 1 16,0 0-16,0 0 15,0 42 1,0 0-16,0 0 0,0 1 0,0 20 15,-21 0-15,21 1 0,0-1 0,-21 21 16,0-20-16,0 20 0,-1 1 16,22-22-16,-21 22 0,0-1 0,21-21 15,0 22-15,-21-22 0,0 1 0,21-1 16,-21-21-16,21 21 0,0-20 16,0-1-16,-22 0 0,22 0 0,0-42 46,0 0-46,0 0 0,0-1 0,0 1 16,0-21-16,0 0 0,0-1 16,0 22-16,0-21 0,0-1 0,0 1 15,0 21-15,0 0 0,0 0 0,0-1 16,0 1-16,0 0 0,22 21 31,-22 21-31,0 0 0,21 1 0,-21-1 16,0 0-16,21 0 0,0 0 0,-21 0 15,21 1-15,0-1 0,1 0 16,-1 0-16,0 0 0,0 0 0,0 1 16,0-22-16,1 21 0,-1-21 15,0 0-15,0 0 0,0 0 0,0 0 16,1 0-16,-1 0 0,0 0 16,0-21-16,0-1 0,0 1 15,-21 0-15,0-21 0,22 21 0,-1-22 16,-21 22-16,21-21 0,-21 21 0,0-22 15,0 22-15,0 0 0,0 0 16,0 0-16,0 42 31,0 0-31,0 0 0,0 0 16,-21 0-16,21 1 0,0-1 0,-21 21 16,21-21-16,0 0 0,0 1 15,0 20-15,0-21 0,0 0 0,0 0 16,0 1-16,21-1 0,0-21 15,0 0-15,-21 21 0,21-21 0,0 0 16,1 0-16,20 0 0,-21 0 16,0 0-16,22-21 0,-22 0 0,21 21 15,-21-22-15,22 1 0,-22-21 0,21 21 16,-21-22-16,22 1 0,-22 21 16,21-21-16,-21-1 0,0 22 0,1-21 15,-22 21-15,0-1 0,0 1 16,-22 21-1,1 0-15,0 0 0,0 21 16,0 1-16,0-1 0,-1 0 16,22 0-16,-21 0 0,21 0 0,0 22 15,0-22-15,0 0 0,0 21 0,21-20 16,1-1-16,-1 21 0,-21-21 16,0 0-16,21 1 0,0-1 0,-21 0 15,0 0-15,-21-21 47,0-21-47,0 21 0,-1-21 0,1 21 16,0-21-16,21-1 15,-21 22-15,0 0 16,42 22 15,0-1-31,0-21 0,0 0 16,1 0-16,-1 21 0,0-21 0,0 0 15,0 0-15,22 0 0,-22 0 0,0 0 16,21 0-16,-21 0 0,22 0 16,-22-21-16,0 0 0,0 21 0,0-22 15,1-20-15,-1 21 0,0-21 16,0 20-16,0-20 0,0-21 0,1 20 16,-1 1-16,-21-22 0,21 22 15,0-21-15,-21-1 0,21 22 0,-21-1 16,0 1-16,0 0 0,0 21 0,0-22 15,0 22-15,0 0 16,-21 21 0,21 21-16,0 0 0,0 0 15,-21 22-15,21-22 0,0 21 16,0-21-16,-21 22 0,21-1 0,0 0 16,0 1-16,0 20 0,0-20 15,0-1-15,0 0 0,0 1 0,0-1 0,0 0 16,0 1-16,0-22 0,0 21 15,0-21-15,0 0 0,0 1 16,0-1-16,0 0 0,0 0 0,21-21 16,-21 21-16,21-21 0,0 0 15,0 0-15,1 0 0,-1 0 0,0 0 16,0 0-16,-21-21 0,21 21 16,0-21-16,1 0 0,-1 0 15,-21-1-15,21 1 0,-21 0 0,21 0 16,-21 0-16,0-22 0,0 22 0,0-21 15</inkml:trace>
  <inkml:trace contextRef="#ctx0" brushRef="#br2" timeOffset="152522.68">26395 6096 0,'0'0'0,"21"0"31,0 0-31,0 0 15,0 0-15,1 0 0,-1 0 0,21 0 16,-21 0-16,0-21 0,22 21 16,-22 0-16,0 0 0,0 0 0,0-21 15,1 21-15,-22-21 16,0-1 0,-22 1-1,-20 21-15,21-21 0,-21 21 0</inkml:trace>
  <inkml:trace contextRef="#ctx0" brushRef="#br2" timeOffset="152706.57">25717 5884 0,'0'0'16,"-21"0"-16,-42 0 16,63 22-1,-21-22-15,42 0 31,0 0-15,0 0-16,0 0 16,0 0-16</inkml:trace>
  <inkml:trace contextRef="#ctx0" brushRef="#br2" timeOffset="153120.34">28046 5334 0,'0'0'16,"0"-21"-16,0 0 0,0 0 0,0-1 15,0 1-15,-21 0 0,-1 0 16,22 42 0,0 0-1,0 0-15,0 1 0,0-1 16,0 0-16,0 21 0,0 1 0,0-22 16,0 21-16,22 0 0,-22 1 15,21-1-15,-21 0 0,0-20 0,0 20 16,0 0-16,21-21 0,-21 1 0,0 20 15,0-21-15,21 0 0,-21 0 16,0 1-16,-21-22 31,0 0-15,0 0-16</inkml:trace>
  <inkml:trace contextRef="#ctx0" brushRef="#br2" timeOffset="153364.49">27707 5906 0,'0'0'0,"0"21"16,0 0 0,0 0-16,21-21 15,0 0-15,22 0 16,-22 21-16,0-21 0,0 0 0,22 0 16,-1 0-16,-21 0 0,21 0 0,1 0 15,-1 0-15,-21 0 0,22 0 0,-1 0 16,-21 0-16,21 0 0,-20 0 15,-1-21-15,0 21 0,0-21 0,0 21 16,0-21-16,1 0 0,-22-1 16,0 1-16,21 0 15,-21 0-15,0 0 0,0 0 16,0-1-16,0 1 0</inkml:trace>
  <inkml:trace contextRef="#ctx0" brushRef="#br2" timeOffset="153598.88">27982 5313 0,'0'0'16,"-21"0"-16,0-21 0,21 0 31,21 21-15,21 0-1,-20 0-15,-1 0 0,0 0 0,21 0 16,-21 0-16,1 0 0,20 0 0,-21 0 15,21 0-15,-20 0 0,-1 0 16,0 0-16,0 0 0,0-22 0,0 22 16,-21-21-16,22 21 15,-1-21-15</inkml:trace>
  <inkml:trace contextRef="#ctx0" brushRef="#br2" timeOffset="154144.56">28469 4868 0,'0'0'0,"-21"-21"0,-21 0 15,20 0-15,1 21 0,0 0 0,0-21 16,-21 21-16,20 0 0,-20 0 16,21 0-16,-21 0 0,-1 0 0,1 21 15,-22-21-15,22 21 0,0 0 0,-22 0 16,22 22-16,-22-22 0,22 21 15,0 1-15,-1-1 0,1 0 0,0 1 16,21 20-16,-1-21 0,-20 22 0,42-22 16,-21 1-16,21 20 15,0-21-15,0 22 0,0-1 0,0-20 16,0-1-16,0 22 0,21-22 0,0 0 16,0 1-16,22-22 0,-22 21 15,21-21-15,1 22 0,-1-22 0,0 0 16,1-21-16,20 21 0,-21 0 0,22-21 15,-1 0-15,-20 0 0,20 0 0,1 0 16,-22 0-16,22 0 0,-22-21 16,21 21-16,-20-21 0,-1 0 15,0-22-15,-20 22 0,20-21 0,-21 0 0,21-1 16,-20-20-16,-1-1 0,0 1 16,0-1-16,0 1 0,-21-1 15,0 1-15,0-1 0,0 1 0,-21-1 16,0 22-16,-21-22 0,20 22 15,1 0-15,-21 21 0,0-22 0,-1 22 16,1 0-16,0 0 0,-1 0 0,1-1 16,0 22-16,-1 0 0,1 0 15,0 0-15,20 0 0,-20 0 0,0 22 16,21-1-16,-22-21 0,1 21 0,0 0 16,-1 0-16,1 0 15,-22 1-15,22-1 0</inkml:trace>
  <inkml:trace contextRef="#ctx0" brushRef="#br2" timeOffset="156630.99">12552 8530 0,'21'0'15,"0"0"32,-21-21-31,0 0 46,0 0-46,0 0-16,0-1 16,0 1-1,0 0 1,0 0-1,0 0 1,-21 21 250,21-21-79,0-1-93,0 1-47,0 0-32,0 0 17,0 0-17,0 0 17,0 42 30,0 0-46,0 0-16,0 0 0,0 0 15,0 1-15,0-1 16,0 0-16,0 0 0,0 0 0,0 0 16,0 1-16,0-1 15,-21 0-15,21 0 0,0 0 16,0 0-16,0 1 0,0-1 0,0 0 15,0 0-15,0 0 0,0 0 0,0 1 16,0 20-16,0-21 0,0 0 16,0 0-16,0 1 0,0-1 0,-21 0 15,21 0-15,0 0 0,0 0 0,0 1 16,0-1-16,0 0 31,0-42 47,0 0-78,0-1 16,0 1-16,0 0 16,0 0-16,-22 0 0,22 0 15,0-1-15,0 1 0,0-21 16,0 21-16,0 0 0,0-1 0,0-20 15,0 21-15,0-21 0,0 20 0,0 1 16,0-21-16,0 21 0,0 0 0,0-1 16,0 1-16,0 0 15,0 0-15,0 42 47,0 0-47,0 0 16,0 1-16,0-1 0,0 0 15,0 0-15,0 0 0,0 0 16,0 1 0,22-22 31,-1 0-47</inkml:trace>
  <inkml:trace contextRef="#ctx0" brushRef="#br2" timeOffset="157330.12">13081 8636 0,'0'21'46,"0"0"-14,0 1-17,21-22 17,0 0-17,0 0-15,1-22 16,-22 1-1,21 0-15,-21 0 16,0 0-16,0 0 16,-21 21-1,-1 0 1,22 21-16,-21-21 16,21 21-16,0 0 15,0 0 1,0 0-16,21-21 31,1 0-31,-1 0 0,-21-21 31,0 0-15,0 0 0,-21 21 15,-1 0 0</inkml:trace>
  <inkml:trace contextRef="#ctx0" brushRef="#br2" timeOffset="158302.74">14795 8149 0,'22'0'15,"-1"-21"1,0 0-16,0 0 0,0 21 16,0-21-16,1-1 0,-1 1 15,0 0-15,0 0 0,0 0 0,0 0 16,1-1-16,-1 1 0,-21 0 0,0 0 15,0 0-15,-21 0 16,-1 21-16,1 0 0,0 0 16,-21 0-16,21 0 0,-22 0 15,22 21-15,-21-21 0,21 21 0,-1 0 16,1 0-16,0 0 0,21 1 16,0-1-16,0 0 0,0 0 0,0 21 15,0-20-15,0-1 0,0 0 0,0 0 16,0 0-16,0 0 0,0 1 15,0-1-15,0 0 0,21 0 0,0 0 16,1 0-16,-22 22 0,21-22 0,0 0 16,0 0-16,0 0 0,-21 1 0,21-1 15,1 0-15,-22 0 0,0 21 0,0-20 16,0-1-16,0 0 0,0 0 16,0 0-16,0 0 0,-22 1 0,-20-1 15,21 0-15,0-21 0,0 21 0,-22 0 16,1-21-16,21 0 0,-22 21 15,22-21-15,-21 0 0,21 0 0,-22 0 16,22 0-16,0-21 0,0 0 16,0 0-16,0 0 0,-1 0 0,1-1 15,21 1-15,-21 0 0,21 0 16,0 0-16,0 0 0,0-1 16,0 1-1,21 21-15,0 0 16,1 0-16,-1-21 0,0 21 0,0 0 15,0 0-15,0-21 0</inkml:trace>
  <inkml:trace contextRef="#ctx0" brushRef="#br2" timeOffset="158590.23">15282 8319 0,'0'0'0,"21"0"16,-21 21 0,0 0-16,0 0 0,0 0 15,0 22-15,0-22 0,0 0 0,0 0 16,0 0-16,-21 0 0,21 1 16,-21-1-16,21 0 15,0 0-15,-21-21 0,21 21 0,0 0 16,0-42 15,0 0-15,0 0-16</inkml:trace>
  <inkml:trace contextRef="#ctx0" brushRef="#br2" timeOffset="158774.12">15325 8107 0,'0'0'0,"-22"0"16,44 0 46</inkml:trace>
  <inkml:trace contextRef="#ctx0" brushRef="#br2" timeOffset="159682.71">15600 8340 0,'21'0'16,"0"0"-16,0 0 0,0 0 15,1 0-15,-1 0 0,0 0 16,0 0-16,0 0 16,0 0-16,1 0 0,-1 0 0,0-21 15,0 21-15,0 0 0,-21-22 0,0 1 16,21 21-16,-21-21 15,-21 21 17,21 21-32,-21-21 15,0 21-15,0 1 0,21-1 0,-21 0 16,-1 0-16,1 0 0,21 22 0,-21-22 16,0 0-16,0 21 0,0-21 15,-1 1-15,1 20 0,0-21 0,0 0 16,21 22-16,-21-22 0,21 0 15,-21 0-15,-1 0 0,44-21 47,-22-21-47,21 21 0,0-21 16,-21 0-16,0 0 0,21-1 0,0 1 16,-21 0-16,21 0 0,-21 0 15,22 0-15,-1 21 0,-21-22 16,21 22-1,0 22 1,-21-1-16,0 0 16,0 0-16,21 0 15,0 0-15,-21 1 0,22-1 16,-1-21-16,-21 21 0,21-21 0,0 0 16,0 21-16,0-21 0,22 0 0,-22 0 15,21 0-15,-21 0 0,22 0 0,-22 0 16,21 0-16,1-21 0,-22 0 15,21 21-15,-21-21 0,22-1 0,-22 22 16,0-21-16,0 0 0,0 0 0,0 0 16,1 0-16,-1-1 0,-21 1 0,0-21 15,0 21-15,0 0 0,0-1 0,0 1 16,0 0-16,0 0 0,0 0 0,-21 21 31,-1 21-15,1 0-16,0-21 0,21 21 15,-21 0-15,0 22 0,21-22 0,0 0 16,-21 0-16,21 0 0,-22 1 0,22-1 16,0 0-16,0 0 0,0 0 15,0 0-15,22-21 0,-1 22 16,-21-1-16,21-21 0,0 0 0,-21 21 16,21-21-16,0 0 0,1 0 0,-1 0 15,0 0-15,0 0 16,0 0-16,0-21 15,-21 0-15,22 21 0,-1-22 16</inkml:trace>
  <inkml:trace contextRef="#ctx0" brushRef="#br2" timeOffset="160986.96">17843 8446 0,'0'-22'16,"0"1"-16,0 0 16,0 0-16,0 0 15,0 0-15,0-1 0,0 1 16,0 0-16,0 0 0,0 0 0,0 0 15,0-1-15,-21 22 16,0 0 0,0 0-16,0 0 0,0 22 0,-1-22 15,1 21-15,0 0 0,0 0 16,0 21-16,0-20 0,-1-1 0,1 21 16,0-21-16,0 22 0,21-22 15,0 21-15,-21-21 0,21 0 0,0 1 16,0 20-16,0-21 0,0 0 0,21 0 15,0 1-15,0-22 16,0 0-16,1 0 0,-1 0 16,0 0-16,21 0 0,-21 0 0,1-22 15,-1 22-15,0-21 0,0 0 0,0 0 16,0 0-16,1-22 0,-1 22 0,0-21 16,-21 21-16,21-22 0,0 1 0,-21-21 15,0 20-15,21 1 0,1-22 16,-22 1-16,21 21 0,-21-22 15,0 22-15,0-22 0,21 22 0,-21 21 16,0-22-16,0 22 0,0 0 0,0 0 16,0 0-16,-21 42 31,21 0-31,-21 0 0,21 0 0,0 1 16,-22 20-16,22 0 0,-21 1 0,21-1 15,0 0-15,-21 22 0,21-22 0,0 22 16,0-22-16,0 0 0,0 22 0,0-22 15,0 0-15,0-20 0,0 20 16,0-21-16,0 21 0,0-20 16,0-1-16,21 0 0,0 0 0,1-21 15,-1 0-15,0 0 0,0 0 0,0 0 16,0 0-16,22 0 0,-22 0 0,0 0 16,21-21-16,-20 0 0,20 0 0,-21 21 15,0-22-15,22 1 0,-22 0 16,0-21-16,0 21 0,0-1 0,0 1 15,-21 0-15,0 0 0,22 0 0,-22 0 16,0 42 0,-22 0-1,22 0-15,0 0 0,0 0 16,-21 1-16,21-1 0,-21 0 16,21 0-16,0 0 0,0 0 0,0 1 15,0-1-15,0 0 0,0 0 16,21-21-16,0 21 0,1-21 15,-1 0-15,21 0 0,0 0 16,-20 0-16,-1-21 0,0 0 16,0 21-16,-21-21 0,21 0 15,0-1-15,1 1 0,-1 0 0,-21-21 16,21 21-16,0-1 0,-21 1 0,0 0 16,21 0-16,-21 0 0,0 0 0,21-1 15,-21 1 1,0 42 15,0 1-31,-21-1 0,21 0 0,-21 0 16,21 21-16,-21-20 0,21 20 0,-21-21 15,21 21-15,0 1 0,0-1 0,-21 0 16,21 22-16,0-22 0,0 22 0,0-1 16,0 1-16,0-1 0,21 1 0,0-1 15,-21 1-15,21-1 0,-21 1 0,0-1 16,0 1-16,0-1 0,0 1 15,0-1-15,0-20 0,0 20 0,0-21 16,0-20-16,-21 20 0,0-21 16,0 0-16,21 0 0,-22 1 0,1-22 15,0 0-15,0 0 0,0 0 0,-22-22 16,22 1-16,0 0 0,0 0 0,0 0 16,0-22-16,-1 1 0,1 0 0,21-1 15,0-20-15,-21 21 0,21-22 0,0 22 16,0-1-16,0-20 0,0 21 0,0-22 15,21 22-15,0-22 0,-21 22 16,22-22-16,-1 22 0,0 0 0,0-22 16,0 22-16,0 0 0,1-1 0,-1 1 15,21 0-15,-21-1 0,0 1 0,1 0 16,20 20-16</inkml:trace>
  <inkml:trace contextRef="#ctx0" brushRef="#br2" timeOffset="163481.09">19050 8213 0,'0'-21'0,"-21"21"32,21 21-17,0 0 1,0 0-16,0 0 0,0 22 15,0-22-15,0 0 0,-21 0 0,21 0 16,0 0-16,0 1 0,0-1 0,0 0 16,-22-21-16,22 21 0,0 0 0,0-42 47,0 0-32,0 0-15,0 0 0,22-1 16,-22 1-16,21 0 0,-21 0 0,21-21 15,0 20-15,-21 1 0,21 0 0,0 0 16,-21 0-16,22 21 16,-1 0-16,0 0 15,0 0-15,0 21 0,-21 0 16,21 0-16,-21 0 0,22 1 0,-1-1 16,-21 0-16,21 0 0,0 0 0,0 0 15,-21 1-15,21-1 0,1 0 0,-1 0 16,0 0-16,0-21 15,0 0 1,0 0-16,1 0 16,-22-21-16,0 0 0,21 0 15,-21 0-15,21-22 0,-21 22 16,21 0-16,0-21 0,0 20 16,-21-20-16,22 0 0,-1 21 15,0-22-15,0 22 0,0 0 0,0 0 16,1 0-16,-1 21 0,0 0 0,0 0 15,0 0-15,0 0 0,1 21 16,-22 0-16,0 0 0,0 0 16,0 0-16,0 1 0,0-1 15,0 0-15,0 21 0,0-21 0,0 1 16,0-1-16,0 0 0,0 0 16,21-21 15,-21-21-16,0 0 1,0 0-16,0-1 0,0 1 16,0 0-16,0 0 0,0 0 0,0 0 15,0-1-15,0-20 0,-21 21 0,-1 0 16,22 0-16,-21 21 0,0 0 16,0 0-16,0 0 0,-22 0 15,22 21-15,0-21 0,0 21 16,0 0-16,0 21 0,-1-20 0,-20-1 15,21 0-15,0 21 0,21-21 0,-21 1 16,21 20-16,-22-21 0,22 21 0,0-20 16,0-1-16,0 0 15,0 0-15,22 0 0,-1 0 0,0 1 16,0-22-16,0 21 0,0-21 0,1 0 16,-1 0-16,0 0 0,0 0 0,0 0 15,0 0-15,1 0 0,-1-21 0,0-1 16,0 1-16,0 0 0,0 0 15,-21-21-15,22 20 0,-1 1 16,-21 0-16,21-21 0,-21 21 0,0-1 16,21 1-16,-21 0 0,0 0 15,0 42 17,0 0-17,0 0-15,-21 1 0,21-1 0,0 0 16,-21 0-16,21 0 0,0 22 0,0-22 15,0 0-15,0 0 0,0 0 0,0 0 16,21 1-16,0-22 0,0 21 0,0 0 16,1-21-16,-1 0 0,0 0 0,0 0 15,0 0-15,0 0 0,1 0 0,-1 0 16,0 0-16,0-21 0,0 0 16,0 21-16,1-22 0,-1 1 0,-21 0 15,21-21-15,0 21 0,0-1 0,-21 1 16,0-21-16,0 21 0,21 0 15,-21-1-15,22 1 0,-22 0 0,0 42 47,0 0-47,-22 1 16,22-1-16,-21 0 0,21 0 0,0 0 16,0 0-16,-21 1 0,21-1 0,0 0 15,-21 0-15,21 0 0,0 0 0,0 1 16,-21-1-16,21-42 62,0-1-62,21 22 0,-21-21 16,0 0-16,21 0 0,0 0 0,-21 0 16,21-1-16,-21-20 0,22 21 15,-22 0-15,21 0 0,-21-1 0,21 1 16,0 0-16,-21 0 0,21 21 15,0 0-15,1 0 16,-22 21-16,0 0 16,0 0-16,0 1 15,0-1-15,0 0 0,0 0 0,0 0 16,0 0-16,0 1 0,0-1 0,0 0 16,21 0-16,-21 0 0,0 0 15,21-21-15,-21 22 0,21-22 16,0 0-16,0 0 15,1 0-15,-1-22 16,0 22-16,-21-21 0,21 0 0,0 21 16,0-21-16,1 0 0,-22 0 0,21-1 15,0 1-15,0 0 0,-21-21 0,21 21 16,0-1-16,1 1 0,-22 0 16,0 0-16,21 0 0,-21 42 31,0 0-16,0 0-15,0 0 16,0 1-16,0-1 0,-21 0 0,21 0 16,0 0-16,0 22 0,0-22 0,0 0 15,0 0-15,0 0 0,0 0 16,21 1-16,0-1 0,0 0 16,0-21-16,0 0 0,1 0 0,-1 0 15,0 0-15,0 0 0,0 0 16,0 0-16,1 0 0,-1 0 0,0-21 15,-21 0-15,21-1 0,0 1 16,-21 0-16,21 0 0,-21-21 16,22 20-16,-22 1 0,0 0 0,0 0 15,0 0-15,21 0 0,-21-1 16,0 44 15,0-1-31,0 0 16,0 0-16,0 0 0,0 0 15,0 1-15,0-1 0,0 0 0,0 0 16,0 0-16,0 0 0,0 1 16,21-22-16,0 0 0,0 0 15,0 0-15,1 0 0,-1 0 16,0 0-16,0 0 0,0 0 16,0 0-16,1-22 0,-1 1 15,0 0-15,0 0 0,0 0 16,0 0-16,1-1 0,-1 1 0,-21-21 15,21 21-15,0 0 0,-21-22 0,21 22 16,-21 0-16,0 0 0,21 0 0,1-1 16,-22 1-16,21 21 0,-21-21 15,21 21 1,-21 21 0,0 0-16,0 1 31,0-44 16,0 1-47,0 0 15,0 0-15,0 0 16,0 0 0,-21 21-1,0 0-15,-1 21 16,22 0-16,-21 0 0,21 0 15,-21 0-15,21 1 0,0-1 16,-21 21-16,21-21 0,-21 0 16,21 1-16,0 20 0,0-21 0,0 0 15,0 0-15,0 1 0,0-1 0,0 0 16,0 0-16,21 0 0,-21 0 0,21-21 16,0 22-16,0-22 0,1 0 0,-1 0 15,0 0-15,21 0 0,-21 0 16,22 0-16,-22 0 0,21 0 0,1 0 15,-22 0-15,0 0 0,0-22 0,0 1 16,0 21-16,-21-21 0,0 0 0,22 0 16,-22 0-16,21-1 0,-21 1 0,0 0 15,0 0-15,0 0 0,0 0 0</inkml:trace>
  <inkml:trace contextRef="#ctx0" brushRef="#br2" timeOffset="163889.85">21421 7641 0,'0'0'0,"-22"0"0,1 0 15,0 0-15,0 0 0,21 21 16,0 1-16,0-1 16,0 0-1,21-21-15,0 21 0,0-21 16,1 0-16,-1 0 0,0 0 16,0 0-16,0 0 0,-21-21 31,0 0-16,-21 21 17,0 0-17,21 21-15,-21-21 16,21 21-16,-21-21 0,-1 21 16,1-21-1</inkml:trace>
  <inkml:trace contextRef="#ctx0" brushRef="#br2" timeOffset="165183.1">12425 9948 0,'0'0'0,"-21"0"16,21-21 0,-22 21-16,22-21 15,0 0 1,0 0-1,0 0-15,0-1 16,22 1-16,-1 0 16,0 21-16,-21-21 0,21 21 0,0 0 15,0-21-15,1 21 16,-1 0-16,-21 21 0,21 0 16,-21 0-16,0 0 0,0 22 15,0-22-15,0 0 0,0 21 16,0-20-16,0 20 0,0-21 0,-21 21 15,0 1-15,21-22 0,-22 21 0,1-21 16,0 22-16,0-22 0,0 21 16,0-21-16,-22 1 0,22 20 0,0-21 15,-21 0-15,-1 0 0,22 1 16,-21-1-16,-1-21 0,1 21 0,21-21 16,-21 0-16,-1 0 0,22 0 0,0 0 15,0 0-15,0-21 0,-1 21 0,1-21 16,21-1-16,0 1 0,0 0 15,0 0-15,0 0 0,0-22 0,0 22 16,0 0-16,0 0 0,0 0 0,21 0 16,1-1-16,-22 1 0,21 21 0,0-21 15,0 21-15,0 0 0,0 0 16,1 0-16,-1 0 0,0 0 16,0 0-16,0 0 0,-21 21 0,21 0 15,1-21-15,-22 22 0,0-1 0,21 0 16,0 0-16,-21 0 0,0 22 15,0-22-15,21 0 0,-21 0 0,21 0 16,-21 0-16,21 1 0,1-1 16,-22 0-16,21 0 0,0-21 15,-21 21-15,21-21 16,0 0 0,-21-21 30,0 0-46,0 0 16</inkml:trace>
  <inkml:trace contextRef="#ctx0" brushRef="#br2" timeOffset="165646.85">12869 10308 0,'0'0'0,"0"21"0,0 1 16,0-1-1,21-21 1,1 0 0,-1-21-1,-21-1-15,21 22 16,-21-21-16,0 0 16,0 0-16,-21 21 31,0 0-16,21 21 1,-22-21-16,22 21 16,0 0-1</inkml:trace>
  <inkml:trace contextRef="#ctx0" brushRef="#br2" timeOffset="168086.35">14478 9546 0,'0'0'0,"0"-21"16,-21 42-1,0-21-15,21 21 16,-22 22-16,22-22 0,-21 21 16,21 1-16,-21-1 0,21 0 0,0 1 15,-21-1-15,0 0 0,0 1 16,21 20-16,0-21 0,-22 1 0,1-22 15,0 21-15,21 1 0,-21-22 0,21 21 16,0-21-16,-21 0 0,21 1 16,-21-1-16,21-42 31,0-1-31,21 22 0,0-21 0,-21 0 16,21 0-16,0 0 0,-21-22 0,21 22 15,-21 0-15,22 0 0,-22-21 16,21 20-16,-21 1 0,0 0 0,21 0 15,0 0-15,0 21 16,0 21 0,-21 0-16,0 0 15,0 0-15,0 1 0,0 20 16,0-21-16,0 0 0,0 0 0,0 1 16,22-1-16,-22 0 0,0 0 0,21 0 15,0 0-15,0 1 0,0-22 16,0 0-16,1 0 0,-1 0 0,0 0 15,21 0-15,-21-22 0,1 22 16,20-21-16,0 0 0,-21 0 0,22 21 16,-1-21-16,-21 0 0,22-22 0,-22 22 15,21 0-15,-21 0 0,0-22 0,1 22 16,-22-21-16,0 21 0,21 0 16,-21-22-16,0 22 0,0 0 0,0 0 15,-21 21 1,-1 0-16,1 21 15,0-21-15,0 21 0,21 21 0,-21-20 16,0-1-16,-1 21 0,1-21 0,21 0 16,0 22-16,-21-22 0,21 21 0,0-21 15,0 1-15,0-1 0,0 0 16,21 0-16,0 0 0,1-21 16,-1 0-16,21 0 0,-21 0 0,22 0 15,-22 0-15,21 0 0,-21-21 0,22 21 16,-1-21-16,0 0 0,-21 0 15,22-1-15,-1 1 0,-21 0 16,0-21-16,22 21 0,-22-22 0,0 22 16,0-21-16,0-1 0,1 1 0,-1-21 15,-21 20-15,21 1 0,0 0 0,-21-1 16,0 1-16,0 21 0,0-22 0,0 22 16,0 0-16,0 0 15,0 42 1,-21 0-16,0 0 15,21 1-15,-21 20 0,21 0 0,-22 1 16,1-1-16,21 0 0,-21 1 0,0-1 16,21 0-16,-21 1 15,21-1-15,-21 0 0,21 1 0,0-1 16,0-21-16,0 21 0,0-20 0,0-1 16,0 0-16,0 0 0,0 0 0,21 0 15,0 1-15,0-22 0,0 0 0,0 0 16,22 0-16,-22 0 0,21 0 15,-21 0-15,22 0 0,-22 0 0,21-22 16,-21 1-16,1 0 0,20 0 0,-21 0 16,0 0-16,0-1 0,1 1 15,-22 0-15,0 0 0,0 0 0,0-22 0,0 22 16,0 0-16,0 0 0,-22 21 31,1 0-31,0 21 16,21 0-16,0 0 15,0 1-15,0-1 0,0 0 16,0 0-16,21 0 0,0 0 16,-21 1-16,22-1 15,-1 0-15,-21 0 0,0 0 16,0 0-16,0 1 0,21-22 16,-21 21-16,21 0 0,0-21 0,0 21 15,1-21-15,-1 0 16,0 0-16,0 0 0,0 0 0,0 0 0,1 0 15,20 0-15,-21-21 16,21 21-16,-20-21 0,20 0 0,-21-1 16,0 22-16,0-21 0,22 0 0,-22 0 15,0 0-15,-21-22 0,21 22 0,0 0 16,-21 0-16,22 0 0,-22 0 0,0-1 16,0 1-16,0 0 0,0 42 31,-22 0-16,22 1-15,-21-1 0,21 0 0,0 0 16,-21 0-16,21 0 0,0 22 16,-21-22-16,21 0 0,0 0 0,0 0 15,0 1-15,0-1 0,21 0 16,0 0-16,0-21 0,1 0 16,-1 0-16,0 0 0,0 0 15,0 0-15,0 0 0,1-21 0,-1 21 16,0-21-16,0 0 0,0-1 0,0 1 15,-21 0-15,0 0 0,0 0 0,0 0 16,0-22-16,0 22 0,0 0 16,0-21-16,0 20 0,0 1 0,0 0 15,0 0-15,-21 21 0,0-21 16,0 21-16,0 0 0,0 0 16,-1 0-16,1 0 0,21 21 0,-21-21 15,0 21-15,0 0 0,0 0 16,-1-21-16,22 22 0,-21-22 15,21 21-15,-21-21 16,0 0 0,0 0-16,21-21 0</inkml:trace>
  <inkml:trace contextRef="#ctx0" brushRef="#br2" timeOffset="168314.22">15621 9843 0,'0'0'0,"-21"0"0,-43 0 16,43 0-16,0 0 16,42 0 15,0 0-31,0 0 0,22 0 0,-1 0 16,-21-22-16,22 22 0,-1 0 0,21-21 15,-20 21-15,-1 0 0,0-21 0,22 21 16,-22-21-16,-21 21 0,22 0 0,-22 0 15,0-21-15,0 21 0,0 0 16</inkml:trace>
  <inkml:trace contextRef="#ctx0" brushRef="#br2" timeOffset="171005.98">17759 10202 0,'0'-42'16,"0"21"-16,21 21 0,-21-21 15,0 0-15,0-1 0,21 1 0,-21 0 16,21 0-16,-21-21 0,0 20 0,0 1 16,0-21-16,0 21 0,0-22 0,-21 22 15,0 0-15,0 0 0,0 0 16,-22 0-16,22 21 0,-21 0 0,21 0 16,-22 0-16,1 21 0,0 0 0,-1 21 15,1-21-15,0 22 0,20-22 0,-20 21 16,21 1-16,-21-1 0,20 0 0,1-21 15,21 22-15,0-1 0,0-21 16,0 0-16,0 1 0,0-1 0,21-21 16,1 21-16,-1-21 0,0 0 15,21 0-15,1 0 0,-1 0 0,0 0 16,1-21-16,-1 21 0,0-21 0,1-1 16,-1 22-16,0-21 0,1 0 15,-22 0-15,0 0 0,0 0 0,0-1 16,0 1-16,-21 0 0,0-21 0,0 21 15,0-1-15,0 1 0,0 0 16,0 42 15,0 22-15,0-22-16,0 21 0,0-21 0,-21 22 16,21-1-16,0 0 0,0 1 0,0-1 15,0 0-15,0 22 0,0-1 0,0-20 16,0 20-16,0 1 0,0-22 0,0 21 15,0 1-15,0-1 0,-21 1 16,21-1-16,0 1 0,-21-1 0,0 1 16,0-1-16,21 1 0,-22-1 0,1-20 15,0-1-15,0 0 0,0 1 0,-22-1 16,22-21-16,0 0 0,-21 1 0,21-1 16,-22-21-16,22 0 0,-21 0 0,-1 0 15,22-21-15,-21-1 0,0 1 16,-1 0-16,22-21 0,-21-1 0,21 1 15,21 0-15,0-1 0,0-20 16,0 21-16,0-22 0,0 22 0,42-1 16,-21-20-16,21 21 0,1-1 0,20 1 15,-20-22-15,20 22 0,1-21 0,-1-1 16,22 22-16,-22-22 0,1 1 0,20-1 16,1 1-16,-21-1 0,-1 1 15,1 20-15,-1-20 0,-21 21 0,1-22 16,-1 22-16,-21-1 0,0 1 0,-21 21 15,0-21-15,0 20 0,0 1 0,-21 0 16,0 21-16,0 0 16,-21 0-16,20 0 0,1 21 15,0-21-15,0 21 0,0 1 0,21-1 16,0 21-16,-21-21 0,21 0 0,0 1 16,0 20-16,0-21 0,0 0 0,0 0 15,0 1-15,21-1 0,-21 0 0,21-21 16,0 21-16,0-21 0,22 21 15,-22-21-15,21 0 0,0 0 0,-20 0 16,20 0-16,0-21 0,1 0 0,-1 0 16,0 21-16,1-21 0,-1-1 0,-21 1 15,21 0-15,-20 0 0,20 0 16,-21 0-16,0-1 0,-21 1 16,21 0-16,-21 0 0,0 42 31,-21 0-16,21 0-15,-21 1 0,21-1 16,-21 0-16,21 0 0,-21 0 16,21 0-16,-21-21 0,21 22 0,-22-1 15,1 0-15,21 0 16,0-42 15,21 0-15,1 0-16,-1-1 0,0 1 15,0 0-15,0 0 0,0 0 16,-21 0-16,22 21 0,-22-22 0,21 22 16,0 0-16,-21 22 15,21-1 1,-21 0-16,0 0 16,0 0-16,0 0 0,0 1 0,0-1 15,0 0-15,0 0 0,21-21 0,-21 21 16,21 0-16,1-21 0,-1 0 15,0 0-15,0 0 0,0 0 0,0 0 16,22 0-16,-1 0 0,-21 0 16,22-21-16,-1 21 0,0-21 15,1 0-15,-22 0 0,21 0 0,-21-1 16,22 1-16,-22 0 0,0 0 0,0 0 16,0 0-16,0-22 0,-21 22 0,0 0 15,0 0-15,-21 21 31,0 0-31,0 21 0,21 0 16,-21-21-16,0 21 0,21 0 0,0 1 16,0-1-16,0 0 0,0 0 0,0 0 15,0 0-15,0 1 0,0-1 0,21 0 16,0 0 0,0-21-16,0 21 0,0-21 15,1 0-15,-1 0 0,0 0 0,0 0 16,0 0-16,0 0 0,1-21 0,-1 0 15,0 21-15,0-21 0,-21 0 0,21-1 16,-21 1-16,21 0 0,-21 0 0,0-21 16,0 20-16,0-20 0,0 21 15,0-21-15,0-1 0,0 22 0,0-21 16,-21 21-16,21-1 0,-21 1 0,0 0 16,0 21-16,0 0 0,-1 0 15,1 21-15,0 0 0,0 1 0,0-1 16,0 0-16,-1 0 15,22 21-15,-21-20 0,21 20 0,-21-21 16,21 21-16,0-20 0,0-1 0,0 21 16,21-21-16,0 0 0,1 1 0,-1-1 15,0-21-15,0 21 0,21-21 0,-20 0 16,-1 0-16,21 0 0,-21 0 16,0 0-16,22 0 0,-22 0 0,0 0 15,0-21-15,0 21 0,1-21 0,-1-1 16,0 1-16,-21 0 0,21 0 0,-21-21 15,21 20-15,0 1 0,-21-21 0,0 21 16,0 0-16,0-1 0,22 1 16,-22 0-16,0 42 31,0 0-15,-22 1-16,22-1 0,0 0 0,-21 0 15,21 0-15,0 0 0,0 1 16,0-1-16,0 0 0,0 0 0,0 0 15,0 0-15,21-21 0,1 22 0,-1-22 16,0 21-16,0-21 0,0 0 16,0 0-16,1 0 0,20 0 15,-21 0-15,0 0 0,-21-21 0,21 21 16,1-22-16,-1 1 16,-21 0-16,21 0 0,0 0 0,-21 0 15,21-1-15,-21 1 0,0-21 0,21 21 16,-21 0-16,0-1 0,0 1 0,0 0 15,0 0-15,0 42 32,0 0-32,0 0 15,0 1-15,0-1 0,-21 0 0,21 0 16,0 21-16,-21-20 0,21-1 0,0 0 16,0 21-16,0-21 0,0 1 0,0-1 15,0 0-15,0 0 0,0 0 16,0 0-16,21-21 0,0 22 15,1-22-15,-1 0 0,0 0 16,21 0-16,-21 0 0,1 0 0,20 0 16,-21-22-16,21 22 0,-20-21 0,-1 0 15,21 21-15,-21-21 0,22 0 0,-22-22 16,21 22-16,-21 0 0,0 0 16,22-21-16,-22 20 0,0 1 0,-21 0 15,0-21-15,21 21 0,-21-1 0,0 1 16,0 0-16,-21 21 15,21 21 17,0 0-32,0 1 0,0-1 15,0 0-15,0 0 0,0 0 0,0 0 16,0 1-16,0-1 0,0 21 0,0-21 16,0 0-16,0 1 0,0-1 0,0 0 15,0 0-15,0 0 16,-21-21-16,0 0 15,0 0 1,-1 0-16,1 0 0,0 0 16,21-21-1,-21 21-15,0 0 0,0 0 16,-1 0 0,1 0-16,0 0 0</inkml:trace>
  <inkml:trace contextRef="#ctx0" brushRef="#br2" timeOffset="172370.77">12488 11599 0,'21'0'16,"-21"-21"46,22 21-62,-1-21 16,0 0 0,0 21-16,0 0 15,-21-21-15,21 21 0,1 0 16,-1 0-16,0-21 0,0 21 0,-21-22 16,21 22-16,0 0 0,1 0 15,-1 0-15,0 0 16,-21 22-1,0-1-15,0 0 0,-21-21 16,0 21-16,-1 0 0,1 0 0,0 1 16,-21-1-16,21 0 0,-1 0 0,1 0 15,0-21-15,0 21 0,21 1 0,-21-22 32,21-22-1,21 22-31,-21-21 0,21 21 15,0 0-15,-21-21 0,21 21 16,1 0-16,-1 0 16,0 0-16,0 0 0,0 0 0,0 0 15,1 21-15,-1 0 0,21 1 0,-21-22 16,-21 21-16,21 21 0,-21-21 0,22 0 16,-22 1-16,0 20 0,0 0 15,-22-21-15,1 22 0,0-22 0,0 21 16,0-21-16,-22 1 0,22-1 15,0 0-15,0 0 0,0 0 0,0-21 16,-1 0-16,1 0 0,0 0 16,0 0-1,21-21-15,-21 21 0,21-21 0,-21 0 16,21 0-16,0-1 0,0 1 0,-22 0 16,22 0-16,-21 21 0,21-21 0,-21 0 15,21-1-15,0 1 16,0 0-1,-21 21-15,42 0 63,0 0-47</inkml:trace>
  <inkml:trace contextRef="#ctx0" brushRef="#br2" timeOffset="173420.24">13547 11853 0,'0'22'31,"0"-44"32,0 1-16,0 0 62,-22 21-46,1 0-32,21 21-15,0 0-1,0-42 79,0 0-78,-21 21 30,0 0-30,21 21-16,0 0 16,0-42 62,0 0 0,-21 21-47,0 0-15</inkml:trace>
  <inkml:trace contextRef="#ctx0" brushRef="#br2" timeOffset="177878.36">14986 11472 0,'0'22'0,"21"-22"16,-21 21-16,21-21 47,0 0-47,1 0 16,-1 0-16,0-21 0,0-1 15,0 22-15,0-21 0,1 0 16,-1 21-16,0-21 0,0 0 15,-21 0-15,0-1 0,21 1 0,-21 0 16,21 0-16,-21 0 0,0 0 0,0-1 16,0 1-16,0 0 0,0 0 15,0 42 17,0 0-32,-21 0 0,21 1 15,0 20-15,0 0 0,0-21 0,0 22 16,0-1-16,0 0 0,0 22 15,0-22-15,0 1 0,0-1 16,0 0-16,0 1 0,0-1 0,0 0 16,0 1-16,0-22 0,-21 21 0,21 0 15,0-20-15,0 20 0,0-21 0,0 0 16,0 0-16,-21 1 16,0-22-16,0 0 15,-1 0-15,1-22 0,0 1 16,-21 0-16,21 0 0,-1 0 0,-20 0 15,21-1-15,0-20 0,-22 21 16,22 0-16,0-22 0,0 22 0,0 21 16,0-21-16,21 0 0,-22 21 15,1 0-15,21 21 16,0 0 0,0 0-16,21 1 0,1-1 15,-1 0-15,0 0 0,0 0 0,0 22 16,0-22-16,1 0 0,-1 0 0,21 0 15,-21-21-15,0 21 0,22-21 16,-1 0-16,-21 0 0,22 0 0,-1 0 16,0 0-16,1 0 0,-1 0 0,-21-21 15,21 21-15,1-21 0,-1 0 0,-21 0 16,22-22-16,-22 22 0,0 0 0,0-21 16,0 21-16,0-1 0,1-20 15,-22 21-15,21 0 0,-21-22 16,0 22-16,0 0 0,0 0 15,0 42 1,0 0 0,0 0-16,0 1 0,0 20 0,0-21 15,0 0-15,-21 22 0,21-22 16,-22 0-16,22 21 0,0-21 0,-21 1 16,21-1-16,0 0 0,0 0 15,0-42 16,0 0-15,21 21-16,-21-21 0,22-1 0,-1 1 16,-21-21-16,21 21 0,-21 0 0,21-1 15,0 1-15,-21-21 0,21 21 0,1 0 16,-22-1-16,21 22 0,0 0 16,0 22-1,-21-1 1,21 0-16,-21 0 0,0 0 0,21 0 15,1 1-15,-1 20 0,-21-21 16,21 0-16,0 0 0,21 1 0,-20-1 0,-1 0 16,0-21-16,21 21 0,-21 0 15,22-21-15,-22 0 0,21 0 16,1 0-16,-1 0 0,-21 0 0,21-21 16,1 21-16,-1-21 0,-21 0 0,22 0 15,-22-1-15,21 1 0,-21 0 0,0 0 16,1 0-16,-1 0 0,-21-1 0,0-20 15,21 21-15,-21 0 0,0 0 16,0-22-16,0 22 0,0 0 0,0 0 16,0 0-16,-21-1 0,0 22 15,-1 0-15,1 0 0,0 0 16,0 22-16,0-22 0,-22 21 0,22 0 16,0 21-16,0-21 15,-21 1-15,20-1 0,1 21 0,0-21 16,0 22-16,0-22 0,21 21 0,0-21 15,0 0-15,0 1 0,0-1 0,0 0 16,21 0-16,0-21 0,0 0 0,0 0 16,1 0-16,-1 0 0,21 0 15,-21 0-15,22 0 0,-22-21 0,0 0 16,21 0-16,-21-1 0,1 1 0,-1 0 16,0-21-16,0 21 0,0-22 0,0 1 15,-21 0-15,22-1 0,-22 1 16,21 0-16,-21-22 0,21 22 15,-21-22-15,0 22 0,0-22 0,0 22 16,0-21-16,0 20 0,0 1 0,0 21 16,0 0-16,0-1 0,0 1 0,0 0 15,-21 42 1,21 22 0,-21-22-16,21 21 0,-22 0 0,22 1 15,0-1-15,0 22 0,0-22 0,0 21 16,0-20-16,0-1 0,0 22 0,0-22 15,0 0-15,0 1 0,0-1 0,0 0 16,0 1-16,0-22 16,22 21-16,-1-21 0,0 22 0,0-22 15,0 0-15,0 0 0,1-21 0,-1 21 16,21-21-16,-21 0 0,22 0 0,-22 0 16,21 0-16,-21 0 0,0-21 0,22 0 15,-22 0-15,0 0 0,0-1 16,0 1-16,1 0 0,-1-21 0,0 21 15,-21-1-15,0-20 0,0 21 0,0 0 16,0 0-16,0-1 0,0 1 0,0 0 16,0 42-1,-21-21 1,0 21-16,21 1 0,-22-1 16,22 0-16,0 21 0,0-21 0,0 1 15,0-1-15,0 0 0,0 0 0,0 0 16,0 0-16,0 1 0,22-1 0,-1 0 15,0-21-15,0 0 0,0 0 16,0 0-16,1 0 16,-1 0-16,0 0 0,0 0 0,0 0 15,0-21-15,1 0 0,-1-1 0,-21 1 16,21 0-16,0 0 0,0 0 0,0 0 16,1-22-16,-1 22 0,0 0 0,0-21 15,0 20-15,0 1 0,1 0 16,-1 0-16,0 0 0,0 21 15,0-21-15,0 21 0,1 0 16,-1 0-16,0 0 0,-21 21 0,0 0 16,21 0-16,-21 0 0,0 0 0,0 1 15,0-1-15,0 0 0,0 0 0,0 0 16,-21 0-16,0 22 0,21-22 16,-21 0-16,21 0 0,0 0 0,-22 1 15,22-1-15,-21 0 0,21 0 16,0-42 15,0 0-15,21 0-16,1-1 15,-22 1-15,21 0 0,0 0 0,-21 0 16,21 0-16,0-1 0,0-20 0,1 21 16,-1 0-16,0 0 0,0-1 0,0 1 15,0 0-15,1 0 0,-1 0 0,0 21 16,-21-21-16,0 42 31,0 0-15,0 0-16,0 0 0,-21 0 15,0 1-15,21-1 0,-22 0 0,22 21 16,0-21-16,0 1 0,-21-1 0,21 21 16,0-21-16,0 0 15,0 1-15,0-1 0,0 0 0,0 0 16,21-21-16,1 21 0,-1 0 0,0-21 15,0 0-15,21 22 0,-20-22 0,20 0 16,0 0-16,1 0 0,-1 0 0,0 0 16,-21 0-16,22 0 0,-1 0 0,0-22 15,-20 1-15,-1 21 0,0-21 16,0 0-16,0 0 0,0 0 0,1-1 16,-22 1-16,0-21 0,0 21 0,21 0 15,-21-22-15,0 22 0,0 0 0,0-21 16,0 20-16,0 1 15,-21 21 1,-1 0 0,1 21-16,0 1 15,21-1-15,-21 0 0,21 0 0,0 0 16,-21 0-16,21 1 0,0-1 0,0 0 16,0 21-16,0-21 0,0 1 0,0-1 15,0 0-15,21 0 0,0 0 16,0-21-16,0 0 0,1 21 15,-1-21-15,0 0 0,0 0 0,21 0 16,-20 0-16,20 0 0,0 0 0,1 0 16,-1 0-16,21-21 0,-20 21 15,-1-21-15,0 21 0,1-21 0,-1 21 16,0-21-16,-20 0 0,20-1 0,-21 1 16,0 0-16,0 0 0,1-21 15,-1 20-15,-21 1 0,0 0 0,0 0 16,0 0-16,0 0 0,-21 21 15,-1-22-15,1 22 0,0 0 16,0 0-16,0 0 0,-22 0 0,22 0 16,0 22-16,-21-22 0,21 21 0,-1 0 15,-20 0-15,21 0 0,0 0 0,0 1 16,21-1-16,0 21 16,-22-21-16,22 0 0,0 1 0,0-1 15,0 0-15,0 0 0,22-21 0,-22 21 16,21 0-16,0-21 0,0 0 0,0 0 15,0 0-15,1 0 0,-1 0 0,0 0 16,0 0-16,0 0 0,0-21 0,22 0 16,-22 0-16,0 21 0,0-21 15,0-22-15,1 22 0,-1 0 0,0-21 16,0-1-16,0 22 0,0-21 0,-21 0 16,22-1-16,-1-20 0,-21 20 15,21-20-15,0-1 0,-21 1 0,0-1 16,21 1-16,-21 21 0,0-22 0,0 22 0,0-1 15,0 22-15,0 0 16,0 0-16,0 0 0,-21 21 16,0 21-1,0 0-15,0 21 0,-1-20 0,22 20 16,-21 0-16,0 22 0,21-22 0,0 22 16,0-22-16,0 21 0,0-20 15,0-1-15,0 22 0,0-22 0,0 0 16,0 1-16,21-1 0,0-21 0,-21 21 15,22 1-15,-1-22 0,-21 0 0,21 0 16,0 0-16,0 1 0,0-22 16,1 0-16,-1 21 0,0-21 0,0 0 15,0 0-15,0 0 0,1 0 0,-1-21 16,0-1-16,0 22 0,0-21 16,0 0-16,1 21 0</inkml:trace>
  <inkml:trace contextRef="#ctx0" brushRef="#br2" timeOffset="179153.96">21145 11853 0,'0'-21'32,"22"21"-32,-1-21 0,0 0 15,-21 0-15,21 0 0,0-1 0,0 1 16,1 0-16,-1-21 0,0-1 0,0 1 15,0 0-15,0-1 0,1 1 0,-1-21 16,0 20-16,0-20 0,0 20 0,-21-20 16,21 21-16,-21-22 15,0 22-15,0 21 0,0-22 0,0 22 16,0 0-16,-21 0 0,0 0 0,0 21 16,0 0-16,0 0 0,-1 0 15,1 21-15,0 21 0,0 0 16,0 1-16,0-1 0,21 22 0,0-1 15,-22 1-15,22-1 0,-21 1 0,21-1 16,-21 1-16,21-1 0,0-21 0,0 1 16,0-1-16,0 0 0,0-20 0,0 20 15,0-21-15,21 0 16,0 0-16,1 1 0,-1-1 0,0-21 16,21 0-16,-21 0 0,1 0 15,-1 0-15,0-21 0,21 21 0,-21-22 16,1 1-16,20 0 0,-21 0 0,0 0 15,22 0-15,-22-1 0,0-20 16,0 21-16,0 0 0,0 0 0,1-1 16,-1 1-16,-21 0 0,21 21 0,-21-21 15,0 42 17,0 0-32,-21 0 15,21 1-15,0 20 0,0-21 16,0 0-16,0 0 0,0 1 0,0-1 15,0 0-15,21 0 0,0-21 16,0 21-16,0-21 0,1 0 0,-1 0 16,0 0-16,0 0 0,0 0 15,0 0-15,1 0 0,-1 0 0,0-21 16,0 21-16,0-21 0,0 0 0,1 0 16,-22-1-16,21 1 0,0 0 0,0 0 15,-21-21-15,21 20 0,-21 1 0,21 0 16,-21 0-16,22 0 0,-22 0 15,0-1-15,0 1 0,0 42 32,0 1-32,0 20 15,0-21-15,0 0 0,0 22 0,0-22 16,-22 21-16,1 0 0,21 1 16,-21-1-16,21 22 0,-21-22 0,21 21 15,0 1-15,0-1 0,0 1 0,0-1 16,-21 22-16,21-21 0,0-1 0,-21 1 15,21-1-15,0 1 0,0-1 0,-22 1 16,22-1-16,-21-21 0,21 1 0,-21-1 16,21 0-16,0-20 0,-21-1 15,21 0-15,-21 0 0,0-21 16,-1 0-16,1-21 16,21 0-16,-21 0 0,0-22 15,21 22-15,0-21 0,0-1 0,0 1 16,0 0-16,0-1 0,0 1 0,0 0 15,0-1-15,0-20 0,21 21 16,0-1-16,0-20 0,1 20 0,-22-20 16,21 21-16,0-1 0,0 1 0,0-22 15,0 22-15,1 0 0,-1 21 0,0-22 16,0 22-16,0-21 0,-21 21 16,21-1-16,1 1 0,-1 0 0,0 21 15,0-21-15,0 0 0,0 21 0,1-21 16</inkml:trace>
  <inkml:trace contextRef="#ctx0" brushRef="#br2" timeOffset="179506.76">22754 11536 0,'0'0'0,"0"-21"0,0 0 31,-21 42 0,21 0-31,0 0 0,0 21 16,0-20-16,-21 20 0,21 0 16,-21 22-16,-1-22 0,22 22 15,-21 20-15,0-20 0,0-1 0,0 22 16,0-22-16,21 1 0,-43 21 0,22-22 16,0 22-16,0-22 0,0 1 0,-1 20 15,22-20-15,-21-22 0,21 22 0,-21-22 16,21 0-16,0 1 0,0-1 15,0-21-15,0 0 0,0 1 0,0-1 16,0 0-16,21-21 16,0-21-1,-21 0-15,0-1 0,0 1 16,0-21-16,22 21 0,-22-22 0,21 1 16,-21 0-16,21-1 0</inkml:trace>
  <inkml:trace contextRef="#ctx0" brushRef="#br2" timeOffset="179846.08">22648 11705 0,'0'0'0,"0"-63"0,0 20 15,-21 1-15,21 21 0,0-21 0,0 20 16,0 1-16,0 0 0,0 0 0,21 0 16,0 0-16,1-1 0,20 22 15,-21 0-15,21-21 0,1 21 16,-1 0-16,0 0 0,1 0 0,-1 0 15,0 21-15,-20 1 0,-1-1 0,0 0 16,0 0-16,-21 0 0,0 0 0,0 22 16,0-22-16,-21 0 0,0 0 15,0 0-15,-1 1 0,1-22 0,0 21 16,0 0-16,-21-21 0,20 0 0,1 21 16,0-21-16,0 0 0,0 0 0,0 0 15,-1 0-15,1 0 16,21-21 31,21 0-47,1 21 0,-22-21 15,21 21-15</inkml:trace>
  <inkml:trace contextRef="#ctx0" brushRef="#br2" timeOffset="180254.42">23220 11557 0,'0'0'0,"42"0"16,-21 0-1,0-21-15,-21 0 0,22 21 16,-1 0-16,0-21 0,0 21 16,0-22-16,0 1 0,1 21 0,-1-21 15,0 0-15,0 0 0,0 0 0,0-1 16,-21 1-16,22 0 0,-22 0 15,0 0-15,-22 21 16,1 0-16,0 0 16,0 0-16,0 0 0,0 0 0,-1 21 15,-20 0-15,21 0 0,0 0 0,21 1 16,-21-1-16,-1 21 0,22-21 0,-21 22 16,21-22-16,0 21 0,0-21 15,0 0-15,0 22 0,0-22 0,0 0 16,0 0-16,0 0 0,21 1 15,1-22-15,-1 0 0,0 0 16,0 21-16,0-21 0,22 0 0,-22 0 16,0 0-16,21 0 0,-21-21 15,22 21-15,-22-22 0,0 1 0,0 21 16,0-21-16,1 0 0,-1 0 0,0 0 16,-21-1-16</inkml:trace>
  <inkml:trace contextRef="#ctx0" brushRef="#br2" timeOffset="180762.12">20955 11345 0,'0'0'0,"21"0"32,0 0-17,0 0-15,1-21 0,-1 21 16,21 0-16,-21 0 0,22 0 0,-1 0 15,-21 0-15,21 0 0,1 0 16,-1 0-16,-21 0 0,22-21 0,-1 21 16,-21 0-16,0 0 0,0 0 0,1 0 15,-44 0 17,1 0-32,0 0 15</inkml:trace>
  <inkml:trace contextRef="#ctx0" brushRef="#br2" timeOffset="185092.05">12700 12954 0,'-21'0'0,"0"0"16,21-21 46,0 0-62,0 0 16,-22-1-1,1 22 32,21 22-47,0-1 0,0 0 0,-21 0 16,21 21-16,0-20 0,0 20 0,0 0 16,-21 1-16,0-22 0,21 21 15,-21 0-15,-1 1 0,1-1 16,0-21-16,21 22 0,-21-1 0,0-21 15,0 21-15,-1-20 0,22-1 0,0 0 16,0 0-16,-21-21 0,21-21 31,0 0-31,0 0 16,0-1-16,21 22 0,-21-21 0,0 0 16,22 0-16,-1 0 0,-21 0 15,21-1-15,0 22 0,0-21 16,0 21-16,1-21 0,-1 21 15,0 0-15,0 0 0,0 0 16,0 0-16,1 0 0,-1 0 16,0 0-16,21 0 0,-21 0 0,1 0 15,-1 0-15,0 0 0,0 0 0,0 0 16,0 0-16,-21-21 0,22 21 16,-22-21-1,0 0-15,0-1 16,0 1-16,0 0 0,0 0 15,0 0 1,-22 21 15,22 21-31,-21 0 16,21 0-16,0 0 16,-21 1-16,21-1 0,0 21 0,0-21 15,0 0-15,0 1 0,0-1 0,0 0 16,0 0-16,0 21 0,0-20 15,0-1-15,0 0 0,0 0 16,0 0-16,0 0 0,0 1 16,0-1-16,-21-21 62,0 0-46,21-21-1,0-1 1,0 1 0</inkml:trace>
  <inkml:trace contextRef="#ctx0" brushRef="#br2" timeOffset="185696.37">13377 13377 0,'21'0'78,"1"0"-62,-22-21 0,-22 21 31,1 0-47,0 0 15,21 21 1,0 1-16,-21-22 15,42 0 32,0 0-31,-21-22-16,21 22 16,-21-21-16,22 21 0,-22-21 15,0 0 1,0 0-1,-22 21 32,1 21-47,0 0 16,0-21 0,21 21-16,-21-21 46,0 0-30</inkml:trace>
  <inkml:trace contextRef="#ctx0" brushRef="#br2" timeOffset="189253.97">14838 13335 0,'0'0'0,"0"-21"31,21 21-15,0-21-16,0 0 0,0-1 16,1 1-16,20 0 0,-21 0 0,21 0 15,-20 0-15,20-22 0,0 22 0,1-21 16,-22 21-16,21-22 0,0 22 16,-20-21-16,20-1 0,-21 22 0,0-21 15,-21 21-15,0 0 0,0-1 0,0 1 16,-21 21-1,-21 0-15,21 0 0,-1 21 16,1 1-16,-21 20 0,21-21 0,0 0 16,-1 22-16,22-1 0,0-21 0,0 0 15,0 22-15,0-22 16,0 21-16,0-21 0,22 0 0,-1 1 16,0-1-16,0 0 0,0 0 0,0 0 15,-21 0-15,22 1 0,-1-1 16,-21 0-16,0 0 0,0 0 15,-21-21 1,-1 21-16,1-21 0,0 0 16,0 0-16,0 0 0,0 0 0,-1 0 15,1 0-15,0-21 0,0 21 0,0-21 16,0 21-16,-1-21 0,22 0 16,-21 21-16,21-21 0,-21 21 15,21 21 16,0 0-31,21 0 16,0 0-16,1-21 0,-1 21 0,0 1 16,21-1-16,-21-21 0,22 21 15,-22-21-15,21 0 0,-21 0 0,22 0 16,-1 0-16,0 0 0,-20 0 0,20 0 16,0 0-16,1-21 0,-22 0 0,21-1 15,-21 22-15,22-42 0,-22 21 16,0 0-16,0 0 0,0-22 15,0 1-15,1 21 0,-1-22 0,0 1 16,0-21-16,-21 20 0,21 1 0,0-22 16,-21 22-16,0 0 0,22-1 15,-22 1-15,0 21 0,0-21 0,0 20 16,0 1-16,-22 42 16,1 1-1,21-1-15,0 21 0,-21-21 16,21 43-16,-21-22 0,21 0 0,0 1 15,0 20-15,-21-20 0,21-1 0,0 0 16,0 1-16,0-1 0,0 0 16,0-21-16,0 22 0,0-22 15,21 0-15,-21 0 0,21 0 0,0-21 16,22 0-16,-22 22 0,0-22 0,21 0 16,-21 0-16,22 0 0,-22 0 0,0-22 15,0 1-15,22 21 0,-22-21 16,0 0-16,0 0 0,0 0 0,-21-1 15,21 1-15,1-21 0,-22 21 0,0 0 16,0-1-16,0 1 0,0 0 0,21 21 16,-21 21-1,-21-21 1,21 21-16,0 1 0,-22-1 16,1 0-16,21 21 0,-21-21 0,21 1 15,0-1-15,0 0 0,0 0 16,0 0-16,0 0 0,0 1 0,0-1 15,0 0-15,21 0 0,0-21 16,1 0-16,-1 0 0,0 0 0,0 0 16,21 0-16,-20 0 0,-1-21 0,0 0 15,0 0-15,0 21 0,0-22 16,1 1-16,-1-21 0,-21 21 0,0 0 16,0-22-16,0 22 0,0 0 0,0-21 15,0 20-15,0 1 0,-21 0 0,-1 21 16,1-21-16,0 21 15,-21 0-15,21 0 0,-1 0 16,1 0-16,0 0 0,0 21 0,0-21 16,0 21-16,-1-21 0,1 21 15,21 1-15,-21-22 0,21 21 16,-21-21 0</inkml:trace>
  <inkml:trace contextRef="#ctx0" brushRef="#br2" timeOffset="189463.85">15790 12975 0,'0'0'0,"-21"0"16,42-21 0,0 21-16,1 0 15,-1 0-15,21 0 0,0 0 16,1 0-16,-22 0 0,21 0 0,1 0 15,-1 0-15,-21 0 0,21 0 0,-20-21 16,-1 21-16,0 0 0,0 0 16,0 0-16,0 0 15</inkml:trace>
  <inkml:trace contextRef="#ctx0" brushRef="#br2" timeOffset="189882.61">16806 13039 0,'21'-21'15,"1"21"1,-1 0-16,0 0 0,0 0 16,0 0-16,0 21 0,1 0 0,-1-21 15,0 21-15,0 0 0,21 22 16,-20-22-16,-1 0 0,-21 21 0,21-21 15,-21 1-15,0 20 0,0-21 16,0 0-16,0 0 0,0 1 0,-21-1 16,21 0-16,-21 0 0,21 0 15,-22-21-15,1 0 16,21-21 0,0 0-16,0 0 0,0 0 15,0-1-15,0 1 0,21 0 16,1 0-16,-1-21 0,-21 20 0,21-20 15,0 0-15,-21 21 0,21-22 0,0 1 16,-21 21-16,22-22 0,-1 22 0,-21 0 16,0 0-16,21 0 15,0 21-15,0-21 0,0 21 16,1 0-16,-1 0 0,-21 21 16,0 0-16</inkml:trace>
  <inkml:trace contextRef="#ctx0" brushRef="#br2" timeOffset="190226.41">17484 13293 0,'0'0'15,"21"0"-15,0 0 0,0 0 0,0 0 16,0 0-16,1 0 0,-1 0 0,0-21 16,21 21-16,-21-22 15,1 1-15,-1 0 0,0 0 0,0 0 16,0 0-16,-21-1 0,0 1 0,21-21 15,-21 21-15,0 0 0,0-1 16,0 1-16,-21 21 16,0 0-16,0 0 0,0 0 0,-22 21 15,22-21-15,0 22 0,0-1 0,0 21 16,0-21-16,21 0 0,0 22 0,-22-22 16,22 0-16,0 21 0,0-20 15,0-1-15,0 0 0,0 0 0,22 0 16,-1 0-16,0-21 0,0 22 0,0-22 15,0 0-15,1 0 0,-1 0 16,0 0-16,0 0 0,0 0 0,0 0 16,-21-22-16,22 1 0,-1 21 15,-21-21-15,21 21 0,-21-21 0</inkml:trace>
  <inkml:trace contextRef="#ctx0" brushRef="#br2" timeOffset="194210.45">19579 13208 0,'21'-21'0,"-21"0"16,21 21-16,-21-21 0,22-1 15,-22 1-15,0 0 16,0 0-16,0 0 0,0 0 16,0-1-16,-22 1 0,-20 0 15,21 0-15,-21 0 0,-1 0 0,-20-1 16,20 22-16,-20 0 0,-1 0 16,22 0-16,-21 0 0,20 0 0,1 22 15,21-1-15,-22 0 0,22 0 0,-21 21 16,21-20-16,21 20 0,0 0 0,0 1 15,0-22-15,0 21 0,0 0 16,0-20-16,0 20 0,0-21 0,0 0 16,0 0-16,21 1 0,0-22 15,0 21-15,0-21 0,22 0 16,-22 0-16,0 0 0,0-21 16,22 21-16,-1-22 0,0 1 0,-21 0 15,22 0-15,-1-21 0,0 20 0,1-20 16,-1 21-16,-21-21 0,22-1 15,-22-20-15,0 20 0,0 1 0,0-21 16,-21 20-16,0-20 0,0 20 0,0 1 16,0 0-16,0-1 0,0 1 15,0 21-15,0 0 0,0 0 0,-21 21 16,0 0-16,0 0 16,0 0-16,-1 21 0,1 0 15,0 0-15,21 21 0,-21 1 0,21 20 16,0-20-16,0 20 0,0-21 15,0 22-15,0-1 0,0-20 0,0-1 16,0 0-16,0 1 0,0-1 0,0-21 16,21 22-16,0-22 0,0 0 15,1-21-15,-1 21 0,0-21 0,0 0 16,0 0-16,22 0 0,-22 0 0,21 0 16,-21-21-16,22 21 0,-22-21 0,0 0 15,21-1-15,-21 1 0,1 0 16,-1 0-16,0-21 0,0 20 15,-21 1-15,0-21 0,0 21 0,21 0 16,-21-1-16,0 1 16,0 42-1,0 1-15,0-1 16,-21 0-16,21 21 0,-21-21 0,21 1 16,0-1-16,0 0 0,0 0 0,0 0 15,0 0-15,0 1 0,0-1 16,21-21-16,0 0 0,0 0 15,1 0-15,-1 0 0,0 0 16,0 0-16,0 0 0,0-21 16,1 21-16,-1-22 0,0 1 15,0 0-15,0 0 0,-21 0 0,21 0 16,1-1-16,-1 1 0,-21 0 16,0 0-16,0 0 0,21 21 0,-21-21 15,0-1 1,0 44 15,0-1-31,0 0 16,0 0-16,0 0 15,0 0-15,0 1 0,0-1 16,0 0-16,0 0 0,0 0 16,0 0-16,0 1 0,0-1 15,0 0-15,21-21 16,-21 21-16,21-21 0,0 0 15,1 0-15,-1 0 0,0 0 0,0 0 16,21-21-16,-20 21 0,20-21 0,-21 0 16,21-1-16,1 1 0,-22 0 15,21-21-15,-21 21 0,1-22 0,20 1 16,-21 21-16,0-43 0,0 22 0,1 0 16,-22-1-16,21-20 0,0 20 0,0 1 15,-21 0-15,0-1 0,21 22 16,-21 0-16,21 0 0,-21 0 15,0 42 17,-21 0-32,0 0 0,21 0 0,-21 22 15,0-22-15,21 21 0,-21 1 16,-1-1-16,1 0 0,21 1 0,0-1 16,-21 0-16,21 1 0,-21-22 0,21 21 15,0-21-15,0 22 0,0-22 16,0 0-16,0 0 0,21 0 0,0 0 15,0 1-15,1-22 0,-1 0 0,0 21 16,0-21-16,0 0 0,0 0 16,22 0-16,-22 0 0,0-21 0,21-1 15,1 22-15,-22-21 0,21 0 16,1 0-16,-22 0 0,21-22 0,-21 22 16,0 0-16,1 0 0,-1-21 0,0 20 15,0 1-15,-21 0 0,0 0 0,21 21 16,-21-21-16,0 42 31,0 0-31,-21 0 0,21 22 16,-21-22-16,0 21 0,21-21 0,-21 22 15,21-1-15,0 21 0,-22-20 16,1-1-16,21 22 0,0-1 16,-21 1-16,0-1 0,21 1 0,-21 20 15,0-20-15,21-1 0,0 1 0,-22-1 16,1 1-16,21-1 0,-21-20 0,21 20 15,0-21-15,0 1 0,0-22 16,0 0-16,0 0 0,0 0 0,0-42 16,0 0-1,0-21-15,0 21 0,0-22 16,21 22-16,-21-21 0,0-22 0,0 22 16,21-22-16,1 1 0,-1-22 15,-21 22-15,21-22 0,0 0 0,-21 1 16,0 20-16,0-20 0,0-1 15,21 21-15,-21 1 0,0-1 0,0 1 16,0 21-16,21-1 0,-21 1 16,22 0-16,-22 20 0,21 1 0,0 21 15,0 0-15,0 0 0,0 0 0,1 0 16,20 0-16,-21 0 0,0 21 0,22 1 16,-22-1-16,0 0 0,0 0 15,0 0-15,-21 0 0,21 1 0,-21-1 16,0 0-16,0 0 0,-21 0 15,0-21-15,0 0 0,0 0 16,0 0-16,-1 0 0,1 0 16,0 0-16,0 0 0,0 0 15,-22 0-15,22 0 0,0 0 0,0 0 16,0 0-16,0 0 0,-1 0 16,1 0-16,21 21 15,0 1-15,0-1 16,0 0-16,21 0 0,1-21 15,-1 21-15,21-21 0,-21 0 0,22 0 16,-22 0-16,21 0 0,-21 0 16,22 0-16,-1 0 0,0 0 0,-21 0 15,22-21-15,-1 21 0,-21-21 16,0 0-16,22 0 0,-22-22 0,0 22 16,-21-21-16,21 21 0,0-22 15,-21 1-15,0-22 0,22 22 0,-22 0 16,21-22-16,-21 22 0,0 0 0,0-1 15,0 1-15,21 0 0,-21 20 0,0 1 16,0 0-16,0 0 0,0 42 31,0 0-31,0 0 0,-21 22 0,21-22 16,-21 21-16,21 1 0,-22-1 0,1 0 16,21 1-16,-21-1 0,21 21 15,0-20-15,0-1 0,0-21 0,0 22 16,0-1-16,0-21 0,0 0 15,21 22-15,0-43 0,1 21 0,-1 0 16,0-21-16,0 0 16,21 0-16,-20 0 0,-1 0 0,21 0 15,-21 0-15,22 0 0,-22-21 0,0 0 16,0-1-16,0 1 0,0 0 0,1-21 16,-22 21-16,21-1 0,-21 1 15,0 0-15,0 0 16,0 42-1,0 0-15,0 0 0,0 1 16,0-1-16,0 0 16,0 0-16,0 0 0,0 0 0,0 1 15,21-1-15,0-21 0,0 21 16,0-21-16,1 0 0,-1 0 0,0 0 16,0 0-16,0 0 0,0 0 15,1 0-15,-1 0 0,0-21 0,0 0 16,0 21-16,0-22 0,1 1 0,-22-21 15,21 21-15,0 0 0,-21-22 0,21 1 16,0 21-16,-21-22 0,21 22 16,-21 0-16,0 0 0,22 0 15,-22 0-15,21 21 0,0 0 0,-21 21 32,0 0-32,0 0 15,0 0-15,0 0 16,0 1-16,21-22 31,-21-22-15,0 1-16,0 0 15,0 0-15,0 0 0,0 0 16,0-1-16,0 1 0,0 0 16,-21 21-1,0 0-15,21 21 16,-21 0-16,-1 1 0,1-1 15,0 21-15,21-21 0,-21 22 0,21-1 16,-21-21-16,21 21 0,0-20 16,0 20-16,0-21 0,0 21 0,0-20 15,21-1-15,0 0 0,0 0 0,0-21 16,1 21-16,-1 0 0,21-21 0,0 0 16,1 0-16,-22 0 0,21 0 15,1 0-15,-22 0 0,21 0 0,0-21 16,-20 0-16,20 0 0,-21 0 0,0 0 15,22-1-15,-22-20 0,-21 21 0,21-21 16,0 20-16,-21-20 0,0 0 16,0-1-16,0 22 0,0-21 15,0 21-15,0 0 0,0-1 0,-21 22 16,0 0-16,0 0 16,21 22-16,-22-1 0,1 0 15,0 21-15,0-21 0,0 22 0,0-1 16,-1-21-16,1 22 0,21-22 0,-21 21 15,21 0-15,0-20 0,0-1 16,0 0-16,0 0 0,21-21 16,0 0-16,1 21 0,-1-21 15,0 0-15,0 0 0,0 0 0,0-21 16,1 21-16,-22-21 0,21 0 0,0 0 16,-21-1-16,0 1 0,21 0 15,-21 0-15,21-21 0,-21 20 16,21-20-16,-21 21 0,0 0 0,0-22 15,0 22-15,0 0 0,0 42 32,0 0-32,0 1 0,0-1 15,0 0-15,0 21 0,0-21 0,0 1 16,0-1-16,0 0 0,0 0 0,0 21 16,0-20-16,22-1 0,-22 0 15,21-21-15,0 0 0,0 21 16,0-21-16,0 0 0,1 0 15,20 0-15,-21 0 0,0-21 0,0 21 16,1-21-16,-1 0 0,0-1 0,0 1 16,-21 0-16,21-21 0,0 21 15,1-22-15,-22 1 0,21-22 0,0 22 16,-21 0-16,21-22 0,0 22 0,0-22 16,-21 22-16,22 0 0,-1-1 0,-21 1 15,0 21-15,0-21 0,0 20 16,0 1-16,0 0 0,-21 42 31,-1 0-31,22 1 0,0-1 0,-21 0 16,21 21-16,-21 1 0,21-1 15,-21 0-15,21 1 0,0-1 16,0 21-16,0-20 0,0-1 0,0 22 16,0-22-16,0 0 0,0 1 0,0-1 15,21-21-15,-21 21 0,21-20 0,0-1 16,1 0-16,-1 0 0,0 0 15,0-21-15,0 0 0,0 0 0,1 0 16,-1 0-16,0 0 0,0 0 0,0 0 16,0-21-16,22 21 0,-22-21 0,0 0 15,0 0-15,0-1 0,-21 1 16,22 0-16,-22-21 0,21 21 16,0-22-16,-21 22 0,0 0 0,0 0 15,0 0-15,-21 21 16,0 0-16,-1 21 0,22 0 15,-21 0-15,0 0 0,0 0 16,21 1-16,0-1 0,0 21 0,0-21 16,0 0-16,0 1 0,0-1 0,0 0 15,0 0-15,21 0 0,0-21 16,0 0-16,-21 21 0,22-21 16,-1 0-16,0 0 0,0 0 0,0 0 15,0 0-15,1 0 0,-1 0 0,0-21 16,0 0-16,0 21 0,0-21 0,1 0 15,-22 0-15,21-1 16,-21 1-16,0 0 0,0-21 16,0 21-16,0-1 0,0 1 0</inkml:trace>
  <inkml:trace contextRef="#ctx0" brushRef="#br2" timeOffset="194459.3">24215 12637 0,'-22'21'0,"44"-21"31,-1 0-31,0 0 0,0 0 16,43 0-16,-43 0 16,21-21-16,0 21 0,-20 0 0,20 0 15,-21-22-15,0 22 0,22 0 0,-22 0 16,0 0-16,-21-21 0,0 0 15,0 0 1,-21 21-16,0 0 0,-1-21 0,-20 21 16,21 0-16,-21-21 0</inkml:trace>
  <inkml:trace contextRef="#ctx0" brushRef="#br2" timeOffset="194684.17">22606 12467 0,'-21'21'16,"42"-21"31,0 0-32,0 0-15,0 0 0,1 0 16,-1 0-16,0 0 0</inkml:trace>
  <inkml:trace contextRef="#ctx0" brushRef="#br2" timeOffset="195394.76">25696 12277 0,'0'21'32,"0"0"-32,0 0 15,21 22-15,-21-22 0,22 21 16,-1-21-16,0 22 0,0-1 0,0 0 16,0 1-16,-21-1 0,22 0 0,-1 22 15,0-22-15,-21 0 0,0 1 0,0-22 16,21 21-16,-21-21 0,21 22 15,-21-22-15,0 0 16,0 0-16,21-21 0,-21-21 16,0 0-1,0 0-15,0 0 0,0-1 0,0-20 16,0 21-16,22-21 0,-22-1 16,21 1-16,-21-22 0,21 22 0,0 0 15,0-22-15,0 22 0,1-22 0,-1 22 16,0 0-16,21-22 0,-21 22 0,1 0 15,-1 20-15,0-20 0,0 21 16,0 0-16,-21 0 0,0 42 47,0 0-47,0 0 16,0 0-16,0 0 15,0 1-15,0-1 0</inkml:trace>
  <inkml:trace contextRef="#ctx0" brushRef="#br2" timeOffset="197166.25">26479 12912 0,'0'0'0,"22"21"15,-1-21-15,0 0 0,0 0 0,0-21 16,0 21-16,1-21 0,-1-1 15,0 1-15,-21 0 0,21 0 0,0 0 16,0 0-16,-21-1 0,0-20 16,0 21-16,0 0 0,0-22 0,0 22 15,0 0-15,0 0 0,-21 0 0,0 0 16,0-1-16,0 22 0,0 0 0,-1 0 16,-20 0-16,21 0 0,0 22 15,-22-1-15,22 0 0,-21 0 16,21 21-16,-22 1 0,22-1 0,0 0 15,0 1-15,0-22 0,21 21 0,-21 1 16,21-1-16,0-21 0,0 21 0,21-20 16,0-1-16,0 0 0,0-21 15,0 21-15,1-21 0,20 0 0,-21 0 16,0 0-16,22 0 0,-22 0 0,21 0 16,-21-21-16,0 21 0,1-21 0,-1 0 15,0-1-15,0-20 0,0 21 16,0 0-16,-21-22 0,0 1 0,22 0 15,-22 21-15,0-22 0,21 1 0,-21 21 16,0 0-16,0-1 0,0 1 16,0 0-16,0 42 31,0 0-31,0 1 0,-21-1 0,21 21 16,0-21-16,-22 22 0,22-22 0,0 21 15,0-21-15,0 22 0,0-22 0,22 0 16,-22 21-16,21-21 0,0 1 15,0-1-15,21-21 0,-20 21 0,-1-21 16,21 0-16,-21 0 0,0 0 0,1 0 16,20 0-16,-21 0 0,0 0 0,0-21 15,1 0-15,-1-1 0,0 1 0,0-21 16,-21 21-16,21-22 16,0 1-16,-21 0 0,22-1 0,-22 1 15,21-21-15,-21 20 0,21 1 0,-21-22 16,0 22-16,21-21 0,-21 20 0,21-41 15,0 41-15,-21 1 16,0 21-16,0 0 0,0-1 0,0 44 31,0-1-31,-21 0 0,21 0 16,-21 21-16,0 1 0,21-1 0,-21 0 16,21 1-16,0 20 0,0-20 0,0-1 15,0 0-15,0 1 0,0-1 0,0 0 16,0 1-16,0-1 0,0 0 15,21-21-15,-21 22 0,0-22 16,21 21-16,0-21 0,-21 1 0,21-22 16,1 21-16,-1-21 0,0 0 15,0 0-15,0 0 0,0 0 16,1 0-16,-1-21 0,0-1 16,0 1-16,0 0 0,0 0 0,1 0 15,-22-22-15,21 22 0,0-21 0,-21 21 16,0-22-16,21 22 0,-21 0 0,0 0 15,21 0-15,-42 42 47,21 0-47,-21 0 0,21 0 0,0 1 16,0-1-16,0 0 0,0 0 0,0 0 16,0 0-16,0 1 0,0 20 15,0-21-15,0 0 0,0 0 16,0 1-16,21-22 0,0 21 0,0-21 15,1 0-15,-1 0 0,0 0 16,0 0-16,0 0 0,0 0 0,1 0 16,-1-21-16,0-1 0,0 22 15,0-21-15,0 0 0,1-21 16,-1 21-16,-21-1 0,0-20 0,21 0 16,0 21-16,-21-1 0,21-20 0,-21 21 15,0 0-15,0 0 16,-21 42-1,0 0 1,0 0-16,21 0 0,0 22 16,-21-22-16,21 0 0,0 0 15,0 0-15,0 0 0,0 1 0,0-1 16,0 0-16,0 0 0,0 0 0,0 0 16,0 1-16,21-1 0,0 0 15,0-21-15,0 0 0,0 21 16,1-21-16,-1 0 0,0 0 0,0 0 15,21 0-15,-20 0 0,-1 0 16,0-21-16,21 0 0,-21 21 0,1-21 16,-22-1-16,21 1 0,0 0 0,0-21 15,-21 21-15,0-22 0,0 22 16,0 0-16,21-21 0,-21 20 0,0 1 16,0 0-16,0 0 15,-21 21 1,21 21-16,-21-21 0,21 21 15,0 0-15,-21 1 0,21-1 0,-21 0 16,21 0-16,0 0 0,0 0 0,0 1 16,0-1-16,0 0 0,0 0 15,0 0-15,0 0 0,0 1 16,21-22-16,0 0 16,0 0-16,0 0 0,0 0 0,1 0 15,-1 0-15,0 0 0,0 0 16,0-22-16,0 1 0,1 0 0,-1 0 15,0 0-15,-21 0 0,42-1 16,-42-20-16,21 21 0,1 0 0,-1-22 16,0 22-16,0 0 0,-21 0 15,0 0-15,0 42 32,0 0-32,0 0 0,0 0 15,0 1-15,-21-1 0,21 0 0,0 0 16,0 0-16,0 22 0,0-22 0,0 0 15,0 0-15,0 0 0,0 0 0,0 1 16,0-1-16,0 0 16,0 0-16,-21-21 15,0 0-15,-1 0 16,1 0 0,21-21-16,-21 21 0,0-21 15,0 21-15,0-21 16,-1 21-16,1 0 0,0-22 15</inkml:trace>
  <inkml:trace contextRef="#ctx0" brushRef="#br2" timeOffset="198534.55">12658 14711 0,'-22'0'0,"1"-21"16,0 21-1,0 0-15,21-21 32,21 21-17,0 0 1,0 0-16,1-22 0,20 22 16,-21 0-16,0 0 0,0 0 0,1 0 15,-1 0-15,0 0 16,-42 0 15,0 0-31,-1 0 16,1 0-16,0 0 0,0 0 0,0 0 15,0 0-15,-1 0 0,1 22 16,0-22-16,0 0 0,0 0 16,21 21-16,-21-21 0,-1 21 15,22 0-15,-21 0 0,0-21 16,0 21-16,21 1 0,0-1 15,-21 0-15,21 0 0,-21 0 16,21 0-16,-22 1 0,22-1 16,0 0-16,-21-21 0,21 21 15,0-42 32,0 0-47,21 21 16,-21-21-1,22 21-15,-1 0 0,0 0 0,0 0 16,0 0-16,0 0 0,1 0 16,-1 0-16,0 21 0,0-21 15,0 21-15,0 0 0,1 0 16,-22 0-16,0 1 0,21-1 0,-21 0 16,0 0-16,0 21 0,0-20 0,0-1 15,0 0-15,-21 0 0,21 0 16,-22 0-16,1 1 0,0-1 0,0-21 15,0 0-15,0 21 0,-1-21 16,1 0-16,0 0 16,0 0-16,21-21 31,0 0-15,0-1-1,0 1-15,21 21 16,0-21-16</inkml:trace>
  <inkml:trace contextRef="#ctx0" brushRef="#br2" timeOffset="198730.43">13377 14965 0,'0'0'0,"21"0"0,-21-21 16,22 21 46,-1 0-46</inkml:trace>
  <inkml:trace contextRef="#ctx0" brushRef="#br2" timeOffset="200493.01">14160 15219 0,'0'0'0,"-21"0"16,0 0-16,0 0 15,21-21 1,0 0-16,0-1 0,0 1 0,21 0 15,0 0-15,0 0 0,1-22 0,20 22 16,-21-21-16,21 0 0,-20-1 16,20 1-16,-21 0 0,21-22 0,-20 22 15,-22-1-15,21 22 0,-21-21 0,0 21 16,0 0-16,0-1 0,0 1 16,-21 21-16,-1 0 15,1 21-15,0 1 0,0-1 16,0 0-16,0 0 0,-1 21 0,22-20 15,-21 20-15,21-21 0,0 21 16,0 1-16,0-22 0,21 21 0,1-21 16,-1 1-16,0 20 0,0-21 0,0 0 15,0 0-15,1 22 0,-1-22 16,0 0-16,0 0 0,-21 0 0,0 1 16,21-1-16,-21 0 0,0 0 15,-21-21-15,0 0 0,0 0 16,-22 0-1,22 0-15,0 0 0,-21-21 0,21 21 16,-22-21-16,22 0 0,0 21 0,0-22 16,0 1-16,-1 21 0,1 0 15,42 21 17,1-21-32,-1 22 0,0-22 15,0 21-15,21 0 0,-20-21 16,20 0-16,0 21 0,-21-21 0,22 0 15,-1 0-15,0 0 0,1 0 0,-1 0 16,0-21-16,-20 0 0,20 21 0,-21-21 16,21-1-16,-20 1 15,-1-21-15,0 21 0,0-22 0,-21 22 16,0-21-16,21 0 0,0-1 0,-21-20 16,22 20-16,-1-20 0,-21-1 0,21 22 15,0-21-15,0 20 0,0-20 16,1 20-16,-1 22 0,-21-21 0,0 21 15,21 0-15,-21 42 16,0 0-16,0 0 16,0 21-16,0 1 0,-21-1 15,0 0-15,-1 22 0,1-22 0,21 1 16,-21-1-16,0 0 0,21 1 16,-21-1-16,21 0 0,0-21 15,0 22-15,0-22 0,0 21 0,21-21 16,0 1-16,0-1 0,0 0 0,1 0 15,20-21-15,-21 0 0,21 21 0,-20-21 16,20 0-16,-21 0 0,0 0 16,22-21-16,-22 0 0,21 21 0,-21-21 15,0 0-15,1-1 0,-1 1 0,0 0 16,0 0-16,0 0 0,-21 0 0,0-22 16,0 22-16,0 0 15,0 0-15,-21 21 31,21 21-31,-21 0 0,21 0 0,-21-21 16,21 21-16,0 1 0,0 20 0,0-21 16,0 0-16,0 0 0,0 1 15,0-1-15,0 0 0,0 0 0,0 0 16,21 0-16,0 1 0,0-1 0,0-21 16,1 21-16,-1-21 0,0 0 15,0 0-15,0 0 0,0 0 16,1-21-16,-1 21 0,21-21 0,-21-1 15,0 1-15,1 0 0,-1 0 0,-21 0 16,0 0-16,0-22 0,0 22 0,0-21 16,0 21-16,0-22 0,0 1 15,0 21-15,-21-22 0,-1 22 16,22 0-16,-21 0 0,0 21 0,0 0 16,0 0-16,0 0 0,-1 0 0,1 0 15,0 0-15,0 21 0,0 0 16,0 0-16,-1 22 0,1-22 0,0 0 15,21 21-15,0-20 0,0-1 0,0 0 16,0 0-16,0 21 0,21-20 0,0-1 16,1-21-16,-1 21 0,0 0 15,21-21-15,-21 0 0,1 0 16,20 0-16,-21 0 0,21 0 0,-20 0 16,20 0-16,-21-21 0,21 0 0,-20 0 15,20 21-15,-21-22 0,0 1 16,0 0-16,1 0 0,-1 0 0,0 0 15,0-1-15,0 1 0,-21 0 0,21 0 16,1 21-16,-22-21 0,0 42 31,0 0-15,0 0-16,0 0 0,0 1 0,0-1 16,0 0-16,0 0 0,0 0 0,0 0 15,0 1-15,21-1 0,-21 0 16,21 0-16,0 0 0,0 0 15,0-21-15,1 22 0,-1-1 0,0-21 16,0 0-16,0 0 0,0 0 0,22 0 16,-22 0-16,0 0 0,0 0 0,0-21 15,1 21-15,-1-22 0,0 1 16,0 21-16,0-21 0,0 0 0,-21-21 16,0 20-16,22 1 0,-22 0 0,0-21 15,21 21-15,-21-1 0,0-20 0,0 21 16,0 0-16,0 0 0,-21 21 31,-1 0-31,1 21 16,21 0-16,-21 0 0,0 0 0,21 0 15,-21 22-15,21-22 0,0 0 0,0 21 16,0-20-16,0-1 0,0 0 16,0 0-16,21 0 0,0 0 0,-21 1 15,21-22-15,0 21 0,1-21 0,-1 0 16,0 0-16,0 0 0,0 0 0,0 0 15,1 0-15,-1 0 0,0 0 16,0 0-16,-21-21 0,21-1 0,0 22 16,-21-21-16,22 0 0,-22 0 0,0 0 15,0 0-15,0-1 0,0 1 0,0 0 16,0 0-16,-22 0 0</inkml:trace>
  <inkml:trace contextRef="#ctx0" brushRef="#br2" timeOffset="200787.35">15155 14542 0,'-63'0'0,"126"0"0,-169 0 0,85 0 16,-21 0-16,21 0 0,42 0 15,0 0 1,21 0-16,1 0 0,-1 0 15,22 0-15,-22 0 0,21 0 0,1 0 16,-1 0-16,1 0 0,-1-22 16,1 22-16,-22 0 0,1-21 0,-1 21 15,-21 0-15,0 0 0,0-21 0,-21 0 16</inkml:trace>
  <inkml:trace contextRef="#ctx0" brushRef="#br2" timeOffset="202550.65">17928 14520 0,'0'-63'15,"0"42"-15,0 0 16,0-1-16,0 1 0,0 0 16,0 42 15,0 0-31,0 1 0,0 20 16,0-21-16,0 21 0,0-20 0,0 20 15,-21 0-15,21-21 0,0 22 0,-21-1 16,21-21-16,0 22 0,0-22 15,0 0-15,0 21 0,-21-42 0,21 21 16,0 1-16,0-1 0,-22-21 16,22-21 15,22 21-31,-1-22 16,-21 1-16,21 0 0,0-21 0,-21 21 15,21-1-15,0-20 0,1 0 0,-1 21 16,0-22-16,0 1 0,0 21 15,-21 0-15,21-1 0,1 1 0,-1 0 16,0 21-16,-21 21 16,0 0-16,0 1 15,0-1-15,0 21 0,0-21 16,21 0-16,-21 22 0,0-22 0,0 0 16,21 21-16,-21-20 0,0-1 15,21 0-15,1 0 0,-1 0 16,0 0-16,0-21 0,0 0 15,22 0-15,-22 0 0,0 0 16,0 0-16,21 0 0,-20-21 0,-1 21 16,21-21-16,-21 0 0,22 0 0,-22 0 15,0-1-15,0 1 0,0 0 16,0-21-16,1 21 0,-1-22 0,-21 1 16,0 21-16,21-22 0,-21 22 15,0-21-15,0 21 0,0 0 0,21 21 16,-21-22-16,0 44 15,0-1 1,0 0-16,0 21 0,0-21 0,0 22 16,0-22-16,0 21 0,0 1 0,0-22 15,0 21-15,0-21 0,0 22 16,0-22-16,0 0 0,0 0 0,0 0 16,21 0-16,0 1 0,1-22 15,-1 0-15,0 0 0,0 0 16,0 0-16,0 0 0,1 0 0,-1-22 15,0 22-15,0-21 16,0 0-16,0 0 0,1 0 0,-1 0 0,0-1 16,-21 1-16,21-21 0,-21 21 0,21-22 15,-21 1-15,0 21 0,0-21 16,0 20-16,0 1 0,0 0 16,0 0-16,0 0 0,21 21 0,-21 21 31,0 0-31,0 0 0,-21 22 0,21-22 15,0 21-15,0-21 0,0 22 16,0-1-16,0-21 0,0 21 0,0-20 16,0-1-16,0 21 0,0-21 0,21 0 15,1 1-15,-1-1 0,0-21 16,0 21-16,0 0 0,0-21 0,1 0 16,20 0-16,-21 0 0,0 0 15,0 0-15,1 0 0,-1 0 0,21-21 16,-21 0-16,0 21 0,1-21 0,-1-22 15,-21 22-15,21 0 0,0-21 0,-21-1 16,0 1-16,21 0 0,-21-1 16,21-20-16,-21 20 0,0-20 0,0 21 15,0-1-15,22 1 0,-22 0 0,0 20 16,0 1-16,0 0 0,0 0 0,-22 21 31,1 0-31,21 42 16,-21-21-16,21 1 0,0 20 15,0 0-15,-21 1 0,21-1 0,0 0 16,-21 1-16,21 20 0,0-21 16,0 1-16,0-1 0,0 0 0,0 1 15,0-22-15,0 21 0,21-21 0,-21 22 16,21-22-16,0 0 0,0 0 0,-21 0 16,22-21-16,-1 0 0,0 22 0,0-22 15,0 0-15,0 0 0,1 0 16,-1-22-16,0 1 0,21 21 0,-21-21 15,1-21-15,-1 21 0,0-1 0,-21-20 16,21 0-16,0-1 0,-21 1 0,0-21 16,0-1-16,0 22 15,0-22-15,0 1 0,0 20 0,0 1 16,0 0-16,0-1 0,0 22 0,0 0 16,0 0-16,-21 21 15,21 21-15,-21 0 16,0 22-16,21-1 0,0 0 0,0 1 15,-21-1-15,21 0 0,0 1 0,0 20 16,0-21-16,0-20 0,0 20 0,0 0 16,21-21-16,-21 22 0,21-22 15,0 0-15,0 0 0,0 0 16,1 1-16,-1-22 0,0 0 0,0 0 0,0 0 16,0 0-16,1 0 0,20 0 15,-21 0-15,0 0 0,0 0 0,1-22 16,-1 1-16,0 0 15,0 21-15,-21-21 0</inkml:trace>
  <inkml:trace contextRef="#ctx0" brushRef="#br2" timeOffset="204246.15">21336 14478 0,'0'0'0,"0"-21"0,0 0 0,0 0 16,0-1-16,0 1 0,0 0 0,21 0 15,-21 0-15,21 0 0,0 21 0,-21-22 16,22 22-16,-1 0 0,-21-21 16,21 21-16,0 0 0,0 0 0,0 21 15,1 1-15,-1 20 16,0-21-16,0 21 0,0 1 0,0-1 16,-21 0-16,22 1 0,-1-1 15,0 0-15,-21 1 0,0-1 0,21-21 16,-21 22-16,21-22 0,-21 21 0,0-21 15,0 0-15,0 1 0,0-1 16,0-42 15,0-1-31,0 1 16,21 0-16,-21 0 0,0 0 0,22-22 16,-1 22-16,-21-21 0,21-22 15,0 22-15,0-21 0,0-1 16,22 22-16,-22-22 0,0 1 0,21 20 15,-20 1-15,-1 21 0,0-21 16,0 20-16,0 22 0,-21 22 31,0-1-31,0 0 0,0 0 16,0 0-16,0 0 0,0 1 16</inkml:trace>
  <inkml:trace contextRef="#ctx0" brushRef="#br2" timeOffset="206354.44">22098 14880 0,'0'0'0,"0"21"16,21-21 0,0 0-16,0 0 15,1 0-15,-1 0 16,0-21-16,0 0 0,0 21 0,0-21 15,1 0-15,-1 0 0,0-1 16,0 1-16,0-21 0,22 21 0,-22 0 16,21-22-16,-21 22 0,22-21 0,-1 21 15,0-1-15,1 1 0,-22 21 16,21 0-16,-21 0 0,22 0 16,-22 0-16,0 0 0,-21 21 15,21 1-15,-21-1 0,21 0 0,-21 0 16,0 0-16,0 0 0,0 1 15,21-22-15,-21 21 0,0 0 0,22 0 16,-22-42 31,0 0-47,0 0 16,0-1-16,0 1 0,0 0 15,-22 0-15,1 0 0,21 0 16,-21 21-16,0-22 0,0 22 15,0 0-15,-1 0 0,-20 0 16,21 0-16,0 0 0,0 22 0,-1-1 16,-20 0-16,21 0 0,0 0 15,-22 22-15,22-22 0,0 0 0,0 0 16,0 21-16,21-20 0,0-1 0,0 0 16,0 0-16,0 0 0,0 0 15,0 1-15,21-22 16,0 0-16,0 21 0,0-21 0,1 0 15,-1 0-15,0 0 0,21 0 0,-21-21 16,1 21-16,-1-22 0,0 1 16,0 21-16,0-21 0,0 0 15,1 0-15,-1 0 0,-21-22 0,21 22 16,0-21-16,0 21 0,0-22 0,-21 22 16,22-21-16,-22 21 0,21-1 15,-21 1-15,21 0 0,-21 42 31,0 0-31,0 1 0,0-1 16,0 21-16,0-21 0,0 0 0,0 22 16,0-22-16,0 0 0,0 21 15,0-20-15,0-1 0,0 0 0,0 0 0,0 0 16,0 0-16,21-21 0,0 22 16,0-22-16,1 0 15,-1 0-15,0 0 0,0 0 0,0 0 16,0 0-16,22 0 0,-22-22 0,0 22 15,21-21-15,-20 0 0,-1 0 16,0 0-16,0-22 0,0 22 0,0-21 16,1 0-16,-1-1 0,0 1 0,0 0 15,0-1-15,-21 1 0,21 0 0,1-1 16,-22 1-16,0 0 0,0 20 16,0 1-16,21 0 0,-21 0 0,0 0 15,0 42 1,-21 0-16,21 0 15,0 0-15,-22 22 16,1-1-16,0 0 0,0 1 0,21-1 16,0 0-16,-21 1 0,21-1 0,-21 0 15,21 1-15,0-22 0,0 21 16,0-21-16,0 22 0,0-22 0,0 0 16,0 0-16,0 0 0,0 1 0,21-1 15,0-21-15,0 0 0,0 0 16,0 0-16,1 0 0,-1 0 15,0 0-15,0 0 0,21-21 16,-20 21-16,-1-22 0,0 1 0,0 0 16,0 0-16,0 0 0,1 0 15,-1-1-15,-21 1 0,21-21 0,0 21 16,-21 0-16,21-1 0,-21 1 16,0 0-16,21 21 0,-21 21 31,0 0-31,0 1 15,-21-1-15,21 0 0,0 0 16,0 0-16,0 0 0,0 1 0,0-1 16,0 0-16,0 0 0,0 0 15,0 0-15,21-21 0,1 0 16,-1 22 0,0-22-16,0 0 0,0 0 0,0 0 15,1 0-15,-1 0 0,0-22 16,0 1-16,0 21 0,-21-21 15,21 0-15,-21 0 0,22 21 16,-1-21-16,-21-22 0,0 22 0,0 0 16,21 0-16,-21-22 0,21 22 0,-21 0 15,0 0-15,0 0 0,0 0 16,0 42 15,0 0-31,0 0 0,0 0 0,0 0 16,0 1-16,0-1 0,0 0 15,0 0-15,0 0 0,0 0 16,0 1-16,0-1 0,0 0 16,0 0-16,0 0 0,21-21 15,0 21-15,1-21 0,-1 0 16,0 0-16,0 0 0,0 0 0,22 0 16,-22 0-16,0 0 0,0 0 15,0 0-15,0 0 0,22-21 0,-22 21 16,0-21-16,0 0 0,-21 0 0,21 0 15,1-1-15,-22 1 0,0 0 0,21 0 16,-21-21-16,21 20 0,-21 1 16,0 0-16,0 0 0,0 0 15,21 0-15,-42 21 32,21 21-32,-21 0 15,0 0-15,-1 0 0,22 0 0,0 1 16,0-1-16,-21 0 0,21 0 0,-21 0 15,21 0-15,0 1 0,0-1 0,0 0 16,0 0-16,21 0 16,0-21-16,1 0 15,-1 21-15,0-21 0,0 0 16,0 0-16,0 0 0,1 0 16,20-21-16,-21 21 0,0-21 15,0 21-15,1-21 0,20 21 16,-21-21-16,0 0 0,0-1 0,22 1 15,-22 0-15,0 0 0,0 0 0,0 0 16,-21-1-16,0 1 0,-21 21 31,0 0-15,0 21-16,0-21 0,0 22 0,21-1 16,0 0-16,0 0 0,0 0 15,0 0-15,0 1 0,21-1 0,0 0 16,0-21-16,-21 21 0,42 0 0,-20-21 15,-1 21-15,0 1 0,0-1 16,0-21-16,-21 21 16,-21-21-1,0 0 1,0 0-16,0 0 0,-1 0 0,-20 0 16,21 0-16,0 0 0,-22 0 0,22 0 15,0 0-15,0 0 0,0 0 0,0 0 16,-1 0-1,1 0 1,0 0 15</inkml:trace>
  <inkml:trace contextRef="#ctx0" brushRef="#br2" timeOffset="-211218.45">1714 10859 0,'0'0'0,"0"-22"0,0 1 0,0 0 16,0 0-16,0 0 15,0 0-15,0-1 16,0 44 31,0-1-47,0 0 0,0 21 15,0-21-15,0 22 0,0-1 16,0 0-16,0 1 0,0-1 0,0 0 16,0 22-16,0-1 0,0-20 15,0 20-15,0-20 0,0-1 0,0 0 16,0 1-16,0-1 15,-21 0-15,21 1 0,-21-1 0,21-21 16,-21 21-16,21-20 0,0-1 16,0 0-16,-21 0 0,21 0 0,0 0 15,-21-21-15,21 22 0,0-44 32,0 1-32,0 0 15,0 0-15,0 0 16</inkml:trace>
  <inkml:trace contextRef="#ctx0" brushRef="#br2" timeOffset="-208505.95">1778 10837 0,'-21'0'31,"42"0"63,0 0-78,0 0-16,0 0 15,1 0-15,-1 0 0,0 0 16,0 0-16,0 0 15,0 0-15,1 0 0,-1 0 0,0 0 16,21 0-16,1 0 0,-1 0 16,0 0-16,1 0 0,20 0 0,-21 0 15,1 0-15,20 0 0,-20 0 16,-1 22-16,21-22 0,-20 0 0,-1 0 16,0 21-16,1-21 0,-1 21 0,0-21 15,1 0-15,-1 0 0,-21 0 16,22 21-16,-22-21 0,21 0 0,0 0 15,1 0-15,-22 0 0,21 0 16,1 0-16,-1 0 0,-21 0 0,21 0 16,1 0-16,-1 0 0,-21 0 15,22 0-15,-1 0 0,-21 0 16,21 0-16,1 0 0,-22 0 0,21-21 16,1 21-16,-1 0 0,0 0 0,1 0 15,-1-21-15,0 21 0,1 0 16,-1 0-16,0 0 0,1 0 0,-1 0 15,0 0-15,22 0 0,-22 0 0,22 0 16,-22 0-16,21 0 0,1 0 16,-22 0-16,22 0 0,-1 0 0,-20 0 15,20 0-15,-21 21 0,22-21 16,-22 0-16,1 0 0,20 0 0,-21 0 16,1 21-16,-1-21 0,0 0 15,22 0-15,-22 0 0,1 0 0,-1 21 16,21-21-16,-20 0 0,-1 0 15,0 0-15,1 0 0,20 0 0,-20 0 16,-1 21-16,21-21 0,-20 0 0,-1 0 16,22 0-16,-22 0 0,21 0 15,-20 0-15,20 22 0,-20-22 0,20 0 16,1 0-16,-22 0 0,21 0 0,1 0 16,-22 0-16,22 21 0,-22-21 15,0 0-15,1 0 0,-1 0 0,0 0 16,1 0-16,-1 0 0,0 0 0,1 0 15,-22 0-15,42 0 0,-20 0 16,-1 0-16,0 0 0,1 0 16,20 0-16,1 0 0,-22 0 0,22 0 15,-1 0-15,1 0 0,-1 0 0,1 21 16,-1-21-16,-21 0 0,22 0 16,-22 0-16,1 0 0,-1 0 0,-21 0 15,21 0-15,-20 0 0,-1 0 0,0 0 16,0 0-16,0 0 0,0 0 15,1 0-15,-1 0 0,21 0 0,-21 0 16,0 0-16,22 0 0,-22 0 0,21 0 16,1 0-16,-1 0 0,0 0 0,-21 0 15,22 0-15,-22 0 16,0 0-16,0 0 16,-21 21-16,21-21 15,1 0-15,-1 0 16,0 0-16,0 0 0,0 0 15,0 0-15,1 0 16,-1 0-16,0 0 16,0 0-16,0 0 15,0 0-15,1 0 16,-1 0 0,0 0-1,0 0 16,-21 21-15,0 0 0,0 1-16,0-1 0,0 0 15,-21 0-15,21 0 0,-21 0 16,21 1-16,0-1 0,-21 0 16,-1 0-16,22 0 0,0 0 0,-21 1 15,0-1-15,0 0 0,21 0 16,-21 0-16,21 0 0,0 1 0,0-1 15,0 0-15,0 0 0,0 0 16,-21 0-16,21 1 0,0-1 0,-22-21 16,22 21-16,0 0 0,0 0 0,0 0 15,-21 1-15,21-1 16,0 0-16,0 0 0,-21 0 0,21 0 16,0 1-16,0-1 0,0 0 0,0 21 15,0-21-15,0 1 0,0-1 16,0 0-16,0 0 0,0 0 0,0 0 15,0 1-15,0-1 0,0 0 0,0 0 16,0 0-16,0 0 0,0 1 16,0-1-1,-21 0 1,0-21-16,21 21 16,-21 0-1,-1-21 1,1 0-16,21 21 15,-21-21-15,0 0 0,0 0 16,0 0 0,-1 0-16,1 0 0,0 22 0,0-22 15,0 0-15,0 0 0,-1 0 0,1 0 16,0 0-16,-21 0 0,21 0 16,-1 0-16,-20 21 0,21-21 0,-21 0 15,-1 0-15,1 0 0,21 0 16,-22 0-16,1 0 0,-21 0 0,20 0 15,1 0-15,0 0 0,-1 0 0,-20 0 16,20 0-16,1 0 0,0 0 16,-22 0-16,22 0 0,-22 0 0,22 0 15,0 0-15,-22 0 0,22 0 0,0 0 16,-22 0-16,22 0 0,-22 0 0,22 0 16,-22 0-16,1 0 0,21 0 15,-22 0-15,1 0 0,-1 0 0,22 0 16,-22 0-16,22 0 0,-22 0 0,22 0 15,0 0-15,-1 0 0,1 0 16,21 0-16,-21 0 0,-1 0 16,1 0-16,0 0 0,-1 0 0,1 0 15,0 0-15,-1 0 0,1 0 0,-22 0 16,22 0-16,-21 0 0,-1 0 16,22 0-16,-22 0 0,22 0 0,0 0 15,-1 0-15,1 0 0,0 0 0,-1 0 16,22 0-16,-21 0 0,-1 0 15,1 0-15,0 0 0,-1 0 0,1 0 16,0 0-16,-1 0 0,1 0 0,0 0 16,-22 0-16,1 0 0,20 0 0,-41 0 15,20 0-15,1-21 16,-1 21-16,1 0 0,-1 0 0,1 0 16,20 0-16,1-22 0,0 22 0,-1 0 15,1 0-15,0 0 0,21-21 16,-22 21-16,1 0 0,0 0 0,-1-21 15,1 21-15,0 0 0,-1 0 0,22-21 16,-21 21-16,-1 0 0,1 0 16,0-21-16,-1 21 0,22 0 0,0 0 15,-21-21-15,21 21 0,-1-22 16,1 22-16,0 0 0,0 0 0,0-21 16,0 21-16,-1 0 0,1 0 0,0 0 15,0 0-15,0-21 16,0 21-16,-1 0 0,1 0 15,0 0-15,0 0 0,0 0 0,0 0 16,21-21-16,-22 21 0,1 0 16,0 0-16,0 0 0,0-21 0,0 21 15,-1 0-15,1 0 0,0-21 16,0 21-16,-21 0 0,20 0 0,1 0 16,0-22-16,-21 22 0,21 0 0,-1 0 15,1 0-15,-21 0 0,21-21 16,0 21-16,-22 0 0,22 0 0,-21 0 15,21 0-15,-1 0 16,-20 0-16,21 0 0,0-21 0,0 21 16,-1 0-16,1 0 0,0 0 15,0 0-15,0 0 0,0 0 0,-1 0 16,1 0-16,0 0 0,0 0 16,0-21-16,0 21 15,-1 0-15,1 0 0,0 0 16,0 0-1,0 0-15,0-21 0,-1 21 16,1 0 0,0 0-16,0 0 15,0 0 1,21-21 0,-21 21-16,21-22 93,21 22-77</inkml:trace>
  <inkml:trace contextRef="#ctx0" brushRef="#br2" timeOffset="-207730.98">2498 12637 0,'0'0'15,"0"-22"1,-22 1-16,1 21 16,0 0-1,0 0 1,21 21-1,-21 1-15,0-1 0,-1-21 0,22 21 16,-21 0-16,21 21 0,-21-20 16,21-1-16,0 0 0,-21 21 0,21-21 15,0 1-15,0 20 0,0-21 0,0 0 16,0 0-16,0 1 0,0-1 16,21 0-16,0 0 0,0 0 15,1-21-15,-1 0 16,0 21-16,0-21 0,0 0 0,22 0 15,-22 0-15,21 0 0,-21 0 0,22-21 16,-22 21-16,21-21 0,0 0 16,-20 0-16,20 0 0,-21-1 0,0 1 15,0-21-15,1 21 0,-22-22 16,0 1-16,0 21 0,0-21 0,0-1 16,-22 22-16,1-21 0,0 21 0,0-1 15,-21 1-15,20 0 0,-20 0 16,21 0-16,-21 21 0,-1 0 15,22 0-15,0 0 0,-21 0 16,20 0-16,1 21 0,0 0 0,0-21 16,0 21-16,21 0 0,0 1 0,-21-1 15,21 0-15,0 0 0,0 0 16,0 22-16,0-22 0,0 0 0,0 0 16,0 0-16,21 0 15,0 1-15</inkml:trace>
  <inkml:trace contextRef="#ctx0" brushRef="#br2" timeOffset="-207254.12">4381 12679 0,'22'0'0,"-22"21"32,0 0-32,0 0 15,0 1-15,0-1 0,-22 0 16,1 0-16,21 0 0,0 22 0,-21-22 16,21 0-16,-21 0 0,21 21 15,0-20-15,0-1 0,-21 0 0,21 0 16,-21 0-16,21 0 0,0 1 0,0-1 15,-22 0 1,22-42 15,0 0-15,22-1-16</inkml:trace>
  <inkml:trace contextRef="#ctx0" brushRef="#br2" timeOffset="-206562.04">5524 12637 0,'0'0'0,"0"-22"16,0 1-16,22 21 0,-22-21 15,21 21-15,0 0 16,0 0-16,0 0 0,0 0 15,1 0-15,-1 0 0,0 0 16,0 0-16,0 21 0,0-21 16,1 21-16,-22 1 0,0-1 15,21-21-15,-21 42 0,0-21 0,0 0 16,0 1-16,0-1 0,0 21 0,0-21 16,0 0-16,-21 22 0,-1-22 15,1 0-15,-21 21 0,21-20 0,0-1 16,-22 0-16,22 0 0,-21 21 15,-1-20-15,22-22 0,-21 21 0,21 0 16,0-21-16,-1 0 0,-20 0 16,21 0-16,0 0 0,0 0 15,21-21-15,0 0 16,0-1-16,0 1 0,0 0 0,0 0 16,21 0-16,0 21 15,-21-21-15,21 21 0,0 0 0,0 0 16,1 0-16,-1 0 15,0 21-15,0-21 16,0 21-16,0 0 0,1 0 16,-1-21-16,0 21 0,0 1 0,0-1 15,0 0-15,1-21 0,-1 21 0,0 0 16,0-21-16,0 21 0,0-21 16,1 0-16,-1 0 0,0 22 0,0-22 15,0 0-15,0 0 0,1 0 16,-1 0-16,0-22 0,0 22 15,-21-21-15,21 0 0,0 0 16</inkml:trace>
  <inkml:trace contextRef="#ctx0" brushRef="#br2" timeOffset="-205837.49">7239 12531 0,'0'0'15,"21"-21"1,0 21-16,0 0 0,1-22 15,-1 22-15,0 0 16,0 0-16,0 0 0,0 0 16,1 0-16,-1 22 0,-21-1 15,21-21-15,-21 21 0,0 0 16,0 0-16,0 0 0,0 1 16,0-1-16,-21 0 0,0 0 15,-1 0-15,1 0 0,0 1 16,0-22-16,0 21 0,-22 0 0,22-21 15,0 21-15,0 0 0,0-21 0,0 0 16,-1 0-16,1 0 0,0 0 16,21-21 15,21 21-31,-21-21 16,21 21-16,1 0 15,-1 0-15,0 0 16,0 0-16,0 0 0,0 0 15,1 0-15,-1 0 0,0 0 0,0 21 16,0-21-16,0 21 0,1-21 16,-1 21-16,0-21 0,0 22 0,0-22 15,0 21-15,1-21 0,-1 21 16,-21 0-16,21 0 0,-21 0 16,0 1-16,0-1 0,0 0 15,-21-21-15,0 21 16,-1 0-16,1-21 0,-21 21 0,21 1 15,0-22-15,-22 21 0,1 0 0,21-21 16,-22 21-16,1 0 0,21-21 0,-21 21 16,20-21-16,1 0 0,-21 22 15,21-22-15,0 21 0,-1-21 0,1 0 16,0 0-16,0 0 0,0 0 16,0-21-16,-1-1 0,1 1 0,0 0 15,0 0-15,0 0 0,0-22 16,-22 22-16,1-21 0</inkml:trace>
  <inkml:trace contextRef="#ctx0" brushRef="#br2" timeOffset="-205169.71">3365 11091 0,'0'-21'0,"0"0"15,0 0-15,0 0 32,22 21-17,-22 21 1,0 0-16,0 21 15,0 1-15,0-1 0,0 22 16,0-1-16,0 1 0,0-1 16,0 1-16,0-1 0,0 1 0,-22 20 15,1-20-15,0-1 0,0 1 0,21 20 16,0-41-16,-21 20 0,0-20 16,21 20-16,0-42 0,0 22 0,0-1 15,0-21-15,-22 0 0,22 0 16,0 1-16,0-1 0,22-21 31,-22-21-31,21 21 16</inkml:trace>
  <inkml:trace contextRef="#ctx0" brushRef="#br2" timeOffset="-204652.83">4995 10837 0,'0'22'46,"-21"-1"-30,21 0-16,0 21 0,0 1 0,-21 20 16,0 1-16,0-1 0,21 22 15,-22-1-15,1 1 0,0 0 0,0-1 16,0 1-16,21 0 0,-21-22 0,21 1 16,-22 20-16,22-41 0,0 20 15,0-20-15,0-1 0,0 0 0,0 1 16,0-22-16,0 0 0,0 21 0,0-21 15,0 1-15,22-22 16,-22-22 0,0 1-1,21 0-15</inkml:trace>
  <inkml:trace contextRef="#ctx0" brushRef="#br2" timeOffset="-204089.31">6816 10901 0,'0'0'0,"0"-21"16,0 0 0,0 42 15,-22 0-31,1 21 16,21-21-16,0 22 0,-21 20 0,0 1 15,0-1-15,21 22 0,-21-22 0,-1 22 16,22 0-16,0-22 0,-21 22 15,21-22-15,-21 22 0,21-21 0,0-1 16,-21 1-16,21-1 0,0 1 0,0-22 16,0 0-16,0 1 0,0-1 0,0 0 15,0-21-15,0 22 16,0-22-16,0 0 0,0 0 16</inkml:trace>
  <inkml:trace contextRef="#ctx0" brushRef="#br2" timeOffset="-202530.24">2159 13377 0,'0'0'0,"-21"0"16,0 0-16,42 0 46,0 0-46,0 0 16,21 0-16,-20 0 0,20 0 16,0 0-16,1 0 0,-1 0 0,0 0 15,1-21-15,-1 21 0,-21 0 16,21 0-16,-20 0 0,-1 0 16,0 0-16,0 0 0,0 0 15,0 0-15,-42 0 47,0 0-47,0 0 0,0 0 16,0 0-16</inkml:trace>
  <inkml:trace contextRef="#ctx0" brushRef="#br2" timeOffset="-202173.45">2138 13483 0,'21'0'31,"0"0"-16,0 0-15,0 0 16,1 0-16,-1 0 16,0 0-16,21 0 0,-21 0 0,22 0 15,-1 0-15,0 0 0,1-21 16,-22 21-16,21 0 0,1 0 0,-22 0 16,21 0-16,-21 0 0,0 0 0,-21-21 15,22 21-15</inkml:trace>
  <inkml:trace contextRef="#ctx0" brushRef="#br2" timeOffset="-197526.31">2921 14224 0,'-21'0'0,"21"21"15,-21-21-15,21 21 16,0 1-16,0-1 16,0 0-16,21 0 15,0-21 1,0 0-16,0 0 0,0 0 0,1 0 16,-1 0-16,0 0 0,0 0 0,0-21 15,22 0-15,-22 21 0,0-21 16,0-1-16,0 22 0,0-21 0,1 0 15,-22 0-15,0 0 0,0 0 0,0-1 16,0 1-16,0 0 16,0 0-16,0 0 0,-22 0 15,22 42 17,0 0-32,0 0 15,0 0-15,0 0 0,0 22 16,0-22-16,0 21 0,0-21 0,-21 22 15,21-1-15,0 0 0,-21 1 0,21-1 16,0 0-16,0 1 0,0-1 16,0-21-16,0 22 0,-21-1 0,21 0 15,0-21-15,0 22 0,-21-22 0,21 21 16,-21-21-16,21 1 16,0-1-16,-22-21 0,22 21 0,-21-21 15,0 0-15,21 21 0,-21-21 0,0 0 16,0 0-16,-1 0 0,1 0 15,21-21-15,-21 21 0,0-21 0,0 0 16,0-1-16,-1 1 0,1 0 0,0 0 16,21 0-16,-21 0 0,0-1 15,21 1-15,0 0 0,-21 21 16,21 21 15,0 0-31,21 1 16,-21-1-16,21-21 0,-21 21 15,21 0-15,0 0 0,0 0 16,1 1-16,-1-1 0,0-21 16,0 0-16,0 21 0,22-21 15,-22 0-15,0 0 0,0 0 0,21 0 16,-20 0-16,20 0 0,0-21 0,-21 0 16,22 21-16,-1-22 0,-21 1 15,22 21-15,-22-21 0,21 0 0,-21 0 16,0 21-16,1-21 0,-22-1 0,21 22 15,-21-21-15,21 21 0,-21 21 47,-21 1-31,0-1-16,21 0 16,0 0-16,-22 0 0,22 0 15,-21 1-15,0-1 16,21-42 31,0-1-32,0 1-15,0 0 0,0 0 16,21 0-16,0 0 0,1-1 16,-22 1-16,21 21 0,0-21 15,0 21-15,0 0 0,0 0 16,1 0-16,-1 0 15,0 0-15,-21 21 0,21-21 16,-21 21-16,0 1 0,0-1 0,21-21 16,-21 21-16,21 0 0,-21 0 0,22 0 15,-22 1-15,21-1 0,0-21 16,0 21-16,-21 0 0,21-21 16,0 21-16,1-21 0,-1 0 0,0 21 15,0-21-15,21 0 0,-20 0 16,-1 0-16,0 0 0,0 0 15,21 0-15,-20 0 0,-1 0 0,0-21 16,0 0-16,0 21 0,0-21 0,-21 0 16,22 21-16,-22-21 0,21-1 0,-21 1 15,21 0-15,-21 0 0,0 0 16,0 0-16,0-1 0,0 1 0,0 0 16,0 0-16,-21 0 15,0 21-15,-1 0 16,1 0-16,0 0 0,0 0 0,0 0 15,0 21-15,-1 0 0,1 0 0,0-21 16,0 21-16,0 1 0,0-1 16,-1 0-16,22 0 0,-21 0 15,21 0-15,0 1 0,0-1 16,0 0-16,21-21 0,1 0 16,-22 21-16,21-21 0,0 0 0,0 0 15,0 0-15,0 0 16,1 0-16,-1 0 0,0 0 15,0-21-15,-21 0 0,21 21 0,0-21 16,-21-1-16,22 1 0,-1 0 16,-21-21-16,21 21 0,-21-22 15,21 22-15,0-21 0,-21-22 0,21 22 0,1 0 16,-22-1-16,21-20 0,-21 20 16,21 22-16,0-21 0,-21 21 15,0-22-15,0 22 0,0 0 16,0 0-16,0 42 31,-21 0-31,21 0 0,-21 1 16,21-1-16,-21 21 0,21-21 0,0 22 15,0-1-15,-22-21 0,22 21 0,-21 1 16,21-1-16,0-21 0,0 22 16,0-1-16,0-21 0,0 0 0,0 22 15,0-22-15,0 0 0,0 0 0,21 0 16,1 0-16,-1-21 15,0 22-15,0-22 16,0 0-16,0 0 0,1 0 16,-1 0-16,0 0 0,0 0 0,0-22 15,0 22-15,1-21 0,20 21 0,-21-21 16,0 0-16,-21 0 0,21 0 16,-21-1-16,22 1 0,-22 0 0,0 0 15,0 0-15,0 0 0,0-1 0,0 1 16,-22 21-1,1 0-15,0 0 0,0 0 16,21 21-16,0 1 0,-21-22 0,21 21 16,-21 0-16,21 0 0,0 0 15,-22 0-15,22 1 0,0-1 16,0 0-16,0 0 0,0 0 16,0 0-16,0 1 0,22-1 15,-1-21-15,0 0 16,0 0-1,0 0-15,0 0 16,1-21-16,-1 21 0,-21-22 0,21 1 16,0 21-16,0-21 0,0 0 0,1 0 15,-22 0-15,21 21 0,0-22 16,0 1-16,0 21 0,0-21 16,1 21-16,-1 0 0,0 0 0,0 0 15,0 0-15,0 0 16,-21 21-16,0 0 15,0 1-15,0-1 16,0 0-16,0 0 0,0 0 16,0 0-16,0 1 15,-21-22-15,21 21 0,-21 0 16,0-21-16,21 21 16,0-42 30,21 0-46,0 21 16,-21-21-16,21 21 0,-21-22 16,22 22-16,-1-21 0,-21 0 0,21 21 15,0-21-15,0 0 0,-21 0 0,21-1 16,1 22-16,-1-21 0,-21 0 0,21 0 16,-21 0-16,21 21 0,-21-21 15,0-1-15,0 44 31,0-1-31,0 0 16,0 0-16,0 0 0,0 0 16,-21 1-16,21-1 15,0 0-15,0 0 0,0 0 16,0 0-16,0 1 16,21-22-16,-21 21 0,21-21 15,-21 21-15,21-21 0,1 0 16,-1 0-16,0 0 0,0 0 15,0 0-15,0 0 16,1 0-16,-1-21 0,-21 0 16,0-1-16,0 1 15</inkml:trace>
  <inkml:trace contextRef="#ctx0" brushRef="#br2" timeOffset="-195858.01">2011 11176 0,'21'0'0,"-21"-21"0,0 42 31,0 0-15,0 0-16,0 1 15,0-1-15,0 21 0,0 0 0,0-20 16,0 20-16,0 0 0,0-21 15,0 22-15,0-22 0,0 21 0,-21-21 16,21 1-16,0-1 0,0 0 16,0 0-16,-21 0 15,21-42 17,0 0-17</inkml:trace>
  <inkml:trace contextRef="#ctx0" brushRef="#br2" timeOffset="-195442.25">2476 11282 0,'0'0'0,"0"21"15,-21 0 1,21 0-16,0 1 0,-21 20 15,21 0-15,-21-21 0,21 22 0,0-1 16,0-21-16,0 22 0,0-1 16,0-21-16,0 0 0,0 0 0,21 22 15,0-43-15,0 21 0,-21 0 16,22 0-16,-1-21 0,0 0 16,0 0-16,0 0 0,0 0 0,1 0 15,-1 0-15,0 0 0,0-21 0,0 0 16,0 0-16,1 0 0,-1-1 15,0 1-15,-21-21 0,0 21 0,0-22 16,0 1-16,0 0 0,0-1 0,0 1 16,0 0-16,0 21 0,-21-22 15,0 22-15,-1 0 0,1 0 0,0 0 16,0 21-16,-21 0 0,20 0 16,1 0-16,0 21 0,0 0 15,0-21-15,21 21 0,0 0 0,0 0 16,0 1-16,21-1 15,0-21-15,21 21 0,-20-21 0</inkml:trace>
  <inkml:trace contextRef="#ctx0" brushRef="#br2" timeOffset="-194746.21">4276 11324 0,'0'-21'0,"0"0"15,21 21 1,-21-21-16,21 0 0,0 21 31,-21 21-15,0 0-16,0 0 0,0 0 0,0 22 15,0-22-15,0 21 0,-21-21 16,0 22-16,0-1 0,-1-21 0,1 21 16,0-20-16,0-1 0,0 21 0,0-21 15,-1 0-15,-20 1 0,21-1 16,0 0-16,0-21 0,-1 21 16,-20-21-16,21 0 0,0 0 15,0 0-15,-1 0 0,22-21 16,0 0-16,-21 21 0,21-21 15,0-1-15,0 1 0,0 0 0,0 0 16,0-21-16,0 20 0,0 1 16,0 0-16,21 0 0,-21 0 0,22 21 15,-22-21-15,21 21 0,0 0 16,0 21-16,0 0 16,0 0-16,-21 0 0,0 0 15,22 1-15,-22-1 0,21 0 0,-21 0 16,21 0-16,-21 0 0,0 1 15,21-1-15,-21 0 16,21 0-16,0-21 16,1 0-1,-1 0 1,0 0-16,0 0 0,0-21 16,0 0-16</inkml:trace>
  <inkml:trace contextRef="#ctx0" brushRef="#br2" timeOffset="-194393.02">4508 11451 0,'0'0'0,"-21"0"31,21 21-31,-21 1 0,21-1 0,0 0 16,-21 0-16,21 0 0,-21 0 0,21 22 15,0-22-15,0 0 0,0 0 16,0 0-16,0 1 0,0-1 15,21-21-15,0 0 0,0 21 0,0-21 16,1 0-16,-1 0 0,0 0 16,0 0-16,0 0 15,-21-21-15,0 0 0,21-1 0,-21 1 16,22 0-16,-22 0 0,0 0 0,0 0 16,0-22-16,0 22 0,0 0 15,0 0-15,0 0 0,-22-1 16,22 1-16,-21 21 0,0 0 0,0 0 15,0 0-15,0 0 16,-1 0-16,22 21 16,0 1-16,22-22 15</inkml:trace>
  <inkml:trace contextRef="#ctx0" brushRef="#br2" timeOffset="-193769.87">5440 11240 0,'0'0'0,"21"0"0,0 0 16,0 0-1,0 0-15,1 0 16,-1 0 0,-21 21-16,21 0 0,-21 0 15,0 0-15,0 0 0,0 1 16,-21-1-16,0 0 0,-1 0 0,22 0 16,-21 0-16,0 1 0,0-1 0,0 0 15,-22 0-15,22-21 0,0 21 16,0 0-16,0-21 0,21 22 0,-21-22 15,-1 21-15,1-21 16,42 0 15,1 0-31,-1-21 0,0 21 0,0 0 16,0 0-16,0-22 0,22 22 16,-22 0-16,0 0 0,0 0 15,0 0-15,1 0 0,-1 0 0,0 22 16,0-22-16,0 21 0,0 0 0,-21 0 15,0 0-15,0 0 0,0 1 16,0-1-16,0 0 16,-21 0-16,0 0 0,0-21 15,0 21-15,-22 1 0,22-22 0,-21 21 16,21-21-16,-22 0 0,1 21 16,0-21-16,-1 0 0,22 0 0,-21 21 15,21-21-15,0 0 0,-1 0 0,1 0 16,0 0-16,0 0 15,21-21-15,0 0 16,21 0 0,0 21-1,0 0-15,1-22 0</inkml:trace>
  <inkml:trace contextRef="#ctx0" brushRef="#br2" timeOffset="-193346.11">6011 11515 0,'0'0'0,"-21"0"0,0 0 16,0 0-16,0 0 0,-1 0 15,1 21-15,0 0 0,0-21 0,0 21 16,0 0-16,-1 1 0,1-1 15,21 0-15,0 0 0,-21 0 0,21 0 16,0 1-16,0-1 0,0 0 0,0 0 16,0 0-16,0 0 0,21-21 15,-21 22-15,43-22 0,-22 0 0,0 0 16,0 0-16,21 0 0,-20 0 0,-1 0 16,21 0-16,-21-22 0,0 1 15,1 0-15,20 0 0,-21 0 0,-21 0 16,21-1-16,-21 1 0,21-21 15,-21 21-15,0-22 0,0 1 0,0 21 16,0 0-16,-21 0 0,0-1 0,0 1 16,0 0-16,0 21 0,-1 0 15,1 0-15,0 0 0,0 0 16,0 0-16,0 21 0,21 0 0,0 1 16,0-1-16,0 0 15</inkml:trace>
  <inkml:trace contextRef="#ctx0" brushRef="#br2" timeOffset="-192546.42">7641 11303 0,'0'0'0,"0"-21"16,0 0-16,-21 21 0,0 0 15,21 21-15,0 0 16,-21 0-16,-1 0 0,22 1 16,-21 20-16,0-21 0,21 0 15,-21 22-15,0-22 0,0 21 0,-1-21 16,1 22-16,0-22 0,0 0 0,0 0 15,21 0-15,-21 0 0,-1 1 16,22-1-16,-21-21 0,21 21 0,21-21 47,1 0-47,-22-21 0,21 21 16,0 0-16,0 0 0,0 0 0,0 0 15,1 0-15,-1 0 0,0 0 0,0 0 16,0 0-16,0 0 0,1 0 0,-1 0 15,0 0-15,0 0 0,0 0 16,0 0-16,1 0 16,-1 0-16,0 0 15,-21-21-15,0-1 16,0 1-16,0 0 0,0 0 16,0 0-16,0 0 15,-21 21 1,0 21-1,-1-21-15,1 21 16,21 0-16,0 0 0,-21 0 16,0 1-16,21-1 0,-21-21 0,21 21 0,0 0 15,0 0-15,-21 0 0,21 1 16,-22-1-16,22 0 0,0 0 0,0 0 16,-21-21-16,21 21 0,0 1 15,0-1-15,0 0 16,21-21 15,1-21-31,-1 21 0,21-21 16</inkml:trace>
  <inkml:trace contextRef="#ctx0" brushRef="#br2" timeOffset="-192134.66">8191 11621 0,'0'-22'0,"-21"22"31,21 22-31,-21-22 0,0 21 16,0 0-16,0 0 0,21 0 16,0 0-16,-22 1 0,1-22 0,21 21 15,-21 0-15,21 0 0,0 0 16,0 0-16,0 1 15,0-1-15,21-21 0,0 0 0,1 21 16,-1-21-16,0 0 0,0 0 0,21 0 16,-20 0-16,-1 0 0,0 0 15,0 0-15,0-21 0,0 0 0,1 21 16,-22-22-16,0 1 0,21 0 0,-21 0 16,21 0-16,-21-22 0,0 22 0,0 0 15,0 0-15,0 0 0,-21 0 16,0 21-16,-1 0 0,1 0 15,0 0-15,0 0 16,0 0-16,0 0 16,21 21-16,0 0 15,-22-21 1,1 0-16</inkml:trace>
  <inkml:trace contextRef="#ctx0" brushRef="#br2" timeOffset="-188572.44">4085 13272 0,'-21'0'0,"0"0"31,42 0 1,0 0-32,0 0 15,0 0-15,1 0 0,-1 0 16,0 0-16,0 0 16,0 0-16,0 0 15</inkml:trace>
  <inkml:trace contextRef="#ctx0" brushRef="#br2" timeOffset="-188398.03">4000 13356 0,'0'21'31,"22"-21"-16,-1 0-15,0 0 0,0 0 16,0 0-16,0 0 0,1 0 16,-1 0-16,0 0 0,0 0 0,0 0 15,0 0-15,1 0 0</inkml:trace>
  <inkml:trace contextRef="#ctx0" brushRef="#br2" timeOffset="-188027.24">5440 13399 0,'0'21'15,"0"0"1,21-21 15,0 0-31,0 0 0,0 0 16,1 0-16,-1 0 15,0 0-15,0 0 0,0 0 16</inkml:trace>
  <inkml:trace contextRef="#ctx0" brushRef="#br2" timeOffset="-187858.43">5419 13547 0,'-22'21'0,"44"-21"47,-1 0-47,0 0 0,0 0 15,0 0-15,0 0 0,1 0 16,20 0-16,-21 0 0,21-21 16,-20 21-16,20-21 0,0 21 0,1 0 15</inkml:trace>
  <inkml:trace contextRef="#ctx0" brushRef="#br2" timeOffset="-187502.61">7070 13568 0,'0'0'0,"21"0"16,0 0 0,0 0-1,0 0-15,0 0 16,1 0-16,-1 0 15,0 0-15,0 0 0,0 0 16,0 0-16,1 0 16,-1 0-16,-21-21 31</inkml:trace>
  <inkml:trace contextRef="#ctx0" brushRef="#br2" timeOffset="-187321.72">7048 13695 0,'0'0'0,"-21"42"16,0-42-16,21 21 0,21-21 31,0 0-31,1 0 0,-1 0 16,0 0-16,0 0 0,0 0 0,0 0 15,1 0-15,-1 0 0</inkml:trace>
  <inkml:trace contextRef="#ctx0" brushRef="#br2" timeOffset="-186297.84">2921 15727 0,'-21'0'32,"0"0"-32,21-21 47,0 0-32,0-1-15,0 1 16,21 21-16,0-21 0,0 0 15,0 21-15,0 0 0,1 0 16,-1 0-16,0 0 0,0 21 0,-21 0 16,21 0-16,-21 1 0,21-1 15,-21 0-15,0 0 0,0 21 16,0-20-16,0 20 0,0 0 0,0 1 16,-21-1-16,0 0 0,0 1 15,0-1-15,0 0 0,-22-21 0,22 22 16,0-1-16,-21-21 0,20 0 15,1 1-15,0-1 0,0 0 0,0-21 16,0 0-16,-1 0 0,1 0 16,0 0-16,0-21 0,21 0 15,-21-1-15,0-20 0,21 21 0,0 0 16,0-22-16,-22 22 16,22 0-16,0-21 0,0 21 0,0-1 15,0 1-15,0 0 0,0 0 16,0 0-16,22 21 0,-1-21 0,0 21 15,0 0-15,0 0 0,0 0 16,22 0-16,-22 21 0,0 0 16,0 0-16,0 0 0,1 0 0,-22 1 15,21-1-15,0 21 0,0-21 16,0 0-16,-21 1 0,0-1 0,21 0 16,1 0-16,-22 0 0,0 0 0,21 1 15,0-1-15,-21 0 16,21-21-16,0 0 15,0 0 1,1 0-16,-22-21 0,21 0 16</inkml:trace>
  <inkml:trace contextRef="#ctx0" brushRef="#br2" timeOffset="-185654.65">4212 16087 0,'0'0'0,"-21"0"0,0 0 16,0 0 0,21 21-1,21-21-15,0 0 16,0 21-16,0-21 0,0 0 15,22 0-15,-1 0 0,0 0 0,1 0 16,-1 0-16,22 0 0,-22 0 0,21 0 16,1 0-16,-1 0 0,1 0 15,-1 0-15,-20 0 0,20-21 0,-20 21 16,-1 0-16,0-21 0,-21 21 0,1 0 16,-1 0-16,-21-21 15,0-1 1,-21 22-16,-1-21 0,1 0 15,0 21-15,-21 0 0,21-21 16,-1 21-16,1 0 0,0-21 16,0 21-16,42 0 47,0 0-32,0 0-15,1 0 16,-1 0-16,0 0 0,0 21 15,-21 0-15,0 0 0,0 0 16,0 1-16,0-1 16,0 0-16,0 0 0,0 0 0,-21 0 15,0 1-15,0-1 0,-1 0 16,1 0-16,21 0 0,-21 0 16,0-21-16,0 22 0,21-1 0,0 0 15,-21-21-15,21-21 47,0 0-47,0-1 16,21 22-16,-21-21 0,21 0 15,0 0-15</inkml:trace>
  <inkml:trace contextRef="#ctx0" brushRef="#br2" timeOffset="-184973.52">5863 15917 0,'-21'0'16,"0"0"0,21-21-16,0 0 15,21 21 1,0-21-16,0 0 0,0 21 15,1 0-15,-1 0 0,21 0 0,-21-21 16,0 21-16,22 0 0,-22 0 0,0 0 16,0 0-16,0 0 0,1 0 15,-1 21-15,-21 0 0,0 0 0,0 0 16,0 0-16,0 1 0,0-1 16,0 0-16,-21 0 0,-1 0 15,-20 0-15,21-21 0,-21 22 0,-1-1 16,22-21-16,-21 21 0,21-21 15,-22 0-15,22 21 0,0-21 16,42 0 15,0 0-31,0-21 16,1 21-16,-1 0 16,0 0-16,0 0 0,0 0 0,0 0 15,1 0-15,-1 0 0,0 21 16,0 0-16,0 0 15,-21 1-15,21-22 0,-21 21 0,0 0 16,0 0-16,0 0 16,0 0-16,0 1 0,-21-22 15,0 21-15,0-21 0,0 0 16,0 0-16,-1 21 0,1-21 0,0 0 16,0 0-16,0 0 0,0 0 15,-1 0-15,1 0 0,0 0 0,0 0 16,0 0-16,0 0 0,-1 0 0,1 0 15,0 0 1,0 0-16,42-21 63,0 21-48,0 0-15,1 0 0,-1-21 0</inkml:trace>
  <inkml:trace contextRef="#ctx0" brushRef="#br2" timeOffset="-184494.8">6456 16108 0,'-21'0'31,"21"21"-15,-22-21-16,22 21 0,-21 0 0,21 1 15,0-1-15,0 0 0,0 0 16,0 0-16,0 0 16,0 1-16,0-1 0,0 0 15,21-21-15,1 21 16,-1-21-16,0 0 0,0 0 15,0 0-15,0 0 0,1 0 16,20 0-16,-21 0 0,0-21 16,22 21-16,-22-21 0,0 0 0,21 21 15,-21-22-15,1 1 0,-1-21 16,0 21-16,0 0 0,-21-22 0,0 22 16,0-21-16,0 21 0,0-22 0,0 22 15,0 0-15,-21 0 0,0 0 0,0 21 16,-1 0-16,1 0 0,0 0 15,0 0-15,0 21 0,0 0 16,-22-21-16,22 21 0,0 0 0,-21 0 16,20-21-16,1 22 0,0-1 15,0-21-15,0 21 0,0-21 16,21 21 0,-22-21-16</inkml:trace>
  <inkml:trace contextRef="#ctx0" brushRef="#br2" timeOffset="-183606.31">2561 16743 0,'0'0'0,"0"-21"0,21 21 0,-21 21 31,0 0-15,0 0-16,0 0 0,0 1 16,-21-1-16,21 21 0,0-21 0,0 0 15,0 22-15,0-22 0,0 21 16,0-21-16,0 1 0,0-1 0,0 0 15,21-21-15,0 21 0,1-21 16,-1 0-16,0 0 0,21 0 16,-21 0-16,22 0 0,-22 0 0,21-21 15,-21 0-15,22 21 0,-22-21 16,0-22-16,0 22 0,0 0 0,1 0 16,-22-22-16,0 22 0,0-21 15,0 21-15,0 0 0,-22-22 0,1 22 16,0 0-16,21 0 0,-21 21 15,0 0-15,0-21 0,-1 21 0,1 0 16,0 0-16,0 0 0,0 0 0,21 21 16,-21 0-16,21 0 15,-22-21-15,22 21 0,0 0 16,22-21 15,-1 0-31</inkml:trace>
  <inkml:trace contextRef="#ctx0" brushRef="#br2" timeOffset="-182918.71">3979 16870 0,'0'21'0,"-21"-21"16,42 21 15,0-21-31,1 21 0,-1-21 15,21 22-15,-21-22 0,0 0 16,1 0-16,-1 21 0,21-21 16,-21 0-16,22 0 0,-22 0 0,21 0 15,0 0-15,-20 0 0,20 0 0,0 0 16,-21 0-16,22 0 0,-1 0 16,-21 0-16,22-21 0,-22 21 0,0-22 15,0 22-15,0-21 0,-21 0 16,0 0-16,0 0 15,0 0-15,-21 21 16,0 0-16,0 0 16,0 0-16,21-22 0,-22 22 0,1 0 15,0 0 1,42 0 15,0 0-15,1 0-16,-1 0 15,0 0-15,0 0 0,0 0 16,-21 22-16,21-22 0,-21 21 16,0 0-16,0 0 15,0 0-15,0 0 0,-21 1 16,21-1-16,-21-21 0,0 21 16,21 0-16,-21 0 0,0 0 15,-1-21-15,22 22 0,-21-1 0,0 0 16</inkml:trace>
  <inkml:trace contextRef="#ctx0" brushRef="#br2" timeOffset="-182538.71">5588 16701 0,'0'0'0,"0"-22"0,0 1 15,0 42 16,0 1-31,0-1 16,0 0-16,0 0 0,0 0 16,0 0-16,0 1 15,0-1-15,0 0 0,0 0 0,0 0 16,-21 0-16,0-21 0,21 22 0,-22-1 16,22 0-16,0 0 15,-21-21-15,21 21 16,21-42 15,1 21-15,-1 0-16,0-21 0</inkml:trace>
  <inkml:trace contextRef="#ctx0" brushRef="#br2" timeOffset="-181990">6054 16764 0,'0'0'0,"21"0"0,-21-21 16,0 42 46,0 0-62,0 0 0,-21-21 16,21 22-16,0-1 15,-22 0-15,22 0 16,-21 0-16,21 0 0,0 1 16,0-1-1,21 0 1,1-21-16,-1 0 0,0 0 16,0 0-16,0 0 15,0 0-15,1 0 0,-1 0 16,0-21-16,0 21 0,0-21 0,0 21 15,-21-22-15,22 1 0,-1 0 0,0 21 16,0-21-16,-21 0 0,21-22 16,-21 22-16,21 0 0,-21 0 15,0 0-15,0 0 0,0-1 0,0 1 16,0 0-16,0 0 0,-21 21 16,0 0-16,0 0 0,0 0 15,0 0-15,-1 0 0,1 21 0,0 0 16,0 0-16,-21 1 0,20-1 0,-20 0 15,21 0-15,0 0 0,0 0 16,-1-21-16,22 22 0,0-1 0,-21-21 16,21 21-16,21-21 47,-21-21-47,22 21 0</inkml:trace>
  <inkml:trace contextRef="#ctx0" brushRef="#br2" timeOffset="-106542.96">2646 10414 0,'0'0'0,"0"21"31,0 0-15,0 1-1,0-1 1,0-42 31,0-1-47,0 1 15,0 0-15,0 0 16,0 0 0,-21 21-1,21 21 1,-22-21 0,22 21-16,-21-21 15,21 21-15,0 0 31,0-42 1,-21 21-17,21-21-15,0 0 0,0 0 16,-21 21-16,21-21 0,0-1 16,-21 22-1,21-21 1,-21 21-16,21 21 47,0 1-47,0-1 0,0 0 15,0 0-15,0 0 16,0 0-16,21 1 0,-21-1 16,21-21-16,-21 21 0,21 0 0,-21 0 15,0 0-15,21 22 0,-21-22 16,21 0-16,-21 0 0,0 0 15,22 1-15,-1-1 0,-21 0 0,21 0 16,-21 0-16,21 0 16,0 1-16,0-1 31,1-21-15,-22-21-16,0-1 15,21 1-15,-21 0 0,21 0 16,-21 0-16,0 0 0,21-1 0,0-20 15,0 21-15,-21 0 0,0-22 0,22 22 16,-22 0-16,21 0 0,0 21 16,-21-21-16,0 0 0,21-1 31,0 22-15,-21 22 30,-21-22-46,0 0 0,0 21 16,0-21-16,-1 0 16,1 21-16</inkml:trace>
  <inkml:trace contextRef="#ctx0" brushRef="#br2" timeOffset="-105622.87">2625 10753 0,'42'-297'125,"-42"276"-125,127 148 0,-296 64 0,232-530 15,-42 297-15,-21 21 0,0-1 16,21 1-16,1 0 0,-22 0 0,0 0 16,21 0-16,0-1 0,0 1 0,-21 0 15,21 21-15,0-21 0,1 0 16,-22 0-16,21-1 0,0 1 0,0 0 15,0 21-15,0-21 0,1 0 16,-1 0-16,-21-1 0,21 1 16,0 21-16,0-21 0,-21 0 0,21 21 0,1-21 15,-1 21-15,-21-21 16,21 21-16,0-22 0,0 1 16,0 21-16,1 0 0,-1-21 15,0 21-15,0 0 0,0-21 16,0 21-16,1-21 0,-1 21 0,0 0 15,0 0-15,0 0 0,0 0 16,1-21-16,-1 21 0,0 0 16,0 0-16,0 0 0,0 0 15,1 0-15,-1 0 0,0 0 16,0 21-16,0-21 0,0 21 0,1-21 16,-1 21-16,0-21 0,0 0 15,-21 21-15,21-21 0,0 21 16,1-21-16,-22 22 0,21-22 0,0 21 15,0 0-15,0 0 16,0 0-16,-21 0 0,22-21 16,-1 22-16,-21-1 0,21 0 0,-21 0 15,21 0-15,-21 0 16,21 1-16,0-1 0,-21 0 0,0 0 16,0 0-16,22-21 0,-22 21 0,0 1 15,21-1-15,-21 0 0,0 0 16,21 0-16,-21 0 0,0 1 0,0-1 15,0 0-15,0 0 0,0 0 16,21 0-16,-21 1 16,0-1-16,0 0 0,0 0 0,0 0 15,21 0-15,-21 1 16,0-1-16,21-21 16,-21 21-16,0 0 15,22-21 1,-1 0 31,-21-21-32,0 0 1,-21 0-16,21-1 16,-22 22-16</inkml:trace>
  <inkml:trace contextRef="#ctx0" brushRef="#br2" timeOffset="-105143.05">4064 10499 0,'-21'-21'16,"21"-1"-16,-21 22 0,42 22 62,0-1-46,-21 0-16,21 0 16,0-21-16,-21 21 0,0 0 0,21 1 15,1-1-15,-22 0 0,0 0 16,21 0-16,0 0 16,-21 1-1,21-22-15,0 0 16,0 0-1,1-22 1,-22 1-16,0 0 16,21 0-16,0 0 0,-21-22 15,21 22-15,0 0 0,0 0 0,-21 0 16,22-22-16,-1 22 0,0 21 0,-21-21 16,0 0-16,21 21 0,0 0 15,-21-21-15,0 42 94</inkml:trace>
  <inkml:trace contextRef="#ctx0" brushRef="#br2" timeOffset="-104254.89">4339 10605 0,'0'0'16,"0"-22"46,0 1-46,21 0-16,0 0 15,-21 0-15,22 0 0,-22-1 16,21 1-16,0-21 0,-21 21 0,21 0 16,0-1-16,0 1 0,1 0 15,-22-21-15,21 21 0,0-1 0,0 1 16,0 0-16,0 0 0,1 0 0,-1 0 15,0-1-15,0 1 0,0 0 16,0 0-16,1 0 0,20 0 16,-21-1-16,0 1 0,0 0 0,1 0 15,-1 0-15,0 0 0,0-1 16,0 1-16,0 0 0,1 0 0,20 0 16,-21 0-16,0 21 0,0-22 0,22 1 15,-22 21-15,21-21 0,-21 0 16,22 21-16,-22 0 0,21-21 0,1 21 15,-22 0-15,21 0 0,-21 0 0,22-21 16,-22 21-16,0 0 0,0 0 16,0 0-16,0 0 0,1 0 0,-1 0 15,0 21-15,0-21 0,-21 21 16,21 0-16,0-21 0,1 21 0,-22 0 16,21 1-16,0-1 0,-21 0 15,21 0-15,-21 0 0,21 0 0,-21 1 16,21-1-16,-21 0 0,22 0 0,-22 21 15,21-20-15,-21-1 0,0 0 16,0 0-16,0 0 0,21 0 0,-21 1 16,0-1-16,21 0 0,-21 0 0,0 0 15,0 0-15,0 1 0,21-1 0,-21 0 16,21 0-16,-21 0 16,22 0-16,-22 22 0,0-22 0,0 0 15,0 0-15,21 0 0,-21 1 0,0-1 16,0 0-16,0 0 0,0 0 15,0 0-15,0 1 16,0-1-16,0 0 0,0 0 16,0 0-1,0 0-15,0-42 94,-21 0-94,21 0 16,-22 21-16,1-21 0,0 0 15,0 21-15,0 0 0,0-22 0,-1 22 16,1-21-16</inkml:trace>
  <inkml:trace contextRef="#ctx0" brushRef="#br2" timeOffset="-103890.62">5842 10562 0,'-21'-21'15,"0"0"1,63 63-16,-84-105 31,63 63-15,0 0-1,-21 21-15,0 0 16,21-21-16,-21 21 0,21 0 16,-21 1-16,0-1 0,21-21 15,-21 21-15,22-21 0,-22 21 0,0 0 16,21 0-16,0-21 15,0 22-15,0-22 32,0 0-32,1-22 15,-1 1-15,0 21 0,-21-21 16,21 0-16,0 0 0,-21 0 16,21-1-16,1 22 0,-22-21 15,0 0-15,21 21 0,-21-21 0,21 21 16,0 0-16,-21-21 15,0 0 17</inkml:trace>
  <inkml:trace contextRef="#ctx0" brushRef="#br2" timeOffset="-102618.83">6265 10710 0,'0'0'0,"0"-21"47,21 21-32,-21-21-15,0 0 0,22 0 16,-1 0-16,0-1 0,0 1 16,0-21-16,-21 21 15,21 0-15,1-1 0,-1 1 0,0-21 16,0 21-16,0 0 0,0-1 0,1-20 15,20 21-15,-21 0 0,0 0 0,22-22 16,-22 22-16,0 0 0,21 0 16,-21-22-16,22 22 0,-22 0 0,21 0 15,-21 0-15,1 0 0,20-1 0,-21 1 16,21 0-16,-20 0 0,-1 0 16,21 0-16,-21-1 0,22 1 15,-22 0-15,0 0 0,21 0 0,-21 21 16,22-21-16,-22 21 0,0-22 0,21 22 15,-20-21-15,20 21 0,-21 0 16,0 0-16,22 0 0,-22 0 0,0 0 16,21 0-16,-21 0 0,1 0 0,-1 0 15,21 0-15,-21 21 0,0-21 0,1 22 16,20-1-16,-21-21 0,0 21 16,0 0-16,1 0 0,-1 0 0,-21 1 15,0 20-15,21-21 0,0 0 0,-21 22 16,21-22-16,0 21 0,1-21 15,-1 22-15,-21-22 0,21 21 0,0-21 16,0 22-16,0-1 0,1 0 16,-1 1-16,-21-22 0,0 21 0,21 0 15,-21-20-15,0 20 0,0 0 0,0-21 16,0 1-16,0 20 0,0-21 16,0 0-16,0 0 0,-21 1 0,21-1 15,0 0-15,0 0 0,-21 0 16,21 0-1,-22-21 1,22 22 0,0-44 31,-21 22-47,0-21 0,21 0 15,0 0-15,-21 21 16,0-21-16,0 0 0,-1 21 15,22-22-15,-21 1 0,0 21 16,21-21-16,-21 0 0,21 0 16,0 0-1,21 21 32,0 21-31,0 0-1,-21 0-15,22 0 0,-1-21 16,-21 21-16,0 1 0,21-1 0,0 0 16,-21 0-16,21-21 0,-21 21 15,0 0-15,21 1 0,1-1 16,-1-21 0,-21 21-16,21-21 15,0 0 1,0-21-1,0 21-15,-21-21 0,22-1 16,-1 1-16,0 0 16,0 0-16,0 0 0,-21 0 15,21 21-15,1-22 0,-1 1 0,-21 0 16,21 21-16,0-21 0,0 21 16,-21-21-16,0 0 0,21 21 15,-42 0 79,0 0-94,0 0 16,0 0-16,0 21 0</inkml:trace>
  <inkml:trace contextRef="#ctx0" brushRef="#br2" timeOffset="-92426.26">14372 3979 0,'0'-21'31,"0"0"-31,21 21 16,-21-21-16,21 0 0,1 21 16,-1-21-16,0-1 0,0 1 0,-21 0 15,42 0-15,-42 0 0,22 0 0,-1-1 16,0 1-16,-21 0 0,21 0 0,-21 0 15,0 0-15,0-1 0,0 1 16,0 0-16,-21 21 16,0 0-16,0 0 15,-1 0-15,1 0 16,21 21-16,-21 0 0,0 1 0,21-1 16,0 0-16,0 0 0,0 0 15,0 0-15,0 1 0,0-1 0,0 0 16,0 0-16,0 0 0,21 0 15,0 1-15,-21-1 0,0 0 0,0 0 16,0 0-16,0 0 0,0 1 16,0-1-16,-21-21 15,0 0 1,0 21-16,0-21 0,-1 0 0,1 0 16,0 0-16,0 0 15,21-21-15,0 0 16,0-1-1,0 1-15,0 0 16,21 0-16,0 21 0</inkml:trace>
  <inkml:trace contextRef="#ctx0" brushRef="#br2" timeOffset="-92130.41">14944 3450 0,'0'0'0,"0"21"31,0 1-31,0-1 16,0 0-16,-22 0 0,22 21 0,-21-20 16,0 20-16,21-21 0,-21 21 0,0-20 15,0 20-15,21-21 0,-22 21 16,22-20-16,-21-1 0,0 0 0,21 21 15,0-21-15,0 1 0,0-1 0,0 0 16,-21 0-16,42-21 31,0 0-15,0-21-16,1 21 0,-22-21 0</inkml:trace>
  <inkml:trace contextRef="#ctx0" brushRef="#br2" timeOffset="-91762.62">15155 3789 0,'-21'0'31,"0"21"-31,21 0 16,-21-21-16,0 21 0,21 1 16,0-1-16,-22 0 0,1 0 15,21 0-15,0 0 0,0 1 16,0-1-16,0 0 0,0 0 15,21-21-15,1 0 16,-1 0-16,0 0 0,0 0 16,0 0-16,0 0 0,1 0 0,-1-21 15,0 0-15,0 0 0,-21-1 16,0 1-16,0 0 16,0 0-16,0 0 0,0 0 0,-21-1 15,21 1-15,-21 21 0,0 0 16,-1-21-16,1 21 15,0 0-15,21 21 32,21-21-17,0 0-15,22 0 16,-22 0-16</inkml:trace>
  <inkml:trace contextRef="#ctx0" brushRef="#br2" timeOffset="-91377.77">15557 3810 0,'22'0'0,"-22"21"47,21 0-47,-21 1 15,0-1-15,0 0 16,0 0-16,0 0 0,0 0 15,0 1-15,0-1 0,0 0 16,0 0-16,0 0 16,0-42 15,0 0-15,0 0-16,21 21 0,-21-21 15,0-1-15,0 1 0,21 0 0,-21 0 16,21 0-16,0 0 0,-21-1 15,22 1-15,-22 0 0,21 21 16,0 0-16,-21-21 0,21 21 0,0 0 16,0 0-1,1 0 1,-1 0-16,0 0 0</inkml:trace>
  <inkml:trace contextRef="#ctx0" brushRef="#br2" timeOffset="-90946.18">16044 3979 0,'21'0'15,"1"0"-15,-1 0 0,0 0 16,0 0-16,0-21 0,0 21 15,1-21-15,-1 0 16,0 0-16,-21 0 16,21-1-16,-21 1 15,0 0 1,-21 21 0,0 0-16,0 0 0,-1 0 15,1 21-15,0 0 0,0-21 0,0 22 16,0-1-16,21 0 0,-22 0 0,1 0 15,21 0-15,0 1 0,0 20 16,0-21-16,0 0 0,0 0 16,0 1-16,0-1 0,21 0 15,1-21-15,-1 0 0,0 0 16,0 0-16,0 0 0,0 0 16,1 0-16,-1 0 15,0 0-15,0-21 0,0 0 0,0 21 16,-21-22-16,22 1 0,-22 0 0,21 0 15,-21 0-15</inkml:trace>
  <inkml:trace contextRef="#ctx0" brushRef="#br2" timeOffset="-90581.36">15071 3683 0,'21'0'16,"0"0"-16,21 0 0,-21 0 15,22 0-15,-22 0 0,21 0 0,1-21 16,-1 21-16,21 0 0,-20 0 0,-1 0 16,0 0-16,-20 0 0,20-21 0,-21 21 15,0 0-15,0 0 16,1 0 0</inkml:trace>
  <inkml:trace contextRef="#ctx0" brushRef="#br2" timeOffset="-41018.74">2963 11134 0,'0'0'0,"0"-21"31,0-1 0,-21 22 1,21-21-32,-21 21 0,0 0 15,0 0-15,-1-21 16,1 21-16,0 0 15,0 0-15,21-21 16,-21 21-16,0 0 0,-1 0 16,22-21-16,-21 21 0,0 0 15,0 0-15,21-21 16,-21 21-16,0 0 0,-1 0 16,1 0-16,0 0 0,0 0 15,0 0-15,0-22 0,-1 22 16,1 0-16,0 0 0,0 0 15,0 0-15,0 0 0,-1 0 16,1 0-16,0 0 16,0 0-16,0-21 0,0 21 15,-1 0 1,1 0-16,0 0 0,0 0 16,0 0-16,0 0 0,-1 0 15,1 0-15,0 0 16,0 0-16,0 0 0,0 21 15,-1-21 1,1 0-16,0 0 0,21 22 0,-21-22 16,0 0-16,0 21 0,-1-21 15,1 21-15,0-21 16,0 21-16,0 0 16,0 0-1,-1 1-15,1-1 16,21 0-16,0 0 15,-21 0-15,21 0 0,-21-21 16,21 22-16,0-1 0,0 0 0,0 0 16,0 0-16,0 0 15,0 1-15,0-1 0,0 0 16,0 0-16,0 0 0,0 0 16,0 1-16,0-1 0,0 0 15,0 0-15,0 0 0,0 0 16,0 1-16,0-1 0,0 0 15,0 0-15,0 0 16,0 0-16,0 1 0,21-1 0,-21 0 16,0 0-16,21 0 15,0 0-15,-21 1 0,0-1 16,22 0-16,-1 0 16,-21 0-16,0 0 15,21-21-15,-21 22 0,21-22 0,0 21 16,0 0-1,1-21-15,-1 21 0,0-21 16,0 21-16,0-21 16,0 0-16,1 0 15,-1 0-15,0 0 16,0 21-16,0-21 0,0 0 16,1 0-16,-1 0 15,0 0-15,0 0 0,0 0 16,0 0-16,1 0 0,-1 0 0,0 0 15,21 0-15,-21 0 0,1 0 16,-1 0-16,0 0 0,0 0 0,21 0 16,-20 0-16,-1 0 0,0 0 0,0 0 15,0 0-15,0 0 0,1 0 16,-1 0-16,0 0 0,0 0 0,0-21 16,0 21-16,1 0 0,-1 0 0,0-21 15,0 0-15,0 21 16,0-21-16,1 21 0,-1-21 15,0 21-15,-21-22 0,21 1 0,0 0 16,-21 0-16,21 0 16,1 0-16,-22-1 15,0 1-15,21 21 0,-21-21 0,21 21 16,-21-21-16,0 0 0,0 0 16,0-1-16,0 1 15,0 0-15,0 0 16,0 0-16,0 0 0,0-1 0,0 1 15,0 0-15,0 0 16,0 0-16,0 0 0,0-1 16,0 1-16,0 0 0,0 0 15,0 0-15,0 0 16,0-1-16,0 1 16,-21 0-16,0 0 15,21 0-15,-22 0 0,1 21 16,21-22-16,-21 22 0,0-21 15,21 0-15,-21 0 0,0 0 16,-1 0-16,22-1 0,-21 22 16,0-21-16,0 0 0,0 21 15,21-21-15,-21 21 0,-1 0 0,1-21 0,-21 21 16,21 0-16,0 0 16,-1-21-16,1 21 0,0 0 0,-21 0 15,21 0-15,-1 0 0,1 0 0,0 0 16,-21 0-16,21 0 0,-1 0 15,-20 0-15,21 21 0,-21-21 0,20 0 16,1 21-16,0-21 0,0 0 16,0 21-16,42-21 15,0 0-15</inkml:trace>
  <inkml:trace contextRef="#ctx0" brushRef="#br2" timeOffset="-39778.83">4741 11070 0,'0'-21'0,"-21"21"0,0 0 16,0 0-1,0-21-15,-1 21 16,1 0-16,0-21 0,0 21 16,0 0-16,0 0 15,-1 0-15,1 0 0,0-21 16,0 21-16,0 0 0,0 0 0,-1 0 15,1 0-15,0 0 0,0 0 0,0 0 16,0 0-16,-1 0 0,1 0 16,0 0-16,0 0 0,0 0 0,0 21 15,-1-21-15,1 0 0,0 0 0,0 21 16,0 0-16,0-21 0,-1 21 16,1-21-16,0 21 0,-21 1 0,21-1 15,-1-21-15,1 21 0,0 0 0,0 0 16,0 0-16,0 1 0,-1-1 15,1 21-15,0-21 0,21 0 16,-21 1-16,21-1 0,-21 0 0,21 0 16,0 0-16,-21 22 0,21-22 0,0 0 15,0 0-15,0 0 0,0 0 16,0 1-16,0 20 0,0-21 0,0 0 16,0 0-16,0 1 0,0-1 0,0 0 15,0 0-15,0 0 0,21 0 16,-21 1-16,21-1 0,-21 0 0,21 0 15,0 0-15,-21 0 0,21 1 0,1-22 16,-22 21-16,21 0 0,0 0 0,0 0 16,0-21-16,0 21 0,1-21 15,-1 22-15,0-22 0,0 0 16,0 21-16,0-21 0,22 0 0,-22 0 16,0 21-16,0-21 0,22 0 0,-22 0 15,0 0-15,21 0 0,-21 0 16,22 0-16,-22 0 0,21 0 0,-21 0 15,22 0-15,-1 0 0,-21-21 0,22 21 16,-22 0-16,21-21 0,0 21 0,-20-22 16,20 22-16,-21-21 0,0 0 15,22 21-15,-22-21 0,0 0 0,0 0 16,0-1-16,0 1 0,1 0 0,-1 0 16,0-21-16,0 20 0,0-20 0,0 21 15,-21-21-15,22 20 0,-22-20 16,21 0-16,-21-1 0,0 1 15,0 21-15,0-21 0,0-1 0,0 22 16,0-21-16,-21 21 0,-1-22 0,1 22 16,0 0-16,0-21 0,0 20 0,0 1 15,-1 0-15,1 0 0,0 0 16,0 21-16,0-21 0,0 21 0,-1 0 16,1 0-16,0 0 0,0-22 15,0 22-15,0 0 0,-1 0 16,1 0-16,0 0 0,0 0 15,0 0-15,0 22 0,-1-22 0,1 21 16</inkml:trace>
  <inkml:trace contextRef="#ctx0" brushRef="#br2" timeOffset="-38759.19">6159 11028 0,'0'0'15,"0"-42"-15,0 20 16,-21 22-16,21-21 16,-21 21-16,0 0 0,0 0 15,0-21-15,-1 21 0,1 0 16,0 0-16,-21 0 0,21 0 0,-1 0 15,-20 0-15,21 0 0,-21 0 0,-1 0 16,22 0-16,-21 0 0,-1 0 16,22 0-16,-21 0 0,21 21 0,-22-21 15,1 21-15,21 1 0,-21-22 0,-1 21 16,22 0-16,-21 0 0,21 0 16,-22 0-16,22 1 0,-21-1 0,21 21 15,-1-21-15,1 0 0,0 22 0,0-22 16,0 21-16,0-21 0,-1 22 0,1-22 15,21 21-15,0-21 16,0 1-16,-21 20 0,21-21 0,0 0 16,0 22-16,0-22 0,0 0 0,0 0 15,0 0-15,0 22 0,0-22 0,21 0 16,-21 0-16,0 0 0,21-21 16,1 21-16,-22 1 0,21-1 0,0 0 15,-21 0-15,21-21 0,0 21 0,-21 0 16,21-21-16,1 22 0,-1-22 0,-21 21 15,21-21-15,0 21 0,0-21 16,0 21-16,1 0 0,-1-21 16,0 21-16,0-21 0,0 0 15,0 22-15,1-22 16,-1 21-16,0-21 0,0 0 0,0 0 16,0 0-16,22 0 0,-22 21 15,0-21-15,21 0 0,-20 0 0,-1 0 16,21 0-16,-21 0 0,22 0 0,-1-21 15,-21 21-15,21-21 0,-20 21 0,20-22 16,-21 22-16,21-21 0,-20 0 16,20 0-16,-21 0 0,0 0 0,22-1 15,-22 1-15,21 0 0,-21 0 0,0 0 16,22-22-16,-22 22 0,0 0 0,21-21 16,-20 21-16,-1-1 0,0 1 0,-21-21 15,21 21-15,-21 0 0,21-1 16,-21-20-16,0 21 0,0 0 15,0-22-15,0 22 0,0 0 0,0-21 16,0-1-16,0 22 0,0-21 0,-21 0 16,0 20-16,21-20 0,-21 0 0,0 21 15,21-1-15,-22-20 0,1 21 16,0 0-16,0 0 0,0-1 0,0 1 16,-1 0-16,-20 21 0,21-21 0,0 0 15,-22 21-15,1 0 0,21 0 16,-21-21-16,-1 21 0,1 0 0,0 0 15,-1 0-15,-20 0 0,20 0 16,1 0-16,-21 0 0,20 0 0,1 0 16,0 21-16,-1-21 0,22 0 15,0 21-15,42-21 16</inkml:trace>
  <inkml:trace contextRef="#ctx0" brushRef="#br2" timeOffset="-37425.9">8424 11218 0,'-21'0'16,"0"-21"-16,21 0 15,-21 21-15,0-21 16,21 0-16,-22 21 0,1 0 0,0-21 16,0 21-16,0 0 0,0 0 15,-1-22-15,1 22 0,0 0 0,-21 0 16,21 0-16,-1 0 0,-20 0 15,21 0-15,0 0 0,-22 0 0,22 0 16,-21 0-16,21 0 0,-22 0 0,22 0 16,-21 0-16,0 0 0,20 0 15,-20 0-15,21 22 0,-21-1 16,-1-21-16,22 21 0,-21 0 0,21-21 16,-22 21-16,22 0 0,-21 1 0,21-1 15,-1 0-15,1 0 0,0 21 0,0-20 16,0-1-16,0 0 0,-1 21 15,1-21-15,0 1 0,21 20 0,-21-21 16,21 0-16,-21 22 0,21-22 0,0 21 16,0-21-16,0 22 0,0-22 0,0 0 15,0 21-15,0-21 0,0 1 16,0 20-16,0-21 0,0 21 0,0-20 16,0-1-16,0 21 0,21-21 15,-21 0-15,21 1 0,0 20 0,-21-21 16,21 0-16,1 0 0,-1 1 15,0-1-15,0 0 0,0 0 0,0 0 16,1 0-16,-1 1 0,0-22 0,0 21 16,21 0-16,-20-21 0,-1 21 0,0 0 15,0-21-15,21 0 0,-20 21 0,20-21 16,-21 0-16,0 22 0,22-22 16,-22 0-16,21 0 0,-21 0 0,22 0 15,-1 0-15,-21 0 0,21 0 0,-20 0 16,20 0-16,-21 0 0,21 0 0,-20-22 15,20 1-15,-21 21 0,0-21 16,22 21-16,-22-21 0,21 21 16,-21-21-16,0 0 0,1-1 0,-1 1 15,21 0-15,-21 0 0,0 0 0,1 0 16,-1-1-16,21 1 0,-21 0 0,0-21 16,1 21-16,-1-1 0,0-20 0,0 21 15,0 0-15,0-22 0,1 22 16,-22-21-16,21 21 0,-21 0 0,0-22 15,0 22-15,0-21 0,0 21 0,0-22 16,0 22-16,0 0 0,-21-21 0,21 20 16,-22 1-16,1-21 0,21 21 15,-21 0-15,0-1 0,0 1 16,0 0-16,21 0 0,-22-21 0,1 20 16,0 1-16,0 0 0,-21 0 0,20 0 15,1 0-15,-21 21 0,21-22 16,-22 1-16,1 0 0,21 0 0,-21 21 15,-1-21-15,1 21 0,0 0 0,-22-21 16,22 21-16,-1 0 0,1 0 16,-21 0-16,20-22 0,1 22 0,0 0 15,-22 0-15,22 0 0,-1 0 0,1 0 16,21 0-16,-21 22 0,20-22 0,-20 21 16,21 0-16,0-21 15,0 21-15,-1 0 0,1-21 0,0 21 16,21 1-16,0-1 0,0 0 0,-21 0 15,21 0-15,0 0 0,-21 1 0,21-1 16,0 0-16,0 0 0</inkml:trace>
  <inkml:trace contextRef="#ctx0" brushRef="#br2" timeOffset="-35819.06">2984 11811 0,'22'0'78,"-1"0"-78,0 0 15,0 0-15,0 0 0</inkml:trace>
  <inkml:trace contextRef="#ctx0" brushRef="#br2" timeOffset="-35467.26">4360 11853 0,'0'0'0,"0"22"16,21-22 62,1 0-78,-1-22 16,21 22-16</inkml:trace>
  <inkml:trace contextRef="#ctx0" brushRef="#br2" timeOffset="-34774.72">6075 11959 0,'0'21'0,"-21"-21"16,42 0 77,0 0-77,-42 0 0,0 0-1,-22 0-15,22 0 0,-21 0 16,21 0-16,-22 0 0,1 22 0,21-22 16,-22 0-16,22 0 0,0 0 0,0 0 15,63 0 16,-21 0-15,22 0-16,-22-22 0,21 1 16,1 21-16,-1 0 0,21-21 0,-41 21 15,20-21-15,0 21 0</inkml:trace>
  <inkml:trace contextRef="#ctx0" brushRef="#br2" timeOffset="-33983.17">7556 12171 0,'0'0'16,"-21"0"-16,21 21 15,0 0 1,21-21-16,1 0 0,-1 0 16,0 0-16,0 0 0,0 0 15,0 0-15,1 0 0,-1 0 0,0 0 16,0 0-16,0 0 0,0 0 0,1 0 16,-1 0-16,0 0 15,-42 0 16,0 0-31,-22 0 0,22 0 0,-21 0 16,-1 0-16,22 0 0,-21 0 0,0 0 16,20 21-16,1-21 0,0 0 15,21 22-15,0-1 16,21-21 0,0 0-16,1 0 15,-1 0-15,0 0 0,0 0 0,0 0 16,0 0-16,1 0 0,-1 0 15,0 0 1,-42 0 31,0 0-47,-1 0 0,1 0 16,0 0-16,0 0 15,0 0-15</inkml:trace>
  <inkml:trace contextRef="#ctx0" brushRef="#br2" timeOffset="185991.95">720 3387 0,'0'0'0,"0"-21"0,-22 21 16,22-22-16,-21 22 16,0 0-16,0 0 31,21 22-16,0-1 1,0 0-16,0 0 16,0 0-16,0 0 0,21 1 15,0-22-15,0 0 0,1 21 16,-1-21-16,0 0 0,0 0 16,0 0-16,22 0 0,-22 0 0,21-21 15,-21-1-15,22 1 0,-22 0 16,0 0-16,0 0 0,21 0 0,-20-1 15,-22 1-15,21-21 0,0 21 16,-21 0-16,0-1 0,0 1 0,0 0 16,0 0-16,0 0 15,-21 21 1,0 0-16,-1 21 16,1-21-16,0 21 0,0 0 0,21 22 15,-21-22-15,0 0 0,-1 21 16,1 1-16,0-1 0,0 0 0,21 1 15,-21-22-15,0 21 0,21 0 16,-22 1-16,22-1 0,0 0 0,0-20 16,-21 20-16,21-21 0,0 21 15,0-20-15,-21-1 0,21 0 0,0 0 16,0 0-16,0 0 0,-21-21 16,0 22-16,0-22 0,-1 0 15,1 0-15,0 0 16,0-22-16,0 22 0,0-21 15,-22 0-15,22 21 0,0-21 16,0 21-16,0-21 0,-1 21 0,1 0 16,0 0-16,0 0 15,42 21 17,0-21-32,0 21 0,1-21 15,20 21-15,-21-21 0,21 0 16,1 0-16,-22 0 0,21 0 0,1 0 15,-1 0-15,0 0 0,-21 0 16,22 0-16,-22-21 0,21 21 16,-21-21-16,1 0 0,-1 21 0,0-21 15,0-1-15,0 1 0,0 21 16,-21-21-16,0 0 16,0 42 15,0 0-31,-21-21 15,21 21-15,-21 1 0,0-1 0,21 0 16,0 0-16,0 0 0,-21 0 16,21 1-16,-21-1 0,21 0 15,0 0 1,0-42 15,21 21-31,-21-21 0,21 0 0,0-1 16,0 1-16,0 0 15,-21 0-15,22 0 0,-1 21 0,0-21 16,-21-1-16,21 22 16,0 0-1,-21 22-15,0-1 0,0 0 16,0 0 0,0 0-16,0 0 0,0 1 0,0-1 15,0 0-15,0 0 16,0 0-16,21-21 0,-21 21 0,22-21 15,-1 0-15,0 0 16,0 0-16,0 0 0,0 0 16,1-21-16,-1 21 0,0-21 15,0 0-15,0 0 0,0 0 0,1-1 16,-1 1-16,0 21 0,0-21 16,-21 0-16,21 0 0,-21 0 15,21 21-15,-21 21 31,0 0-31,-21-21 16,0 21-16,21 0 0,-21 0 16,21 1-16,0-1 0,0 0 0,0 0 15,0 0-15,0 0 16,0 1-16,21-22 0,0 0 16,0 0-16,1 0 15,-1 0-15,0 0 0,0 0 0,0 0 16,0-22-16,1 22 0,-1-21 0,0 0 15,0 0-15,0 0 0,-21 0 16,21-1-16,1 1 0,-1 0 0,-21 0 16,0 0-1,21 21-15,-21-21 0,-21 42 47,21 0-47,0 0 0,-21 0 0,-1 0 16,22 1-16,-21 20 0,21-21 15,0 21-15,-21 1 0,21-22 0,-21 21 16,21 1-16,-21-1 0,21 0 0,0 1 16,0-22-16,-21 21 0,21-21 15,-22 22-15,1-22 0,21 0 0,0 0 16,0 0-16,-21 0 0,21 1 16,-21-1-16,21 0 15,0-42 32,0 0-47,21-1 16,0 1-16,-21 0 0,21 0 0,-21 0 15,22 0-15,-22-1 0,21-20 0,-21 21 16,0-21-16</inkml:trace>
  <inkml:trace contextRef="#ctx0" brushRef="#br2" timeOffset="186324.76">1820 3874 0,'0'0'0,"21"-43"16,-21 22-16,0 0 0,0 0 15,22 21-15,-22-21 0,21 21 0,0-22 16,0 1-16,0 21 16,0 0-16,1 0 0,-1 0 15,0 0-15,0 0 16,0 21-16,-21 1 0,0-1 15,0 0-15,0 0 0,0 0 16,0 0-16,0 1 0,0-1 16,0 0-16,-21 0 0,0 0 0,0 0 15,0 1-15,-1-22 0,1 21 16,0-21-16,21 21 0,-21 0 16,0-21-16,21 21 0,-21-21 15,21 21-15,-22-21 0,22 22 31</inkml:trace>
  <inkml:trace contextRef="#ctx0" brushRef="#br2" timeOffset="208656.9">825 7366 0,'0'0'0,"-21"0"0,0 21 15,0-21-15,0 0 0,0 0 0,-1 0 16,1 0-16,0 21 0,0-21 16,0 0-16,21 22 15,21-1 1,0-21-1,0 0-15,22 0 0,-22 21 16,21-21-16,22 0 0,-22 21 0,21-21 16,1 0-16,-1 21 0,1-21 0,21 21 15,-1-21-15,1 0 0,0 0 16,-1 0-16,1 22 0,0-22 0,-1 0 16,-20 0-16,-1 0 0,1 0 15,-1 0-15,1 0 0,-22 0 0,22 0 16,-22 0-16,0 0 0,-21 0 0,22 0 15,-22 0-15,0 21 16,0-21-16,0 0 0,1 0 0,-1 0 16,0 0-16,0 0 31,0 0-15</inkml:trace>
  <inkml:trace contextRef="#ctx0" brushRef="#br2" timeOffset="209460.19">6011 7535 0,'0'0'15,"-42"0"-15,21 0 0,0 0 0,-22 0 0,22 0 16,0 0-16,-21 0 0,20 0 15,1 0-15,0 0 0,0 0 0,63 0 47,-21 0-47,22 0 16,-1 0-16,0 0 0,22 0 0,-22 0 16,22 0-16,-1 0 0,1 0 0,20 0 15,1 22-15,-21-22 0,20 0 16,1 0-16,0 0 0,-22 0 0,22 0 15,-22 0-15,1 0 0,-1 0 0,-20 0 16,-1 0-16,0 0 0,-21 0 0,1 0 16,-1 0-16,0 0 0,0 0 31,0 0 31,0 0-46,1 0-16,-1 0 16,0 0-16,0 0 0</inkml:trace>
  <inkml:trace contextRef="#ctx0" brushRef="#br2" timeOffset="210820.2">10223 7599 0,'0'0'0,"-21"0"0,-21 0 16,21 0-16,0 0 0,-1 0 16,1 0-16,0 0 0,0 0 15,0 0 1,0 0-16,42 0 47,21 0-47,-21 21 15,22-21-15,-1 0 0,0 0 0,22 0 16,-1 0-16,-20 0 0,41 0 16,-20 0-16,-1 0 0,22 0 0,0 21 15,-1-21-15,-20 0 0,20 0 0,-20 0 16,-1 0-16,1 0 0,-1 0 16,-20 0-16,-1 0 0,-21 0 0,0 0 15,1 0-15,-1 0 0,0 0 0,0 0 16,0 0-1,-21 21 345,-21-21-345,0 0 17,21 22-17,-21-22 1,0 0 109,-1 0-109,1 0-1,0 0-15,0 0 16,0 0-16,0 0 15,-1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03:39:13.8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2138 1312 0,'0'0'0,"-21"-21"15,21 0 1,-22 21-16,22-21 0,-21 21 0,21-21 15,0 0-15,-21-1 16,21 1-16,-21 0 16,21 0-16,0 0 15,0 0-15,0-1 0,0 1 0,0 0 16,0 0-16,0 0 0,0 0 16,0-1-16,0 1 0,0 0 15,-21 0-15,0 21 47,21 21-47,0 0 16,0 0-16,0 22 0,0-1 15,0 0-15,0 1 0,0 20 16,0-20-16,0-1 0,0 21 16,0 1-16,0-22 0,0 22 0,0-1 15,0-20-15,0 20 0,0 1 0,0-22 16,0 0-16,0 1 0,0-1 15,0 0-15,0 1 0,0-22 0,0 0 16,0 21-16,0-21 0,0 1 16,0-1-16,0 0 15,0-42 17,0 0-17,0-1-15,0 1 16,-22 0-16,22-21 0,-21 21 15,21-22-15,-21 22 0</inkml:trace>
  <inkml:trace contextRef="#ctx0" brushRef="#br0" timeOffset="772.06">1630 1080 0,'0'0'0,"0"-22"0,0-41 15,21 21-15,0 20 0,0-20 0,22 21 16,-22-21-16,0 20 0,0 1 0,21 0 16,-20 0-16,20 0 0,-21 0 15,0-1-15,22 22 0,-22 0 0,0 0 16,0 0-16,0 0 0,0 0 15,1 22-15,-1 20 16,0 0-16,0 1 0,0 20 0,0 1 16,1-1-16,-22 22 0,21-22 15,0 22-15,0-22 0,-21 1 0,0 21 16,0-22-16,21 1 0,-21-1 16,0-21-16,0 22 0,0-22 15,0 1-15,0-1 0,0-21 0,0 21 16,21-20-16,-21-1 0,0 0 15,0 0-15,0 0 16,0-42 0,0 0-1,0 0-15,0-22 0,0 22 0,0-21 16,0 0-16,22-1 0,-22 1 16,21-22-16,-21 22 0,0-21 0,21-1 15,0 22-15,0-22 0,0 1 16,1-1-16,-1 22 0,0-22 15,0 1-15,21-1 0,-20 22 16,20 0-16,-21-1 0,21 1 0,-20 0 16,20 21-16,-21-1 0,21 1 15,-20 21-15,-1 0 0,0 0 0,0 0 16,-21 21-16,21 1 16,-21 20-16,0 0 0,0 22 0,0-22 15,0 22-15,0-1 0,0 1 0,0-22 16,-21 21-16,21 1 0,-21-22 15,21 22-15,0-1 0,0-20 0,0-1 16,-21 0-16,21 1 0,0-1 16,0 0-16,0 1 0,0-22 15,0 0-15,0 21 0,0-21 0,0 1 16,0-1-16,0 0 16,0 0-16,0-42 46,-21 0-46,21 0 16,0-22-16,0 22 0</inkml:trace>
  <inkml:trace contextRef="#ctx0" brushRef="#br0" timeOffset="1213.18">3069 1736 0,'0'0'16,"21"0"-1,0 0-15,1 0 0,-1 0 16,0 0-16,0-21 0,0-1 16,0 1-16,22 0 0,-22 0 0,0 0 15,0 0-15,0-1 0,1 22 16,-1-21-16,0 0 0,-21 0 15,21 0-15,-21 0 0,-21 21 32,0 0-32,0 0 0,-1 0 0,1 0 15,0 0-15,0 21 0,0-21 0,-22 21 16,22 0-16,0 21 0,0-20 16,0 20-16,0-21 0,-1 21 0,1 1 15,21-22-15,0 21 0,0-21 16,0 22-16,0-22 0,0 21 0,0-21 15,0 1-15,0-1 0,21-21 16,-21 21-16,22 0 0,-1-21 16,0 0-16,0 0 0,0 0 0,22 0 15,-22 0-15,0 0 0,0 0 16,21 0-16,-20-21 0,-1 21 0,21-21 16,-21 0-16,0-1 0,22-20 0,-22 21 15</inkml:trace>
  <inkml:trace contextRef="#ctx0" brushRef="#br0" timeOffset="1594.97">4022 910 0,'0'0'0,"0"-21"0,-22 21 16,22-21-16,0 0 0,-21 21 15,0 0 1,0 21-16,21 21 0,0-21 16,0 22-16,-21-1 0,21 22 15,-21-22-15,-1 21 0,22-20 0,-21 20 16,0-20-16,21-1 0,-21 21 0,0-20 16,21 20-16,0-20 0,0 20 15,-21-21-15,21 1 0,0-1 16,0-21-16,0 22 0,-22-22 0,22 0 15,0 0-15,0 0 0,0 0 16,0 1-16,22-44 31,-1 22-31,-21-21 16,21 0-16,0-21 0,-21 21 0,21-22 16,0-20-16,1 20 0,-1 1 15,0-21-15</inkml:trace>
  <inkml:trace contextRef="#ctx0" brushRef="#br0" timeOffset="2128.17">4191 720 0,'0'0'0,"0"21"31,0 21-31,0-21 0,-21 22 0,21-1 16,-21 0-16,21 22 0,-22-1 15,22-20-15,-21 20 0,21 1 0,0-1 16,-21-20-16,0 20 0,21 1 0,0-1 16,0 1-16,-21-22 0,21 0 15,-21 22-15,21-43 0,0 21 0,0 1 16,0-22-16,0 0 0,0 0 16,0 0-16,0 0 15,0-42 16,0 0-31,0 0 0,0 0 16,0 0-16,0-1 0,21-20 0,-21 21 16,21-21-16,-21 20 0,21-20 15,-21 21-15,21-21 0,0 20 0,1 1 16,-1 0-16,0 0 0,0 21 0,0-21 16,0 21-16,1 0 0,-1 0 15,0 0-15,0 0 0,0 0 0,0 21 16,-21 0-16,0 0 15,0 0-15,0 22 0,0-22 0,0 21 16,0-21-16,0 22 0,0-1 0,0-21 16,0 22-16,0-22 0,0 0 15,0 0-15,0 0 0,0 0 0,0 1 16,0-1-16,0 0 16,0-42-1,22 21 1,-1-21-16,0-1 0,-21 1 0,21-21 15,0 21-15</inkml:trace>
  <inkml:trace contextRef="#ctx0" brushRef="#br0" timeOffset="2559.98">4889 1482 0,'0'0'0,"0"21"31,0 0-15,0 0-16,-21 0 0,21 1 16,-21-1-16,0 21 0,21-21 0,0 22 15,-21-22-15,0 0 0,21 21 0,0-21 16,0 1-16,0-1 16,0 0-16,0 0 0,0 0 15,21-21-15,0 0 0,0 0 0,0 0 16,0 0-16,1 0 0,-1 0 15,0 0-15,0 0 0,0 0 0,0-21 16,1 0-16,-1 0 0,0 21 0,0-43 16,-21 22-16,21 0 0,-21-21 15,0 21-15,0-22 0,0 22 0,0-21 16,0 21-16,0-1 0,0 1 0,-21 0 16,0 0-16,0 21 15,0 0-15,-1 0 0,1 0 16,0 0-16,0 0 0,0 0 0,0 0 15,-1 21-15,1-21 0,21 21 16,-21-21-16,21 21 0,0 1 16,21-22-16,0 21 15,1-21-15,-1 0 0,0 0 0,0 0 16,21 0-16</inkml:trace>
  <inkml:trace contextRef="#ctx0" brushRef="#br0" timeOffset="3180.7">5694 1461 0,'-21'-22'16,"-1"22"-16,22-21 0,-21 21 0,0 0 16,0 0-16,0 0 15,0 0-15,-1 0 0,1 0 0,21 21 16,-21 1-16,0-22 0,0 21 0,0 0 15,-1 0-15,22 21 0,-21-20 16,0-1-16,21 21 0,-21-21 0,21 22 16,0-22-16,0 0 0,0 21 0,0-21 15,0 1-15,0-1 0,0 0 16,0 0-16,21-21 0,-21 21 16,21-21-16,0 0 0,1 0 0,-1 0 15,0 0-15,0 0 0,0 0 16,0 0-16,1-21 0,-1 21 0,0-21 15,0 0-15,0 0 0,0-22 0,1 22 16,-1-21-16,0-1 0,0 1 16,0 0-16,-21-1 0,21-20 0,1 21 15,-1-22-15,-21 22 0,0-22 0,21 1 16,-21-1-16,21 1 0,-21-1 16,0 1-16,0 20 0,0 1 0,0 0 15,0 21-15,0-22 0,0 22 16,0 0-16,0 42 31,0 0-31,-21 22 16,21-1-16,-21 0 0,0 1 0,21 20 15,-22 1-15,1-1 0,21 1 16,-21-1-16,0 1 0,21-1 0,0 1 16,0-22-16,-21 21 0,21-20 0,0 20 15,0-20-15,0-22 0,0 21 16,0 0-16,0-20 0,0-1 0,0 0 15,0 0-15,21-21 0,-21 21 0,21-21 16,0 0-16,0 0 16,1 0-16,-1 0 15,-21-21-15,21 21 0,0-21 0,0 0 16</inkml:trace>
  <inkml:trace contextRef="#ctx0" brushRef="#br0" timeOffset="3640.32">6308 1461 0,'0'0'0,"42"-22"15,-42 1-15,0 0 16,-21 21 15,0 21-31,-1 0 16,1-21-16,21 22 0,-21-1 0,0 0 15,0 0-15,21 0 16,0 0-16,0 1 0,0-1 16,0 0-16,0 0 0,0 0 15,0 0 1,21-21-16,0 0 0,-21 22 16,21-22-16,0 21 15,1-21-15,-22 21 0,21-21 16,0 21-16,0 0 15,-21 0-15,0 1 16,0-1-16,0 0 16,-21-21-16,0 21 0,0-21 15,-1 21-15,1-21 0,21 21 16,-21-21-16,0 0 0,0 0 16,0 0-1,-1 0-15,1 0 16,0 0-16,0 0 15,0-21-15,0 0 0,-1 0 16,1 0-16</inkml:trace>
  <inkml:trace contextRef="#ctx0" brushRef="#br0" timeOffset="3916.16">3725 1355 0,'0'0'0,"21"0"15,1 0 1,-1-21-16,0 21 16,21-22-16,1 1 0,-1 21 0,0-21 15,1 21-15,-1 0 0,21-21 16,-20 21-16,-1 0 0,0 0 0,1 0 15,-22-21-15,0 21 0,0 0 0,0 0 16,1 0-16,-1-21 16,0 21-1</inkml:trace>
  <inkml:trace contextRef="#ctx0" brushRef="#br0" timeOffset="5180.28">7218 1355 0,'0'0'0,"0"-43"16,0 22 0,0 0-16,0 0 15,-21 21 1,-1 0-16,1 21 15,0 0-15,21 0 0,0 1 0,-21-1 16,0 0-16,21 0 0,-21 21 16,21-20-16,0 20 0,0 0 0,-22 1 15,1-1-15,0 0 0,21 1 0,0-1 16,-21 0-16,21-21 0,0 22 16,0-22-16,0 0 0,0 0 0,0 0 15,21-21-15,0 0 0,0 0 16,1 0-16,-1 0 0,21 0 15,-21-21-15,22 0 0,-22 0 0,0 0 16,21-22-16,-21 22 0,1-21 0,-1 0 16,-21 20-16,0-20 0,0 0 15,0-1-15,0 1 0,0 0 0,0 21 16,-21-22-16,-1 22 0,1-21 16,0 21-16,-21-1 0,-1 1 0,1 21 15,21-21-15,-21 21 0,-1 0 0,1 0 16,21 0-16,-22 0 0,22 0 15,0 0-15,21 21 0,0 0 0,0 1 16,21-1 0,0-21-16,22 21 0,-22-21 15,21 0-15,1 0 0,20 0 0,-21 0 16,22 0-16,21-21 0,-22 0 16,22 21-16,21-22 0,-22-20 0,1 21 15,21 0-15,-22-22 0,-20 22 0,21-21 16,-22 0-16,-21 20 0,1-20 15,-1 0-15,-21 21 0,0-22 0,-21 22 16,0-21-16,0 21 0,0-22 16,-21 22-16,0 0 0,0 0 0,0 0 15,0 21-15,21-22 0,-22 22 0,1 0 16,0 0-16,0 0 16,0 0-16,0 43 0,21-22 15,-22 21-15,1 1 0,21 20 0,0 1 16,-21-1-16,0 22 0,0-22 15,21 22-15,-21-22 0,-1 22 0,1 0 16,21 21-16,-21-22 0,0 1 0,21 0 16,0-1-16,-21 22 0,21-21 15,0-1-15,0 1 0,0 0 0,0 21 16,0-22-16,0 1 0,0 0 0,0-1 16,0 1-16,0-22 0,0 22 0,0-21 15,0-1-15,-21 1 16,21-22-16,-22 0 0,22 1 0,0-1 0,-21-21 15,0 0-15,0 0 0,0-21 16,0 0-16,-1 0 0,1-21 0,0 0 16,0 0-16,-21-21 0,20-1 15,-20 1-15,21-22 0,-21 1 0,20-1 16,1-20-16,0 20 0,0-20 0,21-1 16,-21 0-16,21 1 0,0 20 0,0 1 15,0-22-15,0 43 0,0-22 16,0 1-16,21 20 0,0-20 0,0 20 15,22 1-15,-22-21 0,21 20 16,-21 1-16,22 0 0,-1-22 16,0 22-16,1-1 0,-1 22 0,0-21 15,22 21-15,-22-22 0,0 22 0,1 0 16</inkml:trace>
  <inkml:trace contextRef="#ctx0" brushRef="#br0" timeOffset="6800.02">9694 889 0,'0'0'0,"21"-21"0,-21-21 0,0 20 0,0 1 16,0 0-16,0 0 0,0 0 16,0 0-16,0-1 15,-21 44 1,0-1 0,0 21-16,21-21 0,-21 22 0,0 20 15,-1-21-15,1 22 16,0-1-16,0 1 0,0-1 0,0 1 15,-1 21-15,1-22 0,0 1 0,0-1 16,0 1-16,0-1 0,-1-21 0,22 22 16,0-22-16,-21 1 0,0-22 15,21 21-15,0-21 0,0 0 0,-21-21 16,21 22-16,0-44 31,0 1-31,0-21 0,0 21 16,0-22-16,0 1 0,21 0 0,-21-1 15,0 1-15,0 0 0,21-1 16,-21 1-16,21 21 0,-21-21 16,0 20-16,0 1 0,0 0 0,0 0 15,0 0-15,22 21 16,-22 21 0,0 0-16,21 0 0,-21 0 0,0 22 15,0-22-15,21 21 0,-21-21 16,21 22-16,-21-1 0,21-21 0,0 22 15,-21-22-15,22 21 0,-1-21 0,0 0 16,0 1-16,0-1 0,0-21 16,1 0-16,-1 21 0,21-21 0,-21 0 15,22 0-15,-22 0 0,21-21 0,-21 21 16,22-21-16,-22-1 0,21-20 16,-21 21-16,0-21 0,22 20 15,-22-20-15,-21 0 0,21-1 0,0 22 16,0-21-16,-21 0 0,0 20 0,0 1 15,0 0-15,0 0 0,0 42 32,0 0-17,0 0-15,-21 1 0,0-1 16,21 21-16,-21 0 0,21-20 0,0 20 16,0-21-16,0 21 0,0-20 0,0 20 15,0-21-15,0 0 0,21 0 16,0 1-16,0-1 0,1-21 15,-1 0-15,0 21 0,0-21 0,0 0 16,0 0-16,1 0 0,-1-21 0,21 0 16,-21-1-16,0 1 0,1 0 15,20-21-15,-21 21 0,0-22 0,0 1 16,1 0-16,-1-1 0,0 1 0,0 0 16,0 20-16,0-20 0,-21 21 15,0 0-15,0 0 0,0 42 16,-21-21-1,21 21-15,-21 0 0,21 0 16,0 0-16,0 1 0,0 20 0,0-21 16,0 0-16,0 22 0,0-22 15,21 0-15,-21 0 0,21 0 16,1 0-16,-22 1 0,0-1 0,21 0 16,-21 0-16,21 0 0,-21 0 0,0 1 15,-21-22 16,0 0-31,-1 0 16,1-22-16,0 1 0,0 21 16,21-21-16,-21 0 0,0 0 15,21 0-15,-22 21 16,22 21 15,0 0-31,0 0 16,22 0-16,-1 0 0,0 1 15,0-1-15,0-21 16,0 21-16,1-21 0,-1 0 16,0 0-16,0 0 0,0 0 0,0 0 15,1 0-15,20-21 0,-21 0 0,0 21 16,22-22-16,-22 1 0,0 0 0,0-21 16,0 21-16,0-22 0,-21 1 15,22 0-15,-1-1 0,0 1 16,-21-22-16,21 22 0,-21-21 0,21-1 15,-21 1-15,21-1 0,-21 1 16,22-1-16,-22 22 0,0-22 0,0 22 16,0 0-16,0 20 0,0-20 0,0 21 15,0 0-15,0 42 32,0 0-32,0 21 0,0-20 0,-22 20 15,22 21-15,0-20 0,-21 20 16,21-20-16,-21 20 0,21 1 0,0-22 15,0 21-15,0-20 0,0-1 16,0 0-16,0 1 0,0-1 0,0 0 16,0 1-16,0-1 0,0-21 15,0 0-15,0 1 0,0 20 0,0-21 16,21 0-16,0-21 16,1 21-16,-1-21 15,0 0-15,0 0 0,0 0 0,0 0 16,1-21-16,-1 21 0,0-21 15,0 0-15,-21 0 16,21 0-16,-21-1 0,0 1 0,21 0 16,-21 0-16,0 0 0,0 0 0,0-1 15,0-20-15,0 21 0</inkml:trace>
  <inkml:trace contextRef="#ctx0" brushRef="#br0" timeOffset="7035.89">11028 1228 0,'21'0'15,"0"0"1,0 0-16,0 0 0,22 0 16,-22 0-16,0 0 0,0 0 0,22 0 15,-22-21-15,0 21 0,0 0 16,0-22-16,0 1 0,1 21 0,-22-21 15,0 0 1,0 0 0,-22 21-16,1 0 0,0-21 0</inkml:trace>
  <inkml:trace contextRef="#ctx0" brushRef="#br0" timeOffset="7260.76">10266 1016 0,'0'0'0,"-21"0"0,42 0 78,0 0-78,0 0 16</inkml:trace>
  <inkml:trace contextRef="#ctx0" brushRef="#br0" timeOffset="7662.57">12509 804 0,'0'0'0,"0"-21"15,0 0-15,0 42 32,0 0-17,0 1-15,0-1 0,0 0 0,0 21 16,0 1-16,0-22 0,0 21 0,-21-21 16,21 22-16,0-22 0,0 21 15,-21-21-15,21 0 0,0 1 0,0-1 16,0 0-16,0 0 0,0 0 0,0 0 15</inkml:trace>
  <inkml:trace contextRef="#ctx0" brushRef="#br0" timeOffset="7905.42">12234 1312 0,'-21'22'16,"42"-22"15,0 21-31,1-21 0,-1 0 0,0 0 16,21 0-16,-21 0 0,1 0 16,20 0-16,-21 0 0,21 0 15,-20 0-15,-1 0 0,21 0 0,-21 0 16,0 0-16,1 0 0,-1-21 15,0 21-15,-21-22 16,0 1-16,0 0 16</inkml:trace>
  <inkml:trace contextRef="#ctx0" brushRef="#br0" timeOffset="8144.8">12192 804 0,'0'0'0,"-21"0"0,21-21 15,21 21 1,0 0-16,0 0 16,22 0-16,-22 0 0,21-21 15,-21 21-15,22 0 0,-22 0 0,21 0 16,-21 0-16,0 0 0,22 0 0,-22 0 15,0 0-15,0-21 16</inkml:trace>
  <inkml:trace contextRef="#ctx0" brushRef="#br0" timeOffset="8729.12">12785 614 0,'0'0'0,"0"-21"0,-22 21 0,1 0 15,0 0-15,0-21 0,0 21 16,0 0-16,-1 0 16,1 0-16,0 0 0,-21 21 0,21 0 15,-1-21-15,1 21 0,0 0 0,-21 0 16,21 1-16,-1-1 0,-20 21 15,21-21-15,0 22 0,-22-1 0,22 0 16,0 1-16,0-1 0,0 21 0,0-20 16,-1-1-16,22 0 0,-21 1 15,21-1-15,0 0 0,0 1 0,0-22 16,0 21-16,21 1 0,1-22 0,-22 0 16,42 21-16,-21-21 0,0 1 15,22-1-15,-22 0 0,21 0 0,0 0 16,-20-21-16,20 0 0,0 21 15,1-21-15,-1 0 0,-21 0 0,21 0 16,1 0-16,-22-21 0,21 0 16,1 21-16,-22-21 0,21 0 0,-21 0 15,0-1-15,22 1 0,-22 0 0,0-21 16,0 21-16,0-22 0,1 1 16,-1 0-16,-21-1 0,21 1 0,-21-22 15,21 1-15,-21-1 0,0-20 0,0 20 16,0 1-16,-21 20 0,0-20 15,0 21-15,-22-1 0,22 1 0,-21 21 16,-1-22-16,22 22 0,-21 21 16,21-21-16,-22 21 0,22 0 15,0 0-15,-21 0 0,21 0 0,-1 0 16,1 0-16,0 0 0,0 21 16,0-21-16,0 21 0,-1-21 15,1 0-15,0 22 0,0-22 0,-21 21 16</inkml:trace>
  <inkml:trace contextRef="#ctx0" brushRef="#br0" timeOffset="9828.89">1079 2413 0,'0'0'16,"-21"0"-16,21-21 15,21 21 1,1 0-16,20 0 0,-21-21 15,0 21-15,22 0 0,-1 0 16,0 0-16,22 0 0,-22 0 0,22 0 16,-1 0-16,1 0 0,-1 0 15,22 0-15,-22 0 0,1 0 0,20 0 16,1 0-16,21 0 16,0 0-16,0 0 0,-1 0 0,1 0 15,0 0-15,0-21 0,0 21 0,21 0 16,-21 0-16,21 0 0,0 0 15,0 0-15,0 0 0,0 0 0,0 0 16,21 0-16,0 0 0,0 0 0,0 0 16,0 21-16,1-21 0,-1 0 15,0 21-15,21-21 0,-21 0 0,1 0 16,20 21-16,-21 0 0,0-21 0,0 0 16,22 21-16,-22-21 15,21 0-15,-21 22 0,1-22 0,-1 0 0,0 21 16,0-21-16,0 0 0,-21 0 15,21 0-15,-21 0 0,0 0 0,-21 0 16,21 0-16,0 0 0,-21 0 16,21 0-16,-21 0 0,21 0 0,-21 0 15,21 0-15,-21 0 0,-1 0 0,1 0 16,0 0-16,21 21 0,-21-21 16,21 0-16,-21 0 0,0 0 0,-1 0 15,1 0-15,-21 0 0,21 0 0,-22-21 16,1 21-16,0 0 0,-1-21 0,-20 21 15,21 0-15,-1-22 0,1 22 16,-22 0-16,22 0 0,-21 0 0,20 0 16,-20 0-16,-1 0 0,22 0 15,-22 0-15,22 0 0,-21 0 16,-1 0-16,22 0 0,-22 0 0,1 0 16,-22 0-16,22 0 0,-22 0 0,0 0 15,-21 0-15,22 0 0,-22 0 0,0 0 16,0 0-16,0 0 0,1 0 15,-1 0-15,-42 0 79,-1 0-79,1 0 0</inkml:trace>
  <inkml:trace contextRef="#ctx0" brushRef="#br0" timeOffset="13264.09">1101 3831 0,'0'0'0,"0"-21"15,0 0 16,0 42 1,0 0-32,0 0 15,0 1-15,0-1 16,0 0-16,0 0 0,0 21 0,0-20 16,0 20-16,0 0 0,0 22 15,-22-22-15,22 0 0,-21 1 0,21-1 16,-21 0-16,21 1 0,0-1 15,0 0-15,0-20 0,0 20 0,0-21 16,0 0-16,-21 0 16,21 22-16,0-22 0,0 0 15,0 0-15,21-21 32,0-21-17,-21 0 1,21 21-16,-21-21 15,0 0-15,0-1 0,22 22 16,-1-21-16</inkml:trace>
  <inkml:trace contextRef="#ctx0" brushRef="#br0" timeOffset="13692.94">1439 4445 0,'0'0'0,"0"21"0,0 0 16,0 1-16,0-1 15,21-21 1,1 0-16,-1 0 16,0 0-16,0 0 0,0 0 15,0 0-15,1 0 16,-22-21-16,21 21 0,0-22 0,-21 1 15,0 0-15,0 0 16,0 0-16,0 0 16,-21 21-1,0 0 1,-1 0-16,22 21 0,0 0 16,0 0-16,-21-21 15,21 21-15,0 0 0,0 1 16,0-1-1,21-21 32,-21-21-47,0-1 16,0 1-16,0 0 0</inkml:trace>
  <inkml:trace contextRef="#ctx0" brushRef="#br0" timeOffset="14444.51">3471 4318 0,'21'0'0,"1"-21"16,-22 0-16,21 21 0,0-21 16,-21-1-16,21 1 0,-21 0 15,21 0-15,-21 0 0,0 0 0,0-22 0,0 22 16,0-21-16,0 21 0,0-1 15,0 1-15,0-21 0,0 21 16,-21 0-16,0 21 0,0-22 0,0 22 16,-1 0-16,1 0 0,0 0 0,0 0 15,0 0-15,-22 0 0,22 22 16,0-22-16,-21 42 0,21-21 0,-1 0 16,1 22-16,0-1 0,21 0 15,0 1-15,-21-1 0,21 0 0,-21 1 16,21-1-16,0-21 0,0 21 0,0-20 15,0 20-15,0-21 0,0 0 16,0 0-16,0 1 0,21-22 0,0 21 16,0-21-16,-21 21 15,21-21-15,1 0 0,-1 0 0,0 0 16,0 0-16,0-21 0,0 0 16,1 21-16,-1-22 0,0 1 15,0 0-15,21 0 0,-20-21 0,-1 20 16,0-20-16,0 21 0,0-21 0,0-1 15,1 1-15,-1 0 0,0-1 16,0 22-16,-21-21 0,0 21 0,21-1 16,-21 1-16,21 0 0,-21 42 31,0 0-31,0 1 0,0-1 16,-21 21-16,21 0 0,-21 1 15,21-22-15,0 21 0,0 1 16,0-22-16,0 21 0,0-21 0,0 0 15,0 22-15,0-22 0,21 0 16,0-21-16,1 21 0,-22 0 0,21-21 16,0 0-16,0 0 0,0 22 0,0-22 15,22 0-15,-22 0 0,0 0 0,0 0 16,0-22-16,1 22 0</inkml:trace>
  <inkml:trace contextRef="#ctx0" brushRef="#br0" timeOffset="15044.71">4572 4085 0,'0'0'15,"21"-21"-15,-21 0 0,0 0 0,0 0 16,0-1-16,0 1 0,0 0 16,-21 21-16,0 0 0,0 0 15,-1 0-15,1 0 0,0 0 16,0 0-16,0 21 0,0 0 15,-22 1-15,22 20 0,0-21 16,0 21-16,0-20 0,-1 20 0,22-21 16,0 21-16,-21-20 0,21 20 15,-21-21-15,21 0 0,0 0 0,0 1 16,0-1-16,0 0 0,0 0 16,21-21-16,0 21 0,1-21 15,-1 0-15,0 0 0,0 0 0,21 0 16,-20 0-16,-1-21 0,0 21 15,0-21-15,0 0 0,22 0 0,-22-1 16,0-20-16,0 21 0,0-21 0,-21-1 16,21 1-16,1 0 0,-1-22 15,-21 22-15,0-1 0,21-20 0,0 21 16,-21-1-16,0 1 0,0 0 16,21-1-16,-21 1 0,0 21 15,0-22-15,0 22 0,0 0 0,0 0 16,0 42-1,-21 0 1,21 22-16,-21-22 0,21 21 16,0-21-16,0 22 0,0-1 0,-21 0 15,21 22-15,0-22 0,0 0 16,0 22-16,0-22 0,0 1 0,0-1 16,21 0-16,-21 1 0,21-22 0,0 21 15,-21-21-15,21 22 0,1-22 16,-1 0-16,0-21 0,0 21 15,0 0-15,22-21 0,-22 0 0,0 0 16,0 0-16,0 0 0,0 0 16,1 0-16,-1 0 0,0 0 0,0-21 15,0 21-15</inkml:trace>
  <inkml:trace contextRef="#ctx0" brushRef="#br0" timeOffset="15708.96">5736 4085 0,'0'0'0,"0"-21"0,0 0 15,0 0-15,-21 0 0,0-1 0,0 1 16,-1 0-16,1 21 16,0 0-16,0 0 0,0 0 15,0 0-15,-1 0 0,1 0 0,0 21 16,0 0-16,0 1 0,0-1 15,-1 0-15,1 0 0,0 0 0,0 22 16,21-22-16,-21 21 0,0-21 0,21 22 16,0-22-16,0 0 0,0 21 15,0-21-15,0 1 0,0-1 16,0 0-16,0 0 0,21-21 16,0 21-16,0-21 0,0 0 15,0 0-15,1 0 0,-1 0 16,0 0-16,0-21 0,0 21 0,22-21 15,-22 0-15,0 0 0,0-1 0,0 1 16,0 0-16,1-21 0,-1-1 16,0 1-16,0 0 0,0-1 0,0 1 15,1 0-15,-1-1 0,0-20 0,-21 21 16,21-1-16,-21 1 0,21 0 16,-21-1-16,0 1 0,0 21 0,0-22 15,0 22-15,0-21 0,0 21 16,0 0-16,0-1 0,0 1 15,-21 42 17,0 1-32,21-1 15,-21 0-15,21 21 0,0-21 0,-21 22 16,21-1-16,-22 0 0,22 1 0,-21 20 16,21-20-16,0 20 0,0-21 15,0 22-15,0-22 0,0 22 0,0-22 16,0 0-16,0 1 0,0-1 0,0-21 15,21 22-15,1-22 0,-1 0 0,0 0 16,-21 0-16,21-21 16,21 21-16,-20-21 0,-1 0 0,0 0 15,0 0-15,0 0 0,0 0 0,1 0 16,-1 0-16,0-21 0,0 21 0,0-21 16,0 0-16,1 21 0</inkml:trace>
  <inkml:trace contextRef="#ctx0" brushRef="#br0" timeOffset="16761.34">952 5948 0,'-21'0'0,"0"-21"16,21 0 0,-21-1-16,0 22 15,21-21 1,-21 21-16,21-21 0,0 0 0,0 0 16,0 0-1,0-1-15,21 22 16,0-21-16,0 21 15,21 0-15,-20 0 0,-1 0 0,0 0 16,21 21-16,-21 1 0,1-1 16,-1 21-16,21-21 0,-21 22 0,-21-1 15,0 0-15,21-21 0,-21 22 16,0-1-16,0 0 0,-21 1 0,0-1 16,0 0-16,0 1 0,0-1 15,-22-21-15,22 22 0,-21-22 0,-1 21 16,22-21-16,0 0 15,-21 1-15,21-22 0,-1 0 0,1 0 16,0 0-16,0 0 0,0 0 0,0 0 16,21-22-16,-22 1 0,22 0 15,-21-21-15,21 21 0,0-22 16,0 22-16,0-21 0,0 21 0,0-22 16,0 22-16,0 0 0,21 0 15,1 0-15,-1-1 0,0 1 0,0 21 16,0 0-16,0 0 15,1 0-15,-1 21 0,0 1 0,0-1 16,-21 0-16,21 0 0,0 0 16,-21 0-16,22 1 0,-1-1 0,-21 21 15,21-21-15,-21 0 0,21 1 16,0-1-16,-21 0 0,21-21 16,1 21-16,-22 0 0,21-21 15,0 21-15,0-21 0,0 0 16,0 0-16,1-21 15,-1 0-15,-21 0 16</inkml:trace>
  <inkml:trace contextRef="#ctx0" brushRef="#br0" timeOffset="16968.23">1609 6181 0,'0'0'0,"21"-21"16,0 21 15,-21-22 32,21 1-48</inkml:trace>
  <inkml:trace contextRef="#ctx0" brushRef="#br0" timeOffset="17783.78">7514 3598 0,'0'-21'0,"0"42"0,-21-42 47,0 21-47,0 0 0,21 21 15,-22 1-15,1-1 0,0 0 0,0 0 16,0 21-16,0-20 0,-1 20 16,1 0-16,0-21 0,21 43 15,0-22-15,-21 1 0,21-1 0,0 0 16,0 1-16,0-1 0,0 0 0,0 1 16,0-1-16,0-21 0,0 21 0,21-20 15,-21-1-15,21 0 0,0 0 16,1 0-16,-1-21 0,0 21 0,0-21 15,0 22-15,0-22 0,22 0 0,-22 0 16,0 0-16,0 0 0,22-22 0,-22 1 16,0 0-16</inkml:trace>
  <inkml:trace contextRef="#ctx0" brushRef="#br0" timeOffset="18172.56">8403 3429 0,'0'21'31,"21"0"-15,0 1-16,1-1 15,-1 0-15,0 0 0,0 0 0,0 22 16,0-22-16,1 21 0,-22-21 16,21 22-16,0-1 0,0 0 0,-21 1 15,21-1-15,-21 0 0,0 1 0,0-1 16,0 0-16,0 1 0,0-1 16,0-21-16,-21 21 0,0 1 0,0-22 15,0 21-15,-1-21 0,1 22 0,0-22 16,0 0-16,0 0 0,21 0 15,-21-21-15,-1 22 0,1-1 0,0-21 16,21 21-16,-21-21 0,21 21 16,-21-21-16,0 0 15</inkml:trace>
  <inkml:trace contextRef="#ctx0" brushRef="#br0" timeOffset="24200.84">3641 6265 0,'21'22'0,"-21"-1"31,21-21-31,0 0 16,0 0-1,0 0 1,1-21-16,-22-1 0,21 22 16,0-21-16,-21 0 0,21 0 15,0 0-15,-21 0 0,0-1 16,0 1-16,0 0 0,0 0 15,0 0-15,0 0 0,-21-1 0,0 1 16,0 21-16,0-21 0,-1 0 16,1 21-16,-21 0 0,21 0 0,-22 0 15,22 0-15,-21 0 0,21 21 0,-22 0 16,1 0-16,21 22 0,-21-22 16,20 21-16,-20 1 0,21-1 15,0 0-15,0 22 0,-1-22 16,22 0-16,0 1 0,0-1 0,0 0 15,0-20-15,22 20 0,-1-21 0,0 0 16,0 0-16,0-21 0,22 0 16,-22 22-16,21-22 0,-21 0 0,22 0 15,-22 0-15,21-22 0,-21 1 16,22 0-16,-1 0 0,-21 0 0,21 0 16,-20-1-16,-1-20 0,21 21 15,-21-21-15,0 20 0,1-20 16,-22 0-16,21 21 0,-21-22 0,0 22 0,0-21 15,0 21-15,0-1 0,0 1 16,0 0-16,0 0 0,0 0 16,-21 21-1,-1 21-15,22 0 0,0 21 16,0-20-16,-21 20 0,21 0 16,0-21-16,0 22 0,0-1 0,0 0 15,0 1-15,21-1 0,-21 0 0,22-20 16,-1 20-16,0-21 0,21 0 15,-21 0-15,1 1 0,20-22 0,0 0 16,-21 21-16,22-21 0,-1 0 0,0 0 16,1 0-16,-1-21 15,22-1-15,-22 1 0,0 0 0,22 0 16,-22 0-16,0-22 0,1 22 0,-1-21 16,0 21-16,-20-22 0,-1 22 15,0-21-15,0 0 0,-21 20 0,0 1 16,0-21-16,0 21 0,0 0 0,0-1 15,-21 22-15,0-21 0,0 21 16,-22 0-16,22 0 0,-21 0 0,21 0 16,-22 21-16,1 1 0,0-1 0,20 0 15,-20 0-15,0 0 0,21 22 16,-22-1-16,22-21 0,0 21 16,21 1-16,0-22 0,0 0 0,0 0 15,0 0-15,0 1 0,21-1 16,0 0-16,0-21 0,22 0 0,-22 0 15,21 0-15,-21 0 0,22 0 0,-1-21 16,-21 21-16,22-21 0,-22-1 16,21 1-16,-21 0 0,22 0 0,-22-21 15,0-1-15,0 22 0,0-21 0,0-1 16,1 1-16,-22 0 0,21-1 16,0 1-16,0 0 0,-21-22 0,21 22 15,-21-22-15,21 22 0,-21 0 16,0-1-16,0 22 0,0-21 15,0 21-15,0 0 0,0-1 0,0 44 32,-21-1-32,0 21 0,21-21 15,-21 22-15,0-1 0,21 0 0,-21 22 16,21-22-16,0 0 0,-22 1 0,22-1 16,0 22-16,0-22 0,0 0 15,0 1-15,0-1 0,22-21 0,-22 21 16,21 1-16,0-22 0,0 0 0,21 0 15,-20 0-15,20 1 0,0-22 16,-21 0-16,22 0 0,-1 0 0,0 0 16,22 0-16,-22 0 0,1-22 15,-1 1-15,21 0 0,1 0 16,-22 0-16,1 0 0,20-1 0,-21 1 16,1-21-16,-22 21 0,21-22 0,-21 22 15,1 0-15,-1-21 0,-21 21 0,0-1 16,0-20-16,0 21 15,0 0-15,-21 21 0,-1 0 0,1 0 16,-21 0-16,21 0 0,-22 0 0,22 0 16,-21 21-16,0 0 0,20 0 15,-20 0-15,21 1 0,-21 20 16,20-21-16,1 21 0,0-20 0,21-1 0,0 21 16,0-21-16,0 22 0,0-22 15,0 0-15,0 0 0,21 0 16,0-21-16,22 21 0,-22-21 0,0 0 15,21 0-15,-20 0 0,20 0 0,0 0 16,-21-21-16,22 0 0,-1 21 16,-21-21-16,22 0 0,-22-22 0,0 22 15,21 0-15,-21-21 0,1-1 0,-1 22 16,0-21-16,-21 0 0,21-22 16,0 22-16,-21-1 0,0 1 0,21-21 15,1 20-15,-22-20 0,21 20 16,-21 1-16,0 0 0,0-22 0,21 43 15,-21-21-15,0 21 0,0-22 16,0 22-16,0 0 0,0 42 31,0 0-31,-21 22 0,21-1 16,0 0-16,-21 22 0,-1-22 0,22 22 16,-21-1-16,21 1 0,0-1 0,0-21 15,0 22-15,0-22 0,0 22 16,0-22-16,0 0 0,0 1 0,0-1 15,0 0-15,21-20 0,1 20 0,-1-21 16,-21 0-16,21-21 0,0 21 16,-21 1-16,21-22 0,0 0 15,1 0-15,-1 0 0,0 0 0,21 0 16,-21-22-16,22 1 0,-22 0 0,21 0 16,1 0-16</inkml:trace>
  <inkml:trace contextRef="#ctx0" brushRef="#br0" timeOffset="24520.17">7239 5673 0,'0'0'0,"0"-43"0,0 22 0,0 0 16,0 0-16,0 0 0,0 0 0,-21 42 31,21 0-15,-21 0-16,21 21 0,-22 1 15,1 20-15,21-20 0,-21 20 0,0-21 16,0 22-16,21-1 0,-21 1 0,-1-22 16,1 22-16,0-22 0,0 22 15,0-22-15,0 0 0,-1 1 0,22-1 16,0-21-16,-21 21 0,21-20 0,-21-1 16,21 0-16,21-42 31,0 0-16,1-1-15,-1-20 0,-21 21 0,21-21 16,0-1-16,0 1 0,0-22 0</inkml:trace>
  <inkml:trace contextRef="#ctx0" brushRef="#br0" timeOffset="24796.01">7239 5673 0,'0'0'0,"0"-21"0,21-43 15,-21 85 16,0 0-31,0 22 0,0-22 0,0 21 16,0 1-16,0 20 16,0-21-16,0 22 0,0-22 0,0 22 15,0-22-15,0 22 0,0-22 0,0 21 16,0-20-16,21-1 0,-21 0 0,0 1 16,0-1-16,0-21 0,21 22 15,-21-22-15,0 0 0,0 0 0,0 0 16,0 0-16,0-42 31,0 0-31,0 0 16,0 0-16,0 0 0,0-22 0,-21 22 15,0-21-15</inkml:trace>
  <inkml:trace contextRef="#ctx0" brushRef="#br0" timeOffset="25521.52">6964 6244 0,'-21'0'0,"42"0"15,0 0 1,0 0-16,21 0 0,-20 0 16,20 0-16,0 0 0,1 0 0,-1 0 15,0 0-15,1 0 0,-1 0 0,0-21 16,1 21-16,-1-21 0,21 0 16,-20 0-16,-1-1 0,0 1 0,1 0 15,-22-21-15,21-1 0,-21 1 16,22 21-16,-22-21 0,0-1 0,0 1 15,0 0-15,-21-1 0,0 22 16,0-21-16,0 21 0,0-1 0,0 1 16,0 0-16,-21 21 15,0 0-15,0 21 16,0 0-16,21 1 0,-21-1 0,-1 0 16,1 21-16,21 1 0,-21-1 0,21 0 15,-21 1-15,21-1 0,0 0 16,0 1-16,0-1 0,0 0 0,0 1 15,0-1-15,0-21 0,0 21 0,0 1 16,0-22-16,0 21 0,0-21 16,21 1-16,0-1 0,-21 0 15,21 0-15,1-21 0,-1 0 0,0 0 16,0 0-16,0 0 0,22 0 0,-22 0 16,0-21-16,0 21 0,21-21 0,-20 0 15,-1-22-15,0 22 0,0 0 16,0-21-16,0-1 0,1 1 0,-1 0 15,0-1-15,0 1 0,0 0 0,-21-1 16,0-20-16,21 20 0,-21 1 0,22-21 16,-22 20-16,0 22 0,0-21 15,0-1-15,0 22 0,0 0 16,0 0-16,0 42 31,0 0-31,-22 22 0,1-22 16,21 21-16,-21 0 0,21 1 0,-21-1 15,21 0-15,0 22 0,-21-22 0,21 1 16,-21-1-16,21 0 0,0 1 0,0-1 16,0 0-16,0 1 0,0-22 15,0 21-15,0-21 0,0 22 0,0-22 16,21 0-16,-21 0 0,21 0 16,0 0-16,0-21 0,0 0 15,1 0-15,-1 0 16,0 0-16,0-21 0,0 0 15,0 21-15,1-21 0,-1 0 0,0-22 16,0 22-16,0 0 0,22 0 0</inkml:trace>
  <inkml:trace contextRef="#ctx0" brushRef="#br0" timeOffset="25880.31">9419 5461 0,'0'0'0,"0"-21"0,0 0 16,-21 21-16,0 0 16,0 0-1,-1 21-15,22 0 0,-21 0 16,0 0-16,0 22 0,21-22 0,-21 21 15,0 1-15,-1 20 0,22-21 16,0 1-16,-21 20 0,21-20 0,-21-1 16,21 0-16,0 1 0,0-1 0,0-21 15,0 21-15,0 1 0,0-22 0,0 0 16,0 0-16,21 0 0,0 1 16,-21-1-16,22 0 0,-1-21 15,0 21-15,0-21 16,0 0-16,0 0 0,1-21 15,-1 0-15,0 0 0</inkml:trace>
  <inkml:trace contextRef="#ctx0" brushRef="#br0" timeOffset="26252.55">9991 5652 0,'0'0'0,"0"-22"0,0-41 15,0 42-15,0 0 16,0-1-16,0 1 16,21 21-1,0 0-15,0 0 0,0 0 16,0 0-16,1 21 0,-22 1 16,21-1-16,0 0 0,0 0 15,-21 0-15,0 22 0,0-22 0,0 21 16,21 0-16,-21 1 0,0-1 0,21 0 15,-21 22-15,0-22 0,0 1 16,0-1-16,-21-21 0,0 21 0,0 1 16,0-22-16,0 21 0,-22-21 15,22 1-15,0-1 0,0 0 0,0 0 16,-1 0-16,1 0 0,0 1 0,0-22 16,0 21-16,0-21 0,-1 0 15,1 21-15,0-21 16,0 0-16,0 0 15,0 0-15</inkml:trace>
  <inkml:trace contextRef="#ctx0" brushRef="#br0" timeOffset="27432.38">889 7853 0,'-21'0'16,"21"-21"-1,0 0-15,0-1 32,0 1-32,21 21 15,0 0-15,0 0 0,0 0 16,1 0-16,-1 0 0,0 0 15,0 0-15,0 0 0,0 0 16,1 21-16,-1 1 0,0-1 0,-21 21 16,0 0-16,0-20 0,0 20 15,-21 0-15,0 1 0,-22-1 0,22 21 16,-21-41-16,21 20 0,-22 0 0,1-21 16,21 22-16,-22-22 0,22 0 15,0-21-15,0 21 0,0-21 0,0 0 16,21-21-1,0 0 1,0 0-16,21 0 16,0-1-16,0 1 0,0 0 0,0 21 15,1-21-15,-1 0 0,0 21 16,0 0-16,0 0 0,0 0 0,22 0 16,-22 0-16,21 0 0,-21 21 15,22 0-15,-22 0 0,0 0 0,0 1 16,0-1-16,-21 0 0,0 0 15,0 21-15,0-20 0,0-1 0,0 0 16,-21 0-16,-21 21 0,21-20 16,0-1-16,-22 0 0,1 0 0,21-21 15,-22 21-15,1 0 0,0 1 0,-1-22 16,1 0-16,0 21 16,21-21-16,-22 0 0,1 0 0,21 0 15,0 0-15,-22 0 0,22-21 16,0 21-16,21-22 0,-21 22 15,21-21-15,0 0 16,0 0 0,21 21-16,0-21 15,0 21-15,0-21 0,1 21 0,-1-22 16</inkml:trace>
  <inkml:trace contextRef="#ctx0" brushRef="#br0" timeOffset="27748.2">1714 8276 0,'0'0'0,"0"21"0,22-21 16,-1 0-16,0 0 15,0 0 1,-21-21-1,0 0 1,-21 21 15,0 0-31,0 21 16,-1 0 0,22 1-16,22-44 46</inkml:trace>
  <inkml:trace contextRef="#ctx0" brushRef="#br0" timeOffset="37032.12">3281 8403 0,'0'-21'47,"0"0"-32,0 0 1,21 21 15,-21-21-31,0 42 31,0 0-15,0 0-16,0 0 0,0 0 0,0 1 16,0-1-16,0 0 0,0 21 15,0-21-15,0 1 0,0 20 0,0-21 16,0 0-16,0 0 0,0 1 0,-21-1 16,21 0-16,0 0 15,0 0 1,0-42 15,0 0-31,0 0 0,0-22 16,0 22-16,0 0 0</inkml:trace>
  <inkml:trace contextRef="#ctx0" brushRef="#br0" timeOffset="37407.92">3450 8043 0,'0'0'0,"-21"0"0,0 0 16,0 0-1,-1 0-15,44 0 47,-1 0-47,0-21 16,0 21-16,0-21 0,-21 0 31,-21 21-15,0 0-16,0 0 0,0 0 15,-1 0-15,1 0 0,0 0 0,0 0 16,0 21-16,0 0 16,21 0-1,0 1-15,0-1 16,21-21-1,0 21-15,0-21 16,0 0-16,0 0 0,1 0 0,-1 21 16,0-21-16</inkml:trace>
  <inkml:trace contextRef="#ctx0" brushRef="#br0" timeOffset="37928.62">3789 8213 0,'0'21'0,"0"0"16,0 0-16,0 0 15,0 1-15,0-1 0,0 0 0,0 0 16,0 0-16,0 0 0,0 1 0,0-1 16,0 0-16,0 0 0,0 21 15,0-20-15,0-1 0,0 0 16,0 0-16,0 0 0,0 0 15,-21-21 17,-1 0-17,22-21-15,0 0 16,0 0-16,0 0 0,0 0 0,0-1 16,0-20-16,0 21 0,0-21 0,22 20 15,-1-20-15,0 21 0,0-21 16,0 20-16,22-20 0,-22 21 0,0 0 15,21 0-15,-21-1 0,22 22 0,-22 0 16,0 0-16,0 0 0,22 0 16,-22 22-16,0-1 0,0 21 0,0-21 15,-21 0-15,0 22 0,0-22 0,0 21 16,0-21-16,0 22 16,0-22-16,0 21 0,0-21 0,0 1 15,-21-1-15,21 0 0,0 0 0,0 0 16,-21-21-16,21 21 0,21-42 47,-21 0-32,21 0-15,0 0 0</inkml:trace>
  <inkml:trace contextRef="#ctx0" brushRef="#br0" timeOffset="38600.33">5038 8361 0,'0'0'0,"21"0"0,-21-21 0,21 21 0,-21-21 16,0-1-16,21 1 16,-21 0-1,0 0-15,21 0 0,-21 0 16,0-1-16,0 1 0,0 0 15,-21 21 1,0 0-16,0 0 0,0 0 16,-1 0-16,1 21 15,0 0-15,-21 1 0,21-1 0,-1 0 16,1 21-16,-21-21 0,21 1 16,0 20-16,-1-21 0,22 21 0,0-20 15,-21 20-15,21-21 0,0 0 0,0 0 16,0 1-16,0-1 0,0 0 15,21-21-15,1 21 0,-1-21 16,0 0-16,0 0 0,0 0 0,0 0 16,1 0-16,20-21 0,-21 0 0,0 21 15,0-21-15,1-1 0,-1 1 16,-21-21-16,21 21 0,0-22 0,0 1 16,0 0-16,-21-1 0,22 1 15,-22-21-15,0 20 0,21-20 16,0-1-16,-21 22 0,21 0 0,-21-1 15,0 1-15,0 0 0,21 20 0,-21 1 16,0 0-16,0 0 0,0 63 47,0-21-47,-21 1 0,21 20 0,0 0 16,0 22-16,0-22 0,0 22 15,0-22-15,0 21 0,-21-20 16,21-1-16,0 0 0,0 1 0,0-1 0,0 0 15,0-20-15,0-1 16,0 0-16,0 0 0,0 0 0,21 0 16,0-21-16,-21 22 0,21-22 15,1 0-15,-1 0 16,0 0-16,0-22 16,0 22-16,-21-21 0,0 0 15,21 21-15,1-21 0,-1 0 0</inkml:trace>
  <inkml:trace contextRef="#ctx0" brushRef="#br0" timeOffset="39585.56">5651 8340 0,'22'0'0,"-22"21"15,21-21-15,0 0 0,0 0 16,0 0-16,0 0 0,-21-21 15,22 21-15,-1-21 0,0 21 0,0-22 16,0 1-16,0 21 0,-21-21 16,0 0-16,22 0 0,-22 0 0,21-1 15,-21 1-15,0 0 16,-21 21 0,-1 0-16,1 0 15,21 21-15,-21 0 0,0 1 0,0-1 16,0 0-16,-1 0 0,1 0 0,21 22 15,-21-22-15,21 0 0,-21 21 16,21-21-16,0 1 0,0-1 0,0 0 16,0 0-16,0 0 0,0 0 0,21 1 15,0-22-15,0 21 0,1-21 0,-1 0 16,0 0-16,0 0 0,0 0 16,0 0-16,1 0 0,-1 0 0,0 0 15,0 0-15,-21-21 0,21 21 16,0-22-16,-21 1 0,22 0 0,-1 0 15,-21 0-15,0 0 0,21-1 16,0 1-16,-21 0 0,21 0 0,-21 0 16,21 0-16,1-1 0,-1 1 15,-21 0-15,21 0 0,0 0 0,0 21 16,0-21-16,1-1 0,-1 22 16,0 0-16,0-21 0,0 21 0,0 0 15,1 0-15,-1 0 0,0 21 16,-21 1-16,0-1 15,0 0-15,0 0 16,0 0-16,0 0 0,0 1 0,0-1 0,0 0 16,0 0-16,0 0 0,-21 0 15,21 1-15,-21-1 0,-1 0 0,1 0 16,21 0-16,-21-21 16,21 21-16,-21-21 0,21 22 15,0-1 1,0-42 31,0-1-32,0 1-15,21 0 16,0 0-16,0 0 16,1-22-16,-1 22 0,0 0 15,0 0-15,0-21 0,0 20 0,1-20 16,-1 21-16,0 0 0,0 0 0,0-22 15,0 22-15,-21 0 16,22 21-16,-22 21 31,-22 0-31,1 22 16,21-22-16,-21 0 0,21 0 16,0 21-16,-21-20 0,21-1 0,-21 0 15,21 21-15,0-21 0,0 1 16,0-1-16,0 0 0,0 0 15,0 0-15,21-21 0,0 21 16,0-21-16,0 0 0,1 22 16,-1-22-16,0 0 0,0 0 15,0 0-15,0 0 0,1-22 16,-1 1-16,0 0 16,0 0-16</inkml:trace>
  <inkml:trace contextRef="#ctx0" brushRef="#br0" timeOffset="40849.81">7683 7747 0,'0'0'0,"0"-21"0,0 0 16,-21 21-1,0 0 1,0 0-16,0 0 15,0 21-15,-1 0 0,1-21 0,0 21 16,0 22-16,0-22 0,21 0 16,-21 21-16,-1 1 0,1-22 0,0 21 15,21 0-15,0 1 0,0-1 0,-21 0 16,21 1-16,0-22 0,0 21 0,0-21 16,0 1-16,0 20 0,21-21 15,0-21-15,-21 21 0,21 0 0,22-21 16,-22 0-16,0 0 0,0 0 15,22 0-15,-22 0 0,21 0 0,-21 0 16,0 0-16,22-21 0,-22 0 16,21 21-16,-21-21 0,1 0 0,20-22 15,-21 22-15,0-21 0,-21 21 0,21-22 16,-21-20-16,0 21 0,0-1 0,0 1 16,0 0-16,0-1 0,0 1 15,-21 21-15,0-22 0,0 22 0,0 21 16,-22-21-16,22 0 0,-21 21 0,21 0 15,-22 0-15,22 0 0,0 0 0,0 0 16,0 0-16,21 21 0,-21-21 16,21 21-16,0 0 15,21-21-15,0 22 0,0-22 16,21 0-16,-20 0 0,20 0 0,0 0 16,22 0-16,-22 0 0,0 0 15,1 0-15,-1 0 0,0 0 0,1-22 16,-1 1-16,-21 21 0,22-21 0,-22 0 15,21 0-15,-21 0 0,0-1 0,1 1 16,-1-21-16,0 21 0,-21 0 16,0-1-16,21-20 0,-21 21 0,21 0 15,-21 0-15,0-1 0,-21 22 32,0 22-17,21-1-15,-21 0 0,0 21 0,21-21 16,-22 22-16,1-22 0,21 21 0,-21 1 15,0-1-15,0 21 0,21-20 0,-21 20 16,-1 1-16,1-22 0,21 22 16,-21-1-16,0 1 0,21-22 0,-21 21 15,0 1-15,21-22 0,-22 22 0,22-1 16,-21-20-16,21 20 0,0 1 0,0-1 16,0 1-16,0 20 0,0-20 15,0-1-15,0 1 0,0-1 16,0 1-16,0-22 0,0 22 0,0-1 15,0-21-15,0 22 0,0-22 0,0 1 16,0-1-16,0 0 0,0-21 0,0 1 16,0-1-16,-21 0 0,0 0 15,0-21 1,0 0 0,-1-21-16,22 0 0,0 0 0,-21 21 15,0-22-15,0-20 0,0 21 0,21 0 16,-21-22-16,-1 22 0,1-21 0,0 0 15,0-1-15,0-20 0,0 20 0,-1-20 16,1 21-16,21-22 0,0 22 16,0-22-16,0 22 0,0-22 15,0 22-15,0 0 0,0-1 0,21 22 16,1-21-16,20 21 0,-21-22 0,21 22 16,1 0-16,-1 0 0,0 0 0,22 0 15,-22-1-15,1 1 0,-1 0 0,0 0 16,1 21-16,-1-21 0,-21 21 15,21 0-15,-20-21 0,-1 21 0,0 0 16,0 0-16,-21-22 47,21 22-31,0-21-1</inkml:trace>
  <inkml:trace contextRef="#ctx0" brushRef="#br0" timeOffset="42072.11">9504 7366 0,'0'-21'16,"21"0"-16,0 0 15,0-1 1,-21 1-16,-21 21 47,0 0-47,0 0 0,0 0 0,21 21 15,-22 1-15,1-1 0,-21 0 0,21 21 16,0-21-16,-1 22 0,-20-1 16,21 0-16,-21 1 0,20-1 0,-20 0 15,21 22-15,0-22 0,-22 1 0,22 20 16,0-21-16,0 22 0,0-22 0,21 22 16,-21-22-16,21 0 0,0 1 15,0-1-15,0 0 0,0-20 16,21 20-16,0-21 0,0 0 0,0 0 15,0 1-15,22-1 0,-22 0 0,0 0 16,0-21-16,0 0 0,1 0 0,20 0 16,-21 0-16,0 0 0,0 0 15,1 0-15,-1 0 0,0 0 0,0-21 16,-21 0-16,21 0 0,0-1 0,1 1 16</inkml:trace>
  <inkml:trace contextRef="#ctx0" brushRef="#br0" timeOffset="42768.28">10033 7726 0,'-21'0'31,"0"0"-15,-1 0-16,1 0 0,21 21 16,-21 0-16,0 0 0,0 1 0,0-1 15,-1 0-15,22 21 0,0-21 0,-21 22 16,21-1-16,-21-21 0,21 22 0,0-1 15,0-21-15,0 21 0,0-20 16,0-1-16,0 0 0,21 0 16,0 0-16,1-21 0,-1 21 0,0-21 15,0 0-15,0 0 0,22 0 0,-22 0 16,0 0-16,21 0 0,-21-21 0,22 21 16,-22-21-16,0 0 0,21 0 15,-20 0-15,-1-1 0,0 1 0,-21-21 16,0 21-16,21-22 0,-21 1 0,0 21 15,0-21-15,0-1 0,-21 22 0,0-21 16,0-1-16,-1 22 0,1 0 0,0 0 16,-21 0-16,21 0 15,-1 21-15,-20 0 0,21 0 0,-21 0 16,20 0-16,1 0 0,0 0 0,0 0 16,0 21-16,0 0 0,21 0 15,0 0-15,0 0 16,0 1-16,21-22 15,0 0-15,21 0 0,-21 0 0,22 0 16,-22 0-16,21 0 0</inkml:trace>
  <inkml:trace contextRef="#ctx0" brushRef="#br0" timeOffset="43780.61">10731 7281 0,'0'0'0,"0"22"16,-21-22-16,0 21 15,21 21-15,0-21 0,-21 0 16,0 22-16,21-22 0,-21 21 0,21 1 16,0-22-16,0 21 0,-22 0 0,22 1 15,0-1-15,0 0 0,0 1 16,-21-1-16,21 0 0,0-20 0,0 20 15,0 0-15,0 1 0,0-1 16,0-21-16,0 0 0,0 22 0,0-22 16,0 0-16,0 0 0,0 0 15,0-42 17,0 0-32,0 0 15,0 0-15,0-1 0,0 1 0,21 0 16,-21-21-16,22 21 0,-22-22 0,0 22 15,21-21-15,0 21 0,0-1 0,0 1 16,0 0-16,1 0 0,-1 21 16,0-21-16,0 21 0,21 0 15,-20 0-15,-1 0 0,0 0 0,0 0 16,0 21-16,0 0 0,1 0 0,-1 0 16,-21 1-16,0-1 0,0 0 0,0 0 15,0 0-15,0 0 0,0 1 0,0-1 16,-21 0-16,-1 0 0,1-21 15,0 21-15,-21 0 0,21-21 0,-1 0 16,-20 22-16,21-22 0,-21 0 0,20 0 16,1 0-16,0 0 0,0 0 0,0 0 15,0 0-15,-1 0 16,44 0 15,-1 0-31,21 0 0,-21 0 0,0 0 16,22 0-16,-22-22 0,21 22 0,1 0 15,-1 0-15,0 0 0,1-21 0,-1 21 16,-21-21-16,21 21 0,1-21 0,-1 21 16,-21-21-16,0 0 0,1 21 15,-1-22-15,0 1 0,0 0 0,-21 0 16,0 0-16,21 21 0,-21-21 0,21-1 16,-21 1-16,22 21 0,-22-21 15,0 42 16,0 0-31,-22 1 16,22-1-16,0 21 0,-21-21 0,21 22 16,0-22-16,0 21 0,0-21 0,0 22 15,0-22-15,-21 21 0,21 0 0,0-20 16,-21 20-16,21 0 0,0-21 0,-21 22 16,21-1-16,0-21 0,0 22 0,0-1 15,-21 0-15,21 1 0,-22-1 16,22 0-16,0-21 0,0 22 0,0-1 15,-21-21-15,21 0 0,0 22 0,0-22 16,-21 0-16,21 0 0,0 0 16,-21 1-1,0-22-15,0 0 0,-1 0 16,1 0-16,0 0 16,0 0-16,0 0 15,21-22-15,-21 1 16,21 0-16,0 0 0,0 0 15,0 0-15,0-1 0,0-20 16,0 21-16,0 0 0,0-22 0,0 1 16,0 21-16</inkml:trace>
  <inkml:trace contextRef="#ctx0" brushRef="#br0" timeOffset="44029.4">11451 7641 0,'-21'0'0,"42"0"0,-63 0 16,21 0-16,-1 0 16,1 0-1,42 0 32,1 0-47</inkml:trace>
  <inkml:trace contextRef="#ctx0" brushRef="#br0" timeOffset="44408.18">11663 7853 0,'21'0'0,"0"0"16,0 0-16,0 0 15,1 0-15,-1 0 0,0-21 0,0 21 16,0-21-16,0-1 16,1 1-16,-1 21 0,-21-21 0,21 21 15,-21-21-15,0 0 0,0 0 16,-21 21-1,0 0 1,-1 0-16,22 21 16,-21-21-16,0 21 0,21 0 0,-21 0 15,21 0-15,-21 1 0,0-1 0,21 0 16,0 0-16,0 0 0,0 0 16,0 22-16,0-22 0,0 0 15,0 0-15,0 0 0,21-21 16,-21 22-16,21-22 0,0 0 15,0 0-15,0 0 0,1 0 16,-1 0-16,0-22 0,0 1 16,0 21-16,22-21 0</inkml:trace>
  <inkml:trace contextRef="#ctx0" brushRef="#br0" timeOffset="44984.53">12425 7662 0,'0'-21'0,"0"0"16,-21 21 0,-1 0-1,1 21-15,0 0 16,21 1-16,-21-1 0,21 0 0,0 0 16,-21 0-16,21 0 0,0 1 0,0-1 15,0 21-15,0-21 0,0 0 16,0 1-16,0-1 0,0 0 0,0 0 15,21 0-15,0 0 0,-21 1 0,21-22 16,0 0-16,1 0 0,-1 21 16,0-21-16,0 0 0,0 0 15,0-21-15,1-1 0,-1 1 0,0 21 16,0-21-16,-21-21 0,21 21 16,0-1-16,-21-20 0,22 21 0,-22-21 15,21-1-15,-21 1 0,21 0 0,-21-1 16,0 1-16,21 0 0,-21-1 0,21 1 15,-21 0-15,0 20 0,0 1 0,0 0 16,0 0-16,0 0 0,-21 21 31,0 21-31,21 0 0,0 0 16,-21 0-16,21 1 0,-21 20 16,21-21-16,0 21 0,0-20 0,0 20 15,0 0-15,0 1 0,0-22 0,0 21 16,0 0-16,0 1 0,0-22 15,0 21-15,0 1 0,0-1 0,0-21 16,0 0-16,0 22 0,21-22 0,0 0 16,-21 0-16,21-21 0,-21 21 0,0 0 15,21-21-15,0 0 0,1 0 16,-1 0-16,0 0 16,-21-21-16,21 0 15,0 0-15,-21 0 0,0 0 16,0-1-16</inkml:trace>
  <inkml:trace contextRef="#ctx0" brushRef="#br0" timeOffset="45225.39">12636 7684 0,'0'0'15,"43"0"1,-22 0 0,0 0-16,0 0 15,0 0-15,1 0 0,-1 0 0,21 0 16,-21-22-16,0 22 0,1-21 0,-1 21 16,0 0-16,0-21 0,0 21 0,-21-21 15,21 21-15,1-21 0,-1 0 0</inkml:trace>
  <inkml:trace contextRef="#ctx0" brushRef="#br0" timeOffset="45644.67">13271 7027 0,'0'0'0,"-21"0"0,21-21 0,21 21 32,1 0-32,-1 0 15,0 21-15,0-21 0,21 22 0,-20-1 16,-1 0-16,21 21 0,-21-21 0,0 22 16,1-1-16,20 0 0,-21 22 0,0-22 15,0 22-15,1-22 0,-22 22 0,0-1 16,0 1-16,0-1 15,0 1-15,0-1 0,-22 1 0,1 20 16,0-41-16,-21 20 0,21 1 0,-1-22 16,-20 0-16,21 1 0,-21-1 0,20-21 15,-20 21-15,0-20 0,21-1 0,-22 0 16,22 0-16,0-21 0,-21 21 0,20-21 16,1 0-16,0 21 0,0-21 15,0 0-15,0 0 16,-1 0-1,1 0 1,0 0-16,0 0 0</inkml:trace>
  <inkml:trace contextRef="#ctx0" brushRef="#br0" timeOffset="59228.08">17653 5736 0,'0'-21'0,"0"0"0,0 0 16,0 0-16,0-1 0,0 1 15,0 0-15,0 0 16,0 0-1,0 0-15,0 42 32,0 0-32,0 0 0,0 21 15,0 1-15,0-22 0,0 21 0,0 1 16,0-1-16,0 21 0,0-20 0,0-1 16,0 0-16,0 1 0,0-1 0,0 22 15,0-22-15,21 0 0,-21 1 16,0-1-16,0 21 0,0-41 0,0 20 15,0 0-15,0 1 0,0-22 0,0 0 16,0 21-16,0-21 0,0 1 16,0-1-16,0-42 31,0-1-15,0 1-16,0 0 0,0-21 15,0 21-15,0-22 0,0 1 0,0 0 16</inkml:trace>
  <inkml:trace contextRef="#ctx0" brushRef="#br0" timeOffset="60243.62">17759 5482 0,'0'0'0,"-21"-21"0,21 0 16,21 21 15,0 0-15,0 0-16,21 0 0,-20 0 15,-1 0-15,21 0 0,0 0 0,1 0 16,-1 0-16,0 0 0,22 0 0,-1 0 16,22 0-16,0-21 0,-1 21 15,1-21-15,21 21 0,-21 0 0,20-22 16,1 22-16,21 0 0,0 0 15,0-21-15,0 21 0,0 0 16,0-21-16,21 21 0,-21-21 0,22 21 16,-1 0-16,0 0 0,0-21 0,-21 21 15,21 0-15,-21 0 0,0-21 16,0 21-16,0 0 0,0 0 0,-21-22 16,0 22-16,-21 0 0,20 0 0,-20-21 15,0 21-15,-1-21 0,-20 21 16,21 0-16,-1 0 0,-20-21 0,20 21 15,-20 0-15,-1 0 0,1 0 0,-22 0 16,22 0-16,-1 0 0,-20 0 16,20-21-16,-21 21 0,1 0 15,-1 0-15,-21 0 0,22 0 0,-22 0 16,0 0-16,0 0 0,0 0 16,0 0-1,-21 21 16,0 0-31,0 0 0,-21 0 16,21 1-16,0-1 0,-21 0 0,0 0 16,0 0-16,21 22 0,-21-1 0,-1 0 15,1 1-15,0-1 0,0 21 16,0-20-16,0 20 0,-1 1 0,1-1 16,21 1-16,0-22 0,0 22 15,0-22-15,0 21 0,0-20 16,0-1-16,0 0 0,21 1 0,-21-1 15,22 0-15,-22-20 0,21 20 0,0-21 16,-21 0-16,0 0 0,0 1 0,0-1 16,0 0-16,0 0 0,0 0 15,-21-21 1,0 0-16,-1 0 16,1 0-16,-21 0 0,21 0 0,-22 0 15,1 0-15,0 0 0,-1 0 16,-20 0-16,-1 0 0,1 0 15,-22 0-15,1-21 0,-1 21 0,0 0 16,1 0-16,-22-21 0,0 21 0,0-21 16,-21 21-16,0 0 0,0 0 0,0-21 15,-21 21-15,-21 0 0,20 0 16,-20 0-16,0 0 0,-1 0 0,1 0 16,0-22-16,-1 22 0,-20 0 0,21 0 15,-1 0-15,1 0 0,0 0 0,-1 0 16,22 0-16,0 0 0,0 0 15,21 0-15,21 0 0,0 0 0,21 0 16,22 0-16,-1 0 0,1 0 0,21 0 16,20 0-16,-20 0 0,21 0 15,0 0-15,0 0 0,-1 0 16,1 0 0,42-21-1,1 21 1,-1-21-16,21 0 0,-21 0 15</inkml:trace>
  <inkml:trace contextRef="#ctx0" brushRef="#br0" timeOffset="60587.43">19727 5461 0,'0'-21'15,"0"42"-15,0 0 16,0 0-16,0 22 0,0-1 16,0 0-16,0 1 0,0 20 0,0 1 15,0-1-15,0-20 0,0 20 0,0 1 16,0-1-16,0 1 0,0-1 0,0 1 15,0-22-15,0 21 16,0-20-16,0 20 0,0-20 0,0-1 16,0-21-16,0 0 0,0 22 0,0-22 15,21 0-15,1-21 16,-1 0-16,0 0 16,0 0-16,-21-21 0,21 0 0</inkml:trace>
  <inkml:trace contextRef="#ctx0" brushRef="#br0" timeOffset="60896.29">21167 5440 0,'0'21'15,"0"21"-15,0-20 16,0 20-16,0 21 0,0-20 16,0 20-16,0 1 0,0-1 0,0 1 15,0-1-15,0-20 0,0 20 0,0 1 16,0-22-16,0 21 0,0-20 0,0-1 16,0 0-16,0 1 0,0-22 15,0 21-15,0-21 0,0 1 16,0-1-16,0 0 0,21-21 15,0 0-15,-21-21 16,21 0-16</inkml:trace>
  <inkml:trace contextRef="#ctx0" brushRef="#br0" timeOffset="61186.12">22288 5292 0,'0'42'16,"0"0"-16,0 1 0,-21-1 0,21 0 16,-21 22-16,0 21 0,21-22 15,0 22-15,-21-22 0,21 1 0,-21-1 16,21 1-16,0-22 0,0 22 0,0-22 15,0 0-15,0 1 0,0-22 16,0 21-16,0-21 0,0 0 0,0 1 16,0-1-16,-22-21 0,22 21 0,-21-21 15,0 0-15,0 0 0,0 0 16,0 0-16</inkml:trace>
  <inkml:trace contextRef="#ctx0" brushRef="#br0" timeOffset="61715.94">18521 7006 0,'0'0'0,"21"-42"16,-42 63 15,21 0-31,0 0 0,0 1 15,-21-1-15,21 0 0,0 0 0,0 21 16,0-20-16,0-1 0,0 21 0,0-21 16,0 0-16,21 1 0,0-1 0,0 0 15,0-21-15,22 21 0,-22-21 0,21 0 16,-21 0-16,22 0 0,-22-21 16,21 21-16,0-21 0,-20 0 0,-1-1 15,0-20-15,0 21 0,-21 0 0,0-22 16,0 22-16,0-21 0,0 21 0,-21 0 15,0-22-15,0 43 0,-22-21 0,22 21 16,-21 0-16,21 0 0,-1 0 16,-20 0-16,21 0 0,0 21 15,0 0-15,-1-21 0,1 22 0,21-1 16,0 0-16,0 0 0,0 0 16,21-21-16,1 0 0,-1 0 0,21 0 15,-21 0-15</inkml:trace>
  <inkml:trace contextRef="#ctx0" brushRef="#br0" timeOffset="62007.77">20341 6837 0,'0'0'0,"0"21"15,0 0 1,0 0-16,0 1 0,0-1 16,0 0-16,0 21 0,0-21 0,0 22 15,0-22-15,0 0 0,0 21 0,0-20 16,0 20-16,0-21 0,-21 21 0,21-20 16,0-1-16,0 0 0,0 0 0,0 0 15,0 0-15,21-21 31,0 0-31,22 0 0,-22-21 0,0 21 16</inkml:trace>
  <inkml:trace contextRef="#ctx0" brushRef="#br0" timeOffset="62448.06">21548 6795 0,'0'-22'15,"21"22"-15,0 0 16,0-21-16,0 21 0,0 0 16,1 0-16,-1 0 0,0 0 15,0 0-15,0 0 0,0 0 16,1 21-16,-1 1 0,0-1 0,-21 0 15,0 0-15,0 0 0,0 0 0,0 1 16,0-1-16,-21 0 0,-22 0 0,22 0 16,0 0-16,-21 1 0,21-1 0,-22 0 15,22 0-15,-21-21 0,21 21 16,-1 0-16,1-21 0,0 0 16,21 22-16,21-22 31,0 0-31,1 0 0,-1 0 15,0 0-15,0 0 0,21 0 16,-20 0-16,-1-22 0,0 22 0,0 0 16,21 0-16,-20-21 0,-1 21 0,0 0 15,0 0-15,0-21 0,0 0 0,1 21 16,-1-21-16,0 21 0,0-21 0,0 21 16</inkml:trace>
  <inkml:trace contextRef="#ctx0" brushRef="#br0" timeOffset="62943.78">22881 6773 0,'-21'0'0,"0"-42"16,21 21-1,21 21 1,0 0-16,0 0 0,0 0 16,1 0-16,-1 0 0,0 21 0,0 0 15,0-21-15,0 21 0,1 1 16,-22-1-16,0 0 0,0 0 0,0 0 16,0 0-16,-22 1 0,1-22 15,0 21-15,-21-21 0,21 0 0,-1 0 16,-20 21-16,21-21 0,0 0 15,-22 0-15,22 0 0,0 0 0,0 0 16,21 21 15,21-21-31,0 21 0,0-21 0,1 0 16,-1 21-16,0-21 16,0 22-16,0-22 0,0 21 0,-21 0 15,22 0-15,-22 0 0,0 0 16,0 1-16,-22-1 15,1-21-15,-21 0 0,21 0 0,-22 21 16,1-21-16,0 0 0,-1 0 16,1 0-16,0 0 0,-1 0 0,1 0 15,0 0-15,21-21 0,-22 0 0,22 21 16,0-22-16,0 1 0,0 0 0</inkml:trace>
  <inkml:trace contextRef="#ctx0" brushRef="#br0" timeOffset="68829.27">21907 6625 0,'0'-21'16,"-21"21"-1,0 0-15,0 0 16,0 0-16,0 0 0,-1 0 16,1 0-16,0 0 0,-21 0 0,21 0 15,-1 0-15,1 0 0,0 21 0,0-21 16,0 0-16,0 21 0,-1 1 0,1-22 16,0 21-16,0 0 0,0 0 15,0 0-15,-1 22 0,1-22 0,0 0 16,21 0-16,-21 21 0,0-20 15,21-1-15,0 0 0,0 21 0,0-21 16,0 1-16,0-1 0,0 0 0,0 0 16,0 0-16,0 0 0,0 1 15,0-1-15,21 0 0,0 0 0,-21 0 16,21 0-16,0-21 0,1 22 0,20-1 16,-21-21-16,0 21 0,22-21 0,-22 0 15,21 21-15,-21-21 0,22 0 0,-1 0 16,-21 0-16,21 0 0,-20 0 0,20 0 15,-21 0-15,21 0 0,-20 0 16,-1 0-16,0 0 0,0-21 0,0 21 16,0-21-16,-21 0 0,22 21 15,-22-22-15,21 1 0,-21 0 0,0 0 16,0 0-16,21-22 0,-21 22 0,0 0 16,0-21-16,21 21 0,-21-1 15,0-20-15,0 21 0,0-21 0,0 20 16,0 1-16,0-21 0,0 21 0,0 0 15,0-1-15,0-20 0,0 21 0,0 0 16,-21 0-16,0-1 0,21 1 16,-21 0-16,-1 21 0,1-21 0,0 21 15,0-21-15,0 21 0,-22 0 0,22 0 16,-21 0-16,21 0 0,-22 21 0,1-21 16,0 21-16,-1 0 0,1-21 15,21 21-15,-21 1 0,-1-1 16,22 0-16,-21 0 0,21 0 0,-1 0 15,1 1-15,0-1 0,0 0 0,0 21 16,21-21-16,0 1 0,0-1 0,0 0 16,0 0-16,0 0 0,0 0 15,0 1-15,0-1 0,21 0 0,0 0 16,0 0-16,-21 0 0,21 1 0,1-1 16,20 0-16,-21 0 0,0 0 0,0 0 15,1-21-15,-1 22 0,21-1 0,-21-21 16,0 0-16,22 21 0,-22-21 15,21 0-15,-21 0 0,1 0 16,20 0-16,-21 0 0,0 0 0,0 0 16,1 0-16,-1-21 0,0 21 0,-21-21 15,21-1-15,0 1 0,-21-21 16,21 21-16,-21 0 0,0-1 0,0-20 16,0 21-16,0-21 0,0 20 15,0-20-15,0 21 0,0-21 0,0-1 16,0 22-16,-21-21 0,21 21 0,0-22 15,0 22-15,-21 0 0,21 0 0,-21 0 16,21-1-16,-21 22 0,0-21 16,-1 21-16,1-21 0,0 21 0,0 0 15,0 0-15,0 0 0,-1 0 16,-20 0-16,21 0 0,-21 0 0,20 21 16,1 0-16,-21-21 0,21 22 15,0-22-15,-1 21 0,1 0 0,0-21 16,0 21-16,0 0 0,21 0 0,-21-21 15,21 22-15,-22-1 0,22 0 0,0 0 16,-21-21-16,21 21 0,0 0 16,0 1-16,0-1 0,0 0 0,0 0 15,0 0-15,0 0 0,21 1 16,1-22-16,-1 21 0,0-21 16,0 21-16,0-21 0</inkml:trace>
  <inkml:trace contextRef="#ctx0" brushRef="#br0" timeOffset="84107.97">847 10499 0,'0'-21'93,"0"-1"-77,0 1-16,0 0 16,0 0-16,21 21 15,-21-21-15,0 0 0,0-1 16,21 22-16,-21-21 15,21 21 1,-21 21 15,0 1-31,0 20 16,0-21-16,0 21 0,0 1 0,0-1 16,0 0-16,-21 1 0,0-1 15,0 0-15,-1 1 0,22 20 0,-42-20 16,21-22-16,0 21 0,0 0 15,-1 1-15,-20-22 0,21 0 0,0 21 16,21-20-16,-21-22 0,21 21 16,-22-21-16,22-21 31,0-1-15,0 1-16,22 0 0,-1 21 15,0-21-15,-21 0 0,21 0 0,0-1 16,0 22-16,1-21 0,20 0 0,-21 21 15,0 0-15,0-21 0,1 21 16,20 0-16,-21 0 0,0 0 0,0-21 16,1 21-16,-1 0 0,0 0 15,0 0-15,0 0 0,0-21 16,1 21-16,-1 0 16,-21-22-16,21 22 0,0 0 15,-21-21-15,0 0 0,0 0 16,0 0-16,0 0 15,0-1-15,0 1 16,0 0-16,0 42 47,0 0-47,-21 1 0,0 20 0,21-21 16,-21 21-16,21-20 0,0 20 15,0-21-15,-22 21 0,1 1 0,21-22 16,-21 21-16,21 1 15,0-22-15,0 21 0,0-21 0,0 22 16,-21-22-16,21 0 0,0 0 16,0 0-16,0 0 0,0 1 0,0-1 15,0 0-15,21-42 47,-21 0-31,21-1-16</inkml:trace>
  <inkml:trace contextRef="#ctx0" brushRef="#br0" timeOffset="84676.11">1630 11049 0,'0'21'0,"21"-21"63,0 0-63,-21-21 15,0 0-15,0 0 16,0 0-16,0-1 16,-21 44 31,0-1-47,21 0 15,0 0-15,0 0 16,21-21 31,0 0-47,-21-21 15,0 0 1,0 0-16,0 0 16,0-1 15,0 44 0,-21-22-15,0 0-16</inkml:trace>
  <inkml:trace contextRef="#ctx0" brushRef="#br0" timeOffset="87128.3">2688 10435 0,'0'0'0,"0"-21"0,0 0 0,21 21 16,-21-21-16,0 0 0,0-1 16,0 1-16,0 0 0,0 0 15,0 0-15,0-22 16,0 22-16,0 0 15,-21 21 1,0 0 0,21 21-16,-21 22 15,21-22-15,0 21 0,-21 22 16,21-22-16,0 21 0,0 1 16,-22-1-16,1 1 0,0-1 0,0-20 15,21 20-15,-21 1 0,0-22 16,-1 0-16,1 1 0,21-1 0,0-21 15,0 22-15,-21-22 0,21 0 16,0 0-16,-21 0 0,21-42 31,-21 0-15,21 0-16,-21 21 0,21-21 16,0-1-16,0 1 0,0 0 0,0 0 15,0 0-15,-22 0 16,22-1-16,0 1 0,0 0 0,0 0 15,0 0-15,0 0 0,0-1 16,0 1-16,0 0 16,0 0-1,22 0 1,-22 0 0,21 21-1,-21-22-15,21 22 31,0 0-31,0 0 16,0 22-16,1-22 16,-1 21-16,-21 0 0,21 0 0,21 21 15,-21-20-15,1-1 0,-1 0 16,0 0-16,21 0 0,-21 0 16,1 1-16,20-1 0,-21 0 0,21-21 15,-20 21-15,20-21 0,-21 0 16,21 0-16,-20 0 0,20 0 0,-21 0 15,21-21-15,1 21 0,-22-21 0,21 0 16,1-1-16,-22 1 0,21 0 16,-21 0-16,0 0 0,1-22 0,-22 22 15,0-21-15,0 21 0,0-22 0,0 22 16,0-21-16,0 21 0,0 0 16,-22-1-16,22 1 0,-21 0 0,0 21 15,0 0 1,0 0-16,0 0 0,21 21 15,-22 0-15,1 1 0,0 20 0,21-21 16,0 0-16,-21 22 0,0-22 0,21 21 16,0-21-16,0 22 0,-21-22 15,21 0-15,0 0 0,0 0 0,0 0 16,0 1-16,0-1 0,0 0 16,21 0-16,0-21 15,0 0-15,0 0 0,0 0 16,1 0-16,20 0 0,-21-21 15,0 0-15,0 21 0,-21-21 0,22-1 16,-1 1-16,-21 0 0,0 0 16,0 0-16,0 0 0,0-1 0,21 1 15,-21 0-15,0-21 0,0 21 16,0-1-16,0 1 0,0 0 0,0 0 16,0 0-16,0 0 0,21 21 31,-21 21-16,0 0 1,21 0-16,-21 0 0,21 0 16,-21 1-16,0-1 0,0 0 0,0 0 15,22 0-15,-22 0 0,0 1 16,21-1-16,-21 0 0,0 0 16,0 0-16,21 0 0,0-21 0,-21 22 15,21-22-15,0 0 0,-21 21 0,22-21 16,-1 0-16,0 0 0,21 0 15,-21 0-15,1 0 0,-1-21 0,21-1 16,-21 1-16,22 0 0,-22 0 0,21 0 16,-21 0-16,0-1 0,22-20 15,-22 21-15,0-21 0,-21 20 0,21-20 16,-21 21-16,21-21 0,-21 20 0,0 1 16,0 0-16,0 42 31,-21 0-31,0 1 15,21-1-15,0 0 16,0 0-16,0 0 0,0 0 0,0 1 16,0-1-16,21-21 0,0 21 0,-21 0 15,0 0-15,22 0 0,-22 1 0,21-22 16,0 21-16,-21 0 0,0 0 16,21-21-16,-21 21 15,-21-21 32,0 0-47,0-21 0,-1 21 16,1 0-16,21-21 0,-21 21 15,0 0 1,21 21 15,0 0-15,21-21-16,0 21 0,0-21 15,1 0-15,-1 22 0,0-22 0,0 0 16,0 0-16,0 0 0,22 0 16,-22 0-16,21 0 0,-21 0 0,22-22 15,-1 22-15,-21-21 0,0 0 16,22 0-16,-22 0 0,0 0 0,0-1 0,0-20 16,1 0-16,-1-1 15,0 1-15,0 0 0,0-22 0,0 1 16,-21-1-16,22 22 0,-1-22 0,0 22 15,-21 0-15,21-1 0,-21 22 16,21 0-16,-21 0 0,0 0 0,21 0 16,-42 42 15,0 0-31,21 0 0,-21 0 16,0 22-16,21-22 0,0 21 0,-21 0 15,21-20-15,-22 20 0,22 0 16,0 1-16,0-1 0,-21 0 0,21 1 15,0-1-15,0-21 0,-21 21 16,21-20-16,0 20 0,0-21 0,0 0 16,0 0-16,0 1 15,0-1-15,21-21 0,0 0 16,1 0-16,-1 0 16,0 0-1,-21-21-15,21-1 16,-21 1-16,21 0 0,-21 0 0,0 0 15,21 0-15,-21-1 0</inkml:trace>
  <inkml:trace contextRef="#ctx0" brushRef="#br0" timeOffset="87352.68">4635 10520 0,'0'0'15,"0"21"-15,22-21 31,-1 0-31,0 0 16,0 0-16,0 0 0,0 0 16,1 0-16,-1 0 0,0 0 0,0 0 15,-21-21-15,21 21 0,0 0 0,1-21 16,-1 21 0,0 0-16,0 0 15,-21-21-15,21 21 0,0 0 0,1 0 16</inkml:trace>
  <inkml:trace contextRef="#ctx0" brushRef="#br0" timeOffset="87672.5">5482 10414 0,'-21'0'15,"0"0"1,0 21 0,21 0-16,0 1 0,-22-1 15,22 0-15,0 0 0,0 0 0,-21 0 16,21 1-16,0 20 0,0-21 0,0 0 16,0 0-16,0 1 0,-21-1 15,21 0-15,0 0 0,0 0 16,0 0-1,0-42 1,0 0 0,21 0-16,-21 0 15,21-22-15,-21 22 0</inkml:trace>
  <inkml:trace contextRef="#ctx0" brushRef="#br0" timeOffset="87868.4">5419 10118 0,'0'0'0,"-43"-21"16,22 21-16,21 21 62,21 0-46,0-21-16,1 0 15</inkml:trace>
  <inkml:trace contextRef="#ctx0" brushRef="#br0" timeOffset="89068.81">5927 10372 0,'0'21'15,"0"0"-15,0 0 16,-22-21-16,22 21 0,-21 1 16,21-1-16,0 0 0,0 0 0,-21 0 15,21 0-15,0 1 0,-21-1 0,21 0 16,0 0-16,0 0 0,0 0 0,0 1 16,0-1-16,-21 0 0,21 0 15,0-42 32,0 0-47,0 0 0,0-1 16,0 1-16,21 0 0,-21-21 0,21-1 15,0 22-15,0-21 0,1 0 16,-22-1-16,21 1 0,0 21 16,0 0-16,0-22 0,0 43 0,-21-21 15,22 0-15,-1 21 0,0 0 0,0 0 16,0 21-16,-21 0 0,0 22 15,21-22-15,1 0 0,-22 21 16,0 1-16,0-22 0,21 21 0,0-21 16,-21 22-16,21-22 0,0 21 0,0-21 15,1 0-15,-1 1 0,0-1 0,0 0 16,0-21-16,0 0 0,1 21 16,-1-21-16,0 0 0,0 0 15,0 0-15,0-21 16,1 0-16,-22 0 0,21-1 15,0 1-15,-21 0 0,21-21 16,0 21-16,0-22 0,1 1 0,-1 0 16,0 20-16,0-20 0,0 0 0,0 21 15,1-22-15,20 22 0,-21 21 0,0-21 16,0 21-16,1 0 0,-1 0 16,0 0-16,0 21 0,0 0 0,-21 0 15,0 1-15,0-1 0,0 0 16,0 0-16,0 21 0,21-20 0,-21-1 0,0 0 15,22 0-15,-22 0 0,0 0 16,0 1-16,0-1 16,0-42 31,0-1-47,0 1 0,0 0 0,0 0 15,0 0-15,0 0 0,0-1 0,0 1 16,-22 0-16,1 0 0,21 0 15,-21 21-15,0-21 0,0 21 0,0 0 16,-1 0-16,1 0 0,-21 0 16,21 0-16,-22 0 0,22 21 0,0 0 15,-21 0-15,21 21 0,-1-20 16,1-1-16,0 21 0,0-21 0,21 22 16,0-1-16,0-21 0,0 0 0,0 22 15,0-22-15,0 0 0,0 0 0,0 0 16,21 0-16,0 1 0,0-1 15,1-21-15,-1 0 0,0 0 16,0 0-16,0 0 0,22 0 0,-22 0 16,0-21-16,0-1 0,21 22 0,-20-42 15,-1 21-15,0 0 0,0-22 0,0 1 16,22 0-16,-22-1 16,0-20-16,0-1 0,-21 22 0,21-21 15,0-1-15,-21 22 0,0-22 0,22 22 16,-22 0-16,21-1 0,-21 1 15,0 21-15,0-22 0,0 22 0,0 0 16,-21 21 0,21 21-16,-22 0 0,22 1 15,-21 20-15,0 0 0,21-21 16,0 43-16,0-22 0,0 1 0,-21 20 16,21-21-16,0 22 0,0-22 0,0 22 15,0-22-15,0 0 0,0 1 0,0-1 16,0 0-16,0-20 15,0-1-15,0 21 0,0-21 0,21 0 16,0 1-16,0-22 16,1 0-16,-1 0 15,0 0-15,0-22 0,0 1 16,0 0-16,22 0 0,-22 0 0</inkml:trace>
  <inkml:trace contextRef="#ctx0" brushRef="#br0" timeOffset="89944.31">7535 10583 0,'0'0'0,"-21"22"15,21-1 1,21-21 0,0 0-1,1 0-15,-1 0 0,0-21 16,0 21-16,0-22 0,0 22 0,1-21 15,-1 0-15,0 0 0,-21 0 0,0 0 16,21-1-16,-21 1 0,0 0 16,0 0-16,-21 21 15,0 0 1,0 0-16,-1 21 0,1 0 16,0 0-16,0 1 0,21-1 15,-21 21-15,21-21 0,-21 0 0,21 22 16,0-22-16,-22 21 0,22-21 0,0 1 15,0-1-15,0 21 0,0-21 0,22 0 16,-1 1-16,0-1 0,0 0 16,21-21-16,-20 21 0,-1-21 0,21 0 15,-21 21-15,0-21 0,1 0 0,-1 0 16,0 0-16,0 0 0,-21-21 0,21 21 16,0-21-16,-21 0 0,22 0 0,-1-1 15,-21 1-15,21-21 0,0 21 16,0-22-16,0 22 0,1-21 15,-1 21-15,0-22 0,0 22 0,0 0 16,0 0-16,1 0 0,-1 21 0,0 0 16,0-21-16,0 21 15,0 0-15,-21 21 0,0 0 16,0 0-16,0 0 0,0 0 16,0 1-16,0-1 0,0 0 0,0 0 15,0 0-15,0 22 0,0-22 16,-21 0-16,0 0 0,0 0 0,21 0 15,-21 1-15,0-22 0,21 21 0,-22-21 16,22 21-16,-21-21 16,42 0 15,1-21-31,-22 0 16,21-1-16,0 1 0,0 0 0,0-21 15,0 21-15,22-22 0,-22 1 16,0 0-16,0-1 0,0 1 0,1 0 15,-1 20-15,-21-20 0,0 21 0,21 0 16,-21 0-16,-21 42 16,0 0-1,21 0-15,-22 21 0,1-20 16,0 20-16,21-21 0,0 21 16,-21 1-16,21-22 0,-21 21 0,21-21 15,0 22-15,0-22 0,0 0 0,0 21 16,0-20-16,0-1 0,21 0 15,-21 0-15,21-21 0,0 0 16,-21 21-16,21-21 0,1 0 0,20 0 16,-21 0-16,0 0 0,0 0 0,1 0 15,-1-21-15,0 0 0,0 21 0,-21-21 16,0 0-16,21-1 0,-21 1 0</inkml:trace>
  <inkml:trace contextRef="#ctx0" brushRef="#br0" timeOffset="91303.68">9102 10414 0,'0'-21'0,"0"42"0,0-63 16,0 21-16,0-1 15,-22 22 1,1 0-16,0 0 0,0 0 15,0 0-15,0 0 16,21 22-16,-22-1 0,1 0 0,0 0 16,0 0-16,0 0 0,21 1 0,-21 20 15,-1-21-15,22 0 0,-21 22 16,21-22-16,0 0 0,-21 0 0,21 0 16,0 0-16,0 1 0,0-1 0,0 0 15,21-21-15,0 0 16,1 0-16,-1 0 0,0 0 15,0 0-15,0 0 0,22 0 16,-22 0-16,0 0 0,0-21 0,0 0 16,0 21-16,1-22 0,-1 1 0,-21 0 15,0 0-15,0 0 0,0 0 0,0-1 16,0 1-16,0 0 0,-21 0 16,-1 0-16,1 21 0,0-21 0,0-1 15,0 22-15,0 0 0,-1 0 16,1 0-16,21 22 31,21-22-15,1 0-16,20 0 0,-21 0 15,21 0-15,-20 0 0,20 0 0,0 0 16,22 0-16,-22-22 0,0 1 16,1 0-16,-1 21 0,0-21 0,1 0 15,-1 0-15,0-1 0,-20 1 0,-1 21 16,0-21-16,0 0 0,-21 0 0,0 0 15,0-1-15,21 22 16,-21-21-16,-21 42 47,21 1-47,0-1 0,0 0 16,0 21-16,-21-21 0,21 22 15,0-22-15,-21 21 0,21 1 0,0-1 16,0 0-16,0 1 0,0-1 0,0 0 15,0 1-15,0-1 0,0 0 0,0 1 16,0-1-16,0 0 0,0 22 0,0-22 16,0 22-16,0-1 0,0 1 15,0-1-15,0 1 0,0-1 0,0 1 16,0-22-16,0 21 0,-21 1 0,21-22 16,-22 22-16,1-22 0,21 22 0,0-22 15,-21 0-15,0 1 0,21-1 0,-21 0 16,21 1-16,-21-22 0,-1 21 0,22-21 15,-21 0-15,0 22 0,0-22 16,0 0-16,0-21 0,-1 21 0,-20 0 16,21-21-16,0 0 0,-22 22 15,22-22-15,-21 0 0,21 0 0,-22 0 16,1-22-16,0 1 0,-22 0 0,22 0 16,0 0-16,-1-22 0,22 1 0,-21 0 15,21-22-15,-22 22 0,22-22 0,21 1 16,0-1-16,0 22 0,0-21 0,0-1 15,0 22-15,0-22 0,0 22 16,0-22-16,21 22 0,22-21 16,-22 20-16,0 1 0,21-22 0,-21 22 15,22 0-15,-1 21 0,-21-22 0,22 1 16,-1 0-16,21 20 0,-20 1 0,-1-21 16,0 21-16,1 0 0,-1-1 0,-21 1 15,22 21-15,-22-21 0,0 21 16,0 0-16,0 0 0,0 0 47,-21-21-47,0 0 15</inkml:trace>
  <inkml:trace contextRef="#ctx0" brushRef="#br0" timeOffset="93384.36">11197 9504 0,'0'0'0,"21"0"0,-21-21 16,-21 21 15,0 0-31,0 21 16,0 0-16,-22 0 0,1 22 0,0-1 15,-1 0-15,1 1 0,0-1 0,-1 21 16,1 1-16,0-1 0,20-20 0,-20 20 15,21 1-15,-21-1 0,20 1 16,22 20-16,0-20 0,0-1 0,0-20 16,0 20-16,0 1 0,0-22 0,22 0 15,-22 1-15,21-1 0,21-21 16,-21 22-16,0-22 0,22 0 0,-22 0 16,21 0-16,1 0 0,-22-21 0,21 22 15,0-22-15,1 0 0,-22 0 16,21 0-16,1 0 0,-22 0 0,21-22 15,0 1-15,-20 0 0,20 0 0,-21 0 16</inkml:trace>
  <inkml:trace contextRef="#ctx0" brushRef="#br0" timeOffset="93812.11">11747 10075 0,'0'0'0,"-21"0"0,0 0 0,0 0 16,0 22-16,0-22 0,21 21 16,-22 21-16,1-21 0,0 0 15,0 22-15,21-1 0,-21 0 0,0-20 16,21 20-16,0 0 0,0 1 0,0-22 16,0 21-16,0 0 0,0-20 0,0-1 15,0 0-15,21 0 0,0 0 0,0 0 16,0-21-16,0 0 0,1 0 15,-1 0-15,21 0 0,-21 0 0,0 0 16,1 0-16,-1 0 0,0-21 0,0 0 16,0 0-16,-21 0 0,21-22 0,-21 22 15,0-21-15,0 0 0,0 20 16,0-20-16,0 0 0,0-1 0,0 1 16,-21 0-16,21 21 0,-21-22 15,0 22-15,0 0 0,0 21 0,-1 0 16,1-21-16,0 21 0,0 0 0,0 0 15,0 21-15,-1 0 0,1-21 16,0 21-16,21 0 0,0 1 16,0-1-16,0 0 0,0 0 15,21-21-15,0 0 16,1 0-16,20 0 0</inkml:trace>
  <inkml:trace contextRef="#ctx0" brushRef="#br0" timeOffset="94739.58">12340 9779 0,'0'0'0,"0"-21"0,0 0 0,-21 21 32,0 21-32,0 0 15,21 0-15,-22 22 0,1-22 16,0 21-16,0 0 0,21 1 0,-21-1 15,0 0-15,21 1 0,0-1 0,-22 0 16,22 1-16,-21 20 0,21-20 16,0-1-16,0-21 0,0 21 0,0 1 15,0-22-15,0 0 0,0 21 0,0-20 16,0-1-16,0 0 0,0-42 47,0 0-47,21-1 15,1 1-15,-1 0 0,-21-21 0,21 21 16,21-1-16,-21-20 0,1 21 16,20 0-16,-21 21 0,0-21 0,0 21 15,1-22-15,-1 22 0,0 0 0,0 0 16,-21 22-16,0-1 0,21-21 0,-21 21 16,0 0-16,0 0 0,0 0 15,0 1-15,0-1 0,0 0 16,0 0-16,-21 0 0,21 0 0,0 1 15,-21-1-15,0 0 0,0 0 0,-1-21 16,1 21-16,0 0 0,0-21 0,0 0 16,0 0-16,21 22 0,-22-22 15,44 0 32,-1 0-47,0 0 0,0 0 16,0 0-16,22 0 0,-22 0 0,21 0 15,0 0-15,1-22 0,-1 22 0,22 0 16,-22-21-16,0 0 0,22 21 0,-22-21 16,-21 0-16,22 0 0,-22-1 15,0 1-15,0 0 0,0 0 0,0 0 16,-21 0-16,22-1 0,-22 1 0,0 0 16,0 0-16,-22 21 31,1 21-16,21 0-15,0 0 0,0 1 0,-21 20 16,21-21-16,-21 0 0,21 22 16,-21-1-16,21-21 0,0 21 0,0 1 15,0-1-15,0-21 0,0 22 0,0-1 16,0 0-16,0 22 0,0-22 0,0 0 16,0 1-16,0 20 0,0-20 0,0 20 15,0-21-15,0 1 0,0-1 0,0 0 16,-21 1-16,-1-1 0,1-21 0,21 22 15,-21-22-15,0 0 0,0 0 0,0 0 16,-1 0-16,1 1 0,0-22 0,0 0 16,0 0-16,0 0 15,21-22 1,0 1 0,0 0-16,0 0 0,0 0 15,0 0-15,21-1 0,-21 1 0,21-21 16,0 21-16,0-22 0,-21 1 0</inkml:trace>
  <inkml:trace contextRef="#ctx0" brushRef="#br0" timeOffset="94968.45">12996 10118 0,'0'0'0,"-21"0"0,0 0 0,21-21 15,-21 21-15,0 0 16,42 21 47,0-21-63,0 0 0,0 0 15,0 21-15</inkml:trace>
  <inkml:trace contextRef="#ctx0" brushRef="#br0" timeOffset="95316.25">13208 10435 0,'0'0'0,"0"21"0,0 22 16,0-22-16,21-21 0,0 0 16,0 0-16,1 0 0,-1 0 0,0 0 15,0 0-15,0 0 0,0-21 0,1 0 16,-1 21-16,0-22 0,0 1 0,0-21 15,0 21-15,-21 0 0,0-1 16,22 1-16,-22 0 0,0 0 0,0 0 16,0 0-16,-22 21 15,1 0-15,0 0 16,0 0-16,0 21 0,0 0 0,-1 0 16,1 0-16,0 0 0,21 22 0,0-22 15,-21 21-15,21-21 0,-21 22 0,21-22 16,0 21-16,0-21 0,0 1 15,0-1-15,0 0 0,0 0 0,21-21 16,0 21-16,0-21 0,0 0 16,1 0-16,-1 0 0,0 0 0,0 0 15,0 0-15,0 0 0,1-21 0,20 0 16,-21 21-16,0-21 0</inkml:trace>
  <inkml:trace contextRef="#ctx0" brushRef="#br0" timeOffset="95903.91">14055 10160 0,'0'0'16,"0"-21"-16,0 0 0,0 0 15,-22 21 1,1 0-16,0 0 0,21 21 16,-21 0-16,0 0 0,0 0 0,21 0 15,-22 1-15,1 20 0,0-21 16,21 21-16,-21 1 0,21-1 0,0-21 15,0 22-15,-21-22 0,21 21 0,0-21 16,0 22-16,0-22 0,0 0 0,21 0 16,-21 0-16,21-21 0,0 21 0,0-21 15,22 0 1,-22 0-16,0 0 0,0 0 0,22 0 0,-22-21 16,0 0-16,0 0 0,0 0 0,22 0 15,-22-22-15,0 1 0,0 0 0,21-1 16,-20 1-16,-1 0 0,0-22 0,0 22 15,0-22-15,0 22 0,1 0 0,-1-1 16,0-20-16,-21 42 0,0-22 16,21 22-16,-21-21 0,0 21 0,0-1 15,0 1-15,-21 21 32,0 21-32,0 1 0,21-1 0,-22 0 15,1 0-15,0 21 0,21 1 0,-21-22 16,0 21-16,21 1 0,0-1 15,-21 0-15,21 1 0,-22-1 0,22 0 16,0 1-16,0-1 0,0 0 0,0 1 16,0-1-16,0-21 0,0 21 0,22-20 15,-22-1-15,21 0 0,0 0 0,0 0 16,0 0-16,0-21 16,1 0-16,-1 0 0,0 0 15,0 0-15,0 0 16,0 0-16,-21-21 0,22 21 0,-1-21 15,0 0-15,-21 0 0,21 0 16,-21-1-16,21 1 0,-21 0 0,0-21 16,0 21-16</inkml:trace>
  <inkml:trace contextRef="#ctx0" brushRef="#br0" timeOffset="96163.76">14414 10245 0,'-21'0'15,"21"21"1,21-21 0,1 0-1,-1 0-15,0 0 16,0 0-16,0 0 16,0 0-16,1 0 0,-1-21 31,0 21-31,-21-21 15,0-1 1,0 1-16,0 0 16</inkml:trace>
  <inkml:trace contextRef="#ctx0" brushRef="#br0" timeOffset="96751.97">14859 9525 0,'0'0'0,"-21"-21"0,0 21 15,21 21 16,0 0-15,0 0-16,0 1 16,21-1-16,0 0 0,0 0 15,0 0-15,0 0 0,1 1 16,-1-1-16,0 0 0,0 0 16,0-21-16,-21 42 0,21-20 0,1-1 15,-22 0-15,0 21 0,0-21 0,0 22 16,21-22-16,-21 21 0,0 1 15,0-1-15,0 0 0,0 1 0,0-1 16,0 0-16,0 1 0,0-1 0,0 0 16,0 1-16,-21-1 0,-1 0 15,22-21-15,-21 22 0,0-22 0,0 21 16,0-21-16,0 1 0,-1 20 0,1-21 16,0 0-16,-21 0 0,21-21 0,-1 22 15,1-1-15,0 0 0,-21 0 0,21-21 16,-1 21-16,1 0 0,0-21 0,21 22 15,-21-22-15,0 0 0,21 21 0,-21-21 16,-1 0 0,22-21 46</inkml:trace>
  <inkml:trace contextRef="#ctx0" brushRef="#br0" timeOffset="105059.3">1206 12806 0,'0'0'0,"-21"0"0,0 0 0,0 0 15,0 0-15,0 0 0,-1 0 0,1 0 16,0 0 0,42 0-1,0 0 1,1-21-16,20 21 0,0-21 0,1 21 16,-1-22-16,21 22 0,-20 0 15,-1-21-15,0 21 0,1 0 16,-1 0-16,-21 0 0,0 0 15,-42 21 1,0 1 0,-21-22-16,-1 21 0,1 0 0,0-21 15,-22 21-15,22 0 0,0-21 16,-1 0-16,1 21 0,21-21 0,0 0 16,-22 0-16,22 0 0,21 22 15,-21-22-15,0 0 0,21 21 31,-21-21-31,21 21 16,-22 0-16,22 0 16,-21-21-16,21 21 0,0 1 15,0-1-15,-21 0 0,21 0 0,0 0 16,-21 0-16,21 1 0,0-1 16,0 0-16,0 0 0,-21 0 0,21 0 15,-21-21 1,21-21 31,21 21-47,0-21 0,0 0 15,0 21-15,-21-21 0,21 21 16,1 0-16,-1-21 0,0 21 16,0 0-16,21 0 0,-20 0 15,-1 0-15,21 0 0,-21 21 16,22-21-16,-22 21 0,0 0 0,0 21 15,0-20-15,0-1 0,-21 0 16,0 21-16,0-21 0,0 1 0,0 20 16,0-21-16,-21 0 0,0 0 15,0 1-15,0-1 0,-22 0 0,22 0 16,0 0-16,0-21 0,0 0 16,0 0-16,-1 0 0,1 0 0,0 0 15,0 0-15,0 0 0,0 0 16,-1 0-1,1 0 1,21-21-16,0 0 31,0 0-31,0 0 16</inkml:trace>
  <inkml:trace contextRef="#ctx0" brushRef="#br0" timeOffset="105363.58">1947 13420 0,'0'-21'15,"0"-1"1,0 1-16,0 0 15,0 0 1,-21 21 0,0 21-1,21 0 1,0 0-16,0 1 16,21-22-1,0 0 1,0 0-16,1 0 0,-1 0 0</inkml:trace>
  <inkml:trace contextRef="#ctx0" brushRef="#br0" timeOffset="106014.21">3133 13441 0,'0'-21'16,"21"21"-16,-21-21 0,0-1 15,21 1-15,0 0 0,-21 0 0,21 0 16,0 0-16,1-1 0,-22 1 0,21-21 15,-21 21-15,0 0 0,0-22 16,0 22-16,0 0 0,0-21 0,0 20 16,0 1-16,-21 0 15,-1 21-15,1 0 0,0 0 16,0 0-16,0 21 0,0-21 0,-1 21 16,1 1-16,0-1 0,0 0 0,0 0 15,21 0-15,0 22 0,0-22 16,0 0-16,0 0 0,21 0 15,0-21 1,0 0-16,0 0 0,1 0 0,-1-21 16,21 21-16,-21-21 0,22 0 0,-22 0 15,21-1-15,-21 1 0,22 0 16,-22 0-16,21 0 0,-21-22 0,0 22 16,1 0-16,-1 0 0,0 0 15,-21 0-15,0 42 31,0 0-31,0 0 16,0 21-16,0-20 0,0 20 16,0 0-16,0 1 0,0-22 0,0 21 15,0 0-15,0-20 0,21-1 0,0 21 16,-21-21-16,21 0 0,1 1 16,-1-1-16,0 0 0,0-21 15,0 0-15,0 0 0,1 0 16,-1 0-16,0 0 0,0 0 15,0-21-15,-21 0 0,21-1 16,1 1-16</inkml:trace>
  <inkml:trace contextRef="#ctx0" brushRef="#br0" timeOffset="107100.39">4106 13123 0,'0'22'15,"0"-1"-15,21-21 16,1 0 0,-1 0-16,0 0 15,0-21-15,0 21 0,0-22 0,22 1 16,-22 0-16,0 0 0,0 0 0,0 0 16,1 21-16,-22-22 0,0 1 0,0 0 15,0 0-15,0 0 0,0 0 16,-22-1-16,1 22 15,0 0-15,0 0 0,-21 0 0,20 22 16,1-1-16,0 0 0,0 0 16,0 0-16,0 22 0,21-22 0,0 0 15,0 21-15,0-21 0,0 22 0,0-22 16,0 0-16,0 21 16,0-20-16,0-1 0,21-21 0,0 21 15,0 0-15,0-21 0,0 0 0,22 21 16,-22-21-16,21 0 0,-21 0 0,22 0 15,-1 0-15,0 0 0,-20-21 16,20 21-16,0-21 0,1 0 0,-1 0 16,-21-1-16,0 1 0,22 0 0,-22 0 15,0 0-15,-21-22 0,21 22 16,-21 0-16,21 0 0,-21-21 0,0 20 16,0 1-16,0 0 0,0 42 46,0 0-46,0 1 0,0-1 0,0 0 16,0 0-16,0 0 0,0 0 0,0 1 16,0-1-16,0 0 0,-21 0 15,21 21-15,0-20 0,0-1 16,0 0-16,0 0 0,0 0 16,0 0-1,0-42 16,0 0-31,0 0 0,0 0 16,0 0-16,21-1 0,-21-20 16,21 21-16,1-21 0,-1 20 15,-21-20-15,21 21 0,0-21 0,0 20 16,0 1-16,1 0 0,-1 0 16,0 0-16,0 21 0,0 0 0,0 0 15,1 0-15,-1 0 0,0 0 0,0 21 16,0-21-16,0 21 0,1 0 15,-22 22-15,21-22 0,0 0 0,-21 0 16,0 0-16,0 22 0,0-22 0,21 0 16,-21 0-16,0 21 0,0-20 0,0-1 15,0 0-15,0 0 16,0 0-16,0 0 16,0-42 15,0 0-31,0 0 15,0 0-15,0 0 0,0-1 0,0 1 16,21 0-16,-21-21 0,21 21 0,1-22 16,-1 22-16,0-21 0,21 21 15,-21-22-15,1 22 0,20 0 0,-21 0 16,21 0-16,-20 21 0,20 0 0,-21 0 16,21 0-16,-20 0 0,-1 0 0,0 21 15,0 0-15,-21 0 0,0 0 16,21 22-16,-21-22 0,0 21 0,0-21 15,0 22-15,0-22 0,0 21 16,0-21-16,-21 0 0,21 1 16,0 20-16,-21-21 0,21 0 0,-21-21 15,21 21-15,-21 1 0,21-1 16,21-21 0,0-21-1,0-1-15,0 1 0,0 0 0</inkml:trace>
  <inkml:trace contextRef="#ctx0" brushRef="#br0" timeOffset="108430.26">6329 12933 0,'0'0'0,"0"-21"0,0 0 16,0-22-1,0 64 16,-21 1-31,-1-1 0,22 0 16,-21 0-16,21 21 0,0-20 16,-21 20-16,0-21 0,21 0 0,-21 22 15,21-22-15,0 0 0,0 0 0,0 0 16,0 0-16,0 1 0,0-1 16,0 0-16,0 0 0,21-21 15,0 0-15,0 21 0,22-21 16,-22 0-16,21 0 0,0 0 0,1 0 15,-1 0-15,0 0 0,1-21 0,-22 21 16,21-21-16,1 0 0,-22 0 16,0-1-16,21 1 0,-21 0 0,1 0 15,-22-21-15,0 20 0,21-20 0,-21 0 16,0-1-16,0 1 0,0 0 0,-21-1 16,-1 1-16,1 21 0,-21-21 15,21 20-15,-22 1 0,22 0 0,-21 21 16,0 0-16,20 0 0,-20 0 0,21 21 15,-21 0-15,20 1 0,-20-1 16,21 21-16,0 0 0,-22-20 16,43 20-16,-21 0 0,21-21 0,-21 22 15,21-22-15,0 21 0,0-21 0,0 22 16,21-22-16,0 0 0,1 0 16,-1-21-16,0 21 0,21 1 0,-21-22 15,22 0-15,-22 0 0,21 0 0,1 0 16,-1 0-16,0 0 0,1-22 0,-22 1 15,21 21-15,0-21 0,1 0 16,-1 0-16,-21 0 0,22-22 0,-22 22 16,21 0-16,-21 0 0,0-22 15,1 22-15,-1 0 0,0 0 0,0 0 16,0 0-16,-21-1 16,21 22-16,-21 22 15,0-1 1,0 0-16,0 0 0,0 0 0,0 0 15,0 1-15,0-1 0,0 0 16,0 0-16,0 0 0,0 0 0,0 1 16,0-1-16,0 0 0,22 0 0,-22 0 15,21 0-15,0 1 0,0-1 16,0-21-16,0 21 0,1-21 16,-1 0-16,0 21 0,0-21 15,0 0-15,0 0 0,1 0 0,-1-21 16,0 0-16,0 0 15,-21-1-15,21 1 0,0 0 16,-21 0-16,22-21 0,-1 20 0,0-20 16,0 0-16,0 21 0,0-22 0,1 22 15,-1 0-15,0 0 0,-21 0 16,21-1-16,0 1 0,0 21 16,1 0-1,-22 21-15,0 1 16,0-1-16,0 0 15,0 21-15,-22-21 0,22 1 16,-21-1-16,21 21 0,0-21 0,0 0 16,0 1-16,-21-1 0,21 0 0,0 0 15,0 0-15,0 0 0,0 1 16,0-1-16,0 0 0,21-21 16,0 21-16,1-21 0,-1 0 15,21 0-15,0 0 0,-20 0 0,20 0 16,0 0-16,1 0 0,-1 0 15,-21 0-15,21 0 0,1-21 0,-22 0 16,0 21-16,0-21 0,0-1 0,1 1 16,-1 0-16,-21-21 0,21 21 15,-21-1-15,0-20 0,21 21 16,-21 0-16,0 0 0,0-1 0,0 1 16,0 0-16,-21 21 15,0 0-15,0 0 0,-1 0 0,1 21 16,0 0-16,0 1 0,0-1 15,21 0-15,-21 0 0,-1 0 0,22 0 16,-21 22-16,21-22 0,0 0 0,0 0 16,0 0-16,-21 1 0,21-1 15,0 0-15,0 0 0,0 0 16,0 0-16,0 1 16,21-22 15,0 0-16,1 0-15,-1 0 0,0 0 16,-21-22-16,21 1 16,-21 0-16,21 21 0,-21-21 15,21 0-15</inkml:trace>
  <inkml:trace contextRef="#ctx0" brushRef="#br0" timeOffset="109963.61">8911 12764 0,'0'0'0,"21"-22"0,-21 1 32,-21 21-1,0 0-16,0 0-15,0 21 0,21 1 0,-22-1 16,1 0-16,0 0 0,0 0 16,21 22-16,-21-1 0,0-21 0,21 21 15,-22 1-15,22-1 0,-21-21 0,21 22 16,0-22-16,0 0 16,0 21-16,0-21 0,0 1 0,0-1 15,0 0-15,0 0 0,0 0 0,0 0 16,0 1-16,0-1 15,21-21 1,1 0-16,-1 0 16,0 0-16,0 0 15,0 0-15,0 0 0,1 0 0,-1-21 16,0 21-16,21-22 0,-21 22 16,1-21-16,-1 21 0,0-21 15,21 21-15</inkml:trace>
  <inkml:trace contextRef="#ctx0" brushRef="#br0" timeOffset="110455.94">9652 12615 0,'0'0'16,"0"-21"-16,0 42 62,21 1-46,0-1-16,-21 0 0,21 0 15,1 21-15,-22-20 0,0-1 16,21 0-16,0 21 0,-21-21 16,21 22-16,-21-22 0,0 21 0,0-21 15,0 22-15,0-22 0,0 0 16,0 21-16,0-20 0,0-1 0,0 21 16,-21-21-16,0 0 0,0 1 0,-1-1 15,1 0-15,0 0 0,21 0 16,-21-21-16,0 21 0,0 1 0,-1-22 15,1 21-15,21 0 16,-21-21-16,0 0 0,21 21 0,-21-21 16,0 0-1,-1 0 1,22-21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7F45-7B8D-4967-8AB6-EFA143BDD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7654-82D7-4BFB-8ACC-8A560101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6205-3DBB-4075-ACBB-36D3F4B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8107-CA7E-4EC8-8782-54389E2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BB0D-4D83-4D24-9DC0-8E4BA4EF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94DB-C323-4895-8B64-54E0FEE0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E7A17-AB4F-4AE8-84D5-830EAEC0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DADC-B342-4E23-8B89-A7049E5E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F704-5CC9-4FA4-AE9D-8D3F29A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6022-8E7C-4FA6-AE5E-1D4B0909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1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598FB-CECA-47EC-A325-B034819DD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8850-BB9A-442E-BD8F-577D2F2D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9D0C-52BE-4C08-92A2-2CC18BCA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B8C8-6A22-4AB7-A21F-7D35BB6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3F62-2980-4707-B14F-790D3C3F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796-8DF9-4D94-AC7E-EAC4287C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B20F-AD68-45D5-852A-BDB0186F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3A59-F70D-46D4-9C89-7E6F9522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908-FF0D-420F-90FE-574E257E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3065-9DFD-4066-A929-4D09949D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6A42-8DAA-4257-AB0B-55AB40FE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5C49-6B60-419E-9B73-DE386E60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AAE8-F8BF-46D6-B13F-F92F53B0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4936-B552-4799-809B-D063A04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D09C-8A09-418A-BAA4-BBCAB29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8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CB9-1278-4FF0-A701-C5D2522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1AAA-5886-4AC5-B06A-03E73CF7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111B-7864-4E76-A81A-82F97246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36E09-08BF-46A0-8B69-F24E32C9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3EF6-3BA8-4A88-8108-8758AA04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0C60F-8AB4-4377-851F-E4DCB91A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AE93-801F-4D4A-BE69-276C54FD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4FC7-105D-4EBA-8C96-96CD8655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7D1B-A4F8-421C-9B90-92A06514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3EE50-99F0-4FCC-9347-60452EED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37C6C-B54C-43D1-8209-08C684FF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3C68-0A9B-43CE-9706-4441356E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345D3-7172-4805-A5F8-2A33686F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6C67D-40F1-40DD-B951-2E05579B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6516-30BC-4BD1-A315-87E54ACA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E95AF-969E-4484-B401-F5436E3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E7ED9-3766-4771-B482-C135A28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769A-3B02-43DE-8770-182DEF96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7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845C5-F8EE-460C-A89B-D99A86F1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7DC28-6CA2-4BBF-8890-C4CEAD5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1B0BB-4BC2-4CE0-B216-F7E37845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8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DE1A-C0AB-425D-BB07-98DDE1F2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0C60-22E7-42A0-9097-12B9CFED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238D-4D51-42F7-A549-F0B75607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EA59-491D-4EA7-A15C-78E6603F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9CF-9A88-464D-88E7-C93F36B6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848A-F39D-4860-8E32-94955FA3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057D-E185-406C-8A60-5543FF53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89D62-6817-441D-A331-A08EC19AD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0C192-3D0E-4B9B-8A21-E0A3F4CF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E7E2-DCB4-4EFD-B231-567C09B0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1A06-F0FA-4D53-B975-4661B6DD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4FAC-7B22-4969-939C-5B662EA3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785EA-D373-4261-91BF-BB5EBFA4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CA6B-8823-428D-8105-FD12C1E0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C73-C02D-4020-98CD-5651D3FB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A7CF-AB2F-42C0-A8CA-65E33A31D31F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0CFA-24F9-4539-93DE-13FACC022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214C-3157-485E-961D-34F8D6CB4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9BD5-9993-458A-A768-2BA68B36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B89B71-0571-44EE-A388-694C3DE1411D}"/>
                  </a:ext>
                </a:extLst>
              </p14:cNvPr>
              <p14:cNvContentPartPr/>
              <p14:nvPr/>
            </p14:nvContentPartPr>
            <p14:xfrm>
              <a:off x="22680" y="198000"/>
              <a:ext cx="847404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B89B71-0571-44EE-A388-694C3DE14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88640"/>
                <a:ext cx="849276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93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9CCE8-5803-42DC-8C0B-BCA1AC7B91AA}"/>
                  </a:ext>
                </a:extLst>
              </p14:cNvPr>
              <p14:cNvContentPartPr/>
              <p14:nvPr/>
            </p14:nvContentPartPr>
            <p14:xfrm>
              <a:off x="1851480" y="297360"/>
              <a:ext cx="8550000" cy="473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9CCE8-5803-42DC-8C0B-BCA1AC7B91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2120" y="288000"/>
                <a:ext cx="856872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2E716D-69F4-4612-BB37-1D9B58A60D6A}"/>
                  </a:ext>
                </a:extLst>
              </p14:cNvPr>
              <p14:cNvContentPartPr/>
              <p14:nvPr/>
            </p14:nvContentPartPr>
            <p14:xfrm>
              <a:off x="182880" y="68760"/>
              <a:ext cx="934236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2E716D-69F4-4612-BB37-1D9B58A60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9400"/>
                <a:ext cx="936108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9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7845DC-BAC0-48BF-9F84-3D2ED4C123A0}"/>
                  </a:ext>
                </a:extLst>
              </p14:cNvPr>
              <p14:cNvContentPartPr/>
              <p14:nvPr/>
            </p14:nvContentPartPr>
            <p14:xfrm>
              <a:off x="144720" y="373320"/>
              <a:ext cx="922068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7845DC-BAC0-48BF-9F84-3D2ED4C12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63960"/>
                <a:ext cx="923940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6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6717BE-2EDE-4C38-A5E3-BD08229200F2}"/>
                  </a:ext>
                </a:extLst>
              </p14:cNvPr>
              <p14:cNvContentPartPr/>
              <p14:nvPr/>
            </p14:nvContentPartPr>
            <p14:xfrm>
              <a:off x="0" y="320040"/>
              <a:ext cx="970056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6717BE-2EDE-4C38-A5E3-BD0822920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10680"/>
                <a:ext cx="971928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69B7C-F6FA-48EC-A5A4-48A80B7BDB1C}"/>
                  </a:ext>
                </a:extLst>
              </p14:cNvPr>
              <p14:cNvContentPartPr/>
              <p14:nvPr/>
            </p14:nvContentPartPr>
            <p14:xfrm>
              <a:off x="1249560" y="236160"/>
              <a:ext cx="67744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69B7C-F6FA-48EC-A5A4-48A80B7BD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226800"/>
                <a:ext cx="67932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FAFE0-9328-4F8D-83F0-40EA68B7B157}"/>
                  </a:ext>
                </a:extLst>
              </p14:cNvPr>
              <p14:cNvContentPartPr/>
              <p14:nvPr/>
            </p14:nvContentPartPr>
            <p14:xfrm>
              <a:off x="1165680" y="1645920"/>
              <a:ext cx="721656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FAFE0-9328-4F8D-83F0-40EA68B7B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1636560"/>
                <a:ext cx="723528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17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C82FFE-5E9C-4E02-8E5A-E69F41031B93}"/>
                  </a:ext>
                </a:extLst>
              </p14:cNvPr>
              <p14:cNvContentPartPr/>
              <p14:nvPr/>
            </p14:nvContentPartPr>
            <p14:xfrm>
              <a:off x="1905120" y="678240"/>
              <a:ext cx="6850440" cy="23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C82FFE-5E9C-4E02-8E5A-E69F41031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760" y="668880"/>
                <a:ext cx="6869160" cy="23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1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EE2720-E7CC-422F-B226-049F3841B6FE}"/>
                  </a:ext>
                </a:extLst>
              </p14:cNvPr>
              <p14:cNvContentPartPr/>
              <p14:nvPr/>
            </p14:nvContentPartPr>
            <p14:xfrm>
              <a:off x="0" y="236160"/>
              <a:ext cx="1139976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EE2720-E7CC-422F-B226-049F3841B6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1141848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1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678-9998-441F-8170-4474E6F8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539-9AF6-43CE-9583-A7C5B614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3AC7C8-2EBE-4401-9693-62BB6EE2993B}"/>
                  </a:ext>
                </a:extLst>
              </p14:cNvPr>
              <p14:cNvContentPartPr/>
              <p14:nvPr/>
            </p14:nvContentPartPr>
            <p14:xfrm>
              <a:off x="175320" y="182880"/>
              <a:ext cx="821448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3AC7C8-2EBE-4401-9693-62BB6EE299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73520"/>
                <a:ext cx="823320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41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2020-11-18T03:06:23Z</dcterms:created>
  <dcterms:modified xsi:type="dcterms:W3CDTF">2020-11-18T04:11:21Z</dcterms:modified>
</cp:coreProperties>
</file>