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07:29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2561 0,'21'0'15</inkml:trace>
  <inkml:trace contextRef="#ctx0" brushRef="#br0" timeOffset="243.86">2836 2392 0,'-21'0'0,"21"-21"31,-21 21-15,21-21-16</inkml:trace>
  <inkml:trace contextRef="#ctx0" brushRef="#br0" timeOffset="1784.73">2879 1461 0,'0'0'16,"0"-22"-16,0 44 78,21-22-63,-21-22 79,0 1-78,0 0-1,0 0-15,0 42 172,0 0-141,0 0 32,21-21-32,0 0-31,0 0 16,0 0-1,1 0-15,-1 0 0,0 0 16,0 0-16,0 0 16,0 0-16,1 0 0,-1 0 0,0 0 15,0 0-15,0-21 0,0 21 0,1 0 16,-1-21-16,0 21 0,0-21 16,21 21-16,-20-21 0,-1 0 0,0 21 15,0-22-15,0 1 0,0 21 16,-21-21-16,0 0 0,22 21 0,-22-21 15,21 0-15,-21-1 16,0 1-16,0 0 16,0 0-1,-21 21-15,-1 0 16,1 0-16,0 0 0,-21 0 0,21 0 16,-22 0-16,22 0 0,-21 21 15,21-21-15,-22 21 0,22 0 0,-21 1 16,-1-1-16,22 0 0,0 0 15,-21 0-15,21 0 0,-1 22 0,1-22 16,0 21-16,0-21 0,0 22 0,0-22 16,21 21-16,0 1 0,0-1 15,-22 0-15,22-21 0,0 22 0,0-22 16,0 21-16,0-21 0,22 1 16,-22-1-16,21 0 0,0 0 15,0-21-15,0 21 0,0-21 0,1 0 16,-1 0-16,0 0 0,0 0 15,0 0-15,0 0 0,1 0 0,-1 0 16,-21-21-16,21 21 0,0-21 16,-21 0-16,0 0 15,-21 21 1,0 0-16,0 0 0,-1 21 16,1 0-16,-21 0 0,21 0 15,-22 0-15,22 1 0,-21 20 16,0-21-16,20 21 0,-20-20 0,21 20 15,0 0-15,-22 1 0,22-1 0,0-21 16,21 21-16,0 1 0,0-1 16,0 0-16,0-20 0,0 20 0,0-21 15,0 0-15,0 0 0,0 1 16,21-1-16,0 0 0,1-21 0,-1 21 16,0-21-16,0 0 0,0 0 15,0 0-15,1 0 16,-1 0-16,0 0 0,0 0 15,0-21-15,0 21 0,1-21 16,-1 0-16,0-1 0,0 1 16,21 0-16,-20 0 0,20-21 0,0 20 15</inkml:trace>
  <inkml:trace contextRef="#ctx0" brushRef="#br0" timeOffset="2400.62">3577 2201 0,'0'0'16,"0"-21"-16,0 0 0,0 0 16,0 0-16,0 0 0,0-1 15,0 1-15,21 0 16,0 0-16,1 0 0,-1 0 16,0-1-16,0 22 0,0-21 0,22 0 15,-22 21-15,21 0 0,-21 0 16,0 0-16,1 0 0,-1 0 0,0 21 15,0 0-15,0 1 0,0-1 16,1 0-16,-22 0 0,21 21 0,-21-20 16,0-1-16,0 21 0,0-21 0,-21 22 15,-1-22-15,1 21 0,0-21 16,0 0-16,0 22 0,0-22 0,-1 0 16,1 0-16,-21 0 0,21 1 0,21-1 15,-21 0-15,-1-21 16,22-21 15,0 0-31,0-1 16,22 1-16,-1 0 0,0-21 0,0 21 15,0-1-15,22-20 0,-22 0 0,0 21 16,21-22-16,-21 1 0,1 21 16,20-22-16,-21 22 0,0 0 0,0 0 15,1 0-15,-1 0 0,-21-1 16,0 44 15,0-1-31,-21 0 0,-1 0 16,1 21-16,0-20 0,0 20 15,0-21-15,21 21 0,-21-20 0,-1-1 16,22 21-16,-21-21 0,21 0 16,0 1-16,0-1 0,0 0 0,0 0 15,0 0-15,0 0 0,0 1 16,21-22-16,1 0 15,-1 0-15,0 0 0,0 0 0,0 0 16,0 0-16,22-22 0,-22 22 0,21-21 16</inkml:trace>
  <inkml:trace contextRef="#ctx0" brushRef="#br0" timeOffset="2744.44">4911 1926 0,'0'0'16,"-64"-42"-16,43 42 15,0 0-15,0 0 0,-1 0 16,1 0-16,0 0 0,0 0 0,-21 21 16,20 0-16,1 0 0,0 1 0,0 20 15,0-21-15,0 21 0,-1-20 16,1 20-16,0-21 0,21 21 15,0-20-15,-21 20 0,21-21 0,0 21 16,0-20-16,0-1 0,0 0 16,0 0-16,0 0 0,21 0 0,-21 1 15,21-22-15,0 21 0,1-21 0,-1 0 16,21 0-16,-21 0 0,0 0 16,1 0-16,20 0 0,-21 0 0,21 0 15,-20-21-15,-1-1 0,21 22 0,-21-21 16,22 0-16,-22 0 0,0 0 15,21 0-15</inkml:trace>
  <inkml:trace contextRef="#ctx0" brushRef="#br0" timeOffset="3196.16">5186 2138 0,'0'0'0,"-21"0"16,21 21-16,21-21 47,0 0-47,0 0 15,0 0-15,0 0 0,1 0 0,20 0 16,-21 0-16,0 0 0,0-21 0,1 21 16,-1-21-16,-21 0 0,21 21 15,-21-22-15,21 1 0,-21 0 16,0 0-16,0 0 0,0 0 0,0-1 15,0 1-15,-21 21 0,0 0 16,0-21-16,-1 21 16,1 0-16,0 0 0,0 21 0,0 0 15,-22 1-15,22-1 0,0 0 0,0 0 16,0 21-16,21-20 16,-21 20-16,-1-21 0,22 21 0,-21-20 0,21-1 15,0 0-15,0 0 0,0 0 16,0 0-16,0 1 0,0-1 15,0 0-15,21-21 0,1 0 0,-1 21 16,21-21-16,-21 0 0,0 0 16,1 0-16,-1 0 0,21 0 15,-21 0-15,22 0 0,-22-21 0,21 0 16,0 21-16,-20-21 0,20-1 0,0 1 16,1 0-16</inkml:trace>
  <inkml:trace contextRef="#ctx0" brushRef="#br0" timeOffset="4660.85">5927 2053 0,'0'-21'15,"21"0"1,-21 0-1,0 0 1,0-1-16,0 1 31,0 0-15,0 0 15,-21 21 0,-1 21-31,1 0 16,21 0 0,0 1-16,-21-1 0,21 0 0,0 0 15,-21 0-15,21 22 0,0-22 16,0 21-16,0 0 0,0 22 16,0-1-16,-21 1 0,21 21 0,0-1 15,-21 1-15,21 0 0,-22-22 0,1 22 16,21-1-16,-21 1 0,0 0 15,21-1-15,-21 1 0,0 0 0,21-1 16,-22-20-16,22 21 0,-21-22 0,21 1 16,-21-22-16,21 21 0,0 1 0,0-22 15,0 1-15,0-1 0,0 0 16,0-21-16,0 1 0,0-1 0,0 0 16,0-42 15,0 0-31,0-22 15,0 22-15,0-21 0,0-1 0,0 1 16,0-21-16,0 20 0,21-20 0,-21-1 16,21 1-16,-21-22 0,22 0 15</inkml:trace>
  <inkml:trace contextRef="#ctx0" brushRef="#br0" timeOffset="5012.35">5821 2265 0,'0'0'0,"0"-21"0,21-43 16,0 43 0,0 0-16,0 0 0,1 0 0,-1-1 15,21 1-15,-21 0 0,22 0 0,-22 0 16,21 21-16,-21 0 0,22-21 16,-22 21-16,0 0 0,0 0 0,21 21 15,-20 0-15,-1 0 0,-21 0 16,0 0-16,0 22 0,0-22 0,0 21 15,0 1-15,0-22 0,-21 21 0,-1 0 16,1-20-16,0 20 0,0 0 16,0-21-16,0 1 0,-22 20 0,22-21 15,0 0-15,0 0 0,0-21 0,-1 22 16,22-1-16,-21-21 0,0 0 16,0 21-16,0-21 15,21-21 16,0 0-31,0-1 0,0 1 16,0 0-16,0 0 0</inkml:trace>
  <inkml:trace contextRef="#ctx0" brushRef="#br0" timeOffset="5680.27">6752 1376 0,'0'0'0,"0"-21"0,0 0 0,0-1 0,-21 1 16,21 0-16,-21 0 0,0 0 16,21 0-16,-22 21 0,1-22 15,0 22-15,0 22 16,0-1-1,21 0-15,-21 0 0,21 21 16,-22 1-16,1-1 0,21 0 16,0 22-16,0-22 0,-21 22 0,21-1 15,0 1-15,-21-1 0,21 1 0,0-1 16,0 1-16,0-22 0,0 22 16,0-22-16,0 0 0,0 1 0,0-1 15,0 0-15,0 1 0,0-22 0,0 21 16,0-21-16,0 0 0,21 1 15,0-1-15,-21 0 0,0 0 0,21-21 16,1 0-16,-1 0 0,0 0 0,0 0 16,0 0-16,0 0 0,1-21 15,-1 0-15,21 0 0,-21-1 16,22 1-16,-22-21 0,0 21 0,21-22 16,-21 22-16,1-21 0,20 0 15,-21 20-15,0-20 0,0 0 0,-21 21 16,0-22-16,22 22 0,-22 0 0,21 21 15,-21-21-15,0 42 32,0 0-32,-21 0 0,21 0 0,-22 1 15,22-1-15,0 0 0,0 0 16,0 0-16,0 0 0,-21 1 0,21-1 16,0 0-16,0 0 0,0 0 15,0 0-15,0 1 0,0-1 16,0 0-16,0 0 0,0 0 15,0 0 1,21-21-16,1 0 16,-1 0-16,0-21 0,0 0 15,0 0-15,0 21 0,1-21 0,-1 0 16</inkml:trace>
  <inkml:trace contextRef="#ctx0" brushRef="#br0" timeOffset="6572.76">7451 2032 0,'0'0'0,"21"-21"0,0-21 15,-42 63 32,21 0-47,-21 0 16,21 0-16,-22 0 0,22 22 16,0-22-16,0 0 0,0 0 0,0 0 15,0 1-15,0-1 0,0 0 0,0 0 16,0 0-16,0 0 0,0 1 15,0-1-15,22-21 16,-1 0-16,0 0 16,0 0-16,0-21 15,0-1-15,1 1 16,-22 0-16,21 0 0,-21-21 0,0 20 16,0 1-16,0-21 0,0 21 15,0 0-15,0-22 0,0 22 0,-21 0 16,-1 21-16,1-21 0,0 21 15,0 0-15,0 0 16,42 0 15,0 0-15,0 0-16,0 0 0,1 0 0,-1 0 16,0 0-16,0 0 0,21 0 0,-20 0 15,-1-21-15,21 21 16,-21 0-16,22-22 0,-22 1 0,0 21 15,21 0-15,-21 0 0,1-21 0,-1 21 16,0 0-16,0 0 0,0 0 16,0 0-16,-21 21 15,0 0-15,0 1 0,0-1 16,0 0-16,0 0 0,0 0 16,0 0-16,0 22 0,0-22 0,0 0 15,0 0-15,0 0 0,0 1 0,0-1 16,0 0-16,-21-21 0,21 21 15,0 0-15,0 0 16,-21-42 31,21 0-47,0 0 0,0-21 16,0 20-16,0 1 15,21-21-15,-21 21 0,21-22 0,1 1 16,-1 21-16,0-21 0,0 20 0,0-20 15,22 21-15,-22 0 0,0 0 16,0-1-16,21 22 0,-20 0 0,-1 0 16,0 0-16,0 0 0,0 22 0,22-1 15,-22 0-15,0 0 0,0 0 16,-21 0-16,21 22 0,-21-22 16,21 21-16,-21-21 0,0 22 0,0-22 15,0 0-15,0 21 0,0-20 0,0-1 16,0 0-16,0 0 0,-21 0 15,0 0-15,21 1 0,-21-1 0,21 0 16,-21 0-16,0-21 0,21 21 16,-22-21-16,1 0 15,0 0-15,0 0 16,21-21-16,0 0 0,0 0 0,-21 21 16,0-21-16</inkml:trace>
  <inkml:trace contextRef="#ctx0" brushRef="#br0" timeOffset="6823.92">7683 1609 0,'0'0'0,"-21"-21"0,0-1 0,0 1 15,0 21-15,0 0 0,21-21 16,-22 21-16,1 0 15,21-21 17,-21 21 15,0 0-47</inkml:trace>
  <inkml:trace contextRef="#ctx0" brushRef="#br0" timeOffset="7063.78">6435 1778 0,'0'0'0,"21"0"15,0 0-15,0 0 16,21 0-16,-20 0 0,20 0 15,-21-21-15,21 21 0,1 0 0,-1-21 16,0 0-16,-20 21 0,20 0 16,-21 0-16,0 0 0,0 0 0,1 0 15,-22-22-15,21 22 16</inkml:trace>
  <inkml:trace contextRef="#ctx0" brushRef="#br0" timeOffset="7652.44">9842 1397 0,'0'0'0,"22"-21"0,-1 0 0,0 0 0,0-1 16,0 1-16,-21-21 0,0 21 0,21 21 15,-21-21-15,0-1 0,22 1 16,-22 0-16,0 42 31,-22 0-15,1 22-16,0-1 0,0 0 0,0 1 15,0 20-15,-1 1 0,-20-1 0,21 22 16,0 0-16,-22-22 0,22 22 16,0-22-16,-21 1 0,21-1 0,-1 1 15,1-1-15,0-20 0,0-1 0,0 0 16,21 1-16,-21-1 0,21-21 16,-22 0-16,22 0 0,0 1 15,0-1-15,0-42 31,22-1-15,-1 1-16,0 0 0,-21-21 0,21 21 16,0-22-16,0 1 0</inkml:trace>
  <inkml:trace contextRef="#ctx0" brushRef="#br0" timeOffset="7960.39">10308 1270 0,'0'0'0,"21"-21"0,-21 42 31,0 0-31,0 0 0,0 1 16,0-1-16,0 21 0,-21 0 0,21 1 16,-21-1-16,0 22 0,0-1 0,-1 1 15,1-1-15,0 1 0,-21-1 16,21 1-16,-1-1 0,1-21 0,0 22 15,0-22-15,0 1 0,21-1 0,0-21 16,-21 21-16,-1-20 0,22-1 16,0 0-16,-21 0 0,21 0 0,0 0 15,-21-21 17,0-21-32,0 0 15</inkml:trace>
  <inkml:trace contextRef="#ctx0" brushRef="#br0" timeOffset="8164.27">9483 2180 0,'0'0'0,"0"-21"15,21 21 17,21 0-32,-21 0 15,22 0-15,-22-21 0,21 21 0,0 0 16,1 0-16,-1-21 0,-21 21 15,22 0-15,-1 0 0,-21 0 16,21 0-16,-20-21 0,-1 21 0,0 0 16,0-22-16,0 22 0,0 0 0,1 0 15,-22-21-15</inkml:trace>
  <inkml:trace contextRef="#ctx0" brushRef="#br0" timeOffset="9245.17">10922 1969 0,'0'0'0,"0"-22"16,0 1-16,-21 0 0,0 0 15,-1 21-15,1-21 0,0 0 0,0 21 16,0 0-16,-22 0 0,22 0 16,-21 0-16,21 0 0,-22 21 0,1 0 15,0-21-15,21 42 0,-22-21 16,1 1-16,21 20 0,-22-21 0,22 21 16,0-20-16,0 20 0,0-21 15,0 21-15,21-20 0,0 20 0,0-21 16,0 0-16,0 0 0,0 1 0,21-1 15,0 0-15,0-21 16,21 0-16,-20 0 0,-1 0 16,0 0-16,21 0 0,-21-21 0,22 21 15,-22-21-15,21-1 0,-21 1 16,22 0-16,-22 0 0,0 0 0,0 0 16,22-22-16,-22 22 0,-21-21 0,21-1 15,-21 22-15,21-21 0,-21 21 16,21-43-16,-21 43 15,0 0-15,0 0 0,-21 21 32,0 21-32,21 0 0,-21 0 15,21 22-15,0-22 0,0 0 0,-21 21 16,21-21-16,0 22 0,0-22 0,0 0 16,0 0-16,0 0 0,0 1 0,0-1 15,0 0-15,0 0 0,21-21 16,-21 21-16,21-21 0,0 0 0,0 0 15,0 0-15,1 0 0,-1 0 16,0 0-16,0 0 0,0 0 0,0 0 16,22-21-16,-22 0 0,0 21 15,0-21-15,0 0 0,1-22 0,-1 22 16,0 0-16,0-21 0,-21 20 0,0-20 16,21 21-16,-21-21 0,21 20 15,-21 1-15,0 0 0,0 0 16,0 42-1,0 0 1,-21 0-16,21 1 0,0-1 0,-21 0 16,21 0-16,0 0 0,0 22 0,0-22 15,0 0-15,0 0 0,0 0 16,0 0-16,-21 1 0,21-1 16,-21 0-16,21 0 15,0 0 1,-21-21-16,-1 0 15,1 0-15,21-21 16,0 0-16,0 0 16,0 0-16,0-1 0,0 1 0,0 0 15,21 0-15,1-21 0,-1 20 16,21-20-16,-21 21 0,0-21 0,22 20 16,-1 1-16,-21 0 0,22 0 15,-1 0-15,-21 21 0,21 0 16,-20 0-16,-1 0 0,21 0 0,-21 21 15,0-21-15,1 21 0,-1 0 0,-21 22 16,0-22-16,0 0 0,0 21 16,0-21-16,0 1 0,0-1 0,0 21 15,0-21-15,0 0 0,-21 1 0,-1-1 16,22 0-16,0 0 0,-21-21 0,21 21 16,-21 0-16,0-21 15,21 22-15,21-44 31,21 22-31</inkml:trace>
  <inkml:trace contextRef="#ctx0" brushRef="#br0" timeOffset="10256.26">12319 2138 0,'21'0'0,"0"0"16,0 0-16,1-21 0,-1 21 15,-21-21-15,21 21 0,0-22 0,0 22 16,-21-21-16,21 0 0,1 0 15,-22 0-15,0 0 16,0-1-16,0 1 0,-22 0 16,1 0-1,0 21-15,0 0 0,0 0 0,-22 0 16,22 0-16,0 0 0,-21 0 0,21 0 16,-22 0-16,1 21 0,0 0 15,20 0-15,-20 1 0,0 20 0,21-21 16,-1 0-16,-20 22 0,42-22 0,-21 21 15,21-21-15,-21 22 0,21-22 0,0 0 16,0 0-16,0 0 0,0 0 16,0 1-16,0-1 0,21 0 0,0-21 15,0 21-15,0-21 16,1 0-16,-1 0 0,21 0 0,-21-21 16,22 21-16,-22-21 0,21 0 15,0-1-15,-20 1 0,20 0 0,-21-21 16,21 21-16,-20-22 0,20 22 0,-21-21 15,0-1-15,0-20 0,1 21 16,-1-1-16,0-20 0,0-1 0,0 22 16,0-22-16,-21 1 0,0 21 0,22-1 15,-22 1-15,0 0 0,0-1 16,0 22-16,0 0 0,0 0 0,0 0 16,0-1-16,-22 44 31,22-1-31,0 0 0,-21 0 15,0 21-15,21 1 0,0 20 0,-21-20 16,21 20-16,-21 1 0,21-22 16,0 21-16,0 1 0,0-22 0,0 22 15,0-22-15,0 0 0,0 1 0,0-1 16,0-21-16,0 22 0,0-22 16,0 0-16,0 0 0,0 0 0,0 0 15,0 1-15,0-1 0,21-21 16,0 0-16,0-21 15,0 21-15,1-22 16</inkml:trace>
  <inkml:trace contextRef="#ctx0" brushRef="#br0" timeOffset="10799.96">13356 1291 0,'0'0'0,"-21"0"0,21-21 16,-21 21-16,0 0 0,-1 0 15,1 0-15,0 21 16,0 0-16,0 1 0,21-1 16,-21 0-16,-1 0 0,1 21 0,21 1 15,-21-1-15,0 22 0,21-22 16,-21 21-16,0 1 0,21-1 0,0-20 15,-22 20-15,1-20 0,21-1 0,0 0 16,0 1-16,0-1 0,0 0 16,0-21-16,0 1 0,0-1 0,0 0 15,0 0-15,21 0 0,1-21 0,-1 21 16,0-21-16,0 0 0,0 0 16,22 0-16,-22 0 0,0-21 15,21 0-15,-21 21 0,22-21 16,-22 0-16,21 0 0,-21-1 0,22-20 15,-22 21-15,0-21 0,0 20 0,0 1 16,-21-21-16,0 21 0,22 0 16,-22-1-16,0 1 15,0 42 1,0 1-16,-22-1 16,22 21-16,0-21 0,-21 0 0,0 1 15,21-1-15,-21 0 0,21 0 0,0 0 16,0 0-16,0 1 0,0-1 0,0 0 15,0 0 1,21-21 15,-21-21-31,21 0 0,0 0 16</inkml:trace>
  <inkml:trace contextRef="#ctx0" brushRef="#br0" timeOffset="11132.76">13674 1566 0,'0'0'0,"-22"0"15,1 0-15,0 0 0,21 22 16,0-1 0,0 0-16,21-21 15,0 0 1,1 0-16,-1 0 0,0 0 0,0-21 15,0 0-15,0-1 16,-21 1-16,0 0 16,0 0-16,0 0 15,-21 21-15,0 0 0,0 0 16,0 0-16,0 0 0,-1 0 16,1 0-16,0 21 15,21 0-15,0 0 0,0 0 0,0 1 16,0-1-16,0 0 15,0 0-15,21 0 0,0 0 16,-21 1-16</inkml:trace>
  <inkml:trace contextRef="#ctx0" brushRef="#br0" timeOffset="11616.01">13991 1926 0,'-21'43'16,"0"-22"0,21 0-16,-21 0 0,21 0 0,-22 0 15,22 1-15,0-1 0,0 0 16,0 0-16,-21-21 0,21 21 0,-21 0 16,21 1-1,-21-22 1,0 0-16,21-22 31,0 1-31,0 0 0,0-21 16,0 21-16,0-1 0,21-20 15,0 21-15,0-21 0,0-1 16,22 22-16,-1-21 0,0 21 16,1-1-16,20 1 0,-20 0 0,-1 21 15,0 0-15,1 0 0,-1 0 0,0 0 16,-21 21-16,1 0 0,-1 1 15,-21 20-15,0-21 0,0 0 0,0 0 16,0 22-16,0-22 0,0 0 0,0 0 16,-21 0-16,-1 1 0,1-1 0,0 0 15,21 0-15,-21 0 0,0-21 16,0 21-16,21 1 0,-22-1 16,44-21 15,-1 0-31,0 0 15,0-21-15</inkml:trace>
  <inkml:trace contextRef="#ctx0" brushRef="#br0" timeOffset="12351.6">15303 1799 0,'0'0'0,"0"-21"0,0 0 0,0-21 0,0 20 15,-21 1-15,0 0 16,0 21-16,0 0 0,0-21 16,-22 21-16,22 0 0,-21 0 0,21 21 15,-22-21-15,1 21 0,0 0 16,20 22-16,-20-22 0,21 21 0,-21-21 16,20 22-16,1-22 0,-21 21 0,21 1 15,21-22-15,0 0 0,0 21 0,-21-21 16,21 1-16,0-1 0,0 0 15,21-21-15,0 0 0,0 21 16,0-21-16,0 0 0,22 0 0,-22 0 16,0 0-16,0 0 0,22-21 15,-22 21-15,0-21 0,0 0 0,21 21 16,-20-22-16,-1 1 0,0 0 16,0 0-16,0-21 0,0 20 0,-21 1 15,22 0-15,-1 0 0,-21 0 16,21 0-16,-21-1 0,0 1 0,0 0 15,-21 42 17,21 0-32,-21 1 15,21-1-15,-22 0 0,1 0 0,21 21 16,0-20-16,-21 20 0,21 0 16,-21 1-16,21-22 0,-21 21 0,21 0 15,0 1-15,0-1 0,-21 0 0,21 22 16,-22-22-16,22 22 0,0-22 15,0 22-15,-21-22 0,0 21 16,21-20-16,0 20 0,-21-20 0,21 20 16,-21-21-16,21 22 0,-21-1 0,21-20 15,0 20-15,0 1 0,0-22 0,0 22 16,0-1-16,0-21 0,0 1 0,0-1 16,0 0-16,-22 1 0,22-1 15,0-21-15,-21 22 0,21-22 0,-21 0 16,21 0-16,-21 0 0,0-21 0,0 0 15,-1 0-15,1 0 0,0 0 0,0 0 16,0 0-16,-22 0 0,22 0 0,-21-21 16,21 21-16,-22-21 15,1 21-15,21-21 0,-21 0 0,20 21 16,1-22-16,0 22 0,-21-21 0,21 0 16,-1 0-16,1 0 0,0 21 15,21-21-15,0-1 0,-21 1 0,0 0 16,21 0-16</inkml:trace>
  <inkml:trace contextRef="#ctx0" brushRef="#br0" timeOffset="13116.17">3535 2921 0,'0'0'0,"-21"0"0,-1 0 15,44 0 16,-1 0-15,0 0-16,21 0 0,1 0 0,-1 0 16,21 0-16,1 0 0,-1 0 15,22-21-15,0 21 0,21 0 16,-1 0-16,44-21 0,-22 21 0,21 0 16,0 0-16,21-21 0,-21 21 15,43 0-15,-22-22 0,1 22 0,20 0 16,1 0-16,-1-21 0,1 21 0,-1-21 15,1 21-15,-22 0 0,21 0 16,-41 0-16,20 0 0,-21 0 0,-21 0 16,0 0-16,-21 0 0,-21 0 0,-22 0 15,1 0-15,-22 0 0,-21 0 16,21 0-16,-42-21 0,0 0 31,0 0-15,22 21-16,-22-22 0,21 22 15,0-21-15</inkml:trace>
  <inkml:trace contextRef="#ctx0" brushRef="#br0" timeOffset="13835.97">10647 2625 0,'0'0'0,"-43"0"15,-41 21-15,63-21 16,-22 0-16,22 0 0,-21 0 0,21 0 15,-22 0-15,22 0 0,-21 0 0,21 0 16,-1 0-16,1 0 0,0 0 16,0 0-16,42 0 15,0 0 1,0 0-16,1 0 0,20-21 16,-21 21-16,21 0 0,22-21 0,-1-1 15,1 22-15,-1 0 0,22-21 16,21 21-16,0 0 0,0 0 0,21 0 15,0 0-15,0 0 0,0 0 16,42 0-16,-21 0 0,21 0 0,-20 0 16,20 0-16,0 0 0,1 0 0,-1 0 15,0 21-15,1-21 0,-22 0 16,21 0-16,-42 0 0,21 0 0,-21 0 16,0 0-16,-21 0 0,21 0 0,-42 0 15,21 0-15,-22 0 0,-20-21 16,-1 21-16,1 0 0,-1 0 0,-20-21 15,-1 21-15,0 0 0,-21 0 0,1 0 16,20 0-16,-21 0 16,0 0-16,-42 0 31,0 0-15,-21 0-16,-1 0 0,-20 0 0,-1 0 15,1 0-15</inkml:trace>
  <inkml:trace contextRef="#ctx0" brushRef="#br0" timeOffset="21723.9">10499 8573 0,'0'0'16,"-22"0"-16,1 0 0,-21-22 15,21 1-15,-22 21 0,1-21 0,-21 21 16</inkml:trace>
  <inkml:trace contextRef="#ctx0" brushRef="#br0" timeOffset="22568.36">4572 6519 0,'0'0'0,"0"-21"0,0 0 15,0 0-15,0 0 16,-21 21-16,21-21 0,0-1 16,-21 1-16,21 0 0,0 0 15,-22 21-15,22-21 16,-21 21-16,0 0 15,21 21-15,0 0 16,0 21-16,0 1 0,0-1 16,0 0-16,0 1 0,0-1 0,0 22 15,0-22-15,0 0 0,0 22 16,0-22-16,0 0 0,0 22 0,0-22 16,0 22-16,0-22 0,0 22 15,0-22-15,0 21 0,0-20 16,0-1-16,0 0 0,0 1 0,-21-22 15,21 0-15,0 0 0,0 0 0,-21 1 16,21-65 15,0 22-31,0 0 0,0-21 16,0-22-16,0 22 0,0-22 16</inkml:trace>
  <inkml:trace contextRef="#ctx0" brushRef="#br0" timeOffset="23211.99">4657 6308 0,'0'0'0,"-22"-21"0,22-1 15,0 1 1,0 0 15,22 21-31,-1 0 0,0 0 0,21 0 16,1 0-16,-1 0 0,0 0 0,22 0 15,-1 0-15,1 0 16,20 0-16,1-21 0,0 21 0,21 0 16,-1 0-16,1 0 0,0 0 0,21-21 15,-42 21-15,21 0 0,-1 0 16,-20 0-16,0 0 0,-1 0 0,1 0 16,0 0-16,-22 0 0,-20 0 0,20 0 15,-21 0-15,1 0 0,-22 0 16,21 0-16,-21 0 0,1 0 15,-1 21-15,-21 0 16,21-21-16,-21 21 0,0 0 16,21 1-16,-21-1 0,0 0 0,0 0 15,0 21-15,0 1 0,0-22 16,0 21-16,0 1 0,0-1 16,0 0-16,0-21 0,-21 22 0,21-1 15,-21 0-15,21-20 0,0 20 0,0 0 16,0-21-16,0 22 0,0-22 15,0 0-15,0 21 0,0-20 0,0-1 16,0 0-16,0 0 0,0 21 0,-21-20 16,-1-1-16,22 0 15,-21 0-15,0 0 0,0-21 0,0 21 16,-22 1-16,1-22 0,0 21 0,-1-21 16,-20 21-16,-1 0 0,1-21 15,-22 0-15,1 21 0,-22-21 16,-21 21-16,0-21 0,-21 22 0,-1-22 15,1 21-15,0-21 0,0 21 0,0-21 16,21 0-16,0 21 0,21-21 16,21 0-16,1 0 0,20 0 0,22 0 15,-1 0-15,22 0 0,0-21 16,21 0-16,0 0 0,0-1 16,0 1-16,0 0 0,21-21 0,0-1 15,22 22-15</inkml:trace>
  <inkml:trace contextRef="#ctx0" brushRef="#br0" timeOffset="23604.26">5800 5355 0,'0'0'0,"-22"0"16,1 21-16,-21-21 15,0 43-15,-1-22 0,1 21 0,0-21 16,-22 43-16,1-22 0,-1 22 15,1-1-15,-1-20 0,22 20 0,-22 1 16,1-22-16,-1 0 0,22 1 0,0-1 16,-1 0-16,1-21 0,21 1 15,-22-1-15,43 0 0,0 0 0,22-21 32,-1 0-32,0 0 0,0-21 15,21 21-15,-20-21 0,20-22 0,-21 22 16,21 0-16</inkml:trace>
  <inkml:trace contextRef="#ctx0" brushRef="#br0" timeOffset="23876.1">5715 5398 0,'0'0'0,"21"0"0,0 0 0,0 0 15,1 0-15,-1 21 0,0 0 0,0 0 16,0 21-16,0 1 0,1-1 15,-1 22-15,0-22 0,21 21 16,-21 1-16,22-22 0,-22 22 16,21-22-16,1 22 0,-22-22 0,21 0 15,0 1-15,-20-1 0,20-21 0,-21 21 16,0 1-16,0-22 0,1 0 16,-22 21-16,0-20 0,21-22 0,-21 21 15,0 0-15,21-21 0,-21 21 16,-21-21-1,0 0-15</inkml:trace>
  <inkml:trace contextRef="#ctx0" brushRef="#br0" timeOffset="24316.13">4551 8192 0,'0'0'0,"0"-22"0,-21-41 16,21 42-16,0 42 31,0 0-31,0 0 0,0 0 16,0 22-16,0-22 0,0 21 15,0 1-15,0-1 0,-22 0 0,22 1 16,0-1-16,0-21 0,0 21 0,0 1 15,0-1-15,-21-21 16,21 22-16,0-22 0,-21 21 0,21-21 16,0 0-16,0 1 0,0-44 31,0 1-31,0 0 16</inkml:trace>
  <inkml:trace contextRef="#ctx0" brushRef="#br0" timeOffset="24576.98">4911 7980 0,'0'0'0,"0"21"16,0 0-16,0 0 16,0 1-16,0 20 0,0-21 15,0 21-15,0 1 0,0-1 0,0-21 16,0 22-16,0-1 0,0 0 0,0 1 15,0-22-15,0 21 0,0-21 16,0 0-16,0 1 0,0-1 0,0 0 16,0 0-16,0 0 0,-22-21 47,22-21-47,-21 21 0</inkml:trace>
  <inkml:trace contextRef="#ctx0" brushRef="#br0" timeOffset="24767.87">4487 8530 0,'-42'0'0,"42"-21"31,21 21-15,21 0-16,-20-21 0,-1 21 15,21 0-15,-21-21 0,22 21 0,-1-21 16,0-1-16,1 22 0,-1-21 15,21 0-15,-20 0 0,-1 0 0,0 0 16,22-1-16,-22 1 0,-21 21 16</inkml:trace>
  <inkml:trace contextRef="#ctx0" brushRef="#br0" timeOffset="25112.67">5313 8213 0,'-43'0'16,"22"21"-16,21 0 15,-21-21-15,21 21 0,-21 0 16,21 1-16,-21-1 0,21 0 0,0 0 15,0 0-15,0 0 0,0 1 0,0-1 16,0 0-16,0 0 0,0 0 16,21 0-16,0-21 0,0 0 15,-21 22-15,21-22 0,1 0 0,20 0 16,-21 0-16,0 0 0,22-22 16,-22 1-16,0 0 0,21 21 15,-21-42-15,1 21 0,20-1 0,-21 1 16,-21 0-16,0-21 0,0 21 0,0-22 15,0 22-15,-21 0 0,21-21 0,-42 20 16,20 1-16,1 0 0,-21 21 16,21 0-16,0 0 0,-1 0 0,-20 0 15,21 0-15,0 0 0,0 21 16,21 0-16,0 1 0,0-1 16,0 0-16,0 0 0,21-21 15,-21 21-15,42 0 0,-21-21 0,0 0 16,22 0-16,-22 0 0,21 0 15</inkml:trace>
  <inkml:trace contextRef="#ctx0" brushRef="#br0" timeOffset="25796.28">5905 8170 0,'0'22'15,"0"-1"1,-21-21-16,21 21 0,0 0 0,0 0 15,0 0-15,0 1 0,0-1 16,0 0-16,0 0 0,0 0 16,-21 0-16,21 1 15,0-1-15,0 0 0,0 0 16,-21-21-16,21 21 0,-21-21 31,0 0-31,21-21 16,0 0-16,-22 0 15,22 0-15,0-1 0,0 1 0,0 0 16,0 0-16,0 0 0,0-22 16,0 22-16,0 0 0,22 0 0,-1 0 15,0 0-15,0-1 0,0 1 0,0 21 16,1 0-16,-1-21 0,0 21 16,21 0-16,-21 0 0,1 0 15,-1 21-15,0-21 0,0 21 0,0 1 16,0-22-16,1 21 0,-1 0 0,-21 0 15,0 0-15,0 0 0,0 1 0,0-1 16,0 0-16,0 0 0,0 0 16,0 0-16,0 1 15,0-44 17,0 1-32,0 0 15,0 0-15,0 0 0,21 0 16,0-22-16,0 22 0,-21 0 0,21 0 0,1-22 15,-1 22-15,0 0 0,21 0 16,-21 21-16,1-21 0,20 21 16,-21 0-16,0 0 0,0 0 0,22 0 15,-22 21-15,0-21 0,-21 21 0,21 0 16,-21 0-16,21 1 0,-21-1 0,0 0 16,0 0-16,0 0 0,0 0 15,0 1-15,0-1 0,-21 0 0,0 0 16,0 0-16,21 0 0,-21-21 15,21-21 32,0 0-47</inkml:trace>
  <inkml:trace contextRef="#ctx0" brushRef="#br0" timeOffset="26161.09">7006 8192 0,'0'0'0,"21"0"0,0-22 0,1 1 16,-1 21-16,0-21 0,0 21 16,0-21-16,0 21 0,1-21 0,-1 21 15,0-21-15,0-1 0,-21 1 16,21 0-16,-21 0 15,0 0-15,-21 0 16,0 21-16,0 0 0,0 0 16,-1 0-16,-20 21 0,21-21 0,0 21 15,0 0-15,-1 0 0,1 22 16,0-22-16,0 0 0,21 21 0,-21-21 16,21 22-16,-21-22 0,21 0 0,0 0 15,0 0-15,0 1 0,0-1 16,0 0-16,0 0 15,21-21-15,0 0 0,0 0 16,0 0-16,0 0 0,1 0 0,-1 0 16,0 0-16,0-21 0,0 0 0,22 21 15</inkml:trace>
  <inkml:trace contextRef="#ctx0" brushRef="#br0" timeOffset="27208.48">18224 5313 0,'0'0'15,"0"21"1,0 0 0,0 22-16,0-1 0,0 0 0,0 22 15,0-1-15,0 22 0,0 0 16,0-22-16,22 22 0,-22-1 0,21 1 16,0 0-16,0-1 0,0 22 0,-21-21 15,21 0-15,-21-1 0,22 1 16,-22 0-16,0-1 0,0 1 15,0-22-15,0 22 0,21-21 0,-21-1 16,0 1-16,0-1 0,0-21 0,21 22 16,-21-22-16,0 1 0,0-22 0,0 0 15,21 0-15,0 0 0,-21 0 0,21-21 16,1 0-16,-1-21 0,-21 0 16,21 0-16,0-21 0,0 20 15</inkml:trace>
  <inkml:trace contextRef="#ctx0" brushRef="#br0" timeOffset="28020.54">18373 5313 0,'42'0'32,"-21"0"-32,0 0 0,22 0 0,-1 0 15,0 0-15,1 0 0,20 0 0,1 0 16,-1 0-16,22 0 16,-1 0-16,22 0 0,0 0 0,21 0 15,0 0-15,0 0 0,0-21 0,21 21 16,-21 0-16,21 0 0,1 0 15,-1-21-15,0 21 0,0 0 0,-42 0 16,21-22-16,-21 22 0,0 0 0,-22 0 16,-20-21-16,-1 21 0,1 0 15,-1 0-15,-20 0 0,-22 0 0,0 0 16,21 0-16,-21 0 0,1 0 16,-22 21-1,0 1-15,0-1 0,0 21 0,0-21 16,0 22-16,0-1 0,0 21 15,0 1-15,0-1 0,0 1 16,0-1-16,0 1 0,0 21 0,0-22 16,0 22-16,21-22 0,-21 22 0,0 0 15,0-1-15,21 1 0,-21-22 0,0 22 16,0 0-16,21-1 0,-21-20 16,21 21-16,-21-1 0,21 1 0,-21-22 15,0 22-15,0 0 0,0-22 0,0 1 16,0-1-16,0 1 0,0-22 0,0 0 15,0 22-15,0-22 0,0 1 16,-21-1-16,21-21 0,0 21 0,-21-20 16,21-1-16,0 21 0,0-21 15,0 0-15,0 1 0,0-1 16,0 0-16,-21-21 0,21 21 16,-21-21-16,0 0 0,-1 0 15,1 0-15,-21 0 0,21 0 16,-22 0-16,1 0 0,0 0 0,-1 0 15,1 0-15,-21 0 0,-1 0 0,1 0 16,-22-21-16,0 21 0,-21 0 0,1 0 16,-1-21-16,-21 21 0,-21-21 0,21 21 15,-22 0-15,-20 0 0,0 0 0,21 0 16,-22 0-16,1 0 0,0 0 16,20 0-16,1 0 0,0 0 0,21 0 15,21 0-15,22 0 0,20 0 16,1 0-16,20 0 0,22 0 0,0 0 15,21-22-15,0 1 0,42 0 16,-21 0-16,1 0 0,20-22 0,0 22 16</inkml:trace>
  <inkml:trace contextRef="#ctx0" brushRef="#br0" timeOffset="28460.29">18775 5884 0,'0'0'0,"-21"0"0,21 22 15,0-1 1,0 0-16,0 0 15,0 0-15,-22 0 0,22 1 0,0-1 16,0 0-16,-21-21 0,21 21 16,0 0-1,21-42 17,-21 0-32,0 0 15</inkml:trace>
  <inkml:trace contextRef="#ctx0" brushRef="#br0" timeOffset="28768.3">18732 5800 0,'22'-21'16,"-1"21"-16,0 0 0,0 0 16,0 0-16,0-22 15,1 22-15,-1 0 0,0 0 0,0 0 16,0 0-16,0 0 0,1 0 0,-1 0 15,0 22 1,0-1-16,-21 0 0,0 0 0,0 0 16,0 0-16,0 1 0,0-1 15,-21 0-15,0 0 0,0 0 0,-1 0 16,1 1-16,0-22 0,0 21 16,0 0-16,0-21 0,-1 21 0,1-21 15,0 0-15,21-21 47,0 0-31</inkml:trace>
  <inkml:trace contextRef="#ctx0" brushRef="#br0" timeOffset="29006.16">19452 5800 0,'0'21'32,"0"0"-32,0 0 0,-21-21 15,21 21-15,-21 1 16,21-1-16,0 0 0,0 0 16,0 0-16,0 0 0,0 1 15,0-1 1,0-42-1</inkml:trace>
  <inkml:trace contextRef="#ctx0" brushRef="#br0" timeOffset="29266.02">19389 5757 0,'0'0'15,"21"0"1,0 0-16,0 0 0,0-21 15,22 21-15,-22 0 0,21 0 0,0 0 16,-20 0-16,20 0 0,-21 0 0,21 21 16,-20-21-16,-1 22 0,0-1 15,0 0-15,-21 0 0,21-21 0,-21 21 16,0 0-16,0 1 0,0-1 0,-21 0 16,-21-21-16,21 21 0,-1-21 15,-20 21-15,0-21 0,21 0 0,-22 21 16,22-21-16,0 0 0,0 0 0,0 22 15,-1-22-15</inkml:trace>
  <inkml:trace contextRef="#ctx0" brushRef="#br0" timeOffset="29512.88">20235 5779 0,'0'21'0,"-21"42"15,0-20-15,21-22 0,0 0 16,-21 0-16,21 0 16,-21-21-16,21 21 0,0 1 0,-22-1 15,22 0-15,0-42 47</inkml:trace>
  <inkml:trace contextRef="#ctx0" brushRef="#br0" timeOffset="29744.74">20256 5715 0,'22'0'0,"-44"0"0,65 0 15,-22 0-15,21 0 0,-21 0 16,22 0-16,-1 0 0,-21 0 0,0 0 16,1 21-16,-1 0 0,-21 1 0,0-1 15,0 0-15,0 0 16,-21 0-16,-1 0 0,1-21 0,-21 22 16,21-1-16,-22 0 0,22 0 0,-21-21 15,21 21-15,-22 0 0,22 1 16,0-1-16,0-21 0,-21 21 15,20 0-15,1 0 0</inkml:trace>
  <inkml:trace contextRef="#ctx0" brushRef="#br0" timeOffset="30012.59">18923 6668 0,'0'0'0,"-21"0"0,0 0 16,21 21-1,0 0-15,-22 0 0,22 0 16,0 0-16,0 1 16,0-1-16,0 0 0,0 0 15,0 0-15,0 0 0,0-42 47</inkml:trace>
  <inkml:trace contextRef="#ctx0" brushRef="#br0" timeOffset="30265.44">18923 6456 0,'0'0'16,"21"0"-1,0 0-15,0 0 0,1 0 16,-1 0-16,0 21 0,0-21 16,0 21-16,22-21 0,-22 21 0,0 1 15,0-1-15,-21 0 0,0 0 16,0 0-16,0 0 0,0 1 16,0-1-16,0 0 0,-21 0 0,0 0 15,0 0-15,-22-21 0,22 22 0,-21-1 16,21-21-16,-1 21 0,-20-21 15,21 0-15,0 21 0,0-21 16</inkml:trace>
  <inkml:trace contextRef="#ctx0" brushRef="#br0" timeOffset="30489.33">19452 6604 0,'0'0'16,"21"0"-16,0 0 16,-21 21-16,0 0 15,0 1-15,0-1 0,0 0 16,0 0-16,0 0 0,0 0 0,-21 1 16,21-1-16,-21-21 0,21 21 0,-21-21 15,21 21-15</inkml:trace>
  <inkml:trace contextRef="#ctx0" brushRef="#br0" timeOffset="30768.16">19452 6498 0,'0'0'0,"0"-21"15,21 21 1,0 0-16,1 0 0,-1 0 15,0 0-15,0 0 0,21 0 0,-20 0 16,20 0-16,-21 0 0,21 21 16,-20-21-16,-1 21 0,0 1 0,0-1 15,-21 0-15,0 0 0,0 0 0,0 0 16,0 1-16,-21-1 0,0 0 0,-22-21 16,22 21-16,0 0 0,-21 0 15,21-21-15,-22 22 0,22-22 0,0 21 16,0-21-16,0 0 0,42 0 31,0 0-31,0 0 16</inkml:trace>
  <inkml:trace contextRef="#ctx0" brushRef="#br0" timeOffset="30980.03">20024 6498 0,'0'0'0,"21"0"0,0 0 16,-21 21-1,0 1 1,0-1-16,-21 0 0,21 0 0,-21 0 16,21 22-16,-22-22 0,22 0 0,0 0 15,0 0-15,0 0 0,0 1 16,0-1-16,0 0 16,0-42 15</inkml:trace>
  <inkml:trace contextRef="#ctx0" brushRef="#br0" timeOffset="31231.89">20024 6456 0,'21'0'15,"0"0"-15,0 0 16,0 0-16,0 0 0,1 0 15,-1 0-15,0 0 0,0 0 0,0 21 16,0-21-16,1 21 0,-22 0 0,0 1 16,0-1-16,0 0 0,0 0 15,0 0-15,0 0 0,0 1 0,-22-1 16,1 0-16,0 0 0,0-21 0,21 21 16,-21 0-16,0 1 0,-1-1 0,1-21 15,0 21-15,0 0 0,0 0 0,0-21 16,-1 21-16</inkml:trace>
  <inkml:trace contextRef="#ctx0" brushRef="#br0" timeOffset="31816.45">19029 7451 0,'0'0'16,"0"21"-16,0 0 0,-21 0 0,21 0 15,-22 1-15,22-1 0,0 0 16,0 0-16,0 0 0,0 0 16,0 1-16,0-1 0,0 0 0,0 0 15,0 0-15,0 0 16,0-42 15,0 0-15,0 0-16,0 0 0,0-22 15,0 22-15,0 0 0,0 0 0,0-21 16,0 20-16,0-20 0,0 21 0,0 0 16,0 0-16,0-1 0,0 1 15,22 21-15,-22-21 0,21 21 16,0 0-1,0 0-15,-21 21 0,21 0 16,0-21-16,1 22 0,-1-22 0,-21 21 16,21-21-16,0 21 0,0-21 15,0 0-15,1 21 0,-1-21 0,0 21 16,-21 0 0,0 1-16,0-1 15,0 0-15,-21 0 0,0 0 16,21 0-16,-22 1 0,1-1 15,0 0-15,0 0 0,21 0 16,-21 0-16,0 1 16,-1-1-16,1 0 0,21 0 15</inkml:trace>
  <inkml:trace contextRef="#ctx0" brushRef="#br0" timeOffset="32045.32">19558 7472 0,'0'0'0,"21"0"15,0 0-15,-21 21 32,0 0-32,21 0 0,-21 1 15,22-1-15,-22 0 0,0 0 0,0 0 16,21 0-16,-21 1 0,21-1 0,-21 0 15,0 0-15,0 0 0,0 0 16</inkml:trace>
  <inkml:trace contextRef="#ctx0" brushRef="#br0" timeOffset="32326.16">19537 7514 0,'0'0'0,"0"-21"0,0 0 15,0 0-15,0 0 0,21 21 16,0-22-16,0 22 16,0 0-16,1 0 0,20 0 0,-21 0 15,21 0-15,-20 0 0,-1 0 0,21 22 16,-21-22-16,0 21 0,1-21 0,-1 21 16,-21 0-16,0 0 0,0 0 15,0 1-15,0-1 16,0 0-16,-21 0 15,-1-21-15,22 21 16,-21-21-16,0 0 0,21 21 16,-21-21-1,0 0 1</inkml:trace>
  <inkml:trace contextRef="#ctx0" brushRef="#br0" timeOffset="32556.02">20172 7451 0,'-21'0'16,"21"21"0,0 0-16,0 0 0,0 0 15,0 1-15,0-1 0,0 0 0,0 0 16,0 0-16,0 0 15,0 1-15,0-1 0,0 0 16,21-21 0,0 0-1,-21-21 1,0 0-16</inkml:trace>
  <inkml:trace contextRef="#ctx0" brushRef="#br0" timeOffset="32804.87">20172 7324 0,'42'-21'16,"-21"21"-16,22 0 0,-22 0 0,21 0 0,-21 0 15,22 0-15,-1 0 0,-21 0 0,21 21 16,-20 0-16,20 0 0,-21 0 16,0 0-16,0 1 0,-21-1 0,0 0 15,0 0-15,0 0 16,0 0-16,0 1 0,-21-1 0,0-21 15,0 21-15,0-21 0,0 21 0,-1-21 16,1 21-16,0-21 16,0 0-16,0 21 0,0-21 0,-1 0 15,1 0-15,0 0 0,0 0 0,0 0 16,0 0-16</inkml:trace>
  <inkml:trace contextRef="#ctx0" brushRef="#br0" timeOffset="35184.81">19537 4064 0,'0'0'0,"0"-42"0,0-64 15,0 85-15,0-22 16,-21 22-16,-22 21 0,22-21 0,-21 21 15,21 0-15,-22 0 0,-20 0 0,20 0 16,22 21-16,-21 0 16,0 1-16,-1 20 0,22-21 0,0 21 15,0 1-15,0 20 0,21-20 0,0-1 16,-22 0-16,22 1 0,0-1 16,0 0-16,0 1 0,0-22 0,0 0 15,22 21-15,-1-42 0,0 21 0,21 1 16,-21-22-16,22 0 0,-1 0 0,0 0 15,22 0-15,-22-22 0,22 1 16,-22 0-16,22 0 0,-22 0 16,-21-22-16,21 22 0,-20-21 0,-1 0 0,-21-1 15,0-20-15,-43 20 0,22 1 16,-42-21-16,20 20 0,-20 1 16,-1 0-16,1 20 0,-1 1 0,1 0 15,-1 0-15,22 0 0,0 21 16,-1 0-16,22 0 0,42 0 15,1 0 1,20 0-16,0 0 0,22 0 16,-1 0-16,22 0 0,-22 0 0,22 0 15,0 0-15,-1 0 0,1-21 0,0-1 16,-22 1-16,22 0 0,-22 0 16,22 0-16,-21 0 0,-1-1 0,1-20 15,-1 21-15,-21-21 0,1 20 16,-22-20-16,0 21 0,-21-21 15,0 20-15,-21 1 0,-21 0 0,20 0 16,-20 21-16,-21 0 0,20 0 16,1 0-16,0 0 0,-1 21 0,1 0 15,0 22-15,-1-1 0,22 0 0,0 22 16,0-22-16,0 22 0,21-1 16,-22 22-16,22-1 0,0 1 0,0 0 15,0 21-15,0-22 0,0 1 0,0 0 16,0-22-16,0 22 0,0-22 15,0 1-15,0-22 0,0 0 0,0 1 16,0-1-16,0 0 0,0-20 16,0-1-16,0 0 0,0 0 15,-21-21-15,0 0 0,0 0 0,0 0 16,0-21-16,-1 0 0,1 21 16,0-43-16,0 22 0,0 0 0,0-21 15,-22-1-15,22 22 0,0-21 0,0 0 16,0-1-16,21 1 0,0 0 15,0 20-15,0-20 0,21 21 0,21-21 16,-21 20-16,22 1 0,-1 0 16,0 0-16,22 0 0,-1 21 0,-20-21 15,41-1-15,-20 1 0,20-21 0,22 21 16,-21-22-16,21 22 0,0-21 16,-22 0-16,22 20 0,-21-20 0,-22 0 15,1-1-15,-1 1 0,-20 0 16,-1-1-16,-21 1 0,0 0 0,-21-1 15,0-20-15,0 21 0,-21-1 16,0 1-16,0 0 0,0-1 0,-1 22 16,-20 0-16,21 0 0,0 0 0,0 21 15,-1 0-15,-20 0 0,21 21 16,0 21-16,0 0 0,-1 1 0,1 20 16,21 22-16,-21-22 0,0 22 0,0 0 15,21-1-15,0 1 16,-21 21-16,21-21 0,-22-1 0,22 1 15,0 0-15,0-22 0,0 22 0,0-22 16,0 1-16,0-22 0,0 22 0,0-22 16,0 0-16,0 1 0,0-1 15,0-21-15,0 21 0,0-20 0,0-1 16,0 0-16,22-21 16,-1 0-16,0-21 15,0 0-15,0-1 0,-21 1 16,21 0-16,-21-21 0,22 21 0,-22-22 15,0 1-15,0 0 0,0 20 0,0-20 16,0 0-16,0-22 0,-22 22 16,1 0-16,0-22 0,-21 22 15,21-1-15,-1 1 0,1 21 0,0-21 16,0 20-16,21 1 0,-21 21 16,42 0-1,0 0-15,21 0 16,1 0-16,-22 0 0,21 0 0,22 0 15,-22 0-15,0-21 0,1 21 16,-1-21-16,0 21 0,1-21 0,-1 0 16,0-1-16,1 22 0,-22-21 0,0 0 15,0 0-15,-21 0 16,21 0-16,-21-1 0,0 1 16,0 0-16,-21 21 15,0 0-15,0 21 16,21 22-16,0-22 0,0 21 15,0-21-15,-21 22 0,21-1 0,0 0 16,0-21-16,0 22 0,0-22 0,0 21 16,0-21-16,21 1 15,-21-1-15,21-21 0,0 0 16,0 0-16,1 0 16,-1-21-16,0 21 0,-21-22 15,21 1-15,0 0 0,-21 0 16,21 0-16,1-22 0,-22 22 0,21-21 15,0 21-15,0-22 0,0 22 16,0-21-16,1 21 0,-1 0 0,0-1 16,0 1-16,0 21 15,0 0-15,1 21 16,-22 1 0,0-1-1,21-21 1,-21-21 15,0-1-15,0 1-16,0 0 15,0 0-15,-21 21 32,-1 0-17,1 21-15,0 0 0,0 0 0,21 1 16,-21 20-16,0-21 0,21 21 0,0 1 15,-22-22-15,22 21 0,0-21 16,0 1-16,0 20 0,0-21 0,0 0 16,0 0-16,22 1 0,-1-22 15,0 0-15,0 0 0,0 0 16,0 0-16,22 0 0,-22 0 16,21 0-16,1 0 0,-22-22 0,21 1 15,0 21-15,-20-21 0,20 0 16,-21 0-16,21-22 0,-20 22 0,20-21 15,-21 21-15,0-22 0,0 22 0,1-21 16,-22 21-16,21 0 0,-21-1 16,0 1-16,0 0 0,-21 21 15,-1 0-15,1 0 0,0 0 0,0 21 16,0 0-16,21 1 0,-21-1 0,21 0 16,-22 0-16,22 0 0,0 0 15,0 1-15,0-1 0,0 0 16,0 0-16,22-21 0,-1 21 0,-21 0 15,21-21-15,0 0 0,0 0 16,0 0-16,1 0 0,-1 0 0,21 0 16,-21 0-16,0-21 0,22 21 0,-22-21 15,0 0-15,-21 0 0,0 0 16,21-1-16,-21 1 0</inkml:trace>
  <inkml:trace contextRef="#ctx0" brushRef="#br0" timeOffset="35360.71">22183 3493 0,'-22'0'0,"1"0"0,0 0 0,0 0 16,21 21-16,-21-21 0,0 0 15,-1 21-15,1-21 0,0 21 16,0-21-16,0 21 0,0-21 0</inkml:trace>
  <inkml:trace contextRef="#ctx0" brushRef="#br0" timeOffset="36732.58">7302 7133 0,'0'0'15,"0"-21"-15,0 0 0,0 0 0,0 0 32,0 42-1,0 0-16,22-21 1,-22 21-16,21-21 0,0 21 16,0-21-1,0 0-15,0 0 0,1 0 0,20 0 16,-21 0-16,21 0 0,1 0 0,20 0 16,-20 0-16,20 0 0,1 0 15,-1 0-15,22 0 0,-22 0 0,22 0 16,-22 0-16,22 0 0,-21 0 0,20 0 15,1 0-15,21 0 0,-22 0 16,1 0-16,21 0 0,-21 0 16,20 0-16,-20 0 0,0 0 0,21 0 15,-22 0-15,22 0 0,0 0 16,21 0-16,-21 0 0,0 0 0,-1 0 16,1 0-16,0 0 0,0 0 0,0 0 15,0 0-15,-1 0 0,1 0 16,-21 0-16,21 0 0,-22 0 0,22 0 15,-21 0-15,0 0 0,-1 0 0,1 0 16,0 0-16,-1 0 0,22 0 0,-21 0 16,-1 0-16,1 0 0,0 0 15,-1 0-15,1 0 0,0 0 0,-22 0 16,22-21-16,0 21 0,-1 0 16,22 0-16,-21 0 0,21 0 0,-1 0 15,-20 0-15,21 0 0,-21 0 16,20 0-16,-20 0 0,21-21 0,0 21 15,0 0-15,21 0 0,-22 0 0,1 0 16,0 0-16,0 0 0,0 0 0,0 0 16,-1 0-16,22 0 0,-21-21 0,0 21 15,21 0-15,-21 0 0,0 0 16,0-21-16,-1 21 0,1 0 0,0 0 16,0 0-16,0 0 0,0-22 0,-1 22 15,1 0-15,-21 0 0,0 0 0,-1 0 16,1-21-16,0 21 0,-1 0 15,-20 0-15,20 0 0,1 0 16,0-21-16,-1 21 0,1 0 0,0 0 16,-22 0-16,22 0 0,-22 0 0,1 0 15,-1-21-15,1 21 0,-1 0 0,1 0 16,-1 0-16,1 0 0,-1 0 16,1 0-16,-22 0 0,22 0 0,-22 0 15,0-21-15,-20 21 0,20 0 0,-21 0 16,-21-21-16</inkml:trace>
  <inkml:trace contextRef="#ctx0" brushRef="#br0" timeOffset="37771.98">7387 7451 0,'0'0'0,"-21"0"0,0 0 31,42 0 16,0 0-47,0 0 16,0 0-16,22 0 0,-22-21 0,21 21 16,1 0-16,-1 0 0,0 0 15,22 0-15,-22 0 0,22 0 0,-1-22 16,22 22-16,-22 0 0,1 0 0,-1 0 15,22 0-15,-22 0 0,22 0 16,0 0-16,21 0 0,-22 0 0,22 0 16,-21 0-16,21 0 0,-1 0 15,-20 0-15,21 0 0,0 0 0,21-21 16,-21 21-16,21 0 0,-22 0 16,22 0-16,-21 0 0,0 0 0,0 0 15,0 0-15,21 0 0,-21 0 0,21 0 16,-22 0-16,22 0 0,-21 0 15,0 0-15,0-21 0,0 21 0,0 0 16,-1 0-16,-20 0 0,21 0 0,0 0 16,0 0-16,-1 0 0,1-21 0,-21 21 15,21 0-15,0 0 0,-1-21 16,1 21-16,0 0 0,0 0 0,0 0 16,0 0-16,-22 0 0,22 0 0,-21 0 15,-1 0-15,1 0 0,0 0 0,-1 0 16,1 0-16,-21 0 15,20 0-15,1 0 0,0 0 0,-1 0 16,-20 21-16,20-21 0,-20 0 0,21 0 16,-22 0-16,22 0 0,-22 0 0,22 0 15,-22 0-15,22 0 0,-21 0 16,20 0-16,1 0 0,0 0 0,-1 0 16,1 0-16,0 0 0,-1 0 0,1 0 15,0 0-15,-1 0 0,1 0 0,0 0 16,-1 0-16,1 0 0,0 0 0,-1 0 15,1 0-15,-22 0 0,22 0 16,-21 0-16,20 0 0,-20 0 16,-1-21-16</inkml:trace>
  <inkml:trace contextRef="#ctx0" brushRef="#br0" timeOffset="37972.87">17335 7303 0,'0'0'0,"43"0"0,-1 0 0,0-22 16,22 22-16,-22 0 0,1 0 0,-1 0 15,-21 0-15,21 0 0,1 0 0,-1 0 16,0 22-16,-20-22 0,20 0 0,-21 0 15,21 21-15,1-21 0,-22 0 16,21 0-16,-21 21 0,22-21 0,-22 0 16,21 0-16,-21 0 0,1 0 0,-1 0 15,0 0 1,-21-21 0,0 0-1,-21 21-15,21-22 0,-21 1 16</inkml:trace>
  <inkml:trace contextRef="#ctx0" brushRef="#br0" timeOffset="38556.07">16404 7430 0,'21'0'16,"0"0"0,1-22-16,20 22 0,0 0 0,1 0 15,-1 0-15,21 0 0,-20 0 0,20 0 16,1 0-16,-1 0 0,22 0 0,-22 0 15,1 0-15,-1 0 0,22 0 16,-21 0-16,-1 0 0,1 0 0,-22 0 16,0 0-16,1 0 0,-1 0 0,0 0 15,-21 0-15,1-21 0,-22 0 16</inkml:trace>
  <inkml:trace contextRef="#ctx0" brushRef="#br0" timeOffset="43511.52">11239 6668 0,'-21'0'32,"21"-22"-17,-21 22-15,21-21 16,-21 21-16,0 0 15,21-21-15,-21 21 0,21-21 0,-22 0 16,22 0 0,-21 21-16,21-22 15,0 44 48,-21-22-63,21 21 15,0 0-15,0 0 0,-21 0 0,21 22 16,0-22-16,0 21 0,0 0 16,0-20-16,0 20 0,0 0 15,0 1-15,0-1 0,0 0 0,0 1 16,0-1-16,0 0 0,0 22 0,0-22 16,0 0-16,0 1 0,0-1 0,0 0 15,0 1-15,0-1 0,-21-21 16,21 22-16,-21-22 0,-1 21 0,22-21 15,-21 0-15,21 1 0,0-1 0,-21 0 16,21 0-16,-21-21 0,21 21 0,0 0 16,0 1-16,-21-22 15,21 21-15,0 0 32,-21-21-32,42-21 46,0 21-46,0-21 0,0-1 16,0 1-16</inkml:trace>
  <inkml:trace contextRef="#ctx0" brushRef="#br0" timeOffset="44168.66">13610 6625 0,'0'0'0,"0"-42"16,21 42-16,-21-21 0,21 0 15,-21-1 1,0 44 31,0-1-31,22 0-16,-22 0 0,0 21 15,21-20-15,-21 20 0,0 0 0,0 1 16,0-1-16,0 0 0,0 22 0,0-22 15,0 22-15,0-1 0,0 1 0,0-1 16,0 1-16,0-22 0,0 21 16,0 1-16,0-22 0,0 1 0,0 20 15,0-21-15,0 1 0,0-22 0,0 21 16,0 1-16,0-22 0,0 21 0,0-21 16,0 0-16,0 22 0,0-22 0,0 0 15,0 0-15,0-42 47,0 0-47,0 0 0,0 0 16,0-1-16,0 1 0,0-21 0,0 21 15,0 0-15,0-22 0</inkml:trace>
  <inkml:trace contextRef="#ctx0" brushRef="#br0" timeOffset="44928.41">11007 6435 0,'0'0'0,"-22"0"0,-41 21 16,63 0-16,0 0 15,0 0 1,21-21-16,0 0 0,22 0 0,-1 0 16,0 0-16,22 22 0,20-22 15,1 0-15,0 0 0,-1 0 0,1 0 16,42 0-16,-21 0 0,21 0 0,-21 0 15,21 0-15,0-22 0,0 22 16,0 0-16,0 0 0,0 0 16,21 0-16,-21 0 0,0 0 0,-21 0 15,0 0-15,-1 0 0,-41 0 0,-1 0 16,1 0-16,-22 0 0,1 0 16,-1 0-16,-21 0 0,0 0 0,0 0 15,-21 22 48,-21-22-63,0 0 15,0 21 1,0-21-16</inkml:trace>
  <inkml:trace contextRef="#ctx0" brushRef="#br0" timeOffset="45625.52">10964 6583 0,'0'0'15,"0"21"-15,0 0 0,0 0 0,0 1 0,0-1 16,-21 21-16,0-21 0,21 22 0,-21-1 16,21-21-16,-21 21 0,21 1 15,-22-1-15,22 22 0,-21-22 16,0 21-16,21-20 0,-21 20 0,0 1 16,0-1-16,-1-20 0,1 20 0,0 1 15,0-22-15,21 0 0,0 22 16,0-22-16,0 0 0,0 1 0,0 20 15,0-20-15,0-1 0,0 0 0,0 22 16,21-22-16,0 0 0,0 1 0,-21-1 16,22-21-16,-1 22 0,-21-22 0,21 21 15,-21-21-15,21 0 0,-21 1 16,0-1-16,21-21 0,-21 21 16,21-21-16,-21-21 15,0 0 1,0-1-16,22 22 15,-22-21-15,21 0 0</inkml:trace>
  <inkml:trace contextRef="#ctx0" brushRef="#br0" timeOffset="46140.23">10816 8255 0,'-21'0'15,"21"21"17,21-21-32,0 0 15,0 0-15,1 0 0,20 0 16,-21 0-16,21 0 0,1 0 0,-1 0 15,22 0-15,-1 0 0,1 0 0,-1 0 16,1 0-16,-1 0 0,22 0 0,-1 0 16,1 0-16,-21 0 0,20 0 15,22-21-15,-21 21 0,-1 0 16,22 0-16,-21 0 0,0 0 0,-1 0 16,1 0-16,0 0 0,-1 0 0,1 0 15,0 0-15,-1 0 0,-20 0 0,-1 21 16,1-21-16,-22 0 0,0 0 0,1 0 15,-1 21-15,-21-21 0,22 0 16,-22 0-16,0 0 0,0 0 0,0 0 16,22 0-16,-22 0 0,0 0 0,0 0 15,0 0-15,0 0 0,1 0 16,-1 0-16,0 0 16,-42 0 30,0 0-46,-1 0 0,1 0 0,0 0 16,-21-21-16,21 0 0,-1 21 0</inkml:trace>
  <inkml:trace contextRef="#ctx0" brushRef="#br0" timeOffset="46663.93">11747 6689 0,'0'0'0,"-21"21"16,0 0-16,21 0 0,-21 22 15,0-22-15,0 21 0,-1 0 0,1 22 16,0-1-16,-21 1 0,21-1 0,-22 1 16,22-1-16,-21 1 0,-1-1 0,1 1 15,-21-1-15,20 1 0,-20-22 16,20 22-16,-20-22 0,21 0 0,-1 1 16,1-22-16,0 21 0,20-21 0,1 1 15,0-1-15,0 0 0,21 0 16,21-21-1,0-21 1,0 0-16,1 0 0,20-22 0,0 22 16,-21-21-16,22 21 0,-1-22 0,22 1 15,-22-22-15</inkml:trace>
  <inkml:trace contextRef="#ctx0" brushRef="#br0" timeOffset="46980.09">12573 6689 0,'-21'21'0,"0"0"0,-22 0 16,22 0-16,-21 1 0,-1 20 16,1 0-16,-21 1 0,20-1 0,-20 21 15,-1-20-15,22 20 0,-22 1 0,1-1 16,21 1-16,-22 20 0,1-20 0,20-1 15,-20 1-15,-1-1 0,22 1 16,-22-22-16,22 22 0,0-22 0,-1 22 16,1-22-16,21 0 0,0-21 0,0 22 15,-1-22-15,22 0 0,-21 0 16,21 0-16,21-21 16,1 0-16,20-21 15,-21 0-15,21 0 0,-20 0 16,20-22-16,21 1 0</inkml:trace>
  <inkml:trace contextRef="#ctx0" brushRef="#br0" timeOffset="47303.91">13293 6943 0,'0'0'0,"-22"0"16,1 0-1,-21 21-15,21 0 0,-22 0 16,1 0-16,0 22 0,-1-1 0,1 0 16,-21 22-16,-1-22 0,1 22 0,-1-1 15,1 1-15,-22-1 0,21-20 0,-20 20 16,-1 1-16,22-22 0,-1 0 16,1 22-16,20-22 0,1 0 0,0-20 15,-1 20-15,22-21 0,0 21 0,21-20 16,-21-1-16,21 0 0,21-42 31,0 0-31,0-22 16,22 22-16,-22 0 0,21-21 15,-21 20-15,22-20 0,-1 21 0,0-21 16,1 20-16</inkml:trace>
  <inkml:trace contextRef="#ctx0" brushRef="#br0" timeOffset="47559.76">13652 7366 0,'0'0'15,"-21"42"-15,0-20 16,0-1-16,-21 21 0,20-21 16,-20 22-16,0-1 0,-22 0 0,22-21 15,-22 22-15,22-1 0,-21 0 0,20 1 16,1-22-16,0 21 0,-1 1 15,1-22-15,0 21 0,20-21 0,1 0 16,0 1-16,0-1 0,21 0 0,-21-21 16,42-21-1,0 21 1,-21-21-16,0-1 0</inkml:trace>
  <inkml:trace contextRef="#ctx0" brushRef="#br0" timeOffset="51800.35">13801 7895 0,'0'0'0,"0"21"0,0 1 16,0-1-16,0 0 0,0 0 15,21 0-15,-21 0 0,0 1 16,0-1-16,0 0 16,0 0-16,0 0 15,0 0-15,0 1 0,0-1 16,0 0-1,-21-21 1,-1 21-16,1-21 47</inkml:trace>
  <inkml:trace contextRef="#ctx0" brushRef="#br0" timeOffset="63852.46">5270 7049 0,'0'-43'15,"0"22"-15,0 0 0,0 0 16,0 0-16,0-1 15,0 1-15,0 0 0,0 0 16,0 42 31,0 0-47,0 0 0,0 22 0,0-22 16,22 0-16,-22 21 0,0-20 15,0 20-15,21 0 0,-21-21 0,0 22 16,0-1-16,0-21 0,0 0 15,0 22-15,0-22 0,0 0 0,0 0 16,0 0-16,0 1 0,0-1 0,0 0 16,0-42 31,0 0-47,0-1 15,0 1-15,0-21 0,0 21 0,0-22 16,0 22-16</inkml:trace>
  <inkml:trace contextRef="#ctx0" brushRef="#br0" timeOffset="64196.26">5292 6879 0,'21'0'15,"0"0"-15,0 0 16,0 0-16,0 0 0,1 0 0,20 0 15,-21 0-15,21 0 0,-20 0 0,20 0 16,-21 0-16,21 0 0,-20 0 16,20-21-16,-21 21 0,21 0 0,-20 0 15,20 0-15,-21 0 0,0 0 0,0 0 16,1 0 0,-22 21 15,0 0-31,0 1 0,0-1 0,0 0 15,0 21-15,0-21 0,0 1 16,0 20-16,0-21 0,0 21 0,0-20 16,0 20-16,0-21 0,0 0 0,0 0 15,0 1-15,0-1 0,0 0 16,21-21-16,0 0 0,0 0 16,0 0-16</inkml:trace>
  <inkml:trace contextRef="#ctx0" brushRef="#br1" timeOffset="83380.07">6752 6181 0,'0'21'16,"0"0"0,0 0-1,0 0 1,-21-21-16,21 22 15,0-1 1,0 0 0,0 0 31,0 0 15,0 0-31,21-21 79,0 0-79,-21-21-15,21 0-16,1 0 15,-1 0 1,-21 0-1,21 21 1,0-22-16,-21 1 0,21 0 16,0 0-1,1 21-15,-22-21 0,0 0 16,21 21-16,-21-22 0,21 22 16,0 0-16,-21-21 0,21 0 15,0 21-15,-21-21 0,22 21 0,-22-21 16,21 21-16,0-21 0,0-1 15,0 1-15,-21 0 16,21 21-16,1-21 16,-22 0-16,0 0 0,21 21 15,0-22-15,-21 1 0,21 21 0,-21-21 16,21 0-16,0 21 0,-21-21 16,0 0-16,22 21 0,-1-22 15,0 22-15,-21-21 0,21 0 0,0 21 16,0-21-16,1 0 0,-1 21 0,-21-21 15,21 21-15,0-22 0,0 1 16,0 21-16,1-21 0,-1 0 16,0 0-16,0 21 0,-21-21 15,21 21-15,0-22 0,1 22 0,-1-21 16,0 0-16,0 21 0,0-21 16,0 21-16,1-21 0,-1 0 15,0 21-15,0-22 0,0 1 16,0 21-16,1 0 0,-1-21 15,0 21-15,0-21 0,0 0 16,0 21-16,1 0 0,-1-21 16,0 21-16,0-22 15,0 22-15,0-21 0,1 21 16,-1-21-16,0 0 0,0 21 16,21-21-16,-20 21 0,-1-21 0,0 21 15,0-22-15,0 22 0,0-21 16,1 21-16,-1-21 0,0 21 0,-21-21 15,21 21-15,0 0 0,0-21 0,1 21 16,-1-21-16,0 21 0,0-22 16,0 22-16,0 0 0,1-21 15,-1 0-15,0 21 0,21 0 0,-21-21 16,22 21-16,-22 0 0,21-21 0,-21 21 16,22 0-16,-22-21 0,21-1 0,-21 22 15,1 0-15,-1 0 0,0-21 16,21 21-16,-21 0 0,1-21 15,-1 21-15,0 0 0,0 0 0,0-21 16,0 0-16,1 21 0,-1 0 0,0-21 16,0 21-16,0 0 0,0 0 0,22-22 15,-22 22-15,21 0 0,-21 0 16,22-21-16,-22 21 0,0-21 0,21 21 16,-20 0-16,20 0 0,-21-21 0,0 21 15,22 0-15,-22 0 0,0-21 0,21 21 16,-21 0-16,1 0 15,20 0-15,-21-21 0,21 21 0,-20 0 0,-1 0 16,21 0-16,-21 0 0,0-22 16,1 22-16,20 0 0,-21 0 0,0 0 15,0 0-15,1-21 0,20 21 0,-21 0 16,0-21-16,0 21 0,1 0 16,-1 0-16,0 0 0,21-21 0,-21 21 15,1 0-15,-1 0 0,0 0 0,0-21 16,0 21-16,0 0 0,1 0 0,-1 0 15,21-21-15,-21 21 0,0 0 16,1 0-16,-1 0 0,0-22 0,0 22 16,21 0-16,-20 0 0,-1 0 0,0 0 15,21-21-15,-21 21 0,1 0 0,-1 0 16,21-21-16,-21 21 0,0 0 16,22 0-16,-22 0 0,0-21 15,0 21-15,22 0 0,-22 0 0,0 0 16,0 0-16,0-21 0,0 21 0,22 0 15,-22 0-15,0 0 0,0 0 0,0 0 16,1 0-16,-1 0 0,0 0 16,21-21-16,-21 21 0,1 0 0,20 0 15,-21 0-15,0 0 0,22 0 0,-22 0 16,21 0-16,-21 0 0,22 0 0,-22 0 16,21 0-16,-21 0 0,0 0 15,22 0-15,-22-22 0,0 22 16,21 0-16,-20 0 0,-1 0 0,21 0 15,-21 0-15,0 0 0,1 0 0,-1 0 16,21 0-16,-21 0 0,0 0 0,1 0 16,-1 0-16,0-21 0,0 21 15,0 0-15,0 0 0,1 0 0,-1 0 16,0 0-16,0 0 0,0 0 16,0 0-16,1 0 0,20 0 0,-21 0 15,0 0-15,0 0 0,1 0 16,20 0-16,-21 0 0,21 0 0,-20 21 15,20-21-15,-21 0 0,21 0 0,1 0 16,-22 22-16,21-22 0,-21 0 16,22 0-16,-1 0 0,-21 21 15,22-21-15,-22 0 0,0 0 0,21 0 16,-21 0-16,1 21 0,20-21 0,-21 0 16,0 0-16,0 0 0,22 21 0,-22-21 15,0 0-15,0 0 0,0 0 16,1 21-16,20-21 0,-21 0 0,0 0 15,0 0-15,1 21 0,-1-21 0,21 0 16,-21 0-16,0 22 0,1-22 0,20 0 16,-21 0-16,0 0 0,22 21 15,-22-21-15,0 0 0,21 0 0,-21 21 16,1-21-16,-1 0 0,21 0 16,-21 0-16,0 0 0,1 0 0,-1 0 15,0 21-15,0-21 0,0 0 0,0 0 16,1 0-16,-1 0 0,0 0 15,0 21-15,0-21 0,0 0 16,1 0-16,-1 0 0,0 0 16,0 0-16,0 21 0,0-21 15,1 0-15,-1 0 0,0 0 16,0 0-16,0 22 0,0-22 16,1 0-16,-1 0 0,0 0 15,0 0-15,0 0 0,0 21 16,1-21-16,-1 0 15,0 0-15,0 21 16,0-21-16,22 0 0,-22 0 16,0 0-16,0 21 0,0-21 0,22 0 15,-22 0-15,0 21 0,21-21 0,-21 0 16,1 0-16,-1 21 0,21-21 0,-21 0 16,0 22-16,1-22 15,-1 0-15,0 21 0,0 0 16,0-21-16,0 0 0,1 21 15,-1-21-15,0 21 0,0-21 16,21 21-16,-20-21 0,-1 22 16,21-22-16,-21 21 0,0-21 0,1 21 15,-1-21-15,21 21 0,-21-21 0,0 21 16,1-21-16,-1 0 0,0 21 0,0-21 16,0 22-16,0-22 0,1 21 15,-1-21-15,0 21 0,0-21 0,21 21 16,-20-21-16,-1 21 0,0-21 0,0 21 15,21-21-15,-20 22 0,20-22 0,0 21 16,1 0-16,-1-21 0,0 21 16,1 0-16,-1 0 0,0-21 0,-21 22 15,22-1-15,-1 0 0,-21-21 16,22 21-16,-22-21 0,0 21 0,0-21 16,21 21-16,-20-21 0,-1 22 0,0-22 15,0 21-15,0-21 0,0 21 16,1-21-16,-1 21 0,0-21 0,0 21 15,0-21-15,0 21 0,1-21 0,-1 22 16,0-22-16,-21 21 0,21-21 0,0 21 16,0 0-16,1-21 15,-22 21-15,21-21 0,0 21 0,0-21 16,0 22-16,0-1 0,1 0 0,-1-21 16,0 21-16,0 0 0,21-21 15,-20 21-15,-1 1 0,21-1 16,-21-21-16,0 21 0,1 0 0,-1-21 15,21 21-15,-21 0 0,0-21 0,1 22 16,-22-1-16,21-21 0,0 0 0,-21 21 16,21 0-16,0-21 15,-21 21-15,21 0 32,1 1-17,-22-1 1,21-21-16,-21 21 15,21-21-15,-42 0 110,0-21-110,21 0 15,-22 21-15,1-22 0,21 1 0,-21 21 16</inkml:trace>
  <inkml:trace contextRef="#ctx0" brushRef="#br1" timeOffset="84516.43">17759 5482 0,'0'21'79,"0"1"-64,0-1 1,0 0-16,21-21 0,0 21 15,-21 0-15,21-21 0,-21 21 0,21 1 16,1-22-16,-22 21 0,21 0 16,0 0-16,0-21 0,-21 21 15,0 0-15,21-21 0,-21 22 0,21-1 16,1 0-16,-22 0 16,0 0-16,21 0 15,-21 1-15,21-22 16,-21 21-16,21 0 15,-21 0 1,21-21-16,-21 21 16,21 0 15,-21 1 0,0-1 0,0 0 1,-21-21-17,0 0-15,0 0 16,0 21-16,0-21 16,-1 0-16,1 0 15,0 0-15,0 0 0,0 0 16,0 0-16,-1 0 15,1 0-15,0 0 0,0 0 0,0 0 0,0 0 16,-1 0-16,1 0 0,0 0 16,0 0-16,0 0 0,0 21 15,-1-21-15,1 0 0,0 0 16,0 0-16,0 0 0,0 0 16,-1 0-16,1 21 15,0-21 1,0 0-1,0 0 1,42 0 62,0 0-62,0 0-1</inkml:trace>
  <inkml:trace contextRef="#ctx0" brushRef="#br1" timeOffset="87180.21">7027 6414 0,'21'-22'62,"1"22"-62,-22-21 16,0 0-16,21 21 0,-21-21 0,21 21 15,-21-21-15,21 0 0,0-1 16,0 22 0,-21-21-16,0 0 0,22 21 15,-22-21-15,21 21 0,-21-21 16,21 21-16,0-21 0,0 21 15,0-22-15,1 22 0,-22-21 16,21 0-16,0 21 0,0-21 16,0 21-16,0-21 0,1 21 0,-1-21 15,0 21-15,0-22 0,0 1 0,0 21 16,1-21-16,-1 0 0,0 21 0,-21-21 16,21 0-16,0 21 0,0-22 15,1 1-15,-1 21 0,0-21 0,21 0 16,-21 21-16,1-21 0,-1 0 15,21-1-15,-21 22 0,22-21 0,-22 0 16,21 0-16,-21 21 0,22-21 16,-22 0-16,21 21 0,-21-22 0,22 22 15,-22-21-15,0 0 0,21 21 0,-21-21 16,1 21-16,20 0 0,-21-21 0,0 21 16,22-21-16,-22 21 0,0-22 15,21 22-15,-21 0 0,1-21 0,20 21 16,-21 0-16,21-21 0,-20 0 0,20 21 15,-21 0-15,21 0 0,-20-21 0,20 21 16,0 0-16,-21 0 0,22-21 0,-1 21 16,0 0-16,-20 0 0,20-22 15,0 22-15,-21 0 0,22 0 16,-22-21-16,21 21 0,-21 0 0,1 0 16,20-21-16,-21 21 0,21 0 0,-20 0 15,-1 0-15,21-21 0,-21 21 0,22 0 16,-22 0-16,0-21 0,21 21 15,-21 0-15,22 0 0,-22-21 0,21 21 16,1 0-16,-22 0 0,21-22 0,-21 22 16,22 0-16,-22 0 0,21-21 0,-21 21 15,22 0-15,-22 0 0,21-21 16,-21 21-16,0 0 0,1 0 0,-1 0 16,0-21-16,0 21 0,21 0 15,-20 0-15,-1 0 0,0-21 0,0 21 16,0 0-16,0 0 0,1 0 0,-1-21 0,21 21 15,-21 0-15,22-22 16,-22 22-16,21 0 0,0 0 0,-20 0 16,20 0-16,0-21 0,-21 21 0,22 0 15,-1 0-15,0 0 0,-20-21 0,20 21 16,0 0-16,-21 0 0,22 0 16,-22-21-16,21 21 0,-21 0 0,1 0 15,20 0-15,-21 0 0,0-21 0,22 21 16,-22 0-16,0 0 0,21 0 0,-21-21 15,22 21-15,-1 0 0,-21 0 16,22 0-16,-1 0 0,0-22 16,1 22-16,-1 0 0,0 0 0,1 0 15,-1 0-15,0 0 0,1-21 0,-1 21 16,0 0-16,22 0 0,-43 0 0,21 0 16,1 0-16,-1 0 0,0 0 15,1 0-15,-1 0 0,0-21 0,1 21 16,-1 0-16,0 0 0,1 0 0,20 0 15,-21 0-15,1 0 0,20 0 0,-20 0 16,20 0-16,-21 0 0,22 0 0,-22 0 16,1 0-16,-1-21 0,21 21 15,-20 0-15,-1 0 0,0 0 16,22 0-16,-22 0 0,1 0 0,-1 0 16,21 0-16,-20 0 0,-1 0 0,0 0 15,1 21-15,-1-21 0,22 0 16,-22 0-16,0 21 0,1-21 0,-1 0 15,0 0-15,1 21 0,-1-21 0,0 0 16,22 22-16,-22-22 0,0 0 0,1 21 16,-1-21-16,22 0 0,-22 21 0,-21-21 15,21 0-15,1 21 0,-1-21 16,0 0-16,-20 0 0,20 21 0,0-21 16,-21 21-16,22-21 0,-1 0 0,-21 0 15,22 22-15,-1-22 0,0 0 16,1 21-16,-1-21 0,0 0 15,1 0-15,-1 21 0,0-21 0,1 0 16,-22 0-16,21 21 0,0-21 0,-20 21 16,20-21-16,-21 0 0,21 0 0,-20 21 15,-1-21-15,21 0 0,-21 0 0,0 22 16,1-22-16,20 0 0,-21 0 16,0 21-16,0-21 0,1 0 0,20 0 15,-21 21-15,0-21 0,0 0 0,22 0 16,-22 21-16,0-21 0,0 0 0,0 0 15,1 21-15,20-21 0,-21 0 16,0 0-16,0 21 0,22-21 16,-22 22-16,0-22 0,21 0 0,-20 21 15,20-21-15,0 0 0,-21 21 0,22-21 16,-22 0-16,0 21 0,21-21 0,-20 0 16,20 0-16,-21 21 0,0-21 0,0 0 15,1 0-15,-1 21 0,0-21 16,0 0-16,0 0 0,0 0 0,-21 22 15,22-22-15,-1 0 0,0 0 0,0 0 16,0 21-16,0-21 0,22 21 0,-1-21 16,0 21-16,1-21 0,-1 21 15,0 0-15,22-21 0,-43 22 0,21-22 16,1 21-16,-1-21 0,-21 0 16,0 21-16,1-21 0,-1 0 0,0 0 15,0 21-15,0-21 0,0 0 0,1 21 16,-1-21-1,0 0-15,-21 21 16,21-21-16,0 0 0,-21 22 16,21-22-16,-21 21 0,22-21 0,-1 21 15,0 0-15,0-21 16,0 21-16,0 0 0,1-21 0,-22 22 16,21-22-16,0 21 0,0 0 15,0-21-15,0 21 0,1 0 16,-1-21-16,0 21 15,-21-42 48</inkml:trace>
  <inkml:trace contextRef="#ctx0" brushRef="#br1" timeOffset="116330.59">10181 8361 0,'0'-42'16,"0"20"-1,0 1 1,-21 21-1,21 21 17,0 1-17,0-1-15,0 0 16,0 0-16,0 0 0,0 0 16,0 1-16,21-1 0,-21 0 15,21-21-15,-21 21 0,21 0 0,-21 0 16,0 1-16,22-22 0,-1 21 0,0 0 15,-21 0-15,21-21 0,-21 21 0,21 0 16,0-21-16,-21 22 0,22-1 0,-1-21 16,0 21-16,0 0 0,0 0 15,0-21-15,1 0 16,-1 21-16,0-21 0,0 0 0,0 0 16,0 0-16,1 0 0,-1 0 0,0 0 15,0 0-15,0 0 0,22 0 0,-22 0 16,0 0-16,0 0 0,0 0 0,22 0 15,-22 0-15,0-21 0,21 21 0,-21 0 16,1-21-16,20 0 0,-21 21 0,0-21 16,22 21-16,-22 0 0,0-21 15,21 21-15,-21 0 0,1-22 0,-1 22 16,0 0-16,0-21 0,21 21 16,-20-21-16,-1 21 0,0 0 0,21 0 15,-21 0-15,22-21 0,-22 21 0,21 0 16,-21 0-16,22 0 0,-22 0 0,0 0 15,21 0-15,-20-21 0,20 21 0,-21 0 16,21 0-16,-20 0 0,-1 0 0,21 0 16,-21 0-16,0 0 0,22 0 0,-22 0 15,0 0-15,0 0 0,0 0 0,22-21 16,-22 21-16,0 0 0,0 0 0,0 0 16,1 0-16,-1 0 0,0 0 15,0 0-15,0 0 0,0 0 16,1 0-16,-1 0 0,0 0 15,0 0-15,-21 21 0,21-21 0,0 21 16,1-21-16,-1 21 0,0-21 16,0 21-16,0-21 0,0 21 15,1 1-15,-1-22 16,-21 21-16,21 0 0,0-21 16,-21 21-16,0 0 15,21-21-15,-21 21 0,21-21 16,1 0-16,-22 22 0,21-22 15,-21 21 1,21-21 15,-21-21 32,21 21-63,-21-22 0,0 1 15,21 21-15,-21-21 0,21 21 16,-21-21-16,22 21 0,-1-21 16,0 21-16,0-21 15,0 21-15,-21-22 0,21 22 0,1 0 16,-1 0-16,-21-21 0,21 21 16,0 0-16,0 0 0,0 0 0,1-21 15,-1 21-15,0 0 0,0 0 0,0 0 16,0 0-16,1 0 0,-1 0 0,21 0 15,-21 0-15,0 0 0,22 0 0,-22 21 16,0-21-16,21 21 0,-20-21 0,20 0 16,0 0-16,1 22 0,-22-22 0,21 0 15,0 0-15,1 0 0,-22 21 0,21-21 16,-21 0-16,1 0 0,20 0 0,-21 0 16,21 0-16,-20 0 0,20 0 0,-21 0 15,0 0-15,22 0 0,-22-21 0,0-1 16,0 22-16,0 0 0,0-21 15,1 0-15,-1 21 0,0-21 0,0 0 16,0 21-16,0-21 0,1-1 0,-1 1 16,0 0-16,0 0 0,0 21 15,-21-21-15,0 0 0,21-1 0,-21 1 16,0 0-16,0 0 16,0 0-16,0 0 15,0-1 1,0 1 46,0 0-30</inkml:trace>
  <inkml:trace contextRef="#ctx0" brushRef="#br1" timeOffset="117304.36">14922 8128 0,'22'0'47,"-1"-21"-31,0 21-16,0 0 0,0-21 0,0 0 15,1 21-15,-1 0 0,0-22 16,0 22-16,0-21 0,-21 0 16,0 0-16,21 21 0,-21-21 0,0 0 15,-21 21 1,0 0 0,0 0-16,0 0 0,0 0 0,-1 0 15,1 0-15,-21 21 0,42 0 16,-21 0-16,0 0 0,-1 0 0,22 1 15,-21-1-15,21 0 0,0 0 0,0 0 16,0 0-16,0 1 0,0-1 0,0 0 16,0 0-16,0 0 0,0 0 15,21 1-15,1-22 0,-1 0 16,0 0-16,0 0 0,0 0 0,0 0 16,1 0-16,-1 0 0,0 0 0,0 0 15,0 0-15,-42 0 47,0 0-47,0 0 0,0 0 16,-1 0-16,-20 21 0,21-21 0,0 21 15,0 0-15,-1 0 0,1 0 0,21 1 16,-21-1-16,21 0 0,-21 0 0,21 0 16,-21 0-16,21 1 0,0-1 0,0 0 15,0 0-15,0 0 0,0 0 16,21-21-16,0 0 0,-21 22 15,21-22-15,0 0 16,1 0-16,-1 0 0,0 0 0,0 0 16,0 0-16,0 0 0,1 0 15,-1 0-15,0 0 0,0 0 16,0 0-16</inkml:trace>
  <inkml:trace contextRef="#ctx0" brushRef="#br1" timeOffset="117864.21">15325 8424 0,'-22'0'0,"1"0"16,21-21-16,0 0 15,0 0 1,21 21 0,1 0-1,-1 0-15,0 0 0,0 0 16,0 0-16,0 0 16,1 21-16,-1 0 15,-21 0-15,21-21 0,0 22 16,-21-1-16,0 0 0,21 0 15,-21 0-15,0 0 0,0 1 16,21-1-16,-21 0 16,0 0-16,22-21 31,-22-21 16,0 0-47</inkml:trace>
  <inkml:trace contextRef="#ctx0" brushRef="#br1" timeOffset="118136.06">15621 8319 0,'0'-22'15,"-21"22"16,0 22-31,-1-1 0,1 0 16,0 0-16,0 0 0,0 0 16,0 1-16,21-1 0,-22 0 0,1 0 15,0 0-15,0 0 0,0 1 0,21-1 16,0 0-16,-21 0 0,-1 0 16,1 0-16,42-21 46,1 0-46,-1 0 16,0 0-16,-21-21 0</inkml:trace>
  <inkml:trace contextRef="#ctx0" brushRef="#br1" timeOffset="118475.86">15917 8319 0,'0'0'0,"-21"0"15,0 0-15,0 0 0,0 0 16,-1 21-16,1-21 16,0 21-16,0 0 0,21 0 0,-21 0 15,0 1-15,-1-1 0,22 0 0,0 0 16,-21 0-16,21 0 0,-21 1 0,21-1 15,0 0-15,0 0 0,0 0 16,0 0-16,21 1 16,0-22-16,1 0 0,-1 21 15,0-21-15,0 0 0,0 0 16,0 0-16,1 0 0,-1 0 16,0 0-16,0-21 15,0 21-15,0-22 0,1 1 16,-1 21-16</inkml:trace>
  <inkml:trace contextRef="#ctx0" brushRef="#br1" timeOffset="118852.57">16023 8509 0,'21'0'46,"0"0"-46,1 0 16,-22-21-16,21 21 0,0 0 16,-21-21-16,21 21 0,-21-21 31,-21 21-15,0 0-16,0 0 15,-1 0-15,1 0 0,0 0 16,0 21-16,0 0 15,21 0-15,0 0 0,0 0 16,0 1-16,0-1 16,0 0-16,0 0 15,0 0-15,0 0 16,21-21-16,0 0 0,0 0 16,0 22-16,1-22 0,-1 0 15,0 0-15,0 0 0,0 0 16,0 0-16</inkml:trace>
  <inkml:trace contextRef="#ctx0" brushRef="#br1" timeOffset="119197.2">16383 8446 0,'0'21'47,"0"0"-47,-21 0 15,21 0-15,0 0 0,0 1 0,-21 20 16,21-21-16,0 0 0,0 22 0,0-22 16,0 21-16,-22 0 0,22-20 0,0 20 15,0 0-15,0 1 0,-21-1 0,21 0 16,0 1-16,-21-1 0,21 0 0,0-21 16,0 22-16,-21-1 0,21 0 15,-21-20-15,21 20 0,-21-21 0,21 0 16,0 22-16,0-22 0,0 0 0,-22 0 15,22 0-15,0 0 16,0-42 15,0 0-31,0 0 0,0 0 16,0 0-16,0-1 0,0 1 0,0-21 16,22 21-16</inkml:trace>
  <inkml:trace contextRef="#ctx0" brushRef="#br1" timeOffset="119533.01">16552 8382 0,'0'0'0,"21"0"0,1 0 0,-22 21 16,21 0-16,-21 1 0,0-1 16,0 0-16,0 0 0,0 0 15,-21 0-15,-1 1 0,1-1 16,0 0-16,0-21 0,0 21 0,0 0 16,-1 0-16,1 1 0,0-22 15,0 0-15,0 21 0,0-21 16,21-21 31,21-1-47,0 1 0</inkml:trace>
  <inkml:trace contextRef="#ctx0" brushRef="#br1" timeOffset="119869.09">16743 8065 0,'0'0'0,"0"-22"15,0 44 17,-21-22-32,21 21 15,0 21-15,0-21 0,-22 0 0,22 22 16,-21-22-16,21 21 0,0 1 0,0-22 15,-21 21-15,21-21 0,-21 22 16,21-22-16,0 0 0,0 21 0,0-21 16,0 1-16,0-1 0,-21-21 0,21 21 15,0 0-15,0 0 0,21-21 47,-21-21-31,21 21-16,0-21 0,0 0 15</inkml:trace>
  <inkml:trace contextRef="#ctx0" brushRef="#br1" timeOffset="120152.87">16870 8403 0,'21'0'0,"-21"21"31,0 1-31,-21-1 15,21 0-15,0 0 0,-21 0 16,21 0-16,0 1 0,-22-1 16,22 0-16,0 0 0,0 0 15,0 0 1,22-21 0,-1 0-1,0 0-15,0-21 16,0 21-16,-21-21 0,21 0 0,1 21 15,-1-21-15,0 0 0,0-1 0,-21 1 16,21 0-16,0 0 0,1 0 16,-22 0-16</inkml:trace>
  <inkml:trace contextRef="#ctx0" brushRef="#br1" timeOffset="120852.69">17124 8424 0,'21'0'15,"-42"0"1,42 22 0,-42-1-16,0 0 15,21 0-15,0 0 16,-22 0-16,22 1 0,0-1 15,0 0-15,0 0 16,22-21 0,-1 0-1,0 0 1,0 0-16,-21-21 0,0 0 16,0 0-16,0-1 15,0 1-15,0 0 16,0 0-16,0 0 15,0 0 1,0-1 0,21 22-1,0 0 1,1 0-16,-1 0 16,0 0-16,0 0 15,0 0-15,0 22 16,1-1-16,-22 0 0,0 0 15,0 0-15,0 0 16,0 1-16,0-1 0,0 0 16,0 0-16,0 0 0,0 0 15,-22-21-15,1 0 32,21-21-1,0 0-31,0 0 0,0 0 15,0 0-15,0-1 0,0 1 0,0 0 16,21 0-16,1 0 0,-22 0 0,21-1 16,0 1-16,-21 0 0,21 21 0,0-21 15,0 21-15,1 0 0,-1 0 0,0 0 16,0 0-16,0 0 0,0 0 16,-21 21-16,0 0 15,0 0-15,0 1 0,0-1 16,0 0-16,0 0 0,0 0 0,0 0 15,0 1-15,0-1 0,-21-21 16,21 21-16,0 0 0,-21-21 16,21 21-16,-21-21 15,0 0 17,21-21-17,-21 0-15,21 0 0,0-22 16</inkml:trace>
  <inkml:trace contextRef="#ctx0" brushRef="#br1" timeOffset="121073.07">17293 8065 0,'0'0'0,"-21"-22"16,0 22 15,21 22-15,-21-22-16,21 21 15,-22-21-15,1 0 16,0 0-16,0 21 16,0-21-16</inkml:trace>
  <inkml:trace contextRef="#ctx0" brushRef="#br1" timeOffset="121300.94">16658 8213 0,'-21'0'0,"42"0"32,0 0-32,0 0 15,1 0-15,-1 0 0,0 0 16,0 0-16,0 0 0,0 0 15,1 0-15,-1 0 16,0 0 0,-42 0-1,0 21 1</inkml:trace>
  <inkml:trace contextRef="#ctx0" brushRef="#br1" timeOffset="121660.75">16446 8446 0,'22'0'47,"-1"0"-47,0 0 15,0 0-15,0 0 32,0 0-32,-21 21 15,22 0-15,-22 0 16,0 0-1,0 0 1,-22-21-16,22 22 16,-21-22-16,0 0 0,0 0 15</inkml:trace>
  <inkml:trace contextRef="#ctx0" brushRef="#br1" timeOffset="127368.17">2794 10562 0,'0'0'0,"-21"0"15,21-21-15,0 0 16,-21 21 0,-1 0-1,22 21 1,0 0 0,0 0-16,0 1 0,0 20 15,0-21-15,0 21 0,0-20 0,0 20 16,0 0-16,0 1 0,0-1 0,0 0 15,0 22-15,0-1 0,0 1 16,0-1-16,0 1 0,0-1 0,0 1 16,0 20-16,0-20 0,0-1 15,0 1-15,0-1 0,0 1 0,0-1 16,0 1-16,0-1 0,0 1 0,0 21 16,-21-22-16,21 1 15,-21-1-15,21 1 0,-21 20 0,21-20 16,-21-1-16,21 22 0,0 0 0,0-22 15,0 22-15,0-22 0,0 22 16,0-22-16,0 1 0,0 21 0,0-22 16,0 1-16,0 20 0,21-20 15,-21-1-15,0 1 0,0 20 0,0-20 16,21-1-16,-21 1 0,0 21 0,0-22 16,0 1-16,0 20 0,0 1 15,21-22-15,-21 22 0,0 0 0,0-1 16,0 1-16,0 0 0,0-1 0,0 22 15,21-21-15,-21 21 0,0-22 16,0 1-16,0 21 0,0-21 16,0-1-16,0 1 0,0 0 0,0 20 15,0-20-15,0-21 0,0 20 0,0 1 16,0-22-16,22 1 0,-22-1 16,0 1-16,21-1 0,-21-20 0,0-1 15,0 0-15,0-20 0,0 20 0</inkml:trace>
  <inkml:trace contextRef="#ctx0" brushRef="#br1" timeOffset="129356.38">2752 10499 0,'0'0'0,"-22"-21"15,1-1 1,21 1 0,0 0-1,21 21 1,1 0-16,-1 0 15,0 0-15,0-21 0,0 21 0,0 0 16,22 0-16,-1 0 0,0-21 16,1 21-16,-1 0 0,22 0 0,-22-21 15,21 21-15,1 0 0,21 0 0,-22-22 16,1 22-16,20 0 0,-20 0 16,-1 0-16,1 0 0,20 0 0,-20 0 15,-1 0-15,22-21 0,0 21 0,-1-21 16,22 21-16,0 0 15,0 0-15,0-21 0,0 21 0,-1 0 16,1-21-16,0 21 0,0 0 0,0 0 16,0 0-16,-1-21 0,1 21 15,0 0-15,-21 0 0,21 0 0,-22 0 16,1 0-16,-22 0 0,22 0 0,0 0 16,-1 0-16,-20 0 0,21 0 15,-1 0-15,1 0 0,-22-22 0,22 22 16,0 0-16,-22 0 0,22 0 0,-22-21 15,22 21-15,0 0 0,-1 0 0,1-21 16,0 21-16,-1-21 0,22 21 16,-21 0-16,0-21 0,-1 21 15,-20 0-15,20-21 0,-20 21 0,-1 0 16,22-22-16,-21 22 0,-1 0 0,1-21 16,-1 21-16,1 0 0,-1 0 15,-21 0-15,22 0 0,-22 0 0,22 0 16,-22-21-16,0 21 0,-20 0 0,20 0 15,-21 0-15,21 0 0,-20 0 0,-1 0 16,0 0 0,-21 21-16,0 0 15,0 1 1,-21-22-16,21 21 0,0 0 16,-21 0-16,21 0 15,0 0-15,0 1 0,0 20 0,0-21 16,0 21-16,0 1 0,0-22 0,0 42 15,0-20-15,21-1 0,0 0 0,-21 22 16,21-1-16,0-20 0,0 20 16,1 1-16,-1-1 0,0 1 0,-21-1 15,21 1-15,0 20 0,0-20 0,1 21 16,-1-22-16,0 22 0,0-1 0,0-20 16,0 21-16,-21-1 0,22 1 0,-1-22 15,0 22-15,0 0 16,0-1-16,-21 1 0,21 0 0,1-1 15,-1 1-15,0 0 0,-21-1 0,21 1 16,0 21-16,0-21 0,-21-1 0,22 1 16,-1 0-16,-21-1 0,0 22 15,21-21-15,0-1 0,-21 22 0,21-21 16,-21 0-16,0-1 0,21 1 0,1 0 16,-22-1-16,0 1 0,21 0 0,0 20 15,-21-20-15,0-21 0,21 20 0,0 1 16,-21 0-16,21-22 0,-21 22 15,0-1-15,0-20 0,22 21 0,-22-22 16,0 1-16,0-1 0,0 1 16,0-1-16,0 1 0,0-22 0,0 21 15,0 1-15,0-22 0,0 22 16,-22-22-16,22 0 0,-21 22 0,21-22 16,-21 1-16,21-1 0,-21 0 0,0-21 15,0 22-15,21-1 0,-22-21 0,1 22 16,21-22-16,-21 0 0,0 21 15,0-21-15,0 1 0,21 20 0,-22-21 16,1 0-16,0 0 0,0 22 0,21-22 16,-21 0-16,0 0 0,21 0 0,-22 1 15,1-1-15,0 0 0,21 0 16,-21 0-16,0 0 0,0 1 16,-1-22-16,22 21 0,-21-21 15,0 0-15,0 0 0,21 21 0,-21-21 16,0 0-16,-1 0 0,1 0 15,0 0-15,-21 0 0,21 0 16,-1 0-16,1 0 0,-21 0 0,21 0 16,-22 0-16,1 0 0,0 0 15,-1 0-15,1-21 0,-21 21 0,20 0 16,-41 0-16,20 0 0,1-21 0,-22 21 16,0 0-16,1 0 0,-1 0 15,-21 0-15,21 0 0,-20 0 0,20 0 16,-21 0-16,0 0 0,22 0 15,-22 0-15,0 0 0,0 0 0,0 0 16,0 0-16,1 0 0,-22 0 0,0 0 16,21 0-16,-21 0 0,0 0 15,0 0-15,0 0 0,-21 0 0,21 0 16,-22 0-16,22 0 0,0 0 0,0 0 16,0 0-16,0 0 0,22 0 15,-22 0-15,21 21 0,-21-21 0,21 0 16,21 0-16,-21 21 0,1-21 0,20 0 15,0 0-15,1 21 0,-1-21 16,0 0-16,1 21 0,20-21 16,-21 0-16,22 0 0,21 0 0,-22 0 15,22 0-15,-1 0 0,1 0 16,21 0-16,0 0 0,0 0 0,-1 0 16,22-21-16,0 0 15,0 0-15,0 0 0,22-1 16,-1-20-16,0 21 0</inkml:trace>
  <inkml:trace contextRef="#ctx0" brushRef="#br1" timeOffset="130260.39">3048 10562 0,'0'0'0,"0"21"0,0 1 16,0-1-16,0 0 15,0 0-15,21 0 16,0-21-16,0 21 0,1-21 0,-1 0 15,21 22-15,-21-22 0,43 0 16,-22 0-16,43 0 0,-22 0 0,22 0 16,0-22-16,20 22 0,1-21 0,21 21 15,0-21-15,21 0 0,1 0 16,20 0-16,-21-1 0,43 22 0,-22-21 16,21 0-16,1 0 0,-22 0 15,22 0-15,-22-1 0,0 1 16,1 0-16,-1 21 0,-21-21 0,-21 21 15,21-21-15,-42 21 0,21-21 0,-21 21 16,0 0-16,-21 0 0,20-22 16,-41 22-16,21 0 0,-22 0 0,1 0 15,-22-21-15,21 21 0,-20 0 0,-22 0 16,0 0-16,0 0 0,0 0 16,1 0-16,-1 0 0,-21-21 15,-21 21 16,-1 0-31,1 0 16,0 0-16,-21 0 0</inkml:trace>
  <inkml:trace contextRef="#ctx0" brushRef="#br1" timeOffset="130788.46">4022 11218 0,'0'0'0,"-22"0"15,1 0 1,0 0-16,42 0 47,0 0-47,1 0 0,-1 0 16,0 0-16,0-21 0,0 21 15,22 0-15,-1 0 0,21 0 16,1-21-16,-1 21 0,22 0 0,0 0 15,21-21-15,-1 0 0,22 21 0,0-21 16,22 21-16,20-22 0,-21 22 16,43 0-16,-22-21 0,21 21 0,-20 0 15,20-21-15,1 21 0,-1 0 0,-20 0 16,-1 0-16,0 0 0,-21 0 0,1 0 16,-22 0-16,0 0 0,-22 0 15,-20 0-15,0 0 0,-22 0 0,1 0 16,-22 0-16,-21 0 0,22 0 15,-22 0-15,-64 0 32,22 0-32,-21 0 0,0 0 15,-22 0-15</inkml:trace>
  <inkml:trace contextRef="#ctx0" brushRef="#br1" timeOffset="131260.19">3958 11832 0,'0'0'0,"-42"21"0,21-21 0,-1 22 0,1-22 16,21 21-1,43-21 1,-22 0-16,21 0 0,22 0 16,-1 0-16,1 0 0,20-21 15,22-1-15,21 22 0,0-21 16,21 0-16,0 21 0,22-21 0,-1 0 15,22 0-15,-1 21 0,-21-22 0,22 1 16,-1 21-16,1-21 0,-1 21 0,1 0 16,-22 0-16,-21-21 0,1 21 15,-1 0-15,-21 0 0,0 0 0,-21 0 16,-22-21-16,1 21 0,-22 0 0,1 0 16,-22 0-16,1 0 0,-1 0 0,-21 0 15,0 0-15,-42 0 31,0 0-15,-21 0-16,-1 0 0</inkml:trace>
  <inkml:trace contextRef="#ctx0" brushRef="#br1" timeOffset="131698.73">3048 13060 0,'0'0'0,"-21"0"0,0 0 16,42 0-16,21 0 0,-21 0 15,43 0-15,-1 0 0,1 0 16,20-21-16,22 21 0,0 0 0,0-21 16,21 21-16,0-22 0,21 1 0,-21 21 15,42-21-15,-20 21 0,20-21 16,-21 0-16,21 21 0,22-21 0,-22-1 16,22 1-16,-22 0 0,22 21 15,-22-21-15,21 0 0,-20 0 0,-1 21 0,0-22 16,-20 1-16,-1 21 15,-21-21-15,0 21 0,0 0 0,0-21 16,-21 21-16,-22 0 0,1 0 0,-22 0 16,1-21-16,-1 21 0,-20 0 0,-22 0 15,0 0-15,-42 0 16,0 0-16,-22 0 16,1 0-16</inkml:trace>
  <inkml:trace contextRef="#ctx0" brushRef="#br1" timeOffset="132128.49">3852 13674 0,'0'0'0,"0"21"0,21 0 0,1-21 16,-1 0-16,21 0 0,0 0 15,22 0-15,-22 0 0,22 0 0,20 0 16,1 0-16,21-21 0,0 21 16,0 0-16,21-21 0,-22 0 0,22 21 15,0-22-15,22 22 0,-22-21 0,21 21 16,0-21-16,0 0 0,0 21 15,0-21-15,1 21 0,20-21 0,-21 21 16,21-22-16,-20 22 0,-1 0 0,0-21 16,-21 21-16,21 0 0,-21 0 0,21 0 15,-42-21-15,21 21 0,-21 0 0,-21 0 16,-1 0-16,1 0 0,-22 0 16,1 0-16,-1 0 0,-41 0 15,20 0-15,-21 0 0,-21 21 16,-21-21-16,0 0 0,-22 21 15,1-21-15,-21 22 0,20-22 16</inkml:trace>
  <inkml:trace contextRef="#ctx0" brushRef="#br1" timeOffset="132561.25">3471 14923 0,'0'0'15,"21"0"-15,64 0 16,-21 21-16,-1-21 0,-21 0 0,43 0 0,-21 0 15,20 0-15,1 0 0,0 0 0,20 0 16,1 0-16,0 0 0,21 0 0,-21 0 16,21 0-16,21-21 15,-21-1-15,21 22 0,0-21 0,22 21 16,-22-21-16,0 0 0,21 21 0,-20-21 16,-1 21-16,0-21 0,0 21 0,0-22 15,-21 22-15,0-21 0,-21 21 0,21 0 16,-42-21-16,21 21 0,-22 0 15,-20 0-15,20 0 0,-20 0 0,-22 0 16,1 0-16,-22 0 0,0 0 0,0 0 16,-42 0-1,0 0-15,-22 21 0,1-21 16,0 0-16,-1 0 0</inkml:trace>
  <inkml:trace contextRef="#ctx0" brushRef="#br1" timeOffset="132997">2857 15896 0,'0'0'0,"22"21"0,20-21 0,-21 0 16,21 0-16,1 0 0,20 0 15,-20 0-15,20 0 0,1 0 0,20 0 16,1 0-16,0 0 0,-1 0 0,1 0 16,21 0-16,0 0 0,-22-21 15,22 21-15,21-21 0,-21 21 0,21-21 16,0 21-16,0-21 0,0 0 0,-21 21 15,21-22-15,0 1 0,21 21 16,-21-21-16,0 0 0,0 21 0,0-21 16,-21 21-16,0-21 0,-1 21 0,1 0 15,-21 0-15,0-22 0,-22 22 16,22 0-16,-43 0 0,22 0 0,-43 0 16,21 0-16,-21 0 0,-42 22 31,0-22-31,-21 0 0,-1 0 0,1 21 15,0-21-15,-22 0 0</inkml:trace>
  <inkml:trace contextRef="#ctx0" brushRef="#br1" timeOffset="133436.26">3196 16785 0,'0'0'16,"21"0"-16,0 21 0,1-21 0,20 22 0,-21-22 15,21 0-15,1 0 0,-1 0 0,0 0 16,22 0-16,-1 0 0,22 0 15,-21-22-15,20 1 0,1 21 16,0-21-16,20 21 0,1-21 0,-21 0 16,42 0-16,-21 21 0,0-22 15,21 1-15,0 21 0,-22-21 0,22 0 16,0 21-16,22-21 0,-22 0 0,0 21 16,0-22-16,0 22 0,-22 0 15,1 0-15,0-21 0,0 21 0,-21 0 16,-1 0-16,1 0 0,0 0 0,-22 0 15,1 0-15,-22 0 0,0 0 0,1 0 16,-1 0-16,-21 0 0,0 0 16,0 0-16,-42 0 31,0 0-31,0 0 0</inkml:trace>
  <inkml:trace contextRef="#ctx0" brushRef="#br1" timeOffset="135544.31">8276 12256 0,'21'0'0,"-21"-22"15,0 1 32,-21 21 0,0 0-31,0 0-1,0 0 1,21 21-16,-22-21 16,1 22-16,0-22 0,21 21 15,-21-21-15,21 21 16,-21-21-16,0 21 0,21 0 16,0 0-16,-22-21 15,22 22-15,-21-1 0,21 0 16,0 0-1,0 0-15,0 0 0,0 1 16,0-1-16,0 0 16,0 0-16,0 0 0,0 0 15,0 1-15,21-1 16,1 0-16,-1 0 16,-21 0-16,21 0 0,0-21 15,-21 22-15,21-22 0,0 21 16,1-21-16,-1 0 15,0 21-15,0-21 0,0 0 16,0 0-16,1 0 16,-1 0-16,0 0 0,0 0 0,0 0 15,0 0-15,1 0 0,-1 0 0,0 0 16,0 0-16,0-21 0,0 21 0,1-21 16,-1 21-16,0-22 0,0 22 15,0-21-15,0 21 0,1-21 0,-1 21 16,-21-21-16,21 0 0,0 21 0,0-21 15,-21-1-15,21 1 16,1 0-16,-22 0 0,0 0 16,0 0-16,0-1 15,0 1-15,0 0 0,0 0 16,-22 0-16,22 0 0,-21-1 16,0 22-16,21-21 0,-21 0 0,0 21 15,21-21-15,-21 0 0,-1 21 0,1-21 16,0 21-16,0-22 15,0 22-15,21-21 0,-21 21 0,-1 0 16,1 0-16,0 0 0,0 0 16,0 0-16,0 0 0,-1 0 15,1 0-15,0 0 16,0 0-16,0 0 0,0 0 16,-1 0-16,1 0 15,0 0-15,21 21 16,0 1-1,-21-22-15,42 0 47</inkml:trace>
  <inkml:trace contextRef="#ctx0" brushRef="#br1" timeOffset="140676.57">8318 12256 0,'-42'0'16,"21"0"-16,0 0 16,42 0 46,0 0-46,-21-22-16,21 1 0,0 21 0,-21-21 15,22 21-15,-1 0 0,0-21 16,0 21-16,-21-21 16,21 21-16,-42 21 62,0 0-62,0 0 0,0-21 16,-1 21-16,22 1 0,-21-1 15,0-21-15,0 21 0,0 0 16,0 0-16,-1 0 0,1 1 0,0-22 16,0 21-16,0 0 0,0-21 0,21 21 15,-22 0 1,44-21 31,-1-21-32,0 21-15,-21-21 16,21 21-16,0-21 0,0 21 0,1-21 0,-1-1 16,0 22-16,0-21 0,0 0 0,0 0 15,22 21-15,-22-21 0,0 0 16,0 21-16,0-22 0,1 1 15,-1 21-15,0 0 0,0-21 0,0 21 16,-42 0 31,0 21-47,0 0 0,0-21 16,-1 22-16,1-1 0,0 0 0,0-21 15,0 21-15,-22 0 0,22 0 0,0 1 16,0-1-16,0 0 0,-22-21 15,22 21-15,0 0 0,0 0 0,0 1 16,0-22-16,-1 21 16,22 0-16,-21-21 0,21 21 15,-21-21-15,42 0 47,0-21-31,1 0-16,-1 21 0,0-21 0,0 21 15,0-22-15,0 1 0,1 21 0,-1-21 16,21 0-16,-21 0 0,0 0 16,22-1-16,-22 22 0,0-21 0,21 0 15,-20 0-15,-1 21 0,0-21 16,0 21-16,0 0 0,0-21 0,-21-1 16,22 22-16,-44 22 46,1-1-46,0-21 0,0 21 16,0 0-16,0 0 0,-1 0 0,1-21 16,0 22-16,0-1 0,-21 0 15,20 0-15,1 0 0,0 0 0,-21-21 16,21 22-16,-1-1 0,1 0 0,0 0 16,0 0-1,0-21-15,21 21 0,-21 1 31,42-22 1,0 0-32,-21-22 15,21 22-15,0-21 0,0 21 0,1 0 16,-1-21-16,0 0 0,0 0 16,0 21-16,0-21 0,1-1 0,20 1 15,-21 21-15,0-21 0,22 0 0,-22 0 16,0 21-16,0-21 0,0-1 0,22 22 15,-22-21-15,0 21 16,0-21-16,0 21 0,0 0 0,1 0 16,-22-21-16,21 21 0,0 0 15,-42 21 32,0-21-47,-1 21 0,1 0 16,0-21-16,-21 22 0,21-1 0,-1-21 15,1 21-15,-21 0 0,21 0 0,0 0 16,-22 1-16,22-22 0,-21 21 0,21 0 16,-1 0-16,-20 0 0,21 0 15,0-21-15,0 22 0,21-1 16,-22-21-16,1 21 0,0 0 16,21 0-1,21-42 16,0 21-31,-21-21 16,22 0-16,-1 21 0,0-21 0,0-1 16,0 22-16,22-21 0,-22 0 0,0 0 15,21 0-15,-21 0 0,22-1 16,-22 1-16,21 21 0,-21-21 0,22 0 16,-22 0-16,0 21 0,0-21 0,0 21 15,1 0-15,-1-22 0,0 22 16,0 0-1,-21-21-15,21 21 16,-21 21 0,-21-21-1,0 22-15,0-22 0,0 21 0,-1-21 16,1 21-16,0 0 0,0-21 0,0 21 16,-22 0-16,22 1 0,0-1 15,0 0-15,-21 0 0,20 0 16,1-21-16,0 21 0,0 1 0,0-1 0,0-21 15,-1 21-15,1 0 0,21 0 16,-21-21-16,21 21 0,-21-21 16,21 22-16,-21-22 15,42 0 17,0 0-17,-21-22-15,21 22 0,0-21 0,1 21 16,-1-21-16,0 0 0,0 0 15,0 21-15,0-21 0,1-1 0,20 22 16,-21-21-16,21 0 0,-20 0 0,-1 21 16,21-21-16,-21 0 0,0 21 0,22-22 15,-22 22-15,0-21 0,0 21 0,0-21 16,1 21 0,-1-21-1,-42 21 16,21 21-31,-22-21 0,1 0 0,0 21 16,0 0-16,0-21 0,0 22 16,-1-22-16,-20 21 0,21 0 0,0-21 15,0 21-15,-1 0 0,1-21 0,-21 21 16,21 1-16,0-22 0,-1 21 0,1 0 16,0-21-16,0 21 0,0 0 15,0-21 1,42 0 15,0 0-15,0-21-16,0 0 0,0 21 15,1-21-15,-1 21 0,0-21 16,0-1-16,0 22 0,0-21 0,22 0 16,-22 21-16,0-21 0,0 0 15,22 21-15,-22-21 0,0 21 0,0-22 0,0 22 16,0 0-16,1-21 0,-1 21 0,-42 0 62,-1 21-62,1-21 0,0 22 16,0-22-16,-21 21 0,20 0 0,1-21 16,0 21-16,-21 0 0,21-21 0,-22 21 15,22 1-15,0-1 0,0-21 16,0 21-16,-1 0 0,1-21 0,0 21 15,21 0 1,21-21 31,0 0-47,1 0 16,-1 0-16,0-21 0,0 0 15,21 21-15,-20-21 0,-1 21 0,0-21 16,0 0-16,0 21 0,0-22 0,1 22 15,-1-21-15,0 21 0,-21-21 16,21 21-16,0 0 16,-21-21-16,-21 21 31,0 0-31,0 21 0,0 0 16,-1-21-1,1 21-15,0 1 0,0-22 0,0 21 16,21 0-16,-21-21 0,-1 21 0,1 0 15,0-21-15,0 21 0,21 1 16,21-22 31,-21-22-47,21 22 16,0-21-16,1 21 0,-22-21 0,21 21 15,0-21-15,0 21 0,0-21 0,0 0 16,1 21-16,-1-22 0,0 22 0,0-21 15,0 0-15,0 21 16,1-21-16,-22 0 16,-22 21 15,1 0-31,0 0 16,0 0-16,0 21 0,0-21 15,-22 21-15,22-21 0,0 21 0,-21 0 16,20-21-16,1 22 0,-21-1 0,21 0 15,0 0-15,-1 0 0,1 0 0,0 1 16,0-1-16,21 0 16,21-21 15,0 0-31,-21-21 16,21 21-16,1-21 0,-1 21 0,0-22 15,-21 1-15,21 0 0,0 21 0,0-21 16,1 0-16,-1 0 0,-21-1 0,21-20 15,-21 21-15,21 0 0,-21 0 16,0-1-16,0 1 0,0-21 0,0 21 16,0 0-16,0-1 0,0 1 0,-21 0 15,0 21-15,0 0 16,-1 0-16,1 0 0,0 0 0,-21 0 16,21 0-16,-1 0 0,1 0 15,0 0-15,0 0 0,0 21 16,0 0-16,-1-21 0,1 22 0,0-1 15,0 0-15,0 0 0,21 0 0,-21 0 16,-1 1-16,22-1 0,0 0 16,0 0-16,0 0 0,-21 0 0,21 1 15,0-1-15,0 0 0,0 0 0,0 0 16,0 0-16,0 1 0,0-1 16,21 0-16,1 0 0,-1 0 15,0-21-15,0 0 16,0 0-16,0 0 0,1 0 0,-1 0 15,0 0-15,21 0 0,-21 0 16,1-21-16,20 21 0,-21-21 0,0 0 0,22 21 16,-22-21-16,21-1 0,-21 1 15,22 0-15,-1-21 0,-21-1 16,0 22-16,0 0 0,1 0 16,-22 0-16,21-22 0,-21 22 0,0 0 15,0-21-15,0 21 0,0-1 0,0 1 16,0 0-16,0 0 0,-21 0 0,-1 0 15,1-1-15,-21 22 0,21-21 16,0 21-16,-22-21 0,22 21 16,-21 0-16,21 0 0,-22 0 0,22 0 0,-21 0 15,-1 0-15,22 0 0,-21 21 16,21 0-16,-22-21 0,22 22 0,0-1 16,0 0-16,0-21 0,0 21 15,-1 0-15,1 0 0,0 1 0,21-1 16,0 0-16,-21 0 0,21 0 0,0 22 15,-21-22-15,21 0 0,0 0 0,0 0 16,0 0-16,0 1 0,21-1 0,0 0 16,-21 0-16,21 0 0,0 0 15,1-21-15,-1 22 0,0-1 0,0-21 16,0 21-16,0-21 0,1 0 0,-1 0 16,0 0-16,0 0 0,0 0 0,0 0 15,1 0-15,20 0 0,-21 0 16,0 0-16,0-21 0,1 21 15,-1-21-15,21-1 0,-21 1 0,0 21 16,1-21-16,-1 0 0,-21 0 0,21 0 16,0-1-16,-21-20 0,0 21 0,0 0 15,0 0-15,0-22 0,0 22 0,0 0 16,0-21-16,0 20 0,0 1 16,-21-21-16,21 21 0,-21 0 0,0-1 15,-1 1-15,1 0 0,21 0 0,-21 0 16,0 0-16,0 21 0,0 0 0,-1 0 15,1-22-15,0 22 0,-21 0 16,21 0-16,-22 22 16,22-1-16,0-21 0,0 21 0,0 0 15,-1 0-15,-20 22 0,21-22 0,0 0 16,0 0-16,-1 21 0,22-20 0,-21 20 16,0-21-16,21 0 0,0 22 15,0-22-15,0 0 0,0 21 0,0-21 16,0 1-16,0-1 0,0 0 0,0 0 15,0 0-15,0 0 0,0 1 0,21-1 16,0 0-16,1 0 0,-1 0 16,0-21-16,0 0 15,0 0-15,0 0 0,22 0 0,-22 0 16,0 0-16,0 0 0,0-21 0,22 21 16,-22-21-16,0 0 0,0 0 0,22-1 15,-22 1-15,21 0 0,-21 0 0,0 0 16,1-22-16,20 22 0,-42 0 15,21-21-15,-21 21 0,21-22 0,-21 1 16,0 21-16,0-22 0,-21 22 0,0 0 16,0-21-16,0 21 0,-22-1 15,22 1-15,-21 0 0,21 0 0,-22 21 16,-20-21-16,20 21 16,22 0-16,0 0 0,-21 0 0,21 0 0,-1 21 15,1 0-15,-21-21 0,21 21 16,0 0-16,-1 1 0,1 20 0,0-21 15,21 0-15,-21 22 0,21-22 0,-21 0 16,21 21-16,0-21 0,0 22 16,0-22-16,0 21 0,0-21 0,0 1 15,0 20-15,21-21 0,0 0 0,0 0 16,0 1-16,-21-1 0,43 0 0,-22 0 16,0-21-16,0 21 0,0-21 15,1 0-15,-1 0 0,0 0 0,21 0 16,-21 0-16,1 0 0,-1 0 0,21 0 15,-21-21-15,0 21 0,22-21 0,-22 0 16,0 0-16,21-1 0,-20 22 0,-1-21 16,0 0-16,0 0 0,-21-21 15,0 20-15,21 1 0,-21 0 16,0-21-16,0 21 0,0-1 0,0-20 16,0 21-16,0 0 0,0-22 0,-21 22 15,0-21-15,0 21 0,0 0 0,-1-1 16,1 1-16,0 0 0,0 0 15,-21 0-15,20 21 0,-41-21 16,42 21-16,0 0 0,-22 0 16,22 0-16,-21 0 0,21 21 0,-22-21 0,22 21 15,0 0-15,-21 0 0,20 0 16,1 1-16,0-1 0,0 0 16,21 21-16,-21 1 0,21-22 15,0 0-15,0 21 0,0-21 0,0 1 16,0-1-16,0 21 0,0-21 0,0 0 15,0 1-15,21-1 0,0 0 0,-21 0 16,21 0-16,0 0 0,1 1 16,-1-1-16,0 0 0,0-21 15,0 21-15,0-21 0,1 0 0,-1 21 0,0-21 16,0 0-16,0 0 0,0 0 0,1 0 16,20 0-16,-21-21 0,0 21 15,0-21-15,1 0 0,-1 21 16,21-21-16,-21-1 0,0 1 0,1 0 15,-1 0-15,-21 0 0,21-22 0,-21 22 16,0 0-16,0-21 0,0 21 0,0-22 16,0 22-16,-21-21 0,0-1 0,-1 22 15,1-21-15,-21 21 0,21 0 0,-22-22 16,22 22-16,-21 0 0,21 21 16,0-21-16,-22 21 0,22 0 0,0 0 15,0 0-15,0 0 0,-1 0 16,1 0-16,0 21 0,0 0 0,0-21 0,21 21 15,0 0-15,-21 22 16,21-22-16,-22 0 0,22 0 0,0 22 16,0-22-16,0 0 0,0 21 0,0-21 15,0 1-15,0-1 0,0 0 0,22 21 16,-22-21-16,21 1 0,0-1 0,0 0 16,0 0-16,0-21 0,1 21 15,-1 0-15,0-21 0,0 0 0,21 22 16,-20-22-16,-1 0 0,0 0 0,0 0 15,21 0-15,-20 0 0,-1 0 0,0-22 16,0 1-16,21 21 0,-20-21 0,-22 0 16,21 0-16,0 0 0,-21-1 15,0 1-15,0 0 0,0 0 16,0-21-16,0 20 0,0-20 0,0 0 16,0 21-16,-21-22 0,0 1 0,-1 0 15,1 20-15,0 1 0,0 0 0,-43-21 16,43 42-16,0 0 0,-21 0 15,21 0-15,-1 0 0,-20 21 16,21 0-16,-21-21 0,20 21 0,1 0 16,0 1-16,0-22 0,0 21 15,0 0-15,21 21 0,-22-21 0,22 1 16,0-1-16,0 21 0,0-21 0,0 0 16,0 22-16,22-22 0,-1 0 0,0 0 15,0 0-15,-21 1 0,21-1 16,22 21-16,-22-21 0,0 0 15,0-21-15,0 0 0,-21 22 16,21-22-16,1 0 0,-1 0 16,0 0-16,0 0 0,0 0 15,0-22-15,1 1 16</inkml:trace>
  <inkml:trace contextRef="#ctx0" brushRef="#br1" timeOffset="142408.01">4953 14351 0,'-42'0'0,"84"0"0,-127 0 0,64 0 16,-21 0-16,-1 0 0,1 0 16,0 0-16,-1 0 0,22 0 0,-21 21 15,0-21-15,20 0 0,-20 0 0,21 0 16,0 21-16,0-21 15,-1 0-15,22 22 16,0-1 0,22-21-16,20 0 15,-21 0-15,21 0 0,22 0 16,-22 0-16,22 0 0,20 0 16,-20 0-16,21 0 0,-1-21 0,22 21 15,0-22-15,21 22 0,21-21 0,0 0 16,0 0-16,1 21 0,20-21 15,21 0-15,-20-1 0,20 22 0,1-21 16,-1 0-16,-20 21 0,20-21 16,1 21-16,-22 0 0,0-21 0,-21 21 15,1 0-15,-22-21 0,0 21 16,0 0-16,-43 0 0,22 0 0,-42-22 16,-1 22-16,1 0 0,-22 0 0,-21 0 15,0 0-15,0 0 0,-42 0 47,0 0-47,-21 0 0,21 22 16,-22-22-16,1 0 0,0 21 0</inkml:trace>
  <inkml:trace contextRef="#ctx0" brushRef="#br1" timeOffset="143076.64">5292 15558 0,'0'0'0,"-43"0"0,22 0 16,-21 0-16,-1-22 0,22 22 15,0 0-15,-21 0 0,21 0 0,-1 0 16,-20 0-16,21 0 0,0 0 0,0 0 16,-1 0-16,1 0 15,42 0 1,22 0-16,-22 0 15,42 0-15,1 0 0,-1 0 16,22 0-16,0 0 0,42 0 0,-21 0 16,21 0-16,0 0 0,0 0 0,0 0 15,0-21-15,21 21 0,-21-21 16,21 21-16,-21-21 0,21 0 16,-21 21-16,0-21 0,0 21 0,0-22 15,-21 22-15,0-21 0,0 21 0,-1 0 16,-20-21-16,-21 21 0,20-21 15,-41 21-15,20 0 0,-21 0 0,-20 0 16,-1 0-16,0 0 0,0 0 0,-42 21 31,0-21-31,0 21 16,-22-21-16,22 21 0,-21-21 0,-1 22 16,1-1-16,0 0 0</inkml:trace>
  <inkml:trace contextRef="#ctx0" brushRef="#br1" timeOffset="143548.85">5884 16298 0,'0'0'0,"-63"-42"0,20 42 16,22-21-16,-21 21 0,21 0 0,0-21 16,-1 21-16,1 0 0,0 0 0,0-21 15,42 21 1,0-22-1,22 22-15,-1 0 0,21 0 0,1-21 16,-1 21-16,22 0 0,-21-21 16,41 21-16,-20-21 0,21 0 15,0 21-15,21-21 0,0-1 0,0 22 0,0-21 16,0 0-16,0 21 0,0-21 16,0 0-16,0 21 0,-21-21 15,21 21-15,-22-22 0,-20 22 0,0 0 16,-1 0-16,1-21 0,-43 21 0,22 0 15,-22 0-15,-21 0 0,1 0 16,-1 0-16,-42 0 31,-1 0-31</inkml:trace>
  <inkml:trace contextRef="#ctx0" brushRef="#br1" timeOffset="148471.85">8721 12425 0,'-22'0'15,"1"0"1,21-21-16,-21 0 16,0-1-16,21 1 15,-21 0 1,21 0-16,-21 21 0,-1-21 0,22 0 16,-21 21-16,0-22 15,0 22-15,0-21 0,21 0 16,-21 21-16,-1 0 0,22-21 15,-21 21-15,0 0 0,0-21 16,0 21-16,0 0 0,-1 0 16,1 0-16,0 0 15,0 0-15,0 0 0,0 21 16,-1 0-16,1-21 0,21 21 0,-21 0 16,0-21-16,21 22 0,-21-1 0,21 0 15,0 0-15,-21 0 0,21 0 16,-22 1-16,22-1 0,0 0 15,0 0-15,0 0 0,0 0 16,0 1-16,22-1 0,-1 0 16,-21 0-16,21 0 0,0-21 15,-21 21-15,21 1 0,0-22 0,-21 21 16,0 0-16,22-21 0,-1 21 0,0-21 16,0 0-16,-21 21 0,21-21 0,0 0 15,1 0-15,-1 0 0,0 0 16,0 0-16,21 0 0,-20 0 15,-1 0-15,0 0 0,0 0 0,0 0 16,0-21-16,1 0 0,-1 21 0,0-21 16,0 21-16,0-21 0,0-1 0,1 22 15,-1-21-15,-21 0 16,0 0-16,21 0 0,-21 0 16,0-1-16,0 1 0,0 0 15,0 0-15,-21 0 0,0 0 16,21-1-16,-22 1 0,1 0 15,0 0-15,0 0 0,21 0 0,-21-1 16,0 1-16,-1 21 0,1-21 0,0 0 16,0 0-16,0 21 0,0-21 0,-1 21 15,1 0-15,0 0 0,-21 0 16,21-22-16,-1 22 0,1 0 0,-21 0 16,21 0-16,0 0 0,-1 0 0,1 22 15,0-22-15,0 21 0,0-21 16,0 21-16,-22 0 0,43 0 15,-21 0-15,0 1 0,21-1 0,-21 0 16,21 21-16,0-21 0,0 1 0,0 20 16,0-21-16,0 0 0,0 0 15,0 1-15,0-1 0,0 0 0,21 0 16,0 0-16,-21 0 0,21 1 0,0-1 16,1 0-16,-22 0 0,21 0 0,0 0 15,0-21-15,0 22 0,0-1 16,1 0-16,-1-21 0,0 0 15,0 0-15,0 21 0,0-21 0,1 0 16,-1 0-16,0 0 0,0 0 16,0 0-16,0-21 0,1 21 0,20-21 15,-21 21-15,0-21 0,22-1 16,-22 1-16,21 0 0,-21 0 0,22 0 16,-22 0-16,0 21 0,0-22 0,0 1 15,0 0-15,1 0 0,-22 0 0,0 0 16,0-1-16,0 1 15,0 0-15,0 0 0,-22 0 16,1 0-16,0-1 0,0 1 0,0 0 16,0 0-16,-1 0 0,1 0 15,0-1-15,0 1 0,-21 21 0,20-21 16,1 0-16,0 0 0,0 21 16,-21 0-16,20-21 0,1 21 0,0 0 15,0 0-15,0 0 0,-22 0 0,22 0 16,0 0-16,0 0 0,0 21 15,0-21-15,-1 21 0,1 0 0,0-21 16,0 21-16,0 0 0,0 1 0,-1-1 16,22 0-16,0 0 0,0 0 0,0 0 15,-21 1-15,21 20 0,0-21 16,0 0-16,0 0 0,0 1 0,0-1 16,21 21-16,-21-21 0,22 0 0,-1 1 15,-21-1-15,21 0 0,0 0 0,-21 0 16,21 0-16,0-21 15,1 22-15,-1-1 0,0-21 0,0 21 16,0-21-16,0 0 0,1 0 16,-1 0-16,21 0 0,-21 0 0,0 0 15,1 0-15,-1 0 0,0 0 0,0-21 16,0 21-16,0-21 0,1-1 16,-1 1-16,0 0 0,0 0 0,0 0 15,-21 0-15,0-1 0,21 1 0,-21 0 16,0-21-16,0 21 0,0-1 0,0 1 15,0 0-15,-21-21 0,0 21 16,0-1-16,0 1 0,0 0 16,-1 0-16,-20 0 0,21 0 0,0-1 15,0 1-15,-22 21 0,22-21 0,0 21 16,0 0-16,0-21 0,-1 21 16,1 0-16,0 0 0,0 0 0,0 0 15,0 0-15,-1 21 0,1-21 16,21 21-16,-21-21 0,21 21 0,-21 1 15,0-1-15,21 0 0,0 0 16,0 0-16,0 0 0,0 1 0,0-1 16,0 0-16,0 0 0,0 0 0,0 0 15,0 1-15,21-1 0,-21 0 0,0 0 16,21-21-16,-21 21 16,21 0-16,0 1 0,-21-1 0,22-21 15,-1 21-15,0-21 0,0 0 0</inkml:trace>
  <inkml:trace contextRef="#ctx0" brushRef="#br1" timeOffset="157126.01">10583 13039 0,'-21'0'78,"21"-21"-47,-21 21-31,21-22 16,-21 22-16,21-21 15,0 0-15,0 0 16,0 0-1,0 0 1,21-1-16,0 22 16,0 0-1,0 0-15,1 0 16,-1 0-16,0 0 0,0 0 0,0 0 16,0 0-16,1 0 0,-1 0 0,0 0 15,0 22-15,21-22 0,-20 21 16,-1-21-16,0 21 0,0-21 0,0 21 15,-21 0-15,21-21 0,1 21 0,-22 1 16,0-1-16,21 0 16,-21 0-16,0 0 0,0 0 0,0 1 15,0-1-15,0 0 0,0 0 0,0 0 16,0 0-16,0 1 0,0-1 16,0 0-16,0 0 0,0 0 15,-21 0-15,21 1 0,-22-1 0,22 21 16,-21-21-16,0 0 0,21 22 0,-21-22 15,0 21-15,0-21 0,21 1 16,-22 20-16,1-21 0,0 21 0,21-20 16,-21 20-16,0-21 0,0 0 0,21 22 15,-22-22-15,1 21 0,21-21 16,0 0-16,-21 1 0,0 20 0,21-21 16,0 0-16,-21 0 0,21 1 0,0-1 15,0 21-15,0-21 0,0 0 0,0 1 16,0-1-16,0 0 0,0 21 15,21-21-15,0 1 0,-21-1 16,21 0-16,0 0 0,-21 0 0,22-21 16,-1 21-16,0 1 0,0-1 0,0-21 15,0 21-15,1-21 0,-1 0 16,0 0-16,0 0 0,0 0 0,0 0 16,1 0-16,20 0 0,-21 0 0,0 0 15,0 0-15,1 0 0,-1 0 0,0 0 16,0 0-16,-21-21 0,21 21 15,0 0-15,-21 21 79,-21-21-79,0 21 0,0 0 15,21 0-15,-21 1 16,0-1-16,21 0 0,-22 0 15,22 0-15,-21 0 0,21 1 0,0-1 16,-21 0-16,21 0 0,-21 0 0,21 0 16,0 1-16,0-1 0,0 0 15,0 0-15,-21 0 0,21 22 0,0-22 16,0 0-16,0 21 0,0-21 0,0 22 16,0-22-16,0 0 0,0 21 0,0-20 15,0 20-15,0-21 0,0 21 16,0-20-16,0 20 0,0-21 15,0 21-15,0-20 0,0 20 0,0-21 16,0 21-16,0 1 0,21-22 0,-21 21 16,0-21-16,0 22 0,21-22 0,0 21 15,-21-21-15,21 22 0,-21-22 16,22 0-16,-22 21 0,0-20 0,21-1 16,-21 0-16,21 0 0,-21 0 0,21 0 15,-21 1-15,0-1 0,0 0 0,21 0 16,-21 0-16,21 0 0,-21 1 0,0-1 15,0 0-15,0 0 16,22 0-16,-22 0 0,0 1 16,0-1-16,21-21 0,-21 21 15,0 0-15,0 0 16,0 0-16,0 1 31,0-1-31,-21 0 16,21 0-1,-22 0-15,1-21 0,0 21 0,0-21 16,21 22-16,-21-22 0,0 21 0,-1-21 16,1 21-16,-21 0 15,21-21-15,0 21 0,-1-21 0,1 21 16,-21 1-16,21-22 0,0 21 0,-22 0 0,22 0 16,0-21-16,0 21 0,-22 0 15,22-21-15,0 22 0,0-1 0,0-21 16,0 21-16,-1-21 0,1 21 15,0-21-15,0 21 16,0-21-16,0 0 16,-1 0 31,1 0-32,21-21 1,-21 0-1,21 0-15,-21 0 0,21-1 0</inkml:trace>
  <inkml:trace contextRef="#ctx0" brushRef="#br1" timeOffset="158399.91">5673 15706 0,'21'0'78,"0"0"-62,0-21-16,0 21 0,22 0 15,-22 0-15,21-22 0,0 22 0,1 0 16,-1 0-16,0 0 0,22-21 0,-1 21 16,-20 0-16,41-21 0,-20 0 15,21 21-15,-1-21 0,22 21 0,0-21 16,-21-1-16,20 22 0,22-21 0,-21 0 16,0 21-16,0-21 0,21 0 15,0 21-15,-21-21 0,21-1 0,0 1 16,-21 21-16,-1-21 0,22 21 0,-42 0 15,21-21-15,0 21 0,-22 0 0,1 0 16,-21 0-16,20 0 16,-41 0-16,-1 0 0,0 0 0,-21 0 15,1 0-15,-1 0 0,0 0 0,-21 21 63,0 0-48,-21-21 1,0 0-16,-1 21 0,-20 1 16,21-22-16</inkml:trace>
  <inkml:trace contextRef="#ctx0" brushRef="#br1" timeOffset="158904.62">6964 16129 0,'0'0'0,"0"-21"16,21 21-16,0-21 15,0 21-15,0-21 16,22 21-16,-22 0 0,21 0 0,1 0 15,-1 0-15,0 0 0,22-22 0,-1 22 16,22 0-16,-22 0 0,22 0 0,0-21 16,21 21-16,-22 0 15,1 0-15,21-21 0,-22 21 0,1 0 16,21 0-16,-21 0 0,-22-21 0,1 21 16,-1 0-16,-21 0 0,1 0 0,-22 0 15,0 0-15,-21 21 16,-21 0-16,0-21 15,0 0-15,-22 21 0,22-21 0,-21 0 16,-1 22-16,1-22 0,0 0 0,-22 0 16,1 21-16,-1 0 0</inkml:trace>
  <inkml:trace contextRef="#ctx0" brushRef="#br1" timeOffset="159309.39">6371 16552 0,'21'0'15,"0"0"-15,22 0 16,-22 0-16,21 0 0,1 0 0,-1 0 16,21 0-16,-20 0 0,41 0 15,-20 0-15,21 0 0,-1 0 0,1 0 16,21 0-16,-22 0 0,22-21 0,-21 21 16,21-21-16,0 0 0,-1 0 0,1 21 15,0-21-15,0-1 0,-21 1 16,20 0-16,-20 0 0,0 21 0,-1-21 15,-20 0-15,-1 21 0,1-22 16,-22 22-16,-21 0 0,22 0 0,-22-21 16,-21 0-16,21 21 15,-21-21-15,0 0 0,21 0 0,-21-1 16,0 1-16,0 0 0</inkml:trace>
  <inkml:trace contextRef="#ctx0" brushRef="#br1" timeOffset="165336.69">8615 12213 0,'21'0'16,"-21"-21"0,21 21-1,-21-21-15,0 0 16,-21 21 0,21-21-1,-21 21-15,0 0 0,-1 0 16,1 0-16,0 0 15,0 0-15,0 0 0,0 0 16,21 21-16,-22-21 0,1 21 16,0 0-16,0 0 0,0 0 15,21 1-15,-21-1 16,-1 0-16,22 0 0,0 0 16,0 0-16,0 1 0,-21-1 0,21 0 15,0 0-15,0 0 0,0 0 0,0 1 16,0-1-16,0 0 0,0 0 15,0 0-15,21-21 0,1 21 16,-22 1-16,21-22 0,-21 21 0,21 0 16,0-21-16,-21 21 0,21 0 0,0-21 15,1 21-15,-1-21 0,0 0 16,0 0-16,0 22 0,0-22 0,1 0 16,-1 0-16,0 0 0,0 0 15,0 0-15,0 0 0,22 0 0,-22-22 16,0 22-16,0-21 0,0 21 15,22-21-15,-22 0 0,0 21 0,0-21 16,0 0-16,1-1 0,-1 1 16,0 21-16,-21-21 0,0 0 0,21 0 15,-21 0-15,0-1 0,0 1 16,0 0-16,-21 0 16,0 0-16,0 0 0,-1-1 0,1 22 15,0-21-15,0 0 0,-21 21 0,20-21 16,-20 0-16,21 21 0,0-21 15,-22-1-15,22 22 0,0-21 0,0 21 16,-21 0-16,20 0 0,1-21 16,0 21-16,0 0 0,0 0 15,0 0-15,-1 0 0,1 0 16,0 21-16,0 0 0,0-21 16,0 22-16,-1-1 0,1 0 0,21 0 15,-21 0-15,21 0 0,-21 1 0,21-1 16,-21 0-16,21 0 0,0 21 0,0-20 15,0-1-15,0 0 0,0 0 16,0 0-16,0 22 0,0-22 0,0 0 16,21 0-16,0 0 0,-21 0 15,21 1-15,-21-1 0,21 0 16,1-21-16,-22 21 0,21-21 0,0 21 16,0-21-16,0 0 0,0 0 15,1 0-15,-1 0 0,0 0 16,0-21-16,0 0 0,0 21 0,22-21 15,-22 0-15,21-1 0,-21 1 0,22 0 16,-22 21-16,21-21 0,-21 0 16,22 0-16,-22-1 0,0 1 0,21 0 15,-20 0-15,-22 0 0,0 0 0,21-1 16,-21 1-16,0 0 0,0 0 16,-21 0-16,-1 0 0,1-1 15,21 1-15,-21 0 0,0 21 0,-21-21 16,20 0-16,1 21 15,0-21-15,0 21 0,0 0 0,-22-22 16,22 22-16,0-21 0,-21 21 0,21 0 16,-22 0-16,22 0 0,0 0 15,-21 0-15,20 0 0,1 0 0,0 21 16,0 1-16,0-22 0,21 21 0,0 0 16,-21 0-16,21 0 0,-22 0 15,22 22-15,0-22 0,0 0 0,0 21 16,0-20-16,0-1 0,0 0 0,22 21 15,-1-21-15,-21 1 0,21-1 16,0 0-16,-21 21 0,21-21 16,0-21-16,-21 22 0,22-1 0,-1-21 15,0 0-15,-21 21 0,21-21 16,0 21-16,0-21 0</inkml:trace>
  <inkml:trace contextRef="#ctx0" brushRef="#br1" timeOffset="176184.27">8572 12319 0,'0'-21'16,"0"0"0,0 0 15,0-1-15,0 1-1,-21 0-15,21 0 16,-21 21-16,0-21 15,0 0-15,0 21 16,-1 0-16,1 0 16,0 0-16,0 0 15,0 0-15,0 0 0,-1 0 16,1 21-16,0 0 0,0 0 16,0 0-16,0 0 15,-1 1-15,1-1 0,0 0 16,21 0-16,-21 0 0,0 0 0,0 1 15,-1-1-15,22 21 0,0-21 16,0 0-16,-21 1 0,21-1 0,0 0 16,0 0-16,0 0 0,0 0 15,0 1-15,21-1 0,1-21 16,-22 21-16,21 0 0,0 0 0,0 0 16,0 1-16,0-22 0,1 21 15,20-21-15,-21 0 0,0 0 16,22 0-16,-22 0 0,21 0 0,-21 0 15,22 0-15,-1 0 0,-21-21 0,21-1 16,1 22-16,-1-21 16,-21 0-16,22 0 0,-1 21 0,-21-21 15,0 0-15,0-1 0,1 22 0,-1-21 16,0 0-16,-21 0 0,0 0 0,0 0 16,0-1-16,0 1 0,0 0 15,0 0-15,0 0 0,0 0 0,0-22 16,0 22-16,-21 0 0,0 0 0,21-22 15,-22 22-15,1 0 0,0 0 16,0 0-16,-21 0 0,20 21 0,-20-22 16,21 1-16,-21 0 0,20 21 15,-20-21-15,21 21 0,0 0 0,-22 0 16,22-21-16,0 21 0,0 0 16,0 0-16,0 0 0,-1 0 15,1 0-15,0 0 0,0 21 0,0 0 16,0-21-16,-1 42 0,-20-20 0,21-1 15,0 0-15,-22 21 0,22-21 16,0 22-16,0-22 0,21 21 0,-21-21 16,21 22-16,0-22 0,-21 21 0,21-21 15,0 1-15,0-1 0,0 0 16,0 0-16,0 0 0,0 0 0,21-21 16,0 22-16,-21-1 0,21 0 0,0-21 15,-21 21-15,21-21 16,1 0-16,-1 0 0,0 0 0,0 0 15,0 0-15,0 0 16,1 0 0,-22-21-16,21 0 0,-21 0 15,0-1-15,0 1 0,0 0 16,0 0-16,0 0 0,0 0 16,0-1-16,0 1 0,0 0 15,0 0-15,-21 0 0,21 0 0,0-1 16,-22 1-16,22 0 15,-21 21-15,21-21 0,-21 0 0,21 0 16,0-1-16,0 1 16,21 0-16,0 21 15,1-21-15,-1 0 0,0 0 16,0 21-16,0-22 0,0 1 0,22 21 16,-22 0-16,0-21 0,0 21 15,0 0-15,22 0 0,-22 0 0,0 0 16,21 21-16,-20-21 0,-1 21 15,0 1-15,21-1 0,-21 0 0,1 0 16,-1 0-16,21 43 16,-21-43-16,-21 0 0,0 0 0,21 22 15,-21-22-15,0 0 0,0 0 0,0 0 16,0 22-16,-21-22 0,0 0 16,0 0-16,0 0 0,0 0 0,-22 22 15,22-22-15,0 0 0,-21 21 16,20-20-16,1-1 0,-21 21 0,21-21 15,0 0-15,-22 1 0,22-1 0,0 0 16,0-21-16,0 21 0,-1-21 16,1 0-16,0 21 0,-21-21 0,21 0 15,-1 0-15,1 0 0,0 0 16,0 0-16,0-21 16,21 0-16,-21 0 15,42 21 32,-21 21-47,21-21 0,0 0 16,0 21-16,0-21 0,1 21 15,-1-21-15,0 0 0,21 0 0,-21 0 16,22 0-16,-22 0 0,21 0 0,1 0 16,-1 0-16,0-21 0,1 0 15,-22 0-15,21 21 0,0-21 0,1-1 16,-22 1-16,21 0 0,-21 0 15,22 0-15,-22 0 0,0-1 0,0 1 16,-21 0-16,0 0 0,0 0 16,0-22-16,0 22 0,0 0 0,0 0 15,0-21-15,-21 20 0,0 1 0,0 0 16,0-21-16,-1 21 0,-20-1 16,21 1-16,0 0 0,0 0 0,-22 0 15,22 0-15,0-1 0,0 1 0,-22 0 16,22 21-16,0-21 0,0 0 15,0 21-15,0 0 0,-1-21 0,1 21 16,0 0-16,0 0 0,0 0 16,0 0-16,-1 0 0,1 0 0,0 21 15,-21-21-15,21 21 0,-1 0 0,-20 0 16,21 0-16,0 1 0,-22 20 16,22-21-16,21 0 0,-21 22 15,21-22-15,-21 0 0,21 21 0,0-21 16,0 1-16,0 20 0,21-21 0,0 0 15,-21 0-15,21 22 0,1-22 16,-1 0-16,0 0 0,21 0 0,-21 1 16,1-22-16,-1 21 0,0 0 0,0-21 15,0 0-15,22 21 0,-22-21 16,0 0-16,21 0 0,-21 0 0,22 0 16,-22-21-16,21 0 0,1 21 0,-22-21 15,21-1-15,0 1 16,-20 0-16,20 0 0,0-21 0,-21 20 15,22 1-15,-22 0 0,0-21 0,0 21 16,-21-22-16,0 22 0,0-21 16,0-1-16,0 1 0,0 0 0,0-1 15,-21 22-15,0-21 0,0 0 0,-22-1 16,22 22-16,0-21 0,-21 21 16,21-1-16,-22 1 0,1 0 0,21 21 15,-22 0-15,1 0 0,0 0 0,-1 0 16,1 0-16,0 0 15,-1 21-15,1 0 0,0 22 0,21-22 0,-22 21 16,1 1-16,21-1 0,-22 0 16,22 1-16,21-1 0,0 0 15,0 1-15,0-1 0,0 0 0,0 1 16,0-1-16,0 0 0,21 1 16,22-22-16,-22 21 0,0-21 0,0 22 15,0-22-15,22 0 0,-22 0 0,0 0 16,0 0-16,0-21 0,22 0 0,-22 22 15,0-22-15,0 0 0,22 0 16,-22 0-16,21 0 0,-21-22 0,22 1 16,-22 21-16,21-21 0,0 0 15,-20-21-15,-1 20 0,21 1 16,-21 0-16,0-21 0,1 21 0,-22-22 16,0 1-16,0 21 0,0-22 0,0 1 15,-22 0-15,-20 21 0,21-22 16,-21 1-16,20 21 0,-20 0 0,0-1 15,-1 1-15,22 21 0,-21 0 0,21 0 16,-22 0-16,22 0 0,0 0 16,0 21-16,0 1 0,0-1 0,-1 21 15,22-21-15,0 0 0,-21 22 0,21-22 16,0 0-16,0 21 0,0-20 16,0-1-16,0 0 0,0 0 15,0 0-15,0 0 0,0 1 0,21-1 16,-21 0-16,22-21 0,-22 21 15,21-21-15,-21 21 0,21-21 16,-21-21 31</inkml:trace>
  <inkml:trace contextRef="#ctx0" brushRef="#br1" timeOffset="195328.62">8784 12107 0,'0'-21'16,"0"0"31,-21 0-31,21 0-1,-21 21-15,0 0 16,21-21-1,-22 21-15,1 0 0,0-22 16,0 22-16,0-21 0,0 21 16,-1-21-16,1 21 15,0 0-15,0-21 0,0 21 16,0 0-16,-1 0 16,1 0-16,0 0 0,0 21 15,0-21-15,0 21 0,-1 0 16,1-21-16,0 22 0,0-22 15,0 21-15,0 0 0,-1 0 16,1 0-16,0-21 0,-21 21 0,21 1 16,-1-1-16,1 0 0,0 0 0,0 0 15,0 0-15,21 1 0,-21-1 16,-1 0-16,1 0 0,0 21 0,21-20 16,-21-1-16,0 0 0,21 0 15,0 0-15,0 0 0,-21 1 0,21 20 16,0-21-16,0 0 0,0 0 0,0 1 15,0-1-15,0 0 0,0 0 16,0 0-16,0 0 0,21 22 0,-21-22 16,0 0-16,21 0 0,0 0 15,-21 1-15,21-1 0,0-21 0,-21 21 16,22 0-16,-1 0 0,0 0 16,0 1-16,0-22 0,0 0 15,1 21-15,-1-21 0,0 0 0,21 0 16,-21 0-16,1 0 0,20 0 15,-21 0-15,0 0 0,22 0 0,-22 0 16,21-21-16,-21 21 0,22-22 0,-22 22 16,21-21-16,-21 21 0,22-21 15,-22 21-15,0-21 0,21 0 0,-21 21 16,1-21-16,-1-1 0,21 1 0,-21 21 16,0-21-16,1 0 0,-1 0 15,0 0-15,0-1 0,0 1 16,0 0-16,1 0 0,-22 0 0,0 0 15,0-1-15,0 1 0,21-21 0,-21 21 16,0 0-16,0-1 0,0 1 16,0 0-16,0-21 0,0 21 0,-21-1 15,-1 1-15,22 0 0,-21-21 0,0 21 16,0-1-16,0 1 0,0 0 16,-1 0-16,1 0 0,0 0 0,-21-1 15,21 1-15,-1 0 0,-20 21 0,21-21 16,0 0-16,-22 21 0,22-21 15,0 21-15,-21 0 0,21 0 0,-1 0 16,1 0-16,0 0 0,0 0 16,0 0-16,0 0 0,-1 0 15,-20 0-15,21 21 0,0-21 0,0 21 16,-1 0-16,1-21 0,0 21 0,0 0 16,21 1-16,-21-1 0,0 0 15,-1 0-15,1 21 0,21-20 16,-21-1-16,0 0 0,21 0 0,0 0 0,0 0 15,-21 22-15,21-22 0,-21 0 16,21 0-16,-22 0 0,22 1 0,0-1 16,0 0-16,0 0 0,0 0 0,0 0 15,0 1-15,0 20 16,0-21-16,0 0 0,22 0 0,-1 22 16,-21-22-16,21 0 0,0 0 0,-21 0 15,21 1-15,0-1 0,1 0 16,-1-21-16,0 21 0,0-21 0,0 21 15,0-21-15,1 0 0,-1 0 16,0 21-16,0-21 0,0 0 16,0 0-16,1 0 0,-1 0 0,21-21 15,-21 21-15,0-21 0,1 21 0,20-21 16,-21 0-16,0 21 0,22-21 0,-22-1 16,0 1-16,0 0 0,0 0 15,0-21-15,1 20 0,-1 1 16,0 0-16,-21 0 0,0 0 0,0 0 15,0-1-15,0 1 0,0 0 16,0 0-16,0 0 0,0 0 0,-21-1 16,21 1-16,-21 0 0,-1 0 0,1 0 15,0 0-15,0-1 16,0 22-16,0-21 0,-1 0 16,1 0-16,0 21 0,0-21 0,0 21 15,0 0-15,-1-21 16,1 21-16,0 0 0,0 0 0,0 0 15,0 0-15,-1 0 0,1 0 0,0 0 16,0 21-16,0-21 16,0 21-16,-1-21 0,1 21 0,0-21 15,0 21-15,0 0 0,0-21 0,21 22 16,-22-1-16,1 0 16,21 0-16,0 0 0,-21-21 0,21 21 15,0 1-15,0-1 0,0 0 0,0 0 16,0 0-16,0 0 0,0 1 0,0-1 15,0 0-15,0 0 0,21 0 16,0 0-16,1 1 0,-1-1 0,0 0 16,0 0-16,0 0 0,0-21 15,1 21-15,-1 1 0,0-22 0,0 0 16,0 21-16,0-21 0,1 0 16,-1 0-16,0 0 0,0 0 15,0 0-15,0 0 16,1 0-16,-1-21 0,0 21 0,0-22 15,21 1-15,-20 21 0,-1-21 0,0 0 16,0 0-16,0 0 0,0-1 16,1 1-16,-1 0 0,0 0 0,-21 0 15,21 0-15,-21-1 0,21 1 0,-21 0 16,0 0-16,0 0 0,0 0 16,0-1-16,0 1 0,0 0 0,0-21 15,0 21-15,-21-1 0,0 1 16,21-21-16,-21 21 0,0 0 0,-1-1 15,1 1-15,-21 0 0,21 0 16,0 0-16,-1 0 0,-20 21 16,21-22-16,0 22 0,0-21 0,-1 21 0,1 0 15,0 0-15,0 0 0,0 0 16,0 0-16,-1 0 0,1 0 0,0 0 16,0 0-16,0 21 0,0-21 15,-1 22-15,1-1 16,0 0-16,0 0 0,0 0 0,21 0 15,-21 1-15,-1-1 0,1 21 0,21-21 16,0 0-16,-21 1 0,21 20 16,-21-21-16,21 0 0,-21 22 0,21-22 15,0 0-15,0 21 0,0-21 0,0 1 16,0 20-16,0-21 0,0 0 16,0 22-16,0-22 0,0 0 0,21 0 15,0 0-15,-21 0 0,21 1 0,0-1 16,1 0-16,-22 0 0,21-21 15,0 21-15,0-21 0,0 0 0,0 0 16,1 0-16,20 0 0,-21 0 0,0 0 16,0 0-16,22 0 0,-22 0 15,21 0-15,-21-21 0,22 0 0,-1 21 16,-21-21-16,22 0 0,-1-1 16,0 1-16,-21 21 0,22-21 0,-22-21 15,0 21-15,0-1 0,0 1 16,1 0-16,-1 0 0,-21 0 0,0-22 15,0 22-15,0 0 0,21 0 0,-21 0 16,0 0-16,0-22 0,0 22 16,0 0-16,0 0 0,-21-22 0,0 22 15,21 0-15,-22 0 0,1-21 0,0 20 16,-21 1-16,21 0 0,-1 0 16,1 0-16,-21 0 0,21-1 15,-43 1-15,22 21 0,21 0 0,-22 0 16,22 0-16,0 0 15,-21 0-15,21 0 0,-22 0 0,22 0 16,0 0-16,-21 21 0,20 1 0,1-22 16,0 21-16,0 0 0,0 0 15,-22 21-15,43-20 0,-21 20 0,0-21 16,0 21-16,21 1 0,0-1 0,0-21 16,0 22-16,0-1 0,0-21 0,0 0 15,0 22-15,0-22 0,21 0 16,0 0-16,-21 0 0,21 0 0,1 1 15,-1-1-15,0-21 0,0 0 16,0 21-16,0-21 0,1 0 16,-1 0-16,0 0 0,21 0 0,-21 0 15,1 0-15,-1 0 0,21 0 0,0-21 16,1 0-16,-22 21 0,42-22 16,-20 1-16,-1 0 0,0 0 0</inkml:trace>
  <inkml:trace contextRef="#ctx0" brushRef="#br1" timeOffset="195992.53">9567 12298 0,'0'0'0,"-21"0"0,0 21 0,0-21 16,0 0-16,21 21 0,-22-21 16,22 21-16,-21-21 15,42 0 32,1 0-47,-1 0 0,0 0 0,0 0 16,21 0-16,-20 0 0,20 0 15,21 0-15,-20 0 0,20-21 0,22 21 16,-22-21-16,22 21 0,0-21 0,-1 0 16,22 21-16,-21-21 0,21 21 15,0-22-15,-1 1 0,-20 21 16,21-21-16,-21 21 0,-1 0 0,1 0 16,-22-21-16,22 21 0,-43 0 0,22 0 15,-22 0-15,1 0 0,-22-21 0,21 21 16,-21 0-16,0 0 0,22 0 15,-22 0-15,0 0 0,0 0 0,0 0 16,1-21-16,-1 21 0,0 0 16,-21-22-1,21 22-15,-21-21 16,0 0 0,0 0-16,0 0 15,-21 0-15,21-1 0,-21 22 16,21-21-16,0 0 0,0 0 15,-21 21-15</inkml:trace>
  <inkml:trace contextRef="#ctx0" brushRef="#br1" timeOffset="196337.89">11705 11832 0,'-21'0'16,"21"21"0,21 1-1,0-22-15,0 0 16,1 0-16,-1 21 0,0-21 0,0 0 15,0 0-15,0 0 0,1 0 16,-1 0-16,0 0 0,0 0 0,-21 21 16,0 0-1,0 0-15,0 0 16,0 1-16,-21-1 0,0 0 0,0 0 16,-1 0-16,1 0 0,0 1 0,0 20 15,-21-21-15,20 0 0,1 22 0,21-22 16,-21 0-16,0 0 0,21 0 15,-21 0-15,21 1 0,0-1 0,0 0 16,0 0 0,0 0 15,0-42 0,0 0-31</inkml:trace>
  <inkml:trace contextRef="#ctx0" brushRef="#br1" timeOffset="197132.61">13610 11769 0,'0'0'0,"21"-21"0,0-1 0,1 1 15,-1 21-15,-21-21 16,21 0-16,0 0 0,-21 0 0,21 21 0,0-22 15,1 1-15,-22 0 0,0 0 0,21 21 16,-21-21-16,0 0 16,0-1-16,-21 1 15,-1 21-15,1 0 0,-21 0 16,21 0-16,0 0 0,-22 0 0,22 21 16,-21 1-16,21-22 0,-1 21 0,-20 0 15,21 0-15,0 0 0,0 0 16,21 1-16,0-1 0,0 0 15,0 0-15,0 0 0,0 0 0,21 1 16,-21-1-16,21 0 0,0-21 0,21 21 16,-20 21-16,-1-20 0,0-1 0,0 0 15,0 0-15,0 0 16,1 0-16,-1 1 0,0-1 0,-21 21 16,0-21-16,0 0 0,0 1 0,0-1 15,0 0-15,-21 0 0,21 0 0,-43 0 16,22 1-16,-21-22 0,21 21 15,-22-21-15,1 21 0,21-21 0,-21 0 16,-1 0-16,22 0 0,-21 0 0,21 0 16,-1 0-16,1 0 0,0 0 0,0-21 15,0 21-15,0-21 0,-1-1 16,22 1-16,0 0 0,-21 0 16,21 0-16,-21 21 0,21-21 15,0-1-15,0 1 0,0 0 16,0 0-16,21 0 15,0 21-15,1-21 0,20 21 16,-21-22-16</inkml:trace>
  <inkml:trace contextRef="#ctx0" brushRef="#br1" timeOffset="197456.35">14033 11282 0,'-21'-21'15,"42"42"-15,-63-42 0,42 42 0,0 0 0,0 0 16,0 0-16,-21 1 0,21 20 16,-21 0-16,21 1 0,0-1 0,0 0 15,-21 1-15,21-22 0,0 21 0,0 0 16,0 1-16,0-22 0,0 21 0,0 1 15,0-22-15,0 21 0,0-21 16,0 0-16,0 1 0,0-1 0,0 0 16,0 0-16,0 0 15,21-21 17,-21-21-32,21 0 0,0 0 15</inkml:trace>
  <inkml:trace contextRef="#ctx0" brushRef="#br1" timeOffset="197839.13">14245 11748 0,'0'0'0,"0"21"0,-21 0 16,21 0-16,-21 0 15,0 0-15,-1 1 0,22 20 0,0-21 16,0 0-16,0 0 0,0 1 15,0-1-15,0 0 0,0 0 0,0 0 16,0 0-16,22-21 0,-1 0 16,0 0-16,0 0 0,0 0 15,0 0-15,1 0 0,-1 0 16,0-21-16,0 0 0,0 21 0,0-21 16,-21 0-16,0 0 0,22-1 0,-22 1 15,0 0-15,0 0 0,0 0 0,0 0 16,0-1-16,-22 1 0,1 0 15,0 0-15,0 21 16,0 0-16,0-21 0,-1 21 16,1 0-16,0 0 15,21 21-15,0 0 16,21-21 0,0 0-1</inkml:trace>
  <inkml:trace contextRef="#ctx0" brushRef="#br1" timeOffset="198144.95">14626 11705 0,'0'21'0,"0"1"15,0-1-15,0 0 0,0 0 16,0 21-16,0-20 0,0 20 0,0-21 15,0 21-15,0 1 0,0 20 16,0-20-16,0-1 0,0 21 0,0-20 16,-21 20-16,21-20 0,-21-1 0,21 0 15,0 1-15,0-1 0,0 0 0,-21 1 16,21-1-16,0 0 0,-22-21 0,22 1 16,0 20-16,0-21 0,0 0 15,0 0-15,0-42 31,0 0-15,0 0-16,0-21 0,0 20 0,0-20 16</inkml:trace>
  <inkml:trace contextRef="#ctx0" brushRef="#br1" timeOffset="198448.78">14541 11896 0,'0'0'0,"0"-64"15,22 43-15,-1 0 0,-21 0 0,21 0 16,0 21-16,0-22 0,0 22 16,1 0-16,-1-21 0,0 21 15,0 0-15,0 0 0,22 0 0,-22 0 16,-21 21-16,21-21 0,-21 22 0,21-1 16,-21 0-16,0 0 0,0 0 0,0 0 15,-21 1-15,0-1 0,0 0 16,-1 0-16,1 0 0,0 0 0,0 1 15,0-1-15,0-21 0,21 21 0,-22-21 16,1 0-16,21 21 0,21-42 47,1 0-47,-1 21 16,-21-21-16,21-1 0</inkml:trace>
  <inkml:trace contextRef="#ctx0" brushRef="#br1" timeOffset="198764.12">15092 11705 0,'-21'21'0,"21"1"0,-22-22 16,22 21-16,-21 0 0,21 0 0,0 0 15,0 0-15,0 22 0,0-22 0,0 21 16,-21 1-16,21-1 0,0 0 15,0 1-15,-21-1 0,21 0 16,0 1-16,0 20 0,-21-21 0,21 1 16,-21-1-16,21 22 0,0-22 0,0 0 15,-22 1-15,22-1 0,0-21 0,-21 21 16,21-20-16,0 20 0,0-21 0,-21 0 16,21 0-16,0 1 0,0-1 15,0 0-15,0-42 31,0 0-15,0-22-16,0 22 0,0-21 0</inkml:trace>
  <inkml:trace contextRef="#ctx0" brushRef="#br1" timeOffset="199104.92">14986 11790 0,'0'0'0,"0"-21"0,0 0 0,0-1 16,0 1-16,0 0 0,21 0 16,0 21-16,0-21 0,1 21 0,-1 0 15,0 0-15,21 0 16,-21 0-16,1 0 0,-1 0 0,0 21 16,-21 0-16,21 0 0,-21 0 0,0 1 15,0-1-15,0 0 0,0 21 0,0-21 16,0 1-16,-21 20 0,21-21 0,-21 0 15,0 0-15,-1 1 0,1-1 16,0 0-16,0-21 0,21 21 0,-21-21 16,0 0-16,21 21 0,-22-21 0,1 0 31,21-21-15,0 0-16,21 0 15,-21 0-15,22 21 0,-1-22 16,0 1-16,0 0 0</inkml:trace>
  <inkml:trace contextRef="#ctx0" brushRef="#br1" timeOffset="199348.79">15409 11726 0,'0'22'31,"0"-1"-15,0 0-16,0 0 0,0 0 0,0 0 15,0 1-15,0-1 0,0 0 16,0 0-16,0 0 16,0 0-16,-21 1 0,21-1 15,0-42 17,0-1-17,0 1-15,0 0 0,0 0 16</inkml:trace>
  <inkml:trace contextRef="#ctx0" brushRef="#br1" timeOffset="199500.7">15409 11578 0,'0'0'0,"-21"0"32,21 21 14</inkml:trace>
  <inkml:trace contextRef="#ctx0" brushRef="#br1" timeOffset="199981.17">15600 11726 0,'0'0'0,"0"22"0,0-1 0,0 0 16,0 0-16,0 0 15,0 0-15,0 1 16,0-1-16,0 0 16,0 0-16,0 0 15,-21-21 1,21-21 15,0 0-31,0 0 16,0 0-16,0-1 0,0 1 0,0 0 15,21 0-15,-21 0 0,21 0 0,0-1 16,0 1-16,-21 0 0,21 0 0,1 21 16,-1 0-16,0-21 0,0 21 0,0 0 15,0 0-15,1 0 0,-1 21 16,-21 0-16,21-21 0,-21 21 15,0 0-15,0 1 0,0-1 16,0 0-16,0 0 0,0 0 16,0 0-16,0 1 0,-21-1 15,21 0-15,-21-21 16,21 21-16,0 0 16,-22-21-16,44 0 31</inkml:trace>
  <inkml:trace contextRef="#ctx0" brushRef="#br1" timeOffset="200648.88">16277 11599 0,'0'0'0,"0"-21"15,-21 21-15,0 0 0,0 0 16,-1 0-16,1 21 0,0 1 16,-21-22-16,21 21 0,-1 0 0,1 0 15,0 0-15,0 0 0,0 1 0,21-1 16,0 0-16,-21-21 0,21 21 16,0 0-16,0 0 0,0 1 15,21-22-15,0 0 16,0 0-16,0 0 15,0 0-15,1 0 0,-1 0 0,0 0 0,0-22 16,0 22-16,0-21 0,1 0 16,-22 0-16,21 21 0,-21-21 15,21 0-15,-21-1 0,0 1 16,0 0-16,21 21 0,-21-21 16,0 42 30,0 0-46,0 0 0,0 1 16,0-1-16,0 0 0,0 21 16,-21-21-16,21 22 0,0-22 0,0 21 15,0 1-15,0-1 0,0 0 16,0 1-16,-21-1 0,21 0 0,0 1 16,-21-1-16,21 0 0,0 1 15,0-1-15,0 0 0,-22 1 0,22-1 16,0 0-16,0-21 0,-21 22 0,21-1 15,0 0-15,0 1 0,0-1 0,0-21 16,0 22-16,0-22 0,-21 0 0,21 21 16,-21-21-16,21 1 0,-21-1 15,0 0-15,-1-21 0,1 21 0,0 0 16,0-21-16,0 0 0,0 0 16,-1 0-16,1 0 15,0 0-15,21-21 16,-21 21-16,21-21 0,0 0 0,0 0 15,0-1-15,0 1 16,-21 0-16,21-21 0,0 21 0,0-1 16,0-20-16</inkml:trace>
  <inkml:trace contextRef="#ctx0" brushRef="#br1" timeOffset="201052.65">13970 11388 0,'0'0'0,"-42"0"0,20 0 0,1-21 15,21-1-15,0 1 16,21 0 0,1 21-16,-1-21 0,21 21 0,0-21 15,1 0-15,20 21 0,1-22 0,-1 1 16,1 21-16,-1-21 0,1 0 16,-1 21-16,-20-21 0,20 0 15,-21 21-15,22-22 0,-22 22 0,-21 0 16,22-21-16,-22 21 0,0 0 0,0 0 15,0 0-15,-21-21 0,22 21 16,-1 0 0,0 0-16,0 0 15,0-21-15</inkml:trace>
  <inkml:trace contextRef="#ctx0" brushRef="#br1" timeOffset="203218.12">17462 11261 0,'0'0'16,"22"0"-1,-1 0 1,0 0-16,0 0 0,0-21 0,0-1 16,22 22-16,-22-21 0,0 0 0,21 0 15,-20 0-15,-1 0 0,21-1 0,-21 1 16,-21 0-16,21 0 0,-21 0 0,0 0 15,0-1-15,0 1 0,0 0 0,-21 0 16,0 0-16,0 21 16,-21 0-16,20 0 0,-20 0 0,0 0 15,21 0-15,-22 21 0,1 0 0,0-21 16,-1 21-16,22 0 0,0 1 0,0-1 16,0 21-16,-1-21 0,22 22 15,0-22-15,0 0 0,0 21 16,0-21-16,0 1 0,22-1 0,-1 0 15,0 0-15,0 0 0,0 0 0,0-21 16,1 22-16,20-22 0,-21 0 0,0 0 16,0 0-16,1 0 0,-1 0 15,0 0-15,-42 0 32,0 0-32,-1 21 0,1 0 15,0-21-15,-21 21 0,21 0 16,-1 0-16,1 1 0,-21 20 0,21-21 15,21 0-15,-21 0 0,21 22 16,-22-22-16,22 0 0,-21 21 0,21-20 16,0-1-16,0 0 0,0 0 0,0 0 15,0 0-15,21-21 0,1 22 0,-1-22 16,0 0-16,0 0 16,0 0-16,0 0 15,1 0-15,-22-22 0,21 22 16,0-21-16,0 0 0,-21 0 0,21 0 15,0 0-15,1-1 0,-22 1 0,21-21 16,0 21-16,0 0 0,0-22 16,0 22-16,1 0 0,20 0 0,-21 0 15,0-1-15,0 1 0,1 21 16,-1 0-16,0 0 0,0 0 0,0 0 16,0 21-16,-21 1 0,22-22 0,-22 21 15,21 0-15,-21 0 0,0 21 0,0-20 16,0-1-16,0 0 0,0 0 15,0 0-15,-21 0 0,-1 1 16,22-1-16,0 0 0,-21-21 16,21 21-16,-21-21 15,21-21 1,21 0 0,0 0-1,-21-1-15,22 1 0,-1 0 0,0 0 0,-21 0 16,21 0-16,0-22 0,0 22 15,1-21-15,-1 21 0,-21-1 0,0-20 16,21 21-16,-21 0 0,0 0 16,0-1-16,0 44 15,-21-1 1,21 0-16,-21 0 0,21 0 16,0 0-16,0 1 0,0 20 0,0-21 15,0 0-15,0 0 0,0 1 0,0-1 16,0 0-16,0 0 0,0 0 15,21-21-15,0 21 0,0-21 16,0 22-16,0-22 0,1 0 0,-1 0 16,0 0-16,0 0 0,0 0 15,22 0-15,-22 0 0,0 0 0,0 0 16,0-22-16,-21 1 0,21 21 0,-21-21 16,22 0-16,-22 0 0,0 0 15,0-1-15,0 1 0,0 0 0,0-21 16,0 21-16,0-1 0,0 1 0,0 0 15,21 0-15,-21 0 0,0 0 16,21 21-16,0 0 31,0 0 1,0 0-32,1 0 46,-22 21 17,0-42 15,-22 21-47,1 0-15,21 21-16,-21 0 16,21 0-16,0 0 0,0 0 0,0 1 15,0 20-15,0-21 0,0 0 0,0 0 16,0 1-16,0-1 0,0 0 15,0 0-15,21-21 16,0 21-16,1-21 0,-1 0 16,0 0-16,0 0 15,0 0-15,0 0 0,1 0 0,-1-21 16,0 0-16,0 0 0,0 21 16,0-21-16,-21-1 0,22 1 15,-22 0-15,21 21 0,-21-42 0,21 21 16,-21-1-16,0 1 0,0 0 0,0 0 15,0 0-15,0 0 16,0-1 62,-21 22 16</inkml:trace>
  <inkml:trace contextRef="#ctx0" brushRef="#br1" timeOffset="205463.91">18838 11409 0,'0'0'0,"21"0"16,1 0-16,-1 0 15,0 0-15,-21-21 16,21 21-16,-21-21 16,0-1-1,0 1 1,-21 21-16,0 0 16,0 21-1,-1-21-15,1 22 16,21-1-16,0 0 0,-21 0 0,0 0 0,21 0 15,-21 22-15,21-22 0,0 0 0,0 0 16,0 0-16,0 1 0,0-1 16,0 0-16,0 0 0,0 0 0,21-21 15,-21 21-15,21-21 0,0 0 16,0 0-16,1 0 16,-1 0-16,0 0 0,0-21 0,0 21 15,0-21-15,-21 0 0,22 21 0,-1-21 16,0 0-16,-21-1 0,0 1 0,21 0 15,0 0-15,-21 0 0,21 0 0,-21-22 16,0 22-16,0 0 16,22 0-16,-22 0 0,0-1 0,0 44 31,-22-1-31,1 21 16,21-21-16,0 0 0,0 1 15,-21-1-15,21 0 0,0 0 0,0 0 16,0 0-16,0 1 0,0-1 15,0 0-15,0 0 0,21-21 16,0 0 0,1 0-16,-1 0 0,0 0 15,21-21-15,-21 21 0,1-21 16,-22 0-16,21 21 0,0-22 16,0 1-16,-21 0 0,0 0 0,0 0 15,21 0-15,-21-1 0,21 1 0,-21 0 16,0 0-16,0 42 31,0 0-15,0 0-16,-21-21 0,21 22 15,0-1-15,0 0 0,0 0 0,0 0 16,0 0-16,0 1 0,0-1 0,0 0 16,0 0-16,21-21 0,1 0 15,-1 0-15,0 0 0,0 0 0,0 0 16,22 0-16,-22 0 15,0 0-15,0 0 0,0-21 16,0 0-16,1 21 0,-1-21 0,-21-1 16,21 1-16,0-21 0,-21 21 0,0-22 15,21 1-15,0 0 0,-21-1 0,0 1 16,0-21-16,0 20 0,22-20 0,-22 20 16,0-20-16,21 21 0,-21-1 0,0 22 15,0-21-15,0 21 0,0-1 16,0 1-16,0 42 15,0 1 1,0-1-16,0 21 0,0-21 0,-21 22 16,21-1-16,-22 0 0,22 1 0,-21-1 15,21 0-15,-21 22 0,21-22 16,0 0-16,0 1 0,0-1 16,0 0-16,0 1 0,0-22 0,0 21 15,0-21-15,0 1 0,0-1 0,0 0 16,0 0-16,21-21 0,0 21 0,1-21 15,-1 0-15,0 0 0,0 0 16,0 0-16,0 0 0,1 0 16,-1 0-16,-21-21 0,21 0 0,0 21 15,0-21-15,0 0 0,-21-22 0,0 22 16,22 0-16,-1-21 0,-21 20 0,21-20 16,-21 21-16,0 0 0,0 0 0,0-1 15,0 44 16,0-1-31,0 0 16,0 0-16,0 0 0,0 0 0,0 1 16,0-1-16,0 0 0,0 0 0,0 0 15,0 0-15,0 1 0,0-1 0,0 0 16,21-21 0,0 0-16,0 0 15,1 0-15,-1 0 0,0 0 16,0 0-16,0-21 0,0 21 15,1-21-15,-22-1 0,21 1 0,0 0 16,0 0-16,-21 0 0,0 0 0,0-1 16,21 1-16,-21 0 0,0 0 15,0 42 1,0 0 0,0 0-16,0 1 15,-21-1-15,21 0 0,0 0 16,0 0-16,0 0 15,21-21 17,-21-21-17,0 0 1,0 0-16,0 0 16,0 0-16,0-1 0,0 1 15,0 0-15,-21 0 0,21 0 16,0 0-16,0-1 15,0 1 1,21 21 0,0 0-16,1 0 0,-1 0 15,0 0-15,0 0 16,0 0-16,-21 21 0,0 1 16,21-1-16,1 0 15,-22 0-15,21 0 0,-21 0 0,0 1 16,0-1-16,0 0 15,0 0-15,0 0 0,0 0 16,0 1-16,0-1 16,0-42 31,0-1-32,0 1-15,0 0 0,0 0 16,0-21-16,0 20 0,0-20 0,21 21 15,0-21-15,0 20 16,0-20-16,1 21 0,-1 0 0,0 0 16,0-1-16,0 1 0,0 0 0,1 21 15,-1 0-15,0 0 0,0 21 16,-21 0-16,0 1 0,0-1 0,0 0 16,0 0-16,0 0 0,0 22 15,0-22-15,0 0 0,0 0 0,0 21 16,0-20-16,0-1 0,0 0 0,0 0 15,0 0-15,0 0 0,0 1 16,0-1-16,-21-21 16,21 21-16,-21-21 15,21-21 17,0 0-32,-21-1 15,21 1-15,0 0 0</inkml:trace>
  <inkml:trace contextRef="#ctx0" brushRef="#br1" timeOffset="205680.79">20532 10753 0,'0'0'0,"-22"0"47,22 21-47,-21-21 15,21 21 1</inkml:trace>
  <inkml:trace contextRef="#ctx0" brushRef="#br1" timeOffset="205912.65">19452 11176 0,'0'0'0,"21"0"16,0 0-1,1 0-15,-1 0 0,0 0 0,0 0 16,0 0-16,0 0 0,1 0 16,-1-21-16,0 21 0,0 0 15</inkml:trace>
  <inkml:trace contextRef="#ctx0" brushRef="#br1" timeOffset="-198397.45">10520 11684 0,'0'0'0,"0"-21"109,-21 21-109,-1 0 0,1 0 16,0 0 0,0 0-16,0 0 0,0 0 15,-1 0-15,1-21 0,0 21 16,0 0-16,0 0 0,0 0 15,-1 0-15,1 0 16,0 0-16,0 0 0,0 0 0,0 0 16,-1 0-16,1 0 0,0 0 15,0 0-15,0 0 0,0 0 16,-1 0-16,1 0 0,0 0 0,0 0 16,-21 0-16,20 0 0,1 0 15,0 0-15,0 0 0,0 0 0,0 0 16,-22 0-16,22 0 0,0 0 0,0 0 15,0 21-15,-1-21 0,1 0 0,0 0 16,0 0-16,0 0 0,0 0 0,-1 0 16,1 0-16,0 0 15,0 0-15,0 0 0,0 21 0,-1-21 16,1 0-16,0 0 0,0 0 0,0 0 16,0 0-16,-1 21 0,1-21 0,0 0 15,-21 0-15,21 0 16,-1 0-16,-20 0 0,21 0 0,0 21 15,-22-21-15,22 0 0,-21 0 0,0 0 16,20 0-16,-20 0 0,21 22 0,-21-22 16,20 0-16,-20 0 0,21 0 0,0 0 15,-22 0-15,22 0 0,0 0 16,0 0-16,0 0 0,0 0 0,-1 21 16,-20-21-16,21 0 0,0 0 0,0 0 15,-1 0-15,-20 0 0,21 0 0,-21 0 16,20 0-16,-20 0 0,21 21 0,-21-21 15,-1 0-15,1 0 16,0 0-16,-1 0 0,22 21 0,-21-21 16,-1 0-16,1 0 0,0 0 0,21 0 15,-22 21-15,22-21 0,-21 0 0,-1 21 16,22-21-16,-21 0 0,21 0 16,-22 0-16,22 22 0,-21-22 0,0 0 15,-1 0-15,1 21 0,0-21 0,-1 0 16,-20 21-16,20-21 0,-20 0 0,21 21 15,-22-21-15,22 0 0,-22 0 16,22 21-16,-22-21 0,22 0 0,0 0 16,-1 0-16,1 0 0,0 21 0,-22-21 15,22 0-15,0 0 0,-1 22 16,-20-22-16,20 0 0,-20 21 16,21-21-16,-22 0 0,22 0 0,-22 0 15,22 21-15,0-21 0,-22 0 0,22 0 16,-1 0-16,1 0 0,-21 0 0,20 0 15,1 21-15,0-21 0,-1 0 16,1 0-16,0 0 0,-1 0 0,1 0 16,0 0-16,-1 0 0,22 0 0,-21 0 15,-1 21-15,22-21 0,-21 0 16,21 0-16,-22 0 0,22 0 0,-21 0 16,21 0-16,-22 21 0,22-21 0,0 0 15,0 0-15,0 0 0,-22 0 16,22 22-16,0-22 0,0 0 15,0 0-15,0 0 0,-1 21 0,1-21 16,0 0-16,0 0 0,0 0 0,0 21 16,-1-21-16,1 0 0,0 0 15,0 0-15,0 0 0,21 21 0,-21-21 16,-1 0-16,1 0 0,0 0 0,0 21 16,0-21-16,0 0 15,-1 0-15,1 0 16,0 21-16,0-21 0,0 0 0,0 0 15,-1 0-15,1 22 16,0-22-16,0 0 0,0 0 16,0 0-16,-1 0 0,1 0 0,0 0 15,0 21-15,0-21 0,0 0 16,-1 0-16,-20 0 0,21 0 0,0 0 16,0 0-16,-22 0 0,22 0 0,-21 0 15,21 0-15,-22 0 0,1 0 16,21 0-16,-22 0 0,1 0 0,21 0 15,-21 0-15,20 0 0,1 0 16,-21 0-16,21 0 0,0 0 0,-1 0 16,1 21-16,-21-21 0,21 21 15,0-21-15,-1 0 0,-20 0 16,21 21-16,0-21 0,0 0 0,-22 21 16,22-21-16,0 0 0,0 22 15,0-22-15,-1 0 0,1 21 16,0-21-16,0 0 15,0 21-15,0-21 0,21 21 16,-22-21-16,1 0 0,0 21 0,-21-21 16,21 21-16,-1 1 0,-20-22 0,21 21 15,-21-21-15,20 21 0,1-21 16,0 21-16,0-21 0,0 0 0,0 21 16,-1-21-16,1 0 15,0 21-15,0-21 0,0 22 16,21-1-16,-21-21 15,-1 21-15,1 0 0,0 0 16,0 0 0,0 1-16,21-1 0,0 0 15,-21-21-15,-1 21 0,1 0 16,21 0-16,0 1 16,-21-1-16,21 0 15,-21-21-15,21 21 0,0 0 16,0 0-16,0 1 15,0-1-15,0 0 16,0 0 0,0 0-16,0 0 15,0 1-15,0-1 16,0 0-16,0 0 16,21-21-1,0 21-15,-21 0 16,21-21-1,-21 22-15,22-22 0,-22 21 16,21 0 0,0-21-16,0 0 15,-21 21-15,21-21 16,0 0-16,-21 21 0,22-21 16,-1 0-16,0 21 0,0-21 15,0 0-15,0 0 0,1 0 16,-1 22-16,0-22 0,0 0 0,0 0 15,0 0-15,1 0 0,-1 0 16,0 21-16,0-21 0,0 0 0,0 0 16,1 0-16,-1 0 0,0 0 15,0 21-15,0-21 0,0 0 0,1 0 16,-1 0-16,0 0 0,0 0 0,0 0 16,0 0-1,1 0-15,-1 0 0,0 0 0,0 0 16,0 0-16,0 0 0,1 0 15,-1 0-15,0 0 0,0 0 0,0 0 16,0 0-16,1 0 0,-1 0 16,0 0-16,0 0 15,0 0-15,0 0 0,1 0 16,-1 0-16,0 0 0,0 0 16,0 0-16,0-21 0,1 21 15,20 0-15,-21 0 0,0 0 0,0 0 16,1 0-16,20 0 0,-21 0 15,0 0-15,0 0 0,22 0 0,-22 0 16,0 0-16,0 0 0,22 0 16,-22 0-16,21 0 0,-21 0 15,22 0-15,-22-21 0,21 21 0,-21 0 16,22 0-16,-1 0 0,-21-22 0,21 22 16,1 0-16,-22 0 0,21-21 15,-21 21-15,22 0 0,-1 0 0,0 0 16,1 0-16,-1-21 0,-21 21 0,22 0 15,-22 0-15,21 0 0,-21 0 16,22 0-16,-22 0 0,0 0 0,21 0 16,-21 0-16,1 0 0,-1 0 0,21 0 15,-21 0-15,22 0 0,-22 0 16,21 0-16,-21 0 0,22 0 16,-22 0-16,21 0 0,-21 0 0,22 0 15,-1 0-15,-21 0 0,21 0 16,-20 0-16,20 0 0,-21 0 0,21 0 15,-20 0-15,20 0 0,-21-21 0,21 21 16,-20 0-16,-1 0 0,21 0 16,-21 0-16,22 0 0,-22 0 0,0 0 15,21 0-15,-21-21 0,22 21 0,-22 0 16,21 0-16,-21 0 0,22 0 0,-1 0 16,-21 0-16,22-21 15,-22 21-15,21 0 0,-21 0 0,22 0 0,-1 0 16,-21-22-16,21 22 0,-20 0 15,20 0-15,0 0 0,1-21 0,-22 21 16,21 0-16,0 0 0,1 0 16,-22-21-16,21 21 0,1 0 0,-1 0 15,-21 0-15,21 0 0,-20 0 0,20-21 16,-21 21-16,0 0 0,22-21 16,-22 21-16,0 0 0,21 0 0,-21 0 15,1 0-15,20-21 0,-21 21 0,0 0 16,0 0-16,1 0 0,-1-22 0,0 22 15,0 0-15,21 0 0,-20 0 16,-1 0-16,0 0 0,0-21 16,0 21-16,0 0 0,1 0 0,-1 0 15,0 0-15,0 0 0,0 0 0,0 0 16,1 0-16,-1 0 0,0 0 16,21 0-16,-21-21 0,1 21 0,-1 0 15,0 0-15,21 0 0,-21 0 0,1 0 16,20 0-16,-21 0 0,0 0 0,22 0 15,-22 0-15,21 0 0,0 0 16,-20-21-16,20 21 0,-21 0 0,21 0 16,-20 0-16,20 0 0,0 0 0,-21 0 15,22 0-15,-1-21 0,-21 21 0,22 0 16,-1 0-16,-21 0 0,21 0 16,1 0-16,-1 0 0,-21-21 15,22 21-15,-1 0 0,0 0 0,1 0 16,-1 0-16,0 0 0,1 0 0,-1 0 15,-21 0-15,21 0 0,1 0 16,-1 0-16,-21 0 0,22 0 0,-22 0 16,21 0-16,-21 0 0,22 0 0,-22 0 15,0-22-15,0 22 0,21 0 0,-20 0 16,-1 0-16,0 0 0,0 0 16,0 0-16,0 0 0,1-21 15,-1 21-15,0 0 0,21 0 0,-21 0 16,1 0-16,20-21 0,-21 21 0,0 0 15,22 0-15,-22 0 0,0 0 0,21-21 16,-21 21-16,1 0 0,20 0 16,-21 0-16,0 0 0,22-21 0,-22 21 15,0 0-15,0 0 0,0 0 0,0-21 16,1 21-16,-1 0 0,0 0 0,0 0 16,0-22-16,0 22 0,1 0 15,-1 0-15,-21-21 0,21 21 0,0 0 16,0 0-16,-21-21 0,21 21 0,1 0 15,-1 0-15,0-21 16,0 0-16,0 21 16,0 0-16,1 0 0,-22-21 15,21 21-15,0 0 0,0 0 16,0-22-16,0 22 16,1-21-16,-1 21 15,-21-21-15,21 21 0,0 0 16,0-21-16,0 21 15,1-21-15,-1 0 16,0 21-16,-21-22 16,21 22-16,-21-21 0,21 21 15,0-21-15,-21 0 0,22 0 16,-1 0 0,-21-1-16,21 22 0,-21-21 15,0 0-15,0 0 0,0 0 16,0 0-16,0-1 0,0 1 15,0 0-15,0 0 0,0 0 16,0 0-16,0-1 16,0 1-16,0 0 15,0 0-15,0 0 0,0 0 16,-21 21-16,21-22 16,0 1-16,0 0 15,-21 0-15,21 0 16,-22 0-16,22-1 15,0 1-15,0 0 16,0 0-16,-21 21 16,21-21-16,-21 0 0,21-1 15,-21 22-15,0 0 16,21-21-16,-21 21 0,-1-21 16,1 21-16,21-21 0,-21 21 15,0 0-15,0 0 0,0-21 0,-1 21 16,1 0-16,0 0 0,-21-21 15,21 21-15,-22 0 0,22 0 0,-21-22 0,-1 22 16,1-21-16,0 21 0,-1 0 16,1 0-16,0 0 0,-22 0 15,22 0-15,0 0 0,-1 0 0,22 0 16,-21 0-16,-1 0 0,22 0 0,-21 0 16,21 0-16,-22 0 0,22 0 0,-21 0 15,21 0-15,-22 0 0,1 0 16,21 0-16,-21 0 0,20 0 0,-20 0 15,0 0-15,-1 0 0,22 0 0,-21 0 16,0 0-16,-22 0 0,22 0 16,-1 0-16,1 0 0,-21 0 0,20 0 15,1 21-15,-22-21 0,22 0 16,0 0-16,-1 0 0,1 0 0,0 0 16,-1 0-16,1 22 0,0-22 0,21 0 15,-22 0-15,1 21 0,0-21 16,-1 0-16,1 0 0,0 21 0,-22-21 15,22 21-15,-22-21 0,1 0 0,-22 21 16,22-21-16,-1 0 0,1 21 0,-1-21 16,1 22-16,-1-22 0,22 21 15,-22-21-15,22 21 0,0-21 0,-1 21 16,1 0-16,0-21 0,-1 21 16,1-21-16,21 22 0,-22-22 0,1 0 15,0 0-15,21 21 0,-22 0 16,1-21-16,0 0 0,-1 21 0,-20-21 15,20 0-15,1 0 0,0 21 0,-1-21 16,-20 0-16,21 0 0,-1 21 16,1-21-16,0 0 0,-1 0 0,1 0 15,0 0-15,-1 0 0,1 22 0,0-22 16,-22 0-16,22 0 0,-1 0 16,-20 0-16,21 21 0,-22-21 0,1 0 15,20 0-15,1 0 0,-22 0 0,22 0 16,0 21-16,-1-21 0,1 0 15,0 0-15,21 0 0,-22 0 16,22 0-16,-21 21 0,21-21 0,-22 0 16,22 0-16,-21 0 0,21 21 15,-22-21-15,22 0 0,-21 0 0,21 21 16,-22-21-16,22 0 0,-21 0 0,-1 22 16,1-22-16,21 21 0,-21-21 15,-1 0-15,1 0 0,0 21 0,-1-21 16,-20 0-16,20 21 0,1-21 0,0 0 15,-1 21-15,1-21 0,0 0 16,-1 0-16,1 21 0,0-21 0,-1 0 16,22 0-16,-21 0 0,0 0 0,20 22 15,-20-22-15,0 0 0,-1 0 16,22 0-16,-21 0 0,0 0 16,20 0-16,-20 0 0,21 0 0,-21 0 15,20 0-15,-20 21 0,21-21 16,-21 0-16,20 0 0,-20 0 0,0 0 15,-1 21-15,1-21 0,21 0 16,-21 0-16,-1 0 0,22 0 0,0 0 16,0 21-16,0-21 0,-1 0 15,1 0-15,0 0 16,0 0-16,0 0 16,21 21-1,-21-21-15,-1 0 16,1 0 15,0 0-31,0 21 0,0-21 16,0 0-16,-1 0 0,-20 0 15,21 22-15,0-22 0,0 0 0,-1 0 16,1 0-16,-21 0 0,21 0 0,0 0 16,-22 0-16,22 21 0,0-21 15,-21 0-15,20 0 0,1 0 0,0 0 16,0 0-16,0 0 0,0 0 15,-1 0-15,1 21 0,0-21 16,0 0-16,0 21 0,0-21 16,-1 0-16,1 0 15,21 21-15,-21 0 32,21 1-32,-21-22 0,21 21 15,0 0 1,0 0-16,-21-21 0,21 21 0,-21 0 15,21 1-15,-22-1 16,22 0-16,0 0 0,0 0 16,0 0-16,0 1 15,0-1-15,0 0 0,0 0 16,0 0-16,0 0 0,0 1 16,0-1-16,0 0 0,0 0 15,0 0-15,0 0 0,0 1 16,0-1-16,0 0 15,22 0-15,-22 0 0,21-21 16,-21 21-16,0 1 16,21-22-16,0 21 0,0 0 15,0 0-15,1 0 16,-1-21-16,0 21 16,0-21-16,-21 22 15,21-22-15,0 21 0,1-21 0,-1 21 16,0-21-16,0 0 0,0 21 0,0 0 15,1-21-15,-1 0 16,0 21-16,0-21 0,0 0 0,0 22 16,1-1-16,-1-21 0,0 0 15,0 0-15,0 21 0,22-21 0,-22 0 16,0 0-16,0 21 0,0-21 16,0 0-16,1 0 0,-1 0 0,0 0 15,0 21-15,21-21 0,-20 0 0,-1 0 16,0 0-16,21 0 0,-21 0 15,1 0-15,20 0 0,-21-21 16,21 21-16,-20 0 0,20 0 16,-21-21-16,21 21 0,-20 0 0,20 0 15,-21 0-15,0 0 0,0 0 0,22-21 16,-22 21-16,0 0 0,0 0 16,22 0-16,-22 0 0,21 0 0,-21 0 15,22-21-15,-22 21 0,21-22 0,-21 22 16,22 0-16,-1 0 0,0-21 15,1 21-15,-22 0 0,21-21 0,0 21 16,1 0-16,-22 0 0,21-21 0,-21 21 16,22 0-16,-1 0 0,-21-21 15,22 21-15,-22 0 0,21 0 16,0 0-16,-20-21 0,20 21 0,-21 0 16,21 0-16,1-22 0,-22 22 15,21-21-15,-21 21 0,22 0 0,-1 0 16,0-21-16,-20 21 0,20 0 0,0 0 15,-21-21-15,22 21 0,-1 0 16,0 0-16,-20-21 0,20 21 0,-21 0 16,21 0-16,-20 0 0,20 0 0,0-21 15,1 21-15,-22 0 0,21 0 0,0 0 16,1 0-16,-1-22 0,0 22 16,1 0-16,-1 0 0,0 0 0,-20 0 15,20 0-15,0 0 0,-21 0 16,22 0-16,-22 0 0,21 0 15,-21 0-15,1 0 0,20 0 0,-21 0 16,0 0-16,0 0 0,1 0 0,20 0 16,-21 0-16,0 0 0,0 0 0,1 0 15,20 0-15,-21 0 0,0 0 16,22 0-16,-22 0 0,21 0 0,0 0 16,-20-21-16,20 21 0,0 0 0,-21-21 15,22 21-15,-1 0 0,-21 0 0,22 0 16,-1 0-16,-21-21 0,21 21 15,-20 0-15,20 0 0,-21 0 0,0 0 16,22-21-16,-22 21 0,21 0 16,-21 0-16,22 0 0,-22-21 0,21 21 15,-21 0-15,0 0 0,22 0 16,-22-22-16,0 22 0,21 0 0,-20 0 16,-1 0-16,21 0 0,-21-21 0,0 21 15,22 0-15,-22 0 0,0 0 0,21 0 16,-20 0-16,-1 0 0,21-21 15,-21 21-15,22 0 0,-22 0 0,21 0 16,-21 0-16,22-21 0,-22 21 0,21 0 16,0 0-16,-20 0 0,-1-21 0,21 21 15,-21 0-15,0 0 16,1 0-16,-1 0 0,0 0 0,0 0 16,0-21-16,0 21 0,1 0 0,-1 0 15,0 0-15,0 0 0,21 0 0,-20 0 16,-1 0-16,0 0 0,0 0 0,0 0 15,22-22-15,-22 22 0,0 0 16,0 0-16,0 0 0,0 0 16,1 0-16,-1 0 0,0 0 15,0 0-15,0 0 0,0 0 16,1 0-16,-1 0 16,0 0-16,0 0 0,0 0 0,22 0 15,-22 0-15,21 0 0,-21 0 16,22 0-16,-22 0 0,21 0 0,-21 0 15,22 0-15,-22 0 0,0 0 16,0 0-16,0 0 0,0 0 0,1 0 16,-1 0-16,0 0 15,0 0-15,0 0 16,0 0 0,1 0-16,-1 0 0,0 0 15,0-21-15,0 21 0,0 0 16,1 0-16,-1 0 15,0 0-15,0 0 0,0-21 0,0 21 16,22 0-16,-22 0 0,0 0 16,0 0-16,0 0 0,1-21 0,-1 21 15,0 0-15,0 0 0,0 0 16,0-21-16,1 21 0,-1 0 0,0 0 16,0 0-16,0-21 0,0 21 0,1-22 15,-1 22-15,0 0 0,0 0 16,21 0-16,-20 0 0,-1-21 0,0 21 15,0 0-15,0 0 0,22-21 0,-22 21 16,0-21-16,0 21 0,0 0 16,0-21-16,1 21 15,-1 0-15,-21-21 0,21 21 16,-21-22-16,21 22 16,0 0-16,0-21 0,1 21 15,-1 0 1,0 0-16,0-21 0,0 21 15,0 0-15,1 0 16,-1 0-16,0-21 0,0 21 0,0 0 16,0 0-16,-21-21 0,22 21 15,-1 0-15,0 0 16,0-21-16,0-1 0,0 22 16,-21-21-16,22 21 15,-1 0-15,-21-21 0,21 21 16,-21-21-16,21 21 0,0-21 15,-21 0 1,21-1-16,-21 1 16,0 0-16,0 0 15,0 0-15,0 0 0,0-1 16,0 1-16,0 0 16,22 21-16,-22-21 15,0 0-15,0 0 0,0-1 16,21 1-16,-21 0 15,0 0 1,0 0-16,0 0 16,0-1-16,0 1 15,0 0-15,0 0 16,0 0-16,-21 21 0,21-21 16,-22-1-16,22 1 0,-21 21 15,21-21-15,-21 0 0,0 21 0,21-21 16,-21 0-16,0 21 0,-1 0 15,22-22-15,-21 22 0,0 0 0,21-21 16,-21 21-16,0-21 0,0 21 0,-1 0 16,1-21-16,0 21 15,0 0-15,0-21 16,0 21-16,-1 0 0,1 0 16,21-21-16,-21 21 0,0 0 0,0 0 15,0 0-15,-1 0 0,1 0 16,0-22-16,0 22 0,0 0 15,0 0-15,-1 0 0,1 0 16,0 0-16,0 0 0,0 0 16,0 0-16,-1 0 0,1 0 0,0 0 15,0 0-15,0 0 0,0 0 16,-1 0-16,-20 0 0,21 0 16,0 0-16,0 0 0,-1 0 0,1 0 0,0 0 15,0 0-15,0 0 0,0 0 16,-1 0-16,1-21 15,0 21-15,0 0 16,0 0 0,21-21 31,21 21-32,0 0 1,0 0-1,0 0-15,1-21 0,-1 21 16,0 0-16,0 0 0,0 0 0,22 0 16,-22 0-16,21 0 0,-21 0 0,22 0 15,-22 0-15,21 0 0,-21 0 0,22 0 16,-22 0-16,0 21 0,21-21 16,-21 0-16,1 21 0,-1-21 0,0 0 15,0 21-15,0 1 0,0-22 0,1 0 16,-22 21-16,21-21 0,-21 21 0,21-21 15,0 21-15,-21 0 0,0 0 16,21-21-16,-21 22 0,21-22 16,-21 21-16,0 0 15,22 0-15,-22 0 16,21-21-16,-21 21 0,0 1 16,0-1 15,-21-21 47,-1 0-62,1 0-16,0 0 15,0 21-15,0-21 0,0 21 0,-1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4:00:12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1926 0,'0'0'0,"21"0"0,1-21 15,-1 21-15,0-21 0,0 0 16,0 21-16,-21-21 0,0-1 0,21 22 16,-21-21-16,0 0 15,0 0-15,0 0 16,0 0 0</inkml:trace>
  <inkml:trace contextRef="#ctx0" brushRef="#br0" timeOffset="586.66">1079 1693 0,'22'0'204,"-1"0"-173,0 0-16,0 0-15,-21-21 16,21 0-16,0 21 0,-21-21 16,22 0-16,-1 0 15,-21-1-15,0 1 0,21 0 16,-21 0-16,21 0 0,-21 0 16,0-1-16,0 1 0,0 0 15,0 0-15,-21 0 16,0 21-16,0 0 15,-1 0-15,1 0 0,-21 0 16,21 21-16,0 0 0,-22 0 16,22 0-16,-21 22 0,21-1 0,-22 0 15,22 1-15,-21 20 0,21 1 16,-1-1-16,1-20 0,0 20 16,0 1-16,21-22 0,0 0 0,0 1 15,0-1-15,21 0 0,0-21 16,0 22-16,1-22 0,20 0 0,-21 0 15,21-21-15,1 0 0,-1 0 0,0 0 16,1 0-16,20 0 0,-20-21 16,20 0-16,1-21 0,-22 20 0,21-20 15</inkml:trace>
  <inkml:trace contextRef="#ctx0" brushRef="#br0" timeOffset="1062.39">1884 1376 0,'0'0'0,"0"-42"15,0-85 1,0 105-16,-21 1 0,21 0 0,-22 21 16,22 21-1,0 22-15,0-22 0,0 21 16,0 0-16,0 1 0,-21 20 0,21-20 16,-21 20-16,21 1 0,0-1 0,-21 22 15,0-22-15,21 1 16,0-1-16,-21-20 0,-1 20 0,22-21 15,-21 1-15,21-22 0,-21 21 16,21-21-16,0 1 0,0-1 0,0 0 16,0-42 15,0 0-31,21-1 0,0-20 16,1 21-16,-22-21 0,21-1 15,0 1-15,0 21 0,0-22 0,22 1 16,-22 0-16,0 21 0,0-1 15,0 1-15,0 0 0,22 21 0,-22 0 16,0 0-16,0 21 0,-21 0 16,21 1-16,-21-1 0,22 0 15,-22 0-15,0 21 0,0-20 0,0-1 16,0 21-16,0-21 0,0 0 0,0 1 16,0-1-16,0 0 0,0 0 15,0 0-15,0 0 0,21-42 47,-21 0-47,21 21 0</inkml:trace>
  <inkml:trace contextRef="#ctx0" brushRef="#br0" timeOffset="1403.2">2392 1905 0,'0'21'15,"21"-21"1,0 0-16,0 0 16,0 0-16,1-21 0,-1 0 0,0 21 15,0-21-15,0 0 0,0-1 16,22 1-16,-22 21 0,-21-21 0,21 0 16,-21 0-16,0 0 0,0-1 0,0 1 15,-21 21 1,0 0-16,-22 0 0,22 0 15,-21 21-15,0 1 0,20-1 16,-20 0-16,0 0 0,21 21 0,-1-20 16,1 20-16,0-21 0,21 21 0,-21-20 15,21-1-15,0 21 0,0-21 16,0 0-16,21-21 0,0 22 0,0-1 16,1-21-16,20 0 0,-21 0 0,21 0 15,-20 0-15,20 0 0,-21 0 16,21 0-16</inkml:trace>
  <inkml:trace contextRef="#ctx0" brushRef="#br0" timeOffset="2246.31">3175 1609 0,'-42'-21'16,"20"21"-16,1 0 15,0 0-15,0 0 0,0 0 0,0 21 16,21 0-16,-22 0 0,1 0 15,0 0-15,21 1 0,-21 20 0,21-21 16,0 21-16,0-20 0,0 20 0,0-21 16,0 21-16,0-20 0,0-1 15,0 0-15,21 0 0,-21 0 0,21 0 16,0-21-16,1 0 0,-1 0 16,0 0-16,21 0 0,-21 0 15,1 0-15,20 0 0,-21-21 0,21 21 16,-20-21-16,20 0 0,-21 0 0,21 0 15,-20-22-15,-1 22 0,0-21 0,0-1 16,0 1-16,0-21 0,1 20 16,-22-20-16,21 20 0,0-20 0,0-1 15,0 22-15,0-21 0,-21-1 16,0 22-16,0-1 0,0 1 0,0 21 16,0 0-16,0 0 0,0 42 31,-21 0-31,21 21 0,-21-21 15,0 22-15,21-1 0,0 0 0,0 1 16,-21-1-16,21 22 0,0-22 16,-21 21-16,21-20 0,0-1 0,0 0 15,0 1-15,-22-1 0,22 0 0,0-20 16,0-1-16,0 0 0,0 0 16,0 0-16,0-42 31,0 0-31,22 0 15,-22 0-15,21-22 0,0 22 0,0 0 16,0-21-16,0 20 0,1-20 16,-1 21-16,0 0 0,0 0 15,0 21-15,-21-22 0,21 22 0,1 0 16,-22 22 15,-22-22-31,1 21 0,0 0 0,0-21 16,0 21-16,0-21 0,21 21 0,-22 0 15,-20 1-15,21-22 16,21 21-16,-21 0 0,21 0 16,0 0-16,0 0 15,0 1-15,0-1 0,21 0 16,-21 0-16,21-21 0,0 21 16,-21 0-16,21 1 0,1-22 0,-1 21 15,0-21-15,0 21 16,0-21-16,0 0 0,1 0 15,-1 0-15,0 0 0,0 0 0,0 0 16,0 0-16,1 0 16,-1-21-16,0 0 0,0-1 15,0 22-15,-21-21 0,0 0 0,21 21 16,-21-21-16,22 0 0,-22 0 0,21-1 16</inkml:trace>
  <inkml:trace contextRef="#ctx0" brushRef="#br0" timeOffset="2702.56">4170 1630 0,'0'0'0,"0"-21"15,0 0-15,-21 21 32,-1 0-32,1 21 15,0 0-15,0 0 16,21 0-16,0 0 0,-21 1 0,21-1 16,-21 0-16,21 0 0,0 0 0,0 0 15,0 1-15,0-1 16,0 0-16,0 0 0,21 0 31,0-21-15,0 0-16,0-21 15,0 0-15,1 0 16,-22 0-16,21-1 0,-21 1 16,21 0-16,-21 0 0,0 0 15,0 0-15,0-1 0,0 1 0,0 0 16,0 0-16,0 0 0,0 0 15,0-1-15,-21 22 0,0 0 16,-1 0-16,1 0 16,0 22-16,0-1 0,21 0 15,-21 0-15,0 0 0,21 0 16,0 22-16,-22-22 0,22 0 0,-21 21 16,21-20-16,0-1 0,0 0 0,0 21 15,0-21-15,0 1 0,0-1 16,0 0-16,0 0 0,0 0 15,21 0-15,1-21 0,-1 0 16,0 22-16,0-22 0,0 0 16,0 0-16,22 0 0</inkml:trace>
  <inkml:trace contextRef="#ctx0" brushRef="#br0" timeOffset="3239.25">4805 1778 0,'0'0'0,"0"-63"16,0 41-16,0 1 0,-21 0 16,-1 21-16,1-21 0,0 0 0,0 21 15,0 0-15,0 0 0,-1 0 16,1 0-16,-21 21 0,21 0 0,0 0 16,-1 0-16,1 1 0,0 20 0,0-21 15,0 21-15,0-20 0,-1 20 16,1 0-16,21-21 0,-21 22 0,21-22 15,0 0-15,0 0 0,0 0 0,0 1 16,21-1 0,0-21-16,1 21 0,-1-21 0,0 0 15,0 0-15,21 0 0,-20 0 0,20-21 16,-21 0-16,21 21 0,-20-22 0,20 1 16,-21 0-16,0-21 0,22 21 15,-22-22-15,0 1 0,0 0 0,0-1 16,0 1-16,1-22 0,-1 22 0,-21 0 15,21-22-15,0 22 0,0-22 16,-21 22-16,0 0 0,0-1 0,0 1 16,0 0-16,0 21 0,0-1 0,0 1 15,0 0-15,-21 42 16,21 0 0,-21 22-16,0-1 0,0 0 0,21 1 15,-22-1-15,22 22 0,-21-22 16,21 21-16,0 1 0,0-22 0,0 22 15,0-22-15,0 0 0,0 1 0,0-1 16,21 0-16,1-20 0,-22-1 0,21 0 16,0 0-16,0 0 0,0 0 15,0-21-15,1 0 0,-1 0 16,0 0-16,0 0 0</inkml:trace>
  <inkml:trace contextRef="#ctx0" brushRef="#br0" timeOffset="4230.2">6329 1207 0,'0'0'0,"-21"21"16,21 0-1,21-21 1,0 0 0,0 0-16,0 0 0,22 0 0,-22 0 15,42-21-15,-20 0 0,-1-1 16,21 1-16,-20 0 0,20-21 0,-20 21 16,-1-1-16,0-20 0,1 21 0,-22 0 15,0 0-15,-21-22 0,0 22 16,0 0-16,0 0 0,-42 21 0,20-21 15,-20 21-15,-21 0 0,20 0 0,-20 0 16,20 0-16,-20 21 0,21 0 16,-22 21-16,22-21 0,21 22 15,-22-1-15,22 0 0,0 1 0,21-1 16,0-21-16,0 22 0,0-1 16,0-21-16,21 21 0,21-20 0,-20-1 15,20 0-15,0 0 0,1-21 0,-1 21 16,0-21-16,1 0 0,-1 0 15,0 0-15,-21 0 0,22 21 0,-22-21 16,0 0-16,0 0 0,-21 22 16,-21-22-16,-21 21 15,-1-21-15,1 21 0,0 0 0,-22 21 16,22-20-16,-22-1 0,22 21 16,0-21-16,-1 22 0,1-22 0,21 0 15,0 21-15,0-21 0,21 1 16,0-1-16,0 0 0,0 0 15,21-21-15,21 21 16,-21-21-16,22 0 0,-1 0 16,0 0-16,22-21 0,-22 0 0,22 21 15,-22-21-15,0 0 0,1 21 0,-1-22 16,0 1-16</inkml:trace>
  <inkml:trace contextRef="#ctx0" brushRef="#br0" timeOffset="5719.34">7112 1545 0,'0'0'0,"0"-21"16,21-21-16,-21 21 16,0-1-16,21 1 0,0 21 15,1-21-15,-1 21 0,0 0 0,0-21 16,0 21-16,22 0 0,-22 0 0,21 0 16,-21 21-16,22-21 0,-22 21 0,0 0 15,0 1-15,0-1 0,-21 21 16,0-21-16,0 0 0,-21 22 0,0-22 15,0 21-15,-22-21 0,22 22 0,0-22 16,-21 0-16,21 0 0,-1 0 16,1 1-16,21-1 15,-21-21-15,21-21 16,21-1 0,0 1-16,1 0 0,-1-21 15,0 21-15,0-22 0,0 1 0,22 21 16,-22-22-16,21 1 0,-21 21 0,0-21 15,22 20-15,-22 1 0,0 0 16,-21 0-16,21 21 0,-21 21 31,-21 0-31,0 0 16,21 1-16,-21-1 0,0 21 0,-1-21 16,22 22-16,0-22 0,0 21 15,0-21-15,0 22 0,0-22 0,0 0 16,0 0-16,0 0 0,22 0 15,-1-21-15,0 22 0,0-22 0,0 0 16,22 0-16,-22 0 0,21 0 0,-21 0 16,22 0-16,-22-22 0,21 1 0,-21 21 15,22-21-15,-22 0 0,21-21 16,-21 20-16,0 1 0,22-21 0,-22 21 16,0 0-16,0-22 0,0 22 15,1 0-15,-1 0 0,0 0 0,-21-1 0,21 22 16,0-21-1,0 21 32,-21-21 16,0 0-48,-21 21 1,0 0 0,0 21-1,0-21-15,21 21 16,-21 0-16,21 1 0,-22-1 0,22 0 16,-21 21-16,0-21 0,21 1 15,0-1-15,0 21 0,0-21 0,0 0 16,0 1-16,0-1 0,21 0 15,0 0-15,22 0 0,-22-21 16,0 0-16,0 0 0,0 0 16,22 0-16,-1 0 0,-21 0 0,22 0 15,-1-21-15,-21 0 0,21 21 0,-20-21 16,20 0-16,-21-1 0,21 1 0,-20 0 16,-1 0-16,0-21 15,-21 20-15,21 1 0,-21 0 0,0 0 16,0 0-16,0 0 0,0-1 15,-21 22 1,0 0-16,0 0 16,21 22-16,-22-1 0,1 0 0,21 0 15,0 0-15,-21 0 0,0 1 0,21-1 16,0 0-16,0 21 0,0-21 16,0 1-16,0-1 15,21 0-15,0 0 0,0-21 16,1 0-16,20 21 0,-21-21 0,0 0 15,22 0-15,-22 0 0,0-21 16,21 0-16,-21 21 0,22-21 0,-22 0 16,0 21-16,0-22 0,0 1 0,1 0 15,-1 0-15,-21-21 0,0 20 0,21 1 16,-21 0-16,0 0 16,0 0-16,0 42 31,0 0-16,0 0-15,0 22 16,0-22-16,0 21 0,0 0 0,-21-20 16,21 20-16,-21 0 0,-1 22 15,22-22-15,0 0 0,-21 22 0,0-22 16,21 22-16,-21-22 0,21 22 16,0-1-16,0 22 0,0-22 0,0 22 15,0-22-15,0 22 0,0 0 0,0-22 16,0 22-16,0 0 0,0-22 0,0 22 15,0-22-15,0 22 0,-21-43 0,21 22 16,0-22-16,-21 0 0,21 1 0,0-1 16,0-21-16,-22 0 0,1-21 15,21 22-15,-21-22 0,0 0 16,0-22 0,0 1-1,21 0-15,0 0 0,0 0 0,0 0 16,0-22-16,0 22 0,0 0 0,0-21 15,0-1-15,0 1 0,0 0 16,0-1-16,0-20 0,0 20 0,0-20 16,21-1-16,0-20 0,-21 20 0,21-20 15,0-1-15,22 0 0</inkml:trace>
  <inkml:trace contextRef="#ctx0" brushRef="#br0" timeOffset="6010.17">9059 1588 0,'0'0'0,"-21"-43"0,0-41 15,21 41-15,0 22 16,0 0-16,0 0 0,21 0 0,0-1 16,0 1-16,1 0 0,20 0 15,-21 21-15,21-21 0,1 21 0,-22 0 16,21 0-16,-21 0 0,1 21 0,20-21 16,-21 21-16,0 0 0,-21 22 15,0-22-15,0 0 0,0 21 0,0-21 16,0 1-16,-21 20 0,0-21 0,0 21 15,0-20-15,-1-1 0,-20 0 0,21 0 16,0 0-16,0 0 16,-1-21-16,1 22 0,0-22 0,0 0 15,42-22 17,0 1-17,0-21-15</inkml:trace>
  <inkml:trace contextRef="#ctx0" brushRef="#br0" timeOffset="7190.53">9821 762 0,'0'0'0,"0"-42"16,-21 42-1,0 21 1,0 0-16,0 0 0,21 22 15,-22-1-15,1 0 0,0 22 16,0-22-16,21 22 0,-21-22 0,21 21 16,-21 1-16,21-22 0,0 22 0,0-22 15,0 0-15,0 1 0,0-1 16,0 0-16,0 1 0,0-22 0,0 0 16,0 0-16,0 0 0,21 1 15,0-1-15,0-21 0,0 0 0,0 0 0,1 0 16,-1 0-16,0 0 15,0-21-15,21-1 0,-20 1 0,20 0 16,-21 0-16,0 0 0,0 0 0,1-22 16,-1 22-16,0 0 0,0 0 0,0 0 15,-21-1-15,0 1 0,0 42 32,0 1-17,0-1-15,0 0 0,0 0 16,0 0-16,0 0 0,0 1 15,0-1-15,0 0 16,0 0-16,21-21 0,1 0 16,-1 0-16,0 0 0,0 0 15,0 0-15,22 0 0,-22 0 16,0 0-16,0-21 0,0 0 0,0 21 16,1-21-16,-1-1 0,0 1 0,0 0 15,0 21-15,-21-21 0,0 0 0,0 0 16,0 42 15,0 0-31,0 0 16,0 0-16,0 0 0,0 1 15,0-1-15,0 0 0,0 0 16,0 0-16,0 0 0,0 1 16,21-22-16,1 0 15,-1 0-15,0 0 16,0 0-16,0-22 15,0 22-15,1-21 0,-22 0 0,0 0 16,21 0-16,-21 0 0,0-1 16,0 1-16,0 0 0,0 0 15,-21 0-15,-1 0 0,22-1 16,-21 22-16,0-21 0,21 0 16,-21 21-16,21-21 15,0 0-15,21 0 31,0 21-31,0 0 0,1 0 0,-1 0 16,21 0-16,-21-22 0,0 22 0,22 0 16,-22 0-16,0 22 0,21-1 15,-20-21-15,-1 21 0,21 0 0,-21 0 16,0 22-16,1-22 0,-22 0 0,0 21 16,0-21-16,0 1 0,0 20 0,0-21 15,0 21-15,0-20 0,0-1 16,0 0-16,-22 0 0,22 0 0,-21 0 15,0-21-15,0 0 16,21-21 15,0 0-31,0 0 0,0 0 16,0 0-16,0-1 0,21-20 0,0 21 16,0-21-16,22-1 0,-22 1 0,21 0 15,1-1-15,-1 22 0,-21-21 16,21 21-16,-20-1 0,20 22 0,-21 0 15,0 0-15,0 0 0,-21 22 16,22-1-16,-22 0 0,0 0 0,0 0 16,0 22-16,0-22 0,0 21 15,0-21-15,-22 0 0,1 22 16,21-22-16,-21 0 0,21 0 0,0 0 16,-21 1-16,21-1 0,-21 0 0,0 0 15,-1-21 1,1 0-1,0 0 1,21-21-16,0 0 0</inkml:trace>
  <inkml:trace contextRef="#ctx0" brushRef="#br0" timeOffset="7370.43">10964 1016 0,'0'0'0,"0"-21"0,-21 21 15,0-21-15,-21 21 16,20 0-16,1 0 16,0 0 15,0 0-31,0 21 16,0-21-16</inkml:trace>
  <inkml:trace contextRef="#ctx0" brushRef="#br0" timeOffset="7557.99">9631 1270 0,'0'0'0,"-21"0"0,-22 0 16,64 0-16,22 0 16,-22 0-16,21 0 15,-21 0-15,22 0 0,20 0 0,-20 0 16,-1 0-16,0 0 0,1 0 0,-1 0 15,-21 0-15,0 0 0,0 0 0</inkml:trace>
  <inkml:trace contextRef="#ctx0" brushRef="#br0" timeOffset="8102.68">2963 2455 0,'0'0'0,"-63"0"0,-1 0 16,1 0-16,-1 0 0,-20 0 0,20 0 15,1 0-15,20 0 0,-20 0 16,20 0-16,1 0 0,0 0 0,21 22 15,-1-22-15,1 0 0,42 0 16,22 0 0,20 0-16,1 0 0,42-22 0,-22 22 15,22 0-15,21-21 0,0 21 16,0-21-16,21 0 0,0 21 16,22-21-16,-22 21 0,0 0 0,0 0 15,0-21-15,-21 21 0,0 0 0,-21 0 16,0 0-16,-21 0 0,-22 0 0,1 0 15,-22 0-15,-21 0 0,22 21 16,-22-21 0,0 0-16,0 0 15,0 0-15,0 0 0,1 0 16,20 0-16</inkml:trace>
  <inkml:trace contextRef="#ctx0" brushRef="#br0" timeOffset="8627.32">7281 2286 0,'0'0'0,"-63"0"0,-85 0 16,105 0-16,-20 0 0,20 21 15,1-21-15,0 0 0,-1 0 0,1 0 16,21 0-16,0 0 0,21 21 16,21-21-1,0 0-15,21 0 0,1 0 0,20 0 16,22 0-16,0 0 0,-1 0 0,43 0 15,0 0-15,0 0 0,21 0 16,22 0-16,-1 0 0,0 0 0,1 0 16,20 0-16,1 0 0,-22-21 15,22 21-15,-22 0 0,0 0 0,1-21 16,-1 0-16,-21 21 0,-21-21 16,21 21-16,-21 0 0,-21-21 0,0 21 15,-21 0-15,-1 0 0,-20-22 0,-1 22 16,-20 0-16,-1 0 0,-21 0 0,0 0 15,0 0 1,-42 0 31,0 0-47,0 0 16,0 0-16,0 0 0,-22 0 0</inkml:trace>
  <inkml:trace contextRef="#ctx0" brushRef="#br0" timeOffset="10290.64">995 3217 0,'0'-21'15,"-21"21"-15,-1 0 16,22 21 0,0 1-16,0-1 0,0 0 15,0 0-15,0 0 16,0-42 15,22 0-31,-1 21 16,-21-21-16,0 0 0,0-1 15,0 1-15,0 0 16,-21 21-16,-1 0 16,-20 0-16,21 0 15,0 0-15,-22 0 0,22 42 0,-21-20 16,21 20-16,-22-21 0,22 21 15,0 22-15,0-22 0,21 22 0,0-22 16,0 22-16,0-22 0,0 0 16,0 22-16,0-22 0,21 0 0,0-20 15,22 20-15,-22-21 0,21 21 16,-21-20-16,22-1 0,-1 0 0,0-21 16,1 0-16,-1 0 0,0 0 15,1 0-15,-1-21 0,0 0 16,1-1-16,20 1 0,-21 0 15,1-21-15</inkml:trace>
  <inkml:trace contextRef="#ctx0" brushRef="#br0" timeOffset="10836.77">1672 3239 0,'0'-43'0,"0"86"0,0-128 0,0 64 16,0 0-16,-21-1 0,21 1 0,-21 21 15,0 0-15,21 21 16,0 1-16,-22 20 0,22 0 0,-21 1 15,21-1-15,-21 21 0,21 1 16,0-22-16,-21 22 0,0-22 16,21 22-16,-21-22 0,21 0 0,-22 1 15,22-1-15,-21 0 0,21-21 16,-21 1-16,21-1 0,0 0 0,0 0 16,0 0-16,0-42 31,0 0-31,21 0 0,-21 0 15,21-22-15,1 22 0,-1-21 0,0 21 16,0-22-16,21 22 0,-20 0 0,-1-21 16,0 42-16,21-22 0,-21 1 15,1 21-15,-1 0 0,0 0 16,0 0-16,0 21 0,0 1 0,-21-1 16,22 0-16,-22 0 15,0 21-15,0-20 0,0-1 0,0 0 16,0 0-16,0 0 0,0 0 15,0 1-15,0-1 0,0 0 16,0 0-16,0 0 16,-22-21-1,22-21 63,0 0-62,0 0 0,0 0-16</inkml:trace>
  <inkml:trace contextRef="#ctx0" brushRef="#br0" timeOffset="12310.93">741 3387 0,'0'0'0,"-21"21"16,21 0-16,0 0 16,0 0-16,21-21 15,0 0-15,0 0 16,0 0-16,22 0 0,-22 0 0,0-21 15,0 21-15,21-21 0,-20 0 16,20 21-16,-21-21 0,21 0 0,-20-1 16,-1 22-16,0-21 15,-21 0-15,0 0 0,0 0 16,-42 21 0,20 0-16,1 0 0,-21 0 0,21 0 15,-22 21-15,1-21 0,21 21 16,0 0-16,-22 0 0,22 1 0,0-1 15,0 21-15,21-21 0,0 0 16,0 22-16,0-22 0,0 0 0,0 0 16,0 0-16,21 1 0,0-1 15,0 0-15,1-21 0,20 21 0,-21 0 16,21-21-16,-20 21 0,-1-21 0,21 0 16,-21 22-16,0-22 15,1 0-15,-22 21 0,0 0 16,-43 0-16,22 0 15,-21-21-15,-1 21 0,1 1 0,0-1 16,-1 0-16,1 0 0,21 0 16,-21 22-16,20-22 0,-20 0 0,21 0 15,21 21-15,0-20 0,0-1 16,0 0-16,0 0 0,21 0 16,0-21-16,0 0 15,1 0-15,20 0 0,0 0 0,1 0 0,-22 0 16,21 0-16,0 0 0,1 0 15,-1-21-15,-21 0 0,22 0 16,-22 21-16,0-21 0</inkml:trace>
  <inkml:trace contextRef="#ctx0" brushRef="#br0" timeOffset="12726.71">1418 3387 0,'0'0'0,"-21"-21"0,0-22 15,21 64 17,21 1-32,21-1 0,-21 21 0,22 0 15,-22 1-15,21-1 0,1 0 16,-1 1-16,0-1 0,-21 0 16,22 1-16,-1-1 0,-21 0 0,0-20 15,1 20-15,-1 0 0,0-21 16,0 22-16,-21-22 0,0 0 0,0 0 15,0 0-15,21 1 16,-21-44 0,0 1-16,0 0 15,-21 0-15,21 0 0,0 0 16</inkml:trace>
  <inkml:trace contextRef="#ctx0" brushRef="#br0" timeOffset="12962.57">1926 3344 0,'0'0'0,"0"-42"0,0 0 16,-21 42 0,0 21-16,21 21 0,-21-21 15,21 22-15,-22-1 0,1 22 16,0-22-16,0 0 0,0 22 0,0-22 16,-1 0-16,-20 1 0,21 20 15,0-20-15,0-1 0,-1-21 0,22 21 16,0-20-16,0 20 0,0-21 15,0 0-15,0 0 0,22-21 16,-1 0-16,21 0 16,-21-21-16,0 0 0,22 0 15,-22 0-15</inkml:trace>
  <inkml:trace contextRef="#ctx0" brushRef="#br0" timeOffset="13210.43">2349 3641 0,'0'0'0,"0"-21"0,22 21 16,-44 0 0,1 0-16,-21 21 0,21 0 0,-22-21 15,22 42-15,-21-21 0,21 1 16,-22-1-16,22 21 0,0-21 16,21 22-16,0-1 0,-21-21 0,21 21 15,0-20-15,0-1 0,0 0 16,0 21-16,0-21 0,21-21 0,0 22 15,0-22-15,1 0 0,-1 0 0,21 0 16,-21 0-16,22 0 0,-1 0 16,0-22-16,1 1 0,-1 0 0,0 0 15</inkml:trace>
  <inkml:trace contextRef="#ctx0" brushRef="#br0" timeOffset="13835.31">2688 3747 0,'-21'0'15,"0"0"-15,0 0 16,21 21 0,21-21-1,0 0-15,0 0 16,0 0-16,0 0 0,22 0 0,-22-21 16,0 21-16,21-22 0,-20 22 15,-1-21-15,0 21 0,0-21 0,-21 0 16,0 0-16,0 0 15,-42 21-15,21 0 16,-1 0-16,1 0 0,-21 0 16,21 0-16,-22 21 0,22 0 0,-21 0 15,21 0-15,0 0 0,-22 1 16,43 20-16,-21-21 0,21 0 0,0 22 16,0-22-16,0 0 0,0 0 15,21 0-15,0 0 0,1-21 0,-1 22 16,21-22-16,0 0 0,1 0 0,-1 0 15,-21 0-15,22-22 0,-1 22 16,0-21-16,1 0 0,-1 0 0,-21 21 16,21-21-16,-20-22 0,20 22 0,-21 0 15,0 0-15,-21 0 0,0 0 16,0-1-16,0 1 0,0 0 16,0 0-16,-21 21 31,21 21-31,-21 0 0,0 0 0,21 22 15,0-22-15,-21 21 0,-1 1 0,22-1 16,0 21-16,-21 1 0,0-1 16,0 1-16,21 21 0,-21-22 0,21 22 15,0-1-15,-21 1 0,-1 0 0,22-1 16,-21 22-16,0-21 0,21 0 16,-21-1-16,0-20 0,21 20 0,-21 1 15,21-21-15,-22-22 0,22 21 16,0-20-16,0-22 0,0 21 0,0-63 31,0 0-31,0-21 0,0-1 16,22 1-16,-1-22 0,0 1 0,0-22 15</inkml:trace>
  <inkml:trace contextRef="#ctx0" brushRef="#br0" timeOffset="14119.14">3154 3852 0,'0'0'0,"21"-42"0,-21 0 0,0-1 15,0 1-15,21 21 0,-21-21 16,21 20-16,0 22 0,-21-21 16,22 21-16,-1 0 0,0 0 0,0 0 15,0 21-15,0 1 16,1-1-16,-22 0 0,0 21 0,0-21 16,0 22-16,0-1 0,0 0 0,0-20 15,-22 20-15,1 0 0,-21 1 16,21-22-16,0 21 0,-22-21 0,22 0 15,0 1-15,0-1 0,0 0 0,-1 0 16,22-42 15,0 0-31,0 0 0,22-1 16,-1 1-16,0-21 16,0 0-16</inkml:trace>
  <inkml:trace contextRef="#ctx0" brushRef="#br0" timeOffset="15226.27">3937 3260 0,'0'0'0,"-21"21"16,0 0-16,-1 0 0,1 0 16,0 22-16,0-1 0,0 0 15,0 1-15,21-1 0,-22 0 0,1 1 16,21-1-16,-21 0 0,21 1 15,0-1-15,0 0 0,0-20 16,0-1-16,0 21 0,0-21 0,21-21 16,0 21-16,1-21 0,-1 0 0,0 0 15,0 0-15,0 0 0,0 0 16,1 0-16,-1-21 0,0 0 0,0 0 16,0 0-16,0 0 0,1-1 0,-1 1 15,0 0-15,-21 0 0,0 0 0,0 0 16,21-1-16,-21 44 31,0-1-15,0 0-16,0 0 0,0 0 15,0 0-15,0 1 0,0-1 16,0 0-16,0 0 0,0 0 16,0 0-16,21-21 15,0 0-15,1 0 16,-1 0-16,0-21 0,0 21 15,21-21-15,-20 21 0,-1-21 0,-21 0 16,21 0-16,0-1 0,0 22 16,-21-21-16,21 0 0,-21 0 0,0 0 15,0 42 17,0 0-17,0 0-15,0 0 0,0 1 16,0-1-16,0 0 0,0 0 15,0 0-15,0 0 16,22-21-16,-1 0 16,0 0-16,0 0 0,0 0 0,0 0 15,1 0-15,-1 0 0,0-21 0,0 21 16,0-21-16,0 21 0,-21-21 16,0 0-16,0 0 0,0-1 15,0 1-15,-21 21 0,0-21 16,0 0-16,0 0 0,0 21 0,-1-21 15,1-1-15,0 22 0,0-21 16,0 0-16,21 0 16,0 0-16,21 21 0,21-21 15,-21 21-15,1 0 0,20-22 16,-21 22-16,21-21 0,-20 21 0,20 0 16,-21 0-16,21 0 0,1 21 0,-22 1 15,21-1-15,-21 0 0,1 0 0,-1 0 16,0 0-16,0 1 0,-21-1 15,0 0-15,0 0 0,0 21 0,0-20 16,0-1-16,0 0 0,0 0 16,-21 0-16,0 0 0,0 1 0,-1-1 15,22 0-15,-21-21 0,21 21 16,-21-21-16,0 0 0,21-21 31,0 0-31,0 0 0,0-1 16,21 1-16,0-21 0,0 21 0,1-22 15,-1 1-15,0 0 0,21-1 0,-21 1 16,22 0-16,-22 21 0,0-22 0,21 22 16,-20 0-16,-1 21 15,0 0-15,0 0 0,0 21 0,0-21 0,1 21 16,-1 22-16,-21-22 0,0 0 16,0 21-16,0-21 0,0 22 0,0-22 15,0 0-15,0 21 0,0-20 16,0-1-16,0 0 0,-21 0 0,21 0 15,0 0-15,-22-21 0,22 22 0,-21-1 32,0-21-32,21-21 15,-21-1 1</inkml:trace>
  <inkml:trace contextRef="#ctx0" brushRef="#br0" timeOffset="15423.16">4847 3154 0,'0'0'0,"-21"0"0,0 0 15,0-21-15,-1 21 16,1 0-16,0 0 16,0 0-16,21 21 15,0 0-15,-21 0 16,0-21-16,21 21 15,-22-21-15,1 22 0</inkml:trace>
  <inkml:trace contextRef="#ctx0" brushRef="#br0" timeOffset="15603.05">3514 3577 0,'0'0'0,"-43"21"0,1-21 0,21 0 0,0 0 16,42 0-1,0 0-15,21 0 0,1 0 0,-1 0 16,0 0-16,22-21 0,-1 21 0,1-21 16,-1 21-16,-20 0 0,20-21 15,-21 21-15,1-21 0,-1 21 0,0 0 16</inkml:trace>
  <inkml:trace contextRef="#ctx0" brushRef="#br0" timeOffset="17090.24">6837 3641 0,'0'0'0,"0"-21"0,21-22 15,-21 22-15,21-21 0,-21 21 0,0-22 16,0 22-16,0 0 0,0 0 0,0 0 16,0-1-16,-21 22 31,21 22-31,-21-1 0,0 0 0,21 21 16,0-21-16,0 22 0,-22-1 0,22 0 15,-21-20-15,0 20 0,21-21 16,-21 21-16,21-20 0,0-1 0,-21 21 15,21-21-15,0 0 0,0 1 0,0-1 16,21-21 15,0 0-31,0-21 16,0 21-16,1-22 0,-1 1 0,21 0 0,-21 0 16,0 0-16,1-22 0,-1 22 15,0 0-15,0 0 0,0 21 16,0-21-16,1 21 15,-22 21-15,21 0 16,-21 21-16,0-20 0,0-1 0,0 0 16,0 21-16,0-21 0,0 1 15,21-1-15,-21 0 0,21 0 0,0 0 16,0 0-16,1-21 0,-1 0 16,0 0-16,0 0 0,0 0 15,0-21-15,22 21 0,-22-21 16,0 0-16,0 0 0,22 0 0,-22-1 15,0 1-15,0 0 0,0 0 0,0 0 16,1-22-16,-22 22 0,0-21 0,0 21 16,0-22-16,0 22 0,0 0 15,0-21-15,0 21 0,0 42 32,0 0-32,0 0 0,-22 0 0,1 22 15,21-22-15,0 0 0,0 21 16,0-21-16,0 1 0,0 20 0,0-21 15,0 0-15,0 0 0,21 1 16,1-1-16,20-21 0,-21 0 16,0 0-16,22 0 0,-22 0 0,21 0 15,-21 0-15,22-21 0,-1-1 16,0 1-16,-21 21 0,22-42 0,-1 21 16,0 0-16,1-22 0,-22 22 0,21-21 15,-21-1-15,1-20 0,-1 21 0,-21-22 16,0 1-16,21 20 0,-21-20 15,0-1-15,0 22 0,0-22 0,0 22 16,0 0-16,0-1 0,0 22 0,0 0 16,0 0-16,0 42 15,0 0-15,0 22 0,0-1 16,0 0-16,-21 1 0,21 20 16,0 1-16,0-1 0,-21 1 0,-1-1 15,1 1-15,21-1 0,-21-21 16,21 1-16,0-1 0,-21 0 0,0 1 15,21-1-15,-21-21 0,21 0 0,0 1 16,0-1-16,0 0 0,0-42 31,0 0-15,21-1-16,0 1 0,-21 0 0,21 0 16,0 0-16,0-22 0,1 22 0,-1-21 15,0 21-15,0 0 0,0-1 0,0 1 16,1 21-1,-1 0-15,-21 21 16,21 1-16,0-1 0,-21 0 16,0 0-16,0 0 0,0 0 0,21 1 15,-21-1-15,21 0 16,-21 0-16,22-21 0,-1 0 16,0 0-16,0 0 0,0 0 15,0 0-15,1 0 0,-1 0 0,0-21 16,21 21-16,-21-21 0,1 0 0,-1-1 15,0 1-15,-21 0 0,0 0 16,21 0-16,-21 0 0,21-1 0,-21 1 16,0 0-16,0 42 31,0 0-31,0 1 16,0-1-16,0 0 0,0 0 0,-21 0 15,21 0-15,0 1 0,-21-1 0,21 0 16,0 0-16,0 0 0,0-42 62,0 0-62</inkml:trace>
  <inkml:trace contextRef="#ctx0" brushRef="#br0" timeOffset="17246.16">8699 3450 0,'0'0'0,"0"-21"0,-21 0 15,21 0-15,-21 0 0,0 21 16,21 21 15,21-21-31,-21 21 16,21-21-16,0 0 0,-21 21 0,22-21 16,-1 21-16</inkml:trace>
  <inkml:trace contextRef="#ctx0" brushRef="#br0" timeOffset="17938.34">9271 3387 0,'0'0'0,"0"-21"0,-21 21 16,0-22-16,-1 22 0,1 0 0,0 0 16,0 0-16,0 22 0,0-1 0,-1 0 15,22 0-15,-21 21 0,0-20 16,21 20-16,-21 0 0,21-21 0,0 22 15,0-1-15,0-21 0,0 0 0,0 22 16,0-22-16,0 0 0,0 0 0,21 0 16,0-21-16,0 0 0,22 22 15,-22-22-15,0 0 0,21 0 16,1 0-16,-22-22 0,21 22 0,1-21 16,-1 0-16,-21 0 0,21 0 0,1 0 15,-1-22-15,-21 22 0,22-21 0,-22-1 16,0 1-16,21 0 0,-21-22 15,-21 22-15,22-22 0,-1 1 0,-21-1 16,0 1-16,21-1 0,-21 22 0,0-21 16,0 20-16,0 22 0,0-21 0,0 21 15,-21 21-15,0 0 16,-1 0-16,22 21 0,-21 0 16,21 0-16,-21 21 0,0 1 0,21-1 15,-21 0-15,21 1 0,0 20 0,-21 1 16,-1-1-16,22-20 0,-21 20 15,21 1-15,0-22 0,0 0 0,-21 1 16,21-1-16,-21 0 0,21-21 0,0 1 16,0-1-16,0 0 0,0 0 0,0 0 15,0-42 17,21 0-32,0 0 0,0 0 0,1-1 15,-1 1-15,0-21 0,0 0 16,21 20-16,-20-20 0,20 0 0,0 21 15,-21-1-15,22 1 0,-22 0 16,21 21-16,-21 0 0,1 0 0,-22 21 16,21 0-16,-21 22 0,0-22 15,0 0-15,0 0 0,0 22 0,0-22 16,0 0-16,0 0 0,0 0 0,0 0 16,-21 1-16,21-1 0,0 0 15,0 0-15,21-21 31,0 0-15,21-21-16,-21 21 0</inkml:trace>
  <inkml:trace contextRef="#ctx0" brushRef="#br0" timeOffset="18171.22">11112 3344 0,'0'0'0,"0"-21"0,0 42 31,0 1-15,-21-1-16,0 0 0,21 0 0,-21 0 0,0 0 15,21 1-15,-21 20 0,-1-21 0,22 0 16,-21 0-16,21 1 0,0-1 16,-21 0-16,21 0 0,-21 0 15,21 0-15,0 1 16,21-22-16,0 0 15,0 0-15,1 0 0</inkml:trace>
  <inkml:trace contextRef="#ctx0" brushRef="#br0" timeOffset="18507.02">11472 3323 0,'0'0'0,"0"-84"16,0 62-16,0 1 15,-21 21-15,0 0 16,0 0-16,0 0 0,-22 0 15,22 21-15,-21 1 0,21-1 0,-1 0 16,1 0-16,21 0 0,0 0 16,0 1-16,0-1 0,21 0 15,1-21-15,-1 21 0,21-21 0,-21 0 16,22 0-16,-22 21 0,0-21 0,21 21 16,-21-21-16,1 22 0,-1-22 15,0 21-15,-21 0 0,0 0 16,0 0-16,0 0 0,-21 1 15,0-22-15,-1 21 0,1 0 0,0-21 16,-21 0-16,21 0 0,-1 21 0,1-21 16,0 21-16,0-21 0,0 0 15,0 0-15,-1 0 16,22-21 0,0 0-16,-21 21 0,21-21 0,0 0 15</inkml:trace>
  <inkml:trace contextRef="#ctx0" brushRef="#br0" timeOffset="18666.33">11091 2963 0,'0'0'0,"-21"-21"0,0 21 16,0-21-16,0 21 16,-1 0-16,1 0 15,21-21 16</inkml:trace>
  <inkml:trace contextRef="#ctx0" brushRef="#br0" timeOffset="21046.52">13377 2794 0,'0'0'0,"21"-42"0,1 21 15,-1-22-15,-21 22 0,0-21 16,0 21-16,0-22 0,0 22 0,0 0 16,-21 0-16,-1-22 0,1 22 0,0 21 15,0-21-15,0 21 0,0 0 16,-22 0-16,22 0 0,-21 21 0,-1 0 15,1 1-15,0 20 0,-1 0 0,1 22 16,0-22-16,-1 22 0,1-1 16,0 1-16,21-1 0,-22 1 0,22 20 15,0-20-15,0-1 0,0 1 0,21-1 16,0 1-16,0-22 0,0 22 16,0-22-16,21-21 0,0 21 15,0-20-15,21-1 0,1-21 0,-1 21 16,0-21-16,1 0 0,20 0 0,1 0 15,-22-21-15,22 0 0,-1-1 0,1 1 16,-1-21-16,-21 21 0,22-22 0,-1-20 16,-20 21-16,20-22 0,-20 22 15,-1-22-15,0 1 0,-21-1 0,1 1 16,-22-1-16,0 1 0,0-1 0,-22 1 16,-20-1-16,21 22 0,-21-22 0,-1 43 15,1-21-15,0 21 0,-22 0 16,22 21-16,-22 0 0,1 0 15,20 21-15,-20 0 0,21 0 0,-22 21 16,22 1-16,21 20 0,-22-20 16,22 20-16,0 1 0,21-1 0,-21 1 15,21-22-15,0 21 0,0 1 0,21-1 16,0-20-16,0-1 0,22 0 0,-22 1 16,21-22-16,0 0 0,1 0 15,20 0-15,-20 1 0,-1-22 0,0 0 16,22 0-16,-22 0 0,0-22 0,1 22 15,-22-21-15,21 0 0,1 0 0,-22 0 16,0 0-16,21-22 0,-21 22 16,1-21-16,-1 21 0,-21-1 15,21-20-15,0 21 0,0 0 0,-21 0 16,21 21-16,1-22 0,-1 22 16,0 0-1,-21 22 1,0-44 46,0 1-62,0 0 16,0 0-16,0 0 16,-21 21-16,21-21 0,-21 21 15,-1 0-15,1 0 16,0 0-16,21 21 0,-21 0 15,0 0-15,0 0 0,21 22 0,0-22 16,-22 21-16,22-21 0,-21 22 0,21-1 16,0-21-16,0 21 0,0-20 0,0 20 15,0-21-15,0 0 0,21 0 16,1-21-16,-1 22 0,0-22 16,0 0-16,0 0 0,0 0 0,1 0 15,-1 0-15,0 0 0,0 0 0,0-22 16,0 1-16,1 0 0,-1 0 15,0 0-15,0 0 0,0-1 16,0-20-16,22 21 0,-22-21 0,0 20 16,0-20-16,0 21 0,22 0 0,-22 0 15,0 21-15,-21-22 0,21 22 0,0 0 16,-21 22 0,0-1-1,0 0-15,0 0 16,0-42 46,0 0-62,0 0 16,0-1-16,0 1 16,-21 0-1,0 21-15,0 0 16,0 0-16,0 0 0,-1 21 15,1 0-15,0 1 0,21-1 16,-21 21-16,0-21 0,21 22 0,-21-22 16,21 21-16,-22-21 0,22 22 15,0-22-15,0 21 0,0-21 0,0 0 16,0 1-16,22-1 0,-1 0 0,0 0 16,0-21-16,21 0 0,-20 21 15,-1-21-15,21 0 0,-21 0 16,22 0-16,-22 0 0,0-21 0,0 0 15,0 21-15,0-21 0,1 0 0,-1-1 16,0 1-16,-21 0 0,0-21 0,0 21 16,21-22-16,-21 22 0,21-21 0,-21-1 15,0 22-15,21-21 0,-21 21 16,0 0-16,0-1 0,0 1 16,0 42-1,0 1 1,0-1-16,0 21 0,0-21 15,0 0-15,0 22 0,0-22 16,0 21-16,0-21 0,0 22 0,0-22 16,0 0-16,0 0 0,0 0 0,0 1 15,0-1-15,0 0 0,0 0 0,22-21 16,-1 0-16,-21 21 0,21-21 16,0 0-16,0 0 0,0 0 0,1 0 15,-1 0-15,0-21 0,0 0 0,0 21 16,0-21-16,1 0 0,-1-1 0,-21 1 15,21-21-15,0 21 0,-21-22 0,21 22 16,-21-21-16,0 21 0,21-22 16,-21 22-16,0 0 0,22 21 15,-22-21-15,0 42 32,0 0-32,-22 0 0,22 1 0,0-1 15,-21 21-15,21-21 0,0 0 16,0 1-16,0-1 0,0 0 0,0 0 15,0 0-15,0 0 0,0 1 0,0-1 16,21-21-16,1 0 0,-1 0 16,0 0-16,0 0 0,0 0 15,0 0-15,1 0 0,20 0 0,-21 0 16,0-21-16,22-1 0,-22 22 0,0-21 16,0 0-16,0 0 0,0-21 15,-21 20-15,0 1 0,0-21 0,0 21 16,0 0-16,0-1 0,0 1 15,0 0-15,0 0 0,-21 21 16,0 0-16,0 0 16,21 21-16,0 0 0,0 0 15,0 1-15,0-1 0,21 21 16,0-21-16,-21 0 0,21 1 0,-21-1 16,0 0-16,0 0 0,22 0 15,-22 0-15,0 1 0,21-1 0,-21 0 16,21 0-16,0-21 0,0 21 15,0-21-15,1 0 16,-1 0-16,21 0 0,-21 0 0,0 0 16,1 0-16,20-21 0,-21 21 0,0-21 15,0 21-15,1-21 0,-1 0 0,0-1 16,0 1-16,0 0 0,0-21 0,1 21 16,-22-22-16,0 22 0,21-21 15,-21 21-15,21-1 0,-21 1 0,0 0 16,0 0-16,0 42 15,-21 0 1,0-21-16,21 43 0,-22-22 0,1 0 16,0 0-16,21 0 0,0 22 15,0-22-15,-21 0 0,21 0 0,0 0 16,0 0-16,0 1 0,0-1 0,0 0 16,21-21-16,0 21 0,0-21 15,1 21-15,-1-21 0,21 0 16,-21 0-16,0 0 0,22 0 0,-22 0 15,21 0-15,1 0 0</inkml:trace>
  <inkml:trace contextRef="#ctx0" brushRef="#br0" timeOffset="21526.25">16700 3344 0,'0'0'0,"0"-42"0,0 21 16,0-21-16,0 20 0,0 1 0,0 0 15,-21 0-15,0 0 0,0 0 0,0 21 16,0 0-16,-1 0 0,-20 0 0,21 0 15,-21 21-15,20 0 0,-20 0 16,21 0-16,0 0 0,0 1 0,-22 20 16,43-21-16,-21 0 0,0 22 0,21-22 15,0 21-15,0-21 0,0 0 0,0 22 16,0-22-16,0 0 0,21 0 0,0-21 16,0 21-16,1-21 0,-1 0 15,0 0-15,21 0 0,-21 0 16,1 0-16,-1 0 0,21 0 0,-21-21 15,0 0-15,22 0 0,-22 0 0,0 0 16,0-1-16,0-20 0,-21 21 0,22-21 16,-1-1-16,0-20 0,-21 20 15,21-20-15,0-1 0,-21 22 0,21-43 16,-21 22-16,0-1 0,0 1 0,22 21 16,-22-22-16,0 22 0,0 21 0,0-1 15,0 1-15,-22 42 16,1 1-16,0-1 15,0 21-15,0 0 0,21 1 0,-21 20 16,-1-20-16,22 20 0,0 1 16,0-22-16,0 21 0,0 1 15,0-22-15,0 22 0,0-22 0,0 0 16,22-20-16,-1 20 0,0-21 0,0 0 16,-21 0-16,21 1 0,0-22 0,1 0 15,-1 0-15,0 0 0,0 0 16,0-22-16</inkml:trace>
  <inkml:trace contextRef="#ctx0" brushRef="#br0" timeOffset="22490.57">18246 3069 0,'0'-21'0,"0"42"0,21-63 0,0 21 16,-21-22-16,0 22 0,0 0 0,0 0 16,0 0-16,0 0 0,-21-22 0,-22 22 15,22 0-15,0 0 0,0 21 16,0 0-16,-22 0 0,22 0 0,0 0 15,0 0-15,0 21 0,0 0 0,-1 21 16,1-20-16,0 20 0,21 0 16,-21 1-16,0-1 0,21 0 15,0 1-15,0-1 0,0 0 0,0-21 16,0 22-16,0-22 0,0 0 0,0 0 16,21 0-16,0 1 0,0-22 15,0 0-15,1 0 0,20 0 0,-21 0 16,21-22-16,-20 1 0,20 21 0,0-21 15,-21 0-15,22 0 0,-22-22 0,0 22 16,0 0-16,0-21 0,1 21 16,-1-22-16,-21 22 0,21-21 0,-21 21 15,0-1-15,0 1 0,21 0 0,-21 42 47,0 0-47,0 1 0,0-1 0,0 21 16,0-21-16,0 22 0,0-22 0,0 0 15,0 21-15,0-21 0,0 1 16,21-1-16,0 0 0,1 0 0,-1-21 16,0 0-16,0 21 0,21-21 0,-20 0 15,-1 0-15,21 0 0,-21-21 0,22 0 16,-1 0-16,-21 0 0,21-1 16,-20 1-16,-1 0 0,21-21 0,-21-1 15,0 22-15,1-21 0,-1 0 16,0-22-16,-21 22 0,21-22 0,0 22 15,-21-22-15,0 22 0,21-21 16,-21 20-16,0 22 0,0 0 0,0-21 16,-21 63-1,0 0-15,0 21 16,0 1-16,21-1 0,-21 21 0,-1-20 16,1 20-16,21-20 0,0 20 0,-21-21 15,21 22-15,-21-22 0,21 1 0,0-1 16,0 0-16,0-21 0,0 22 15,0-22-15,0 0 0,21 0 16,0-21-16,0 21 0,1-21 0,-1 0 16,0 0-16,0 0 0,0 0 15,0 0-15,-21-21 0,0 0 16,22 21-16,-22-21 0,0 0 0,0 0 16</inkml:trace>
  <inkml:trace contextRef="#ctx0" brushRef="#br0" timeOffset="22650.57">18796 2963 0,'0'0'16,"-21"0"-16,21-21 0,0 0 16,42 21-1,-21-21 1,0 21-16,22 0 0,-1-21 0,22 0 16,-1 21-16,1 0 0,20-22 15,1 22-15,0-21 0,-1 21 0,1-21 16,0 21-16</inkml:trace>
  <inkml:trace contextRef="#ctx0" brushRef="#br0" timeOffset="22903.43">20637 2371 0,'0'0'0,"-21"-21"0,-63-1 15,62 22 1,1 22-16,0-1 0,0 0 15,0 21-15,0 1 0,-1-1 0,1 21 16,21 1-16,0-22 0,-21 22 0,0-1 16,21-20-16,0 20 0,0-21 0,0 22 15,-21-22-15,21 1 0,0-1 16,0 0-16,0 1 0,0-22 0,0 0 16,0 0-16,-21 0 0,21 0 0,0 1 15,-22-22-15,1 0 16,0 0-16</inkml:trace>
  <inkml:trace contextRef="#ctx0" brushRef="#br0" timeOffset="23694.22">19897 3048 0,'0'0'0,"0"-21"16,0 0-16,21 0 16,0 21-16,0-22 0,21 22 15,-20 0-15,20-21 0,0 21 0,22-21 16,-22 21-16,43-21 0,-22 0 15,22 21-15,0-21 0,20-1 0,-20-20 16,0 21-16,-1 0 0,-20-22 0,-1 1 16,1 0-16,-22-1 0,1-20 15,-22 21-15,0-1 0,-21 1 0,21 0 16,-21 20-16,0 1 0,0 0 16,-21 0-16,0 21 0,0 0 0,-1 0 15,1 21-15,-21 0 0,21 0 16,0 22-16,-1-1 0,1 0 0,0 22 15,21-1-15,-21-20 0,21 20 0,-21 1 16,0-22-16,21 22 0,0-22 0,0 21 16,-22-20-16,22-1 0,-21 0 15,21-20-15,0 20 0,0-21 0,0 0 16,0 0-16,-21 1 0,21-1 0,0 0 16,0-42 15,0 0-31,21-1 15,0 1-15,-21 0 0,22 0 0,-1 0 16,21 0-16,-21-1 0,0-20 0,1 42 16,-1-21-16,0 0 0,0 21 15,0 0 1,-21 21-16,0 0 16,0 0-16,0 0 0,0 1 15,0-1-15,0 0 0,0 0 0,0 0 16,0 0-16,21 1 0,1-22 15,-22 21-15,21 0 0,0-21 0,0 0 16,0 0-16,0 0 16,1 0-16,20 0 0,-21 0 0,0 0 15,0-21-15,22 0 0,-22 21 0,0-22 16,0 1-16,0 0 0,1 0 16,-1 0-16,0-22 0,0 22 0,-21 0 15,21 0-15,-21 0 0,0 0 0,0-1 16,-21 22-16,0 0 15,0 0-15,0 22 0,-1-1 0,1 0 16,-21 0-16,42 0 0,-21 0 16,0 1-16,21-1 0,-22 0 0,22 0 15,0 0-15,0 0 0,22 1 0,-1-1 16,0-21-16,0 21 0,21-21 16,1 0-16,-22 0 0,21 0 0,1 0 15,-1 0-15,0 0 0,1-21 16,-1 0-16,0 21 0,-21-22 0,22 1 15,-22 21-15,0-21 0,-21 0 16,-21 0-16,-21 21 0,-1-21 16</inkml:trace>
  <inkml:trace contextRef="#ctx0" brushRef="#br0" timeOffset="24558.34">1037 4995 0,'0'0'0,"21"-21"0,22-21 0,-22 21 16,21-22-16,0 22 0,-20-21 16,20 0-16,-21 20 0,0-20 0,0 21 15,1-21-15,-22 20 0,0 1 16,0 0-16,0 0 0,-43 0 0,22 0 16,0 21-16,-21 0 0,-1 0 15,1 0-15,0 0 0,-1 21 0,1 0 16,0 21-16,-22-21 0,22 22 15,-1 20-15,1 1 0,21-1 0,-21 1 16,20 20-16,-20-20 16,21 21-16,21-22 0,0 1 0,0-1 15,0 1-15,0-1 0,0-21 16,0 1-16,21-1 0,0 0 0,22 1 16,-22-22-16,21 0 0,0 0 15,22-21-15,-22 0 0,22 0 0,-22 0 16,22 0-16,-1-21 0,1 0 15,-1 0-15,1 0 0,-1-22 0,1 22 16,-22-21-16</inkml:trace>
  <inkml:trace contextRef="#ctx0" brushRef="#br0" timeOffset="24955.25">1799 5144 0,'0'0'0,"0"-64"16,-21 64-1,0 21 1,0 0-16,-1 1 0,1 20 15,0-21-15,0 21 0,21 1 0,0-1 16,0-21-16,0 22 0,0-1 16,0 0-16,0-21 0,0 22 0,0-22 15,0 0-15,21 0 0,0 0 16,0 1-16,1-22 0,20 0 0,-21 0 16,0 0-16,0 0 0,22 0 0,-22 0 15,0-22-15,0 1 16,22 0-16,-22 21 0,0-21 0,0-21 15,0 20-15,-21 1 0,0 0 16,0 0-16,0-21 0,0 20 0,0 1 16,-42 0-16,21 0 0,0-21 0,-22 42 15,1-22-15,21 1 0,-22 21 16,1 0-16,0 0 0,-1 0 0,22 21 16,-21 1-16,21-22 0,0 21 15,-1 0-15,22 21 0,0-21 0,0 1 16,0-1-16,22 0 0,-1 0 15,0 0-15,21 0 0,-21 1 0,22-22 16,-1 0-16,0 0 0,-20 0 16,20 0-16,21 0 0</inkml:trace>
  <inkml:trace contextRef="#ctx0" brushRef="#br0" timeOffset="25582.9">2688 5228 0,'0'0'0,"-21"0"15,0 0 1,0 21-16,-1 1 0,1-1 16,0 21-16,21-21 0,0 0 15,-21 1-15,21-1 0,-21 21 0,0-21 16,21 0-16,0 1 0,0-1 16,-22 0-16,1 0 0,21 0 15,0 0-15,-21-21 16,21-21 15,0 0-31,21 0 0,0 0 0,1 0 16,-22-22-16,21 22 0,21 0 15,-21-21-15,0 20 0,1-20 0,-1 21 16,0 0-16,21 0 0,-21-1 0,1 22 16,20 0-16,-21 0 0,21 0 15,-20 22-15,-1-22 0,0 21 0,0 0 16,0 0-16,0 0 0,-21 0 15,0 22-15,0-22 0,0 0 16,0 0-16,0 0 0,0 1 16,0-1-16,0 0 0,-21-21 0,0 21 15,21-42 17,0 0-32,21 0 0,0-1 15,1-20-15,-1 21 0,0-21 16,0 20-16,0-20 0,0 21 0,1-21 15,-1 20-15,21 1 0,-21 0 0,0 21 16,1 0-16,-1 0 0,0 0 16,0 0-16,0 0 0,-21 21 15,0 0-15,0 22 0,0-22 0,0 0 16,0 0-16,0 22 0,0-22 16,-21 0-16,21 0 0,0 0 0,-21 22 15,21-22-15,-21 0 0,21 0 16,0 0-16,21-21 15,0 0-15,0 0 0,22 0 16,-22 0-16,21 0 0,-21-21 0,22 0 16,-22 0-16,21 0 0,-21-1 15</inkml:trace>
  <inkml:trace contextRef="#ctx0" brushRef="#br0" timeOffset="25874.72">3873 5165 0,'0'21'0,"0"-42"0,0 0 0,0-1 16,0 1-16,-21 21 15,0 21 1,21 1-16,-21-1 0,0 21 0,21 0 16,-21 1-16,-1-1 0,22 0 15,-21 1-15,0 20 0,21 1 0,-21-1 16,21 22-16,-21-22 0,0 1 0,21 21 16,-22-1-16,1-20 0,21 20 0,-21-20 15,0 21-15,0-1 0,21-20 16,-21 20-16,-1-20 0,22-1 0,0 1 15,-21-22-15,21 1 0,-21-1 16,21-21-16,0 0 0,0 0 0,0 1 16,0-44-1,0 1-15,0 0 0,0-21 16,0-1-16,0 1 0,0 0 0,21-22 16,-21 1-16,21-1 0</inkml:trace>
  <inkml:trace contextRef="#ctx0" brushRef="#br0" timeOffset="26142.57">3704 5419 0,'0'0'0,"21"-43"0,43-41 16,-64 63-1,21-1-15,0 1 0,0 21 16,0 0-16,1 0 0,-1 0 0,21 0 16,-21 0-16,0 21 0,1 1 0,-1-22 15,-21 21-15,0 0 0,0 21 0,0-21 16,0 1-16,0-1 0,0 0 15,-21 0-15,-1 0 0,1 22 0,0-22 16,-21 0-16,21 0 0,-1-21 0,-20 21 16,21 0-16,0-21 0,21 22 15,-21-22-15,42-22 32,0 22-32,0-21 0,0 0 15,0 21-15,1-21 0</inkml:trace>
  <inkml:trace contextRef="#ctx0" brushRef="#br0" timeOffset="26938.63">4191 5546 0,'21'0'16,"-21"-21"-16,0-1 0,21 22 0,0-21 0,-21 0 16,22 21-16,-22-21 0,21-21 0,0 20 15,0 1-15,-21 0 0,21-21 16,0-1-16,1 1 0,-22 0 15,21-1-15,-21-20 0,21 21 0,-21-22 16,0 22-16,0-1 0,0 1 0,0 0 16,0-1-16,0 22 0,0 0 15,-21 21 1,0 21-16,-1 22 16,22-22-16,-21 21 0,21 0 15,0 22-15,0-22 0,0 1 0,0 20 16,0-21-16,0 1 0,0-1 0,0 0 15,0 1-15,0-1 0,0-21 0,0 22 16,0-22-16,0 0 16,21 0-16,1-21 0,-1 21 0,0-21 15,0 0-15,0 0 0,0 0 0,1 0 16,-1 0-16,0 0 0,0-21 0,21 0 16,-20 21-16,-1-21 0,0 0 15,0-1-15,0 1 0,0 0 0,-21 0 16,22 0-16,-22 0 0,21 21 0,-21-22 15,0 1-15,0 42 32,0 1-17,0-1-15,0 0 0,0 0 0,0 0 16,0 0-16,0 1 16,0-1-16,0 0 0,0 0 0,0 0 15,21-21-15,0 21 0,0-21 0,0 0 16,1 0-16,-1 0 0,21 0 15,-21 0-15,0 0 0,1 0 16,20-21-16,-21 0 0,21 0 0,-20 21 16,-1-21-16,21 0 0,-21-1 0,0-20 15,1 21-15,-1 0 0,0 0 0,-21-22 16,21 22-16,-21 0 0,0 0 16,0 0-16,-21 21 15,0 0-15,0 0 0,-1 21 16,1 0-16,0 21 15,21-21-15,0 1 0,0-1 16,0 0-16,0 0 0,-21 0 0,21 0 16,0 1-16,0-1 0,0 0 0,0 0 15,21-21-15,-21 21 0,21-21 16,0 0 0,1 0-16,-1 0 15,0 0-15,0-21 0,-21 0 16,0 0-16,0 0 15,0-1-15,0 1 16,0 0-16</inkml:trace>
  <inkml:trace contextRef="#ctx0" brushRef="#br0" timeOffset="27114.53">4974 4953 0,'0'0'0,"0"-21"0,-42 0 16,42 42 62,21-21-78,0 0 0</inkml:trace>
  <inkml:trace contextRef="#ctx0" brushRef="#br0" timeOffset="28665.08">6794 5334 0,'0'0'0,"0"-21"16,0 0-16,0 0 0,22-1 0,-22-20 15,0 21-15,21-21 0,-21-1 0,0 22 16,0-21-16,0-22 0,21 22 0,-21 0 16,21-1-16,-21-20 0,0 20 15,0 1-15,0-21 0,0 20 0,0 1 16,21 21-16,-21-22 0,0 22 0,0 0 15,0 0-15,0 42 32,0 21-32,-21-20 0,21 20 15,0-21-15,-21 21 0,0 22 0,0-22 16,-1 22-16,22-1 0,0 1 0,0-1 16,0 1-16,0-1 0,0 1 15,0-22-15,0 0 0,0 22 0,0-43 16,22 21-16,-1 1 0,0-22 0,0 0 15,0 0-15,0 0 0,22-21 0,-22 0 16,21 0-16,-21 0 0,22 0 0,-22 0 16,21 0-16,-21 0 0,22-21 15,-22 0-15,0 0 0,0 0 0,0 0 16,1-1-16,-1 1 0,-21 0 0,0-21 16,21 21-16,-21-22 0,21 1 15,-21 21-15,0-22 0,0 22 0,0 0 16,0 0-16,0 0 15,0 42 1,0 0-16,0 0 0,0 0 16,0 1-16,0-1 0,-21 0 0,21 0 15,0 0-15,0 0 0,0 1 16,0-1-16,0 0 0,0 0 0,21-21 16,0 21-16,-21 0 0,21-21 0,1 0 15,-22 22-15,21-22 0,0 0 0,0 0 16,0 0-16,0 0 0,1 0 0,-1 0 15,0-22-15,0 1 16,0 21-16,0-21 0,1 0 0,-22 0 16,0 0-16,0-1 0,0 1 15,0 0-15,0-21 0,0 21 0,0-1 16,0 1-16,0 42 31,0 1-31,0-1 16,0 0-16,0 0 0,0 0 0,0 0 15,-22 1-15,22-1 0,0 0 0,-21 0 16,21 0-16,0 0 0,0 1 16,-21-22-1,21 21-15,0-42 32,0-1-32,21 22 15,-21-21-15,21 0 0,1 0 0,-22 0 16,21 0-16,0-22 0,0 22 15,0-21-15,0 21 0,1-1 0,-1-20 16,0 21-16,0 21 0,0-21 0,0 21 16,1 0-16,-1 0 0,-21 21 15,21-21-15,-21 21 0,0 0 16,21 0-16,-21 22 0,0-22 16,0 0-16,0 0 0,0 0 0,0 1 15,0-1-15,0 0 0,0 0 0,0 0 16,0 0-16,21-42 47,0 21-32,-21-21-15,22 0 0,-1 0 0,-21 0 16,21-1-16,0 1 0,0-21 0,0 21 16,1-22-16,-1 22 0,21-21 0,-21 21 15,-21-22-15,21 22 16,-21 0-16,22 21 0,-22-21 0,21 21 15,-21 21 1,0 0-16,0 0 0,0 1 0,-21 20 16,21-21-16,-22 0 0,22 0 15,0 22-15,-21-22 0,21 0 0,0 0 16,0 22-16,0-22 0,0 0 16,21 0-16,1 0 0,-1-21 0,0 21 15,0-21-15,0 0 0,0 0 0,22 0 16,-22 0-16,0 0 0,21 0 0,-20 0 15,-1 0-15,21-21 0,-21 0 16,0 21-16,22-21 0,-22 0 16,0 0-16,0-22 0,0 22 0,1-21 15,-22 21-15,0-22 0,21 1 0,-21 0 16,21 20-16,-21-20 0,0 21 0,0 0 16,-21 21-1,0 0-15,-1 0 0,1 42 16,0-21-16,0 0 0,21 22 0,0-22 15,0 0-15,0 21 0,0-20 0,0-1 16,0 21-16,0-21 0,0 0 0,21 1 16,0-1-16,0-21 15,1 0-15,20 21 0,-21-21 0,0 0 16,22 0-16,-22 0 0,21 0 16,-21 0-16,22-21 0,-22 21 0,21-21 15,-21-1-15,0 1 0,1 0 0,-22 0 16,21 0-16,-21 0 0,0-22 0,0 22 15</inkml:trace>
  <inkml:trace contextRef="#ctx0" brushRef="#br0" timeOffset="28862.96">8551 4466 0,'0'0'0,"-42"0"0,-64 21 16,85-21-1,0 0-15,0 0 16,21 22 15,-22-22-15,1 0-16,0 0 0</inkml:trace>
  <inkml:trace contextRef="#ctx0" brushRef="#br0" timeOffset="29066.84">6413 4932 0,'0'0'0,"-42"21"0,21-21 0,0 0 0,42 0 16,0 0 0,21 0-16,1 0 0,-1 0 0,22-21 15,-1 0-15,1 21 0,-1-21 0,22 21 16,-22-22-16,22 1 0,-22 21 0,1-21 15,-1 21-15,-20-21 0,-1 21 16,-21-21-16,0 21 0,1-21 0</inkml:trace>
  <inkml:trace contextRef="#ctx0" brushRef="#br0" timeOffset="30610.29">10964 5165 0,'0'0'0,"21"0"0,1 0 16,-1 0-16,0-21 0,0 21 0,0-22 16,22 1-16,-22 0 0,0 0 15,0 0-15,0 0 0,0-1 0,-21 1 16,0 0-16,0 0 0,0-21 0,0 20 15,0-20-15,-21 21 0,-21-21 0,21 20 16,-22 1-16,22-21 0,-21 21 0,0 0 16,-22 21-16,22 0 15,-1 0-15,-20 0 0,21 0 0,-1 21 16,1 0-16,21 21 0,-22 1 0,22-1 16,0 0-16,0 1 0,21-1 0,-21 21 15,21-20-15,0-1 0,0 0 16,0-20-16,21 20 0,0-21 0,0 0 15,0 0-15,1-21 0,20 0 0,0 22 16,1-22-16,-22 0 0,21 0 0,0-22 16,1 22-16,-1-21 0,0 0 0,-20 0 15,20 0-15,-21 0 0,0-1 16,0 1-16,1 0 0,-22 0 16,0-21-16,0 20 0,0 1 0,0-21 15,0 21-15,0 0 0,-22-1 0,22 1 16,0 0-16,-21 21 0,0 21 15,21 0-15,0 1 16,-21 20-16,21-21 0,0 21 0,0-20 16,0 20-16,0-21 0,0 21 0,0-20 15,21-1-15,0 0 0,0 0 0,1 0 16,-1 0-16,21-21 0,-21 0 16,0 0-16,22 0 0,-22 0 0,21 0 15,-21 0-15,22 0 0,-22-21 0,21 0 16,-21 0-16,1 0 0,-1 0 15,0-1-15,0 1 0,0 0 0,-21-21 16,0 21-16,0-22 0,0 22 16,0-21-16,0 21 0,0-1 0,0 1 15,0 0-15,-21 21 16,21 21-16,-21 0 0,21 1 16,-21 20-16,21-21 0,0 21 0,0-20 15,0 20-15,-21 0 0,21-21 16,-22 22-16,22-22 0,0 0 0,0 0 15,0 0-15,0 1 0,0-1 16,0-42 15,22-1-31,-22 1 16,21 21-16,0-21 0,0-21 0,-21 21 16,21-1-16,0 1 0,1-21 0,-1 21 15,0-22-15,0 22 0,0 0 0,0 0 16,1 0-16,-1 21 0,0 0 15,-21 21-15,0 0 16,0 21-16,0-20 0,21-1 16,-21 0-16,21 21 0,-21-21 0,0 1 15,21-1-15,1 21 0,-1-21 0,-21 0 16,21-21-16,21 22 0,-21-1 0,1-21 16,20 0-16,-21 0 0,21 0 15,-20 0-15,20 0 0,0 0 16,1 0-16,-22 0 0,21-21 0,0 21 15,1-22-15,-22 1 0,21 0 0,-21 0 16,1 0-16,-1 0 0,0-1 0,0-20 16,-21 21-16,0-21 0,0 20 0,0-20 15,0 0-15,0 21 0,0-1 16,0 1-16,-21 0 0,0 21 0,0 0 16,-1 0-16,-20 0 0,21 0 15,0 21-15,-22 0 0,22 1 0,0-1 0,0 0 16,0 21-16,0-21 0,-1 22 15,22-22-15,0 21 0,-21-21 16,21 1-16,0-1 0,0 0 0,0 0 16,0 0-16,21-21 0,1 21 0,-1-21 15,0 0-15,0 0 0,0 0 0,0 0 16,1 0-16,-1 0 0,0-21 0,21 0 16,-21 0-16,1 0 0,-1 0 15,0-1-15,0-20 0,0 0 0,0-1 16,1 1-16,-22 0 0,0-22 0,21 22 15,0-22-15,-21 1 0,0-1 0,0 1 16,0-1-16,0 22 0,0-21 16,0 20-16,0 22 0,0-21 15,0 21-15,0 42 16,0 0-16,-21 21 0,0-21 16,21 22-16,-22-1 0,22 0 0,0 22 15,-21-22-15,21 22 0,0-22 16,0 22-16,0-22 0,0 21 0,0-20 15,0-1-15,21 22 0,1-43 0,-1 21 16,0 0-16,0-20 0,21-1 0,-20 0 16,-1-21-16,0 0 0,0 21 0,21-21 15,-20 0-15,-1 0 0,0-21 0,0 0 16,0 21-16,0-21 0</inkml:trace>
  <inkml:trace contextRef="#ctx0" brushRef="#br0" timeOffset="32450.85">14753 4382 0,'0'0'0,"21"-22"0,64-62 16,-64 63-16,0-22 0,-21 1 16,0 21-16,0-22 0,0 22 15,0-21-15,0 21 0,0 0 16,0-1-16,0 1 0,-42 0 0,21 21 16,0 0-16,-22 0 0,22 0 0,-21 0 15,-1 21-15,1 0 0,0 22 0,-1-1 16,-20 0-16,21 1 0,-1 20 15,-20 1-15,42-1 0,-22 1 0,22-1 16,-21 1-16,42-1 0,0 1 0,0-1 16,0-20-16,0 20 0,0 1 0,21-22 15,0 0-15,21 1 0,1-22 0,-22 0 16,42 0-16,-20 0 16,-1 0-16,0-21 0,1 0 0,20 0 15,-20 0-15,20-21 0,-21 21 0,22-21 16,-22 0-16,22-21 0,-22 20 0,0 1 15,1-21-15,-22 21 0,21-22 0,-42 1 16,0 21-16,0-21 0,0 20 16,0-20-16,0 21 0,-42 0 0,21 0 15,0-1-15,-22 1 0,22 21 0,-21 0 16,21 0-16,-22 0 0,22 0 0,0 21 16,0 1-16,0-1 0,-1 0 0,1 21 15,21 1-15,-21-22 16,21 21-16,0-21 0,0 22 0,0-22 15,0 0-15,0 0 0,0 0 0,0 0 16,21 1-16,0-22 0,1 0 0,-1 0 16,0 0-16,0 0 0,0 0 0,0 0 15,1-22-15,-1 1 0,0 21 0,21-21 16,-21 0-16,1 0 0,-1 0 16,-21-1-16,0 1 0,21-21 0,-21 21 15,0 0-15,0-1 0,0 1 0,0 0 16,0 0-16,0 42 31,0 21-15,0-20-16,0-1 0,0 21 0,0-21 15,0 22-15,0-22 0,0 0 0,0 0 16,0 0-16,21 0 0,-21 1 0,21-22 16,0 0-16,-21 21 0,22-21 0,-1 0 15,0 0-15,0 0 0,0-21 16,22 21-16,-22-22 0,0 22 0,0-21 15,0 0-15,0 0 0,1 0 0,-1 0 16,0-1-16,-21-20 0,0 21 0,21 0 16,-21-22-16,21 22 0,-21 0 0,0 0 15,0 0-15,0 0 0,0 42 32,0 0-32,0 0 15,-21 0-15,21 0 0,-21 1 0,21-1 16,0 21-16,0-21 0,0 0 0,0 1 15,0-1-15,0 0 0,21 0 32,0-21-32,0 0 0,1 0 15,-1-21-15,0 21 0,0-21 0,0 0 16,0 21-16,-21-22 0,22 1 0,-1 0 16,0 0-16,-21 0 0,0 0 0,0-1 15,21-20-15,-21 21 0,0 0 16,21 0-16,-21-1 0,0 1 15,0 42 1,0 1 0,0-1-16,0 21 0,0-21 15,0 0-15,0 1 0,0 20 0,0-21 16,0 0-16,0 0 0,0 1 16,0-1-16,21 0 0,1 0 0,20-21 15,-21 21-15,0-21 0,22 0 0,-22 0 16,21 0-16,0 0 0,1 0 0,-1 0 15,0 0-15,1 0 0,-1-21 0,0 0 16,1 0-16,-1 0 0,-21-1 16,0 1-16,1 0 0,-1 0 15,0-21-15,-21 20 0,0-20 0,0 21 16,0-21-16,0 20 0,0 1 0,0 0 16,-21 21-16,0 0 0,-1 0 15,1 0-15,0 0 0,0 21 0,0 0 16,0 1-16,-1-1 0,1 0 15,0 0-15,21 21 0,0-20 0,0-1 16,0 0-16,0 0 0,0 0 16,21-21-1,0 0-15,1 0 0,-1 0 0,0 0 16,0 0-16,0-21 0,0 21 16,1-21-16,-1 0 0,0 21 15,-21-21-15,21-1 0,-21 1 16,0 0-16,0 42 31,0 0-31,0 1 0,0-1 16,0 0-16,-21 21 0,21-21 15,-21 22-15,21 20 0,0-20 0,-21-1 16,21 21-16,0 1 0,0-1 0,0 1 16,0 21-16,0-22 0,0 22 0,0-22 15,0 22-15,-22-22 0,1 1 0,21 21 16,-21-22-16,0 1 0,-21-22 15,20 21-15,1-20 0,-21 20 0,0-20 16,-1-1-16,22-21 0,-21 21 0,-1-20 16,1-1-16,0 0 0,-1 0 0,1-21 15,0 0-15,-1 0 0,1 0 0,21-21 16,-21 0-16,-1 0 0,1-22 0,0 22 16,20-21-16,1 21 0,-21-22 0,21 1 15,21 21-15,0-22 0,0 1 16,0 0-16,0 21 0,0-22 0,0 1 15,21 0-15,0-1 0,21 1 0,-20 0 16,20-22-16,0 22 0,1-22 0,-1 22 16,0-22-16</inkml:trace>
  <inkml:trace contextRef="#ctx0" brushRef="#br0" timeOffset="33115.06">17039 4149 0,'0'0'0,"0"-21"0,-21 42 16,0 0 0,0 0-16,-1 0 0,1 22 15,21-1-15,-21 0 0,0 1 0,0-1 16,21 21-16,-21-20 0,21-1 16,-22 0-16,22 1 0,0-1 0,-21 0 15,21-20-15,-21 20 0,21-21 0,0 0 16,0 0-16,0 1 15,0-44 1,0 1-16,0 0 0,21 0 16,0 0-16,-21 0 0,22-1 0,-1 1 15,0-21-15,0 21 0,0 0 0,-21-22 16,21 22-16,1 0 0,-1 21 16,0-21-16,-21 42 15,0 0 1,0 21-16,0-20 0,0-1 15,0 0-15,0 21 0,0-21 0,0 1 16,0-1-16,0 21 0,21-21 16,0 0-16,-21 1 0,21-22 15,1 0-15,-1 0 0,0 0 16,0 0-16,0 0 0,0 0 0,1 0 16,-1-22-16,21 1 0,-21 0 0,0 0 15,22 0-15,-22 0 0,0-22 16,0 22-16,0-21 0,22-1 0,-22 1 15,0 0-15,-21-22 0,21 22 16,0-22-16,1 22 0,-22 0 0,0-1 16,0 1-16,0 21 0,21-21 0,-21 20 15,0 44 1,-21-1-16,-1 0 0,22 21 16,-21 1-16,0-22 0,21 42 0,-21-20 15,21-1-15,-21 0 0,21 1 0,0-1 16,0 0-16,0 1 0,0-22 15,0 21-15,0-21 0,0 0 0,0 22 16,0-22-16,21-21 0,0 21 0,0 0 16,0-21-16,1 0 0,-1 0 15,-21-21 1,0 0-16,0 0 16</inkml:trace>
  <inkml:trace contextRef="#ctx0" brushRef="#br0" timeOffset="33270.96">17314 4509 0,'-42'-22'16,"42"1"-16,0 0 15,21 21 1,0-21-16,0 21 0,1-21 0,20 0 16,0 21-16,-21-22 0,22 1 0,-1 21 15,0-21-15,1 0 0,-1 0 0</inkml:trace>
  <inkml:trace contextRef="#ctx0" brushRef="#br0" timeOffset="33926.64">18500 4064 0,'0'0'0,"21"-42"0,-21 21 0,21-22 0,0 1 16,-21 0-16,0 20 0,21-20 0,-21 21 15,0 0-15,0 0 16,0 42 0,0 0-16,0 0 0,0 21 15,0 1-15,-21 20 0,21-20 0,0 20 16,0 1-16,0-22 0,0 21 0,0 1 16,0-22-16,0 1 0,0-1 15,0 0-15,0 1 0,-21-22 0,21 21 16,-21-21-16,21 0 0,-21-21 15,21-21 17,0 0-32,21 0 0,-21 0 15,21-22-15,0 22 0,21 0 0,-20-21 16,-1 21-16,0-1 0,0 1 0,21 0 16,-20 0-16,-1 21 15,21 0-15,-21 0 0,0 0 0,1 21 16,-1 0-16,0 0 0,0 1 0,-21 20 0,0-21 15,0 0-15,0 0 0,0 1 16,0 20-16,-21-21 0,0 0 0,0 0 16,-1-21-16,1 22 0,0-1 15,0 0-15,0-21 0,-22 0 0,43 21 16,-21-21-16,0 0 0,42-21 31,0 21-31,1-21 0,-1 21 16,21-21-16,-21-1 0,0 1 15,22 0-15,-22 0 0,0 0 16</inkml:trace>
  <inkml:trace contextRef="#ctx0" brushRef="#br0" timeOffset="34426.35">19050 4445 0,'42'-42'16,"-126"105"-16,126-84 0,21-42 0,-41 63 0,-1-22 15,0 22-15,-21 22 32,0-1-32,0 0 0,-21 0 15,21 0-15,0 0 0,-21 1 0,21 20 16,0-21-16,0 0 0,0 0 15,0 1-15,21-22 0,0 0 0,0 21 16,0-21-16,0 0 0,22 0 16,-22 0-16,21 0 0,-21-21 0,22-1 15,-22 22-15,21-21 0,1 0 16,-22 0-16,0 0 0,0 0 0,0-1 16,0 1-16,1 0 0,-22 0 0,0 0 15,0-22-15,0 22 0,0 0 0,0 0 16,0 0-16,0 42 15,0 21 1,-22-21-16,22 22 0,-21-22 16,0 21-16,21 1 0,0 20 0,-21-21 15,0 1-15,0 20 0,21 1 0,0-1 16,0 22-16,-22-22 0,22 22 16,0-21-16,0 20 0,0 1 0,0-22 15,0 22-15,0 0 0,0-22 16,0 1-16,0-1 0,0 1 0,0-1 15,0-20-15,0 20 0,0-21 0,-21-20 16,0 20-16,0-21 0,0 0 0,0-21 16,-1 0-16,1 0 0,0 0 0,-21 0 15,21-21-15,-22 0 0,1 0 0,21 0 16,-22-1-16,22 1 0,-21 0 0,21 0 16,-22-21-16,22 20 0,0 1 0,0 0 15,0-21-15,21 21 0,0-1 0,0-20 16,0 21-16,0-21 0,0 20 15,0-20-15,0 0 0,0-1 0</inkml:trace>
  <inkml:trace contextRef="#ctx0" brushRef="#br0" timeOffset="35250.65">20955 3895 0,'0'0'0,"21"-21"0,-21-1 0,0-62 15,0 63-15,0-1 0,0 1 16,0 0-16,-21 21 0,0 0 16,0 0-16,-1 0 0,-20 0 15,21 21-15,0 22 0,-22-22 16,22 42-16,0-20 0,-21 20 0,21 1 15,-1-1-15,1 1 0,21-1 16,-21 1-16,21-1 0,-21 1 0,21-22 16,0 0-16,0 1 0,0-22 0,0 0 15,0 21-15,21-42 0,0 21 0,0 1 16,1-22-16,-1 0 0,21 0 0,-21 0 16,0 0-16,22 0 0,-22 0 15,21-22-15,1 1 0,-22 0 0,21 0 16,-21 0-16,22 0 0,-22-1 0,0 1 15,0-21-15,0 21 0,-21-22 0,21 22 16,-21 0-16,0 0 0,0 0 0,-21 21 31,0 0-31,21 21 16,-21 0-16,21 21 0,-21-20 0,21-1 16,-21 21-16,21-21 0,0 0 0,0 22 15,0-22-15,0 0 0,0 0 0,0 0 16,0 1-16,21-1 15,0-21-15,0 0 0,21 0 16,-20 0-16,-1 0 0,0 0 0,21 0 16,-21-21-16,1-1 0,20 22 0,-21-21 15,0 0-15,0 0 0,1 0 16,-22 0-16,0-1 0,0-20 0,0 21 0,0-21 16,0 20-16,-22-20 15,1 21-15,0 0 0,0 0 0,-21-1 16,20 22-16,1 0 0,0 0 0,-21 0 15,21 0-15,-1 22 0,1-1 16,21 0-16,-21 0 0,21 0 16,0 0-16,0 1 0,0-1 0,0 0 15,21-21-15,0 21 0,1-21 0,-1 0 16,0 0-16,21 0 0,-21 0 0,22 0 16,-22 0-16,21 0 0</inkml:trace>
  <inkml:trace contextRef="#ctx0" brushRef="#br0" timeOffset="35867.01">21802 4276 0,'0'0'0,"21"0"0,-21 21 31,-21 0-15,-1 0-16,22 0 0,-21 1 0,0-1 16,21 0-16,0 0 0,0 21 0,-21-20 15,21-1-15,-21 0 0,21 0 0,0 0 16,-21-21-16,21 21 0,0 1 0,0-1 15,0 0 1,-22-21 0,22-21-1,0 0-15,-21-1 0,21 1 16,0-21-16,0 21 0,0 0 16,21-22-16,1 22 0,-1-21 0,0-1 15,0 1-15,0 21 0,0-21 16,1 20-16,-1 1 0,21 0 0,-21 21 15,0 0-15,1 0 0,-1 0 0,0 21 16,0 0-16,-21 1 0,0-1 16,0 0-16,21 0 0,-21 0 15,0 0-15,0 1 0,0 20 0,0-21 16,0 0-16,0 0 16,0 1-16,0-1 0,-21-21 15,21-21 32,0-1-47,0 1 0,0 0 0,21 0 16,-21 0-16,21 0 0,1-22 0,20 22 15,-21 0-15,0 0 0,0 0 0,22-1 16,-22 1-16,0 21 0,0 0 0,22 0 16,-22 0-16,0 21 0,-21 1 15,21-1-15,-21 0 0,0 0 0,0 0 16,0 0-16,0 22 0,0-22 15,0 0-15,0 0 0,-21 0 0,21 1 16,0-1-16,-21-21 0,21 21 16,21-21 15,0 0-31,0 0 16</inkml:trace>
  <inkml:trace contextRef="#ctx0" brushRef="#br0" timeOffset="36202.82">22775 4149 0,'0'0'0,"0"-85"16,0 64-16,-21 21 15,0 21 1,0-21-16,0 42 0,21-20 0,0 20 16,-22-21-16,22 21 0,-21 22 0,21-22 15,0 1-15,0 20 0,0 1 16,0-1-16,0 1 0,0-1 0,0 22 15,0-1-15,0-20 0,0 21 0,-21-1 16,21 1-16,-21-22 0,0 22 0,0-21 16,21 20-16,-43-20 0,22-1 15,0 1-15,-21-1 0,20 1 0,-20-22 16,21 22-16,-21-22 0,20 0 0,1-21 0,0 1 16,0-1-16,0 0 0,21-42 31,0 0-31,0-1 0,21 1 15,0 0-15,-21-21 0,21-1 0,22 1 16,-22 0-16,0-22 0,0 22 0,21-22 16,-20 1-16,-1-1 0</inkml:trace>
  <inkml:trace contextRef="#ctx0" brushRef="#br0" timeOffset="36487.18">22648 4678 0,'0'-64'0,"0"128"0,21-191 0,-21 63 15,0 22-15,0-21 0,22 20 16,-1 1-16,-21 0 0,21 20 15,0-20-15,0 21 0,0 0 0,1 0 16,-1 21-16,21 0 0,-21 0 0,0 0 16,22 0-16,-22 0 0,0 21 0,0 21 15,0-21-15,-21 0 0,0 22 16,0-1-16,0 0 0,-21-20 0,-21 20 16,21 0-16,0-21 0,-22 22 0,1-22 15,21 0-15,-22 0 0,1 0 0,21 1 16,-21-1-16,20 0 0,1-21 0,0 21 15,0-21-15,42 0 32,0 0-17,0-21-15,1 21 0,20-21 0,-21 0 16,0-1-16,0 1 0,22 0 0</inkml:trace>
  <inkml:trace contextRef="#ctx0" brushRef="#br0" timeOffset="36699.06">23093 4255 0,'0'0'0,"21"-22"15,-21 1-15,0 0 16,0 42 0,0 0-16,0 1 0,0-1 15,0 0-15,0 0 0,0 21 0,-21-20 16,21-1-16,0 0 0,-21 21 16,21-21-16,0 1 0,-22-1 0,22 0 15,0 0-15,0 0 16,0-42 15,22 0-31,-22 0 16,21 0-16</inkml:trace>
  <inkml:trace contextRef="#ctx0" brushRef="#br0" timeOffset="36990.41">23177 3979 0,'0'0'0,"-21"0"16,0 0-1,42 0 17,0 0-32,1 0 15,-1 0-15,-21-21 16,21 0-16,-21 0 16,0 0-16,-21 0 0,0 21 15,-1-22-15,1 22 0,0 0 0,0 0 16,0 0-16,0 0 0,-1 0 15,1 0-15,0 0 0,21 22 16,0-1-16,0 0 16,0 0-16,0 0 0,42 0 0,1 1 15,-22-22-15,0 0 16,0 0-16,0 0 0,1 0 0,-1 0 16</inkml:trace>
  <inkml:trace contextRef="#ctx0" brushRef="#br0" timeOffset="37283.24">23770 3662 0,'0'0'0,"0"-42"15,0 20-15,-21 1 0,0 0 16,21 0-16,-21 21 0,-1 0 16,1 0-16,21 21 0,0 0 0,-21 0 15,0 22-15,21-22 0,0 21 16,0 1-16,0-1 0,0 0 0,0 22 15,-21-22-15,21 22 0,-21-22 0,21 21 16,-22-20-16,22 20 0,0-20 0,0-1 16,-21 0-16,0 1 0,21-22 0,-21 21 15,21-21-15,0 0 0,0 1 16,0-1-16,0 0 0,21-21 31,0-21-15,0 0-16,1 21 0</inkml:trace>
  <inkml:trace contextRef="#ctx0" brushRef="#br0" timeOffset="37603.12">23749 4360 0,'0'0'0,"42"-21"16,-42 0-16,21 21 16,1-21-16,-1 21 0,-21-21 0,21 21 15,0-21-15,0-1 0,-21 1 16,21 21-16,1-21 0,-1 0 0,0 0 15,-21 0-15,0-1 0,21 22 16,-42 0 0,0 0-1,0 0-15,-1 22 0,-20-1 0,21 21 16,0-21-16,0 0 0,-1 22 0,1-22 16,21 0-16,-21 21 0,21-20 0,-21-1 15,21 0-15,0 0 0,0 0 0,0 0 16,0 1-16,0-1 15,21-21-15,0 0 0,0 0 0,1 0 16,-1 0-16,0 0 0,0 0 0,0 0 16,22 0-16,-22 0 0,0 0 0,0 0 15,0-21-15,0 21 0,1-22 0,-1 1 16</inkml:trace>
  <inkml:trace contextRef="#ctx0" brushRef="#br0" timeOffset="38038.87">24236 4191 0,'0'0'0,"0"-42"16,0 21-16,0-1 16,0 1-16,21 21 15,0-21-15,0 21 0,0 0 16,1 0-16,-1 0 0,0 0 16,0 0-16,0 21 0,22 0 0,-22 1 15,0 20-15,21-21 0,-21 0 0,-21 22 16,0-22-16,0 0 0,0 21 15,0-21-15,0 1 0,0-1 16,0 21-16,-21-21 0,0-21 0,0 21 16,0 1-16,0-1 0,-1-21 0,1 0 15,21 21-15,-21-21 0,21-21 32,0 0-32,0-1 15,21 1-15,0 0 0,1 0 16,-1 0-16,0-22 0,0 1 0,0 0 15,22-1-15,-22 1 0,21 0 0,-21-1 16,22 1-16,-22 21 0,0 0 0,0 0 16,0-1-16,0 1 0,-21 42 47,0 1-32,0-1-15,-21 0 16,0-21-16,0 21 0,0 0 0,0-21 15</inkml:trace>
  <inkml:trace contextRef="#ctx0" brushRef="#br0" timeOffset="40826.91">4445 6414 0,'0'-22'0,"21"22"0,-21-21 16,0 0-16,0 0 16,0 0-16,0 0 15,0-1-15,0 44 31,-21-1-15,21 21-16,-21 0 0,21 1 0,-21 20 16,21 1-16,0-1 0,-22 1 15,1-1-15,21-20 0,-21 20 0,21 1 16,0-22-16,-21 21 0,21-20 0,-21 20 16,21-20-16,-21-1 0,21 0 15,0-21-15,0 22 0,0-22 0,0 0 16,0 0-16,0-42 31,21 0-31,0 0 0,0 0 16,0-1-16,0-20 0</inkml:trace>
  <inkml:trace contextRef="#ctx0" brushRef="#br0" timeOffset="41090.76">4784 6371 0,'0'0'0,"0"-21"15,0-42-15,0 84 32,0 21-32,0-21 0,0 22 0,0 20 15,0-21-15,0 22 0,-22-22 16,22 22-16,-21-22 0,21 22 0,-21-22 16,21 21-16,0-20 0,-21-1 0,21 22 15,-21-22-15,21 0 0,0 1 0,-21-22 16,21 21-16,-22 0 0,22-20 15,0-1-15,0 0 0,0 0 16,0-42 0,-21 0-16,0 0 15</inkml:trace>
  <inkml:trace contextRef="#ctx0" brushRef="#br0" timeOffset="41280.65">4254 7006 0,'0'0'0,"22"0"32,-1 0-32,0 0 0,0 0 0,21 0 15,-20-21-15,20 21 0,0 0 0,1 0 16,-1-21-16,-21 21 0,21 0 16,1 0-16,-22-21 0,21 21 0,-21 0 15,22 0-15,-22-21 0,0 21 16,0 0-16,22 0 0</inkml:trace>
  <inkml:trace contextRef="#ctx0" brushRef="#br0" timeOffset="42195.93">5482 6837 0,'0'0'0,"0"-21"0,0 0 16,0-1-16,0 1 0,-21 0 15,0 21-15,0-21 0,-1 21 16,1 0-16,0 0 16,0 0-16,0 0 0,-22 21 0,22 0 15,0 0-15,21 1 0,-21 20 0,0-21 16,21 21-16,-21-20 0,-1 20 0,22 0 16,0-21-16,0 22 0,0-22 15,0 21-15,0-21 0,0 1 0,0-1 16,0 0-16,22-21 0,-1 0 0,0 0 15,0 0-15,0 0 0,0 0 16,1 0-16,-1 0 0,21-21 0,-21 0 16,0-1-16,22 1 0,-22 0 0,0 0 15,-21 0-15,21 0 0,0-22 16,-21 22-16,22-21 0,-22 21 0,0-22 16,0 22-16,0-21 0,0 21 15,0-1-15,0 1 0,0 42 31,0 1-15,0-1-16,0 21 0,0-21 0,0 0 16,0 22-16,0-22 0,0 0 0,0 21 15,0-20-15,0-1 0,21 0 16,-21 0-16,21-21 0,0 21 0,21 0 16,-20-21-16,-1 0 0,0 0 0,21 0 15,-21 0-15,22 0 16,-22 0-16,0 0 0,21-21 0,-20 0 0,-1 21 15,0-21-15,0 0 0,-21 0 16,0-1-16,21 22 0,-21-21 0,0 0 16,0-21-16,0 21 0,0-1 15,0 1-15,0 42 32,0 1-32,0-1 15,0 0-15,0 0 0,-21 0 16,21 0-16,0 1 0,0-1 0,0 0 15,-21 0-15,21 0 0,0 0 0,-21-21 16,21 22-16,0-44 47,0 1-47,21 0 16,0 0-16,-21 0 15,21 0-15,0-22 0,22 22 0,-22 0 16,0 0-16,21-22 0,-20 22 0,20 0 15,0 21-15,-21-21 0,22 21 0,-22 0 16,21 0-16,-21 21 0,1-21 16,-1 21-16,0 0 0,-21 1 0,0-1 15,0 0-15,0 0 0,0 0 16,0 0-16,0 1 0,-21-1 0,0 0 16,21 0-16,-22 0 0,1 0 15,0-21-15,21 22 16,21-22 15,0-22-31,1 1 0,-1 21 16</inkml:trace>
  <inkml:trace contextRef="#ctx0" brushRef="#br0" timeOffset="42734.63">7091 6900 0,'0'0'0,"0"-42"0,0 21 15,0 0-15,0 0 0,-21 21 0,-1-22 16,1 1-16,0 21 0,0 0 16,0-21-16,0 21 0,-1 0 0,1 0 15,0 0-15,-21 21 0,21 0 0,-1 1 16,1-1-16,0 21 0,0-21 0,0 0 16,0 22-16,21-22 0,0 21 15,0-21-15,0 1 0,0 20 0,0-21 16,0 0-16,0 0 0,21 1 0,0-22 15,-21 21-15,21-21 0,0 0 16,0 0-16,22 0 0,-22 0 0,0 0 16,0 0-16,22-21 0,-22-1 0,0 1 15,21 0-15,-21 0 0,1 0 16,-1 0-16,0-22 0,0 22 0,0-21 16,-21-1-16,21 1 0,1 0 15,-22-22-15,21 22 0,-21-22 0,0 22 16,0-21-16,0-1 0,0 22 0,0-1 15,0 1-15,0 21 0,0 0 0,0 0 16,-21 42 0,21 21-16,0-21 15,-22 22-15,22-1 0,-21 0 16,21 22-16,-21-22 0,21 22 16,0-22-16,0 21 0,0-20 0,0-1 15,-21 0-15,21 1 0,0-1 0,0 0 16,0-20-16,0 20 0,0-21 0,0 0 15,0 0-15,0 1 0,0-1 16,0 0-16,21-21 0,0 0 16,0 0-16,1 0 15,-1-21-15,0 0 0,0-1 16,0 1-16,0 0 0</inkml:trace>
  <inkml:trace contextRef="#ctx0" brushRef="#br0" timeOffset="42983.48">7768 6392 0,'0'0'16,"0"-42"-16,0 0 0,0 21 0,0-1 16,0 1-16,-21 21 15,21 21-15,-21 22 0,21-22 16,-21 21-16,21 1 0,0-1 0,-22 21 16,1-20-16,21 20 0,-21 1 15,21-22-15,0 0 0,-21 22 0,21-22 16,-21 1-16,21-22 0,0 21 0,0-21 15,-21 0-15,21 22 0,0-22 16,-22-21-16,22 21 0,22-42 47,-1 21-47,0-21 0</inkml:trace>
  <inkml:trace contextRef="#ctx0" brushRef="#br0" timeOffset="43638.58">7853 6837 0,'0'21'0,"21"-21"15,0 0-15,0 0 16,0 0 0,1 0-16,-1 0 0,0 0 0,21 0 15,-21 0-15,1 0 0,20-21 0,-21 21 16,0-21-16,0 21 0,1-21 0,-22-1 15,21 1-15,-21 0 16,0 0-16,0 0 16,-21 21-16,-1 0 15,1 0-15,0 0 0,0 21 16,0 0-16,0 0 0,-1 0 16,1 1-16,0-1 0,0 0 0,0 0 15,0 0-15,-1 22 0,22-22 0,0 0 16,0 0-16,0 0 0,0 0 15,0 1-15,0-1 16,0 0-16,22 0 0,-1-21 16,0 0-16,0 0 0,0 0 0,0 0 15,22 0-15,-22 0 0,21 0 0,1 0 16,-1 0-16,-21 0 0,21 0 16,1-21-16,-1 0 0,0 21 0,-20-21 15,20-1-15,-21 1 0,0 0 0,0-21 16,1 21-16,-1-1 0,-21-20 0,21 21 15,-21-21-15,0 20 16,0-20-16,0 21 0,0 0 0,0 0 16,-21 21-16,0 0 15,-1 0-15,22 21 0,-21 0 0,21 0 16,-21 0-16,21 0 0,0 1 16,0-1-16,0 0 0,0 0 0,0 0 15,21 0-15,0-21 0,1 22 0,-22-1 16,21 0-16,0-21 0,0 21 0,-21 0 15,21 0-15,-21 1 16,0-1-16,-21-21 16,0 21-16,0-21 0,0 0 15,-1 21-15,1 0 0,-21-21 16,21 0-16,0 0 0,-1 21 0,1-21 16,0 0-16,0 0 0,0 0 15</inkml:trace>
  <inkml:trace contextRef="#ctx0" brushRef="#br0" timeOffset="44287.24">2053 8657 0,'0'0'16,"0"-21"-16,0 0 0,0 42 47,0 21-47,0-20 15,0 20-15,0 0 0,-21 1 0,21-1 16,-21 21-16,0-20 0,21-1 15,-22 0-15,1 22 0,0-22 0,21 1 16,-21-1-16,21-21 0,-21 21 16,21-20-16,0 20 0,0-21 0,0 0 15,0 0-15,0 1 0,0-1 16,0 0 0,0-42 15,21 0-31,0-1 15</inkml:trace>
  <inkml:trace contextRef="#ctx0" brushRef="#br0" timeOffset="44590.2">2286 9186 0,'0'0'16,"21"0"-16,0 0 0,0 0 62,1 0-62,-22-21 16,21 21-16,0-21 0,0 21 16,-21-21-16,21 0 15,-21 0-15,0-1 0,0 1 16,-21 21 0,0 0-16,0 0 0,0 0 0,-1 0 15,1 0-15,0 21 16,21 1-16,0-1 15,0 0 1,21-21 0,0 0-16,1 0 0,-1 0 15</inkml:trace>
  <inkml:trace contextRef="#ctx0" brushRef="#br0" timeOffset="45150.92">4000 8509 0,'-21'42'0,"42"-84"0,1 21 0,-22 0 0,0 0 16,21-22-16,-21 22 0,0 0 16,0 0-16,0 0 15,-21 21 17,-1 42-32,1-21 0,21 21 0,-21 1 15,0-1-15,21 22 0,-21-1 0,0 1 16,21-1-16,-22 1 0,1 20 15,21-20-15,-21-1 0,21 1 0,-21-22 16,21 0-16,0 1 0,0-1 16,0-21-16,0 22 0,0-22 0,0 0 15,21-21-15,0 21 16,0-21-16,1 0 0,-1 0 0,-21-21 16,21 0-1,-21 0-15,0-1 0,0 1 16,0 0-16</inkml:trace>
  <inkml:trace contextRef="#ctx0" brushRef="#br0" timeOffset="45338.81">3641 8975 0,'0'0'0,"0"-21"16,21-1-1,0 22-15,0-21 0,0 21 16,0 0-16,22-21 0,-22 21 0,21 0 0,-21-21 15,22 21-15,-22 0 16,21 0-16,-21-21 0,22 21 0,-22 0 16,0 0-16,0-21 0,22 21 0,-22 0 15,0 0-15</inkml:trace>
  <inkml:trace contextRef="#ctx0" brushRef="#br0" timeOffset="45734.58">4466 8869 0,'0'-21'16,"0"0"-16,0-1 15,0 1-15,21 0 16,0 21-16,1 0 16,-1 0-16,0 0 0,0 0 0,0 0 15,0 21-15,1 0 0,-22 22 0,21-22 16,-21 21-16,0 1 0,0-22 15,0 21-15,0-21 0,0 22 0,0-22 16,0 21-16,-21-21 0,-1 0 0,1 1 16,21-1-16,-21 0 0,21 0 0,-21-21 15,21 21 1,0-42 0,0 0-16,0 0 15,21 21-15,-21-43 0,21 22 16,0 0-16,1-21 0,-1 21 0,0-22 15,0 1-15,0 0 0,0-1 0,1 22 16,-1-21-16,0-1 0,0 22 16,0 0-16,-21 0 0,0 0 0,21 21 15,1 0-15</inkml:trace>
  <inkml:trace contextRef="#ctx0" brushRef="#br0" timeOffset="46322.25">5101 8827 0,'0'0'0,"0"21"15,0 0-15,0 0 0,0 0 16,-21 22-16,0-22 0,21 0 16,0 0-16,-21 21 0,21-20 0,0-1 15,0 21-15,0-21 0,0 0 0,0 1 16,0-1-16,21 0 15,0-21-15,0 0 0,0 0 0,22 0 16,-22 0-16,0 0 0,21 0 16,-21-21-16,22 21 0,-1-21 0,-21-1 15,22 1-15,-22 0 0,0 0 16,21 0-16,-21 0 0,1-1 0,-1 1 16,0 0-16,0-21 0,-21 21 0,0-1 15,0 1-15,0 0 0,0 0 0,0 0 16,21 0-16,-21 42 15,0 21 1,0-21-16,-21 0 0,21 22 16,-21-1-16,21 0 0,0 1 15,-21-1-15,21 0 0,-21 22 0,21-22 16,-22 22-16,22-22 0,0 22 16,0-1-16,0 1 0,0-1 0,0 1 15,0-1-15,0 1 0,0-1 16,-21 1-16,21-1 0,-21-21 0,0 22 15,0-22-15,21 22 0,-21-22 0,-1 0 16,1 1-16,0-1 0,0-21 0,-21 0 16,20 1-16,1-1 0,0 0 0,-21-21 15,21 0-15,-22 0 0,22 0 16,-21-21-16,-1 0 0,1-1 0,0-20 16,-22 21-16,22 0 0,0-22 0,20 1 15,-20 21-15,21-21 0,0-1 0,0 22 16,21-21-16,0-1 0,0 1 15,0 21-15,0-21 0,0-1 16,21-20-16,0 20 0,21-20 0,-21 21 16,22-22-16</inkml:trace>
  <inkml:trace contextRef="#ctx0" brushRef="#br0" timeOffset="46998.86">6773 8742 0,'0'0'0,"21"-42"15,-21 20-15,0 1 16,0 0-16,22 0 0,-22 0 15,0 0-15,0-1 0,0 1 16,-22 21 0,1 0-16,0 0 15,0 0-15,-21 0 0,-1 21 0,1 1 0,0 20 16,20-21-16,-20 21 0,0-20 16,21 20-16,-1-21 0,1 21 15,0-20-15,21 20 0,0-21 0,0 0 16,0 0-16,0 1 0,64-1 15,-43-21-15,0 0 16,0 0-16,0 0 0,22 0 0,-22 0 16,21 0-16,-21 0 0,0 0 0,1-21 15,-44 21 17,1 0-32,-21 21 0,21 0 0,-22 0 15,1-21-15,0 21 0,21 0 0,-22 1 16,22-1-16,0 0 0,0-21 15,0 21-15,21 0 16,21-21 0,0 0-16,0 0 15,0 0-15,22 0 0,-22 0 16,0 0-16,0 0 0,0 0 0,0 0 16,1 0-16,-1 0 0,-21 21 0,0 1 15,0-1-15,0 0 0,0 0 0,0 21 16,-21 1-16,-1-22 0,1 21 15,0 1-15,0-1 0,0 0 0,0 1 16,-1-1-16,-20 0 0,21 1 0,0-1 16,21-21-16,-21 21 0,21-20 15,-22-1-15,22 0 0,22-21 32,-1 0-32</inkml:trace>
  <inkml:trace contextRef="#ctx0" brushRef="#br0" timeOffset="47515.14">8636 8467 0,'0'0'0,"21"-43"0,0-20 16,-21 21-16,0 20 0,0-20 0,-21 21 15,0 0-15,0 0 0,-22-1 0,1 1 16,0 21-16,-1 0 0,1 0 0,-21 21 16,20 1-16,1 20 0,0 0 15,-1 1-15,1 20 0,21-21 0,0 43 16,-1-21-16,1-1 0,21 1 0,0 20 15,0-20-15,0-1 0,0-20 16,0 20-16,0-21 0,21 1 16,1-1-16,-1 0 0,0-20 0,21-1 15,-21 0-15,22-21 0,-1 0 0,0 0 16,1 0-16,-1 0 0,0 0 0,22 0 16,-22-21-16,1 0 0,20-1 15,-21-20-15,22 21 0</inkml:trace>
  <inkml:trace contextRef="#ctx0" brushRef="#br0" timeOffset="48190.75">9017 8763 0,'0'0'0,"0"-42"0,0 21 0,0-1 16,0-20-16,-21 21 0,0 21 15,-1 0-15,1 0 0,0 21 0,0 0 16,-21 0-16,20 1 0,1 20 16,0 0-16,0 1 0,0-1 15,0 0-15,-1-21 0,22 22 0,0-1 16,-21 0-16,21-20 0,0-1 0,0 0 15,0 0-15,0 0 0,21-21 16,1 0-16,-1 0 16,0 0-16,0 0 0,21 0 0,-20-21 15,-1 0-15,21 0 0,-21 0 0,0-1 16,1 1-16,-1-21 0,0 21 0,0-22 16,0 1-16,0 0 0,-21 21 15,0-22-15,22 1 0,-22 0 0,0 20 16,0 1-16,21 0 0,-21 0 15,0 42 1,-21 21-16,-1-20 16,22 20-16,0-21 0,0 21 15,-21 1-15,21-1 0,-21-21 0,21 22 16,0-1-16,0-21 0,0 21 0,0-20 16,0-1-16,0 0 0,21 0 15,0-21-15,1 0 0,-1 0 16,0 0-16,0 0 0,0 0 0,0 0 15,22-21-15,-22 0 0,0 0 0,21-1 16,-20 1-16,20 0 0,-21-21 16,21-1-16,-20 1 0,20 0 15,-21-1-15,21-20 0,-20 21 0,-1-1 16,0-20-16,0-1 0,0 22 0,0-22 16,-21 22-16,0 0 0,22-1 0,-22 1 15,0 21-15,0 0 0,0 0 16,0 42-16,-22 0 15,22 0-15,-21 21 0,0-20 0,0 20 16,0 21-16,21-20 0,-21-1 0,-1 0 16,22 22-16,-21-22 15,0 1-15,21-1 0,0 21 0,-21-41 16,21 20-16,0 0 0,0-21 0,0 22 0,0-22 16,0 0-16,0 0 0,0 0 15,21 1-15,0-22 0,0 0 0,1 0 16,-1 0-16,0 0 15,-21-22 1,0 1-16,0 0 0</inkml:trace>
  <inkml:trace contextRef="#ctx0" brushRef="#br0" timeOffset="48354.66">9440 8827 0,'-21'0'0,"0"-22"15,21 1-15,21 21 31,0 0-31,0-21 0,22 21 0,-22 0 16,21 0-16,1 0 0,-1 0 16,21-21-16,1 21 0,-22 0 0,22 0 15,-1-21-15,1 21 0,-1 0 0,-20 0 16,-1-21-16</inkml:trace>
  <inkml:trace contextRef="#ctx0" brushRef="#br0" timeOffset="49024.31">10499 8636 0,'0'-42'16,"-22"21"0,1 21-16,0 0 0,0 0 15,0 0-15,0 21 0,-1 0 0,22 0 16,-21 0-16,0 22 0,0-22 0,0 21 16,21 0-16,0 1 0,-21-1 15,21 0-15,0-20 0,0 20 0,0 0 16,0-21-16,0 1 0,0-1 0,21 21 15,0-42-15,0 21 0,0 0 0,0-21 16,1 0-16,20 0 0,-21 0 16,21 0-16,1 0 0,-1-21 0,0 21 15,1-21-15,-22 0 0,21 0 16,1 0-16,-22-22 0,21 22 0,-21-21 16,0-1-16,1 1 0,-1-21 0,0 20 15,0-20-15,0-1 0,0 22 0,-21-22 16,22 1-16,-1-1 0,0 1 15,0 21-15,-21-1 0,0 1 0,0 21 16,0 0-16,0-1 0,0 44 16,0 20-16,-21-21 15,0 21-15,21 1 0,-21-1 16,-1 0-16,1 1 0,0-1 0,0 22 16,0-22-16,0 21 0,-1-20 0,1-1 15,0 22-15,0-22 0,0 0 16,21 1-16,-21-1 0,-1-21 0,22 0 15,-21 22-15,21-22 16,0 0-16,0-42 31,0 0-31,0-1 0,21 1 16,1 0-16,20-21 0,-21 21 0,21-22 16,1 1-16,-1 0 0,0-1 15,22 22-15,-22-21 0,22 21 0,-22-1 16,0 22-16,1 0 0,-22 0 0,21 0 15,-21 0-15,1 22 0,-1-1 0,-21 21 16,0-21-16,0 22 0,0-22 16,0 21-16,0-21 0,0 22 0,-21-22 15,-1 0-15,1 0 0,0 0 16,21 0-16,-21 1 0,0-1 0,0-21 16,21 21-16,-22-21 0,1 0 15,0 0-15,0 0 0,0 0 0</inkml:trace>
  <inkml:trace contextRef="#ctx0" brushRef="#br0" timeOffset="49622.97">4826 7578 0,'0'0'0,"-21"21"0,-64-21 15,64 21-15,63-21 16,1 0 0,-1 0-16,21 0 0,1 0 15,21 0-15,-1 0 0,22 0 0,0 0 16,21 0-16,0 0 0,21 0 16,-21 0-16,21 0 0,0 0 0,1 0 15,-1 0-15,0 0 0,0 0 0,-21 0 16,21-21-16,-21 21 0,-21 0 0,0 0 15,0 0-15,-22 0 0,1 0 16,-21 0-16,-1 0 0,-21 0 0,-20 0 16,-1 0-16,-42 0 15,-1 0 1,1-21-16,-21 21 0,-22 0 0,22 0 16,-21-21-16</inkml:trace>
  <inkml:trace contextRef="#ctx0" brushRef="#br0" timeOffset="49938.79">5355 7789 0,'0'0'16,"-42"22"-16,-1-1 0,22-21 0,-21 21 0,42 0 31,42-21-31,-21 0 15,22 0-15,20 0 0,1 0 16,20 0-16,1 0 0,0 0 0,-1 0 16,22 0-16,-21-21 0,21 21 15,-22 0-15,22 0 0,-21-21 0,0 21 16,20 0-16,-20 0 0,-21-21 0,20 21 16,-20 0-16,-22 0 0,22 0 0,-43 0 15,0 0-15,0 0 0,-42 0 47,0 0-47,0 0 0</inkml:trace>
  <inkml:trace contextRef="#ctx0" brushRef="#br0" timeOffset="50803.11">2053 10859 0,'-21'0'16,"-21"0"0,20 0-1,22-22-15,-21 22 0,21-21 16,0 0-16,0 0 16,0 0-1,21 21-15,1 0 0,-1 0 16,0 0-16,0 0 0,0 0 15,0 21-15,1 0 0,-1 0 16,0 22-16,0-1 0,0 0 16,-21 22-16,0-22 0,0 22 15,0-1-15,0 1 0,0-22 0,0 21 16,-21-20-16,0 20 0,0-20 16,0-1-16,-1 0 0,1 1 0,0-22 15,-21 21-15,21-21 0,-1 0 0,-20 1 16,21-1-16,0 0 0,0-21 15,-22 21-15,22-21 0,0 0 0,0 0 16,0 0-16,-1 0 0,1 0 16,0-21-16,0 0 0,21 0 0,0-1 15,0 1-15,0 0 0,0-21 0,0 21 16,0-22-16,0 1 16,0 21-16,21-22 0,0 22 0,0 0 15,1 0-15,-1 0 0,0 21 0,0 0 16,0 0-16,22 0 0,-22 21 15,0 0-15,0 0 0,0 0 0,0 1 16,1-1-16,-1 21 0,-21-21 16,21 0-16,0 1 0,-21 20 0,0-21 15,0 0-15,21 0 0,-21 1 0,0-1 16,0 0-16,0 0 16,0 0-16,21-42 46,-21 0-46,22 0 0,-1 0 16</inkml:trace>
  <inkml:trace contextRef="#ctx0" brushRef="#br0" timeOffset="50983.01">2582 11451 0,'0'0'0,"21"0"0,-21-21 0,0 0 15,0 0-15,0 0 0,0-1 16,0 1-1,22 21-15,-22-21 16,0 42 15,-22-21-31,1 21 0,0 1 16,0-1-16,-21 0 0</inkml:trace>
  <inkml:trace contextRef="#ctx0" brushRef="#br0" timeOffset="51546.7">4064 10880 0,'0'0'16,"0"-21"-16,0-1 0,21 1 15,0 21 1,-21 21-1,0 1-15,0-1 16,-21 21-16,0 0 0,21 1 0,-21 20 16,21 1-16,0-1 0,-21 1 0,21-1 15,-22 1-15,22-1 0,-21-20 16,21 20-16,0-21 0,0 1 0,0-1 16,0 0-16,0-20 0,-21-1 15,21 0-15,0 0 0,0 0 0</inkml:trace>
  <inkml:trace contextRef="#ctx0" brushRef="#br0" timeOffset="52135.35">3768 11515 0,'0'0'0,"-22"-21"0,22-1 16,0 1-16,0 0 15,22 21-15,-1-21 0,0 21 16,0 0-16,21-21 0,-20 21 15,20-21-15,0 21 0,1-22 0,20 1 16,-21 0-16,22 0 0,-1-21 0,1 20 16,-1 1-16,1-21 0,-1 21 0,1-22 15,-22 22-15,1-21 0,-1 21 16,-21 0-16,0-22 0,-21 22 0,0 0 16,0 0-16,0 0 0,0-1 0,-21 22 15,0 0 1,0 0-16,0 0 0,-1 43 0,1-22 15,0 21-15,0 1 0,21-1 0,-21 21 16,21 1-16,-21-22 0,21 22 16,-22-1-16,22-20 0,0 20 0,-21-21 15,21 22-15,-21-22 0,21 1 0,0-22 16,0 21-16,0-21 0,0 0 16,0 1-16,0-1 0,0 0 0,-21-21 15,21-21 16,0 0-15,0-1-16,0-20 0,21 21 16,0-21-16,0 20 0,1-20 0,20 0 15,-21-1-15,21 22 0,-20-21 0,20 21 16,-21 0-16,21 21 0,-20 0 16,-1 0-16,0 0 0,0 21 0,0 0 15,-21 0-15,0 21 0,21-20 0,-21 20 16,0-21-16,0 21 0,0-20 15,0-1-15,0 0 0,0 0 0,0 0 16,0 0-16,0 1 0,0-1 16,0 0-1,0-42 17,22 0-32,-22-1 15,21 1-15</inkml:trace>
  <inkml:trace contextRef="#ctx0" brushRef="#br0" timeOffset="52513.14">5101 11240 0,'0'0'0,"0"-22"0,21-41 15,-21 42-15,21 0 16,1 21 0,-1 0-16,0 0 0,0 0 15,0 21-15,0 21 0,1-21 0,-1 0 16,0 22-16,0-1 0,0 0 15,0-20-15,-21 20 0,0 0 16,0 1-16,0-1 0,0-21 0,0 21 16,0-20-16,0-1 0,-21 21 0,21-21 15,-21-21-15,0 21 0,21 1 0,-21-22 16,0 0 0,21-22-1,0 1-15,0 0 0,0 0 0,0-21 16,21-1-16,0 22 0,-21-21 15,21-22-15,0 22 0,0 0 0,1-22 16,-1 22-16,0-1 0,21 1 16,-42 21-16,21 0 0,1 0 0,-1-1 15,0 22 1,0 22 0,-21-1-16,0 0 0,0 0 15,0 0-15</inkml:trace>
  <inkml:trace contextRef="#ctx0" brushRef="#br0" timeOffset="52950.4">5842 11367 0,'0'0'0,"0"-22"16,-21 22-1,0 0 1,-1 22-16,1-22 0,0 21 15,21 21-15,-21-21 0,0 0 0,0 22 16,21-22-16,-22 0 0,22 21 16,0-20-16,0-1 0,0 0 0,0 0 15,0 0-15,22-21 0,-1 21 0,0-21 16,0 0-16,0 0 0,0 0 0,22 0 16,-22 0-16,0 0 0,21 0 15,1 0-15,-22-21 0,21 21 0,-21-21 16,22 0-16,-22 0 0,0 0 15,0-1-15,0 1 0,-21 0 0,0 0 16,0-21-16,0 20 0,0-20 16,0 0-16,-21 21 0,0-22 0,0 22 15,0-21-15,0 21 0,-1-1 0,1 22 16,0 0-16,0 0 0,0 0 0,0 0 16,-1 0-16,1 0 0,0 22 15,0-1-15,0 0 0,21 0 0,-21 0 16,21 0-16,0 1 0,0 20 0,0-21 15,0 0-15,0 0 0,0 1 16,21-22-16,0 21 0,0-21 16,0 0-16,0 0 0</inkml:trace>
  <inkml:trace contextRef="#ctx0" brushRef="#br0" timeOffset="53919.92">6477 11218 0,'0'0'15,"21"-21"-15,-21-21 16,-21 42-16,21 21 16,-21 0-16,0 0 15,21 1-15,-22 20 0,22-21 0,0 21 16,-21 1-16,21-22 0,-21 21 16,21-21-16,0 22 0,0-22 0,0 0 15,0 0-15,0 0 0,0 1 16,21-22-1,0 0-15,1-22 16,-1 1-16,0 0 0,0 0 16,0 0-16,-21-22 0,21 22 0,1 0 15,-22-21-15,21 21 0,-21-1 16,0-20-16,21 21 0,0 0 0,-21 0 16,0-1-16,0 44 15,0-1 1,0 0-16,0 0 15,0 0-15,0 22 0,0-22 0,0 0 16,0 0-16,0 0 0,0 0 0,0 1 16,21-1-16,0 0 0,1 0 0,-1-21 15,0 21-15,0-21 0,0 0 16,22 0-16,-22 0 0,0 0 0,0 0 16,21 0-16,-20 0 0,-1-21 0,0 0 15,0 21-15,0-21 0,0 0 0,-21-22 16,0 22-16,22 0 0,-22-21 15,21-1-15,-21 22 0,0-21 0,0-1 16,0 1-16,21 21 0,-21 0 16,0 0-16,0-1 0,0 44 31,0-1-31,0 0 0,0 0 16,0 21-16,-21-20 0,21 20 0,0-21 15,0 21-15,-21-20 0,21 20 0,0-21 16,0 21-16,0-20 0,0-1 0,0 0 15,0 0-15,0 0 0,0 0 16,21-21-16,0 22 0,0-22 0,0 21 16,0-21-16,1 0 0,-1 0 0,21 0 15,-21 0-15,0-21 0,22-1 0,-22 22 16,0-21-16,21 0 16,-20 0-16,20 0 0,0-22 0,-21 1 15,22 21-15,-22-21 0,21-1 0,-21 1 16,1-22-16,-1 22 0,0 0 0,-21 21 15,0-22-15,0 22 0,0 0 0,0 0 16,-21 0-16,0 21 0,-1 0 16,1 0-16,0 0 0,-21 21 0,21 0 15,-1 0-15,22 0 0,0 0 0,0 22 16,0-22-16,0 0 0,0 0 0,22 0 16,-1 1-16,0 20 0,0-21 15,21 0-15,-20-21 0,-1 21 0,0 1 16,0-1-16,0 0 0,-21 0 15,0 0-15,0 0 0,0 1 16,0-1-16,-21-21 16,0 0-16,0 0 0,0 21 15,-1-21-15,1 0 0,21-21 78</inkml:trace>
  <inkml:trace contextRef="#ctx0" brushRef="#br0" timeOffset="54074.95">8001 11515 0,'0'0'0,"21"0"0,-42 0 62,0 0-62,0 0 16</inkml:trace>
  <inkml:trace contextRef="#ctx0" brushRef="#br0" timeOffset="66011.33">11853 12446 0,'0'0'0,"0"21"63,0 0-63,0 1 0,0-1 15,0 0-15,0 0 0,-21 21 0,21-20 16,0 20-16,-21-21 0,0 21 15,0 1-15,21-22 0,0 0 0,0 21 16,-22-20-16,22-1 0,0 0 16,0 0-16,0 0 0,0-42 47,22 0-47,-22 0 15,0 0-15</inkml:trace>
  <inkml:trace contextRef="#ctx0" brushRef="#br0" timeOffset="66343.06">11917 12065 0,'-21'0'16,"42"0"-16,-85-21 0,43 21 0,0 0 16,0 0-16,-22 0 0,22 0 0,21 21 15,-21 0-15,0-21 0,21 21 0,0 1 16,0-1-16,0 0 0,0 0 15,0 0-15,21-21 0,0 0 16,0 21-16,1-21 0,20 0 0,-21 0 16,0 0-16,22 0 0,-22 0 0,0-21 15,0 0-15,-21 0 16,0 0-16,0 0 0,0-1 16,-21 1-16,0 0 0,0 21 0,-1-21 15,1 21-15,0 0 0,0 0 0,0 0 16,0 0-16,21 21 0,-22 0 15,1 0-15,21 22 16,0-22-16,0 0 0,0 0 0,0 22 16,0-22-16,0 0 0,21 0 0,1 0 15,-1 0-15,0-21 0</inkml:trace>
  <inkml:trace contextRef="#ctx0" brushRef="#br0" timeOffset="66790.32">12446 12404 0,'-21'42'16,"21"-21"-16,-21 0 0,21 1 15,-22-1-15,22 0 0,0 0 16,0 21-16,0-20 0,0-1 0,-21 21 16,21-21-16,0 0 0,0 1 0,-21 20 15,21-21-15,0 0 0,0 0 0,0 1 16,-21-22-1,21-22 17,0 1-32,0 0 0,21-21 0,0 21 15,0-1-15,1-20 0,-1 21 16,0-21-16,0-1 0,0 22 0,0 0 0,1-21 16,-1 20-16,0 22 15,0-21-15,0 21 0,0 0 16,-21 21-16,22-21 0,-22 22 0,0-1 15,0 0-15,0 21 0,0-21 0,0 1 16,0 20-16,0-21 0,0 21 0,0-20 16,0-1-16,0 0 0,0 0 15,-22 0-15,22 0 0,0 1 0,0-1 16,22-21 0,-1 0-1,-21-21-15,21-1 0,0 1 16,0 0-16,0 0 0,1 0 0,-1-22 15,0 22-15</inkml:trace>
  <inkml:trace contextRef="#ctx0" brushRef="#br0" timeOffset="67026.17">13060 12256 0,'0'0'0,"0"-43"0,0 1 0,0 21 16,0 0-16,0-1 0,0 44 31,-21-1-31,21 0 0,-22 21 16,22 1-16,-21-22 0,21 21 0,-21 0 15,0 1-15,21-1 0,-21 0 0,0 1 16,21-1-16,0 0 0,0-20 16,0 20-16,0 0 0,0-21 15,0 1-15,0-1 0,0 0 0,0 0 16,0 0-16,21-21 0,0 0 16,0 0-16,0 0 0,0 0 0,1 0 15,-1-21-15,-21 0 0,21 0 16,-21 0-16</inkml:trace>
  <inkml:trace contextRef="#ctx0" brushRef="#br0" timeOffset="67182.64">12806 12488 0,'0'-21'16,"21"21"-1,0 0-15,0 0 0,0 0 16,1-21-16,-1 21 0,0 0 0,0 0 15,21 0-15,-20 0 0,-1-21 0,21 21 16,0 0-16</inkml:trace>
  <inkml:trace contextRef="#ctx0" brushRef="#br0" timeOffset="67754.85">14287 12615 0,'0'-21'16,"0"0"0,0 0-16,0 0 0,0 0 0,0-1 0,0 1 15,-21 0-15,21-21 0,-21 21 0,0-22 16,21 22-16,-21 0 0,0 0 0,-1 0 15,1-1-15,0 22 0,0 0 16,0 0-16,0 0 0,-1 0 0,1 22 16,0-1-16,0 0 0,0 21 15,0 1-15,-1-22 0,1 21 0,0 0 16,0 1-16,0-22 0,21 21 0,0 1 16,0-22-16,0 21 0,0-21 15,0 0-15,0 1 0,21-1 16,0-21-16,0 21 0,0-21 0,1 0 15,-1 0-15,0 0 0,21-21 0,-21 0 16,1-1-16,-1 1 0,0 0 0,0 0 16,0 0-16,0 0 0,1-1 15,-1 1-15,-21-21 0,21 21 0,-21-22 16,21 22-16,-21 0 0,0 0 0,0 0 16,0 42-1,0 0 1,0 0-16,0 0 0,0 1 15,0 20-15,0-21 0,0 0 0,0 0 16,0 22-16,0-22 0,0 0 0,0 0 16,0 0-16,21 1 0,0-22 0,1 21 15,-1-21-15,0 0 0,0 0 0,0 0 16,0 0-16,1 0 0,20 0 0,-21 0 16,0 0-16,0-21 0</inkml:trace>
  <inkml:trace contextRef="#ctx0" brushRef="#br0" timeOffset="68075.46">14986 12404 0,'0'0'0,"21"0"47,0 0-47,0 0 16,1 0-16,-1 0 0,0 0 15,0 0-15,0 0 0,0 0 16,1 0-16,-44 0 47</inkml:trace>
  <inkml:trace contextRef="#ctx0" brushRef="#br0" timeOffset="68238.37">15007 12531 0,'-21'21'16,"21"0"-16,-21-21 0,21 21 15,21-21 1,0 0-16,0 0 16,0 0-16,1 0 0,-1 0 15,0 0-15,21-21 0,-21 21 16,22-21-16,-1 0 0,0 21 0</inkml:trace>
  <inkml:trace contextRef="#ctx0" brushRef="#br0" timeOffset="68502.22">15790 12171 0,'-21'0'0,"42"0"0,-42-21 16,0 21 0,21 21-16,-21 0 15,21 0-15,0 0 0,0 1 0,-21-1 16,21 21-16,-22-21 0,22 0 0,0 22 15,-21-22-15,21 21 0,-21-21 0,21 1 16,0-1-16,0 0 16,0 0-16,-21 0 0,21 0 0,0 1 15,0-1-15,21-21 32,0-21-32,0 21 0</inkml:trace>
  <inkml:trace contextRef="#ctx0" brushRef="#br0" timeOffset="68867">16171 12213 0,'0'0'0,"0"-21"0,-21 21 15,0 0 1,0 21 0,0-21-16,-1 43 0,1-22 0,0 0 15,21 0-15,-21 21 0,0-20 0,21 20 16,-21-21-16,21 21 0,0-20 0,0-1 15,0 0-15,0 0 0,0 0 0,21 0 16,0 1-16,0-22 0,0 21 0,0-21 16,22 0-16,-22 0 0,0 0 15,21 0-15,-20 0 0,-1-21 0,0 21 16,0-22-16,0 1 0,0 0 0,-21 0 16,22 0-16,-22 0 0,0-22 0,0 22 15,0-21-15,0 21 0,0-1 0,0-20 16,0 21-16,-22 21 0,1-21 15,0 21-15,0 0 0,0 0 16,0 0-16,-1 0 0,1 0 16,0 0-16,0 21 0,0-21 15,21 21-15,-21-21 0,-1 0 16,1 21-16,21 0 0,-21-21 16</inkml:trace>
  <inkml:trace contextRef="#ctx0" brushRef="#br0" timeOffset="81159.17">15198 13018 0,'-22'0'0,"1"21"15,0-21-15,21 21 31,-21-21-31,42 0 94,0 0-78</inkml:trace>
  <inkml:trace contextRef="#ctx0" brushRef="#br0" timeOffset="84298.19">15155 13018 0,'0'0'0,"-21"0"16,0 0 15,0 21-15,21 0-16,0 0 15,0 0-15,0 0 0,0 1 16,0-1-16,21 0 16,0-21-16,0 0 31,0 0-31,1 0 0,-1 0 15,0 0-15,0-21 16,0 21-16,0-21 16,-21-1-16,22 22 0,-1-21 15,0 21-15,0 0 0,0-21 16,0 21 0,1 0-16,-1 21 15,-21 0-15,21-21 0,-21 22 0,21-1 16,-21 0-16,21-21 15,-21 21-15,21-21 0,1 21 16,-1-21-16,0 0 16,0 0-16,0 0 0,0 0 15,1 0-15,-1 0 0,0 0 16,0 0 0,0-21-16,0 0 0,-21 0 15,22 21-15,-1-21 16,0 21-16,0 0 15,0 0-15,0 0 16,1 0 0,-22 21-16,21-21 15,-21 21-15,21-21 16,0 0 0,0 0-16,0 0 0,1 0 15,-1 0-15,0 0 0,0 0 16,0 0-16,0 0 0,1-21 15,-1 21-15,0-21 16,0-1-16,0 22 0,-21-21 0,21 21 16,1 0-1,-22-21-15,21 21 16,0 0-16,0 0 16,0 0-1,-21 21-15,21-21 16,1 0-16,-22 21 15,21-21-15,0 0 0,0 0 16,0 0-16,0 0 16,1 0-16,-1 0 0,0 0 15,0 0-15,-21-21 0,21 21 16,0-21-16,1 21 16,-1 0-1,0 0 16,0 0-31,0 0 16,0 21-16,1 0 0,-1-21 0,0 0 16,0 0-16,0 0 0,0 0 15,1 0-15,-1 0 16,0 0-16,0 0 16,-21-21 15,-21 21-16,0 0-15,0 0 0</inkml:trace>
  <inkml:trace contextRef="#ctx0" brushRef="#br0" timeOffset="85887.28">15176 12954 0,'0'-21'16,"0"42"46,0 0-62,0 0 16,0 1-1,0-1-15,0 0 0,0 0 16,0 0-16,0 0 0,0 1 16,0-1-16,0 0 0,22-21 15,-1 0-15,-21 21 0,21-21 32,0 0-32,0 0 15,0 0-15,-21-21 0,22 21 16,-1-21-16,-21 0 0,21 21 0,0-22 15,0 1-15,0 0 0,1 0 16,-1 0-16,0 0 16,0-1-16,0 1 0,0 21 15,-21-21-15,22 21 0,-1 0 16,-21 21 0,0 0-1,21 1-15,-21-1 16,21 0-16,-21 0 0,0 0 15,21 0-15,-21 1 0,21-22 0,-21 21 16,22 0-16,-1-21 16,0 0-1,0 0 1,0 0 0,-21-21-16,0 0 15,21-1-15,1 22 0,-1-21 0,-21 0 16,21 0-16,0 0 15,0 21-15,-21-21 0,21 21 16,1 0 0,-22 21-1,0 0-15,0 0 16,21 0-16,-21 0 0,0 1 16,21-22-16,-21 21 0,0 0 15,21-21 1,-21 21-16,21-21 0,-21 21 15,21-21-15,1 0 16,-1 0 0,0 0-16,-21-21 0,21 21 15,0-21-15,0 0 0,1 0 16,-1 21-16,0-22 0,0 1 0,0 0 16,0 21-16,-21-21 0,22 0 0,-1 21 15,-21 21 16,0 0-15,0 0-16,0 0 16,0 1-16,21-22 0,-21 21 15,21 0-15,0-21 32,0 0-17,-21-21-15,22 21 16,-1-21-16,0 21 0,-21-22 0,21 22 15,0-21-15,0 0 0,1 21 0,-22-21 16,21 0-16,0 21 0,0 0 16,-21 21 15,0 0-31,0 0 16,0 0-16,21-21 15,-21 22 1,21-22-16,1 0 15,-1 0-15,0 0 16,0 0-16,-21-22 16,21 22-16,0-21 0,-21 0 0,0 0 15,22 0-15,-1 21 16,0-21-16,-21-1 0,21 1 16,0 21-16,-21 21 31,0 1-31,0-1 0,0 0 15,0 0-15,21-21 0,-21 21 16,0 0-16,22 1 16,-1-22-1,0 0-15,0 0 16,0 0-16,0 0 16,-21-22-16,22 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4:01:15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1016 0,'0'0'0,"0"-21"0,21 0 0,-21-22 16,0 22-16,0 0 15,0 0-15,0 0 0,0-22 0,0 22 0,0 0 16,0-21-16,0 21 0,0-1 15,0-20-15,0 21 0,0 0 16,0 0-16,-21-1 0,21 1 16,0 0-16,-21 21 31,21 21-31,0 0 0,-21 22 0,21-1 16,0 0-16,0 1 0,0 20 15,0-20-15,0 20 0,0 1 0,0-1 16,0 22-16,0-22 0,0 1 15,0-22-15,0 22 0,0-1 0,0 1 16,0-22-16,21 21 0,-21 1 16,21-22-16,0 22 0,-21-22 15,21 0-15,1-20 0,-1 20 0,21-21 16,-21 0-16,0-21 0,22 0 16,-1 0-16,-21 0 0,22 0 0,-1-21 15,0 0-15,1 0 0,-22 0 16,21-22-16,0 1 0,1 0 0,-1-1 15,-21 1-15,22 0 0,-1-22 0,-21 22 16,21-22-16,-20 1 0,-1-1 16,0 1-16,0-22 0,0 0 0,0 22 15,1-22-15,-1 22 0,0-22 16,-21 22-16,21-1 0,-21 1 16,21 20-16,-21 1 0,0 0 15,0-1-15,0 22 0,0 0 0,0 0 16,-21 42-1,0 21-15,0-21 0,21 22 0,-21-1 16,-1 22-16,1-1 0,21 1 0,0 20 16,-21-20-16,0 20 0,21-20 15,-21 21-15,21-22 0,0 1 0,0-1 16,0 1-16,0-22 0,0 21 16,0-20-16,0 20 0,21-20 15,0-1-15,0-21 0,0 21 0,1-20 16,-1-1-16,0-21 0,21 0 0,1 0 15,-22 0-15,21 0 0,0 0 16,22-21-16,-22-1 0,1 1 16,-1 0-16,0-21 0,1 21 0,-1-22 15,0 22-15,-21-21 0,1-1 0,-1 1 16,0 0-16,-21-1 0,21 1 16,-21 0-16,0 21 0,0-22 0,0 22 15,0 0-15,0 0 0,0 0 16,0 42-16,0 0 15,0 0-15,-21 0 0,21 22 16,0-1-16,0-21 0,0 21 16,0 1-16,-21-1 0,21 0 0,-21-20 15,21 20-15,0-21 0,0 21 16,0-20-16,-22-1 0,22 0 0,0 0 16,0 0-16,-21-21 0,21-21 31,0 0-16,0 0-15,0 0 0,21-1 0,1-20 16,-1 21-16,0-21 0,0-1 16,0 1-16,22 0 0,-22-1 0,21 1 15,0 0-15,1 20 16,-22-20-16,21 42 0,1 0 0,-1 0 16,-21 0-16,0 21 0,0 0 0,1 1 15,-22 20-15,0-21 0,0 0 16,0 22-16,0-22 0,0 21 0,0-21 15,-22 0-15,22 1 0,-21-1 0,0 0 16,21 0-16,0 0 0,-21 0 16,0 1-16,0-1 0,21 0 15,0-42 17,0 0-32,21-1 0</inkml:trace>
  <inkml:trace contextRef="#ctx0" brushRef="#br0" timeOffset="271.83">4127 1037 0,'0'0'16,"0"-21"-16,0-21 16,0 21-16,0-1 0,-21 22 0,0 0 15,-21 0-15,21 0 0,-1 0 16,-20 22-16,21 20 0,-21-21 0,-1 21 15,22 22-15,-21-22 0,21 1 16,-1-1-16,1 21 0,0-20 16,0-1-16,21 0 0,0-20 0,0 20 15,0-21-15,0 21 0,0-20 16,21-22-16,0 21 0,0 0 0,1-21 16,-1 0-16,0 0 0,0 0 15,0 0-15,0-21 16</inkml:trace>
  <inkml:trace contextRef="#ctx0" brushRef="#br0" timeOffset="34053.3">4000 1037 0,'0'-21'31,"0"0"-15,22 0 0,-22 0-16,21-1 0,-21 1 15,0 0-15,0 0 0,0 0 16,0 0-16,-21-1 16,-1 22-16,1 0 0,-21 0 15,21 0-15,-22 0 0,1 22 16,0-1-16,-1 0 0,1 21 0,0 1 15,-1-1-15,1 0 0,21 22 0,-21-22 16,20 22-16,1-22 0,21 0 16,0 22-16,0-22 0,0 0 0,21 1 15,1-22-15,20 21 0,0-21 16,1 1-16,-1-1 0,0 0 0,22 0 16,-22-21-16,0 0 0,22 0 0,-22 0 15,1 0-15,-1 0 0,0-21 16,1 0-16,-22 0 0,21-1 0,0 1 15,-20 0-15,20 0 0,0-21 16</inkml:trace>
  <inkml:trace contextRef="#ctx0" brushRef="#br0" timeOffset="34496.04">4699 572 0,'0'21'0,"0"-42"0,0-1 0,-21 1 16,0 21-16,-1 0 0,1 0 15,0 0-15,0 0 16,0 21-16,21 1 0,0 20 0,0 0 16,0 22-16,0-22 0,0 22 15,0 20-15,-21-20 0,21-1 0,0 1 16,0-1-16,0 1 0,-22-1 0,22-20 16,0-1-16,0 0 0,0 1 15,-21-1-15,21-21 0,-21 0 0,0 0 16,21 1-16,0-1 0,-21-21 15,0 0-15,21-21 16,0-1-16,0 1 0,0 0 16,0 0-16,21 0 0,0-22 15,0 22-15,0-21 0,0 21 16,1-22-16,20 22 0,-21 0 0,0 0 16,22 21-16,-22 0 0,0 0 15,0 0-15,0 0 0,0 21 0,1 0 16,-1 0-16,-21 1 0,0 20 0,0-21 15,0 0-15,0 0 0,0 22 16,0-22-16,0 0 0,0 0 0,0 0 16,0 1-16,0-1 0,0 0 15,21-21 1,0-21-16,0 21 16,0-21-16,1-1 0</inkml:trace>
  <inkml:trace contextRef="#ctx0" brushRef="#br0" timeOffset="34844.92">5101 1397 0,'0'0'0,"0"21"16,21-21 0,0 0-16,1-21 15,20 21-15,-21-21 0,0 0 16,0 0-16,22 21 0,-22-22 0,0-20 15,-21 21-15,0 0 0,0 0 16,0-1-16,0 1 0,0 0 16,-21 0-16,0 0 0,0 21 0,-1 0 15,1 0-15,0 0 0,0 21 0,-21 0 16,20 0-16,1 22 0,0-22 16,0 21-16,0-21 0,0 22 0,-1-1 15,22 0-15,0-21 0,0 22 0,0-22 16,0 21-16,0-21 0,0 1 15,0-1-15,43 0 0,-22 0 0,0-21 16,21 0-16,1 0 0,-22 0 0,21 0 16,1 0-16,-1 0 0,0-21 15,1 0-15,20 0 0,-21-1 16</inkml:trace>
  <inkml:trace contextRef="#ctx0" brushRef="#br0" timeOffset="35802.06">5927 1164 0,'0'-21'0,"0"42"0,0-63 15,0 21-15,-22 21 16,1 0-16,0 0 0,0 21 16,0 0-16,0 21 0,-1-20 0,22 20 15,-21-21-15,0 21 0,0 1 16,0-22-16,21 21 0,0 1 0,0-22 16,0 21-16,0-21 0,0 0 0,0 1 15,21-1-15,0 0 16,0 0-16,0-21 0,22 0 0,-22 0 15,0 0-15,21 0 0,-20 0 0,20-21 16,-21 21-16,0-21 0,22 0 16,-22-22-16,0 22 0,0 0 0,0-21 15,-21-1-15,21 1 0,-21 0 0,22-1 16,-22-20-16,0-1 0,0 1 16,21-1-16,-21 1 0,0-1 0,21 22 15,-21 0-15,0-1 0,0 22 0,0 0 16,0 0-16,0 42 15,0 0-15,0 21 0,0-20 16,0 20-16,-21 0 0,21 22 16,-21-22-16,21 22 0,0-22 15,-22 0-15,22 22 0,-21-22 0,21 0 16,0-20-16,-21 20 0,21-21 0,0 21 16,0-20-16,0-1 0,0 0 15,0 0-15,0-42 31,0 0-31,0 0 16,0-1-16,21 1 0,-21 0 16,21-21-16,1 21 0,-1-1 0,0 1 15,0 0-15,0 0 0,0 21 16,1 0-16,-1 0 16,-21 21-1,0 0 1,-21-21-1,-1 0-15,1 21 0,0-21 16,0 0-16,0 0 16,21 22-16,-21-22 15,-1 21-15,1 0 16,21 0-16,0 0 0,0 0 16,0 1-16,0-1 0,0 0 15,0 0-15,0 0 0,21-21 16,1 21-16,-1 1 0,0-22 0,0 0 15,0 21-15,0-21 0,1 0 0,20 0 16,-21 0-16,21 0 0,1-21 16,-22-1-16,21 22 0,1-21 0,-1 0 15,0 21-15,-21-21 0,22 0 0,-22 0 16,0-1-16,0 1 0,0 0 16,1 0-16,-22-21 0,21 20 0,-21 1 15,0 0-15,0 0 0,0 0 16,-21 21-1,-1 0-15,1 21 16,0-21-16,0 21 0,0 0 0,0 0 16,21 1-16,0-1 0,-22 0 15,22 0-15,0 0 0,0 0 0,0 1 16,0-1-16,0 0 0,22-21 16,-22 21-16,42 0 0,-21-21 0,21 21 15,107-21 1,-107 0-16,21 0 0,-20 0 0,-1 0 15,0 0-15,1 0 0,-1 0 0,0 0 16</inkml:trace>
  <inkml:trace contextRef="#ctx0" brushRef="#br0" timeOffset="36284">7683 1312 0,'0'0'0,"0"-21"0,0 0 16,0-21-16,0 21 15,-21-1-15,0 1 0,0 0 0,0 21 16,0 0-16,-22 0 0,22 0 0,0 0 15,0 0-15,-22 21 0,22 0 16,-21 1-16,21-1 0,0 0 0,-22 21 16,22-21-16,0 22 0,0-22 0,21 0 15,0 21-15,0-20 0,0-1 16,0 0-16,0 0 0,0 0 0,21 0 16,0 1-16,0-1 0,0-21 0,1 0 15,-1 0-15,21 0 0,-21 0 16,0 0-16,22 0 0,-22 0 15,21-21-15,-21-1 0,1 1 0,20 0 16,-21 0-16,0 0 0,0-22 0,1 1 16,-1 21-16,0-21 0,0-22 15,0 22-15,0-22 0,-21 1 0,22-22 16,-1 22-16,-21-1 0,0 1 16,0 20-16,0 1 0,0 0 0,0 20 15,0 1-15,0 0 0,-21 21 16,-1 21-16,1 22 15,-21-22-15,21 21 0,0 22 16,-22-22-16,22 21 0,0 1 0,21-1 16,0 1-16,0-1 0,0-20 0,0-1 15,0 22-15,21-22 0,0-21 16,0 21-16,1-20 0,20-1 0,0 0 16,-21 0-16,22 0 0,-1-21 0,-21 0 15,22 0-15,-22 0 0,21 0 16,-21-21-16,0 0 0,1 0 0,-1 0 15</inkml:trace>
  <inkml:trace contextRef="#ctx0" brushRef="#br0" timeOffset="38587.97">9377 826 0,'0'0'0,"21"0"16,-21-22 0,21 22-16,-21-21 15,21 21-15,0-21 16,1 21-16,-1 0 0,0-21 0,0 21 16,0 0-16,0-21 0,22 21 15,-22 0-15,0-21 0,0-1 0,22 22 16,-22-21-16,0 0 15,-21 0-15,0 0 16,-21 0-16,0 21 0,-1-22 16,1 22-16,-21 0 0,21 0 15,-22 0-15,1 0 0,21 0 0,-21 0 16,20 0-16,-20 43 0,21-22 0,0 0 16,0 21-16,21-20 15,0 20-15,0 0 0,0 1 0,0-1 0,0 0 16,0 1-16,0-1 0,0-21 15,21 21-15,0-20 0,0-1 16,0 0-16,0 0 0,1-21 0,20 21 16,-21-21-16,0 0 0,0 0 0,22 0 15,-22 0-15,-42 0 32,0 0-32,-1 0 15,1 0-15,-21 21 0,21-21 16,0 22-16,-1-1 0,-20 0 0,21 0 15,0 21-15,0-20 0,-1-1 0,1 21 16,21-21-16,0 22 16,0-22-16,0 0 0,0 0 0,0 0 15,0 0-15,0 1 0,21-22 0,1 0 16,-22 21-16,21-21 0,0 0 16,21 0-16,-21 0 0,1-21 0,20-1 15,-21 1-15,0 21 0,22-21 0,-22 0 16,21 0-16,-21 0 0,22-1 0,-22 1 15,21-21-15,0 21 0,-20 0 16,20-1-16,0 1 0,-21 0 0,22 0 16,-22 0-16,0 21 0,0 0 0,0 0 15,-21 21 1,0 0-16,0 0 16,0 0-16,0 22 0,0-22 0,0 0 15,-21 0-15,0 0 0,21 1 16,0-1-16,-21 0 0,0-21 0,21 21 15,-21 0-15,21 0 16,0-42 15,21 21-31,0-21 0,0 0 0,0 0 16,0 0-16,1-1 0,-1 1 0,21-21 16,-21 21-16,0-22 0,1 22 15,-22 0-15,21 0 0,-21 0 0,21 0 16,-21 42-1,0 0 1,0 0-16,-21 0 0,21 0 16,-21 1-16,21-1 0,-22 0 0,22 21 15,0-21-15,0 1 0,0-1 0,0 0 16,0 0-16,0 0 0,0 0 16,0 1-16,22-1 0,-1-21 0,0 0 15,0 0-15,0 0 0,22 0 0,-22 0 16,21 0-16,-21 0 0,22-21 0,-22-1 15,21 22-15,0-21 0,-20 0 16,20 0-16,-21-21 0,21 20 0,-20 1 16,-1 0-16,0 0 0,0 0 15,0 0-15,0-1 0,1 1 16,-22 0-16,21 21 0,0 0 16,0 0-1,-21 21-15,0 0 16,21-21 31,0-21-32,-21 0 1,0 0-16,0 0 16,0 0-1,0-1-15,0 1 16,-21 21-1,0 0-15,0 0 0,0 21 16,0 1-16,-1-1 16,1 0-16,0 0 0,0 21 0,0-20 15,0-1-15,-1 21 0,1-21 0,21 22 16,-21-22-16,21 0 0,0 0 0,0 0 16,0 0-16,0 1 0,21-1 15,0 0-15,1 0 0,20-21 0,-21 21 16,21-21-16,1 0 0,20 0 0,-20 0 15,-1 0-15,21 0 16,-20 0-16,-1-21 0,0 21 0,1-21 16,-1 0-16,0 0 0,-20-1 0,-1 1 15,0 0-15,0 0 0,0 0 0,-21 0 16,21-1-16,-21 1 0,0 0 16,0 0-16,0 0 0,-21 21 31,0 21-31,0 0 0,0 0 15,21 0-15,0 1 16,-21-1-16,21 0 0,0 21 0,0-21 16,0 1-16,0-1 0,0 0 15,21 0-15,-21 0 0,21-21 0,0 0 16,21 21-16,-20-21 0,-1 0 16,21 0-16,0 0 0,-20 0 0,20 0 15,0-21-15,1 0 0,-22 21 0,21-21 16,0 0-16,-20 0 0,-1-1 15,21 22-15,-21-21 0,-21 0 0,21 0 16,1 0-16,-22 0 0,0-1 0,21 1 16,0 0-16,-21 0 0,0 0 15,0 42 1,0 0 0,0 0-16,0 0 0,0 1 0,0 20 15,0 0-15,-21-21 0,0 22 0,21-1 16,-22 0-16,22 22 0,0-22 15,-21 1-15,0 20 0,0-21 0,21 22 16,-21-22-16,0 22 0,21-22 0,-22 22 16,1-22-16,21 21 0,-21 1 0,0-1 15,0-20-15,21 20 0,-21-20 0,-1-1 16,1 21-16,21-20 0,-21-22 0,0 21 16,21-21-16,0 22 0,0-22 15,-21 0-15,21 0 0,0-42 31,21 0-15,0 0-16,0 0 0,-21-22 0,21 1 16,1 0-16,-1-1 0,0-20 0,0 20 15,21-20-15,-20-1 0</inkml:trace>
  <inkml:trace contextRef="#ctx0" brushRef="#br0" timeOffset="38848.82">12065 1566 0,'0'0'0,"0"-42"0,21-85 15,-21 106-15,21 0 0,-21 0 0,21-1 16,1 1-16,-1 21 16,0 0-16,0 0 0,0 0 15,0 0-15,1 0 0,-1 21 0,0 1 16,-21-1-16,0 0 0,0 0 0,0 21 16,0-20-16,0-1 0,-21 21 15,0-21-15,-1 22 0,1-22 0,-21 0 16,21 0-16,-22 0 0,22 0 0,0-21 15,0 22-15,0-22 0,42 0 32,0-22-17,0 1-15,22 0 0,-22 0 16,21-21-16</inkml:trace>
  <inkml:trace contextRef="#ctx0" brushRef="#br0" timeOffset="39937.21">12742 889 0,'0'0'0,"0"-42"0,0 21 0,0-1 16,0 1-16,0 42 16,-21 1-16,21-1 15,-21 0-15,21 21 0,-21 1 0,0-1 16,21 0-16,0 22 0,-22-22 16,22 0-16,-21 22 0,21-22 0,0 1 15,0-1-15,0-21 0,0 21 16,0-20-16,0 20 0,0-21 0,0 0 15,21-21-15,1 21 0,-1-21 16,0 0-16,0 0 0,0 0 0,22 0 16,-22 0-16,21-21 0,-21 21 0,0-21 15,22 0-15,-22 0 0,0 0 0,21-1 16,-20 1-16,-1 0 0,0 0 16,-21 0-16,21 0 0,0 21 15,-21-22-15,0 44 16,0-1-16,0 0 15,0 0-15,0 21 0,-21-20 16,21-1-16,0 0 0,0 0 16,0 0-16,0 0 0,0 1 0,0-1 15,0 0-15,21-21 0,0 0 16,1 21-16,-1-21 0,0 0 16,0 0-16,0-21 0,22 21 0,-22-21 15,21 0-15,-21 21 0,0-22 0,22 1 16,-22 0-16,0 0 0,0 0 0,0 0 15,-21-1-15,0 1 0,22 21 16,-22-21-16,21 21 0,-21 21 31,0 0-31,-21 1 0,-1-1 16,22 0-16,0 0 16,0 0-16,0 0 0,0 1 15,0-1-15,22-21 16,-1 0-16,0 0 15,0 0-15,0-21 0,0-1 16,1 1-16,-22 0 16,0 0-16,0 0 0,0 0 15,0-1-15,0 1 0,0 0 0,0 0 16,-22 0-16,1 21 0,21-21 16,-21 21-16,21-22 0,0 1 15,0 0 16,21 0-15,0 21-16,1 0 0,-1 0 0,21 0 16,-21 0-16,22 0 0,-22 0 0,21 0 15,0 0-15,1 0 0,-22 21 16,21 0-16,-21 0 0,1 1 0,-1-22 16,-21 21-16,0 0 0,0 0 0,0 0 15,0 0-15,0 1 0,0-1 0,-21 0 16,21 0-16,-22 0 0,1 0 15,0-21-15,21 22 16,-21-22 0,21-22-1,0 1 1,0 0-16,0 0 16,0-21-16,0 20 0,21 1 0,0-21 15,22 21-15,-22-22 0,21 22 0,-21-21 16,22 21-16,-22 0 0,21 21 0,-21 0 15,0 0-15,1 0 0,-1 0 16,0 0-16,-21 21 0,0 0 0,0 0 16,0 0-16,0 0 0,0 1 0,0 20 15,0-21-15,0 0 0,0 0 0,0 22 16,-21-22-16,21 0 0,-21-21 16,21 21-16,-22 0 0,22 1 15,0-1 1,0-42-1,-21 21-15,21-22 0,-21 1 16,21 0-16,-21 0 0</inkml:trace>
  <inkml:trace contextRef="#ctx0" brushRef="#br0" timeOffset="40106.11">13547 953 0,'0'0'0,"-22"-22"0,-20-20 16,21 42-16,0 0 0,21-21 0,-21 21 15,42 0 1,0 0 0,0 0-16,0 0 0,0 0 15,1 0-15</inkml:trace>
  <inkml:trace contextRef="#ctx0" brushRef="#br0" timeOffset="40296">12446 1185 0,'0'0'0,"-42"22"0,-1-22 0,22 0 0,0 21 15,42-21 1,0 0-16,22 0 0,-1 0 16,0 0-16,22-21 0,-22 21 0,22-22 15,20 22-15,-41 0 0,20 0 0,-21-21 16,1 21-16,-22 0 0,-63 0 15,20 0-15</inkml:trace>
  <inkml:trace contextRef="#ctx0" brushRef="#br0" timeOffset="40872.56">2349 2286 0,'0'0'15,"-21"-21"-15,0 21 0,0 0 0,0-21 16,42 21-1,0 0-15,43 0 0,-22-21 0,43 21 16,-1 0-16,22-22 16,0 22-16,21-21 0,21 21 0,0-21 15,22 21-15,20-21 0,22 0 0,-1 21 16,1-21-16,21-1 0,0 22 0,0-21 16,-1 21-16,-20 0 0,0 0 15,-22 0-15,1 0 0,-1 0 0,-42 0 16,1 0-16,-1 0 0,-42 0 0,-1 0 15,-20 0-15,0 0 0,-43 0 16,22 0-16,-43 0 0,21 0 0,-21 0 16,0 0-16,1 0 0,-1 0 47,0-21-47</inkml:trace>
  <inkml:trace contextRef="#ctx0" brushRef="#br0" timeOffset="41384.78">9080 2159 0,'-63'0'0,"126"0"0,-168 0 0,41 0 15,22 0-15,-1 0 0,22 0 0,-21 0 16,21 0-16,42 0 15,0 0 1,43 0-16,-1 0 0,22 0 0,-1 21 16,22-21-16,21 0 0,21 0 0,22 0 15,20 21-15,1-21 0,20 0 0,1 0 16,21 22-16,0-22 0,0 0 16,-1 0-16,22 0 0,-21 0 0,0 0 15,-21 21-15,-1-21 0,1 0 0,-21 0 16,-1 0-16,-42 0 0,0 0 0,-21 0 15,-21 0-15,-21 0 0,0 0 16,-22 0-16,1 0 0,-22-21 0,0 21 16,-21 0-16,1 0 0,-1-22 0,0 22 15,-42 0 17,-22 0-32,1 0 15,-21 0-15,-1 0 0</inkml:trace>
  <inkml:trace contextRef="#ctx0" brushRef="#br0" timeOffset="44340.08">1333 3662 0,'22'0'62,"-1"-21"-62,0 0 16,0-1-16,0 1 0,22 0 16,-22 0-16,0 0 0,0 0 15,21-22-15,-20 22 0,-1-21 0,-21 21 16,0-22-16,0 1 0,0 21 0,0 0 15,0-22-15,0 22 0,-21 21 16,-1 0-16,1 0 0,0 0 0,-21 0 16,-1 21-16,22 0 0,-21 1 15,21 20-15,0-21 0,-1 21 0,22 1 16,0-1-16,0 0 0,0 1 16,0-1-16,0-21 0,0 22 0,22-22 15,-1 21-15,0-21 0,0-21 16,0 21-16,0 1 0,1-22 15,-1 0-15,0 0 0,0 0 16,21 0-16,-20 0 0,-1 0 0,0-22 16,21 1-16,-21 0 0,22 0 0,-22 0 15,21 0-15,1-22 0,-22 22 16,21 0-16,0-21 0,-20 20 0,20 1 16,-21 0-16,0 0 0,0 0 15,1 21-15,-1 0 0,-21 21 16,21 0-16,-21 21 15,0-20-15,0-1 0,0 21 0,0-21 16,0 0-16,-21 22 0,0-22 16,21 0-16,0 0 0,-22 0 15,1 1-15,21-1 0,0 0 16,21-42 15,1 0-31,-1-1 0,21 1 16,-21 0-16,0 0 0,1 0 15,-1-22-15,0 22 0,0 0 0,0-21 16,-21 21-16,0-1 0,0-20 16,0 21-16,0 0 0,0 0 0,0-1 15,-21 22 1,21 22-16,0-1 16,-21 21-16,21-21 0,0 22 0,0-22 15,0 21-15,0 0 0,0-20 0,0 20 16,0-21-16,0 21 0,21-20 15,0-1-15,0 0 0,1 0 0,-1 0 16,21 0-16,-21-21 0,22 0 16,-22 0-16,21 0 0,-21 0 0,22 0 15,-22 0-15,21-21 0,-21 0 0,22 0 16,-22 0-16,0 21 0,0-43 16,0 22-16,0 0 0,1 0 0,-1-21 15,0 20-15,-21-20 0,21 21 0,0-21 16,0 20-16,1 1 15,-1 21-15,-21-21 0,21 21 16,0 0-16,-21 21 0,0 0 16,0 1-16,0-1 15,0 0-15,21 0 16,0-21 0,1 0 15,-22-21-31,0 0 0,0 0 15,0-1-15,0 1 16,0 0-16,0 0 0,-22 0 16,1 21-16,0 0 15,0 0-15,0 0 16,0 0-16,-1 21 0,1 0 0,0 0 16,0 0-16,0 22 0,0-22 15,-1 21-15,1-21 0,0 22 0,21-1 16,0-21-16,0 22 0,0-22 0,0 0 15,0 21-15,0-21 0,21 1 16,0-1-16,1-21 0,20 21 0,-21-21 16,21 0-16,1 0 0,-1 0 0,0 0 15,1 0-15,-1 0 0,22 0 16,-22-21-16,21 0 0,1-1 0,-22 1 16,1 0-16,-1 0 0,0 0 15,1 0-15,-22-1 0,0 1 16,-21 0-16,0-21 0,0 21 0,0-1 15,0-20-15,0 21 0,-21 0 0,21 0 16,-21 21-16,-1 0 0,1 0 16,0 0-16,0 21 15,21 0-15,-21 0 0,21 21 0,0-20 16,0-1-16,0 0 0,0 0 16,0 21-16,21-20 0,0-1 0,-21 0 15,21-21-15,0 21 0,1 0 0,-1-21 16,0 0-16,21 0 0,-21 0 15,1 0-15,20 0 0,-21 0 16,21-21-16,1 0 0,-22 21 0,21-21 16,-21 0-16,1-1 0,-1 1 0,0 0 15,0 0-15,0 0 0,-21 0 16,0-1-16,0 1 0,0 0 0,0 0 16,0 0-16,0 42 15,-21 0-15,21 0 16,-21 0-16,21 22 0,-21-1 15,21-21-15,0 43 0,0-22 16,0 0-16,0 22 0,0-1 0,0 22 16,0-21-16,0 20 0,0 1 0,0 0 15,0 20-15,0-20 0,0 21 16,0 0-16,0 0 0,-21-1 0,-1 1 16,1-21-16,21 0 0,-21-1 0,21-20 15,-21-1-15,21 1 0,-21-22 0,21 0 16,0-20-16,0-44 15,0 1-15,0 0 16,0-21-16,0-1 0,0-20 0,0-1 16,0 1-16,21-1 0,-21-20 0,0-1 15,21-21-15,-21 22 0</inkml:trace>
  <inkml:trace contextRef="#ctx0" brushRef="#br0" timeOffset="44603.93">3958 4001 0,'0'0'0,"0"-85"0,0 21 0,21-105 16,-21 106-16,21 20 15,1 1-15,-22 21 0,21 0 16,0-1-16,0 1 0,0 21 0,0 0 16,22 0-16,-22 0 0,0 21 0,21 1 15,-20 20-15,-1-21 0,0 21 16,0-20-16,-21 20 0,0 0 0,0-21 16,0 22-16,-21-1 0,-21-21 0,20 22 15,1-22-15,-21 21 16,21-21-16,0 0 0,-22 1 0,22-1 15,0-21-15,0 0 16,21-21 0,0-1-16,0 1 0,21 0 15,0-21-15,0-1 0,0 1 0,1 0 16,-1-1-16,0-20 0</inkml:trace>
  <inkml:trace contextRef="#ctx0" brushRef="#br0" timeOffset="45716.31">4657 2963 0,'0'0'0,"0"-21"0,0 0 0,0 42 32,0 0-32,0 22 15,-22-22-15,1 21 0,0 1 0,21 20 16,0-21-16,-21 22 0,0-1 0,21-20 16,0 20-16,0 1 0,0-22 15,0 22-15,0-22 0,0 0 0,0-21 16,0 22-16,0-22 0,0 0 0,21 0 15,0 0-15,0 1 0,0-22 16,1 0-16,-1 0 0,0 0 0,0 0 16,21-22-16,-20 1 0,20 0 0,-21 0 15,21 0-15,1-22 0,-22 22 0,21-21 16,-21 0-16,1-1 16,-1 1-16,0 21 0,0-22 0,-21 22 15,0 0-15,0 0 0,0 0 0,0 42 16,0 0-1,0 0-15,0 22 0,0-22 16,-21 21-16,21 0 0,-21-20 0,21 20 16,-21 0-16,21-21 0,0 22 0,0-22 15,0 0-15,0 0 0,0 0 0,0 1 16,0-1-16,21-21 0,0 0 16,0 0-16,0 0 0,0 0 0,1 0 15,-1 0-15,0-21 0,21-1 16,-21 22-16,22-21 0,-22 0 0,0 0 15,0 0-15,0 0 0,1-1 16,-1-20-16,-21 21 0,0 0 0,21 0 16,-21-1-16,0 44 31,-21-1-31,21 0 16,0 0-16,-21 0 0,21 0 0,0 1 15,0-1-15,0 0 0,0 0 16,0 0-16,0 0 15,21-21-15,0 0 16,0 0-16,0 0 16,0 0-16,1 0 0,-1-21 0,0 0 15,0 21-15,-21-21 0,0 0 0,0 0 16,0-1-16,0 1 16,0 0-16,0 0 0,0 0 0,-21 0 15,0-1-15,0 1 0,-1 0 0,1 21 16,21-21-16,-21 21 0,21-21 15,0 0-15,0-1 16,21 1 0,0 0-16,1 21 0,-1-21 0,0 21 15,0-21-15,0 21 0,0 0 16,1 0-16,20 0 0,-21 0 16,0 0-16,22 21 0,-22 0 0,0 0 15,21 0-15,-21 1 0,1-1 0,-22 21 16,21-21-16,-21 22 0,21-22 15,-21 21-15,0-21 0,0 0 0,0 22 16,0-22-16,0 0 0,0 0 0,0 0 16,0 1-16,0-1 0,-21-21 15,0 0 1,21-21 0,0-1-16,0 1 15,0 0-15,21 0 0,0-21 0,0 20 16,0-20-16,0 0 0,1-22 15,20 22-15,-21 0 0,0-1 16,22 1-16,-22 0 0,21 20 0,-21 1 16,0 21-16,22 0 0,-22 0 0,0 21 15,0 1-15,0 20 0,-21-21 16,0 0-16,0 22 0,0-22 0,0 21 16,0-21-16,0 22 0,0-22 0,0 0 15,0 0-15,0 0 0,0 0 0,0 1 16,0-1-16,-21-21 0,21 21 15,-21-21-15,0 0 0,0 0 16,0 0-16,-1 0 16,1 0-16,0 0 0,0-21 15,0 0-15,0-1 0,-1 1 0</inkml:trace>
  <inkml:trace contextRef="#ctx0" brushRef="#br0" timeOffset="45892.72">6096 2942 0,'0'-21'16,"-21"21"15,21 21 1,-21-21-32,-1 0 15,1 0-15,0 21 0,0-21 16</inkml:trace>
  <inkml:trace contextRef="#ctx0" brushRef="#br0" timeOffset="46084.62">4530 3344 0,'0'0'0,"-43"22"0,22-1 16,0-21-16,21 21 15,21-21-15,0 0 16,0 0-16,22 0 0,-1-21 15,0 0-15,1 21 0,20-22 0,-20 22 16,20-21-16,-21 21 0,22-21 16,-1 0-16,-20 21 0,-1-21 0,0 21 15,1-21-15</inkml:trace>
  <inkml:trace contextRef="#ctx0" brushRef="#br0" timeOffset="46792.07">8255 3006 0,'0'0'0,"42"-21"0,43-43 16,-43 22-16,-21 21 15,1-1-15,-1-20 0,0 21 16,-21-21-16,0 20 0,0-20 0,0 21 15,-21 0-15,0 0 0,-22-1 0,22 1 16,-21 21-16,-1 0 0,1 0 16,0 21-16,-1-21 0,1 43 0,0-1 15,-22 0-15,22 1 0,0 20 0,-1 1 16,1-1-16,0 1 0,-1 20 16,1 1-16,21 0 0,0-22 15,-1 22-15,22-22 0,0 1 0,0-22 16,0 1-16,0-1 0,22 0 0,-1-21 0,21 1 15,0-1-15,1 0 16,-1-21-16,22 0 0,-22 0 0,21 0 16,1-21-16,-1 0 0,-20-1 0,20 1 15,1 0-15,-1-21 0,1-1 0,-22 22 16,22-21-16,-43-22 0,21 22 16,-21-21-16,0 20 0,-21-20 0,0-1 15,0 1-15,-21-1 0,0 1 0,-21-1 16,21 22-16,-22-22 0,1 22 0,0 0 15,-1-1-15,22 22 16,-21 0-16,-1 21 0,1 0 0,-21 0 16,20 21-16,1 0 0,0 22 0,-1-22 15,1 21-15,21 1 0,0-1 16,-1 21-16,1-20 0,21-1 0,0 22 16,0-22-16,0 0 0,21 22 0,1-22 15,-1 0-15,21 1 0,0-22 0,-20 0 16,20 0-16,0 0 0,22 1 15,-22-22-15,22 0 0</inkml:trace>
  <inkml:trace contextRef="#ctx0" brushRef="#br0" timeOffset="48784.82">9123 3133 0,'0'0'0,"0"-21"0,-21-43 16,-1 64-16,1 0 0,0 0 0,0 0 15,0 0-15,0 21 0,-1-21 16,1 43-16,0-22 0,0 0 0,0 21 16,0-21-16,21 22 0,0-1 0,0-21 15,0 22-15,0-1 0,0-21 0,0 21 16,0-20-16,0-1 0,21 0 16,0 0-16,21 0 0,-21 0 0,1-21 15,20 0-15,-21 22 0,21-22 16,1 0-16,-22 0 0,21 0 0,-21 0 15,1 0-15,-1-22 0,21 1 16,-21 0-16,0 0 0,-21 0 16,22 0-16,-22-1 0,0 1 0,21 0 15,-21-21-15,21 21 0,-21-22 0,21 22 16,-21-21-16,0 21 0,21-22 16,-21 22-16,21 0 0,1 0 0,-1 0 15,0-1-15,0 1 0,0 21 16,0 0-16,1 0 0,-1 0 0,0 0 15,-21 21-15,21 1 16,-21-1-16,0 0 16,0 0-16,0 0 0,0 0 0,0 1 15,0-1 1,0-42 15,0-1-31,0 1 16,0 0-16,0 0 0,0 0 15,-21 0-15,21-1 16,-21 22-16,0 0 0,-1 0 0,1 0 16,0 0-16,0 0 0,0 22 15,0-1-15,-1 0 0,22 0 0,-21 0 16,0 22-16,0-1 16,21-21-16,-21 21 0,21 1 0,0-22 15,0 21-15,0-21 0,0 22 0,0-22 16,0 0-16,0 0 0,21 0 0,0 1 15,0-22-15,0 21 0,1-21 16,-1 0-16,21 0 0,-21 0 0,22 0 16,-1 0-16,0 0 0,1 0 0,-22 0 15,21-21-15,-21-1 0,22 22 0,-22-21 16,0 0-16,21-21 0,-21 21 16,1-1-16,-22-20 0,21 0 15,-21 21-15,21-22 0,-21 1 0,21 21 0,-21 0 16,0-1-16,0 1 0,0 0 15,0 42 1,0 0-16,0 1 16,-21-1-16,21 21 0,-21-21 0,21 22 15,0-1-15,-21-21 0,21 0 0,0 22 16,0-22-16,0 0 0,0 0 16,0 0-16,21 0 0,0 1 0,0-22 15,0 0-15,22 21 0,-22-21 0,21 0 16,-21 0-16,0 0 0,22 0 0,-22 0 15,0-21-15,21-1 0,-20 22 16,-1-21-16,0 0 0,0 0 0,0 0 16,-21 0-16,0-1 0,21 1 15,-21-21-15,22 21 0,-22-22 0,0 22 16,0-21-16,0 21 0,0 0 0,0-1 16,0 1-16,0 42 31,0 1-31,0-1 0,-22 21 0,22-21 15,-21 0-15,0 22 0,21-22 0,0 21 16,0-21-16,0 1 0,0-1 16,0 0-16,0 0 0,0 0 15,0 0-15,21-21 0,0 22 0,1-22 16,-1 0-16,0 0 0,0 0 0,0 0 16,0 0-16,1-22 15,20 1-15,-21 21 0,0-21 0,22 0 16,-22 0-16,0 0 0,0-1 0,0 1 15,0 0-15,-21 0 0,22-21 0,-22 20 16,0 1-16,0 0 0,0 0 16,0 0-16,-22 21 15,22 21 1,0 0-16,0 0 0,0 0 16,0 1-16,0-1 0,0 0 15,0 0-15,0 0 0,22 0 16,-22 1-16,21-1 0,0 0 15,0 0-15,0 0 16,0-21-16,1 0 0,-1 21 16,0-21-16,0 0 0,21 0 15,-20 0-15,-1 0 0,0 0 0,0 0 16,21 0-16,-20-21 0,-1 21 0,21-21 16,-21 21-16,22-21 0,-22 0 0,0 21 15,0-21-15,21-1 0,-42 1 0,22-21 16,-22 21-16,0 0 0,21-1 15,-21 1-15,0 0 0,0 0 16,-21 21-16,-1 0 16,1 0-16,0 0 0,21 21 0,-21 0 15,0 0-15,0 1 0,21-1 16,0 0-16,0 0 0,-22 0 0,22 0 16,0 1-16,0-1 0,0 0 0,0 0 15,0 0-15,22 0 0,-1 1 16,0-22-16,0 0 0,0 0 0,0 0 15,1 21-15,-1-21 0,21 0 16,-21 0-16,0 0 0,22 0 0,-22 0 16,21-21-16,1 21 0,-1-22 0,-21 1 15,21 21-15,1-21 0,-22 0 16,21 21-16,1-21 0,-22 0 0,0-1 16,21 1-16,-21 0 0,1-21 15,-22 21-15,0-22 0,0 22 0,0 0 16,0-21-16,0 20 0,0 1 0,0 0 15,-22 21-15,22-21 0,-21 21 16,0 0-16,0 21 0,0 0 16,0-21-16,-1 21 0,1 1 15,0 20-15,0-21 0,0 0 0,0 22 16,21-22-16,-22 0 0,22 0 0,-21 21 16,21-20-16,0-1 0,0 0 0,0 0 15,0 0-15,21-21 16,1 0-16,-1 0 0,0 0 15,21 0-15,-21 0 0,1 0 0,20 0 16,-21-21-16,0 0 0,22 0 0,-22 0 16,0-1-16,0 1 0,0 0 15,0-21-15,1-1 0,-1 1 0,-21 0 16,21-22-16,0 22 0,0-22 0,-21 1 16,21 21-16,1-22 0,-22 22 0,21-1 15,-21 1-15,0 21 0,0 0 0,0 0 16,0 42-1,-43 0-15,22 21 0,0 1 0,0-1 16,0 0-16,21 22 0,-21-22 16,-1 22-16,22-1 0,-21-21 0,21 22 15,0-22-15,0 1 0,0-1 0,0 0 16,0-21-16,21 22 0,1-22 16,-1-21-16,0 21 0,0 0 0,0-21 15,0 0-15,1 0 0,-1 0 16,0 0-16,0-21 0,-21 0 0,21 0 15</inkml:trace>
  <inkml:trace contextRef="#ctx0" brushRef="#br0" timeOffset="49720.59">14753 3556 0,'0'-21'0,"21"0"0,-21 0 15,0-1-15,21-20 0,-21 21 16,0-21-16,0-1 0,0 1 0,0 0 16,0-1-16,-21 1 0,0 0 0,0 20 15,0-20-15,-22 21 0,22 0 0,0 21 16,-21 0-16,-1 0 0,22 0 15,-21 21-15,21 0 0,-22 21 0,22-20 16,-21 41-16,21-21 0,0 1 0,-1 20 16,1-20-16,0-1 0,21 0 15,0 1-15,0-1 0,0-21 0,0 0 16,0 0-16,42 1 0,-20-1 16,-1-21-16,0 0 0,21 0 0,-21 0 15,22 0-15,-1-21 0,0-1 0,-20 1 16,20 0-16,0-21 0,-21 21 0,1-1 15,-1-20-15,0 0 0,0 21 16,-21-22-16,21 1 0,-21 0 0,0-1 16,0 1-16,0 0 0,0 20 15,0-20-15,0 21 0,0 42 32,0 0-32,0 0 0,0 22 15,0-22-15,0 21 0,0 1 0,0-22 16,0 21-16,0 0 0,0-20 0,21 20 15,-21-21-15,22 0 0,-1 0 16,0 1-16,0-1 0,0-21 0,0 0 16,22 0-16,-22 0 0,21 0 0,-21-21 15,22 21-15,-1-22 0,0 1 0,1 0 16,-1 0-16,0 0 0,-20-22 16,20 1-16,0 21 0,-21-21 15,1-1-15,-1-20 0,0 20 0,0 1 16,0-21-16,0 20 0,-21-20 0,0 20 0,22-20 15,-1 21-15,-21-1 0,0 1 16,0 0-16,0 20 0,0 1 16,0 42-1,0 1-15,-21-1 0,21 21 0,-22 0 16,1 1-16,0 20 0,21-20 16,-21 20-16,21-21 0,-21 22 0,21-22 15,-21 1-15,21-1 0,0 0 0,0 1 16,0-1-16,0-21 0,0 0 0,21 0 15,0 1-15,0-1 0,0-21 16,0 21-16,1-21 16,-1 0-16,-21-21 15,21 0-15,-21-1 0,0 1 16</inkml:trace>
  <inkml:trace contextRef="#ctx0" brushRef="#br0" timeOffset="49896.49">15473 2963 0,'-21'0'16,"42"0"0,0 0-16,0 0 15,0 0-15,0 0 0,22 0 0,-1 0 16,-21 0-16,43-21 16,-22 21-16,22 0 0,-1 0 0,22 0 15,-22-21-15,22 21 0,-22-21 0,22 0 16,0 21-16</inkml:trace>
  <inkml:trace contextRef="#ctx0" brushRef="#br0" timeOffset="50152.34">17505 2477 0,'0'0'0,"-43"-22"15,22 22-15,0 22 16,0-22-16,0 42 0,0-21 15,-1 21-15,1 1 0,0-1 0,0 22 16,0-22-16,0 21 0,21-20 0,0 20 16,-22-20-16,22 20 0,-21-21 15,21 22-15,0-22 0,0 1 0,0-1 16,0 0-16,0-21 0,0 22 0,0-22 16,0 0-16,0 0 0,0 0 0,0 1 15,-21-22-15,0 0 16,0 0-16</inkml:trace>
  <inkml:trace contextRef="#ctx0" brushRef="#br0" timeOffset="50888.43">16870 3239 0,'0'0'0,"0"-22"0,0 1 16,0 0-16,0 0 0,21 21 0,0-21 16,0 21-16,0-21 0,1 21 15,20-22-15,0 1 0,1 21 0,20-21 16,1 21-16,-1-21 0,1 0 0,-1 0 15,22-1-15,-22 1 0,1 0 0,20-21 16,-41 21-16,20-22 0,-20 22 16,-22-21-16,21-1 0,-21 22 15,-21-21-15,0 21 0,0-22 0,0 22 16,0 0-16,-21 21 16,0 0-16,0 21 15,0 0-15,-1 22 0,1-1 0,0 0 16,0 1-16,0-1 0,21 22 0,-21-22 15,21 0-15,-22 22 0,22-22 16,0 0-16,-21 1 0,21-1 0,0 0 16,-21 1-16,21-22 0,0 0 0,-21 0 15,21 0-15,0 1 0,0-1 0,0-42 47,0-1-31,21 1-16,0 0 0,0 0 0,1-21 15,-1 20-15,0 1 0,0-21 16,0 21-16,0 0 0,1-1 0,-1 1 16,0 0-16,0 0 0,0 21 0,-21 21 31,0 0-31,0 0 0,0 1 16,0-1-16,0 21 0,0-21 0,0 0 15,0 1-15,0-1 0,0 21 0,21-21 16,1-21-16,-1 21 0,-21 1 0,21-22 15,21 0-15,-21 21 0,1-21 16,-1 0-16,21 0 0,0 0 16,-20 0-16,20-21 0,0 21 0,1-22 15,-22 1-15,21 0 0,-21 0 0,0 0 16,1 0-16,-1-22 0,-21 1 0,21 21 16,-21-22-16,21 1 0,-21 21 15,0-21-15,0 20 0,0 1 0,-21 21 16,0 0-16,0 0 15,-1 21-15,1 1 0,21-1 0,0 21 16,-21-21-16,21 0 0,0 22 16,0-22-16,0 0 0,0 0 0,0 0 15,0 1-15,21-1 0,0 0 16,1-21-16,-1 0 0,0 21 0,0-21 16,21 0-16,-20 0 0,-1 0 15,21-21-15,-21 21 0,0-21 0</inkml:trace>
  <inkml:trace contextRef="#ctx0" brushRef="#br0" timeOffset="52236.23">20235 3408 0,'0'0'16,"-21"0"-16,0 0 15,21-21 1,0 0-16,21-1 0,0 1 15,0 0-15,1-21 0,20 21 0,0-22 16,1 1-16,-1 0 0,0-1 16,1 1-16,-1-22 0,0 1 15,1 21-15,-22-22 0,0 22 0,-21-1 16,0 1-16,0 0 0,-21 21 0,-22-1 16,1 1-16,21 21 0,-21 0 0,-1 21 15,1 1-15,0-1 0,20 0 16,1 0-16,0 0 0,21 22 0,0-22 15,0 21-15,21-21 0,0 22 0,1-1 16,20-21-16,-21 21 0,21-20 16,1 20-16,-22-21 0,21 0 0,-21 22 15,1-22-15,-22 0 0,0 21 0,0-21 16,0 1-16,0-1 0,0 0 16,0 0-16,-22 0 0,22 0 15,22-21 1,-1 0-1,0-21-15,0 21 0,0-21 0,22 0 16,-1 0-16,-21 0 0,21-1 16,1-20-16,-22 21 0,21 0 0,1-22 15,-22 22-15,0-21 0,0 21 0,0 0 16,0-22-16,1 22 0,-22 0 0,0 0 16,0 42 15,-22 0-31,22 0 15,-21 0-15,0 1 0,21-1 0,0 0 16,0 0-16,-21 0 0,21 0 0,0 1 16,-21 20-16,21-21 0,0 0 15,0 0-15,0 1 0,21-22 16,0 21-16,0-21 0,0 0 16,1 0-16,-1 0 0,0 0 0,0-21 15,0 21-15,22-22 0,-22 1 16,21 21-16,-21-21 0,22 0 0,-22 0 15,0 0-15,0-1 0,-21 1 16,0 0-16,21 0 0,-21 0 0,21 0 16,-21 42 15,-21 0-31,21 0 0,-21 0 16,21 0-16,-21 1 0,21-1 0,0 0 15,0 0-15,0 0 0,0 0 16,0 1-16,0-1 0,21-21 0,0 0 15,0 21-15,1-21 0,-1 0 0,0 0 16,21 0-16,-21 0 0,22 0 0,-22-21 16,0 0-16,21 21 0,-20-22 15,-1 1-15,0 0 0,0 0 16,-21 0-16,0 0 0,21-1 0,-21 1 16,0 0-16,21 0 0,-21 0 0,0 0 15,0-1-15,0 44 31,0-1-31,0 0 0,-21 0 16,21 0-16,-21 0 0,21 1 0,-21-1 16,21 0-16,-21 0 0,21 0 0,0 0 15,0 1-15,-21-22 0,21 21 16,-22-21-16,22-21 47,0-1-32,0 1-15,22 0 0,-1 0 0,0 0 16,0 0-16,0-1 0,0-20 0,1 21 16,-1 0-16,21-22 0,0 22 0,-20 0 15,20 0-15,0 21 0,1 0 16,-1 0-16,-21 0 0,21 21 0,-20 0 16,-1-21-16,-21 43 0,0-22 0,0 0 15,0 0-15,0 0 0,0 22 0,0-22 16,0 0-16,-21 0 0,-1 0 15,1 0-15,21 1 0,0-1 16,43-42 31,-22-1-31</inkml:trace>
  <inkml:trace contextRef="#ctx0" brushRef="#br0" timeOffset="53676.22">22966 3196 0,'0'-21'47,"0"0"-32,21 21-15,0-21 0,0 0 0,0-1 16,1 22-16,-1-21 0,-21 0 0,42-21 15,-21 21-15,0-1 0,-21-20 16,22 0-16,-1-1 0,0 1 0,-21-21 16,0-1-16,21 1 0,0-1 0,-21 1 15,21 20-15,-21-20 0,0 20 0,0 1 16,0 0-16,0 21 0,-21 42 31,0 0-31,0 21 16,0-21-16,0 43 0,-1-22 15,1 22-15,0-22 0,21 22 0,-21-1 16,0-21-16,21 22 0,-21-1 0,21-20 16,0-1-16,0 0 0,0 1 0,0-1 15,0 0-15,0-20 0,21-1 16,0 21-16,0-21 0,0 0 0,0-21 16,1 22-16,-1-22 0,21 0 0,-21 0 15,0 0-15,1 0 0,-1-22 16,0 1-16,0 0 0,0 0 0,0 0 15,1 0-15,-1-1 0,0 1 16,0-21-16,0 21 0,-21 0 0,21-22 16,1 22-16,-22 0 0,0 0 15,0 42 1,0 0 0,-22 0-16,22 0 0,-21 1 0,21-1 15,0 0-15,-21 0 0,21 0 16,0 0-16,0 1 0,0-1 0,21 0 15,0 0-15,1-21 0,20 0 16,-21 0-16,0 0 0,0 0 0,1 0 16,-1 0-16,0 0 0,0 0 15,0-21-15,0 21 0,1-21 16,-1 0-16,-21-1 0,21 1 16,0 0-16,-21 0 0,21-21 0,-21 20 15,0 1-15,21 21 0,-21-21 16,0 42-1,0 0 1,-21 1-16,21-1 0,0 0 0,-21 0 16,0 0-16,21 0 0,-21-21 15,21 22-15,0-1 0,0 0 0,0 0 16,-21-21-16,21 21 16,0-42 15,0 0-16,21 0-15,0 0 0,0 21 16,0-22-16,0 1 0,1 0 0,20 0 16,-21 0-16,21-22 0,1 22 15,-22 0-15,0 21 0,0-21 0,0 21 16,1 0-16,-1 0 0,-21 21 16,0 0-16,0 0 15,0 1-15,0-1 0,-21 0 16,21 0-16,0 0 0,0 0 0,0 1 15,0-1-15,-22-21 0,22 21 0,0 0 16,-21 0 0,21-42 15,21 0-31,1 0 16,-1 0-16,0-1 0,0 1 15,0 0-15,0-21 0,22 21 16,-22-1-16,21 1 0,-21 0 0,1 0 15,20 0-15,-21 21 0,0 0 0,-21 21 32,0 0-32,0 0 15,0 0-15,-21 1 0,21-1 16,0 0-16,-21 0 0,21 0 16,0 0-16,0 1 0,0-1 15,0 0-15,0 0 0,0 0 16,21 0-16,0-21 0,0 22 15,1-22-15,-1 0 0,0 0 16,0 0-16,21 0 0,-20 0 0,-1-22 16,0 1-16,0 21 0,0-21 15,0 0-15,1 0 0,-1 0 0,0-1 16,-21 1-16,21 0 0,-21-21 0,21 21 16,-21-1-16,0 1 0,-21 42 31,0-21-31,0 22 15,0-1-15,-1 0 0,1 21 16,21-21-16,0 1 0,0-1 0,-21 0 16,21 0-16,0 0 0,0 0 15,0 1-15,21-1 16,0-21 0,1 0-16,-1 0 0,0-21 15,0-1 1,-21 1-16,21 0 0,-21 0 15,0 0-15,0 0 0,0-22 16</inkml:trace>
  <inkml:trace contextRef="#ctx0" brushRef="#br0" timeOffset="53896.1">24532 2434 0,'0'0'0,"-21"0"0,-21-21 15,20 0-15,1 21 16,21-21-16,0 42 63,-21 0-48,0-21 1,-21 0-16</inkml:trace>
  <inkml:trace contextRef="#ctx0" brushRef="#br0" timeOffset="54123.97">22796 2709 0,'0'0'0,"-42"0"0,0 22 16,21-22-16,-1 0 0,1 0 0,42 0 31,1 0-16,20 0-15,0 0 0,1 0 0,-1 0 16,0 0-16,22 0 0,-1-22 0,-20 22 16,20 0-16,-21 0 0,1 0 0,-1 0 15,0 0-15,-20 0 0,20 0 16,-63 0 0,-22 0-16</inkml:trace>
  <inkml:trace contextRef="#ctx0" brushRef="#br0" timeOffset="55988.4">1312 5080 0,'-21'-21'0,"21"0"0,-21 0 16,0-1-16,21 1 0,0 0 0,-21 0 16,21-21-16,-22 20 0,1 1 15,21 0-15,0 42 32,0 0-32,0 22 0,0-1 15,0 0-15,0 1 0,0-1 16,21 22-16,-21-22 0,0 0 0,0 22 15,0-22-15,0-21 0,0 22 16,0-1-16,0-21 0,0 0 0,-21 0 16,21 1-16,21-22 31,1 0-31,-1-22 16,0 1-16,0-21 0,0 21 0,0 0 15,1-22-15,-1 22 0,21-21 0,-21-1 16,0 22-16,1 0 15,-1-21-15,0 42 0,-21-21 0,21 21 16,0 21 0,-21 0-16,0 0 0,0 21 15,21-20-15,-21-1 0,22 21 16,-22-21-16,21 0 0,-21 22 0,0-22 16,21 0-16,0 0 0,0 0 15,0-21-15,1 22 16,-1-22-16,0 0 0,0 0 15,0-22-15,0 1 16,1 21-16,-1-21 0,0 0 16,0 0-16,-21 0 0,21-1 0,0-20 15,1 21-15,-22 0 0,0-22 16,21 1-16,-21 0 0,0-1 0,0 22 16,0-21-16,0 0 0,0-1 15,0 22-15,0 0 0,0 0 0,0 42 31,0 0-31,0 21 0,0-20 0,0 20 16,0 0-16,0-21 0,0 22 0,0-1 16,0-21-16,0 22 0,21-22 15,-21 0-15,21 21 0,0-21 16,0 1-16,1-22 0,-1 0 16,0 0-16,0 0 0,0 0 15,0 0-15,22 0 0,-22-22 0,0 22 16,21-21-16,-20 0 0,20 0 15,-21 0-15,0-22 0,0 22 0,1-21 16,-22 0-16,0 20 0,21-20 0,-21-21 16,0 20-16,0 1 0,0 0 15,0-1-15,0 1 0,0 0 0,0 20 16,0-20-16,0 63 31,0 0-31,0 22 0,0-1 0,0 0 0,0 1 16,0-1-16,-21 22 15,21-22-15,-22 0 0,22 22 0,-21-22 16,21 0-16,-21-20 0,0 20 0,21-21 16,0 0-16,0 0 0,0 1 15,-21-22-15,21 21 0,21-42 32,0-1-32,0 1 15,0 0-15,1-21 0,-1 21 0,0-1 16,0-20-16,0 0 0,0 21 15,1-22-15,-22 22 0,21 0 16,0 0-16,-21 0 0,21 21 0,-21 21 16,0 0-16,0 0 15,21 0-15,-21 22 0,0-22 0,0 21 16,0-21-16,0 22 0,0-22 0,0 0 16,0 0-16,21 0 0,-21 0 15,22-21-15,-1 22 0,0-22 16,0 0-16,0 0 0,0 0 15,1 0-15,-1 0 0,0-22 16,0 1-16,0 21 0,0-21 0,1 0 16,-1 0-16,-21 0 0,21-1 0,-21-20 15,21 21-15,-21 0 16,21-22-16,-21 22 0,0 0 0,0 0 16,0 42-1,0 0 1,0 0-16,0 1 0,0-1 0,0 0 15,-21 0-15,21 0 0,-21 0 0,21 1 16,0-1-16,0 0 16,-21-21-1,21-21 1,0 0 0</inkml:trace>
  <inkml:trace contextRef="#ctx0" brushRef="#br0" timeOffset="56157.3">2984 4847 0,'0'0'0,"-21"-63"16,0 63-16,42 21 62,0-21-46,1 21-16,-22 0 0</inkml:trace>
  <inkml:trace contextRef="#ctx0" brushRef="#br0" timeOffset="56757.22">3535 4953 0,'0'-21'15,"-21"21"-15,-1 0 16,1 0-16,0 0 0,0 21 0,0 0 15,0 0-15,-1 1 0,1-1 16,21 21-16,0-21 0,-21 22 0,21-1 16,0-21-16,0 21 0,0-20 0,0 20 15,0-21-15,21 0 0,-21 0 16,21 1-16,1-22 0,20 21 16,-21-21-16,21 0 0,-20 0 0,20 0 15,0 0-15,1-21 0,-1 21 16,-21-22-16,21 1 0,1 0 0,-1 0 15,-21-21-15,0 20 0,22-20 0,-22 21 16,-21-21-16,21-22 0,-21 22 0,21-1 16,-21-20-16,0-1 0,0 22 15,0-21-15,0 20 0,0 1 0,0 0 16,0 20-16,0 1 0,0 0 0,0 42 31,0 0-31,-21 1 0,21 20 16,-21 0-16,21 22 0,-21-22 0,21 22 15,0-1-15,-21-21 0,-1 22 16,22-22-16,0 1 0,0-1 0,-21 0 16,21 1-16,0-22 0,0 0 0,0 0 15,0 0-15,0-42 32,21 21-32,1-21 0,-1 0 15,0 0-15,0-1 0,0 1 0,0-21 16,1 21-16,-1-22 0,0 22 15,0 0-15,-21 0 0,21 21 16,0 0-16,-21 21 0,22 0 16,-22 0-16,0 1 0,0 20 15,0-21-15,0 21 0,0-20 16,0 20-16,-22-21 0,22 0 0,0 0 16,0 1-16,0-1 0</inkml:trace>
  <inkml:trace contextRef="#ctx0" brushRef="#br0" timeOffset="58191.54">5905 4890 0,'0'0'0,"0"-22"0,0 1 0,-21 0 16,21 0-16,0 42 15,0 0 1,0 0-16,0 22 0,0-1 0,0 0 16,0 1-16,0-1 0,0 0 15,0 1-15,0-1 0,0-21 0,0 0 16,0 22-16,0-22 0,0 0 16,0 0-16,21-21 15,1-21 1,-1 0-16,0 0 0,-21-22 15,21 22-15,0 0 0,0-21 16,-21 21-16,22-22 0,-1 1 0,-21 21 16,21-22-16,0 22 0,-21 0 15,21 21-15,0 0 16,1 21-16,-22 0 0,0 1 16,0-1-16,0 21 0,21-21 0,-21 0 15,21 22-15,-21-22 0,0 0 16,0 0-16,21 0 0,0 1 0,0-22 15,-21 21-15,22-21 0,-1 0 0,0 0 16,21 0-16,-21 0 0,1 0 0,20-21 16,-21 21-16,21-22 0,-20 1 15,-1 0-15,21 0 0,-21-21 16,0 20-16,1 1 0,-22-21 0,0 0 16,21 20-16,-21-20 0,0 0 0,0-1 15,0 22-15,0 0 0,0-21 16,0 21-16,-21 21 15,21 21-15,0 0 16,0 21-16,0-21 0,0 22 0,-22-1 16,22 0-16,0-20 0,0 20 15,0 0-15,0 1 0,0-22 0,0 0 16,22 21-16,-1-21 0,0 1 0,21-22 16,-21 21-16,22-21 0,-22 0 0,21 0 15,1 0-15,-1 0 16,0 0-16,1 0 0,-1 0 0,0-21 15,1-1-15,-1 1 0,0 0 0,1 0 16,-22 0-16,21 0 0,-21-22 0,0 22 16,-21-21-16,0-1 0,0 22 0,0-21 15,0 0-15,0-1 0,0 1 16,0 21-16,-21-22 0,0 43 0,0-21 16,0 21-16,0 0 0,-1 0 0,1 0 15,0 21-15,0 1 0,0-1 0,0 21 16,-22 0-16,22 1 0,0-22 15,21 21-15,-21 1 0,0-1 0,21 0 16,0-21-16,0 22 0,0-22 16,0 0-16,0 0 0,0 0 0,21 1 15,0-22-15,0 0 0,0 0 16,0 0-16,1 0 0,-1 0 0,0 0 16,0-22-16,0 1 0,0 0 0,1 21 15,-22-21-15,21 0 0,-21 0 0,21-1 16,-21-20-16,0 21 0,0-21 15,0 20-15,0-20 0,0 21 0,0 0 16,0-22-16,0 22 0,0 42 31,0 1-31,0-1 16,0 21-16,0-21 0,0 0 16,0 22-16,0-22 0,0 0 0,0 0 15,0 22-15,0-22 0,0 0 0,21 0 16,0 0-16,0-21 0,1 0 15,-1 21-15,0-21 0,0 0 16,21 0-16,-20 0 0,20 0 0,0-21 16,1 0-16,-1 21 0,0-21 0,1 0 15,-1 0-15,0-1 0,-21-20 0,22 21 16,-1-21-16,-21-1 0,0 22 16,1-21-16,-1 21 0,-21-22 0,0 22 15,0 0-15,0 0 0,-21 21 16,-1 0-16,-20 0 0,21 0 15,0 21-15,0 0 0,-1 0 0,1 0 16,21 1-16,0-1 0,0 0 16,0 21-16,21-21 0,1 1 0,-1-1 15,0 0-15,0 0 0,0 0 0,0 0 16,1 1-16,-1-1 0,0 0 0,-21 0 16,0 0-16,0 0 15,-21-21-15,0 0 16,-1 0-16,1 0 0,0 0 0,0 0 15,0 0-15,0 0 0,-1-21 16,22 0-16,0 0 0,0 0 16</inkml:trace>
  <inkml:trace contextRef="#ctx0" brushRef="#br0" timeOffset="58824.95">9292 4657 0,'0'-21'15,"0"-1"-15,0 44 32,0-1-32,0 0 0,0 0 15,0 0-15,0 0 0,0 22 0,0-22 16,0 21-16,0-21 0,0 22 15,0-1-15,-21-21 0,0 22 0,0-22 16,21 0-16,0 0 0,0 0 0,-22 0 16,22 1-16,-21-22 0,21 21 15,0-42 1,0-1 0,0 1-16,21 0 0,-21 0 0,22-21 15,-1 20-15,-21-20 0,21 0 0,0-1 16,21 1-16,-20 0 0,-1 21 0,0-22 15,21 22-15,-21 0 16,1 0-16,20 21 0,-21 0 0,0 0 16,0 0-16,-21 21 0,0 0 0,22 0 15,-22 22-15,0-22 0,0 21 0,0-21 16,0 22-16,0-22 0,0 21 0,0-21 16,0 22-16,-22-22 0,22 0 15,0 0-15,0 0 0,-21 0 0,21 1 16,21-22 15,1 0-31,-1-22 0,0 1 0,0 0 16,0 0-16</inkml:trace>
  <inkml:trace contextRef="#ctx0" brushRef="#br0" timeOffset="59496.08">10160 4657 0,'0'0'0,"21"-21"0,-21-22 16,-21 43-16,0 0 15,0 0-15,-1 21 0,1-21 16,0 22-16,0-1 0,0 21 0,0-21 16,-1 22-16,1-22 0,21 21 0,0-21 15,-21 22-15,21-1 0,0-21 0,0 21 16,0-20-16,0-1 0,0 21 16,21-21-16,-21 0 0,21-21 0,1 22 15,-1-22-15,21 0 0,-21 0 16,0 0-16,22 0 0,-22 0 0,21 0 15,-21-22-15,1 1 0,20 21 0,-21-21 16,0 0-16,0 0 0,-21-22 16,0 22-16,0-21 0,0 21 0,0-22 15,0 1-15,0 0 0,0 21 0,0-22 16,0 1-16,-21 21 0,0-22 0,0 22 16,0 0-16,0 0 0,-1 21 0,1 0 15,-21 0-15,21 0 0,0 0 16,-22 21-16,22 0 0,0 22 0,0-22 15,0 21-15,-1-21 0,22 22 16,0-1-16,0-21 0,0 21 0,0-20 16,22-1-16,-1 0 0,21 0 0,-21 0 15,22 0-15,-22-21 0,21 0 16,0 0-16,-20 0 0,20 0 0,-21 0 16,21-21-16,1 0 0,-22 0 0,21 0 15,1 0-15,-22-1 0,21 1 0,0-21 16,1 21-16,-1-22 0,0 1 0,1 21 15,-1-21-15,0-1 0,1 1 16,-1 0-16,-21-1 0,22 1 0,-22 0 16,0 20-16,-21 1 0,0 0 0,0 42 15,0 0 1,-21 22-16,0-22 0,-1 21 16,1 1-16,0-1 0,0 0 15,21 1-15,-21-1 0,0 21 0,-1-20 16,22-1-16,0 0 0,0 1 0,-21-22 15,21 21-15,0-21 0,0 1 0,0 20 16,0-21-16,0 0 0,0 0 16,21-21-16,1 0 15,-1 0-15,0 0 0,0-21 16,0 0-16,0 21 0,-21-21 0,0 0 16,0 0-16,0-1 0</inkml:trace>
  <inkml:trace contextRef="#ctx0" brushRef="#br0" timeOffset="59659.98">10774 4636 0,'0'-22'16,"0"1"-16,0 0 15,21 21 1,21 0-16,-21-21 0,1 21 16,20 0-16,0-21 0,-21 0 0,22 21 15,-1 0-15,22 0 0,-22-22 0,-21 22 16,21 0-16,1-21 0,-1 21 0,0 0 15</inkml:trace>
  <inkml:trace contextRef="#ctx0" brushRef="#br0" timeOffset="62000.96">12636 4868 0,'0'0'0,"-21"43"16,21-22 0,21-21-1,1 0-15,20 0 0,-21 0 0,21 0 16,1-21-16,20 0 0,-20-1 0,20-20 15,22 21-15,-22-21 0,1 20 16,-1-20-16,1 0 0,-1 21 0,1-22 16,-22 1-16,0 0 0,-20-1 0,-1 1 15,-21 0-15,0-1 0,0 1 0,0 0 16,0-22-16,-21 22 0,-1-1 0,1 22 16,-21-21-16,21 21 15,-22 0-15,1-1 0,0 22 0,-1 0 16,22 22-16,-21 20 0,0 0 0,-1 22 15,1-1-15,21 22 0,-22 0 0,22-1 16,0 1-16,0 21 0,0-22 16,21 22-16,-21 0 0,-1 0 0,22 21 15,-21-21-15,21 0 0,0 21 0,-21-22 16,0 22-16,21-21 0,-21 21 0,21-21 16,0 0-16,-21 21 0,-1-42 0,22 20 15,0-20-15,-21 0 0,21-22 0,0 22 16,0-43-16,0 1 0,0-1 0,0 0 15,0-21-15,21-21 16,1-21-16,20 0 0,-21-21 16,0-1-16,22-20 0,-1-1 0,0 1 15,1-1-15,-1-20 0,0-1 0,1 22 16,-1-22-16,-21 0 0,21 22 16,-20-22-16,-22 0 0,0 22 0,0-22 15,0 22-15,-43-1 0,22 1 0,-21-1 16,-1 1-16,1 20 0,-21 1 0,20 0 15,1-1-15,-22 22 0,22 0 0,0 0 16,21 21-16,-22-21 0,22 21 0,0-21 16,21-1-1,21 1 1,0 21-16,0-21 0,22 0 0,-1 21 16,0-21-16,1 0 0,-1-1 15,22-20-15,-1 21 0,-21-21 0,22-1 16,-1 1-16,1 0 0,-22 20 15,22-20-15,-22 21 0,0-21 0,-20 20 16,-1 22-16,0-21 0,-21 0 0,-21 21 31,0 0-31,-1 21 16,22 0-16,-21 22 0,21-22 16,-21 0-16,21 21 0,-21 1 0,21-22 15,0 0-15,0 21 0,0-20 0,0-1 16,0 0-16,21 0 0,0-21 15,0 21-15,1-21 0,-1 0 16,21 0-16,-21 0 0,0-21 16,1 21-16,-1-21 0,21 0 0,-21 0 15,0-1-15,1 1 0,-1 0 0,0 0 16,0-21-16,-21 20 0,21-20 0,-21 21 16,0-21-16,0 20 0,0-20 15,-21 21-15,0-21 0,0 20 0,-22 22 16,22-21-16,0 21 0,-21 0 0,21 0 15,-1 0-15,-20 0 0,21 21 16,0 1-16,0-1 0,-1 0 0,1 0 16,0 21-16,21-20 0,0 20 15,0 0-15,0-21 0,0 1 0,0 20 16,0-21-16,0 0 0,21 0 0,0-21 16,1 22-16,-1-22 0,0 0 0,0 0 15,21 0-15,-20 0 0,20 0 0,-21 0 16,21 0-16,-20-22 0,20 1 15,-21 0-15,21 0 0,-20 0 0,20 0 16,0-1-16,-21 1 0,1 0 0,20-21 16,-21 21-16,0-1 0,-21 1 0,0 0 15,0 0-15,21 21 0,-21 21 32,0 0-32,-21 22 0,21-22 15,0 0-15,-21 21 0,21 1 0,-21-22 16,21 21-16,0-21 0,0 0 0,0 1 15,0-1-15,0 0 0,0 0 0,21-21 16,0 0-16,0 0 0,1 0 16,-1 0-16,0 0 0,0 0 0,21-21 15,1 0-15,-22 0 0,21-1 0,1 22 16,-1-42-16,-21 21 0,21 0 0,-20 0 16,20-1-16,-21 1 0,-21 0 0,21-21 15,-21 21-15,0-1 16,0 1-16,0 0 0,0 0 0,0 42 31,0 0-31,-21 0 0,21 1 16,-21 20-16,21-21 0,0 0 0,0 22 15,0-22-15,0 0 0,0 0 16,0 0-16,0 0 0,0 1 0,0-1 16,21-21-1,0 0-15,0 0 0,1 0 16,-1-21-16,21 21 0,-21-22 0,0 1 15,22 0-15,-22 21 0,0-21 16,0 0-16,0 0 0,-21-1 16,0 1-16,0-21 0,0 21 0,22 0 15,-22-1-15,0 1 0,-22 42 32,22 1-32,-21-1 0,21 0 15,0 0-15,-21 0 0,21 22 16,-21-22-16,21 0 0,-21 0 0,21 0 15,0 0-15,0 1 0,-21-22 0,21 21 16,0-42 15,21 21-15,0-22-16,-21 1 0,21 0 0,0 0 16,0 0-16,1 0 0,-1-1 0,0-20 15,21 21-15,1 0 0,-1 0 0,0-22 16,1 43-16,20-21 0,-21 21 0,-20 0 15,20 0-15,-21 0 0,0 21 16,-21 22-16,0-22 0,0 0 16,0 21-16,0-21 0,0 22 0,0-22 15,0 0-15,0 21 0,0-20 0,0-1 16,0 0-16,0 0 0,0 0 0,0 0 16,21-21-16,1 0 15,-1 0-15,0 0 16,21 0-16,-21 0 0,22 0 0,-22 0 15,21-21-15,-21 0 0,22 21 0,-22-21 16,0 0-16,21 0 0,-20-1 0,-1 1 16,0-21-16,-21 21 0,0-22 0,21 22 15,-21-21-15,0 0 0,0 20 0,0-20 16,0 21-16,0 0 0,-21 0 16,0-1-16,21 1 0,-21 21 0,-1 0 15,1 0-15,0 0 0,-21 21 0,21 1 16,-1-1-16,1 0 0,0 21 15,0-21-15,0 1 0,0 20 0,-1-21 0,22 21 16,0-20-16,0-1 16,0 0-16,0 0 0,0 0 0,0 0 15,22-21-15,-1 22 0,0-22 0,0 0 16,0 0-16,0 0 0,1 0 0,-1 0 16,0 0-16,0-22 0,0 1 0,0 21 15,1-21-15,-1 0 0,0 0 16,-21-22-16,21 22 0,-21-21 0,0 0 15,21-1-15,0 1 0,1 0 0,-22-1 16,0-20-16,21 20 0,0-20 0,-21-1 16,21 1-16,-21-1 0,0 1 0,21 21 15,-21-1-15,0 1 16,0 21-16,0 0 0,0 42 16,0 0-16,-21 21 0,0 1 15,21 20-15,0 1 0,-21-1 0,21-21 16,-21 22-16,21-1 0,0-20 0,0 20 15,0-20-15,0-1 0,0 0 16,0 1-16,0-1 0,0 0 0,0-21 16,0 22-16,0-22 0,0 0 0,21-21 15,-21 21-15,21-21 0,0 0 16,0 0-16,0 0 0,1 0 16,-1-21-16,0 0 0,21 0 0</inkml:trace>
  <inkml:trace contextRef="#ctx0" brushRef="#br0" timeOffset="62984.4">16976 4085 0,'0'0'0,"0"-21"0,0 0 0,0 42 16,0 0 0,-22 0-16,22 22 0,0-1 15,-21 0-15,0 1 0,21-1 0,0 0 16,0 1-16,0-1 0,-21 0 0,21 1 15,-21-1-15,21-21 0,0 22 0,-21-22 16,21 21-16,0-21 0,0 0 16,-22 1-16,22-1 15,0-42 1,0-1 0,0 1-16,22-21 0,-1 21 15,0 0-15,0-1 0,0-20 0,0 21 16,1 0-16,20 0 0,0-1 15,1 1-15,-22 21 0,21 0 0,0 0 16,1 0-16,-22 21 0,21 1 0,-21-1 16,1 0-16,-22 0 0,0 0 0,0 0 15,0 1-15,0-1 0,-43 0 0,22 0 16,0 0-16,0 0 16,-22 1-16,22-1 0,-21-21 0,21 21 15,-22-21-15,22 0 0,0 0 0,0 0 16,0 0-16,0 0 0,42-21 31,0 21-15,0-21-16,21 21 0,-20-22 0,20 1 15,-21 21-15,21-21 0,1 0 0,-22 0 16,21 0-16,-21 21 0,22-22 0,-1 1 16,-21-21-16,22 21 0,-22 0 0,21-1 15,-21 1-15,22 0 0,-22 0 16,0 21-16,0 0 0,0-21 15,0 21-15,-21 21 16,0 0-16,0 0 0,0 0 16,0 1-16,0-1 0,-21 0 0,21 0 15,0 0-15,0 0 0,0 1 16,0-1-16,0 0 0,21-21 0,-21 21 16,22-21-16,-1 21 0,0-21 0,0 0 15,0 0-15,0 0 0,1 0 0,-1 0 16,-21-21-16,0 0 0,21 21 0,0-21 15,-21 0-15,21-1 0,-21 1 16,21 0-16,-21 0 0,22 0 16,-22 0-16,0-1 0,21 1 0,-21 0 15,-21 42 17,-1 0-32,22 1 0,-21 20 15,0-21-15,0 21 0,21-20 0,-21 20 16,0 0-16,21 1 0,0-1 0,0 0 15,0 22-15,0-22 0,0 22 0,0-22 16,0 21-16,0 1 0,21-1 0,0 1 16,0-1-16,0 1 0,0-1 15,1 1-15,-22-1 0,21 1 0,0-22 0,-21 22 16,0-1-16,0-20 0,0-1 16,0 0-16,0 1 0,0-1 15,-21-21-15,0 21 0,-22-42 0,22 22 16,0-1-16,-21-21 0,20 0 0,-20 0 15,0 0-15,21 0 0,-22-21 0,1-1 16,0 22-16,-1-21 0,22 0 0,-21 0 16,21 0-16,-1 0 0,1-1 0,0 1 15,21 0-15,0 0 0,0-21 0,0 20 16,0 1-16,0-21 0,21 21 0</inkml:trace>
  <inkml:trace contextRef="#ctx0" brushRef="#br0" timeOffset="63453.6">19346 3895 0,'0'0'0,"43"-43"0,-22 22 16,0-21-16,0 21 0,0-22 15,0 22-15,1 0 0,-22 0 0,21 0 16,-21 42 0,0 0-16,-21 21 0,-1-20 0,1 20 15,21 21-15,-21 1 0,21-22 16,-21 43-16,21-22 0,0 1 16,-21-1-16,21 1 0,-21-22 0,21 1 15,0-1-15,0 0 0,0 1 0,0-22 16,0 21-16,0-21 0,0 0 15,0 1-15,-22-22 32,1-22-32,0 1 0</inkml:trace>
  <inkml:trace contextRef="#ctx0" brushRef="#br0" timeOffset="64169.55">19050 4276 0,'-21'-43'16,"21"22"-16,21 21 15,0-21-15,0 21 0,22 0 16,-1-21-16,0 0 0,22 21 0,-1-21 16,1-1-16,-1 1 0,22-21 15,-22 21-15,22 0 0,-21-22 0,-1 22 16,-21 0-16,1-21 0,-1 20 0,0-20 16,-20 21-16,-22 0 0,0 0 0,0-1 15,0 1-15,0 0 0,-22 21 16,1 0-16,0 21 15,0 22-15,0-22 0,-22 21 0,22 0 16,0 1-16,0 20 0,0 1 16,-22-22-16,43 22 0,-21-1 15,0-21-15,0 1 0,21 20 0,-21-42 16,21 22-16,0-1 0,0-21 0,0 0 16,0 1-16,0-1 0,0 0 15,0-42 16,21 21-31,-21-21 0,21-1 16,0 1-16,0-21 0,-21 21 0,22 0 16,-1-22-16,0 22 0,0 0 0,0 0 15,0 0-15,1 21 0,-1 0 16,0 0-16,0 0 16,-21 21-16,21 0 0,-21 0 0,0 21 15,0-20-15,0-1 0,0 0 0,0 21 16,0-21-16,0 1 0,0-1 0,21 0 15,1 0-15,-22 0 16,21-21-16,0 0 0,0 21 16,0-21-16,22 0 0,-22 0 0,21 0 15,-21-21-15,22 21 0,-1-21 0,0 0 16,-21 21-16,22-21 0,-1 0 0,-21-1 16,22 1-16,-22-21 0,0 21 15,0-22-15,-21 22 0,21-21 0,-21 21 16,0 0-16,0-22 0,-21 22 15,0 21-15,0 0 0,0 21 16,-1 0-16,1 1 0,0-1 0,0 0 16,0 21-16,21-21 0,0 22 15,-21-22-15,21 21 0,0-21 0,0 1 16,0-1-16,0 0 0,21 0 0,0-21 16,0 21-16,0-21 0,0 0 0,1 0 15,20 0-15,0 0 0,1 0 0,20 0 16,-21 0-16,1 0 0,20 0 15,-20-21-15,20 0 0</inkml:trace>
  <inkml:trace contextRef="#ctx0" brushRef="#br0" timeOffset="65323.89">21759 3937 0,'0'0'0,"21"-63"0,-21 20 0,0 1 0,0 21 15,0 0-15,0-1 0,-21 1 16,0 21-16,-21 0 0,21 0 0,-22 21 15,1 22-15,21-22 0,-22 0 0,1 21 16,21 22-16,-21-22 0,20 1 16,-20 20-16,21 1 0,0-22 0,21 21 15,0-20-15,0-1 0,0 22 0,0-43 16,0 21-16,0 0 0,0-20 16,21-1-16,0 0 0,21 0 0,-20 0 15,20-21-15,0 0 0,1 0 0,-1 0 16,0 0-16,1 0 0,-22-21 15,21 21-15,0-21 0,-20 0 0,-1 0 16,21-1-16,-42 1 0,21-21 0,0 21 16,-21-22-16,0 22 0,0-21 0,0 21 15,0 0-15,0-1 0,0 44 32,-21-1-32,21 0 0,-21 0 15,21 21-15,0-20 0,-21-1 16,21 0-16,-21 0 0,21 0 0,0 0 15,0 1-15,0-1 0,0 0 16,0 0-16,21-21 0,0 0 16,0 0-16,0 0 0,22 0 15,-1 0-15,-21-21 0,0 21 16,1-21-16,-1 0 0,0-1 0,-21 1 16,0 0-16,0 0 0,0 0 15,0-22-15,0 22 0,0-21 0,0 0 16,0 20-16,0 1 0,-21 0 0,21 0 15,-21 0-15,-1 21 0,1 0 16,0 0-16,0 21 16,21 0-16,0 0 15,21-21 1,0 0-16,22 0 0,-22 0 0,0 0 16,21 0-16,1 0 0,-22 0 15,21-21-15,0 21 0,22-21 0,-22 21 16,1-21-16,-1 21 0,0 0 0,-21 0 15,1 0-15,-22 21 16,0 0-16,0 21 16,0-20-16,-22-1 0,1 0 0,21 0 15,-21 0-15,0 22 0,0-22 16,0 0-16,21 0 0,-22 0 0,1 0 16,0 1-16,0-1 0,21 0 15,-21-21-15,21 21 0,-21-21 16,21-21 15,0 0-31,0 0 0,0-1 16,0 1-16,21-21 0,0 21 0,0-22 15,0 1-15,0 0 0,1-1 16,-1 1-16,21 21 0,-21-21 0,0-1 16,1 22-16,-1 0 0,0 21 15,0 0-15,-21 21 16,21 0-16,-21 0 0,21 1 15,-21 20-15,0 0 0,0-21 0,0 22 16,0-1-16,0-21 0,0 0 0,0 1 16,0-1-16,0 0 0,0 0 0,-21-21 15,21 21-15,0-42 47,0 0-47,0 0 0,21 0 16,1-1-16,-1-20 0,0 21 0,21-21 15,-21 20-15,1-20 16,20 21-16,-21 0 0,0 0 0,0-1 16,1 1-16,-1 21 0,0 0 0,-21 21 15,0 1-15,0-1 0,0 0 0,0 0 16,0 21-16,0-20 0,0 20 16,0-21-16,0 0 0,0 22 0,0-22 15,0 0-15,0 0 0,0 0 0,0 0 16,0 1-16,21-22 31,0 0-31,0 0 16,1 0-16,-1 0 0</inkml:trace>
  <inkml:trace contextRef="#ctx0" brushRef="#br0" timeOffset="65652.7">23304 4170 0,'0'0'0,"22"-42"0,-22 20 16,0 1-16,0 0 0,0 0 0,0 0 15,0 42 1,-22 0-16,1 0 0,21 22 0,-21-1 16,0 0-16,0 1 0,0-1 15,21 0-15,-22 22 0,22-1 0,-21-20 16,21 20-16,0 1 0,0-1 0,-21 1 16,21-1-16,0 1 0,0-1 0,0 1 15,0-1-15,-21 1 0,21-1 16,-21-21-16,21 1 0,0 20 0,-21-20 15,21-1-15,-22 0 0,22-21 16,-21 22-16,21-1 0,0-21 0,0 0 16,0 1-16,0-1 0,0-42 31,21-1-31,1-20 16,-1 21-16,-21 0 0,21-22 0,-21 1 15,21 0-15,0-1 0,-21 1 0,21 0 16,1-22-16,-22 1 0</inkml:trace>
  <inkml:trace contextRef="#ctx0" brushRef="#br0" timeOffset="65908.56">23304 4466 0,'0'0'0,"22"-42"0,-22-22 15,0 22-15,0 0 0,0-1 0,21 1 16,-21 21-16,21 0 0,0 0 0,-21-1 16,21 1-16,0 21 0,1 0 15,-1 0-15,0 0 0,0 0 16,-21 21-16,0 1 0,0-1 0,0 21 15,0-21-15,0 22 0,-21-1 0,0 0 16,0-21-16,-22 22 0,22-22 16,-21 21-16,21-21 0,-22 1 15,1-1-15,21 0 0,0 0 0,-1-21 0,1 21 16,42-21 15,1 0-15,-1-21-16,0 0 0,0 21 0,0-21 15</inkml:trace>
  <inkml:trace contextRef="#ctx0" brushRef="#br0" timeOffset="66692.11">23707 4255 0,'0'0'16,"0"21"15,0 0-31,-22 0 0,22 0 16,-21 0-16,21 1 0,0-1 15,0 0-15,0 0 0,0 0 16,0 0-16,0 1 0,0-1 16,21-21-16,1 0 15,-1 0-15,0 0 0,0 0 0,21 0 16,-20 0-16,-1 0 0,0-21 0,21-1 16,-21 1-16,1 0 0,-1 0 15,21 0-15,-21-22 0,0 1 0,1 0 16,-1-1-16,0-20 0,0 21 15,0-22-15,0 1 0,-21 20 0,0 1 0,22 0 16,-22 20-16,0 1 0,0 0 16,0 0-16,-22 21 15,1 21-15,0 0 16,0 22-16,0-22 0,0 21 0,-1-21 16,1 22-16,0-1 0,0 0 0,0 1 15,0-1-15,21 0 0,0-21 16,0 22-16,0-1 0,0-21 0,0 22 15,0-22-15,0 0 0,21 21 0,0-21 16,0 1-16,0-1 0,0-21 0,1 21 16,-1-21-16,0 0 0,0 0 15,21 0-15,-20 0 0,-1 0 0,0 0 16,0-21-16,0 0 0,0 21 0,1-22 16,-1 1-16,0-21 0,-21 21 15,21 0-15,-21-22 0,21 22 0,-21 0 16,0 0-16,-21 21 31,0 21-31,21 0 0,0 0 16,-21 0-16,21 1 0,-21-1 15,21 0-15,0 0 0,0 0 16,21-21-16,0 0 16,0 0-1,0 0-15,0 0 0,1-21 16,-1 21-16,0 0 0,0-21 0,0 21 15,0-21-15,1 21 0,20-21 0,-21 21 16,-21-22-16,21 22 0,0 0 16,-21 22 15,0-1-31,0 0 0,0 0 16,0 0-16,-21-21 15,21 21-15,-21-21 31,21-21-15,-21 21-16,0-21 0,0 21 16,-1-21-16</inkml:trace>
  <inkml:trace contextRef="#ctx0" brushRef="#br0" timeOffset="66869">23855 3937 0,'0'0'15,"-21"-21"-15,-1 21 0,-20 0 0,21 0 0,0-21 16,0 21-16,-1 0 31,1 0-15,0 0-16,0 0 0,0 21 0,-22-21 16,1 21-16,-21-21 0</inkml:trace>
  <inkml:trace contextRef="#ctx0" brushRef="#br0" timeOffset="68564.31">1058 6477 0,'21'0'16,"-21"-21"-1,0 0 1,0 0-16,0-1 0,0 1 16,-21 21-16,0-21 0,0 0 0,0 0 15,0 0-15,-22 21 0,22-22 16,-21 1-16,21 21 0,-22 0 16,1 0-16,0 0 0,20 0 15,-20 21-15,21 1 0,-21-1 0,20 0 16,-20 21-16,21-21 0,-21 43 15,20-22-15,1 1 0,0 20 0,0-21 16,0 1-16,0-1 0,21 0 0,0 1 16,0-1-16,0-21 0,21 22 15,0-22-15,0-21 0,21 21 0,-20-21 16,20 0-16,0 0 0,-21 0 16,22 0-16,-1-21 0,0 21 0,-20-21 15,20-1-15,0 1 0,-21 0 16,1-21-16,-1 21 0,0-1 15,0-20-15,-21 21 0,0-21 0,0-1 16,0 22-16,0-21 0,0-1 16,0 22-16,0 0 0,0 0 0,0 0 15,0 42 1,0 0-16,0 0 16,0 22-16,0-22 0,0 21 15,0-21-15,0 22 0,0-1 0,0-21 16,0 0-16,21 0 0,0 1 0,1-1 15,-1 0-15,21-21 0,-21 0 16,22 0-16,-1 0 0,0 0 0,1 0 16,-1 0-16,0 0 15,1-21-15,-1 0 0,0 21 0,1-22 16,-22 1-16,0 0 0,0 0 0,-21 0 16,0 0-16,0-1 0,0 1 15,0 0-15,-21 21 31,0 21-31,21 0 0,-21 1 16,21-1-16,0 0 0,-22 21 16,1-21-16,0 1 0,21-1 0,-21 0 15,0-21-15,21 21 0,0 0 0,0-42 47,0 0-47,21 0 16,0 0-16,0 21 0,0-43 0,1 22 15,-1 0-15,0 0 0,0 0 0,0-1 16,0-20-16,1 21 16,-1 21-16,0 0 0,0 0 0,0 0 15,-21 21-15,21 0 16,-21 0-16,22 22 0,-22-22 0,0 0 16,0 0-16,0 0 0,0 1 15,21 20-15,-21-21 0,21 0 16,-21 0-16,21-21 15,0 0-15,0 0 0,1 0 16,-1 0-16,0 0 0,21 0 16</inkml:trace>
  <inkml:trace contextRef="#ctx0" brushRef="#br0" timeOffset="69056.72">2540 6625 0,'0'0'0,"21"-63"16,-21 42-16,0-1 15,-21 1-15,0 0 0,0 0 16,-1 0-16,1 0 0,0-1 16,0 22-16,-21 0 0,20 0 0,1 0 15,0 0-15,-21 22 0,21-1 0,-1 0 16,1 21-16,0-21 0,0 22 16,0-1-16,0 0 0,-1 1 0,22-1 15,0 0-15,0-20 0,0 20 0,0-21 16,0 21-16,0-20 0,0-1 15,0 0-15,22-21 0,-1 0 0,0 0 16,21 0-16,-21 0 0,1 0 0,20 0 16,-21 0-16,21-21 0,-20 0 15,20-1-15,-21 1 0,0-21 16,22 21-16,-22-22 0,0 1 0,0 0 16,21-22-16,-20 22 0,-1-22 15,0 1-15,0-1 0,0 22 0,0-21 16,1-1-16,-1 1 0,0 20 0,0-20 15,0 42-15,-21-22 0,0 22 16,0 42 0,-21 22-16,0-22 0,0 21 0,0 0 15,21 22-15,0-22 0,-22 1 16,22 20-16,0 1 0,0-22 0,0 21 16,0-20-16,0-1 0,22 0 15,-1 1-15,0-22 0,21 0 16,-21 21-16,1-20 0,20-22 0,-21 21 15,0-21-15,0 0 0,1 0 0,-1 0 16,0 0-16,0 0 0</inkml:trace>
  <inkml:trace contextRef="#ctx0" brushRef="#br0" timeOffset="71413.24">4678 6731 0,'0'0'0,"-21"21"15,21-42 1,21 0-16,0 0 16,21-22-16,1 22 0,-1-21 15,0 0-15,1-1 0,-1 1 16,21-22-16,-20 22 0,-1-21 0,0 20 16,1-20-16,-1 20 0,-21-20 0,0-1 15,1 22-15,-22-21 0,0 20 16,0 1-16,0 0 0,0-1 0,-22 22 15,-20 21-15,21 0 0,-21 0 0,-1 21 16,1 22-16,0-1 0,-1 21 16,22 1-16,-21 21 0,21-22 0,-1 43 15,1-21-15,21 20 0,0-20 0,0 21 16,-21 0-16,0 0 0,0-1 0,21 1 16,-21 0-16,-1 0 15,1 21-15,0-21 0,0 21 0,0-21 16,0-1-16,21 22 0,-22-21 0,22-21 15,-21 21-15,21-22 0,0 1 0,0-21 16,0-1-16,0-21 0,0 1 0,0-1 16,0-21-16,21 0 0,1-21 0,-1 0 15,0-21-15,0 0 0,0 0 16,0-21-16,22-1 0,-22 1 0,21-22 16,-21 1-16,1-22 0,20 1 0,-21 20 15,0-21-15,-21 1 0,0-1 0,0 0 16,0 1-16,0-1 0,-21 22 0,0-22 15,-21 0-15,-1 22 16,1-1-16,-22 1 0,22 20 0,-21 1 16,20 0-16,-20 21 0,20-1 0,-20 1 15,42 21-15,-22 0 0,1-21 0,21 21 16,21-21 0,0 0-16,42 0 15,-21-1-15,1 1 0,20 0 16,0 0-16,1 0 0,20 0 15,-21-1-15,22-20 0,-1 21 0,-20 0 16,20 0-16,1-22 0,-22 22 0,0 0 16,1 0-16,-1 0 0,-21-1 0,0 22 15,1-21-15,-1 0 16,-21 42 0,0 0-16,-21 1 15,-1-1-15,22 0 0,0 21 0,-21-21 16,0 1-16,21 20 0,-21-21 15,21 0-15,0 0 0,0 1 0,0-1 16,0 0-16,0 0 0,0 0 0,21-21 16,0 0-16,0 21 0,1-21 0,-1 0 15,0 0-15,21 0 0,-21 0 16,22 0-16,-22-21 0,21 21 0,-21-21 16,22 0-16,-1 0 0,-21 21 15,0-21-15,1-1 0,-1-20 0,0 21 16,-21 0-16,0 0 0,0-22 15,0 22-15,0-21 0,-21 21 0,0-1 16,-1-20-16,1 21 0,-21 0 0,21 0 16,-22-1-16,-20 22 15,21 0-15,20 0 0,1 22 0,0-1 16,0 0-16,0 21 0,0 1 0,21-1 16,0 0-16,0 1 0,0-1 0,0-21 15,0 21-15,0-20 0,21 20 16,0-21-16,0 0 0,0-21 0,22 21 15,-22-21-15,21 0 0,0 0 16,-20 0-16,20 0 0,0 0 0,1-21 16,-1 21-16,0-21 0,1 0 0,-1 21 15,-21-21-15,21 0 0,-20-1 16,-1 1-16,0 0 0,0 0 0,-21 0 16,0 0-16,0-1 0,0 1 0,0 0 15,0 0-15,-21 42 31,21 0-31,0 0 0,0 1 16,0 20-16,0-21 0,0 0 0,0 22 16,0-22-16,0 0 0,21 0 15,0 0-15,0-21 16,1 0-16,-1 0 0,0 0 16,0 0-16,21 0 0,-20 0 0,-1 0 15,21 0-15,-21-21 0,0 0 0,22 0 16,-22 21-16,0-21 0,0-1 15,-21 1-15,0 0 0,21 0 0,-21 0 16,0 0-16,0-1 0,0 1 0,0 0 16,0 0-16,0 42 31,0 0-31,0 0 0,0 1 0,0 20 16,0-21-16,0 0 0,0 22 0,0-22 15,0 0-15,22 0 0,-1 0 16,-21 0-16,21-21 0,21 22 0,-21-22 15,22 0-15,-22 0 0,21 0 16,1 0-16,-1 0 0,0 0 0,1-22 16,-22 1-16,21 21 0,0-21 0,1 0 15,-22 0-15,21 0 0,-21 21 0,1-22 16,-1 1-16,-21 0 0,21 0 0,-21-21 16,0 20-16,0 1 0,0 0 15,0 0-15,-21 0 0,0 0 0,-1-1 16,1 22-16,0 0 15,21 22-15,-21-1 0,21 0 0,0 21 16,-21-21-16,21 22 16,-21-22-16,21 21 0,0-21 0,0 1 15,0 20-15,0-21 0,-22 0 0,22 0 16,0 1-16,0-1 0,0-42 47,0-1-47,22 1 15,-22 0-15,21 0 0,0 0 0,0 0 16,-21-22-16,21 22 0,0-21 0,22 21 16,-22-22-16,0 22 0,0 0 0,22 0 15,-22 21-15,0 0 0,21 0 16,-21 0-16,1 21 16,-22 0-16,0 0 0,0 22 0,0-22 15,0 0-15,0 0 0,0 21 0,21-20 16,-21-1-16,0 0 0,21 0 0,0 0 15,-21 0-15,21 1 0,0-22 16,1 21-16,-1-21 0,0 21 0,0-21 16,21 0-16,-20 0 0,20 0 0,0 0 15,1 0-15,-22-21 0,21 0 0,0 21 16,1-22-16,-22 1 0,21 0 0,-21 21 16,1-42-16,-1 21 0,0-1 15,0 1-15,-21-21 0,0 21 0,0-22 16,0 22-16,0 0 0,0 0 15,0 0-15,0 0 0,-21 21 0,0 0 16,0 0-16,-1 0 0,1 21 0,0-21 16,-21 21-16,21 0 0,-1 21 15,1-20-15,-21-1 0,21 21 0,21-21 16,-21 0-16,21 1 0,0-1 0,0 0 16,0 0-16,0 0 0,0 0 0,21 1 15,0-22-15,0 0 0,0 0 16,0 0-16,1 0 0,20 0 15,-21 0-15,0-22 0,0 22 16,1-21-16,20 0 0,-21 0 0,0 0 0,0 0 16,-21-1-16,22-20 0,-1 21 15,-21-21-15,0-22 0,0 22 0,21-22 16,-21 1-16,21-1 0,-21 1 16,0-1-16,0 1 0,21-1 0,-21 1 15,0 20-15,0-20 0,0 21 0,0 20 16,0 1-16,-21 21 15,0 21-15,21 22 0,-21-1 16,0 0-16,-1 1 0,22-1 0,0 22 16,0-22-16,0 21 0,0-20 0,0 20 15,0-20-15,0 20 0,22-21 16,-1 1-16,0-1 0,0 0 0,0-20 0,0 20 16,1-21-16,20 0 15,-21 0-15,0-21 0,0 22 0,1-22 16,-1 0-16,0 0 0,0 0 0,0 0 15,0 0-15</inkml:trace>
  <inkml:trace contextRef="#ctx0" brushRef="#br0" timeOffset="72318.08">10287 6837 0,'0'0'0,"-21"0"0,0 0 0,21-21 31,21 0-31,0-1 0,0 1 16,0 0-16,0 0 0,1 0 15,-1 0-15,0-22 0,0 22 0,-21-21 16,0 21-16,0-22 0,0 22 0,0-21 16,0 21-16,-21-1 0,-21 1 15,20 0-15,1 21 0,-21 0 0,21 0 16,-22 21-16,1 22 0,21-22 0,-21 21 15,20 0-15,1 1 0,0-1 0,21 0 16,0 22-16,0-22 0,0 1 0,0-22 16,0 21-16,0-21 15,0 0-15,21 1 0,-21-1 0,21 0 0,1-21 16,20 0-16,-21 0 0,0 0 0,22 0 16,-22-21-16,21 0 0,-21 21 15,22-22-15,-22-20 0,21 21 0,-21 0 16,0-22-16,22 22 0,-22-21 0,0 0 15,-21 20-15,21-20 0,-21-21 16,21 20-16,-21 1 0,0 0 0,0-1 16,0 22-16,0 0 0,0 0 0,0 0 15,0 42-15,0 0 16,0 0-16,0 0 0,0 22 16,0-1-16,0-21 0,0 21 15,0 1-15,0-1 0,0 0 0,0-20 16,0 20-16,22-21 0,-1 21 0,0-20 15,21-22-15,-21 21 0,22-21 0,-22 0 16,21 0-16,1 0 0,-1 0 16,0 0-16,1 0 0,-1-21 0,0-1 15,1 1-15,-22 0 0,21 0 0,0-21 16,-20 20-16,-1-20 0,0 0 0,0-1 16,0 1-16,0 0 0,-21-1 0,0 1 15,0-21-15,22 20 0,-22 1 16,21-22-16,-21 22 0,0 0 0,0 21 15,0-1-15,0 1 0,21 0 16,-21 42-16,0 0 16,0 22-16,0-1 0,-21 0 0,21 1 15,-21-1-15,-1 22 0,22-22 16,-21 21-16,0-20 0,21 20 0,-21-20 16,21-1-16,0 0 0,0-21 0,0 1 15,0 20-15,0-21 0,21-21 0,0 21 16,0-21-16,1 0 15,-1 0 1,-21-21-16</inkml:trace>
  <inkml:trace contextRef="#ctx0" brushRef="#br0" timeOffset="72487.98">11218 6414 0,'0'-22'16,"0"1"-16,21 21 15,1 0-15,-1-21 0,0 21 16,0 0-16,21 0 0,-20 0 16,20-21-16,0 21 0,1 0 0,-1-21 15,21 21-15,1 0 0,-1-21 0,1 21 16,-1-22-16,1 22 0,-1 0 0,22 0 16</inkml:trace>
  <inkml:trace contextRef="#ctx0" brushRef="#br0" timeOffset="72739.84">13039 6011 0,'0'0'16,"0"-21"-16,-22 21 0,1 0 0,-21 0 0,21 0 16,-22 0-16,1 0 0,21 21 0,-21 1 15,-1-1-15,22 21 0,0 0 0,-21 1 16,20-1-16,1 22 0,21-22 0,0 21 15,-21-20-15,21-1 0,0 0 0,0 1 16,0-1-16,0 0 16,0 1-16,0-22 0,0 0 0,0 0 15,0 0-15,0 1 0,0-1 0,-21-21 16,0 0-16,0 0 16</inkml:trace>
  <inkml:trace contextRef="#ctx0" brushRef="#br0" timeOffset="73459.89">12298 6562 0,'0'0'0,"0"-21"0,0-1 16,21 22-1,0-21-15,0 21 0,22 0 0,-22-21 16,21 21-16,0-21 0,22 0 16,-22 21-16,22-21 0,-1-1 0,1 1 15,-1 0-15,1 0 0,-1 0 0,1 0 16,-22-22-16,0 22 0,1 0 0,-1 0 15,-21 0-15,0-22 0,-21 22 16,0 0-16,0 0 0,0 0 0,0-1 16,-21 22-1,0 22-15,0-1 0,0 21 16,0-21-16,-1 22 0,1-22 16,21 21-16,-21 0 0,0 1 0,21-1 15,0 0-15,-21 1 0,0-1 0,21 0 16,-22-20-16,1 20 0,21-21 15,0 0-15,0 22 0,-21-43 0,21 21 16,0 0-16,-21-21 0,21-21 31,0 0-15,21-1-16,0 1 0,0 0 16,1-21-16,20 21 0,-21-1 0,21-20 15,-20 21-15,20 0 0,-21 0 0,21-1 16,-20 1-16,-1 21 0,0 0 0,0 0 15,0 21-15,-21 1 0,0-1 16,0 0-16,0 0 0,0 0 16,0 22-16,0-22 0,0 0 0,0 0 15,0 0-15,0 0 0,0 1 0,0-1 16,0 0-16,21-21 0,-21 21 16,22-21-16,-1 0 0,21 0 0,-21 0 15,22 0-15,-22-21 0,21 0 0,-21 21 16,22-21-16,-1-1 0,-21 1 15,21 0-15,-20 0 0,-1 0 0,0 0 16,0-22-16,0 1 0,0 21 0,-21-22 16,0 22-16,0 0 0,0 0 0,0 0 15,0 0-15,-21 21 0,0 0 16,0 0-16,0 21 0,0-21 0,-1 21 16,1 21-16,0-21 0,21 1 0,-21-1 15,21 21-15,0-21 0,0 0 16,0 1-16,0-1 0,0 0 0,21-21 15,0 21-15,0-21 0,-21 21 0,22-21 16,-1 0-16,0 0 0,0 0 16,0 0-16,0-21 0,-21 0 0,0 0 15</inkml:trace>
  <inkml:trace contextRef="#ctx0" brushRef="#br0" timeOffset="74804.39">15452 6646 0,'0'0'0,"-22"0"0,1-42 16,21 21-16,0 0 0,0 0 16,21-22-16,22 1 0,-22 0 0,21-1 15,-21 1-15,22 0 0,-1-1 16,22-20-16,-22 20 0,0-20 0,1 21 15,-1-1-15,-21 1 0,0 0 0,-21 20 16,0-20-16,-21 21 0,0 0 0,-21 21 16,-1 0-16,1 0 0,0 0 15,-1 21-15,1 0 0,-22 0 0,22 0 16,21 1-16,-21-1 0,20 0 16,22 21-16,0-21 0,0 1 0,22-1 15,20 0-15,-21 0 0,21 0 0,1 0 16,-1-21-16,0 22 0,22-1 15,-22 0-15,1 21 0,-1-21 0,-21 1 16,21-1-16,-20 21 0,-1-21 0,-21 0 16,0 22-16,0-22 0,0 0 0,0 0 15,0 0-15,0 1 0,0-1 16,0 0-16,21-21 16,0 0-1,0-21-15,22 0 0,-22 21 16,21-22-16,-21 1 0,22-21 0,-1 21 15,0 0-15,1-22 0,-22 22 0,21-21 16,-21 21-16,0-22 0,1 22 0,-1 0 16,-21 0-16,0 0 0,0-1 0,0 1 15,0 0-15,-21 42 32,-1 0-32,1 1 0,21-1 0,-21 21 15,0-21-15,21 22 0,0-22 0,0 21 16,-21-21-16,21 22 0,0-22 0,0 0 15,0 21-15,0-21 0,21 1 16,0-1-16,0-21 0,0 0 16,22 0-16,-22 0 0,0 0 15,0 0-15,22 0 0,-22 0 0,21-21 16,-21-1-16,22 22 0,-22-21 0,0 0 16,0 0-16,0-21 0,0 20 0,-21 1 15,22-21-15,-22 21 0,0 0 0,0-1 16,0 1-16,0 0 0,0 0 15,0 42 1,0 0 0,0 0-16,0 22 0,0-22 15,0 21-15,0-21 0,0 1 0,0-1 16,0 21-16,0-21 0,0 0 0,21-21 16,0 22-16,0-22 0,0 0 15,22 0-15,-22 0 0,21 0 0,-21 0 16,22 0-16,-1 0 0,-21-22 0,21 22 15,-20-21-15,-1 0 0,0 0 0,0 0 16,0-22-16,0 22 0,-21 0 0,0 0 16,0-21-16,0 20 0,0 1 0,0 0 15,0 0-15,0 42 32,0 0-32,0 22 15,-21-22-15,0 0 0,21 21 0,0-21 16,0 1-16,0 20 0,-21-21 15,21 0-15,-21 0 0,21 1 0,0-1 16,0-42 31,0-1-47,0 1 0,0 0 16,0 0-16,21-21 0,0 20 0,0 1 15,0-21-15,1 21 0,-1-22 0,0 22 16,0 0-16,21 0 0,-20 0 15,20 0-15,-21 21 0,21 0 0,-20 0 16,20 0-16,-21 21 0,21 0 16,-20 0-16,20 0 0,-21 0 0,0 1 15,0-1-15,-21 21 0,0-21 0,22 0 16,-22 1-16,0-1 0,0 0 0,0 0 16,0 0-16,0-42 62</inkml:trace>
  <inkml:trace contextRef="#ctx0" brushRef="#br0" timeOffset="76427.72">19092 6583 0,'0'21'16,"21"-21"0,1 0-1,-1-21-15,0 0 16,0 0-16,-21-1 0,21 1 16,0 0-16,1-21 0,-1-1 0,0 22 15,0-21-15,0 0 0,0-1 0,1-20 16,20 20-16,-21-20 0,-21 21 0,21-22 15,-21 1-15,0-1 0,0 1 16,0 20-16,0 1 0,0 0 16,0-1-16,-21 22 0,21 0 0,-21 0 15,0 21-15,0 0 0,-1 21 16,1 0-16,0 0 0,21 22 0,-21-1 16,0 21-16,21 1 0,-21-22 15,21 22-15,0-1 0,0 1 0,0-22 16,0 22-16,0-1 0,0-21 0,0 1 15,0 20-15,0-20 0,21-22 0,0 21 16,0-21-16,0 22 0,0-22 0,1-21 16,-1 21-16,21-21 0,-21 0 15,22 0-15,-1 0 0,-21 0 0,21 0 16,1-21-16,-22 0 0,21 21 0,-21-22 16,1 1-16,-1 0 0,0-21 15,0 21-15,-21-22 0,21 22 0,-21-21 16,0 21-16,0-22 0,0 22 0,0 0 15,0 0-15,0 0 0,0-1 0,0 44 32,-21-1-17,21 0-15,0 21 0,0-21 0,0 1 16,0 20-16,0-21 0,0 0 0,0 0 16,0 22-16,21-22 0,0 0 0,1-21 15,-1 21-15,0 0 0,21-21 16,-21 0-16,1 0 0,20 0 15,-21 0-15,21 0 0,-20 0 0,20 0 16,-21-21-16,0 21 0,22-21 0,-22 0 16,0 0-16,-21 0 0,21-1 0,-21 1 15,21 0-15,-21 0 0,21-21 0,-21 20 16,0 1-16,0 0 0,0-21 16,0 21-16,0-1 0,0 44 31,-21-1-31,21 0 0,-21 0 15,0 0-15,21 0 0,0 22 16,0-22-16,-21 0 0,21 0 0,-21 0 16,21 1-16,0-1 0,0 0 15,0 0-15,0-42 47,0 0-47,0 0 0,21-1 16,0 1-16,-21 0 0,21 0 0,0-21 15,0 20-15,1 1 0,-1-21 16,0 21-16,0 0 0,0-1 0,0 1 16,1 0-16,-1 21 0,0 0 0,0 0 15,-21 21-15,21 0 0,-21 1 16,0-1-16,0 0 0,0 21 0,0-21 16,0 1-16,0 20 0,0-21 0,0 0 15,0 0-15,0 1 0,0-1 16,0 0-16,0 0 0,0 0 15,0-42 17,0 0-17,21 0-15,1 0 16,-22-1-16,21-20 0,21 21 16,-21 0-16,0-22 0,22 1 0,-22 21 0,21-21 15,-21 20-15,22 1 0,-22 0 16,0 0-16,0 0 0,0 21 0,1 0 15,-22 21-15,0 0 16,0 0-16,0 22 16,0-22-16,0 0 0,0 0 0,0 0 15,0 0-15,-22 22 0,22-22 0,0 0 16,0 0-16,0 0 0,0 22 0,0-22 16,22 0-16,-1 0 0,0-21 0,0 21 15,0 1-15,0-22 0,1 0 0,20 21 16,-21-21-16,0 0 0,22 0 15,-22 0-15,21 0 0,0-21 0,-20-1 16,20 22-16,-21-21 0,0 0 16,22 0-16,-22 0 0,0 0 0,0-22 15,-21 22-15,21-21 0,0-1 0,1 22 16,-22-21-16,0 21 0,0-22 0,0 22 16,0 0-16,-22 42 31,1-21-31,0 21 0,0 22 0,21-22 15,-21 0-15,21 21 0,-21-20 0,21-1 16,0 21-16,0-21 0,0 0 0,0 1 16,0-1-16,21 0 0,0 0 15,0 0-15,0-21 0,0 21 16,1-21-16,20 0 0,-21 0 16,21 0-16,-20 0 0,20-21 0,-21 0 15,0 21-15,0-21 0,1 0 0,-1 0 16,0-1-16,0 1 0,-21 0 0,0 0 15,0-21-15,0 20 0,0 1 16,0-21-16</inkml:trace>
  <inkml:trace contextRef="#ctx0" brushRef="#br0" timeOffset="76792.5">20976 5694 0,'0'0'0,"-21"21"15,-21-21-15,20 0 0,1 21 0,0 0 16,0-21-16,0 0 0,0 0 16,21 22-16,21-22 15,0 0 1,0 0-16,0 0 0,-21-22 0,21 1 15,1 21-15,-1-21 0,-21 0 16,0 0 0,0 0-1,0-1 17,0 44-1,-21-22-31,-1 21 0,1-21 0,0 21 15,0 0-15,-21-21 0</inkml:trace>
  <inkml:trace contextRef="#ctx0" brushRef="#br0" timeOffset="77064.36">19516 6054 0,'0'0'16,"-106"42"-16,85-42 15,42 0 1,0-21 0,0 0-16,21 21 0,-20 0 0,20-21 15,0 21-15,1 0 0,-1-22 0,0 22 16,-21 0-16,22 0 0,-22-21 16,21 21-16,-21 0 0,1 0 15,-1 0-15,-21-21 0,0 42 31,-21 0-15,-1 1-16,-20-1 16</inkml:trace>
  <inkml:trace contextRef="#ctx0" brushRef="#br0" timeOffset="80004.02">5736 8721 0,'0'0'0,"-21"0"15,21 21-15,0 0 16,0 0-16,0 0 0,0 1 16,0-1-16,0 0 0,0 0 15,21-21-15,0 0 0,0 0 16,1 0-16,-1 0 0,21 0 0,-21 0 16,22 0-16,-22-21 0,21 0 0,-21 0 15,0 21-15,22-22 0,-22 1 16,0 0-16,0 0 0,-21 0 15,0 0-15,-21 21 0,0 0 16,-21 0-16,20 0 0,-20 0 16,0 0-16,-1 0 0,-20 21 15,21 0-15,-1 0 0,1 21 0,-22-20 16,43 20-16,-21 0 0,0 1 0,20-1 16,22-21-16,0 21 0,0 1 15,0-1-15,0-21 0,0 0 0,43 1 16,-22-1-16,0 0 0,21 0 0,1 0 15,-22-21-15,21 0 0,1 0 0,-1 0 16,0 0-16,-21 0 0,1 0 16,20 0-16,-21 0 0,-42 0 31,0 0-31,0 0 0,-1 0 16,-20 0-16,0 0 0,-22 0 15,22 21-15,0 1 0,-1-22 0,1 21 16,0 0-16,20 0 0,1 0 0,0 0 15,0 1-15,21 20 0,-21-21 0,21 0 16,0 0-16,0 1 0,21-1 16,0 0-16,0 0 0,0 0 0,22-21 15,-1 0-15,0 0 0,1 0 0,-1 0 16,22 0-16,-22 0 0,64-21 16,-64 0-16,22 0 0,-22 21 15</inkml:trace>
  <inkml:trace contextRef="#ctx0" brushRef="#br0" timeOffset="80536.23">6519 9335 0,'0'0'0,"0"-22"0,0-20 16,0 21-16,0 0 0,-42-22 15,21 43-15,0 0 0,-1 0 16,1 0-16,0 0 0,0 22 0,0-1 16,21 0-16,-21 0 0,-1 0 15,22 0-15,-21 1 0,21-1 0,0 0 16,0 0-16,0 0 0,0 0 0,0 1 15,0-1-15,21-21 0,1 0 16,-1 0-16,0 0 0,0 0 16,0 0-16,0 0 0,1-21 15,20 21-15,-21-22 0,0 1 0,0 0 16,1 21-16,-1-21 0,-21 0 0,0 0 16,21-1-16,-21 1 15,0 0-15,0 0 0,0 0 16,0 42-1,0 0-15,0 0 16,0 0-16,0 1 0,0-1 16,0 21-16,0 0 0,0 1 15,0-1-15,0 0 0,0 22 0,0-22 0,0 22 16,0-1-16,21 1 0,-21-1 0,0 1 16,0-1-16,0 1 0,0-1 15,0 22-15,0-22 0,0 1 0,-21-22 16,0 22-16,0-22 0,21-21 15,-22 22-15,1-22 0,0 0 0,0-21 16,0 0-16,0 0 0,-1 0 0,1 0 16,0 0-16,-21-21 0,21 0 0,-1-1 15,-20 1-15,21-21 0,-21 21 0,20-22 16,1 22-16,21-21 0,0 21 0,-21 0 16,21-22-16,0 22 15,0-21-15,0 21 0,0-22 0,21 1 16,-21 21-16,21-22 0,1-20 0,-1 21 15,21-1-15</inkml:trace>
  <inkml:trace contextRef="#ctx0" brushRef="#br0" timeOffset="80732.12">7218 9208 0,'0'0'0,"0"-22"16,0 44 31,0-1-32,0 0-15,0 0 16,0 0-16,0 0 0</inkml:trace>
  <inkml:trace contextRef="#ctx0" brushRef="#br0" timeOffset="80876.96">7154 9546 0,'-21'0'16,"21"21"31</inkml:trace>
  <inkml:trace contextRef="#ctx0" brushRef="#br0" timeOffset="81312.75">9271 8827 0,'0'0'0,"0"-22"0,0 1 0,0 0 15,0 0-15,0 42 32,0 0-17,0 0-15,0 22 0,0-22 0,0 0 16,0 21-16,0-20 0,0-1 0,0 0 16,0 0-16,0 21 0,0-20 0,0-1 15,0 0-15,0 0 16,-21-21-16,21-21 31</inkml:trace>
  <inkml:trace contextRef="#ctx0" brushRef="#br0" timeOffset="81620.09">9250 8530 0,'0'0'0,"0"-21"0,-21 21 0,-1-21 15,1 21-15,0 0 16,0 0-16,21 21 16,21-21-1,0 0-15,0 0 16,1 0-16,-1-21 0,0 21 16,0-21-16,0 21 0,-21-21 0,0-1 15,0 1-15,0 0 16,0 0-1,0 0-15,-21 21 16,0 0-16,0 0 0,21 21 16,0 0-1,0 0-15,0 0 0,0 1 16,21-1-16,0 0 0,0 0 0,0 0 16,1 0-16,-1 1 0</inkml:trace>
  <inkml:trace contextRef="#ctx0" brushRef="#br0" timeOffset="82087.83">9758 8615 0,'0'-21'0,"-21"21"16,-1 0-16,1 21 16,21 0-16,0 0 0,0 22 15,0-22-15,0 0 0,0 21 16,0-21-16,0 22 0,0-22 0,0 21 15,0-21-15,0 22 0,0-22 0,0 0 16,0 0-16,0 0 0,0 1 0,0-1 16,-21-21-16,0 0 15,21-21 1,0-1 0,0 1-16,0 0 0,0 0 0,0 0 15,21-22-15,0 22 0,0-21 0,-21 0 16,43-1-16,-22 1 0,0 21 0,0-22 15,22 22-15,-22 0 0,21 0 16,0 21-16,-20 0 0,20 0 0,-21 0 16,0 0-16,22 21 0,-22 0 0,-21 0 15,21 22-15,-21-22 0,21 21 0,-21-21 16,0 22-16,0-1 0,0-21 0,0 22 16,0-22-16,0 0 0,0 0 15,0 0-15,-21 0 0,21 1 16,0-1-16,0 0 0,-21-21 15,42-21 17,0 0-32,-21-1 15,21 1-15,0 0 0</inkml:trace>
  <inkml:trace contextRef="#ctx0" brushRef="#br0" timeOffset="82345.67">10499 8255 0,'0'0'0,"0"-21"16,0 42 0,0 0-16,0 0 0,0 22 15,0-1-15,0 0 0,0 1 0,0-1 16,0 0-16,0 1 0,0 20 0,0-20 16,0-1-16,-22 0 0,22 1 0,0-1 15,0 0-15,0 1 0,0-22 0,0 21 16,0-21-16,0 0 0,0 1 15,0-1-15,22-42 32,-1-1-17,-21 1-15,0 0 0,0 0 0,0-21 0</inkml:trace>
  <inkml:trace contextRef="#ctx0" brushRef="#br0" timeOffset="82523.85">10435 8636 0,'0'0'0,"-21"0"0,21-21 16,21 21 15,0-21-31,0 21 0,1 0 0,-1 0 16,0 0-16,0-21 0,0 21 0,0 0 16,22 0-16,-22 0 0,-21-22 0,21 22 15,0-21-15,0 0 16</inkml:trace>
  <inkml:trace contextRef="#ctx0" brushRef="#br0" timeOffset="83132.5">11769 8827 0,'42'0'16,"-21"0"-16,0 0 16,0-22-16,1 1 15,-22 0-15,21 0 16,-21 0-16,0 0 0,21-1 0,-21 1 16,0-21-16,0 21 0,0 0 0,0-1 15,0-20-15,0 21 0,0 0 0,-21 0 16,0-1-16,-1 1 0,1 0 15,-21 21-15,21 0 0,0 0 16,-1 21-16,-20 0 0,21 1 0,0 20 16,-22-21-16,22 21 0,0 1 0,-21-1 15,21 0-15,-1 1 0,22-1 0,0-21 16,-21 22-16,21-1 0,0-21 16,0 21-16,0-20 0,0-1 15,21 0-15,1-21 0,-22 21 0,21-21 16,0 0-16,0 0 0,21 0 0,-20 0 15,-1 0-15,0-21 0,0 0 0,0 0 16,0-1-16,1 1 0,-1 0 0,0 0 16,-21-21-16,21 20 0,0-20 0,-21 21 15,21-21-15,-21-1 0,0 22 0,0 0 16,22 0-16,-22 0 0,0-1 16,0 44-1,0-1-15,0 21 0,0-21 16,0 0-16,0 22 0,0-22 15,0 21-15,0-21 0,0 22 0,21-22 16,-21 0-16,0 0 0,21 0 0,0 1 16,0-1-16,0-21 15,1 21-15,-1-21 0,0 0 16,0 0-16,0 0 0,0 0 16,1-21-16,-1 0 0,0 21 0,0-22 15,0 1-15</inkml:trace>
  <inkml:trace contextRef="#ctx0" brushRef="#br0" timeOffset="83360.37">12636 8594 0,'22'0'31,"-1"0"-31,0 0 16,0 0-16,0 0 0,0 0 0,1 0 15,-1 0-15,0 0 0,0 0 0,0 0 16,0 0-16,1 0 0,-1-21 0,0 21 16,0 0-16,-42 0 31,-21 21-31,20-21 0,1 21 16</inkml:trace>
  <inkml:trace contextRef="#ctx0" brushRef="#br0" timeOffset="83512.28">12636 8784 0,'0'0'15,"0"43"1,22-43-16,-1 0 0,0 0 16,0 0-16,0 0 0,0 0 0,1 0 15,-1 0-15,0 0 0,0 0 0,0 0 16,0-22-16,1 22 0,-1 0 16,0-21-16,0 21 0,0-21 0,0 0 15,1 21-15,-1-21 0</inkml:trace>
  <inkml:trace contextRef="#ctx0" brushRef="#br0" timeOffset="83984.54">14033 8255 0,'-21'0'15,"0"0"1,0 0 0,21-21 46,0 0-46,0 0-1,0-1-15,0 1 16,21 21-16,-21-21 0,0 42 47,0 0-47,0 1 0,-21 20 0,0-21 16,21 21-16,0-20 0,-21 20 0,-1-21 15,22 21-15,0-20 0,-21 20 16,0-21-16,21 0 0,-21 22 0,21-22 15,0 0-15,0 0 0,0 0 16,0 0-16,21-21 31,0 0-31,-21-21 16,21 0-16,1 21 0,20-21 0</inkml:trace>
  <inkml:trace contextRef="#ctx0" brushRef="#br0" timeOffset="84275.62">14605 8086 0,'0'0'0,"21"-21"0,-21-43 16,-21 64 15,0 0-31,0 21 0,-1 22 16,1-1-16,0-21 0,0 43 0,0-22 15,-22 0-15,22 1 0,0 20 0,0-21 16,-21 22-16,20-22 0,1 1 0,-21 20 15,21-21-15,0 1 0,-22 20 0,22-20 16,0-1-16,0 0 0,0 1 16,-1-1-16,1-21 0,21 21 0,-21-20 15,0 20-15,0-21 0,21 0 16,0 0-16,0 1 0,-21-22 0,21 21 16,21-21-1,0-21 1,0-1-16,21 1 0</inkml:trace>
  <inkml:trace contextRef="#ctx0" brushRef="#br0" timeOffset="84684.61">14838 8509 0,'0'0'0,"0"-21"15,-21 21 1,-1 0-16,1 0 0,21 21 0,-21 0 15,0 0-15,0 1 0,0 20 0,-1-21 16,1 0-16,0 22 0,0-1 0,21-21 16,0 21-16,-21-20 0,21-1 15,0 0-15,0 21 0,0-21 0,0 1 16,21-1-16,0 0 0,0-21 16,0 0-16,22 0 0,-22 0 15,0 0-15,0 0 0,22-21 0,-22 21 16,0-21-16,0-1 0,0 1 15,0 0-15,1 0 0,-1 0 0,0-22 16,0 1-16,0 21 0,-21-21 0,0-1 16,0 22-16,0-21 0,0 21 0,0-1 15,0 1-15,-21 21 16,0-21-16,0 21 0,0 0 0,-1 0 16,1 0-16,0 0 0,0 0 0,0 0 15,0 21-15,21 0 0,-22-21 0,22 22 16,22-22 15,-1 0-31</inkml:trace>
  <inkml:trace contextRef="#ctx0" brushRef="#br0" timeOffset="84904">15600 8403 0,'-21'0'0,"21"-21"0,-22 21 31,22 21 32,0 0-63</inkml:trace>
  <inkml:trace contextRef="#ctx0" brushRef="#br0" timeOffset="85104.88">15579 8784 0,'0'0'0,"0"43"15,0-22-15,0 0 16,0 0-16,0 0 0,-22 0 0,1 1 15,0-1-15,21 21 0,-21-21 16,0 0-16,0 1 0,-1-22 0,1 21 16,0 0-16,0-21 0,-21 21 0,20 0 15,-20-21-15,0 21 0,-1-21 0,-20 0 16,21 22-16,-1-22 0</inkml:trace>
  <inkml:trace contextRef="#ctx0" brushRef="#br0" timeOffset="103008.32">9207 9694 0,'0'-21'16,"-21"21"-1,21-21-15,0 0 16,0 0 0,-21 21-1,0 0 1,0 0-1,21 21-15,0 0 16,-21 0-16,21 0 16,0 1-16,0-1 0,0 0 15,0 0-15,0 0 0,0 0 16,0 1-16,0-1 0,0 0 16,21 0-16,0 0 0,-21 0 15,21-21-15,0 22 0,-21-1 0,21-21 16,-21 21-16,22 0 0,-1-21 0,-21 21 15,21-21-15,0 21 0,0 1 16,0-22-16,-21 21 0,22-21 16,-1 0-16,0 21 15,0-21-15,0 0 16,0 21-16,1-21 0,-1 0 16,0 0-16,0 0 0,0 0 15,0 21-15,1-21 0,-1 0 16,0 0-16,0 0 0,0 0 0,0 0 15,1 0-15,-1 0 0,0 0 16,21 0-16,-21 0 0,1 0 0,-1 0 16,21 0-16,-21-21 0,22 21 0,-22 0 15,0 0-15,21-21 0,-21 21 0,1 0 16,20 0-16,-21 0 0,0-21 16,0 21-16,22-21 0,-22 21 0,0 0 15,0 0-15,22-22 0,-22 22 16,0 0-16,21-21 0,-21 21 0,1 0 15,20-21-15,-21 21 0,0 0 16,22-21-16,-22 21 0,0-21 0,21 21 16,-21 0-16,1-21 0,-1 21 0,21 0 15,-21 0-15,0-22 0,1 22 0,-1-21 16,21 21-16,-21 0 0,22-21 16,-1 0-16,-21 21 0,21 0 0,1-21 15,-22 21-15,21 0 0,1-21 0,-22 21 16,21 0-16,-21 0 0,0-22 15,1 22-15,-1 0 0,0 0 0,0 0 16,0 0-16,0 0 0,1 0 0,-1 0 16,0 0-16,0-21 0,0 21 15,0 0-15,1 0 0,-1 0 0,21 0 16,-21 0-16,0 0 0,1 0 0,-1 0 16,21 0-16,-21 0 0,0 0 15,1 0-15,-1 0 0,0 0 0,0 0 16,0 0-16,0 0 0,1 0 0,-1 0 15,0 0-15,0 21 0,0-21 16,0 0-16,1 0 0,-1 0 16,0 22-16,0-1 15,0-21-15,0 21 0,1-21 16,-1 0-16,0 21 0,-21 0 16,21-21-16,0 21 0,-21 1 15,21-1-15,-21 0 16,22-21-16,-22 21 0,0 0 15,21-21-15,-21 21 0,21-21 16,-21 22-16,0-1 0,21 0 16,0 0-16,-21 0 15,0 0 1,21-21-16,-21 22 16,0-1 15,0 0 0,0-42 32,0 0-48,0-1 1,0 1-1,0 0 1,22 0-16,-22 0 16,21 0-1,-21-1-15,21 1 16,0 21-16,-21-21 16,21 21-16,0-21 15,1 0-15,-1 21 16,0 0-16,-21-21 0,21 21 0,0 0 15,0-22-15,1 22 0,-1 0 16,0 0-16,-21-21 16,21 21-16,0 0 0,0 0 15,1 0-15,-1 0 16,0-21-16,0 21 0,0 0 16,0 0-16,1 0 0,-1 0 15,0 0-15,0 0 0,0 0 0,22 0 16,-22 0-16,0 0 0,0 0 15,0 0-15,0 0 0,1 0 0,-1 0 16,0 0-16,0 0 0,0 0 0,0 0 16,1 0-16,-1 21 0,0-21 0,0 0 15,0 0-15,0 21 0,1-21 0,-1 0 16,0 0-16,0 22 0,0-22 0,0 0 16,1 21-16,-1-21 15,0 0-15,0 0 0,0 21 16,0-21-16,1 0 0,-1 21 0,0-21 15,0 0-15,21 0 0,-20 0 0,20 21 16,-21-21-16,21 0 0,-20 0 0,20 21 16,-21-21-16,0 0 0,0 0 0,1 0 15,-1 0-15,0 0 0,0 0 0,0 0 16,0 0-16,1 22 0,-1-22 16,0 0-16,0 0 0,0 0 15,0 0-15,1 0 0,-1 0 0,21 0 16,-21 0-16,0 0 0,22 0 0,-22 0 15,0 0-15,21 0 0,-20 0 0,-1 0 16,0 0-16,0 0 0,0 0 16,0 0-16,1 0 15,-1 0-15,0 0 16,0 0-16,0 0 16,-21-22-16,21 22 0,1 0 15,-1-21-15,0 21 0,0-21 16,0 21-16,0-21 0,1 21 15,-1 0-15,0-21 0,-21 0 0,21 21 16,0-22-16,0 22 0,-21-21 16,22 21-16,-1-21 15,0 0-15,0 21 0,-21-21 0,21 0 16,0-1 0,-21 1-1,0 0 79,-21 21-78,0 0-16,21-21 15</inkml:trace>
  <inkml:trace contextRef="#ctx0" brushRef="#br0" timeOffset="108296.23">4381 11388 0,'0'0'15,"0"-43"-15,-21 43 32,0 43-17,21-22-15,-21 0 0,21 21 16,0 1-16,0 20 0,-21-20 0,21 20 15,-21 1-15,21 20 0,-22-20 16,22 20-16,0-20 0,0 21 0,-21-22 16,0 1-16,21-1 0,-21 1 15,21-22-15,0 21 0,0-20 16,-21-1-16,21-21 0,0 22 0,-21-22 16,21 0-16,0 0 0,0-42 31,0 0-31,0 0 15,0-1-15,0-20 0,0 21 0</inkml:trace>
  <inkml:trace contextRef="#ctx0" brushRef="#br0" timeOffset="108616.04">4805 11261 0,'0'0'0,"21"-21"0,0-22 16,0 43-16,-21 21 16,0 1-16,0 20 0,0-21 15,0 21-15,0 1 0,0 20 0,-21-20 16,0 20-16,21 1 0,0-1 0,-21 22 16,0-22-16,21 1 15,0 20-15,0-20 0,-22-1 0,22 1 16,-21-1-16,21 1 0,-21-22 0,21 1 15,0-1-15,0-21 0,0 21 16,0-20-16,-21-1 0,21 0 0,-21 0 16,0-21-1,-1-21 1,1 0-16,0 0 16,21-1-16</inkml:trace>
  <inkml:trace contextRef="#ctx0" brushRef="#br0" timeOffset="108819.91">4064 12298 0,'0'0'0,"21"0"31,21 0-31,1-21 0,-1 21 16,0-21-16,1 21 0,20-22 15,1 22-15,-1 0 0,1-21 0,-1 21 16,-20 0-16,20-21 0,-21 21 0,22-21 15,-43 21-15,21 0 0,-20 0 0</inkml:trace>
  <inkml:trace contextRef="#ctx0" brushRef="#br0" timeOffset="109816.35">5440 12256 0,'0'0'0,"0"-22"0,21 22 0,0-21 16,-21 0-16,21 0 16,-21 0-16,21 0 0,-21-1 0,0 1 15,0 0-15,-21 0 16,0 0-16,0 0 0,0 21 0,0 0 15,-22 0-15,22 0 0,-21 0 16,21 0-16,-1 21 0,-20 0 0,21 0 16,0 21-16,-22 1 0,22-22 0,0 21 15,0 1-15,0-1 0,0 0 16,21 1-16,0-1 0,-22 0 0,22-21 16,0 22-16,0-22 0,0 0 0,0 0 15,0 0-15,22-21 0,-22 22 0,21-22 16,0 0-16,0 0 0,0 0 15,0 0-15,22 0 0,-22-22 0,21 1 16,-21 21-16,22-21 0,-22 0 16,21 0-16,-21 0 0,22-22 15,-22 22-15,0-21 0,0 21 0,0-22 16,1 1-16,-22 21 0,0-22 0,0 1 16,0 21-16,0 0 0,0 0 0,0-1 15,0 44 1,0-1-16,0 0 15,0 0-15,0 0 0,0 22 0,0-22 16,0 21-16,0-21 0,0 22 16,0-22-16,21 0 0,-21 21 0,21-21 15,-21 1-15,21-22 0,0 21 0,0-21 16,1 0-16,20 0 0,-21 0 16,0 0-16,22 0 0,-1 0 15,-21 0-15,21 0 0,1-21 0,-22-1 16,0 22-16,21-21 0,-20 0 0,-22 0 15,21-21-15,-21 20 0,21 1 0,-21-21 16,0 21-16,0 0 0,0-22 16,0 22-16,0 0 0,0 42 31,0 0-31,0 0 0,0 1 0,0-1 16,-21 0-16,21 21 0,-21-21 15,-1 1-15,22 20 0,0-21 0,-21 0 16,21 0-16,-21 1 0,21-1 15,-21 0-15,21 0 16,0-42 15,0 0-15,0 0-16,0-1 0,0 1 16,21-21-16,0 21 0,-21 0 15,21-22-15,1 22 0,-1-21 0,0 21 16,0-22-16,21 22 0,-20 0 15,20 21-15,-21 0 0,21 0 0,1 0 16,-22 0-16,21 0 0,-21 21 0,1 0 16,-1 0-16,0 1 0,0-1 15,-21 21-15,21-21 0,-21 0 0,0 22 16,0-22-16,0 0 0,0 0 16,0 0-16,-21 1 0,0-1 15,0-21-15,21 21 0,-21 0 16,-1-21-16,22-21 31,0 0-31,22 21 16</inkml:trace>
  <inkml:trace contextRef="#ctx0" brushRef="#br0" timeOffset="110392.16">7281 12256 0,'0'-22'0,"0"-41"16,-21 42-16,0 0 0,0 21 0,0 0 15,-1-22-15,1 22 0,0 0 0,0 0 16,-21 22-16,20-1 0,1 0 16,-21 0-16,21 0 0,-22 22 0,22-22 15,0 21-15,0-21 0,0 22 16,0-22-16,-1 21 0,1-21 0,21 22 15,0-22-15,0 0 0,0 0 16,0 0-16,0 0 0,21-21 16,1 0-16,-1 22 0,0-22 0,0 0 15,0 0-15,0 0 0,22 0 0,-22-22 16,0 1-16,21 21 0,-20-21 16,20 0-16,-21 0 0,0-22 0,22 22 15,-22-21-15,0 0 0,0-1 0,0 1 16,0 0-16,1-1 0,-1-20 0,-21-1 15,0 22-15,21-22 0,-21 22 16,0-21-16,0 20 0,0 1 0,0 0 16,0 20-16,0 1 0,0 0 15,0 0-15,0 0 0,-21 21 16,0 21-16,21 0 0,-22 0 16,1 22-16,0-1 0,21 0 0,-21 22 15,21-22-15,-21 22 0,21-1 0,0 1 16,0-1-16,0-21 0,0 22 0,0 21 15,0-43-15,21 0 16,0-21-16,0 1 0,-21 20 0,21-21 16,1 0-16,-1 0 0,0-21 15,0 22-15,0-22 0,0 0 0,1 0 16,-1 0-16,0 0 0,0 0 0,21 0 16,-20 0-16,-1-22 0,0 1 15,0 0-15,0 0 0,0 0 0,1-22 16</inkml:trace>
  <inkml:trace contextRef="#ctx0" brushRef="#br0" timeOffset="110676">8255 11557 0,'0'0'16,"0"-42"-16,0 21 0,0-1 0,0 1 16,-21 42-1,0 22 1,-1-22-16,1 21 0,0 1 15,0 20-15,0-21 0,0 22 0,-1 21 16,22-22-16,-21 1 0,21-1 0,-21 1 16,21-1-16,-21 1 0,21-1 0,0-21 15,0 1-15,0-1 0,0 0 16,-21-20-16,21-1 0,0 21 0,-21-21 16,21 0-16,0 1 0,21-22 31,0 0-31,0-22 15,0 1-15,0 0 16,22 0-16</inkml:trace>
  <inkml:trace contextRef="#ctx0" brushRef="#br0" timeOffset="111097.76">8340 12298 0,'0'0'0,"0"21"15,0 0 1,21-21-16,0 0 15,0 0-15,0 0 0,0 0 16,22 0-16,-22 0 0,0-21 16,21 21-16,-20-21 0,20 0 0,0 21 15,1-21-15,-22-1 0,21 1 16,-21 0-16,0-21 0,1 21 0,-1-1 16,0-20-16,-21 21 0,0-21 15,0 20-15,0-20 0,0 21 0,0 0 16,-21 0-16,0 21 0,-1 0 0,-20 0 15,0 0-15,-1 21 0,22 0 0,-42 0 16,42 21-16,-22 1 0,1-1 16,0 22-16,20-22 0,-20 21 0,21-20 15,0-1-15,21 0 0,0 1 0,0-1 16,0-21-16,0 22 0,0-22 0,0 0 16,0 0-16,21 0 0,0 0 15,21 1-15,-20-22 0,20 0 16,-21 21-16,21-21 0,1 0 0,-1 0 15,0 0-15,1 0 0,-1-21 0,-21 21 16,22-22-16,-1 1 0,0 0 0,-21 21 16,1-21-16,20 0 0,-42 0 15,0-1-15,0 1 0</inkml:trace>
  <inkml:trace contextRef="#ctx0" brushRef="#br0" timeOffset="111691.93">3831 14055 0,'0'0'0,"0"-21"0,21-22 16,-21 22-1,0 0-15,0 0 0,0 42 31,0 0-31,0 0 16,0 0-16,0 22 0,0-1 0,-21 0 16,21 22-16,-21-22 0,21 22 0,-21-1 15,21-20-15,0 20 0,0 1 16,-21-22-16,21 21 0,-22-20 0,22-1 16,-21 0-16,21-20 0,0 20 0,0-21 15,0 0-15,0 0 0,-21 1 16,21-1-16,0 0 0,0 0 15,0-42 1,0 0 0,21 0-16</inkml:trace>
  <inkml:trace contextRef="#ctx0" brushRef="#br0" timeOffset="111981.08">4297 14542 0,'0'21'15,"0"0"-15,0 0 16,-21 0-16,42-21 31,0 0-31,0 0 16,0 0-16,0 0 0,1-21 0,-22 0 16,21 21-16,-21-21 0,0 0 15,0-1-15,0 1 16,0 0-16,-21 21 0,-1 0 0,1-21 15,0 21-15,0 0 0,0 0 16,0 0-16,-1 0 0,1 21 0,21 0 16,0 0-16,0 1 0,0-1 15,0 0-15,21-21 16,1 21-16,-1-21 0</inkml:trace>
  <inkml:trace contextRef="#ctx0" brushRef="#br0" timeOffset="112455.81">6286 13843 0,'0'-42'0,"0"84"0,0-105 0,0 20 16,-21 22-16,21-21 0,0 21 0,-21 21 15,21-22-15,-21 44 16,0 20 0,0 0-16,21 1 0,-22-1 0,22 21 15,0 1-15,-21-1 0,0 1 16,21-1-16,0 22 0,0-21 0,-21-1 16,21 1-16,-21-1 0,0 1 15,21-1-15,0-21 0,0 1 0,0-1 16,0-21-16,0 22 0,0-22 0,0 0 15,0 0-15,0-42 32,0 0-32,0 0 15</inkml:trace>
  <inkml:trace contextRef="#ctx0" brushRef="#br0" timeOffset="112636.71">5694 14626 0,'0'-21'0,"0"42"0,0-63 15,0 21-15,0 0 16,21-1-16,0 1 0,0 0 0,22 21 16,-22-21-16,21 0 0,0 21 0,1-21 15,-1 21-15,0 0 0,1 0 16,20-22-16,-20 22 0,-1 0 0,21 0 16,-20 0-16,-1 0 0,22 0 0,-22 0 15,0 0-15,-21 0 0</inkml:trace>
  <inkml:trace contextRef="#ctx0" brushRef="#br0" timeOffset="113025.49">6837 14351 0,'0'0'0,"-21"-21"0,-1 21 0,1-21 16,21 0-16,-21 21 0,21-22 15,0 1-15,0 0 0,21 21 16,0 0-16,1 0 0,-1 0 15,21 0-15,-21 0 0,22 21 0,-1 22 16,-21-22-16,21 21 16,-20 0-16,-1 1 0,0-1 0,0 0 0,-21 1 15,0-1-15,0 0 0,0 1 0,0-22 16,0 21-16,0-21 0,-21 1 16,21-1-16,-21 0 0,0-21 15,-1 0-15,1 0 0,0 0 0,0 0 16,0 0-16,21-21 15,0 0-15,0-1 0,0 1 0,0-21 16,0 21-16,0-22 0,21 1 16,0 0-16,0-1 0,0 1 0,1 0 15,-1-1-15,-21 22 0,21-21 0,0 21 16,0 0-16,0-1 0,1 1 0,-1 21 16,0 0-16,0 0 15,0 0-15,0 0 16,1 0-16</inkml:trace>
  <inkml:trace contextRef="#ctx0" brushRef="#br0" timeOffset="113544.19">7493 14245 0,'0'21'16,"0"1"-16,0 20 0,0-21 0,0 21 16,0-20-16,0 20 0,0 0 15,0-21-15,-21 22 0,21-22 0,0 21 16,0-21-16,0 22 0,0-22 0,21 0 15,0 0-15,21 0 16,-20-21-16,-1 0 0,21 0 0,0 0 16,1 0-16,-22 0 0,21-21 15,1 0-15,-1 0 0,-21 0 0,21 0 16,-20-1-16,20-20 0,-42 21 0,21-21 16,-21 20-16,21 1 0,-21-21 15,0 21-15,0 0 0,0-1 0,0 1 16,0 0-16,0 42 15,-21 0 1,21 1-16,0 20 0,0 0 16,0 1-16,-21-1 0,21 0 15,0 22-15,0-22 0,0 22 0,0-1 0,0 1 16,0-1-16,0 22 0,0-22 16,21 22-16,-21-22 0,0 22 15,0-21-15,0 20 0,0-20 0,0 20 16,0-20-16,0 21 0,-42-22 0,21 1 15,-22 20-15,22-20 0,-21-22 0,-1 22 16,1-22-16,0 0 0,-1-21 16,1 22-16,0-43 0,21 21 0,-22-21 15,1 0-15,21 0 0,-22-21 0,1 0 16,21-1-16,-21 1 0,20-21 0,-20 0 16,21-1-16,0-20 0,0-1 15,-1 1-15,22-1 0,0 1 16,0-22-16,0 22 0,22-22 0,20 21 15,-21-20-15,21 20 0,1-20 0</inkml:trace>
  <inkml:trace contextRef="#ctx0" brushRef="#br0" timeOffset="114213.32">9694 13928 0,'0'0'0,"-63"-21"16,42-1-16,-1 22 0,1 0 15,-21 0-15,21 0 0,0 0 0,-22 0 16,22 22-16,-21-22 0,21 21 0,-22 0 16,22 0-16,0 0 15,0 0-15,0 22 0,-1-22 0,22 0 0,0 0 16,0 0-16,0 1 0,0 20 16,0-21-16,22 0 0,-1 0 15,0 1-15,0-22 0,21 0 16,-20 0-16,20 0 0,0 0 0,-21 0 15,22 0-15,-22 0 0,0 0 0,0 0 16,-42 0 0,0 21-16,-21-21 15,20 21-15,-20 0 0,0 0 0,-1-21 16,1 21-16,0 1 0,21-1 16,-22 0-16,22 0 0,0-21 0,0 21 15,0-21-15,42 0 16,0 0-1,0 0-15,21 0 0,-20 0 0,20 0 16,-21-21-16,21 21 0,-20 0 16,20 0-16,0 0 0,-21 0 0,22 21 15,-22 0-15,21 1 0,-21-1 0,-21 21 16,0 0-16,0 1 0,0-1 0,0 0 16,0 1-16,-21-1 0,0 22 15,0-22-15,-21 21 0,20-20 0,-20-1 16,0 22-16,21-22 0,-22 0 0,22 1 15,-21-1-15,21-21 0,21 21 0,0-20 16,0-1-16,21-21 31,0-21-31,0-1 0</inkml:trace>
  <inkml:trace contextRef="#ctx0" brushRef="#br0" timeOffset="114632.07">11472 13758 0,'0'0'0,"0"-21"0,0-42 16,0 42-16,0-22 15,0 22-15,-21 21 0,0-21 0,0 0 16,-22 21-16,22 0 0,-21 0 16,0 0-16,20 21 0,-20 21 15,0 1-15,-1-1 0,1 0 0,0 22 16,21-22-16,-22 22 0,1-1 15,0 1-15,20-1 0,1 1 0,0-1 16,21-21-16,0 22 0,0-22 0,0 1 16,0-1-16,21 0 0,22 1 0,-22-22 15,21 0-15,0 0 0,1 0 16,20-21-16,-20 0 0,20 0 0,-21 0 16,22 0-16,-22-21 0,22 0 0,-22 0 15,0 0-15</inkml:trace>
  <inkml:trace contextRef="#ctx0" brushRef="#br0" timeOffset="115280.7">11896 14012 0,'0'0'0,"0"-21"0,0 0 0,0 0 15,-43 21-15,22 0 0,0 0 0,-21 0 16,20 0-16,1 0 0,-21 21 16,21 0-16,0 0 0,-22 22 0,43-22 15,-21 0-15,0 21 0,21-20 0,-21-1 16,21 21-16,0-21 0,0 0 0,0 1 15,0-1-15,0 0 0,0 0 16,21-21-16,0 0 0,0 0 16,0 0-16,1 0 0,20 0 0,-21-21 15,0 21-15,0-21 0,1 0 16,20-1-16,-42 1 0,21 0 0,0-21 16,-21 21-16,0-1 0,0-20 15,0 21-15,0 0 0,0 0 0,0-1 16,0 44-1,-21-1-15,21 0 16,0 0-16,0 21 0,0-20 16,0-1-16,0 21 0,0-21 0,0 22 15,0-22-15,0 21 0,21-21 0,-21 0 16,21 1-16,1-1 0,-1-21 0,0 0 16,0 0-16,21 0 0,-20 0 15,-1 0-15,21 0 0,-21-21 16,22-1-16,-22 1 0,21 0 0,-21 0 15,0-21-15,1 20 0,20-20 0,-21 0 16,0 21-16,0-22 0,1-20 0,-1 20 16,0-20-16,0 21 0,0-22 15,0 1-15,1 20 0,-1-20 0,0 20 16,0 1-16,0 21 0,0 0 0,-21 0 16,0 42-1,0 0-15,0 0 0,0 21 16,-21 1-16,0-1 0,0 0 0,0 22 15,0-22-15,21 22 0,-22-22 0,1 0 16,0 22-16,0-22 0,21 1 16,0-1-16,-21 0 0,21 1 15,0-22-15,0 21 0,0-21 0,0 0 16,0 1-16,0-1 0,0 0 16,21-21-16,0 0 15,0 0-15,-21-21 0,0 0 16,0-1-16,0 1 0</inkml:trace>
  <inkml:trace contextRef="#ctx0" brushRef="#br0" timeOffset="115452.6">12192 14076 0,'0'-21'16,"21"21"-1,0 0-15,0-21 0,1 21 16,-1 0-16,21 0 0,-21 0 0,0 0 15,22 0-15,-1 0 0,-21 0 0,22 0 16,-22 0-16,21-22 0,-21 22 0,0 0 16,22 0-16,-22 0 0,0 0 0</inkml:trace>
  <inkml:trace contextRef="#ctx0" brushRef="#br0" timeOffset="116221.17">13166 13885 0,'0'22'0,"0"-44"0,0 1 0,0 0 16,0 0-16,-22 21 15,1 0-15,0 0 16,0 0-16,0 21 0,0 21 0,-1-20 16,1 20-16,0-21 0,0 21 0,21 1 15,-21-22-15,21 21 0,-21 1 0,21-1 16,0 0-16,0-21 0,0 22 0,0-22 15,0 21-15,21-21 0,0 1 16,21-1-16,-21-21 0,22 21 16,-1-21-16,0 0 0,-20 0 0,41 0 15,-21 0-15,-20-21 0,20 21 0,0-21 16,1-1-16,-1 1 0,-21-21 16,21 21-16,-20-22 0,-1 22 0,0-21 15,0 0-15,0-22 0,0 22 0,1-22 16,-22 1-16,0-1 0,21 1 0,-21-1 15,21 1-15,-21-1 0,0 22 0,0 0 16,0-1-16,0 22 0,0 0 16,-21 42-1,0 0-15,-1 22 0,22-1 16,-21 0-16,0 1 0,0-1 0,21 21 16,-21-20-16,0 20 0,21-20 15,-22-1-15,1 0 0,21 1 0,0-1 16,0 0-16,-21 1 0,21-22 0,0 21 15,0-21-15,0 0 0,0 1 0,0-1 16,0 0-16,0 0 16,0-42-1,0 0 1,0 0-16,21-1 0,-21 1 0,21 0 16,1-21-16,-1 21 0,0-22 15,0 22-15,21-21 0,-20 21 16,-1-22-16,21 22 0,-21 21 0,22 0 15,-22 0-15,0 0 0,0 0 0,-21 21 16,0 0-16,0 1 0,0-1 0,0 21 16,0-21-16,0 0 0,0 22 0,0-22 15,0 0-15,0 0 0,0 0 16,0 1-16,0-1 0,0 0 0,21-21 16,0 21-16,1-21 0,-1 0 15,21 0-15,-21 0 0,22 0 0,-22 0 16,0-21-16,0 0 0,0 21 0,0-21 15,-21-1-15,0 1 16,0 0-16,0 0 16,0 0-1,0 0-15,0-1 16</inkml:trace>
  <inkml:trace contextRef="#ctx0" brushRef="#br0" timeOffset="116356.09">14330 14161 0,'0'0'15,"-21"21"-15,-1-21 16,1 0-16,0 0 31,21 21-31,-21-21 16</inkml:trace>
  <inkml:trace contextRef="#ctx0" brushRef="#br0" timeOffset="117145.72">15917 13314 0,'0'0'0,"21"-42"0,-21-1 0,22 1 16,-22 21-16,0-22 0,0 22 0,0-21 15,-22 21-15,1 21 0,0 0 0,0 0 16,0 0-16,0 42 15,-1 0-15,1 1 0,21 20 0,0-20 16,0 41-16,0-20 0,0 20 0,0 1 16,0 0-16,0-1 0,0-20 0,0 21 15,0-22-15,0 1 16,0-22-16,0 21 0,0-20 0,0-1 16,0-21-16,0 0 0,0 1 0,0-1 15,0 0-15,0-42 31,0 0-31,0-22 16,0 22-16,0 0 0,0-21 0,0 20 16,0-20-16,21 0 0,1-1 0,-1-20 15,21 21-15,-21-1 0,43 22 16,-22-21-16,0 21 0,22 21 0,-1 0 16,1 0-16,-22 0 0,22 0 0,-22 21 15,0 21-15,1-21 0,-22 22 16,0-22-16,-21 21 0,0 0 0,0-20 15,-21 20-15,0-21 0,-22 21 16,1-20-16,0 20 0,-1-21 0,1 0 16,-21 0-16,20 1 0,1-1 0,0 0 15,-1-21-15,22 21 0,0-21 0,0 0 16,0 0-16,21-21 16,0 0-16,0 0 15,0-1-15,21-20 0,0 21 16</inkml:trace>
  <inkml:trace contextRef="#ctx0" brushRef="#br0" timeOffset="117396.57">16870 13187 0,'0'0'0,"84"-106"16,-62 85-16,-22 0 0,0 42 15,0 21-15,-22 1 16,1-1-16,0 0 0,21 22 0,-21-1 15,21 22-15,0-22 0,0 22 16,0-21-16,-21-1 0,21 1 0,-21-1 16,21 1-16,0-1 0,-22-21 0,22 22 15,0-22-15,0 1 0,-21-1 0,21-21 16,-21 21-16,21-20 16,0-1-16,0 0 0,0 0 0,0 0 15,21-42 1</inkml:trace>
  <inkml:trace contextRef="#ctx0" brushRef="#br0" timeOffset="117748.37">17251 13885 0,'0'0'0,"0"-21"0,0-21 16,0 63 0,0 0-16,-21 0 0,-1 1 15,1-1-15,21 21 0,-21-21 0,0 22 16,0-1-16,21-21 0,-21 21 15,21-20-15,0 20 0,0-21 0,0 0 16,0 0-16,0 1 0,21-1 0,0 0 16,0 0-16,21-21 0,-20 0 15,-1 0-15,21 0 0,-21 0 0,22 0 16,-1-21-16,-21 0 0,21 0 0,-20-1 16,-1 1-16,0 0 0,0-21 0,-21 21 15,0-22-15,0 1 0,0 21 0,0-22 16,0 1-16,-21 21 0,0-21 15,0 20-15,-22 1 0,22 0 0,0 0 16,0 21-16,-22 0 0,22 0 16,0 0-16,-21 21 0,21 0 0,-1 0 15,22 1-15,0-1 0,0 0 16,0 0-16,0 0 0,0 0 0,22 1 16,-22-1-16,42 0 0,-21 0 0</inkml:trace>
  <inkml:trace contextRef="#ctx0" brushRef="#br0" timeOffset="118864.24">18203 13843 0,'0'0'0,"0"-42"16,-21 21 0,0 21-16,-21 0 0,20 0 0,1 21 15,0-21-15,-21 42 0,21-21 0,-1 0 16,1 22-16,0-22 0,0 21 0,21 1 15,0-22-15,0 21 0,0 0 16,0-20-16,0 20 0,0 0 0,0-21 16,21 1-16,0 20 0,0-21 0,1 0 15,20 0-15,0-21 0,1 22 0,-1-22 16,0 0-16,1 0 0,20 0 0,-21 0 16,1 0-16,-1-22 15,0 1-15,1 0 0,-22 0 0,0 0 16,21-22-16,-20 1 0,-1 0 0,-21-1 15,21 1-15,0-21 0,0-1 0,-21 1 16,21-1-16,1 1 0,-22-22 16,0 21-16,21 22 0,-21-21 0,21 20 15,-21 22-15,0-21 0,0 63 32,0 0-32,-21 21 0,0 1 0,-1-1 15,22 0-15,-21 1 0,0 20 16,0-20-16,0-1 0,0 21 0,-1-20 15,22-1-15,-21 0 0,0 1 16,21-1-16,-21-21 0,21 22 0,0-22 16,0 0-16,0 0 0,0 0 15,0 0-15,21-42 32,0 0-32,0 0 15,1 0-15,-1 0 0,21-1 0,-21 1 16,0 0-16,22 0 0,-22 0 15,0 0-15,0-1 0,0 1 0,1 21 16,-1 0-16,-42 21 31,-1-21-15,1 0-16,0 0 16,0 0-16,0 0 0,0 0 15,-1 0-15,1 0 16,0 0-16,21 22 15,0-1-15,0 0 0,-21 0 16,21 0-16,-21 0 0,21 1 16,0-1-16,0 0 0,0 0 0,-21 0 15,21 22-15,0-22 0,0 0 0,0 0 16,0 0-16,0 0 0,21 1 16,0-22-16,0 0 0,0 0 15,0 0-15,1 0 0,20 0 0,-21 0 16,21 0-16,1 0 0,-22-22 15,42 1-15,-20 21 0,-1-21 0,22 0 16,-22-21-16,21 20 0,-20 1 0,-1-21 16,22 21-16,-43-22 0,21 22 0,-21-21 15,22 21-15,-43-22 0,0 22 0,0-21 16,0 21-16,0 0 0,-22 21 16,1 0-16,0 0 15,-21 0-15,21 21 0,-22 0 0,22 0 16,0 0-16,0 0 0,0 22 0,-1-22 15,22 0-15,0 0 0,0 0 16,0 1-16,0-1 0,0 0 0,0 0 16,22 0-16,-1 0 0,0 1 15,-21-1-15,21-21 0,0 21 0,0 0 16,1 0-16,-22 0 0,0 1 16,0-1-16,-22-21 31,1 0-31,0 0 15,0 0-15,0 0 16,0 0-16,-1 0 16,1 0-16,21 21 15,-21-21-15</inkml:trace>
  <inkml:trace contextRef="#ctx0" brushRef="#br0" timeOffset="119044.14">19706 14605 0,'0'0'0,"-21"0"0,0 0 0,21 21 16,-21-21-16,-1 0 15,22 21-15,-21-21 0,21 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16:14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2350 0,'0'0'0,"0"-22"16,21 22-16,-21-21 16,22 21-16,-1 0 15,-21-21-15,21 21 0,0-21 16,21 21-16,-20-21 0,20 21 0,0-21 15,-21-1-15,22 22 0,-1-21 0,-21 21 16,0 0-16,1 0 0,-1-21 16,-42 21-1,-1 0 1,1 0-16,0 0 0,0 0 0,0 21 16,0-21-16,-1 0 15,1 21-15,0-21 0,21 22 16,-21-22-1,0 0 1,21 21 0</inkml:trace>
  <inkml:trace contextRef="#ctx0" brushRef="#br0" timeOffset="2436.71">1905 2074 0,'21'0'125,"0"0"-94,0 0-31,1 0 0,-1-21 16,0 21-16,0-21 0,0 0 0,22 0 16,-1 0-16,-21-22 0,21 22 15,22-21-15,-22-1 0,1 1 0,-1 0 16,0-1-16,1 1 0,-1 21 16,-21-21-16,21-1 0,-20 22 0,-22 0 15,0 0-15,21 0 0,-21-1 16,0 1-16,0 0 0,0 0 15,-21 21-15,-1 0 16,1 0-16,0 0 0,-21 0 16,-1 0-16,1 0 0,0 21 15,-22 0-15,22 0 0,0 22 16,-22-22-16,22 21 0,-1 22 0,1-22 16,21 0-16,0 22 0,-22-22 15,43 1-15,0-1 0,-21 0 0,21 1 16,0-1-16,0 0 0,0-21 15,21 22-15,1-22 0,-1 0 0,0 0 16,0 0-16,21 1 0,-20-22 16,20 0-16,21 0 0,-20 0 0,-1 0 15,0 0-15,1 0 0,-1 0 16,-21 0-16,0 0 0,1-22 0,-1 22 16,-21-21-1,-21 21 1,-1 0-16,-20 0 0,21 0 0,-21 0 15,-1 0-15,1 0 0,21 0 16,-22 21-16,1 1 0,0-1 0,21 0 16,-1 21-16,1-21 0,0 22 15,0-1-15,21 0 0,-21-20 0,21 20 16,0 0-16,0 1 0,0-1 16,0 0-16,21-21 0,0 1 0,0 20 15,0-42-15,22 21 0,-1 0 16,0 0-16,1-21 0,-22 0 0,21 0 15,1 0-15,-1 0 0,-21 0 16,21 0-16,-20-21 0,20 21 16,-21-21-16,0 0 0,0 0 0,1 0 15,-1-22-15,21 22 0,-21-21 16,0-1-16,1 1 0,-1 0 0,0-1 16,0 1-16,21 0 0,-20-1 0,20 22 15,-21-21-15,0 21 0,22 0 16,-22 21-16,21-22 0,-21 22 0,0 0 15,22 0-15,-22 0 0,0 22 16,0-1-16,0 0 0,1 0 0,-1 0 16,-21 0-16,0 22 0,0-22 0,0 21 15,0 1-15,0-22 16,0 21-16,-21-21 0,21 0 0,0 22 16,-22-22-16,1 0 0,0 0 15,21 0-15,0-42 47,0-21-47,0 21 0,0 0 16,21-22-16,0 1 0,1 0 15,-1-1-15,0 1 0,0 0 16,0-22-16,0 22 0,1-1 0,-1 22 16,0-21-16,0 21 0,-21 0 15,21-1-15,-21 44 31,0-1-31,-21 21 16,21-21-16,-21 22 0,21-22 0,0 21 16,0 0-16,0 1 0,0-1 15,0-21-15,0 22 0,0-1 0,0-21 16,21 0-16,-21 22 0,21-22 16,0-21-16,1 21 0,20 0 0,-21-21 15,0 0-15,0 0 0,1 0 16,20 0-16,-21 0 0,0 0 15,0-21-15,1 0 0,20 0 0,-21-1 16,0-20-16,0 21 0,1-21 0,20-1 16,-21 1-16,0 0 0,0 20 15,1-20-15,-1 21 0,0 0 0,0 0 16,-21-1-16,21 22 0,0 0 16,-21 22 15,0-1-16,0 0-15,22-21 32,-1 0-17,-21-21 1,0 0-16,0-1 16,0 1-16,0 0 15,0 0 1,-21 21-1,-1 0-15,1 0 16,0 21-16,0 0 16,0 0-16,21 1 0,-21-1 0,-1 0 15,22 21-15,-21-21 0,21 22 16,0-22-16,0 21 0,-21 1 16,21-22-16,0 21 0,0-21 0,0 0 15,0 22-15,21-22 0,0 0 16,1-21-16,-22 21 0,21 0 0,0-21 15,0 0-15,21 22 0,-20-22 0,-1 0 16,21 0-16,0 0 0,-20-22 16,20 22-16,0-21 0,1 0 0,-1 0 15,0 0-15,1 0 0,-1-1 0,-21-20 16,21 21-16,-20-21 0,-1-1 16,0 1-16,0 21 0,-21-22 0,21 22 15,-21-21-15,0 21 0,0 0 0,0-1 16,-21 1-16,0 21 15,0-21-15,0 21 0,-1 0 0,1 0 16,0 0-16,0 0 0,-21 21 0,20 0 16,22 1-16,-21 20 0,0-21 15,21 21-15,0-20 0,0 20 0,0-21 16,0 21-16,0-20 0,0 20 16,21-21-16,0 0 0,1 0 0,-1 1 15,0-1-15,0-21 0,21 0 0,-20 0 16,20 0-16,0 0 0,1 0 15,-22 0-15,21 0 0,22-21 0,-43-1 16,21 1-16,0 0 0,1 0 0,-22 0 16,21 0-16,-21-22 15,1 22-15,-1 0 0,-21-21 0,0 20 16,21 1-16,-21-21 0,0 21 0,0 0 16,0-1-16,0 1 15,0 0-15,0 42 31,-21 0-15,21 22-16,-21-22 0,-1 21 0,22 1 16,-21 20-16,21-21 0,-21 22 0,21-1 15,0 22-15,0-21 0,0-1 16,0 22-16,0-1 0,0 1 0,0 0 16,0-1-16,0 1 0,0 0 15,0-1-15,0 1 0,0 0 0,0-1 16,0 1-16,0-21 0,0-1 15,0 1-15,0-1 0,0 1 0,0-22 16,-21 0-16,21 1 0,-21-22 0,21 21 16,0-21-16,-21-21 15,21-21 1,0 0-16,0 0 0,0 0 0,0-22 16,0 22-16,0-42 0,0 20 0,0 1 15,0-22-15,0 1 0</inkml:trace>
  <inkml:trace contextRef="#ctx0" brushRef="#br0" timeOffset="2756.54">5165 2328 0,'0'0'0,"0"-63"15,21 42-15,0 0 0,0-1 0,0 1 16,0 21-16,1-21 0,-1 21 15,0 0-15,0 0 0,0 0 16,22 0-16,-22 21 0,0 0 0,0-21 16,0 43-16,-21-22 0,0 0 0,21 21 15,-21 1-15,0-22 16,0 21-16,-21 1 0,0-1 0,0 0 16,0-21-16,-22 22 0,22-22 0,-21 0 15,21 0-15,-22 0 0,22 1 16,0-1-16,-21-21 0,21 21 15,-1-21-15,22-21 32,0 0-32,22-1 0,-1 1 0,0-21 15</inkml:trace>
  <inkml:trace contextRef="#ctx0" brushRef="#br0" timeOffset="4148.26">5990 1651 0,'0'0'0,"0"-42"0,0-1 16,0 22-1,0 0-15,0 42 31,0 0-31,0 1 16,0 20-16,0 0 0,-21 1 16,21-1-16,0 21 0,0-20 0,-21 20 15,21 1-15,-21-1 0,-1-20 16,22 20-16,0-21 0,0 22 0,-21-22 16,21 1-16,0-1 0,0 0 0,0 1 15,0-1-15,0-21 0,0 0 16,0 0-16,0 1 0,0-1 0,21-21 15,1 0-15,-1 0 16,0 0-16,0 0 0,0 0 16,-21-21-16,21-1 0,1 1 0,-1-21 15,0 21-15,0-22 0,0 22 16,0-21-16,1 21 0,-1-22 0,0 22 16,0-21-16,-21 21 0,0 0 15,21 21-15,-21-22 0,0 44 47,0-1-47,0 0 0,0 0 16,0 0-16,0 22 0,-21-22 0,21 21 15,0-21-15,0 22 0,0-22 0,0 0 16,0 0-16,0 0 16,0 0-16,0 1 0,0-1 0,21 0 15,0-21-15,-21 21 0,22-21 16,-1 0-16,0 0 0,21 0 15,-21 0-15,1-21 0,20 0 0,-21 0 16,0-1-16,22 1 0,-22-21 0,21 21 16,-21-22-16,0 22 0,1-21 15,-1 21-15,0-22 0,0 22 0,0 0 16,-21 0-16,0 0 0,0 42 47,0 0-47,0 0 15,0 0-15,-21 1 0,21 20 0,-21-21 16,21 0-16,0 22 0,0-22 16,0 0-16,0 0 0,0 0 0,0 0 15,21 1-15,0-1 0,0 0 16,1-21-16,-1 0 0,0 0 16,0 0-16,0 0 0,0 0 15,1 0-15,-1-21 0,0 0 0,0 21 16,-21-43-16,0 22 0,0 0 15,0-21-15,0 20 0,0-20 0,0 0 16,-21 21-16,0-1 0,0-20 0,-1 21 16,1 0-16,0 0 0,0 21 15,21-22-15,-21 22 0,0-21 16,21 0 0,21 21-1,0-21 1,0 21-16,21 0 0,-20 0 0,-1 0 15,21 0-15,-21 0 0,0 0 0,22 0 16,-22 0-16,0 0 0,0 0 16,0 21-16,1-21 0,-1 21 0,0 0 15,0 1-15,0-1 0,0 0 0,-21 0 16,0 0-16,22 0 16,-22 1-16,21-1 0,-21 0 0,0 21 0,0-21 15,0 1-15,0-1 0,0 0 16,0 0-16,0 0 0,0 0 15,0 1-15,-21-22 16,21-22 31,0 1-47,0 0 0,0-21 16,0 21-16,0-22 0,0 22 0,0-21 15,21-1-15,0 1 0,0 21 16,0-21-16,0 20 0,1-20 0,-1 21 15,0 0-15,21 21 0,-21-21 0,1-1 16,20 22-16,-21 0 16,0 0-16,0 0 0,1 22 0,-1-1 15,0 0-15,-21 0 0,0 0 0,0 22 16,0-22-16,0 21 0,0-21 16,0 22-16,0-1 0,0-21 0,0 21 15,0-20-15,0-1 0,0 21 0,-21-21 16,21 0-16,0 1 0,0-1 15,-21-21-15,21 21 16,-22-21-16,1 0 16,21-21-1,-21 0-15,0-1 0,21 1 16,-21 0-16</inkml:trace>
  <inkml:trace contextRef="#ctx0" brushRef="#br0" timeOffset="4375.78">7451 1884 0,'0'0'0,"-22"-42"0,22 20 16,-21 1-16,0 0 0,0 21 0,0-21 16,21 0-16,-21 0 0,-1 21 0,1-22 15,0 1-15,0 21 0,0 0 0,21-21 16,-21 21 0,21 21 15,0 0-16,-22-21 1,22 22-16,-21-22 16,0 21-16,0-21 0</inkml:trace>
  <inkml:trace contextRef="#ctx0" brushRef="#br0" timeOffset="4640.63">6032 1905 0,'0'0'0,"-21"0"0,0 21 15,21 0-15,21-21 16,0 0-16,22 0 16,-22 0-16,0 0 0,21 0 15,1 0-15,-1 0 0,0 0 0,1 0 16,-1 0-16,0 0 0,1 0 0,20-21 15,-42 21-15,22 0 0,-22 0 16,0 0-16,0 0 0,-42 0 31,0 0-31,0 0 0</inkml:trace>
  <inkml:trace contextRef="#ctx0" brushRef="#br0" timeOffset="5260.55">2794 3154 0,'0'0'0,"-64"0"0,-20 0 15,20 0-15,22 0 0,0 0 0,20 0 16,-20 0-16,21 0 0,0 0 15,42 0 1,21 0 0,1 0-16,-1 0 0,21 0 15,1 0-15,-1 0 0,22 0 0,0 0 16,-1 0-16,22 0 0,0-21 0,21 21 16,0 0-16,0 0 0,21 0 15,-21 0-15,21 0 0,22 0 0,-1 0 16,0 0-16,1 0 0,20 0 0,-20 0 15,-1 21-15,21-21 0,-20 0 16,-1 0-16,0 0 0,1 21 0,-1-21 16,-21 0-16,0 0 0,1 0 15,-22 0-15,-22 0 0,1 0 0,-21 0 16,0 0-16,-22 0 0,1 0 16,-22 0-16,0-21 0,1 21 0,-22 0 15,0 0-15,-21-21 0,0 0 31,-21 21-15,0 0-16,-1 0 16,1 0-16,0 0 0,-21 0 0,-1 0 15,1 0-15</inkml:trace>
  <inkml:trace contextRef="#ctx0" brushRef="#br0" timeOffset="5772.26">2709 3323 0,'0'0'0,"-21"0"0,-64 0 15,64 0 1,0 0-16,0 0 16,42 0 15,0 0-31,22 0 0,-1 0 16,21 0-16,1 0 0,21 0 0,20 0 15,1-21-15,21 21 0,0-21 0,21 21 16,1-21-16,-1 21 0,0-21 15,21 21-15,22-22 0,-22 22 0,22-21 16,-1 21-16,-21 0 0,22-21 0,-22 21 16,22 0-16,-43 0 0,21-21 15,-21 21-15,1 0 0,-1 0 16,0-21-16,-21 21 0,-21 0 0,0 0 16,-1-21-16,1 21 0,-21 0 15,-22 0-15,1 0 0,-1-22 0,1 22 16,-22 0-16,1 0 0,-1 0 0,-21 0 15,21 0-15,-20-21 0,-1 21 16,0 0-16,-42 0 31,-22 0-31,22 0 16</inkml:trace>
  <inkml:trace contextRef="#ctx0" brushRef="#br0" timeOffset="7028.54">1185 4636 0,'-21'0'32,"0"0"-1,0 0-15,0 0-1,-1 0 1,22-22 15,0 1-15,0 0-1,22 0-15,-22 0 16,0 0 0,0-1-1,-22 22 1,22 22-1,-21-22-15,0 21 16,21 0-16,0 0 16,0 0-1,0 0 1,21-42 31,0 0-47,1 0 15,-1 0-15,-21 0 16,0-1-16,0 1 0,0 0 16,0 0-16,0 0 15,-21 21-15,-1 0 16,1 0-16,0 21 16,21 0-16,0 0 0,-21 0 0,21 1 15,-21-1-15,21 0 0,0 0 16,-21 0-16,21 0 0,0 22 0,0-22 15,0 0-15,0 0 16,0 0-16,0 22 0,0-22 0,0 0 16,0 0-16,21 0 15,0-21-15,0 0 0,0 0 0,0 0 16,1 0-16</inkml:trace>
  <inkml:trace contextRef="#ctx0" brushRef="#br0" timeOffset="7424.31">1672 4424 0,'0'0'0,"0"-21"0,0 0 94,0-1-78,21 1-1,-21 0-15,0 0 16,-21 21 0,0 0-1,0 0 1,21 21-16,-21 0 15,21 0-15,0 1 0,0-1 16,0 0-16,-22 0 0,22 0 16,0 0-16,0 1 0,0-1 15,0 0-15,22-21 16,-1 0-16,0 0 16,0 0-16,0 0 0</inkml:trace>
  <inkml:trace contextRef="#ctx0" brushRef="#br0" timeOffset="8427.93">2625 4297 0,'0'-21'16,"-22"21"-16,22 21 62,0 0-46,0 0-1,22-21 1,-1 0-16,0 0 0,0 0 16,0 0-16,0 0 15,1 0-15,-1 0 16,0-21-16,0 0 0,0 21 15,0-21-15,22 0 0,-22 21 0,0-22 16,-21 1-16,21 0 0,0 0 0,1 0 16,-22 0-16,0-1 15,0 1-15,0 0 0,0 0 32,0 42-1,0 0-31,0 0 15,0 1-15,0 20 0,0-21 0,0 21 16,0-20-16,0 20 0,-22 0 16,22-21-16,0 22 0,0-1 0,0 0 15,0 1-15,0-22 16,0 21-16,0 1 0,0-1 0,0 0 16,0 1-16,0-1 0,0 0 0,0 1 15,0-1-15,0 0 0,-21-21 16,21 22-16,-21-22 0,0 0 0,21 0 15,-21 0-15,0 1 0,-1-1 16,1 0-16,-21-21 0,21 0 0,-22 21 16,22-21-16,-21 0 0,0 0 0,-1 0 15,1-21-15,21 21 0,-22-21 16,1 0-16,0-1 0,-1 1 16,1 0-16,21 0 0,-21 0 0,20 0 15,1-1-15,0 1 0,0 0 16,0 21-16,21-21 0,-21 21 15,21-21-15,0 0 32,21-1-1,0 22-31,21 0 16,-21-21-16,1 21 0,20-21 0,0 21 15</inkml:trace>
  <inkml:trace contextRef="#ctx0" brushRef="#br0" timeOffset="9020.59">3323 4212 0,'0'0'0,"0"-21"0,21-21 16,-21 21-16,0-1 0,0 1 15,0 42 17,0 1-32,0-1 0,0 21 15,0 0-15,0 1 0,-21-1 0,21 22 16,0-22-16,0 0 0,-21 1 16,21 20-16,-21-21 0,21 1 0,0-1 15,-21 0-15,21 1 0,-22-1 16,22 0-16,-21 1 0,21-22 0,-21 0 15,21 0-15,0 0 0,0 1 0,-21-22 32,21-22-17,0 1-15,0 0 16,0 0-16,0-21 0,0 20 0,0-20 16,21 21-16,0-21 0,-21-1 15,21 22-15,22-21 0,-22 21 16,0-22-16,0 22 0,22 21 0,-22-21 15,21 0-15,-21 21 0,0 0 16,1 0-16,20 0 0,-21 0 0,0 21 16,-21 0-16,21 0 0,-21 0 0,0 1 15,22-1-15,-22 0 0,0 0 16,0 0-16,0 0 0,0 1 0,0-1 16,-22 0-16,22 0 0,-21 0 0,21 0 15,0 1-15,-21-1 16,0 0-16,21 0 15,0-42 17,0 0-17,0 0-15,21-1 0,0 1 16</inkml:trace>
  <inkml:trace contextRef="#ctx0" brushRef="#br0" timeOffset="9400.37">3895 4614 0,'0'0'0,"21"-21"15,0 0 1,0 21-16,0-21 16,0 0-16,1 21 0,-1-21 15,-21-1-15,21 1 0,0 0 16,-21 0-16,0 0 15,0 0-15,0-1 0,-21 1 16,0 21-16,0 0 16,-1 21-16,1-21 15,0 22-15,21 20 0,-21-21 0,0 0 16,0 22-16,-1-22 0,22 21 0,-21-21 16,0 22-16,21-22 0,0 21 15,0-21-15,0 22 0,0-22 16,0 0-16,0 0 0,0 0 0,0 0 15,0 1-15,21-22 16,0 0-16,1 0 16,-1 0-1,0-22-15,-21 1 16,21 0-16</inkml:trace>
  <inkml:trace contextRef="#ctx0" brushRef="#br0" timeOffset="10040.01">5630 4403 0,'0'0'0,"0"-21"0,0-22 16,0 22-16,0 0 16,0-21-16,0 20 0,0 1 0,0 0 15,-21 42 1,21 0-1,0 22-15,0-1 0,0 0 0,0 1 16,0-1-16,0 22 0,0-1 0,0 1 16,0-1-16,0 1 0,0 20 15,-21 1-15,0-22 0,21 22 0,0-21 16,-21 20-16,-1 1 0,1-22 0,0 22 16,21 0-16,0-22 0,-21 22 15,21 0-15,0-22 0,0 22 0,0-22 16,0-20-16,0 20 0,0-21 15,0 1-15,21-1 0,-21-21 16,0 0-16,0 1 0,0-1 0,21-21 16,-21-21-16,0-1 15,0 1-15,0 0 0,0 0 0,0-21 16,0-1-16,0 1 0,0-22 16,0 22-16</inkml:trace>
  <inkml:trace contextRef="#ctx0" brushRef="#br0" timeOffset="10363.82">5270 5165 0,'0'0'0,"-63"-212"16,42 149-16,0-1 0,-1 22 16,1-22-16,21 22 0,0 0 15,0-1-15,0 1 0,0 0 16,0-1-16,0 22 0,21 0 0,1 0 16,-1 0-16,0-1 0,21 1 0,-21 0 15,22 21-15,20 0 0,-20 0 16,20 0-16,1 21 0,-22 0 0,21 1 15,-20-1-15,20 21 0,-20 0 16,-22-20-16,0 20 0,-21 0 0,0 1 16,0-1-16,0 0 0,-21 1 0,-22-1 15,22-21-15,-21 21 0,21-20 16,0-1-16,-22 0 0,22 0 16,0 0-16,0-21 0,0 0 0,-1 21 15,1-21-15,42-21 31,1 0-31,-1 21 0,0-21 16,0 0-16,0 0 0,0-1 0,1 1 16</inkml:trace>
  <inkml:trace contextRef="#ctx0" brushRef="#br0" timeOffset="10780.26">6032 4466 0,'0'0'0,"0"-21"0,0 0 16,0 0-16,22 21 16,-22-21-16,21 21 0,0 0 15,0-22-15,0 22 16,0 0-16,1 0 0,-1 22 0,21-1 16,-21 0-16,0 21 0,1-21 0,-1 22 15,-21-22-15,0 21 0,0-21 0,0 22 16,0-1-16,0 0 0,0-20 15,0 20-15,-21-21 0,-1 0 0,22 0 16,-21 1-16,0-1 0,0-21 16,21-21 15,0-1-31,0 1 0,0 0 0,0 0 16,0-21-16,21 20 0,0-20 15,-21 21-15,0-21 0,21 20 0,1-20 16,-22 21-16,0-21 0,21 20 0,0 1 15,0 0-15,-21 0 0,21 0 0,0 0 16,1 21-16,-1 0 16,0 0-16,0 0 15,0 0-15,0 0 0,1 21 16</inkml:trace>
  <inkml:trace contextRef="#ctx0" brushRef="#br0" timeOffset="12496.56">6985 4445 0,'0'-21'31,"21"21"0,-21-21-31,0 0 891,0-1-875,0 1-1,0 0 17,0 0-17,0 0 16,-21 21 141,0 0-156,0 0-16,21 21 0,-22-21 16,22 21-16,-21 0 0,0 0 0,0 1 15,21-1-15,-21 0 0,0 0 16,21 21-16,0-20 0,0 20 0,-22-21 15,22 0-15,0 22 0,0-22 0,0 0 16,0 0-16,0 0 0,0 0 16,22-21-16,-1 22 0,0-1 0,0-21 15,21 0-15,-20 0 0,-1 0 0,21 0 16,-21 0-16,0 0 0,1 0 16,20 0-16,-21-21 0,0-1 15,22 22-15,-22-21 0,0 0 0,0 0 16,0 21-16,0-21 0,-21 0 0,0-22 15,0 22-15,0 0 0,0 0 16,0-22-16,0 22 0,-21-21 0,0 21 16,0 0-16,0-22 0,0 22 0,-22 21 15,22-21-15,-21 21 0,21-21 16,-22 21-16,22 0 0,-21 0 0,21 0 16,-1 0-16,1 21 0,0-21 0,21 21 15,0 0-15,0 0 16,0 1-16,21-1 15,0-21-15,1 0 0,-1 0 16,21 0-16,-21 0 0,22 0 0,-1 0 16,-21 0-16</inkml:trace>
  <inkml:trace contextRef="#ctx0" brushRef="#br0" timeOffset="13055.83">7789 4001 0,'0'0'0,"0"-22"0,-42-83 15,21 83-15,0 1 0,-1 0 0,22 0 16,-21 0-16,0 0 0,0 21 16,0 21-1,21 0-15,-21 21 16,21 1-16,0-22 0,0 42 16,0-20-16,0-1 0,0 21 0,0 1 15,0-22-15,-22 22 0,22-22 0,0 0 16,0 1-16,0-1 0,0 0 15,0 1-15,0-22 0,0 21 0,0-21 16,0 1-16,0-1 0,0 0 16,-21-42 15,21 0-15,0-1-16,0 1 0,0 0 15,0 0-15,0-21 16,21 20-16,1 1 0,-1 0 0,0 0 15,21 0-15,-21 0 0,22-1 0,-22 22 16,21 0-16,-21 0 0,22 0 0,-1 0 16,-21 0-16,0 0 0,1 22 15,-1-1-15,0 0 0,0 0 0,0 0 16,-21 0-16,0 1 0,0-1 0,0 0 16,0 0-16,-21 0 0,21 0 15,-42 1-15,21-1 0,-1 0 16,-20-21-16,0 21 0,21 0 0,-22-21 15,22 21-15,0-21 0,-21 0 0,20 22 0,1-22 16,0 0-16,0 0 16,0 0-1,21-22-15,0 1 16,21 21-16,0-21 0,0 0 16,0 0-16,1 0 0,-1-22 15,0 22-15</inkml:trace>
  <inkml:trace contextRef="#ctx0" brushRef="#br0" timeOffset="13372.1">8509 3683 0,'0'0'0,"-42"0"16,20 21-16,22 0 0,-21 1 15,21-1-15,0 21 0,0 0 0,-21 1 16,21-1-16,-21 22 0,21-22 0,-21 21 16,21 1-16,0-1 0,-21 1 0,21-22 15,-22 22-15,1-22 0,21 0 16,0 1-16,0-22 0,0 21 16,0-21-16,0 1 0,0-1 0,0 0 15,0 0-15,0 0 16,21-21-1,1-21 1,-22 0-16,21 0 0,0 0 16,0-1-16</inkml:trace>
  <inkml:trace contextRef="#ctx0" brushRef="#br0" timeOffset="14433.7">8615 4445 0,'21'0'47,"0"0"-47,0 0 0,0 0 16,1 0-16,-1-21 0,0 21 16,0-21-16,0 21 0,0-21 15,-21-1-15,22 22 0,-1-21 0,0 0 16,-21 0-16,21 0 0,-21 0 0,0-1 15,0 1-15,0 0 0,0 0 16,0 0-16,0 0 0,-21 21 16,0 0-16,0 0 15,-1 0-15,1 21 0,0-21 0,0 21 16,0 21-16,0-21 0,-1 22 16,1-22-16,21 21 0,0 1 0,0-22 15,0 21-15,0-21 0,0 22 0,0-22 16,0 0-16,0 0 0,0 0 15,0 0-15,21-21 0,1 22 0,-1-22 16,0 0-16,21 0 0,-21 0 0,1 0 16,20 0-16,-21 0 0,21 0 0,-20-22 15,20 22-15,-21-21 0,21 0 16,-20 21-16,20-21 0,-21 0 0,0 0 16,0-1-16,1 1 0,-1 0 0,0-21 15,-21 21-15,0-1 0,0-20 16,0 21-16,0 0 0,0 0 15,0-1-15,0 44 16,0-1 0,0 0-16,-21 0 0,21 0 0,-21 0 15,21 22-15,-22-22 0,22 0 16,0 21-16,0-20 0,-21-1 0,21 0 16,-21 0-16,21 0 0,-21 0 0,21 1 15,0-1-15,0 0 0,0 0 16,0-42 31,0 0-47,0 0 15,0-1-15,0 1 16,0 0-16,0-21 0,21 21 0,0-22 16,-21 1-16,21 0 0,22 20 0,-22-20 15,0 0-15,0 21 0,0-1 0,1 1 16,-1 21-16,0 0 0,0 0 15,0 0-15,0 0 0,1 21 16,-22 1-16,0-1 0,21 0 16,-21 0-16,21 0 0,-21 22 0,0-22 15,0 0-15,0 0 0,0 21 16,0-20-16,0-1 0,0 0 0,0 0 16,0 0-16,0 0 15,-21 1-15,0-22 0,21-22 47,0 1-47,0 0 16,21 0-16,0 0 0,0 0 0,0-22 15,0 1-15,22 21 0,-22-22 16,21 1-16,1 0 0,-1-1 16,0 22-16,-21-21 0,22 42 0,-1-21 15,-21 21-15,22 0 0,-1 0 0,-21 21 16,0 0-16,0 21 0,-21-20 15,0-1-15,0 21 0,0 0 0,0-20 16,0 20-16,0-21 0,0 21 0,0-20 16,-21-1-16,21 0 0,-21 0 0,21 0 15,-21 0-15,21 1 16,-21-22-16</inkml:trace>
  <inkml:trace contextRef="#ctx0" brushRef="#br0" timeOffset="15014.38">12065 3450 0,'0'0'0,"0"-21"0,0-21 0,0 21 0,0-1 15,0 1-15,0 0 0,0 42 32,0 22-32,-21-1 0,0 21 0,21-20 15,0 20-15,-22 1 0,1-1 16,0 22-16,21-22 0,-21 22 0,0-21 16,21-1-16,0 1 0,-21-1 0,21-21 15,-22 22-15,22-22 0,0 1 16,0-22-16,0 21 0,0-21 0,0 0 15,0 1-15,0-1 0,0 0 16,0-42 0,-21 0-1</inkml:trace>
  <inkml:trace contextRef="#ctx0" brushRef="#br0" timeOffset="15684.39">11366 4043 0,'0'0'0,"-21"-21"0,21 0 16,21 21 0,1 0-16,-1 0 0,21-22 15,0 1-15,1 21 0,-1-21 0,22 0 16,-1 21-16,22-21 0,-22 0 0,22-1 16,0 1-16,20 0 0,-20 0 15,0 0-15,-22-22 0,1 22 0,-1-21 16,1 21-16,-43-22 0,21 22 0,-21-21 15,1 0-15,-1-1 0,-21 1 16,0 21-16,0-22 0,0 1 0,0 0 16,0-1-16,-21 1 0,-1 21 0,1 0 15,21 0-15,-21-1 0,0 22 16,0 0-16,0 0 0,-1 22 16,1-1-16,0 0 0,0 21 15,0 22-15,0-1 0,-1 1 16,1-1-16,0 22 0,0-22 0,21 1 15,0 21-15,-21-22 0,21 1 0,-21 20 16,21-20-16,0-1 0,0-20 0,0 20 16,0-21-16,0 1 0,0-1 15,0 0-15,0-20 0,0-1 0,-22 0 16,22 0-16,0 0 0,0 0 0,0-42 47,0 0-47,0 0 15,0-21-15,22 20 0,-1-20 16,0 21-16,0-21 0,0-1 0,22 1 16,-22 0-16,0-1 0,21 1 15,-21 21-15,1 0 0,-1 21 0,21 0 16,-21 0-16,0 0 0,1 21 16,-22 0-16,21 0 0,-21 21 0,0-20 15,0 20-15,0-21 0,0 21 16,0-20-16,0-1 0,0 21 0,0-21 15,-21 0-15,21 1 0,-22-1 0,22 0 16,-21 0-16,21 0 0,0 0 0,-21 1 16,0-1-1,21-42 17,0-1-17,21 1-15,0 0 0</inkml:trace>
  <inkml:trace contextRef="#ctx0" brushRef="#br0" timeOffset="16256.79">13166 4085 0,'0'0'0,"42"-21"15,-42 0-15,21 0 0,0 0 16,0-1-16,-21 1 15,0 0-15,0 0 16,0 0-16,-21 0 0,0 21 16,0 0-16,0-22 0,0 22 15,-1 0-15,-20 0 0,21 0 0,0 0 16,-22 22-16,22-1 0,-21 0 0,21 0 16,0 21-16,-1 1 0,1-1 0,0 0 15,0 1-15,21-22 0,0 21 16,0 1-16,0-1 0,0-21 15,0 0-15,0 0 0,0 1 0,0-1 16,0 0-16,21-21 0,0 0 16,0 0-16,1 0 0,-1 0 15,0 0-15,0 0 0,0-21 0,0 0 16,1-1-16,-1 22 0,0-21 0,0 0 16,0-21-16,0 21 0,1-1 0,-1-20 15,-21 0-15,21-1 0,0 1 16,-21 0-16,0 21 0,21-22 0,-21 1 15,0 21-15,0 0 0,0-1 0,0 44 32,0-1-17,0 0-15,-21 21 0,21-21 0,-21 22 16,21-1-16,0 0 0,0-20 0,0 20 16,0 0-16,0-21 0,0 1 15,0 20-15,0-21 0,0 0 0,21 0 16,0 1-16,0-22 15,1 0-15,-1 0 0,0 0 0,0 0 16,0 0-16,22-22 0,-22 1 16,0 0-16,0 0 0,0-21 0,22 20 15</inkml:trace>
  <inkml:trace contextRef="#ctx0" brushRef="#br0" timeOffset="16564.63">13906 3387 0,'0'0'15,"0"-43"-15,22 1 0,-22 0 0,0 21 0,0-1 16,0 1-16,-22 64 31,1-22-31,21 21 0,-21 0 0,0 1 16,0-1-16,21 22 0,-21-22 0,-1 21 16,1 1-16,0-22 0,21 22 15,-21-1-15,21 1 0,-21-1 0,21-20 16,0 20-16,0-21 0,0 1 0,0-1 15,0 0-15,0 1 0,0-1 16,0-21-16,0 0 0,0 1 16,0-1-16,0 0 0,21-21 15,0 0-15,0 0 16,0 0-16,1 0 0,-1-21 16,0 0-16,-21-1 0,0 1 15,0 0-15,0 0 0,21-21 0</inkml:trace>
  <inkml:trace contextRef="#ctx0" brushRef="#br0" timeOffset="16768.5">13547 3810 0,'0'0'0,"-22"0"0,44 0 47,-1 0-47,21 0 0,-21 0 16,22 0-16,-22 0 0,21-21 0,0 21 15,1-21-15,-22 21 0,21 0 16,-21 0-16,1 0 0,-1 0 0,0 0 16</inkml:trace>
  <inkml:trace contextRef="#ctx0" brushRef="#br0" timeOffset="17692.48">15854 3852 0,'0'-21'16,"21"21"0,-21-21-16,0 0 0,21 0 15,-21 0 1,0-1-1,0 1-15,0 0 16,0 0-16,0 0 16,0 0-16,0-1 15,0 1 1,-21 21-16,0 0 16,0 0-16,-1 0 0,1 0 15,0 21-15,-21-21 0,21 22 0,-1-1 16,1-21-16,0 21 0,-21 0 0,21 0 15,-1 0-15,1 22 0,0-22 16,-21 21-16,42-21 0,-21 22 0,-1-1 16,1 0-16,21 1 0,0-1 0,0-21 15,0 22-15,0-1 0,0 0 16,0-21-16,21 1 0,1 20 0,-1-21 16,0 0-16,0-21 0,0 21 0,22 1 15,-22-22-15,0 0 0,21 0 0,-21 0 16,22 0-16,-22 0 15,21 0-15,-21 0 0,22-22 0,-22 22 16,21-21-16,-21 0 0,1 0 0,20 0 16,-21 0-16,0-1 0,0 1 0,1-21 15,-1 0-15,-21 20 0,0-20 16,0 0-16,0-1 0,0 1 0,-21 0 16,-1-1-16,-20 1 0,21 0 0,-21 21 15,20-22-15,1 22 0,-21 0 0,21 0 16,-22 21-16,22 0 0,-21 0 15,21 0-15,0 0 0,-1 0 0,1 21 16,0-21-16,21 21 0,0 0 0,-21 0 16,21 1-16,0-1 15,0 0-15,0 0 0,0 0 0,0 0 16,0 1-16,0-1 0,21 0 16,-21 0-16,21 0 0,0 0 0,1-21 15,-1 0-15,0 22 0,0-22 16</inkml:trace>
  <inkml:trace contextRef="#ctx0" brushRef="#br0" timeOffset="19796.25">16277 4128 0,'0'0'0,"0"21"0,0 0 16,0 0-16,0 0 15,21-21 17,0 0-32,1-21 15,-22 0-15,21 21 0,-21-21 16,21 0-16,-21-1 0,0 1 0,21 0 16,-21-21-16,21 21 0,0-1 0,-21-20 15,22 21-15,-1-21 0,0 20 16,0-20-16,0 21 0,0 0 0,-21 0 15,22 21-15,-1-22 0,0 22 0,0-21 16,0 21 0,0 0-16,1 0 15,-22 21-15,0 1 0,0-1 16,21-21 0,-42-21 46,-1-1-46,1 22-16,0-21 0,0 21 15,0 0-15,0 0 0,-1 0 16,1 0-16,0 0 16,0 0-16,0 21 0,0 1 0,21-1 15,-22 0-15,22 0 0,0 21 0,0-20 16,0 20-16,0 0 0,0-21 0,0 22 15,0-1-15,0-21 0,22 0 16,-22 22-16,21-22 0,0 0 0,0 0 16,0 0-16,0-21 0,1 22 15,-1-22-15,0 0 0,0 0 16,21 0-16,-20 0 0,-1-22 16,0 1-16,0 21 0,-21-21 0,21 0 15,0 0-15,1 0 0,-1-1 0,0-20 16,0 21-16,0-21 0,0 20 15,1-20-15,-1 0 0,0 21 0,0-22 16,0 22-16,0 0 0,1 0 0,-1 0 16,-21-1-16,21 22 0,0 0 0,0 0 31,-21 22-31,0-1 16,0 0-16,0 0 15,0 0 1,0-42 46,0 0-62,0 0 16,0 0-16,-21-1 16,0 1-16,0 21 15,0 0 1,-1 0-16,22 21 15,-21-21-15,0 22 0,21-1 0,-21 21 16,0-21-16,21 0 0,-21 22 16,21-22-16,0 21 0,0 1 15,-22-22-15,22 21 0,0 0 0,0-20 16,0-1-16,0 0 0,0 0 0,22 0 16,-22 0-16,21 1 0,0-22 15,0 0-15,0 21 0,0-21 0,1 0 16,-1 0-16,0 0 0,21 0 0,-21-21 15,1-1-15,-1 22 0,0-21 0,21 0 16,-21 0-16,1-21 0,-1 20 16,0-20-16,0 21 0,0-21 0,0-1 15,1 22-15,-22-21 0,21-1 0,0 22 16,-21 0-16,21 0 0,-21 0 16,0 0-16,0-1 0,0 44 31,0-1-31,0 0 15,-21 0-15,21 0 0,-21 0 16,21 22-16,-21-22 0,21 21 0,0-21 16,0 1-16,0 20 0,0-21 0,0 0 15,0 22-15,0-22 0,0 0 16,0 0-16,0 0 0,21 0 16,0-21-16,0 0 15,0 0-15,0 0 0,1 0 16,-1-21-16,0 0 15,0 21-15,0-21 0,0 0 0,1 0 16,-1-1-16,-21 1 0,21-21 0,0 21 16,-21 0-16,0-22 0,0 22 0,21-21 15,-21 21-15,21-1 0,-21 1 16,0 0-16,22 0 0,-22 0 16,0 42-1,0 0 1,-22 0-16,22 0 0,-21 1 15,21-1-15,-21 21 0,21-21 0,0 22 16,0-22-16,0 21 0,0-21 16,0 22-16,0-22 0,0 0 15,0 0-15,0 0 0,0 0 0,0 1 16,0-1-16,21-21 16,0 0-16,1 0 0,-1 0 15,0 0-15,0 0 0,0-21 16,22-1-16,-22 1 0,0 0 0,0 0 15,0 0-15,0 0 0,1-22 0,-1 22 16,0-21-16,-21 21 0,21-22 0,-21 22 16,0-21-16,0 21 0,0-1 15,0 1-15,0 0 0,-21 21 16,21-21-16,-21 21 0,0 0 16,21 21-1,0 0 1,21 0-16,0 1 15,-21-1-15,21 0 0,0 0 16,-21 0-16,0 0 0,0 1 0,0-1 16,0 0-16,0 21 0,0-21 15,0 1-15,0-1 0,0 0 16,0 0-16,0 0 0,0 0 0,0 1 16,0-1-16,0 0 15,21-21 1,1 0-1,-1 0-15,0 0 0,0 0 16,0-21-16,0 0 0,22 21 0,-22-22 16,0 1-16,0 0 0,22 0 15,-22-21-15,0 20 0,21-20 0,-21 21 16,1-21-16,20-1 0,-21 22 0,0-21 16,0 21-16,-21-1 0,22 1 15,-22 0-15,21 0 0,-42 21 31,-1 0-31,1 21 0,0 0 16,21 0-16,-21 1 16,21-1-16,0 0 0,0 0 0,0 21 15,0-20-15,0-1 0,0 0 16,0 0-16,0 0 0,21 0 0,0 1 16,-21-1-16,21 0 15,-21 0-15,22-21 0,-22 21 0,0 0 16,0 1-1,0-1 1,-22-21-16,1 0 16,0 0-16,0 0 15,0 0-15,0 0 16,-1 0-16,1-21 0,21-1 16,-21 22-16</inkml:trace>
  <inkml:trace contextRef="#ctx0" brushRef="#br0" timeOffset="22268.2">20786 4043 0,'0'0'0,"21"0"0,21-42 15,-42 20-15,0 1 16,21 21-16,-21-21 0,0 0 0,0 0 15,0 0-15,0-1 0,0 1 16,-21 0-16,0 0 0,0 0 0,0 0 16,-1 21-16,1-22 0,0 1 15,-21 21-15,21 0 0,-22 0 0,22 0 16,-21 0-16,-1 0 0,22 21 16,-21-21-16,0 22 0,-1-1 15,22 21-15,-21-21 0,21 22 0,-1-1 16,1 21-16,0-20 0,0-1 0,21 22 15,0-22-15,0 0 0,0 1 16,0-22-16,0 21 0,0-21 0,21 0 16,0 1-16,0-1 0,1-21 0,-1 0 15,21 0-15,-21 0 0,0 0 0,22 0 16,-1 0-16,-21 0 0,22-21 16,-1-1-16,0 1 0,1-21 0,-1 21 15,0-22-15,1 1 0,-1 0 0,0-22 16,1 22-16,-1-22 0,0 1 15,22-1-15,-22 1 0,0-1 16,1 1-16,-1-1 0,0-20 0,-20 20 16,-1-20-16,0 20 0,0 1 0,-21 20 15,21 1-15,-21-22 0,0 43 16,0-21-16,0 21 0,0 0 16,-21 21-16,0 0 0,0 21 15,0 0-15,-1 0 0,1 21 16,0 1-16,0-1 0,-21 0 0,20 22 15,1-1-15,0 1 0,0-1 0,21 1 16,-21-1-16,21 1 0,-21-22 16,21 22-16,0-1 0,0 1 15,0-22-15,0 22 0,0-22 0,0 0 16,0 1-16,0-22 0,21 21 0,0-21 16,0 0-16,-21 1 0,21-22 15,0 0-15,1 21 0,-1-21 0,0 0 16,0 0-16,0-21 0,22 21 0,-22-22 15,0 1-15,21 0 0,-21 0 16,1-21-16,-1 20 0,0 1 0,21-21 16,-21 0-16,1 20 0,-1-20 0,-21 21 15,21 0-15,-21-22 0,21 22 0,-21 0 16,-21 21 15,21 21-31,-21 0 16,21 1-16,-21-1 0,21 0 15,0 0-15,0 21 0,0-20 0,0-1 16,0 21-16,0-21 0,0 0 0,0 1 16,0-1-16,0 0 0,0 0 0,0 0 15,21-21-15,0 21 0,0-21 16,21 0-16,-20 0 0,-1 0 16,0 0-16,21 0 0,-21-21 0,1 0 15,20 21-15,-21-21 0,0 0 16,0 0-16,1-1 0,-1 1 15,0 0-15,-21-21 0,0 21 0,21-1 16,-21-20-16,21 21 0,-21 0 0,0 0 16,0-1-16,21 1 0,-21 0 15,0 42 1,0 0 0,0 1-16,0-1 15,0 0-15,0 21 0,0-21 0,0 1 16,-21 20-16,21-21 0,-21 0 0,21 22 15,0-22-15,0 0 0,0 0 0,0 0 16,0 0-16,0 1 16,0-1-16,21-21 15,0 0-15,1 0 0,-1 0 16,0 0-16,0 0 0,21 0 0,-20-21 16,-1-1-16,0 22 0,0-21 15,21 0-15,-20-21 0,-1 21 0,21-1 16,-21-20-16,22 0 0,-22 21 0,0-22 15,21 1-15,-21 21 0,1-22 16,-22 22-16,0-21 0,0 21 0,0 0 16,0-1-16,-22 22 15,1 0-15,0 0 16,0 0 0,0 22-16,21-1 0,0 0 15,0 0-15,0 0 16,21-21-1,0 0-15,0 0 16,0 0-16,1 0 0,-1 0 0,0 0 16,0 0-16,0 0 0,0 0 0,1 0 15,-1 0-15,-21-21 16,21 21 0,-42 21 15,0 0-31,21 1 15,-22-1-15,1 0 0,21 0 0,0 0 16,-21 22-16,0-22 0,21 21 0,-21-21 16,21 0-16,0 22 0,0-22 15,0 0-15,0 0 0,0 0 0,21 1 16,0-22-16,0 0 0,0 21 16,1-21-16,-1 0 0,0 0 15,21 0-15,-21 0 0,1 0 0,-1-21 16,21 21-16,-21-22 0,0 1 0,1 0 15,-1 0-15,0 0 0,0 0 0,0-22 16,0 22-16,1-21 16,-22 21-16,21-1 0,-21-20 0,21 21 15,-21 0-15,0 0 0,-21 21 32,0 21-32,-1-21 15,22 21-15,-21 0 0,0 21 0,0-20 16,21-1-16,0 0 0,-21 21 0,21-21 15,0 1-15,0 20 0,0-21 16,0 0-16,0 0 0,0 1 16,0-1-16,21-21 0,0 0 0,0 0 15,0 0-15,1 0 0,20 0 0,-21 0 16,0 0-16,22 0 16,-22-21-16,0 21 0,21-22 0,-21 1 15,1 21-15,-1-21 0,0 0 0,0-21 16,0 20-16,0 1 0,1-21 0,-22 21 15,21-22-15,-21 22 0,0 0 16,21 0-16,-21 0 0,0 0 0,0-1 16,0 44-1,0-1-15,0 0 16,0 0-16,0 0 0,0 0 16,-21 22-16,21-22 0,-21 0 0,21 21 15,0-20-15,-22-1 0,22 0 0,-21 0 16,21 0-16,0 0 0,-21 1 15,21-1-15,0 0 16,-21-21 0,21-21 15,0 0-31,0-1 0,21 1 16,-21 0-16,21 0 0,0-21 0,1 20 15,-1-20-15,21 0 0,-21-1 0,22 22 16,-22-21-16,21 21 0,0 0 15,1-1-15,-22 22 0,21 0 0,1 0 16,-22 0-16,0 0 0,0 22 0,0-1 16,-21 0-16,21 21 0,-21-21 15,0 22-15,0-22 0,0 21 16,0-21-16,0 1 0,0 20 0,-21-21 16,0 0-16,21 0 0,-21 1 0,21-1 15,0 0-15,-21-21 0,0 21 16,21-42 31,0 0-47,21 0 15,0-1-15,0 1 0</inkml:trace>
  <inkml:trace contextRef="#ctx0" brushRef="#br0" timeOffset="22896.64">24320 3937 0,'0'0'15,"43"-21"-15,-22 0 0,21 0 0,-21-1 0,1 1 16,-22 0-16,21 0 0,-21 0 16,-21 21-1,-1 0-15,1 0 0,0 0 16,0 21-16,0-21 0,0 21 0,-22 0 16,22 0-16,0 22 0,-21-22 0,20 21 15,1-21-15,0 22 0,0-22 16,0 21-16,21-21 0,0 1 0,0-1 15,0 0-15,0 0 0,0 0 16,21 0-16,21-21 16,-21 0-16,1 0 0,-1 0 15,0 0-15,0-21 0,0 0 0,0 21 16,1-21-16,-1 0 0,0 0 0,0-1 16,0 1-16,0 0 0,1-21 0,-22 21 15,21-1-15,-21 1 0,21-21 16,-21 21-16,0 0 0,0 42 47,-21 0-47,0 0 0,21 0 15,-22 22-15,22-22 0,-21 21 0,0 0 16,21-20-16,-21 20 0,21 0 0,0 1 16,-21-1-16,21 0 0,0 1 0,0 20 15,0-21-15,0 1 0,0-1 16,0 22-16,0-22 0,0 21 0,0-20 15,0 20-15,0 1 0,0-22 0,0 22 16,0-22-16,0 21 0,0 1 0,0-22 16,0 1-16,0 20 0,0-21 0,0 1 15,-21-1-15,-1 0 0,1 1 16,0-22-16,-21 21 0,21-21 16,-22 1-16,1-1 0,21 0 0,-22-21 15,22 21-15,0-21 0,0 0 0,0 0 16,0 0-16,-1 0 15,22-21-15,0 0 0,0 0 16,0-1-16,0 1 0,0-21 16,22 21-16,-22 0 0,0-22 15,0 22-15,0-21 0,21-1 0,-21 1 16</inkml:trace>
  <inkml:trace contextRef="#ctx0" brushRef="#br0" timeOffset="23128.51">23283 3408 0,'0'0'0,"0"-21"16,-21 21-16,21-21 0,-21 21 15,21-22 16,0 44 1</inkml:trace>
  <inkml:trace contextRef="#ctx0" brushRef="#br0" timeOffset="26652.27">25844 4001 0,'0'0'0,"0"42"16,0-21-1,22-21 17,-1-21-32,0 21 15,0-21-15,0 0 0,0-1 0,22 1 16,-22 0-16,21 0 0,-21 0 15,22-22-15,-1 22 0,-21-21 0,22 0 16,-22-1-16,0 1 0,0 0 16,0-1-16,-21 1 0,0 0 0,0-1 0,0 22 15,0 0-15,-21 0 16,21 0-16,-42 21 0,21 0 0,-1 0 16,-20 21-16,21 0 0,-21 0 0,20 0 15,-20 22-15,21 20 0,0-21 16,0 1-16,21 20 0,0-20 0,0-1 15,0 0-15,0 1 0,0-1 0,21 0 16,0 1-16,0-22 0,21 0 16,-20 0-16,20 0 0,0-21 0,-21 0 15,22 0-15,-22 0 0,21 0 0,-21 0 16,22 0-16,-22-21 0,21 0 0,-21 0 16,1 0-16,20-1 15,-21 1-15,0 0 0,0 0 0,1-21 16,-1 20-16,21-20 0,-21 21 0,0-21 15,1 20-15,20-20 0,-21 21 16,21-21-16,1 20 0,-22 1 0,21 0 16,-21 0-16,22 21 0,-22 0 0,0 0 15,0 21-15,-21 0 0,0 0 16,0 1-16,0-1 0,0 0 0,0 21 16,0-21-16,0 22 0,0-22 0,0 0 15,-21 21-15,0-20 0,0-1 16,0 0-16,-1 21 0,22-21 15,-21 1-15,0-1 0,21 0 16,-21-21-16,42 0 31,0-21-31,0 0 16,22-1-16,-22 1 0,0 0 0,0 0 16,22 0-16,-22-22 0,0 1 0,21 21 15,-21-21-15,1-1 0,-1 1 16,0 0-16,0-1 0,0 22 15,-21-21-15,0 21 0,0-1 0,0 1 0,0 0 16,-21 21 0,0 21-1,0 0-15,0 1 0,21-1 0,-22 21 16,1-21-16,21 22 0,0-1 16,0-21-16,-21 21 0,21 1 0,0-22 15,0 21-15,0-21 0,0 22 0,0-22 16,0 0-16,0 0 0,21 0 0,0 1 15,1-1-15,-1-21 0,0 21 16,0-21-16,21 0 0,-20 0 0,20 0 16,-21 0-16,21 0 0,-20 0 0,20-21 15,-21 21-15,0-21 0,0-1 16,1 1-16,-1 0 0,0 0 16,-21 0-16,21 0 0,-21-22 0,0 22 15,0-21-15,0-1 0,0 22 0,0-21 16,0 0-16,0 20 0,0 1 15,0 0-15,0 0 0,-21 42 16,21 0 0,-21 0-16,21 1 0,0 20 15,0-21-15,0 21 0,0 1 0,0-22 16,0 21-16,0-21 0,0 22 0,0-22 16,0 0-16,0 0 0,21 0 15,0 1-15,0-1 0,0 0 0,1-21 16,-1 0-16,21 0 0,-21 0 0,22 0 15,-22 0-15,0 0 0,21 0 16,-21 0-16,22 0 0,-22 0 16,21-21-16,-21 0 0,22-1 0,-22 1 15,0 0-15,0 0 0,22 0 0,-22-22 16,0 22-16,0 0 0,0-21 16,0 21-16,1-1 0,-1 1 0,0 0 15,-21 0-15,21 21 16,-21 21 15,0 0-31,0 0 16,21-21 46,-21-21-46,0 0-16,0 0 15,0 0 1,-21 21-16,0-21 0,0 21 16,0 0-16,-1 0 15,1 21-15,0 0 16,21 0-16,0 0 0,-21 0 0,21 22 16,-21-22-16,21 0 0,0 0 0,0 22 15,0-22-15,0 0 0,0 0 16,0 0-16,0 0 0,21 1 15,0-1-15,-21 0 0,21-21 0,0 21 16,1-21-16,-1 0 0,21 0 0,-21 0 16,0 0-16,22 0 0,-22 0 15,0 0-15,21 0 0,-20 0 0,-1-21 16,21 0-16,-21 0 0,0-1 0,1 1 16,-1 0-16,0 0 0,0 0 15,-21-22-15,21 22 0,0-21 0,1 21 16,-22-22-16,0 22 0,0 0 15,0 0-15,0 0 0,21 21 0,-21 21 32,0 0-17,-21 21-15,21-20 0,0-1 0,0 0 16,0 0-16,0 0 0,0 0 16,0 1-16,0-1 0,0 0 0,0 0 15,0 0-15,21 0 0,0-21 16,0 0-16,0 0 15,0 0-15,1 0 0,-1 0 0,0 0 16,0-21-16,0 0 0,0 0 16,-21 0-16,22 21 15,-22-21-15,21-22 0,0 22 0,-21 0 16,0 0-16,21-22 0,0 22 0,-21 0 16,0 0-16,0 0 0,0 0 15,21-1-15,-21 44 16,0-1-16,0 0 15,0 0-15,-21 0 0,21 0 16,0 22-16,0-22 0,0 0 0,0 0 16,0 0-16,0 1 0,0-1 0,0 0 15,0 0-15,0 0 0,21-21 16,1 21-16,-1-21 16,0 0-16,0 0 0,0 0 0,0 0 15,1 0-15,-1 0 0,0 0 16,0 0-16,21-21 0,-20 0 0,-1 21 15,0-21-15,21 0 0,-21 0 0,1-22 16,20 22-16,-21-21 0,0-1 16,22 1-16,-22 0 0,0-1 0,21-20 15,-42-1-15,21 1 0,1-1 0,-22 22 16,0-21-16,0 20 0,0-20 16,0 20-16,0 22 0,0-21 0,0 21 15,-22 0-15,1-1 0,0 22 16,0 0-16,0 0 0,0 0 15,21 22-15,-22-1 0,1 0 16,0 21-16,0 1 0,0-1 0,0 0 16,21 1-16,0-1 0,0 21 15,-22-20-15,22 20 0,0-20 0,0 20 16,0-21-16,0 1 0,0-1 0,0 0 16,22-20-16,-22 20 0,0-21 15,21 21-15,0-20 0,0-1 0,0 0 16,0 0-16,1-21 0,-1 0 15,0 0-15,0 0 16,21 0-16,-20 0 0,-1 0 0,0 0 16,0-21-16,21 21 0,-20-21 0,-1 0 15,0-1-15,21-20 16,-21 21-16,1 0 0,20-22 0,-21 22 16,0-21-16,0 21 0,-21 0 0,22-1 15,-22 44 16,0-1-31,-22 0 0,1 0 0,21 0 16,0 0-16,-21 22 0,0-22 16,21 0-16,0 0 0,-21 0 0,21 1 15,0-1-15,0 0 0,0 0 16,0 0-16,21-21 16,0 0-16,0 0 15,0 0-15,1 0 0,-1 0 16,0-21-16,0 21 0,0-21 15,0 0-15,1 21 0,-1-21 0,0-22 16,0 22-16,0 0 0,0 0 16,1-22-16,-1 22 0,0-21 0,-21 21 15,21 0-15,0-1 0,0 22 16,-21 22 0,0-1-16,0 21 15,0-21-15,-21 22 0,0-22 0,21 21 16,-21-21-16,21 22 0,0-22 15,0 0-15,0 0 0,0 0 16,0 0-16,0 1 0,0-1 16,21-21-16,0 21 0,0-21 15,1 0-15,-1 0 0,0 0 16,0 0-16,-21-21 0,21 0 16,-21-1-16,0 1 15,0 0-15,0 0 0,0-21 16,0 20-16,0 1 0,0 0 15,0-21-15,-21 21 0,21-1 0,0 1 16,-21 0-16,0 0 0,21 0 0,-21 21 16,21-21-1,0-1 1,21 22 0,0 0-16,0 0 0,0-21 15,0 21-15,1 0 0,-1 0 0,21-21 16,-21 21-16,0 0 0,22 0 0,-22 0 15,0 0-15,0 0 0,0 0 16,1 21-16,-1 0 0,0-21 0,0 22 16,-21-1-16,0 0 0,0 21 15,0-21-15,0 1 0,0-1 16,0 21-16,0-21 0,0 0 0,0 1 16,0-1-16,0 0 0,0 0 15,-21 0-15,21 0 0,-21-21 0,0 22 16,-1-22-16,22 21 0,-21-21 15,0 0-15,21-21 47,0-1-47,0 1 16,0 0-16,21-21 0,0 21 0,22-22 16,-22 1-16,21 21 0,-21-22 15,22-20-15,20 21 0,-20 20 16,-1-20-16,0 21 0,1 0 0,-22 0 15,21 21-15,-21 0 0,22 0 16,-22 0-16,-21 21 0,21 21 16,-21-21-16,0 0 0,0 22 15,0-22-15,0 21 0,0 1 0,0-22 16,-21 21-16,21-21 0,-21 22 0,-1-22 16,22 0-16,-21 0 0,0 0 15,21 0-15,0 1 0,-21-1 0,0 0 16,0 0-16,21-42 62,0 0-62,0 0 0,0-22 16,0 22-16,0-21 0</inkml:trace>
  <inkml:trace contextRef="#ctx0" brushRef="#br0" timeOffset="26880.16">31369 3154 0,'0'0'0,"-21"0"0,-43-42 15,43 42-15,0 0 16,0 0-16,0-22 16,-1 22 46,22 22-62,-21-22 16,0 0-16,0 0 0,0 0 0,0 21 15</inkml:trace>
  <inkml:trace contextRef="#ctx0" brushRef="#br0" timeOffset="27136.45">29972 3344 0,'0'0'0,"0"22"16,21-22-1,0 0-15,22 0 0,-22 0 0,21 0 16,0 0-16,1 0 0,-1-22 0,0 22 16,-20 0-16,20 0 0,0-21 15,-21 21-15,1 0 0,-1 0 0,0 0 16,-21-21-1,21 21-15,-21-21 32,-21 21-17,-21 0-15</inkml:trace>
  <inkml:trace contextRef="#ctx0" brushRef="#br0" timeOffset="28992.64">1206 6329 0,'0'-21'16,"0"0"-16,0-1 0,0 1 16,0 0-1,-21 0-15,0 0 16,0 0-16,0 21 16,0-22-16,-1 22 0,1 0 0,0 0 15,0 0-15,0 0 0,0 22 16,-1-1-16,1 0 0,0 21 0,0 1 15,0-1-15,0 0 0,-1 22 16,22-22-16,-21 22 0,21-22 0,0 21 16,0-20-16,0 20 0,0-20 15,21-22-15,1 21 0,-1-21 0,0 22 16,0-22-16,0-21 0,0 21 16,1-21-16,20 0 0,-21 0 15,0 0-15,22 0 0,-22 0 16,21-21-16,-21 21 0,22-21 0,-22-1 15,21 1-15,-21-21 0,22 21 0,-22 0 16,0-22-16,0 22 0,-21-21 16,0-1-16,0 22 0,0-21 0,0 0 15,-21-1-15,0 1 0,-22 0 16,22-1-16,-21 22 0,0-21 0,-1 21 16,1-1-16,21 1 0,-22 21 15,22 0-15,-21 0 0,21 0 0,0 0 16,-1 0-16,22 21 15,0 1 1,22-22-16,-1 21 0,21-21 16,0 0-16,1 0 0,20 0 0,-20 0 15,41 0-15,-20 0 0,-1 0 16,22-21-16,-22-1 0,1 1 0,21 0 16,-22 0-16,1 0 0,-1 0 15,-21-1-15,22 1 0,-22 0 0,-21 0 16,22 0-16,-22 0 0,0-1 15,0 1-15,-21 0 0,0 0 0,0-21 16,0 20-16,-21 1 16,0 0-16,0 21 0,0 0 15,-1 0-15,1 0 0,0 0 0,0 0 16,21 21-16,-21 0 0,0 22 16,-1-1-16,22 0 0,-21 1 0,21 20 15,0 1-15,0-1 0,0 1 16,0-1-16,0 22 0,0-22 0,0 22 15,0 0-15,21-22 0,1 22 0,-22 0 16,21-22-16,0 22 0,-21-1 16,21 1-16,0 0 0,-21-1 0,21 1 15,-21 0-15,22-22 0,-22 22 16,0-22-16,0 22 0,0-21 0,0-1 16,0-21-16,0 22 0,0-22 15,0 1-15,-22-1 0,1-21 0,0 21 16,0-20-16,0-22 0,0 21 15,-1-21-15,1 0 0,-21 0 0,21 0 16,-22-21-16,-20-1 0,21 1 0,-22-21 16,22 0-16,-22-1 0,1 1 15,-1 0-15,22-22 0,0 22 0,-1-22 16,1 1-16,21 20 0,-22-20 16,22 21-16,21-22 0,0 22 0,0-1 15,0 1-15,0 0 0,0-1 16,21 22-16,1-21 0,-1 0 0,21-1 15,0 1-15,-20 0 0,20-1 16,0 1-16,22 21 0,-22-22 16,22 1-16</inkml:trace>
  <inkml:trace contextRef="#ctx0" brushRef="#br0" timeOffset="29540.33">3725 6456 0,'0'0'0,"21"-21"0,22-22 31,-22 22-31,-21 0 0,0 0 0,0 0 16,0 0-16,0-1 0,-21-20 0,0 21 15,-1 0-15,-20 0 0,21-1 0,-21-20 16,20 42-16,-20-21 0,21 0 15,-21 21-15,20 0 0,-20 0 0,21 21 16,0 0-16,-22 0 0,22 22 16,0-1-16,0 0 0,21 1 0,0 20 15,-21 1-15,21-22 0,0 21 0,0-20 16,0-1-16,0 0 0,0 1 16,21-22-16,0 0 0,0 0 0,0-21 15,1 0-15,-1 0 0,21 0 16,-21 0-16,22 0 0,-22-21 15,21 0-15,-21 0 0,0 0 0,1-22 16,20 22-16,-21-21 0,0 21 0,0-22 16,-21 1-16,22 0 0,-22-1 15,21 1-15,-21 0 0,0-1 0,0 1 16,0 21-16,0 0 0,0-1 0,0 1 16,0 42-1,0 1-15,0-1 0,0 21 16,0 0-16,0 1 0,0-22 15,0 21-15,0 1 0,0-1 16,21 0-16,0-21 0,0 1 0,0-1 16,1 0-16,-1 0 0,0 0 0,0-21 15,0 0-15,0 0 0,1 0 0,-1 0 16,0 0-16,0-21 16</inkml:trace>
  <inkml:trace contextRef="#ctx0" brushRef="#br0" timeOffset="30112.01">4932 6117 0,'0'0'0,"0"-21"0,42-64 16,-42 64 0,21 0-16,-21-21 0,0 21 0,21-1 15,-21 1-15,0 0 0,22 21 0,-22 21 32,0 0-32,0 22 15,0-1-15,0 22 0,0-1 0,0 22 16,0-1-16,0 1 0,0 21 15,0 0-15,0 0 0,0-1 16,0 1-16,0 0 0,0 0 0,0 0 16,0 0-16,0-22 0,-22 22 0,22-21 15,-21-1-15,21-20 0,-21 21 0,21-22 16,0-21-16,0 22 0,0-22 16,0 1-16,0-1 0,0-21 0,0 0 15,0-42 1,0 0-16,0 0 15,21-22-15,-21 1 0,0 0 16,21-1-16,-21 1 0,0-21 16</inkml:trace>
  <inkml:trace contextRef="#ctx0" brushRef="#br0" timeOffset="30423.84">4762 6625 0,'0'0'0,"-21"-84"0,0 20 0,21 1 16,-21 20-16,21-20 0,0 20 0,0 1 15,0 0-15,0 21 0,21-22 16,0 22-16,0 0 0,22 0 0,-22 0 16,21-1-16,1 22 0,-1 0 0,0 0 15,1 22-15,-1-1 0,21 21 16,-20 0-16,-1-20 0,0 41 16,-20-21-16,-1 22 0,-21-22 0,0 22 15,0-22-15,0 0 0,-21 22 0,-1-22 16,-20-21-16,21 22 0,0-1 15,-22-21-15,22 0 0,0 1 0,0-1 16,0 0-16,0-21 0,-1 0 0,22 21 16,-21-21-16,21-21 15,21 0 1,1 0-16,-1-1 0,0 22 0,0-21 16,0 0-16,0 0 0,1 0 0</inkml:trace>
  <inkml:trace contextRef="#ctx0" brushRef="#br0" timeOffset="30816.62">5588 6223 0,'0'0'0,"0"-21"16,0 0-16,0 0 16,0-1-1,21 22-15,0 0 0,0 0 0,1 0 16,-1 0-16,21 0 0,0 22 15,-20-1-15,20 0 0,0 0 0,-21 0 16,22 0-16,-22 22 0,0-22 0,0 21 16,0-21-16,-21 22 0,0-22 15,0 0-15,0 21 0,0-20 16,0-1-16,0 0 0,0 0 16,-21 0-16,0-21 0,0 0 15,21-21 1,0 0-16,0 0 15,0 0-15,0-22 0,0 22 0,0-21 16,0 21-16,0-22 0,0 22 0,0-21 16,0-1-16,0 22 0,21-21 15,0 21-15,-21 0 0,21-1 0,-21 1 16,22 0-16,-1 0 0,0 21 0,0 0 16,0 0-16,0 0 15,1 0-15,-1 0 0</inkml:trace>
  <inkml:trace contextRef="#ctx0" brushRef="#br0" timeOffset="31267.84">6689 6117 0,'0'0'0,"0"-42"16,-22 42-16,1 0 15,0 0-15,0 0 0,0 0 16,0 0-16,-1 21 0,1 0 16,0 0-16,0 1 0,0-1 0,0 0 15,-1 21-15,1-21 0,21 22 0,-21-1 16,21-21-16,0 22 0,0-22 16,0 21-16,0-21 0,0 0 0,0 1 15,21-1-15,0-21 0,1 21 0,-1-21 16,21 0-16,0 0 0,-20 0 0,20 0 15,0-21-15,-21 21 0,22-21 16,-22-1-16,21 1 0,1 0 16,-22 0-16,0-21 0,21 20 0,-21-20 15,1 21-15,-1-21 0,-21-1 0,0 22 16,0-21-16,0-1 0,0 22 16,0-21-16,-21 21 0,-22 0 0,22-1 15,0 1-15,-21 21 0,-1 0 0,1 0 16,21 0-16,-22 0 0,1 0 15,21 21-15,-21 1 0,20-1 0,22 0 16,0 0-16,0 0 0,0 0 0,0 1 16,0-1-16,22 0 0,-1 0 0,0-21 15,21 21-15,-21 0 0</inkml:trace>
  <inkml:trace contextRef="#ctx0" brushRef="#br0" timeOffset="33443.92">7514 6075 0,'0'0'0,"0"-64"16,0 43-16,0 0 15,-21 0-15,0 0 0,0 21 0,-1 0 16,1 0-16,0 0 0,0 21 0,0 0 16,0-21-16,-1 21 0,1 22 15,21-22-15,-21 0 0,21 0 0,-21 21 16,21-20-16,0 20 0,0-21 0,0 0 15,0 0-15,0 1 0,0-1 16,0 0-16,21-21 0,0 0 16,0 0-16,1 0 0,20 0 15,-21 0-15,0 0 0,0-21 0,1 0 16,-1 21-16,0-22 0,0 1 0,0 0 16,-21 0-16,21 0 0,-21 0 15,22-1-15,-22 1 0,0 0 16,0 0-16,0 0 0,0 0 15,0 42 1,0 0 0,0 0-16,0 0 0,0 0 0,0 22 15,0-22-15,0 21 0,0 22 16,-22-22-16,22 0 0,0 22 16,0-22-16,0 22 0,0-22 0,0 22 15,0-22-15,0 21 0,0 1 0,0-22 16,0 22-16,0-22 0,0 22 0,22-22 15,-22 21-15,21 1 0,-21-22 0,0 22 16,0-22-16,0 0 0,0 22 0,0-22 16,0 1-16,-21-1 0,21 0 15,-22 1-15,-20-22 0,21 21 0,0-21 16,-22 0-16,22 1 0,-21-1 16,21 0-16,-22 0 0,22-21 0,-21 0 0,21 0 15,0 0-15,-1 0 0,22-21 16,-21 0-16,21-22 0,0 1 15,0 0-15,0-1 0,21 1 0,1-21 16,-1-22-16,0 0 0,0 1 16,21-1-16,-20 0 0,20-21 0,0 1 15,1-1-15,-1 0 0,21 0 0,-20-21 16,20 42-16,1-20 0,-1 20 0,1 0 16,-22 1-16,22 20 0,-22 1 15,0 20-15,-21 1 0,1 21 16,-22 0-16,0-1 0,-22 44 15,1-1-15,0 0 16,0 0-16,0 0 0,-22 22 16,43-22-16,-21 0 0,21 21 0,0-21 15,0 1-15,0-1 0,0 0 0,0 0 16,0 0-16,21 0 0,1 1 0,-1-1 16,0 0-16,0 0 0,0-21 15,0 21-15,1 0 0,-1-21 0,0 22 16,0-22-16,-21 21 15,21-21-15,-21-21 47,0-1-47,21 22 0,-21-21 0,22 0 16,-1 0-16,-21 0 0,21 0 0,0-22 16,0 22-16,0-21 0,22 21 0,-22-22 15,21 22-15,1-21 0,-22 21 16,21-1-16,-21 22 0,22-21 0,-22 21 15,21 0-15,-21 0 0,0 0 0,1 0 16,20 21-16,-21 1 0,0-1 0,-21 0 16,21 0-16,-21 0 0,0 0 15,0 1-15,0-1 0,0 0 0,0 0 16,0 0-16,0 0 16,0 1-16,0-1 15,0-42 16,0-1-15,0 1-16,22 0 0,-22 0 16,0 0-16,0-22 0,0 22 0,0 0 15,0-21-15,0 21 0,0-22 16,-22 22-16,1 0 0,0 21 0,0 0 16,0 0-16,0 0 0,-1 0 15,-20 0-15,21 21 0,0 0 0,0 0 16,-22 1-16,22-1 0,0 21 15,0 0-15,0-20 0,-1 20 16,1 0-16,0-21 0,21 22 0,0-1 16,0-21-16,0 0 0,0 22 0,0-22 15,0 0-15,0 0 0,0 0 0,21-21 16,0 22-16,1-22 0,-1 0 16,0 0-16,0 0 0,0 0 0,22 0 15,-22-22-15,0 1 0,0 0 0,0 0 16,22 0-16,-22 0 0,0-1 15,0 1-15,0 0 0,0 0 0,1-21 0,-22 20 16,0-20-16,21 0 0,-21 21 16,0-22-16,0 22 0,0 0 15,0 0-15,0 0 0,0 42 32,0 0-32,0 0 0,-21 0 15,21 0-15,0 1 0,0 20 0,0-21 16,0 21-16,0-20 0,0-1 0,0 0 15,0 21-15,0-21 0,0 1 0,0-1 16,21 0-16,0 0 0,0-21 16,0 0-16,0 0 0,22 0 15,-22 0-15,0 0 0,21 0 0,-20-21 16,20 21-16,-21-21 0,0 0 0,22 21 16,-22-22-16,0 1 0,0 0 15,-21-21-15,21 21 0,-21-1 0,21-20 16,-21 21-16,0-21 0,0 20 15,0-20-15,0 21 0,0 0 0,0 0 16,0 42 0,0 0-16,0 0 15,0 0-15,0 0 0,-21 1 0,21-1 16,0 21-16,-21-21 0,21 0 16,0 1-16,0-1 0,0 0 0,0 0 15,0 0-15,0 0 0,0 1 16,0-1-16,0 0 0,-21-21 15,21 21-15,0-42 32,0 0-17,0 0-15,21-1 16,-21 1-16,21 0 0,-21 0 0,21-21 16,1 20-16,-1-20 0,0 0 0,0 21 15,-21-22-15,42 22 0,-20 0 16,-1-21-16,0 42 0,0-22 0,0 22 15,0 0-15,22 0 0,-22 0 0,0 22 16,0-1-16,-21 0 0,0 0 16,0 0-16,21 22 0,-21-22 0,0 21 15,0-21-15,0 22 0,0-22 16,0 0-16,0 0 0,0 0 0,0 0 16,0 1-16,-21-1 0,21 0 0,0 0 15,0-42 32,0 0-47,0 0 0,21-1 16,1 1-16,-1-21 0,0 21 15,0-22-15,21 22 0,-20-21 0,20 0 16,0-1-16,1 22 0,-22-21 16,21 21-16,-21-1 0,22 1 0,-22 21 15,0 0-15,0 0 0,0 0 16,-21 21-16,0 1 0,21-1 0,-21 0 15,0 21-15,0-21 0,0 1 0,0 20 16,0-21-16,0 0 0,-21 22 0,21-22 16,0 0-16,0 0 0,0 0 0,0 0 15,0 1-15,0-1 0,0 0 16,0 0-16</inkml:trace>
  <inkml:trace contextRef="#ctx0" brushRef="#br0" timeOffset="37423.83">13208 6287 0,'21'-22'0,"0"22"15,0-21-15,-21 0 16,22 21-16,-22-21 0,0 0 15,0 0-15,0-1 0,0 1 16,0 0-16,0 0 0,0 0 0,0 0 16,-22-1-16,1 1 0,21 0 15,-21 0-15,0 0 0,0 0 0,-22 21 16,22 0-16,0 0 0,-21 0 0,21 0 16,-22 0-16,22 0 0,-21 0 15,21 21-15,-22 0 0,22 0 16,0 0-16,-21 0 0,20 22 0,1-22 15,0 21-15,0 1 0,21-22 0,0 21 16,-21 0-16,21-20 0,0 20 0,0 0 16,0-21-16,0 1 0,0-1 15,0 0-15,0 0 0,63 0 16,-42-21-16,1 0 0,-1 0 16,0 0-16,21 0 0,-21 0 0,22-21 15,-22 21-15,21-21 0,-21 0 16,22 0-16,-22-1 0,21 1 15,-21 0-15,22 0 0,-22 0 0,0-22 16,0 22-16,22-21 0,-22 21 0,0-22 16,-21 1-16,21 0 0,0-1 0,0 1 15,-21 0-15,0-1 0,0 1 16,0 0-16,0-22 0,0 22 0,0 0 16,0-1-16,0 1 0,0 21 0,0 0 15,0-22-15,0 22 16,0 42-1,-21 0-15,21 22 0,-21-22 16,0 21-16,21 22 0,-21-22 0,21 22 16,0-22-16,-21 0 15,21 22-15,-22-22 0,22 0 0,0 1 16,0-1-16,0 0 0,0 1 0,0-22 16,0 21-16,0-21 0,0 1 0,22 20 15,-1-42-15,0 21 0,-21 0 0,21-21 16,0 0-16,0 0 0,1 0 15,-1 0-15,0 0 0,0 0 0,0 0 16,0-21-16,22 0 0,-22 0 0,0 21 16,0-21-16,0-1 0,1-20 0,-1 21 15,0 0-15,0 0 0,0-22 16,0 22-16,-21-21 0,0 21 0,0-1 16,0 1-16,22 21 0,-22-21 15,0 42 1,0 0-1,0 1-15,-22-1 0,22 0 0,0 0 16,0 21-16,0-20 0,0-1 0,0 0 16,0 0-16,0 0 0,0 0 0,0 1 15,0-1-15,0 0 0,0 0 16,22 0-16,-1-21 0,0 0 16,0 0-16,0 0 0,0 0 0,1 0 15,-1 0-15,21 0 0,-21-21 0,22 21 16,-22-21-16,0 0 0,0 21 0,0-21 15,0-1-15,1 1 0,-1 0 16,-21 0-16,0 0 0,0 0 16,21-22-16,-21 22 0,0 0 0,0 0 15,21 0-15,-21-1 0,0 1 0,0 42 32,0 1-17,0-1-15,0 0 0,0 0 0,0 0 16,0 0-16,0 1 0,0 20 0,0-21 15,0 0-15,0 0 0,0 1 16,0-1-16,0 0 0,0 0 16,21 0-16,0 0 0,1-21 15,-1 0-15,0 22 0,0-22 0,0 0 16,0 0-16,1 0 0,20 0 0,-21 0 16,0-22-16,22 1 0,-22 21 0,0-21 15,21 0-15,-21 0 0,1 0 0,-1-1 16,0 1-16,0 0 0,0 0 15,0 0-15,-21-22 0,0 22 0,22-21 16,-22 0-16,0 20 0,0-20 0,0 21 16,0 0-16,0 0 0,0-1 0,-22 22 15,1 22 1,0-1-16,0 0 16,21 0-16,0 21 0,0-20 0,-21 20 15,21-21-15,0 21 0,0-20 0,0-1 16,0 0-16,0 0 0,0 0 0,0 0 15,0 1-15,0-1 0,21 0 0,0 0 16,0-21-16,0 0 16,-21 21-16,22-21 0,-1 0 0,0 0 15,0 0-15,0 0 0,0 0 16,1-21-16,-1 21 0,0-21 0,-21 0 16,0 0-16,21-1 0,0 1 0</inkml:trace>
  <inkml:trace contextRef="#ctx0" brushRef="#br0" timeOffset="38300.76">16192 6244 0,'0'0'0,"22"0"31,-1-21-15,-21 0-16,0 0 0,21 21 16,0-21-16,-21-1 0,21 1 0,-21 0 15,21-21-15,1 21 0,-22-22 16,21 1-16,-21 0 0,21-1 0,0 1 15,-21 0-15,0-22 0,21 22 0,0-1 16,-21 1-16,0 0 0,0 21 16,0-22-16,22 22 0,-22 0 15,0 42 1,0 0-16,0 0 16,0 1-16,-22 20 15,1 0-15,21 1 0,0-1 0,-21 0 16,0 22-16,0-22 0,21 0 0,0 1 15,0-1-15,0 0 0,-21 1 0,21-1 16,0 0-16,0-20 0,0-1 0,0 21 16,0-21-16,0 0 0,21 1 15,0-1-15,0 0 0,0-21 16,0 0-16,1 0 0,-1 0 0,0 0 16,0 0-16,0 0 0,22-21 0,-22 0 15,0 21-15,0-22 0,21 1 0,-20 0 16,-1 0-16,0 0 15,0 0-15,0-1 0,0-20 0,1 21 16,-22-21-16,0 20 0,21 1 0,-21 0 16,21 0-16,-21 0 0,0 42 31,0 0-31,0 0 0,0 0 0,-21 1 16,0-1-16,21 0 0,0 21 0,0-21 15,-22 1-15,22-1 0,0 0 0,0 0 16,0 0-16,0 0 0,0 1 0,0-1 15,22 0-15,-1-21 16,0 0-16,0 0 0,0 0 16,0 0-16,1 0 0,-1 0 15,0 0-15,-21-21 0,21 21 0,0-21 16,0-1-16,1 22 0,-22-21 0,21 0 16,-21 0-16,21 0 0,-21-22 0,0 22 15,0 0-15,0-21 0,0 21 16,0-1-16,0 1 0,-21 21 0,0-21 15,21 0-15,-22 21 0,1 0 0,0 0 16,0 0-16,0 0 16,0 0-1,-1 0 1,1 0 0,0 0-16,0-21 15</inkml:trace>
  <inkml:trace contextRef="#ctx0" brushRef="#br0" timeOffset="38604.87">16171 5757 0,'0'-21'16,"0"0"-1,21 21-15,22 0 16,-22 0-16,21-21 0,1 21 15,-1 0-15,21 0 0,-20-21 16,-1 21-16,0 0 0,22 0 0,-22 0 16,-21 0-16,22-21 0,-1 21 0,-21 0 15,0 0-15,1 0 0,-1 0 16,0 0 0,0 0-16,0 0 31</inkml:trace>
  <inkml:trace contextRef="#ctx0" brushRef="#br0" timeOffset="39948.65">18817 5906 0,'42'0'16,"-20"0"-16,-1 0 0,0 0 16,0-22-16,0 1 15,0 21-15,-21-21 0,22 0 16,-22 0-16,0 0 0,0-1 16,0-20-16,0 21 0,0 0 0,0-22 15,-22 22-15,22 0 0,-21 0 0,0 0 16,0 0-16,0 21 0,0 0 15,-1 0-15,1 0 0,0 0 0,-21 0 16,21 0-16,-1 21 0,1 21 16,0-21-16,-21 22 0,21-1 0,-1 0 15,1 1-15,0-1 0,21 0 0,0 1 16,-21-1-16,21-21 0,0 21 16,0-20-16,0 20 0,0-21 0,0 0 15,0 0-15,21-21 0,0 22 0,0-22 16,1 0-16,-1 0 0,0 0 0,0 0 15,0 0-15,22 0 0,-22 0 16,0-22-16,21 22 0,-21-21 0,22 0 16,-22 0-16,0 0 0,21 0 0,-20-1 15,-1 1-15,0 0 0,0-21 0,-21 21 16,0-22-16,21 22 0,-21-21 16,0 21-16,0-1 0,0 1 15,0 0-15,0 0 0,0 0 0,0 42 31,0 0-31,0 0 0,0 0 0,0 22 16,0-22-16,0 0 0,0 0 16,0 22-16,0-22 0,0 0 0,21 0 15,-21 0-15,22-21 0,-1 21 0,0 1 16,0-22-16,21 0 0,-20 21 0,20-21 16,-21 0-16,21 0 0,-20 0 0,20 0 15,0 0-15,1-21 0,-1-1 16,-21 22-16,21-21 0,-20 0 15,-1 0-15,0 21 0,0-42 0,0 20 16,-21 1-16,21 0 0,-21 0 0,0-21 16,0 20-16,0 1 0,0 0 15,0 0-15,0 0 0,0 42 32,0 0-32,0 21 0,0-20 15,0-1-15,0 0 0,-21 21 16,21-21-16,0 1 0,0-1 0,0 0 15,0 0-15,-21 0 0,21 0 16,0 1-16,-21-22 0,21 21 0,0 0 16,-21-21 15,21-21-15,0 0-1,0-1-15,0 1 0,0 0 0,0 0 16,21-21-16,0-1 0,0 22 0,0-21 15,1-1-15,-1-20 0,21 21 16,-21 20-16,22-20 0,-22 21 0,21 0 16,-21 0-16,22-1 0,-22 22 0,21 0 15,-21 0-15,22 22 0,-22-1 0,0 0 16,0 21-16,0-21 0,0 22 16,1-22-16,-22 21 0,0 1 15,0-22-15,0 21 0,0-21 0,0 22 16,0-22-16,0 0 0,0 0 0,-22 0 15,1 0-15,0 1 0,21-1 0,-21 0 16,21 0-16,-21-21 16,21 21-1,0-42 32,21 21-47,-21-21 0,21 21 16,0-21-16</inkml:trace>
  <inkml:trace contextRef="#ctx0" brushRef="#br0" timeOffset="44125.03">22564 5821 0,'21'0'0,"0"0"16,0-21-1,0 21-15,-21-21 16,0-1 0,21 1-16,-21 0 15,0 0-15,0 0 0,0 0 16,0-1-16,0 1 15,0 0-15,0 0 0,0 0 0,-21 21 16,0-21-16,21-1 0,-21 1 0,0 21 16,0-21-16,-1 21 15,1-21-15,0 21 0,0 0 0,0 0 16,0 0-16,-1 0 0,1 21 16,-21-21-16,21 21 0,0 0 0,-1 1 15,-20 20-15,21-21 0,0 21 0,0 1 16,21-1-16,-22-21 0,22 22 15,-21-1-15,21 0 0,0-21 0,0 1 16,0 20-16,0-21 0,0 0 0,0 0 16,0 1-16,21-22 0,1 21 0,-1-21 15,0 0-15,0 0 0,0 0 16,0 0-16,1 0 0,-1 0 0,0 0 16,21 0-16,-21-21 0,1-1 15,20 22-15,-21-21 0,0 0 0,22 0 16,-22 0-16,0 0 0,0-1 0,0 1 15,0 0-15,-21-21 0,0 21 16,22-1-16,-22-20 0,21 21 0,-21 0 16,0-22-16,0 22 0,0 0 15,0 42 1,0 0-16,0 1 16,0-1-16,0 0 0,0 21 0,0-21 15,0 1-15,0 20 0,0-21 0,0 21 16,0-20-16,0-1 0,0 0 15,0 0-15,0 0 0,21-21 16,0 21-16,0-21 0,0 0 0,1 0 16,-1 0-16,0 0 0,21 0 0,-21 0 15,22 0-15,-22 0 0,0-21 16,21 0-16,-20 21 0,20-21 0,-21 0 16,0-22-16,0 22 0,1 0 0,-1-21 15,-21-1-15,21 1 0,0 0 0,-21-1 16,0-20-16,0 21 0,21-1 15,-21 1-15,0 0 0,0-1 0,21 1 16,-21 0-16,0-1 0,0 1 0,0 21 16,22 0-16,-22-1 0,0 1 15,0 42 1,0 1-16,0-1 16,0 21-16,-22 0 0,22 1 0,-21-1 15,21 0-15,-21 1 0,21 20 16,-21-20-16,0 20 0,21-21 0,-21 22 15,21-22-15,-22 1 0,22-1 0,0 0 16,0-21-16,-21 22 0,21-22 0,0 0 16,0 0-16,0 0 15,-21-21-15,21-21 32,21 21-17,0-21-15,-21 0 0,22 0 16,-1 0-16,-21-1 0,21 1 0,0-21 15,0 21-15,-21-22 0,21 22 0,1 0 16,-1 0-16,21 0 0,-21 0 0,0 21 16,1 0-16,-1 0 0,0 0 15,0 21-15,0 0 0,0 0 0,-21 0 16,22 0-16,-1 22 0,-21-22 0,0 21 16,0-21-16,0 22 0,0-22 0,0 0 15,0 0-15,-21 22 16,21-22-16,-43-21 0,22 21 0,0 0 15,0-21-15,0 0 0,-22 21 0,22-21 16,0 0-16,-21 0 0,20 0 0,1 0 16,0 0-16,0 0 0,0-21 0,0 21 15,-1-21-15,1 21 0,0-21 16,21 0-16,-21-1 0,21 1 16,-21 21-16,42 0 46,0 0-30,0 0-16,0-21 16,1 21-16,-1-21 0</inkml:trace>
  <inkml:trace contextRef="#ctx0" brushRef="#br0" timeOffset="47045.29">23961 5630 0,'0'0'0,"0"-21"15,0 0 1,0 42-1,21-21 1,-21 21-16,0 1 0,0 20 0,0-21 16,0 0-16,0 22 0,0-22 0,0 21 15,0-21-15,0 0 0,0 22 0,-21-22 16,21 0-16,-22 0 0,1 0 16,21 1-16,-21-22 0,21 21 0,-21-21 15,0 0-15,21 21 0,0-42 31,0 0-31,0-1 16,0-20-16,0 21 0,21 0 16,0 0-16,0-22 0,0 1 15,1 21-15,-1-22 0,0 1 0,0 21 16,0-21-16,0 20 0,22 1 16,-22 21-16,0 0 0,0 0 0,0 0 15,1 0-15,-22 21 0,21 1 0,-21 20 16,21-21-16,-21 21 0,0-20 15,0 20-15,0-21 0,0 21 0,0-20 16,0 20-16,0-21 0,0 0 0,0 0 16,0 1-16,21-22 0,-21 21 0,21-21 15,0 21-15,1-21 16,-1 0-16,0 0 0,0 0 0,0 0 16,0 0-16,22 0 0,-22-21 15,0 21-15,21-21 0,-20-1 0,-1 1 16,0 0-16,0 0 0,0 0 0,0-22 15,1 1-15,-1 21 0,-21-21 16,0-1-16,21 1 0,-21 0 0,21 20 16,-21-20-16,0 21 0,0 0 0,0 0 15,0 42 1,-21 21 0,0-21-16,21 0 0,0 22 0,-21-1 15,21-21-15,-22 22 0,22-1 0,0 0 16,0-21-16,0 22 0,0-22 15,0 0-15,0 0 0,0 0 16,0 1-16,0-1 0,0 0 0,22 0 16,-1-21-16,0 0 0,0 0 15,0 0-15,0 0 0,22 0 0,-22 0 16,21 0-16,-21 0 0,22-21 16,-22 0-16,21 21 0,-21-21 0,1-1 15,-1 1-15,0-21 0,0 21 0,0-22 16,-21 1-16,0 0 0,0-1 0,0 1 15,0-21-15,0 20 0,0 1 16,0 0-16,-21 20 0,21-20 16,-21 21-16,0 0 0,0 21 0,-1 0 0,1 0 15,0 0-15,0 0 0,0 0 16,0 21-16,-22 0 0,22 0 16,0 22-16,0-22 0,0 21 0,-1 0 15,22 1-15,0-22 0,0 21 0,0 1 16,0-22-16,0 21 0,0-21 15,0 0-15,22 1 0,-1-1 0,0 0 16,0 0-16,21-21 0,-20 0 0,20 0 16,0 0-16,-21 0 0,22 0 0,-1 0 15,0 0-15,1-21 0,-1 0 16,0 21-16,22-21 0,-22-1 0,1-20 16,-1 21-16,0-21 0,1 20 15,-22-20-15,0 0 0,0-1 0,0 1 16,-21 21-16,0-21 0,0 20 15,0 1-15,0 0 0,-21 0 0,0 0 16,0 21-16,0 0 0,-1 0 16,22 21-16,0 0 15,0 0-15,0 0 0,0 22 16,0-22-16,0 21 0,0-21 0,0 22 16,0-22-16,0 0 0,22 21 0,-22-20 15,21 20-15,-21-21 0,21 0 0,-21 0 16,0 1-16,0-1 0,21 0 15,-21 0-15,21-21 0,-21 21 16,21 0-16,1-21 0,-1 0 16,0 0-16,0 0 0,0 0 15,22 0-15,-22 0 0,21 0 0,-21 0 16,22 0-16,-22 0 0,21 0 16,0-21-16,-20 0 0,-1 0 0,21 0 15,-21-22-15,0 1 0,1 21 0,-1-43 16,0 22-16,0 0 0,-21-1 15,0 22-15,21-21 0,-21 21 0,0 0 16,0-1-16,0 1 0,-21 42 31,21 1-31,-21 20 16,0-21-16,21 0 0,-21 22 0,21-22 16,-22 21-16,22-21 0,0 22 0,0-22 15,0 0-15,-21 0 0,21 0 0,0 0 16,0 1-16,0-1 0,0 0 15,0-42 32,0 0-47,0-1 0,21 1 16,1 0-16,-22 0 0,21 0 0,0-22 16,0 1-16,0 21 0,22-21 15,-22-1-15,0 22 0,21-21 0,-21 21 16,1-1-16,-1 22 0,0 0 15,0 0-15,0 0 0,0 0 16,-21 22-16,22-1 0,-22 0 16,21 21-16,-21-21 0,0 1 15,0-1-15,0 21 0,0-21 0,0 0 16,0 1-16,0-1 0,0 0 0,0 0 16,0 0-16,0 0 0,0 1 15,0-1-15,0 0 16,0-42 15,0 0-31,0-1 16,21 1-16,0 0 15,0-21-15,0 21 0,1-1 0,-1-20 16,0 0-16,21 21 0,-21-22 0,22 22 16,-1-21-16,0 21 0,-20-1 15,20 1-15,-21 21 0,0 0 0,22 0 16,-22 0-16,0 0 0,0 0 0,-21 21 15,0 1-15,0-1 0,0 21 16,0-21-16,0 22 16,0-22-16,0 0 0,0 21 0,0-21 15,0 1-15,0-1 0,21 21 0,-21-21 16,21-21-16,-21 21 0,22 1 0,-1-1 16,0-21-16,0 21 0,0-21 15,0 0-15,1 0 0,20 0 0,-21 0 16,21 0-16,-20 0 0,20 0 0,-21 0 15,21 0-15,-20-21 0,20 21 0,0-21 16,-21-1-16,22 1 0,-1-21 16,-21 21-16,22 0 0,-22-22 0,21 1 15,-21 21-15,0-22 0,1 22 16,-22-21-16,0 21 0,0 0 16,0-1-16,-22 1 0,1 21 15,-21 0-15,21 0 0,0 0 0,-22 0 16,22 21-16,0 1 0,-21-1 15,20 0-15,-20 0 0,21 21 0,0-20 16,0 20-16,-22-21 0,43 21 0,-21-20 16,21 20-16,-21-21 0,21 0 0,-21 0 15,21 1-15,0-1 0,0 0 16,0 0-16,21-21 16,0 0-16,0 0 0,0 0 15,1 0-15,-1 0 16,0 0-16,0-21 0,-21 0 15,21 0-15,0-1 0,1 1 0,-1-21 0,-21 21 16,21-22-16,0 22 0,0-21 16,-21 0-16,0 20 0,21-20 15,-21 21-15,22 0 0,-22 0 16,0 42 0,0 0-16,0 0 15,0 0-15,-22 22 0,22-22 16,-21 0-16,21 21 0,0-21 0,0 22 15,0-22-15,0 0 0,0 0 0,0 0 16,0 1-16,0-1 0,0 0 16,0 0-16,0 0 15,21-21-15,1 0 0,-1 0 16,0 0-16,0 0 0,0 0 16,0 0-16,1 0 0,-1 0 15,0-21-15,0 0 0,0 0 0,0 0 16,1-1-16,-1-20 0,0 21 0,0-21 15,0-1-15,0-20 0,1 20 16,-1 1-16,0-21 0,0 20 0,0 1 16,0-22-16,1 22 0,-1 0 15,-21-1-15,21-20 0,0 21 0,-21-1 16,21 1-16,-21 21 0,0-22 0,0 22 16,0 0-16,0 0 0,0 0 0,-21 21 31,0 21-31,0 0 15,0 0-15,-1 22 0,1-22 0,0 21 16,21 0-16,0 22 0,-21-22 16,21 1-16,0-1 0,0 21 0,0-20 15,0-1-15,0 0 0,21 1 0,-21-1 16,21 0-16,0-20 0,-21-1 16,22 21-16,-22-21 0,21 0 0,-21 1 15,21-22-15,0 0 0,0 21 16,0-21-16,1 0 15,-1 0-15,0 0 16,0 0-16,0-21 0,0-1 16,1 22-1,-22-21-15,0 0 16,-22 21 0</inkml:trace>
  <inkml:trace contextRef="#ctx0" brushRef="#br0" timeOffset="50864.43">8170 8086 0,'0'-21'0,"0"-1"47,0 1-32,0 0-15,21 0 16,1 0-16,-22 0 0,21-1 0,0 1 15,0 0-15,0-21 0,0 21 0,1-22 16,-1 1-16,0 0 0,21-1 0,-21 1 16,1 0-16,-1-22 0,0 22 15,0 21-15,0-22 0,-21 22 0,21 0 16,-21 0-16,0 0 0,-21 21 16,0 0-16,0 21 15,0 0-15,0 0 0,-1 0 0,-20 0 16,42 22-16,-21-1 0,21-21 15,0 22-15,0-1 0,0-21 0,0 21 16,21 1-16,0-22 0,22 0 16,-22 21-16,21-20 0,-21-1 0,22 0 15,-22 0-15,21 0 0,-21 0 0,0 1 16,1-1-16,-22 0 0,0 0 16,0 0-1,-22-21-15,1 0 16,0 0-16,0 0 0,0 0 0,0 0 15,-1 0-15,1 0 0,0-21 16,0 21-16,0 0 16,21 21-1,0 0 1,21 1-16,0-1 16,0-21-16,22 21 0,-22-21 0,0 0 15,21 21-15,-21-21 0,22 0 0,-22 0 16,21 0-16,-21 0 0,1 0 15,20 0-15,-21-21 0,0 21 0,0-21 16,1 0-16,-1 21 0,0-22 0,0 1 16,-21 0-16,21 0 0,0 0 0,-21-22 15,22 22-15,-1-21 0,0 21 16,-21-22-16,21 1 0,0 0 0,-21 21 16,21-22-16,1 22 0,-1 0 15,-21 0-15,21 21 0,0 0 16,0 0-1,0 21-15,-21 0 16,0 0-16,0 0 0,0 1 16,22-1-16,-22 0 0,21 0 15,0-21 17,-21-21-17,0 0-15,0 0 0,0-1 16,0 1-16,0 0 15,0 0-15,0 0 16,0 0-16,-21-1 0,0 1 16,-1 21-16,1 0 15,0 0-15,0 0 0,0 21 16,0 1-16,-1-1 0,1 0 16,21 0-16,0 21 0,-21-20 0,21-1 15,-21 21-15,21-21 0,0 22 0,0-1 16,0-21-16,0 21 0,21-20 0,0 20 15,-21-21-15,21 0 0,22 0 16,-22 1-16,0-1 0,0 0 16,0-21-16,22 0 0,-22 0 0,21 0 0,1 0 15,-1 0-15,0 0 0,1 0 16,-1-21-16,0 0 0,1-1 0,-22 1 16,21 0-16,0 0 0,-20-21 15,-1 20-15,0 1 0,0-21 0,-21 21 16,0-22-16,0 1 0,0 21 0,0-21 15,0 20-15,0 1 0,0 0 0,-21 0 16,21 0-16,-21 21 0,0 0 16,-1 0-16,1 21 15,21 0-15,0 0 0,0 0 0,0 22 16,0-22-16,0 0 0,0 21 16,0-20-16,0-1 0,0 21 15,0-21-15,21 0 0,1 22 0,-22-22 16,21 0-16,0-21 0,0 21 0,-21 0 15,21-21-15,0 0 0,1 0 0,20 0 16,-21 0-16,0 0 0,22 0 0,-22-21 16,0 0-16,21 21 0,-21-21 15,22 0-15,-22 0 0,0-1 0,21 1 16,-20-21-16,-1 21 0,0 0 0,0-22 16,-21 22-16,0 0 0,21-21 0,-21 20 15,0 1-15,0 0 16,0 42-1,0 0-15,0 1 16,0 20-16,0-21 0,0 0 0,-21 22 16,21-22-16,0 0 0,-21 21 0,21-21 15,0 1-15,0-1 0,0 0 0,0 0 16,0 0-16,0 0 0,-21 1 16,21-44 15,0 1-31,0 0 15,21 0-15,0-21 0,-21 20 16,0 1-16,21-21 0,0 21 16,1-22-16,-1 22 0,0-21 15,0 21-15,0 0 0,0-1 0,1 1 16,-1 21-16,0 0 16,0 0-16,-21 21 0,0 1 0,0-1 15,21 0-15,-21 0 0,21 0 0,1 22 16,-22-22-16,0 0 0,21 0 15,-21 0-15,21 0 0,-21 1 0,0-1 16,21 0-16,0 0 0,0-21 0,-21 21 16,22-21-16,-1 0 0,0 0 15,0 0-15,0-21 16,0 21-16,-21-21 0,22 0 16,-1 0-16,0-1 0,0 1 15,0 0-15,22 0 0,-22 0 0,21-22 16,0 22-16,1-21 0,-1 21 0,0 0 15,1-22-15,-22 22 0,21 0 0,-21 21 16,1-21-16,-1 21 0,0 0 16,0 0-16,-21 21 15,21 0-15,-21 0 0,0 0 16,0 1-16,0-1 0,0 0 16,0 0-16,0 0 15,0 0 1,0-42 31,0 0-47,0 0 15,0 0-15,0 0 0,0-1 16,-21 1-16,21 0 0,-21 0 16,0 0-16,0 0 0,-1 21 15,1 0-15,0 0 0,0 0 16,0 21-16,0 0 0,-1 0 15,-20 0-15,21 0 0,0 1 16,21-1-16,-21 21 0,-1-21 0,1 0 16,0 22-16,21-22 0,-21 0 15,21 0-15,0 0 0,0 1 0,0-1 16,0 0-16,0 0 0,0 0 0,21-21 16,0 21-16,0-21 0,1 0 15,-1 0-15,0 0 0,0 0 16,0 0-16,0-21 0,1 21 0,-1-21 15,0 0-15,0 0 0,0 0 0,0-1 16,1-20-16,-22 21 0,21 0 0,0-22 16,-21 22-16,0-21 0,0 21 0,21 0 15,-21-1-15,0 1 0,0 0 16,0 42 15,0 0-31,0 1 0,0-1 16,-21 0-16,21 0 0,0 0 0,0 0 15,0 1-15,0-1 0,0 0 0,0 0 16,0 0-16,0 0 0,0 1 16,0-1-16,0 0 0,21 0 0,0 0 15,0-21-15,1 0 0,-1 0 16,0 0-16,0 0 0,0 0 0,0 0 16,22 0-16,-22-21 0,0 0 0,21 21 15,-20-21-15,20 0 0,-21-1 0,21 1 16,-20 0-16,-1-21 15,0 21-15,-21-1 0,0 1 0,0-21 16,0 21-16,0 0 0,0-1 0,-21 1 16,0 0-16,-1 21 0,1 0 0,0-21 15,0 21-15,0 0 0,21 21 16,0 0 0,0 0-16,21 1 15,0-1-15,0 0 0,-21 0 0,21-21 16,-21 21-16,22 0 0,-1 22 15,-21-22-15,0 0 16,0 0-16,21-21 0,-21 21 0,0 1 16,0-1-16,21 0 15,0-21 1,0 21-16,1-21 0,-1 0 16,0 0-16,0 0 0,0-21 15,0 21-15,1-21 0,-22 0 0,21-1 16,0 1-16,0 0 0,0 0 15,0 0-15,-21-22 0,22 22 0,-1-21 16,-21 21-16,0-22 0,21 22 0,0 0 16,-21 0-16,0 0 0,0 0 0,21 21 31,-21 21-31,0 0 16,0 21-16,0-21 15,-21 1-15,21-1 0,0 0 0,0 21 16,0-21-16,-21 1 0,21-1 0,0 0 15,0 0-15,0 0 0,0 0 0,0 1 16,0-1-16,21 0 0,0-21 16,0 0-16,1 0 0,-1 0 15,0 0-15,0 0 16,0 0-16,0-21 0,1 0 16,-1-1-16,0 1 0,0 0 15,-21 0-15,0 0 0,21 0 16,0-1-16,1 1 0,-22 0 15,21 21 1,-21 21 0,0 0-1,0 1-15,0-1 0,0 0 16,-21-21-16,21 21 0,0 0 0,0 0 16,0 1-16,0-1 0,0 0 15,21-21-15,0 0 0,-21 21 16,21-21-16,0 0 0,0 0 0,1 0 15,-1 0-15,0 0 0,0 0 16,0 0-16,22 0 0,-22 0 0,0-21 16,0 21-16,0-21 0,-21 0 15,21 21-15,-21-22 0,22 1 0,-22 0 16,0 0-16,0 0 0,0 0 0,0-22 16,0 22-16,0 0 0,0 0 0,0-22 15,-22 22-15,1 0 0,0 0 16,0 0-16,0 21 0,0 0 15,-1 0-15,1 0 0,0 0 0,0 0 16,21 21-16,-21-21 0,0 21 0,-1 0 16,1-21-16,21 21 0,0 1 0,-21-22 15,21 21-15,-21 0 0,21 0 16,-21 0-16,21 0 16,0-42 46,0 0-62,0 0 16</inkml:trace>
  <inkml:trace contextRef="#ctx0" brushRef="#br0" timeOffset="51136.28">12679 7345 0,'-21'0'16,"-1"0"-16,44 0 94,-22-21-94,21 0 15,0 21-15</inkml:trace>
  <inkml:trace contextRef="#ctx0" brushRef="#br0" timeOffset="51620">14436 7176 0,'0'0'0,"0"-22"31,0 44 16,0-1-47,-22-21 0,22 21 16,0 0-16,0 0 0,0 0 15,0 1-15,0-1 0,-21 0 0,21 0 16,-21 0-16,21 0 0,0 1 16,0-1-16,0 0 0,-21-21 15,21 21-15,-21-21 16,21 21-16,0-42 47</inkml:trace>
  <inkml:trace contextRef="#ctx0" brushRef="#br0" timeOffset="51892.85">14563 7260 0,'0'0'0,"0"-21"0,0 0 0,0-21 15,0 20-15,0 1 0,21 21 0,-21-21 16,21 0-16,-21 0 16,21 21-16,-21 21 31,0 0-31,0 0 16,0 0-16,-21 1 0,21-1 0,-21 0 15,21 0-15,0 0 0,0 0 0,-21 1 16,-1-1-16,22 0 0,0 0 15,-21-21-15,21 21 0,0 0 16,-21 1 0,0-22-16,0 0 0,0 0 15</inkml:trace>
  <inkml:trace contextRef="#ctx0" brushRef="#br0" timeOffset="91638.9">1905 9885 0,'-21'0'15,"0"0"-15,-1 0 47,22 21 31,22-21-62,-1 0-16,0 0 16,0 0-16,0 0 0,0 0 0,1 0 15,-1 0-15,21 0 0,-21-21 16,22 0-16,-22 21 0,21-21 0,0 21 15,1-22-15,-22 1 0,21 21 0,1-21 16,-22 0-16,21 21 16,-21-21-16,0 21 0,-21-21 0,0-1 15,22 22-15,-22-21 0,0 0 16,0 0-16,0 0 16,-22 21-16,22-21 0,-21 21 0,0 0 15,0 0-15,0 0 0,0 0 16,-1 0-16,-20 0 0,21 0 0,-21 21 15,-1 0-15,1 0 0,0 0 16,-1 22-16,1-22 0,0 21 0,-1 0 16,1-20-16,21 20 0,-22 0 15,22 1-15,0-22 0,21 21 0,0-21 16,0 0-16,0 1 0,0-1 16,0 0-16,21 0 0,0-21 15,-21 21-15,22-21 0,-1 0 0,0 0 16,0 0-16,0 0 0,0 0 15,22 0-15,-22 0 0,0 0 0,0 0 16,0 0-16,1-21 0,-1 21 0,0 0 16,0-21-16,0 21 0,-21-21 15,-21 21 1,0 0 0,0 0-16,0 0 0,-1 21 0,1 0 15,0-21-15,0 21 0,0 0 0,0 1 16,21-1-16,-22 0 15,22 0-15,-21 21 0,21-20 0,-21 20 16,21-21-16,0 0 0,0 22 16,0-22-16,0 0 0,0 0 0,0 0 15,0 0-15,21 1 0,0-22 0,1 21 16,-22 0-16,21-21 0,0 0 16,-21 21-16,21-21 0,0 0 15,0 0-15,1 0 16,-1 0-1,0 0-15,0-21 0,0 0 0,0 21 16,1-21-16,-1-1 0,0 1 16,21 0-16,-21 0 0,64-21 15</inkml:trace>
  <inkml:trace contextRef="#ctx0" brushRef="#br0" timeOffset="93229">2688 10266 0,'-148'169'0,"296"-338"0,-148 148 0,0 0 16,0-1-16,0 1 16,0 0-16,21 0 15,0 0-15,1 0 16,-1 21-16,0-22 0,0 22 16,0 0-16,22-21 0,-1 21 15,-21 0-15,0 0 16,0 0-16,1 21 0,-1 1 15,0-1-15,-21 0 0,0 0 0,0 0 16,0 0-16,0 1 0,0-1 16,0 21-16,-21-21 0,0 22 0,-1-22 15,22 0-15,-21 21 0,0-21 0,0 1 16,0-1-16,21 0 0,0 0 16,0-42 15,0 0-16,0-22-15,0 22 0,0 0 16,0-21-16,21 21 0,0-22 0,0 1 16,0 21-16,1-22 0,-1 22 15,0 0-15,0 0 0,0 0 0,0 0 16,-21-1-16,22 22 0,-22 22 31,0-1-15,-22 0-16,22 0 0,-21 0 0,21 0 15,0 1-15,-21 20 0,21-21 16,0 21-16,0-20 0,0 20 0,0-21 16,0 0-16,0 0 0,0 1 15,0-1-15,21 0 0,0 0 16,1 0-16,-1-21 16,0 0-16,0 0 0,0 0 0,0 0 15,1 0-15,-1-21 0,0 21 16,0-21-16,-21 0 0,21 0 0,0 21 15,1-22-15,-1 1 0,0 0 0,-21-21 16,0 21-16,21-1 0,0 1 16,-21 0-16,0-21 0,21 21 0,-21-1 15,0 1-15,0 0 0,22 0 0,-22 0 16,21 0-16,-21-1 0,21 1 16,0 0-16,0 21 15,0-21-15,1 21 0,-1 0 16,0 0-16,0 0 0,0 0 0,0 0 15,1 0-15,-1 0 16,0 0-16,-21 21 16,0 0-16,0 0 15,-21-21 17,0 0-32,-1-21 15,22 0-15,0 0 16,-21 0-16,0 21 15,21-21-15,-21 21 0,0 0 16,0 0 0,-1 0-16,1 0 0,0 21 0,0 0 15,0 0-15,0 0 0,-1 0 16,1-21-16,0 43 0,0-22 16,21 0-16,0 0 0,-21 0 0,0 1 15,21 20-15,0-21 0,0 0 0,0 22 16,0-22-16,0 0 0,21 0 15,0 0-15,0 0 0,0 1 0,22-1 16,-22-21-16,0 21 0,21-21 16,1 0-16,-22 0 0,21 0 0,0 0 15,1 0-15,-22 0 0,21-21 16,1 0-16,-22-1 0,21 1 0,-21 0 16,22 0-16,-22 0 0,0-22 0,0 22 15,0-21-15,-21 21 0,21-22 16,-21 22-16,0 0 0,0 0 0,0 0 15,0 0-15,0-1 0,0 1 0,-21 21 16,0 0-16,0 0 16,0 0-16,0 21 15,21 1-15,0-1 0,-22-21 16,1 21-16,21 0 0,0 0 0,0 0 16,0 1-16,0-1 0,0 0 15,0 0-15,0 0 0,0 0 0,21 1 16,1-22-16,-22 21 0,21-21 0,0 0 15,0 0-15,0 0 0,22 0 0,-22 0 16,0 0-16,21 0 0,-21-21 16,22 21-16,-22-22 0,21 1 0,-21 0 15,22 0-15,-22 0 0,0 0 0,0-1 16,0 1-16,1 0 0,-1-21 16,0 21-16,-21-1 0,21 1 0,-21 0 15,21 21-15,-21-21 16,-21 21 15,0 21-31,0-21 0,21 21 0,0 0 16,-21 1-16,-1-1 0,1 0 0,21 21 15,0-21-15,0 22 0,0-1 0,0 0 16,0 1-16,-21 20 0,21-20 16,0 20-16,0 1 0,0-1 0,0 1 15,0-1-15,0 1 0,0-1 0,0 1 16,0 20-16,0-20 0,-21-1 0,21 1 15,-21-1-15,21 1 0,-21-1 0,-1 1 16,22-22-16,-21 22 16,21-22-16,0 0 0,-21-21 0,0 1 15,21 20-15,-21-21 0,21 0 16,-21-21-16,-1-21 16,22 0-1,0 0-15,0 0 0,0-1 16,0-20-16,22 0 0,-22 21 15,21-22-15,-21-20 0,21 20 0,-21-20 16,0-1-16</inkml:trace>
  <inkml:trace contextRef="#ctx0" brushRef="#br0" timeOffset="93563.81">4508 10160 0,'0'0'0,"0"-21"0,43-43 15,-22 43-15,0 0 0,0 0 0,0 0 16,22 21-16,-22-21 0,21-1 16,1 22-16,-1 0 0,-21 0 0,21 0 15,1 0-15,-22 22 0,0-1 0,0 0 16,0 0-16,-21 0 0,0 0 0,0 22 16,0-22-16,-21 21 0,0 1 15,0-22-15,0 21 0,-22-21 0,22 22 16,-21-1-16,0-21 0,-1 21 15,22-20-15,-21-1 0,-1 0 0,22 0 16,0 0-16,0-21 0,21 21 16,-21-21-16,0 22 15,21-44 1,0 1 0,0 0-16,0 0 15,0 0-15,0 0 0,0-1 0</inkml:trace>
  <inkml:trace contextRef="#ctx0" brushRef="#br0" timeOffset="95008.31">5143 9398 0,'0'0'0,"0"-21"0,0 0 16,0 0-16,0-1 0,-21 22 16,0 0-1,21 22-15,0-1 16,0 0-16,0 0 0,0 21 0,-21 1 15,21-1-15,0 0 0,-21 22 0,21-22 16,0 22-16,0-22 0,0 0 16,0 22-16,0-22 0,0 1 0,-21-1 15,21 0-15,0 1 0,0-1 0,0-21 16,0 0-16,0 22 0,0-22 16,0 0-16,0 0 0,0 0 0,0 0 15,21-21-15,0 0 16,0 0-16,0 0 0,0 0 15,1-21-15,-22 0 0,21 0 16,0 0-16,0-22 0,0 22 16,0-21-16,1 21 0,-1-22 0,-21 1 15,0 21-15,21-21 0,-21 20 0,21 1 16,-21 0-16,0 0 0,0 0 16,0 42-1,0 0 1,0 0-16,0 0 0,0 22 15,0-22-15,0 0 0,0 0 16,0 22-16,0-22 0,0 0 16,0 0-16,0 0 0,0 0 0,0 1 15,0-1-15,21-21 0,-21 21 0,21 0 16,1-21-16,-1 0 0,0 0 16,21 0-16,-21 0 0,1 0 15,-1-21-15,21 21 0,-21-21 0,0 0 16,22-1-16,-22 1 0,0 0 0,0-21 15,0 21-15,1-22 0,-1 22 0,0 0 16,0 0-16,-21 0 0,0-1 16,0 1-16,0 42 31,0 1-31,0-1 0,0 0 16,0 0-16,0 0 15,0 0-15,0 1 0,0 20 0,0-21 16,0 0-16,0 0 0,0 1 15,0-1-15,21-21 16,0 0-16,1 0 0,-1 0 0,0 0 16,0 0-16,0 0 15,0 0-15,1 0 0,-1-21 0,0-1 16,-21 1-16,0 0 0,0 0 16,0 0-16,0 0 0,0-22 15,0 22-15,0 0 0,0 0 16,-21 0-16,0-1 0,-1 22 0,1-21 0,0 21 15,0 0-15,0 0 0,0 0 16,-1 0-16,22-21 16,22 0-1,-1 21 1,0-21-16,0 21 0,21-21 0,-20 21 16,-1 0-16,21-22 0,-21 22 0,0-21 15,1 21-15,20 0 0,-21 0 16,0 0-16,0 0 0,1 0 0,-1 21 15,0 1-15,0-22 0,0 21 0,0 0 16,1 0-16,-1 0 0,0 0 0,-21 1 16,21-1-16,-21 0 0,21 0 15,-21 0-15,0 0 0,0 1 16,0-1-16,0 0 0,0 0 0,0 0 16,0 0-16,0 1 0,0-1 15,-21-21-15,0 21 0,0-21 16,0 0 15,21-21-31,0 0 0,0-1 16,0 1-16,0 0 0,0 0 0,0 0 15,0-22-15,21 22 0,0-21 0,0 0 16,0-1-16,22 1 0,-22 0 0,21 20 16,0 1-16,1-21 15,-22 21-15,21 21 0,1-21 0,-1 21 16,0 0-16,-21 0 0,1 0 0,20 21 15,-21 0-15,-21 0 0,21 0 0,-21 0 16,21 1-16,-21 20 0,0-21 16,0 21-16,0-20 0,0 20 0,0-21 15,0 0-15,0 0 0,-21 22 0,21-22 16,-21 0-16,21 0 0,0 0 0,0 1 16,0-1-16,-21 0 0,21 0 15,-21-21-15,21 21 16,0 0-1,-21-21-15,21-21 16,0 0-16,-22 0 16,22 0-16,0 0 0,0-22 15,0 22-15</inkml:trace>
  <inkml:trace contextRef="#ctx0" brushRef="#br0" timeOffset="95233.18">6604 9462 0,'0'0'0,"-42"-22"0,-22 1 15,64 0-15,-21 21 0,0 0 0,0 0 32,-1 0 30,1 0-62</inkml:trace>
  <inkml:trace contextRef="#ctx0" brushRef="#br0" timeOffset="95509.02">5292 9610 0,'0'0'16,"0"21"-1,21-21 1,0 0-16,0 0 16,0 0-16,0 0 0,22 0 0,-22 0 15,21-21-15,-21 21 0,22 0 0,-22 0 16,0-21-16,21 21 15,-20 0-15,-1 0 0,0 0 0,0 0 16,0-22-16,0 22 16</inkml:trace>
  <inkml:trace contextRef="#ctx0" brushRef="#br0" timeOffset="96144.41">8191 9398 0,'0'0'16,"0"-21"-16,-21-21 16,0 20-16,21 1 0,-21 0 0,21 0 15,0 0 1,-21 21-16,21 21 15,0 0 1,0 21-16,0-20 16,-21 20-16,21 0 0,0 1 0,-22-1 15,1 21-15,21-20 0,-21 20 0,0 1 16,0-1-16,21-20 0,-21 20 0,-1-21 16,1 1-16,0-1 0,0 0 15,21 1-15,-21-1 0,0-21 0,21 22 16,-22-22-16,22 0 0,0 0 15,0 0-15,22-21 32,-22-21-32,21 0 0,0 0 0,0 0 15,0-22-15,0 22 0,1-21 16</inkml:trace>
  <inkml:trace contextRef="#ctx0" brushRef="#br0" timeOffset="96424.25">8467 9271 0,'0'0'0,"0"21"31,0 0-15,-22 22-16,22-22 0,-21 21 0,21 1 0,0-1 16,-21 21-16,21-20 0,0 20 0,0 1 15,-21-22-15,21 22 16,-21-22-16,21 0 0,0 1 0,0-1 15,0 0-15,0-21 0,0 22 0,0-22 16,0 0-16,0 0 0,0 0 0,0 1 16,0-1-16,-21-21 15,-1 0 1,22-21-16,-21 21 16,0-22-16,0 1 0,21 0 0</inkml:trace>
  <inkml:trace contextRef="#ctx0" brushRef="#br0" timeOffset="96621.14">7916 10012 0,'0'0'0,"-21"0"0,21 21 15,21-21 1,0 0-16,1 0 16,20-21-16,-21 21 0,0 0 15,22-21-15,-22 21 0,0 0 0,21-21 16,-21 21-16,1 0 0,-1 0 0,0 0 15,0-22-15,0 22 0,0 0 16,1 0 0,-1 0-16,-21-21 0</inkml:trace>
  <inkml:trace contextRef="#ctx0" brushRef="#br0" timeOffset="97600.58">9080 9948 0,'0'0'0,"43"-42"16,-43 21-16,21 0 15,-21 0-15,0-1 0,0 1 16,0 0-16,0 0 0,0 0 16,-21 0-16,0-1 0,-1 1 0,1 0 15,0 21-15,0 0 0,0 0 16,-22 0-16,22 0 0,-21 21 0,21 0 15,0 1-15,-22 20 0,22-21 0,0 21 16,0 1-16,0-1 0,-1 0 0,1 1 16,21-1-16,0 0 0,0-20 15,0 20-15,0-21 0,0 21 0,0-20 16,0-1-16,21 0 0,1-21 0,20 21 16,-21-21-16,0 0 0,0 0 0,22 0 15,-22 0-15,21 0 0,-21 0 16,1-21-16,20 21 0,-21-21 15,0 0-15,0-1 0,1 1 0,-1 0 16,0 0-16,0-21 0,-21 20 0,0-20 16,21 0-16,-21 21 0,21-22 0,-21 1 15,0 21-15,0 0 0,0-22 16,0 22-16,0 42 16,0 0-1,0 1-15,-21 20 0,21-21 16,0 0-16,0 22 0,0-22 0,0 0 15,0 21-15,0-21 0,0 1 16,0-1-16,21 0 0,-21 0 0,22 0 16,-1-21-16,0 21 0,0-21 15,0 0-15,0 0 0,1 0 0,-1 0 16,21 0-16,-21 0 0,0 0 0,1 0 16,-1-21-16,21 0 0,-21 0 15,0 21-15,1-21 0,-1-22 0,0 22 16,0 0-16,0 0 0,-21-21 0,0 20 15,0 1-15,0 0 0,0 0 0,0 0 16,0 42 15,-21 0-31,21 0 0,-21 0 0,21 1 16,-21-1-16,21 21 0,0-21 0,-21 0 16,21 1-16,-22 20 0,22-21 15,-21 0-15,21 0 0,0 1 16,0-1-16,0 0 15,0-42 17,0 0-32,0-1 0,21 1 15,1 0-15,-22 0 0,21 0 0,0-22 16,0 22-16,-21-21 0,21 21 0,0-22 16,1 22-16,-1 0 0,-21 0 15,21 0-15,0 21 0,-21 21 16,21-21-1,-21 21-15,21 0 0,-21 0 0,22 1 16,-22-1-16,0 21 0,0-21 0,0 0 16,0 1-16,0-1 0,0 0 15,0 0-15,21 0 0,-21 0 16,0 1-16,0-1 16,0-42 15,0-1-16,0 1-15,0 0 0,21 0 0,-21 0 16</inkml:trace>
  <inkml:trace contextRef="#ctx0" brushRef="#br0" timeOffset="99172.48">10520 10033 0,'0'-21'0,"21"21"16,-21-21-16,0 0 0,0-1 16,0 1-16,0 0 0,0 0 15,0 0-15,0 0 0,0-1 16,0 1-16,0 0 0,-21 0 15,0 21-15,-1 0 0,1 0 16,0 0-16,0 0 16,0 21-16,0 0 0,-1 0 0,-20 1 15,42-1-15,-21 0 0,0 21 0,0-21 16,-1 1-16,22 20 0,0-21 0,-21 0 16,21 22-16,0-22 0,0 0 0,0 0 15,0 0-15,0 0 16,21 1-16,1-22 0,-22 21 15,21-21-15,0 0 0,0 0 0,0 0 16,0 0-16,1 0 0,-1 0 0,0-21 16,0 21-16,0-22 0,0 1 0,-21 0 15,22 0-15,-1-21 0,0 20 0,-21-20 16,21 0-16,0 21 0,-21-43 16,21 22-16,-21-1 0,22-20 0,-22 21 15,21-22-15,-21 22 0,0-22 0,21 22 16,-21 0-16,21 20 0,-21-20 0,0 21 15,21 0-15,-21 0 0,0 42 32,-21 0-17,0 21-15,21-21 0,-21 22 16,21-1-16,0 0 0,-21 1 0,21 20 16,0-20-16,-22-1 0,22 0 15,0 1-15,0-1 0,0 0 0,0 1 16,0-22-16,0 21 0,0-21 0,0 0 15,22 22-15,-1-22 0,0 0 16,0 0-16,0-21 0,0 0 0,1 21 16,-1-21-16,0 0 0,21 0 15,-21 0-15,1 0 0,-1-21 0,21 21 16,-21-21-16,0 0 0,1 0 16,20 0-16,-21-22 0,0 22 0,0-21 15,1-1-15,20-20 0,-42 21 0,21-22 16,0 22-16,0-22 0,1 22 0,-22-22 15,0 22-15,0 0 0,0-1 16,21 22-16,-21-21 0,0 21 0,0 0 16,-21 21-1,21 21-15,-22 0 16,1 21-16,21-21 0,-21 22 0,0-1 16,21 0-16,0 1 0,-21 20 15,0-20-15,21-1 0,-22 0 0,22 1 16,0-1-16,0 0 0,0-21 15,0 22-15,0-22 0,0 21 0,0-21 16,0 1-16,0-1 0,0 0 0,22 0 16,-1-21-16,-21 21 0,21-21 0,0 0 15,0 0-15,0 0 0,1 0 16,-1 0-16,0 0 0,0 0 0,0 0 16,0-21-16,1 0 0,-1 0 0,0 0 15,0-1-15,0 1 0,-21 0 0,21 0 16,-21-21-16,22 20 0,-22-20 0,0 21 15,0 0-15,21 0 0,-21-1 0,0 1 16,0 42 15,0 1-31,0-1 0,0 0 16,0 0-16,0 0 0,0 22 0,0-22 16,0 0-16,0 0 0,0 0 0,0 0 15,0 1-15,21-1 0,0-21 16,-21 21-16,21-21 0,0 0 0,1 0 15,-1 0-15,0 0 0,0 0 16,0 0-16,0 0 0,1 0 16,-1-21-16,0 21 0,0-21 0,0-1 15,0 1-15,-21 0 0,22-21 16,-22 21-16,0-1 0,0 1 0,21 0 16,-21 0-16,0 0 0,0 0 15,0 42 1,0 0-1,-21 0-15,21 0 16,0 0-16,-22 1 0,1-1 16,21 0-16,-21 0 0,21 0 15,-21 0-15,0 1 16,21-44 31,0 1-32,0 0-15,0 0 0,21 0 0,0 0 16,-21-1-16,21 1 0,0-21 0,1 21 16,-1 0-16,0-1 0,0-20 0,0 42 15,0-21-15,1 0 0,-1 21 0,0 0 16,0 0-16,0 21 16,-21 0-16,0 21 15,0-20-15,0-1 0,0 0 0,0 0 16,0 0-16,0 22 0,0-22 0,0 0 15,0 0-15,0 0 0,0 0 16,-21 1-16,0-1 0,21 0 16,21-21 31,0 0-47,0-21 0</inkml:trace>
  <inkml:trace contextRef="#ctx0" brushRef="#br0" timeOffset="99800.12">12742 9906 0,'0'0'0,"0"-21"0,0 0 0,0 0 16,0-1-16,0 1 0,0 0 0,0 0 16,0 0-16,0 0 0,-21 21 15,0 0-15,0 0 16,0 0-16,-1 0 0,1 21 15,0 0-15,0 0 0,0 0 0,0 0 16,-1 1-16,1-1 0,0 0 16,21 0-16,0 0 0,-21 0 15,21 1-15,0-1 16,21-21 0,0 0-16,0 0 0,1 0 15,-1 0-15,0 0 0,0-21 16,0-1-16,0 22 0,-21-21 0,22 0 15,-1 21-15,-21-21 0,21 0 16,0 0-16,0-1 0,-21 1 16,21 21-16,-21 21 31,0 1-31,-21-1 16,21 0-16,-21 0 0,21 0 0,0 0 15,-21 1-15,0-1 0,0 21 0,-1-21 16,22 0-16,-21 22 0,0-22 0,21 0 15,0 21-15,-21 1 0,21-22 16,-21 21-16,21 1 0,-21-1 16,21 0-16,0 1 0,0-1 0,0 0 15,0 1-15,0-1 0,0 0 0,0 1 16,21-1-16,-21 0 0,0 1 0,0-1 16,0-21-16,0 21 0,0-20 0,-21 20 15,-1-21-15,1 0 0,0 0 0,-21 1 16,21-1-16,-1 0 0,1-21 0,-21 21 15,21 0-15,0-21 0,-22 0 0,22 21 16,0-21-16,0 0 0,0 0 0,-1 0 16,1 0-16,0-21 15,0 0-15,21 0 0,0 0 16,0 0-16,-21-1 16,21 1-16,0-21 0,0 21 0,0-22 15</inkml:trace>
  <inkml:trace contextRef="#ctx0" brushRef="#br0" timeOffset="100040.52">12107 9462 0,'0'0'0,"0"-22"0,-21 22 0,21 22 94</inkml:trace>
  <inkml:trace contextRef="#ctx0" brushRef="#br0" timeOffset="100808.22">3344 10816 0,'0'0'0,"-42"0"0,0 0 0,-22 0 16,22 0-16,21 0 0,-22 0 0,22 21 15,-21-21-15,21 0 0,-1 22 0,22-1 32,22-21-32,20 0 0,0 21 15,22-21-15,-1 0 0,22 0 16,21 0-16,0 0 0,21 0 16,-22 0-16,22 0 0,22 0 0,-22 0 15,21-21-15,0 0 0,0 21 0,0-22 16,0 22-16,-21 0 0,0 0 15,0-21-15,-21 21 0,0 0 0,-21 0 16,-1 0-16,-41 0 0,-1 0 0,0 0 16,-63 0 15,42 0-15,1 0-1,-1 0-15,21 0 0</inkml:trace>
  <inkml:trace contextRef="#ctx0" brushRef="#br0" timeOffset="101311.93">8636 10647 0,'0'0'0,"-42"0"0,-1 0 0,1 0 16,0 0-16,-1 0 0,1 0 0,21 0 15,-22 0-15,22 21 0,0-21 0,21 21 16,0 0-1,42-21 1,-20 0-16,20 0 0,0 0 16,22 22-16,-1-22 0,22 0 0,0 0 15,20 0-15,1 0 0,21 0 0,0 0 16,21 0-16,1 0 0,-1 0 16,21 0-16,0 0 0,1 0 0,-1 0 15,0 0-15,1 0 0,-1 0 0,-21 0 16,0 0-16,1 0 0,-44 0 0,22-22 15,-42 22-15,21 0 0,-43-21 0,1 21 16,-22 0-16,1 0 0,-22 0 16,0-21-16,0 21 0,0 0 15,-42 0 17,0 0-32,0 0 0,0 0 15,-1 0-15,1 0 0,0 0 0</inkml:trace>
  <inkml:trace contextRef="#ctx0" brushRef="#br0" timeOffset="102108.73">1312 11980 0,'21'0'0,"22"-21"15,-1 21-15,0-21 0,22 21 0,-1-21 16,1 0-16,-1 21 0,22-21 16,-21-1-16,20 22 0,-20-21 0,-1 21 15,1 0-15,-22 0 0,0 0 16,1 0-16,-1 0 0,-21 0 0,0 0 16,1 0-16,-1 0 0,-21 21 0,0 1 15,0-1 1,0 0-16,-21-21 0,-1 21 15,-20-21-15,21 21 0,-21-21 16,20 21-16,-20-21 0</inkml:trace>
  <inkml:trace contextRef="#ctx0" brushRef="#br0" timeOffset="102396.57">1968 11980 0,'0'-21'16,"-21"21"-16,0 0 15,21 21-15,-21 1 0,21-1 16,0 0-16,-21 0 0,21 21 0,-21-20 16,21 20-16,0 0 0,0 1 0,0-1 15,0 0-15,0 1 0,0-22 16,0 21-16,0 0 0,0-20 0,-22 20 16,22-21-16,0 0 0,0 0 15,0 22-15,0-22 0,-21 0 16,42-21 15,-21-21-31,22 0 0,-1 0 16,0-1-16,0-20 0,0 21 0,0-21 15,1-1-15,-1 1 0,0 0 16</inkml:trace>
  <inkml:trace contextRef="#ctx0" brushRef="#br0" timeOffset="102816.33">2265 12023 0,'0'0'0,"21"0"15,-21 21-15,0 0 16,0 0-16,21 0 0,-21 22 0,0-22 16,0 21-16,0 1 0,0-1 15,0-21-15,0 21 0,0 1 0,0-22 16,0 21-16,0-21 0,-21 1 0,21-1 16,-21 0-16,21 0 0,0 0 15,0 0-15,-21-21 16,21-21 15,0 0-31,0 0 0,0 0 0,0 0 16,0-1-16,21-20 0,0 21 15,0 0-15,0-22 0,0 22 16,1 0-16,-1 0 0,21 0 0,-21 21 16,0 0-16,22 0 0,-22 0 15,0 0-15,21 21 0,-20 0 0,-1 0 16,-21 0-16,21 1 0,-21-1 0,0 0 15,0 0-15,0 0 16,0 0-16,0 1 0,0-1 0,-21 0 16,21 0-1,0-42 17,0 0-17,0 0 1</inkml:trace>
  <inkml:trace contextRef="#ctx0" brushRef="#br0" timeOffset="103171.12">2773 12404 0,'42'0'16,"-42"21"-16,21-21 0,0 0 0,1 0 16,-1 0-16,0 0 15,0-21-15,0 21 0,0-21 16,1 21-16,-1-22 0,0 1 0,21 21 15,-21-21-15,1 0 0,-1 21 16,0-21-16,-21 0 0,0-1 0,0 1 16,0 0-16,-21 21 15,0 0-15,-1 0 0,1 0 16,0 0-16,0 0 0,-21 21 0,20 0 16,1 1-16,-21-1 0,21 0 0,0 21 15,-1-21-15,22 22 0,0-22 16,0 0-16,0 21 0,0-20 0,0-1 15,0 0-15,0 0 0,0 0 0,22-21 16,-1 21-16,0 1 16,0-22-16,21 0 0,-20 21 0,20-21 15,0 0-15,1 0 0,-1 0 0,0 0 16,22 0-16,-1-21 0,1-1 16,-1 1-16,1 0 0</inkml:trace>
  <inkml:trace contextRef="#ctx0" brushRef="#br0" timeOffset="103488.94">4699 12044 0,'0'0'0,"0"-21"15,0-22-15,0 22 16,0 0-16,-21 21 0,0 0 16,-1 0-16,22 21 0,-21 0 15,0 22-15,21-1 0,-21 0 16,0 1-16,21 20 0,0-20 0,0 20 15,0 1-15,-21-1 0,21 22 0,0-22 16,0 22-16,-22-22 0,22 22 0,-21-21 16,21 20-16,0-20 0,-21 20 15,0-20-15,21-1 0,0 1 0,-21-1 16,21-20-16,-21 20 0,-1-20 0,22-1 16,0 0-16,0-21 0,-21 1 0,21 20 15,0-21-15,0-42 31,0 0-31,0-22 0,0 1 16,0 0-16,0-1 0,0 1 0,21-21 16</inkml:trace>
  <inkml:trace contextRef="#ctx0" brushRef="#br0" timeOffset="103791.78">4381 12446 0,'0'0'0,"-21"-42"0,0 21 0,21-22 16,0 1-16,0 21 0,0 0 0,0-22 15,0 22-15,0-21 0,21 21 16,0-1-16,1-20 0,20 21 0,-21 0 16,21 21-16,1-21 0,-22 21 15,21 0-15,1 0 0,-22 21 0,21 0 16,-21 0-16,0 21 0,1-20 16,-1 20-16,0 0 0,-21-21 0,0 22 15,0-1-15,0-21 0,0 22 0,-21-22 16,0 21-16,-1-21 0,1 0 15,0 1-15,0-1 0,0 0 0,0-21 16,-1 21-16,1-21 0,0 0 31,21-21-15,0 0-16,0 0 16,21 21-16</inkml:trace>
  <inkml:trace contextRef="#ctx0" brushRef="#br0" timeOffset="104164.26">4974 12192 0,'0'0'0,"0"-21"0,0 0 0,0 0 15,21 21-15,-21-22 0,21 22 16,1 0-16,-1 0 16,0 0-16,0 0 15,-21 22-15,21-22 0,0 21 0,1 0 16,-22 21-16,21-21 0,-21 1 0,21-1 15,0 21-15,-21-21 16,0 0-16,0 1 0,0-1 0,0 0 16,0 0-16,0 0 0,0 0 0,0 1 15,0-1-15,0-42 32,0-1-17,0 1-15,0 0 0,0 0 16,0-21-16,0 20 0,0 1 0,0-21 15,0 0-15,21 20 0,0-20 16,-21 21-16,22 0 0,-22 0 16,0-1-16,21 22 0,-21-21 0,21 21 15,0 0-15,0 0 16,0 0-16,1 0 0,-1 0 16,0 0-16</inkml:trace>
  <inkml:trace contextRef="#ctx0" brushRef="#br0" timeOffset="104586.02">5800 12002 0,'0'0'16,"-43"-22"-1,43 1-15,-21 21 0,0 0 0,0 0 0,0 21 16,-1 1-16,1-1 16,21 21-16,-21-21 0,21 22 15,-21-1-15,0-21 0,21 21 0,0 1 16,0-1-16,0 0 0,0-20 0,0-1 15,0 21-15,0-21 0,0 0 16,21 1-16,0-22 0,0 21 0,0-21 16,1 0-16,20 0 0,-21 0 0,0 0 15,22 0-15,-22-21 0,21-1 0,-21 22 16,0-21-16,22 0 0,-22 0 0,0 0 16,0-85-1,-21 85-15,0-22 0,0 1 0,0 0 16,0 21-16,0-22 0,-21 22 15,-21 0-15,21 0 0,-1 0 0,-20 21 16,21 0-16,-21 0 0,20 0 16,-20 0-16,21 21 0,-21 0 0,20 0 15,1 0-15,21 22 0,-21-22 0,21 0 16,0 21-16,-21-21 0,21 1 16,0-1-16,0 0 0,0 0 0,21-21 15,0 21-15,0 0 0,1-21 0,-1 0 16,0 0-16,21 0 0,-21 0 0,22 0 15</inkml:trace>
  <inkml:trace contextRef="#ctx0" brushRef="#br0" timeOffset="104848.87">6350 12065 0,'0'0'16,"0"-21"-16,0-21 0,-21 42 31,0 0-31,-1 0 0,1 21 0,0-21 15,0 21-15,0 0 0,0 0 0,-1 22 16,22-22-16,0 0 0,-21 21 0,21-21 16,0 1-16,0 20 0,0-21 15,0 0-15,0 0 0,0 1 0,0-1 16,0 0-16,0 0 0,21 0 16,1 0-16,-1-21 0,-21 22 15,21-22-15,0 0 0,0 0 0,0 0 16,1 0-16,-1-22 0,0 1 15,0 21-15,21-21 0,-20 0 0,-1 0 16</inkml:trace>
  <inkml:trace contextRef="#ctx0" brushRef="#br0" timeOffset="105815.85">6752 12129 0,'-21'21'15,"21"0"1,0 0-1,21-21 1,0 0-16,0 0 16,1 0-16,-1-21 15,0 21-15,0-21 0,0 0 0,0 21 16,1-22-16,-22 1 0,21 0 0,0 0 16,-21 0-16,0 0 0,0-1 15,0 1-15,0 0 0,-21 0 16,0 21-16,-1 0 15,1 0-15,21 21 0,-21 0 0,0 0 16,0 1-16,0-1 0,-1 21 16,22 0-16,0-20 0,-21 20 15,21 0-15,-21-21 0,21 22 0,0-22 16,0 0-16,0 21 0,0-20 0,21-22 16,0 21-16,1 0 0,-1-21 0,21 0 15,-21 0-15,0 0 0,1 0 16,20 0-16,-21 0 0,0 0 0,22-21 15,-22 0-15,21 21 0,-21-22 0,0 1 16,22 0-16,-22 0 0,0 0 0,0-22 16,0 22-16,-21-21 0,22 21 0,-1-22 15,-21 22-15,21 0 0,-21 0 16,0 0-16,0 42 31,0 0-31,-21 0 0,21 0 16,0 1-16,0 20 0,0-21 15,0 0-15,0 0 0,0 1 0,0-1 16,0 0-16,0 0 0,0 0 0,0 0 16,0 1-16,0-1 15,0-42 32,-21 21-47,21-22 0,-22 22 16,22-21-16,-21 21 15,21 21 17,0 1-17,21-22 1,1 21-16,-1-21 0,0 0 16,0 0-16,0 0 0,0 0 0,22-21 15,-22 21-15,0-22 0,21 22 16,-20-21-16,20 0 0,-21 21 0,21-21 15,-20 0-15,20 0 0,-21-1 0,0 1 16,0 0-16,1-21 0,-22 21 0,0-1 16,21 1-16,-21-21 0,0 21 15,0 42 1,0 0 0,-21 0-16,-1 0 0,22 1 0,0-1 15,0 0-15,-21 21 0,21-21 0,0 1 16,-21-1-16,21 0 0,0 0 0,0 0 15,0 0-15,0 1 16,0-1 15,-21-21 1,0 0-32,0 0 15,-1-21-15,1 21 0,0 0 16</inkml:trace>
  <inkml:trace contextRef="#ctx0" brushRef="#br0" timeOffset="107828.78">8742 11811 0,'0'0'0,"21"0"0,-21-21 0,21 21 15,-21-21-15,0 0 0,0-1 32,-21 22-17,21 22-15,-21-1 16,0 0-16,21 0 0,-22 21 0,1-20 16,21 20-16,-21 0 0,21 1 0,0-1 15,0 0-15,0 1 0,0-1 16,0 0-16,0-21 0,0 1 0,0 20 15,0-21-15,0 0 0,21 0 0,0-21 16,1 22-16,-1-22 0,0 0 16,0 0-16,0 0 0,0 0 15,1 0-15,-1 0 0,0-22 0,0 1 16,0 0-16,0 0 0,22 0 16,-22 0-16,0-1 0,-21-20 0,21 21 15,-21 0-15,0-22 0,0 1 0,0 21 16,0-21-16,-21-1 0,0 22 15,0-21-15,0 21 0,-1-22 0,-20 22 16,21 0-16,0 21 0,-22-21 0,22 21 16,0 0-16,0 0 0,0 0 0,0 0 15,-1 21-15,22 0 16,0 0-16,0 0 0,0 1 16,22-1-16,20-21 0,0 0 0,-21 21 15,43-21-15,-22 0 0,1 0 0,20 0 16,1 0-16,-22-21 0,21 0 15,1-1-15,-22 22 0,22-21 16,-1 0-16,1 0 0,-1 0 0,1 0 16,-22-1-16,0 1 0,-20 0 0,-1 0 15,0 0-15,-21 0 0,0-1 0,0 1 16,-21 0-16,0 21 16,-1 0-16,1 0 0,0 0 15,0 21-15,0 0 0,0 1 0,-1 20 16,22-21-16,0 21 0,0 22 0,-21-22 15,21 22-15,0-22 0,0 22 0,0-1 16,0 1-16,0-1 0,0 1 16,0-1-16,0-21 0,0 22 15,0-1-15,0 1 0,0-1 0,0-20 16,0 20-16,0 1 0,0-22 0,0 22 16,0-22-16,0 0 0,0 1 0,0-1 15,0 0-15,0 1 0,0-22 0,-21 0 16,0 21-16,0-21 0,0 1 15,-1-22-15,1 21 0,0-21 0,0 0 16,-21 0-16,20 0 0,-20 0 0,0-21 16,21 21-16,-22-22 0,22 1 0,-21 0 15,21 0-15,-1-21 0,1 20 0,21 1 16,0-21-16,-21 21 0,21-22 0,0 22 16,0-21-16,0 21 15,0-22-15,0 22 0,0-21 0,0 21 16,21-22-16,-21 22 0,21-21 0</inkml:trace>
  <inkml:trace contextRef="#ctx0" brushRef="#br0" timeOffset="108736.64">11134 11430 0,'0'0'0,"-22"-42"0,22 21 16,0-22-16,-21 22 0,0-21 16,21 21-16,-21 21 0,21-22 0,0 44 15,0-1 1,0 0-16,0 21 0,0 22 0,0-22 15,0 22-15,0-1 0,0 1 0,0-1 16,0 1-16,0-1 0,0 1 16,0-22-16,0 21 0,0-20 0,0-1 15,0 0-15,-21 1 0,21-22 0,0 0 16,-21 0-16,21 0 16,0-42-1,0 0 1,21 0-16,0 0 0,-21 0 0,21-22 15,0 1-15,0 21 0,1-22 0,-1 1 16,0-21-16,0 20 0,0 1 0,0 0 16,22-1-16,-22 22 0,0 0 0,-21 0 15,21 21-15,0 0 0,1 0 16,-1 0-16,-21 21 0,21 0 0,-21 21 16,21-20-16,-21 20 0,0 0 0,0-21 15,0 22-15,0-1 0,0 0 0,0 1 16,0-22-16,0 21 0,0-21 15,0 22-15,0-22 0,-21 0 0,21 0 16,0 0-16,0 1 16,0-1-1,0-42 17,0-1-32,0 1 46,0 0 79,21 21-125,-21-21 16,21 21-16,0-21 0</inkml:trace>
  <inkml:trace contextRef="#ctx0" brushRef="#br0" timeOffset="111644.23">12086 11917 0,'0'0'0,"0"-64"15,0 43-15,0 0 16,-21 0-16,21 0 0,-21 0 0,0-1 16,-1 1-16,1 0 0,-21 21 0,21 0 15,0 0-15,-1 0 0,1 0 16,0 0-16,0 21 0,0 0 0,-22 22 16,22-22-16,21 21 0,-21 1 15,0-1-15,0 0 0,21 1 0,-21-1 0,21 0 16,0 1-16,0-22 0,0 21 0,0-21 15,0 0-15,0 1 0,21-1 16,0-21-16,0 0 16,21 0-16,-20 0 0,-1 0 0,0 0 15,21 0-15,-21-21 0,22-1 0,-22 1 16,21 0-16,-21 0 0,1 0 0,-1-22 16,0 1-16,0 21 0,0-21 0,0-1 15,-21 1-15,0 21 0,22-22 0,-22 22 16,0 0-16,0 0 0,21 0 15,-21 42 1,0 0-16,-21 0 0,21 22 16,0-22-16,-22 0 0,22 21 15,0 1-15,0-22 0,0 0 0,0 21 16,0-21-16,22 1 0,-1-1 0,0 0 16,0 0-16,21-21 0,-20 0 15,-1 21-15,21-21 0,-21 0 0,22 0 16,-1 0-16,-21-21 0,0 0 0,22 0 15,-22 0-15,21-1 0,-21 1 0,0 0 16,1-21-16,-1 21 0,0-22 0,0 22 16,-21-21-16,0-1 0,0 1 0,0 21 15,0 0-15,0 0 16,0-1-16,0 44 16,0-1-16,0 0 15,-21 0-15,21 0 0,0 0 0,0 22 16,-21-22-16,21 21 0,-21-21 0,21 1 15,-22-1-15,22 21 0,0-21 16,0 0-16,0 1 0,0-1 16,0-42 15,0-1-31,0 1 16,0 0-16,0 0 0,22 0 0,-1-22 15,0 22-15,-21 0 0,21-21 16,0 21-16,0-22 0,1 22 15,-1 0-15,0 21 0,0 0 0,0-21 16,0 42-16,1 0 16,-22 0-16,0 0 0,21 1 15,0 20-15,0-21 0,-21 0 0,21 0 16,0 1-16,1-1 0,-1 0 0,-21 0 16,21 0-16,0-21 0,0 0 15,0 21-15,1-21 0,-1 0 0,0 0 16,0 0-16,0 0 0,0-21 15,1 21-15,-22-21 0,21 0 0,0 0 16,0 0-16,-21-1 0,21-20 16,0 21-16,1-21 0,20 20 0,-21-20 15,21 0-15,-20 21 0,20-22 16,0 22-16,1 0 0,-22 0 0,0 21 16,21 0-16,-21 0 0,1 0 0,-1 0 15,0 21-15,-21 0 0,21 0 16,-21 0-16,0 1 0,0-1 0,0 0 15,21-21-15,-21 21 0,0 0 0,0 0 16,0 1-16,0-1 0,0 0 31,0-42 1,0 0-32,0-1 15,0 1-15,0 0 0,0 0 16,0 0-16,-21 0 0,21-1 15,-21 1-15,0 0 0,21 0 16,-21 21-16,-1 0 0,1 0 0,0 0 16,0 0-16,0 21 0,0-21 15,-1 21-15,1 0 0,0 1 0,0-1 16,0 21-16,0-21 0,-1 0 0,1 22 16,0-22-16,21 21 0,0-21 0,0 1 15,0 20-15,0-21 0,0 0 0,0 0 16,0 1-16,21-22 0,0 21 15,1-21-15,-1 0 0,0 0 16,0 0-16,0 0 0,0 0 0,1 0 16,-1 0-16,0-21 0,21-1 0,-21 1 15,1 0-15,-1 0 0,0 0 0,0-22 16,0 22-16,-21-21 0,21 0 0,1-1 16,-1-20-16,-21 20 0,21 1 0,-21-21 15,21-1-15,-21 1 0,0 20 0,0-20 16,0-1-16,0 1 0,0 20 15,0 1-15,0 0 0,0 21 0,0-1 16,0 1-16,-21 42 16,21 1-1,-21-1-15,0 21 0,-1 0 0,22 22 16,-21-22-16,21 22 0,0-22 0,0 22 16,0-1-16,0-21 0,0 22 0,0-22 15,0 43-15,21-43 16,1 1-16,-22-1 0,21-21 0,0 21 15,0-20-15,0-1 0,0 0 0,1 0 16,-1-21-16,0 0 0,21 0 16,-21 0-16,1 0 0,-1 0 0,0-21 15,21 0-15,-21 0 0,22-1 0,-22-20 16,0 21-16,21-21 0,-20-1 16,-1 1-16,0 0 0,0-1 15,0-20-15,0-1 0,1 22 0,-1-22 16,-21 1-16,0-1 0,21 1 0,-21-1 15,21 22-15,-21 0 0,0 21 0,0-1 16,0 1-16,0 0 0,-21 63 31,0-20-31,21 20 0,-21 0 0,-1 1 16,1 20-16,0-21 0,21 22 0,-21-22 16,21 22-16,-21-22 0,21 22 0,0-22 15,0 0-15,0 1 0,0-1 0,0 0 16,0 1-16,0-1 0,0-21 15,21 0-15,0 0 0,-21 1 0,21-1 16,0 0-16,1-21 16,-1 0-16,0 0 0,0 0 0,0 0 15,0 0-15,1 0 0,20-21 0,-21 0 16,0-1-16,0 1 0,1 0 0,-1 0 16,0 0-16,0-22 0,0 22 0,-21 0 15,21-21-15,1 21 0,-22-1 0,0 1 16,0 0-16,0 42 31,0 0-31,-22 1 16,22 20-16,0-21 0,-21 0 0,21 0 0,0 1 15,0-1-15,0 0 0,0 0 16,0 0-16,0 0 0,0 1 0,21-1 16,1-21-16,-1 0 0,0 0 15,0 0-15,0 0 0,0 0 0,1 0 16,20 0-16,-21 0 0,0-21 15,22 21-15,-22-22 0,21 1 0,-21 0 16,0 0-16,1 0 0,-1 0 0,0-1 16,0 1-16,0 0 0,0 0 0,-21 0 15,0 0-15,0 42 32,0 0-17,-21 0-15,0-21 16,21 21-16,-21 0 0,0 1 0,21-1 15,0 0-15,-21 0 0,21 0 16,-22-21-16,22 21 0,0-42 47,0 0-31,22 21-16,-22-21 0,21 0 15,0 0-15,0-1 0,0-20 16,0 21-16,22 0 0,-22 0 0,0-1 15,43-20-15,-43 42 0,0-21 16,0 21-16,0 0 0,0 0 16,-21 21-16,0 0 0,0 0 15,0 1-15,0-1 0,0 0 0,0 0 16,0 0-16,0 0 0,0 1 16,0-1-16,0 0 0,0 0 15,0 0-15,22-21 0,-1 21 0,0-21 16,0 0-16,-21 22 0,21-22 0,0 0 15,22 0-15,-22 0 0,21 0 0,-21 0 16,22 0-16,-1 0 0,0-22 16,-20 22-16,20-21 0,-21 0 0,21 0 15,-20 0-15,-1 0 0,0-1 16,0 1-16,-21-21 0,21 21 0,0 0 16,-21-1-16,0 1 0,0 0 0,0 0 15,0 0-15,-21 21 16,0 0-16,0 0 0,0 0 0,0 21 15,-1-21-15,1 21 0,0 0 0,0 0 16,0 1-16,21-1 0,-21 0 16,21 0-16,0 0 15,0 0 1,21-21-16,0 0 0,0 0 16,0 0-16,0 0 0,1 0 15,-1 0-15,0 0 0,0 0 16,0-21-16,0 0 15,1 21-15,-1 0 32,-21 21-17,0 0-15,0 1 0,0-1 0,0 21 16,0-21-16,0 22 0,-21-1 0,21-21 16,-22 21-16,22 1 0,-21-1 0,21 0 15,-21 1-15,0-1 0,0 0 16,0 1-16,21-1 0,-22 0 0,1 1 15,21-1-15,0 0 0,-21 1 0,21-1 16,-21 22-16,21-22 0,-21 0 0,21 1 16,-21-1-16,-1 0 0,1-21 15,0 22-15,0-1 0,0-21 0,0 0 16,-1 1-16,1-1 0,0 0 0,-21 0 16,21 0-16,-1 0 0,1-21 0,0 22 15,0-22-15,21-22 31,0 1-31,0 0 16,0 0-16,0 0 16,0 0-16,0-1 0,0-20 15,0 21-15,0-21 0,0-1 0,0-20 16</inkml:trace>
  <inkml:trace contextRef="#ctx0" brushRef="#br0" timeOffset="111876.1">15536 11409 0,'0'0'0,"-21"-42"15,0 42-15,21-22 16,0 1 0,21 21 30,0 0-46,0 0 16,1 0-16,-1 0 16</inkml:trace>
  <inkml:trace contextRef="#ctx0" brushRef="#br0" timeOffset="112376.46">17674 10774 0,'0'0'0,"-42"0"16,21 21-16,-1 0 0,1 0 16,0 22-16,0-22 0,0 42 15,0-20-15,21 20 0,-22 1 0,22-1 16,-21 1-16,21 20 0,0-41 0,0 20 16,0 1-16,0-22 0,0 0 15,0 1-15,0-1 0,0 0 0,0-20 16,0-1-16,0 0 0,0 0 0,0 0 15,-21-21 17,21-21-32,-21 21 0,21-21 0</inkml:trace>
  <inkml:trace contextRef="#ctx0" brushRef="#br0" timeOffset="113180.08">17145 11472 0,'0'-21'15,"21"21"-15,0 0 0,0-21 16,22 21-16,-22 0 0,21-21 0,1 21 16,20-21-16,-21 0 0,22-1 0,-1 22 15,1-21-15,-1-21 0,1 21 16,-1 0-16,1-22 0,-1 22 0,1-21 16,-22 21-16,22-22 0,-22 22 0,0-21 15,-20 21-15,-1-22 0,0 1 0,-21 21 16,0 0-16,0-1 0,0 1 0,0 0 15,0 0-15,-21 21 0,0 0 16,-1 21 0,1 0-16,0 0 0,0 22 0,0-22 0,-22 42 15,22-20-15,0 20 0,-21-20 16,21 20-16,-1 1 0,1-1 0,0-21 16,0 22-16,21-22 0,-21 22 0,21-22 15,-21-21-15,-1 22 0,22-1 0,0-21 16,0 0-16,0 0 0,-21 1 0,21-1 15,-21-21-15,21 21 16,0-42 0,21 0-1,-21-1-15,21 1 0,-21 0 16,22 0-16,-1-21 0,0 20 16,0-20-16,21 21 0,-20-21 0,-1 20 15,0 1-15,0 0 0,0 0 0,0 21 16,1 0-16,-1 0 0,0 0 15,-21 21-15,0 0 0,0 0 16,0 1-16,0-1 0,21 0 0,-21 21 16,0-21-16,0 1 0,0-1 0,0 0 15,0 0-15,0 0 0,21 0 0,-21 1 16,21-22-16,1 21 0,-22 0 0,21-21 16,0 0-16,21 0 0,-21 0 0,1 0 15,-1 0-15,21 0 0,-21 0 16,22 0-16,-1 0 0,-21-21 0,21 0 15,-20 21-15,20-22 0,-21 1 16,21 0-16,-20 0 0,-1-21 0,0 20 16,0 1-16,-21-21 0,0 0 0,0 20 15,0-20-15,0 21 0,0 0 0,0 0 16,-21 21 0,0 0-16,-22 21 0,43 0 0,-21 21 15,0-21-15,0 1 0,0 20 16,21-21-16,0 21 0,0-20 0,0-1 15,0 0-15,0 21 0,0-21 0,21 1 16,0-1-16,-21 0 16,21-21-16,0 0 0,1 21 0,-1-21 15,0 0-15,0 0 0,0 0 0,0 0 16,1 0-16,-1 0 0,0 0 0,0-21 16,0 0-16,0 0 0,-21-1 15,22 1-15</inkml:trace>
  <inkml:trace contextRef="#ctx0" brushRef="#br0" timeOffset="115260.52">19833 11726 0,'0'0'0,"0"22"15,42-22 1,-20 0-16,-1 0 0,0-22 15,0 22-15,21-21 0,-20 0 0,20 21 16,0-21-16,-21 0 0,22 0 16,-1-1-16,-21 1 0,22-21 0,-22 21 15,0-22-15,0 22 0,-21-21 16,0 0-16,0 20 0,0-20 0,0 0 16,0-1-16,0 22 0,0 0 0,0 0 15,-21 0-15,0 21 0,0 0 16,-1 0-16,1 21 0,0 0 0,21 0 15,-21 22-15,0-22 0,21 21 0,0 0 16,0 1-16,0-1 0,0 0 16,0 1-16,0-1 0,0 0 0,0 1 15,0-22-15,0 0 0,21 0 0,0 0 16,-21 1-16,21-1 0,0 0 0,1-21 16,-1 21-16,0-21 15,0 0-15,0 0 0,0 0 16,1 0-16,-22-21 0,21 0 0,0 21 15,-21-21-15,21-1 0,0 1 0,0 0 16,-21 0-16,22 0 0,-1-22 16,0 22-16,0 0 0,0-21 0,0 21 15,1-22-15,20 22 0,-21 0 0,0 0 16,0 0-16,1 21 0,-1 0 0,0 0 16,0 0-16,-21 21 15,0 0-15,0 0 0,0 0 0,0 0 16,0 22-16,0-22 15,0 0-15,-21 0 0,21 22 0,-21-22 16,21 0-16,-21-21 0,-1 21 0,22 0 16,0 0-16,-21-21 15,42 0 17,1-21-32,-1 0 0,0 0 15,0 0-15,0 0 0,0-1 16,1 1-16,-1 0 0,0-21 0,-21 21 15,21-22-15,0 22 0,-21-21 0,21 21 16,-21-1-16,0 1 0,0 42 31,0 1-31,0-1 0,0 0 16,0 0-16,-21 21 0,21-20 0,0 20 16,-21-21-16,21 0 0,0 22 15,0-22-15,0 0 0,0 0 0,0 0 16,0 0-16,21 1 0,0-22 0,1 21 15,-1-21-15,0 0 0,0 21 16,0-21-16,0 0 0,22 0 0,-22 0 16,0 0-16,0-21 0,22 0 0,-22 21 15,0-22-15,21 1 0,-21 0 0,1 0 16,-1 0-16,21-22 0,-21 22 16,0-21-16,1 21 0,-1-22 15,21 22-15,-21-21 0,0 21 0,1 0 16,-1-1-16,0 22 0,0 0 15,0 0-15,-21 22 16,0-1-16,0 0 0,0 0 16,0 0-16,0 0 0,0 1 15,0-1-15,0 0 0,0 0 0,0 0 16,0 0-16,21 1 16,1-22-1,-1-22 1,-21 1-16,0 0 15,21 21-15,-21-21 16,0 0-16,0 0 0,0-1 0,0-20 16,0 21-16,0 0 0,0 0 0,0-1 15,0 1-15,0 0 0,0 0 0,-21 21 16,0 0 0,-1 0-16,1 21 0,0 0 0,0 0 15,0 22-15,0-22 0,-1 0 16,1 21-16,0-20 0,0 20 0,0 0 15,21-21-15,0 1 0,-21 20 16,21-21-16,0 0 0,0 22 0,0-22 0,0 0 16,21 0-16,0 0 0,21 0 15,-21 1-15,22-22 0,-1 21 0,0-21 16,1 0-16,-22 0 0,21 0 16,1 0-16,-1 0 0,0 0 0,1-21 15,-22-1-15,21 22 0,-21-21 0,22 0 16,-22 0-16,0 0 0,0 0 0,0-1 15,-21 1-15,21-21 0,1 21 0,-22-22 16,21 22-16,-21 0 0,0 0 0,0 0 16,0 0-16,-21 21 15,-1 0-15,1 21 16,21 0-16,-21 0 0,0 0 0,0 0 16,21 1-16,0-1 0,-21 0 15,21 21-15,0-21 0,0 1 0,0-1 16,0 0-16,0 0 0,21 0 15,0-21-15,0 21 0,0-21 0,0 0 16,1 0-16,20 0 0,-21 0 0,0 0 16,22 0-16,-1 0 0,-21 0 15,21 0-15,1-21 0,-22 21 0,21-21 16,-21 0-16,22 0 0,-22 0 0,21 21 16,-21-43-16,1 22 0,-1 0 0,0 0 15,0 0-15,0-1 0,-21 1 16,0 0-16,21 0 0,-21 0 15,0 42 1,-21 0 0,21 0-16,-21 0 0,0 1 15,21-1-15,-21 0 0,0 21 0,21-21 16,-22 1-16,22 20 0,-21-21 0,0 21 16,21 1-16,0-1 0,0 0 0,0 22 15,0-1-15,0 1 0,21-1 16,0 1-16,1-1 0,-22 1 0,0-1 15,0 1-15,0-1 0,0 22 0,0-21 16,0-1-16,0 1 0,0-1 0,-22 1 16,1-1-16,0-21 0,0 1 0,-21-1 15,20 0-15,1-20 0,-21-1 16,21 0-16,0 0 0,-22 0 0,22-21 16,0 21-16,0-21 15,21-21 1,0 0-16,21 0 15,0 0-15,-21-22 16,21 22-16,0 0 0,1-21 0,-1-1 16,-21 1-16,21 0 0,0-1 0,0 1 15,0-21-15</inkml:trace>
  <inkml:trace contextRef="#ctx0" brushRef="#br0" timeOffset="115592.33">22775 11790 0,'0'0'0,"21"-42"0,-21 20 0,0-20 16,22 21-16,-1-21 0,-21 20 0,21 1 15,0-21-15,0 21 0,0 0 0,1-1 16,-1 1-16,0 21 0,0 0 0,0 0 16,0 0-16,1 0 0,-22 21 15,21 1-15,-21-1 0,0 0 0,21 0 16,-21 21-16,0-20 0,0 20 0,0-21 15,0 0-15,0 22 0,0-22 16,-21 0-16,0 0 0,-1 0 0,22 0 16,-42 1-16,21-22 0,0 21 0,0-21 15,-1 21-15,1-21 0,-21 0 16,21 0-16,0 0 0,-1 0 0,22 21 16,0-42-1,22 0 1,-1 21-16,0-21 0,0 21 15,0 0-15,0-22 0</inkml:trace>
  <inkml:trace contextRef="#ctx0" brushRef="#br0" timeOffset="117052.34">23283 11896 0,'43'0'16,"-22"-21"-16,0 21 0,0-22 15,0 1-15,-21 0 0,21 0 16,1 21-16,-1-42 0,0 20 0,0 1 16,0-21-16,0 21 0,1-22 0,-1 1 15,21-21-15,-21 20 0,0-20 16,1 20-16,-1-20 0,0 21 16,-21-1-16,0 1 0,0 0 0,0-1 15,0 22-15,0-21 0,0 21 0,0-1 16,-21 22-1,0 22 1,-1-1-16,1 0 0,0 21 0,0-21 16,0 22-16,21 20 0,-21-20 0,21-1 15,-22 0-15,1 22 0,21-22 0,0 0 16,0 1-16,0-1 0,0 0 0,0-20 16,0 20-16,0-21 0,0 0 0,0 22 15,21-22-15,1 0 0,-1 0 16,0 0-16,0-21 15,0 0-15,0 0 16,1 0-16,-1 0 0,0 0 0,0-21 16,0 0-16,0 0 0,1 0 0,-1-1 15,0 1-15,21 0 0,-21-21 0,1 21 16,-1-22-16,-21 22 0,21 0 16,-21 0-16,21 21 0,-21-21 0,0 42 31,0 0-16,0 0-15,-21 0 0,21 0 0,-21 1 16,21-1-16,-21 0 0,21 0 16,0 0-16,0 0 0,0 1 15,0-1-15,0 0 0,0 0 0,21-21 16,0 21-16,0-21 0,0 0 0,-21 21 16,21-21-16,1 0 0,-1 0 0,0 0 15,0 0-15,0 0 0,0-21 0,1 21 16,-1-21-16,0 0 0,0 21 0,0-21 15,0 0-15,1-22 0,-22 22 16,21 0-16,-21 0 0,21 0 0,-21-1 16,0 1-16,0 0 0,0 42 31,0 0-15,0 1-16,-21-1 0,0 0 15,21 0-15,0 0 0,0 0 16,0 1-16,0-1 0,0 0 0,0 0 15,0 0-15,0 0 0,0 1 16,0-1-16,21-21 16,0 0-16,0 0 0,0 0 15,0 0-15,1 0 0,-22-21 0,21-1 16,0 22-16,-21-21 0,0 0 0,0 0 16,21 0-16,-21 0 0,0-1 15,21 1-15,-21 0 0,0 0 0,0 0 16,0 0-16,0-1 0,-21 1 15,0 21-15,0 0 0,0 0 16,-1 0-16,1 0 16,21-21 15,21 21-31,1 0 16,-1 0-16,0 0 0,0 0 0,0-21 15,22 21-15,-22 0 0,21-21 0,-21 21 16,22 0-16,-22 0 0,0 0 0,0 0 15,0 0-15,0 0 0,1 0 16,-22 21-16,0 0 16,0 0-16,0 0 0,0 1 0,0-1 15,0 0-15,0 0 0,0 0 16,0 0-16,-22 1 0,1-1 0,21 0 16,-21 0-16,21 0 0,-21 0 0,21 1 15,0-1-15,0 0 16,-21-21-16,21 21 0,-21-21 15,21 21-15,0-42 32,0 0-32,0 0 15,0 0-15,0-1 16,21 1-16,0 0 0,0-21 16,0 21-16,0-1 0,1 1 0,-1-21 15,21 21-15,-21-22 0,22 22 16,-1-21-16,-21 21 0,21-22 0,1 22 15,-22 21-15,0-21 0,21 21 0,-20 0 16,-1 0-16,-21 21 0,0 0 16,0 1-16,0-1 0,0 0 15,0 21-15,0-21 0,0 22 0,0-22 16,0 21-16,0-21 0,0 1 0,0 20 16,-21-21-16,21 0 0,0 0 0,0 1 15,-22-1-15,22 0 0,0 0 16,-21 0-16,0-21 0,21 21 15,-21-21 1,0 0 0,21-21 15,0 0-31,0 0 16,0 0-16,0 0 0,0-1 15</inkml:trace>
  <inkml:trace contextRef="#ctx0" brushRef="#br0" timeOffset="117418.13">24172 10901 0,'0'-21'16,"-21"21"46,21 21 1,-21-21-63</inkml:trace>
  <inkml:trace contextRef="#ctx0" brushRef="#br0" timeOffset="117711.96">23453 11282 0,'0'0'0,"-22"0"16,22 21-16,22-21 31,-1 0-31,0 21 0,0-21 16,0 0-16,0 0 0,22 21 0,-22-21 15,21 0-15,-21 0 0,1 0 0,20 0 16,-21 0-16,0 0 0,0 0 16,1 0-16,-1 0 0,0 0 0,0 0 15,0 0 1,0-21-16,-42 21 47,0 0-32,0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18:3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1122 0,'0'-21'16,"0"0"15,0-1-15,0 1 0,0 0-1,0 0 16,0 0-15,0 0 0,0-1-16,0 1 15,0 0-15,0 0 16,0 0 0,0 0-1,0-1 1,0 1-16,0 0 15,0 0 1,0 0-16,0 0 16,0-1-1,0 1 1,0 42 78,0 1-94,-21-22 0,21 21 15,0 0-15,0 21 0,0-21 0,0 22 16,0-22-16,0 21 0,0 1 16,-22-1-16,22 0 0,-21 1 0,21-1 15,-21-21-15,21 21 0,0 1 16,0-1-16,-21 0 0,21-20 0,0 20 15,-21-21-15,21 21 0,0-20 16,0 20-16,0 0 0,0-21 16,0 22-16,0-22 0,0 21 0,0-21 15,0 22-15,0-22 0,0 21 16,0-21-16,21 1 0,0-1 16,0 0-16,0-21 15,1 0-15,-1 0 16,0 0-16,0 0 0,-21-21 15,21 21-15,0-21 0,1-1 16,-1 22-16,-21-21 0,21 0 16,0 0-16,-21 0 0,21 0 15,-21-1 1,0 1-16,0 0 16</inkml:trace>
  <inkml:trace contextRef="#ctx0" brushRef="#br0" timeOffset="326.81">2900 1482 0,'-21'-21'15,"-1"21"-15,22-22 16,22 22-16,-1-21 15,0 21-15,0-21 0,0 21 16,0-21-16,22 21 0,-1-21 0,-21 0 16,22 21-16,-1-22 0,-21 22 0,21-21 15,1 21-15,-22 0 0,0-21 16,0 21-16,0 0 0,-21-21 0,22 21 16,-44 21 46</inkml:trace>
  <inkml:trace contextRef="#ctx0" brushRef="#br0" timeOffset="930.46">3556 1418 0,'0'-21'47,"0"0"-47,21 0 0,0 21 16,-21-21-16,21 21 0,1-22 0,-1 22 15,0-21-15,0 21 16,0-21-16,0 21 0,1 0 0,-1 0 16,0 0-16,0 0 0,0 0 15,0 21-15,1 0 0,-1 1 16,0-1-16,-21 0 0,0 21 16,21-21-16,-21 1 0,21 20 15,-21-21-15,0 0 0,0 22 0,0-22 16,0 0-16,0 0 0,-21 21 0,0-20 15,21-1-15,-21 0 0,0-21 16,21 21-16,0 0 0,-22-21 0,1 0 16,0 0-1,21-21 1,0 0-16,0 0 0,0-22 16,0 22-16,0 0 0,0-21 0,0 21 15,0-22-15,0 22 0,21-21 16,0 21-16,-21-1 0,22 1 15,-1 0-15,0 0 0,0 0 0,0 0 16,-21-1-16,21 1 0,1 21 16,-1-21-16,0 21 15,0-21-15,-21 42 47,0 0-47,0 0 16,0 1-1</inkml:trace>
  <inkml:trace contextRef="#ctx0" brushRef="#br0" timeOffset="1698.11">4318 1376 0,'21'0'15,"-21"21"48,-21 0-63,21 0 16,0 1-16,0-1 0,-21 0 15,21 0-15,0 0 0,0 0 0,0 1 16,0 20-16,0-21 0,0 0 0,0 0 15,0 1-15,21-1 16,0-21-16,0 0 0,0 21 0,1-21 16,-1 0-16,0 0 0,21 0 0,-21 0 15,1 0-15,20-21 0,-21 21 16,21-21-16,-20-1 0,-1 1 0,0 21 16,0-21-16,0 0 0,0 0 0,1-22 15,-22 22-15,0 0 16,0 0-16,21 0 0,-21-22 0,0 22 15,21 0-15,-21 0 0,0 0 0,0 0 16,0-1-16,0 1 16,0 42 31,0 1-47,0-1 0,0 0 15,0 0-15,0 0 0,0 0 0,0 22 16,0-22-16,0 21 0,0 1 15,0-1-15,0 0 0,0 1 0,0-1 16,0 0-16,0 1 0,0-1 16,0 0-16,0 1 0,0-1 0,0 0 15,0 1-15,0-1 0,0 0 16,0 1-16,21-1 0,-21 0 0,21 1 16,-21-1-16,0 0 0,0 1 0,0-22 15,0 21-15,0-21 0,0 22 0,0-22 16,0 0-16,0 0 0,0 0 15,-21 0-15,0 1 0,0-1 0,0-21 16,-22 21-16,22-21 0,-21 21 0,-1-21 16,22 0-16,-21 0 0,0 0 0,-1 0 15,22 0-15,-21-21 16,-1 0-16,22 21 0,-21-21 0,21-1 16,0 1-16,-1 21 0,1-21 0,21 0 15,-21 21-15,0-21 0,21 0 16,0-1-1,0 1-15,0 0 16,0 0-16,21 0 0,0 0 16,0-1-16</inkml:trace>
  <inkml:trace contextRef="#ctx0" brushRef="#br0" timeOffset="2069.89">6435 1884 0,'0'0'0,"-22"-21"0,-41 0 16,42 21-16,0-22 0,-1 22 15,-20-21-15,21 21 0,0 0 16,0-21-16,-1 21 0,22-21 15,-21 21 1,21 21 78,21-21-79,-21 21-15,43-21 0,-43 21 16,21 1-16</inkml:trace>
  <inkml:trace contextRef="#ctx0" brushRef="#br0" timeOffset="5317.59">6519 1503 0,'0'0'0,"21"0"15,1 0 1,-22-21 0,0 0-1,0-1-15,21 22 16,-21-21-16,0 0 16,0 0-16,0 0 0,0 0 15,0-1-15,-21 1 16,-1 0-16,1 21 15,0-21-15,0 21 0,0 0 0,-22 0 16,22 0-16,-21 0 0,21 0 0,-22 0 16,22 21-16,-21 0 0,21 0 15,0 22-15,-22-22 0,22 21 0,0-21 16,0 22-16,0-1 0,21 0 16,0 1-16,0-1 0,0 0 0,0-20 15,0 20-15,0-21 0,0 0 0,21 0 16,0 1-16,0-1 0,0 0 15,0-21-15,1 0 0,-1 0 0,0 0 16,0 0-16,0 0 0,0 0 16,22-21-16,-22 0 0,0-1 0,0 1 15,0 0-15,22 0 0,-22 0 16,0-22-16,0 22 0,0 0 0,1-21 16,-22 21-16,21-22 0,0 22 0,0 0 15,-21-21-15,0 20 0,0 1 16,21 0-16,-21 0 0,0 42 47,0 0-47,0 0 0,0 1 0,0-1 15,0 21-15,0-21 0,0 0 16,0 1-16,0 20 0,21-21 16,-21 0-16,22 0 0,-22 1 0,21-22 15,0 21-15,0-21 0,0 0 0,0 0 16,1 0-16,-1 0 0,0 0 15,21 0-15,-21 0 0,1-21 0,20-1 16,-21 22-16,0-21 0,22 0 16,-22 0-16,0 0 0,-21 0 0,21-1 15,-21 1-15,21 0 0,-21 0 0,0 0 16,0 0-16,0-1 16,0 1-16,0 42 31,0 1-31,0-1 15,-21 0-15,21 0 0,-21 0 16,21 22-16,0-22 0,0 0 0,-21 21 16,21-21-16,0 1 0,-21-1 0,21 0 15,0 0-15,0 0 0,0 0 16,0-42 31,0 0-47,21 0 0,-21 0 0,21 0 15,0-22-15,-21 22 0,21-21 16,0 21-16,-21-1 0,22-20 0,-1 21 16,-21 0-16,21 0 0,0-1 15,0 22 1,-21 22-16,0-1 16,21 0-16,1 0 0,-22 0 0,0 0 15,0 1-15,21 20 0,-21-21 0,21 21 16,-21-20-16,0-1 0,0 21 15,21-21-15,0 0 0,-21 1 16,21-1-16,1-21 0,-1 0 16,0 0-16,0 0 15,0-21-15,0-1 16,1 1-16,-1 0 0,0 0 0,0 0 16,0-22-16,0 22 0,1-21 0,-1 21 15,0 0-15,21-22 0,-21 22 16,1 0-16,20 0 0,-21 0 0,0-1 15,0 22-15,1 0 0,-1 0 0,0 0 16,0 0-16,0 22 16,0-1-16,-21 0 15,22-21-15,-22 21 0,21 0 0,-21 0 16,21-21 0,-21 22-16,21-22 0,-21-22 46,0 1-46,0 0 16,0 0-16,0 0 16,0 0-16,-21 21 0,21-22 15,-21 1-15,0 21 0,-1-21 16,1 21-16,0 0 16,0 0-16,0 21 0,0 0 15,-22 1-15,1 20 16,21-21-16,0 0 0,-1 0 0,1 22 15,0-22-15,0 21 0,21-21 0,0 22 16,-21-22-16,21 0 0,0 0 16,0 0-16,0 1 0,0-1 15,21 0-15,0-21 0,0 0 16,0 0-16,1 0 0,20 0 16,-21 0-16,0 0 0,0-21 15,22 0-15,-22-1 0,0 1 0,0 0 16,22-21-16,-22 21 0,0-22 0,0 22 15,0-21-15,0-1 0,1 1 16,-22 21-16,21-21 0,0-1 0,-21 1 16,21 0-16,-21-22 0,0 22 0,21-1 15,-21 1-15,21 0 0,-21-1 16,22 1-16,-22 0 0,21-1 16,-21 22-16,0-21 0,0 21 15,0 42 1,0 0-16,0 21 0,0-20 15,0 20-15,-21 21 0,-1-20 0,22 20 16,-21-20-16,0 20 0,0-21 16,0 22-16,21-22 0,-21 22 0,21-22 15,0 22-15,-22-22 0,22 0 0,0 1 16,0-22-16,0 21 0,22-21 16,-1 0-16,0 1 0,0-1 0,0 0 15,0-21-15,1 0 0,-1 0 0,21 0 16,-21 0-16,22 0 15,-22 0-15,21 0 0,0-21 0,1 0 16,-1-1-16,22 1 0,-22 0 0,0 0 16</inkml:trace>
  <inkml:trace contextRef="#ctx0" brushRef="#br0" timeOffset="6618.01">10541 1016 0,'0'0'0,"0"-21"0,21-21 16,-21 20-16,0 1 0,0-21 15,0 21-15,0 0 0,0-1 16,0 1-16,-21 0 0,0 0 0,21 0 15,-21 21-15,-1 0 0,1 0 0,-21 0 16,21 0-16,0 0 0,-22 21 16,22 21-16,-21-21 0,-1 22 0,22-1 15,-21 0-15,21 22 0,-22-22 0,22 22 16,0-1-16,0-20 0,21 20 16,0-21-16,-21 22 0,21-22 0,0 1 15,0 20-15,0-21 0,0 1 0,0-22 16,0 21-16,21 1 0,0-22 15,0 0-15,0 0 0,22 0 16,-22 0-16,21 1 0,1-22 0,-1 0 16,0 0-16,1 0 0,-1 0 0,21 0 15,-20-22-15,-1 1 0,22 21 16,-22-21-16,0 0 0,1 0 0,-1 0 16,0-22-16,1 22 0,-22 0 0,0 0 15,0-22-15,0 22 0,-21 0 16,0-21-16,0 21 0,0-1 0,0 1 15,0 0-15,-21 0 0,0 21 0,0-21 16,-22 21-16,22 0 0,0 0 0,0 0 16,-21 0-16,20 0 15,1 21-15,-21 0 0,21 0 0,0 0 16,-1 1-16,1 20 0,0-21 0,0 0 16,0 22-16,0-22 0,21 0 15,0 0-15,0 21 0,0-20 16,0-1-16,0 0 0,21-21 15,0 0-15,0 0 0,0 0 16,22 0-16,-22-21 0,21 0 16,-21 21-16,22-22 0,-22 1 0,21 0 15,-21 0-15,0 0 0,1 0 16,-1-1-16,0 1 0,0 0 0,-21 0 16,0 0-16,0 0 15,0-1 1,0 44 15,0-1-15,-21 0-16,21 0 0,0 0 0,0 0 15,0 1-15,0-1 0,-21 21 16,21-21-16,0 0 0,0 1 0,0-1 16,0 0-16,21-21 0,0 21 15,0-21-15,0 0 0,1 0 16,-1 0-16,21 0 15,-21 0-15,0 0 0,22-21 0,-22 21 16,21-21-16,-21 0 0,1-1 0,-1 1 16,21 0-16,-21 0 0,0 0 0,-21-22 15,22 22-15,-1-21 0,-21 21 16,21-22-16,-21 1 0,21 0 0,0 21 16,-21-22-16,0 1 0,0 0 0,21-1 15,-21 1-15,22 0 0,-22-1 16,0 22-16,0-21 0,0 21 0,0-1 15,0 1-15,0 42 32,0 22-32,0-22 0,0 21 0,-22-21 15,22 22-15,-21 20 0,0-20 16,21-1-16,-21 0 0,0 1 16,0-1-16,21 0 0,-22 1 0,22-22 15,-21 21-15,21 0 0,0-20 0,0 20 16,0-21-16,0 0 0,0 0 15,0 1-15,0-1 0,0 0 16,21-21-16,1 0 16,-1 0-16,0 0 0,0 0 0,-21-21 15,21 0-15,0-1 0,1 22 16,-22-21-16,0 0 0,0 0 16,21-21-16</inkml:trace>
  <inkml:trace contextRef="#ctx0" brushRef="#br0" timeOffset="6805.9">11261 1355 0,'0'0'0,"21"0"16,0 0-16,0 0 0,0 0 16,0 0-16,1-21 15,-1 21-15,0 0 0,0 0 16,0 0-16,0 0 0,1 0 15,-1 0 1</inkml:trace>
  <inkml:trace contextRef="#ctx0" brushRef="#br0" timeOffset="7650.49">12213 1228 0,'-42'0'15,"21"-21"-15,-1 21 16,1 0-16,0 0 16,0 0-16,0 21 0,0 0 0,-22 0 15,22 0-15,0 0 0,0 1 0,0-1 16,21 21-16,-22-21 0,1 0 15,21 22-15,-21-22 0,21 0 0,0 21 16,0-20-16,0-1 0,0 21 0,0-21 16,0 0-16,21 1 0,0-22 0,1 21 15,-1 0-15,21-21 0,-21 0 16,22 0-16,-22 0 0,21 0 16,0 0-16,-20 0 0,20 0 0,0 0 15,-21-21-15,22 0 0,-22 21 0,0-22 16,21 1-16,-20 0 0,-1-21 15,0 21-15,0-22 0,0 22 0,0-21 16,1-1-16,-22 1 0,0 0 0,21-1 16,-21 1-16,0 0 0,21-1 15,-21-20-15,0 21 0,0-1 0,0 22 16,0-21-16,0 21 0,0-1 0,0 1 16,0 42-1,-21 22-15,21-22 16,-21 21-16,21-21 0,-22 22 15,22-1-15,0 0 0,0 1 16,0-1-16,-21 0 0,21 1 0,-21-1 16,21-21-16,-21 22 0,21-22 0,0 21 15,0-21-15,-21 22 0,21-22 0,-21 0 16,21 0-16,-22 0 0,22 0 16,0 1-16,0-44 31,0 1-16,0 0-15,0 0 0,0 0 16,22 0-16,-1-1 0,0 1 0,0 0 16,-21 0-16,21 0 0,0 0 15,1-1-15,-1 1 0,0 21 16,0 0-16,0-21 0,0 21 0,1 0 16,-1 0-16,0 0 0,0 21 0,0 0 15,0 1-15,-21-1 0,22 0 16,-22 0-16,0 0 0,0 0 15,0 22-15,0-22 0,0 0 0,0 0 16,0 0-16,0 1 0,0-1 0,0 0 16,0 0-16,-22 0 15,22 0-15,0 1 16,-21-22-16,0 0 16,21-22-1,0 1 1,0 0-16</inkml:trace>
  <inkml:trace contextRef="#ctx0" brushRef="#br0" timeOffset="8470.4">13737 868 0,'0'0'0,"0"-21"0,0 0 15,0-1-15,0 44 16,0-1-1,0 0-15,0 21 0,0 1 16,0-22-16,0 42 0,0-20 0,0-1 16,0 0-16,0 22 0,0-22 0,-21 0 15,21 1-15,-21 20 16,21-20-16,-21-1 0,21 0 0,0 1 16,-22-22-16,22 21 0,0 0 0,-21-20 15,21-1-15,0 0 0,0 0 16,0 0-16,0-42 31,0 0-31,0 0 16,0 0-16,0-1 0,0 1 15,0 0-15,0-21 0,0 21 0,0-1 16,21-20-16,1 21 0,-1 0 0,0 0 16,21-22-16,-21 22 0,22 21 15,-1-21-15,-21 0 0,22 21 0,-1 0 16,0 0-16,1 0 0,-1 21 15,0 0-15,-21 0 0,1 0 0,-1 1 16,0-1-16,-21 0 0,0 0 16,0 0-16,0 0 0,-21 22 0,0-22 15,-22 0-15,22 0 0,-21 0 0,-1 1 16,1-1-16,0 0 0,-1-21 0,1 21 16,21 0-16,-21-21 0,20 0 15,1 0-15,0 0 0,0 0 0,0 0 16,21-21-1,0 0 1,0 0-16,0 0 16,21-1-16,0 22 15,0-21-15,0 0 0,22 0 0</inkml:trace>
  <inkml:trace contextRef="#ctx0" brushRef="#br0" timeOffset="8813.86">14795 868 0,'0'-21'0,"0"42"16,0-85-16,0 43 0,0 0 16,0 0-16,0 42 31,0 0-31,0 22 0,0-1 15,0 0-15,0 1 0,-21 20 16,0-21-16,0 22 0,21-22 0,-21 22 16,0-22-16,21 0 0,-22 1 0,1-1 15,21 0-15,-21 1 0,21-22 0,-21 21 16,21-21-16,-21 1 0,21 20 16,0-21-16,0 0 0,0 0 15,0 1-15,21-22 31,0 0-31,0-22 0,0 22 16,-21-21-16,22 0 0,-1 0 0</inkml:trace>
  <inkml:trace contextRef="#ctx0" brushRef="#br0" timeOffset="9266.61">15155 1291 0,'0'-21'15,"-21"21"1,0 0-16,0 0 16,0 21-16,-1 0 0,22 1 15,-21-1-15,0 0 0,0 0 0,21 21 16,-21-20-16,21-1 0,-21 21 16,21-21-16,0 0 0,0 22 0,0-22 15,0 0-15,0 0 0,0 0 0,0 1 16,21-1-16,0 0 0,0-21 15,0 0-15,0 0 0,1 0 16,20 0-16,-21 0 0,0-21 0,22 0 16,-22 21-16,21-22 0,-21 1 0,0 0 15,22 0-15,-22 0 0,0 0 16,0-22-16,-21 22 0,0-21 16,21 21-16,-21-22 0,0 22 0,0-21 15,0-1-15,0 22 0,0 0 0,0-21 16,-21 21-16,21-1 0,-21 22 15,0-21-15,0 21 0,0 0 0,-1 0 16,1 0-16,-21 0 0,21 21 0,0-21 16,-22 22-16,22-1 0,0 0 0,0 0 15,0-21-15,21 21 0,0 0 16,0 1-16,0-1 0,0 0 0,0 0 16,21-21-16,0 21 15,21-21-15,-21 0 0</inkml:trace>
  <inkml:trace contextRef="#ctx0" brushRef="#br0" timeOffset="10443.2">15896 1249 0,'0'0'0,"0"-21"0,0-22 15,0 22-15,-21 21 16,0 0-16,0 0 0,-1 0 15,1 21-15,0 1 16,0-1-16,0 0 0,0 0 0,21 0 16,-22 0-16,1 22 0,0-22 15,21 0-15,-21 21 0,21-20 16,0 20-16,0-21 0,0 21 0,0-20 16,0-1-16,0 21 0,0-21 0,0 0 15,21 1-15,0-1 0,0 0 0,1-21 16,-1 21-16,0 0 0,0-21 15,0 0-15,0 0 0,1 0 0,-1 0 16,0 0-16,0 0 0,0 0 0,0 0 16,1-21-16,-1 0 0,0 0 0,0 0 15,0-1-15,0 1 0,1 0 16,-1 0-16,0-21 0,0-1 0,-21 22 16,21-21-16,0-1 0,1 1 15,-22 0-15,0-1 0,21 1 0,0 0 16,-21-22-16,21 22 0,-21 0 15,0-1-15,0 1 0,0 0 0,0 20 16,0 1-16,0 0 0,0 0 16,-21 21-1,0 21-15,0 21 16,21-20-16,0 20 0,-22 0 16,22 1-16,-21-1 0,21 0 0,-21 1 15,21-1-15,0 0 0,0 1 0,-21-1 16,21-21-16,-21 21 0,21-20 0,0 20 15,0-21-15,0 0 16,0 0-16,0 1 0,0-1 0,0 0 16,0 0-16,0 0 15,0-42 17,0 0-17,0 0-15,0 0 0,0-1 16,21 1-16,0 0 0,0 0 15,-21 0-15,21 0 0,1-1 0,-1 1 16,0 0-16,0 0 0,0 21 16,0-21-16,1 0 0,-1 21 0,21 0 15,-21 0-15,0 0 0,1-22 16,-1 22-16,0 0 0,0 0 16,0 0-16,0 22 0,-21-1 15,0 0 1,-21 0-1,0-21-15,0 0 0,0 21 0,0 0 16,-1-21-16,1 0 0,0 0 0,-21 0 16,21 22-16,-1-22 0,1 0 15,0 0-15,0 0 0,0 0 0,0 0 16,-1 0-16,1 0 16,21 21 30,0 0-46,0 0 16,0 0-16,0 0 0,21 1 16,-21-1-16,22 0 0,-22 0 15,21 0-15,0 0 0,-21 1 16,21-1-16,0-21 0,-21 21 0,21 0 16,1-21-16,-1 21 0,0-21 15,0 0-15,21 0 0,-20 0 0,-1 0 16,0 0-16,0 0 0,0 0 0,0 0 15,1 0-15,-1 0 0,0 0 16,0-21-16,0 0 0,0 21 0,-21-21 16,22 0-16,-1-1 15,-21 1-15,0 0 16,21 21 46,0 0-46,-21-21-16</inkml:trace>
  <inkml:trace contextRef="#ctx0" brushRef="#br0" timeOffset="16206.17">2582 3916 0,'0'0'0,"21"0"0,-21-21 0,22 0 16,-22-1-16,0 1 15,21 0-15,0 0 0,0 0 16,-21 0-16,0-1 0,21 1 16,-21 0-16,21 0 0,-21 0 0,0 0 15,0-1-15,0 1 16,0 0-16,0 0 0,0 0 31,0 42-15,0 0-1,0 0-15,0 0 0,0 1 16,-21-1-16,21 21 0,0-21 0,-21 22 16,21-1-16,0 0 0,0 1 0,-21-1 15,0 0-15,21 1 0,-21 20 16,21-21-16,-22 1 0,22-1 0,0 22 15,0-22-15,0 0 0,0-21 16,0 22-16,0-22 0,0 21 0,0-21 16,0 1-16,22-1 0,-22 0 0,21-21 15,0 21-15,0-21 16,0 21-16,0-21 0,1 0 16,-1 0-16,0 0 0,0 0 15,0 0-15,-21-21 0,21 21 16,1-21-16,-1 21 0,-21-21 0,21 0 15,0-1-15,-21 1 0,0 0 16,0 0-16,0 0 16,0 0-16,-21-1 0</inkml:trace>
  <inkml:trace contextRef="#ctx0" brushRef="#br0" timeOffset="16482.91">2498 4233 0,'0'0'0,"-22"0"16,1 0 0,42 0-1,1 0-15,-1 0 16,21 0-16,-21-21 0,0 21 16,22-21-16,-22 0 0,0 21 0,21 0 15,-20 0-15,-1-21 0,21 21 16,-42-21-16,21 21 0,0 0 0,1 0 15,-22-22 1,21 22-16,0 0 16,0 0-16,0 0 15,0 0-15,1 0 0,-1-21 16</inkml:trace>
  <inkml:trace contextRef="#ctx0" brushRef="#br0" timeOffset="16966.14">3238 4085 0,'0'-21'15,"0"0"1,0 0 0,0 0-1,22 21-15,-1 0 0,0 0 16,0 0-16,0 0 0,0 0 15,1 21-15,-1 0 16,0 0-16,0 0 0,0 0 0,0 1 16,-21 20-16,0-21 0,22 0 0,-22 22 15,21-22-15,-21 21 0,0-21 16,0 0-16,0 22 0,0-22 0,0 0 16,-21 0-16,-1 0 0,22 1 0,-21-1 15,0 0-15,0-21 16,21 21-16,-21-21 0,0 0 15,21-21 17,0 0-32,0 0 0,0-1 0,0 1 15,0-21-15,21 21 0,0-22 0,-21 22 16,21-21-16,0 0 0,-21 20 16,21-20-16,1 21 0,-1 0 0,-21 0 15,21-1-15,0 1 0,0 0 16,0 0-16,1 21 0,-22-21 15,21 21-15,0 0 16,0 0 0,0 0-16,0 0 15,1 21-15</inkml:trace>
  <inkml:trace contextRef="#ctx0" brushRef="#br0" timeOffset="17660.18">4000 4085 0,'0'-21'16,"-21"21"15,21 21-31,0 0 16,0 1-16,0-1 16,0 0-16,0 21 0,0-21 15,0 1-15,0-1 0,0 0 0,0 21 16,0-21-16,0 1 0,0-1 0,0 0 15,0 0-15,21 0 16,1-21-16,-1 0 0,-21 21 0,21-21 16,0 0-16,0 0 0,0 0 0,1 0 15,-1 0-15,0-21 16,0 21-16,0-21 0,0 0 0,-21 0 16,22 0-16,-1-1 0,-21 1 0,0 0 15,21 0-15,-21 0 0,21-22 16,-21 22-16,0 0 0,0 0 15,0-21-15,0 20 0,0 1 0,0 0 16,0 0-16,0 0 16,0 42 15,0 0-31,0 0 16,0 22-16,0-22 0,0 21 0,0-21 15,0 22-15,0-1 0,0 0 0,0 1 16,21-1-16,-21 0 0,21 1 15,1 20-15,-22-21 0,0 22 0,0-22 16,21 22-16,-21-1 0,0 1 16,0-22-16,0 22 0,0-1 0,0-21 15,0 1-15,0 20 0,0-20 16,0-1-16,0-21 0,0 21 0,-21-20 16,21 20-16,-22-21 0,1 0 0,21 0 15,-21-21-15,0 22 0,0-22 0,0 0 16,-1 0-16,1 0 15,0 0-15,0-22 0,0 1 16,0 0-16,21 0 0,0 0 0,-22 0 16,22-22-16,-21 22 0,21-21 0,0 21 15,0-22-15,0 1 0,0 0 16,0-1-16,0 1 0,0 0 0,21-1 16,-21 1-16,22 0 0,20-1 15,-21 1-15,0 0 0,22-22 0,-1 22 16,0-1-16,1 1 0</inkml:trace>
  <inkml:trace contextRef="#ctx0" brushRef="#br0" timeOffset="18417.89">5630 3747 0,'0'0'0,"0"-22"16,0-20-16,0 21 16,-21 21 15,0 0-31,0 0 0,0 0 0,-1 0 16,1 0-16,0 0 0,0 0 15,0 21-15,0-21 0,-1 21 16,1-21-16,0 21 0,0-21 0,0 22 15,0-22-15,-1 21 0,1-21 16,0 21 0,42-21 15,0 0-31,1 0 0,-1 0 16,0 0-16,0 21 15,0-21-15,0 0 0,-21 21 0,0 0 16,22 1-16,-22-1 15,21 0-15,-21 0 0,0 0 16,0 0-16,0 1 0,0-1 0,0 0 16,-21 0-16,-1 0 0,22 0 0,-21 1 15,0-1-15,0 0 16,0-21-16,21 21 16,-21-21-1,21-21 16,21 21-15,-21-21-16,21 21 16,0 0-16,0 0 15,0 0-15,-21 21 0,0 0 16,22 0-16,-1 0 0,-21 22 16,0-22-16,0 0 0,0 0 0,0 0 15,0 22-15,-21-22 0,21 0 16,-22 0-16,22 0 0,0 1 15,-21-1-15,21 0 0,0 0 0,-21 0 16,21 0-16,0 1 16,0-1-1,21-21 1,0 21 46</inkml:trace>
  <inkml:trace contextRef="#ctx0" brushRef="#br0" timeOffset="19214.47">4995 7070 0,'0'0'0,"0"-21"16,21 21-1,1-22-15,-1 1 16,0 21-16,0 0 0,0 0 16,0-21-16,1 21 0,-1 0 15,0 0-15,0 0 16,-21 21 15,-21-21-31,0 21 0,0-21 0,-1 22 16,1-1-16,0-21 0,0 21 15,0 0-15,0 0 0,-1 0 0,22 1 16,-21-1-16,0 0 0,21 0 16,-21 0-16,21 0 0,0 1 15,0-1-15,0 0 0,0 0 16,0 0-16,21-21 16,0 21-16,0-21 0,1 0 0,-22 22 15,42-1-15,-21-21 0,0 0 16,-21 21-16,21-21 0,1 21 0,-1-21 15,-21 21-15,0 0 0,21-21 0,-21 22 16,0-1-16,21 0 0,-21 0 0,0 0 16,0 0-16,0 1 0,0-1 15,0 0-15,0 0 0,0 0 0,0 0 16,-21-21-16,21 22 0,0-1 16,-21 0-16,0 0 0,-1 0 15,1 0-15,0 1 0,0-22 16,0 0-16,0 0 15,-1 0-15,1 0 16,21-22-16,0 1 0,0 0 16,-21 0-16,21 0 0,0 0 0,0-22 15,0 1-15</inkml:trace>
  <inkml:trace contextRef="#ctx0" brushRef="#br0" timeOffset="20046.89">5122 5906 0,'-21'0'15,"42"0"32,0 0-47,1 0 0,-1 0 16,0 0-16,21 0 0,1-22 16,-1 22-16,21 0 0,-20-21 0,20 21 15,1 0-15,-22-21 0,22 21 0,-1 0 16,-21-21-16,1 21 0,-1 0 15,0 0-15,-20 0 0,-1 0 0,0 0 16,0 0-16,0 0 0,-21-21 16,21 21-16,-42 0 47,0 0-32,0 0-15,0 21 16,0-21-16,-1 0 0,1 0 15,0 21-15,0-21 0</inkml:trace>
  <inkml:trace contextRef="#ctx0" brushRef="#br0" timeOffset="20410.68">5186 6138 0,'0'0'0,"0"22"0,-21-22 16,-1 21-16,44-21 31,-1 0-31,0 0 16,0 0-16,0 0 0,0 0 0,22 0 16,-1 0-16,0 0 0,-20 0 15,20 0-15,0-21 0,1 21 16,-1 0-16,0 0 0,1-22 0,-1 22 15,-21 0-15,21 0 0,1-21 0,-22 21 16,0 0-16,0 0 0,0 0 16,1 0-16,-1 0 0,-42 0 47,-1 0-47,1 0 15,0 0-15,0 21 0,-21-21 0,20 0 16,-20 22-16,0-22 0,-1 21 15</inkml:trace>
  <inkml:trace contextRef="#ctx0" brushRef="#br0" timeOffset="20665.46">5143 6498 0,'0'0'0,"22"0"31,-1 0-31,0 0 0,0 0 15,0 0-15,22 0 0,-22-21 0,21 21 16,0-21-16,1 0 0,-1 21 0,0-21 16,22 21-16,-22-22 0,1 22 0,20 0 15,-21-21-15,1 21 0,-22 0 16,0-21-16,21 21 0,-20 0 16,-22-21 30</inkml:trace>
  <inkml:trace contextRef="#ctx0" brushRef="#br0" timeOffset="21441.47">8361 4868 0,'0'0'0,"0"-21"0,0-21 16,0 21-16,0 0 0,0-1 0,0 1 15,0 0-15,0 42 47,0 22-47,0-22 0,0 21 16,0 0-16,0 1 0,0 20 15,0 1-15,0-22 0,0 22 16,0-1-16,0-21 0,0 22 0,0-22 16,0 1-16,-21-1 0,21 0 0,0 1 15,0-1-15,-22-21 0,22 21 0,0-20 16,0-1-16,0 21 0,0-21 16,0 0-16,0 1 15,-21-22 16,21-22-31,0 1 0,-21 0 16,21 0-16,0 0 0</inkml:trace>
  <inkml:trace contextRef="#ctx0" brushRef="#br0" timeOffset="22138.49">8213 5186 0,'0'0'0,"0"-21"0,0-43 16,0 43-16,0 0 15,0-21-15,0 20 0,0-20 0,0 21 16,0-21-16,21 20 0,0-20 0,0 21 16,-21 0-16,42 0 0,-20-1 15,-1 1-15,0 0 0,21 0 0,-21 21 16,22 0-16,-1 0 0,0 0 0,1 0 16,-1 21-16,22 0 0,-22 22 15,0-22-15,-21 21 0,1 0 16,-1-20-16,0 20 0,-21 0 0,0 1 15,0-22-15,-21 21 0,0 0 0,-22-20 16,22 20-16,-21-21 0,-1 0 0,1 22 16,0-22-16,-1 0 0,22-21 15,-21 21-15,21 0 0,0-21 0,-1 0 16,1 0-16,0 0 0,0 0 16,21 21 46,21-21-62,-21 22 0,21-22 16,0 21-16,1 0 0,-1-21 0,-21 21 15,21 0-15,0-21 0,0 21 16,0-21-16,1 22 0,-1-22 0,0 0 16,0 0-16,0 21 0,22-21 0,-22 0 15,0 0-15,21 0 0,1 0 0,-22 0 16,21-21-16,0 21 0,-20-22 15,20 22-15,-21-21 0,0 0 0,22 21 16,-22-21-16,-21 0 0,21 0 16,-21-1-16,21 1 0,-21 0 15,0 0-15,0 0 0,21 0 16,-21 42 15,0 0-31,0 0 16,0 0-16,0 0 0,0 1 0,0-1 15,0 0-15,0 0 0,-21-21 16,21 21-16,0 0 0,0 1 0,0-1 16,0 0-16,0 0 15,0-42 32</inkml:trace>
  <inkml:trace contextRef="#ctx0" brushRef="#br0" timeOffset="22322.38">9356 5122 0,'0'-21'16,"0"42"62</inkml:trace>
  <inkml:trace contextRef="#ctx0" brushRef="#br0" timeOffset="22846.09">9737 5313 0,'21'-21'0,"-42"42"0,63-42 0,-21 0 16,-21-1-16,21 1 0,-21 0 15,0 0-15,0 0 16,-21 21-1,0 0-15,-21 0 0,20 0 0,1 0 16,-21 21-16,21-21 0,-22 21 0,22 0 16,0-21-16,0 21 0,0 1 15,21-1-15,0 0 16,0 0-16,0 0 0,0 0 0,0 1 16,21-1-16,0-21 15,0 21-15,0 0 0,22-21 0,-22 21 16,21-21-16,-21 21 0,1 1 15,20-22-15,-21 21 0,0-21 0,0 21 16,1 0-16,-22 0 0,0 0 16,0 1-16,-43-1 15,22-21-15,0 21 0,-21-21 0,-1 21 16,1-21-16,21 0 0,-22 0 16,1 21-16,21-21 0,0 0 0,-22 0 15,22 0-15,0 0 0,0 0 16,0-21-16,21 0 15,0 0 1,0 0-16,0-1 16,0 1-16,21 21 15,0-21-15,0 21 0,0-21 0</inkml:trace>
  <inkml:trace contextRef="#ctx0" brushRef="#br0" timeOffset="24206.32">10456 4847 0,'0'0'0,"0"-42"16,0 0-16,0 20 0,0 1 0,0 0 16,0 0-16,0 0 0,-21 21 31,21 21-31,0 21 15,-21-21-15,21 22 0,0-1 0,0 0 16,0 1-16,0 20 0,-21-20 0,21 20 16,0-21-16,-21 22 0,21-22 0,0 22 15,0-22-15,-22 0 0,1 1 16,21-1-16,-21 0 0,21 1 16,-21-1-16,0 0 0,21-20 0,-21-1 15,21 21-15,0-21 0,-22-21 0,22 21 16,0 1-16,0-44 47,0 1-47,0 0 0,0-21 15,22 21-15,-1-22 0,-21 22 0,21-21 16,0 21-16,0-22 0,0 1 0,1 21 16,-1-22-16,0 22 0,21 0 15,-21 0-15,1 0 0,20 0 16,-21 21-16,0 0 0,22 0 0,-22 0 15,0 0-15,0 0 0,0 0 0,0 0 16,-21 21-16,22 0 0,-22 0 16,0 0-16,0 0 15,-22 1-15,1-22 0,0 21 16,0-21-16,-21 21 0,20 0 0,1-21 16,-21 0-16,21 21 0,0-21 0,-1 0 15,-20 0-15,21 0 0,0 0 0,0 0 16,-1 0-1,1 0-15,21-21 16,0 42 15,0 0-15,0 1-16,0-1 16,21 0-16,-21 0 0,22 0 0,-22 0 15,21-21-15,-21 22 0,0-1 0,21 0 16,0-21-16,-21 21 0,21 0 0,0-21 15,1 0-15,-1 0 0,21 0 16,-21 0-16,0 0 0,1 0 16,20 0-16,-21 0 0,0-21 0,22 21 15,-22-21-15,21 21 0,-21-21 0,22 0 16,-22-1-16,0 1 0,21 0 16,-21 0-16,1 0 0,-1 0 0,0-1 15,-21 1-15,21 0 0,0 0 16,-21 42 15,-21 0-15,0 0-16,21 1 0,-21-1 15,21 0-15,0 0 0,0 0 16,0 0-16,0 1 0,0-1 0,0 0 16,0 0-16,21-21 0,0 21 15,0-21-15,0 0 0,1 0 0,-1 0 16,0 0-16,21 0 0,-21 0 15,1 0-15,20 0 0,-21-21 0,0 21 16,0-21-16,1 0 0,-1 21 16,0-21-16,0-1 0,0 1 0,-21 0 15,0 0-15,0 0 0,21 0 0,-21-1 16,0 1-16,22 0 0,-22 0 16,0 0-16,0 42 31,0 0-16,0 0-15,0 0 0,0 1 16,0 20-16,0-21 0,-22 0 0,22 22 16,-21-22-16,21 21 0,-21 0 15,21 1-15,0-1 0,0 0 16,-21 1-16,21-1 0,0-21 0,0 43 16,0-43-16,-21 21 0,21 1 0,-21-1 15,21 0-15,0 1 0,0 20 0,0-21 16,0-20-16,0 20 0,-22 0 0,22 1 15,0-1-15,0 0 0,0-21 0,0 1 16,0 20-16,-21-21 0,0 0 0,0 0 16,0 1-16,0-22 15,-1 0-15,1 0 0,0 21 0,0-21 16,-21 0-16,20 0 0,1 0 0,-21-21 16,21 21-16,0-22 0,-22 1 15,22 21-15,0-21 0,0 0 16,21 0-16,-21 21 0,21-21 0,0-1 15,0 1-15,0 0 16,0 0-16,0 0 0,21 0 16,-21-1-16,21 1 0,-21 0 0</inkml:trace>
  <inkml:trace contextRef="#ctx0" brushRef="#br0" timeOffset="25386.47">12806 5630 0,'-21'0'0,"-1"0"16,22-21 15,0 0-31,0 0 0,0 0 15,0 0-15,0-1 0,22 1 16,-1 0-16,0-21 0,0 21 0,0-22 16,0 22-16,1-21 0,-1-1 0,21-20 15,-21 21-15,22-22 0,-22 22 0,0-22 16,21 22-16,-21 0 0,-21-1 16,0 1-16,22 0 0,-22 20 0,0 1 15,0 0-15,-22 21 0,1 0 16,0 0-16,0 0 0,-21 0 0,20 21 15,1 0-15,0 1 16,0-1-16,21 21 0,0-21 0,0 22 16,0-1-16,0 0 0,21 1 0,0-1 15,0 0-15,1 1 0,-22-1 0,21-21 16,0 21-16,0-20 0,0 20 0,-21-21 16,0 0-16,21 22 0,-21-22 15,0 0-15,0 0 0,0 0 16,-21 0-16,0-21 15,0 0-15,0 0 0,0 0 16,-1 0-16,1 0 0,21-21 16,-21 21-16,0-21 0,0 0 0,0 0 15,-1 0-15,1-1 16,21 1-16,-21 0 0,21 0 16,0 0-16,0 42 15,0 0 1,21 0-16,-21 0 15,21 1-15,1-1 0,-22 0 0,21-21 16,-21 21-16,21 0 0,0 0 0,0-21 16,-21 22-16,21-22 0,1 0 0,-1 0 15,0 0-15,0 0 0,21 0 0,-20 0 16,-1 0-16,0 0 0,21-22 16,-21 1-16,22 21 0,-22-21 15,0 0-15,21-21 0,-20 20 0,-1 1 16,21-21-16,-21 0 0,0-1 0,1 1 15,-22 0-15,21-1 0,-21-20 0,21 20 16,-21 1-16,21-21 0,-21 20 16,0 1-16,0 0 0,0 20 0,0-20 15,0 21-15,0 0 0,0 42 32,0 0-32,0 21 0,0-20 15,0 41-15,0-21 0,0 1 0,-21 20 16,21-20-16,0 20 0,-21-21 15,0 1-15,21-1 0,-22 0 0,22 1 16,0-22-16,0 21 0,0-21 0,0 1 16,0-1-16,0 0 0,0 0 15,22-21 1,-1 0 0,-21-21-16,0 0 0,0 0 15,0-1-15</inkml:trace>
  <inkml:trace contextRef="#ctx0" brushRef="#br0" timeOffset="25594.36">13441 5122 0,'0'-21'16,"0"0"-1,21 21-15,0 0 0,0 0 16,0-21-16,1 21 0,-1 0 0,0 0 15,0-21-15,0 21 0,0 0 16,22 0-16,-22 0 0,0 0 0,0-21 16,0 21-16,1 0 0,-1 0 15,0 0-15</inkml:trace>
  <inkml:trace contextRef="#ctx0" brushRef="#br0" timeOffset="26502.02">14245 5334 0,'0'0'0,"21"0"16,0-21 0,1 0-1,-22 0-15,21 21 16,-21-22-16,0 1 0,21 0 0,-21 0 15,0 0-15,0 0 0,0-1 16,0 1-16,0 0 0,-21 0 16,0 0-16,-1 0 0,1 21 0,0-22 15,-21 22-15,21 0 0,-1 0 0,1 0 16,-21 0-16,21 0 0,0 22 0,-1-1 16,-20-21-16,21 42 0,0-21 15,21 0-15,-21 1 0,21 20 0,-22-21 16,22 0-16,0 0 0,0 22 0,0-22 15,0 0-15,0 0 0,22 0 16,-1 1-16,0-22 0,0 0 16,0 0-16,0 0 0,1 0 0,-1 0 15,0 0-15,21 0 0,-21-22 16,1 1-16,-1 21 0,0-21 0,0 0 16,0 0-16,0 0 0,1-1 0,-1 1 15,-21 0-15,0 0 0,21 0 0,-21 0 16,21-22-16,-21 22 0,0 0 15,0 0-15,0 0 0,0-1 0,0 1 16,0 42 0,0 1-1,0-1-15,-21 0 0,21 0 16,0 0-16,-21 22 0,21-22 16,0 21-16,0-21 0,0 0 0,0 1 15,0 20-15,0-21 0,0 0 0,0 0 16,21 1-16,0-1 0,0-21 15,0 0-15,1 0 0,-1 0 16,0 0-16,21 0 0,-21 0 16,1 0-16,-1-21 0,21 21 0,-21-22 15,0 1-15,1 0 0,20-21 0,-21 21 16,0-22-16,0 1 0,1 0 0,-1-1 16,0 1-16,0 0 0,-21-22 15,21 22-15,0-22 0,-21 22 16,22 0-16,-22-1 0,0 1 0,0 21 15,0-22-15,0 22 0,0 0 0,0 0 16,0 0-16,0 42 31,0 0-31,-22 21 0,1-20 0,21 20 16,-21 0-16,0 1 0,21 20 0,0-21 16,-21 22-16,21-22 0,-21 1 0,21 20 15,0-21-15,0 1 0,0-1 0,0-21 16,0 22-16,0-22 0,0 21 15,0-21-15,0 0 0,0 1 16,0-1-16,0 0 0,21-21 16,0 0-16,0 0 0,0 0 15,0 0-15,-21-21 16,22 0-16,-1 21 0,-21-22 0,21 1 16,-21 0-16,0-21 0</inkml:trace>
  <inkml:trace contextRef="#ctx0" brushRef="#br0" timeOffset="26713.9">14753 4974 0,'0'0'0,"-21"0"0,42 0 47,0 0-47,0 0 0,1 0 16,-1 0-16,0 0 0,21 0 0,-21 0 15,1 0-15,-1 0 0,0-21 0,0 21 16,0 0-16,-21-21 16,21 21-16,1 0 15</inkml:trace>
  <inkml:trace contextRef="#ctx0" brushRef="#br0" timeOffset="27834.07">15240 5292 0,'0'0'0,"21"0"15,0 0-15,0 0 16,1 0-16,-1 0 0,0 0 16,0 0-16,0 0 0,0-21 15,1 21-15,-1-22 0,0 1 0,0 21 16,-21-21-16,0 0 0,21 0 0,-21 0 15,0-1-15,0-20 0,0 21 0,0 0 16,-21 0-16,21-1 0,-21 1 16,0 0-16,0 0 0,-1 21 15,1 0-15,0 0 0,0 0 0,0 0 16,0 0-16,-1 21 0,1 0 0,0 0 16,0 22-16,21-22 0,0 21 0,-21-21 15,21 22-15,0-1 0,0-21 16,0 22-16,0-22 0,0 21 0,0-21 15,21 0-15,0 1 0,0-1 0,-21 0 16,43 0-16,-22-21 0,0 0 0,0 21 16,21-21-16,1 0 0,-22 0 0,21 0 15,-21 0-15,22 0 0,-22-21 0,21 21 16,-21-21-16,22 0 0,-22 21 16,0-21-16,21-1 0,-20 1 15,-1 0-15,0-21 0,-21 21 0,0-22 16,21 22-16,-21-21 0,21 21 0,-21-1 15,0-20-15,0 21 0,0 0 16,-21 21 0,21 21-16,-21 0 15,21 0-15,0 0 0,0 1 0,0-1 16,0 21-16,-21-21 0,21 0 0,0 1 16,0-1-16,-21 21 0,21-21 0,0 0 15,0 1-15,0-1 0,-22-21 16,22 21-16,0 0 0,0 0 0,0 0 15,-21-21 17,21-21-17,0 0-15,0 0 16,0 0-16,0 0 16,0-22-16,0 22 0,0 0 0,21-21 15,-21-1-15,22 22 0,-1-21 0,0-1 16,0 22-16,0 0 0,22 0 0,-22 0 15,0 0-15,0 21 0,0 0 16,0 0-16,1 21 0,-1 0 16,0-21-16,0 21 0,0 21 0,0-20 15,-21-1-15,0 0 0,22 0 0,-1 0 16,-21 22-16,0-22 0,0 0 0,0 0 16,0 0-16,0 0 0,0 1 15,0-1-15,0 0 16,0 0-16,0 0 15,-21-21-15,-1 0 16,1 0-16,21-21 16,0 0-1,0 0-15,0 0 0,0-1 0,0 1 16,21 0-16,1 0 0,20-21 16,-21-1-16,0 22 0,22-21 15,-1 21-15,-21-22 0,21 22 0,1 0 16,-22 0-16,21 21 0,-21 0 0,1 0 15,-1 0-15,21 0 0,-21 21 16,-21 0-16,0 0 0,0 22 16,0-22-16,0 0 0,0 0 0,0 21 15,0-20-15,0-1 0,0 0 0,-21 0 16,0 0-16,21 0 0,-21 1 0,0-1 16,21 0-16,-22 0 0,22 0 15,-21-21 1,0 0-16,0 0 0,21-21 31,0 0-15,0 0-16,21 0 0,0-1 15</inkml:trace>
  <inkml:trace contextRef="#ctx0" brushRef="#br0" timeOffset="28294.8">16891 5249 0,'0'0'0,"-21"0"0,-43 22 16,43-22-16,0 0 0,42 0 31,0 0-16,0 0-15,1 0 0,-1 0 0,0-22 16,21 22-16,-21-21 0,1 0 0,-1 21 16,21-21-16,-21 0 0,0 0 0,1-1 15,-1 1-15,-21 0 16,0 0-16,0 0 0,0 0 0,0-1 16,-21 22-1,-22 0-15,22 0 0,0 0 16,-21 22-16,20-1 0,1 0 0,0 0 15,-21 0-15,21 22 0,-1-22 16,22 21-16,-21-21 0,21 0 0,0 22 16,0-22-16,0 0 0,0 0 0,0 0 15,0 1-15,0-1 0,21 0 0,1 0 16,-1 0-16,0-21 0,0 0 16,0 0-16,0 0 0,1 0 0,-1 0 15,21 0-15,-21 0 16,0 0-16,22 0 0,-22 0 0,21-21 15,-21 21-15,22-21 0</inkml:trace>
  <inkml:trace contextRef="#ctx0" brushRef="#br0" timeOffset="28830">17611 5017 0,'0'0'0,"-22"-22"15,1 22-15,0 0 16,0 0-16,0 0 15,0 22-15,21-1 16,-22 0-16,22 0 0,-21 0 0,21 0 16,0 1-16,0-1 0,0 21 0,0-21 15,0 0-15,0 1 0,0-1 16,-21 0-16,21 0 0,0 21 16,-21-42-16,21 22 0,0-1 0,-21 0 15,21 0-15,0 0 16,-21-21-1,21-21 1,0 0 0,0 0-16,0 0 0,0-1 15,0 1-15,21 0 0,0 0 0,21-21 16,-21 20-16,22-20 0,-22 0 16,21-1-16,1 22 0,-1-21 0,0 21 15,-21 0-15,22-1 0,-1 1 16,-21 21-16,22 0 0,-22 0 0,0 0 15,0 21-15,-21 1 0,0 20 0,21-21 16,-21 0-16,0 22 0,0-22 0,0 21 16,0-21-16,-21 0 0,21 22 0,-21-22 15,0 0-15,21 0 0,-21 0 16,-1 1-16,22-1 0,-21-21 0,21 21 16,-21 0-16,0-21 0,21 21 0,-21-21 15,21 21 1,0-42 15,0 0-31,0 0 0,21 21 16,-21-21-16,21 0 0</inkml:trace>
  <inkml:trace contextRef="#ctx0" brushRef="#br0" timeOffset="29266.03">18457 4424 0,'0'0'0,"0"-64"16,0 43-16,0 0 0,0 0 15,0 0-15,0 0 16,0 42 0,-21 0-16,0 0 0,0 0 15,0 22-15,21-22 0,-22 21 16,1 0-16,0 1 0,0 20 0,0-20 15,0 20-15,-1-21 0,1 22 0,-21-1 16,21-20-16,0 20 0,-1-20 0,1 20 16,0-21-16,21 1 0,-21-22 0,21 21 15,-21-21-15,21 22 16,0-22-16,0 0 0,0 0 0,0 0 0,0 1 16,0-1-16,0 0 15,21-21-15,0 0 16,0 0-16,0 0 0,1 0 15,-1 0-15,0 0 0,0 0 16,0-21-16,0 21 0,1-21 16,-1 21-16,0 0 0,0-22 0,-21 1 15,21 21-15,-21-21 0,0 0 16,0 0-16,0 0 16,0-1-16,0 1 15,0 0-15</inkml:trace>
  <inkml:trace contextRef="#ctx0" brushRef="#br0" timeOffset="29641.66">18055 4763 0,'0'0'15,"-21"-22"-15,0 22 0,21-21 16,21 21-1,0 0-15,0-21 0,22 21 16,-22 0-16,21 0 0,0 0 16,1 0-16,-1 0 0,22 0 15,-22 0-15,0 0 0,1 0 0,-1-21 16,0 21-16,1 0 0,-22 0 0,0 0 16,0 0-16,0 0 0,0 0 0,1 0 15,-1-21 1,0 21 78</inkml:trace>
  <inkml:trace contextRef="#ctx0" brushRef="#br0" timeOffset="35238.16">4318 9504 0,'0'0'0,"0"-21"15,0 0-15,21 21 0,-21-22 16,0 1-16,21 21 0,-21-21 16,0 0-16,0 0 0,0 0 15,0-1-15,0 1 16,0 0-16,-21 21 0,0-21 16,0 21-16,0 0 0,-1-21 0,1 21 15,-21 0-15,21 0 0,-22 0 0,22 0 16,-21 0-16,21 0 15,-22 0-15,1 21 0,0 0 0,-1 0 16,22 0-16,-21 1 0,0-1 0,20 0 16,1 21-16,0 1 0,0-1 15,0 0-15,0 1 0,21-1 0,0 0 16,0 22-16,0-22 0,0 0 0,0 1 16,0-1-16,0-21 0,21 22 15,-21-1-15,21-21 0,21 0 0,-21 0 16,1 1-16,-1-1 0,21 0 0,0 0 15,-20-21-15,20 0 0,0 0 16,-21 0-16,22 0 0,-1 0 16,-21 0-16,22 0 0,-1-21 0,0 21 15,1-21-15,-1 0 0,0-1 0,1 22 16,-22-21-16,21-21 0,-21 21 16,22 0-16,-22-1 0,-21 1 0,0 0 15,0 0-15,0-21 0,0 20 0,0 1 16,0 0-16,-21 0 0,21 0 0,-22 0 15,1-1-15,0 22 0,0 0 16,0 0-16,0 0 0,-1 0 0,1 0 16,0 22-16,0-1 0,21 0 0,-21 0 15,0 0-15,-1 0 0,22 1 16,0 20-16,-21-21 0,21 0 16,0 0-16,0 1 0,0-1 0,0 0 15,0 0-15,0 0 16,21 0-16,1-21 0,-1 0 15,0 0-15,0 0 0,0 0 0,0 0 16,1 0-16,20 0 0,-21-21 0,0 0 16,0 0-16,1 21 0,-22-21 15,21 0-15,0-1 0,-21 1 16,0 0-16,0 0 0,21 0 0,-21 0 16,0-1-16,0 1 0,21 0 15,-21 42 16,0 0-31,0 1 16,0-1-16,0 0 0,0 0 16,0 0-16,0 0 0,0 1 0,0-1 15,21 0-15,-21 0 0,22 0 0,-1 0 16,-21 1-16,21-22 0,0 21 16,0-21-16,0 0 0,1 0 0,-1 0 15,0 0-15,0 0 0,0 0 0,0 0 16,1 0-16,-1 0 0,0-21 0,21 21 15,-21-22-15,1 1 0,-1 0 16,0 0-16,0 0 0,0 0 0,0-22 16,1 1-16,-1 21 0,0-22 15,-21 1-15,21 0 0,-21-1 0,21 1 16,-21 0-16,0-1 0,21 1 16,-21 21-16,22 0 0,-22 0 0,0-1 15,0 1-15,0 0 0,0 42 31,0 0-15,0 1-16,0-1 0,0 0 0,0 21 16,0 1-16,-22-22 0,22 21 0,-21 0 15,21-20-15,0 20 0,0 0 16,0-21-16,0 22 0,0-22 0,-21 0 16,21 0-16,0 0 0,0 1 15,0-1-15,0 0 0,0 0 16,21-21-1,0 0 1,1 0-16,-1-21 16,-21 0-16,21 0 15,-21-1-15,21 1 0,-21 0 16,0 0-16,0 0 0</inkml:trace>
  <inkml:trace contextRef="#ctx0" brushRef="#br0" timeOffset="35470.18">5165 9737 0,'21'0'31,"0"-21"-15,0 21-16,0 0 0,0 0 15,1 0-15,-1 0 16,0-22-16,0 22 0,0 0 15,0-21 1,1 21 0,-22-21-1</inkml:trace>
  <inkml:trace contextRef="#ctx0" brushRef="#br0" timeOffset="36301.69">5990 9525 0,'0'-21'16,"-21"21"-16,0 0 0,0 0 0,-1 0 16,1 0-16,0 0 0,0 0 15,0 21-15,0-21 0,-1 21 16,1 0-16,0 1 0,0 20 0,0-21 15,21 0-15,0 22 0,0-22 0,0 21 16,0 0-16,0-20 0,0-1 16,0 21-16,0-21 0,0 0 0,21 1 15,0-1-15,0 0 0,0 0 0,1-21 16,-1 21-16,0-21 0,0 0 0,21 0 16,-20 21-16,-1-21 0,21 0 15,-21 0-15,0 0 0,22 0 0,-22-21 16,21 0-16,-21 21 0,1-21 0,-1 0 15,0 0-15,0-1 0,0 1 16,-21 0-16,21-21 0,-21 21 0,22-22 16,-22 1-16,0 0 0,0-1 15,0 1-15,0 0 0,0-1 0,0 1 16,0 0-16,0 20 0,0 1 0,0 0 16,0 0-16,0 0 15,0 42 1,0 0-1,0 21-15,0-20 0,0-1 16,0 21-16,0-21 0,0 22 16,0-1-16,0-21 0,0 21 15,0 1-15,0-22 0,0 21 0,0-21 16,0 22-16,0-22 0,0 0 0,0 21 16,0-20-16,-22-1 0,22 0 15,0 0-15,-21-21 16,21 21-16,0-42 31,0 0-31,0 0 16,0 0-16,0-1 0,21 1 15,1 0-15,-1 0 0,-21-21 0,21 20 16,0 1-16,0-21 0,0 21 16,22 0-16,-22-1 0,0 1 0,0 0 15,0 21-15,1 0 0,-1 0 16,0 0-16,0 0 0,0 21 0,0 0 15,1 1-15,-22-1 0,21 0 0,-21 0 16,21 21-16,-21-20 0,0-1 0,0 0 16,0 0-16,0 0 0,0 0 0,0 22 15,-21-22-15,0-21 0,-1 21 16,22 0-16,-21 0 0,0-21 0,21 22 16,-21-1-16,21-42 46,21-1-46,0 1 16</inkml:trace>
  <inkml:trace contextRef="#ctx0" brushRef="#br0" timeOffset="37078.56">7578 9440 0,'0'-21'0,"-22"21"15,22-21 1,-21 21-16,0 0 0,0 0 15,0 0-15,0 0 0,21 21 0,-22-21 16,1 21-16,0 1 0,0 20 16,21-21-16,-21 21 0,0 1 15,-1-22-15,22 21 0,-21 1 0,21-1 16,-21 0-16,21-21 0,-21 22 0,21-22 16,0 21-16,0-21 0,0 1 0,0-1 15,0 21-15,21-21 16,0 0-16,0 1 0,1-22 0,-1 0 15,21 21-15,-21-21 0,0 0 0,22 0 16,-22 0-16,0 0 0,21 0 0,-20-21 16,-1-1-16,21 1 0</inkml:trace>
  <inkml:trace contextRef="#ctx0" brushRef="#br0" timeOffset="37382.39">8001 9462 0,'0'0'0,"0"-22"0,21 1 16,43-21 0,-43 42-16,0 0 0,0-21 0,0 21 15,22 0-15,-22 0 0,0 21 0,0-21 16,0 21-16,0 21 0,1-20 16,-1 20-16,-21-21 0,0 21 0,21 1 15,-21-1-15,0 0 0,0 1 0,0-1 16,0 0-16,0-20 0,-21 20 15,0-21-15,-1 21 0,1-20 16,0-1-16,0 0 0,0 0 0,0 0 16,-1 0-16,1 1 0,0-22 0,0 21 15,0-21-15,42 0 32,0-21-32,0-1 15</inkml:trace>
  <inkml:trace contextRef="#ctx0" brushRef="#br0" timeOffset="37994.04">9334 9525 0,'22'0'0,"-44"0"0,44-21 0,-22 0 0,0 0 15,-22 21 1,1 0-1,0 0-15,-21 0 0,21 21 0,-22-21 16,22 21-16,0 0 0,-21 0 16,20 0-16,-20 1 0,21-1 0,0-21 15,0 21-15,-1 0 0,1-21 0,21 21 16,0 0-16,21 1 31,1-22-31,-1 0 16,0 0-16,0 0 0,0 21 0,0-21 15,1 21-15,-1-21 0,0 21 0,0-21 16,0 21-16,0 0 0,-21 1 0,0-1 16,0 0-16,0 0 15,0 0-15,0 0 0,-21 1 16,0-1-16,0-21 0,-21 21 16,20 0-16,-20-21 0,0 0 0,21 21 15,-22-21-15,22 0 0,0 0 0,0 0 16,0 0-16,-1 0 15,44 0 1,-1 0 0,0 0-16,0 0 0,0 0 0,0 0 15,1 0-15,-22 21 0,21-21 16,-21 22-16,0-1 16,0 0-16,0 0 0,0 0 0,0 0 15,0 1-15,0-1 0,0 0 0,0 0 16,0 0-16,0 0 0,-21 1 0,21-1 15,-22 0-15,1 0 0,21 0 16,0 0-16,0 1 0,0-1 16,0 0-16,21-21 47</inkml:trace>
  <inkml:trace contextRef="#ctx0" brushRef="#br0" timeOffset="38678.17">8615 13293 0,'0'-43'16,"0"22"-16,0 0 0,21 0 15,0 0-15,0 0 0,0-1 16,1 1-16,-1 21 0,0-21 0,0 21 16,0-21-16,0 21 0,-42 0 31,0 0-31,0 0 15,0 0-15,-22 0 0,22 0 16,-21 21-16,21-21 0,0 21 0,-22-21 0,22 21 16,0-21-16,0 22 0,21-1 15,0 0-15,0 0 16,0 0-16,0 0 16,0 1-16,0-1 0,21 0 0,21 0 15,-21 0-15,1 0 0,-1 1 0,21 20 16,-21-21-16,22 0 0,-22 0 0,21 22 15,-21-22-15,0 21 0,1-21 16,-1 1-16,-21 20 0,0-21 0,0 0 16,0 0-16,0 1 0,-21-1 15,-1 0-15,1 0 0,-21 0 0,21 0 0,-22 1 16,22-22-16,-21 21 0,21-21 16,-22 0-16,22 21 0,0-21 15,0 0-15,0 0 0,0 0 0,21-21 16,0 0-16,0-1 0,0 1 15,0 0-15,0-21 0,0-1 0,0 1 16</inkml:trace>
  <inkml:trace contextRef="#ctx0" brushRef="#br0" timeOffset="39181.9">8742 11430 0,'0'0'0,"-106"0"16,85 0-16,0 0 0,-1 0 16,1 21-16,21 0 15,21-21 1,22 0-16,-22 0 0,21 0 0,1 0 15,-1 0-15,21 0 0,1 0 0,-1 0 16,1 0-16,-1 0 0,1 0 0,-1 0 16,1 0-16,-1 0 0,-20 0 15,20 0-15,-20 0 0,-1 0 16,0 0-16,-21 0 0,1 0 0,-1 0 16,-21 22-16,0-1 15,-21-21-15,-1 0 0,1 0 16,0 0-16,-21 0 0,21 21 15,-22-21-15,1 0 0,0 0 0,-1 0 16,1 0-16</inkml:trace>
  <inkml:trace contextRef="#ctx0" brushRef="#br0" timeOffset="39398.28">8594 11790 0,'0'0'15,"0"42"1,21-42-16,0 21 0,21-21 15,-21 0-15,22 0 0,-1 0 0,0 0 16,1 0-16,-1 0 0,22 0 0,-22 0 16,21 0-16,-20 0 0,20 0 15,1 0-15,-22 0 0,0 0 0,1 0 16,-1 0-16,0 0 0,-20 0 0,-1 0 16,0 0-16,-42 0 15,-22 0-15,22 0 16</inkml:trace>
  <inkml:trace contextRef="#ctx0" brushRef="#br0" timeOffset="39602.16">8657 12171 0,'0'0'0,"0"21"0,0 0 16,0 0-16,0 1 15,42-22-15,-20 0 0,-1 0 16,21 0-16,0 0 0,1 0 0,-1 0 15,0 0-15,1 0 0,20 0 0,1-22 16,-22 22-16,22-21 0,-22 21 16,0-21-16,22 21 0,-22-21 0,0 0 15,1 21-15,-1-21 0,0 21 0,1-22 16</inkml:trace>
  <inkml:trace contextRef="#ctx0" brushRef="#br0" timeOffset="40106.06">11917 11007 0,'0'0'0,"-21"0"0,21 21 15,-22-21-15,22 21 0,0 21 16,0-20-16,-21 20 0,21 0 16,0 1-16,0-1 0,0 0 0,0 1 15,0-1-15,0 0 0,0-21 0,0 22 16,0-22-16,0 21 0,0-21 0,0 1 15,0-1-15,0 0 0,0 0 0,0 0 16,0 0-16,21-21 16,1 0-1,-22-21 1,21 0-16</inkml:trace>
  <inkml:trace contextRef="#ctx0" brushRef="#br0" timeOffset="40373.9">12361 10922 0,'0'0'0,"0"21"31,0 0-31,0 22 0,0-22 0,0 21 16,0-21-16,0 22 0,0-1 0,0 0 15,0 1-15,0-1 16,-21-21-16,21 22 0,0-1 0,0-21 15,0 0-15,0 0 0,0 22 0,0-22 16,0 0-16,0 0 0,0 0 16,-21-21-16,0 0 15,0 0-15,-1 0 16,1 0-16,0-21 16,-21 21-16,21-21 0</inkml:trace>
  <inkml:trace contextRef="#ctx0" brushRef="#br0" timeOffset="40566.01">11874 11472 0,'0'0'15,"-21"0"-15,21-21 0,-21 21 0,42 0 47,22-21-47,-22 21 16,0 0-16,21 0 0,-21 0 0,22 0 16,-1 0-16,0 0 0,1-21 0,-1 21 15,-21 0-15,22 0 0,-1-21 0,0 21 16,-21 0-16,22 0 0,-22-21 0,21 21 15,-21 0-15,1 0 0,-1 0 0,0-22 16,0 22-16,0 0 0</inkml:trace>
  <inkml:trace contextRef="#ctx0" brushRef="#br0" timeOffset="41062.24">12933 11240 0,'0'-22'0,"0"44"0,21-44 16,-21 1-16,0 0 0,0 0 0,0 0 15,0 0-15,0-1 0,-21 1 16,0 21-16,-1-21 0,1 21 16,0 0-16,0 0 0,0 0 15,0 21-15,-1 0 0,1 22 0,0-22 16,0 21-16,21-21 0,-21 22 0,21-1 16,-21-21-16,21 22 0,-22-1 0,22-21 15,0 21-15,0-20 0,0-1 0,0 0 16,0 0-16,0 0 15,0 0-15,0 1 0,22-22 0,-1 0 16,0 0-16,0 0 0,0 0 16,0 0-16,1 0 0,-1 0 0,0-22 15,0 1-15,0 21 0,0-21 0,1 0 16,-1 0-16,0-22 0,0 22 0,0 0 16,0-21-16,-21 21 0,0-22 0,0 22 15,22 0-15,-22-21 0,0 20 16,21 1-16,-21 42 15,0 1 1,0-1-16,0 21 0,0-21 16,0 0-16,0 22 0,0-22 0,0 0 15,0 0-15,0 0 0,0 22 0,0-22 16,0 0-16,0 0 16,21-21-16,0 21 0,0-21 0,0 0 15,1 22-15,-1-22 0,0 0 16,0 0-16,21 0 0,-20 0 0,-1-22 15,21 22-15,-21-21 0,22 0 0,-22 0 16,21 0-16,0 0 0</inkml:trace>
  <inkml:trace contextRef="#ctx0" brushRef="#br0" timeOffset="41526.03">13695 11197 0,'-43'0'15,"22"21"-15,0-21 16,21 22-16,-21-1 0,21 0 0,0 0 15,-21-21-15,21 21 0,0 22 0,-21-22 16,21 0-16,0 0 0,0 0 0,0 0 16,0 1-16,0-1 0,0 0 15,0 0-15,0 0 0,0 0 16,-22-21 31,22-21-32,0 0-15,0 0 0,0 0 16,0 0-16,0-22 0,22 22 0,-22-21 16,21 21-16,0-22 0,0 1 0,21 21 15,-20-22-15,-1 22 0,21 0 0,-21 0 16,22 21-16,-22 0 0,0 0 0,21 0 16,-21 0-16,1 21 0,-1 0 15,0 22-15,0-22 0,0 0 0,0 21 16,-21-21-16,0 22 0,0-22 0,0 0 15,0 21-15,0-20 0,0-1 16,0 0-16,-21 0 0,0 0 0,0 0 16,0 1-16,0-1 0,-1-21 15,1 21-15,21-42 47,21 0-47,1 21 0,-1-22 16,0 22-16</inkml:trace>
  <inkml:trace contextRef="#ctx0" brushRef="#br0" timeOffset="42065.72">14605 11367 0,'0'0'0,"0"-22"0,21-20 16,-21 21-16,0 0 0,0 0 15,0-1-15,0 1 0,0 0 0,-21 21 16,0 0-16,0 0 0,-22 0 0,22 0 15,-21 0-15,21 21 0,-22 0 0,22 1 16,-21-1-16,21 21 0,-1-21 0,-20 22 16,21-22-16,0 21 0,0 0 0,21-20 15,0 20-15,0-21 0,0 0 0,0 22 16,0-22-16,0 0 0,21 0 16,0 0-16,0-21 0,0 0 15,0 0-15,1 0 0,20 0 16,-21 0-16,0 0 0,0 0 0,22-21 15,-22 21-15,0-21 0,21 0 0,-20 0 16,-1-1-16,0 1 0,0 0 0,0-21 16,0 21-16,1-22 0,-1 1 0,0-22 15,0 22-15,0-21 0,-21 20 16,21-20-16,1 20 0,-22-20 0,0 21 16,21-1-16,-21 22 0,0-21 0,0 21 15,0-1-15,-21 44 16,-1-22-16,1 42 15,0-21-15,0 21 0,0 1 0,21-1 16,-21 0-16,-1 1 16,22-1-16,-21 0 0,21 1 0,0-1 15,0 0-15,0 1 0,0-1 0,0-21 16,0 0-16,0 22 0,0-22 0,0 0 16,0 0-16,21-21 0,1 21 0,-22 1 15,21-22-15,0 0 0,0 0 0,0 0 16,0 0-16,1 0 0,-1 0 15,0-22-15,0 22 0,0-21 16,0 0-16,1 0 0,-1 0 0</inkml:trace>
  <inkml:trace contextRef="#ctx0" brushRef="#br0" timeOffset="42358.56">15473 10795 0,'0'0'0,"0"-21"16,21-21-1,-21 20-15,0 44 16,-21-1-16,0-21 0,-1 42 16,1-21-16,21 22 0,-21-22 15,0 21-15,0 0 0,0 1 0,-1-1 16,1 22-16,21-22 0,-21 0 16,21 1-16,-21 20 0,21-21 0,0-20 0,-21 20 15,0 0-15,21-21 0,-22 22 0,22-22 16,0 0-16,0 0 0,0 0 15,-21-21-15,21 22 0,0-1 16,21-21 0,1 0-1,-22-21-15,21-1 0,0 22 0,21-21 16,-21 0-16,1 0 0</inkml:trace>
  <inkml:trace contextRef="#ctx0" brushRef="#br0" timeOffset="42750.17">15536 11324 0,'21'0'16,"1"0"0,-22 21-16,21-21 15,0 0-15,0 0 0,0 0 16,0 0-16,1 0 0,-1 0 0,21-21 16,-21 21-16,0-21 0,1 21 0,20-21 15,-21 21-15,-21-21 0,21 21 0,-21-21 16,21-1-16,-21 1 0,0 0 15,0 0-15,0 0 0,0 0 0,0-1 16,0 1-16,-21 21 0,0-21 0,0 21 16,0 0-16,0 0 0,-1 0 0,-20 0 15,21 21-15,0 0 0,-22 1 16,22-1-16,0 21 0,0 0 0,0-20 16,0 20-16,-1-21 0,22 21 15,0 1-15,0-22 0,0 0 0,0 0 16,0 0-16,0 1 0,22-1 0,-1 0 15,0-21-15,0 0 0,21 21 0,-20-21 16,-1 0-16,0 0 0,0 0 0,0 0 16,0 0-16,1 0 15,-1 0-15,0-21 0,0 0 16,-21 0-16,21-1 0,0 22 0,1-21 16,-22 0-16,21 0 0</inkml:trace>
  <inkml:trace contextRef="#ctx0" brushRef="#br0" timeOffset="43585.62">18013 10964 0,'0'-21'47,"21"21"-47,0-21 16,0 0-16,22 21 0,-22-21 0,0 21 15,21-21-15,-21 21 0,1-22 16,-1 1-16,0 21 0,0-21 0,0 0 16,-21 0-16,0 0 0,0-1 15,0 1-15,-21 21 0,0-21 16,0 0-16,-22 21 0,22 0 0,-21 0 16,21 0-16,-22 0 0,22 0 15,0 0-15,-21 21 0,21 0 16,-1 0-16,1 1 0,0-1 0,0 21 15,21-21-15,0 22 0,0-1 0,0-21 16,0 21-16,0-20 0,0 20 0,0-21 16,21 21-16,0-20 0,0-1 0,1 0 15,-1 0-15,21 0 0,-21 0 0,0-21 16,22 0-16,-22 0 0,0 0 16,0 0-16,0 0 0,-21-21 15,0 0 1,-21 21-16,0-21 0,0 21 0,0 0 15,-22 0-15,1-21 0,0 21 0,-1 0 16,22 0-16,-21 0 0,0 0 16,20 21-16,1 0 0,-21 0 15,21-21-15,0 21 0,21 1 0,0 20 16,0-21-16,0 0 0,0 0 0,0 1 16,0-1-16,0 0 0,0 0 0,21-21 15,-21 21-15,21 0 0,0-21 0,21 22 16,-20-22-16,-1 0 0,0 0 0,0 0 15,21 0-15,-20 0 0,20 0 0,0 0 16,-21 0-16,22 0 0,-1 0 16,-21-22-16,22 1 0,-22 21 0,21-21 15</inkml:trace>
  <inkml:trace contextRef="#ctx0" brushRef="#br0" timeOffset="44081.75">18542 11134 0,'0'0'0,"0"-21"0,21-1 0,-21 1 15,21 21-15,0-21 16,1 21-16,-1 0 16,0 0-16,0 0 0,0 0 0,0 0 15,22 21-15,-22 0 0,0 1 0,0-1 16,0 0-16,-21 0 0,0 0 0,22 22 16,-22-22-16,0 0 0,0 0 0,0 21 15,0-20-15,-22-1 0,1 0 16,0 0-16,21 0 0,-42 0 0,21-21 15,-1 22-15,22-1 0,-21-21 16,0 21-16,42-42 31,0 0-15,1-1-16,-1 1 0,21-21 16,-21 21-16,0-22 0,1 22 0,-1-21 15,0 0-15,21-1 0,-21 22 16,1-21-16,-1 21 0,0-22 0,0 43 15,-21-21-15,21 0 0,-21 42 32,-21 0-32,0 0 0,0 1 15,0-1-15,21 21 0,0-21 0,-22 22 16,22-22-16,-21 0 0,21 21 0,0-21 16,0 1-16,0-1 0,0 0 0,0 0 15,0 0-15,0 0 16,21-21-16,1 0 0,-1 0 15,0 0-15,0 0 0,0 0 16,0 0-16,22 0 0,-22-21 0,21 21 16,-21-21-16,22 0 0,-1 0 0</inkml:trace>
  <inkml:trace contextRef="#ctx0" brushRef="#br0" timeOffset="44342.6">19791 10964 0,'0'0'0,"0"-21"0,0 0 15,-21 0-15,-1 21 0,1 0 16,0 0-16,0 0 0,-21 21 0,20 0 16,1 0-16,-21 1 0,21-1 0,0 0 15,-22 21-15,22-21 0,0 22 0,0-1 16,21-21-16,0 22 0,-21-1 0,21 0 16,0-21-16,0 1 0,0 20 0,0-21 15,0 0-15,21 0 0,0 1 16,0-22-16,0 21 0,22-21 15,-22 0-15,21 0 0,-21 0 0,22 0 16,-22 0-16,21 0 0,0-21 0,-20 21 16,-1-22-16,21 1 0,-21 0 0,0 0 15,22 0-15,-22 0 0</inkml:trace>
  <inkml:trace contextRef="#ctx0" brushRef="#br0" timeOffset="44740.37">20108 11134 0,'0'0'0,"-21"0"0,21 21 47,21-21-31,0 0-16,1 0 0,-1 0 16,0 0-16,0-21 0,0 21 0,22 0 15,-22-21-15,0 21 0,0-22 0,0 22 16,0-21-16,-21 0 0,22 21 15,-22-21-15,0 0 0,0 0 16,-22-1-16,1 22 16,0 0-16,0 0 0,0 0 15,0 22-15,-22-1 0,22-21 0,0 42 16,0-21-16,0 0 0,-1 22 0,1-22 16,21 0-16,0 21 0,0-20 15,0-1-15,0 0 0,0 0 0,0 0 16,0 0-16,21-21 0,-21 22 0,22-22 15,20 0-15,-21 21 0,0-21 0,22 0 16,-22 0-16,21 0 0,-21 0 16,22 0-16,-1 0 0,0 0 0,-21-21 15,22-1-15,-22 22 0,21-21 0,-21 0 16,22 0-16,-22 0 0,0 0 0</inkml:trace>
  <inkml:trace contextRef="#ctx0" brushRef="#br0" timeOffset="45006.22">20828 11049 0,'0'0'0,"0"-21"16,0 0-16,0 0 0,0 42 31,-21 0-31,21 0 16,0 21-16,-21 1 0,-1-1 0,22 0 15,-21-20-15,21 41 0,0-21 0,-21 1 16,21-1-16,-21 0 0,0 1 0,21-1 16,0 0-16,-21 1 0,21-1 0,-22 22 15,1-22-15,21 0 0,0 22 0,-21-22 16,0 0-16,0 22 0,0-22 15,21 1-15,-22-1 0,1 0 0,21-21 16,0 22-16,-21-22 0,21 0 16,0 0-16,0 0 0,0 1 0,0-44 31,0 1-31,0 0 0,21 0 16,-21 0-16,21-22 0,1 1 0,-22 0 15</inkml:trace>
  <inkml:trace contextRef="#ctx0" brushRef="#br0" timeOffset="45298.34">20786 11324 0,'0'0'0,"0"-42"0,0 0 0,21 20 0,-21-20 15,21 21-15,0 0 0,-21 0 16,0-1-16,21 1 0,0 0 0,1 0 16,-1 0-16,0 21 15,0 0-15,0 0 0,0 0 16,1 0-16,-22 21 0,21-21 0,-21 21 15,21 0-15,-21 22 0,0-22 0,0 21 16,0-21-16,0 0 0,0 22 0,-21-22 16,0 0-16,-1 0 0,-20 0 15,21 1-15,0-1 0,-22-21 0,22 21 16,-21 0-16,21-21 0,0 0 0,-1 21 16,1-21-16,0 0 0,21-21 31,0 0-31,21 0 0,0 0 0,1-1 15,-1 1-15,0-21 0</inkml:trace>
  <inkml:trace contextRef="#ctx0" brushRef="#br0" timeOffset="46550.45">21442 10562 0,'21'0'0,"-42"0"0,42-21 0,-21 0 16,21 21-16,-21 21 15,0 0 1,-21 22-16,0-22 0,0 21 0,21 0 16,-22 1-16,1-1 0,0 0 0,0 1 15,0-1-15,0 22 0,-1-22 16,1 0-16,21 1 0,-21-1 0,21-21 16,0 21-16,-21-20 0,21 20 0,0-21 15,0 0-15,0 0 0,0 1 16,21-22-16,0 0 0,0 0 15,1 0-15,-1 0 0,0 0 16,0-22-16,0 1 0,0 0 0,1 0 16,-1 0-16,0 0 0,0-1 15,0-20-15,0 21 0,1 0 16,-1-22-16,0 22 0,0 0 0,0 0 0,-21 0 16,0 42-1,0 0 1,0 0-16,0 0 0,-21 22 15,0-22-15,21 0 0,-21 0 0,21 22 16,0-22-16,0 0 0,0 0 16,0 0-16,0 0 0,0 1 15,0-1-15,21-21 16,0 0-16,0 0 0,0 0 16,1 0-16,-1-21 15,0 21-15,0-22 0,0 1 0,0 21 0,-21-21 16,22 0-16,-1-21 0,0 20 15,0 1-15,21-21 0,-42 21 16,22 0-16,-1-1 0,-21 1 0,21 21 16,-21 21-1,0 1-15,0-1 0,-21 0 16,0 0-16,21 0 0,0 0 0,-22 1 16,22-1-16,0 0 0,-21 0 0,21 0 15,0 0-15,0 1 16,21-22-1,1 0 1,-1 0-16,0 0 0,0 0 16,-21-22-16,21 1 0,0 0 15,-21 0-15,0 0 0,0 0 16,0-1-16,22 1 0,-22 0 0,0-21 16,0 21-16,0-1 0,0 1 15,-22 0-15,1 21 16,0 0-16,21-21 31,0 0-15,21 21-16,0 0 15,1 0-15,-1-21 0,0 21 16,0 0-16,0 0 0,0 0 0,1 0 16,-1 0-16,0 0 15,0 0-15,-21 21 0,0 0 16,0 0-16,0 0 0,0 0 15,0 22-15,0-22 0,0 0 0,0 0 16,0 0-16,0 22 0,0-22 0,0 0 16,0 0-16,0 0 0,0 1 0,-21-1 15,21 0-15,-21-21 16,21 21-16,-21-21 31,21-21-15,0 0-16,0 0 15,0-1-15,0 1 0,0 0 16,21 0-16,0 0 0,21-22 16,-21 22-16,1-21 0,20 0 0,0 20 15,1-20-15,-1 0 0,0 21 0,1-22 16,-1 22-16,0 0 0,1 21 0,-22 0 16,0 0-16,0 0 0,0 0 0,-21 21 15,0 0-15,0 0 0,0 22 0,0-22 16,-21 0-16,0 21 0,0 1 15,21-22-15,-21 21 0,-1-21 0,1 1 16,21 20-16,-21-21 0,21 0 16,-21 0-16,0 1 0,21-1 15,0 0-15,-21-21 0,21 21 16,-22-21-16,22-21 31,0 0-31,0 0 16,0-1-16,0 1 0,0 0 15,0 0-15,0 0 0,0-22 0</inkml:trace>
  <inkml:trace contextRef="#ctx0" brushRef="#br0" timeOffset="46774.33">22352 10393 0,'0'0'0,"-21"-21"16,0 21 31,-1 0-16,22 21-31,-21-21 16</inkml:trace>
  <inkml:trace contextRef="#ctx0" brushRef="#br0" timeOffset="47040.13">21336 10689 0,'0'0'0,"-42"0"0,42 21 0,-22 1 15,22-1 1,22-21-16,-1 0 0,0 0 0,0 0 15,0 21-15,22-21 0,-22 0 0,21 0 16,0 0-16,-20 0 0,20 0 16,-21 0-16,21 21 0,-20-21 15,-1 0-15,0 0 0,0 0 0,0 0 32,-42 0-1,0 0-31,0 0 15</inkml:trace>
  <inkml:trace contextRef="#ctx0" brushRef="#br0" timeOffset="56449.36">3746 2350 0,'0'0'16,"-21"0"-16,0 0 0,0 0 16,0-22-16,0 22 15,-1 0-15,1 0 0,0 0 16,0 0-16,0-21 15,0 21-15,-1 0 0,1 0 16,0 0-16,0 0 0,0 0 0,0 0 16,42 0 31,0 0-47,0 0 15,0 0-15,22 0 0,-22 0 0,21 0 16,22 0-16,-22 0 0,0 0 0,1 0 15,20 0-15,-21 0 0,22 0 16,-22 0-16,22 0 0,-22 0 16,22 0-16,-1 0 0,1 0 0,-1 0 15,1 0-15,-1 0 0,22 0 16,-22 0-16,1 0 0,20 0 0,-20 0 16,21 0-16,-22 21 0,22-21 15,-22 0-15,1 0 0,20 0 0,-20 0 16,-1 0-16,1 0 0,21 0 0,-22 0 15,1 0-15,-1 0 0,22 0 16,-22 0-16,1 0 0,-1 0 0,1 0 16,-22 0-16,22 0 0,-1 0 0,1 0 15,-22 0-15,21 0 0,1 0 16,-1 0-16,22 0 0,-21 0 16,20 0-16,-20 0 0,-1 0 0,22 0 15,-22 0-15,1 0 0,-1 0 16,1 0-16,-1 0 0,1 0 0,-1 0 15,1 0-15,21 0 0,-22 0 0,1 0 16,20 0-16,-20 0 0,20 0 16,-20 0-16,-1 0 0,1 0 0,-1 0 15,1 0-15,-1 0 0,-20 0 0,20 0 16,-20 0-16,20 0 0,-21-21 16,1 21-16,20 0 0,-20 0 0,-1 0 15,21 0-15,-20 0 0,20 0 0,-20-21 16,-1 21-16,21 0 15,-20 0-15,-1 0 0,0 0 0,1 0 16,-1 0-16,0 0 0,1 0 0,-22 0 16,0 0-16,21 0 0,-20 0 15,-1 0-15,0 0 0,0 0 0,0 0 16,-21 21 46,-21-21-46,0 0-16,0 0 0</inkml:trace>
  <inkml:trace contextRef="#ctx0" brushRef="#br0" timeOffset="57498.21">11176 2265 0,'0'0'0,"-21"0"0,0 0 16,-1 0-16,1 0 0,0 0 16,0 0-16,0 0 0,0 0 15,-22 0-15,22 0 0,0 0 0,-21 0 16,20 0-16,1 0 0,0 0 0,0 0 16,0 0-16,0 0 0,-1 0 15,65 0 16,-22 0-15,0 0-16,21 0 0,1 0 0,-1 0 16,0 0-16,22 0 0,-22 0 15,22 0-15,-22 0 0,22 0 0,-22 0 16,21 0-16,1 0 0,-1 0 0,1 0 16,-1 0-16,22 21 15,0-21-15,-1 0 0,1 0 0,21 0 16,-21 0-16,-1 0 0,22 0 0,-21 0 15,-1 0-15,1 0 0,0 0 16,-1 0-16,1 0 0,21 0 0,-21 0 16,20 0-16,1 0 0,-21 0 0,0 0 15,20 0-15,-20 21 0,0-21 16,21 0-16,-22 0 0,22 0 0,-21 0 16,21 0-16,-1 0 0,-20 0 0,0 0 15,-1 0-15,1 0 0,-21 0 16,20 0-16,1 0 0,0 0 0,-22 0 15,22 0-15,-1 0 0,1 0 16,-21 0-16,20 0 0,-20 0 16,-1 0-16,1 0 0,-22 0 0,0 0 15,22 0-15,-22 0 0,-21 0 0,22 0 16,-1 0-16,-21 0 0,22 0 16,-22 0-16,0 0 0,0 0 0,0 0 15,22 0-15,-22 0 0,0 0 16,0 0-16,0 0 31,-21 21 0,-21-21-31,0 0 16,0 0-16,0 0 0,-22 0 0,22 0 16,-21 0-16,-1 0 0</inkml:trace>
  <inkml:trace contextRef="#ctx0" brushRef="#br0">15663 2286 0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19:59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1037 0,'0'0'0,"0"-21"0,21 0 0,0 0 16,1 0 0,-1-1-16,0 22 0,-21-21 15,21 0-15,0 0 0,-21 0 0,21 0 16,-21-1-16,22 1 0,-22 0 16,21 0-16,-21 0 0,0 0 0,0-1 15,0 1-15,0 0 0,0 0 16,0 0-16,0 0 0,0-1 15,0 1-15,0 0 0,0 0 16,-21 21 0,-1 0-16,1 21 15,0 0-15,0 0 0,0 1 16,21 20-16,-21 0 0,-1 1 16,1-1-16,0 21 0,0 1 0,-21-22 15,20 22-15,1-1 0,0 1 16,0-22-16,-21 0 0,20 22 0,1-22 15,0 1-15,0-1 0,0 0 16,21 1-16,-21-22 0,-1 21 0,1 0 16,0-20-16,21-1 0,0 21 0,-21-21 15,21 0-15,-21-21 0,21 22 16,0-44 15,0 1-15,0-21-16,0 21 0,21 0 15,-21-22-15,21 1 0,0 0 16,0-1-16,22-20 0,-22 20 0,21-20 16,-21-1-16,22-20 0,-1 20 0,22 1 15,-22-22-15,0 22 0,1 20 16,-22-20-16,21 20 0,-21 22 0,0-21 16,1 21-16,-1 0 0,-21-1 15,21 22-15,-21 22 16,0-1-16,21 0 15,-21 0-15,0 21 0,0 1 16,0-1-16,0 22 0,0-1 0,0 1 16,0-22-16,-21 21 15,0 1-15,21-1 0,0-20 0,-21-1 16,-1 0-16,22 1 0,-21-1 0,21-21 16,0 22-16,0-22 0,-21 0 15,21 0-15,0 0 0,-21 0 16,0-21 15,0 0-31,-1 0 0,1-21 16,0 0-16,21 0 0,0 0 15</inkml:trace>
  <inkml:trace contextRef="#ctx0" brushRef="#br0" timeOffset="215.88">3154 1334 0,'21'0'16,"0"0"0,21 0-16,-20-22 0,20 1 15,-21 21-15,21-21 0,1 21 0,-1-21 16,0 0-16,-20 21 0,20 0 16,-21 0-16,0-21 0,0 21 15,1 0-15,-1 0 0,0-22 31,0 22-15</inkml:trace>
  <inkml:trace contextRef="#ctx0" brushRef="#br0" timeOffset="907.76">4318 1376 0,'0'0'0,"0"21"16,21-21-16,0 0 16,0 0-16,1-21 15,-1 21-15,-21-21 0,0 0 16,21 21-16,0-22 0,-21 1 16,0 0-16,21 0 0,-21 0 15,0 0-15,0-1 0,0 1 0,0 0 16,-21 0-16,0 0 0,0 0 15,0-1-15,-1 22 0,1 0 0,-21 0 16,21 0-16,0 0 0,-22 0 0,22 22 16,-21-1-16,21 0 0,-22 0 15,22 21-15,-21-20 0,21 20 0,-22-21 16,22 21-16,0 1 0,0-22 16,0 21-16,21-21 0,0 22 15,-22-22-15,22 0 0,0 0 0,0 0 16,0 1-16,0-1 0,22 0 15,-1-21-15,0 0 0,0 0 0,0 0 16,0 0-16,1 0 0,20 0 0,-21-21 16,21 0-16,1-1 0,-1 1 15,0 0-15,1 0 0,-1-21 0,0 20 16,1-20-16,-1 0 0,22-1 0,-22 1 16,-21-21-16,21 20 0,1-20 15,-22-1-15,21 1 0,-21-1 16,-21 22-16,0-22 0,0 22 0,0 0 15,0-1-15,0 1 0,0 0 16,0 21-16,0-1 0,0 1 0,-21 21 16,0 0-16,21 21 15,-21 1-15,21-1 0,0 21 0,-21 0 16,0 1-16,21 20 0,-22 1 0,22-1 16,0 1-16,-21-22 0,21 22 15,-21-1-15,21-21 0,-21 1 0,21-1 16,0 0-16,-21 1 0,21-22 0,0 21 15,0-21-15,0 1 0,0-1 16,21 0-16,0-21 16,0 0-16,0 0 0,1 0 15,-1 0-15,0 0 0,0 0 16,0 0-16,0 0 0,-21-21 0,22 0 16,-1 21-16</inkml:trace>
  <inkml:trace contextRef="#ctx0" brushRef="#br0" timeOffset="1281.55">4974 1207 0,'0'0'0,"0"-43"16,21 43-16,-21-21 0,21 21 16,-21 21-1,0 0 1,0 1-16,0-1 0,0 21 16,0-21-16,0 0 0,0 22 15,0-22-15,0 0 0,0 21 0,22-20 16,-22-1-16,0 0 0,21 0 15,-21 21-15,0-20 0,21-1 16,-21 0-16,21-21 16,0 0-16,-21-21 15,21 21-15,1-21 0,-1-1 16,0 1-16,-21-21 0,21 21 0,0-22 16,0 1-16,1 21 0,-1-21 15,0-1-15,-21 1 0,21 0 16,0-1-16,0 22 0,1 0 0,-22 0 15,0 0-15,0-1 0,21 22 16,0 0 15,0 0-15,0 0-16,0 0 0,1 22 0,-1-22 16</inkml:trace>
  <inkml:trace contextRef="#ctx0" brushRef="#br0" timeOffset="2355.31">5927 1418 0,'0'0'15,"0"-21"-15,0 0 16,0 0-16,0 0 0,0-1 16,0 1-16,21 0 0,-21-21 15,0 21-15,0-1 0,0 1 16,0-21-16,0 21 0,0 0 16,0-1-16,0 1 0,-21 21 15,-1 0-15,1 0 0,0 0 16,-21 0-16,21 21 0,-22-21 0,22 43 15,-21-22-15,-1 0 0,22 0 16,-21 22-16,21-22 0,0 21 0,-22-21 16,43 22-16,-21-22 0,0 21 0,21-21 15,-21 0-15,21 1 0,0-1 16,0 0-16,0 0 0,0 0 16,21-21-16,0 0 0,0 0 15,0 0-15,1 0 0,-1 0 0,0 0 16,21-21-16,-21 21 15,1-21-15,-1 0 0,21 0 0,-21-1 16,0 1-16,1 0 0,-1 0 0,0 0 16,-21 0-16,21-1 0,-21 1 15,21-21-15,-21 21 0,0 0 16,0 42 15,0 0-31,21 0 0,-21 0 16,0 22-16,0-22 0,0 0 0,0 0 15,0 0-15,0 0 0,22 1 16,-22-1-16,0 0 0,21-21 0,0 21 16,0-21-16,0 0 15,0 0-15,1 0 0,-1 0 0,0 0 16,0 0-16,0 0 0,0-21 16,1 0-16,-1 21 0,0-21 0,0-1 15,0 1-15,0 0 0,-21 0 0,22 0 16,-22-22-16,21 22 0,-21 0 15,0-21-15,21 21 0,-21-1 0,0 1 16,0 0-16,0 42 31,0 0-15,0 1-16,0-1 0,0 0 0,0 0 16,0 0-16,0 0 0,0 1 15,-21-1-15,21 0 0,0 0 0,0 0 16,0 0-16,0 1 0,-21-22 15,21 21-15,0 0 16,0-42 15,0 0-31,0-1 16,0 1-16,0 0 0,0 0 0,0 0 16,21 0-16,0-1 0,0-20 0,21 21 15,-20 0-15,20-22 0,-21 22 16,21 0-16,1 21 0,-1-21 15,0 21-15,-20 0 0,20 0 0,-21 21 16,21-21-16,-20 21 0,-1 0 16,-21 1-16,0-1 0,21 21 0,-21-21 15,0 0-15,0 1 0,0-1 0,0 0 16,0 0-16,-21 0 0,21 0 0,0 1 16,0-1-16,-21 0 0,-1 0 15,22 0-15,0-42 47,0 0-47,22 0 16</inkml:trace>
  <inkml:trace contextRef="#ctx0" brushRef="#br0" timeOffset="2668.13">7472 593 0,'0'0'0,"0"-21"0,0-22 16,0 64 0,0 1-1,0-1-15,-21 21 0,-1 0 0,22 1 16,-21 20-16,0-20 16,21 20-16,-21 1 0,0-22 0,0 21 15,21-20-15,-22 20 0,22-20 0,0-22 16,-21 21-16,21 0 0,0-20 15,0-1-15,0 0 0,0 0 0,0 0 16,0 0-16,21-21 0,1 0 16,-1 0-16,0 0 15,0 0-15,0 0 0,0-21 16,-21 0-16,22 21 0,-1-21 0,0 0 16,-21 0-16,0-22 0,0 22 0</inkml:trace>
  <inkml:trace contextRef="#ctx0" brushRef="#br0" timeOffset="2859.28">7197 1080 0,'0'0'0,"-22"0"0,1 0 0,42 0 47,1 0-47,20 0 0,-21 0 15,0 0-15,22-22 0,-22 22 0,21 0 16,-21 0-16,0 0 0,22-21 0,-22 21 15,0-21-15,21 21 0,-20 0 16,-1-21-16,0 21 0,0 0 16,0-21-16</inkml:trace>
  <inkml:trace contextRef="#ctx0" brushRef="#br0" timeOffset="4159.81">8276 1334 0,'0'0'0,"0"-22"16,0 1-16,0 0 15,0 0-15,0 0 0,0 0 16,0-1-16,21 1 0,-21-21 16,0 21-16,21 0 0,-21-22 0,0 22 15,0-21-15,0 21 0,0-22 16,0 22-16,0 0 0,-21 0 0,0 21 16,0 0-16,0 0 0,0 0 0,-22 0 15,22 21-15,0-21 0,-21 42 16,20-21-16,-20 22 0,21-22 15,-21 21-15,20 1 0,1-1 0,0 0 16,0 1-16,0-22 0,0 21 16,21 0-16,-22-20 0,22-1 0,0 0 15,0 0-15,0 0 0,22 0 0,-1-21 16,0 22-16,0-22 0,0 0 0,0 0 16,22 0-16,-1 0 0,-21 0 15,22 0-15,-1-22 0,-21 22 0,21-21 16,1 0-16,-22 0 0,0 0 0,21 0 15,-20-1-15,-1 1 0,-21 0 16,0-21-16,21 21 0,-21-1 0,21-20 16,-21 21-16,0 0 0,0 0 15,0-1-15,0 44 32,-21-22-32,0 21 0,21 0 0,0 21 15,0-21-15,0 1 0,-21 20 16,-1-21-16,22 0 0,0 22 0,0-22 15,0 0-15,0 0 0,0 0 0,0 0 16,0 1-16,0-1 0,0 0 0,22 0 16,-1-21-16,0 0 0,21 0 15,-21 0-15,22 0 0,-1 0 0,22 0 16,-22 0-16,0-21 0,22 21 0,-22-21 16,22 0-16,-22-1 15,0 1-15,1 0 0,-1 0 0,0-21 16,-21 20-16,1-20 0,-1 21 0,0-21 15,0-1-15,-21 22 0,0 0 0,0-21 16,0 20-16,0 1 16,-21 21-16,0 0 0,0 0 0,-1 0 15,-20 0-15,21 0 0,0 21 0,-22 1 16,22-1-16,-21 0 0,21 0 16,-22 0-16,22 0 0,0 1 0,0-1 15,0 0-15,0 0 0,-1 0 16,22 0-16,0 1 0,0-1 15,22-21 1,-1 0-16,0 0 0,21 0 16,-21 0-16,22 0 0,-22-21 15,21-1-15,-21 22 0,1-21 0,20 0 16,-21 0-16,0 21 0,0-21 0,1 0 16,-1-1-16,-21 44 31,0-1-16,0 21-15,0-21 0,0 0 16,0 1-16,0 20 0,0 0 16,0-21-16,0 22 0,0-1 15,-21 0-15,21 1 0,0-1 0,0 22 16,0-22-16,0 21 0,-22-20 0,22-1 16,0 22-16,0-22 0,0 21 15,0-20-15,-21-1 0,21 22 0,0-22 16,-21 0-16,21 22 0,-21-22 0,21 0 15,0 1-15,0-1 0,-21 0 0,0 1 16,21-1-16,-22 0 0,1-20 0,0 20 16,0-21-16,0 0 0,0 0 15,-1 1-15,1-22 0,-21 21 16,21-21-16,0 0 0,-1 0 0,1 0 0,21-21 16,-21-1-16,21 1 0,0 0 15,-21-21-15,21-1 0,0 1 16,0-21-16,0-1 0,0 1 0,0-1 15,21 1-15,0-1 0,0-21 0,1 22 16,-22-1-16,21 1 0,0-1 0,0 22 16,0-21-16,0 20 0,1 1 15,-1 0-15,0 20 0,0-20 0,0 21 16,0-21-16,1 20 0,-1 1 0,0-21 16,0 21-16</inkml:trace>
  <inkml:trace contextRef="#ctx0" brushRef="#br0" timeOffset="4643.75">9440 1312 0,'0'-21'16,"0"0"-1,21 0-15,-21 0 0,22 0 16,-22-1-16,21 1 15,-21 0-15,21 0 0,-21 0 0,21 0 16,-21-1-16,0 1 16,0 42 15,-21 1-31,0-22 0,0 21 16,-1 21-16,22-21 0,-21 0 0,0 1 15,0 20-15,0-21 0,0 0 16,-1 22-16,22-22 0,0 0 0,-21 0 15,21 0-15,0 0 0,0 1 0,0-1 16,0 0-16,0 0 16,21-21-16,1 21 0,-1-21 15,0 0-15,0 0 0,0 0 16,22 0-16,-1 0 0,0-21 0,1 21 16,-22-21-16,21 0 0,0 21 15,1-21-15,-22 21 0,0-22 0,0 22 16,0 0-16,1 0 0,-22-21 0,0 0 31,-22 21 16,1 0-47</inkml:trace>
  <inkml:trace contextRef="#ctx0" brushRef="#br0" timeOffset="5288.06">3873 1884 0,'-63'0'16,"42"0"-16,0 0 15,-1 0 1,22 21 0,22-21-16,-1 0 0,21 0 15,0 0-15,1 0 0,20 0 0,1 0 16,20 0-16,1 0 0,42 0 15,-21 0-15,42 0 0,-21 0 0,21 0 16,0 0-16,1 0 0,20 0 0,0-21 16,-21 21-16,22 0 0,-1 0 15,0 0-15,1 0 0,-1-21 0,0 21 16,22 0-16,-22 0 0,1-21 0,-1 21 16,-21 0-16,21 0 0,-20-22 0,-1 22 15,-21 0-15,0 0 0,0 0 16,-21 0-16,-1-21 0,1 21 15,-21 0-15,0 0 0,-22 0 0,-21 0 16,1 0-16,-22 0 0,0 0 0,0 0 16,-42 0-1,0 0 1,0 0-16,-22-21 0,1 21 0,0 0 16,-22 0-16,22 0 0</inkml:trace>
  <inkml:trace contextRef="#ctx0" brushRef="#br0" timeOffset="5942.91">3281 2117 0,'0'0'0,"-21"0"0,-1 0 16,22 21-1,22-21 1,-1 0-16,0 0 0,21 0 16,1 0-16,-22 0 0,42 0 15,-20 0-15,20 0 0,1 0 0,-1 0 16,22 0-16,-22 0 0,43 0 15,-21-21-15,21 21 0,21-21 0,0 21 16,21-22-16,0 22 0,21-21 16,-21 21-16,22-21 0,-1 21 0,0-21 15,1 21-15,-22-21 0,21 21 0,1-21 16,-22-1-16,21 22 0,-21 0 16,22-21-16,-43 21 0,21 0 0,-21-21 15,21 21-15,-21 0 0,0 0 0,-21-21 16,21 21-16,-21 0 0,-22 0 0,1 0 15,0-21-15,-22 21 0,1 0 16,-1 0-16,1 0 0,-22 0 0,0-21 16,1 21-16,-22 0 0,0 0 15,0 0-15,0 0 0,0 0 0,1-22 16,-1 22 15</inkml:trace>
  <inkml:trace contextRef="#ctx0" brushRef="#br0" timeOffset="6079.4">8763 1926 0,'0'0'0,"21"0"16,-21 21 0,21-21-16,-21 22 15,-21-22 16</inkml:trace>
  <inkml:trace contextRef="#ctx0" brushRef="#br0" timeOffset="8371.37">1778 3027 0,'0'-21'0,"21"21"0,0-21 32,-21-1-17,0 1 17,0 0-1,0 0 0,-21 21-31,0 0 31,21 21-15,0 0-16,0 0 0,0 1 16,0-1-16,-21 0 0,21 0 0,0 0 15,-21 0-15,21 1 0,0-1 16,0 0-16,-22 0 0,22 0 0,-21 0 15,21 1-15,0-1 16</inkml:trace>
  <inkml:trace contextRef="#ctx0" brushRef="#br0" timeOffset="8888.42">2138 2985 0,'-21'0'31,"-1"0"-31,22 21 31,22-21 0,-1-21-15,0-1-16,-21 1 16,0 0-1,-21 21 1,0 0-16,-1 0 16,1 21-1,21 0-15,-21-21 0,21 22 16,0-1-16,0 0 15,21-42 32,0 0-47,-21-1 16,0 1 0,-21 21 15,0 0-31,0 21 0,21 22 15,-21-22-15,21 0 0,-21 0 16,21 22-16,-22-1 0,22-21 16,0 0-16,0 22 0,0-22 0,0 0 15,0 0-15,22 0 16</inkml:trace>
  <inkml:trace contextRef="#ctx0" brushRef="#br0" timeOffset="9255.23">1778 2942 0,'21'0'0,"0"0"0,-21-21 16,21 21-16,-21 21 47,0 0-32,0 1-15,-21-22 0,21 21 16,0 0-16,0 0 0,0 0 16,21-21-1,1 0-15</inkml:trace>
  <inkml:trace contextRef="#ctx0" brushRef="#br0" timeOffset="39883.37">3069 3027 0,'0'-21'0,"0"0"32,0 42 15,0 0-47,0 0 15,0 0-15,0 0 0,0 1 16,0-1-16,21-21 0,0 21 15,1 0-15,-1-21 16,0 0-16,0 21 0,21-21 0,-20 0 16,-1 0-16,21 0 15,-21 0-15,0 0 0,22 0 0,-22-21 16,21 21-16,-21-21 0,22 0 0,-22 21 16,0-21-16,0-1 0,-21 1 15,0 0-15,0 0 16,0 0-16,-21 21 15,0 0 1,0 0-16,21 21 0,-21 0 16,21 0-16,0 0 0,-22 1 0,22 20 15,-21-21-15,21 21 0,0 1 16,0-1-16,0 0 0,0 1 0,0 20 16,0-20-16,0-1 0,0 0 15,0 1-15,0-1 0,0-21 16,0 21-16,0 1 0,0-22 0,0 21 15,0-21-15,0 1 0,0 20 16,-21-21-16,0 0 0,0 0 0,0 1 16,-1-22-16,1 21 0,0-21 0,-21 0 15,21 0-15,-22 0 0,22 0 16,0 0-16,-21 0 0,20 0 0,1 0 16,-21-21-16,21-1 0,0 22 0,-1-21 15,1 21-15,0-21 0,0 0 16,21 0-16,-21 21 0,21-21 15,0-1-15,0 1 16,0 0 0,21 0-16,0 0 0,0 21 15,22-21-15,-22-1 0,21 1 0</inkml:trace>
  <inkml:trace contextRef="#ctx0" brushRef="#br0" timeOffset="40379.62">3725 3112 0,'0'0'16,"0"-64"-1,0 43-15,0 42 32,21 0-32,-21 0 0,0 22 15,22-1-15,-1-21 0,-21 43 0,21-22 16,-21 0-16,0 22 0,0 42 15,0-43-15,0-20 0,0-1 16,-21 21-16,0-20 0,-1-22 0,22 21 16,-21 1-16,0-22 0,21 0 15,-21 0-15,0 0 0,21 0 0,-21-21 16,-1 0 0,22-21-1,0 0-15,0-21 0,22 21 0,-1-1 16,0-20-16,0 0 0,0-1 15,0 1-15,1 0 0,20 21 0,-21-22 16,21 22-16,-20 0 0,20 0 16,-21 21-16,0 0 0,22 0 0,-22 0 15,0 0-15,0 21 0,0 0 0,0 0 16,1 0-16,-22 1 0,0 20 16,0-21-16,0 0 0,0 0 0,0 22 15,0-22-15,0 0 0,0 0 0,0 0 16,0 1-16,0-1 15,0 0-15,-22-21 16,22-21 15</inkml:trace>
  <inkml:trace contextRef="#ctx0" brushRef="#br0" timeOffset="40716.44">4360 3725 0,'21'0'0,"1"0"16,-1 0-16,0 0 0,0-21 15,0 21-15,0-21 0,1 21 16,-1-21-16,0 0 0,21 21 16,-21-21-16,1-1 0,-1 1 0,0 0 15,0 0-15,0 0 0,-21 0 16,0-1-16,-21 22 15,0 0-15,0 0 0,0 0 16,-1 0-16,-20 22 0,21 20 0,-21-21 16,20 21-16,1-20 0,0 20 15,0 0-15,0-21 0,0 22 0,21-22 16,-22 21-16,22-21 0,0 1 0,0-1 16,0 0-16,22 0 0,-1 0 15,0-21-15,0 0 0,21 21 16,-20-21-16,-1 0 0,0 0 0,21 0 15,-21-21-15,1 0 0,20 21 0,-21-21 16</inkml:trace>
  <inkml:trace contextRef="#ctx0" brushRef="#br0" timeOffset="41271.55">6519 3217 0,'0'0'0,"0"-42"0,21-64 16,-21 64-16,0 21 0,0 0 0,0-1 15,0 44 1,-21-1-1,21 21-15,0 0 0,0 1 16,-21 41-16,21-20 0,0 21 0,0-1 16,-21 22-16,21-21 0,0 21 0,0-1 15,0-20-15,0 21 0,-21 0 0,0 0 16,-1-22-16,1 1 0,0 21 16,0-22-16,21 1 0,-21 0 0,0-1 15,-1 1-15,1-21 0,0-1 16,21 1-16,-21-22 0,21 0 0,-21 1 15,21-22-15,0 0 0,0 0 16,0-42 0,0 0-16,0-22 15,0 22-15,0-42 0,0 20 0,0-20 16,-21-1-16,21 1 0</inkml:trace>
  <inkml:trace contextRef="#ctx0" brushRef="#br0" timeOffset="41579.37">6181 3683 0,'0'0'0,"0"-42"0,21-64 16,-21 42-16,21 22 15,0 0-15,0-1 0,0 22 0,22-21 16,-1 21-16,0 0 0,1-1 0,20 22 16,-20 0-16,20 0 0,1 0 15,-22 0-15,21 0 0,-20 22 0,-22-1 16,21 21-16,-21-21 0,-21 22 0,0-1 15,0 0-15,-21 1 0,0-22 16,-21 21-16,-1 0 0,1 1 16,0-22-16,-22 0 0,22 21 0,0-20 0,-1-1 15,1 0-15,21-21 16,0 21-16,-1-21 0,1 0 16,42 0-1,1-21-15,-1 21 0,21-21 16,-21 0-16,22-1 0,-1-20 15,0 21-15</inkml:trace>
  <inkml:trace contextRef="#ctx0" brushRef="#br0" timeOffset="41936.18">7091 3344 0,'0'0'0,"21"0"0,-21-21 0,0 0 0,0 0 15,0 0-15,21 21 16,-21-21-16,21 21 0,0 0 15,1 0-15,-1 0 16,0 21-16,0 0 0,0 0 0,0 21 16,1-20-16,-1-1 0,0 21 0,0 0 15,-21-20-15,0 20 0,0-21 16,0 21-16,0-20 0,0-1 0,0 0 16,0 0-16,0 0 0,-21-21 15,0 0-15,21-21 16,0 0-1,0 0-15,0 0 0,0-1 0,0 1 16,0-21-16,0 21 0,0-22 16,0 1-16,0 21 0,21-21 15,-21 20-15,21 1 0,-21 0 0,21 0 16,0 0-16,1 21 0,20 0 0,-21-21 16,21 21-16,1 0 0,-22 0 15,21 0-15,1 0 0,-22 0 0,0 21 16</inkml:trace>
  <inkml:trace contextRef="#ctx0" brushRef="#br0" timeOffset="42352">8191 3260 0,'0'-43'16,"-21"22"-16,0 21 15,0 0-15,0 0 0,0 0 0,-1 0 16,1 0-16,0 21 0,0 1 15,0-1-15,0 0 0,-1 0 0,1 21 16,21-20-16,-21 20 0,21 0 0,-21-21 16,21 22-16,0-22 0,0 21 15,0-21-15,0 1 0,0-1 0,21 0 16,0 0-16,0-21 0,1 0 0,20 0 16,-21 0-16,21 0 0,-20 0 15,20 0-15,0 0 0,-21-21 0,22 21 16,-22-21-16,0 0 0,0-1 0,0-20 15,1 21-15,-22 0 0,0-22 16,0 22-16,0-21 0,0 21 0,0-22 16,0 1-16,-22 21 0,22 0 15,-21-22-15,0 22 0,0 21 0,0-21 16,0 21-16,-22 0 0,22 0 0,0 0 16,0 21-16,0 0 0,-1 1 15,1-1-15,21 0 0,-21 0 0,21 0 16,0 0-16,0 1 0,0-1 0,21 0 15,0 0-15,1-21 0,-1 21 0,21-21 16,0 21-16</inkml:trace>
  <inkml:trace contextRef="#ctx0" brushRef="#br0" timeOffset="43175.61">8932 3217 0,'0'0'16,"0"-21"-16,0-21 15,0 21-15,-21 21 0,0 0 0,0 0 16,0 0-16,-1 21 0,1 0 16,-21 0-16,21 0 0,0 22 15,-1-22-15,1 21 0,21-21 0,-21 22 16,21-22-16,-21 21 0,21-21 0,0 1 16,0 20-16,0-21 0,0 0 15,0 0-15,21-21 0,0 0 16,0 0-16,1 0 0,-1 0 0,21 0 15,-21 0-15,22-21 0,-1 0 0,-21 0 16,21 0-16,-20 0 0,20-1 16,-21 1-16,0 0 0,-21 0 0,0 0 15,21 0-15,-21-1 0,0 1 0,0 0 16,0 0-16,0 42 31,0 0-15,0 0-16,0 1 0,0-1 0,0 21 15,0-21-15,0 22 0,0-1 16,0-21-16,0 21 0,0 1 16,0 20-16,0-20 0,0-1 0,0 21 15,0 1-15,0-1 0,-21 1 0,21-1 16,0 1-16,0 21 0,0-22 0,0 22 16,0-22-16,0 1 0,0 20 15,-21-20-15,21 21 0,0-22 0,-21 22 16,21-22-16,0 1 0,0-22 0,-21 22 15,21-22-15,-21 0 0,-1 1 16,22-22-16,-21 0 0,0 0 0,0 0 0,0 0 16,0-21-16,-1 0 0,-20 0 15,21 0-15,0 0 0,-22-21 16,22-21-16,0 21 0,0-22 0,0-20 16,0 21-16,21-43 0,0 21 0,0-20 15,21-22-15,21 21 0,0-21 0,1-21 16,20 22-16,1-22 0,-1 21 15,1-21-15,-1 21 0,22 0 0,-22 0 16,1 0-16,-1 1 0,1 20 0,-1 0 16,1 22-16,-22-1 0,1 22 0,-22 0 15,0 20-15,0-20 16,-21 21-16,-21 21 16,0 0-16,-22 0 0,22 0 0,0 21 15,0 0-15,0 0 0,0 22 0,-1-22 16,1 21-16,0 1 0,0-1 15,21 0-15,0 1 0,0-1 0,0 0 16,0-21-16,0 22 0,0-22 0,0 0 16,0 21-16,21-42 0,0 22 0,-21-1 15,21-21-15,1 21 16,-1-21-16,0 0 0,0 0 16,0 0-16,0 0 0,1-21 15,-1 0-15</inkml:trace>
  <inkml:trace contextRef="#ctx0" brushRef="#br0" timeOffset="44204.87">10139 3323 0,'0'0'0,"21"-21"0,0 0 0,0 0 15,-21-22-15,0 22 0,0 0 16,0 0-16,-21 21 0,0-21 0,0 0 16,0 21-16,-22 0 0,22 0 0,-21 0 15,21 0-15,-22 0 0,1 21 0,21 0 16,-22 0-16,1 21 0,21-20 15,-21 20-15,20 0 0,-20 1 16,21-22-16,0 21 0,0 0 0,21 1 16,-22-22-16,22 21 0,0-21 15,0 1-15,22-1 0,-1 0 0,0-21 16,21 0-16,1 0 0,-1 0 0,0 0 16,1 0-16,-1 0 0,0-21 0,1 21 15,20-21-15,-21-1 0,-20 1 16,20 0-16,0-21 0,-21 21 0,1-22 15,-1 1-15,-21 21 0,0-22 0,21 1 16,-21 21-16,0 0 0,0 0 0,0 42 31,-21 0-15,0 0-16,21 0 0,0 22 0,-22-22 16,22 21-16,-21-21 0,21 22 0,0-22 15,0 0-15,0 0 0,0 0 16,21 0-16,1-21 0,-1 22 0,0-22 15,0 0-15,0 0 0,22 0 0,-22 0 16,21 0-16,0 0 0,1-22 0,-1 22 16,0-21-16,-20 0 0,20 0 15,-21 0-15,0 0 0,0-1 0,1 1 16,-22 0-16,0-21 0,0 21 0,0-1 16,0 1-16,0 0 15,-22 21 1,22 21-16,-21 0 0,21 1 15,0 20-15,0-21 0,0 0 0,-21 22 16,21-22-16,-21 0 0,21 21 0,0-21 16,0 1-16,0-1 0,0 0 0,0 0 15,0 0 1,0-42 0,0 0-1,0 0-15,0 0 0,0-1 16,21 1-16,0-21 0,0 0 15,1 20-15,-1-20 0,0 0 0,0-1 16,21 22-16,-20-21 0,-1 21 16,0 0-16,0 21 0,0 0 0,0 0 15,1 0-15,-1 0 0,0 0 16,0 21-16,0 0 0,-21 0 0,0 0 16,21 0-16,-21 22 0,0-22 0,0 0 15,0 21-15,0-20 0,0-1 0,0 0 16,-21 0-16,21 0 0,0 0 15,-21 1-15,0-22 16,21-22 0,0 1-1,21 0-15,0 0 16,0 0-16,1-22 0,-1 22 16,0-21-16,0 21 0,21-22 0,1 1 15,-22 21-15,21-21 0,1 20 0,-1 1 16,-21 21-16,21 0 0,-20 0 0,-1 0 15,0 21-15,0 1 0,-21-1 16,21 0-16,-21 0 0,0 21 0,0-20 16,0 20-16,0-21 0,0 0 0,0 0 15,-21 22-15,21-22 0,-21-21 0,21 21 16,-21 0-16,21 0 0,-21-21 0,21 22 16,-22-22-1,1 0-15,0 0 0</inkml:trace>
  <inkml:trace contextRef="#ctx0" brushRef="#br0" timeOffset="45051.38">13208 3366 0,'0'0'0,"21"0"0,21-22 16,-20 1-16,20 0 0,0-21 16,-21 21-16,22-1 0,-22-20 0,0 21 15,0 0-15,0-22 0,-21 22 16,0-21-16,0 21 0,0 0 0,0-1 16,-42 1-16,21 0 0,0 0 15,-22 21-15,-20 0 0,21 0 0,-22 0 16,22 21-16,-22 0 0,22 0 0,-22 1 15,22-1-15,0 21 0,21-21 0,-22 22 16,22-22-16,21 21 0,0 0 16,0-20-16,0-1 0,0 21 0,0-21 15,0 0-15,21-21 0,22 22 0,-22-22 16,21 0-16,0 0 0,1 0 0,-1 0 16,0 0-16,1 0 0,-1-22 15,-21 22-15,22-21 0,-1 0 16,-21 21-16,0-21 0,0 0 0,1 0 15,-1 21-15,-21-22 0,0 1 0,0 0 16,21 21 0,-21 21-1,0 0-15,0 22 16,-21-22-16,21 21 0,-21 22 0,21-22 16,0 22-16,0-1 0,-22 1 0,22-1 15,-21 22-15,21-1 0,-21 1 16,21 0-16,0-1 0,-21 1 0,0 0 15,0-1-15,-1 1 0,22 0 0,-21-1 16,0 1-16,0 0 0,0-22 16,0 1-16,-1-1 0,22 1 0,-21-22 15,0 0-15,0 1 0,-21-22 0,20 21 16,1-21-16,-21 1 0,0-22 16,20 0-16,-20 0 0,0 0 0,-1 0 15,1-22-15,21 1 0,-21-21 0,-1 0 16,1-1-16,21-20 0,0-1 0,-1 1 15,1-1-15,21-20 0,0-1 0,0 21 16,0-20-16,0-1 0,21 22 16,-21-22-16,22 0 0,20 22 0,-21-1 15,21-20-15,1 20 0,-1 1 16,0-1-16,22 22 0,-1-22 0,1 1 16,-1 20-16,1-20 0,-22 21 0,22-22 15,-1 22-15</inkml:trace>
  <inkml:trace contextRef="#ctx0" brushRef="#br0" timeOffset="45632.09">13631 3260 0,'0'0'0,"0"21"0,0 0 0,0 0 15,0 0-15,0 1 16,21-22 0,1-22-1,-1 1-15,0 0 16,-21 0-16,21 0 15,-21 0-15,0-1 0,0 1 0,0 0 16,0 0-16,0 0 0,0 0 16,0-1-16,-21 22 0,0 0 0,0 0 15,-1 0-15,1 0 0,0 0 16,0 22-16,0-1 0,0 0 16,21 0-16,0 0 0,0 22 0,0-22 15,0 21-15,0-21 0,0 0 0,0 1 16,0-1-16,21 0 0,0 0 15,0-21-15,0 0 0,0 0 0,22 0 16,-22 0-16,21 0 0,-21-21 16,22 21-16,-1-21 0,0 0 0,1-22 15,-1 22-15,0 0 0,1-21 16,-1-1-16,0 22 0,1-21 0,-22-1 16,0 1-16,21 0 0,-20-22 0,-1 22 15,0-22-15,0 22 0,0-21 0,-21 20 16,21 1-16,-21 0 0,22 20 15,-22 1-15,0 0 0,0 42 16,0 22 0,0-22-16,0 21 0,-22 0 15,1 1-15,0-1 0,21 22 16,-21-22-16,0 0 0,21 1 0,0 20 16,-21-21-16,21 1 0,0-1 0,0 0 15,0 1-15,0-22 0,0 0 16,0 21-16,0-20 0,21-22 0,-21 21 15,21 0-15,0-21 0,0 0 16,0 0-16,1 0 0,-1 0 0,0-21 16,0 0-16,-21-1 0,0 1 15,0 0-15</inkml:trace>
  <inkml:trace contextRef="#ctx0" brushRef="#br0" timeOffset="45796">14203 3006 0,'0'0'0,"-21"-21"15,21-1-15,0 1 16,21 21 0,0 0-16,0-21 0,21 21 0,-20 0 15,20-21-15,-21 0 0,21 21 0,-20 0 16,20-21-16,-21 21 0,0-22 16,0 22-16,1 0 0,-1-21 0,0 0 15</inkml:trace>
  <inkml:trace contextRef="#ctx0" brushRef="#br0" timeOffset="48325.22">15684 3429 0,'22'0'16,"-1"0"0,0 0-16,0 0 15,-21-21-15,21 21 0,0-21 0,1 0 16,-1-1-16,21 1 0,-21-21 0,22 21 16,-1-22-16,0 22 0,1-21 0,-1 21 15,0-22-15,-21 22 0,1-21 16,-1 21-16,0-22 0,-21 22 0,0-21 15,0 21-15,-21 0 0,0-1 16,-1 1-16,1 21 0,0 0 16,-21 0-16,21 0 0,-22 0 0,1 21 15,21 1-15,0 20 0,-22-21 0,22 21 16,21 1-16,0-1 0,-21 0 0,21 1 16,0-1-16,0 0 0,0 1 15,21-1-15,-21-21 0,21 0 0,22 1 16,-22-1-16,21 0 0,-21-21 0,22 0 15,-1 0-15,-21 0 0,21 0 16,1 0-16,-22-21 0,21 0 0,-21-1 16,22 1-16,-22 0 0,0 0 15,21 0-15,-20-22 0,-1 22 0,0 0 16,0-21-16,0 21 0,0-22 16,1 22-16,-1 0 0,0 0 0,0 0 15,0-1-15,0 22 0,1 0 16,-1 0-16,0 0 0,0 22 0,-21-1 15,21 0-15,-21 0 0,21 21 16,-21-20-16,0 20 0,0-21 0,0 21 16,0-20-16,0 20 0,0-21 0,0 0 15,-21 0-15,21 1 0,-21-1 16,21 0-16,0 0 0,-21-21 16,21 21-16,0-42 31,0 0-31,21 0 0,-21 0 0,21-1 15,0 1-15,1-21 0,-1 21 16,0-22-16,0 1 0,-21 21 0,21-21 16,0-1-16,-21 1 0,0 21 0,22-22 15,-22 22-15,0 0 0,0 0 0,0 42 32,-22 0-17,1 0-15,21 1 0,0-1 16,0 0-16,-21 21 0,21-21 0,0 22 15,0-1-15,0-21 0,0 22 16,0-22-16,0 0 0,0 0 0,21 0 16,0 0-16,1 1 0,-1-1 0,0-21 15,0 0-15,21 0 0,1 0 16,-22 0-16,21 0 0,1 0 0,-1 0 16,0-21-16,1-1 0,-1 1 0,0 0 15,1 0-15,-1 0 0,0 0 0,-21-22 16,1 22-16,-1-21 0,0 21 15,-21-1-15,0-20 0,0 21 0,0 0 16,0 0-16,-21 21 16,0-22-16,-1 22 0,1 0 0,0 0 15,0 22-15,0-22 0,0 21 16,-1 0-16,1 0 0,0 0 0,21 0 16,0 1-16,0 20 0,0-21 0,0 0 15,0 22-15,0-22 0,0 0 0,0 0 16,0 0-16,21 0 0,0 1 15,1-22-15,-1 21 0,0-21 0,0 0 16,0 0-16,22 0 0,-22 0 0,21 0 16,-21 0-16,22-21 0,-22-1 0,21 22 15,-21-21-15,22 0 16,-22 0-16,0 0 0,21 0 0,-21-1 16,1-20-16,-1 21 0,0 0 0,0 0 15,0-22-15,0 22 0,-21 0 16,22 21-16,-1 0 31,-21 21-15,0 0-1,0-42 48,0 0-48,0 0-15,-21 0 16,-1 21 0,1 0-16,0 0 15,21 21-15,-21 0 16,0 0-16,21 0 0,-21 0 0,-1 1 16,22 20-16,0-21 0,-21 0 0,0 22 15,21-22-15,-21 21 0,21-21 16,-21 0-16,21 22 0,0-22 0,0 0 15,0 0-15,0 0 0,0 1 0,0-1 16,21-21-16,0 0 16,0 21-16,0-21 0,22 0 15,-22 0-15,0 0 0,21 0 0,-20 0 16,20-21-16,0 21 0,-21-21 0,22-1 16,-1 1-16,-21 0 0,22 0 0,-22 0 15,0 0-15,21-22 0,-21 22 16,1-21-16,-1 21 0,0-22 0,-21 22 15,0-21-15,21 21 0,-21-1 0,0 1 16,21 21-16,-21 21 31,-21 1-31,21 20 0,-21-21 16,21 0-16,0 22 0,-21-22 16,21 0-16,0 21 0,-21-21 15,21 1-15,0-1 0,0 0 0,0 0 16,0 0-16,21-21 0,0 21 0,0-21 15,21 0-15,-20 0 0,-1 0 16,0 0-16,0 0 0,21 0 16,-20-21-16,-1 21 0,0-21 0,0 0 15,21 0-15,-42 0 0,22-1 0,-1 1 16,0 0-16,-21 0 0,0 0 16,0-22-16,21 22 0,-21 0 0,0 0 15,0 0-15,21 21 0,-21-21 16,0 42-1,0 0-15,0 0 16,0 0-16,-21 0 0,21 1 16,-21 20-16,21-21 0,0 0 0,-21 0 15,21 1-15,0-1 0,0 0 0,0 0 16,0 0-16,0 0 0,21 1 16,0-22-16,0 0 0,0 0 15,1 0-15,20 0 0,-21 0 16,0 0-16,22 0 0,-22-22 0,21 1 15,0 0-15,-20 21 0,20-42 16,0 21-16,-21-1 0,22-20 0,-22 0 16,21-1-16,-21 1 0,1-21 15,-1 20-15,0-20 0,0 20 0,0-20 16,0-1-16,-21 22 0,0-21 16,0 20-16,22 1 0,-22 0 0,0 20 15,0 1-15,0 0 0,0 0 0,0 42 31,0 21-31,-22-20 0,22 20 0,-21 0 16,0 1-16,21 20 0,-21-21 0,0 1 16,0 20-16,21-20 0,-22 20 0,22-21 15,-21 1-15,21 20 16,0-20-16,0-22 0,0 21 0,0 0 16,0-20-16,0-1 0,0 0 0,0 0 15,0 0-15,0 0 0,21-21 0,1 0 16,-1 22-16,0-22 0,0 0 15,21 0-15,-20 0 0,-1 0 16,0-22-16,0 22 0,21-21 0,-20 0 16,20 0-16,-21 0 0,21 0 0,-20-22 15,-1 22-15,0-21 0,0 21 16,-21-22-16,0 22 0,0-21 0,0 21 16,0-1-16,0 1 0,0 0 15,-21 21-15,0 0 16,0 21-16,-1 0 15,1 1-15,0-1 0,21 21 16,0-21-16,-21 0 0,21 1 0,0-1 16,0 0-16,0 21 0,0-21 0,0 1 15,0-1-15,0 0 16,21 0-16,-21 0 0,21-21 16,0 0-16,1 0 0,-1 0 15,0 0-15,0 0 0,21 0 0,-20 0 16,20 0-16,0-21 0,1 21 0</inkml:trace>
  <inkml:trace contextRef="#ctx0" brushRef="#br0" timeOffset="48899.9">20637 3239 0,'0'0'0,"22"-22"0,-1-41 16,-21 42-16,0 0 16,0-1-16,0 1 15,-21 0-15,-1 21 0,1 0 0,0 0 16,0 0-16,0 0 0,0 0 0,-22 21 15,22-21-15,0 21 0,-21 1 0,20-1 16,-20 21-16,21-21 0,0 0 16,0 22-16,21-22 0,0 0 0,0 0 15,0 22-15,0-22 0,0 0 0,0 0 16,21 0-16,0 0 16,0-21-16,0 0 0,0 0 0,1 0 15,-1 0-15,0 0 0,21 0 16,-21 0-16,1-21 0,20 21 0,-21-21 15,0 0-15,0 0 0,22-22 0,-22 22 16,0-21-16,0 0 0,0-1 0,-21 1 16,22 0-16,-1-1 0,0-20 15,0-1-15,0 1 0,0-1 0,1-20 16,-1 20-16,0-21 0,-21 22 0,21-1 16,-21 22-16,21 0 0,-21-1 15,0 22-15,0-21 0,0 21 16,0 42-1,-21 0-15,0 0 0,0 22 16,0-1-16,-1 21 0,1 1 16,0-1-16,0 1 0,0-1 0,21 1 15,-21-1-15,-1 1 0,22-22 0,-21 22 16,21-1-16,0-20 0,0-1 16,0 0-16,0 1 0,0-1 0,21-21 15,1 21-15,-22-20 0,21-1 0,0 0 16,0-21-16,0 21 0,0-21 0,1 0 15,-1 0-15,21 0 0,-21 0 0,0 0 16,1-21-16,-1 0 0,0 21 16,0-21-16,0-1 0,0 1 15,-21 0-15,22-21 0,-1 21 0,-21-22 16,0 22-16,0-21 0,0 21 0</inkml:trace>
  <inkml:trace contextRef="#ctx0" brushRef="#br0" timeOffset="49129.77">19516 2731 0,'0'0'0,"-22"0"0,1 0 0,0 0 0,21 21 16,21-21-16,0 0 15,22 0-15,-1 0 0,0 0 16,1 0-16,-1 0 0,22-21 0,-22 21 15,21 0-15,-20 0 0,-1 0 0,0 0 16,1 0-16,-22 0 0,21 0 0,-21 0 16,1 0-16,-22-22 15</inkml:trace>
  <inkml:trace contextRef="#ctx0" brushRef="#br0" timeOffset="50415.54">1143 4826 0,'0'0'0,"42"-42"0,22 21 0,-22-22 15,0 22-15,-20-21 0,-1 21 16,-21-1-16,0 1 0,-21-21 16,-22 42-16,22-21 0,-21 0 0,-22 21 15,22 0-15,-22 0 0,1 0 16,21 0-16,-22 21 0,1 0 0,20 21 16,-20 1-16,20-1 0,1 0 15,0 43-15,-1-22 0,1 1 0,21 21 16,0-1-16,0-20 0,21 20 15,0-20-15,0-1 0,0 1 0,21-1 16,0-20-16,0-1 0,0 0 16,0-20-16,22 20 0,-1-21 0,0-21 15,1 21-15,-1-21 0,0 0 16,1 0-16,20 0 0,-20-21 16,20 0-16,-21 0 0,22 0 15,-22-1-15,22-20 0,-22 21 0,0-21 16,1 20-16,-1-20 0,0 0 0,1-1 15,-22 22-15,0-21 0,0 0 16,-21 20-16,0-20 0,0 21 0,0-21 16,0 20-16,-21 1 15,0 21-15,0 0 0,0 0 0,-1 21 16,1 1-16,0-1 0,0 0 16,0 21-16,21 1 0,0-22 0,-21 21 15,21 0-15,0 1 0,-22-1 16,22-21-16,0 22 0,0-1 15,0-21-15,0 0 0,0 0 0,22 1 16,-1-1-16,21-21 0,-21 0 16,22 0-16,-1 0 0,0 0 0,22-21 15,-22-1-15,22-20 0,-22 21 16,0 0-16,1-22 0,-1 22 0,-21-21 16,0 21-16,-21-22 0,0 22 0,0-21 15,0 0-15,-21 20 0,0-20 16,-21 21-16,20 0 0,-20 0 0,21 21 15,-21 0-15,-1 0 0,1 0 16,21 0-16,-22 0 0,1 21 0,21 0 16,0 0-16,0 0 0,-1 0 15,1 1-15,21-1 0,0 0 16,0 0-16,0 0 0,21 0 16,1-21-16,-1 0 0</inkml:trace>
  <inkml:trace contextRef="#ctx0" brushRef="#br0" timeOffset="51200.1">2032 5186 0,'0'0'0,"-21"-21"15,0 21-15,21 21 32,0 0-32,0 0 0,0 0 0,0 22 15,0-22-15,0 21 0,0-21 16,0 1-16,0 20 0,21-21 15,-21 21-15,0-20 0,0-1 0,0 0 16,0 0-16,0-42 47,0 0-47,0 0 0,0-1 16,0 1-16,0 0 0,0-21 0,0 21 15,0-22-15,21 1 0,-21 21 16,21-22-16,0 1 0,-21 21 0,21 0 15,22 0-15,-22-1 0,0 22 0,0 0 16,22 0-16,-22 0 16,21 22-16,-21-1 0,22 0 0,-22 0 15,0 21-15,21-20 0,-21 20 0,-21-21 16,22 0-16,-22 22 0,0-22 16,0 0-16,0 0 0,0 0 0,0 0 15,0 1-15,-22-1 0,22 0 16,-21-21-16,0 0 0,0 0 15,21-21 1,0 0 0,0-1-16,21 1 0,0-21 0,0 21 15,22 0-15,-22-22 0,21 22 16,-21-21-16,22 21 0,-22-1 16,0 1-16,0 0 0,0 21 0,1 0 15,-1 0-15,0 0 0,0 0 0,-21 21 16,21 0-16,-21 1 15,0-1-15,0 0 0,0 0 0,0 0 16,0 22-16,0-22 0,0 0 0,0 0 16,0 0-16,0 0 0,0 1 15,-21-1-15,21 0 0,0 0 16,21-21 0,0 0-16,1 0 0,-1 0 15,0-21-15,0 21 0,21-21 0,-20 0 16,-1 21-16,21-22 0,-21 1 15</inkml:trace>
  <inkml:trace contextRef="#ctx0" brushRef="#br0" timeOffset="51512.1">3281 5122 0,'0'0'16,"0"-21"-16,0 0 0,0 0 0,-21 21 16,-1 0-16,22 21 0,0 0 15,-21 0-15,21 1 0,0 20 16,0-21-16,-21 21 0,21 1 0,0-1 15,0 22-15,0-22 0,0 21 0,0-20 16,0 20-16,-21 1 0,21-1 16,0 22-16,0-22 0,0 1 15,0-1-15,0 22 0,0-21 0,-21 20 16,21 1-16,0-22 0,0 22 16,-21 0-16,21-22 0,-22 1 0,22-22 15,0 22-15,-21-22 0,21-21 0,0 21 16,0-20-16,0-1 0,0-42 31,0-22-31,0 22 0,0-21 16,21-1-16,-21 1 0,22-21 0,-22-1 15,0 1-15,0-1 0,0 1 16</inkml:trace>
  <inkml:trace contextRef="#ctx0" brushRef="#br0" timeOffset="51763.95">3133 5736 0,'0'0'0,"0"-84"0,21-149 16,-21 169-16,21 22 15,0-22-15,0 22 0,22 0 0,-22 21 16,21-1-16,0 1 0,1 21 0,20 0 16,-20 0-16,-1 0 0,0 21 15,1-21-15,-1 43 0,0-22 0,-21 0 16,1 21-16,-22-20 0,0 20 0,0-21 16,0 0-16,-22 22 0,-20-22 15,21 21-15,-21-21 0,-1 0 0,1 1 16,0-1-16,-1 0 0,1 0 15,0-21-15,-1 21 0,22-21 0,0 0 16,0 0-16,0 0 0,42 0 31,0-21-31,21 0 0,1 0 16</inkml:trace>
  <inkml:trace contextRef="#ctx0" brushRef="#br0" timeOffset="53768.17">4022 5588 0,'0'0'0,"-22"0"0,1 0 0,0 0 15,0 0-15,21-21 16,0 0 0,0 0-16,0-1 15,21 1-15,0 0 0,0 0 0,1-21 16,-1 20-16,0-20 0,0 0 0,0-1 16,0-20-16,22 21 0,-22-22 15,0 1-15,21-1 0,-42 1 0,22-1 16,-22 22-16,0-22 0,0 22 0,0-22 15,0 43-15,0-21 0,-22 21 16,1 0-16,21-1 0,-21 22 0,0 0 16,0 0-16,0 0 0,-1 22 0,1-1 15,0 21-15,21 0 0,-21 1 16,21 20-16,-21 1 0,21 20 0,-21-20 16,21-1-16,0 22 0,0-21 15,0-1-15,0 1 0,0-22 0,0 21 16,0-20-16,0-1 0,0-21 15,0 22-15,0-22 0,21-21 0,0 21 16,0-21-16,21 0 0,-20 0 0,-1 0 16,21 0-16,0-21 0,1 21 15,-1-21-15,0-1 0,1 1 0,-1 0 16,0 0-16,1 0 0,-1-22 0,-21 22 16,22 0-16,-22-21 0,0 21 0,0-22 15,-21 22-15,21-21 0,-21 21 16,0-1-16,0 1 0,-21 21 15,0 0-15,0 0 0,0 0 0,-1 0 16,1 21-16,0-21 0,0 22 16,0 20-16,0-21 0,-1 0 15,1 22-15,0-22 0,21 21 0,-21-21 16,21 0-16,0 22 0,0-22 0,0 0 16,0 0-16,21 0 0,0 1 15,0-22-15,1 21 0,-1-21 0,0 0 16,21 0-16,-21 0 0,22 0 0,-1 0 15,0-21-15,1 21 0,-1-22 0,0 1 16,1 0-16,-1 0 0,0 0 16,1 0-16,-22-22 0,21 1 15,1 0-15,-22-1 0,0 1 0,21-22 16,-21 1-16,1 21 0,-1-22 0,0 1 16,-21-1-16,0 22 0,21-1 15,-21-20-15,0 42 0,0-22 0,0 22 16,0 0-16,-21 21 15,0 0-15,21 21 16,0 0-16,-21 1 0,21 20 0,-22 0 16,22 1-16,-21-1 0,21 0 0,0 22 15,-21-1-15,21-20 0,0 20 0,-21-21 16,21 1-16,0-1 0,0 0 16,0 1-16,0-1 0,0-21 15,0 0-15,21 1 0,0-1 0,0 0 0,1 0 16,-1-21-16,21 0 0,-21 0 0,22 0 15,-1 0-15,-21 0 16,21 0-16,1 0 0,-1-21 0,0 21 16,1-21-16,-1 0 0,-21-1 0,22 1 15,-22 0-15,0 0 0,0 0 0,0 0 16,-21-1-16,0 1 0,0 0 16,0 0-16,0 0 0,-21 21 15,0 0-15,0 0 16,0 0-16,-1 21 0,1-21 0,21 21 15,-21 0-15,21 0 0,-21 1 16,21-1-16,0 0 0,0 0 16,0 0-16,0 0 0,0 1 0,0-1 0,0 0 15,21 0-15,0-21 0,0 21 16,1-21-16,20 0 0,-21 0 0,0 21 16,22-21-16,-1 0 0,-21 0 15,21 0-15,1 0 0,-1-21 0,0 0 16,-20 21-16,20-21 0,0 0 0,1 0 15,-22-22-15,21 22 0,0-21 0,-20-1 16,20 1-16,-21 0 0,21-22 0,-20 22 16,-1-22-16,0 1 0,0-1 15,0 22-15,0-21 0,1 20 16,-1-20-16,-21 20 0,0 1 0,0 0 16,0 21-16,0-1 0,0 1 0,0 0 15,0 0-15,-21 21 16,-1 0-16,1 0 0,21 21 15,-21 0-15,0 0 0,0 22 0,21-1 16,-21-21-16,21 43 0,-22-22 0,22 0 16,-21 22-16,21-22 0,0 22 15,0-22-15,0 0 0,-21 1 0,21 20 16,0-42-16,0 22 0,0-1 0,0-21 16,0 22-16,0-22 0,0 0 0,0 0 15,21-21-15,0 21 16,1-21-16,-1 0 0,0 0 0,0 0 15,0 0-15,0 0 0,1 0 0,-1 0 16,0 0-16,0-21 0,0 21 0,22-21 16,-22 0-16,0 0 0,0-1 0,0 1 15,-21-21-15,21 21 0,1 0 16,-22-1-16,21 1 0,-21 0 0,0 0 16,0 42 15,0 0-31,-21 0 0,21 1 15,-22-1-15,22 0 0,0 0 0,0 0 16,0 0-16,0 1 0,0-1 16,0 0-16,0 0 0,22 0 15,-1-21-15,0 0 0,0 0 0,0 0 16,0 0-16,1 0 0,-1 0 16,21 0-16,-21 0 0,0-21 0,1 21 15,-1-21-15,0 0 0,0 0 0,0 21 16,-21-22-16,0 1 0,21 0 0,-21-21 15,22 42-15,-22-21 0,0-1 0,0 1 16,0 0-16,0 42 47,0 0-47,0 1 0,-22-1 16,22 0-16,-21 0 0,21 0 0,0 22 15,0-22-15,-21 21 0,21-21 16,-21 22-16,21-22 0,0 21 0,0 0 15,0-20-15,0 20 0,0-21 0,0 21 16,0-20-16,-21 20 0,21 0 0,-21-21 16,21 22-16,0-1 0,0 0 0,0 1 15,0-22-15,-22 21 0,22 1 16,-21-1-16,21 0 0,0 1 0,0-1 16,-21-21-16,0 21 0,0 1 0,21-22 15,0 21-15,-21-21 0,-1 1 0,22-1 16,-21-21-16,21 21 0,-21-21 15,0 0 1,21-21 0,0 0-16,0-1 0,0 1 15,0 0-15,0 0 0,0 0 0,0 0 16,0-22-16</inkml:trace>
  <inkml:trace contextRef="#ctx0" brushRef="#br0" timeOffset="54060">5927 4953 0,'0'0'0,"-22"-21"0,-20 0 0,21 21 16,0-21-16,21-1 15,0 1-15,21 21 0,0 0 16,21-21-16,-20 21 0,20 0 15,21 0-15,-20 0 0,20 0 0,-20 0 16,20 0-16,1 0 0,-1 0 0,1 0 16,-22 0-16,21 0 0,-20 0 0,-22 0 15,21 0-15,-21 0 0,1 0 16,-1 0 0,-21-21-1,0 0 1</inkml:trace>
  <inkml:trace contextRef="#ctx0" brushRef="#br0" timeOffset="55868.22">9271 5292 0,'21'0'16,"0"0"-16,0 0 15,-21-21-15,22-1 0,-1 1 0,21 21 16,-21-21-16,0-21 0,22 21 0,-22-1 16,0 1-16,21 0 0,1-21 15,-22 21-15,21-22 0,-21 22 0,1-21 16,-1 21-16,0-22 0,-21 22 0,21 0 16,-21-21-16,0 20 0,0 1 15,-21 21-15,0-21 0,-22 21 0,22 0 16,0 0-16,-21 0 0,-1 21 0,22 0 15,-21 1-15,21-1 0,0 0 16,-22 21-16,22 1 0,0-1 0,0 0 16,21 1-16,0-1 0,0 0 0,0-21 15,0 22-15,0-22 0,0 21 0,0-21 16,21 1-16,0-1 0,0-21 16,0 21-16,1-21 0,20 0 0,-21 0 15,21 0-15,1 0 0,-1-21 0,0 21 16,22-21-16,-22-1 0,1 1 15,-1 21-15,0-21 0,1 0 0,-1 0 16,0 0-16,-21-22 0,1 22 0,-1 0 16,0 0-16,0-22 0,0 22 15,0 0-15,-21-21 0,0 21 0,22-1 16,-1 1-16,-21 42 16,0 1-1,0-1-15,0 0 0,0 0 16,0 0-16,0 22 0,0-22 0,0 21 15,0-21-15,-21 22 0,21-22 0,0 0 16,0 0-16,0 0 0,0 0 0,0 1 16,0-1-16,0 0 15,21-21-15,0 0 0,0 0 16,0 0-16,0 0 0,1-21 16,-1 0-16,0 21 0,0-22 0,21 1 15,-42 0-15,22 0 0,-1 0 0,0 0 16,0-22-16,0 22 0,-21 0 0,21-21 15,-21 20-15,22-20 0,-22 21 0,0-21 16,21 20-16,-21 1 16,21 21-16,-21 21 15,0 1 1,0-1-16,0 0 0,0 0 16,0 0-16,0 22 0,0-22 0,0 0 15,0 0-15,-21 21 0,21-20 16,0-1-16,0 0 0,0 0 0,0 0 15,0 0-15,0 1 0,21-22 0,0 21 16,0-21-16,0 0 0,1 0 0,20 0 16,-21 0-16,21 0 0,1 0 0,-1 0 15,-21 0-15,22-21 0,-1-1 16,0 22-16,1-21 0,-22 0 0,21 0 16,-21 0-16,0 0 0,1-1 0,-1 1 15,0-21-15,0 21 0,-21-22 16,0 1-16,0 21 0,0 0 0,0-22 15,0 22-15,0 0 0,0 0 16,-21 21-16,0 0 16,0 0-16,-1 0 0,22 21 0,-21-21 15,0 21-15,21 0 0,-21 22 0,21-22 16,0 0-16,0 0 0,0 22 0,0-22 16,0 0-16,0 21 0,0-21 15,0 1-15,21-1 0,0 0 0,0 0 16,1 0-16,-1-21 0,21 0 15,-21 0-15,0 0 0,22 0 16,-22 0-16,21 0 0,-21 0 0,22 0 16,-22 0-16,21 0 0,-21-21 0,22 0 15,-22 21-15,0-21 0,0 0 16,0-1-16,1 1 0,-1 21 0,-21-21 16,0 0-16,0-21 0,0 20 0,0 1 15,0 0-15,0 0 0,0 42 47,0 0-47,0 0 0,0 1 16,0-1-16,-21-21 0,21 21 0,-22 0 15,22 0-15,0 0 0,0 1 16,-21-1-16,21 0 0,-21 0 16,0-21 15,21-21 0,0 0-31,0 0 0,0-1 16,0-20-16,21 21 0,0 0 15,0-22-15,1 22 0,-1-21 16,0 21-16,21-22 0,-21 22 0,22-21 16,-22 21-16,21 0 0,1 21 0,-22-22 15,21 22-15,-21 0 0,22 0 16,-22 0-16,0 22 0,0-22 0,0 21 15,0 0-15,-21 0 0,0 21 16,0-20-16,0-1 0,0 21 0,0-21 16,0 0-16,0 22 0,0-22 0,0 0 15,0 0-15,0 0 0,0 1 0,0-1 16,0 0-16,0 0 16,0 0-16,0-42 62,0 0-46,0 0-16,0 0 0</inkml:trace>
  <inkml:trace contextRef="#ctx0" brushRef="#br0" timeOffset="57055.42">13779 4868 0,'0'-21'0,"0"0"15,0 0 1,22 21 0,-22-21-16,21 21 0,-21-21 15,21 21 63,-21-22-62,21 22 0,0-21 15,-21 0-15,21 21-16,-21-21 15,22 0-15,-1 0 16,-21-1-16,0 1 0,0 0 15,0 42 32,-21 0-47,-1 22 0,22-1 0,-21 0 16,21 22-16,0-1 0,-21 1 0,21-1 16,-21 22-16,21-21 0,-21-1 0,0 22 15,21-22-15,-22 1 0,1 20 16,0-20-16,0 21 0,0-22 0,0 22 15,-1-22-15,1 1 0,0-1 0,0 1 16,21-22-16,-21 22 0,0-22 0,21 21 16,-22-20-16,22-1 0,0 0 0,0-20 15,0-1-15,0 0 0,0 0 16,0-42 0,0-21-16,0 20 15,0 1-15,0-21 0,22 0 0</inkml:trace>
  <inkml:trace contextRef="#ctx0" brushRef="#br0" timeOffset="57380.54">13737 4974 0,'0'0'0,"0"-42"0,0 21 0,21-22 15,0 1-15,1 21 0,-1-21 16,0 20-16,0 1 0,0 0 15,22 0-15,-22 21 0,21 0 0,0 0 16,-20 0-16,20 0 0,0 0 0,1 21 16,-1 0-16,-21 0 0,21 22 0,-20-1 15,-1-21-15,-21 22 0,0-1 16,0 0-16,0-21 0,-21 22 0,-1-22 16,-20 21-16,21-21 0,-21 1 0,-1-1 15,1 0-15,21 0 0,-22 0 0,22-21 16,-21 21-16,21-21 0,0 0 0,42-21 47,0 0-47,21 21 0,-21-21 0,1 0 15,20 0-15,-21-1 0</inkml:trace>
  <inkml:trace contextRef="#ctx0" brushRef="#br0" timeOffset="57731.34">14393 4805 0,'0'0'0,"0"-42"0,21-22 15,-21 43 1,0 0-16,22 21 0,-1-21 16,0 21-16,0 0 0,0 0 15,0 21-15,1 0 0,-1-21 16,0 42-16,0-21 0,0 1 16,0 20-16,1 0 0,-22-21 0,0 22 15,21-22-15,-21 21 0,0-21 0,0 1 16,0-1-16,0 0 0,0 0 0,-21 0 15,-1-21 1,1 0-16,0 0 0,0 0 16,21-21-16,-21 0 0,21 0 15,0 0-15,0-22 0,0 22 16,0 0-16,0 0 0,21-22 0,0 22 16,-21-21-16,21 21 0,0 0 15,1-1-15,-22 1 0,21 0 16,0 21-16,0-21 0,0 0 0,0 21 15,1 0-15,-1 0 0,0 0 0,0 0 16,0 0-16,0 0 0,1 0 16</inkml:trace>
  <inkml:trace contextRef="#ctx0" brushRef="#br0" timeOffset="58152.15">15303 4699 0,'0'-21'16,"0"0"-1,-21 21 1,0 0-16,0 0 0,0 0 16,0 0-16,-1 0 0,1 21 15,0 0-15,0 0 0,0 0 0,0 22 16,-1-22-16,1 21 0,21-21 0,0 22 16,0-22-16,0 21 0,0-21 15,0 1-15,0 20 0,0-21 0,43-21 16,-22 21-16,0 0 0,0-21 0,0 0 15,0 0-15,1 0 0,20 0 0,-21 0 16,21-21-16,-20 21 0,-1-21 0,21 0 16,-21 0-16,0 0 0,1-1 15,-1-20-15,-21 21 0,0-21 0,0 20 16,0-20-16,0 0 0,0-1 16,0 1-16,0 21 0,-43-21 0,22 20 15,0 1-15,0 0 0,0 21 0,-22-21 16,22 21-16,0 0 0,0 0 15,0 0-15,0 0 0,-1 21 0,22 0 16,0 0-16,0 1 0,0-1 16,0 0-16,0 0 0,0 0 15,0 0-15,22-21 0,-1 0 16,0 22-16,0-22 0,0 0 0</inkml:trace>
  <inkml:trace contextRef="#ctx0" brushRef="#br0" timeOffset="58664.86">15875 4382 0,'0'-22'0,"0"44"0,0-65 15,0 22-15,0 0 0,-21 21 16,0 0 0,21 21-16,-22 0 0,22 0 0,0 1 15,-21 20-15,21-21 0,-21 21 16,21 1-16,0-1 0,0-21 0,0 22 15,-21-1-15,21 0 0,-21 1 0,21-1 16,0 0-16,-21-21 0,21 22 0,0-22 16,0 0-16,-22 0 0,22 0 15,0 1-15,-21-22 16,21-22 0,0 1-1,0 0-15,21 0 0,1 0 16,-22-22-16,21 22 0,0 0 15,0-21-15,0 21 0,22-22 0,-22 22 16,0 0-16,21 0 0,-21 21 0,22 0 16,-22 0-16,0 0 0,21 0 0,-20 0 15,-1 21-15,-21 0 0,21 0 0,-21 0 16,21 1-16,-21 20 0,0-21 16,0 0-16,0 22 0,-21-22 15,0 0-15,-22 0 0,22 21 0,-21-20 16,0-22-16,20 21 0,-20 0 0,21 0 15,-21-21-15,20 0 0,-20 21 0,21-21 16,0 0-16,0 0 0,-1 0 16,1 0-1,21-21-15,0 0 0,0 0 16,0 0-16,21-1 0,1 1 16,-1-21-16,0 21 0</inkml:trace>
  <inkml:trace contextRef="#ctx0" brushRef="#br0" timeOffset="58967.69">16510 4191 0,'0'0'0,"0"-21"16,-21 21-1,21 21-15,-21-21 0,21 21 16,-22 22-16,1-22 0,0 21 0,21 0 15,-21 1-15,0-1 0,21 0 16,0 22-16,-21-22 0,-1 1 0,22 20 16,-21-21-16,21 1 0,-21-1 0,21 0 15,-21 1-15,21-22 0,0 21 16,0-21-16,0 1 0,0-1 0,0 0 16,0 0-16,0 0 15,21-21 1,0-21-1,0 0-15,1 0 0,-22 0 0,21-1 16</inkml:trace>
  <inkml:trace contextRef="#ctx0" brushRef="#br0" timeOffset="59971.11">16595 4805 0,'0'21'16,"21"-21"15,0 0-31,0 0 0,0 0 16,0 0-16,1 0 0,-1 0 15,0-21-15,21 21 0,-21-21 0,1 0 16,-1 21-16,0-22 0,0 22 0,0-21 16,-21 0-16,0 0 0,0 0 15,0 0-15,0-1 16,-21 22-1,0 0-15,0 0 0,0 0 16,-1 22-16,1-1 0,0 0 0,21 0 16,0 0-16,-21 0 0,21 22 0,0-22 15,0 21-15,0-21 0,0 1 0,0-1 16,0 21-16,0-21 0,21 0 16,0 1-16,0-22 0,1 0 15,-1 21-15,0-21 0,0 0 0,21 0 16,-20 0-16,-1 0 0,21-21 0,-21-1 15,0 22-15,1-21 0,20 0 0,-21 0 16,0 0 0,-21 0-16,0-1 0,21-20 0,-21 21 15,22 0-15,-22 0 0,0-1 0,0 1 16,0 42 0,0 1-1,0-1-15,-22 0 0,22 0 16,-21 0-16,21 0 0,0 1 0,0 20 15,-21-21-15,21 0 0,-21 0 0,21 1 16,0-1-16,0 0 0,0 0 16,-21-21-1,0 0-15,21-21 32,0 0-17,0 0-15,0-1 0,0 1 16,0 0-16,0 0 0,21 0 0,0-22 15,0 22-15,0 0 0,0-21 0,1 21 16,-1-1-16,0 1 0,0 0 16,0 21-16,0 0 0,1 0 0,-1 0 15,0 0-15,0 0 0,0 21 16,-21 0-16,0 1 0,0-1 0,21 0 16,-21 0-16,0 0 0,0 0 15,0 1-15,0-1 0,0 0 16,0 0-16,0 0 0,0 0 0,22 1 15,-22-1-15,-22-21 32,22-21-17,0-1 1,0 1-16,0 0 0,0 0 16,0-21-16,22 20 0,-1 1 0,0-21 15,0 21-15,21-22 0,-20 22 0,20 0 16,-21-21-16,21 42 0,-20-21 0,20 21 15,-21 0-15,0 0 0,22 0 16,-22 0-16,0 21 0,-21 0 16,0 0-16,21 0 0,-21 0 0,0 1 15,0 20-15,0-21 0,0 0 0,0 0 16,0 1-16,0-1 0,-21 0 0,21 0 16,0 0-16,-21 0 0,0 1 15,-1-1-15,1 0 0,0-21 16,21 21-16,-21-21 0,21-21 31</inkml:trace>
  <inkml:trace contextRef="#ctx0" brushRef="#br0" timeOffset="60767.55">19304 4276 0,'0'0'0,"0"-21"0,21-1 0,-21 1 15,0 0-15,0 0 0,0 0 0,-21 21 16,0 0-16,0 0 0,-1 0 16,1 0-16,-21 0 0,21 42 15,-22-21-15,1 22 0,21-22 0,-21 42 16,20-20-16,-20-1 0,0 21 0,21 1 15,-1-1-15,-20-20 0,21 20 0,21 1 16,-21-22-16,21 22 0,0-22 16,0 0-16,0 1 0,21-1 0,0-21 15,0 0-15,22 0 0,-22 1 16,21-22-16,0 0 0,22 0 0,-22 0 16,22 0-16,-22 0 0,22 0 0,-22-22 15,21 22-15,-20-21 0,20-21 16,-20 21-16,-1 0 0,0-22 0,1 1 15,-22 0-15,21-1 0,-21 1 0,-21-22 16,0 22-16,0-21 0,0-1 0,0 1 16,0 20-16,-21-20 0,0-1 15,0 22-15,0 0 0,-22-1 0,1 22 16,0 0-16,-1 0 0,1 21 0,0 0 16,-22 0-16,22 21 0,21 0 15,-22 0-15,1 22 0,21-22 16,0 21-16,-1 0 0,22 1 0,0-1 15,0-21-15,0 22 0,0-1 0,0 0 16,22 1-16,-1-22 0,0 21 0,0-21 16,0 0-16,0 1 0,1-1 15,20 0-15,-21 0 0,21-21 0,1 0 16,-1 0-16</inkml:trace>
  <inkml:trace contextRef="#ctx0" brushRef="#br0" timeOffset="63199.77">19981 4868 0,'21'22'16,"1"-22"-1,-1 0 17,-21-22-17,21 1-15,-21 0 16,0 0-16,21 0 0,0 0 15,-21-1-15,21 1 0,1 0 0,-22 0 16,21-21-16,0 20 0,0 1 0,0-21 16,22 21-16,-22 0 0,0-1 0,21 22 15,-21-21-15,1 21 16,-1 0-16,0 0 0,0 0 0,0 0 16,0 0-16,-21 21 0,0 1 15,0-1-15,0 0 0,0 0 16,0 0-1,0-42 32,0 0-47,0 0 16,0 0-16,0-1 16,0 1-16,-21 0 0,0 21 15,0 0-15,21-21 0,-21 21 16,0 0-16,-1 0 0,1 0 0,0 21 15,0 0-15,0 0 16,21 1-16,-21-1 0,21 0 0,-22 0 16,1 0-16,21 22 0,0-22 0,0 21 15,0-21-15,0 22 0,0-22 0,0 0 16,0 21-16,0-21 0,21 1 0,1-1 16,20 0-16,-21-21 0,21 21 15,-20-21-15,20 0 0,0 0 0,1 0 16,-1 0-16,0 0 0,1 0 0,-22 0 15,0 0-15,21-21 0,-21 0 0,1 21 16,-1-21-16,0-1 0,0-20 16,0 21-16,0 0 0,1 0 15,-1-1-15,-21-20 0,21 21 0,0 0 16,0 0-16,0 21 0,-21-22 0,0 1 16,22 21-16,-22 21 31,0 1-16,0-44 64,0 1-79,0 0 15,0 0 1,-22 21-1,1 0-15,0 21 16,0-21-16,0 21 0,21 0 16,0 1-16,-21-1 0,21 0 0,-22 21 15,1-21-15,21 1 0,0 20 0,0-21 16,0 0-16,0 22 0,0-22 0,0 0 16,0 0-16,21 0 0,-21 0 15,22-21-15,-1 22 0,0-22 0,21 0 16,-21 0-16,22 0 0,-22 0 15,0 0-15,21 0 0,-20 0 0,20 0 16,-21-22-16,0 22 0,0-21 0,1 0 16,-1 0-16,0 0 0,-21-22 15,21 22-15,-21 0 0,21-21 0,-21 21 16,0-22-16,21 22 0,-21 0 0,0 0 16,0 0-16,0-1 0,22 22 0,-22 22 31,0-1-16,0 0-15,-22 0 0,22 0 16,-21 0-16,21 1 0,-21-1 0,21 21 16,0-21-16,-21 0 0,21 1 0,0-1 15,0 0-15,0 0 0,0 0 16,21-21 0,0 21-16,0-21 0,1 0 0,-1 0 15,0 0-15,0 0 0,21-21 0,-20 21 16,-1-21-16,0 0 0,0 21 0,0-21 15,0 0-15,-21-22 0,22 22 16,-1 0-16,0-21 0,-21 20 0,21 1 16,-21 0-16,21 0 0,-21 0 0,0 0 15,0 42 17,0 0-17,0 0-15,-21 0 0,21 0 0,0 1 16,-21-1-16,21 0 0,-21 0 0,21 0 15,0 0-15,0 1 0,0-1 0,0 0 16,0 0-16,0 0 16,21-21-16,0 21 0,0-21 15,0 0-15,1 0 0,-1 0 16,0 0-16,0 0 0,0-21 0,0 21 16,1-21-16,-1 0 0,0 21 0,0-21 15,-21-22-15,0 22 16,21 0-16,-21 0 0,21-21 0,-21 20 15,0 1-15,0 0 0,0 0 0,0 0 16,0 0 0,22 21 31,-1 0-47,0 0 0,0 0 15,0 0-15,0 0 16,1 0-16,-22 21 15,0 0-15,0 0 16,0 0-16,0 0 0,0 1 16,0 20-16,0-21 0,0 0 0,0 0 15,0 1-15,0-1 0,0 0 0,0 0 16,0 0-16,0 0 16,21-21-16,0 0 0,0 0 15,0 0-15,22 0 0,-22 0 0,0 0 16,21 0-16,-21 0 0,1-21 0,20 21 15,-21-21-15,0 0 0,0 0 16,1 0-16,-1-1 0,0 1 0,-21-21 16,21 21-16,-21 0 0,21-22 0,-21 22 15,0 0-15,0 0 0,0 0 16,0-1-16,0 1 0,-21 21 16,0 0-16,0 0 15,0 0-15,-1 21 0,1 1 0,0-1 16,0 0-16,0 0 0,0 0 0,21 22 15,0-22-15,-22 0 0,22 21 0,0-21 16,0 1-16,0-1 0,0 0 16,0 0-16,22 0 0,-1 0 0,0 1 15,21-22-15,-21 21 0,22-21 0,-22 0 16,21 0-16,22 0 0,-22 0 0,0 0 16,1 0-16,-1 0 0,22 0 15,-22 0-15,0 0 0,1-21 16,-1 21-16,0-22 0,1 1 0,-1 0 15,-21 0-15,21 0 0,-20 0 0,20-1 16,-21-20-16,0 21 0,0-21 0,-21 20 16,0 1-16,0-21 0,0 21 15,0 0-15,-21 21 0,0 0 16,0 0-16,0 0 0,-22 0 0,22 0 16,0 0-16,-21 21 0,21-21 0,-22 21 15,22 0-15,0 0 0,0 0 0,-22 22 16,22-22-16,21 0 0,-21 0 15,21 22-15,-21-22 0,21 0 16,0 0-16,0 0 0,21 0 16,0 1-16,0-22 0,1 0 0,-1 0 15,0 0-15,0 0 0,0 0 0,0 0 16,1 0-16,-1 0 0,21-22 16,-21 22-16,0-21 0,1 0 0,-1 0 15,-21-21-15,21 20 0,0-20 0,0 0 16,0-1-16,1 1 0,-1 0 0,-21-22 15,21 22-15,0-22 0,0 1 16,-21 21-16,21-22 0,-21 1 0,22 20 16,-22 1-16,0 0 0,0-1 0,0 22 15,0 0-15,-22 42 16,1 0 0,0 22-16,-21-1 0,21 0 15,-1 22-15,1-22 0,-21 22 0,21-1 16,0 1-16,21-1 0,0 1 0,0-22 15,0 21-15,0-20 0,0 20 16,21-20-16,0-1 0,21-21 0,-21 21 16,22-20-16,-1-1 0,-21-21 0,22 21 15,-1-21-15,0 0 0,1 0 0,-1 0 16,21 0-16,-20 0 0,-1-21 0,0 21 16,1-21-16,20-1 15,-20 1-15,-22 0 0,21 0 0,-21 0 16,0 0-16,1-22 0,-22 22 0,0 0 15</inkml:trace>
  <inkml:trace contextRef="#ctx0" brushRef="#br0" timeOffset="65831.92">9123 6265 0,'0'0'0,"0"22"0,0-1 0,0 0 16,0 0-16,21-21 0,-21 21 0,21 0 15,0 1 1,0-22-16,1 0 16,-1-22-16,0 22 0,-21-21 15,21 0-15,-21 0 16,0 0-16,0 0 0,0-1 0,0 1 15,0 0-15,0 0 0,0 0 16,-21 0-16,0-1 0,-22 1 0,22 21 16,-21 0-16,21 0 0,-22 0 0,1 0 15,0 0-15,-1 21 0,1 1 0,0-1 16,-1 0-16,1 21 0,0 1 0,21-1 16,-1 0-16,1 22 0,0-22 15,21 0-15,0 22 0,0-22 0,0 1 16,0-1-16,0-21 0,21 21 0,0-20 15,1-1-15,-1 0 0,0 0 0,21-21 16,-21 0-16,1 0 16,20 0-16,-21 0 0,21-21 0,-20 21 15,20-21-15,0 0 0,-21-22 0,22 22 16,-1-21-16,-21-1 0,22 1 0,-22-21 16,21 20-16,0-20 0,-20-1 0,-1 22 15,21-22-15,-42 1 0,21-1 16,0 1-16,1-1 0,-22 1 0,0-1 15,0 1-15,0-1 0,0 22 0,0 21 16,0-21-16,0 20 0,-22 22 0,1 0 16,0 22-16,0 20 15,21-21-15,0 43 0,-21-22 0,21 21 16,-21 1-16,21-1 0,0 1 16,0 21-16,0-22 0,0 1 0,0-1 15,0 1-15,0-1 0,0-21 0,0 1 16,0-1-16,0 0 0,0 1 15,0-22-15,21 0 0,-21 0 0,21 0 16,0-21-16,0 0 0,0 0 0,1 0 16,-1 0-16,0 0 0,21 0 0,-21-21 15,1 0-15,20 0 0,-21 0 0,21 0 16,-20-1-16,-1-20 0,0 21 16,0-21-16,0-1 0,0 1 0,1 21 15,-22-22-15,0 22 0,21 0 0,-21 0 16,0 0-16,0 42 31,0 0-31,0 0 0,-21 22 16,21-22-16,0 0 0,0 21 15,0-21-15,0 1 0,0 20 0,0-21 16,0 0-16,0 0 0,0 1 0,0-1 16,21 0-16,0 0 0,0-21 15,0 0-15,0 0 0,1 0 0,-1 0 16,21 0-16,-21 0 0,0-21 15,22 0-15,-22 0 0,0 21 0,0-22 16,0-20-16,1 21 0,-1 0 0,0-22 16,-21 22-16,21-21 0,-21 0 15,21 20-15,-21-20 0,0 0 0,0 21 16,0-1-16,0 1 0,0 0 0,0 42 47,0 0-47,0 1 0,0 20 0,0-21 15,0 0-15,0 22 0,0-22 0,0 21 16,0-21-16,0 22 0,0-22 0,0 0 16,0 0-16,0 0 0,0 0 0,0 1 15,0-1-15,21 0 16,1-21-16,-1 0 16,21 0-16,-21 0 0,0 0 0,22-21 15,-1 0-15,0-1 0,1 1 0,20 0 16,-20 0-16,-1 0 0,0 0 0,1-22 15,-1 22-15,-21-21 0,21-1 0,-42 22 16,0-21-16,0 21 0,0 0 16,0-1-16,0 1 0,0 0 0,-21 0 15,-21 21-15,21 0 0,0 0 0,-1 0 16,1 0-16,0 0 0,0 0 16,21 21-16,0 0 0,0 0 15,0 1-15,0-1 16,0 0-16,21 0 0,-21 0 15,21 0-15,-21 1 0,21-1 0,-21 0 16,0 0-16,22 0 0,-22 0 0,21 1 16,-21-1-16,21 0 0,-21 0 0,0 0 15,21 0-15,0 1 0,-21-1 0,21 0 16,1-21-16,-1 21 16,0-21-16,0 0 0,0 0 15,0 0-15,1 0 0,-1 0 0,21 0 16,-21 0-16,0 0 0,22 0 0,-22-21 15,0 21-15,0-21 0,22 0 0,-22 21 16,0-22-16,0 1 0,-21 0 0,21 0 16,0 0-16,-21 0 15,22-22-15,-22 22 0,0 0 0,0 0 16,0 0-16,0-1 0,21 1 0,-21 0 16,0 42-1,-21 0 1,-1 1-16,22-1 0,0 0 0,0 0 15,-21 0-15,21 0 0,-21 1 16,21-1-16,0 21 0,0-21 0,0 0 16,0 1-16,0-1 0,21-21 15,0 0-15,1 21 0,-1-21 0,0 0 16,0 0-16,21 0 0,-20 0 16,-1 0-16,21 0 0,-21-21 0,22 0 15,-22 21-15,0-22 0,0 1 0,0 21 16,0-21-16,1 0 0,-1 0 15,0 0-15,-21-1 0,0 1 0,21-21 16,0 21-16,-21 0 0,0-1 16,0 44-1,0-1-15,-21 0 16,21 0-16,-21 0 0,21 0 16,0 1-16,0-1 0,-21 0 15,21 0-15,-21 0 0,21 0 16,0 1-16,0-44 31,21 22-15,0-21-16,-21 0 0,21 0 0,0 0 15,0 0-15,1-1 0,-1 1 0,0 0 16,0 0-16,0 0 0,0 0 16,1-1-16,-1 1 0,0 21 0,0-21 15,0 21-15,0 0 16,-21 21-16,0 0 0,0 1 15,0-1-15,0 0 16,0 0-16,0 0 0,0 0 0,0 1 16,0-1-16,0 0 0,0 0 0,0 0 15,22 0-15,-1-21 16,0 0-16,0 0 0,21 0 0,-20 0 16,-1 0-16,21 0 0,-21 0 0,22 0 15,-22 0-15,21-21 0,-21 0 0,22 21 16,-22-21-16,0 0 0,21 0 0,-21-1 15,1-20-15,-22 21 0,21 0 0,0-22 16,-21 22-16,21-21 0,-21 21 16,0 0-16,0-1 0,0 1 0,0 0 15,-21 21-15,0 0 16,0 0-16,-1 0 16,1 0-16,0 0 0,0 21 0,0 0 15,0 1-15,-1-1 0,22 0 0,-21 0 16,0 0-16,21 0 0,0 1 0,0-1 15,0 0-15,0 0 0,0 0 0,0 0 16,0 1-16,0-1 0,0 21 16,0-21-16,0 0 0,0 1 0,0 20 15,0-21-15,0 0 0,0 22 0,0-1 16,0 0-16,0 1 0,0-1 0,-21 0 16,21 22-16,-21-22 0,0 22 0,21-1 15,0-21-15,0 22 0,-22-1 0,22 1 16,-21-22-16,0 22 0,21-22 15,0 22-15,-21-22 0,0 0 0,0-21 16,-1 22-16,1-22 0,0 21 0,21-21 16,-21-21-16,0 22 0,0-1 0,-1-21 15,1 0-15,0 0 16,21-21 0,0-1-1,0 1-15,0 0 0,0 0 16,0 0-16,21-22 0,-21 22 15,0 0-15,21-21 0</inkml:trace>
  <inkml:trace contextRef="#ctx0" brushRef="#br0" timeOffset="66024.8">12001 6202 0,'0'0'15,"-21"-21"-15,0 0 16,0 21-16,0 0 31,42 0-15</inkml:trace>
  <inkml:trace contextRef="#ctx0" brushRef="#br0" timeOffset="69379.78">15028 6456 0,'-21'0'31,"21"-21"0,21 0-31,0-1 16,1 1-16,-1 21 15,0-21-15,0 0 0,0 0 0,22 0 16,-22-1-16,0-20 0,21 21 16,-21 0-16,1-22 0,20 22 0,-21 0 15,0-21-15,-21 21 0,0-22 0,0 22 16,0 0-16,0 0 0,0 0 15,0-1-15,-21 22 0,0 0 16,-21 0-16,20 22 0,-20-1 0,0 0 16,21 0-16,-22 0 0,22 22 0,0-1 15,0-21-15,21 21 0,0-20 16,0 20-16,0-21 0,21 21 0,0-20 16,0-1-16,0 0 0,22 0 0,-22-21 15,21 21-15,-21-21 0,22 0 16,-1 0-16,-21 0 0,22 0 0,-1-21 15,-21 21-15,21-21 0,-20 0 0,20 0 16,0-1-16,-21 1 0,22 0 16,-1 0-16,0 0 0,1 0 0,-1-1 15,0 1-15,22 0 0,-22 0 0,1 0 16,-1 0-16,0-1 0,1 22 0,-1 0 16,-21 0-16,0 0 0,-21 22 15,0-1 1,0 0-16,-21 0 0,0 0 0,0 0 15,0 22-15,-1-22 0,-20 0 0,21 0 16,0 0-16,0 1 0,-1-1 0,22 0 16,-21 0-16,42-21 47,1-21-47,-1 0 0,0 21 15,21-21-15,-21-1 0,1 1 0,20 0 16,-21 0-16,21 0 0,-20 0 0,-1-1 15,21-20-15,-21 21 0,0 0 16,-21 0-16,0-1 0,22 1 0,-22 0 16,0 0-16,0 0 0,-22 21 15,1 0-15,0 0 16,0 21-16,0 0 16,0 0-16,-1 0 0,1 1 0,21-1 15,0 21-15,-21-21 0,21 22 0,0-22 16,0 0-16,0 21 0,0-21 0,0 1 15,0-1-15,21 21 0,-21-21 0,21-21 16,1 21-16,20 1 0,-21-22 16,21 0-16,-20 0 0,20 0 0,0 0 15,1 0-15,-1 0 0,0-22 0,-21 1 16,43 0-16,-43 0 0,21 0 0,1 0 16,-1-1-16,-21 1 0,0 0 15,1 0-15,-22 0 0,21 0 0,-21-22 16,0 22-16,0 0 0,0 0 0,0 0 15,0-1-15,-21 22 16,-1 0-16,1 0 16,0 22-16,21-1 0,-21 0 15,0 21-15,21-21 0,0 1 0,0-1 16,-21 0-16,21 21 0,0-21 16,0 1-16,0-1 0,0 0 0,0 0 15,0 0-15,21-21 0,-21 21 0,21-21 16,0 0-16,0 0 0,0 0 0,1 0 15,-1 0-15,21 0 0,-21 0 16,22-21-16,-1 21 0,-21-21 0,21 0 16,1 21-16,-22-21 0,21 0 0,-21-1 15,1 1-15,-1 0 0,21-21 16,-21 21-16,0-1 0,1 1 0,-1 0 16,0 21-16,-21-21 0,21 0 15,-21 42 16,0 0-31,0 0 16,0-42 47,0 0-48,0 0-15,0 0 16,0-1-16,-21 22 15,0 0-15,0 0 16,-1 22 0,1-1-16,0 0 0,21 0 0,-21 0 15,0 0-15,21 22 0,-21-22 0,21 0 16,0 21-16,0-20 0,0-1 0,0 21 16,0-21-16,0 0 0,0 1 0,0-1 15,21 0-15,0 0 0,0-21 16,0 0-16,0 0 0,22 0 15,-22 0-15,21 0 0,1 0 0,-1 0 16,-21-21-16,21 21 0,-20-21 0,20 0 16,-21-1-16,0 1 0,0 0 0,1 0 15,-22-21-15,21 20 0,0 1 0,-21-21 16,0 21-16,0-22 0,21 22 16,-21-21-16,0 21 0,0 0 0,0-1 15,0 1-15,0 42 31,0 1-31,0-1 0,0 0 0,0 21 16,-21-21-16,21 1 0,0-1 16,0 0-16,0 21 0,0-21 15,0 1-15,0-1 0,0 0 0,0 0 16,0 0-16,0 0 0,21-21 16,0 0-1,0 0-15,1 0 0,20 0 0,-21 0 16,0-21-16,0 21 0,1-21 0,-1 0 15,0 0-15,0 0 0,0-1 16,0 1-16,-21 0 0,22 0 0,-22 0 16,21 0-16,-21-22 0,0 22 0,0 0 15,0 0-15,0 42 32,0 0-32,0 0 15,0 0-15,-21 1 0,-1-1 0,22 0 16,0 0-16,0 0 0,0 22 0,0-22 15,0 0-15,0 0 0,0 0 0,0 0 16,0 1-16,22-1 0,-1 0 16,0-21-16,0 0 0,21 0 0,-20 0 15,-1 0-15,21 0 0,22 0 16,-43-21-16,0 0 0,21-1 16,-21 1-16,22 0 0,-22 0 0,0 0 15,21 0-15,-20-22 0,-1 22 16,0-21-16,0-1 0,-21 1 0,21-21 15,0 20-15,1 1 0,-22-22 0,0 22 16,0 0-16,21-1 0,-21 1 16,0 21-16,0-21 0,0 20 15,0 44-15,-21-1 16,21 0-16,-22 0 0,1 21 0,0 1 16,0-1-16,21 0 0,-21 1 15,0-1-15,-1 0 0,22 1 0,0-1 16,-21 0-16,21 1 0,-21-1 0,21-21 15,0 22-15,0-22 0,0 21 0,0-21 16,21 0-16,0 1 0,-21-1 16,22 0-16,-1-21 0,0 0 0,0 21 15,0-21-15,0 0 0,1 0 0,-1 0 16,0-21-16,0 21 0,0-21 16,0 0-16,1-1 0,-1 1 0,0 0 15,-21 0-15,21 0 0,0 0 0,0-22 16,-21 22-16,0 0 0,22 0 0,-22 0 15,0-1-15,21 1 0,-21 42 32,0 1-17,0-1-15,0 0 0,-21 0 0,21 0 16,0 0-16,0 1 0,0-1 16,0 0-16,0 0 0,0 0 0,0 0 15,0 1-15,21-22 0,0 21 0,0-21 16,0 0-16,0 0 0,1 0 0,-1 0 15,0 0-15,21 0 0,-21 0 16,1 0-16,20 0 0,-21-21 0,0-1 16,0 1-16,1 0 0,-1 0 0,0 0 15,0 0-15,0-1 0,0 1 0,-21 0 16,22 0-16,-1 0 0,-21 0 0,21-1 16,-21 1-16,0 42 31,0 1-16,-21-1-15,0 0 0,21 0 0,-22 0 16,22 0-16,0 1 0,-21-1 0,21 0 16,0 0-16,0 0 0,0 0 0,0 1 15,0-1-15,0 0 0,21-21 16,1 0 0,-1 0-16,0 0 0,0 0 15,0 0-15,0 0 0,-21-21 0,0 0 16,0-1-16,0 1 15,0 0-15,0 0 0,0 0 16,0 0-16,0-22 0,-21 22 0,0 0 16,0 0-16,21 0 0,-21 21 15,0 0-15,21-22 16,21 1 15,0 21-15,0 0-16,21-21 0,-20 21 0,-1 0 15,0 0-15,0-21 0,0 21 16,0 0-16,1 0 0,-1 0 0,0 0 16,0 0-16,-21 21 0,21-21 0,0 21 15,1 0-15,-22 1 0,0-1 16,0 0-16,0 21 0,0-21 0,0 1 16,0-1-16,0 21 0,0-21 0,0 0 15,0 1-15,0 20 0,0-21 16,0 0-16,0 0 0,0 1 15,0-1 1,0-42 0,0-1-16,0 1 15,0 0-15,0 0 0,0 0 16,0 0-16,0-1 0,21 1 16,0-21-16,21 21 0,-21-22 0,1 1 15,20 21-15,0-21 0,-21-1 16,22 22-16,-1 0 0,0 0 0,-20 0 15,20-1-15,-21 22 0,0 0 0,0 0 16,1 0-16,-22 22 16,0-1-16,0 0 0,0 0 0,0 0 15,0 22-15,0-22 0,0 0 0,-22 0 16,1 21-16,21-20 0,-21-1 0,21 21 16,0-21-16,0 0 0,0 1 0,-21-22 15,21 21-15,0 0 0,-21-21 0,21 21 16,-21-21-16,-1 0 31,1 0-31,21-21 16,-21 0-1,21 0-15,-21-1 0</inkml:trace>
  <inkml:trace contextRef="#ctx0" brushRef="#br0" timeOffset="69592.66">20066 5694 0,'0'0'0,"-21"0"0,0 0 0,-1 0 15,1 0 1,21 21 31,21-21-32</inkml:trace>
  <inkml:trace contextRef="#ctx0" brushRef="#br0" timeOffset="69819.78">18838 5927 0,'-42'0'0,"84"0"0,-105 21 0,42-21 15,-1 0-15,44 0 32,-1 0-32,0 0 0,0 0 0,21 0 15,1 0-15,-22 0 0,21 0 0,1-21 16,-1 21-16,0 0 0,1 0 16,-1 0-16,0-21 0,1 21 0,-22 0 15,21 0-15,-21-22 0,22 22 0,-22-21 16,0 21-16,21-21 0</inkml:trace>
  <inkml:trace contextRef="#ctx0" brushRef="#br0" timeOffset="70289.03">21675 5694 0,'0'-21'31,"0"0"0,0-1-15,0 1-1,21 21 1,-21-21-16,21 21 0,0 0 16,-21-21-16,21 21 15,-21 21 1,0 0-1,0 0-15,0 1 0,0-1 0,0 0 16,-21 0-16,21 0 0,0 0 0,-21 1 16,0-1-16,0 0 0,-1 0 0,22 0 15,-21-21-15,0 21 0,0-21 16,21 22-16</inkml:trace>
  <inkml:trace contextRef="#ctx0" brushRef="#br0" timeOffset="70539.89">22034 5673 0,'0'21'31,"-21"-21"-16,21 21-15,0 0 0,0 0 0,0 1 16,0-1-16,0 0 0,0 0 0,0 0 16,0 0-16,0 1 15,0-1-15,-21 0 16,0 0 0,0-21-16,0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22:1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1884 0,'0'-21'78,"0"0"-62,0-1 0,0 1-16,0 0 15,0 0-15,0 0 32,0 0-32,0-1 15,0 44 32,0-1-31,-22-21-16,22 21 0,0 21 0,0-21 15,0 1-15,0 20 0,0 0 16,-21-21-16,21 22 0,0-1 0,0 0 16,0 1-16,0-1 15,0 0-15,0 1 0,-21-1 0,21-21 0,0 22 16,0-1-16,0 0 0,0 1 15,0-1-15,0-21 0,0 21 16,0-20-16,0-1 0,0 21 0,0-21 16,0 0-16,0 1 0,21-1 15,-21 0-15,21-21 0,1 0 16,-1 0 0,0 0-16,0 0 15,0 0-15,0-21 0,1 21 0,-22-21 16,21-1-16,0 1 0,-21 0 15,0 0-15,21 0 0</inkml:trace>
  <inkml:trace contextRef="#ctx0" brushRef="#br0" timeOffset="308.57">1905 2328 0,'-21'0'16,"42"0"31,0-21-47,0 21 0,0 0 15,22-21-15,-22 21 0,0-21 0,0 21 16,22-21-16,-22 21 0,0 0 15,0-21-15,0 21 0,0 0 0,1 0 16,-1 0-16,0-22 0,0 22 31,-21-21-15</inkml:trace>
  <inkml:trace contextRef="#ctx0" brushRef="#br0" timeOffset="839.27">2582 2244 0,'0'-21'0,"0"-1"32,21 22-32,1 0 15,-1 0-15,0 0 16,0 0-16,0 22 0,0-22 0,1 21 16,-1 0-16,0 0 0,0 0 15,-21 0-15,21 1 0,-21-1 0,21 21 16,-21-21-16,0 0 0,0 22 0,0-22 15,0 21-15,0-21 0,0 1 16,0-1-16,-21 0 0,21 0 0,-21 0 16,21 0-16,0 1 0,0-1 15,0-42 17,0-1-32,0 1 15,0 0-15,0-21 16,0 21-16,21-22 0,-21 22 0,21-21 15,-21-1-15,22 22 0,-22-21 0,0 21 16,0 0-16,21-1 0,-21 1 16,0 0-16,21 0 15,0 21 17,0 0-17</inkml:trace>
  <inkml:trace contextRef="#ctx0" brushRef="#br0" timeOffset="1644.27">3344 2265 0,'-21'0'32,"21"21"-17,0 0-15,0 0 16,0 1-16,0-1 0,0 0 16,0 0-16,0 0 0,0 0 0,0 1 15,0-1-15,0 0 0,0 0 0,0 0 16,0 0-16,0 1 0,0-1 15,21-21-15,0 0 16,1 0-16,-1 0 0,0 0 16,0 0-16,0 0 15,0-21-15,1 21 0,-1-22 0,-21 1 16,21 0-16,0 21 0,-21-21 0,21 0 16,-21-22-16,21 22 15,-21 0-15,0 0 0,22 0 0,-22 0 16,21-1-16,-21 1 0,0 0 15,0 42 32,0 0-31,0 1-16,0-1 16,0 0-16,0 0 0,0 21 15,0-20-15,0 20 0,0-21 0,0 21 16,0 1-16,0-1 0,0 0 15,0 1-15,0-1 0,0 0 0,0 1 16,0-1-16,0 0 0,0 22 0,21-22 16,-21 22-16,21-1 0,0-20 0,0 20 15,1 1-15,-22-1 0,21-21 16,-21 22-16,21-22 0,-21 22 0,0-22 16,0 0-16,0-20 0,-21 20 0,0-21 15,-1 21-15,1-20 0,-63 20 16,62-42-16,-20 0 15,21 0-15,0-21 0,-22 21 0,22-21 16,-21-22-16,21 22 0,0 0 16,-1-21-16,1-1 0,0 1 0,21 0 15,0-1-15,0-20 0,-21 20 16,21 1-16,0-21 0,0 20 0,0-20 16,0 20-16,0-20 0,21 21 0,-21-1 15,21 1-15,0 0 0,1-1 16,-1 1-16,0 21 0,21-22 0,-21 1 15,1 0-15,20 21 0,0-22 0,-21 22 16,22-21-16,-22 21 0,21-22 0</inkml:trace>
  <inkml:trace contextRef="#ctx0" brushRef="#br0" timeOffset="2568.85">4657 2032 0,'0'0'0,"21"0"15,0-21-15,-42 21 47,0 0-47,-1 0 0,1 0 16,0 0-16,0 0 0,0 21 0,0 0 16,-22-21-16,22 21 0,-21 1 0,21-22 15,-1 21-15,-20 0 0,21-21 16,0 21-16,0 0 0,-1 0 15,1-21 1,21 22-16,21-22 31,1 0-31,-1 0 0,0 21 0,0-21 16,0 0-16,0 0 0,1 0 0,-1 21 16,0-21-16,0 0 15,0 21-15,0-21 0,1 21 0,-1-21 16,-21 21-16,0 1 0,0-1 15,0 0-15,0 0 0,-21 0 0,-1 0 16,1 1-16,-21-1 0,21-21 16,0 21-16,-22 0 0,22 0 0,0 0 15,0-21-15,0 22 0,21-1 16,-22-21-16,22-21 47,22 21-32,-1 0-15,-21-22 0,21 22 16,0 0-16,0 0 0,0 0 16,1 0-16,-22 22 0,0-1 15,21 0-15,-21 0 0,0 0 16,0 22-16,0-22 0,0 0 16,0 0-16,0 21 0,-21-20 0,21-1 15,-22 0-15,22 0 0,0 0 0,0 0 16,-21 1-16,21-1 15,0 0-15,0 0 16,0-42 47</inkml:trace>
  <inkml:trace contextRef="#ctx0" brushRef="#br0" timeOffset="3375.37">4254 4255 0,'22'0'15,"-1"0"1,0 0-16,0 0 15,0 0-15,0 0 0,1 0 16,-1 0-16,0 0 16,0 0-16,0 0 0,0 0 15,-21 21 1,0 0 0,-21-21-16,0 21 0,0-21 15,0 21-15,0-21 0,-1 21 0,-20 1 16,21-22-16,0 21 0,0-21 15,-1 21-15,1-21 0,0 0 0,0 0 16,21 21-16,0 0 0,-21-21 16,21 21-1,0 1-15,21-1 16,0-21-16,0 21 16,0 0-16,22-21 0,-22 21 0,0 0 15,21 1-15,-20-1 0,-1 0 16,0 0-16,-21 0 0,0 0 0,0 1 15,0-1-15,0 21 0,0-21 0,0 0 16,0 1-16,-21 20 0,0-21 0,-1 0 16,1 0-16,0 1 0,0-22 0,0 21 15,0 0-15,-1 0 0,1-21 16,21 21-16,-21-21 0,0 0 31,21-21-31,0 0 16,0 0-16,0 0 15,0-22-15,0 1 0,21 0 0</inkml:trace>
  <inkml:trace contextRef="#ctx0" brushRef="#br0" timeOffset="3807.64">4339 3535 0,'-42'0'16,"63"0"15,0 0-31,0 0 16,22 0-16,-22-21 0,21 21 0,0 0 15,-20 0-15,20 0 0,0 0 16,1-21-16,-1 21 0,0 0 16,1 0-16,-1 0 0,-21-22 0,21 22 15,-20 0-15,-1 0 0,0 0 0,-21 22 63,-21-22-63,0 0 0,-1 0 15,22 21-15,-21-21 0,0 0 16,0 0-16</inkml:trace>
  <inkml:trace contextRef="#ctx0" brushRef="#br0" timeOffset="4111.79">4318 3747 0,'21'0'16,"0"0"-1,0 0-15,1 0 0,-1 0 0,0 0 16,21 0-16,-21 0 0,22 0 0,-22 0 15,21 0-15,1 0 16,-22 0-16,21 0 0,-21 0 0,22 0 16,-22 0-16,0-22 0,0 22 0,0 0 15,0 0-15,1 0 0,-44 0 47,1 0-47,0 0 0,0 0 16,0 0-16,0 0 0</inkml:trace>
  <inkml:trace contextRef="#ctx0" brushRef="#br0" timeOffset="4348.66">4318 3895 0,'0'0'0,"0"21"15,-21-21-15,42 0 31,0 0-15,0 0-16,0 0 0,1 0 0,20 0 16,-21 0-16,21 0 0,-20 0 0,20 0 15,-21 0-15,0 0 0,0 0 16,22 0-16,-22 0 0,0 0 16,0 0-16,0-21 0</inkml:trace>
  <inkml:trace contextRef="#ctx0" brushRef="#br0" timeOffset="5123.72">1651 5969 0,'0'0'0,"21"0"0,0-21 15,0 21-15,-21-21 16,22 0-16,-22-1 0,0 1 16,0 0-16,-22 21 15,1-21-15,0 21 16,0 0-16,0 0 0,-22 0 0,22 0 16,-21 0-16,0 21 0,20-21 15,-20 21-15,0 0 0,21 1 0,-22 20 16,1-21-16,21 21 0,0-20 15,-22 20-15,43 0 0,-21 1 16,21-22-16,0 21 0,0 0 16,0 1-16,0-1 0,0-21 0,21 22 15,-21-1-15,21-21 0,1 21 16,-1-20-16,-21-1 0,21 0 0,0 0 16,21 0-16,-20-21 0,-1 0 15,21 0-15,-21 0 0,22 0 0,-22 0 16,21 0-16,0 0 0,-20-21 0,20 0 15,-21 0-15</inkml:trace>
  <inkml:trace contextRef="#ctx0" brushRef="#br0" timeOffset="5871.39">1947 6223 0,'0'0'0,"0"-42"16,0 21-16,0-1 0,-21 1 15,0 21-15,0 0 0,0 0 16,-1 0-16,1 21 0,0-21 15,0 22-15,0-1 0,0 0 0,21 21 16,-22-21-16,1 22 0,21-22 16,0 21-16,0-21 0,0 22 0,0-22 15,0 0-15,0 0 0,0 0 0,0 1 16,0-1-16,21-21 16,1 0-16,-1 0 0,0 0 0,0 0 15,0 0 1,0 0-16,1-21 0,-1-1 0,0 1 15,0 0-15,-21 0 0,21-21 0,-21 20 16,21 1-16,-21-21 0,0 21 16,0-22-16,0 22 0,22 0 0,-22 0 15,0 0-15,0 0 0,0-1 16,0 44 0,0-1-1,0 0-15,0 0 16,0 0-16,0 0 0,0 22 0,0-22 15,0 0-15,0 21 0,0-20 16,0-1-16,0 0 0,0 0 16,0 0-16,21 0 0,-21 1 0,21-22 15,0 21-15,0-21 16,0 0-16,1 0 0,-1 0 16,0-21-16,21 21 0,-21-22 0,1 1 15,20 0-15,-21 0 0,0-21 16,0 20-16,22-20 0,-22 21 0,0-21 15,0 20-15,-21-20 0,21 0 16,1-1-16,-22 1 0,21 0 0,-21-1 16,0 1-16,0 0 0,21-1 0,-21 22 15,0 0-15,0 0 0,0 0 16,0 42 0,0 0-16,0 0 15,0 22-15,-21-22 0,21 21 16,-21 0-16,21 1 0,0-1 0,-22 0 15,22 1-15,-21-1 0,21-21 16,-21 22-16,21-1 0,0 0 0,0-21 16,0 1-16,0 20 0,0-21 0,0 0 15,0 0-15,0 1 16,21-22-16,0 0 16,1 0-16,-1 0 15,0-22 1,0 1-16,-21 0 0,0 0 0,0 0 15,21 0-15,-21-22 0</inkml:trace>
  <inkml:trace contextRef="#ctx0" brushRef="#br0" timeOffset="6055.35">2371 6244 0,'-22'0'16,"1"0"-16,21-21 15,21 21-15,1 0 16,-1 0-16,0 0 15,0-21-15,0 21 0,0 0 0,1 0 16,-1 0-16,0-21 0,21 21 16,-21 0-16,1 0 15,-1 0-15,0 0 0,-21-21 0,21 21 16</inkml:trace>
  <inkml:trace contextRef="#ctx0" brushRef="#br0" timeOffset="6799.66">3090 6054 0,'0'0'15,"-21"0"1,0 0-16,0 0 16,0 0-16,-1 0 0,1 21 15,0-21-15,0 21 0,21 0 16,-21 0-16,0 1 0,-1 20 0,22-21 15,0 0-15,0 0 0,0 22 16,0-22-16,0 0 0,0 0 0,0 0 16,0 1-16,0-1 0,22 0 0,-22 0 15,21-21-15,21 0 0,-21 21 16,0-21-16,1 0 0,20 0 0,-21 0 16,21-21-16,1 0 0,-22 21 15,21-21-15,1 0 0,-22-1 0,21-20 16,-21 21-16,22-21 0,-22 20 15,0-20-15,0 0 0,-21-1 0,0 1 16,0 0-16,0-1 0,0-20 0,0 21 16,0-1-16,0 22 0,0 0 15,0 0-15,0 0 0,0-1 0,0 44 16,-21-1 0,21 21-16,0-21 0,0 22 15,0-22-15,0 21 0,-21 0 0,21 1 16,0-22-16,0 21 0,-21 1 0,21-1 15,0-21-15,0 21 16,0-20-16,-22 20 0,22-21 0,-21 21 16,21-20-16,0-1 0,0 0 0,-21 0 15,21 0-15,0 0 16,0-42 15,0 0-31,0 0 0,0 0 16,0 0-16,21-22 0,0 22 0,1-21 15,-1 21-15,0-22 0,0 22 0,21-21 16,-20 21-16,20-1 0,-21 22 16,21-21-16,-20 21 0,20 0 0,-21 0 15,21 0-15,-20 21 0,-1-21 16,-21 22-16,21-1 0,-21 0 0,0 21 16,21-21-16,-21 1 0,0-1 15,0 0-15,0 0 0,0 0 0,0 22 16,-21-43-16,0 21 0,21 0 0,-21 0 15,21 0-15,-22-21 16,1 0-16,21-21 31,0 0-31,0 0 0</inkml:trace>
  <inkml:trace contextRef="#ctx0" brushRef="#br0" timeOffset="7400.32">4445 6033 0,'0'0'0,"21"-22"0,0 1 15,-21 0-15,0 0 16,-21 21 0,0 0-16,0 0 0,0 0 0,-1 0 15,-20 0-15,21 21 0,-21 0 0,20-21 16,1 21-16,-21 1 0,21-22 15,0 21-15,21 0 0,0 0 16,21-21 15,0 0-31,0 0 16,0 0-16,0 0 0,1 21 0,-1-21 16,0 0-16,0 0 0,0 21 0,-21 1 15,21-22-15,-21 21 0,0 0 16,0 0-16,0 0 15,0 0-15,-21-21 0,0 22 16,0-22-16,0 21 0,0 0 0,-1 0 16,1-21-16,0 0 15,0 21-15,42 0 78,0 1-78,-21-1 0,0 0 16,0 0-16,0 0 0,0 0 16,0 1-16,0-1 0,-21 0 0,0 0 15,21 21-15,-21-20 0,21-1 0,0 0 16,-21-21-16,21 21 0,0 0 0,0 0 16,21-21 15,0 0-31,0 0 15,0 0-15,-21-21 0,0 0 16,21 0-16,1 0 16</inkml:trace>
  <inkml:trace contextRef="#ctx0" brushRef="#br0" timeOffset="7956.07">3598 7345 0,'-21'-21'0,"42"21"32,0 0-32,1 0 15,-1-21-15,21 21 0,0 0 0,1 0 16,-1 0-16,22 0 0,-22 0 16,0 0-16,22 0 0,-22 0 0,0 0 15,1 0-15,20 0 0,-42 0 16,22 0-16,-1 0 0,-21 0 15,22 0-15,-22 0 0,0 0 0,-42 0 32,0 0-17,-1 21-15,1-21 0,0 0 16,-21 0-16,-1 0 0,22 21 0,-21-21 16,0 0-16,-1 21 0,1 0 0</inkml:trace>
  <inkml:trace contextRef="#ctx0" brushRef="#br0" timeOffset="8251.91">3323 7641 0,'0'0'0,"21"0"16,0 0-16,1 0 0,-1 0 0,21 0 15,-21 0-15,22 0 0,-1 0 16,0 0-16,22 0 0,-22 0 0,0 0 15,22 0-15,-22 0 0,1 0 0,-1 0 16,0 0-16,1 0 0,-1-21 16,0 21-16,-21 0 0,22 0 15,-22 0-15,0 0 0,0 0 0,-21-21 16,21 21-16,-42 0 31,0 0-15,0 0-16,0 0 0,-22 0 15,22 0-15,-21 0 0,0 0 0</inkml:trace>
  <inkml:trace contextRef="#ctx0" brushRef="#br0" timeOffset="8484.2">3450 7768 0,'0'0'0,"-21"21"0,0-21 0,0 22 16,-1-22-16,22 21 15,22-21 1,-1 0-16,21 0 15,-21 0-15,22 0 0,-1 0 16,0 0-16,22 0 0,-22 0 0,22 0 16,-22 0-16,0 0 0,22 0 0,-22 0 15,0 0-15,1 0 0,-1-21 0,-21 21 16,22 0-16,-22 0 0,0 0 16,0 0-16,0 0 0,0 0 0,1 0 15,-22 21 1,0 0-16</inkml:trace>
  <inkml:trace contextRef="#ctx0" brushRef="#br0" timeOffset="9251.65">4022 8975 0,'0'0'0,"0"-21"0,0-1 16,0 1-16,0 0 0,0 0 16,21 0-16,0 0 15,0 21-15,0 0 0,0-22 16,22 22-16,-22 0 0,0 0 0,21 0 16,-20 0-16,-1 0 15,0 0-15,0 0 0,0 0 0,-21 22 16,0-1-16,0 0 0,0 0 15,-21-21-15,0 21 0,-21 0 0,20 1 16,-20-1-16,21 0 0,-21 0 16,20 0-16,-20-21 0,21 21 0,-21 1 15,20-22-15,1 21 0,0 0 0,0-21 16,0 0-16,21 21 31,0 0-15,21-21-1,0 21-15,0-21 0,-21 22 16,21-1-16,-21 0 0,22-21 16,-1 21-16,-21 0 0,0 0 0,21 1 15,-21-1-15,21 0 0,-21 0 16,0 0-16,0 0 0,21 1 0,-21-1 16,0 0-16,0 0 0,0 21 0,0-20 15,21-22-15,-21 21 0,0 0 0,0 0 16,0 0-16,0 0 15,0 1-15,-21-22 0,21 21 0,-21-21 16,21 21-16,-21-21 0,0 21 16,0-21-16,-1 0 0,22 21 0,-21-21 15,0 0-15,0 0 16,21 21-16,-21-21 16,21-21 15,0 0-16,0 0-15,0 0 0,0 0 0</inkml:trace>
  <inkml:trace contextRef="#ctx0" brushRef="#br0" timeOffset="10477.12">8403 1439 0,'0'-21'16,"0"0"-16,21 21 16,-21-21-16,0 0 15,21 21-15,-21-21 16,0-1 0,0 1-16,0 42 62,0 1-62,0-1 16,-21 0-16,0 21 0,0-21 15,21 1-15,-21 20 0,0 0 0,21 1 16,-22 20-16,1-21 0,21 22 16,0-22-16,-21 1 0,21 20 0,-21-21 15,21 1-15,0-1 0,0 0 16,0-20-16,0 20 0,0-21 0,0 0 15,0 0-15,21 1 0,-21-1 16,21 0-16,0-21 16,1 0-16,-1 0 15,0 0-15,0 0 0,0-21 16,0 21-16,-21-21 16,0-1-16,22 1 0,-22 0 15,0 0-15,0 0 16</inkml:trace>
  <inkml:trace contextRef="#ctx0" brushRef="#br0" timeOffset="10697">8213 1947 0,'0'0'0,"-22"0"0,22-21 31,0 0-31,22 21 0,-1-21 15,0 21-15,0-21 0,0 0 0,0 21 16,22-22-16,-22 1 0,0 21 16,0-21-16,22 21 0,-22 0 0,0 0 15,0-21-15,0 21 0,0 0 16,1 0-16,-22-21 0,21 21 16,0 0-16</inkml:trace>
  <inkml:trace contextRef="#ctx0" brushRef="#br0" timeOffset="11145.95">8911 1778 0,'0'-21'16,"0"0"-16,0 0 15,21-1 1,0 1-1,1 21-15,-1 0 16,0 21-16,0 1 0,0-22 16,0 21-16,1 0 0,-22 0 0,21 0 15,-21 22-15,21-22 0,-21 0 16,21 21-16,-21-21 0,0 22 0,0-22 16,0 0-16,0 0 0,0 0 0,0 1 15,0-1-15,-21 0 0,0-21 31,21-21 1,0 0-32,0-1 0,0 1 15,0 0-15,21 0 0,-21 0 16,21-22-16,-21 22 0,0-21 0,21 21 16,0-22-16,-21 1 0,0 21 0,22 0 15,-1 0-15,-21-1 0,21 1 16,0 21-1,0 0 1,0 21-16</inkml:trace>
  <inkml:trace contextRef="#ctx0" brushRef="#br0" timeOffset="11903.51">9588 1757 0,'0'21'0,"0"0"0,0 0 0,0 1 16,0-1-16,0 0 0,-21-21 0,21 21 15,0 0-15,0 0 0,0 1 16,21-22-16,1 0 16,-1 0-16,0 0 15,0 0-15,0 0 0,0 0 0,1 0 16,-1-22-16,0 1 0,0 21 16,21-21-16,-20 0 0,-1 21 0,0-21 15,-21 0-15,21-1 0,0 1 0,-21 0 16,0 0-16,0 0 0,0 0 0,21 21 15,-21-22-15,0 1 16,0 0-16,0 42 47,0 0-47,0 1 0,0-1 16,0 0-16,-21 21 0,21-21 0,0 1 15,0 20-15,0 0 0,0-21 0,0 22 16,0-1-16,-21 0 0,21 1 15,0-1-15,0 0 0,0 1 0,0-1 16,0 0-16,0 22 0,0-22 0,0 22 16,0-22-16,0 0 0,0 22 0,0-22 15,21 1-15,-21-1 0,0 21 16,0-20-16,0-1 0,0 0 0,0 1 16,-21-1-16,0 0 0,0 1 15,0-1-15,-1-21 0,1 22 0,0-22 16,0-21-16,0 21 0,-22 0 0,22-21 15,0 0-15,0 0 0,-21 0 0,20-21 16,1 0-16,0 0 0,21-1 0,0-20 16,-21 21-16,21-21 0,0-22 0,0 22 15,0-22-15,0 22 0,21-22 16,0-20-16,0 20 0,1 1 0,-1-1 16,0 22-16,0-22 0,0 22 0,22 0 15,-22-1-15,0 1 0,0 21 16,0 0-16,0-22 0,1 22 15,20 0-15,-21 0 0,0 0 0,0 0 16,22-1-16,-22-20 0,21 21 0,1 0 16,-1 0-16,0-22 0</inkml:trace>
  <inkml:trace contextRef="#ctx0" brushRef="#br0" timeOffset="12855.3">11049 1736 0,'-21'0'31,"0"0"-31,-1 0 0,1 0 16,0 0-16,0 21 0,21 0 15,-21-21-15,0 21 0,-1-21 16,1 21-16,0 1 0,0-1 16,0 0-16,21 0 0,0 0 15,-21-21-15,21 21 32,21-21-17,0 0-15,0 0 0,0 22 16,0-22-16,1 0 0,-1 21 15,0-21 1,0 21-16,-21 0 0,21-21 16,-21 21-16,21-21 0,-21 21 15,0 1-15,-21-1 16,0-21-16,0 0 16,21 21-16,-21-21 0,0 0 0,-1 0 15,1 0-15,42 0 63,1 0-63,-1 0 0,0 0 15,0 0-15,0 21 16,-21 0-16,0 0 16,0 1-16,0-1 0,0 0 15,0 0-15,0 0 0,0 22 0,-21-22 16,0 21-16,0-21 0,0 0 0,21 1 15,-22 20-15,22-21 0,-21 0 0,21 0 16,0 1-16,0-1 16,21-21-1,1 0-15,-1 0 0,0 0 16,0 0-16,0 0 0,0 0 0,1 0 16,-1 0-16,0 0 0,-21-21 15,0-1-15,21 22 16</inkml:trace>
  <inkml:trace contextRef="#ctx0" brushRef="#br0" timeOffset="13420.48">10774 3048 0,'0'0'0,"21"0"47,21 0-47,-21 0 0,22 0 0,-22 0 16,21 0-16,1 0 0,-1 0 16,0 0-16,1 0 0,-1 0 0,0-21 15,1 21-15,-1 0 0,-21 0 16,21 0-16,-20 0 0,-1 0 0,0 0 15,-42 0 17,0 0-32,-1 0 0,1 0 15,-21 0-15,21 0 0</inkml:trace>
  <inkml:trace contextRef="#ctx0" brushRef="#br0" timeOffset="13684.1">10689 3239 0,'0'0'0,"0"21"0,21-21 31,0 21-31,1-21 0,-1 0 16,0 0-16,21 0 0,-21 0 16,1 0-16,20 0 0,0 0 0,1 0 15,-1 0-15,-21 0 0,21 0 0,1 0 16,-1 0-16,-21 0 0,22 0 0,-22-21 15,0 21-15,0 0 0,0 0 16,-42 0 15,0 0-31,-21 0 0,20 0 16,1 0-16</inkml:trace>
  <inkml:trace contextRef="#ctx0" brushRef="#br0" timeOffset="13930.47">10689 3471 0,'0'0'0,"0"22"0,-21-1 0,21 0 15,21-21 1,0 0-16,0 0 16,1 0-16,-1 0 0,21 0 0,-21 0 15,22 0-15,-1 0 0,-21 0 16,21 0-16,1 0 0,-1 0 0,0 0 15,1 0-15,-1 0 0,-21 0 0,0 0 16,22 0-16,-22 0 0,0 0 16,-21-21-16,21 21 0,0 0 15,1 0-15</inkml:trace>
  <inkml:trace contextRef="#ctx0" brushRef="#br0" timeOffset="14572.11">8848 4614 0,'0'0'0,"0"-21"0,21 0 0,-21 0 0,0 0 15,0 0-15,0-1 16,-21 1-16,-1 21 0,1 0 15,0-21-15,0 21 0,0 0 16,-22 0-16,22 0 0,-21 21 0,0-21 16,20 21-16,-20 1 0,21-1 0,-21 0 15,20 21-15,1-21 0,0 22 16,0-1-16,0 0 0,0 22 0,21-22 16,0 1-16,0 20 0,0-21 0,0 1 15,0-1-15,0 0 0,0 1 0,0-22 16,21 21-16,0-21 0,0 1 15,0-1-15,0 0 0,1 0 0,-1-21 16,21 21-16,-21-21 0,0 0 0,22 0 16,-1 0-16,-21 0 0,22 0 15,-22 0-15,21 0 0,-21-21 0,22 21 16,-22-21-16,0 0 0,21 21 16,-21-21-16</inkml:trace>
  <inkml:trace contextRef="#ctx0" brushRef="#br0" timeOffset="15295.73">9102 5038 0,'0'0'15,"0"-43"-15,0 22 16,-22 21 0,1 0-16,0 0 0,0 0 15,0 0-15,0 21 0,-1-21 0,22 22 16,-21-1-16,21 0 0,-21 0 0,21 0 16,0 0-16,0 1 15,0-1-15,0 0 0,0 0 16,0 0-16,0 0 0,21-21 15,0 0-15,1 0 16,-1 0-16,0 0 16,0 0-16,0 0 0,0 0 15,1-21-15,-1 0 0,0 0 16,-21 0-16,21 0 16,-21-1-16,21 1 0,-21 0 0,21 0 15,-21 0-15,0 0 16,0 42 15,0 0-31,0 0 0,0 0 16,0 0-16,0 1 15,0-1-15,0 0 0,0 0 0,0 0 16,0 0-16,0 1 0,0-1 0,0 0 16,0 0-16,22 0 15,-1-21-15,0 0 16,0 0-16,0 0 15,0 0-15,1-21 0,-1 0 16,0 21-16,0-21 0,0 0 0,0-1 16,22 1-16,-22 0 0,0 0 0,0-21 15,0 20-15,1-20 0,-1 21 0,0-21 16,0-1-16,-21 1 0,21 0 16,-21-1-16,0 22 0,0-21 0,0-1 15,21 22-15,-21 0 0,0 0 0,0 0 16,0 0-16,0 42 31,0 0-31,0 0 0,0 0 0,0 22 16,-21-22-16,21 21 0,0 0 0,0 1 15,-21-1-15,21 0 0,-21 1 16,21-22-16,-21 21 0,21-21 0,0 22 16,0-22-16,0 0 0,0 0 15,0 0-15,0 1 0,0-1 16,21-21-16,0 0 15,0 0-15,0 0 0,1 0 16,-1 0-16,-21-21 0,21-1 16,0 1-16,0 0 15,-21 0-15,0 0 0</inkml:trace>
  <inkml:trace contextRef="#ctx0" brushRef="#br0" timeOffset="15487.62">9694 4995 0,'-21'0'16,"42"0"15,0 0-31,1 0 0,-1 0 16,0 0-16,0 0 0,0 0 16,0 0-16,1 0 0,-1 0 0,0 0 15,-21-21-15,21 21 0,0 0 16,0 0-16,-21-21 0,22 21 0</inkml:trace>
  <inkml:trace contextRef="#ctx0" brushRef="#br0" timeOffset="16276.18">10414 4847 0,'0'0'15,"-42"0"1,20 0-16,1 0 0,0 0 0,0 0 16,0 0-16,0 0 0,21 21 15,-22 1-15,22-1 0,-21 0 0,0 0 16,21 0-16,0 22 0,0-22 16,0 0-16,0 21 0,-21-21 0,21 1 15,0-1-15,0 0 0,0 0 16,0 0-16,0 0 0,0 1 15,21-1-15,0-21 0,0 0 0,22 0 16,-22 0-16,0 0 0,0 0 16,22 0-16,-22 0 0,21-21 0,-21 21 15,0-22-15,22 22 0,-22-21 16,0 0-16,0 0 0,0 0 16,1 0-16,-1-1 0,-21-20 0,21 21 0,-21-21 15,21 20-15,-21-20 0,0 0 0,0 21 16,0-22-16,0 1 0,0 21 15,0 0-15,0-22 0,0 22 16,0 0-16,0 42 31,0 0-31,0 0 0,0 1 16,0 20-16,0-21 0,0 21 0,0-20 16,-21 20-16,21-21 0,0 21 15,-21-20-15,21 20 0,0-21 0,0 21 16,-21-20-16,21-1 0,-22 0 0,22 0 15,0 0-15,0 0 0,-21-21 16,21 22-16,0-44 47,0 1-31,0 0-16,0 0 0,0 0 15,21 0-15,-21-1 0,22-20 0,-1 21 16,0 0-16,0 0 0,21-22 15,-20 22-15,-1 21 0,0-21 0,0 0 16,0 21-16,0 0 0,1 0 0,-1 0 16,0 21-16,0 0 0,-21 0 15,0 0-15,21 1 0,-21-1 0,0 0 16,0 21-16,0-21 16,0 1-16,0-1 0,0 0 0,0 0 15,-21 0-15,0 0 0,21 1 16,-21-22-16,0 21 0,21 0 0,-22-21 15,22 21-15,-21-21 16,21-21 0</inkml:trace>
  <inkml:trace contextRef="#ctx0" brushRef="#br0" timeOffset="18880.84">11917 4763 0,'0'0'0,"21"0"16,0 0-16,0-22 16,0 22-16,-21-21 0,22 0 15,-1 21-15,-21-21 16,0 0 15,-21 21-31,-1 0 0,1 0 16,0 0-16,0 0 0,0 0 0,0 21 15,-1-21-15,1 21 0,0-21 0,0 21 16,0-21-16,21 21 0,-21 1 16,-1-22-16,22 21 15,0 0 1,22-21 15,-1 0-31,-21 21 16,21-21-16,0 21 0,0 0 15,-21 1-15,21-1 0,-21 0 16,22-21-16,-22 21 0,0 0 0,0 0 16,0 1-16,0-1 0,0 0 15,0 0-15,-22 0 0,1-21 0,0 21 16,0 1-16,0-22 0,0 21 0,-1-21 15,1 0-15,0 21 0,0-21 0,0 0 16,21-21 31,0 0-31,21 21-16,0 0 0,0 0 15,-21 21 1,0 0-1,0 0-15,0 0 0,0 0 0,0 1 16,0-1-16,0 0 0,0 21 0,0-21 16,0 1-16,0-1 0,0 0 0,-21 0 15,21 0-15,0 0 16,0 1-16,0-1 0,0 0 31,21-21 0,-21-21-15</inkml:trace>
  <inkml:trace contextRef="#ctx0" brushRef="#br0" timeOffset="19432.27">11409 6223 0,'-64'0'16,"43"-21"-1,0 21 1,21-21-1,21 21 1,0 0-16,22 0 0,-22 0 0,21 0 16,0 0-16,1 0 0,-1-21 0,0 21 15,1 0-15,-1 0 0,0 0 16,1 0-16,-1 0 0,22 0 0,-43 0 16,21 0-16,0-22 0,-20 22 0,20 0 15,-21 0-15,0 0 0,-42 0 47,0 0-47,0 0 0,0 0 16,-1 0-16,-20 0 0,21 0 0,0 0 15,-22 0-15,22 0 0,-21 22 0,21-22 16,-22 0-16</inkml:trace>
  <inkml:trace contextRef="#ctx0" brushRef="#br0" timeOffset="19684.13">11324 6329 0,'0'0'0,"-21"21"0,0 21 16,21-20-16,0-1 16,21-21-1,0 0-15,21 0 0,-20 0 16,20 0-16,-21 0 0,21 0 0,1 0 16,-1 0-16,0 0 0,1 0 0,-22-21 15,21 21-15,1 0 0,-1 0 0,0 0 16,-21 0-16,1 0 0,20 0 15,-21 0-15,-42 0 32,0 0-32,0 0 15,-1 0-15,1 0 0,0 0 0,0 0 16,-21 0-16</inkml:trace>
  <inkml:trace contextRef="#ctx0" brushRef="#br0" timeOffset="19968.02">11261 6625 0,'0'0'0,"0"21"0,-43-21 16,43 22-16,21-22 31,1 0-31,-1 0 0,0 0 0,21 0 16,-21 0-16,22 0 0,-1 0 15,0 0-15,-20-22 0,20 22 0,0 0 0,1 0 16,-1 0-16,-21 0 0,21-21 0,1 21 15,-22 0-15,0 0 0,0 0 16,0 0-16,1 0 0,-44 0 63,1 0-63,0 0 15,0 0-15</inkml:trace>
  <inkml:trace contextRef="#ctx0" brushRef="#br0" timeOffset="20780.02">11599 7049 0,'21'-22'31,"1"1"-16,-1 21-15,0 0 0,-21-21 16,21 21-16,0 0 0,0 0 16,1 0-1,-1 0 1,-21 21 15,-21 0-31,21 1 0,-22-22 16,1 21-16,0 0 0,0-21 0,0 21 15,0 0-15,-1 0 0,1-21 0,0 22 16,21-1-16,-21-21 16,21 21-1,21-21 1,0 0-16,0 0 16,1 0-16,-1 0 0,0 0 15,0 0-15,-21 21 16,0 0-1,0 0-15,0 1 16,0-1 0,0 0-16,0 0 0,0 0 15,0 0-15,0 1 0,0-1 0,0 0 16,0 0-16,0 0 0,0 0 16,0 1-16,0-1 0,0 0 15,0 0-15,0 0 16,-21 0-16,0-21 15,0 0-15,21 22 0,-22-22 16,1 0-16,0 0 0,0 0 0,0 0 16,0 0-16,-1 0 15,1 0-15,0 0 16,21 21 46,-21-21-30,21 21-32</inkml:trace>
  <inkml:trace contextRef="#ctx0" brushRef="#br0" timeOffset="20993.91">11451 7747 0,'0'0'0,"21"0"16,-21 21 15,0 0 47</inkml:trace>
  <inkml:trace contextRef="#ctx0" brushRef="#br0" timeOffset="24084">9059 9779 0,'0'0'0,"21"-21"16,1 21-16,-1-21 0,-21 0 15,21-1-15,0 22 0,-21-21 16,0 0-16,21 0 0,-21 0 16,0 0-16,0-1 15,0 1-15,0 0 16,-21 21 15,21 21-31,-21 0 0,21 1 16,0-1-16,-21 0 0,21 21 0,-21 1 15,21-22-15,0 21 0,0 22 0,-22-22 16,22 0-16,-21 1 0,21-1 0,0 0 16,0 1-16,0-1 0,0-21 0,0 21 15,0-20-15,0 20 0,0-21 16,0 0-16,0 0 0,0 1 15,0-1-15,0 0 0,21 0 0,1-21 16,-1 0-16,0 0 16,0 0-1,0-21-15,0 0 16,-21 0-16,0-1 0,0 1 16,0 0-16,0 0 0,0 0 15</inkml:trace>
  <inkml:trace contextRef="#ctx0" brushRef="#br0" timeOffset="24288.08">8890 10097 0,'0'0'0,"21"0"31,0 0-31,0 0 16,1-22-16,-1 22 15,0 0-15,21 0 0,-21 0 0,1 0 16,-1 0-16,0 0 0,0-21 0,0 21 15,0 0-15,1 0 0,-1 0 0,21 0 16,-21 0-16,0 0 0,1-21 0,-1 21 16,0 0-16,0 0 15</inkml:trace>
  <inkml:trace contextRef="#ctx0" brushRef="#br0" timeOffset="24707.36">9567 9970 0,'0'-22'16,"0"1"0,21 21-1,1 0-15,-1 0 16,0 0-16,0 0 16,0 21-16,0 1 0,1-1 0,-1 0 15,0 0-15,-21 0 0,21 0 0,0 1 16,0-1-16,-21 0 0,0 21 0,0-21 15,22 1-15,-22-1 0,0 0 16,0 0-16,0 0 0,0 0 16,-22-21-16,22 22 0,-21-1 0,21 0 15,-21-21 1,21-21 0,0 0-16,0-1 0,0 1 15,0 0-15,0-21 0,0 21 16,0-1-16,21 1 0,0-21 0,-21 21 15,0 0-15,22-22 0,-1 22 0,-21 0 16,0 0-16,21 0 0,0 21 0,-21-22 16,21 22-16,0 0 15,1 0 1,-1 0-16,0 0 16,0 0-16</inkml:trace>
  <inkml:trace contextRef="#ctx0" brushRef="#br0" timeOffset="25332">10266 9948 0,'0'22'16,"0"-1"-16,-21 0 0,-1 0 15,22 0-15,0 0 0,0 1 16,0-1-16,0 0 15,0 0-15,0 0 0,0 0 16,0 1-16,22-22 16,-1 0-16,0 0 0,0 0 15,0 0-15,0 0 0,22 0 16,-22 0-16,0 0 0,21-22 0,-20 22 16,-1-21-16,0 0 0,0 21 0,0-21 15,0 0-15,1 0 0,-22-1 16,21 22-16,-21-21 0,0 0 15,0 0-15,0 0 0,0 0 0,0-1 16,0 44 15,0-1-31,0 21 16,0-21-16,0 0 0,0 1 16,-21 20-16,21-21 0,0 21 0,0-20 15,0 20-15,-22 0 0,22 1 0,0-1 16,0 0-16,0 1 0,0-1 0,0 21 15,0-20-15,0-1 0,0 0 0,0 1 16,0 20-16,0-20 0,0-1 16,0 0-16,-21 1 0,21-22 0,-21 21 15,0 0-15,0 1 0,21-22 0,-21 0 16,-1 21-16,1-42 0,0 22 0,21-1 16,-21-21-16,0-21 15,21-1-15,0 1 16,0 0-16,0-21 0,0-1 0,0 1 15,21 0-15,0-1 0,-21-20 0,21 21 16,0-22-16,1 1 0,-1-1 16,0 1-16,0-1 0,0 1 0,-21 20 15,21 1-15,1-22 0,20 22 0,-21 21 16,0-21-16,0 20 0,22-20 0,-22 21 16,0-21-16,21 20 0,-20-20 15</inkml:trace>
  <inkml:trace contextRef="#ctx0" brushRef="#br0" timeOffset="25912.86">11578 9737 0,'0'0'0,"21"-21"15,-21-1 1,-21 22-1,0 0-15,0 0 0,0 0 16,-1 0-16,-20 22 0,21-22 0,0 21 16,0-21-16,-1 0 0,1 21 0,0 0 15,21 0 1,21-21 0,0 0-16,1 0 15,-1 0-15,21 0 0,-21 0 0,0 0 16,-21 21-16,22-21 0,-1 22 0,0-1 15,-21 0-15,0 0 0,0 0 16,0 0-16,0 1 16,0-1-16,-21 0 0,21 0 0,-21-21 15,-1 21-15,1 0 0,0-21 16,0 22-16,0-22 0,0 0 0,21 21 16,-22-21-16,22-21 46,22 21-46,-1 0 0,0 0 16,-21 21 0,0 0-16,0 0 0,0 0 15,0 0-15,0 1 0,0-1 0,0 0 16,0 0-16,0 0 0,0 0 0,0 1 16,0-1-16,-21 0 15,21 0-15,0 0 0,0 0 16,0 1-16,0-1 15,21-21 17,-21-21-32,21 21 15</inkml:trace>
  <inkml:trace contextRef="#ctx0" brushRef="#br0" timeOffset="26291.53">11028 10753 0,'0'0'0,"-21"0"15,42 0 1,0 0-16,0 0 0,21 21 16,-20-21-16,20 0 0,0 0 0,1 0 15,20 0-15,-21 0 0,1 0 16,-1 0-16,0 0 0,1 0 0,-1 0 16,0 0-16,1 0 0,-1 0 15,-21 0-15,22 0 0,-22 0 0,0 0 16,0 0-16,-42 0 31,0 0-15,0 0-16,-1 21 0,-20-21 0,21 0 15,-43 21-15</inkml:trace>
  <inkml:trace contextRef="#ctx0" brushRef="#br0" timeOffset="26612.38">10964 11007 0,'0'0'0,"-21"21"15,0-21-15,0 0 0,0 21 0,-1-21 16,22 21 0,22-21-1,-1 0-15,0 0 16,0 0-16,21 0 0,-20 0 16,20 0-16,0 0 0,1 0 0,-1 0 15,21 0-15,-20 0 0,-1 0 0,0 0 16,1 0-16,-1 0 0,0 0 0,1 0 15,-22 0-15,21 0 0,-21 0 0,1 0 16,-1 0-16,0 0 0,0 0 16,0 0-16,-21-21 15,21 21 1,-42 0 0,0 0-1,0 0-15,-21 0 0,20 0 16,-20 0-16,21 0 0,-21 0 0</inkml:trace>
  <inkml:trace contextRef="#ctx0" brushRef="#br0" timeOffset="26852.24">10943 11197 0,'0'0'0,"0"43"16,0-22 0,21-21-1,0 0-15,1 0 0,20 21 0,0-21 16,1 0-16,-22 0 0,42 0 0,-20 0 15,-1 0-15,0 0 0,1 0 0,-1 0 16,0 0-16,1 0 0,-1 0 0,0-21 16,-21 21-16,22 0 0,-22 0 0,0 0 15,0 0-15,0 0 16</inkml:trace>
  <inkml:trace contextRef="#ctx0" brushRef="#br0" timeOffset="27492.09">11303 11684 0,'0'0'0,"-21"21"0,0-21 15,-1 0 1,1 0 62,0 0-62,0 0-1,0 0-15,0 0 16,42 0 31,0 0-32,0 0-15,0 0 0,22 0 0,-22 0 16,0 0-16,21 0 0,-21 0 0,22-21 16,-22 21-16,0 0 0,0 0 15,22 0-15,-22 0 0,0-21 16,0 21-16,0 0 0,0 0 15,1 0 1,-44 0 78,1 0-79,0 0-15</inkml:trace>
  <inkml:trace contextRef="#ctx0" brushRef="#br0" timeOffset="28043.78">11282 11790 0,'0'0'0,"0"21"15,21-21 32,0 0-47,0 0 0,0-21 16,1 21-16,-1-21 0,0 21 16,0-21-16,0 21 15,0 0-15,-21 21 47,0 0-47,-21-21 16,0 21-16,21 0 15,0 0-15,-21-21 16,42 0 31,-21 22 0,0-1-47,21-21 15,-21 21-15,0 0 0,0 0 16,0 0-16,0 1 0,0-1 16,0 0-16,21-21 0,-21 21 15,0 0-15,0 0 16,0 1-1,0-1 1,0 0-16,-21 0 16,0-21-1,0 0-15</inkml:trace>
  <inkml:trace contextRef="#ctx0" brushRef="#br0" timeOffset="29352.12">8805 13018 0,'0'0'0,"0"-22"0,0-20 15,0 21-15,0 0 16,0 0-16,-21-1 16,0 22-16,21-21 0,-21 21 0,0 0 15,-1 0-15,1 0 0,0 0 0,0 0 16,0 0-16,0 0 0,-1 21 0,1 1 15,-21-1-15,21 0 0,0 21 16,-1 1-16,1-22 0,0 21 16,21 0-16,-21 1 0,0 20 0,21-20 15,-21-1-15,21 0 0,0 1 0,0 20 16,0-21-16,0 1 0,0-1 0,0 0 16,0 1-16,0-22 0,0 21 15,21-21-15,0 1 0,-21-1 0,21 0 16,0 0-16,0-21 0,1 0 0,20 21 15,-21-21-15,0 0 0,22 0 0,-1 0 16,-21-21-16,21 0 0,-20 0 0,20 21 16,-21-21-16,21-22 0,-20 22 15,-1 0-15,0 0 0,0 0 0,-21-22 16,0 22-16,0 0 0,0-21 16,0 20-16,0 1 0,-21 0 0,0 0 15,0 21-15,21-21 0,-22 21 0,1 0 16,0 0-16,0 0 0,0 0 15,0 21-15,21 0 0,-22 0 16,1 0-16,21 1 0,-21-1 0,21 0 16,0 0-16,0 21 0,0-20 0,0-1 15,0 0-15,0 21 0,0-21 0,0 1 16,0-1-16,21 0 0,0-21 16,1 0-16,-1 0 15,0 0-15,0 0 0,0 0 16,-21-21-16,21 21 0,1-21 15,-1-1-15,-21 1 0,21 0 0,-21 0 16,21 0-16,-21 0 0,0-1 0,0 1 16,0 0-16,0-21 0,0 21 15,0-1-15,21 22 0,-21-21 0,0 0 16,21 42 0,-21 0-16,0 1 15,0-1-15,0 0 0,0 0 0,0 0 16,0 22-16,0-22 0,22 0 15,-22 21-15,21-21 0,-21 1 0,21 20 16,0-21-16,-21 0 0,21 0 0,0 1 16,1-1-16,-1-21 15,0 0-15,0 0 0,0 0 0,0 0 16,1 0-16,-1 0 0,0 0 16,0-21-16,21-1 0,-20 1 0,-1 0 15,0 0-15,-21 0 0,21-22 0,0 22 16,0-21-16,1 0 0,-1-1 0,-21 1 15,0 0-15,21-1 0,-21 1 0,0 0 16,0-1-16,0 22 0,0-21 0,0 21 16,0-1-16,0 1 15,0 0-15,0 42 32,0 0-32,0 1 0,0-1 0,0 0 15,0 0-15,0 21 0,0-20 0,0 20 16,-21 0-16,21-21 0,0 22 15,0-1-15,0-21 0,0 22 0,0-22 16,0 21-16,0-21 0,0 0 0,0 1 16,0-1-16,0 0 0,0 0 0,0 0 15,21-21 17,-21-21-17,0 0-15,0 0 16</inkml:trace>
  <inkml:trace contextRef="#ctx0" brushRef="#br0" timeOffset="29564.01">9440 13610 0,'21'0'46,"1"0"-46,-1 0 16,0 0-16,0 0 0,0-21 16,0 21-16,1 0 0,-1 0 15,0 0-15,0 0 0,-21-21 0,21 21 16,0 0-16,1 0 0,-1 0 0</inkml:trace>
  <inkml:trace contextRef="#ctx0" brushRef="#br0" timeOffset="30332.64">10160 13399 0,'0'0'0,"-21"-22"16,0 22-16,-1 0 0,1 0 16,0 0-16,0 0 0,21 22 15,-21-22-15,0 21 0,21 0 0,0 0 16,0 0-16,-22 0 0,22 1 15,0 20-15,0-21 0,0 21 0,-21-20 16,21-1-16,0 21 0,0-21 0,0 0 16,0 1-16,0-1 0,0 0 0,0 0 15,21-21-15,1 21 0,-1-21 16,0 0-16,0 0 0,0 0 0,0 0 16,1 0-16,-1 0 15,0-21-15,0 0 0,21 0 0,-20 0 16,-1-1-16,0 1 0,0 0 0,-21-21 15,21 21-15,0-22 0,-21 22 0,0-21 16,0-1-16,22 1 0,-22 0 0,0 21 16,21-22-16,-21 1 0,0 0 0,0 20 15,21 1-15,-21 0 0,0 0 16,21 21-16,-21 21 16,0 0-1,0 0-15,0 1 0,0-1 0,0 0 16,-21 21-16,21-21 0,0 1 15,0 20-15,-21-21 0,21 0 16,0 22-16,0-22 0,0 0 0,-21 0 16,21 0-16,-22 0 0,22 1 0,0-1 15,0 0-15,0 0 0,-21-21 16,21-21 15,0 0-15,0 0-16,21-1 0,-21 1 0,22 0 15,-1 0-15,-21 0 0,21 0 0,0-1 16,0 22-16,0-21 0,1 21 0,-22-21 16,21 21-16,0 0 0,0 0 15,0 0-15,0 0 0,1 0 16,-1 21-16,-21 0 0,0 1 16,0-1-16,0 0 0,0 0 15,0 0-15,0 0 0,0 1 16,0-1-16,0 0 0,0 0 15,0 0-15,-21 0 16,21 1-16,-22-22 16,1 0-1,21-22 1,0 1-16,0 0 16,0-21-16,21 21 0,1-1 0</inkml:trace>
  <inkml:trace contextRef="#ctx0" brushRef="#br0" timeOffset="31012.76">11599 13102 0,'0'0'0,"0"-21"16,0 0-1,-21 21 1,0 0-16,0 0 16,0 0-16,-1 0 0,1 0 15,0 0-15,0 21 0,0 0 16,0-21-16,-1 21 0,1-21 16,21 22-1,21-22 32,1 21-47,-1-21 0,0 0 16,0 0-16,0 21 15,0-21-15,1 21 0,-22 0 16,0 0 0,0 1-1,-22-1-15,1-21 16,0 0-16,0 21 0,0-21 0,0 0 15,-1 0-15,1 21 0,0-21 0,0 0 16,0 0-16,42 0 47,0 0-31,0 0-1,-21 21-15,0 0 16,21-21-16,-21 22 0,0-1 15,0 0-15,0 0 0,0 0 0,0 0 16,-21 1-16,0-1 0,21 0 16,-21 0-16,0-21 0,0 21 0,21 0 15,0 1-15,-22-1 0,22 0 16,22-21 15,-22-21-31,0 0 16,0-1-16,0 1 15,0 0 1</inkml:trace>
  <inkml:trace contextRef="#ctx0" brushRef="#br0" timeOffset="31407.54">10816 13758 0,'0'0'0,"-21"0"0,21 22 16,0-1-16,21-21 31,0 0-31,0 0 0,1 0 0,-1 0 16,21 0-16,-21 0 0,22 0 0,-1 0 15,-21 0-15,21 0 0,1 0 0,-1 0 16,0 0-16,-20 0 0,20 0 16,-21 0-16,21 0 0,-20 0 0,-1 0 15,0 0-15,0 0 0,0 0 0,0 0 16,1 0 0,-44 0 15,1 0-16,0 0-15,0 0 0,0 0 16,0 0-16,-1 0 0,1 0 16,0 0-16,-21 21 0,21-21 0</inkml:trace>
  <inkml:trace contextRef="#ctx0" brushRef="#br0" timeOffset="31724.37">10731 13928 0,'0'0'0,"-42"21"15,42 0 17,21-21-17,0 0-15,1 0 0,-1 0 0,0 0 16,21 0-16,1 0 0,-22 0 0,21 0 16,0-21-16,1 21 0,-1 0 15,0 0-15,1 0 0,-1-21 0,-21 21 16,22 0-16,-1 0 0,-21 0 0,21 0 15,-20 0-15,-1-21 0,0 21 0,0 0 16,0 0-16,0 0 31,-42 0-15,0 0 0,0 0-16,0 0 0,0 0 15,-1 0-15,1 21 0,0-21 16</inkml:trace>
  <inkml:trace contextRef="#ctx0" brushRef="#br0" timeOffset="32011.38">10858 14076 0,'0'0'0,"-21"0"0,-21 21 0,21-21 16,0 0-16,-1 21 0,22 0 16,-21-21-16,42 0 31,1 0-31,-1 0 0,0 0 0,0 0 15,0 0-15,22 0 0,-22 0 0,21 0 16,-21-21-16,22 21 0,-22-21 16,21 21-16,-21 0 0,0-21 0,22 21 15,-22 0-15,0 0 0,21-21 0,-20 21 16,-1-21-16,0 21 0,0 0 16,0 0-16,-21-22 15,-21 22 32</inkml:trace>
  <inkml:trace contextRef="#ctx0" brushRef="#br0" timeOffset="32867.42">10964 14711 0,'0'-21'31,"0"0"-15,21 21-16,1-22 15,-1 1-15,0 21 0,0-21 16,0 21-16,0 0 0,1 0 0,-1-21 16,0 21-16,0 0 0,0 0 15,0 0-15,-21 21 47,0 0-47,-21-21 16,0 21-16,0 1 0,0-1 0,0-21 15,-1 21-15,1 0 0,21 0 16,-21 0-16,0 1 0,0-22 0,21 21 16,-21 0-16,21 0 0,0 0 15,0 0 1,21-21-1,0 0 1,0 0-16,0 0 0,0 0 16,-42 0 31,0 0-47,0 22 15,0-1-15,21 0 0,-21-21 16,21 21-16,0 0 0,-22 0 15,22 1-15,0-1 0,0 0 16,0 0-16,0 0 0,0 0 16,22 1-16,-22-1 15,21 0-15,-21 0 0,21 0 0,-21 0 16,21 1-16,-21-1 0,21 0 0,-21 0 16,0 0-16,0 0 0,0 1 15,0-1-15,-21 0 0,0 0 16,0-21-16,0 21 0,-1-21 15,1 0-15,0 0 0,0 0 16,0 0-16,0 0 16,-1 0-16,1 0 15,0 21-15,0-21 16,0 0 0,0 0-16,-1 0 0,1 0 15,0 0-15</inkml:trace>
  <inkml:trace contextRef="#ctx0" brushRef="#br0" timeOffset="33072.29">10626 15600 0,'0'-21'141</inkml:trace>
  <inkml:trace contextRef="#ctx0" brushRef="#br0" timeOffset="36789.47">16489 1990 0,'0'-21'141,"0"-1"-141,0 1 16,0 0-1,21 0 1,-21 0-16,21 0 0,-21-1 16,0 1-16,0 0 15,0 0-15,21 0 0,-21 0 0,0-1 16,0 1-16,21 0 0,-21 0 0,0 0 15,0 0-15,0-1 16,0 1-16,0 0 16,0 42 15,-21 0-15,21 1-16,-21 20 0,21-21 0,0 0 15,0 22-15,-21-1 0,21-21 16,-21 21-16,21 1 0,0-22 0,-21 21 15,21-21-15,0 22 0,0-22 0,-22 21 16,22-21-16,-21 1 0,21 20 16,0-21-16,-21 0 0,21 0 0,0 1 15,0-1-15,0 0 0,0 0 16,21 0 0,0-21-16,1 0 15,-1 0-15,0 0 0,0 0 16,0 0-16,0 0 15,-21-21-15,22 21 16,-22-21-16,0 0 0,21 21 16,-21-21-16,0-1 0,0 1 0</inkml:trace>
  <inkml:trace contextRef="#ctx0" brushRef="#br0" timeOffset="37039.32">16319 2053 0,'-21'0'0,"21"21"15,21-21 1,1 0 0,-1 0-16,0 0 0,0-21 0,21 21 15,-20-21-15,20 21 0,-21-21 0,21 21 16,-20-21-16,-1 21 0,21 0 0,-21-21 15,0 21-15,1 0 16,-1-22-16,0 22 16,0-21-16,0 21 15</inkml:trace>
  <inkml:trace contextRef="#ctx0" brushRef="#br0" timeOffset="37563.53">16933 1947 0,'0'-21'16,"0"0"0,21 21-1,-21-21-15,22 21 0,-1-21 16,0 0-1,0 21-15,0 0 0,0 0 16,1 0-16,-1 21 0,0 0 16,0 0-16,-21 0 0,0 0 15,21 1-15,-21-1 0,21 0 0,-21 0 16,0 0-16,22 0 0,-22 1 0,0-1 16,0 0-16,0 0 0,0 0 0,0 0 15,-22 1 1,1-22-16,21 21 0,-21-21 0,21-21 62,0-1-62,0 1 0,0 0 16,0 0-16,0 0 0,21 0 0,-21-1 16,21 1-16,-21 0 0,22-21 0,-22 21 15,21-1-15,0 1 0,-21 0 16,0 0-16,21 0 0,0 21 0,-21-21 15,21 21-15,1 0 16,-1 0 0,-21 21-1,0 0 1</inkml:trace>
  <inkml:trace contextRef="#ctx0" brushRef="#br0" timeOffset="38299.49">17759 1884 0,'0'0'0,"0"-21"0,0 0 16,-21 21 15,21 21-31,0 0 15,-22 0-15,22 0 0,0 0 16,0 1-16,0-1 0,0 0 0,0 0 16,0 0-16,0 0 0,0 1 0,0-1 15,0 0-15,0 0 0,0 0 16,22 0-16,-1-21 0,0 22 0,0-22 16,0 0-16,0 0 0,1 0 0,-1 0 15,0 0-15,21 0 0,-21 0 0,1 0 16,-1 0-16,0 0 15,-21-22-15,21 22 0,0-21 0,0 0 16,-21 0-16,22 0 0,-22 0 16,21-1-16,-21 1 0,0 0 0,0 0 15,0 0-15,0 0 0,21-1 16,-21 1-16,0 0 0,21 0 16,-21 42 15,0 0-31,0 0 0,0 1 15,0 20-15,0-21 0,0 0 0,0 0 16,0 22-16,0-22 0,0 21 16,0-21-16,0 22 0,0-1 15,0 0-15,0 1 0,0-1 0,0 22 16,0-1-16,21 1 0,-21-22 0,0 21 16,0 1-16,0 21 0,0-22 0,0 1 15,-21-1-15,0 1 0,21-1 0,-42-21 16,20 22-16,1-1 0,0-20 15,-21-1-15,21 0 0,-1 1 0,1-22 16,-21 0-16,21 0 0,0 0 0,-1-21 16,1-21-16,21 0 15,0 0-15,0 0 0,0-22 16,0 1-16,0 0 0,0-22 0,0 22 16,0-22-16,0 1 0,0-1 15,0-20-15,21 20 0,1-20 0,-1 20 16,0-21-16,0 22 0,0-1 0,0 1 15,1-1-15,20 22 0,-21 0 0,0-1 16,22 1-16,-22 21 0,0-21 16,21 20-16,-21-20 0,1 21 0,20 0 15,-21 0-15,0-1 0,22 1 0</inkml:trace>
  <inkml:trace contextRef="#ctx0" brushRef="#br0" timeOffset="38880.19">19198 1778 0,'0'-42'16,"0"21"-16,0-1 0,-21 22 15,0 0 1,0 0-16,-1 0 0,-20 0 0,21 0 15,-21 0-15,20 0 0,1 22 16,-21-22-16,21 21 0,0 0 16,-1 0-16,1 0 15,21 0 1,0 1 0,21-22-16,1 0 0,-1 21 15,0-21-15,0 21 0,0-21 16,-21 21-16,21-21 0,-21 21 15,22 0-15,-22 1 0,0-1 16,0 0-16,0 0 0,0 0 16,-22 0-16,1 1 0,0-1 15,-21 0-15,21 0 0,-1-21 16,-20 21-16,21-21 0,0 21 0,0-21 16,-1 0-16,44 0 31,-1 0-31,0 0 15,0 0-15,0 0 0,0 0 16,1 0-16,-1 0 16,-21 22-16,0-1 0,0 0 15,0 0-15,0 0 0,0 0 0,0 22 16,0-22-16,0 21 0,0-21 0,0 1 16,-21 20-16,-1-21 0,22 0 0,-21 0 15,21 1-15,0-1 0,0 0 16,0 0-1</inkml:trace>
  <inkml:trace contextRef="#ctx0" brushRef="#br0" timeOffset="39539.82">19135 4128 0,'0'-22'16,"0"44"-16,0-65 0,0 22 0,0 0 16,0 0-16,21 0 0,0-1 0,0 1 15,-21 0-15,21 21 0,0 0 0,1-21 16,-1 21-1,-21 21 1,-21 0 0,-1-21-16,1 21 0,0 1 0,-21-1 15,21 0-15,-1 0 0,1 0 16,0 0-16,0 1 0,21-1 0,-21 0 16,21 0-16,-21 0 0,21 0 15,0 1-15,0-1 0,0 0 0,0 0 16,0 0-16,0 0 15,21-21-15,0 22 0,0-22 16,0 21-16,0-21 0,1 21 0,-1 0 16,0-21-16,21 21 0,-21 0 0,1 1 15,-22-1-15,21 0 0,-21 0 0,0 21 16,0-20-16,0-1 0,0 0 16,0 0-16,-21 0 0,-1 0 0,1 1 15,-21-1-15,21 0 0,-22 0 0,22-21 16,0 21-16,0-21 0,0 0 0,0 0 15,-1 0-15,1 0 0,21-21 32,0 0-32,0-21 0,0 20 15,0 1-15</inkml:trace>
  <inkml:trace contextRef="#ctx0" brushRef="#br0" timeOffset="39852.16">18965 3112 0,'21'0'31,"1"0"-31,-1 0 0,0 21 15,21-21-15,1 0 0,-22 21 0,21-21 16,0 0-16,1 0 0,20 0 0,-20 0 16,-1 0-16,0 0 0,-21 0 0,22 0 15,-22 0-15,21 0 0,-21 0 16,-42 21 0,0-21-16,0 0 15,-21 21-15,-1-21 16,1 21-16</inkml:trace>
  <inkml:trace contextRef="#ctx0" brushRef="#br0" timeOffset="40068.03">18944 3577 0,'0'0'0,"21"0"16,0 0-1,1 0-15,-1 0 0,0 0 16,21 0-16,1 0 0,-22 0 0,21-21 15,0 21-15,1 0 0,-22-21 0,21 21 16,1 0-16,-22 0 0,0 0 16,21 0-16,-84 0 31,21 0-31,-22 0 16</inkml:trace>
  <inkml:trace contextRef="#ctx0" brushRef="#br0" timeOffset="40246.1">18944 3683 0,'21'21'16,"-21"0"-1,21-21-15,1 0 0,-1 0 16,0 0-16,0 0 0,0 0 0,0 0 16,1 0-16,-1 0 0,21 0 0,-21 0 15,22 0-15,-22 0 0,0 0 16,21 0-16,-21-21 0,1 21 0,-1 0 15,0 0-15</inkml:trace>
  <inkml:trace contextRef="#ctx0" brushRef="#br0" timeOffset="41527.55">16425 6477 0,'21'-21'0,"-42"42"0,64-84 16,-22 41-16,0 1 0,0 0 0,0 0 15,0 0-15,-21 0 16,0-1-16,0 1 0,0 0 0,0 0 16,-21 21-16,-21 0 0,0-21 0,-1 21 15,1 0-15,0 0 0,-22 0 0,1 21 16,20 0-16,-20 0 0,20 0 15,-20 22-15,21-1 0,-1 0 0,1 1 16,21 20-16,0-20 0,-1 20 0,22 1 16,-21-1-16,21 1 0,0-1 0,0-21 15,0 22-15,21-22 0,1 22 0,-1-22 16,0 0-16,21 1 0,-21-22 16,22 21-16,-1-21 0,0 1 0,22-1 15,-22 0-15,1-21 0,20 0 16,-21 0-16,1 0 0,20 0 0,-20-21 15,-1 0-15,0-1 0,1 1 0,-22 0 16,21 0-16,-21-21 0,0 20 0,-21 1 16,0 0-16,0-21 0,0 21 15,0-1-15,0 1 0,0-21 0,0 21 16,-21 0-16,0-1 0,0 1 0,0 0 16,0 0-16,-1 21 0,1 0 0,0 0 15,0 0-15,0 0 0,0 21 0,-1 0 16,1 0-16,0 1 0,0-1 15,21 0-15,0 21 0,0-21 0,-21 1 16,21-1-16,0 0 0,0 21 16,0-21-16,0 1 0,21-1 15,-21 0-15,21-21 0,0 0 0,0 0 16,1 0-16,-1 0 0,0 0 16,0 0-16,0 0 0,0 0 0,1-21 15,-1 0-15,-21-1 0,21 22 16,-21-21-16,21 0 0,-21 0 0,0 0 15,0 0-15,0-1 0,0 1 16,0 0-16,0 42 31,0 0-15,0 1-16,0 20 0,0-21 0,0 0 16,0 0-16,0 1 0,21 20 15,-21-21-15,21 0 0,1-21 0,-22 21 16,21 1-16,0-22 0,0 0 0,0 0 15,0 0-15,1 0 0,-1 0 0,0 0 16,0-22-16,0 22 0,0-21 0,22 0 16,-22 0-16,0 0 0,21 0 0,-20-22 15,-1 22-15,0 0 0,0-21 16,0 20-16,0-20 0,1 0 0,-1 21 16,0-22-16,-21 1 0,0 0 0,0-1 15,21 1-15,-21 0 0,0-1 16,0 22-16,0-21 0,0 21 0,-21 21 31,0 21-31,0 0 0,21 21 16,-22-21-16,22 22 0,-21-1 0,21 0 15,-21-20-15,21 20 0,0 0 0,0 1 16,0-22-16,0 21 0,0-21 0,0 0 16,0 1-16,0-1 0,0 0 0,0 0 15,0 0-15,21 0 0,0 1 16,1-22-1,-1 0-15,-21-22 16,21 22-16,-21-21 0,0 0 16,0 0-16</inkml:trace>
  <inkml:trace contextRef="#ctx0" brushRef="#br0" timeOffset="41709.06">17081 6900 0,'0'0'0,"-21"0"0,21-21 0,-21 21 16,0 0-16,21-21 0,21 21 31,0 0-31,0-21 16,22 21-16,-22 0 0,21 0 15,1 0-15,-1 0 0,0-21 16,-21 21-16,22 0 0,-1 0 0,0-21 16,1 21-16,-1 0 0,-21 0 0,22-22 15</inkml:trace>
  <inkml:trace contextRef="#ctx0" brushRef="#br0" timeOffset="42404.29">17886 6689 0,'0'-43'15,"-21"43"-15,-1-21 0,1 21 16,0 0-16,0 0 0,0 21 16,0 1-16,-1-1 15,1 21-15,0-21 0,0 0 0,21 22 16,0-1-16,-21-21 0,21 22 15,0-22-15,0 21 0,0-21 0,0 22 16,0-22-16,21 0 0,0 0 0,0 0 16,0 0-16,1 1 0,-1-22 0,0 21 15,0-21-15,0 0 0,22 0 0,-22 0 16,21 0-16,-21 0 0,0-21 16,22 21-16,-22-22 0,0 1 0,0 0 15,0 0-15,1 0 0,-1 0 0,0-22 16,-21 22-16,21-21 0,-21-1 0,21 1 15,-21 0-15,21-22 0,-21 22 16,0-22-16,0 22 0,0-21 0,0 20 16,0 1-16,0 0 0,0 20 15,0 1-15,0 0 0,0 0 0,0 42 16,0 0 0,0 22-16,0-22 0,0 21 0,0 0 15,0 1-15,0-1 0,0 0 16,0 1-16,0-1 0,-21 0 0,21 1 15,0-22-15,0 21 0,-21-21 0,21 1 16,-21 20-16,21-21 0,0 0 0,0 0 16,0 1-16,-21-22 0,0 0 31,21-22 0,0 1-31,0 0 0,0 0 0,21 0 16,0 0-16,0-22 0,0 22 0,22 0 15,-22 0-15,21 0 0,0-1 0,-20 22 16,20 0-16,0 0 0,-21 0 0,22 0 16,-22 22-16,0-22 0,0 21 15,0 21-15,-21-21 0,0 0 0,0 1 16,0-1-16,0 0 0,0 0 0,0 0 16,0 0-16,0 1 0,-21-22 0,0 21 15,0 0-15,0-21 0,21 21 16,-21-21-16,-1 21 0,44-42 47,-1 0-47,0 0 0</inkml:trace>
  <inkml:trace contextRef="#ctx0" brushRef="#br0" timeOffset="42899.62">19389 6477 0,'0'0'0,"0"-21"15,0-21-15,0 20 16,-22 22-16,1 0 0,-21 0 16,21 0-16,0 0 0,-1 0 15,1 0-15,-21 0 0,21 22 0,21-1 16,-21-21-16,21 21 0,0 0 16,0 0-1,21-21-15,0 0 0,0 0 16,0 0-16,0 21 0,1-21 15,-1 0-15,-21 22 0,21-22 16,-21 21-16,0 0 0,0 0 16,0 0-16,0 22 0,-21-22 15,0 0-15,-22 0 0,22 0 16,0 0-16,0 1 0,0-1 0,-1 0 16,1-21-16,0 21 0,0 0 0,0-21 15,21 21-15,21-21 31,0 0-15,0 0-16,0 0 0,1 0 0,-1 0 16,0 0-16,-21 22 0,21-22 15,-21 21-15,0 0 0,0 0 0,0 0 16,0 0-16,0 1 0,0-1 0,0 0 16,0 0-16,-21 21 0,21-20 15,-21-1-15,21 0 0,-21 21 16,21-21-16,-22 1 0,22-1 0,0 0 15,0 0-15,0 0 0,0 0 16,0 1-16</inkml:trace>
  <inkml:trace contextRef="#ctx0" brushRef="#br0" timeOffset="43159.47">18775 7684 0,'0'0'15,"0"21"-15,-21 0 0,21 0 16,21-21-16,0 0 16,21 0-16,-21 0 0,22 0 15,-1 0-15,-21 0 0,22 0 16,-1 0-16,0 0 0,1 0 0,20 0 16,-21 0-16,1 0 0,-1 0 0,0 0 15,1 0-15,-1 0 0,0 0 0,1 0 16,-22 0-16,0 0 0,0 0 0,-42 0 31,0 0-31,0 0 0,-22 0 0,1 0 16,0 0-16,-1 21 0,1-21 0</inkml:trace>
  <inkml:trace contextRef="#ctx0" brushRef="#br0" timeOffset="43392.34">18775 7916 0,'0'0'0,"-64"43"16,43-43-16,21 21 0,0 0 15,21-21 1,0 0-16,1 0 0,-1 0 0,0 0 16,21 0-16,1 0 0,-22 0 0,21 0 15,0 0-15,22-21 0,-22 21 0,1 0 16,-1 0-16,0 0 0,-21 0 0,22 0 16,-22-21-16,0 21 0,0 0 0,0 0 15,1 0-15,-44 0 31,1 0-31,0 0 0,0 0 16,0 0-16,0 0 0,-22 0 0</inkml:trace>
  <inkml:trace contextRef="#ctx0" brushRef="#br0" timeOffset="43583.23">18859 8043 0,'0'0'0,"0"22"16,-21-1-16,-21 0 15,63-21 1,0 0-16,0 0 0,1 0 15,-1 0-15,21 0 0,-21 0 0,0 0 16,1 0-16,-1-21 0,21 21 16,-21-21-16,0 21 0,1 0 15,-1 0-15,0 0 0,0 0 16,0 0-16,0 0 16,1 0-16</inkml:trace>
  <inkml:trace contextRef="#ctx0" brushRef="#br0" timeOffset="44051.98">19325 8488 0,'0'0'0,"-21"0"15,0 0 1,0 0-1,21 21 32,0 0-31,0 0-16,0 1 16,-22-22-16,22 21 0,0 0 0,-21-21 15,21 21-15,-21 0 0,21 0 16,0 1-16,0-1 15,0 0 1,21-21 15,0 0-15,-21 21-16,0 0 16,0 0-16,0 1 15,0-1-15,0 0 0,0 0 16,0 0-16,0 0 0,0 1 15,-21-1-15,0 0 0,21 0 16,-21-21 0,0 0-1,0 0-15,21-21 0,-22 0 16</inkml:trace>
  <inkml:trace contextRef="#ctx0" brushRef="#br0" timeOffset="45221.77">16341 10943 0,'0'0'0,"21"-21"0,21-42 16,-21 41-16,0 1 0,-21 0 0,0 0 15,0 0-15,0 0 0,0-1 0,0 1 16,0 0-16,-21 21 16,0 0-16,-21 0 15,21 21-15,-22 0 0,22 1 0,-21 20 16,-1 0-16,1 1 0,0-1 0,-1 0 15,1 22-15,0-22 0,21 22 16,-1-22-16,1 21 0,21-20 0,0-1 16,0 22-16,0-22 0,0-21 15,0 21-15,0 1 0,43-22 0,-22 0 16,0 0-16,21-21 0,1 0 0,-1 0 16,0 0-16,1 0 0,20 0 0,-21 0 15,22-21-15,-22 0 0,22 0 0,-1 0 16,-20-22-16,-1 22 0,0-21 0,-21 21 15,1-22-15,-1 1 0,-21 0 16,0 20-16,0-20 0,0 21 0,-21 0 16,-1 0-16,1-1 0,0 22 0,0 0 15,0 0-15,-22 0 0,22 22 16,-21-1-16,21 0 0,0 0 0,-22 21 16,22-20-16,21 20 0,-21-21 0,0 21 15,0-20-15,21 20 0,-22-21 0,22 0 16,0 0-16,0 1 0,0-1 15,0 0-15,22-21 16,-1 0-16,0 0 0,0 0 0,0 0 16,0 0-16,22-21 0,-22 21 0,0-21 15,0-1-15,22 1 0,-22-21 16,21 21-16,-21 0 0,0-22 0,1 1 0,-1 21 16,0-22-16,0 1 0,0 21 15,-21-21-15,0 20 0,0 1 16,21 21-16,-21 21 15,0 1-15,0-1 16,0 21-16,0-21 0,0 22 0,0-1 16,0-21-16,0 21 0,0-20 0,0 20 15,0-21-15,0 21 0,0-20 16,0-1-16,22 0 0,-1-21 0,-21 21 16,21-21-16,0 0 0,0 0 0,0 0 15,1 0-15,-1 0 0,21 0 16,-21 0-16,0-21 0,1 0 0,-1 0 15,0-22-15,0 22 0,0-21 16,0 21-16,1-22 0,-1-20 0,0 20 16,0 1-16,-21-21 0,21 20 15,-21 1-15,0 0 0,0-22 0,0 43 16,0-21-16,0 20 0,0 1 0,0 0 16,-21 21-16,0 21 15,0-21-15,0 43 0,21-22 16,0 0-16,-22 21 0,22-21 0,-21 22 15,21-1-15,0 0 0,0-20 16,0 20-16,0-21 0,0 21 0,0-20 16,0-1-16,0 0 0,0 0 0,0 0 15,21-21-15,1 21 0,-1-21 16,0 0 0,0 0-16,-21-21 15</inkml:trace>
  <inkml:trace contextRef="#ctx0" brushRef="#br0" timeOffset="45396.19">17145 11113 0,'-21'0'0,"42"0"47,0 0-47,0 0 16,22 0-16,-22 0 0,0 0 15,21 0-15,-21 0 0,1 0 0,20 0 16,-21 0-16,21 0 0,-20 0 0,20 0 16</inkml:trace>
  <inkml:trace contextRef="#ctx0" brushRef="#br0" timeOffset="46019.83">17992 10986 0,'0'0'0,"-22"0"0,1 0 15,0 0-15,0 0 0,0 0 0,0 0 0,-1 21 16,22 0-16,-21 0 0,0 0 0,0 22 16,21-22-16,0 21 15,-21-21-15,21 22 0,-21-22 0,21 21 16,0-21-16,0 22 0,0-22 0,0 0 16,0 0-16,0 0 0,21 0 0,0 1 15,-21-1-15,21-21 0,0 0 0,0 21 16,1-21-16,-1 0 0,0 0 0,0 0 15,21 0-15,-20-21 0,-1 0 0,0-1 16,0 1-16,0-21 16,-21 21-16,21-22 0,-21 22 15,0-21-15,0 0 0,0-1 0,0 1 16,22-22-16,-22 22 0,0 0 0,21-1 16,-21 1-16,0 0 0,0-1 0,21 22 15,-21 0-15,21 0 0,-21 0 0,0 42 31,0 21-31,0-21 0,0 22 0,0-22 16,0 21-16,0 1 0,0-1 0,0 21 16,0-20-16,-21-1 0,21 0 0,0-20 15,-21 20-15,21-21 0,-21 21 0,21-20 16,-22-1-16,22 0 0,0 0 16,-21-21-1,21-21 16,0 0-31,0 0 0,0-1 0,21 1 16,1 0-16,-22-21 0,21-1 0,0 22 16,0-21-16,21 21 0,-20-22 0,-1 22 15,21 0-15,-21 0 0,22 21 0,-22 0 16,0 0-16,21 0 0,-21 21 0,-21 0 16,22 22-16,-22-22 0,0 0 15,0 21-15,0-21 0,0 1 0,0 20 16,0-21-16,-22 0 0,22 0 0,0 1 15,-21-1-15,0 0 16,0-21-16</inkml:trace>
  <inkml:trace contextRef="#ctx0" brushRef="#br0" timeOffset="46551.47">19113 10901 0,'0'0'0,"22"-42"0,-1 20 16,-21 1-16,0 0 0,0 0 0,0 0 16,-21 21-1,-1 0-15,-20 0 0,21 0 16,-21 21-16,20 0 0,-20 0 0,21 0 16,0 1-16,-22-22 0,22 21 15,0 0-15,21 0 0,0 0 0,0 0 16,0 1-16,21-1 15,0-21-15,1 0 0,-1 0 16,0 0-16,0 0 0,0 0 0,0 21 16,1-21-16,-1 21 0,0 0 15,-21 0-15,0 1 16,0-1-16,0 0 16,-21 0-16,0-21 0,-1 21 0,1 0 15,0-21-15,0 22 0,0-22 16,0 21-16,-1-21 0,1 0 0,0 21 15,0-21-15,42 0 47,0 0-47,0 0 16,-21 21-16,0 0 16,0 0-16,0 1 0,0-1 0,0 0 15,0 0-15,0 21 0,0-20 0,0-1 16,0 0-16,0 21 0,-21-21 0,21 1 15,0-1-15,0 0 0,0 0 16,0 0-16,0 0 16,21-21-16,1 0 15,-1 0-15,0 0 16</inkml:trace>
  <inkml:trace contextRef="#ctx0" brushRef="#br0" timeOffset="46823.83">18373 12044 0,'0'0'0,"-22"0"0,65 0 31,-22 0-31,21 0 16,22 0-16,-22 0 0,22 0 0,-22 0 15,21 0-15,1 0 0,-22 0 0,22 0 16,-22 0-16,22 0 0,-22 0 0,0 0 16,-21 0-16,1 0 0,-1 0 0,0 0 15,-42 0 1,0 0-16,-1 0 16,1 0-16</inkml:trace>
  <inkml:trace contextRef="#ctx0" brushRef="#br0" timeOffset="47047.7">18457 12192 0,'-21'21'0,"42"-42"0,-42 63 16,21-20-16,21-22 15,22 21-15,-22-21 16,21 0-16,0 0 0,-20 0 0,20 0 16,21 0-16,-20 0 0,-1 0 0,0 0 15,1 0-15,-22 0 0,21 0 0,1 0 16,-22 0-16,0-21 0,0 21 15,0 0-15,0 0 16,-42 0 0,0 0-16,0 0 15,-21 0-15,20 0 0,1 0 0</inkml:trace>
  <inkml:trace contextRef="#ctx0" brushRef="#br0" timeOffset="47204.61">18584 12361 0,'-21'0'0,"42"0"0,-42 22 0,21-1 16,21-21-1,0 0-15,1 0 16,20 0-16,-21 0 0,21 0 0,1 0 16,-22 0-16,21 0 0,-21-21 15,22 21-15,-1 0 0,-21 0 0,0 0 16,22-22-16,-22 22 0,0 0 0,0 0 16</inkml:trace>
  <inkml:trace contextRef="#ctx0" brushRef="#br0" timeOffset="47880.23">18330 13970 0,'0'0'0,"-63"0"15,42-21-15,21 0 16,0 0-16,0-1 15,21 1-15,0 21 0,0-21 0,0 21 16,22-21-16,-1 0 0,-21 21 16,21 0-16,1-21 0,-1 21 0,-21 0 15,22 0-15,-22 0 0,0 0 0,0 0 16,-21 21 0,0 0-16,-21-21 0,0 21 0,0 0 15,-1-21-15,-20 21 0,0 1 0,21-1 16,-22 0-16,1 0 0,21 0 0,0-21 15,-1 21-15,1 1 0,0-1 0,21 0 16,0 0 0,21-21-16,0 0 15,1 0-15,-1 0 0,21 0 0,-21 0 0,22 0 16,-1 0-16,-21 0 0,21 0 16,1 0-16,-1 0 0,-21 0 0,0 0 15,1 0-15,-1 0 0,0 21 16,-21 0-16,0 1 0,0-1 15,0 0-15,0 0 0,0 0 16,0 0-16,0 1 0,-21 20 0,21-21 16,-21 21-16,21-20 0,0 20 0,0 0 15,0-21-15,0 22 0,0-22 0,-22 21 16,22-21-16,-21 1 0,0-1 16,21 21-16,-21-21 0,0-21 0,0 21 0,-1 1 15,22-1-15,-21-21 16,0 0-16,-21 0 0,21 0 0,-1 0 15,1 0-15,21-21 0,-21-1 0,0 1 16</inkml:trace>
  <inkml:trace contextRef="#ctx0" brushRef="#br0" timeOffset="48736.18">24363 2159 0,'0'0'0,"21"-21"16,-21 0-16,0 0 0,0-1 0,0 1 15,21-21-15,-21 21 0,0 0 16,0-1-16,0 1 0,0 0 0,-21 21 16,0 0-1,0 21-15,21 0 0,-22 1 16,22 20-16,-21 0 0,21 1 0,-21 20 15,21-21-15,0 22 0,0-1 0,0-20 16,0 20-16,0 1 0,0-22 0,0 0 16,0 1-16,0-1 0,0 0 15,21-20-15,-21-1 0,21 0 0,1 0 16,-22 0-16,21 0 0,0-21 16,0 0-1,0 0-15,-21-21 16</inkml:trace>
  <inkml:trace contextRef="#ctx0" brushRef="#br0" timeOffset="48928.07">24172 2604 0,'-21'0'0,"42"0"0,-63-22 0,21 22 16,0-21-1,21 0 1,0 0-16,21 21 0,0-21 15,0 21-15,0-21 0,0 21 0,22-22 16,-1 22-16,0 0 0,1 0 0,-1-21 16,0 21-16,1 0 0,-1 0 15,0 0-15,1 0 0,-1 0 0,0 0 16</inkml:trace>
  <inkml:trace contextRef="#ctx0" brushRef="#br0" timeOffset="49293.86">24913 2371 0,'0'0'0,"0"-21"16,0-1-16,0 1 0,0 0 15,21 0-15,0 21 16,1-21-16,-1 21 0,0 0 0,0 0 16,0 0-16,0 21 0,-21 0 0,22 0 15,-1 0-15,-21 1 0,21 20 16,-21-21-16,0 21 0,0-20 0,0 20 15,0-21-15,0 0 0,-21 0 0,0 22 16,-1-22-16,22 0 0,0 0 16,-21-21-16,21-21 31,0 0-15,21 0-16,1 0 0,-1-1 0,-21 1 15,21 0-15,0 0 0,-21 0 16,21 0-16,-21-22 0,0 22 0,21 0 15,1 0-15,-22 0 0,21-1 0,0 22 16,-21-21-16,21 21 16,0 0-16,0 0 0</inkml:trace>
  <inkml:trace contextRef="#ctx0" brushRef="#br0" timeOffset="49871.53">25527 2286 0,'0'21'0,"0"0"16,0 1-16,-21-1 16,0 0-16,21 0 0,0 0 0,-22 0 15,22 1-15,-21 20 0,21-21 0,0 0 16,0 0-16,0 1 0,0-1 16,21-21-16,1 21 0,-1-21 15,21 0-15,-21 0 0,22 0 0,-1 0 16,-21 0-16,21 0 0,1 0 0,-22-21 15,21 21-15,-21-21 16,1-1-16,-1 1 0,0 0 0,0 0 16,-21 0-16,21 0 0,0-1 0,-21 1 15,0 0-15,0-21 0,22 21 0,-22-1 16,0 1-16,21 21 0,-21-21 16,0 42-1,0 0-15,0 22 16,-21-1-16,21 0 0,-22 1 15,22-1-15,-21 0 0,21 22 0,-21-22 16,21 22-16,-21-22 0,21 22 0,0-1 16,0 1-16,0-1 0,0 1 0,0 20 15,21-20-15,-21-1 16,0 22-16,0-22 0,0-20 0,0 20 16,0 1-16,0-22 0,-21 0 0,0 1 15,0-1-15,-1-21 0,1 0 0,0 1 16,0-1-16,-21 0 0,20-21 0,1 0 15,0 0-15,0-21 0,21 0 16,0-1-16,0 1 0,-21 0 16,21-21-16,0-1 0,0-20 0,0-1 15,0 1-15,0-1 0,21 1 0,-21-22 16,21 22-16,21-1 0,-20 1 0,-1 20 16,21-20-16,-21 21 0,22-1 15,-1-20-15,21 42 0,-20-22 16,-1 1-16,0 21 0,22-22 0,-22 22 15,1 0-15,-1 0 0</inkml:trace>
  <inkml:trace contextRef="#ctx0" brushRef="#br0" timeOffset="50325.27">26966 2328 0,'0'0'0,"0"-21"0,-21 21 16,-21 0-1,21 0-15,-22 0 0,22 0 0,-21 0 16,-1 0-16,1 0 0,21 0 0,-21 0 15,-1 21-15,22 1 0,0-22 16,-21 21-16,42 0 0,-22 0 16,22 0-16,22 0 15,-1-21 1,0 0-16,0 22 0,0-1 0,0-21 16,1 21-16,-1-21 0,0 21 0,0-21 15,-21 21-15,0 0 0,0 1 16,0-1-16,-21 0 15,0 0-15,0-21 0,-1 21 16,1-21-16,0 0 0,0 21 0,0-21 16,42 0 15,0 0-15,0 0-16,0 0 0,1 0 0,-22 22 15,21-22-15,-21 21 0,0 0 16,0 0-16,0 21 0,0-20 15,0-1-15,0 0 0,0 0 0,0 21 16,0-20-16,-21-1 0,-1 0 0,1 21 16,21-21-16,-21 1 0,21-1 15,-21 0-15,21 0 0,0 0 0,0 0 16,0 1-16,0-1 16</inkml:trace>
  <inkml:trace contextRef="#ctx0" brushRef="#br0" timeOffset="50652.09">26289 3747 0,'-21'0'16,"42"-22"0,21 22-1,-21 0-15,1 0 16,20 0-16,0 0 0,1 0 0,-1 0 16,21 0-16,-20 0 0,20 0 0,-20 0 15,20 0-15,-21 0 0,1 0 0,-1 0 16,-21 0-16,0 0 0,1 22 15,-22-1-15,-22-21 16,1 0-16,-21 0 0,0 21 0,-1-21 16,-20 21-16</inkml:trace>
  <inkml:trace contextRef="#ctx0" brushRef="#br0" timeOffset="50851.98">26183 4001 0,'0'0'15,"-21"21"-15,0-21 0,21 21 0,0 0 0,21 0 31,0-21-31,21 0 0,-20 0 0,20 0 16,-21 0-16,21 0 0,1 0 16,20 0-16,-20 0 0,-1 0 0,21 0 15,-20 0-15,-1-21 0,22 21 0,-22 0 16,0 0-16,-21 0 0,1 0 0,-1 0 16,-42 0-1,-22 0 1,22 0-16</inkml:trace>
  <inkml:trace contextRef="#ctx0" brushRef="#br0" timeOffset="51048.77">26204 4297 0,'0'0'15,"-63"42"1,63-21-16,-21-21 0,21 22 0,21-1 16,0-21-16,0 21 0,21-21 15,-20 0-15,20 0 0,0 0 0,-21 0 16,22 0-16,-1 0 0,0 0 15,1 0-15,-1 0 0,0 0 16,1 0-16,-22 0 0,0 0 0,21 0 16,-20 0-16,-1 0 0,0 0 15</inkml:trace>
  <inkml:trace contextRef="#ctx0" brushRef="#br0" timeOffset="51559.49">26606 5122 0,'0'0'0,"22"0"31,-1 0-15,-21 22 0,0-1-1,-21-21-15,-1 21 16,1 0-16,0-21 0,0 21 0,0 0 16,-22 1-16,22-1 0,21 0 15,-21 0-15,0 0 0,21 22 0,-21-22 16,21 0-16,0 0 0,0 0 0,0 0 15,0 1-15,21-1 0,0 0 16,0-21-16,0 21 16,1-21-16,-1 0 0,0 0 0,0 0 15,0 0-15,0 0 0,1 0 16,-1 0-16,-21 21 31,-21 0-31,-1-21 0,1 22 0,0-1 16,0 0-16,0 0 0,0 0 0,-1 0 15,1 1-15,0-1 0,0 0 0,0 0 16,21 0-16,0 0 16,-21 1-16,21-1 0,-22-21 31</inkml:trace>
  <inkml:trace contextRef="#ctx0" brushRef="#br0" timeOffset="52815.71">24003 7916 0,'0'0'0,"21"-42"16,-21 21-16,0 0 0,0 0 0,0-1 15,0 1-15,0 0 0,-21 0 16,0 21-16,0-21 0,-22 21 16,1 0-16,21 0 0,-22 21 15,-20 0-15,21 0 0,-1 0 16,1 22-16,0-1 0,-1 0 0,1 22 16,21-22-16,0 22 0,-1-1 0,1 1 15,21-22-15,0 22 0,0-1 0,0-21 16,0 1-16,0-1 0,0 0 0,21 1 15,1-1-15,-1-21 0,0 0 0,21 1 16,-21-1-16,22 0 0,-22 0 0,21-21 16,1 0-16,-22 0 15,21 0-15,0 0 0,1-21 0,-1 0 16,-21 0-16,22-1 0,-22 1 0,21 0 16,-21 0-16,-21 0 0,0-22 0,0 22 15,0 0-15,0-21 0,0 21 0,0-22 16,0 22-16,-21 0 0,21-21 0,-21 42 15,0-22-15,0 22 0,-1 0 0,1 0 16,0 22-16,0-1 0,0 0 16,21 0-16,0 21 0,-21-20 0,21 20 15,-22-21-15,22 21 0,0-20 0,0 20 16,0-21-16,0 0 0,0 22 0,0-22 16,0 0-16,0 0 0,22-21 0,-1 21 15,0-21-15,0 0 0,0 0 16,0 0-16,1 0 0,-1 0 15,0-21-15,0 21 0,0-21 0,0 0 16,1 0-16,-1-1 0,-21 1 16,0 0-16,0 0 0,21 0 0,-21-22 15,0 22-15,0-21 0,0 21 0,0-22 16,0 22-16,0-21 0,0 21 0,0 0 16,0-1-16,0 1 0,0 42 15,0 1-15,0-1 16,0 0-16,0 42 15,0-20-15,0-22 0,0 21 16,0-21-16,0 22 0,0-22 0,0 0 16,21 21-16,-21-20 0,21-1 0,-21 0 15,21-21-15,1 21 0,-1-21 16,0 0-16,0 0 0,0 0 16,0 0-16,1-21 0,-1 21 0,0-21 15,0 0-15,0-1 0,-21 1 0,21 0 16,-21 0-16,22-21 0,-22 20 0,0-20 15,21 0-15,-21-1 0,0 1 16,21 0-16,-21-22 0,0 22 0,0 0 16,0-22-16,0 22 0,0 21 0,0-22 15,0 22-15,0 42 16,0 0 0,-21 22-16,21-1 0,-21-21 0,21 22 15,0-1-15,0 0 0,-22 1 16,22-1-16,0 0 0,0 1 0,0-1 15,0-21-15,0 21 0,0-20 0,0-1 16,0 21-16,0-21 0,22 0 16,-22 1-16,21-22 0,0 21 15,0-21-15,0 0 16,-21-21-16,0-1 0</inkml:trace>
  <inkml:trace contextRef="#ctx0" brushRef="#br0" timeOffset="52995.98">24299 8509 0,'0'-21'31,"21"21"-15,1 0-16,-1 0 0,0 0 0,0-21 16,0 21-16,22 0 0,-22 0 15,21 0-15,-21 0 0,22-21 0,-22 21 16,21 0-16,-21 0 0,0-22 0,1 22 15,-1 0-15</inkml:trace>
  <inkml:trace contextRef="#ctx0" brushRef="#br0" timeOffset="53652.27">24998 8297 0,'0'0'0,"-21"0"15,-1 0-15,1 0 0,0 0 0,0 0 16,0 22-16,0-22 0,-1 21 0,1 0 15,0 21-15,0-21 0,0 1 16,21 20-16,0-21 0,-21 0 0,21 22 16,0-22-16,0 0 0,0 0 0,0 0 15,21 0-15,0 1 0,0-1 16,0 0-16,0-21 0,1 0 0,-1 21 16,21-21-16,-21 0 0,0 0 0,22 0 15,-22 0-15,0-21 0,21 21 0,-20-21 16,-1 0-16,0-1 0,0 1 15,0 0-15,0 0 0,-21 0 0,0-22 16,22 1-16,-1 21 0,-21-21 0,21-22 16,-21 22-16,0-1 0,0 1 0,0-21 15,21 20-15,-21-20 0,0 20 0,0 22 16,0-21-16,0 21 0,0 0 0,0 42 31,0 0-31,0 21 0,0-21 16,0 22-16,-21-1 0,21 0 0,0 1 15,0-1-15,0 0 0,0 1 0,0-1 16,-21 0-16,21-20 0,0 20 0,0-21 16,0 0-16,0 0 0,0 1 0,0-1 15,0 0-15,-21-21 16,21 21-16,21-42 31,-21 0-31,21 21 0,0-21 0,0-1 16,-21 1-16,21 0 0,1 0 0,20 0 15,-21 0-15,0-1 0,0 22 0,1 0 16,20 0-16,-21 0 16,0 0-16,0 0 0,1 22 15,-22-1-15,0 0 0,0 0 16,0 0-16,0 0 0,0 1 0,0-1 16,0 0-16,-22-21 0,1 21 0,21 0 15,0 0-15,-21-21 0,21 22 0,-21-1 16,21 0-16,21-42 31,0 21-31,0-21 16,1-1-16</inkml:trace>
  <inkml:trace contextRef="#ctx0" brushRef="#br0" timeOffset="54157.99">26183 8361 0,'0'0'0,"64"-21"16,-64 0-16,21 21 0,-21-22 15,-21 22 1,-1 0-16,1 0 16,0 0-16,-21 0 0,21 0 0,-1 0 15,1 22-15,-21-22 0,21 0 0,21 21 16,0 0-16,0 0 16,21-21-1,0 0-15,0 0 0,0 21 16,1-21-16,-1 21 0,0-21 15,0 22-15,0-1 0,-21 0 16,0 0-16,0 0 0,0 0 16,-21 1-16,-21-1 0,21 21 0,-1-42 15,1 42-15,-21-42 0,21 22 0,0-1 16,-1 0-16,1 0 0,0-21 16,0 21-16,42-21 31,0 0-16,0-21-15,1 21 0,-1 0 0,0-21 0,0 21 16,0 0 0,-21 21-1,0 0-15,0 0 16,0 1-16,0-1 0,-21 0 16,0 0-16,21 0 0,0 0 15,0 1-15,0-1 0,0 0 16,0 0-16,0 0 0,0 0 15,21-21-15,-21 22 16</inkml:trace>
  <inkml:trace contextRef="#ctx0" brushRef="#br0" timeOffset="54408.35">25612 9229 0,'-22'0'0,"44"0"0,-44 21 0,65-21 31,-22 0-31,0 0 0,21 0 16,1 0-16,-1 0 0,0 0 0,1 0 16,-1 0-16,0 0 0,1 0 0,-1-21 15,0 21-15,1 0 0,-22 0 0,21 0 16,-21 0-16,1 0 0,-1 0 15,0 0-15,-42 0 32,0 0-32,-22 0 0</inkml:trace>
  <inkml:trace contextRef="#ctx0" brushRef="#br0" timeOffset="54622.67">25781 9313 0,'0'0'0,"-42"22"16,42-1-16,0 0 15,21-21 1,0 0-16,0 21 0,0-21 0,0 0 16,1 0-16,20 0 0,0 0 15,-21 0-15,22 0 0,-1 0 16,0 0-16,1-21 0,-22 21 0,0 0 16,21 0-16,-20 0 0,-1 0 15,0 0-15,-42 0 16,0 0-1,-1 0-15</inkml:trace>
  <inkml:trace contextRef="#ctx0" brushRef="#br0" timeOffset="54838.14">25760 9504 0,'0'0'16,"-64"42"0,43-42-16,0 21 0,0-21 0,42 0 31,0 0-31,0 0 0,0 0 15,1 0-15,20 0 0,-21 0 0,21 0 16,1-21-16,-1 21 0,-21 0 0,22-21 16,-1 0-16,-21 21 0,21-21 0,1 21 15,-22 0-15,0 0 0,0-21 16,0 21-16,1 0 16</inkml:trace>
  <inkml:trace contextRef="#ctx0" brushRef="#br0" timeOffset="55361.48">25993 10054 0,'0'0'0,"-22"0"0,44 0 31,-1-21-15,0 21-16,0 0 0,0 0 15,0-21-15,1 21 0,-1 0 0,0 0 16,0 0-16,0 0 0,0 0 16,-42 0-1,0 0-15,0 21 0,0 0 16,0-21-16,-1 21 0,1-21 0,0 22 15,0-22-15,0 21 0,0-21 0,-1 21 16,22 0-16,0 0 16,22-21 15,-22 21-31,21-21 0,0 0 0,0 0 16,0 22-16,0-22 0,1 0 15,-1 21-15,0 0 16,-21 0-16,21-21 0,-21 21 0,0 0 15,0 1-15,0-1 16,0 0-16,0 0 0,-21 0 16,0 0-16,0-21 0,21 22 0,-22-1 15,1 0-15,21 0 16,-21-21-16,0 21 0,0-21 16,0 0-1,-1 0 1,22-21-16</inkml:trace>
  <inkml:trace contextRef="#ctx0" brushRef="#br0" timeOffset="56736.45">23516 12721 0,'0'0'0,"-21"0"0,21 21 0,0 1 15,0-1-15,0 0 16,0 0-16,0 0 0,0 0 31,21-21-31,0 0 0,0 0 16,1 0-16,-1 0 0,0-21 0,0 0 15,21 21-15,-20-21 0,20 0 0,0 0 16,-21-1-16,22 1 0,-1 0 16,-21 0-16,22 0 0,-22-22 15,21 22-15,-21 0 0,0-21 0,-21 21 16,0-1-16,22-20 0,-22 21 0,0-21 16,0 20-16,0 1 0,0 0 0,0 0 15,0 0-15,-22 0 0,22-1 0,-21 22 16,0 0-1,0 0-15,0 22 0,21-1 0,-21 0 16,-1 0-16,22 21 0,-21 1 0,21-1 16,-21 0-16,0 22 0,21-1 15,-21 1-15,0-1 0,-1 1 0,1-1 16,0 1-16,0-1 0,0 1 16,0 21-16,21-43 0,-22 43 0,22-43 15,-21 21-15,0 1 0,21-1 0,0 1 16,0-1-16,-21-20 0,0 20 0,21-20 15,-21 20-15,21-21 0,0 1 0,0-1 16,0 0-16,0-20 0,0 20 0,0-21 16,0 21-16,0-20 0,0-1 15,0 0-15,21-21 0,0 0 16,0 0-16,0 0 0,0 0 0,1-21 16,-1 21-16,0-21 0,0-1 15,0-20-15,22 21 0,-22 0 0,-21-22 16,21 1-16,-21 0 0,21-1 0,-21 1 15,0-21-15,0 20 0,0 1 0,0-22 16,-21 22-16,0-21 0,0 20 16,-1 1-16,1 0 0,0 20 0,-21 1 15,21 0-15,-1 0 0,1 0 0,0 21 16,0 0-16,21-21 0,21 21 31,0-22-15,0 22-16,1 0 0,20-21 15,-21 21-15,21-21 0,-20 21 16,20-21-16,0 0 0,-21 21 0,22-21 16,-22-1-16,21 1 0,-21 0 0,22 0 15,-22 0-15,0 21 0,0-21 0,0-1 16,-21 1 0,22 21-16,-22 21 15,0 1 1,0-1-16,-22 0 0,22 0 0,-21 0 15,21 0-15,0 1 0,-21-1 16,21 0-16,-21 0 0,21 0 16,0 0-1,0-42 32,0 0-47,0 0 16,0 0-16,0 0 0</inkml:trace>
  <inkml:trace contextRef="#ctx0" brushRef="#br0" timeOffset="56932.34">24215 12615 0,'0'0'16,"0"-21"-16,0-21 16,0 21-1,0 42 48,21 0-48,0-21-15,0 0 0,0 0 16,-21 21-16</inkml:trace>
  <inkml:trace contextRef="#ctx0" brushRef="#br0" timeOffset="57364.09">24469 12785 0,'0'0'0,"0"21"0,0 21 16,0-21-16,0 1 15,0-1-15,0 0 0,0 0 16,0 0-16,0 0 0,0 1 0,0-1 16,0 0-16,0 0 15,-22-21 16,1 0-15,21-21-16,0 0 16,0 0-16,0-1 0,0 1 15,0-21-15,21 21 0,1 0 0,-1-22 16,0 22-16,0-21 0,0 21 16,0-1-16,1 1 0,-1 21 15,0 0-15,21 0 0,-21 0 0,1 0 16,-1 0-16,-21 21 0,21 22 0,0-22 15,-21 0-15,21 0 0,-21 22 0,0-22 16,0 0-16,0 0 0,0 0 16,0 0-16,0 1 0,0-1 0,0 0 15,0 0-15,0 0 16,21-21 31,-21-21-47,22 21 0</inkml:trace>
  <inkml:trace contextRef="#ctx0" brushRef="#br0" timeOffset="58876.85">25506 12785 0,'0'0'0,"-43"-43"16,22 22-16,0 21 15,0 0-15,0 0 0,0 0 0,-1 0 16,1 0-16,0 0 0,0 21 16,-21 1-16,20-1 0,1 0 0,0 21 15,-21-21-15,21 22 0,-1-22 0,22 21 16,0-21-16,0 1 0,0 20 16,0-21-16,0 0 0,0 0 0,0 1 15,0-1-15,22-21 0,-22 21 0,21-21 16,0 0-16,0 0 0,0 0 0,0 0 15,1 0-15,-1 0 0,0 0 0,0-21 16,0 0-16,0 21 0,1-22 16,-1 1-16,-21 0 0,21 0 0,0-21 15,0 20-15,-21 1 0,0-21 0,21 0 16,-21 20-16,22-20 0,-22 21 16,0-21-16,0 20 15,0 1-15,0 42 16,0 1-16,0-1 15,0 21-15,0-21 0,0 22 0,0-22 16,-22 0-16,22 21 0,0-21 0,0 22 16,0-22-16,0 0 0,0 0 15,0 0-15,0 1 0,0-1 0,22 0 16,-1-21 0,0 0-16,0 0 0,0 0 0,22 0 15,-22 0-15,0-21 16,0 21-16,0-21 0,0-1 15,1 1-15,-22 0 0,21 0 0,0 0 16,0-22-16,-21 22 0,0-21 0,21 0 16,0-1-16,-21 1 0,0 0 0,22-1 15,-1 1-15,-21 0 0,21-1 16,-21 22-16,0 0 0,0 0 16,0 42-1,-21 0-15,0 0 0,-1 0 0,22 22 16,-21-1-16,0-21 0,21 22 15,-21-1-15,21 0 0,0 1 0,0-1 16,0-21-16,0 21 0,0-20 0,0-1 16,0 0-16,0 0 0,0 0 15,21 0-15,0-21 0,0 0 0,1 22 16,-1-22-16,0 0 0,0 0 16,0 0-16,0 0 0,1 0 0,-1-22 15,0 22-15,0-21 0,0 0 0,0 0 16,-21 0-16,22 0 0,-1-22 0,-21 22 15,21-21-15,0-1 0,-21 1 0,21 0 16,0-22-16,-21 22 0,0 0 16,22-1-16,-1 1 0,-21 0 0,0-1 15,0 22-15,0 0 0,0 0 0,0 0 16,0 42 0,-21 0-16,21 0 15,-22 21-15,1-20 0,0 20 16,21 0-16,0 1 0,-21 20 0,0-21 15,21 1-15,-21-1 0,21 0 0,0 1 16,0-1-16,0 0 0,0-20 0,0 20 16,0-21-16,0 0 0,21 0 15,0 1-15,0-1 0,0-21 0,0 21 16,1-21-16,-1 0 0,0 0 16,0 0-16,0 0 0,0 0 15,1-21-15,-1 21 0,0-21 0,-21-1 0,21 1 16,-21 0-16,21 0 15,-21 0-15,0 0 0,21-1 0,-21 1 16,22 21-16,-22-21 0,0 42 31,0 0-31,0 1 0,0-1 16,-22 0-16,22 0 0,0 0 16,0 0-16,0 1 0,0-1 15,0 0 1,22-21-16,-1 0 0,0 0 15,0 0 1,0 0-16,0-21 0,-21 0 0,22 21 16,-1-22-16,0 22 0,-21-21 15,0 0-15,21 0 0,-21 0 0,21 0 16,-21-1-16,21 1 0,-21 0 0,22 0 16,-1 0-16,-21 0 0,0-1 0,0 44 31,0-1-16,-21 0-15,21 0 0,-22 0 0,1 0 16,0 1-16,0 20 0,21-21 0,-21 0 16,21 22-16,-21-22 0,21 0 0,-22 21 15,22-21-15,0 1 0,0 20 16,0-21-16,0 0 0,-21 22 0,21-22 16,0 0-16,-21 0 0,21 21 15,0-20-15,0-1 0,-21 0 0,0 0 16,0 0-16,21 0 0,-22 1 0,1-22 15,0 21-15,0 0 0,0-21 0,0 0 16,-1 0-16,22-21 31,0 0-31,0-1 16,0 1-16,0-21 0,0 21 0,22 0 16,-1-22-16,0 22 0,0-21 15,21-1-15,-20 1 0,-1 21 0,0-21 16,21 20-16,-21-20 0,1 21 0,-1-21 15,0 20-15,0 1 0,0 0 0</inkml:trace>
  <inkml:trace contextRef="#ctx0" brushRef="#br0" timeOffset="59428.53">27284 12827 0,'0'0'0,"0"-42"16,0 21-1,0-1-15,-21 22 32,21 22-32,-22-22 15,1 21-15,0-21 0,21 21 0,-21 0 16,21 0-16,-21-21 0,21 21 15,-21-21-15,21 22 0,0-1 16,0 0-16,21-21 16,0 0-1,0 0-15,0 0 0,0 0 16,-21 21-16,22-21 0,-1 21 0,-21 0 16,0 1-16,0-1 15,0 0-15,0 0 0,0 0 16,-21-21-16,-1 21 0,1 1 0,0-22 15,0 21-15,0 0 0,0-21 0,-1 0 16,1 21-16,0-21 0,0 0 16,21 21-1,0 0 1,0 1 0,0-1-16,0 0 15,0 0 1,0 0-16,0 0 15,0 1-15,0-1 16,0 0 0,0 0 15</inkml:trace>
  <inkml:trace contextRef="#ctx0" brushRef="#br0" timeOffset="59824.31">26733 14203 0,'0'0'0,"22"0"47,-1 0-47,21 0 0,-21 0 15,22 0-15,-1 0 0,0 0 0,22 0 16,-22 0-16,22 0 0,-22 0 0,21 0 15,-20 0-15,20 0 0,-20 0 0,-1 0 16,0 0-16,1 0 0,-1 0 0,-21 0 16,0 0-16,0 0 0,-21 21 15,-21-21 1,0 0-16,0 0 0,-21 21 16,-1-21-16</inkml:trace>
  <inkml:trace contextRef="#ctx0" brushRef="#br0" timeOffset="60068.13">26606 14542 0,'0'0'15,"-21"21"-15,0 21 0,21-21 16,21-21-16,22 0 0,-1 0 16,0 21-16,1-21 0,20 0 0,1 0 15,-1 0-15,1 0 0,-1 0 16,22 0-16,-22 0 0,-20 0 0,20 0 15,-21 0-15,1 0 0,-1-21 0,0 21 16,-20 0-16,-1 0 0,0 0 0,-42 0 47,0 21-47,-1-21 0,1 0 16</inkml:trace>
  <inkml:trace contextRef="#ctx0" brushRef="#br0" timeOffset="60319.99">26839 15028 0,'43'0'16,"-22"0"-16,0 0 0,21-21 15,1 21-15,-22 0 0,21 0 0,0 0 16,1-21-16,-1 21 0,0 0 0,1 0 15,-1 0-15,0 0 0,1 0 0,-22 0 16,0 0-16,21 0 0,-20 0 16,-1 0-16,0 0 0,-42 0 47</inkml:trace>
  <inkml:trace contextRef="#ctx0" brushRef="#br0" timeOffset="60887.77">26860 15558 0,'0'0'0,"-21"21"15,42-21 1,1 0-16,-1 0 15,0 0-15,0 0 0,0 0 16,0 0-16,1 0 0,-1 0 16,0 0-16,0 0 0,0 0 0,0 0 15,-21 21 1,0 0-16,-21 0 16,0 0-16,0-21 15,-21 22-15,20-1 0,-20-21 0,21 21 16,-21 0-16,-1 0 0,22-21 0,0 21 15,-21-21-15,20 22 0,1-1 0,21 0 16,-21-21-16,21 21 0,-21-21 16,21 21-16,0 0 0,0 1 15,0-1 1,0 0-16,0 0 16,0 0-16,0 0 15,0 1-15,21-22 0,0 21 0,0-21 16,-21 21-16,22-21 0,-1 21 0,0 0 15,0 0-15,0 1 0,-21-1 16,0 0-16,0 0 0,0 0 0,0 0 16,0 1-16,0 20 0,0-21 0,-21 0 15,0 0-15,0 22 0,0-22 0,-22 0 16,22 0-16,0 0 0,0 1 0,0-1 16,-1 0-16,1 0 0,-21 0 15,21-21-15,0 21 0,-1 1 16,1-22-16,0 0 0,0-22 15,21 1-15,0 0 0,0 0 16,0 0-16,0-22 0</inkml:trace>
  <inkml:trace contextRef="#ctx0" brushRef="#br0" timeOffset="61692.06">28554 7133 0,'0'0'0,"-21"21"31,-1 1-31,22-1 0,0 0 16,-21 21-16,0-21 0,21 22 16,-21-1-16,21 0 0,-21 1 0,21-22 15,0 21-15,0 1 0,0-22 0,0 0 16,0 0-16,0 0 0,0 0 0,21 1 15,0-1-15,0-21 0,0 0 16,1 0-16,-1 0 0,21 0 0,-21 0 16,22-21-16,-22 21 0,21-22 15,-21 1-15,0 0 0,22 0 0,-43 0 16,21 0-16,-21-1 0,0-20 0,0 21 16,0-21-16,0-1 0,0 22 15,-21-21-15,0 21 0,-1-22 0,1 22 16,0 0-16,0 21 0,0 0 0,0-21 15,-1 21-15,1 0 0,0 0 16,21 21-16,-21 0 16,21 0-16,0 0 0,0 1 15,0-1-15,21 0 0,0 0 16,0-21-16,-21 21 0,22-21 0,-1 0 16</inkml:trace>
  <inkml:trace contextRef="#ctx0" brushRef="#br0" timeOffset="62209.51">29019 7324 0,'0'-43'0,"-21"43"47,21 22-47,0 20 0,0-21 15,0 0-15,-21 0 0,21 1 16,0 20-16,0-21 0,-21 0 0,21 0 15,0 1-15,0-1 0,0 0 16,0-42 31,0 0-47,21-1 16,-21 1-16,0 0 15,0 0-15,21 0 0,0 0 16,-21-22-16,22 22 0,-22 0 15,21 0-15,-21 0 0,21-1 0,-21 44 63,-21-22-63,0 21 16,-1-21-16,1 21 0,0 0 15,0 0-15,21 0 16,0 1-16,0-1 0,0 0 15,0 0-15,0 0 0,21-21 16,0 21-16,-21 1 0,21-22 0,1 21 16,-1-21-16,0 21 15,0-21-15,0 0 16,0 0-16,1 0 16,-22-21-16</inkml:trace>
  <inkml:trace contextRef="#ctx0" brushRef="#br0" timeOffset="62748.53">29104 6837 0,'0'0'0,"-21"-42"15,-127-22-15,84 22 16,22 21-16,-22-1 0,22 22 0,-21-21 15,20 21-15,-20 0 0,20 0 16,-20 0-16,21 21 0,-22 1 0,22-1 16,-1 21-16,1-21 0,0 22 0,-1-1 15,1 21-15,21 1 0,0-1 0,0 1 16,21-1-16,0 22 0,0 0 16,0-22-16,0 22 0,0-22 0,0 1 15,0-1-15,0 1 0,21-22 0,0 22 16,0-22-16,0 0 0,22 1 0,-22-1 15,21 0-15,-21-20 0,22-1 0,-1 0 16,0 0-16,1 0 16,-1-21-16,21 0 0,-20 0 0,20 0 15,1 0-15,-22-21 0,22 0 0,-1 0 16,22 0-16,-22-1 0,1-20 0,20 0 16,-20-1-16,-1 1 0,-20 0 0,-1-1 15,0-20-15,1 21 0,-22-22 16,0 1-16,-21-1 0,0-21 0,0 22 15,0-1-15,-21 1 0,0-22 0,0 43 16,-22-22-16,22 1 0,-21 21 0,-1-1 16,1 1-16,21 0 15,-21 20-15,-1 1 0,22 0 0,-21 21 16,21 0-16,-1 0 0,1 0 0,0 0 16,0 0-16,0 21 15,21 0-15,0 1 16,21-22-1</inkml:trace>
  <inkml:trace contextRef="#ctx0" brushRef="#br0" timeOffset="63164.3">31136 4509 0,'0'42'15,"0"-21"-15,0 21 0,0-20 16,0 20-16,0 21 0,-21-20 16,21-1-16,-21 22 0,21-22 0,0 0 15,-21 22-15,21-22 0,0-21 0,0 22 16,0-22-16,0 21 0,0-21 15,0 0-15,0 1 0,21-1 0,0-21 16,0 21-16,0-21 0,0 0 0,1 0 16,-1 0-1</inkml:trace>
  <inkml:trace contextRef="#ctx0" brushRef="#br0" timeOffset="63357.19">30967 5122 0,'0'0'0,"0"-21"0,0-21 16,21 21-16,0 21 0,0-21 0,0-1 15,1 22-15,20-21 0,-21 0 16,0 21-16,22-21 0,-1 21 0,-21 0 16,21-21-16,1 21 0,-1 0 15,-21 0-15,22 0 0,-22 0 0,21 0 16,-21 0-16</inkml:trace>
  <inkml:trace contextRef="#ctx0" brushRef="#br0" timeOffset="63760.13">31644 5017 0,'-42'-43'16,"42"22"-16,-21 0 15,21 0-15,21 21 16,0 0-16,0 0 16,0 21-16,0 0 15,1 0-15,-1 0 0,-21 1 16,21 20-16,0-21 0,-21 0 0,0 0 16,0 1-16,0-1 0,0 0 0,0 0 15,0 0-15,0 0 0,0 1 16,-21-22-16,0 0 15,0 0 1,21-22 0,0 1-16,0 0 15,0 0-15,0 0 0,21-22 16,0 22-16,-21 0 0,21-21 0,-21 21 16,0-1-16,21-20 0,0 21 15,1 0-15,-22 0 0,21 21 16,-21-22-16,21 22 0,0 0 0,-21-21 15,21 21-15,0 0 0,1 0 16</inkml:trace>
  <inkml:trace contextRef="#ctx0" brushRef="#br0" timeOffset="64177.29">32089 4847 0,'-22'21'31,"22"1"-31,0-1 0,-21 0 0,21 0 15,-21 0-15,21 0 0,-21 1 0,21-1 16,0 42 0,0-42-16,0 1 0,0-1 0,21 0 15,0-21 1,0 0-16,1 0 0,-1 0 16,0 0-16,0-21 0,21 0 0,-20 21 15,-1-22-15,0 1 0,0 0 16,0 0-16,0 0 0,-21 0 0,22-22 15,-1 22-15,-21 0 0,0-21 16,0 20-16,21 1 0,-21 0 16,0 42-1,0 0-15,0 1 16,0 20-16,0 0 0,0 1 0,-21-1 16,21 0-16,0 1 0,-21 20 15,-1-21-15,22 1 0,0-1 0,-21 0 16,0 22-16,21-22 0,-21 1 0,21 20 15,0-21-15,-21 1 0,21-1 16,-21 0-16,-1-20 0,22 20 0,-21-21 16,21 0-16,0 0 0</inkml:trace>
  <inkml:trace contextRef="#ctx0" brushRef="#br0" timeOffset="64652.17">32660 5355 0,'0'0'0,"85"-127"16,-64 85-16,21 0 0,-21 20 15,1 1-15,-22 0 0,0 0 16,0 0-16,-22 21 16,1 0-16,0 21 15,-21-21-15,-1 21 0,22 0 0,-21 0 16,21 1-16,0-1 0,-1 0 15,22 0-15,0 0 16,0 0-16,0 1 0,22-1 16,-1-21-16,-21 21 0,21-21 15,0 21-15,-21 0 0,21-21 16,-21 21-16,0 1 0,0-1 16,0 0-16,0 0 0,0 0 15,-21-21-15,0 21 0,0 1 0,0-22 16,-1 21-16,1-21 15,0 21-15,0-21 0,0 0 0,21 21 16,21 0 31,-21 0-47,0 1 16,0-1-16,0 0 15,0 0-15,0 0 0,0 0 16,0 1-16,0-1 0,0 0 15,0 0-15,0 0 0,0 0 0,21 1 16,0-1-16,0 0 0,22 0 16,-22-21-16</inkml:trace>
  <inkml:trace contextRef="#ctx0" brushRef="#br0" timeOffset="65123.91">32110 6477 0,'0'0'0,"-21"0"15,-1 0-15,44 0 16,20 0-16,-21 0 16,21 0-16,-20 0 0,20-21 0,0 21 15,1 0-15,-1 0 16,0 0-16,-21 0 0,22 0 0,-1 0 15,-21 0-15,22 0 0,-22 0 0,0 0 16,-21 21 0,-21 0-16,0-21 0,-1 21 15,-20 1-15,0-22 0,-1 21 0,-20-21 16,-1 21-16,22 0 0,-21-21 16,-1 21-16,22 0 0,-22-21 15,22 22-15,21-1 0,0-21 0,-1 21 0,22 0 16,22-21-1,-1 0 1,21 0-16,0 0 0,1 0 0,-1 0 16,22 0-16,-22 0 0,21 0 15,1 0-15,-22 0 0,22 0 0,-22 0 16,0 0-16,1 0 0,-1 0 0,0 0 16,-20 0-16,-1 0 0,0 0 15,0 0-15,-21 21 16,-21-21-16,-21 0 15</inkml:trace>
  <inkml:trace contextRef="#ctx0" brushRef="#br0" timeOffset="65303.8">32194 6964 0,'0'21'15,"22"-21"1,-1 0-1,0 0-15,0 0 0,0 0 0,0 0 16,22 0-16,-1 0 0,-21 0 0,22 0 16,-1 0-16,0 0 0,1 0 15,-1 0-15,-21 0 0,0 0 0,0 0 16</inkml:trace>
  <inkml:trace contextRef="#ctx0" brushRef="#br0" timeOffset="65815.5">31813 7811 0,'0'-22'0,"0"1"15,0 0 1,22 21 0,-1 0-16,0 0 15,0-21-15,0 21 0,-21 21 32,0 0-32,-21 0 0,0 1 0,0-1 15,0 0-15,-22 0 0,22 0 0,0 22 16,0-22-16,0 0 0,-1 0 15,1 21-15,21-20 0,0-1 0,0 0 16,0 0-16,21-21 16,1 21-16,-1-21 0,0 0 0,0 0 15,0 0-15,0 0 16,22 0-16,-22 0 0,0 21 0,0-21 16,0 22-16,1-22 0,-22 21 0,0 0 15,0 0-15,0 0 0,0 0 16,0 1-16,0-1 0,0 0 0,0 0 15,0 0-15,0 0 0,0 1 0,-22-1 16,1 0-16,0 0 0,21 0 0,-21 0 16,21 1-16,0-1 0,-21 0 15,0 0-15,21 0 0,-22-21 0,22 21 16,-21 1-16,0-1 0,0 0 0</inkml:trace>
  <inkml:trace contextRef="#ctx0" brushRef="#br0" timeOffset="66696">29570 10605 0,'0'0'0,"-21"0"16,42 0-1,0 0-15,0 0 0,0 0 16,22 0-16,-1 0 0,0-22 0,1 1 16,-1 0-16,21 0 0,-20 0 15,-1 0-15,0-22 0,1 1 0,-22 0 16,0-1-16,0 1 0,0 0 0,-21-1 15,0-20-15,0 20 0,0-20 0,0 21 16,-21-1-16,0 1 0,0 0 16,0 20-16,0-20 0,-22 42 15,22 0-15,0 0 0,-21 0 0,20 0 0,-20 42 16,21-20-16,-21 41 16,20-21-16,-20 22 0,21-1 0,0 22 15,21-21-15,0 20 0,-21 1 0,21 21 16,0-22-16,0 1 0,0 0 0,-22-1 15,22 1-15,0 0 0,0-1 0,0 1 16,0 0-16,0-22 0,-21 22 16,21-22-16,0 1 0,-21-1 0,21 1 15,0-1-15,0-20 0,0-1 0,0 0 16,0-20-16,0 20 0,0-21 16,0 0-16,21-21 0,0 0 0,1 0 0,-1 0 15,0-21 1,0 0-16,0 0 0,0 0 0,1-22 15,-1 22-15,-21-21 0,0-1 0,0 1 16,0 0-16,0-22 0,0 1 0,0 20 16,-21-20-16,-1-1 0,1 1 0,-21-1 15,0-20-15,-1 41 0,1-20 16,0-1-16,-1 22 0,22 0 0,-21 21 16,-1-22-16,22 22 0,0 0 0,0 21 15,0-21-15,21 0 0,0-1 16,21 22-16,0-21 0,0 21 15,0-21-15,22 0 0,-1 0 16,0 0-16,1-1 0,-1 1 0,22-21 16,-1 21-16,1-22 0,-1 22 15,1-21-15,-1 21 0,-21 0 0,22-1 16,-22 1-16,1 21 0,-22 0 16,0 0-16,0 0 0,-21 21 0,0 1 15,0-1-15,0 21 0,0-21 0,0 0 16,0 1-16,0 20 0,-21-21 15,21 0-15,-21-21 0,21 21 0,0 1 16,-21-1-16,-1-21 0,22 21 16,0-42 15,0 0-31,0-1 16</inkml:trace>
  <inkml:trace contextRef="#ctx0" brushRef="#br0" timeOffset="66867.91">30311 10181 0,'21'-21'0,"-42"42"0,42-63 0,-21 21 0,-21 21 31,21 21 1,21 0-17,0-21 1,0 0-16,0 21 15</inkml:trace>
  <inkml:trace contextRef="#ctx0" brushRef="#br0" timeOffset="67580">30543 10329 0,'0'43'16,"0"-22"-16,0 0 15,0 0-15,-21-21 0,0 21 0,0 1 0,21-1 16,-21-21-16,0 21 0,-1-21 15,22 21-15,0-42 32,0 0-17,22 21-15,-1-21 0,0-1 16,0 1-16,0 0 0,0 0 0,22 21 16,-22-21-16,0 0 0,0 21 0,0 0 15,1 0-15,-1 0 0,-21 21 16,21 0-16,-21 0 0,0 0 15,0 0-15,21 1 0,-21-1 16,0 0-16,0 0 0,0 0 0,0 0 16,21-21-16,0 22 0,-21-1 15,22-21-15,-1 0 0,0 0 0,0 0 16,0 0-16,0 0 0,1 0 16,20 0-16,-21 0 0,21 0 0,-20 0 15,20-21-15,-21-1 0,21 22 16,-20-21-16,-1 0 0,0 0 0,0 0 15,0 0-15,-21-1 0,21-20 0,-21 21 16,0-21-16,0 20 0,0 1 16,-21 0-16,0 21 0,0 0 0,0 0 15,0 0-15,-1 0 0,1 0 0,-21 21 16,21-21-16,0 21 0,-1 22 16,1-22-16,21 0 0,0 0 15,0 0-15,0 1 0,0-1 0,0 0 16,0 0-16,0 0 0,0 0 15,21-21-15,1 0 16,-1 0-16,0 0 0,0 0 0,0 0 16,0 0-16,1-21 0,-1 21 0,0-21 15,0 0-15,-21 0 0,21 21 16,-21-21-16,21-1 0,-21-20 0,0 21 16,22 0-16,-22 0 0,0-22 0,21 22 15,-21 0-15,0 42 31,0 0-31,-21 0 0,21 22 16,-22-22-16,22 0 0,-21 21 0,21-20 16,0-1-16,0 21 0,0-21 15,-21 0-15,21 1 0,0-1 0,0 0 16,21-21 0,0 0-16</inkml:trace>
  <inkml:trace contextRef="#ctx0" brushRef="#br0" timeOffset="67828.09">31792 10139 0,'0'0'0,"0"-21"0,21-22 16,-21 22-16,0 0 0,-21 21 31,0 21-31,0 0 0,0 22 16,0-22-16,-1 21 0,1-21 0,21 22 15,-21-1-15,0 0 0,0-20 16,21 20-16,0 0 0,-21-21 0,21 22 16,0-22-16,0 0 0,0 0 0,0 0 15,0 1-15,21-22 32,0 0-32</inkml:trace>
  <inkml:trace contextRef="#ctx0" brushRef="#br0" timeOffset="68408.86">32110 9948 0,'0'0'15,"0"-63"-15,-21 84 16,-1 0 0,1 0-16,0 22 0,0-1 15,0-21-15,0 22 0,-1-1 0,1 0 16,21 1-16,-21-1 0,0 0 0,0 1 15,21-22-15,0 21 0,0-21 16,0 22-16,0-22 0,0 0 16,0 0-16,0 0 0,21-21 15,0 0 1,0 0-16,0-21 16,1 21-16,-22-21 0,21 0 0,-21 0 15,21 21-15,-21-22 0,21 1 0,-21 0 16,21 21-16,-21 21 31,0 0-15,0 1-16,0-1 0,0 0 15,21-21 1,1 0-16,-1 0 16,0 0-16,0 0 15,0-21-15,0 21 0,1-21 0,-1-1 16,0 1-16,0 0 0,0 0 15,0 0-15,1 0 0,-22-1 0,0 1 16,21 21-16,-21-21 0,0 42 31,0 0-31,-21 1 0,-1-1 0,22 21 16,-21 0-16,0 1 0,0-22 0,21 21 16,-21 1-16,21-1 15,-21 0-15,21 1 0,0-1 0,0 0 16,0 1-16,0-1 0,-22-21 0,1 21 15,21 1-15,-21-1 0,21 0 16,-21 1-16,0-1 0,0-21 0,21 22 16,-22-22-16,1 21 0,0-21 0</inkml:trace>
  <inkml:trace contextRef="#ctx0" brushRef="#br0" timeOffset="68916.39">31623 11515 0,'0'0'0,"-21"0"15,21-21-15,-21-1 0,-1 1 0,1 0 16,0 21-16,0 0 0,21-21 16,-21 21-16,0 0 0,-1 0 15,1 0-15,0 0 0,0 0 0,0 21 16,0-21-16,-1 21 0,1-21 0,0 21 15,0 1-15,21-1 16,0 0-16,0 0 0,21 0 16,21-21-16,-20 0 0,-1 0 15,0 21-15,0-21 0,0 0 16,0 22-16,22-22 0,-22 21 16,0-21-16,-21 21 0,21-21 0,-21 21 15,21-21-15,-21 21 0,0 0 16,0 1-16,-21-1 15,0-21-15,0 21 0,0-21 16,0 0-16,-1 21 0,1-21 0,0 0 16,21 21-16,-21-21 0,21 21 31,0 1-31,0-1 16,0 0-16,0 0 15,0 0-15,0 0 16,-21 1-16,0-1 15,-1 0-15,1 0 0,0-21 16,21 21-16,-21-21 0,0 0 0,0 21 16,-1-21-16,22 22 15,0-1-15</inkml:trace>
  <inkml:trace contextRef="#ctx0" brushRef="#br0" timeOffset="69490.35">31157 13526 0,'-21'0'0,"21"-22"16,21 22 15,0 0-31,1 0 0,-1 0 16,0 0-16,0 0 0,0 0 0,0 22 15,1-22-15,-22 42 0,0-21 0,0 0 16,0 22-16,0-1 0,0 0 15,-22 1-15,-20-1 0,21 0 0,-21-21 16,-1 22-16,22-22 0,-21 21 0,21-21 16,-22 1-16,22-1 0,21 0 0,0 0 15,0 0-15,21-21 32,0 0-32,1 0 15,-1-21-15,0 21 16,0 0-16,0 0 0,0 0 0,1 0 15,-1 0-15,0 0 0,-21 21 16,21 0-16,0 1 0,-21-1 0,0 0 16,0 21-16,21-21 0,-21 22 15,22-22-15,-22 21 0,0-21 0,0 22 16,0-22-16,0 21 0,0-21 0,0 1 16,0-1-16,0 0 0,0 0 15,0 0-15</inkml:trace>
  <inkml:trace contextRef="#ctx0" brushRef="#br0" timeOffset="69788.17">31327 12933 0,'0'0'0,"0"-42"0,-22 20 0,22-41 16,0 42-1,0 0-15,0-1 0,22 1 16,20 0-16,-21 0 0,21 21 0,1-21 16,-1 21-16,22 0 0,-22 0 0,21 0 15,1 0-15,-1 0 0,-20 0 16,20 0-16,1 0 0,-22 0 0,0 21 15,1-21-15,-22 21 0,0-21 0,-21 21 16,0 0-16,-21-21 16,0 22-16,-22-22 0,1 21 15</inkml:trace>
  <inkml:trace contextRef="#ctx0" brushRef="#br0" timeOffset="70000.06">31411 12954 0,'0'0'0,"-21"0"16,21 21-16,21-21 15,0 0-15,1 0 16,20 0-16,0 0 0,1 21 16,-1-21-16,21 0 0,-20 0 0,20 0 15,1 0-15,-1 0 0,-20 0 0,20 0 16,1 22-16,-22-22 0,0 0 16,1 0-16,-1 0 0,-21 0 0,0 0 15,-21-22 1,-21 22-1,0-21-15,0 21 0,-22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38:2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1778 0,'0'21'0,"0"22"15,0-22-15,0 21 0,0 0 0,0 1 16,0-22-16,0 21 0,0-21 16,0 1-16,0-1 0,0 0 0,0 0 15,21-21 1</inkml:trace>
  <inkml:trace contextRef="#ctx0" brushRef="#br0" timeOffset="653.69">1947 1439 0,'0'-21'0,"-21"21"0,21-21 15,0 0-15,0 0 16,0 0-16,0-1 0,0 1 0,0 0 15,0 0-15,0 0 0,0-22 16,0 22-16,0 0 16,0 0-16,0 0 0,0 42 31,0 0-15,0 21-16,0-20 0,-21 20 0,21 0 15,0 1-15,0-1 0,0 0 16,-21 22-16,21-1 0,-21 1 0,-1 20 15,22 1-15,-21-21 0,21-1 16,0 22-16,-21-22 0,0 1 0,21-22 16,0 22-16,0-22 0,0 0 15,0 1-15,0-22 0,0 21 0,0-21 16,21 0-16,0 1 0,0-22 16,1 21-16,-1-21 15,0 0-15,-21-21 0,21-1 16,0 22-16,-21-21 0,0 0 15,21-21-15,-21 21 0,22-22 0</inkml:trace>
  <inkml:trace contextRef="#ctx0" brushRef="#br0" timeOffset="859.57">1566 1990 0,'0'0'0,"-21"0"0,-42 0 16,84 0 15,0 0-31,0 0 0,21 0 0,-20-21 16,20 21-16,0-22 0,1 22 15,-1-21-15,-21 21 0,21 0 0,1-21 16,-22 21-16,0-21 0,21 21 16,-20 0-16,-1-21 0,0 21 0,0 0 15</inkml:trace>
  <inkml:trace contextRef="#ctx0" brushRef="#br0" timeOffset="1308.32">2222 1905 0,'0'0'0,"-21"0"0,0 0 15,21-21-15,0 0 0,0 0 16,0-1-1,0 1-15,21 21 0,0 0 0,1 0 16,-1 0-16,0 0 0,0 0 16,0 21-16,0-21 0,22 22 15,-22-1-15,0 21 0,21-21 16,-20 22-16,-1-1 0,0-21 0,0 21 16,-21 1-16,0-22 0,21 21 0,-21-21 15,0 22-15,0-22 0,0 0 16,0 0-16,0 0 0,-21 1 0,21-1 15,-21-21-15,0 0 16,21-21 0,-21 21-16,21-22 0,0 1 15,0 0-15,0-21 0,0 21 16,0-22-16,0 1 0,0 0 0,0-1 16,0 1-16,21 0 15,0 20-15,-21-20 0,21 0 0,0 21 16,0-1-16,1 1 0,-1 0 0,0 0 15,0 21-15,0 0 0,0 0 16,1 0-16,-1 0 16,0 0-16</inkml:trace>
  <inkml:trace contextRef="#ctx0" brushRef="#br0" timeOffset="1995.83">2984 1799 0,'0'21'16,"0"1"-1,0-1-15,0 0 0,0 0 16,0 21-16,0-20 0,0-1 0,0 21 16,0-21-16,0 0 0,0 1 0,0 20 15,0-21-15,0 0 16,22 0-16,-22 1 0,21-22 0,0 0 15,0 0-15,0 0 0,0 0 0,1 0 16,-1 0-16,0 0 0,21 0 16,-21-22-16,1 1 0,-1 0 0,0 0 15,0 0-15,0 0 0,-21-1 16,21 1-16,-21-21 0,22 0 16,-22-1-16,0 22 0,0-21 0,21-1 15,-21 1-15,0 21 0,0 0 16,0 0-16,0-1 0,0 44 31,0-1-31,0 21 16,-21-21-16,21 22 0,0-1 0,0-21 15,0 21-15,0 1 0,0 20 16,0-20-16,0-1 0,0 21 0,0 1 16,0-22-16,0 22 0,0-1 0,0 22 15,21-22-15,-21 1 16,21 21-16,-21-22 0,21 1 0,-21 20 15,0-20-15,0-1 0,21 22 0,0-22 16,-21 1-16,0-1 0,0 1 16,22-1-16,-22 1 0,0-1 0,0-20 15,0-1-15,0 0 0,0 1 0,0-1 16,-22 0-16,1-20 0,-21-1 0,21 0 16,-22 0-16,1-21 0,0 0 15,-1 0-15,1 0 0,-21-21 16,20 0-16,1-22 0,21 1 0,-22 0 0,1-22 15,21 1-15,0-1 0,0-20 16,-1-1-16,22 0 0,0 1 16,0-1-16,0 0 0,0 1 0,22-1 15,-1 0-15,0 22 0,0-22 16,0 22-16,22-1 0,-22 22 0,21-22 16,-21 22-16,22 0 0,-1-22 0,0 22 15,22-1-15,-22 1 0</inkml:trace>
  <inkml:trace contextRef="#ctx0" brushRef="#br0" timeOffset="2615.48">5059 1207 0,'0'0'0,"0"-22"0,0 1 16,0 0-1,-21 0 1,-1 21-16,1 0 0,-21 0 0,21 0 16,-22 0-16,1 0 0,0 21 15,-1-21-15,22 21 0,-21 0 0,21-21 16,0 22-16,-1-1 0,1-21 15,21 21-15,0 0 16,0 0-16,0 0 0,21-21 16,1 22-16,-1-22 0,21 21 15,-21-21-15,22 21 0,-22 0 0,0-21 16,21 21-16,-21 0 0,1-21 0,-22 22 16,0-1-16,0 0 15,0 0-15,0 21 0,-22-20 0,1-1 16,-21 0-16,0 21 0,-1-21 15,1 1-15,0-1 0,-1 0 0,1 0 16,21 0-16,0-21 0,-1 0 16,1 0-16,21 21 0,21-21 31,1 0-31,-1 0 0,0 0 16,0 0-16,21 0 0,-20 0 0,-1 0 15,0 0-15,21 0 0,-21 22 16,1-1-16,-22 21 0,0-21 15,0 22-15,0-1 0,0 0 0,0-21 16,0 22-16,-22-1 0,1 0 16,0 1-16,0-1 0,0-21 15,0 22-15,21-22 0,0 0 0,0 21 16,0-21-16,0 1 0,0-1 16,21-21-16,0 0 15,0 0-15,0 0 0</inkml:trace>
  <inkml:trace contextRef="#ctx0" brushRef="#br0" timeOffset="3108.33">4762 3006 0,'-21'0'0,"42"0"0,-63 0 0,21 0 0,0 0 16,0 0-1,21-21 1,21 21-16,21 0 0,-21 0 16,22 0-16,-1 0 0,21-22 15,-20 22-15,20 0 0,1-21 0,-1 21 16,1 0-16,-1 0 0,22 0 0,-22 0 15,1 0-15,-22 0 0,22 0 16,-22 0-16,0 0 0,1 0 0,-22 0 16,0 0-16,0 0 0,-42 0 31,0 0-31,0 0 16,0 0-16,-22 0 0,1 0 0,0 0 15</inkml:trace>
  <inkml:trace contextRef="#ctx0" brushRef="#br0" timeOffset="3392.17">4551 3217 0,'0'0'0,"0"22"16,0-1-16,42 0 16,-21-21-1,0 0-15,22 0 0,-1 0 0,0 0 16,22 0-16,-22 0 0,22 0 15,-1 0-15,-20 0 0,20 0 0,1 0 16,-1-21-16,1 21 0,-22 0 0,21-21 16,1 21-16,-22 0 0,22 0 15,-22-22-15,0 22 0,1 0 0,-22-21 16,21 21-16,-21 0 0,-42 0 31,-21 0-15,21 0-16,-22 0 0,1 21 0,0-21 15</inkml:trace>
  <inkml:trace contextRef="#ctx0" brushRef="#br0" timeOffset="3631.99">4720 3450 0,'0'0'0,"-21"21"0,0-21 16,0 22-16,-1-1 0,22 0 15,22-21 1,-1 0-16,21 0 15,0 0-15,1 0 0,-1 0 16,0 0-16,22 0 0,-1 0 0,1 0 16,-1 0-16,-20 0 0,20 0 0,1 0 15,-1-21-15,1 21 0,-22 0 16,22 0-16,-22 0 0,0 0 16,-21 0-16,1 0 0,-1 0 0,0 0 15</inkml:trace>
  <inkml:trace contextRef="#ctx0" brushRef="#br0" timeOffset="4263.63">5165 4255 0,'0'-22'16,"0"1"-1,21 21-15,0-21 16,0 0-16,0 21 0,0-21 16,1 21-16,-1 0 0,21 0 0,-21-21 15,0 21-15,1 0 0,-1 0 16,-21 21 0,0 0-16,-21-21 0,-1 21 15,-20 0-15,21 22 0,-21-22 0,20 0 16,-20 0-16,21 21 0,-21-20 0,20-1 15,-20 21-15,21-21 0,0 0 16,0 1-16,21-1 0,0 0 16,0 0-16,0 0 15,21-21-15,0 0 0,0 0 16,0 21-16,0-21 16,1 0-16,-1 0 0,0 22 0,0-22 15,21 21-15,-20-21 0,-1 21 0,0-21 16,0 21-16,21 0 0,-42 0 0,22 1 15,-1-1-15,-21 0 0,0 21 16,0-21-16,0 22 0,0-22 0,-21 21 16,-1-21-16,1 22 0,-21-22 0,21 0 15,-22 21-15,22-20 0,-21-1 0,0 0 16,20-21-16,-20 21 0,21 0 16,0-21-16,-22 0 0,22 0 15,0 0-15,21-21 16,-21 0-16,21-21 0,0 20 15</inkml:trace>
  <inkml:trace contextRef="#ctx0" brushRef="#br0" timeOffset="4752.14">6562 2519 0,'0'0'0,"0"-21"0,0-22 16,0 22-16,-22 21 15,1 0-15,0 0 16,21 21-16,-21 1 0,21 20 0,0-21 15,-21 43-15,21-22 0,-21 0 16,21 22-16,-22-22 0,22 22 0,0-22 16,0 21-16,-21-20 0,21-1 0,-21 22 15,21-22-15,0-21 0,0 21 0,0 1 16,0-22-16,0 0 0,0 0 16,0 0-16,0 1 15</inkml:trace>
  <inkml:trace contextRef="#ctx0" brushRef="#br0" timeOffset="5399.65">6329 2709 0,'0'0'0,"0"-42"0,0 0 0,0-1 16,21 1-16,0 21 0,0-21 15,0 20-15,1 1 0,20 0 0,-21 0 16,21 0-16,-20 0 0,20 21 0,0 0 15,-21 0-15,22 0 16,-1 0-16,-21 21 0,0 0 0,1 0 16,-1 0-16,-21 0 0,0 1 0,0 20 15,0-21-15,-21 21 0,-1-20 16,1-1-16,-21 21 0,0-21 0,-1 0 16,1 1-16,0-1 0,20 0 0,-20-21 15,0 21-15,21-21 0,-1 0 16,1 0-16,0 0 0,0 0 0,0 0 15,21 21 17,0 0-32,21-21 15,0 22-15,-21-1 0,21 0 0,0 0 16,1 0-16,-1 0 0,-21 1 16,21-1-16,0 0 0,0 0 15,0 0-15,1 0 0,-1 1 0,0-1 16,0 0-16,0 0 0,0 0 15,1-21-15,-1 0 0,0 21 0,0-21 16,0 0-16,0 0 16,1 0-16,-1 0 0,-21-21 0,21 21 15,0-21-15,0 0 0,-21 0 0,0 0 16,21-1-16,-21 1 0,22 0 0,-1 0 16,-21 0-16,0 0 0,0-1 15,21 1-15,-21 42 31,0 1-15,0-1-16,0 0 0,0 0 16,0 0-16,0 0 0,0 1 15,-21-1-15,21 0 0,0 0 16,0 0-16,0 0 16,0-42 15,0 0-16,0 0-15</inkml:trace>
  <inkml:trace contextRef="#ctx0" brushRef="#br0" timeOffset="5553.56">7006 2836 0,'0'0'0,"21"-63"16,-21 42 0,0 0-16,0-1 15,21 22 32,-21 22-47,22-22 0,-22 21 16</inkml:trace>
  <inkml:trace contextRef="#ctx0" brushRef="#br0" timeOffset="5976.32">7451 2858 0,'0'-22'32,"-22"1"-17,1 21 1,0 0-16,0 0 16,21 21-16,0 1 15,0-1-15,0 0 16,0 0-16,21-21 15,-21 21-15,21-21 0,0 21 0,1 1 16,-1-22-16,0 21 0,0 0 16,0 0-16,0-21 0,-21 21 15,22 0-15,-22 1 16,0-1-16,-22 0 16,1-21-16,0 21 0,-21-21 0,21 0 15,-1 21-15,-20-21 0,21 0 0,0 0 16,0 0-16,-1 0 0,1 0 15,0 0-15,0 0 0,21-21 47,21 21-47,0 0 16,0 0-16,-21-21 0,22 21 0,-1-21 16,0 21-16,0-21 0</inkml:trace>
  <inkml:trace contextRef="#ctx0" brushRef="#br0" timeOffset="7095.8">7980 2434 0,'0'0'0,"0"-42"0,21 0 16,-21-43-16,0 64 16,0 0-16,0-1 0,0 44 31,0 20-16,0-21-15,-21 21 0,21 1 16,-21-1-16,21 22 0,-22-22 0,22 21 16,-21-20-16,0 20 0,0-20 0,21 20 15,-21-21-15,0 22 0,21-22 16,-22 1-16,22-22 0,-21 21 0,21 0 16,0-20-16,-21-1 0,21 0 0,-21 0 15,21 0-15,0 0 0,0 1 31,-21-22-31,21-22 16,0 1-16,0 0 16,0 0-16,0 0 0,21 0 0,-21-1 15,21-20-15,0 21 0,0-21 16,1 20-16,-1 1 0,0 0 0,0 0 16,21 0-16,-20 0 0,-1 21 0,0 0 15,0 0-15,0 0 0,0 0 16,1 0-1,-22 21-15,0 0 16,0 0-16,-22-21 0,1 21 16,0-21-16,0 21 0,0-21 0,0 0 15,-1 22-15,1-22 0,0 0 16,0 0-16,0 0 0,0 0 16,-1 0-16,1 0 15,21 21 1,0 0-1,0 0-15,0 0 0,21 0 16,1 1-16,-22-1 16,21 0-16,0-21 0,0 21 15,-21 0-15,21-21 0,0 0 16,1 21-16,20-21 0,-21 0 0,0 0 16,0 0-16,22 0 0,-22 0 0,0 0 15,21 0-15,-20-21 0,-1 21 16,0-21-16,21 21 0,-21-21 0,1 0 15,-1 0-15,-21-1 0,21 1 0,0 0 16,-21 0-16,21 0 0,-21 0 0,0-1 16,0 1-16,21 21 15,-21-21-15,0 42 32,0 0-32,0 1 15,-21-1-15,21 0 16,0 0-16,0 0 0,0 0 0,0 1 15,0-1-15,0 0 0,0 0 16,0 0-16,21-21 16,1 0-16,-1 0 15,0 0-15,21 0 0,-21 0 0,1-21 16,-1 0-16,21 21 0,-21-21 0,0 0 16,22-1-16,-22 1 0,0 0 0,0 0 15,0 0-15,1 0 0,-1-1 16,-21 1-16,0 0 15,-21 21 1,-1 21 0,22 0-16,-21 1 15,21-1-15,0 0 0,-21 0 0,21 0 16,-21 0-16,21 22 0,-21-22 0,21 21 16,0-21-16,0 22 0,0-1 0,-21-21 15,21 22-15,0-1 0,-22-21 16,22 21-16,0 1 0,-21-22 0,0 21 15,0-21-15,0 22 0,21-22 0,-21 0 16,-1 21-16,1-20 0,0-1 0,0 21 16,0-21-16,0 0 0,-1 1 15,-20 20-15,21-21 0,0 0 0,-22-21 16,1 21-16,0 1 0,-1-22 16,22 0-16</inkml:trace>
  <inkml:trace contextRef="#ctx0" brushRef="#br0" timeOffset="7899.34">1185 6329 0,'0'0'0,"21"-21"0,1 0 0,-1-1 15,-21 1-15,0 0 16,0 0-16,0 0 0,0 0 16,-21 21-16,-1 0 15,1 0-15,0 0 0,-21 0 0,21 0 16,-22 0-16,22 21 0,-21 0 15,21 0-15,-22 21 0,22-20 0,0 41 16,0-21-16,0 22 0,-1-1 16,1-20-16,0 20 0,21 1 0,-21-1 15,21-20-15,0-1 0,0 0 16,0 1-16,0-1 0,21-21 0,0 0 16,0 0-16,1 1 0,20-1 15,-21-21-15,21 0 0,1 0 0,-22 0 16,21 0-16,1-21 0,-1-1 0,0 1 15,22 0-15</inkml:trace>
  <inkml:trace contextRef="#ctx0" brushRef="#br0" timeOffset="8595.08">1736 6583 0,'0'0'16,"0"-21"-16,0 0 0,-22 21 0,1-22 15,0 22-15,0-21 0,0 21 0,0 0 16,-1 0-16,1 21 0,0 1 15,0-1-15,0 0 0,0 21 0,-1-21 16,1 22-16,21-1 0,0-21 16,-21 22-16,21-22 0,0 0 0,0 0 15,0 0-15,0 0 16,0 1-16,0-1 0,21-21 16,0 0-16,1 0 0,-1 0 15,0 0-15,0-21 0,0 21 16,0-22-16,1 1 0,-1 0 0,-21-21 15,0 21-15,21-1 0,-21-20 16,0 21-16,21-21 0,-21-1 0,0 22 16,0 0-16,0 0 0,0 42 31,0 0-31,0 0 0,0 0 16,0 22-16,0-22 0,0 21 15,0-21-15,0 22 0,0-22 0,0 0 16,21 21-16,-21-20 0,21-1 15,1 0-15,-22 0 0,21-21 0,0 21 16,0-21-16,0 0 16,0 0-16,1 0 0,-1 0 0,0 0 15,0 0-15,0-21 0,0 21 16,1-21-16,-1 0 0,0-22 0,0 22 16,0-21-16,-21 0 0,21-1 0,1 1 15,-22-22-15,21 22 0,-21-21 16,21-1-16,-21 1 0,0 20 0,21-20 15,-21 20-15,21 1 16,-21 21-16,0 0 0,0 0 0,0 63 31,0-21-31,0 0 16,0 22-16,-21-1 0,21 21 0,-21-20 16,0 20-16,21-20 0,0 20 15,0-21-15,-21 1 0,21-1 0,0 0 16,-22 1-16,22-1 0,0-21 15,0 0-15,0 1 0,0 20 0,0-21 16,0 0-16,22-21 0,-1 0 16,0 0-16,0 0 15,0-21 1,-21 0-16,0 0 0,21 0 0,-21-1 16</inkml:trace>
  <inkml:trace contextRef="#ctx0" brushRef="#br0" timeOffset="8769.98">2032 6689 0,'0'0'0,"-21"0"0,0 0 16,42 0 31,0 0-47,0-21 0,0 21 15,0-22-15,1 22 0,20 0 16,-21-21-16,21 21 0,-20-21 0,20 21 15,-21-21-15</inkml:trace>
  <inkml:trace contextRef="#ctx0" brushRef="#br0" timeOffset="9039.83">2794 6414 0,'0'0'0,"-21"0"0,0-22 16,-1 22-16,1 0 15,0 22-15,21-1 0,-21 0 16,21 0-16,-21 21 16,21-20-16,0 20 0,0 0 0,0-21 15,-21 22-15,21-1 0,0-21 0,0 22 16,0-22-16,0 0 0,0 0 16,0 0-16,21 0 0,-21 1 0,21-1 15,0-21-15,0 0 0,0 0 16,1 0-16,-1 0 0,21 0 0,-21 0 15,0-21-15,1 21 0,20-22 0,-21 1 16,0 0-16,0 0 0</inkml:trace>
  <inkml:trace contextRef="#ctx0" brushRef="#br0" timeOffset="9489.62">3175 6202 0,'0'0'0,"0"-42"0,0-22 16,0 43-16,0 0 0,-21 21 0,21 21 31,-21 0-31,21 0 0,0 22 16,0-22-16,-22 21 0,22 0 15,0 1-15,0-1 0,0 0 0,0 1 16,0-1-16,0 0 0,0 1 0,-21-1 16,21 0-16,-21 1 15,21-22-15,-21 21 0,21-21 0,0 1 0,0-1 16,-21 0-16,21 0 15,-21-21-15,21-21 32,0 0-32,0 0 0,0-1 0,21-20 15,0 0-15,0-1 0,0 1 16,22 0-16,-22-1 0,21 1 0,0 21 16,1-21-16,-1 20 0,0 1 15,22 21-15,-22 0 0,1 0 0,-1 0 16,0 0-16,1 21 0,-22 1 0,0 20 15,0-21-15,-21 21 0,0-20 16,0-1-16,0 21 0,0-21 16,0 22-16,0-22 0,-21 0 0,0 0 15,0 21-15,-22-20 0,43-1 16,-21 0-16,0-21 0,0 0 16</inkml:trace>
  <inkml:trace contextRef="#ctx0" brushRef="#br0" timeOffset="10069.79">4762 6392 0,'0'-21'15,"0"42"-15,-21-42 0,0 21 16,0 0-16,0 0 0,0 0 16,-1 0-16,-20 21 0,21 1 15,0-22-15,-22 21 0,22 0 16,-21 0-16,0 0 0,20 0 0,-20-21 16,21 22-16,21-1 0,21-21 46,0 0-46,0 0 0,1 0 0,20 0 16,-21 0-16,0 0 0,0 21 16,1-21-16,-1 21 0,0 0 0,0-21 15,0 21-15,-21 1 0,0-1 0,0 0 16,0 0-16,0 0 0,0 0 0,-21 1 16,0-1-16,0 0 15,-22 0-15,22-21 0,0 21 0,0-21 16,0 21-16,0-21 0,42 0 47,0-21-47,0 21 0,0-21 0,0 21 15,22 0-15,-22-21 0,0 21 0,0 0 16,0 0-16,-21 21 0,0 0 16,0 0-16,0 22 0,0-22 15,0 0-15,-21 21 0,0-20 0,0 20 16,0 0-16,0 1 0,-1-1 15,1-21-15,-21 21 0,21 1 16,21-22-16,-21 21 0,21-21 0,0 22 0,0-22 16,0 0-16,0 0 0,21-21 15</inkml:trace>
  <inkml:trace contextRef="#ctx0" brushRef="#br0" timeOffset="10603.49">4699 8340 0,'-64'-21'15,"128"42"-15,-149-64 0,43 43 16,21-21-16,0 0 0,-1 0 0,1 21 16,21-21-16,0 0 15,21 21 1,1 0 0,-1 0-16,0 0 0,-21 21 0,0 0 15,21-21-15,-21 21 0,0 0 0,0 0 16,0 1-1,0-1-15,-21 0 0,0 0 0,0 0 16,-1 0-16,1 1 0,0-1 0,-21 0 0,21 0 16,-1 0-16,1-21 0,21 21 15,0 1-15,0-1 16,0 0-16,21 0 0,1-21 16,20 21-16,-21 0 0,21 1 0,1-1 15,-1 0-15,0 0 0,1-21 0,-1 21 16,-21 22-16,22-43 0,-22 21 15,0 21-15,-21-21 0,0 0 16,0 1-16,-21-1 0,0 0 0,-1 0 16,-20-21-16,21 21 0,-21 0 15,20-21-15,1 0 0,0 0 16,0 0-16,0 0 0,0 0 0,-1-21 16,22 0-16,0 0 0</inkml:trace>
  <inkml:trace contextRef="#ctx0" brushRef="#br0" timeOffset="11111.71">4487 7662 0,'21'0'16,"1"0"-16,-1-21 15,21 21-15,-21 0 0,22 0 16,-1 0-16,0-21 0,1 21 0,-1 0 16,0 0-16,22-21 0,-22 21 0,0 0 15,1 0-15,-1 0 0,0 0 16,-20 0-16,-1 0 0,0 0 16,-42 0-16,0 0 15,-22 21-15</inkml:trace>
  <inkml:trace contextRef="#ctx0" brushRef="#br0" timeOffset="11304.6">4339 7874 0,'0'42'15,"21"-42"1,0 0-16,1 22 16,20-22-16,-21 0 0,21 0 0,-20 0 15,20 0-15,0 0 0,1-22 0,-1 22 16,0 0-16,1-21 0,-1 21 15,-21-21-15,21 21 0,-20 0 16</inkml:trace>
  <inkml:trace contextRef="#ctx0" brushRef="#br0" timeOffset="11431.53">4657 7874 0,'0'0'0,"21"0"31,21-21-31,-21 21 15,22 0-15,-1-21 0,0 21 0,1 0 16,-1-21-16,0 21 0,22-22 0,-22 1 16,22 21-16,-1-21 0,1 0 0</inkml:trace>
  <inkml:trace contextRef="#ctx0" brushRef="#br0" timeOffset="11707.37">6435 6900 0,'0'0'0,"0"-21"0,0 42 31,0 1-31,-22-1 0,1 0 0,0 21 16,21 1-16,-21-1 0,0 21 0,0 1 15,21-22-15,-22 22 0,1-22 16,21 22-16,0-22 0,-21 21 0,0-20 15,21-1-15,-21-21 0,21 22 0,0-22 16,0 0-16,0 0 0,0 0 0,21-21 31,0 0-31,0 0 16,0-21-16</inkml:trace>
  <inkml:trace contextRef="#ctx0" brushRef="#br0" timeOffset="11944.23">6667 6964 0,'0'0'0,"0"-21"16,22 21-16,-22 21 15,0 0-15,0 0 16,0 22-16,0-1 0,0 0 0,0 1 16,0-1-16,0 0 0,0 22 15,-22-22-15,22 0 0,0-20 0,-21 20 16,21 0-16,0-21 0,0 1 0,0-1 15,0 0-15,0 0 0,0 0 16,-21 0 0,0-21-16,0 0 15,0 0-15,-1 0 0</inkml:trace>
  <inkml:trace contextRef="#ctx0" brushRef="#br0" timeOffset="12127.13">6202 7472 0,'0'0'16,"0"-21"-16,0 0 15,21 21 1,0 0-16,0 0 0,0 0 16,22-22-16,-22 22 0,21 0 0,1 0 15,-1 0-15,0-21 0,1 21 16,20 0-16,-21 0 0,22-21 16,-22 21-16,22 0 0,-1-21 0,-20 0 15,20 21-15,-21-21 0,1 21 0,-1 0 16,0-22-16</inkml:trace>
  <inkml:trace contextRef="#ctx0" brushRef="#br0" timeOffset="12963.52">7366 7154 0,'0'0'0,"0"-21"15,-21 21-15,0 0 16,-1 0-16,1 0 0,0 0 16,-21 0-16,42 21 0,-21 1 0,-1-1 15,1 0-15,0 21 0,0-21 16,0 22-16,21-22 0,0 21 15,-21-21-15,21 1 0,0 20 0,0-21 16,0 0-16,0 0 0,0 1 0,0-1 16,21-21-1,0 0-15,0 0 0,0 0 16,0 0-16,1 0 0,-1 0 0,0-21 16,0-1-16,-21 1 0,21 0 0,0 0 15,-21 0-15,22-22 0,-22 22 16,0-21-16,0 0 0,0-1 15,0 22-15,0 0 0,0 0 0,0 0 0,0-1 16,0 44 0,0-1-16,0 0 15,0 0-15,0 0 0,0 22 0,0-22 16,0 21-16,0-21 0,0 22 0,0-22 16,0 0-16,0 0 0,21 0 15,-21 0-15,0 1 0,0-1 0,21-21 16,0 0-16,0 21 0,0-21 15,1 0-15,-1 0 0,0 0 0,0 0 16,0-21-16,0 0 0,1-1 16,-1 1-16,0 0 0,0 0 0,0 0 15,0 0-15,-21-22 0,0 22 0,0-21 16,22-1-16,-22 22 0,0 0 16,0-21-16,0 21 15,0-1-15,0 44 16,0-1-16,-22 0 0,22 0 15,0 0-15,0 0 0,-21 22 16,21-22-16,-21 0 0,21 0 0,0 0 16,-21 1-16,21-1 0,0 0 0,0 0 15,0 0-15,0-42 47,0 0-31,0 0-16,21 0 15,-21-1-15,21-20 0,0 21 0,1-21 16,20 20-16,-21-20 0,0 21 0,0 0 16,1 0-16,-1-1 0,0 22 0,0 0 15,0 0-15,0 0 0,1 0 16,-22 22-16,0-1 0,21 0 0,-21 0 16,0 0-16,0 0 0,0 22 0,0-22 15,0 0-15,0 0 0,0 0 16,0 1-16,0-1 0,0 0 15,-21 0-15,21 0 16,0 0 0,21-42 15,0 21-31,0-21 0</inkml:trace>
  <inkml:trace contextRef="#ctx0" brushRef="#br0" timeOffset="13499.13">8382 7239 0,'0'-21'0,"0"42"0,0-63 16,0 21-16,0-1 15,0 1-15,-21 21 16,0 0-16,-1 0 16,1 0-16,0 21 0,0 1 0,21-1 15,-21 0-15,0 0 0,-1 21 16,22-20-16,-21 20 0,21 0 0,-21-21 15,21 1-15,0 20 0,0-21 0,0 0 16,0 0-16,0 1 0,0-1 0,0 0 16,21 0-1,0-21-15,1 0 0,-1 0 0,0 0 16,0 0-16,-21-21 0,21 21 0,0-21 16,1 0-16,-1-1 0,0 1 15,0 0-15,0-21 0,-21-1 16,21 1-16,-21 0 0,22-1 0,-22-20 15,21 21-15,-21-1 0,21-20 0,-21 20 16,0 1-16,0 0 0,21-1 16,-21 1-16,0 21 0,21-21 0,-21 20 15,0 1-15,0 42 16,0 1 0,0 20-16,-21-21 0,0 21 15,21 1-15,-21-1 0,21 0 16,0 1-16,-21-1 0,21 0 0,-22 1 0,22-1 15,0 0-15,0 1 16,0-22-16,0 21 0,0-21 0,0 1 16,0-1-16,0 0 0,0 0 0,0 0 15,22-21-15,-1 0 16,0 0-16,0 0 16,0 0-16,0-21 0,1 21 0,-1-21 15,0 0-15,0-22 0,-21 22 0,21-21 16</inkml:trace>
  <inkml:trace contextRef="#ctx0" brushRef="#br0" timeOffset="13750.99">8953 6773 0,'0'0'0,"0"-21"15,22-42-15,-44 63 32,1 21-32,21 0 0,-21 0 15,0 22-15,0-1 0,21 0 0,-21 1 16,-1-1-16,1 0 0,0 1 15,21 20-15,-21-21 0,0 1 0,21-1 16,-21 0-16,21 1 0,0-1 0,0-21 16,0 22-16,0-22 0,0 0 0,0 0 15,0 0-15,21-21 32,0 0-32,0-21 15,-21 0-15,21 0 0,0 0 16,1-1-16</inkml:trace>
  <inkml:trace contextRef="#ctx0" brushRef="#br0" timeOffset="14104.31">9165 7197 0,'0'0'0,"21"-21"0,43-1 16,-43 22-16,0-21 16,0 21-16,0-21 0,1 21 0,-22-21 15,0 0-15,0 0 0,-22-1 16,1 22 0,0 0-16,-21 0 0,21 0 15,-1 22-15,-20-1 0,21 0 0,-21 0 16,20 0-16,1 22 0,0-22 0,0 21 15,21-21-15,0 22 0,0-22 0,0 21 16,0-21-16,0 0 0,0 1 16,21-1-16,0-21 0,0 21 15,1-21-15,-1 0 0,0 0 0,21 0 16,1 0-16,-22 0 0,21 0 0,-21 0 16,22-21-16,-22 0 0,0-1 0</inkml:trace>
  <inkml:trace contextRef="#ctx0" brushRef="#br0" timeOffset="17771.86">1164 10922 0,'0'0'0,"42"21"15,-20-21-15,-1 21 0,21-21 16,-21 0-16,22 0 0,-22 0 0,21 0 16,0 0-16,1-21 0,-1 0 15,22 0-15,-22 0 0,0 0 16,22-1-16,-22 1 0,0 0 16,1-21-16,-22 21 0,21-22 0,-21 1 15,1 21-15,-1-22 0,-21 1 0,21 0 16,-21-1-16,0 22 0,0-21 15,0 21-15,0-22 0,-21 22 0,0 0 16,21 0-16,-22 21 0,1 0 16,0 0-16,0 0 0,0 0 0,0 0 15,-1 0-15,1 42 0,-21-21 16,21 22-16,0-1 0,-22 22 0,22-1 16,0 1-16,-21-1 0,20 1 15,22-1-15,0 1 0,0 20 16,0-20-16,0 20 0,0-20 0,0 21 15,0-1-15,0-20 0,0-1 16,0 22-16,0-22 0,0 1 0,0-1 16,0 1-16,0-1 0,0 1 15,0-22-15,0 22 0,0-22 0,0 0 16,0-20-16,0-1 0,22 0 0,-1 0 16,0-21-16,0 0 15,0 0-15,0-21 0,1 0 0,-1 0 16,0-1-16,0-20 0,0 21 15,0-21-15,1-1 0,-22 1 16,0 0-16,0-1 0,0 1 0,0 0 16,0-1-16,0 1 0,-22 0 15,1 20-15,-21-20 0,21 0 0,-22-1 16,22 22-16,-21 0 0,0 0 16,-1 0-16,22 0 0,-21-1 0,21 22 15,-1 0-15,1 0 0,21-21 16,21 21-1,1 0-15,20-21 16,-21 21-16,21-21 0,1 0 16,-1 21-16,0-21 0,22-1 0,-22 1 15,1-21-15,-1 21 16,0 0-16,1-22 0,-1 22 0,21 0 16,-20 0-16,-1-22 0,0 22 0,-20 0 15,-1 21-15,0-21 0,0 0 16,-21 42-1,-21 0 1,21 0-16,-21 0 0,21 1 16,-21-1-16,21 0 0,0 21 0,0-21 15,0 1-15,0-1 0,0 0 16,0 0-16,0 0 0,0 0 16,-22-21 15,1 0-31,21-21 15,0-21-15,0 21 0</inkml:trace>
  <inkml:trace contextRef="#ctx0" brushRef="#br0" timeOffset="17951.75">2201 10647 0,'0'0'16,"0"-21"-16,0-22 15,0 65 32,0-1-47,0 0 16,21-21-16,1 21 0,-1-21 0,0 21 15,0-21-15,0 21 16</inkml:trace>
  <inkml:trace contextRef="#ctx0" brushRef="#br0" timeOffset="18380.02">2730 10859 0,'0'0'0,"0"21"0,22-21 16,-22 21-16,0 0 0,0 0 15,0 0-15,0 1 0,0-1 0,-22 0 16,22 0-16,0 0 0,0 0 16,-21 1-16,21-1 0,-21 0 15,21 0-15,0 0 16,0-42 15,0 0-15,0 0-16,0 0 0,0-22 0,0 22 15,0 0-15,21-21 0,0 20 16,1-20-16,-1 21 0,0-21 16,0 20-16,0 1 0,22 0 0,-22 0 15,0 21-15,21 0 0,-21 0 16,1 0-16,-1 0 0,0 21 0,0 0 15,0 0-15,0 1 0,-21-1 16,0 0-16,0 21 0,0-21 0,0 1 16,0-1-16,0 0 0,0 0 0,0 0 15,0 0-15,0 1 0,-21-22 16,21 21-16,0 0 0,21-42 47,1 21-47,-1-21 0</inkml:trace>
  <inkml:trace contextRef="#ctx0" brushRef="#br0" timeOffset="18863.84">3746 10774 0,'0'0'0,"0"-21"0,0 0 15,0-1-15,-21 1 0,0 21 16,0-21-16,0 0 15,0 21-15,-1 0 0,1 0 0,0 0 16,0 21-16,0 0 0,0 0 16,-1 1-16,1 20 15,0-21-15,0 21 0,0-20 0,0 20 16,-1 0-16,22 1 0,0-22 0,-21 21 16,21-21-16,0 0 0,0 1 15,0-1-15,0 0 0,21-21 16,1 0-16,-1 0 0,21 0 0,-21 0 15,0 0-15,22-21 0,-22 0 16,21-1-16,-21 1 0,1 0 0,20 0 16,-21 0-16,0-22 0,0 22 0,1-21 15,-22 21-15,0 0 0,0-22 16,21 22-16,-21 0 0,0 0 0,0 0 16,0 42 15,-21 0-31,21 0 0,0 21 15,0-20-15,0-1 0,0 21 0,0-21 16,-22 0-16,22 1 0,0-1 16,0 0-16,0 0 0,0 0 0,0 0 15,0 1-15,22-22 16,-1 0 0,0 0-16,0-22 0,0 1 15,0 0-15</inkml:trace>
  <inkml:trace contextRef="#ctx0" brushRef="#br0" timeOffset="19136.04">4170 10329 0,'0'64'15,"0"-43"-15,0 21 0,0 1 0,0-1 16,-21 0-16,21 1 0,-22 20 15,1-20-15,21-1 0,0 0 0,-21 1 16,21-1-16,-21-21 0,21 21 0,-21-20 16,21 20-16,0-21 0,0 0 15,0 0-15,0 1 0,0-1 16,0 0-16,0-42 31,0 0-31,21-1 0,-21 1 16,21 0-16,0 0 0,0-21 0</inkml:trace>
  <inkml:trace contextRef="#ctx0" brushRef="#br0" timeOffset="19415.88">4445 10224 0,'0'21'16,"0"0"-16,-21 0 0,21 0 15,-21 22-15,21-1 0,0 0 0,-22 22 16,1-22-16,0 0 0,21 22 16,-21-22-16,0 1 0,21 20 0,-21-21 15,21-20-15,0 20 0,-22 0 0,22-21 16,-21 22-16,21-22 0,0 0 16,0 0-16,0 0 0,0 1 15,21-44 16,1 1-31,-1 0 0,-21 0 16,21 21-16,0-21 0</inkml:trace>
  <inkml:trace contextRef="#ctx0" brushRef="#br0" timeOffset="20027.59">4635 10732 0,'0'21'15,"0"0"-15,0 0 0,-21 0 16,21 0-16,-21 1 0,21-1 16,0 0-16,0 0 0,0 0 15,0 0-15,0 1 0,0-1 16,0 0-16,21 0 16,0-21-16,1 0 15,-1 0-15,0 0 0,0 0 16,0-21-16,0 0 0,22 0 0,-22 21 15,0-22-15,0 1 0,0 0 0,1 0 16,-1 0-16,-21 0 0,0-1 16,21 1-16,-21 0 0,0 0 15,0 0-15,0 42 32,0 0-17,0 0-15,0 0 0,0 1 16,0 20-16,-21-21 0,21 21 15,-21-20-15,21 20 0,0 0 0,0 1 16,0 20-16,-22-21 0,22 22 16,0-1-16,-21 1 0,21-22 0,0 22 15,0-1-15,0 1 0,-21-22 0,0 22 16,21-1-16,-21 1 0,0-1 0,21-21 16,-22 22-16,1-22 0,0 1 15,0-1-15,21 0 0,-21-21 0,0 22 16,-1-22-16,22 0 0,-21-21 15,0 0-15,0 21 0,0-21 0,0 0 16,-1-21-16,1 0 16,21 0-16,0 0 0,0-1 0,-21-20 15,21 0-15,0-1 0,0 1 0,0-21 16,0 20-16,0-20 0,0-1 0,21 1 16,-21-1-16,21 1 0,1-1 15,-1 1-15,0 20 0,0-20 0,0-1 16,0 22-16,1 0 0,20-22 0,0 22 15,-21 0-15,22 20 0,-1-20 0</inkml:trace>
  <inkml:trace contextRef="#ctx0" brushRef="#br0" timeOffset="20651.75">5821 10541 0,'0'0'0,"0"-21"0,-21 21 47,-1 0-47,1 0 16,0 0-16,-21 21 0,21-21 0,-1 21 15,-20-21-15,21 21 0,0-21 0,0 22 16,-1-22 0,22 21-16,0 0 15,22-21 1,-1 0-16,0 21 0,0-21 0,21 21 16,-20-21-16,20 0 0,-21 21 15,0-21-15,0 22 0,1-22 16,-1 21-16,0-21 0,-21 21 0,21-21 0,-21 21 15,0 0 1,-21 0-16,0-21 16,0 0-16,-22 0 0,22 22 0,0-22 15,0 0-15,0 0 0,-1 0 0,1 0 16,0 0-16,42 0 31,0 0-15,1 21-16,-1 0 15,-21 0-15,0 0 16,21 0-16,-21 1 0,0 20 0,0-21 16,0 21-16,-21 1 0,0-22 0,-1 21 15,1 1-15,0-1 0,0-21 0,21 21 16,-21-20-16,0-1 16,21 0-16,-22 0 0,22 0 0,0 0 15,0 1-15,0-1 16,22-21-1,-1-21-15,0-1 0</inkml:trace>
  <inkml:trace contextRef="#ctx0" brushRef="#br0" timeOffset="21411.92">5673 13737 0,'0'0'15,"-22"-21"-15,22 0 0,-21 21 0,0-21 0,21 0 16,0-1-16,-21 22 0,21-21 0,-21 0 16,21 0-16,0 0 15,21 21 1,0 0-16,0 0 16,0 0-16,1 0 15,-22 21-15,0 0 0,21-21 0,-21 21 16,0 0-16,0 22 0,0-22 0,0 0 15,0 0-15,-21 0 0,-1 1 0,1 20 16,0-21-16,0 0 0,0 0 16,0 1-16,-1-1 0,1-21 0,0 21 15,21 0-15,0 0 32,21-21-32,0 21 15,1-21-15,-1 22 0,0-1 16,0-21-16,0 21 0,0 0 0,1 0 15,-1 0-15,0 1 0,0-1 16,-21 0-16,0 0 0,0 0 0,0 0 16,0 1-16,0 20 0,0-21 0,0 0 15,-21 0-15,0 1 0,0-1 0,-1 0 16,1 0-16,0-21 0,-21 21 16,21-21-16,-1 0 0,1 0 0,0 0 15,0 0-15,0 0 0,0 0 0,-1 0 16,1-21-16,0 0 0,21 0 0,0 0 15,-21-1-15,0 1 16,21-21-16,0 0 0</inkml:trace>
  <inkml:trace contextRef="#ctx0" brushRef="#br0" timeOffset="21951.48">5376 12637 0,'0'0'0,"-21"-22"15,0 22-15,0 0 0,42 0 47,0 0-47,0 0 0,22 0 16,-1 0-16,21 0 0,-20-21 0,20 21 15,1 0-15,-22 0 0,22 0 0,-1-21 16,-21 21-16,22 0 0,-22 0 0,1 0 16,-1-21-16,0 21 0,-21 0 15,1 0-15,-1 0 0,0 0 0,-42 0 47,0 0-31,-1 0-16,1 0 0,0 0 0,0 0 15,0 0-15,0 21 0,-1 0 0,-20-21 16</inkml:trace>
  <inkml:trace contextRef="#ctx0" brushRef="#br0" timeOffset="22263.31">5313 12933 0,'21'0'47,"0"0"-47,0 0 0,0 0 0,1 0 16,20 0-16,0 0 0,1 0 0,-1 0 15,0 0-15,22 0 0,-22 0 16,0 0-16,22 0 0,-22 0 0,1 0 16,20 0-16,-42 0 0,22 0 0,-1 0 15,-21 0-15,0 0 0,0 0 0,-42 0 47,0 0-31,0 0-16,0 21 0,0-21 0,-22 0 15</inkml:trace>
  <inkml:trace contextRef="#ctx0" brushRef="#br0" timeOffset="22560.14">5355 13166 0,'0'0'0,"0"21"15,21-21 1,0 0-16,1 21 0,-1-21 0,0 0 16,21 0-16,-21 21 0,22-21 0,-1 0 15,0 0-15,1 0 0,-1 0 16,22 0-16,-22 0 0,0 0 0,1 0 16,-1 0-16,0 0 0,-21 0 0,22 0 15,-22 0-15,0-21 0,0 21 0,0 0 16,1 0-16,-1 0 0,0 0 15,0 0 1,-21-21 0,0 0-16</inkml:trace>
  <inkml:trace contextRef="#ctx0" brushRef="#br0" timeOffset="31759.57">9906 7091 0,'0'0'0,"0"-42"16,0 20-16,0 1 16,0 0-1,21 21 17,-21 21-17,21-21 1,-21 21-16,0 1 0,0-1 0,21 0 15,-21 0-15,22 0 0,-22 0 0,0 22 16,21-22-16,-21 21 0,0-21 0,0 1 16,21 20-16,-21-21 0,21 0 15,-21 0-15,0 1 0,21-1 0,-21 0 16,0 0-16,21-21 16,-21 21-16,22-21 15,-1 0-15,0 0 16,0-21-16,0 0 0,22 0 15,-1 0-15,-21-22 0,43 22 0,-22-21 16,21-1-16,1-20 0,21 21 0,-1-1 16,22-20-16,0-1 0,0 22 0,0-22 15,-1 22-15,1-21 0,0 20 16,-21-20-16,-1 20 0,1 22 0,-21-21 16,-1 21-16,1-22 0,-22 22 0,0 0 15,-21 21-15,1-21 0,-1 21 0,0-21 16,-21 0 15,-21 21 63,21 21-79,-21-21 204,-1 0-203,1 0-16</inkml:trace>
  <inkml:trace contextRef="#ctx0" brushRef="#br0" timeOffset="33083.91">13060 6943 0,'0'0'0,"21"-21"16,-21-1-16,0 1 15,0 0-15,0 0 0,0 0 16,-21 0-16,0 21 16,-1 0-16,1-22 0,0 22 0,0 0 15,-21 0-15,20 0 0,-20 22 0,0-22 16,21 21-16,-22 0 0,22 0 0,-21 0 16,21 22-16,-1-22 0,1 0 15,0 21-15,21-21 0,0 22 0,-21-22 16,21 0-16,0 0 0,0 22 15,0-22-15,21 0 0,-21 0 16,21-21-16,0 0 0,1 0 0,-1 0 16,0 0-16,21 0 0,-21 0 0,1-21 15,-1 0-15,21 0 0,-21-1 0,22 1 16,-22 0-16,21 0 0,-21-21 16,0-1-16,22 22 0,-22-21 0,0-1 15,0-20-15,0 21 0,1-22 0,-1 22 16,0-22-16,0 1 0,0-1 0,-21 1 15,21 20-15,1-20 0,-22 21 0,0-1 16,0 22-16,0 0 16,0 0-16,0 0 0,-22 42 15,1 0 1,0 21-16,0 1 0,0-1 0,0 21 16,-1-20-16,1 20 0,0 1 15,0-1-15,21 1 0,0-1 0,-21-20 16,21-1-16,0 0 0,0 1 0,0-1 15,0 0-15,0-21 0,0 1 0,21-1 16,-21 0-16,21 0 0,0-21 16,0 0-16,1 0 0,-1 0 15,0 0-15,0 0 0,21 0 0,-20-21 16,20 0-16</inkml:trace>
  <inkml:trace contextRef="#ctx0" brushRef="#br0" timeOffset="33804.49">13695 6710 0,'0'0'0,"0"-21"0,-21 21 32,-1 0-32,1 21 15,0 0-15,0 0 0,0 22 16,21-22-16,-21 0 0,21 0 0,-22 0 16,22 22-16,-21-22 15,21 0-15,0 0 0,0 0 0,0 0 0,0 1 16,0-1-16,21-21 15,1 0-15,-1 0 0,0 0 16,0 0-16,0 0 0,0 0 16,1 0-16,-1-21 0,-21-1 15,0 1-15,0 0 0,0 0 16,0 0-16,0 0 0,0-1 16,-21 1-16,21 0 0,0 0 0,-22 0 15,22 0-15,0-1 0,-21 22 0,21-21 16,0 0-16,0 0 15,21 21-15,1 0 16,-1 0-16,0 0 0,0 0 16,0 0-16,22 0 0,-22 0 0,0 21 15,0-21-15,0 21 0,0 0 0,1 1 16,-1-22-16,0 21 0,-21 0 0,0 0 16,21 0-16,-21 0 0,21 1 15,-21-1-15,0 0 0,0 0 16,0 0-16,0 0 15,-21 1-15,0-22 16,21-22 31,0 1-47,0 0 0,0 0 16,21 0-16,0 0 0,0-1 0,1-20 15,-1 21-15,0 0 0,0 0 0,0-1 16,22 1-16,-22 0 0,0 21 0,0 0 15,21 0-15,-20 0 0,-1 0 16,0 0-16,-21 21 0,21 0 16,-21 1-16,0-1 0,0 21 0,0-21 15,0 0-15,0 1 0,0 20 0,0-21 16,-21 0-16,21 0 0,-21 1 0,0-1 16,21 0-16,0 0 15,-22-21-15,22 21 16,0-42 15,0 0-31,0 0 0,0 0 16,22-1-16,-1 1 0</inkml:trace>
  <inkml:trace contextRef="#ctx0" brushRef="#br0" timeOffset="34099.32">14668 6329 0,'0'-21'0,"0"42"0,0-63 16,0 63-1,-21 0 1,21 21-16,-21-21 0,21 22 16,-21-1-16,21 0 0,0 22 0,-21-22 15,0 1-15,-1-1 0,22 0 0,0 1 16,-21-1-16,21 0 0,-21-21 0,21 1 15,0 20-15,0-21 0,0 0 0,0 0 16,21-21-16,0 0 16,1 0-16,-1 0 15,0 0-15,0 0 16,0-21-16,-21 0 0,0 0 16,0 0-16,0 0 0</inkml:trace>
  <inkml:trace contextRef="#ctx0" brushRef="#br0" timeOffset="34260.23">14372 6731 0,'0'0'0,"-21"0"16,21-21-1,21 21 1,0 0-16,0 0 0,22-21 16,-22 21-16,21 0 0,-21 0 15,22-21-15,-1 21 0,0-22 0,1 22 16,-1-21-16,0 21 0</inkml:trace>
  <inkml:trace contextRef="#ctx0" brushRef="#br0" timeOffset="34807.92">15727 6244 0,'0'0'0,"0"-21"0,0 0 0,-21 21 31,21 21-31,-22 0 16,22 22-16,0-22 0,0 21 0,0 22 15,0-22-15,-21 21 0,21-20 16,-21 20-16,0-20 0,0 20 0,21-21 16,-21 1-16,-1-1 0,1 0 15,0-20-15,21 20 0,-21-21 0,0 0 16,0 0-16,21 1 0,0-1 0,0 0 15,0-42 17,0 0-32,21 21 0,0-22 0</inkml:trace>
  <inkml:trace contextRef="#ctx0" brushRef="#br0" timeOffset="35043.78">15938 6329 0,'0'0'0,"22"-21"0,-22-22 0,21 22 0,-21 0 15,0 42 1,0 0 0,0 22-16,0-1 0,0 0 0,0 22 15,0-22-15,0 22 0,0-22 0,0 0 16,-21 22-16,21-22 0,-22 1 0,22-22 16,0 21-16,0-21 0,0 22 0,-21-22 15,21 0-15,-21 0 0,21 0 16,0 0-16,-21-21 0,0 0 15,0 0-15,-1 0 16,1 0-16,0 0 0,0 0 0</inkml:trace>
  <inkml:trace contextRef="#ctx0" brushRef="#br0" timeOffset="35220.21">15452 6900 0,'0'0'16,"-22"0"-16,1-21 0,42 21 31,1 0-16,-1 0-15,21 0 0,-21 0 16,0 0-16,22 0 0,-1 0 0,-21-21 16,22 21-16,-1 0 0,0 0 0,-21 0 15,22-21-15,-1 21 0,0-21 0,1 21 16,-22 0-16,21-21 0,1 21 16</inkml:trace>
  <inkml:trace contextRef="#ctx0" brushRef="#br0" timeOffset="36015.67">16341 6646 0,'0'0'16,"0"-21"-16,0 0 0,0 0 16,-22 21-16,1 0 15,0 0-15,0 0 0,0 21 0,0 0 16,-1 0-16,1 1 0,0-1 0,0 0 16,0 21-16,0-21 0,21 1 0,-22-1 15,22 21-15,-21-21 0,21 0 0,0 1 16,0-1-16,0 0 15,0 0-15,21-21 16,1 0 0,-1 0-16,0 0 0,0 0 15,0-21-15,0 0 0,1 21 0,-1-21 16,0-1-16,-21 1 0,21 0 0,0-21 16,-21 21-16,21-1 0,-21-20 0,0 21 15,22 0-15,-22 0 16,21 21-16,-21 21 15,0 0-15,0 0 16,0 0-16,0 0 0,0 1 0,0-1 16,0 0-16,0 0 0,0 0 0,0 0 15,21-21-15,0 22 0,0-1 16,0-21-16,1 0 16,-1 0-16,0 0 0,0 0 0,21 0 15,-20 0-15,-1 0 0,0 0 0,21 0 16,-21-21-16,1 21 0,-1-22 0,-21 1 15,21 0-15,0 21 0,-21-42 0,0 21 16,0-1-16,0 1 0,0 0 0,0 0 16,0 0-16,0 0 0,-21 21 31,0 21-31,21 0 0,0 0 0,-21 0 16,-1 0-16,22 1 0,0-1 0,0 0 15,-21 0-15,21 0 0,-21 0 16,21 1-16,0-1 0,-21-21 15,21 21-15,0-42 47,0 0-31,0-1-16,0 1 0,0 0 0,21 0 16,-21-21-16,21 20 0,0 1 0,1 0 15,-1 0-15,0-21 0,0 42 16,0-22-16,0 22 0,22-21 15,-22 21-15,0 0 0,0 0 0,-21 21 0,21 1 16,-21-1-16,22-21 0,-22 21 16,0 0-16,0 0 0,0 0 0,0 1 15,0-1-15,0 0 0,0 0 16,0 0-16,-22 0 16,1-21-16,21 22 15</inkml:trace>
  <inkml:trace contextRef="#ctx0" brushRef="#br0" timeOffset="36567.35">17378 6710 0,'0'0'0,"0"-42"15,0 20 1,-21 22-16,-1-21 15,1 21-15,0 0 0,0 0 16,0 0-16,0 0 0,-1 21 16,1 1-16,0-1 0,0 21 0,0-21 15,0 0-15,-1 22 0,1-22 16,21 0-16,0 0 0,0 22 0,0-22 16,0 0-16,0 0 15,0 0-15,0 0 16,21-21-16,1 0 0,-1 0 0,0 0 15,0 0-15,0 0 0,0 0 0,1-21 16,-1 0-16,0 0 0,0 21 0,0-21 16,0-22-16,1 22 0,-22-21 15,42 0-15,-21-1 0,0 1 0,0 0 16,1-22-16,-1 1 0,0 20 0,0-20 16,-21 20-16,0-20 0,21 21 0,-21-1 15,21 22-15,-21-21 0,0 21 16,0-1-16,0 1 0,-21 42 31,0 1-31,0-1 0,21 21 16,-21-21-16,0 22 0,-1-1 0,22 21 15,0-20-15,0-1 0,0 0 16,-21 1-16,21-1 0,0 0 0,0 1 16,0-22-16,0 21 0,0-21 0,21 1 15,-21-1-15,0 0 0,22 0 0,-1 0 16,-21 0-16,21-21 0,0 0 15,0 0-15,0 0 16,1 0-16,-1 0 0,0 0 16,0-21-16,-21 0 15,21 0-15,0 0 0</inkml:trace>
  <inkml:trace contextRef="#ctx0" brushRef="#br0" timeOffset="36859.19">18161 6138 0,'0'0'15,"0"-42"-15,0 21 16,0 0-16,0 0 0,-21 21 16,0 21-1,-1 0-15,1 0 0,21 0 0,-21 22 16,21-22-16,0 21 0,-21 0 0,0 1 16,21 20-16,-21-20 15,21 20-15,-22-21 0,1 22 0,21-22 16,-21 1-16,0-1 0,21 0 0,-21 1 15,21-22-15,0 21 0,0-21 0,-21 0 16,21 1-16,0-1 0,-22 0 16,22-42 15,0 0-15,22-1-16,-1 1 0,0 0 0,0 0 15</inkml:trace>
  <inkml:trace contextRef="#ctx0" brushRef="#br0" timeOffset="37279.87">18203 6646 0,'0'22'16,"0"-1"-16,0 0 0,21-21 15,1 0-15,-1 0 16,0 0-16,21 0 15,-21 0-15,1-21 0,-1 21 0,0 0 16,21-21-16,-21-1 0,1 22 0,-1-21 16,0 0-16,0 0 0,-21 0 0,0 0 15,0-1-15,0 1 0,0 0 16,0-21-16,0 21 0,-21-1 16,0 1-16,0 21 0,-22 0 15,22 0-15,-21 21 0,21 1 0,-22-1 16,22 0-16,-21 21 0,21-21 0,-1 22 15,1-1-15,0 0 0,0 1 16,21-22-16,0 21 0,0-21 0,0 22 16,0-22-16,0 0 0,0 0 0,0 0 15,21 1-15,0-1 0,-21 0 0,21-21 16,1 21-16,20-21 0,-21 0 0,0 0 16,0 0-16,1 0 0,-1 0 0,21 0 15,-21 0-15,0 0 0,1 0 16,-1-21-16,21 0 0,-21 0 15,0 21-15,1-22 0,20 1 0,-21 0 16</inkml:trace>
  <inkml:trace contextRef="#ctx0" brushRef="#br0" timeOffset="39075.91">5228 12594 0,'0'-21'15,"-21"21"48,0 0-63,0 0 0,-1 0 16,1 0-16,-21 0 15,21 0-15,0 0 0,-22 0 0,22 0 16,0 0-16,0 0 0,0 0 0,-1 0 15,1 0-15,42 0 79,1 0-79,-1 0 0,0 0 15,0 0-15,0 0 0,0 0 16,1 0-16,-1 0 0,21 0 15,-21 0-15,0 0 0,22 0 0,-22 0 16,21 0-16,1 0 0,-1 0 0,0 0 16,1 0-16,-1 0 0,21 0 15,1-21-15,-1 21 0,1 0 0,-1 0 16,1 0-16,21 0 0,-22 0 0,1 0 16,-1-21-16,22 21 0,-22 0 15,1 0-15,20 0 0,-20 0 0,-1 0 16,1 0-16,21-21 0,-43 21 0,21 0 15,1 0-15,-1 0 0,-20 0 16,-1 0-16,0-22 0,1 22 16,-22 0-16,21 0 0,-21 0 0,1 0 15,-1 0-15,-21-21 0,21 21 32,-42 0 30,0 0-62,-1 0 0,-20 0 16,21 0-16,0 0 0,-22 21 15,22-21-15,-21 22 0,0-22 0</inkml:trace>
  <inkml:trace contextRef="#ctx0" brushRef="#br0" timeOffset="39831.74">5122 12975 0,'0'0'0,"-21"0"0,0 0 0,0 0 16,0 0-16,-22 0 0,22 0 0,0 0 16,-21 0-16,20 0 0,-20 0 0,21 0 15,-21 0-15,-1 0 0,1 0 16,0 0-16,20 0 0,-20 0 0,0 0 15,-1 0-15,1 0 0,0 0 16,-1 0-16,22 21 0,0-21 16,0 0-16,0 0 0,0 0 0,-1 0 15,22 22 17,22-22-17,-1 0-15,0 0 0,0 0 0,0 0 16,22 0-16,-22 0 0,21 0 15,0 0-15,1 0 0,-1 0 0,0-22 16,22 22-16,-1-21 0,1 21 16,-1-21-16,1 21 0,-1 0 0,1-21 15,-1 21-15,1 0 0,21-21 16,-22 21-16,22 0 0,-1-21 0,1 21 16,21-22-16,-21 22 0,-1 0 15,1-21-15,0 21 0,-1 0 0,-20 0 16,20-21-16,-20 21 0,-1 0 0,1 0 15,-1 0-15,-20 0 0,-1 0 16,22 0-16,-22-21 0,-21 21 0,21 0 16,-20 0-16,20 0 0,-21 0 0,0 0 15,0 0-15,22-21 0,-22 21 16,0 0-16,0 0 0,0 0 16,1 0-16,-1 0 0,-21-21 15,-21 21 48,-1 0-63,1 0 0,0 0 15,0 21-15,0-21 0,0 21 16,-1-21-16</inkml:trace>
  <inkml:trace contextRef="#ctx0" brushRef="#br0" timeOffset="40743.22">6286 13187 0,'0'0'0,"-21"0"16,0 0-16,0 0 16,0 0-16,0 0 0,-22 0 0,22 0 15,-21 0-15,-1 0 16,1 0-16,-21 0 0,20 0 0,-20 0 16,-1 0-16,1 0 0,-1 0 0,-20 0 15,20 0-15,1 0 0,-1 0 16,1 0-16,20 0 0,-20 0 0,20 0 15,-20 0-15,21 0 0,-22 0 0,22 0 16,-22 21-16,22-21 0,0 0 16,-1 0-16,1 0 0,0 21 0,20-21 15,1 0-15,0 0 0,0 0 0,21 21 94,21-21-63,0 0-15,0 0-16,1 0 0,-1 0 0,21 0 16,-21 0-16,22 0 0,-1 0 15,0 0-15,1 0 0,-1 0 0,0 0 16,1 0-16,-1 0 0,0 0 0,22 0 15,-22 0-15,22 0 16,-1 0-16,1-21 0,20 21 0,1 0 16,0-21-16,20 21 0,-20 0 0,21-21 15,-21 21-15,20 0 0,-20 0 16,21-21-16,-21 21 0,-1 0 0,1 0 16,0 0-16,-22 0 0,1 0 0,-1-21 15,-21 21-15,22 0 0,-22 0 16,-21 0-16,22 0 0,-22 0 0,0 0 15,0 0-15,0 0 16,-21-22-16,22 22 16,-22-21 124,-22 0-124,1 21 0,0-21-16,0 21 0,0-21 15,0 21-15,-1 0 0,-20-21 0</inkml:trace>
  <inkml:trace contextRef="#ctx0" brushRef="#br0" timeOffset="41664.64">4889 12594 0,'0'0'0,"-21"0"16,0-21-16,0 21 15,0 0-15,0 0 0,-1 0 16,1 0-16,0 0 0,0 0 0,0 0 15,0 0-15,-1 0 0,1 0 0,0 0 16,0 0-16,0 21 0,0-21 16,-1 0-16,1 0 0,42 0 47,22 0-47,-22 0 15,21 0-15,1 0 0,-1 0 16,21 0-16,-20 0 0,20 0 0,-20 0 15,20 0-15,1-21 0,-1 21 0,-21-21 16,43 21-16,-21 0 0,-1 0 16,22-21-16,-1 21 0,-20 0 15,-1 0-15,22-21 0,-21 21 0,-1 0 16,-21 0-16,22 0 0,-22 0 0,1 0 16,-1-22-16,0 22 0,-21 0 15,22 0-15,-22 0 0,0 0 0,0 0 16,0 0 78,-21-21-48,22 0-46,-1 21 16,-21-21-16,21 21 0</inkml:trace>
  <inkml:trace contextRef="#ctx0" brushRef="#br0" timeOffset="44531.46">8128 12679 0,'0'21'15,"0"-42"17,21 0-17,0 0-15,0 21 0,1-22 16,-1 1-16,0 0 0,0 0 0,0 0 16,0 0-16,22-1 15,-22-20-15,0 21 0,-21-21 0,21-1 16,0 1-16,1 0 0,-22-1 0,0 1 15,0 0-15,0 20 0,0-20 16,0 0-16,0 21 0,0-1 0,0 1 16,-22 21-16,1 0 0,0 0 15,0 0-15,0 0 0,21 21 16,-21-21-16,-1 22 0,22 20 0,-21-21 16,21 21-16,-21-20 0,0 20 0,21 0 15,0 1-15,0-1 0,0 0 16,0-21-16,0 22 0,0-1 0,0-21 15,0 22-15,0-22 0,21 0 16,0 21-16,-21-21 0,21-21 0,1 22 16,-1-1-16,0-21 0,0 0 15,0 0-15,0 0 0,1 0 16,-1 0-16,0 0 0,0 0 0,-21-21 16,21 21-16,0-22 0,1 1 15,-1 0-15,0 0 0,-21 0 0,21 0 16,0-1-16,0-20 0,1 21 0,-1-21 15,0 20-15,21-20 0,-21 21 16,1-21-16,20 20 0,-21 1 0,21 0 16,-20 0-16,20 0 0,-21 21 0,0 0 15,0 0-15,1 0 0,-1 21 16,-21 0-16,21-21 16,-21 21-16,0 0 0,0 22 0,0-22 15,0 0-15,0 0 0,0 0 0,-21 1 16,0-1-16,-1 0 0,1 0 15,21 0-15,-21-21 0,21 21 0,-21 1 16,0-22-16,21 21 0,0-42 47,0-1-47,21 1 0,0 0 16,0 0-16,0 0 0,1 0 0,-1-1 15,0-20-15,0 0 16,0 21-16,0-22 0,1 1 0,-1 21 15,0-22-15,-21 22 0,0 0 0,21 0 16,-21 0-16,21 21 0,-21-21 16,0 42-1,-21 0-15,0 0 16,21 21-16,-21-20 0,21-1 0,0 21 16,-21-21-16,21 22 0,-22-22 15,22 0-15,0 21 0,0-21 0,0 1 16,0-1-16,0 0 0,0 0 15,0 0-15,22 0 0,-1-21 0,0 22 16,0-22-16,0 0 16,0 0-16,1 0 0,-1 0 0,0 0 15,0 0-15,0-22 0,0 1 0,1 21 16,-1-21-16,0 0 0,0 0 16,0 21-16,0-21 0,-21-1 0,0-20 15,0 21-15,0 0 0,0-22 0,0 22 16,0-21-16,0 21 0,0 0 0,0-1 15,0 1-15,0 0 0,-21 0 16,0 21-16,21 21 16,-21 0-1,21 0-15,0 1 0,0-1 16,0 0-16,0 21 0,0-21 0,0 22 16,0-22-16,0 0 0,0 21 0,0-20 15,21-1-15,-21 0 0,21 0 0,-21 0 16,21 0-16,1-21 0,-1 22 15,0-22-15,0 21 0,0-21 16,0 0-16,1 0 0,-1 0 0,21 0 16,-21 0-16,0-21 0,1 21 0,-1-22 15,21 1-15,-21 0 0,0 0 16,1 0-16,-1 0 0,21-1 0,-21 1 16,0-21-16,1 21 0,-1-22 15,0 22-15,-21 0 0,21 0 16,-21 0-16,21 21 0,0-21 15,1 42 1,-22 0-16,0 0 16,0 0-1,21-21-15,-21 21 0,21 1 16,-21-44 31,0 1-32,0 0-15,0 0 16,0 0-16,0 0 0,0-1 16,0 1-16,-21 21 15,21-21-15,-21 21 0,-1 0 16,22 21-16,-21 0 16,21 1-16,-21-1 0,21 0 15,-21 0-15,21 21 0,0-20 0,0-1 16,0 21-16,0-21 0,0 0 0,0 1 15,0-1-15,0 0 0,0 0 0,0 0 16,0 0-16,0 1 0,21-22 16,0 21-1,0-21-15,1 0 0,-1 0 16,0 0-16,0 0 0,0-21 0,0 21 16,1-22-16,-1 1 0,0 0 15,0 0-15,0 0 0,0 0 0,1-1 16,-22-20-16,0 21 0,0-21 0,0 20 15,0 1-15,0-21 0,0 21 0,0 0 16,0-1-16,0 44 31,0-1-31,0 0 16,0 0-16,0 21 0,0-20 0,0-1 16,0 0-16,0 21 15,0-21-15,0 1 0,0-1 0,0 0 16,21 0-16,0-21 0,-21 21 0,21-21 15,0 0-15,-21 21 0,21-21 0,1 22 16,-1-22-16,0 0 16,0 0-16,0 0 0,0-22 0,1 1 15,-1 21-15,0-21 0,0 21 0,-21-21 16,0 0-16,21 0 0,-21-1 0,0 1 16,0-21-16,0 21 0,0 0 15,0-1-15,0 1 0,0 0 0,0 0 16,0 0-16,0 42 31,0 0-31,0 0 16,0 22-16,0-22 0,0 0 0,0 0 15,0 0-15,0 0 0,21 1 0,-21-1 16,0 0-16,0 0 0,22-21 16,-1 21-16,0-21 0,0 0 15,0 0-15,0 0 16,1 0-16,20 0 0,-21 0 0,0-21 15,0 0-15,1 21 0,-1-21 0,0 0 16,0-22-16,0 22 0,-21-21 0,21-1 16,-21 1-16,22 0 0,-1-1 15,-21-20-15,0 21 0,0-1 16,21-20-16,-21 20 0,0 1 0,0 21 16,0-21-16,0 20 0,0 1 0,0 0 15,0 0 1,-21 42-1,0-21-15,-1 21 0,1 0 16,0 1-16,21-1 0,0 21 0,-21 0 16,21 1-16,-21-1 0,21 0 15,0 1-15,0-1 0,0 0 0,0 1 16,0-22-16,0 21 0,0-21 0,0 1 16,21 20-16,0-21 0,-21 0 15,21 0-15,0-21 0,1 22 16,-1-22-16,0 0 0,0 0 15,0 0-15,0 0 0,1 0 0,-1 0 16,0 0-16,0-22 0,21 1 16,-20 21-16,-1-21 0,0 0 15,0-21-15,0 20 0,0 1 0,-21 0 16,0-21-16,0 21 0,22-1 0,-22-20 16,0 21-16,0 0 0,0 0 15,-22 21-15,1 0 16,0 21-1,21 0-15,-21 0 0,21 0 16,0 0-16,0 1 0,0-1 0,0 0 16,0 21-16,0-21 0,0 1 0,0-1 15,0 0-15,0 0 16,0 0-16,0 0 0,0 1 16,21-22-1,0 0-15,0 0 0,1 0 16,-1 0-16,0 0 0,0 0 15,0 0-15,22-22 0,-22 22 0,21-21 16</inkml:trace>
  <inkml:trace contextRef="#ctx0" brushRef="#br0" timeOffset="45160.1">12298 12065 0,'0'0'0,"0"-21"0,0 0 0,0 0 16,0-1-16,0 1 0,0 0 15,0 0-15,-21 21 0,-1 0 16,1 0-16,0 0 16,0 0-16,0 0 0,21 21 0,-21 0 15,-1 0-15,1 22 0,-21-22 16,21 21-16,0-21 0,21 22 0,-22-22 16,1 21-16,21-21 0,0 1 15,-21-1-15,21 0 0,0 0 0,0 0 16,0 0-16,0 1 15,21-22-15,0 0 0,1 0 16,-1 0-16,0 0 0,0 0 0,0 0 16,0-22-16,1 1 0,-1 0 0,0 0 15,21 0-15,1-43 0,-22 22 16,0 0-16,0-22 0,0 22 16,0-22-16,1 1 0,-1 20 0,0-20 15,0-1-15,0 1 0,0 21 0,1-22 16,-22 22-16,0-1 0,21 22 0,-21-21 15,0 21-15,0 0 16,-21 42 0,-1 0-16,1 0 15,21 21-15,-21 1 0,0-1 0,0 0 16,0 1-16,21-1 0,-22 0 0,1 1 16,21 20-16,-21-20 0,21-1 15,0 0-15,0 22 0,0-22 0,0 0 16,0-20-16,0 20 0,0-21 0,0 0 15,21 22-15,0-22 0,-21 0 16,22 0-16,-1-21 0,0 0 0,0 0 16,0 0-16,0 0 15,1 0-15,-1 0 0,0-21 16,0 21-16,-21-21 0,42 0 0,-42-1 16,22 1-16,-1 0 0,0 0 0,0 0 15,0 0-15,-21-1 0,0 1 0,21 0 16,-21 0-16,0 0 0,0 0 15,0-1-15,0 1 0,0 0 16,-21 21-16</inkml:trace>
  <inkml:trace contextRef="#ctx0" brushRef="#br0" timeOffset="45456.93">11261 11938 0,'-43'21'0,"86"-42"0,-128 42 0,43-21 0,-1 0 16,22 0-16,0 21 0,0-21 0,0 0 16,42 0-1,0 0 1,0 0-16,21 0 0,-20 0 0,20-21 16,-21 0-16,21 21 0,1 0 0,-22-21 15,21 21-15,1-21 0,-22 21 0,21 0 16,-21-21-16,0 21 0,1 0 15,-1-22-15,0 22 0,-21 22 32,0-1-17,0 0-15</inkml:trace>
  <inkml:trace contextRef="#ctx0" brushRef="#br0" timeOffset="53671.66">8636 12785 0,'-21'0'0,"0"0"15,-1 0-15,1 0 16,0 0 0,0 0-16,0 0 15,0 0-15,-1 0 0,1 0 16,0 0-16,0 0 15,42 0 48,0 0-63,0 0 16,22 0-16,-22 0 0,0 0 15,0 0-15,22 0 0,-1 0 0,-21 0 16,21 0-16,22 0 0,-22 0 0,22 0 15,-1 0-15,22 0 16,0 0-16,-22 21 0,22-21 0,-1 0 16,-20 0-16,-1 0 0,22 0 0,-21 0 15,-1 21-15,1-21 0,-1 0 16,1 0-16,-22 0 0,21 0 0,1 0 16,-22 0-16,22 0 0,-22 21 0,0-21 15,22 0-15,-22 0 0,1 0 16,-1 0-16,-21 0 0,21 0 0,1 0 15,-22 0-15,0 0 0,21 0 16,-20 0-16,-1 0 0,0 0 0,0 0 16,0 0-16,-42 0 78,0 0-63,0 0-15,0 0 0,-1 0 16,22-21-16,-21 21 0,0 0 16</inkml:trace>
  <inkml:trace contextRef="#ctx0" brushRef="#br0" timeOffset="54232.6">8721 12891 0,'-22'0'0,"44"0"0,-65 0 16,64 0 47,1 0-48,-1 0-15,21 0 0,0 0 0,1 21 16,-1-21-16,22 0 0,-1 21 15,1-21-15,20 21 0,1-21 0,-22 0 16,22 21-16,0-21 0,-1 0 0,-20 0 16,21 21-16,-22-21 0,22 0 15,-22 0-15,1 0 0,-22 0 0,22 0 16,-22 0-16,0 0 0,1 0 16,-1 0-16,-21 0 0,21 0 15,-20 0-15,-1 0 0,0 0 0,0 0 16,0 0-16,0 0 15,-42 0 64,0 0-79,0 0 15</inkml:trace>
  <inkml:trace contextRef="#ctx0" brushRef="#br0" timeOffset="73799.67">18881 1524 0,'0'-21'0,"-22"21"31,1 0-15,0 21-1,0 0-15,21 0 0,-21 1 0,21 20 16,-21-21-16,21 21 0,-22-20 15,22 20-15,0-21 0,0 21 0,-21-20 16,21 20-16,0-21 0,0 0 16,0 0-16,0 1 0,21-1 0,1-21 15,-22 21-15,21-21 0,0 0 0,0 21 16,21-21-16,-20 0 16,-1 0-16,0 0 0,0 0 0,21 0 15,-20-21-15,-1 0 0,0 21 0,0-21 16,21-1-16,-20 1 0,-1 0 15,-21 0-15,21-21 0,-21 20 0,0-20 16,0 0-16,0 21 0,0-22 16,0 1-16,0 21 0,-21 0 0,21-22 15,-21 43-15,-1-21 0,1 0 0,0 21 16,0 0-16,0 0 0,0 0 16,-1 0-16,1 0 0,0 21 15,0 0-15,0-21 0,21 21 0,0 1 16,0-1-16,0 0 0,0 0 15,0 0-15,0 0 0,21-21 16,0 0-16,0 0 16,22 0-16</inkml:trace>
  <inkml:trace contextRef="#ctx0" brushRef="#br0" timeOffset="74123.17">19516 1503 0,'-22'0'32,"1"21"-32,21 0 15,0 0-15,0 1 0,0 20 16,0-21-16,-21 21 0,21 1 0,0-1 16,0 0-16,0 22 0,0-22 0,0 1 15,-21 20-15,21-21 0,0 1 16,0-1-16,-21 0 0,21 22 0,-21-22 15,21 1-15,0 20 0,0-21 0,0 1 16,0 20-16,0-20 16,0-22-16,0 21 0,0 0 0,0-20 0,0-1 15,0 0-15,0 0 0,0 0 0,21-21 32,-21-21-17,0 0-15,0 0 0,21 0 0,-21-22 16</inkml:trace>
  <inkml:trace contextRef="#ctx0" brushRef="#br0" timeOffset="74403.66">19304 1778 0,'0'0'0,"0"-21"0,0-64 16,0 64-16,0 0 15,0 0-15,21 21 0,0-21 16,22 21-16,-22 0 0,0 0 0,21 0 15,-21 0-15,22 0 0,-22 21 0,0-21 16,0 21-16,0 0 0,-21 21 16,0-20-16,0-1 0,0 0 0,-21 21 15,0-21-15,-21 1 0,21-1 16,-22 0-16,22 0 0,-21 0 0,21 0 16,-1-21-16,1 22 0,0-22 0,42 0 46,-21-22-30</inkml:trace>
  <inkml:trace contextRef="#ctx0" brushRef="#br0" timeOffset="74764.53">19706 1842 0,'21'0'0,"0"0"15,1-22-15,-1 22 16,-21-21-16,21 21 0,0 0 0,0-21 16,0 21-16,-21-21 0,22 0 15,-1 21-15,0-21 0,-21-1 16,0 1-16,21 21 0,-21-21 0,0 0 16,-21 21-1,0 0-15,0 0 0,-1 0 16,-20 21-16,21-21 0,0 21 15,-22 0-15,22 1 0,0 20 0,0-21 16,21 0-16,0 0 0,0 1 16,0-1-16,21 0 0,0 0 15,0-21-15,1 21 0,-1-21 0,21 0 16,-21 0-16,22 0 0,-22 0 16,0 0-16,21 0 0,-21 0 15,22 0-15,-22-21 0,21 0 0,-21 0 16,1 21-16,20-43 0,-21 22 15</inkml:trace>
  <inkml:trace contextRef="#ctx0" brushRef="#br0" timeOffset="75135.89">20320 1566 0,'0'22'16,"-21"-1"0,0 0-16,21 0 0,-22 21 15,22-20-15,0-1 0,-21 0 0,21 0 16,0 0-16,-21 0 15,21 1-15,0-1 0,0 0 16,-21 0-16,0-21 16,21-21 15,0 0-15,0 0-16,0-22 0,0 22 0,21 0 15,0-21-15,0 20 0,0 1 16,22 0-16,-22 0 0,21 0 0,1 0 15,-22 21-15,21 0 0,-21 0 0,22 0 16,-22 0-16,0 21 0,0 0 16,0 0-16,0 0 0,-21 0 15,22 1-15,-22 20 0,0-21 0,0 0 16,0 0-16,0 1 0,0-1 16,0 0-16,-22 0 0,1 0 15</inkml:trace>
  <inkml:trace contextRef="#ctx0" brushRef="#br0" timeOffset="75861.48">21505 1693 0,'0'0'0,"0"-63"16,0 42 0,0 0-16,0-1 0,0 1 15,0 0-15,-21 0 0,0 0 0,21 0 16,-21-1-16,0 22 16,-1 0-16,1 0 0,0 0 0,0 0 15,0 22-15,0-1 0,-1-21 0,1 21 16,0 0-16,0 21 0,0-20 15,0-1-15,21 0 0,0 0 0,-22 0 16,22 0-16,-21 1 0,21-1 16,0 0-16,0 0 15,21-21-15,1 0 16,-1 0-16,0 0 16,0 0-16,0 0 0,0-21 0,22 0 15,-22 0-15,0-1 0,0 1 0,0 0 16,1-21-16,-1 21 0,-21-22 15,0 1-15,21 0 0,-21-1 0,0 1 16,0 0-16,0-1 0,0 1 16,0 0-16,0 20 0,0-20 0,0 21 15,0 0-15,-21 21 16,21 21 0,0 0-16,-21 0 0,21 0 15,0 22-15,-22-1 0,22-21 16,0 22-16,0-1 0,0 0 0,0 1 15,0-1-15,0-21 0,22 21 0,-1 1 16,0-22-16,-21 0 0,21 0 16,0 0-16,-21 1 0,21-1 0,1 0 15,-1-21-15,0 0 0,21 0 16,-21 0-16,1 0 0,-1 0 0,21 0 16,-21 0-16,0-21 0,22 21 0,-22-21 15</inkml:trace>
  <inkml:trace contextRef="#ctx0" brushRef="#br0" timeOffset="76528.02">22056 1439 0,'0'0'0,"0"-21"0,-22 21 15,1 0-15,0 0 16,0 0-16,0 0 16,0 21-16,-1 1 0,1-22 15,21 21-15,-21 0 0,21 0 16,-21 0-16,21 0 0,0 1 0,0-1 15,0 0-15,0 0 0,0 0 16,0 0-16,21-21 31,0 0-31,0 0 0,1 0 16,-1 0-16,0-21 0,0 0 16,0 0-16,-21 0 0,21 0 0,1-1 15,-22-20-15,0 21 0,0-21 16,21 20-16,-21 1 0,0 0 0,0 0 15,0 0 1,0 42 0,0 0-16,0 0 0,-21 0 15,21 1-15,0 20 0,0-21 16,0 0-16,0 0 0,0 1 0,0-1 16,0 0-16,0 0 0,0 0 15,21 0-15,0-21 16,0 0-16,0 0 0,0 0 15,1 0-15,-1-21 16,-21 0-16,21 21 0,0-21 0,0 0 16,-21 0-16,0-22 0,0 22 15,21-21-15,-21 21 0,22-22 0,-22 1 16,0 0-16,0-1 0,21-20 0,-21 20 16,0 1-16,21 0 0,-21 21 15,0-22-15,0 22 0,0 0 0,0 42 31,0 0-31,0 0 0,0 22 16,0-22-16,-21 21 0,0 1 0,21-1 16,0 0-16,0 1 0,0-1 15,0-21-15,0 21 0,0 1 0,0-22 16,0 21-16,0-21 0,0 1 16,0 20-16,21-42 0,0 21 0,0 0 15,-21 0-15,21-21 0,0 0 0,1 22 16,-1-22-16,0 0 0,0 0 15,0 0-15,22 0 0,-22 0 0</inkml:trace>
  <inkml:trace contextRef="#ctx0" brushRef="#br0" timeOffset="76963.78">23050 1397 0,'0'0'0,"0"-21"0,0 0 0,0 0 16,-21 21-1,0 0-15,0 0 0,-21 0 0,20 0 16,1 0-16,-21 21 0,21 0 0,-22 0 16,22-21-16,-21 21 0,21 0 15,0 1-15,-1 20 0,1-21 0,21 0 16,-21-21-16,21 21 0,0 1 16,0-1-16,0 0 0,0 0 15,21-21-15,0 0 16,1 0-16,-1 0 0,0 0 15,0 0-15,21-21 0,-20 21 0,-1-21 16,0 0-16,0-1 0,0 1 16,0 0-16,1 0 0,-1 0 0,0 0 15,0-1-15,-21 1 0,0 0 16,21 21-16,-21 21 16,0 0-1,0 1-15,0-1 16,0 0-16,0 0 0,0 0 15,0 0-15,0 1 0,0-1 16,21-21 0,-21 21-16,22-21 0,-1 0 15,-21-21 1</inkml:trace>
  <inkml:trace contextRef="#ctx0" brushRef="#br0" timeOffset="77164.35">22246 1270 0,'0'0'0,"-21"0"0,-21 0 0,-1 0 16,64 0 15,1 0-31,20 0 16,-21 0-16,21 0 0,1 0 15,-1 0-15,0 0 0,22 0 0,-22 0 16,22 0-16,-22 0 0</inkml:trace>
  <inkml:trace contextRef="#ctx0" brushRef="#br0" timeOffset="77739.13">23304 826 0,'0'0'0,"-21"0"0,0 0 15,0 0-15,0 0 16,21 21-16,0 0 16,0 21-16,-21-21 0,21 1 0,0 20 15,0 0-15,0-21 0,0 22 16,0-1-16,0 0 0,0 1 0,0-1 15,0-21-15,0 22 16,21-1-16,-21-21 0,0 21 0,0-20 16,0-1-16,0 21 0,0-21 0,21-21 15,-21 21-15,0 1 0,0-44 47,0 1-47,0 0 16,0 0-16,0 0 0,21 21 15,-21-21-15,21-1 0,0 1 0,-21 0 16,22 21-16,-1-21 0,0 21 0,0 0 16,0-21-16,0 21 0,1 0 15,20 0-15,-21 0 0,0 0 16,0 0-16,1 0 0,-1 0 0,0 21 16,-21 0-16,0 0 15,0 0-15,0 1 16,0-1-16,-21-21 0,0 21 15,-1 0-15,1-21 0,0 21 0,0-21 16,0 0-16,-22 21 0,22-21 0,0 0 16,0 22-16,0-22 0,0 0 15,-1 0-15,44 0 32,-1 0-32,0 0 15,0 0-15</inkml:trace>
  <inkml:trace contextRef="#ctx0" brushRef="#br0" timeOffset="78180.88">23939 1334 0,'0'0'0,"0"-22"0,0 1 0,0 0 16,-21 21-16,0 0 15,0 0-15,0 0 0,0 0 0,-1 0 16,-20 21-16,21 0 0,-21 1 15,20-22-15,-20 42 0,21-21 0,0 0 16,0 0-16,-1 1 0,1-1 16,21 0-16,-21 0 0,21 0 15,0 0-15,0 1 16,21-22-16,0 0 16,1 0-16,-1 0 0,0 0 15,0 0-15,0-22 0,0 22 0,1-21 16,-1 21-16,0-21 0,21 0 15,-21 0-15,1 0 0,-1-1 0,0 1 16,0 0-16,0 0 0,0 21 0,-21-21 16,0 42-1,0 0 1,0 0 0,0 0-16,0 1 0,0-1 0,-21-21 15,21 21-15,0 0 0,0 0 0,0 0 16,0 1-1,0-1-15,21-21 16,1 0-16,-1 0 16,0 0-16,0 0 0</inkml:trace>
  <inkml:trace contextRef="#ctx0" brushRef="#br0" timeOffset="78599.71">24490 1291 0,'0'0'0,"0"-21"16,-21 21-16,-1 0 0,1 0 15,-21 0-15,21 0 0,0 0 16,-22 0-16,22 0 0,-21 21 16,21 0-16,-22 1 0,22-1 0,0-21 15,0 21-15,0 0 0,21 0 16,0 0-16,0 1 0,0-1 15,21-21-15,0 21 0,0-21 16,0 0-16,0 0 16,1 21-16,-1-21 0,0 0 0,0 0 15,0 21-15,0-21 0,1 0 0,-22 21 16,0 1 0,0-1-1,0 0-15,-22-21 16,1 0-16,0 21 0,0-21 15,0 0-15,0 21 0,-1-21 16,1 0-16,0 0 0,0 0 0,0 0 16,21 21-16,21-42 47,0 0-47,0 21 0</inkml:trace>
  <inkml:trace contextRef="#ctx0" brushRef="#br0" timeOffset="79025.49">24511 1524 0,'21'0'32,"0"0"-32,0 0 0,1 0 15,-1 0-15,0 0 0,0-21 16,0 21-16,0 0 0,1-21 15,-1 21-15,0-21 16,0-1-16,-21 1 0,0 0 16,0 0-1,-21 21 1,0 0-16,0 0 16,-1 21-16,-20 0 0,21 0 15,0 1-15,0-1 0,21 0 0,0 0 16,-22 0-16,22 0 0,0 1 15,0-1-15,0 0 16,0 0-16,22 0 0,-1-21 16,0 21-16,0-21 15,0 0-15,0 0 0,1 0 0,-1 0 16,0 0-16,0 0 0,0 0 16,0 0-16,1 0 15,-22-21-15,21 21 0,-21-21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40:46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22267 2858 0,'0'-22'16,"-21"22"-16,0 0 15,0 0-15,0-21 16,-1 21-16,1 0 16,0 0-16,0 0 15,0 0-15,0 0 0,-1 0 0,1 0 16,0 0-16,0 0 0,-21 21 16,20-21-16,1 0 0,-21 22 0,21-1 15,0-21-15,-22 0 0,22 21 16,0-21-16,0 0 0,21 21 0,-21-21 15,42 0 17,0 0-32,0 0 0,21 0 15,22 0-15,-22 0 0,22 0 0,20 0 16,-20 0-16,21 0 0,20 0 0,1 0 16,0 0-16,0 0 0,0 0 15,0 0-15,-1 0 0,-20 0 0,0 0 16,-1 0-16,1 0 0,-21 0 15,-1 0-15,1 0 0,-1 0 16,-21 0-16,1 0 0,-1 0 0,-21 0 16,22 0-16,-22 0 0,0 0 15,0-21-15,-42 21 47,0 0-31,0 0-16,-1 0 0,1 0 15,-21 21-15,21-21 0</inkml:trace>
  <inkml:trace contextRef="#ctx0" brushRef="#br0" timeOffset="467.73">21865 3514 0,'0'0'16,"-21"0"-16,-21 21 15,20-21-15,44 0 31,-1 0-31,21 0 16,0 0-16,1 0 0,-1 0 0,22 0 16,-1 0-16,1 0 0,20 0 15,1 0-15,0 0 0,-1 0 0,1-21 16,-22 21-16,22 0 0,-21 0 0,-1 0 16,1 0-16,-1 0 0,-21 0 15,1 0-15,-1 0 0,0 0 0,-20 0 16,20 0-16,-21 0 0,0 0 0,0 0 15,1 0 1,-1 0-16,-42 0 47,-1 0-47,1 0 0,-21 0 0,21 0 16,-22 0-16,1 0 0,21 21 15,-21-21-15,-1 0 0</inkml:trace>
  <inkml:trace contextRef="#ctx0" brushRef="#br0" timeOffset="855.83">21611 3937 0,'0'0'0,"-21"21"0,0-21 15,0 0-15,-1 21 0,44 1 32,-1-22-32,0 0 0,21 0 15,1 0-15,20 0 0,-21 0 16,22 0-16,-1 0 0,1 0 0,21 0 16,-22 0-16,43 0 0,-21 0 0,-1 0 15,1 0-15,21 0 0,-22 0 16,1 0-16,0 0 0,-22 0 15,1 0-15,-1 0 0,1 0 0,-22 0 16,0 0-16,1 0 0,-1 0 0,-21 0 16,0 0-16,1 0 0,-1 0 0,-42 0 47,-1 0-32,1 0-15,0 0 0,0 0 0,-21 0 16,20 0-16</inkml:trace>
  <inkml:trace contextRef="#ctx0" brushRef="#br0" timeOffset="1248.13">21399 4593 0,'0'0'0,"-21"0"0,42 0 16,1 0 0,20 0-16,-21 0 0,21 0 15,22 0-15,-22 0 0,22 0 0,-1 0 16,1 0-16,20 0 0,-20 0 0,21 0 15,-22 0-15,22 0 0,-1 0 0,1 0 16,0 0-16,-1-21 0,-20 21 0,21 0 16,-22 0-16,1 0 0,-1 0 0,1 0 15,-22 0-15,0 0 0,1 0 16,-22 0-16,21-21 0,-21 21 16,0 0-16,1 0 0,-1 0 0,0-21 15,-21 0 1,0-1-16,-21 22 15,0-21-15,-1 0 0</inkml:trace>
  <inkml:trace contextRef="#ctx0" brushRef="#br0" timeOffset="1816">21230 2625 0,'0'0'0,"-42"-21"0,-22 21 16,43 0-1,0 0-15,0 0 16,0 0-16,21 21 0,-22 0 16,22 0-16,0 0 0,0 22 0,0-1 15,0 0-15,0 22 0,0-22 16,0 22-16,0-1 0,0 22 0,0-22 15,0 22-15,0 0 0,0-1 0,0 1 16,0 0-16,22-1 0,-22 1 0,21 0 16,-21-1-16,21 1 0,-21 0 15,0-1-15,0-20 0,0-1 0,0 1 16,0-1-16,0-20 0,0-1 0,0 21 16,-21-20-16,21-1 0,-21-21 15,-1 22-15,22-1 0,0-21 0,-21 21 16,0-20-16,21-1 0,-21 0 0,21 0 15,0-42 17,0 0-32,0 0 15,0-1-15,0-20 0,0 0 0,0 21 16,0-22-16,0 1 0,0 0 0</inkml:trace>
  <inkml:trace contextRef="#ctx0" brushRef="#br0" timeOffset="2775.71">20997 2773 0,'0'0'16,"21"-21"0,1 0-16,-1 21 0,0-22 15,21 22-15,-21 0 0,22 0 16,-1-21-16,22 21 0,-1 0 0,1 0 16,20 0-16,1 0 0,0 0 15,-1 0-15,22 0 0,-21 0 0,21 0 16,21 0-16,-22 0 0,22 0 0,0-21 15,0 21-15,0 0 0,-21 0 16,0 0-16,0 0 0,0 0 0,0 0 16,-22 0-16,1 0 0,0 0 0,-1 0 15,-20 0-15,-1 0 0,1 0 16,-1 0-16,-20 0 0,20 0 0,-21 0 16,-20 0-16,20 0 0,-21 0 15,0 0-15,0 0 0,1 0 16,-1 0-16,0 0 0,0 0 0,0 21 15,-21 0-15,21-21 0,1 22 16,-22-1-16,0 0 0,21 0 16,0 0-16,0 0 0,-21 22 15,21-22-15,-21 0 0,0 21 0,21-20 16,1 20-16,-22 0 0,0 1 16,21-1-16,-21 0 0,0 1 0,0 20 15,0-21-15,0 22 0,0-22 0,0 22 16,0-22-16,0 0 0,0 22 0,0-22 15,0 22-15,0-22 16,0 0-16,0 22 0,0-22 0,0 1 16,0-1-16,0 21 0,-21-20 0,21-1 15,0 0-15,-22-20 0,22 20 0,0 0 16,0-21-16,-21 22 0,21-22 16,0 21-16,0-21 0,0 1 0,-21-1 15,21 0-15,0 0 0,-21 21 0,21-20 16,0-1-16,0 0 0,0 0 15,0 0-15,0 0 0,0 1 0,0-1 16,-21-21-16,21 21 0,0 0 16,-21-21-16,21 21 0,-22-21 0,22 21 15,-21-21-15,0 22 0,0-22 16,0 0-16,0 21 0,-22-21 0,22 0 16,-21 0-16,-1 21 0,-20-21 0,-1 0 15,-20 0-15,-1 0 0,-21 0 0,0 0 16,1 0-16,-22 0 0,-22 0 15,-20 0-15,21 0 0,-21 0 0,20 0 16,1 0-16,0 0 0,0 0 0,21 0 16,21 0-16,0 0 0,22 0 0,-1 0 15,21 0-15,1 0 0,21 0 0,-1 0 16,1 0-16,21 0 0,0 0 0,-1 0 16,22 21 30,22-21-14</inkml:trace>
  <inkml:trace contextRef="#ctx0" brushRef="#br0" timeOffset="13111.88">23622 7747 0,'0'0'0,"21"-21"0,0 0 15,-21 0-15,0-1 16,0 1-16,0 0 0,0 0 15,0 0-15,0 0 16,0-1 0,0 44-1,0-1-15,-21 21 16,0 0-16,0 1 0,0 20 16,21 1-16,-22-1 0,1 22 0,0-22 15,0 22-15,0 0 0,-22-22 0,22 22 16,0-22-16,-21 1 0,21-1 0,-22 1 15,22-22-15,0 22 16,0-22-16,0 0 0,-1 1 0,1-22 16,0 0-16,21 0 0,-21 0 0,21 1 15,0-44 1,0-20 0,0 21-16,0-21 0,0-1 15,21 1-15,0 0 0,0-1 0,1-20 16,-1-1-16,21 1 0,-21-1 0,0-20 15,22 20-15,-22-21 0,0 22 16,0-22-16,0 22 0,1-1 0,-1 22 16,-21 0-16,0-1 0,21 22 15,-21 0-15,21 21 0,-21 21 16,0 0-16,21 22 16,0-1-16,-21 21 0,0 1 0,22-1 15,-1 22-15,-21-21 0,0-1 0,0 1 16,0-1-16,0 1 0,0-1 0,0 1 15,0-22-15,0 0 0,0 22 16,0-43-16,0 21 0,-21 1 0,21-22 16,0 0-16,-22 0 0,22 0 0,0 0 15,0 1-15,-21-22 0,0 0 16,0 0-16,0 0 16,0 0-16,-1 0 0,-20-22 15,21 1-15,0 0 0,0 0 0,-22 0 16,22 0-16,0-22 0,-21 22 0,20 0 15,1-21-15,0 20 0,-21-20 0,42 21 16,-21 0-16,-1 0 0,22-1 16,-21 22-16,21-21 0,0 0 15,21 21-15,1 0 16,-1 0-16,0 0 0,21-21 0,-21 21 16,22-21-16,20 21 0,-20-21 15,20 21-15,1-22 0,20 22 0,-20-21 16,-1 0-16,22 0 0,-22 0 15,1 0-15,-1-1 0,1 1 0,-22 0 16,1 0-16,-22 0 0,0 0 0,0-22 16,-21 22-16,0 0 0,0 0 15,-21 21 1,0 0-16,21 21 0,0 21 16,0-21-16,-21 22 0,21 20 0,-22-20 15,22 20-15,0 1 0,0-1 16,0 1-16,0-1 0,0 22 0,0-22 15,0 1-15,0-1 0,0 1 0,0-1 16,0-20-16,0 20 0,0-21 0,0 1 16,-21-1-16,21 0 0,0 1 15,0-22-15,0 0 0,0 0 16,0 0-16,0 1 0,0-44 31,0 1-15,0-21-16,-21 21 0,21-22 0</inkml:trace>
  <inkml:trace contextRef="#ctx0" brushRef="#br0" timeOffset="13423.72">23876 8467 0,'0'0'0,"0"-64"16,0 43-16,0-21 0,0 21 15,0-1-15,0 1 0,0 0 0,21 0 16,0 0-16,0 21 0,1-21 0,-1 21 15,21-22-15,-21 22 0,22 0 0,-22 0 16,21 22-16,-21-1 0,22 0 16,-22 0-16,0 0 0,0 22 0,-21-1 15,21-21-15,-21 21 0,0 1 0,0-1 16,0-21-16,-21 22 0,-21-1 0,21-21 16,-1 21-16,1-20 0,0-1 15,-21 21-15,21-21 0,-1 0 0,1 1 16,0-22-16,0 21 0,0 0 15,0-21-15,21-21 32,21 21-32,0-43 0,0 22 15,-21 0-15,21-21 0,0 21 0</inkml:trace>
  <inkml:trace contextRef="#ctx0" brushRef="#br0" timeOffset="13692.57">24384 8276 0,'42'-21'0,"-84"42"0,105-63 16,-41 21-16,-22 0 0,21 21 15,0 0-15,-21 21 0,21 21 16,-21-21-16,0 22 0,21-1 16,-21 0-16,0 22 0,0-22 0,0 22 15,0-1-15,0 1 16,0-1-16,0 1 0,0-1 0,0 1 16,0-1-16,0 1 0,0-22 0,-21 21 15,21-20-15,-21 20 0,0-20 0,21-1 16,-21 0-16,-1 1 0,22-1 0,-21 0 15,0-21-15,0 22 0,21-22 0,-21 0 16,21 0-16,0 0 0,0-42 31,21 0-31,-21-21 16,0-1-16,21 1 0,0 0 0</inkml:trace>
  <inkml:trace contextRef="#ctx0" brushRef="#br0" timeOffset="14287.23">24426 8573 0,'0'0'0,"0"-43"0,0 1 16,0 21-16,0-22 0,0 22 0,0 0 15,21 0-15,1 0 0,20 0 16,-21 21-16,21-22 0,-20 1 0,20 21 16,0 0-16,-21 0 0,22 0 0,-1 0 15,-21 0-15,22 0 0,-22 21 0,21 1 16,-21-1-1,-21 0-15,0 0 0,0 0 0,0 0 0,0 1 16,-21-22-16,0 21 0,-21 0 16,-1 0-16,1 0 0,0-21 0,-1 21 15,1 1-15,0-22 0,-1 0 16,22 21-16,-21-21 0,21 0 0,-1 0 16,1 0-16,0 21 0,42-21 31,0 0-16,1 0-15,-1 0 0,21-21 16,-21 21-16,22-21 0,-1 21 16,0-22-16,22 1 0,-22 0 0,0 0 15,22-21-15,-22 20 0,1-20 0,-1 0 0,0-1 16,1 1-16,-1 0 16,-21-1-16,0 1 0,0 0 0,1-1 15,-1 22-15,-21-21 0,0 21 0,0-22 16,0 22-16,0 0 0,0 42 31,-21 0-31,21 1 16,0 20-16,-22-21 0,22 21 0,-21 1 15,21-22-15,0 21 0,0 1 0,0-22 16,0 21-16,0-21 16,0 22-16,0-22 0,0 0 0,0 0 15,0 0-15,21 0 0,1-21 0,-22 22 16,21-22-16,0 21 0,0-21 15,0 0-15,0 0 0,1 0 16,-1 0-16,0-21 0,0-1 0,0 22 16,0-21-16,22 0 0,-22 0 0,0-21 15</inkml:trace>
  <inkml:trace contextRef="#ctx0" brushRef="#br0" timeOffset="14715.98">25844 7472 0,'0'0'0,"0"-64"16,0 43-16,0 42 31,0 1-15,0-1-16,0 0 0,-21 0 0,21 0 15,0 0-15,0 1 0,0-1 0,0 0 16,0 0-16,-21-21 15,21 21-15,-21-21 0,0 0 32,21-21-17,0 0 1,0 0-16,0 0 0,0-22 16,21 22-16,0 0 0,-21-21 0,42 20 15,-20 1-15,-1 0 0,21 0 16,-21 0-16,22 21 0,-1 0 0,-21 0 15,21 0-15,-20 21 0,-1 0 0,0 0 16,0 0-16,-21 22 0,0-22 16,0 0-16,0 0 0,0 22 0,0-22 15,0 0-15,0 0 0,-21 0 0,0 0 16,0 1-16,21-1 0,0 0 16,-22-21-16,22 21 15</inkml:trace>
  <inkml:trace contextRef="#ctx0" brushRef="#br0" timeOffset="15470.86">27834 7641 0,'0'0'0,"0"-21"0,0 0 16,0 0-16,21 0 15,0-1-15,-21 1 0,0 0 16,0 0-16,0 0 16,-21 21-1,21 21-15,-21 0 16,0 21-16,-21-20 0,20 20 0,1 0 16,-21 1-16,21-1 0,0 21 0,-22-20 15,22 20-15,0 1 0,21-22 16,0 22-16,-21-22 0,21 0 0,0 1 15,0-1-15,0 0 0,0-21 16,0 22-16,21-22 0,0 0 16,0 0-16,0 0 0,1-21 0,-1 22 15,0-22-15,0 0 0,0 0 0,0 0 16,1 0-16,-1 0 0,0 0 16,0 0-16,21-22 0,-20 1 0,-1 0 15,21 0-15,0 0 0,-20-22 0</inkml:trace>
  <inkml:trace contextRef="#ctx0" brushRef="#br0" timeOffset="15911.61">28257 7916 0,'0'0'0,"-21"-21"16,21 0-1,21 21 16,1 0-31,-1 0 0,-21 21 0,21 0 16,0 1-16,0-1 0,0 0 16,-21 21-16,0-21 0,22 22 0,-22-22 15,0 21-15,0 1 0,0-22 0,0 0 16,0 21-16,0-21 0,0 1 16,0-1-16,0 0 0,0 0 0,-22 0 15,1 0-15,0-21 16,21-21 15,0 0-31,0 0 0,0 0 16,0 0-16,0-22 0,0 1 0,21 0 15,0-1-15,1 1 0,-22 0 16,21-1-16,0 1 0,0 21 0,0-22 16,-21 22-16,21 0 0,1 0 0,-1 21 15,0-21-15,0 21 0,0 0 16,0 0-16,1 0 15,-22 21-15,0 0 16,0 0-16,0 0 0,0 1 16,0-1-16,0 21 0,0-21 15</inkml:trace>
  <inkml:trace contextRef="#ctx0" brushRef="#br0" timeOffset="16731.14">28935 8213 0,'0'0'16,"63"0"-1,-20-21-15,-22 21 0,-21-22 0,21 1 16,-21 0-16,21 0 0,-21 0 0,0 0 16,0-1-16,0 1 0,0-21 15,0 21-15,0 0 0,-21-1 16,0 22-16,0 0 16,-1 0-16,1 0 0,0 0 15,0 22-15,-21-1 0,20 0 0,1 0 16,-21 21-16,21-20 0,0 20 0,-1 0 15,1-21-15,0 22 0,0-22 16,21 21-16,-21-21 0,21 1 0,0 20 16,0-21-16,0 0 0,0 0 15,21 1-15,0-22 0,0 0 0,0 0 16,1 0-16,20 0 0,-21 0 16,0 0-16,0-22 0,1 22 15,-1-21-15,21 0 0,-21 21 0,0-21 16,-21-21-16,22 20 0,-1 1 15,-21-21-15,0 21 0,0-22 0,0 22 16,21 0-16,-21 0 0,0 0 0,0 0 16,0 42 15,0 0-31,-21 0 0,21 0 0,0 0 16,0 1-16,0 20 0,0-21 15,0 0-15,0 0 0,0 1 16,0-1-16,21-21 15,0 0-15,0 0 0,0 0 16,1 0-16,20 0 0,-21 0 16,21 0-16,1-21 0,-1-1 0,0 1 15,-20 21-15,20-21 0,0 0 0,1 0 16,-1 0-16,0-1 0,1-20 16,-22 21-16,21 0 0,-21-22 0,-21 22 15,0-21-15,0 21 0,0 0 0,0-1 16,-21 22-1,0 0-15,0 0 0,0 0 16,21 22-16,-22-1 0,1 21 16,21-21-16,0 0 15,0 1-15,0-1 0,0 0 0,0 0 16,0 21-16,0-20 0,0-1 0,0 0 16,0 0-16,21 0 15,-21 0-15,0 1 16,-21-22-1,0 0 1,0 0-16,0 0 0,0 0 16,-1 21-16,1-21 0,0 0 15,0 0 1,21-21 15,0-1-31,21 22 0,0-21 0,0 0 16,22 0-16</inkml:trace>
  <inkml:trace contextRef="#ctx0" brushRef="#br0" timeOffset="17179.89">30057 7726 0,'0'0'0,"0"-42"0,0 20 0,21-20 0,-21 21 16,0 0-16,0 0 0,0 42 31,0 0-31,0 0 16,0 0-16,0 22 0,0-1 15,-21-21-15,-1 21 0,22 22 16,-21-22-16,0 1 0,-21 20 0,21-21 16,-1 22-16,1-22 0,0 1 0,0-1 15,0 0-15,0-21 0,21 1 16,-22-1-16,22 0 0,0 0 0,0 0 16,0-42 15,22 0-31,-1 0 0,0 0 15,0-22-15,0 22 0,0-21 0,1-1 16,-1 22-16,0-21 0,0 0 16,0 20-16,0-20 0,1 21 15,20 0-15,-21 21 0,0 0 16,0 21-16,-21 0 16,0 21-16,0-20 0,0 20 0,0 0 15,-21 1-15,0-1 0,0-21 0,21 21 16,-21 1-16,0-22 0,-1 0 15,22 0-15,0 0 0,-21 1 0,21-1 16,0 0-16,21-21 31,1 0-31,-1-21 16</inkml:trace>
  <inkml:trace contextRef="#ctx0" brushRef="#br0" timeOffset="17535.24">30459 8213 0,'-21'0'16,"-1"0"-16,22 21 15,22-21 1,-1 0 0,0 0-16,0 0 0,0-21 0,22 21 15,-22-21-15,0 21 0,0-22 0,0 1 16,0 21-16,1-21 0,-1 0 15,-21 0-15,0 0 0,0-1 16,0 1-16,0 0 0,-21 21 16,-1 0-16,1 0 15,0 0-15,0 21 0,0 0 0,0 1 16,-1-1-16,-20 0 0,21 21 0,0-21 16,21 1-16,-21 20 0,21-21 15,-22 0-15,22 0 0,0 1 0,0-1 16,0 0-16,22-21 0,-1 0 15,-21 21-15,21-21 0,0 0 16,0 0-16,0 0 0,1 0 16,-1 0-16,21 0 0,0 0 0,-20 0 15</inkml:trace>
  <inkml:trace contextRef="#ctx0" brushRef="#br0" timeOffset="18058.93">31200 8234 0,'0'0'0,"0"-21"0,0 0 0,0-1 15,0 1-15,0 0 0,0 0 16,-22 21-16,22-21 16,-21 21-16,0 0 0,0 0 0,0 0 15,0 0-15,-1 21 0,1-21 0,-21 21 16,21 0-16,0 0 16,-1 1-16,22-1 0,-21 0 0,21 0 15,-21 21-15,21-20 0,0-1 0,0 0 16,0 0-16,0 0 15,0 0-15,21-21 0,0 0 0,-21 22 16,22-22-16,-1 0 0,0 0 0,0 0 16,0 0-16,0 0 0,1 0 15,-1-22-15,0 1 0,0 0 0,0 0 16,0 0-16,-21-22 0,22 1 0,-1 0 16,0-1-16,0-20 0,0 21 15,0-22-15,-21 1 0,22 20 16,-1-20-16,-21 20 0,21-20 15,-21 21-15,0-1 0,0 1 0,0 21 16,0 0-16,0-1 0,0 44 16,-21-22-1,21 42-15,-21-21 0,-1 21 0,1 1 16,0-1-16,0 0 0,21 22 16,0-1-16,0-20 0,0 20 0,0 1 15,0-22-15,0 22 0,0-22 0,21 0 16,21 1-16,-20-1 0,-1 0 15,0-21-15,21 22 0,-21-22 0,22 0 16,-22-21-16,21 21 0,-21-21 0,1 0 16,-1 0-16,0 0 15,0 0-15,0 0 0,-21-21 0,0 0 16,0 0-16,0 0 0</inkml:trace>
  <inkml:trace contextRef="#ctx0" brushRef="#br0" timeOffset="42730.84">4614 12954 0,'-21'0'0,"42"0"0,-63 0 0,21 0 16,0 0-16,-1 0 0,22-21 15,-21 21-15,0 0 0,0 0 16,0 0-16,0 0 0,-1 0 16,1 0-16,42 0 31,1 0-31,20 0 16,-21 0-16,21 0 0,22 0 15,-1 0-15,1-21 0,-1 0 0,1 21 16,21-22-16,-1 22 0,1-21 0,21 0 15,0 21-15,-1-21 0,1 0 16,21 0-16,-21 21 0,0-22 0,0 1 16,-22 21-16,22-21 0,-21 0 15,0 21-15,-22 0 0,22-21 16,-22 21-16,-20 0 0,-1 0 0,0 0 16,-21 0-16,22 0 0,-22 0 0,0 0 15,-21-21 63,-21 21-62,0 0 0,0 0-16,-1 0 0,1 0 15,0 21-15,0 0 16,0-21-16,0 21 0</inkml:trace>
  <inkml:trace contextRef="#ctx0" brushRef="#br0" timeOffset="43335.5">4741 13335 0,'0'0'0,"-21"0"0,0 21 15,21 0 32,21-21-47,0 0 16,0 0-16,22 0 0,-22 0 16,21 0-16,-21 0 0,43 0 15,-22 0-15,22 0 0,-1 0 0,1-21 16,42 21-16,-22-21 0,22 21 0,-21-21 15,21 21-15,-1-21 0,-20 21 16,21-21-16,-21 21 0,20 0 0,-20-22 16,0 22-16,-1 0 0,1-21 0,0 21 15,-22 0-15,1 0 0,-22 0 16,0-21-16,1 21 0,-1 0 16,-21 0-16,0 0 0,1 0 0,-1 0 31,-21-21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50:04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1143 0,'0'0'0,"-22"0"0,1 0 0,0 0 16,0-21-16,0 21 15,0 0-15,-1 0 0,1 0 0,0-21 16,0 21-16,21-21 31,0-1-15,21 22-1,0-21 1,-21 0 62</inkml:trace>
  <inkml:trace contextRef="#ctx0" brushRef="#br0" timeOffset="344.8">1672 699 0,'0'0'0,"0"-85"15,0 64-15,0 0 0,0-1 16,0 1-16,0 0 0,0 42 47,0 0-47,0 22 0,-21-22 0,0 21 16,21 1-16,-21 20 0,-1 1 15,1-1-15,21 1 0,-21-1 0,0 1 16,0-1-16,21 1 0,-21-1 15,-1-21-15,22 22 0,0-22 0,0 1 16,0-1-16,0 0 0,0-21 16,0 1-16,0-1 0,0 0 0,0 0 15,22 0-15,-1-21 16,0 0-16,0 0 0,0 0 16,0-21-16,-21 0 0,22 0 15,-22 0-15,0-22 0,0 22 16</inkml:trace>
  <inkml:trace contextRef="#ctx0" brushRef="#br0" timeOffset="539.69">1185 1185 0,'0'0'16,"-21"0"-16,0 0 0,0 0 0,0-21 16,63 21-1,-21-21 1,0 21-16,22 0 0,-1-21 15,-21 21-15,21-21 0,1 21 16,-1-21-16,0 21 0,1 0 0,-1-22 16,0 22-16,-20-21 0,20 0 15,-21 21-15,21-21 0</inkml:trace>
  <inkml:trace contextRef="#ctx0" brushRef="#br0" timeOffset="1067.5">2201 445 0,'0'0'0,"-21"-22"0,-21 1 15,21 21-15,-1 0 16,22 21-16,-21 1 16,21-1-16,-21 21 0,21 0 15,0 1-15,0 20 0,-21-20 0,21 20 16,-21 1-16,21 20 0,-21-20 15,21-1-15,0 1 0,0-22 0,0 22 16,0-22-16,0 0 0,0 1 16,0-1-16,-22 0 0,22-21 0,0 1 15,-21-1-15,21 0 0,0 0 0,-21 0 16,0-21 0,21-21-1,0 0 1,0 0-16,0 0 0,0-1 0,0 1 15,0-21-15,0 21 0,0-22 16,21 1-16,0 21 0,0-21 0,1 20 16,20-20-16,-21 21 0,21 0 15,1 21-15,-22 0 0,21 0 0,1 0 16,-22 0-16,21 0 0,-21 21 0,0 0 16,1 21-16,-1-20 0,-21-1 15,0 0-15,0 21 0,0-21 0,0 1 16,-21 20-16,21-21 0,-22 0 15,1 0-15,0 1 0,0-1 0,0 0 16,0-21-16,21 21 16,-22 0-16,22-42 31,0 0-15,22 0-16</inkml:trace>
  <inkml:trace contextRef="#ctx0" brushRef="#br0" timeOffset="1460.28">2498 1164 0,'0'0'0,"0"-42"16,0 21-16,21 21 16,0 0-16,-21-21 0,21 21 15,0 0-15,0 0 0,1 0 0,20 21 16,-21-21-16,0 21 0,0 0 15,1 0-15,-1 22 0,0-22 0,0 21 16,-21-21-16,0 22 0,0-22 0,0 21 16,0-21-16,0 0 0,0 22 15,0-22-15,0 0 0,-21 0 0,21 0 16,-21 1-16,0-22 16,-1 21-16,22-42 15,-21 21-15,21-22 16,0 1-16,0 0 0,0 0 15,0 0-15,0-22 0,0 22 0,21 0 16,1-21-16,-22 21 0,21-1 16,-21-20-16,21 21 0,0 0 0,0 0 15,0-1-15,1 1 0,-1 21 16,0 0-16,0-21 0,0 21 16,0 0-16,1 0 0,-1 0 15,0 0-15</inkml:trace>
  <inkml:trace contextRef="#ctx0" brushRef="#br0" timeOffset="1900.04">3387 1122 0,'0'0'0,"0"-21"16,-22 0-1,1 21-15,0 0 16,0 0-16,0 21 15,0 0-15,-1 0 0,1 0 0,-21 0 16,21 22-16,0-22 16,-1 21-16,1-21 0,0 1 0,21 20 0,0-21 15,-21 21-15,21-20 0,0-1 16,0 0-16,0 0 0,0 0 16,21 0-16,0-21 0,0 0 15,1 0-15,-1 0 0,21 0 16,0 0-16,-20 0 0,20-21 0,-21 0 15,21 0-15,-20 0 0,20 21 0,-21-21 16,0-22-16,0 22 0,-21 0 16,0-21-16,0 20 0,0 1 0,0-21 15,0 21-15,-21-22 0,-21 22 16,21 0-16,0 0 0,-22 21 0,22 0 16,0-21-16,-21 21 0,20 0 15,-20 0-15,21 0 0,0 21 0,0-21 16,-1 21-16,22 0 0,0 0 15,0 1-15,0-1 16,0 0-16,0 0 0,22-21 16,-1 21-16</inkml:trace>
  <inkml:trace contextRef="#ctx0" brushRef="#br0" timeOffset="2527.44">3873 1101 0,'22'-43'16,"-1"22"-16,-21 0 0,0 42 31,-21 0-31,-1 1 16,22-1-16,-21 0 0,21 21 0,-21-21 15,21 22-15,-21-22 0,0 21 0,21-21 16,0 22-16,-21-22 0,-1 0 15,22 0-15,0 22 16,0-22-16,0 0 16,22-42 15,-1 0-15,0 21-16,-21-22 0,21 1 0,0 0 15,0-21-15,1 21 0,-22-1 0,21 1 16,0 0-16,-21 0 0,0 0 15,21 21-15,-21-21 0,21 21 16,-21 21-16,0 0 16,0 0-16,0 0 15,0 0-15,0 1 0,0-1 0,0 0 16,0 0-16,0 0 0,21 0 16,-21 1-16,0-1 0,22-21 0,-22 21 15,21-21-15,0 0 0,0 0 16,0 0-16,0 0 15,1 0-15,-1-21 0,0 21 0,0-21 16,0-1-16,0 22 0,-21-21 0,0-21 16,0 21-16,0 0 0,0-22 15,0 22-15,0-21 0,0-1 0,0 22 16,0 0-16,0-21 0,0 21 16,-21-1-16,21 1 0,-21 21 15,21 21 16,0 1-15,21-1-16,0-21 16,-21 21-16,22 0 0</inkml:trace>
  <inkml:trace contextRef="#ctx0" brushRef="#br0" timeOffset="2996.17">4826 1228 0,'0'0'0,"85"-43"15,-64 22-15,0 21 0,0-21 0,-21 0 16,0 0-16,0 0 16,0-1-16,0 1 15,-21 21 1,0 0-16,0 0 16,-1 0-16,1 0 0,0 21 0,0 1 15,0-1-15,-22-21 0,22 21 16,0 0-16,0 0 0,0 0 0,21 1 15,0-1-15,-21-21 0,21 21 0,0 0 16,0 0-16,21 0 16,0-21-16,0 0 0,0 22 15,22-22-15,-22 0 0,0 21 0,21-21 16,-21 0-16,22 21 0,-22-21 16,0 21-16,0-21 0,0 21 0,1-21 15,-22 21-15,0 1 0,0-1 31,-22-21-31,1 21 0,0-21 0,0 21 16,-21-21-16,20 0 0,-20 0 0,0 21 16,21-21-16,-22 0 0,22 0 0,0 0 15,0 0-15,0 0 0,-1 0 16,1 0-16,0 0 0,0 0 47,0 0-32,0 0-15</inkml:trace>
  <inkml:trace contextRef="#ctx0" brushRef="#br0" timeOffset="3508.58">1651 1884 0,'0'0'0,"-42"0"0,-43 0 16,64 0-16,-22 0 0,22 0 15,0 0-15,0 0 0,0 0 16,42 0 15,0 0-31,0 21 16,22-21-16,-1 0 0,0 0 15,22 0-15,-1 21 0,1-21 0,-1 0 16,1 0-16,42 0 0,-22 0 0,22 0 16,21 0-16,0 0 15,0 0-15,0 0 0,0 0 0,21 0 16,-21 0-16,21 21 0,1-21 0,-1 0 15,-21 0-15,21 0 0,-21 0 16,21 22-16,-21-22 0,0 0 0,0 0 16,0 0-16,-21 0 0,0 0 0,-22 0 15,1 21-15,0-21 0,-22 0 16,1 0-16,-22 0 0,0 0 0,1 0 16,-22 0-16,0 0 0,0 0 0,-42 0 31,0 0-16,0 0-15,0 0 0,-22 0 16,1 0-16,0 0 0</inkml:trace>
  <inkml:trace contextRef="#ctx0" brushRef="#br0" timeOffset="4003.8">1228 2117 0,'-22'0'15,"44"0"-15,-22 0 16,21 0-16,0 0 0,21 0 15,1 0-15,-1 0 0,0 0 0,22 0 16,-1 0-16,22 0 0,-22 0 16,43 0-16,-21-21 0,42 21 0,0 0 15,0 0-15,21 0 0,0 0 0,-21 0 16,43 0-16,-22 0 0,0 0 16,0 0-16,21 0 0,-20 0 0,-1 0 15,-21 0-15,21 0 0,-21 0 16,0 0-16,21 0 0,-42 0 15,21 0-15,-21 0 0,0 0 0,-22 0 16,1 0-16,-22 0 0,1 0 0,-1 0 16,-20 0-16,-1 0 0,0 0 15,-20 0-15,-1 0 0,0 0 0,0 0 16,0 0 0,0 0 30,1 0-30</inkml:trace>
  <inkml:trace contextRef="#ctx0" brushRef="#br0" timeOffset="12277.23">7091 1482 0,'0'0'0,"-21"0"0,-1 0 16,1 0-16,0 0 0,0 0 15,63 0 17,-21 0-32,43 0 15,-22 0-15,22 0 0,20 0 0,1 0 0,0 0 16,21 0-16,-1 0 0,1 0 15,-21 0-15,21 0 0,-22 0 16,1 0-16,0 0 0,-22 0 0,22-21 16,-43 21-16,22 0 0,-22 0 0,-21 0 15,22 0-15,-22 0 0,-21-22 32,-21 22-32,-1 0 15,1 0-15,0 0 0,0-21 0,-21 21 16,20 0-16,1 0 0,0-21 15,0 21-15,0 0 0,0 0 0,-1-21 16,1 0-16,0 21 0,0 0 16,0-21-16,0 21 15,-1-22-15,1 22 0,0 0 0,0-21 16,0 21-16,0-21 16,42 21 15,0 0-31,0 0 0,0 0 15,22 0-15,-22 0 0,0 0 16,21 0-16,-21 0 0,22 0 0,-22 21 16,0-21-16,0 21 0,0 1 0,1-1 15,-1 0-15,-21 0 0,0 0 16,0 0-16,0 22 0,0-22 16,-21 21-16,-1-21 0,1 22 0,0-22 15,-21 21-15,21 1 0,-22-22 0,22 21 16,-21-21-16,21 22 0,-22-22 15,22 0-15,0 0 0,0 0 0,21 0 16,0 1-16,0-1 16</inkml:trace>
  <inkml:trace contextRef="#ctx0" brushRef="#br0" timeOffset="13131.79">9610 1291 0,'0'0'0,"21"-42"15,21-64-15,-21 64 16,-21-1-16,0 1 0,21 0 0,-21-1 16,0 1-16,22 21 0,-22-21 15,0 20-15,0 1 0,0 0 16,0 42-1,0 22-15,0-22 0,0 21 16,0 22-16,0-22 0,0 21 0,0 1 16,0-1-16,0 1 0,0-1 15,-22 22-15,22-21 0,0-1 0,0 1 16,-21-1-16,21-21 0,0 22 16,-21-22-16,21 1 0,-21-1 0,0-21 15,21 21-15,-21-20 0,21-1 16,0 0-16,-22-21 0,22 21 15,0-42 1,0 0-16,0 0 16,0-22-16,22 22 0,-22 0 15,0-21-15,0-1 0,21 1 0,0 0 16,-21-1-16,21 1 0,0 21 16,0-22-16,1 22 0,-1-21 0,21 21 15,-21 0-15,22-1 0,-1 1 16,0 0-16,1 21 0,-1 0 0,-21 0 15,21 0-15,-20 0 0,20 0 16,-21 0-16,-21 21 0,0 0 0,0 1 16,0-1-16,-21 0 0,0 0 15,-22-21-15,22 21 0,-21 0 16,0 1-16,-1-1 0,1-21 0,0 21 16,-1-21-16,1 0 0,21 0 0,0 0 15,-1 21-15,1-21 0,0 0 16,0 0-16,21 21 15,0 0 1,0 1-16,21-1 16,0 0-16,0 0 0,1 0 0,-1 0 15,0 1-15,0-1 0,0 0 0,0 0 16,1 0-16,-1 0 0,0 1 0,0-1 16,0 0-16,0-21 0,1 21 15,-1-21-15,0 0 0,0 21 0,0-21 16,0 0-16,1 0 0,-1 0 15,0 0-15,-21-21 0,21 0 16,-21 0-16</inkml:trace>
  <inkml:trace contextRef="#ctx0" brushRef="#br0" timeOffset="13522.03">10414 1757 0,'21'0'15,"0"0"1,0 0-16,1 0 16,-1 0-16,0 0 0,0 0 15,0-21-15,22 0 0,-22 21 16,21-22-16,-21 22 0,22-21 0,-22 0 16,0 21-16,-21-21 0,0 0 0,0 0 15,-42 21 1,20 0-1,1 0-15,-21 0 0,21 0 0,-22 21 16,1 0-16,21 0 0,0 0 0,-22 0 16,22 1-16,0 20 0,21-21 15,0 21-15,-21-20 0,21-1 0,0 21 16,0-21-16,0 0 0,0 1 0,21-22 16,-21 21-16,21 0 0,0-21 15,22 0-15,-22 21 0,0-21 0,21 0 16,-20 0-16,20 0 0,0 0 0,1 0 15,-1-21-15,0 21 0,1-21 0,-22 0 16,21-1-16,0 22 16,-20-21-16</inkml:trace>
  <inkml:trace contextRef="#ctx0" brushRef="#br0" timeOffset="14111.69">11218 1630 0,'0'-21'0,"0"42"0,0-63 15,0 63 16,0 0-31,0 0 16,0 0-16,0 22 0,0-22 16,0 0-16,0 0 0,0 0 15,0 0-15,0 1 0,0-1 0,0 0 16,21-21-16,-21 21 0,22 0 0,-1-21 16,0 0-16,0 0 0,0 0 15,0 0-15,1 0 0,-1 0 0,21 0 16,-21 0-16,0-21 0,1 0 15,20 21-15,-21-21 0,0-22 0,0 22 16,-21 0-16,22 0 0,-22 0 0,21-22 16,-21 22-16,0 0 0,0 0 0,0 0 15,0 0-15,0-1 0,0 44 47,0 20-47,0-21 16,0 0-16,-21 0 0,21 22 15,-22-1-15,1-21 0,21 22 0,0-1 16,0 0-16,-21 1 0,21-1 0,0 0 16,0 22-16,0-22 0,0 22 15,0-22-15,0 21 0,0 1 0,0-1 16,0-20-16,0 20 0,0 1 0,0-22 16,0 0-16,-21 1 0,21-1 0,-21 0 15,21-20-15,-21 20 0,-1-21 0,1 0 16,0-21-16,-21 21 0,21 1 15,-22-22-15,1 0 0,0 0 16,-1 0-16,1 0 0,0 0 0,-1-22 16,1 1-16,0 21 0,-1-21 0,22 0 15,0 0-15,0 0 0,0-1 0,-1 1 16,22 0-16,0 0 0,0 0 16,0 0-16,0-1 0,22 1 15,-1 0-15,0 0 0,0 0 16,0 0-16,0-1 0,22 1 0,-22 0 15</inkml:trace>
  <inkml:trace contextRef="#ctx0" brushRef="#br0" timeOffset="14696.18">12001 1672 0,'0'0'0,"0"-63"15,-21 63 17,21 21-32,-21 0 0,21 0 15,0 0-15,0 1 0,0-1 16,0 21-16,0-21 0,0 0 16,0 1-16,0-1 0,0 0 0,0 0 15,21-21 16,0 0-15,-21-21-16,22 0 0,-1 0 0,-21-1 16,21 1-16,-21 0 0,21 0 15,0 0-15,-21 0 0,21-1 16,1 1-16,-22 42 16,0 1-1,0-1-15,0 0 0,0 21 0,0-21 16,0 1-16,0 20 0,21-21 0,-21 0 15,21 0-15,-21 1 0,21-22 0,-21 21 16,21 0-16,0-21 0,1 0 16,-1 0-16,0 0 0,0 0 15,0 0-15,0 0 0,1 0 0,-1-21 16,21 0-16,-42-1 0,21 1 0,0 0 16,-21 0-16,0 0 0,0 0 15,0-22-15,0 1 0,0 21 0,0-22 16,0 1-16,0 21 0,-21 0 0,0 0 15,21-1-15,0 1 0,-21 21 0,0 0 16,21-21-16,-21 21 0,21 21 31,0 0-15,0 1-16,0-1 16,0 0-16</inkml:trace>
  <inkml:trace contextRef="#ctx0" brushRef="#br0" timeOffset="15083.48">12890 1524 0,'0'0'15,"-21"0"1,0 0 0,0 0-16,0 0 0,21 21 0,-21 0 15,-1 1-15,1-1 0,0 0 0,21 21 16,0-21-16,-21 22 15,21-1-15,0-21 0,0 22 0,0-22 16,0 0-16,0 21 0,0-21 0,0 1 16,21-22-16,-21 21 0,21 0 0,0-21 15,1 0-15,-1 0 0,21 0 16,-21 0-16,0 0 0,1 0 0,-1-21 16,0 0-16,0-1 0,0 1 0,-21 0 15,0 0-15,0 0 0,0-22 0,0 22 16,0-21-16,0 21 0,0-22 15,0 1-15,-21 21 0,0 0 0,0 0 16,0-1-16,-1 22 0,1 0 16,0 0-16,0 0 0,0 0 0,0 0 15,-1 0-15,22 22 16,0-1-16,0 0 16,0 0-16,22 0 15,-1-21-15</inkml:trace>
  <inkml:trace contextRef="#ctx0" brushRef="#br0" timeOffset="15460.27">13123 1609 0,'0'0'0,"0"-21"0,21-1 16,-21 1-16,22 21 16,-22-21-16,21 21 15,0 0-15,0 0 0,0 0 16,0 0-16,1 21 0,-1 0 15,0 1-15,0-1 0,-21 0 0,21 21 16,0-21-16,1 1 0,-22 20 16,0-21-16,0 0 0,0 22 0,0-22 15,0 0-15,0 0 0,0 0 0,0 0 16,-22-21 15,22-21-15,0 0-1,0 0-15,0 0 0,0 0 0,0-22 16,0 22-16,22-21 0,-22 21 16,21-22-16,0 22 0,-21-21 0,21 21 15,0-1-15,-21 1 0,21 21 0,1-21 16,-1 21-16,0 0 0,0 0 16,0 0-16,0 0 15,1 0-15</inkml:trace>
  <inkml:trace contextRef="#ctx0" brushRef="#br0" timeOffset="16008.3">14393 1630 0,'0'0'0,"0"-21"0,-21-22 16,21 22-16,-21 21 0,0-21 0,0 0 15,-22 21-15,22 0 0,0 0 0,-21 0 16,20 0-16,1 0 16,-21 0-16,21 0 0,-22 21 0,22 0 0,0 0 15,0 1-15,0 20 0,0-21 0,-1 21 16,1 1-16,0-22 0,21 21 16,0-21-16,0 1 0,0 20 15,0-21-15,0 0 0,0 0 0,0 1 16,21-22-16,-21 21 0,21-21 0,1 0 15,-1 0-15,21 0 0,-21 0 0,0 0 16,22 0-16,-22-21 0,21 21 16,-21-22-16,1 1 0,20-21 0,-21 21 15,0-22-15,22 1 0,-22 0 0,0-1 16,0-20-16,0 21 0,0-22 0,1 1 16,-22-1-16,21 1 0,-21-1 15,21 1-15,-21 20 0,0 1 0,0 0 16,0-1-16,0 22 0,0 0 15,-21 42 1,0 0-16,-1 0 0,22 22 0,-21-1 16,0 22-16,0-22 0,0 21 0,21 1 15,0-22-15,-21 22 0,21-1 0,0 1 16,0-22-16,0 0 0,0 22 16,21-43-16,-21 21 0,21 1 0,0-22 15,21 0-15,-20 0 0,-1-21 0,0 21 16,0-21-16,0 0 0,0 0 0,1 0 15,-1-21-15,-21 0 16,0 0-16</inkml:trace>
  <inkml:trace contextRef="#ctx0" brushRef="#br0" timeOffset="16503.49">16002 1863 0,'0'0'0,"21"-21"0,-21-1 16,0 1-16,21 0 0,0 0 0,-21 0 0,0 0 15,0-1-15,0 1 0,22 21 16,-22-21-1,0 42 1,0 0-16,0 1 0,0-1 16,0 0-16,0 21 0,0-21 0,0 22 15,-22-22-15,22 21 0,0-21 0,-21 1 16,21 20-16,-21-21 0,21 0 16,-21 0-16,21 1 0,0-1 15,0 0-15,21-21 16,0 0-1,0 0-15,1-21 0,-1 0 16</inkml:trace>
  <inkml:trace contextRef="#ctx0" brushRef="#br0" timeOffset="16856.29">16658 1757 0,'0'0'0,"21"-21"0,22-22 15,-43 22 1,0 0-16,-22 21 0,-20 0 15,21 0-15,0 0 16,-22 0-16,22 0 0,0 0 0,-21 0 16,21 21-16,-1 0 0,22 1 0,0-1 15,0 0-15,0 0 16,0 0-16,0 0 16,22 1-16,-1-1 0,0-21 0,0 21 15,0 0-15,0 0 0,1-21 0,-1 21 16,0 1-16,0-1 0,0-21 15,0 21-15,-21 0 0,0 0 16,0 0-16,-21-21 16,0 22-16,0-22 0,-21 0 0,20 0 15,1 0-15,-21 0 0,21 0 16,0 0-16,-1 0 0,1 0 0,0 0 16,0 0-16,0-22 0,21 1 15,0 0 1,0 0-16,0 0 0,0 0 0</inkml:trace>
  <inkml:trace contextRef="#ctx0" brushRef="#br0" timeOffset="17044.18">16341 1461 0,'0'0'0,"-22"-22"15,1 22-15,21-21 16,-21 21-16,42 0 47,0 0-47,1 21 0,-1-21 0,0 0 15,21 0-15,-21 0 0,22 22 0</inkml:trace>
  <inkml:trace contextRef="#ctx0" brushRef="#br0" timeOffset="18252.84">18097 1990 0,'0'-21'0,"0"-1"15,0-20-15,22 21 16,-22 0-16,21-22 0,0 22 0,-21-21 15,0 0-15,21-1 0,-21 1 0,21 0 16,-21-1-16,0 22 0,0-21 16,0 21-16,0-1 0,0 1 15,0 42 17,-21-21-32,0 22 0,0-1 0,0 21 0,-1-21 15,1 22-15,21-1 0,-21 0 0,21-21 16,0 22-16,0-1 15,0 0-15,0-20 0,0 20 0,0-21 16,0 21-16,0-20 0,21-1 0,0 0 16,1 0-16,20-21 0,-21 21 15,0-21-15,22 0 0,-1 0 0,0 0 16,1 0-16,-1 0 0,0-21 0,1 0 16,-1 0-16,0 0 0,1-1 0,-22-20 15,21 21-15,-21-21 0,22-22 16,-22 22-16,0-1 0,0 1 0,0-21 15,0 20-15,-21 1 0,0 21 0,22-22 16,-22 22-16,0 0 16,0 0-16,-22 21 31,22 21-31,0 21 0,-21-20 0,0-1 16,21 21-16,0 0 0,-21 1 15,0-1-15,21 0 0,-21 1 0,21-1 16,0 0-16,0-20 0,0 20 0,0-21 15,0 0-15,0 0 0,0 1 16,21-1-16,0 0 0,0-21 0,0 0 16,0 0-16,1 0 15,-1 0-15,0 0 0,0 0 0,0-21 16,0 21-16,22-21 0,-22-1 16,21 1-16,-21-21 0,1 21 0,20 0 15,-21-1-15,0 22 0,0-21 0,1 0 16,-1 21-16,0 0 0,0 0 15,0 0-15,0 0 16,-21 21-16,0 0 0,0 1 16,0-1-16,0 0 15,0 0-15,0 0 0,-21-21 0,21 21 16,-21 1-16,0-22 0,21 21 0,-21-21 16,0 0-16,21 21 0,-22-21 15,1 0-15,0 0 16,0 0-16,0 0 15,21-21-15,-21 21 16,-1-21-16,22-1 0,-21 22 31,0 0-15,21 22 15,0-1-31,21-21 16,0 21-16,1-21 0,-1 0 0,0 0 15,0 0-15,21 0 0,-20 0 0,20 0 16,0 0-16,1 0 0,-1 0 16,0 0-16,-21-21 0,22 0 15,-1 21-15,0-22 0,-20 22 0,-1-21 16,21 0-16,-21 0 0,0 0 0,1-22 16,-22 22-16,21 0 0,0 0 15,-21 0-15,0 0 0,0-1 0,0 1 16,0 0-16,-21 42 31,0 0-31,-1-21 0,22 43 0,-21-22 16,21 0-16,-21 0 0,21 0 15,0 22-15,0-22 0,0 0 16,0 0-16,0 0 0,0 1 16,0-1-16,21 0 15,0-21-15,1 0 0,-1 0 0,42 0 16,-42 0-16,1 0 15,20 0-15,-21 0 0,21 0 0,-20-21 16</inkml:trace>
  <inkml:trace contextRef="#ctx0" brushRef="#br0" timeOffset="18744.09">20468 1715 0,'0'0'0,"0"-22"0,0 1 0,0 0 15,0 0-15,0 0 16,-21 0-16,0 21 0,0 0 0,-1 0 15,1 0-15,0 0 0,0 0 0,0 21 16,0-21-16,-1 21 0,-20 0 0,21 21 16,0-20-16,0-1 0,21 21 15,-22-21-15,1 0 0,21 22 0,0-22 16,-21 0-16,21 0 0,0 0 0,0 1 16,0-1-16,21 0 15,0-21-15,1 0 0,-1 0 0,0 0 16,0 0-16,21 0 0,-20 0 0,-1 0 15,0 0-15,0-21 0,0 0 16,0-1-16,1-20 0,-1 21 16,0-21-16,0-1 0,0 1 0,0-22 15,1 22-15,-1-21 0,-21-1 0,21 1 16,0 20-16,-21-20 0,0 20 16,21 1-16,-21 0 0,0 21 0,0-1 15,0 1-15,0 0 0,0 42 16,-21 0-16,21 1 15,-21-1-15,0 21 0,0 0 0,-1 1 16,1-1-16,0 22 0,21-22 0,0 0 16,0 22-16,0-22 0,0 0 15,0 1-15,0-1 0,0-21 0,21 22 16,0-22-16,1 0 0,-1 0 16,0 0-16,0-21 0,0 0 0,0 21 15,1-21-15,-1 0 0,0 0 16,0 0-16,0-21 0,0 0 0,1 21 15,-1-21-15,0 0 0</inkml:trace>
  <inkml:trace contextRef="#ctx0" brushRef="#br0" timeOffset="19649.05">22246 1905 0,'0'0'0,"-21"0"15,21-21 1,0 0-16,0 0 0,0-1 16,21-20-16,0 21 0,0-21 15,1-1-15,-22 1 0,21 0 16,0-1-16,0-20 0,0-1 0,0 22 16,1-22-16,-1 1 0,-21 21 0,0-22 15,21 22-15,-21-1 0,0 1 16,0 21-16,0 0 0,0 0 0,0 42 31,0 0-31,-21 0 0,0 21 0,-1 1 16,1-1-16,0 0 0,0 22 15,0-22-15,0 22 0,21-22 0,-22 22 16,22-1-16,-21-21 0,21 22 16,0-22-16,0 1 0,0-1 0,0 0 15,0-21-15,0 22 0,0-22 0,21 0 16,1 0-16,-1-21 0,0 21 15,21-21-15,-21 0 0,1 0 0,20 0 16,0 0-16,1-21 0,-1 0 0,0 0 16,1 0-16,-1 0 0,-21-1 15,21-20-15,1 0 0,-1-1 0,-21 1 16,0 0-16,22 21 0,-22-22 0,0 22 16,-21 0-16,0 0 0,21 21 15,-21 21 1,-21 0-1,21 21-15,-21-20 0,21-1 16,-21 21-16,21 0 0,0-20 0,0-1 16,0 21-16,0-21 0,0 0 0,0 1 15,0-1-15,21 0 0,0-21 16,0 0-16,0 0 0,1 0 16,-1 0-16,21 0 0,-21 0 0,0 0 15,22 0-15,-22-21 0,0 0 0,0-1 16,0 1-16,1-21 0,-1 21 15,0-22-15,-21 1 0,0 0 0,0-1 16,0 22-16,0-21 0,-21 21 0,0 0 16,-1-1-16,1 1 15,0 0-15,-21 21 0,21 0 0,-1 0 16,1 0-16,0 0 0,0 0 0,0 21 16,0 0-16,-1 1 0,1-22 15,21 21-15,0 0 0,-21-21 0,21 21 16,0 0-16,21-21 31</inkml:trace>
  <inkml:trace contextRef="#ctx0" brushRef="#br0" timeOffset="19895.91">22394 1355 0,'0'0'15,"-21"0"-15,42 0 16,0-21 0,1 21-16,20 0 0,0 0 0,1 0 15,-1-22-15,21 22 0,1 0 0,-1 0 16,-20-21-16,20 21 0,1 0 16,-22 0-16,0-21 0,1 21 15,-1 0-15,0-21 0,-20 21 0,20-21 16,-21 21-16,0 0 15,-42 0 1,-21 0-16,-1 0 0,-20 0 16,-1 21-16</inkml:trace>
  <inkml:trace contextRef="#ctx0" brushRef="#br0" timeOffset="20999.86">1545 3260 0,'0'0'0,"0"21"0,-21-21 15,21-21 32,0 0-47,21 21 16,0-22-16,-21 1 0,21 21 0,-21-21 15,0 0-15,0 0 16,0 0-16,-21-1 0,-21 22 16,21 0-16,-22-21 0,1 21 15,-21 0-15,20 0 0,-20 0 0,-1 0 16,22 21-16,-22-21 0,22 22 15,0-1-15,-1 0 0,1 21 0,0 1 16,-1-1-16,22 0 0,0 1 16,21-1-16,0 0 0,0 1 15,0-1-15,0 0 0,0 1 0,0-22 16,21 21-16,0-21 0,1 0 16,-1 1-16,0-22 0,0 21 0,0-21 15,22 0-15,-22 0 0,0 0 16,21 0-16,1-21 0,-1-1 0,0 1 15,1-21-15,-1 21 0,0-22 16,1 1-16,-1 0 0,0-22 0,1 22 16,-22-22-16,21 1 0,-21-1 15,0 22-15,1-21 0,-1-1 0,-21 22 16,0-22-16,0 22 0,0-22 16,0 22-16,0 0 0,-21 21 0,-1-22 15,1 22-15,0 21 16,0 0-16,21 21 0,-21 0 15,21 1-15,-21 20 0,21 0 0,0 1 16,0 20-16,0-21 0,0 22 16,0-1-16,21-20 0,0 20 0,0-20 15,0 20-15,-21-21 0,21-20 16,1 20-16,-1 0 0,-21-21 0,21 1 16,0-1-16,-21 0 0,21 0 15,0-21-15,-21 21 0,22-21 16,-1 0-16,-21-21 15,21 21-15,-21-21 16</inkml:trace>
  <inkml:trace contextRef="#ctx0" brushRef="#br0" timeOffset="21356.9">1884 3302 0,'21'0'0,"0"0"31,0 0-16,0 0-15,1 0 16,-1-21-16,0 0 16,0 21-16,0-21 0,0 21 0,1-22 15,-22 1-15,21 21 0,-21-21 16,21 0-16,-42 21 16,0 0-1,-1 0-15,1 0 0,0 0 16,0 0-16,0 21 0,-22 0 0,22 22 15,-21-22-15,21 0 0,0 21 16,-1-21-16,1 22 0,21-1 0,0-21 16,0 0-16,0 22 0,0-22 0,0 0 15,0 0-15,0 0 0,21-21 16,1 22-16,-1-1 0,21-21 16,-21 0-16,0 0 15,1 0-15,20 0 0,-21 0 0,0 0 16,22-21-16,-22-1 0,21 1 0</inkml:trace>
  <inkml:trace contextRef="#ctx0" brushRef="#br0" timeOffset="21643.72">2709 3196 0,'0'0'16,"0"-21"-1,-21 21-15,0 0 0,0 0 0,0 0 16,-22 0-16,22 0 0,0 0 0,-21 21 15,20 0-15,1 1 0,0-1 16,0 21-16,0-21 0,21 22 16,-21-22-16,21 21 0,0-21 0,0 0 15,0 22-15,0-22 0,0 0 0,0 0 16,0 0-16,21 1 0,0-1 16,0 0-16,0-21 0,0 0 15,1 0-15,-1 0 0,0 0 16,0 0-16,0 0 0,0 0 0,22-21 15,-22 21-15,21-21 0,-21-1 0,1 1 16,20-21-16,-21 21 0,0-22 16</inkml:trace>
  <inkml:trace contextRef="#ctx0" brushRef="#br0" timeOffset="21912.09">3069 2879 0,'0'0'15,"21"-43"-15,-21 1 0,0 0 0,0 21 0,0-1 16,0 1-16,0 0 0,0 0 0,0 42 31,0 21-31,0-20 16,0 20-16,0 0 0,0 1 15,0-1-15,-21 0 0,21 1 0,0-1 16,0 21-16,-21-20 0,21-1 0,0 22 16,0-22-16,0 0 0,0 1 15,-21-1-15,21-21 0,0 0 16,-21 22-16,21-22 0,0 0 0,0 0 15,0 0-15,21-42 32,0 0-17,0 21-15</inkml:trace>
  <inkml:trace contextRef="#ctx0" brushRef="#br0" timeOffset="22431.73">3641 3281 0,'0'0'0,"21"-21"0,-21 0 0,21-1 16,-21 1-16,0 0 15,0 0-15,0 0 0,0 0 16,-21 21 0,0 0-16,-1 0 0,1 0 15,0 21-15,0 0 0,0 0 0,0 0 16,-1 0-16,1 22 0,0-22 15,0 21-15,0 1 0,0-22 0,-1 21 16,22-21-16,0 0 0,0 22 16,0-22-16,0 0 0,0 0 15,22-21 1,-1 0-16,0 0 0,0 0 16,0 0-16,0-21 0,1 21 15,-1-21-15,0 0 0,21 0 0,-21-1 16,1-20-16,-1 21 0,0-21 0,0 20 15,-21-20-15,21 21 0,-21-21 16,21 20-16,-21 1 0,0 0 0,0 0 16,0 42-1,0 0 1,-21 0-16,21 1 0,0 20 0,0-21 16,0 0-16,-21 22 0,21-22 15,0 0-15,0 0 0,0 0 16,0 0-16,0 1 0,0-1 0,0 0 15,0 0-15,21-21 16,0 0 0,1 0-16,-1 0 15,0 0-15,-21-21 0,21 0 0,0 0 16,0-1-16</inkml:trace>
  <inkml:trace contextRef="#ctx0" brushRef="#br0" timeOffset="22836.84">3979 3239 0,'0'-43'16,"0"22"-16,0 0 16,0 0-16,21 0 15,1 21-15,-22-22 16,21 22-16,0 0 0,0 0 16,0 0-16,0 22 15,1-1-15,-22 0 0,0 0 16,21 0-16,0 0 0,-21 22 0,0-22 15,0 21-15,21-21 0,-21 22 16,0-22-16,0 0 0,0 21 0,0-20 16,0-1-16,0 0 15,0 0-15,0-42 32,0 0-17,0 0-15,0-1 0,0 1 0,0 0 16,21-21-16,-21 21 0,0-22 15,21 1-15,1 21 0,-1-22 0,-21 22 16,21 0-16,-21 0 0,21 0 0,-21 0 16,21 21-16,-21-22 0,21 22 0,1 0 31,-1 0-31,0 0 16,0 0-16</inkml:trace>
  <inkml:trace contextRef="#ctx0" brushRef="#br0" timeOffset="23188.64">4487 3366 0,'43'0'16,"-22"0"0,0 0-16,0 0 0,0 0 0,0 0 15,1-22-15,-1 1 0,0 21 0,0-21 16,21 0-16,-20 0 0,-1 0 15,21-1-15,-21 1 0,0 0 16,-21 0-16,22 0 0,-22 0 0,0-1 16,0 1-1,-22 21-15,1 0 16,0 0-16,0 0 0,-21 21 0,20 1 16,1-1-16,0 0 0,0 0 0,0 0 15,21 0-15,0 22 0,-21-22 0,21 0 16,0 21-16,0-20 0,0-1 15,0 0-15,0 0 0,21 0 0,-21 0 16,21 1-16,0-22 0,21 21 0,-20-21 16,-1 0-16,0 0 15,21 0-15,-21 0 0,1 0 0,-1 0 16,0 0-16,0 0 0,-21-21 0,21 21 16</inkml:trace>
  <inkml:trace contextRef="#ctx0" brushRef="#br0" timeOffset="24364.24">6329 3366 0,'21'0'15,"0"-22"-15,0 1 16,0 0-16,1 21 0,-1-21 16,0 0-16,0 0 0,0-1 15,0-20-15,-21 21 0,22 0 0,-22 0 16,0-22-16,0 22 0,0 0 0,0-21 16,-22 20-16,1 1 0,0-21 0,0 21 15,-21 0-15,20 21 0,-20-22 16,21 22-16,-21 0 0,20 0 0,-20 0 15,21 22-15,0-22 0,-22 21 0,22 0 16,0 21-16,0-21 16,0 22-16,0-1 0,-1 0 0,22 1 15,0-1-15,0 0 0,0-20 0,0 20 16,0 0-16,0-21 0,0 1 0,22-1 16,-22 0-16,21-21 0,0 0 15,21 21-15,-21-21 0,1 0 0,-1 0 16,21 0-16,-21-21 0,22 21 0,-22-21 15,21 0-15,-21-1 0,22 1 16,-22 0-16,21 0 0,-21 0 0,0 0 16,1-22-16,-22 22 0,0 0 0,0 0 15,21 0-15,-21-1 16,0 44 15,0-1-31,0 0 0,0 0 16,0 21-16,0-20 0,0-1 15,0 0-15,0 0 0,21 0 0,0 0 16,0 1-16,0-22 0,1 0 16,-1 0-16,0 0 0,0 0 15,0 0-15,22 0 0,-22 0 0,0-22 16,21 22-16,-21-21 0,1 0 0,20 0 16,-21 0-16,0 21 0,-21-21 0,21-22 15,-21 22-15,0 0 16,0 0-16,0 0 0,0-1 0,0 44 47,0-1-47,0 0 15,0 0-15,0 0 0,0 0 0,0 1 16,0-1-16,0 0 0,-21 0 0,21 0 16,0 0-16,0 1 15,0-1-15,0-42 31,0-1-15,0 1-16,0 0 16,0 0-16,0 0 0,21-22 0,-21 22 15,22-21-15,-1 21 0,0 0 0,0-22 16,0 22-16,0 0 0,1 0 16,-1 0-16,0 21 0,0 0 15,0 0-15,0 0 0,1 0 0,-1 21 16,-21 0-16,21 0 15,-21 0-15,0 0 0,0 1 16,0-1-16,0 0 0,0 0 0,0 0 16,0 0-16,0 1 0,0-1 0,0 0 15,0 0-15,0 0 16,0 0 0,-21-21-1,0 0-15,-1 0 16,22-21-16,0 0 15,-21 21-15</inkml:trace>
  <inkml:trace contextRef="#ctx0" brushRef="#br0" timeOffset="26376.1">8361 3450 0,'0'-21'31,"0"0"-31,0 0 16,21 21-16,0-21 0,0-1 16,0 1-16,1 0 0,-1-21 0,0 21 15,21-1-15,-21-20 0,22 21 0,-22-21 16,0 20-16,21 1 0,-20-21 15,-1 21-15,-21 0 0,0-1 0,0 1 16,0 0-16,-21 21 16,-1 0-16,1 0 15,0 21-15,0-21 0,-21 21 16,20 1-16,1-1 0,0 21 0,0-21 16,0 22-16,0-22 0,21 21 15,0 0-15,0 1 0,0-22 0,0 21 16,0-21-16,0 1 0,21-1 15,0 0-15,0 0 0,0 0 0,0-21 16,1 0-16,-1 0 0,21 0 0,-21 0 16,0 0-16,1 0 0,20 0 15,-21-21-15,0 21 0,22-21 0,-22 0 16,0 0-16,0-1 0,0 1 0,0 0 16,1 0-16,20-21 0,-21 20 0,0 1 15,0 0-15,1-21 0,-1 21 16,21-1-16,-21 22 0,0-21 0,1 0 15,-1 21-15,0 0 0,0 0 16,0 0-16,-21 21 16,0 0-16,0 1 15,0-1-15,0 0 0,0 21 0,0-21 16,0 1-16,0-1 0,-21 21 0,0-21 16,0 0-16,21 1 0,-21-1 0,-1 0 15,22 0-15,-21 0 16,0-21-16,21-21 31,0 0-31,21 0 16,0 0-16,-21-1 15,22 1-15,-1 0 0,0-21 0,0 21 16,-21-22-16,21 22 0,0 0 0,1-21 16,-1 20-16,0 1 0,0 21 0,-21-21 15,0 0-15,21 21 0,-21 21 31,0 0-15,-21 0-16,0-21 0,21 22 0,-21 20 16,21-21-16,0 0 0,-21 0 15,21 22-15,-22-22 0,22 0 0,0 0 16,0 0-16,0 1 0,0-1 0,0 0 16,22 0-16,-1-21 0,-21 21 15,21-21-15,0 0 0,0 0 0,0 0 16,1 0-16,-1 0 0,21 0 15,-21 0-15,0 0 0,1 0 0,-1 0 16,0-21-16,0 0 0,0 21 0,0-21 16,1 0-16,-1-1 0,-21 1 0,21 0 15,0-21-15,0 21 0,-21-22 16,21 22-16,1-21 0,-1 21 0,21-1 16,-21 1-16,0 0 0,22 0 0,-22 0 15,21 21-15,-21 0 0,1 0 0,-1 0 16,0 0-16,0 0 0,0 0 15,-21 21-15,0 0 16,0 0-16,0 0 16,0 1-16,0-1 15,0-42 32,0-1-47,0 1 16,0 0-16,0 0 15,0 0-15,0 0 16,0-1-16,-21 22 0,0-21 0,0 21 16,0 0-16,-1 0 15,1 0-15,0 0 0,0 0 16,-21 21-16,42 1 16,-43-1-16,22 0 0,0 0 0,21 0 15,-21 0-15,0 22 0,21-22 0,-22 21 16,22-21-16,0 1 0,0 20 0,0-21 15,0 0-15,0 0 0,0 1 16,22-1-16,-1 0 0,0 0 0,0-21 16,0 21-16,22-21 0,-22 0 0,21 0 15,0 0-15,-20 0 0,20 0 0,0 0 16,1-21-16,-1 0 0,0 21 16,1-21-16,-1 0 0,-21-1 0,21 1 15,-20 0-15,20 0 0,-21 0 16,0-22-16,0 22 0,-21 0 0,0 0 15,0 0-15,0 0 0,0-1 0,0 1 16,-21 21 0,0 0-16,0 0 15,0 0-15,0 21 0,-1-21 16,1 22-16,21-1 0,0 0 0,0 0 16,0 21-16,0-20 0,0-1 15,0 0-15,0 0 0,0 0 0,0 0 16,0 1-16,21-22 0,1 0 15,-1 21-15,0-21 0,0 0 0,0 0 16,22 0-16,-22 0 16,21 0-16,-21 0 0,22-21 0,-1-1 15,-21 22-15,21-21 0,-20 0 0,-1 0 16,0 0-16,0 0 0,0-1 0,0 1 16,1 21-16,-22-21 0,0 0 0,0 0 15,0 0 1,0 42-1,0 0 1,0 0-16,-22 0 16,22 0-16,-21 22 0,21-22 0,0 0 15,0 21-15,-21 1 0,21-22 0,0 21 16,0 1-16,-21-1 0,21 0 16,0 1-16,0 20 0,0-21 0,-21 1 15,0 20-15,21-20 0,-22 20 0,1-21 16,0 22-16,0-1 0,0-20 0,0 20 15,-1-20-15,1 20 0,0-21 16,0 1-16,-21-1 0,42 0 0,-22 1 16,1-1-16,21-21 0,-21 0 0,21 1 15,0-1-15,0 0 0,0 0 16,21-42 0,0 0-1,1 0-15,-22-1 0,0 1 16,21 0-16,-21-21 0,21 21 15,-21-22-15,21 1 0,-21 0 16</inkml:trace>
  <inkml:trace contextRef="#ctx0" brushRef="#br0" timeOffset="26699.97">10964 3408 0,'0'0'0,"0"-42"0,21-85 15,-21 105-15,0-20 16,22 21-16,-22 0 0,0 0 0,21-1 15,0 1-15,0 21 16,0-21-16,0 21 0,1-21 0,-1 21 0,0 0 16,0 0-16,21 0 0,-20 0 15,-1 21-15,0 0 0,0 0 0,0 1 16,0-1-16,-21 0 0,22 21 16,-22-21-16,0 1 0,0-1 0,0 0 15,-22 0-15,1 0 0,0 0 0,0 1 16,0-1-16,0 0 0,-1-21 0,1 21 15,0-21-15,0 0 0,0 0 0,21 21 16,-21-21-16,21-21 47,0 0-31,0 0-16,21 0 0</inkml:trace>
  <inkml:trace contextRef="#ctx0" brushRef="#br0" timeOffset="28248.33">11684 3408 0,'0'21'16,"-21"-21"-16,21-21 31,0 0-31,21 21 0,0-21 16,0-1-16,-21 1 0,21 0 0,1 0 15,-1 0-15,0 0 0,0-22 0,0 22 16,0-21-16,1-1 0,-1 22 16,0-21-16,-21 0 0,21-1 0,0 1 15,-21 0-15,0-1 0,0 22 0,0-21 16,0 21-16,0-1 0,0 1 0,0 0 15,0 0-15,0 42 32,-21 0-32,0 22 0,21-22 15,0 21-15,-21 0 0,0-20 0,21 20 16,-22 0-16,22 1 0,0-1 16,0 0-16,0 1 0,0-1 0,0 0 15,0-21-15,0 22 0,0-22 0,0 0 16,0 21-16,0-20 0,22-1 15,-1 0-15,0-21 0,0 0 16,0 0-16,22 0 0,-22 0 16,0 0-16,21 0 0,-21-21 0,1 0 15,20-1-15,-21 1 0,0 0 16,0 0-16,1-21 0,-1 20 0,0 1 16,0-21-16,-21 21 0,21 0 15,-21-1-15,21 1 0,-21 0 0,0 0 16,0 42 15,0 0-31,0 0 0,0 1 16,-21-1-16,21 0 0,-21 0 0,21 0 15,0 0-15,0 22 0,0-22 0,0 0 16,0 0-16,0 0 0,0 1 16,0-1-16,0 0 0,21-21 15,0 0 1,1 0-16,-1 0 0,0 0 15,0 0-15,0-21 0,0 21 0,1-21 16,-1-1-16,0 22 0,0-21 0,0-21 16,0 21-16,1 0 0,-1-1 15,-21 1-15,21 0 0,-21 0 0,21 0 16,-21 0-16,0-1 16,0 44-1,0-1-15,-21 0 16,21 0-16,0 0 15,-21 0-15,21 1 0,0-1 16,0 0-16,0 0 0,0 0 0,0 0 16,0 1-16,0-1 0,0 0 15,0 0 1,21-21-16,0 0 16,0 0-16,0 0 0,1 0 15,-1 0-15,0-21 0,0 21 0,-21-21 16,21 0-16,0-1 0,-21 1 15,0 0-15,0 0 0,0 0 16,0 0-16,0-1 0,0 1 0,-21 0 16,0 0-16,0 0 0,0 21 0,0-21 15,-1 21-15,1 0 16,0 0-16,21-22 31,21 22-15,0 0-16,1-21 15,-1 21-15,0 0 0,21 0 0,-21-21 16,22 21-16,-22 0 0,0 0 16,21 0-16,-20 0 0,-1 0 0,0 0 15,21 0-15,-21 0 0,1 0 0,-1 0 16,0 21-16,0-21 0,-21 21 16,21 1-16,-21-1 0,0 0 15,0 0-15,0 0 0,0 0 16,0 1-16,0-1 0,0 0 0,0 0 15,0 0-15,0 0 0,0 1 16,0-1-16,-21 0 0,0-21 16,21 21-16,-21-21 15,0 0 1,21-21 15,0 0-31,0 0 0,0-1 16,0 1-16,0 0 0,0 0 15,21 0-15,0-22 0,0 22 0,0-21 16,0 21-16,1-22 0,-1 22 16,0 0-16,0 0 0,21 0 0,-20 21 15,-1-21-15,0 21 0,0 0 0,21 0 16,-20 0-16,-1 0 0,0 21 16,0 0-16,-21 0 15,0 0-15,0 22 0,0-22 0,0 0 16,0 0-16,0 21 0,0-20 0,0-1 15,0 0-15,0 21 0,0-21 16,0 1-16,0-1 0,-21 0 16,0 0-16,0 0 0,21 0 15,-22-21 1,1 0 0,0-21 15,21 0-31,-21 0 15,21 0-15,0 0 0,-21-1 0</inkml:trace>
  <inkml:trace contextRef="#ctx0" brushRef="#br0" timeOffset="28505.2">13187 2752 0,'0'0'0,"-21"0"0,-1 0 16,1 0-16,21-21 0,-21 21 0,21 21 94,-21-21-79,0 0-15,0 0 0,-1 0 16</inkml:trace>
  <inkml:trace contextRef="#ctx0" brushRef="#br0" timeOffset="28806.31">11938 2942 0,'0'0'0,"21"0"31,0 0-31,0 0 0,1 0 16,20 0-16,-21-21 0,21 21 0,1 0 16,-22 0-16,21 0 0,1 0 15,-22 0-15,21-21 0,-21 21 0,0 0 16,22 0-16,-22 0 0,0 0 15</inkml:trace>
  <inkml:trace contextRef="#ctx0" brushRef="#br0" timeOffset="33027.97">17060 3514 0,'-21'0'0,"21"-21"47,0-1-31,21 22-16,0-21 0,-21 0 0,22 0 16,-1 0-16,-21 0 0,21-1 15,-21 1-15,0 0 0,0 0 0,0 0 16,0-22-16,0 22 15,0-21-15,0 21 0,0 0 0,-21-1 0,0-20 16,-1 21-16,1 0 0,-21 21 16,21 0-16,0 0 0,-1 0 15,-20 0-15,21 0 0,0 0 16,-22 21-16,22 0 0,-21 0 0,21 22 16,0-22-16,-22 21 0,22 0 0,0 1 15,0-1-15,0 0 0,-1 1 0,1-1 16,21-21-16,0 22 0,0-1 15,0-21-15,0 0 0,0 22 0,0-22 16,21 0-16,1 0 0,-1 0 16,0-21-16,0 0 0,21 0 15,-20 0-15,-1 0 0,21 0 16,-21 0-16,0 0 0,22-21 0,-1 21 16,-21-21-16,22 0 0,-1 0 0,-21-1 15,21 1-15,-20 0 0,-1-21 0,0 21 16,0-22-16,0 22 0,0-21 15,-21-1-15,0 1 0,0 21 0,0-21 16,0 20-16,0 1 0,0 0 16,0 42-1,0 0 1,0 1-16,0 20 0,0-21 0,0 0 16,0 22-16,0-22 0,0 21 15,0-21-15,0 22 0,0-22 0,0 0 16,0 0-16,22 0 0,-1 0 15,0-21-15,-21 22 0,42-22 0,-21 0 16,1 0-16,-1 0 0,21 0 0,-21 0 16,22 0-16,-22 0 0,21 0 0,-21-22 15,22 1-15,-22 21 0,0-21 16,21 0-16,-21 0 0,-21 0 0,22-22 16,-22 22-16,21 0 0,-21-21 0,0 20 15,0 1-15,0-21 0,0 21 0,0 0 16,0 42 15,0 0-31,0 0 0,-21 0 16,21 0-16,-22 1 0,22-1 0,0 21 15,0-21-15,0 0 0,0 1 16,-21-1-16,21 0 0,0 0 0,0 0 16,0 0-16,0 1 0,0-1 15,21-42 16,-21-1-15,0 1-16,0 0 0,22 0 16,-22 0-16,21 0 0,-21-22 0,0 22 15,0-21-15,21 21 16,0-1-16,0-20 0,-21 21 0,0 0 16,21 0-16,1 21 0,-1 0 15,0 21 1,-21 0-16,21 0 0,0 0 15,-21 0-15,0 22 0,21-22 0,1 0 16,-1 0-16,-21 22 0,21-22 0,0 0 16,0 0-16,0 0 0,1-21 15,-1 21-15,0 1 0,0-22 0,0 0 16,0 0-16,1 0 16,-1 0-16,0-22 15,-21 1-15,21 0 0,0 0 16,0-21-16,1 20 15,-1 1-15,0-21 0,0 0 0,0 20 16,0-20-16,22 21 0,-22-21 0,21 20 16,-21 1-16,22 0 0,-22 0 15,0 21-15,21 0 0,-20 0 0,-1 0 16,0 0-16,0 21 0,0 0 0,0 0 16,-21 1-16,22-1 0,-1 0 0,-21 0 15,0 0-15,0 0 0,0 1 16,21-1-16,-21 0 0,0 0 15,0 0-15,0-42 63,0 0-63,0 0 16,0 0-16,0-1 0,0 1 15,0 0-15,-21 0 0,21 0 0,-21 0 16,21-1-16,-22 1 0,1 0 0,0 21 15,0 0-15,0 0 0,0 0 0,-1 0 16,1 0-16,-21 21 0,21 0 16,-22 1-16,22-1 0,0 0 0,0 0 15,0 21-15,0-20 0,-1 20 16,22-21-16,0 0 0,0 22 0,0-22 16,0 0-16,0 0 0,0 0 15,22-21-15,-1 21 0,0 1 0,0-22 16,0 0-16,0 0 0,1 0 0,20 0 15,-21 0-15,0 0 0,22 0 0,-22-22 16,0 22-16,21-21 0,-21 0 16,1 0-16,-1-21 0,0 20 0,0-20 15,0 21-15,0-21 0,1-22 0,-1 22 16,0-22-16,0 22 0,-21-22 16,21 22-16,0-21 0,-21-1 0,0 22 15,0-1-15,22 1 0,-22 21 16,0 0-16,0 0 0,0-1 0,0 44 31,0-1-31,-22 21 0,22 0 0,-21-20 16,0 20-16,0 0 0,21 22 0,-21-22 15,21 0-15,-21 1 0,21 20 16,0-20-16,0-1 0,0 0 0,0-21 16,0 22-16,0-1 0,21-21 0,0 0 15,0 22-15,-21-22 0,21-21 16,0 21-16,1 0 0,-1-21 15,-21 21-15,21-21 0,0 0 16,0 0-16,0 0 0,1 0 16,-1-21-16,0 0 0,21 21 0</inkml:trace>
  <inkml:trace contextRef="#ctx0" brushRef="#br0" timeOffset="33756.18">20362 3387 0,'21'0'32,"-21"-21"-32,22-1 0,-22 1 15,21 21-15,0-21 0,-21 0 16,21 0-16,0 0 0,-21-1 0,0 1 15,21 21-15,-21-21 0,22 0 16,-22 0-16,0 0 16,-22 42 15,22 0-31,-21 0 0,0 0 16,21 0-16,0 1 0,0-1 15,-21 0-15,21 21 0,0-21 0,0 1 16,0-1-16,0 0 0,0 0 15,0 0-15,21 0 0,0 1 16,0-22-16,1 0 0,-1 0 16,21 0-16,-21 0 0,0 0 0,1 0 15,-1 0-15,21 0 0,-21-22 16,0 1-16,1 0 0,-1 0 0,0 0 16,0 0-16,21-22 0,-20 1 0,-1 0 15,0-1-15,0 1 0,0-22 0,0 22 16,1 0-16,-1-22 0,0 22 15,0 0-15,0-1 0,0 1 0,-21 21 16,0-22-16,0 22 0,0 0 16,0 0-16,-21 21 31,0 42-31,0-21 0,21 1 0,-21 20 16,0 0-16,-1 1 0,22-1 15,-21 0-15,21 1 0,-21-1 0,21 0 16,-21 1-16,21-1 0,0 0 0,0 1 15,0-22-15,0 21 0,0-21 0,0 22 16,0-22-16,0 0 0,0 0 16,21-21-16,0 21 0,-21 0 0,21-21 15,1 0-15,-1 0 0,0 0 16,0 0-16,0 0 0,0 0 16,1 0-16,-1-21 0,0 0 15,0 0-15,0 0 0,0 0 16,1-1-16,-22 1 0,0 0 0,0 0 15,0 0-15,0 0 0,0-1 0,0 1 16,0 0-16</inkml:trace>
  <inkml:trace contextRef="#ctx0" brushRef="#br0" timeOffset="33976.08">20955 3048 0,'0'0'0,"-21"0"15,42 0 16,0 0-15,0 0-16,0 0 0,1 0 16,-1 0-16,0 0 0,21 0 0,-21 0 15,1 0-15,-1 0 16,0 0-16,-21-21 16,-21 21-1,0-21-15,-22 21 16,22 0-16</inkml:trace>
  <inkml:trace contextRef="#ctx0" brushRef="#br0" timeOffset="34216.94">20066 2815 0,'0'0'16,"-21"0"-16,0 0 0,-1 0 15,1 0 79,0 0-94</inkml:trace>
  <inkml:trace contextRef="#ctx0" brushRef="#br0" timeOffset="36472.18">1905 5249 0,'0'22'16,"0"-1"-16,0-42 46,0-1-30,0 1-16,0 0 16,0 0-16,0 0 0,-21 0 15,21-1-15,-21 1 0,-1 0 16,1 0-16,0 0 0,-21 0 0,21-1 16,-22 22-16,22-21 0,0 21 15,-21 0-15,20 0 0,-20 0 0,21 21 16,-21-21-16,20 22 0,-20-1 0,0 21 15,21-21-15,-1 22 0,1-22 16,-21 21-16,42 0 0,-21 1 0,21-1 16,0-21-16,0 22 0,0-1 15,0-21-15,0 0 0,21 0 16,-21 1-16,21-1 0,0 0 16,22-21-16,-22 0 0,21 0 0,-21 0 15,22 0-15,-1 0 0,-21-21 16,21 0-16,1-1 0,-1 1 0,-21 0 15,22 0-15,-22 0 0,21-22 16,-21 22-16,0-21 0,1 0 0,20-1 16,-21 1-16,0 0 0,0-22 0,1 1 15,-1 20-15,-21-20 0,21-1 16,0 22-16,0-22 0,0 22 0,-21 0 16,0-1-16,0 1 0,0 21 15,0 0-15,0 0 0,0-1 16,0 44-1,0-1-15,0 0 16,0 0-16,0 21 0,0-20 0,-21 20 16,21 0-16,0 22 0,0-22 15,0 22-15,-21-22 0,21 21 0,0-20 16,-21 20-16,21-20 0,0-1 0,0 0 16,0 1-16,0-1 0,0 0 15,0-21-15,0 1 0,21-1 0,0 0 16,0-21-16,22 0 0,-22 0 15,21 0-15,-21 0 0,22 0 16,-1 0-16,0 0 0,1-21 0,-1 0 16,0-1-16,-20 1 0,20 0 15,0-21-15,-21 21 0,1-22 0,-1 22 16,0-21-16,0 21 0,-21-22 0,0 1 16,21 21-16,-21 0 0,0-1 15,0 1-15,0 42 31,0 22-31,-21-22 16,21 0-16,0 21 0,0-20 0,0 20 16,0-21-16,0 0 0,0 22 15,0-22-15,0 0 0,0 0 16,0 0-16,0 0 0,21-21 0,0 22 16,1-22-16,-1 0 15,0 0-15,21 0 0,-21 0 0,1 0 16,-1 0-16,21 0 0,-21 0 0,0-22 15,22 1-15,-22 0 0,0 0 16,0 0-16,0 0 0,1-1 0,-1-20 16,0 0-16,-21-1 0,0 1 0,0 0 15,0-1-15,0 1 0,0 0 16,0 21-16,0-22 0,-21 22 0,0 0 16,-1 0-16,1 0 0,0-1 0,0 22 15,0 0-15,0 0 0,-22 0 16,22 0-16,0 22 0,0-1 15,0 0-15,-1 0 0,1 0 0,21 22 16,0-22-16,-21 21 0,21 0 16,0-20-16,0 20 0,0 0 0,0-21 15,0 22-15,21-22 0,0 0 0,-21 0 16,22 0-16,-1 1 0,0-1 16,0 0-16,0 0 0,0-21 0,1 0 15,-1 0-15,0 0 0,0 0 0,21 0 16,-20 0-16,-1 0 0,0-21 15,21 21-15,-21-21 0,1 0 0,20-1 16,-21 1-16,0 0 0,0-21 16,1 21-16,-1-22 0,0 22 15,0-21-15,-21 21 0,0-1 0,21 1 16,-21 0-16,21 0 0,-21 42 31,0 0-31,0 0 0,-21 1 16,21-1-16,-21 0 0,21 21 0,0-21 15,-21 22-15,21-22 0,0 0 16,-21 0-16,21 0 0,0 1 0,0-1 16,0 0-16,0 0 0,21-21 15,0 0-15,0 21 0,0-21 0,1 0 0,-1 0 16,0 0-16,21 0 16,-21 0-16,22-21 0,-22 21 0,21-21 15,1 0-15,-22 21 0,21-21 0,0-1 16,-20 1-16,20-21 0,-21 21 15,0 0-15,0-22 0,1 22 0,-22-21 16,0 21-16,0-1 0,0 1 0,0 0 16,0 0-16,0 0 0,-22 21 15,1 0 1,21 21-16,0 0 0,0 0 16,0 0-16,0 1 0,0-1 0,0 21 15,0-21-15,0 0 0,21 1 16,1-1-16,-22 0 0,21-21 15,-21 21-15,21 0 0,-21 0 0,0 1 16,0-1-16,0 0 16,-21-21-1,0 21-15,-1-21 16,1 0-16,0 0 0,0 0 16,21-21-1,0 0-15,-21 21 0,21-21 0,0-1 16</inkml:trace>
  <inkml:trace contextRef="#ctx0" brushRef="#br0" timeOffset="37936.14">5651 4932 0,'0'0'0,"0"-21"0,0-64 16,0 43-16,0 21 16,0-1-16,0 1 0,0 0 0,0 0 15,0 0-15,0 0 0,-21-1 16,21 1-16,-21 21 0,21-21 0,0 42 31,0 0-31,-21 1 16,21 20-16,-21-21 0,21 43 0,0-22 15,-21 0-15,21 1 0,-22 20 16,1-21-16,0 1 0,21-1 0,0 0 16,-21-20-16,21 20 0,-21-21 0,21 0 15,0 0-15,0 1 0,0-44 47,0 1-47,0 0 16,0 0-16,21 0 0,0-22 0,0 22 15,-21-21-15,21 0 0,1-1 0,20 1 16,-21 0-16,0-1 0,22 22 0,-1-21 16,0 21-16,-21-1 0,22 22 15,-22 0-15,21 0 0,-21 0 0,1 0 16,-1 22-16,0 20 0,-21-21 0,0 21 15,21-20-15,-21 20 0,0 0 16,0 1-16,0-22 0,0 21 0,0 0 16,0-20-16,0-1 0,0 0 0,21 0 15,0 0-15,1 22 16,-1-43-16,0 0 16,0 0-16,0 0 0,0 0 15,1 0-15,-1-22 0,0 1 16,0 0-16,21 21 0,-20-42 15,-1 21-15,0-1 0,0-20 0,0 21 16,22-21-16,-22-1 0,0 1 0,0 0 16,0-1-16,-21 22 0,21-21 0,-21 21 15,0-1-15,0 1 16,0 42 0,0 1-16,-21 20 15,21-21-15,0 0 0,0 22 0,0-22 16,-21 21-16,21 0 15,0-20-15,0 20 0,0-21 0,0 21 16,0-20-16,0 20 0,0-21 0,0 0 16,0 0-16,0 1 0,0-1 15,21-21-15,0 0 0,1 0 0,-1 0 16,0 0-16,21 0 0,-21 0 0,1 0 16,20-21-16,0-1 0,-21 22 0,1-21 15,20 0-15,-21-21 0,0 21 16,-21-1-16,0 1 0,0-21 0,0 21 15,0-22-15,0 22 0,0-21 0,0 0 16,0 20-16,-21-20 0,-21 21 16,21 0-16,-1 0 0,1-1 15,0 1-15,-21 21 0,21 0 0,-1 0 16,1 0-16,-21 21 0,21 1 0,0-1 16,-1 21-16,1-21 0,21 22 0,0-22 15,0 21-15,0-21 0,0 0 16,0 22-16,0-22 0,21 0 0,1-21 15,-1 21-15,0 0 0,21-21 0,1 0 16,-22 0-16,21 0 0,0 0 16,1 0-16,20-21 0,-20 0 0,-1 21 15,0-21-15,22-21 0,-22 20 16,0 1-16,1-21 0,-1 21 0,0-22 16,1 1-16,-22 0 0,21 21 15,-21-22-15,1 1 0,-1 0 0,0-1 16,-21 1-16,0 0 0,21 20 0,-21-20 15,0 21-15,0 0 0,0 0 0,0-1 16,0 1-16,-21 42 16,0 1-16,21-1 15,0 21-15,-21 0 0,21 1 0,-22-1 16,22 0-16,0 22 0,-21-22 16,21 22-16,0-22 0,0 0 0,0 1 15,0-1-15,0 0 0,0 1 0,0-1 16,0-21-16,0 0 0,21 1 15,1-1-15,-22 0 0,21-21 16,0 0-16,-21 21 0,21-21 0,0 0 16,0 0-16,1 0 0,-1 0 0,0 0 15,-21-21-15,21 0 0,0 21 0,-21-21 16,0-1-16,0-20 0,0 21 0</inkml:trace>
  <inkml:trace contextRef="#ctx0" brushRef="#br0" timeOffset="38148.01">7260 4657 0,'21'0'15,"0"0"1,22-21-16,-22 21 16,0 0-16,0 0 0,22-22 0,-22 22 15,21 0-15,0-21 0,-20 21 0,20 0 16,0 0-16,-21 0 0,1 0 0,-1 0 15,0 0-15,0 0 0,0 0 16,0 0-16,1 0 16</inkml:trace>
  <inkml:trace contextRef="#ctx0" brushRef="#br0" timeOffset="38855.83">9737 4382 0,'0'0'16,"21"-43"-16,-21 22 0,21-21 0,-21 21 16,0-22-16,0 22 0,0-21 0,0 21 15,0-22-15,0 22 0,0 0 0,0 0 16,0 0-16,-21 21 15,0 0-15,-1 0 0,1 0 0,21 21 16,0 0-16,-21 21 0,21 1 0,-21 20 16,21-21-16,0 22 0,0-1 15,0 1-15,0-1 0,0 1 16,0-22-16,0 22 0,0-1 0,0-20 16,0-1-16,0 0 0,0 1 0,0-1 15,0-21-15,0 0 0,0 0 0,0 1 16,0-1-16,0-42 31,0-1-31,0 1 16,0 0-16,21-21 0,0 21 15,0-22-15,-21 1 0,22 0 0,-1 20 16,0-20-16,21 0 0,-21-1 16,22 22-16,-22-21 0,21 21 0,1 21 15,-1-21-15,0 21 0,-21 0 0,22 0 16,-22 21-16,21 0 0,-21 0 0,1 0 15,-1 0-15,-21 1 0,0-1 16,0 0-16,0 21 0,0-21 0,0 1 16,0 20-16,0-21 0,0 0 0,-21 0 15,-1 1-15,22-1 0,-21-21 0,21 21 16,0 0-16,0 0 16,0-42 15</inkml:trace>
  <inkml:trace contextRef="#ctx0" brushRef="#br0" timeOffset="39802.42">10943 4720 0,'0'0'0,"0"-21"0,0-21 16,0 21-16,0-1 15,0 1-15,0 0 0,0 0 16,-21 0-16,0 21 0,21-21 0,-21-1 16,-1 1-16,1 0 0,0 21 0,0-21 15,0 21-15,0 0 16,-1 0-16,1 21 0,0 0 0,0 0 16,0 1-16,0-1 0,-1 0 0,1 21 15,0-21-15,0 22 0,0-1 0,21 0 16,0-20-16,-21 20 0,21 0 0,0-21 15,0 22-15,0-22 0,0 0 16,0 0-16,21 0 0,0-21 16,0 0-16,0 0 0,0 0 15,1 0-15,-1 0 0,21 0 0,-21 0 16,0-21-16,1 0 0,-1 21 16,0-21-16,21 0 0,-21 0 0,1-22 15,-1 22-15,0 0 0,0 0 0,0-22 16,-21 22-16,0 0 0,0 0 0,0 0 15,0 0-15,0-1 0,0 1 0,0 42 32,0 1-17,0-1-15,0 0 0,0 21 0,0-21 16,0 1-16,0 20 0,21-21 0,1 0 16,-22 0-16,21 1 15,0-1-15,21 0 0,-21-21 0,1 0 16,-1 21-16,0-21 0,0 0 0,0 0 15,22 0-15,-22 0 0,0 0 0,0-21 16,-21 0-16,21 21 0,0-21 0,1-1 16,-22 1-16,0 0 0,0 0 15,0 0-15,0-22 0,21 22 0,-21 0 16,0-21-16,0 21 0,0-1 0,0 1 16,0 0-16,0 42 31,0 0-31,0 1 0,0 20 15,0-21-15,0 0 0,0 22 16,0-22-16,-21 21 0,21-21 0,0 22 16,0-22-16,0 0 0,0 0 0,0 0 15,0 0-15,-22-21 32,22-21-17,0 0-15,0 0 16,0 0-16,22-22 0,-1 22 0,0-21 15,0 0-15,0 20 0,22-20 16,-22 0-16,21-1 0,-21 22 0,22 0 16,-22 0-16,21 0 0,-21 21 0,0 0 15,22 0-15,-22 0 0,-21 21 16,21-21-16,0 21 0,-21 21 0,0-20 16,0-1-16,0 21 0,0-21 15,0 22-15,0-22 0,0 21 0,0-21 16,-21 0-16,0 1 0,21-1 0,0 0 15,-21 0-15,0 0 0,21 0 16,21-42 15,0 21-15</inkml:trace>
  <inkml:trace contextRef="#ctx0" brushRef="#br0" timeOffset="40396.08">12467 4699 0,'21'-21'0,"-21"0"15,0 0-15,0-1 16,0 1-16,-21 0 16,0 0-16,0 21 15,0 0 1,-1 0-16,1 0 0,0 0 0,0 0 15,0 21-15,0 0 0,-1 0 16,1 1-16,0 20 0,0-21 16,0 21-16,0 1 0,21-1 0,-22-21 15,22 22-15,-21-1 0,21-21 0,0 0 16,0 22-16,0-22 0,21 0 16,1 0-16,-1-21 0,0 0 15,0 0-15,21 0 0,-20 0 0,-1 0 16,0 0-16,0-21 0,21 0 0,-20 0 15,-1-1-15,-21 1 0,21 0 0,0-21 16,0-1-16,0 22 0,1-21 0,-1-22 16,0 22-16,0 0 15,0-22-15,0 22 0,1-22 0,-22 1 16,21-1-16,-21 1 0,21 21 0,-21-22 16,0 22-16,0-1 0,0 22 0,0 0 15,0 0-15,-21 42 16,0 0-16,21 22 15,-22-1-15,1 0 0,21 1 0,-21-1 16,21 21-16,0-20 0,-21-1 0,21 22 16,-21-22-16,21 0 0,0 22 15,0-22-15,0 0 0,0 1 0,0-1 16,0-21-16,0 22 0,0-22 0,0 0 16,0 21-16,21-42 0,-21 21 0,21 1 15,0-22-15,0 0 0,1 0 16,-1 0-1,0 0-15,0 0 0,0-22 16,0 1-16,1 0 0,-1 0 0,0-21 16,0 20-16</inkml:trace>
  <inkml:trace contextRef="#ctx0" brushRef="#br0" timeOffset="40656.23">13187 4255 0,'21'-43'15,"-42"86"-15,42-128 0,-21 43 0,21 20 0,-21 1 16,0 0-16,0 0 0,0 42 15,0 0 1,0 0-16,0 1 0,0 20 16,-21 0-16,0 22 0,21-22 0,-21 0 15,21 22-15,-22-22 0,1 1 0,21 20 16,-21-21-16,21 1 0,-21-1 0,21 0 16,-21 1-16,21-1 0,0 0 15,0-20-15,-21-1 0,21 21 0,0-21 16,0 0-16,21-21 15,0 0 1,0 0-16,0-21 0,0 0 16,1 0-16,-1 0 15</inkml:trace>
  <inkml:trace contextRef="#ctx0" brushRef="#br0" timeOffset="41016.01">13356 4678 0,'0'21'0,"0"0"16,21-21-16,0 0 0,-21 21 16,22-21-16,-1 0 0,0 0 15,0 0-15,0 0 0,0 0 16,1-21-16,-1 0 0,0 21 0,0-21 16,0 0-16,0 21 0,-21-21 15,0-1-15,0 1 0,0 0 16,0 0-1,-21 21 1,0 0-16,0 0 0,0 0 0,0 0 16,-1 21-16,1 0 0,0 0 0,0 22 15,0-22-15,0 21 0,-1-21 0,22 22 16,0-22-16,0 0 0,0 21 16,0-20-16,0-1 0,0 0 0,0 0 15,0 0-15,22-21 0,-1 21 0,0-21 16,21 0-16,-21 0 0,1 0 15,-1 0-15,0 0 0,0 0 0,0 0 16,0 0-16,1-21 0,-1 0 16</inkml:trace>
  <inkml:trace contextRef="#ctx0" brushRef="#br0" timeOffset="41507.78">15727 4149 0,'0'0'0,"0"-43"0,0 22 0,0-21 0,0 21 16,0 0-16,0-1 0,0 44 15,0 20 1,0 0-16,0 1 0,-21-1 0,21 21 16,0 1-16,-22-1 0,1 1 0,0-22 15,21 22-15,-21-1 0,0-20 0,21 20 16,0-21-16,-21 1 0,21-1 16,-22 0-16,22-20 0,0 20 0,0-21 15,0 0-15,0 0 0,0 1 16,-21-22-1,0 0-15,0 0 16,0-22-16,0 1 0</inkml:trace>
  <inkml:trace contextRef="#ctx0" brushRef="#br0" timeOffset="42247.69">15113 4678 0,'0'0'0,"0"-21"16,0 0-1,21 21-15,0 0 16,22 0-16,-1 0 0,21-22 0,-20 22 15,20-21-15,1 0 0,-1 21 0,22-21 16,0 0-16,-22 0 0,22-1 0,-1 1 16,1 0-16,-21 0 0,20 0 15,-41-22-15,20 22 0,-21-21 16,1 0-16,-22 20 0,0-20 0,0 21 16,-21-21-16,0 20 0,0 1 0,-21 21 15,0 0-15,0 0 16,0 0-16,-1 21 0,-20 22 0,21-22 15,0 21-15,-22 22 0,22-22 0,0 0 16,0 22-16,-21-22 0,20 1 0,1 20 16,21-21-16,-21 1 0,0-1 0,0 0 15,21 1-15,0-1 0,0-21 16,0 22-16,0-22 0,0 0 0,0 0 16,21-21-1,0-21 1,0 21-16,0-21 15,1 0-15,-22-22 0,21 22 0,0 0 16,21-21-16,-21 20 0,1-20 0,-1 21 16,0-21-16,0 20 0,0 1 0,0 0 15,1 21-15,-1 0 0,0 0 16,-21 21 0,0 0-16,0 1 0,0-1 0,0 0 15,0 0-15,0 0 0,0 22 0,0-22 16,0 0-16,0 0 0,0 0 0,0 0 15,21 1-15,0-1 16,0-21-16,1 0 0,-1 0 0,0 0 16,21 0-16,-21 0 0,22 0 0,-22 0 15,21 0-15,-21-21 0,22-1 0,-1 22 16,-21-21-16,22 0 0,-1-21 0,-21 21 16,21-1-16,-20-20 0,-1 21 15,0-21-15,0 20 0,-21-20 0,0 21 16,0 0-16,0 0 0,0-1 0,-21 22 15,0 0-15,0 22 16,-1-22-16,1 42 0,0-21 16,0 0-16,0 0 0,21 22 0,-21-22 15,21 0-15,0 21 0,0-20 16,0-1-16,0 0 0,0 0 0,21 0 16,0 0-16,0 1 0,0-22 0,0 0 15,1 21-15,-1-21 0,0 0 16,0 0-16,0 0 0,0 0 15,1-21-15</inkml:trace>
  <inkml:trace contextRef="#ctx0" brushRef="#br0" timeOffset="42903.84">18796 4360 0,'0'0'0,"0"-21"16,21 0 0,0 0-16,0 0 0,1 0 15,20-1-15,-21 1 0,21 0 16,1-21-16,-1 21 0,0-22 0,1 22 16,-22-21-16,21 21 0,-21-22 0,1 22 15,-22 0-15,0 0 0,0 0 0,-22-1 16,-20 22-16,0 0 0,-22 0 15,22 0-15,-22 22 0,1-1 0,-1 21 16,1 0-16,-1-20 0,1 41 0,-1-21 16,22 1-16,21-1 0,-21 0 15,42 1-15,0-1 0,0-21 16,0 22-16,0-22 0,21 0 0,21 0 16,-21 0-16,22 0 0,-1 1 0,0-22 15,1 0-15,-1 0 0,0 0 0,1 0 16,-1 0-16,0 0 0,-21 0 15,1 0-15,-1 0 0,-21-22 16,-21 22 0,-22 0-16,22 0 0,-21 0 0,-1 0 15,1 0-15,0 22 0,21-1 16,-22-21-16,22 21 0,-21 21 0,42-21 16,-21 1-16,21-1 0,-22 0 15,22 21-15,0-21 0,0 1 0,0-1 16,22 0-16,-1-21 0,-21 21 0,42 0 15,-21-21-15,0 0 0,1 0 16,20 0-16,-21 0 0,0 0 0,22 0 16,-22 0-16,0 0 0,21-21 0</inkml:trace>
  <inkml:trace contextRef="#ctx0" brushRef="#br0" timeOffset="44255.64">19219 4509 0,'0'0'0,"0"-22"0,0 1 0,0 0 15,21 0-15,1 0 16,-1 21-16,0 0 0,0 0 16,0 0-16,0 0 0,1 0 0,-1 0 15,0 21-15,0 0 0,0 0 0,0 0 16,-21 1-16,0-1 0,0 0 16,0 0-16,0 21 0,0-20 0,0-1 15,-21 21-15,0-21 0,0 0 0,0 1 16,0-1-16,-1 0 0,1 0 0,0 0 15,0-21-15,0 0 0,21 21 0,-21-21 16,21-21 0,21 0-1,0 0-15,0 0 0,0 0 16,0-1-16,22 1 0,-22 0 0,0-21 16,21 21-16,-20-22 0,-1 22 0,0 0 15,0-21-15,0 20 0,0 22 16,1-21-16,-22 42 31,0 1-31,0-1 0,0 0 0,-22 0 16,22 0-16,0 0 0,-21 1 15,21-1-15,-21 0 0,21 0 0,0 0 16,0 0-16,0 1 0,0-1 0,0 0 16,0 0-16,21-21 0,0 0 15,1 0-15,-1 0 0,21 0 0,-21 0 16,0 0-16,22 0 15,-22 0-15,0-21 0,21 0 0,-20 0 16,20-1-16,-21 1 0,21 0 0,-20 0 16,-1-21-16,21 20 0,-21 1 0,0-21 15,1 21-15,-1 0 0,0-1 0,0 22 16,0-21-16,-21 42 31,0 1-15,0-1-1,0 0-15,-21-21 47,21-21-31,0 0 0,0-1-16,0 1 0,0 0 15,0 0-15,0 0 16,0 0-16,-21-1 0,21 1 15,-21 21 1,0 0-16,-1 21 0,1 1 16,21-1-16,-21 0 15,0 0-15,0 21 0,21-20 0,0 20 0,-21-21 16,21 0-16,-22 22 0,22-22 16,0 0-16,0 21 0,0-21 0,0 1 15,22-1-15,-1-21 0,0 21 0,0 0 16,0-21-16,0 0 0,22 0 15,-1 0-15,-21 0 0,22 0 0,-1 0 16,-21 0-16,21 0 0,-20-21 0,20 0 16,-21 0-16,21 21 0,-20-22 0,-1 1 15,0 0-15,-21 0 0,0 0 0,21-22 16,-21 22-16,0-21 0,0 21 16,0 0-16,0-1 0,0 1 15,0 0-15,-21 21 0,0 0 16,0 0-16,-1 21 0,22 0 15,0 1-15,0-1 0,-21 0 0,21 0 16,0 0-16,0 0 0,0 22 16,0-22-16,21 0 0,-21 0 0,22 0 15,-1 1-15,0-1 0,21 0 16,-21-21-16,22 21 0,-1-21 0,-21 0 0,22 0 16,-1 0-16,0 0 0,-21 0 0,22 0 15,-1-21-15,0 0 0,-20 21 16,20-21-16,-21-1 0,0 1 0,0 21 15,1-21-15,-1-21 0,-21 21 16,0-1-16,21 1 0,-21-21 0,21 21 16,-21 0-16,0-22 0,0 22 0,0 0 15,0 42 1,0 21 0,-21-20-16,0-1 0,21 21 0,0-21 15,-21 22-15,-1-1 0,1 0 0,21 1 16,0 20-16,-21-21 0,21 1 0,-21 20 15,21-20-15,-21 20 0,21-21 0,0 22 16,-21-1-16,-1 1 0,22-22 16,-21 22-16,0-1 0,0-20 0,0 20 15,0 1-15,-1-22 0,1 0 16,0 1-16,21-1 0,0-21 0,0 0 16,0 0-16,0 1 0,0-44 31,21 1-31,0 0 0,-21 0 15,22 0-15,-1-22 0,0 22 0,-21-21 16,21-22-16</inkml:trace>
  <inkml:trace contextRef="#ctx0" brushRef="#br0" timeOffset="44552.48">21272 4720 0,'0'0'0,"0"-63"0,0 20 0,0 1 15,0 21-15,0-21 0,0 20 16,0 1-16,0 0 0,0 0 0,0 0 15,22 21-15,-1 0 16,0 0-16,0 0 0,0 0 16,-21 21-16,21-21 0,1 21 0,-1 0 15,0 0-15,-21 1 0,0-1 0,0 21 16,0-21-16,0 0 0,0 1 0,0-1 16,-21 0-16,0 0 0,-1 0 15,1 0-15,0 1 0,0-22 0,0 21 16,0-21-16,-1 0 0,1 21 0,0-21 15,0 0-15,42 0 47,0-21-47,-21 0 0,21 21 16,1-22-16</inkml:trace>
  <inkml:trace contextRef="#ctx0" brushRef="#br0" timeOffset="45763.97">22056 3979 0,'0'0'0,"0"-21"0,0 0 15,0 0-15,-22 21 16,1 21-16,0 0 0,21 22 16,-21-22-16,0 21 0,0 0 0,-1 1 15,1-1-15,0 22 0,0-22 0,21 0 16,-21 1-16,21-1 0,-21 0 15,21 1-15,0-22 0,0 21 0,0-21 16,0 0-16,0 1 0,0-1 0,21 0 16,0-21-16,0 0 0,0 0 0,0 0 15,1 0-15,-1 0 0,0 0 0,0 0 16,0 0-16,0-21 0,1 0 16,20-1-16,-21 1 0,0 0 15,0 0-15,1-21 0,-1 20 0,0-20 16,0 21-16,0-21 0,0 20 0,1 1 15,-22 0-15,0 0 0,0 42 32,-22 0-32,1 0 0,21 1 15,-21 20-15,0-21 0,0 0 0,21 0 16,0 22-16,0-22 0,-21 0 0,21 0 16,0 0-16,0 1 15,21-1-15,0-21 16,0 0-16,0 0 0,0 0 0,22 0 15,-22 0-15,21 0 0,-21-21 0,22-1 16,-22 22-16,21-21 0,-21 0 16,1 0-16,20 0 0,-21 0 15,0-1-15,0 1 0,1 0 0,-22 0 16,0 0-16,21 0 0,-42 42 31,-1 0-31,22 0 16,-21 0-16,21 0 0,-21 1 0,21-1 15,0 0-15,0 0 0,0 0 16,0 0-16,0 1 16,21-22-16,0 0 15,1 0-15,-1 0 16,0 0-16,0-22 0,-21 1 16,21 21-16,0-21 0,-21 0 15,0 0-15,0 0 0,0-1 0,0 1 16,0 0-16,0 0 0,0-21 0,0 20 15,0 1-15,-21 0 16,0 21-16,0 0 0,0 0 16,0 0-16,42 0 47,0 0-47,0 0 0,0 0 15,0 0-15,1 0 0,20 0 0,-21-21 16,0 21-16,22 0 0,-22-21 15,0 21-15,21 0 0,-21 0 16,1 0-16,-1 0 0,21 0 0,-21 21 16,0-21-16,-21 21 0,22 0 0,-22 0 15,0 1-15,0 20 0,0-21 0,0 0 16,0 0-16,0 1 0,0-1 16,-22 21-16,1-21 0,21 0 15,-21 1-15,0-22 0,21 21 0,-21-21 16,0 0-16,21 21 0,-22-21 15,1 0-15,0 0 0,21-21 47,0 0-47,0-1 0,21 1 16,0 0-16,1 0 0,-1-21 0,21 20 16,-21-20-16,0 0 0,22-1 15,-22 1-15,21 21 0,-21-21 0,22 20 16,-22 1-16,0 0 0,21 21 0,-20 0 15,-1 0-15,0 0 0,-21 21 16,21 0-16,-21 22 0,0-22 0,0 0 16,0 21-16,0-20 0,0-1 15,0 0-15,-21 21 0,21-21 0,0 1 16,0-1-16,-21 0 0,21 0 0,0 0 16,-21 0-16,21 1 15,-22-22 1,1 0-1,0 0 1,0 0-16,0-22 0</inkml:trace>
  <inkml:trace contextRef="#ctx0" brushRef="#br0" timeOffset="45995.84">23029 3852 0,'0'0'0,"-21"-21"0,0 21 16,21-21-16,-21 21 0,0 0 15,-1 0 17,1 0-17,0 0-15,0 0 16,0 0-16,0 0 0,-1 21 15,1-21-15</inkml:trace>
  <inkml:trace contextRef="#ctx0" brushRef="#br0" timeOffset="46255.69">21823 4128 0,'0'0'0,"21"0"31,0 0-31,0 0 0,0-22 16,1 22-16,-1 0 0,-21-21 15,21 21-15,0 0 0,0-21 16,0 21-16,-42 0 47,0 0-32,0 0-15,0 0 0,0 21 0,-1-21 16,1 0-16</inkml:trace>
  <inkml:trace contextRef="#ctx0" brushRef="#br0" timeOffset="51076.38">1101 7789 0,'0'0'0,"-22"0"15,22 22-15,0-1 16,-21-21-16,21 21 16,21-21-1,1 0-15,-1 0 16,0 0-16,0 0 0,0 0 0,22-21 16,-22 0-16,21 21 0,-21-22 15,0 1-15,22 0 0,-22 0 0,21 0 16,-21 0-16,1-1 0,-1 1 15,0 0-15,-21 0 0,0 0 0,0-22 16,0 22-16,0 0 16,-21 0-16,0 0 0,-22 0 0,22-1 15,-21 22-15,-1 0 0,1 0 16,0 0-16,-1 22 0,1-1 0,0 0 16,21 21-16,-22-21 0,22 22 15,21-1-15,0 0 0,0 1 0,0-1 16,0 0-16,21-20 0,0 20 15,22-21-15,-22 21 0,21-20 0,1-1 16,-1 21-16,0-21 0,1 0 16,-22 22-16,21-22 0,0 0 0,-20 0 15,-1 22-15,0-22 0,-21 0 0,0 21 16,0-21-16,0 1 16,-42-1-16,20 0 0,-20 0 0,21 0 15,-21 0-15,-22-21 0,22 22 16,-1-22-16,1 0 0,0 0 0,-1 0 15,1 0-15,0 0 0,21-22 16,-22 1-16,22 0 0,0 0 0,0 0 16,0-22-16,21 1 0,0 21 15,-22-21-15,22-1 0,-21 1 0,21 0 16,0-1-16,0 22 0,0 0 16,0 42-1,21 0-15,1 0 16,-22 22-16,21-22 0,-21 21 15,21 1-15,-21-22 0,0 21 0,21-21 16,0 22-16,0-22 0,-21 21 16,22-21-16,-1 0 0,0 1 0,0-1 15,0-21-15,0 0 0,22 21 16,-22-21-16,0 0 0,21 0 0,1 0 16,-1 0-16,0-21 0,1 0 15,-1-1-15,0 1 0,1 0 0,-1 0 16,0-21-16,1 20 0,-1-20 0,-21 21 15,0-21-15,1-1 16,-1 22-16,-21-21 0,0 21 0,0-1 16,0 1-16,0 42 31,0 1-31,0-1 0,0 0 16,0 0-16,0 21 0,0-20 0,0-1 15,0 0-15,0 0 0,21 0 0,0 0 16,-21 1-16,21-22 0,0 21 15,1-21-15,-1 0 0,0 0 16,0 0-16,0 0 0,0 0 16,1-21-16,-1-1 0,21 22 0,-21-21 15,0 0-15,1 0 0,-1 0 16,-21 0-16,0-1 0,21 1 16,-21 0-16,0-21 0,0 21 0,0-1 15,0 1-15,0 0 16,0 42-1,-21 0 1,21 1-16,-21-1 0,21 21 16,0 0-16,0 1 0,0-1 0,0 0 15,-22 1-15,22-1 0,0 0 16,0 22-16,0-22 0,-21 22 0,21-1 16,0 1-16,0-1 0,0 1 0,0-1 15,0 1-15,0-1 16,0 1-16,0-1 0,0-20 0,0 20 15,0 1-15,0-22 0,0 21 0,0-20 16,0-1-16,0 0 0,-21 1 16,0-1-16,0 0 0,0 1 0,-1-22 15,-20 21-15,21-21 0,0 1 0,-22-1 16,22-21-16,-21 0 0,0 0 16,-1 0-16,-20 0 0,20 0 0,-20 0 15,-22-21-15,22-1 0,-1 1 0,1 0 16,-22-21-16,43 21 15,-22-22-15,22 22 0,0-21 0,-1 21 0,22-22 16,0 22-16,21-21 16,0 21-16,0-22 0,0 22 0,21-21 15,0 21-15,0-1 0,22-20 0,-22 0 16,21-1-16,1 1 0,-22 0 16,21-1-16,0 1 0,22-21 0</inkml:trace>
  <inkml:trace contextRef="#ctx0" brushRef="#br0" timeOffset="51555.57">2307 7874 0,'0'0'0,"-21"0"15,21 21 1,0 0-16,0 1 0,0-1 15,0 21-15,0-21 0,0 0 0,0 22 16,0-22-16,0 0 0,0 21 16,0-20-16,0-1 0,-21 0 0,21 0 15,-21 0-15,21 0 16,-22-21-16,1 0 16,21-21-1,0 0-15,0 0 16,0 0-16,0 0 0,0-22 15,0 22-15,21-21 0,1-1 16,-1 1-16,0 0 0,0 21 0,21-22 16,1 22-16,-1 0 0,0 0 0,1 21 15,-22 0-15,21 0 0,1 0 16,-1 0-16,-21 21 0,0 0 0,22 0 16,-22 22-16,0-22 0,-21 21 0,0 0 15,0-20-15,0 20 0,0 0 16,0-21-16,0 22 0,0-22 0,0 0 15,-21 0-15,21 0 0,-21 1 16,21-1-16,-22-21 0,22 21 16,0-42 15,0 0-31</inkml:trace>
  <inkml:trace contextRef="#ctx0" brushRef="#br0" timeOffset="52459.57">3217 8086 0,'21'0'0,"1"0"16,-22-21-16,21-1 0,-21 1 15,21 21-15,-21-21 0,21 0 0,-21 0 16,0 0-16,0-1 0,0 1 16,0 0-16,0 0 0,0 0 15,0 0-15,0-1 0,0 1 16,-21 21-16,0 0 0,0 0 15,-1 0-15,1 0 16,0 0-16,0 21 0,0 1 0,0-1 16,-1 0-16,1 0 0,21 21 15,-21-20-15,21 20 0,-21-21 0,21 21 16,0-20-16,0 20 0,0-21 0,0 0 16,0 0-16,0 1 15,21-22-15,0 0 0,0 0 16,1 0-16,-1 0 0,0 0 15,0-22-15,0 1 16,0 0-16,1 0 0,-1 0 0,0 0 16,0-22-16,0 22 0,-21-21 0,0 21 15,21-22-15,-21 22 0,0-21 16,0 21-16,0-1 0,0 1 0,0 42 31,-21 1-15,21 20-16,0-21 0,0 21 0,0-20 15,0 20-15,0 0 0,0-21 0,0 22 16,0-1-16,0-21 0,0 0 16,0 1-16,21-1 0,1 0 0,-22 0 15,21 0-15,0-21 0,0 0 16,0 0-16,0 0 0,1 0 0,-1 0 16,21-21-16,-21 0 0,22 0 15,-22-22-15,21 22 0,-21-21 0,0 0 16,22-1-16,-22 1 0,0-22 0,0 22 15,0-21-15,1-1 0,-1 1 16,0-1-16,0 1 0,-21 20 0,21-20 16,-21 20-16,0 1 0,0 0 0,0 21 15,0-1-15,0 1 0,0 42 16,0 1-16,0-1 16,-21 21-16,21 0 0,-21 1 15,0-1-15,0 22 0,21-22 16,0 0-16,0 22 0,-22-22 0,22 0 15,0 22-15,0-22 0,-21 1 0,21-1 16,0 0-16,0-21 0,0 22 16,0-22-16,0 21 0,0-21 0,0 1 15,0-1-15,21 0 16,1-21-16,-1 0 16,0 0-16,0 0 0,0 0 0,0-21 15,1 21-15</inkml:trace>
  <inkml:trace contextRef="#ctx0" brushRef="#br0" timeOffset="53333.07">4445 7811 0,'0'0'0,"0"-22"0,0 1 0,0 0 0,-21 21 16,0 0 0,-1 0-16,1 0 0,0 0 0,0 21 15,0 0-15,0 1 0,-1-1 0,1 21 16,0-21-16,0 22 0,0-22 15,0 21-15,21-21 0,0 22 0,0-22 16,0 0-16,0 0 0,0 0 0,0 0 16,0 1-16,0-1 0,21-21 15,0 0 1,0 0-16,0 0 0,0-21 0,-21-1 16,22 1-16,-1 0 0,0 0 0,0 0 15,0-22-15,-21 22 0,21-21 16,-21 0-16,22 20 0,-22 1 0,0 0 15,0 0-15,21 0 0,-21 42 32,0 0-32,0 0 0,0 0 15,0 1-15,0-1 0,0 0 0,0 0 16,0 0-16,0 0 0,0 1 0,0-1 16,0 0-16,0 0 0,0 0 15,21-21 1,0 0-1,0-21-15,-21 0 16,21 0-16,1 0 16,-1-1-16,0 1 0,0-21 0,-21 21 15,42 0-15,-20-22 0,-1 22 0,0 0 16,21 21-16,-21-21 0,1 21 0,-1 0 16,0 0-16,0 0 0,-21 21 15,21 0-15,-21 0 16,0 0-16,0 1 0,0-1 0,0 0 0,0 21 15,0-21-15,0 1 0,-21-1 16,0 0-16,21 0 0,0 0 16,-21 0-16,0 1 0,21-1 15,-22-21-15,22-21 32,22 21-17,-1-22-15,-21 1 0,21 0 0,0-21 16,0 21-16,0-1 0,1-20 15,-22 0-15,21 21 0,0-22 0,0 22 16,-21 0-16,0 0 0,21 21 16,-21 21-1,-21 0-15,21 0 16,-21 0-16,0 1 0,0 20 16,21-21-16,0 21 0,-22-20 0,22-1 15,-21 21-15,21-21 0,0 0 0,0 1 16,0-1-16,0 0 0,21 0 15,1 0-15,-1-21 0,0 0 16,0 0-16,0 0 0,0 0 0,1 0 16,-1 0-16,0 0 0,0-21 0,0 21 15,0-21-15,1 0 0,-1 0 16,0-1-16,0 1 0,-21 0 16,0 0-16,0 0 0,0 0 15,0-1-15</inkml:trace>
  <inkml:trace contextRef="#ctx0" brushRef="#br0" timeOffset="53620.98">3852 7535 0,'0'0'15,"-21"0"-15,-42-21 16,63 0-16,42 21 15,-21 0-15,21-21 0,1 21 0,-1 0 16,0 0-16,1 0 0,-1 0 16,22 0-16,-22 0 0,21 0 0,-20 0 15,-1 0-15,0 0 0,1 0 16,-1 0-16,-21 0 0,22 0 0,-22 0 16,0 0-16,-42 0 31,-22 21-31,22-21 15,-21 21-15,0-21 0</inkml:trace>
  <inkml:trace contextRef="#ctx0" brushRef="#br0" timeOffset="54104.22">1376 8615 0,'0'0'16,"-43"0"-16,1 0 0,0 0 0,21-21 15,-22 21-15,22 0 0,0 0 16,42-21 15,21 21-31,1 0 0,20 0 16,1 0-16,20 0 0,1-22 0,21 22 15,0 0-15,0 0 0,21 0 16,0-21-16,0 21 0,21 0 0,21 0 16,-21 0-16,0-21 0,22 21 15,-22 0-15,0 0 0,0 0 0,-21 0 16,0 0-16,-21 0 0,0 0 15,-43 0-15,22 0 0,-43 0 0,1 0 0,-1 0 16,-21 0-16,0 0 16,1 0-16,-44 0 31,1 0-31,0 0 0,-21 0 16,21 0-16,-22 0 0,22 0 15,-21 0-15,-1 0 0,1 0 0,-21 0 16,-1 0-16,1 0 0</inkml:trace>
  <inkml:trace contextRef="#ctx0" brushRef="#br0" timeOffset="54434.04">1672 8700 0,'0'0'0,"-63"0"0,20 21 15,-41-21-15,62 0 16,65 0-1,-22 0-15,21 0 0,22 0 16,-1 0-16,22 0 0,0 0 0,-1 0 16,22 0-16,0 0 0,21-21 0,0 21 15,0 0-15,21 0 0,-21 0 16,0 0-16,0-22 0,0 22 0,0 0 16,-21 0-16,-21 0 0,-1-21 0,1 21 15,-22-21-15,1 21 16,-22 0-16,1 0 0,-22-21 0,21 21 15,-21 0-15,0 0 0,-21-21 0,22 21 16,-1-21 0,-21-1-1,21 22-15,-21-21 16,21 0-16,0 21 0</inkml:trace>
  <inkml:trace contextRef="#ctx0" brushRef="#br0" timeOffset="54759.84">5270 7832 0,'0'0'0,"0"-21"15,0-1 17,22 22-1,-1 0 16,0 0-32,0 22 1,-21-1-16</inkml:trace>
  <inkml:trace contextRef="#ctx0" brushRef="#br0" timeOffset="55128.06">5419 8234 0,'0'0'0,"-22"0"16,1 0 47,0 0-63,21 21 15,-21 0 16,42-21 1,-21-21-1,21 21 0,-21-21 0,-21 21-15</inkml:trace>
  <inkml:trace contextRef="#ctx0" brushRef="#br0" timeOffset="56191.97">7091 7599 0,'0'0'0,"0"-21"0,0 42 16,0 0-1,0 0-15,0 0 0,0 1 0,0-1 16,0 21-16,0 0 0,0-20 16,0 20-16,-21 0 0,21 1 0,-22-22 15,1 21-15,21-21 0,0 22 16,0-22-16,0 0 0,-21 0 0,21 0 15,-21-21 1,21-21 0,0 0-16,0-21 15,0 20-15,0-20 0,0 21 0,0-21 16,21-1-16,0 1 0,0 0 0,-21-1 16,22 22-16,20-21 0,-21-1 15,0 22-15,0 0 0,1 0 0,-1 21 16,21 0-16,-21 0 0,0 0 15,1 0-15,20 21 0,-21 0 0,0 0 16,0 22-16,22-22 0,-43 0 16,21 21-16,0-20 0,-21 20 0,21-21 15,-21 0-15,0 22 0,0-22 0,0 0 16,0 0-16,0 0 0,0 0 16,0 1-16,0-1 15,-21-21-15,0 0 0,21-21 16,0-1-16,0 1 15,0 0-15,0 0 0,0-21 16,0 20-16,0-20 0,0 21 16,21-21-16,0-1 0,22 1 0,-22 21 15,0-22-15,0 22 0,21 0 0,-20 0 16,20 0-16,0 21 0,-21 0 16,22 0-16,-22 21 0,0 0 0,0 0 15,0 0-15,1 1 0,-22-1 0,0 21 16,0-21-16,0 0 0,0 22 0,0-22 15,0 0-15,0 21 0,0-20 16,-22-1-16,1 0 0,21 0 16,0 0-1,0-42 1,0 0 0</inkml:trace>
  <inkml:trace contextRef="#ctx0" brushRef="#br0" timeOffset="56537.77">8107 7789 0,'0'0'0,"21"0"15,0 0-15,0 0 16,0 0-16,1-21 0,-1 21 16,21-21-16,-21 21 0,0-21 15,22 0-15,-22 21 0,21-21 0,-21-1 16,1 22-16,-1-21 0,0 0 15,0 0-15,-21 0 0,0 0 16,0-1-16,-21 22 0,0 0 16,0 0-16,-22 0 0,22 0 15,0 0-15,-21 22 0,20-1 0,1 0 16,-21 21-16,21-21 0,0 22 0,-1-1 16,1-21-16,0 22 0,21-1 15,0 0-15,0-21 0,0 22 0,0-22 16,0 21-16,0-21 0,21 1 0,0-22 15,1 21-15,-1-21 0,0 0 16,0 0-16,21 0 0,-20 0 0,20 0 16,-21-21-16,21-1 0,-20 1 0,20 0 15</inkml:trace>
  <inkml:trace contextRef="#ctx0" brushRef="#br0" timeOffset="56812.17">9017 7070 0,'0'0'16,"21"-21"-16,-21-22 16,0 22-16,-21 42 15,0 0-15,21 22 16,-21-1-16,21 0 0,-22 22 0,1-22 16,21 22-16,-21-1 0,0 1 15,21-1-15,-21-20 0,0 20 0,21-21 16,-22 22-16,1-22 0,21 1 0,-21-1 15,21 0-15,0-21 0,0 1 0,-21 20 16,21-21-16,0 0 16,21-21-1,0 0-15,0-21 0,-21 0 0,22 0 16,-1 0-16,0-1 0,21-20 0</inkml:trace>
  <inkml:trace contextRef="#ctx0" brushRef="#br0" timeOffset="57271.3">9377 7006 0,'21'0'0,"-21"21"15,0 1-15,0 20 0,0-21 16,0 21-16,-21 1 0,21 20 16,0-20-16,-21 20 0,-1 1 0,22-1 15,-21-21-15,0 22 0,21-22 0,-21 1 16,0-1-16,21 0 0,0 1 0,-21-22 15,-1 21-15,22-21 0,-21 0 16,21 1-16,0-1 0,0 0 16,0-42-1,0 0 1,0-1-16,0 1 0,0 0 0,21 0 16,1-21-16,-1-1 0,0 22 15,0-21-15,0-1 0,0 1 0,22 0 16,-22 21-16,0-1 0,21 1 0,-20 0 15,-1 21-15,0 0 0,0 0 0,-21 21 16,21 0-16,-21 1 0,21-1 16,-21 0-16,0 0 0,0 21 15,0-20-15,0-1 0,0 0 0,0 0 0,0 21 16,0-20-16,0-1 0,-21 0 16,0 0-16,21 0 0,-21 0 15,0-21-15,21-21 47,0 0-47,0 0 16</inkml:trace>
  <inkml:trace contextRef="#ctx0" brushRef="#br0" timeOffset="57664.07">10054 7557 0,'0'-22'15,"-21"22"1,0 0-16,0 0 0,-1 0 16,1 22-16,-21-22 0,21 21 0,0 21 15,-1-21-15,1 0 0,21 1 16,-21 20-16,0-21 0,21 0 0,0 22 16,0-22-16,0 0 0,0 0 0,0 0 15,0 0-15,0 1 0,21-22 16,0 21-16,0-21 0,1 0 15,20 0-15,-21 0 0,0-21 0,22 21 16,-22-22-16,21 1 0,-21 21 16,0-21-16,1 0 0,-1 0 0,0 0 15,-21-1-15,0 1 0,0-21 0,0 21 16,0 0-16,0-22 0,0 22 0,0 0 16,-21 0-16,0 0 0,-1-1 15,22 1-15,-21 21 0,0 0 0,0 0 16,0 0-16,0 0 0,-1 21 15,22 1-15,0-1 16,0 0-16,22 0 16,-1 0-16,0-21 0,0 0 15,0 21-15</inkml:trace>
  <inkml:trace contextRef="#ctx0" brushRef="#br0" timeOffset="58196.3">10668 7557 0,'0'0'0,"0"-22"16,-21 22-16,0 0 0,-1 0 0,1 0 15,0 0-15,-21 22 0,21-22 0,-1 21 16,1 0-16,0 0 0,0 0 16,0 0-16,0 1 0,-1 20 15,22-21-15,-21 0 0,21 0 0,-21 1 16,21-1-16,0 0 0,0 0 0,0 0 15,0 0-15,0 1 0,21-22 0,0 0 16,1 21-16,-1-21 0,0 0 16,0 0-16,0 0 0,0-21 15,1 21-15,-1-22 0,0 1 0,0 0 16,0 0-16,0 0 0,1 0 0,-1-1 16,0 1-16,0-21 0,0 0 0,0 20 15,1-41-15,-1 21 0,0-1 0,-21-20 16,21-1-16,0 1 0,0 20 15,1-20-15,-1-1 0,-21 22 0,0 0 16,21-1-16,-21 22 0,0 0 16,0 0-16,0 0 0,-21 21 15,0 21-15,21 0 0,-22 21 16,1-20-16,0 20 0,0 21 16,0-20-16,0 20 0,-1-20 0,22 20 15,0 1-15,-21-22 0,21 21 0,0-20 16,0-1-16,0 0 0,0 1 0,0-22 15,0 21-15,0-21 0,0 22 0,21-22 16,1 0-16,-22 0 0,21 0 0,0-21 16,21 0-16,-21 22 0,1-22 15,-1 0-15,0 0 0,21 0 0,-21-22 16,1 1-16,-1 21 0,0-21 16,0 0-16,0 0 0</inkml:trace>
  <inkml:trace contextRef="#ctx0" brushRef="#br0" timeOffset="58460.15">8975 7281 0,'0'0'0,"-22"0"0,1 0 0,64 0 15,-22 0-15,21 0 16,0 0-16,1 0 0,20 0 16,1 0-16,-22 0 0,22 0 0,-1-21 15,-21 21-15,22 0 0,-1 0 0,-20 0 16,-1 0-16,-21 0 0,22 0 0,-22-21 16,0 21-16,0 0 15</inkml:trace>
  <inkml:trace contextRef="#ctx0" brushRef="#br0" timeOffset="59452.81">12340 7705 0,'0'21'16,"21"-21"-16,0 0 15,1 0-15,-22-21 0,21 0 16,-21-1-16,21 1 15,-21 0-15,0 0 16,0 0-16,0 0 0,0-1 0,0 1 16,0 0-16,0 0 15,-21 0-15,0 0 0,-1 21 0,1-22 16,0 22-16,0 0 0,0 0 16,-22 0-16,22 0 0,0 0 0,-21 22 15,21-1-15,-1 0 0,-20 0 0,21 21 16,-21-20-16,20 20 0,1-21 0,0 21 15,0 1-15,21-22 0,0 21 0,0-21 16,0 22-16,0-22 0,0 0 16,0 0-16,21 0 0,0 1 15,0-1-15,1-21 0,-1 0 0,0 0 16,21 0-16,-21 0 0,22-21 0,-1 21 16,-21-22-16,22 1 0,-1 0 0,0 0 15,-21-21-15,22 20 0,-1-20 0,-21 0 16,22-1-16,-22 1 0,0 0 15,0-1-15,21-20 0,-20-1 0,-1 22 16,0-21-16,0-1 0,0 1 0,0 20 16,-21-20-16,0 20 0,0 1 0,0 0 15,0 21-15,0-1 0,0 1 16,0 0-16,-21 42 16,0 22-16,0-22 15,0 21-15,0 0 0,-1 22 0,22-22 16,0 22-16,-21-1 0,21 1 0,0-1 15,0-20-15,0 20 0,0-21 16,0 1-16,0-1 0,0 0 0,0 1 16,0-22-16,0 0 0,0 21 0,0-20 15,0-1-15,21 0 0,-21 0 16,22-21-16,-1 0 0,0 0 16,0 0-16,0 0 0</inkml:trace>
  <inkml:trace contextRef="#ctx0" brushRef="#br0" timeOffset="59749.63">12954 7662 0,'0'0'0,"0"-21"0,42 0 15,-42 0-15,21 21 16,1-21-16,-22 0 0,21 21 0,0-22 16,0 1-16,0 21 0,0-21 0,1 0 15,-1 21-15,-21-21 0,0 0 16,21 21-16,-42 0 15,0 21-15,-1-21 16,-20 21-16,21 0 0,-21 0 0,-1 0 16,1 22-16,21-22 0,-22 0 15,22 0-15,0 22 0,0-22 16,0 0-16,21 0 0,0 0 0,0 0 16,0 1-16,21-1 0,0-21 15,21 0-15,-20 0 0,-1 0 16,21 0-16,-21 0 0,22 0 0,-1 0 15,0-21-15,1-1 0,-22 22 0</inkml:trace>
  <inkml:trace contextRef="#ctx0" brushRef="#br0" timeOffset="60003.83">13610 7472 0,'0'-21'0,"0"0"15,-42 21-15,21 0 16,-1 21-16,1 0 0,0 0 15,0 0-15,0 0 0,0 1 16,-1 20-16,22-21 0,0 0 0,-21 0 16,21 1-16,0 20 0,0-21 0,0 0 15,0 0-15,0 1 0,21-1 16,1-21-16,-1 0 0,0 21 0,0-21 16,0 0-16,0 0 0,1 0 0,-1 0 15,21-21-15,-21 0 0,22 21 16,-22-22-16,0 1 0,21 0 0,-21 0 15,1-21-15,20 20 0,-21-20 16,0 0-16</inkml:trace>
  <inkml:trace contextRef="#ctx0" brushRef="#br0" timeOffset="60223.71">14033 7260 0,'22'-63'15,"-86"253"-15,106-317 0,1 21 0,-22 43 0,0 21 16,0-1-16,-21 1 0,21 21 0,-21 0 16,0-1-16,0 1 0,-21 21 15,0 21-15,0 1 0,0 20 16,0-21-16,-1 21 0,1 1 15,0 20-15,0-20 0,0-1 0,0 21 16,21-20-16,-22 20 0,1-20 0,0-1 16,21 0-16,-21 1 0,21-1 0,-21-21 15,21 21-15,-21-20 0,21-1 16,0 0-16,0 0 0,0 0 16,21-21-1,0 0-15,0 0 0,0 0 16,0 0-16</inkml:trace>
  <inkml:trace contextRef="#ctx0" brushRef="#br0" timeOffset="60888.33">14393 7684 0,'21'-22'0,"-21"1"0,22 21 16,-22-21-16,0 0 0,0 0 0,0 0 15,0-1-15,0 1 16,0 0-16,0 0 0,0 0 0,0 0 15,0-1-15,-22 22 16,1 0-16,0 0 0,0 22 0,0-1 16,0-21-16,-22 42 0,22-21 0,0 0 15,-21 1-15,20 20 0,1-21 16,0 21-16,21-20 0,-21-1 0,21 21 16,0-21-16,0 0 0,0 1 0,0-1 15,21 0-15,0-21 16,0 0-16,1 0 0,20 0 0,-21 0 15,0 0-15,0 0 0,1 0 16,-1-21-16,0 21 0,0-21 0,0-1 16,0 1-16,1 0 0,-22 0 15,21 0-15,-21 0 0,21-1 0,-21-20 16,0 21-16,21 0 0,-21 0 0,0-1 16,0 1-16,21 21 0,-21 21 31,0 1-31,0-1 0,0 0 0,0 0 15,0 0-15,0 0 0,-21 1 16,21-1-16,0 0 0,0 0 0,0 0 16,0 0-16,0 1 0,21-1 15,0-21 1,1 0-16,-1 0 0,0 0 0,0 0 16,21-21-16,-20-1 0,-1 22 15,-21-21-15,21 21 0,0-21 0,0 0 16,0 0-16,-21 0 0,22-1 15,-22 1-15,21 0 0,-21 0 16,0 0-16,21 21 0,-21 21 31,0 0-31,0 0 0,0 0 16,0 1-16,-21-1 0,21 0 16,0 0-16,0 0 15,0 0-15,0 1 16,21-22-16,0 0 15,0 0-15,0 0 0,1 0 0,-1 0 16,0 0-16,0 0 0,21 0 0</inkml:trace>
  <inkml:trace contextRef="#ctx0" brushRef="#br0" timeOffset="62452.18">15282 7599 0,'0'-21'0,"0"42"0,0-63 15,0 20-15,0 1 0,0 0 16,-21 21-16,0 0 0,0 0 15,0 0-15,-1 21 0,1 0 16,0-21-16,0 22 0,21-1 16,-21 0-16,21 0 0,-21 0 15,21 0-15,-22 1 0,22-1 0,0 0 16,0 0-16,0 0 16,22-21-1,-1 0-15,0 0 0,0 0 16,0 0-16,0-21 0,1 0 15,-1 0-15,0 0 0,-21-1 16,21 1-16,-21 0 16,21 0-16,-21 0 0,21 21 0,-21-21 15,0 42 17,0 0-32,0 0 0,0 0 15,0 0-15,-21 1 0,21-1 0,0 0 16,0 0-16,0 0 15,0 0-15,21 1 16,1-22-16,-1 0 16,0 0-16,0 0 0,0 0 0,22 0 15,-22 0-15,0 0 0,0 0 0,0-22 16,0 22-16,1-21 0,-1 0 0,0 0 16,0 0-16,0-22 0,0 1 15,1 21-15,-1-43 0,0 22 16,0 0-16,0-22 0,-21 1 0,21 20 15,1-20-15,-22 21 0,0-1 0,21 1 16,-21 21-16,21-22 0,-21 22 0,0 0 16,0 42 15,-21 0-31,0 22 0,21-1 0,-22-21 16,22 22-16,-21 20 0,21-21 0,-21 1 15,21-1-15,-21 0 0,21 1 0,0-1 16,0-21-16,-21 22 0,21-1 0,0-21 15,-21 0-15,21 0 0,0 1 16,0-1-16,0 0 0,21 0 16,0-21-16,0 0 15,0 0-15,0 0 0,1 0 16,-1-21-16,-21 0 0,21 0 0,0 21 16,0-22-16,0-20 0,1 21 0,-1 0 15,0 0-15,-21-1 0,21 1 0,0 0 16,-21 0-16,0 0 0,0 42 31,0 0-15,0 0-16,0 0 0,0 1 0,-21-22 15,21 21-15,-21 0 0,21 0 16,0 0-16,0 0 0,0 1 0,0-1 16,0 0-16,21 0 15,0-21 1,0 0-16,1 0 0,-1 0 0,0 0 15,0 0-15,0 0 0,0 0 0,1 0 16,-1-21-16,0 0 0,0 0 16,0 21-16,0-22 0,-21 1 0,22 0 15,-1 0-15,0 0 0,-21 0 0,0-1 16,21 22-16,-21 22 31,0-1-15,-21 0-16,21 0 0,-21-21 15,21 21-15,0 0 0,0 1 16,0-1-16,0 0 16,21-21 15,0 0-31,-21-21 16,0 0-1,0-1-15,0 1 0,0 0 16,0 0-16,0 0 0,0 0 15,-21 21-15,21-22 16,-21 22-16,21-21 0,0 0 16,21 0-1,0 21 1,0-21-16,0 21 0,1-21 0,-1 21 16,0 0-16,0-22 0,0 22 0,22 0 15,-22 0-15,0 0 0,0 22 16,0-22-16,0 21 0,-21 0 15,0 0-15,0 0 0,0 0 0,0 1 16,0-1-16,0 0 0,0 0 0,0 0 16,0 0-16,0 1 0,0-1 15,0 0-15,0 0 0,-21-21 32,0 0-17,0 0-15,21-21 31,0 0-31,0 0 16,21-1-16,0 1 0,0-21 0,1 21 16,-1 0-16,21-22 0,-21 22 15,0-21-15,22 21 0,-22-1 0,21 1 16,-21 21-16,1 0 0,-1 0 0,0 0 16,0 0-16,0 0 0,0 21 0,-21 1 15,0-1-15,0 21 0,0-21 16,0 0-16,0 1 0,0-1 15,0 0-15,0 0 0,0 0 0,-21 0 16,0 1-16,21-1 0,-21-21 16,21 21-16,-21 0 0,0-21 15,-1 0 1,22-21 0</inkml:trace>
  <inkml:trace contextRef="#ctx0" brushRef="#br0" timeOffset="62644.07">16806 7027 0,'0'0'0,"-21"0"0,0 0 16,0-21-16,0 21 15,-1 0-15,1 0 31,0 0-15,0 0-16,0 0 16</inkml:trace>
  <inkml:trace contextRef="#ctx0" brushRef="#br0" timeOffset="62864.95">15303 7197 0,'22'0'31,"-1"0"-31,0 0 0,21 0 0,-21 0 16,1 0-16,20 0 0,-21 0 0,21 0 16,-20 0-16,20 0 0,-21 0 15,21 0-15,-20 0 0,-1 0 0,0 0 16,0 0-16,0 0 0,0 0 15,1 0-15</inkml:trace>
  <inkml:trace contextRef="#ctx0" brushRef="#br0" timeOffset="63515.98">18923 7006 0,'0'0'0,"21"-21"0,-21 0 16,21 0-16,-21 0 0,0-22 15,0 22-15,0 0 16,21 0-16,-21 63 31,0-21-31,-21 22 0,21-1 16,0 21-16,-21 1 0,0-1 15,0 1-15,21-1 0,-21 1 0,-1-1 16,22 1-16,-21-1 0,0-20 0,0-1 16,21 0-16,-21 1 0,21-1 0,-21-21 15,21 22-15,0-22 0,0 0 0,-22 0 16,1-21 15,0 0-31,21-21 16</inkml:trace>
  <inkml:trace contextRef="#ctx0" brushRef="#br0" timeOffset="64112.15">18436 7451 0,'0'0'0,"0"-21"0,0-1 0,0 1 16,21 0-1,22 21-15,-22 0 16,21 0-16,0-21 0,1 21 0,-1-21 16,0 0-16,22 21 0,-1-22 15,1 1-15,-1 0 0,22 0 0,-21 0 16,-1 0-16,1-1 0,-22 1 0,21 0 16,-20-21-16,-1 21 0,-21-1 15,0 1-15,1-21 0,-1 21 0,-21 0 16,0-1-16,0 1 0,0 0 0,-21 21 15,-1 0-15,1 0 16,0 0-16,0 21 0,0 22 16,0-22-16,-22 21 0,22 0 0,0 1 15,0 20-15,0-20 0,-1 20 0,1 1 16,0-22-16,0 21 0,0-20 0,0-1 16,-1 0-16,1 1 0,21-1 0,0-21 15,-21 22-15,21-22 16,-21 0-16,21 0 0,0 0 15,0-42 17,0 0-32,0 0 15,0 0-15,21-1 0,0 1 0,0 0 16,1-21-16,-1 21 0,0-1 16,0 1-16,21 0 0,-20 0 0,20 0 15,-21 21-15,21 0 0,-20 0 0,-1 0 16,0 0-16,21 21 0,-42 0 15,21 0-15,1 0 0,-22 22 0,0-22 16,0 0-16,0 0 0,0 0 16,0 1-16,0-1 0,0 0 0,-22 0 15,22 0-15,-21 0 16,0-21-16,21 22 16,-21-22-16,42-22 31,0 1-31,0 21 15</inkml:trace>
  <inkml:trace contextRef="#ctx0" brushRef="#br0" timeOffset="64474.95">19685 7472 0,'0'-21'0,"0"-22"16,0 22-16,21 0 0,0 0 15,0 21-15,1 0 16,-1 0-16,0 0 0,0 0 15,0 21-15,0 0 0,1 0 0,-1 1 16,-21-1-16,21 21 0,-21-21 0,21 22 16,-21-22-16,0 0 0,0 21 15,0-21-15,0 1 0,0-1 0,0 0 16,0 0-16,-21 0 0,0-21 16,21 21-16,-21-21 0,-1 0 0,1 0 15,0 0-15,21-21 31,0 0-31,0 0 0,21 0 16,0 0-16,1-22 0,-22 22 16,21 0-16,0-21 0,0 20 0,0-20 15,0 21-15,1 0 0,-1-22 0,0 22 16,0 21-16,0-21 0,0 0 0,1 21 16,-1 0-16,0 0 15,0 0-15,0 0 16</inkml:trace>
  <inkml:trace contextRef="#ctx0" brushRef="#br0" timeOffset="64903.7">20468 7408 0,'0'-21'0,"0"0"15,-21 21-15,0 0 16,0 0-16,-1 0 15,1 21-15,0 0 0,0 1 16,0-1-16,0 0 0,-1 21 0,1-21 16,0 1-16,0-1 0,0 21 15,0-21-15,21 0 0,0 1 16,0-1-16,0 0 0,0 0 0,21 0 16,0-21-16,0 0 0,0 21 15,0-21-15,1 0 0,20 0 0,-21 0 16,21 0-16,-20 0 0,20 0 0,-21-21 15,0 0-15,22 21 0,-22-21 16,0 0-16,0 21 0,0-21 0,0-1 16,-21-20-16,0 21 0,0 0 0,0-22 15,0 22-15,0 0 0,0-21 0,0 21 16,0-1-16,-21 1 0,0 21 0,0-21 16,0 21-1,0 0-15,-1 0 0,1 0 0,0 21 16,0-21-16,21 21 0,-21 1 15,21-1-15,0 0 0,0 0 16,0 0-16,0 0 0,21 1 16</inkml:trace>
  <inkml:trace contextRef="#ctx0" brushRef="#br0" timeOffset="65491.36">20955 7387 0,'0'-21'0,"0"42"0,0-63 0,-21 42 16,0 0-1,-1 0-15,22 21 16,-21 0-16,0 0 0,21 1 0,-21 20 16,21-21-16,0 0 0,0 22 0,-21-22 15,21 0-15,0 0 0,0 0 0,0 0 16,0 1-16,0-1 0,0 0 15,0 0-15,21-21 16,0 0-16,0 0 16,0-21-16,1 21 0,-1-21 15,-21 0-15,21 21 0,0-22 16,0 1-16,-21 0 0,21 0 16,1 0-16,-22 0 0,0-1 0,21 1 15,-21 0-15,21 21 0,-21 21 31,0 0-31,0 1 0,0-1 16,0 0-16,0 0 0,0 0 16,0 0-16,0 1 0,0-1 15,0 0-15,0 0 0,0 0 16,21-21-16,0 0 0,0 0 0,1 0 16,-1 0-16,0 0 0,0 0 0,0 0 15,0 0-15,1-21 0,-1 21 16,0-21-16,-21 0 15,21 0-15,-21-1 0,21 1 0,-21 0 16,0 0-16,0 0 0,0-22 0,0 22 16,0 0-16,0-21 0,0 21 0,0-1 15,0 1-15,0 0 0,-21 21 16,0 0 0,21 21-16,0 0 15,-21-21-15,21 22 0,0-1 16,0 0-16,21-21 15</inkml:trace>
  <inkml:trace contextRef="#ctx0" brushRef="#br0" timeOffset="65938.11">21907 7430 0,'0'0'15,"22"-64"-15,-22 43 16,0 0-16,0 0 0,0-1 15,-22 22-15,1 0 0,0 0 16,0 0-16,0 0 0,0 0 0,-1 0 16,1 0-16,0 22 0,-21-1 0,21 0 15,21 0-15,-22-21 0,22 21 16,-21 0-16,21 1 0,0-1 16,0 0-16,0 0 15,21 0-15,1-21 0,-1 21 0,0 1 16,0-22-16,0 21 0,0 0 15,1 0-15,-1 0 0,-21 0 16,0 1-16,0-1 16,0 0-16,0 0 0,-21 0 15,-1-21 1,1 0-16,0 0 0,-21 0 16,21 0-16,-1 0 0,1 0 0,0 0 15,0 0-15,0 0 16,0 0-1,21-21 1,0 0 0,0 0-1,0 0 1</inkml:trace>
  <inkml:trace contextRef="#ctx0" brushRef="#br0" timeOffset="67139.98">23072 7091 0,'0'0'0,"21"0"0,-21-21 15,0 0-15,21 21 0,-21-22 16,0 1-16,0 42 47,-21 1-47,21-1 0,-21 21 0,-1 0 15,1 1-15,0-1 0,0 0 0,0 1 16,0-1-16,-1 0 0,-20 1 0,21-1 16,0 0-16,21 1 0,-21-22 15,-1 21-15,1-21 0,21 1 0,0-1 16,0 0-16,0 0 0,-21 0 0,21 0 16,21-42 15,-21 0-16,21 0-15,1 21 0,-1-21 0,-21-22 16,21 22-16,0-21 0,0 0 0,0-1 16,22 1-16,-22 0 0,0-22 0,21 22 15,-20-22-15,-1 22 0,21-22 16,-21 22-16,0 21 0,1-21 0,-1 20 16,0 1-16,0 0 0,-21 42 31,0 22-31,0-22 0,0 21 15,0 0-15,0 22 0,0-22 16,0 1-16,0 20 0,0-21 0,0 1 0,0-1 16,0 0-16,-21 1 0,21-1 15,0-21-15,0 0 0,0 22 0,0-22 16,-21 0-16,21 0 16,0 0-16,-21-21 31,-1-21-16,1 0-15,0 0 16,0 0-16,0 0 0</inkml:trace>
  <inkml:trace contextRef="#ctx0" brushRef="#br0" timeOffset="67327.87">22860 7578 0,'0'-21'15,"21"21"1,0 0-16,0 0 0,22 0 0,-22-22 15,0 22-15,21 0 0,1-21 0,-22 21 16,21-21-16,1 21 0,-1-21 0,-21 21 16,21 0-16,1-21 0,-22 21 0,0 0 15,21-21-15,-20 21 0,-1 0 16,0-22-16,-21 1 0,21 21 0,-21-21 16,21 21-16,0 0 15</inkml:trace>
  <inkml:trace contextRef="#ctx0" brushRef="#br0" timeOffset="67684.66">23876 7049 0,'0'0'16,"21"-22"-16,-21 1 0,21 0 0,-21 0 16,0 42 15,-21 0-31,0 0 0,0 1 15,0 20-15,-1 0 0,1 1 16,0-1-16,0 0 0,21 1 0,-21-1 16,0 0-16,-1 1 0,22-1 0,-21 0 15,21-21-15,0 22 0,0-22 16,0 0-16,0 21 0,0-20 0,21-1 16,1 0-16,-1-21 0,21 0 15,-21 0-15,0 0 0,22 0 0,-1 0 16,-21 0-16,22 0 0,-22 0 0,21 0 15,-21-21-15,0 21 0,22-21 16,-22 21-16,0-22 0,0 22 0,-21-21 16,0 0-16,21 21 0,-21-21 0,0 0 15,0 0 1,0-1-16,-21 1 0</inkml:trace>
  <inkml:trace contextRef="#ctx0" brushRef="#br0" timeOffset="67900.53">23855 7451 0,'0'0'0,"-21"0"0,-1 0 16,44 0 15,-1-21-31,0 21 0,0 0 0,0 0 16,0 0-16,22 0 0,-22 0 0,21-22 15,-21 22-15,22 0 0,-22 0 16,0-21-16,0 21 0,0 0 0,-21-21 15,22 0-15,-22 0 16,0 0-16,0-1 16,0 1-16,0 0 0</inkml:trace>
  <inkml:trace contextRef="#ctx0" brushRef="#br0" timeOffset="68096.95">23939 7006 0,'0'0'16,"0"-21"-16,0 0 15,22 21-15,-1 0 0,21 0 0,-21 0 16,0 0-16,1-21 0,-1 21 16,21 0-16,-21 0 0,0 0 15,1 0-15,-1 0 0,0 0 0,0 0 16,0 0-16,0 0 16,1 0-16,-1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3:58:50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2011 0,'0'21'62,"0"0"-30,0 0-17</inkml:trace>
  <inkml:trace contextRef="#ctx0" brushRef="#br0" timeOffset="4434.81">2413 995 0,'-21'0'0,"0"0"0,-1 0 0,1 0 15,0 0-15,0 0 16,0 0-16,0 0 0,-1 0 15,1 0-15,0 0 16,21 21-16,21-21 47,0 0-31,22 0-16,20 0 0,-20 0 0,41 0 15,-20 0-15,20 0 0,1-21 16,0 21-16,-1-21 0,1 0 15,0 21-15,-1-22 0,1 1 16,21 21-16,-21-21 0,-22 21 0,22-21 16,-22 21-16,-20 0 0,-1 0 15,0 0-15,-21 0 0,1-21 0,-1 21 16,0 0-16,-42 0 47,0 0-47,-1 0 0,22 21 0,-21-21 15,0 0-15,0 21 0,0-21 16,0 21-16,-22-21 0,22 21 0</inkml:trace>
  <inkml:trace contextRef="#ctx0" brushRef="#br0" timeOffset="4821.58">3069 1101 0,'-21'-43'16,"0"22"-16,21 0 0,0 0 15,-21 21-15,21-21 0,0 0 16,0 42 31,0 0-47,0 0 0,0 21 0,0-20 15,0 20-15,0 0 0,0 1 0,-22-1 16,22 0-16,0 22 0,-21-22 16,0 22-16,0-1 0,0 1 0,21-1 15,-21-21-15,-1 22 0,1-1 16,0-20-16,21-1 0,0 0 0,-21 1 16,21-1-16,0-21 0,0 0 15,-21 1-15,21-1 0,0 0 0,0 0 16,0 0-16,0-42 31,0 0-15,21 0-16,0-22 0</inkml:trace>
  <inkml:trace contextRef="#ctx0" brushRef="#br0" timeOffset="5460.5">3090 1482 0,'0'0'0,"21"-21"0,1-1 16,-22 1-16,0 42 31,0 1-31,0-1 16,0 21-16,0-21 0,0 22 0,0-1 16,-22 0-16,22 1 0,0-1 0,0-21 15,0 21-15,0 1 0,0-22 16,0 21-16,0-21 0,0 1 0,0-1 15,0 0-15,22 0 0,-1-21 16,0 0-16,0 0 0,0 0 16,0 0-16,1 0 0,20-21 0,-21 0 15,0 0-15,22-1 16,-22 1-16,0-21 0,0 21 0,0-22 16,0 22-16,1-21 0,-22 0 0,0-1 15,21 22-15,-21-21 0,0 21 16,0-1-16,0 1 0,0 0 15,0 42 1,0 0 0,0 22-16,0-22 0,0 21 15,-21 1-15,21-1 0,0 0 16,0 1-16,0-1 0,0 21 0,0-20 16,0-1-16,0 0 0,0 22 0,0-22 15,0 22-15,0-22 16,0 22-16,0-22 0,0 21 0,-22-20 15,22 20-15,0-20 0,0 20 0,-21-21 16,0 1-16,0-1 0,0 0 16,0-20-16,-1 20 0,1 0 0,0-21 15,-21 1-15,21-1 0,-22 0 0,22-21 16,-21 0-16,-1 21 0,1-21 16,0 0-16,-1 0 0,1-21 0,21 21 15,-21-21-15,-1 0 0,22-1 0,-21 1 16,21 0-16,-1 0 0,1 0 15,21 0-15,0-1 0,0 1 0,0 0 16,0 0-16,21 0 16,22-22-16,-22 22 0,0 0 0,21-21 15,-20 21-15,20-22 0,0 22 0</inkml:trace>
  <inkml:trace contextRef="#ctx0" brushRef="#br0" timeOffset="5820.82">3979 1672 0,'0'0'0,"0"-21"0,0-21 16,0 21-16,0 42 31,0 0-31,0 21 16,0 1-16,0-1 0,0 0 15,0 22-15,0-1 0,0-20 0,0 20 16,0 1-16,0-1 0,0 1 0,0-1 16,0 1-16,0-1 0,0 1 15,0-1-15,0 1 0,-21-22 0,21 21 16,-21-20-16,21-1 0,0 0 0,0-20 16,-21 20-16,21-21 0,0 0 15,0 0-15,-21 1 0,21-44 31,0 1-15,0 0-16,0-21 0,0 21 16,0-43-16,0 22 0,0-1 0</inkml:trace>
  <inkml:trace contextRef="#ctx0" brushRef="#br0" timeOffset="6120.71">3958 1757 0,'0'0'0,"0"-42"0,0-1 0,0 22 0,0-21 15,0 21-15,0-1 0,21 1 16,-21 0-16,21 0 0,1 0 0,-1 0 16,0 21-16,0 0 0,0-22 15,22 22-15,-22 0 0,21 0 16,-21 22-16,0-1 0,22 0 0,-22 0 16,0 0-16,0 22 0,-21-1 0,0-21 15,0 21-15,0 1 0,0-1 16,-21 0-16,-21 1 0,21-22 0,-1 21 15,-20-21-15,21 1 0,-21-1 16,20 0-16,1 0 0,0 0 0,0-21 16,0 0-16,21 21 0,-21-21 0,21-21 31,0 0-31,21 0 16,0 0-16,0 0 0,0-1 15</inkml:trace>
  <inkml:trace contextRef="#ctx0" brushRef="#br0" timeOffset="6484.51">4657 1736 0,'0'0'0,"21"0"31,0 0-31,0-21 0,0-1 16,0 22-16,1-21 0,-1 0 0,0 0 15,21 0-15,-21-22 16,1 22-16,-1 21 0,0-21 0,0 0 16,-21 0-16,-21 21 31,-21 0-31,20 0 0,1 21 0,-21 0 16,21 0-16,-22 0 0,22 1 15,0 20-15,0-21 0,0 21 0,0 1 16,-1-22-16,22 0 0,-21 21 0,21-20 15,0-1-15,0 0 0,0 0 16,0 0-16,0 0 0,0 1 16,21-22-16,1 0 0,-1 0 0,0 0 15,0 0-15,21 0 16,-20 0-16,20 0 0,-21-22 0,21 22 16,-20-21-16</inkml:trace>
  <inkml:trace contextRef="#ctx0" brushRef="#br0" timeOffset="6848.3">5567 1503 0,'0'0'0,"0"-21"15,-21 21-15,-1 0 16,1 0-16,0 0 0,-21 0 16,21 0-16,-1 0 0,-20 21 0,21 0 15,0-21-15,0 21 0,21 0 16,-22 1-16,22-1 15,0 0-15,0 0 0,22 0 16,-1 0-16,0-21 0,0 22 16,0-1-16,0 0 0,22 0 0,-22 0 15,0-21-15,21 21 0,-20 1 0,-1-1 16,-21 0-16,0 0 0,0 0 16,0 0-16,0 1 0,-21-1 15,-1-21-15,1 21 0,0-21 16,0 0-16,-21 0 0,20 0 15,-20 21-15,21-21 0,0 0 0,0 0 16,-1 0-16,-20 0 0,21 0 16,0 0-16,0 0 0,21-21 15,0 0 1,0 0-16</inkml:trace>
  <inkml:trace contextRef="#ctx0" brushRef="#br0" timeOffset="7960.66">8255 1461 0,'0'0'0,"21"-22"0,0-83 15,0 83-15,-21-20 0,0 21 16,0 0-16,0 0 0,0-1 15,-21 22-15,0 0 0,0 0 16,0 0-16,0 0 0,-1 0 0,-20 22 16,21-1-16,0-21 0,-22 21 0,22 21 15,-21-21-15,21 22 0,0-1 16,-1-21-16,-20 22 0,21 20 0,0-21 16,0 1-16,21-1 0,0 0 0,0 1 15,0-1-15,0-21 0,0 22 16,0-22-16,0 0 0,21 0 15,0-21-15,0 21 0,0-21 0,22 0 16,-22 0-16,0 0 0,21 0 16,-21-21-16,22 21 0,-22-21 0,21 0 15,-21-22-15,22 22 0,-22-21 0,21 0 16,-21-1-16,1 1 0,-22 0 16,0-1-16,0 1 0,0 0 0,0-1 15,0 1-15,-22 0 0,1-1 0,0 1 16,-21 21-16,21-22 0,-22 22 15,22 0-15,-21 21 0,21-21 0,-22 21 16,22 0-16,0 0 0,42 0 31,0 0-31,0 0 16,22 0-16,-1 0 0,0 0 0,22 0 16,-1 0-16,1 0 0,-1 0 15,1-21-15,21 0 0,-1-1 0,1 1 16,0 0-16,-22 0 0,22 0 15,-22 0-15,1-22 0,-22 22 0,0 0 16,-20 0-16,-1 0 0,-21-1 0,0 1 16,0 0-16,0 0 0,-21 21 15,-1-21-15,1 21 0,0 0 0,-21 0 16,21 0-16,-22 0 0,22 0 0,-21 0 16,21 0-16,-22 21 15,22 0-15,-21 21 0,21 1 0,-1-1 16,1 22-16,0-22 0,0 21 0,0 1 15,0-1-15,-1 22 0,1-21 16,21-1-16,-21 22 0,21-22 0,-21 22 16,21 0-16,0-1 0,0-20 0,0 20 15,0-20-15,0 21 0,0-1 16,0-20-16,0 20 0,0 1 0,0 0 16,0-22-16,0 22 0,0-22 0,21 1 15,-21 21-15,21-22 0,-21 1 0,21-22 16,-21 21-16,0 1 0,0-22 15,0 22-15,0-22 0,0 0 16,0 1-16,-21-22 0,0 0 0,0 0 16,0 0-16,0 1 0,-1-22 0,1 0 15,-21 0-15,21 0 0,-22 0 0,1-22 16,-21 1-16,-1 0 0,1-21 16,-1 21-16,-21-43 0,1 22 0,20-1 15,-20 1-15,20 0 0,22-1 0,-22 1 16,22 0-16,21-1 0,-22 1 0,43 21 15,0-21-15,0 20 0,0 1 16,0 0-16,0 0 0,43-21 0,-22 20 16,0 1-16,21 0 0,1 0 0,-1 0 15,0 0-15,1-22 0</inkml:trace>
  <inkml:trace contextRef="#ctx0" brushRef="#br0" timeOffset="10232.84">11049 1355 0,'0'-21'0,"0"-1"47,0 1 0,0 0-31,21 21-16,0 0 15,0-21-15,1 21 0,-1-21 16,0 0-16,0 21 0,21-22 0,-20 1 16,20 0-16,0 0 0,-21 0 15,22-22-15,-22 22 0,21 0 0,-21-21 16,1 21-16,-22-1 0,0 1 0,0 0 15,0 0-15,0 0 0,0 0 16,-22 21-16,1 0 0,0 0 0,0 0 16,-21 0-16,20 21 0,-20-21 15,0 21-15,-1 0 0,22 0 16,-21 22-16,0-22 0,20 21 0,1-21 16,0 22-16,0-1 0,21 0 15,0-21-15,0 22 0,0-22 0,0 21 16,0-21-16,21 1 0,0-1 15,0 0-15,1 0 0,-1 0 0,0-21 16,21 0-16,-21 21 0,1-21 0,-1 0 16,0 0-16,0 0 0,0 0 15,0 0-15,-21 22 32,-21-1-32,0-21 15,0 21-15,0 0 0,-22 0 0,22 0 16,-21 22-16,0-22 0,20 21 15,1-21-15,-21 22 0,42-1 0,-21-21 16,21 22-16,-21-1 0,21-21 16,0 21-16,0-20 0,0-1 0,0 0 15,21 0-15,0 0 0,0 0 0,0-21 16,-21 22-16,21-22 0,1 0 16,-1 0-16,0 0 0,0 0 0,0 0 15,0 0-15,1 0 0,-1-22 0,0 1 16,0 0-16,0 0 0,0 0 15,22 0-15,-22-22 0,21 22 0,-21-21 16,22-1-16,-1 1 0,0 0 0,1-1 16,-1 1-16,0 21 15,1 0-15,-22 0 0,21 21 0,-21 0 16,1 0-16,-1 0 16,-21 21-16,0 0 0,0 21 15,0-21-15,-21 22 0,-1-1 0,1-21 16,0 22-16,0-1 0,0-21 0,0 21 15,-1-20-15,22 20 0,-21-21 0,0 0 16,21 0-16,0 1 16,0-44 15,21 1-31,0 0 0,1 0 16,-1 0-16,0-22 0,0 1 15,0 21-15,0-21 0,1-1 0,-1 1 16,0-22-16,0 43 0,0-21 15,0 21-15,1 0 0,-22-1 0,0 1 16,0 42 0,-22 1-16,1-1 15,0 0-15,0 21 0,0-21 0,21 22 16,0-1-16,-21-21 0,21 22 0,0-1 16,0-21-16,0 21 0,0-20 0,0 20 15,0-21-15,0 0 0,21 0 16,0 1-16,0-22 0,0 21 0,22-21 15,-22 0-15,0 0 0,21 0 16,-21 0-16,22 0 0,-22 0 16,21-21-16,-21 21 0,22-22 0,-22 1 15,21 0-15,-21 0 0,22-21 0,-22 20 16,0-20-16,21 0 0,-20-1 0,-1 1 16,21 21-16,-21-21 0,0 20 15,1 1-15,-1 21 0,-21-21 0,21 21 16,-21 21 15,0 0-31,0 1 0,0-1 16,0 0-1,0 0 1,0-42 15,21 0-31,-21 0 16,0-1-16,0 1 0,0 0 15,0 0-15,0 0 16,-21 21 0,0 0-16,0 0 0,-1 0 15,1 21-15,0-21 0,0 21 16,0 0-16,21 22 16,-21-22-16,-1 0 0,1 21 0,21-21 15,0 22-15,-21-22 0,21 0 0,0 21 16,0-20-16,0-1 0,0 0 15,0 0-15,0 0 0,21-21 0,0 21 16,1 1-16,-1-22 0,0 0 0,21 0 16,-21 0-16,22 0 0,-22 0 15,21 0-15,-21 0 0,22-22 0,-1 22 16,-21-21-16,22 0 0,-22 21 0,0-21 16,21 0-16,-42 0 0,21-1 0,-21-20 15,22 21-15,-22 0 0,0-22 16,0 22-16,0 0 0,0 0 15,-22 0-15,1 0 0,21-1 0,-21 22 16,0 0-16,0 0 0,0 0 16,-1 0-16,1 0 0,21 22 15,0-1-15,-21 21 0,21-21 0,0 0 16,0 22-16,0-22 0,0 0 0,0 21 16,0-20-16,0-1 0,21 0 15,-21 0-15,21 0 0,1-21 0,20 21 16,-21-21-16,0 0 0,22 0 15,-22 0-15,21 0 0,0 0 0,1 0 16,-22 0-16,21-21 0,1 21 0,-22-21 16,21 0-16,-21 0 0,0 0 15,1-1-15,-1-20 0,0 21 0,-21 0 16,0-22-16,0 22 0,0-21 16,0 21-16,0 0 0,0-1 0,0 1 15,0 42 1,0 22-1,0-22-15,0 0 0,0 21 16,0-20-16,0 20 0,-21 0 0,21 1 16,0-1-16,0 0 0,0 1 0,-21-1 15,21 0-15,0 22 0,0-1 16,0 1-16,-22-1 0,1 1 0,0 20 16,0-20-16,21 21 0,-21-22 15,0 22-15,-1-22 0,1 22 0,0-22 16,0 1-16,0-1 0,21 1 0,0-1 15,0-20-15,-21-1 0,21-21 16,0 22-16,0-22 0,0 0 16,0-42-1,0 0-15,21-22 0,-21 22 0,0-21 16,21-22-16,-21 22 0,21-22 0,0 1 16</inkml:trace>
  <inkml:trace contextRef="#ctx0" brushRef="#br0" timeOffset="10552.65">13377 1905 0,'0'-42'0,"0"84"0,0-127 0,0 64 15,0-21-15,21 21 0,-21-22 16,22 22-16,-1 0 0,0 0 0,0 0 16,21 0-16,-20 21 0,-1 0 0,21 0 15,-21 0-15,22 0 0,-1 21 16,-21 0-16,21 0 0,-20 21 0,20 1 15,-21-22-15,-21 21 0,0 1 0,0-1 16,0 0-16,0-21 0,-21 22 16,-21-22-16,20 21 0,1-21 15,-21 1-15,21-1 0,-22 0 0,22 0 16,-21-21-16,21 21 0,0 0 0,-1-21 16,1 0-16,0 0 0,0 0 15,21-21 1,0 0-16,0 0 15,21 0-15,0 0 0,-21-1 0,21-20 16,22 21-16,-22-21 0</inkml:trace>
  <inkml:trace contextRef="#ctx0" brushRef="#br0" timeOffset="11864.56">14287 1058 0,'0'0'0,"0"-21"15,0 0-15,-21 42 32,0 0-32,0 1 0,21-1 0,-21 21 15,0 0-15,-1 1 0,22-1 16,-21 22-16,0-22 0,21 21 0,-21 1 16,21-1-16,0 1 0,0-1 0,0 1 15,0-22-15,0 1 0,0-1 16,0 0-16,0 1 0,0-1 15,0-21-15,0 0 0,0 0 0,21 1 16,0-22-16,0 21 0,1-21 16,-1 0-16,0 0 15,0-21-15,0-1 0,0 22 0,1-21 16,20 0-16,-21-21 0,0 21 0,0-22 16,1 22-16,-1-21 0,0-1 15,0 1-15,0 21 0,0-21 0,-21 20 16,0-20-16,0 21 0,0 0 15,0 42 1,0 0 0,0 0-16,0 0 0,0 22 15,0-22-15,0 21 0,0-21 0,0 22 16,0-22-16,0 0 0,0 0 16,0 22-16,0-22 0,0 0 0,0 0 15,0 0-15,22 0 0,-1-21 16,0 0-16,0 0 15,0 0-15,0 0 0,1 0 16,-1-21-16,0 21 0,0-21 0,0 0 16,0 0-16,1 0 0,-1-22 0,0 22 15,0-21-15,0 21 0,0-22 0,-21 22 16,22 0-16,-22 0 0,0 0 16,0 42 15,0 0-31,0 0 15,0 0-15,0 22 0,0-22 0,-22 0 16,22 0-16,0 0 0,0 0 0,0 1 16,0-1-16,0 0 0,0 0 0,0 0 15,22-21 1,-1 0-16,0 0 0,0 0 16,0 0-16,0 0 0,1 0 0,-1 0 15,0-21-15,0 0 0,0 0 0,-21 0 16,0-1-16,21 1 0,-21 0 15,0-21-15,0 21 0,0-22 16,0 22-16,-21 0 0,0-21 0,0 42 16,0-22-16,0 1 0,-22 21 15,22 0-15,-21 0 0,21 0 0,-1 0 16,1 0-16,0 0 0,0 0 0,0 0 16,63 0 15,-21 0-31,0-21 0,22 21 0,-1-21 15,0 21-15,1-21 0,20 0 0,-20 21 16,-1 0-16,21-22 16,-20 22-16,-1 0 0,0 0 0,1 0 15,-1 0-15,-21 0 0,0 0 0,1 0 16,-1 22-16,0-1 0,0 0 16,-21 0-16,0 0 0,0 0 0,0 22 15,0-22-15,0 0 0,0 21 0,0-20 16,0-1-16,0 21 0,0-21 0,0 0 15,0 1-15,0-1 0,0 0 16,0 0-16,0 0 0,0 0 16,0-42 31,0 0-32,0 0-15,0 0 0,0 0 0,0-22 16,21 1-16,0 0 0,1-1 0,-1 1 15,0-22-15,21 22 0,-21 0 16,22-1-16,-22 1 0,21 21 0,-21 0 16,22 0-16,-1-1 0,-21 22 0,22 0 15,-22 0-15,0 22 0,21-1 16,-21 0-16,1 0 0,-22 21 0,0 1 16,21-22-16,-21 21 0,0 1 0,0-1 15,0-21-15,0 21 0,0-20 0,0 20 16,-21-21-16,21 0 15,-22 0-15,22 1 0,0-1 0,0 0 16,-21-21-16,21 21 0,-21-21 16,21-21 15,0 0-31,0 0 16,0-22-16,0 22 0</inkml:trace>
  <inkml:trace contextRef="#ctx0" brushRef="#br0" timeOffset="12068.88">15727 1080 0,'0'0'0,"-21"-22"0,-1 22 16,1 0-16,21-21 0,-21 21 15,0 0 1,0 0 15,0 21-31,-1-21 16,1 0-16,0 0 0</inkml:trace>
  <inkml:trace contextRef="#ctx0" brushRef="#br0" timeOffset="12304.91">13864 1355 0,'-42'0'0,"84"0"0,-127 0 0,64 21 0,42-21 31,1 0-31,-1 0 16,21 0-16,0 0 0,1 0 0,20 0 16,-20 0-16,41 0 0,-20 0 15,-1 0-15,1 0 0,-22 0 0,0 0 16,1 0-16,-1 0 0,-63 0 31,0 0-31</inkml:trace>
  <inkml:trace contextRef="#ctx0" brushRef="#br0" timeOffset="13196.54">3535 2561 0,'0'0'0,"-43"0"0,-20 0 0,-1 0 15,22 21-15,0-21 0,-1 22 0,1-1 16,21-21-16,0 21 0,0-21 15,21 21-15,42-21 16,0 21-16,22-21 16,-1 0-16,22 0 0,21 0 0,0 0 15,21 0-15,0 0 0,0 0 0,21-21 16,21 21-16,22-21 0,-22 0 16,21 21-16,1-21 0,21-1 0,-22 22 15,22-21-15,-1 21 0,-20-21 0,21 21 16,-1-21-16,-20 21 0,-1 0 15,1 0-15,-1 0 0,1 0 0,-1 0 16,1 0-16,-22 0 0,0 0 0,22 0 16,-22 0-16,1 0 15,-1 0-15,0 0 0,1 0 0,-1 0 16,21 0-16,1 0 0,21 0 0,-22 0 16,22 0-16,-1 0 0,1 0 15,0 0-15,-1 0 0,1 0 0,0 0 16,-1 0-16,1 0 0,-21 0 0,20 0 15,1 0-15,-22 21 0,1-21 0,-1 0 16,1 0-16,-1 0 0,-20 0 16,-1 0-16,0 0 0,1 0 0,-1 0 15,-21 0-15,0 0 0,1-21 0,-1 21 16,0 0-16,-21-21 16,0 21-16,-21 0 0,0 0 0,-1-21 15,-20 21-15,0 0 0,-1 0 0,-20 0 16,-22-22-16,22 22 0,-43 0 15,0 0-15,0 0 0,-42 0 16,0 0-16,-21 0 0,-1 0 16,-20 0-16,-22 0 0,-21 0 0</inkml:trace>
  <inkml:trace contextRef="#ctx0" brushRef="#br0" timeOffset="14116.02">952 3916 0,'0'0'0,"22"0"0,-22-42 15,0 20 1,0 44 31,0-1-47,0 0 0,0 21 0,0 1 15,0-1-15,21 0 0,-21 1 16,0 20-16,0-21 0,0 1 0,0 20 16,0-20-16,0 20 0,0-21 15,0 1-15,0-1 0,0 0 0,0-20 16,0 20-16,0-21 0,0 0 15,0 0-15,0 1 0,0-1 16,0 0-16,0-42 47,0 0-47,0-1 0,0 1 16,0 0-16</inkml:trace>
  <inkml:trace contextRef="#ctx0" brushRef="#br0" timeOffset="14565.27">1460 4318 0,'0'21'16,"0"0"-16,0 1 0,0-1 15,0 0 1,0 0-16,0 0 0,0 0 15,0 1-15,22-22 16,-1 0-16,0 0 0,0 0 16,0 0-16,0 0 15,1-22-15,-1 22 0,-21-21 0,21 0 16,0 0-16,-21 0 16,0 0-16,0-1 0,-21 22 15,0-21-15,0 21 16,-1 0-16,1 0 0,-21 0 0,21 0 15,0 21-15,-1-21 0,22 22 16,0-1-16,-21 0 0,21 0 16,0 0-16,21 0 15,1-21 1,-1 0-16,0 0 0,0 0 16,0 0-16,0 0 15,-21-21 1,0 0-1,0 0 1,0 0 0</inkml:trace>
  <inkml:trace contextRef="#ctx0" brushRef="#br0" timeOffset="15421.1">2836 4001 0,'0'0'0,"21"-64"16,-21 43-16,0 0 0,0 0 16,-21 21-16,0-22 0,-21 22 15,21 0-15,-1 0 0,1 0 0,-21 0 16,21 0-16,0 0 0,-22 0 15,22 0-15,0 22 0,-21-1 16,20 0-16,1 21 0,0-21 0,0 22 16,21-1-16,-21 22 0,21-22 15,-21 21-15,21-20 0,0-1 0,0 0 16,0 1-16,0-1 0,0 0 0,0-20 16,21-1-16,0 21 0,21-21 15,-21-21-15,22 21 0,-22 1 0,21-22 16,1 0-16,-1 0 0,21 0 15,-20 0-15,-1 0 0,0-22 0,22 1 16,-22 0-16,1 0 0,20 0 16,-21 0-16,1-22 0,20 1 15,-20 0-15,-1-1 0,0 1 0,1-22 16,-22 22-16,21-21 0,-21-1 0,0 1 16,-21 20-16,0-20 0,0 20 15,0 1-15,0 21 0,0 0 0,0 0 16,0-1-16,0 1 0,-21 21 15,0 0-15,21 21 16,-21 1-16,0 20 0,21-21 0,0 21 16,0 1-16,-21-1 0,21 0 15,0 1-15,-22 20 0,22-20 0,0 20 16,0-21-16,0 1 0,-21-1 16,21 0-16,-21 1 0,21-22 15,0 21-15,0-21 0,0 1 0,-21-1 16,21 0-16,0 0 0,0-42 47,21-21-47,-21 20 0,21 1 15,0-21-15,1 21 0,20-22 16,-21 1-16,0 0 0,22 21 0,-22-22 16,0 22-16,21 0 0,-21 0 0,22 0 15,-22 21-15,0 0 16,0 0-16,0 0 0,1 21 0,-1 0 15,0 0-15,0 0 0,-21 0 0,0 22 16,0-22-16,0 0 0,0 0 16,0 0-16,0 22 0,0-22 0,0 0 15,-21 0-15,21 0 0,-21-21 0,21 22 16,-21-1-16,21 0 16,0-42 15,0 0-31,21 21 15,0-22-15,-21-20 0,21 21 0,0 0 16</inkml:trace>
  <inkml:trace contextRef="#ctx0" brushRef="#br0" timeOffset="15800.89">4127 4191 0,'0'21'0,"22"-21"15,-1 0 1,0 0-16,0 0 16,0 0-16,0-21 0,1 0 15,-1 21-15,-21-21 0,21 21 0,0-21 16,0 21-16,0-22 16,-21 1-16,0 0 0,0 0 15,0 0 1,-21 21-16,0 0 0,0 0 15,0 0-15,-22 21 0,22-21 0,0 21 16,0 0-16,0 0 0,21 1 0,-21 20 16,-1-21-16,22 0 0,0 22 15,-21-22-15,21 0 0,0 0 0,0 0 16,0 0-16,0 1 0,0-1 0,0 0 16,21 0-16,1-21 15,-1 0-15,0 0 0,0 0 16,0 0-16,0 0 0,1 0 15,-1 0-15,0 0 0,21-21 16,1 0-16,-22 21 0</inkml:trace>
  <inkml:trace contextRef="#ctx0" brushRef="#br0" timeOffset="16899.91">4911 4001 0,'0'0'0,"0"-22"0,0 1 16,-22 0-16,1 21 15,0 0-15,0 0 0,0 0 16,0 0-16,-1 0 16,1 21-16,0 22 0,0-22 0,0 0 15,21 21-15,0-21 0,-21 22 0,21-1 16,0-21-16,0 22 0,0-22 16,0 21-16,0-21 0,0 0 0,0 1 15,21-1-15,0 0 0,0 0 0,0 0 16,0-21-16,1 0 0,-1 0 0,0 0 15,21 0-15,-21 0 0,22 0 16,-1-21-16,-21 21 0,22-21 0,-22 0 16,21 0-16,-21-1 0,22-20 0,-22 21 15,0-21-15,0-1 0,0-20 16,0 20-16,1-20 0,-22 21 16,21-22-16,0 1 0,-21 20 0,21-20 15,-21 20-15,21 1 0,-21 0 0,0 21 16,0-1-16,0 1 0,0 0 15,0 42 1,0 0-16,0 1 0,0 20 0,0 21 16,-21-20-16,21-1 15,-21 22-15,21-22 0,0 0 0,-21 22 16,0-22-16,21 0 0,-22 1 0,22-1 16,0 0-16,-21-20 0,0-1 15,21 21-15,-21-21 0,21 0 16,0-42 15,0 0-15,0 0-16,0-21 0,21 20 0,0-20 15,0 0-15,-21-1 0,43 1 0,-22 21 16,0-21-16,0 20 0,0-20 16,1 21-16,20 0 0,-21 21 0,0-21 15,0 21-15,1 0 0,-1 0 0,0 0 16,0 0-16,-21 21 15,0 0 1,0 0-16,0 0 16,-21-21-16,0 21 0,21 1 0,-21-22 15,-1 21-15,1-21 0,0 0 16,0 21-16,0-21 16,0 0-1,-1 0-15,22 21 16,-21-21-16,21 21 0,0 0 15,0 1-15,0-1 0,0 0 0,0 0 16,0 0-16,0 0 0,0 1 0,0-1 16,0 0-16,21 0 15,-21 0-15,22 0 0,-1-21 0,-21 22 16,21-22-16,0 0 0,0 0 16,0 0-16,22 0 0,-22 0 0,0 0 15,21 0-15,-20 0 0,20 0 16,0-22-16,-21 22 0,22-21 0,-22 21 15,21-21-15,-21 0 0,1 21 0,-1-21 16,0 0-16,0-1 0,0 1 0,-21 0 16,0-21-16,0 21 15,0-1-15,0 1 0,0 0 0,0 0 16,-21 0-16,0 21 16,0 0-1,21 21-15,-21 0 0,21 0 16,-22 0-16,22 1 0,-21 20 15,21-21-15,-21 0 0,21 0 0,0 1 16,0-1-16,0 0 0,0 0 16,0 0-16,0 0 0,0 1 15,21-22-15,0 0 0,-21 21 0,22-21 16,-1 0-16,0 0 0,0 0 16,0 0-16,0 0 0,1 0 15,-1 0-15,0 0 0,21 0 0,-21-21 16,1 21-16,20-22 0</inkml:trace>
  <inkml:trace contextRef="#ctx0" brushRef="#br0" timeOffset="17472.65">6943 4064 0,'0'-63'15,"-22"63"-15,1-22 0,0 1 16,-21 21-16,21 0 0,-1 0 0,1 0 15,0 0-15,0 0 0,-21 0 16,20 21-16,1 1 0,-21-1 0,21 0 16,0 0-16,-1 21 0,-20-20 0,21 20 15,0-21-15,21 21 0,-21 1 0,21-22 16,-22 0-16,22 21 16,0-20-16,0-1 0,0 0 0,0 0 15,0 0-15,0 0 0,22-21 16,-1 0-16,0 0 0,0 0 15,21 0-15,-20 0 0,-1 0 16,0-21-16,0 0 0,21 0 0,-20 0 16,20 0-16,-21-1 0,0-20 0,22 21 15,-22-21-15,0-22 0,21 22 0,-21-22 16,1 1-16,-1-1 0,21 1 16,-21-1-16,0-20 0,1 20 0,-1 1 15,0-22-15,-21 21 0,0 22 0,0 0 16,0-1-16,0 1 0,0 21 15,0 0-15,0 42 16,-21 0-16,0 21 16,-1-20-16,1 41 0,0-21 0,21 22 15,-21-1-15,0-20 0,21 20 16,-21 1-16,21-1 0,0 1 0,0-1 16,0 1-16,0-22 0,0 22 0,0-22 15,0 0-15,21 1 0,0-22 16,0 0-16,0 0 0,0 0 0,22 0 15,-22-21-15,0 0 0,21 0 0,-20 0 16,20 0-16,-21 0 0,21 0 16,1-21-16,-22 0 0,0 21 0,21-21 15,-20 0-15,-1 0 0,0-1 16,0-20-16,-21 21 0</inkml:trace>
  <inkml:trace contextRef="#ctx0" brushRef="#br0" timeOffset="18452.93">1206 5884 0,'0'0'0,"-21"0"0,-42 0 16,63-21-1,-21 0-15,21 0 16,0 0-16,0 0 0,0-1 15,21 1-15,-21 0 0,42 0 16,-21 21-16,0 0 0,22-21 16,-22 21-16,21 0 0,-21 0 0,22 21 15,-1 0-15,-21 21 16,22-20-16,-22 20 0,0 0 0,0 1 16,0-1-16,-21 0 0,0 1 15,0-1-15,0 0 0,-21 1 0,-21 20 16,21-21-16,-22 1 0,-20-1 15,20 0-15,1 1 0,-21-22 0,20 21 16,1-21-16,0 1 0,20-1 16,-20 0-16,21 0 0,0-21 0,0 0 15,-1 0-15,1 0 0,0 0 16,21-21-16,0 0 0,0-22 0,0 22 16,0-21-16,0 21 0,0-22 15,0 1-15,0 0 0,0 21 0,0-22 16,21 22-16,0 0 0,1 0 15,-1 0-15,0 21 0,0 0 16,21 0-16,-20 0 0,-1 21 0,21 0 16,-21 0-16,0 0 0,1 0 15,-1 1-15,0 20 0,0-21 0,-21 0 16,0 22-16,0-22 0,0 0 16,0 0-16,0 21 0,21-20 0,-21-1 15,0 0-15,0 0 16,0 0-16,21-21 15,1 0 1,-1 0-16,-21-21 16,21 0-16,0 0 15,0 0-15</inkml:trace>
  <inkml:trace contextRef="#ctx0" brushRef="#br0" timeOffset="18616.84">1841 6287 0,'0'0'0,"22"0"0,-22-22 0,0 1 31</inkml:trace>
  <inkml:trace contextRef="#ctx0" brushRef="#br0" timeOffset="19904.75">2582 6583 0,'21'0'16,"-21"-21"-1,0 0 1,0-1-16,0 1 0,0 0 0,22 0 16,-22 0-16,0 0 0,0-1 15,0-20-15,21 0 0,0 21 16,0-22-16,-21 1 0,0 0 16,21-1-16,0-20 0,-21 20 0,22-20 15,-22 21-15,0-22 0,21 22 0,-21-1 16,0 1-16,0 0 0,0-1 15,0 22-15,0 0 0,0 42 32,0 0-32,0 22 0,-21-1 0,21 0 15,-22 1-15,22 20 16,0 1-16,0-1 0,0 1 0,0-1 0,-21 1 16,21-1-16,0 1 0,0-1 15,0 1-15,0-1 0,0-20 16,0-1-16,21 0 0,1-21 0,-22 22 15,21-22-15,0 0 0,0-21 16,0 21-16,0-21 0,1 0 0,-1 0 16,0 0-16,0-21 0,0 0 0,22 0 15,-22 0-15,0-1 0,21-20 16,-21 0-16,22 21 0,-22-43 0,21 22 16,-21-22-16,1 22 0,20-22 0,-21 1 15,-21-1-15,0 1 0,21-1 16,-21 1-16,0-1 0,0 1 15,0-1-15,0 22 0,0 0 16,0-1-16,-21 22 0,21 0 0,0 0 16,0 42-1,-21 21-15,21-20 0,0 20 16,0 21-16,-21-20 0,21 20 0,0 1 16,0-1-16,0 1 0,0-1 15,0 1-15,0-22 0,0 22 0,0-1 16,0-21-16,0 1 0,0-1 0,0 0 15,21 1-15,0-22 0,0 0 16,22 0-16,-22 0 0,21-21 16,0 0-16,1 0 0,-1 0 0,0 0 15,1 0-15,-1-21 0,0 0 16,1 0-16,-22 0 0,21-22 0,1 22 16,-22 0-16,0-21 0,0-1 0,0 22 15,-21-21-15,0 21 0,21-22 16,-21 22-16,0 0 0,0 0 0,22 21 15,-22-21-15,0 42 32,0 0-32,0 0 0,-22 0 15,22 22-15,-21-22 0,0 0 16,21 21-16,0-20 0,-21-1 16,21 0-16,-21 0 0,21 0 0,0 0 0,0 1 15,-21-1-15,21 0 16,0-42 15,0 0-31,0-1 0,0-20 16,0 21-16,21-21 0,-21 20 15,21-20-15,0 0 0,0-1 0,0 1 16,1 0-16,20 21 0,-21-1 0,21 1 16,1 0-16,-22 0 0,21 21 15,1 0-15,-22 0 0,21 21 16,-21-21-16,0 21 0,1 0 0,-1 1 15,-21 20-15,0-21 0,0 0 16,0 0-16,0 1 0,0-1 0,0 0 16,-21 21-16,21-21 0,-22-21 0,22 22 15,0-1-15,-21 0 0,0 0 16,21-42 31,0 0-47,0 0 0,21-1 0,0 1 15</inkml:trace>
  <inkml:trace contextRef="#ctx0" brushRef="#br0" timeOffset="20648.05">5016 6011 0,'0'0'0,"0"-21"0,0 0 15,0 0-15,0 0 0,-21 21 16,0 0-16,0 0 15,0 0-15,0 0 0,-1 21 0,1-21 16,-21 42-16,21-21 0,0 1 0,-1 20 16,1 0-16,0-21 0,0 22 15,21-1-15,-21 22 0,21-22 0,-21 0 16,21 1-16,0-1 0,0 0 0,0-21 16,0 22-16,0-22 0,21 0 15,0 0-15,0 0 0,21-21 16,-20 0-16,20 0 0,-21 0 0,21 0 15,1 0-15,-1-21 0,0 0 0,-20 0 16,20 0-16,0 0 0,1-22 16,-1 1-16,-21 0 0,21-1 0,-20 1 15,-1 0-15,21-1 0,-42-20 0,21 20 16,-21-20-16,21-1 0,-21 1 0,0 21 16,0-22-16,0 22 15,0-1-15,0 1 0,0 21 0,0 0 0,0 0 16,-21 21-16,0 0 15,21 21-15,0 21 0,-21-21 16,21 22-16,-21-1 0,21 0 0,-21 1 16,21-1-16,0 21 0,0-20 0,0-1 15,-22 0-15,22 1 0,-21-1 16,21 0-16,-21 1 0,21-22 0,0 21 16,0 1-16,0-22 0,0 0 0,-21 0 15,21 0-15,0 0 0,0 1 16,-21-22-16,21-22 31,0 1-31,21 0 16,0 0-16,-21-21 0,21 20 15,0-20-15,1 21 0,20-21 0,-21-1 16,0 22-16,22 0 0,-22 0 0,0 0 16,21 21-16,-21 0 0,1 0 15,-1 0-15,0 0 0,0 21 16,-21 0-16,0 0 0,0 0 0,0 0 15,0 1-15,0-1 0,0 42 16,0-42-16,0 1 16,0-1-16,0 0 0,0 0 0,-21 0 0,21 0 15,-21 1-15,21-1 16,21-21 15,0-21-31,0-1 16,0 1-16,1 0 0,-1 0 0</inkml:trace>
  <inkml:trace contextRef="#ctx0" brushRef="#br0" timeOffset="21048.09">6011 6160 0,'-21'0'0,"0"0"0,0 0 16,21 21-16,-21-21 0,-1 0 15,44 0 32,-1 0-47,0 0 0,0-21 16,0 21-16,0 0 0,1-22 0,-1 1 15,0 21-15,0-21 0,-21 0 0,21 21 16,-21-21-16,21 21 0,-21-21 0,0-1 16,-21 22-1,0 0-15,0 0 0,0 0 16,0 22-16,-1-22 0,-20 21 0,21 0 15,0 21-15,0-21 0,-1 1 16,1-1-16,0 21 0,0-21 16,21 0-16,0 22 0,0-22 0,0 0 15,0 0-15,0 0 0,0 1 0,0-1 16,21 0-16,0-21 16,0 0-16,1 0 0,-1 0 15,0 0-15,0 0 0,0 0 0,0 0 16,1 0-16,-1 0 0,0-21 0,0 0 15,0 21-15,22-22 0,-22 1 16,0 21-16</inkml:trace>
  <inkml:trace contextRef="#ctx0" brushRef="#br0" timeOffset="22136.98">6498 6117 0,'0'0'0,"0"-21"16,0-21-16,0 21 15,0-1-15,-21 22 16,0 0-1,0 0-15,-1 22 0,22-1 16,-21-21-16,0 21 0,21 21 0,-21-21 16,21 1-16,0-1 0,0 0 0,-21 21 15,21-21-15,0 1 0,0-1 16,0 21-16,0-21 0,0 0 0,0 1 16,0-1-16,21 0 0,0-21 15,0 0-15,0 0 16,22 0-16,-22 0 0,0 0 15,0 0-15,22-21 0,-22 0 0,0-1 16,21 1-16,-21 0 0,1 0 0,-1 0 16,0 0-16,0-22 0,0 1 15,0 0-15,1-1 0,-22 1 0,21 0 16,0-1-16,-21-20 0,0 20 0,0 1 16,21 0-16,-21-1 0,21 1 0,-21 21 15,0 0-15,0 0 0,0-1 16,0 44-1,0-1-15,0 0 16,-21 21-16,0 1 0,21-22 16,-21 21-16,21 0 0,-21 1 15,21-1-15,-22 0 0,1 1 0,21-22 16,-21 21-16,0 1 0,0-22 0,0 21 16,21-21-16,-22 22 0,1-22 15,21 0-15,0 0 0,-21 0 0,0 0 16,21-42 15,21 21-15,0-21-16,0 0 0,1 0 0,-1-22 15,0 22-15,21 0 0,-21-21 0,22 21 16,-1-1-16,-21 1 0,22 0 16,-1 0-16,0 21 0,-21 0 15,22-21-15,-22 21 0,0 0 0,0 0 16,-21 21-1,0 0-15,-21 0 16,0 0-16,0-21 16,0 22-16,-1-22 0,1 0 0,0 21 15,0-21-15,0 0 0,0 0 0,-1 0 16,1 0 0,21 21-16,-21-21 0,0 0 15,21 21 1,-21-21-16,0 21 0,21 0 0,0 1 15,-22-22-15,22 21 16,-21 0-16,21 0 0,0 0 0,0 0 16,0 1-16,0-1 0,21 0 15,1-21-15,-1 0 0,0 21 16,0-21-16,21 0 0,-20 0 16,20 0-16,0 0 0,-21 0 0,22 0 15,-1 0-15,0-21 0,22 21 0,-22 0 16,1-21-16,-1 21 0,0-21 0,-21 21 15,22-22-15,-22 22 16,0-21-16,-21 0 0,0 0 0,0 0 16,0 0-16,0-1 0,0 1 0,0 0 15,0 0-15,-21 21 16,0 0-16,0 0 16,-1 21-16,1 0 0,21 0 15,-21-21-15,21 22 0,-21-1 0,0 0 16,21 0-16,0 0 0,0 0 0,0 1 15,0-1-15,0 0 16,0 0-16,0 0 16,21-21-16,0 0 0,0 0 15,0 0-15,1 0 0,-1 0 16,0 0-16,0 0 16,0 0-16,0-21 0,1 0 0,-1 21 15,0-21-15,0 21 0,0-21 0,0 21 16</inkml:trace>
  <inkml:trace contextRef="#ctx0" brushRef="#br0" timeOffset="22712.82">8170 6096 0,'0'0'16,"21"-21"-16,-21 0 0,0 0 0,-21 21 16,0 0-16,0 0 15,0 0-15,0 0 16,-1 21-16,1 0 0,0-21 15,-21 21-15,21 21 0,-1-20 0,1-1 16,0 0-16,0 0 0,0 21 0,21-20 16,-21-1-16,21 0 0,-22 21 15,22-21-15,0 1 0,0-1 0,0 0 16,0 0-16,22-21 16,-1 0-16,0 0 0,0 0 0,0 0 15,0 0-15,1 0 0,-1 0 16,0-21-16,0 0 0,0 0 0,0-1 15,1 1-15,-1 0 0,0-21 0,0 21 16,0-22-16,0 1 0,1 0 16,-1-22-16,0 22 0,-21-22 0,21 1 15,0-1-15,0 1 0,-21-1 16,0 1-16,22 20 0,-22 1 0,21 0 16,-21 21-16,0-1 0,0 1 0,0 0 15,-21 21 1,-1 21-16,22 0 15,-21 22-15,0-22 0,0 21 0,21 1 16,-21 20-16,21-21 0,-21 1 0,21 20 16,0-20-16,0-1 0,0 21 15,0-20-15,0-1 0,0 0 0,0-20 16,0 20-16,0 0 0,0-21 0,0 1 16,21-1-16,0 0 0,0 0 15,0 0-15,0 0 0,1-21 0,-1 0 16,0 0-16,0 0 0,0 0 15,0 0-15,1 0 0,-1 0 0,0 0 16,0-21-16,0 21 0,0-21 0,1 0 16,-22 0-16,21 0 0,-21-1 15,21-20-15,-21 21 0,0 0 0</inkml:trace>
  <inkml:trace contextRef="#ctx0" brushRef="#br0" timeOffset="25873.09">10223 3535 0,'22'0'0,"-22"-21"15,21 0 1,0 21 0,-21-22-1,21 22-15,-21-21 16,21 21-16,0-21 0,-21 0 16,22 0-16,-1 21 15,-21-21-15,21 21 0,-21-22 0,21 1 16,-21 0-16,21 21 0,-21-21 15,0 0-15,0 0 16,0-1 0,0 1-1,-21 21 1,0 0-16,0 0 0,0 0 16,-1 0-16,1 21 15,-21 1-15,21-1 0,-22 0 0,22 0 16,-21 21-16,0-20 0,-22 20 0,22 0 15,-1 1-15,-20-1 0,21 21 16,-1-20-16,1-1 0,0 22 0,-1-1 16,1 1-16,21-1 0,-22 1 0,22 20 15,0-20-15,0-1 0,21 1 0,0-1 16,0 1-16,0-22 0,0 22 16,21-22-16,21 0 0,-20 1 0,20-1 15,0 0-15,1-21 0,-1 22 0,21-22 16,-20 0-16,20 0 0,1 0 15,-22 1-15,22-22 0,-1 0 16,-21 0-16,1 0 0,-1 0 0,0 0 16,1 0-16,-1 0 0,-21-22 0,0 22 15,1-21-15,-1 0 0,0 0 0,0 0 16,0 0-16,0-1 0,1 1 16,-1-21-16,-21 21 0,21-22 0,0 22 15</inkml:trace>
  <inkml:trace contextRef="#ctx0" brushRef="#br0" timeOffset="27352.25">11303 3852 0,'0'0'16,"0"-21"-16,0 0 0,0 0 0,0 0 0,0 0 16,0-1-16,0 1 0,0 0 15,0 0-15,0 0 0,-21 0 16,21-1-16,-21 22 16,-1 0-16,1 0 0,0 0 15,0 0-15,-21 0 16,20 22-16,1 20 0,0-21 0,0 21 15,0-20-15,0 20 0,-22 0 0,22 1 16,0 20-16,0-21 0,0 22 0,-1-1 16,1-20-16,21-1 0,0 22 15,0-22-15,0-21 0,0 21 0,0 1 16,0-22-16,0 0 0,21 0 0,1 0 16,-1 1-16,0-22 0,21 0 0,-21 0 15,1 0-15,20 0 0,-21 0 16,21 0-16,1 0 0,-22-22 15,21 1-15,-21 0 0,22 0 0,-1 0 16,-21-22-16,0 22 0,22-21 0,-22 0 16,0 20-16,-21-20 0,21 0 15,-21-1-15,21 1 0,-21 0 0,22 21 16,-22-1-16,0 1 0,0 42 31,0 1-31,-22-1 16,1 0-16,21 21 0,-21 1 0,21-1 15,0-21-15,0 21 0,0 1 0,-21-22 16,21 21-16,0-21 0,0 22 0,0-22 16,21 0-16,-21 0 15,21 0-15,0-21 0,22 22 0,-22-22 16,0 0-16,21 0 0,-20 0 0,20 0 16,0 0-16,-21 0 0,22 0 0,-1-22 15,-21 22-15,22-21 0,-1 0 16,-21 0-16,0 0 0,22 0 0,-22-22 15,0 22-15,-21-21 0,0-1 0,0 1 16,0 0-16,0-1 0,0 1 0,-21 0 16,0-1-16,-1 1 0,-20 21 15,21 21-15,-21-21 0,-1 21 16,22 0-16,-21 0 0,-1 0 0,22 0 0,-21 21 16,21 0-16,0 0 0,-1 0 15,1 22-15,21-22 0,0 0 16,0 0-16,0 0 0,0 1 0,0-1 15,0 0-15,21-21 0,1 21 0,20-21 16,-21 0-16,0 0 0,0 0 0,22 0 16,-22 0-16,21 0 0,1 0 15,-22-21-15,21 0 0,0 21 0,1-21 16,-22-1-16,21 1 0,1 0 0,-1 0 16,-21 21-16,21-21 0,-20 0 15,20 21-15,-21 0 0,0 0 0,0 0 16,1 0-16,-22 21 0,0 0 15,0 21-15,0-21 0,0 1 16,0 20-16,0-21 0,0 21 16,0 1-16,0-22 0,0 0 0,0 21 15,0-20-15,0-1 0,0 0 0,0 0 16,0 0-16,0 0 0,-22-21 16,22 22-16,-21-22 31,21-22-16,0 1-15,0 0 0,0 0 16,0-21-16,0 20 0,0 1 16,21-21-16,1 0 0,-1-1 15,0 22-15,0-21 0,0-1 0,22 22 16,-22 0-16,21-21 0,-21 42 0,22-21 16,-22 21-16,21 0 0,-21 0 15,0 21-15,22 0 0,-22 0 0,0 0 16,0 0-16,0 22 0,1-22 0,-22 0 15,0 21-15,0-20 0,0-1 0,0 21 16,0-21-16,0 0 0,0 1 16,-22-22-16,22 21 0,-21 0 0,0-21 15,21 21-15,-21-21 0,0 0 16,0 0-16,21-21 31,0 0-31,21 0 16,0-1-16,0-20 0,0 21 0,22-21 15,-1-1-15,-21 1 0,21 0 0,22-1 16,-22 1-16,1 21 0,20 0 0,-21-1 16,22 1-16,-22 21 0,1 0 15,-1 21-15,-21 1 0,21-1 0,-42 0 16,22 21-16,-22-21 0,0 22 0,0-1 16,0-21-16,0 22 0,0-22 0,0 21 15,-22-21-15,1 22 16,21-22-16,-21 0 0,0 0 0,21 0 15,-21 0-15,21 1 0,-21-22 16,21 21-16,21-21 31,0 0-31,0 0 0,0-21 16,0-1-16,1 1 0,-1 0 0</inkml:trace>
  <inkml:trace contextRef="#ctx0" brushRef="#br0" timeOffset="27689.06">13949 3979 0,'0'0'0,"0"-63"16,0 42 0,0 0-16,-21 42 15,21 0-15,-22 0 16,1 0-16,21 22 0,0-22 0,0 21 16,-21 0-16,21 1 0,-21 20 15,21-20-15,-21-1 0,21 21 0,0-20 16,0-1-16,-21 22 0,21-22 0,0 21 15,0 1-15,0-1 0,0 1 0,0-1 16,0 1-16,0-1 0,0 1 0,0-1 16,0-20-16,0 20 0,0-20 15,0-1-15,0 0 0,-22 1 0,22-22 16,0 21-16,0-21 0,0 0 16,0 1-16,-21-22 0,0 0 15,21-22 1,0 1-16,0 0 0,0-21 15,0 21-15,21-22 0,0 1 0,1 0 16,-1-1-16,-21-20 0,21 20 16,0-20-16</inkml:trace>
  <inkml:trace contextRef="#ctx0" brushRef="#br0" timeOffset="27988.4">13970 4212 0,'0'0'0,"0"-148"15,0 106-15,21-1 0,0 1 16,0 21-16,1-21 0,-1 20 15,0 1-15,0 0 0,21 21 16,-20-21-16,20 21 0,0 0 0,1 0 16,-22 0-16,21 0 0,0 21 0,-20 0 15,-1 0-15,0 22 0,0-22 16,0 21-16,-21 1 0,0-1 0,0 0 16,0-21-16,-21 22 0,0-1 0,0 0 15,-22-20-15,1 20 0,0-21 0,-1 0 16,1 22-16,0-22 0,-1-21 0,1 21 15,0 0-15,-1-21 16,22 0-16,0 21 0,0-21 0,0 0 16,0 0-16,21-21 15,0 0-15,21 0 16,0 0-16,0-22 0,21 22 16,-20-21-16,20 21 0</inkml:trace>
  <inkml:trace contextRef="#ctx0" brushRef="#br0" timeOffset="28708">14817 3493 0,'0'0'0,"21"-22"0,-21 1 0,0 0 15,0 0-15,-21 42 32,21 0-32,0 0 15,-22 1-15,1 20 0,21-21 0,-21 21 16,21 1-16,0-1 0,0 22 15,-21-22-15,21 21 0,-21-20 0,21 20 16,-21-20-16,21-1 0,0 21 0,0-20 16,0-22-16,0 21 0,0 1 0,0-22 15,0 0-15,0 0 0,0 0 16,21-21-16,0 0 16,0 0-16,0 0 0,0-21 15,1 0-15,-1 0 0,0 0 16,0-1-16,0 1 0,0 0 15,22-21-15,-22 21 0,0-22 0,0 22 16,0-21-16,1 21 0,-1-1 0,-21 1 16,21 0-16,-21 42 15,0 0 1,0 1-16,0 20 16,0-21-16,0 0 0,0 22 0,0-22 15,0 0-15,0 21 0,0-21 0,0 1 16,0-1-16,0 0 0,0 0 0,21 0 15,0-21-15,0 21 0,1 1 16,-1-22-16,21 0 0,-21 0 16,22 0-16,-1 0 0,0 0 0,1 0 15,-22 0-15,21-22 0,0 1 0,1 0 16,-22 0-16,21 0 0,-21 0 16,22-22-16,-22 22 0,0-21 0,0-1 15,0 1-15,-21 0 0,0 21 0,0-22 16,0 22-16,0 0 0,0 0 15,-21 21-15,0 0 0,0 0 16,0 0-16,0 21 0,-22 0 0,22 0 16,0 0-16,0 22 0,0-22 0,21 21 15,0-21-15,0 22 0,0-22 0,0 0 16,0 21-16,0-20 16,21-1-16,0 0 0,0-21 0,0 21 15,0 0-15,22-21 0,-22 0 0,0 0 16,21 0-16,-20 0 0,20 0 0,-21 0 15,0-21-15,22 0 0,-22 0 0,0 21 16,0-21-16,-21-1 0,0 1 16,21-21-16,-21 21 0,0 0 0,0-22 15,0 22-15,0 0 0</inkml:trace>
  <inkml:trace contextRef="#ctx0" brushRef="#br0" timeOffset="28884.91">15346 3641 0,'0'0'0,"-21"0"16,-22-21-16,22 21 15,21-22-15,21 22 47,0 0-47,1 0 0,-1 0 0</inkml:trace>
  <inkml:trace contextRef="#ctx0" brushRef="#br0" timeOffset="30644.37">17208 4085 0,'0'0'0,"22"0"31,-1 0-31,-21-21 0,21 0 0,-21 0 16,42 0-16,-21-1 0,1 1 0,-1-21 15,21 21-15,-21-22 0,0 1 16,22 0-16,-1-1 0,-21 1 16,0-21-16,22-1 0,-22 1 0,0-22 15,0 21-15,0-20 0,-21 20 0,22 1 16,-22-1-16,0 1 0,0-1 16,0 22-16,0 0 0,-22 20 0,1-20 15,0 42-15,0-21 0,0 21 0,0 0 16,-1 0-16,1 21 0,0 0 15,0 22-15,0-1 0,0 0 16,-1 1-16,1 20 0,21 1 0,-21-1 16,21 22-16,0-22 0,0 1 15,0 20-15,0-20 0,0-1 0,0-20 16,0 20-16,21-20 0,0-1 0,1 0 16,-1 1-16,21-22 0,-21 21 0,0-21 15,1 0-15,20-21 0,-21 0 16,0 0-16,0 0 0,22 0 0,-22 0 15,21 0-15,-21-21 0,1 0 0,20 0 16,-21 0-16,0-22 0,22 22 16,-22-21-16,0 21 0,0-22 15,0 1-15,0 0 0,1 21 0,-22-22 0,0 22 16,0 0-16,0 0 0,0 0 16,0 42-1,0 0-15,-22 0 0,1 0 16,21 0-16,0 1 0,-21 20 0,21-21 15,0 21-15,0-20 0,0-1 16,0 0-16,0 21 0,0-21 0,21-21 16,0 22-16,1-1 0,-1 0 0,0-21 15,21 0-15,-21 0 0,22 0 0,-22 0 16,21 0-16,-21 0 0,22 0 16,-1-21-16,-21 21 0,0-21 0,22-1 15,-22 1-15,0 0 0,0 0 0,0 0 16,1-22-16,-22 22 0,0-21 15,21 21-15,-21 0 0,0-1 16,0 1-16,0 42 31,0 1-31,0-1 0,-21 0 16,-1 0-16,22 0 0,0 0 0,-21 22 16,21-22-16,-21 0 0,21 0 0,-21 0 15,21 1-15,0-1 0,0 0 16,0-42 31,0 0-47,21-1 0,0 1 15,-21 0-15,21 0 0,1 0 16,-1 0-16,-21-22 0,21 1 0,0 21 16,21-22-16,-20 22 0,-1 0 0,0 0 15,0 0-15,0 21 0,0 0 16,1 0-16,-1 0 15,-21 21-15,0 0 0,0 0 0,21 22 16,-21-22-16,0 0 0,21 21 0,-21-21 16,0 1-16,0-1 0,0 21 15,0-21-15,0 0 0,0 1 0,0-1 16,0 0-16,0 0 16,21-21 15,-21-21-31,21 0 15,-21 0-15,22 21 0,-1-22 0,-21-20 16,21 21-16,0 0 0,21-22 16,-20 22-16,20-21 0,-21 0 0,21 20 15,-20 1-15,20-21 0,-21 42 0,21-21 16,-20 21-16,-1 0 0,0 0 0,21 0 16,-21 0-16,-21 21 0,22 0 15,-22 0-15,0 0 0,0 1 16,0 20-16,0-21 0,0 0 0,0 0 15,-22 1-15,22-1 16,0 0-16,0 0 0,0 0 0,0 0 16,0 1-16,0-1 0,22 0 0,-1 0 15,0 0-15,0-21 0,0 21 0,0-21 16,1 0-16,-1 0 0,21 0 16,-21 0-16,22 0 0,-22 0 0,21 0 15,-21 0-15,22-21 0,-22 0 0,21 21 16,-21-21-16,0 0 0,22 0 0,-22-22 15,0 22-15,0-21 16,-21-1-16,21 22 0,1-21 0,-1-43 16,0 64-16,-21-21 0,0 21 15,0-1-15,-21 22 16,0 0-16,-1 22 16,1-1-16,0 0 0,0 0 0,0 21 15,0-20-15,21 20 0,0-21 0,0 21 16,0-20-16,0-1 0,0 21 15,0-21-15,0 0 0,0 1 0,21-1 16,0-21-16,0 21 0,0 0 0,0-21 16,22 0-16,-22 0 0,21 0 0,-21 0 15,22 0-15,-22 0 0,0 0 16,21-21-16,-20 0 0,-1 21 16,0-21-16,0-1 0,0 1 0,0-21 15,1 21-15,-22-22 0,0 1 0,0 0 16,0-1-16,0 1 0</inkml:trace>
  <inkml:trace contextRef="#ctx0" brushRef="#br0" timeOffset="30956.06">19537 2900 0,'0'0'0,"-21"0"16,-22 21-16,22-21 0,0 0 0,0 21 15,21 0 1,-21-21 47,-1 0-48,22 22 63,-21-22-78</inkml:trace>
  <inkml:trace contextRef="#ctx0" brushRef="#br0" timeOffset="31228.9">17441 3408 0,'0'0'0,"-42"21"0,0-21 0,-1 21 0,22-21 16,0 0-16,0 0 16,21 21-16,21-21 15,0 0-15,0 0 0,22 0 0,-1 0 16,0 0-16,22 0 0,-22-21 15,22 21-15,-22 0 0,21-21 0,-20 21 16,-1 0-16,0-21 0,1 21 0,-1 0 16,-21-21-16,0 21 0,22-21 15,-22 21-15,0-22 0,0 22 0,0-21 16,22 0-16,-22 0 0,21 21 0</inkml:trace>
  <inkml:trace contextRef="#ctx0" brushRef="#br0" timeOffset="31680.7">20701 2455 0,'0'0'0,"0"-21"0,0 0 16,21 21-16,0 0 0,0 0 16,1 0-16,20 0 15,-21 21-15,21 0 0,1 1 0,-1-1 16,0 21-16,22-21 0,-22 22 16,1-1-16,-1 21 0,0-20 0,1-1 15,-22 22-15,21-1 0,-21 1 0,-21 20 16,0-20-16,0 20 0,0 1 0,0 0 15,0-1-15,-21 1 0,0-21 16,-21 20-16,20-20 0,-20 20 0,0-20 16,-1-1-16,1 1 0,0-1 0,-22-20 15,22 20-15,-22-20 0,22-1 16,-21 0-16,-107 64 16,128-85-16,21 0 15,0-21-15,-1 22 0,1-22 16,21-22 15,0 1-31,0 0 0</inkml:trace>
  <inkml:trace contextRef="#ctx0" brushRef="#br0" timeOffset="50724.3">10604 5503 0,'22'0'15,"-1"0"1,0 0-16,-21-21 16,21 21-16,0-21 31,0 0-31,1 21 16,-1-21-16,-21 0 15,21 21 1,-42 0 15,0 0-31,-1 0 0,1 0 16,0 0-16,0 0 0,0 0 0,0 21 15,-1-21-15,1 21 0,0 0 16,0-21-16,0 21 0,-22 0 0,22 22 16,0-22-16,0 0 0,-21 21 0,20 1 15,1-1-15,-21 0 0,0 1 16,20-1-16,-20 0 0,21 22 15,0-22-15,0 1 0,-22-1 0,22 0 16,21 1-16,-21-1 0,21 0 0,-21 1 16,21-1-16,0 0 0,0 1 15,0-1-15,0 0 0,21-21 0,0 22 16,0-1-16,0-21 0,1 0 0,-1 1 16,0-1-16,0 0 0,0 0 15,0 0-15,22-21 0,-22 21 0,0-21 16,0 0-16,0 22 0,1-22 0,-1 0 15,0 0-15,0 0 32,0 0-32,0 0 31,1 0-31,-22-22 16,21 22 15,-21-21 16,21 21-32,-21-21 17,0 0 61,0 0-77</inkml:trace>
  <inkml:trace contextRef="#ctx0" brushRef="#br0" timeOffset="56796.37">7726 7684 0,'0'-22'0,"-21"22"15,21-21 1,0 0 0,0 42 30,0 0-46,-22 1 16,22-1-16,0 0 0,0 0 0,0 0 16,0 22-16,-21-22 0,21 21 0,-21-21 15,21 0-15,-21 22 0,21-22 16,0 21-16,-21-21 0,21 1 0,-21-1 16,21 0-16,0 0 0,0 0 15,21-42 32,0 0-47</inkml:trace>
  <inkml:trace contextRef="#ctx0" brushRef="#br0" timeOffset="57160.16">8361 7578 0,'-43'0'0,"43"21"16,-21 0-16,0 0 0,21 0 16,-21 1-16,0-1 0,0 21 15,-1-21-15,1 22 0,0-1 0,0 0 16,0 1-16,-22-1 0,1 0 0,0 22 15,-1-1-15,1-20 0,21 20 0,-21 1 16,-1-22-16,1 21 0,0-20 16,20-1-16,1 0 0,-21-20 0,21 20 15,21 0-15,-21-21 0,21 1 0,-22-1 16,22 0-16,-21 0 0,21 0 16,21-21 15,1-21-31,-1 0 15,0 0-15,0 0 0</inkml:trace>
  <inkml:trace contextRef="#ctx0" brushRef="#br0" timeOffset="57471.98">8382 8149 0,'0'21'15,"-21"1"-15,21-1 16,0 0-16,0 0 0,-21 0 0,21 0 16,0 22-16,0-22 0,-22 0 15,22 21-15,-21-20 0,21-1 0,-21 0 16,21 0-16,0 21 0,0-20 0,-21-1 15,21 0-15,0 0 16,0-42 31,0 0-47</inkml:trace>
  <inkml:trace contextRef="#ctx0" brushRef="#br0" timeOffset="57945.71">8636 8170 0,'0'0'16,"0"22"15,0-1-15,0 0-16,0 0 0,0 0 15,0 0-15,0 22 0,-21-22 16,21 0-16,-21 0 0,21 0 0,-22 22 16,22-22-16,0 0 0,0 0 0,0 0 15,0 1-15,0-1 0,0 0 16,22-21-16,-1 0 0,0 0 16,0 0-16,0 0 15,0 0-15,1-21 0,-1 21 16,0-21-16,0-1 0,0 1 15,0 0-15,1 0 0,-22 0 0,0-22 16,21 22-16,-21 0 0,0-21 0,0 21 16,0-22-16,0 22 0,0 0 15,-21 0-15,-1 0 0,1-1 16,0 22-16,0 0 0,0 0 0,0 0 16,-1 0-16,1 0 0,0 0 0,0 0 15,0 0-15,0 0 0,-1 0 16,1 22-16,21-1 15,-21-21 1,21 21-16,-21-21 16,21 21-16</inkml:trace>
  <inkml:trace contextRef="#ctx0" brushRef="#br0" timeOffset="59751.9">7112 8890 0,'0'21'47,"0"0"-31,0 1 0,0-1-16,0 0 15,21-21-15,-21 21 0,21-21 16,-21 21-16,21-21 0,1 0 15,-1 21-15,0-21 16,0 0-16,0 0 16,0 0-16,1 0 0,-1 0 15,0-21-15,0 21 0,0 0 0,0-21 16,1 21-16,-1 0 0,0 0 16,0-21-16,0 0 0,0 21 15,1 0-15,-1 0 0,0 0 16,0-21-16,0 21 0,0 0 15,1 0-15,-1 0 16,0 0-16,0 0 16,0 21-16,0-21 0,1 0 15,-22 21-15,21-21 0,0 0 16,0 0-16,0 0 0,0 0 16,1 0-16,-1 0 15,0 0-15,0 0 0,0 0 16,0 0-16,1 0 0,-22-21 0,21 21 15,0 0-15,-21-21 0,21 21 16,0 0-16,0 0 16,-21-22-16,22 22 0,-1 0 15,-21-21-15,21 21 0,0 0 0,0 0 16,0 0 0,1 0-16,-22 21 0,21-21 0,-21 22 15,21-22-15,0 0 0,-21 21 16,21-21-16,0 21 15,1-21-15,-1 0 16,0 0-16,0 0 0,0-21 16,0 21-16,1-21 0,-1-1 15,0 1-15,0 0 16,0 21-16,0-21 16,1 21-16,-1 0 0,0 0 0,0 0 15,0 0-15,0 0 16,1 21-1,-1 0-15,0 0 16,-21 1-16,21-22 16,0 0-16,-21 21 0,21-21 15,1 0-15,-1 0 0,0 0 16,0 0 0,-21-21-16</inkml:trace>
  <inkml:trace contextRef="#ctx0" brushRef="#br0" timeOffset="62197.95">3365 8107 0,'0'21'31,"-21"0"-31,21 0 0,0 1 16,-21-1-16,21 21 0,-21-21 16,21 22-16,-21-22 0,21 0 0,0 21 15,0-21-15,-21 1 0,21-1 16,0 0-16,-22 0 0,22 0 0,0 0 15,0 1-15</inkml:trace>
  <inkml:trace contextRef="#ctx0" brushRef="#br0" timeOffset="62364.85">3344 8107 0,'0'-21'0,"0"42"0,0-63 0,0 20 0,-21 1 16,21 0-16,-21 0 16,21 42 15,0 0-31,21-21 0,0 21 16,0-21-16,-21 22 0</inkml:trace>
  <inkml:trace contextRef="#ctx0" brushRef="#br0" timeOffset="62800.29">3916 8107 0,'21'42'16,"-21"-21"0,0 1-16,0-1 0,0 0 0,0 0 15,0 0-15,0 0 0,0 1 0,-21-1 16,21 0-16,0 0 0,0 0 15,0 0-15,0 1 0,-21-1 16,21 0-16,0 0 16,-22-21-16,22-21 31,0 0-31,0 0 0,0-1 16,0 1-16,22 0 15,-22 0-15,21-21 0,0 20 0,0-20 16,-21 21-16,21 0 0,0 21 0,1-21 15,-1 21-15,0 0 16,0 21-16,-21 0 16,21 0-16,-21 0 0,0 22 0,0-22 15,0 0-15,0 0 0,0 0 16,0 0-16,0 1 0,0-1 0,0 0 16,0 0-16,0 0 15,21-21 1,1 0-16,-1 0 15,0-21-15,-21 0 0,21 0 16,0 0-16,0-1 0</inkml:trace>
  <inkml:trace contextRef="#ctx0" brushRef="#br0" timeOffset="63036.5">4614 7811 0,'0'0'15,"21"-22"-15,-21 1 0,0 0 0,22 21 0,-22 21 31,0 22-15,0-22-16,0 21 0,0 0 0,0 1 16,-22-1-16,1 0 0,21 1 15,-21 20-15,21-20 0,0-1 16,-21 0-16,21 1 0,0-22 0,-21 21 16,21-21-16,0 0 0,0 1 0,0-1 15,0 0-15,21-21 16,0 0-1,-21-21-15</inkml:trace>
  <inkml:trace contextRef="#ctx0" brushRef="#br0" timeOffset="63212.4">4466 8234 0,'0'-21'16,"0"0"-16,0-1 0,21 22 15,0 0-15,1-21 0,-1 21 16,21-21-16,0 21 0,-20 0 0,20-21 16,0 0-16,1 21 0,-1-21 0,-21 21 15,21 0-15,-20-22 0,-1 22 0</inkml:trace>
  <inkml:trace contextRef="#ctx0" brushRef="#br0" timeOffset="63788.99">5821 8297 0,'0'0'0,"21"-21"0,0-21 16,-21 21-16,0 0 0,21-1 15,-21 1-15,21 0 0,-21 0 0,0 0 16,0 0-16,0-22 0,0 22 16,0 0-16,-21 0 0,0 0 0,0-1 15,0 1-15,0 21 0,-1 0 0,1 0 16,0 0-16,0 0 0,0 0 16,0 21-16,-1 1 0,1-1 0,0 21 15,0 0-15,0-20 0,0 20 0,21 0 16,0 1-16,0-22 0,-22 21 15,22-21-15,0 0 0,0 1 0,0-1 16,0 0-16,22 0 0,-1-21 16,0 0-16,0 0 15,0 0-15,0 0 0,1 0 0,-1 0 16,0-21-16,-21 0 0,21 21 16,0-21-16,0-1 0,-21-20 0,22 21 15,-1 0-15,-21-22 0,0 22 16,21-21-16,-21 21 0,21 0 0,-21-1 15,0 1-15,0 0 0,21 42 16,-21 0 0,0 1-16,21-1 0,-21 0 0,0 21 15,0-21-15,0 22 0,22-22 0,-22 0 16,21 21-16,-21-20 0,0-1 0,21 0 16,-21 0-16,21-21 0,0 21 15,0-21-15,1 21 0,-1-21 16,0 0-16,0 0 15,0 0-15,0-21 0</inkml:trace>
  <inkml:trace contextRef="#ctx0" brushRef="#br0" timeOffset="64040.84">6498 8022 0,'21'-21'31,"0"21"-15,1 0-16,-1 0 0,-21-21 16,21 21-16,0 0 0,0 0 15,0 0-15,1 0 0,-1 0 16,-21 21-1</inkml:trace>
  <inkml:trace contextRef="#ctx0" brushRef="#br0" timeOffset="64184.76">6456 8192 0,'0'0'0,"0"21"31,21-21-31,0 0 16,0 0-16,0 0 0,1 0 15,-1 0-15,0 0 0,0 0 16,0-21-16,0-1 16</inkml:trace>
  <inkml:trace contextRef="#ctx0" brushRef="#br0" timeOffset="76052.13">11663 5757 0,'0'0'0,"0"-21"16,21 0-1,-21 0 1,0 0-16,0 0 0,21 21 15,0-22-15,-21 1 0,0 0 0,21 0 16,1 0-16,-22 0 0,0-1 16,0 1-16,0 0 31,0 42-15,0 0-16,0 1 15,0 20-15,-22 0 0,22 1 0,-21 20 16,0 1-16,21-22 0,-21 21 0,0-20 15,21 20-15,-21-20 0,-1-1 16,22 0-16,-21 1 0,0-1 16,21-21-16,-21 21 0,21 1 0,0-22 15,-21 0-15,21 0 0,-21 0 0,21 1 16,-22-1-16,22 0 0,0 0 16,0-42 15,0 0-31,0 0 0,0-1 15,0 1-15,0 0 0,0 0 16,0-21-16,0 20 0</inkml:trace>
  <inkml:trace contextRef="#ctx0" brushRef="#br0" timeOffset="77401.67">11493 5906 0,'0'-22'0,"0"44"0,0-65 0,0 22 16,-21 0-16,21 0 0,0 0 15,0-1-15,0-20 0,0 21 0,0 0 16,21 0-16,1-1 0,-1-20 0,21 21 16,-21 21-16,22-21 0,-1 0 15,0-1-15,1 22 0,20 0 0,-21 0 16,1 0-16,-1 0 0,0 22 0,1-1 16,-22 0-16,0 21 0,0 1 15,-21-22-15,0 21 0,0 0 16,0 1-16,-21-1 0,-21-21 0,21 22 15,-22-22-15,22 21 0,-21-21 0,21 0 16,-22 1-16,1-1 0,21-21 16,0 21-16,-1-21 0,-20 0 0,21 0 15,0 0-15,0 0 0,-1 0 16,22-21 0,0 0-1,0 42 16,22 0-31,-1 0 16,-21 0-16,21 0 0,0 1 0,0 20 16,0-21-16,-21 0 0,22 0 0,-1 22 15,0-22-15,0 0 0,0 0 16,22 0-16,-22 1 0,0-22 0,21 21 16,1-21-16,-22 0 0,21 0 0,0 0 15,-20 0-15,20 0 0,0 0 0,-21 0 16,22-21-16,-22 21 0,0-22 15,0 1-15,22 0 0,-22 0 0,0 0 16,0 0-16,-21-22 0,21 22 0,0 0 16,-21-21-16,22 20 0,-22 1 0,0-21 15,0 21-15,21 0 0,-21-1 16,0 1-16,0 0 16,0 42-1,0 0-15,0 1 16,0-1-16,0 0 0,0 0 15,0 0-15,0 0 0,0 1 0,0 20 16,0-21-16,0 0 0,0 0 16,0 1-16,0-1 0,21-21 0,-21 21 15,21-21-15,0 0 16,0 0-16,1 0 0,-1 0 16,0 0-16,0 0 0,0-21 0,0 0 15,1 21-15,-1-22 0,0 1 16,0 0-16,0 0 0,0 0 0,-21 0 15,22-22-15,-22 22 0,21 0 16,-21 0-16,0-22 0,0 22 0,0 0 16,0 0-16,0 42 31,0 0-31,0 0 0,0 1 16,-21-1-16,21 21 0,0-21 0,0 0 15,0 22-15,0-22 0,0 0 0,0 0 16,0 0-16,0 1 0,0-1 15,21 0-15,0 0 0,21 0 0,-21-21 16,1 0-16,20 21 0,-21-21 0,21 0 16,-20 0-16,20 0 0,-21 0 15,21-21-15,-20 0 0,20 21 16,-21-21-16,21 0 0,-20 0 0,-1-1 16,0 1-16,0-21 0,0 21 0,0 0 15,1-1-15,-22-20 0,0 21 0,0 0 16,0 0-16,21-1 0,-21 1 15,0 0-15,0 42 16,0 0 0,0 1-16,0-1 0,-21 0 15,21 0-15,0 0 0,0 0 16,0 1-16,0-1 0,0 0 0,0 0 16,0 0-16,0 0 15,0-42 32,0 0-47,0 0 16,0 0-16,0 0 0,0-1 0,0 1 15,0 0-15,21-21 0,0 21 0,0-22 16,0 22-16,0 0 0,1 0 16,-1 0-16,0-1 0,0 22 15,0 0-15,0 0 0,1 0 0,-1 22 0,0-22 16,0 21-16,0 0 15,0 21-15,1-21 0,-1 1 0,0-1 16,-21 0-16,0 0 0,0 0 0,0 0 16,0 1-16,0-1 0,0 0 0,0 0 15,0 0-15,0 0 16,21-21 15,0-21-15,0 21-16,1-21 0,-1 0 0</inkml:trace>
  <inkml:trace contextRef="#ctx0" brushRef="#br0" timeOffset="78904.81">14647 6202 0,'0'0'0,"0"21"0,21-21 0,1 0 16,-1 0-1,0 0-15,0-21 16,0 21-16,0-21 0,1 0 16,-1 21-16,0-22 0,0-20 0,0 21 15,0 0-15,1-22 0,-1 1 0,0 0 16,0-22-16,0 22 0,0-22 0,1 1 16,-1-1-16,0 1 15,0 21-15,-21-22 0,0 22 0,0-1 16,0 1-16,0 21 0,0 0 0,0 0 15,-21 42 1,0 21-16,0-21 16,-1 22-16,1-1 0,0 0 0,0 22 15,0-22-15,0 22 0,-1-1 0,1 1 16,21-1-16,-21-21 0,21 22 16,0-22-16,0 1 0,0-1 0,0 0 15,0-21-15,21 22 0,0-22 16,1 0-16,-1 0 0,0-21 0,0 21 15,0-21-15,22 0 0,-22 0 16,21 0-16,-21 0 0,0 0 0,22 0 16,-22 0-16,21-21 0,-21 0 0,22 0 15,-22 0-15,21 0 0,-21-22 0,22 22 16,-22-21-16,0 21 0,0-22 16,0 22-16,1-21 0,-1 21 0,-21-1 15,0 1-15,0 42 31,0 1-31,0-1 0,-21 0 16,-1 0-16,22 0 0,0 0 16,0 22-16,0-22 0,0 0 0,0 0 15,0 0-15,0 1 0,22-1 0,-1-21 16,-21 21-16,21 0 0,0-21 0,0 0 16,0 21-16,1-21 0,-1 0 15,0 0-15,0 0 0,0 0 0,0 0 16,1 0-16,-1-21 0,0 0 0,0 0 15,0 21-15,0-21 0,1-1 0,-22-20 16,21 21-16,0 0 0,-21-22 16,21 22-16,-21-21 0,0 21 0,0 0 15,0-1-15,0 44 32,0-1-32,-21 0 15,0 0-15,21 0 0,-21 0 0,21 1 16,-22-1-16,22 0 0,0 0 0,0 0 15,0 0-15,0 1 0,0-1 16,0 0-16,0-42 47,22 0-31,-22-1-16,21 1 0,0 0 0,0 0 15,-21 0-15,21-22 0,0 22 16,1-21-16,20 21 0,-21 0 15,0-1-15,22 1 0,-22 21 0,0 0 16,0 0-16,0 0 0,0 0 0,1 21 16,-1 1-16,-21-1 0,0 0 15,0 21-15,0-21 0,21 1 16,-21-1-16,0 0 0,0 0 0,0 0 16,21-21-16,-21 21 0,0 1 0,0-1 15,21-21 16,0 0-31,1 0 16,-1-21-16,0-1 16,0 22-16,0-21 0,0 0 0,1-21 15,-1 21-15,0-1 0,0-20 16,0 21-16,22-21 0,-22 20 0,21 1 16,-21 0-16,0 0 0,1 0 0,-1 21 15,0 0-15,0 0 0,-21 21 16,0 0-16,21 0 15,-21 0-15,21 1 0,-21-1 0,0 21 16,0-21-16,0 0 0,0 22 0,0-22 16,0 0-16,0 0 0,0 0 0,22 1 15,-1-1-15,-21 0 0,21 0 16,0-21 0,0 0-16,0 0 0,1 0 15,-1 0-15,0 0 0,0 0 16,0 0-16,0-21 0,22 0 0,-22 0 15,0-1-15,0 1 0,0 0 0,1 0 16,20-21-16,-42 20 0,21-20 16,0 0-16,0-1 0,-21 22 0,22 0 15,-22 0-15,0 0 0,0 0 0,-22 21 16,1 0-16,0 21 16,0 0-16,0 0 0,0 0 15,-1 0-15,1 1 0,0-1 0,21 21 16,0-21-16,0 0 0,0 1 15,0-1-15,0 21 0,0-21 16,21 0-16,0 1 0,1-22 16,-1 21-16,0-21 0,0 21 0,21-21 15,-20 0-15,-1 0 0,0 0 0,0 0 16,0 0-16,0 0 0,1 0 0,-1-21 16,0 0-16,0 21 0,-21-22 0,21 1 15,-21 0-15,21-21 0,-21 21 16,0-1-16,0-20 0,0 21 0,0-21 15</inkml:trace>
  <inkml:trace contextRef="#ctx0" brushRef="#br0" timeOffset="79173">16997 5419 0,'0'0'0,"-21"0"0,-1 0 15,1 0 79,0 0-78,0 0-1,0 0-15,0 0 0,-1 0 16,1 0-16</inkml:trace>
  <inkml:trace contextRef="#ctx0" brushRef="#br0" timeOffset="79436.85">15071 5715 0,'0'0'0,"-22"0"0,65 0 31,-22 0-31,21 0 0,1 0 16,-1 0-16,0-21 0,1 21 0,-1 0 15,0 0-15,1 0 0,-1-21 0,-21 21 16,21 0-16,-20 0 0,-1 0 0,21 0 15,-21-21-15,0 21 16,1 0-16,-1-22 0,0 22 0,0 0 16</inkml:trace>
  <inkml:trace contextRef="#ctx0" brushRef="#br0" timeOffset="79868.61">17801 4847 0,'0'0'16,"0"-21"-1,0 0-15,21 21 16,0 0-16,1 0 0,-1 0 0,0 21 15,0 0-15,21 0 0,1 1 16,-1 20-16,22 0 0,-22 1 0,21-1 16,1 21-16,-1-20 0,1 20 0,-22 1 15,1-1-15,-22 22 0,-21-22 16,0 22-16,0-21 0,-21 20 0,-22-20 16,22 20-16,-42-20 0,20-1 15,-20 1-15,-1-22 0,1 22 0,-1-22 16,1 0-16,-1 1 0,1-1 15,-1 0-15,22-20 0,-22 20 0,22-21 16,0 0-16,-1 0 0,22 1 0,0-1 16,0 0-16,0-21 0,0 21 15,-1-21 1,1-21 0,0 0-16,21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945D-C333-429A-91D4-BA72153B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C84C-A6FB-4FAC-B707-6D507201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FBA8-0EEE-4335-A915-CDB388B4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64E4-BBF0-4F92-B4E6-88D156B0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19D8-7AAC-4D14-BD14-41004464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11E7-2167-4AD1-A1B3-5849B4D3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FF0FE-69CA-40AA-BB3F-33F04FD17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E969-68E1-4A95-A66F-8B29AF55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2028-43FC-4199-A21C-22A9EC6F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8D92-FD32-4A9C-9CD1-D4549473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36939-7B06-41BD-88C6-73B339543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F769-CE82-4244-928B-9166AEA3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340F-B5DB-48DA-9F2D-F895275D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0BDE-BD56-4A8B-B499-BB6A8C1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BFD9-CBDC-4713-B0EC-C916D8A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1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C08-CDE5-4FD4-844F-37FC7B1C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468-C4AC-45AA-B7D6-8451FFA5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6697-6404-4DB3-A93B-B60538B9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0339-596B-4AD3-803E-E889AD0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ED5E-E7C7-45C1-B80E-EC9C594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9B79-A392-4A32-B897-D923A834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7C0B-A5D4-4278-8C97-175E1181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A725-89AF-4404-A8C7-966F382E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46E4-A4B1-4B66-A5F6-E7A70147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42DE-78FA-411C-BA42-72B98883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AA9C-0D48-4DD1-A116-31C8175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6962-EFA9-47D1-A141-3EA34AA8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9D33-117F-4D3A-B4A6-58928517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4DF5-1765-45C6-864A-44C0F9B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224C-5EFB-48FD-962F-25F812E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9422-9024-480B-9D1C-5C2A187B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8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4FA9-E047-46B7-A0D8-DB2BF7D8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13AF-869B-4A3C-A706-3B212BB3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436E-6251-4AE7-AD1A-7C88A6C5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A6F91-DB9C-46C3-9AF8-FCF072F9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94C2D-5EDF-496F-B156-F6CE8BE7C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61A54-E5A7-48FF-8356-FCD5E97D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67C8B-A29D-4533-B29F-9743A05E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5B456-F582-4C27-8F40-EA59CD81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B10-EC1E-4DA6-BDA9-29CA2BDD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31FD7-BF28-43BF-A675-1E745169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ADFA6-2095-4BA6-9C82-9AA90455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7E2B6-EE78-4B29-A8D3-DF663165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09671-D102-45F9-AD6D-5C4A4376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04610-9563-45F7-ACCD-2982DD72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CFA2-9762-4582-8088-81B686F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B1B-77DB-4A90-8997-DD00188A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D9A1-AD16-47D7-90C4-129C9124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1AFE0-CC5F-4DBA-9064-B667E6AD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83B5-CC0B-49FA-A305-7C93EC1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69A6-695E-40BE-B4CC-D2D49DE4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F6E8-2F8E-4D69-AB47-74568FB8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3A9D-EB7B-4855-B3EB-0E6B1487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DF005-6F9D-48F5-957F-28AADB670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51600-5129-4F8C-B4D5-D2CD16D1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7A1D-F6D7-40A2-AFFA-E1AB571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7C40-6CC5-4593-BFF6-AE322263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33B4-CCC9-4F25-B3D4-78FE2BD7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1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69FE-E419-478B-9F28-AAFFC3D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8B66-3A02-4DDE-A0FB-DFBD7790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8DB7-6239-4F8D-AC23-F672F1450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0A0B-3063-4B66-907D-689FAC623261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A23C-5DC9-4D4A-8CBC-BB15B75C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126E-C828-4171-85AE-C874C387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3C36-3DE8-4BA0-881E-78ED3E274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1D560D-932E-4F2C-9831-C29D37C8C7FB}"/>
                  </a:ext>
                </a:extLst>
              </p14:cNvPr>
              <p14:cNvContentPartPr/>
              <p14:nvPr/>
            </p14:nvContentPartPr>
            <p14:xfrm>
              <a:off x="685800" y="403920"/>
              <a:ext cx="737640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1D560D-932E-4F2C-9831-C29D37C8C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394560"/>
                <a:ext cx="739512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50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CDC0F0-626E-4798-B71F-239189F8AD7B}"/>
                  </a:ext>
                </a:extLst>
              </p14:cNvPr>
              <p14:cNvContentPartPr/>
              <p14:nvPr/>
            </p14:nvContentPartPr>
            <p14:xfrm>
              <a:off x="122040" y="122040"/>
              <a:ext cx="885456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CDC0F0-626E-4798-B71F-239189F8A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12680"/>
                <a:ext cx="88732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0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1E779-3AE7-4392-825D-1781BBA597B2}"/>
                  </a:ext>
                </a:extLst>
              </p14:cNvPr>
              <p14:cNvContentPartPr/>
              <p14:nvPr/>
            </p14:nvContentPartPr>
            <p14:xfrm>
              <a:off x="289440" y="495360"/>
              <a:ext cx="11095200" cy="444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1E779-3AE7-4392-825D-1781BBA59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486000"/>
                <a:ext cx="1111392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3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C24B4-B0F5-4E05-8EB1-D365096D4779}"/>
                  </a:ext>
                </a:extLst>
              </p14:cNvPr>
              <p14:cNvContentPartPr/>
              <p14:nvPr/>
            </p14:nvContentPartPr>
            <p14:xfrm>
              <a:off x="883800" y="236160"/>
              <a:ext cx="731556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C24B4-B0F5-4E05-8EB1-D365096D4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226800"/>
                <a:ext cx="733428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F735F-F929-4CF9-90A2-9755086C700D}"/>
                  </a:ext>
                </a:extLst>
              </p14:cNvPr>
              <p14:cNvContentPartPr/>
              <p14:nvPr/>
            </p14:nvContentPartPr>
            <p14:xfrm>
              <a:off x="167760" y="175320"/>
              <a:ext cx="855000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F735F-F929-4CF9-90A2-9755086C70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65960"/>
                <a:ext cx="856872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48857-5D0C-46A0-AD03-D13D2964298A}"/>
                  </a:ext>
                </a:extLst>
              </p14:cNvPr>
              <p14:cNvContentPartPr/>
              <p14:nvPr/>
            </p14:nvContentPartPr>
            <p14:xfrm>
              <a:off x="419040" y="464760"/>
              <a:ext cx="1140768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48857-5D0C-46A0-AD03-D13D29642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55400"/>
                <a:ext cx="1142640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83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A9AA67-1B14-433A-81BF-CC46E319C036}"/>
                  </a:ext>
                </a:extLst>
              </p14:cNvPr>
              <p14:cNvContentPartPr/>
              <p14:nvPr/>
            </p14:nvContentPartPr>
            <p14:xfrm>
              <a:off x="274320" y="297360"/>
              <a:ext cx="8679600" cy="49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A9AA67-1B14-433A-81BF-CC46E319C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0"/>
                <a:ext cx="8698320" cy="49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27A83C-2AFC-47E6-968A-1E9CB2473CE2}"/>
                  </a:ext>
                </a:extLst>
              </p14:cNvPr>
              <p14:cNvContentPartPr/>
              <p14:nvPr/>
            </p14:nvContentPartPr>
            <p14:xfrm>
              <a:off x="1569600" y="937440"/>
              <a:ext cx="9830160" cy="387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27A83C-2AFC-47E6-968A-1E9CB2473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0240" y="928080"/>
                <a:ext cx="984888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32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DEA78-D423-4501-B7AD-4DECA51D9DC3}"/>
                  </a:ext>
                </a:extLst>
              </p14:cNvPr>
              <p14:cNvContentPartPr/>
              <p14:nvPr/>
            </p14:nvContentPartPr>
            <p14:xfrm>
              <a:off x="281880" y="144720"/>
              <a:ext cx="8489160" cy="340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DEA78-D423-4501-B7AD-4DECA51D9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35360"/>
                <a:ext cx="850788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8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8AC1C-2EBB-4FAD-87A9-C95928205C6C}"/>
                  </a:ext>
                </a:extLst>
              </p14:cNvPr>
              <p14:cNvContentPartPr/>
              <p14:nvPr/>
            </p14:nvContentPartPr>
            <p14:xfrm>
              <a:off x="327600" y="259200"/>
              <a:ext cx="7368840" cy="300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8AC1C-2EBB-4FAD-87A9-C95928205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49840"/>
                <a:ext cx="7387560" cy="30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965-3167-4B04-8596-F6254EE5B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F4BD-4330-4DF6-BABB-88285F74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03F186-326C-450B-BC7F-C6B5E2A99465}"/>
                  </a:ext>
                </a:extLst>
              </p14:cNvPr>
              <p14:cNvContentPartPr/>
              <p14:nvPr/>
            </p14:nvContentPartPr>
            <p14:xfrm>
              <a:off x="228600" y="259200"/>
              <a:ext cx="8709840" cy="45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03F186-326C-450B-BC7F-C6B5E2A99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49840"/>
                <a:ext cx="87285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7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2020-11-24T03:06:25Z</dcterms:created>
  <dcterms:modified xsi:type="dcterms:W3CDTF">2020-11-24T04:07:23Z</dcterms:modified>
</cp:coreProperties>
</file>