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8T02:24:50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2455 2815 0,'21'0'15,"-42"0"-15,64 0 0,-43-21 16,0 42 93,-22-21-109,1 0 16,0 21-16,0-21 31</inkml:trace>
  <inkml:trace contextRef="#ctx0" brushRef="#br0" timeOffset="5146.89">2752 2752 0,'0'-21'78,"-22"21"47,1 0-93,0 0-32,0 0 0,0 0 15,0 0-15,-1 0 16,-20 0-16,21 0 0,0 0 0,-22 0 16,22 0-16,-21 0 0,0 0 15,20 0-15,-20 0 0,21 21 0,-21-21 16,20 0-16,1 0 0,-21 0 15,21 0-15,21 21 0,-21-21 0,-1 0 16,1 0 0,42 0 77,1 0-77,-1 0-16,0 0 16,0 0-16,0 0 15,0-21-15,1 21 16,-1 0-16,0 0 16,0 0-16,0 0 0,0 0 15,1 0-15,-1 0 0,0-21 0,0 21 16,21 0-16,-20 0 0,-1 0 15,21 0-15,-21 0 0,22 0 0,-22 0 16,21 0-16,0 0 0,-20 0 16,20 0-16,0 0 0,1 0 0,-1 0 15,-21-22-15,21 22 0,1 0 0,-1 0 16,0 0-16,1 0 0,-1 0 16,0-21-16,1 21 0,-1 0 0,0 0 15,1-21-15,-1 21 0,0-21 16,1 21-16,-1 0 0,-21 0 15,22 0-15,-1-21 0,0 21 0,1 0 16,-22 0-16,21 0 0,-21 0 16,22 0-16,-22 0 0,0 0 0,0 0 15,0 0-15,0 0 0,1-21 0,-1-1 16,0 22 0,-21-21-1,0 0 16,-21 21-15,21-21-16,-21 21 16,21-21-1,-22 21-15,22-21 0,-21-1 16,21 1-16,-21 21 16,0-21-16,0 21 0,0-21 0,-1 21 15,22-21-15,-21 21 0,0 0 0,0-21 16,0 21-16,0 0 0,-1-22 15,1 22-15,0 0 16,0 0 0,0 0-1,21 22 32,21-22-31,0 0-16,0 21 15,0-21-15,1 0 0,-1 21 16,0-21-16,0 0 0,0 0 16,0 0-16,1 0 0,-1 21 0,0-21 15,0 0-15,0 0 0,0 0 0,1 0 16,-1 0-16,0 0 0,-21 21 16,21-21-16,0 0 15,-21 21 16,0 1 1,0-1-32,0 0 15,0 0-15,0 0 16,-21 0-16,0-21 0,0 22 16,0-1-16,-1 0 0,1 0 0,0 0 15,0 0-15,0 1 0,-22-1 0,22 0 16,-21 0-16,21 0 0,-22 0 15,22-21-15,-21 22 0,21-1 16,-22 0-16,22 0 0,-21-21 0,21 21 16,0 0-16,-1-21 0,1 22 15,0-1-15,0-21 0,0 0 0,21 21 16,-21-21-16,-1 21 16,22-42 46,22 0-46,-1 0-1,0 21-15,0-22 0,0 22 16,0-21-16,1 21 0,-1-21 0,0 0 16,0 21-16,0-21 0,22 21 15,-22-21-15,0-1 0,21 22 0,-21-21 16,1 0-16,-1 0 0,0 0 0,0 21 15,0-21-15,0-1 0,1 1 16,-1 21-16,0-21 0,-21 0 0,21 0 16,-21 0-16,21 21 15,-21-22-15,0 1 16,21 21-16,-21-21 0,0 0 31,0 0 0,-21 0-15,0 21 0,21-22-16,-21 22 15,21-21-15,-21 21 0,0 0 16,21-21-16,-22 21 0,22-21 0,-21 21 16,0 0-1,0-21-15,0 21 0,0 0 16,-1 0-16,1 0 0,0 0 15,0 0-15,0 0 32,0 0-32,42 0 78,0 0-78,0 0 15,0 0-15,0 0 16,1 0-16,-1 0 0,0 0 0,0 21 16,0-21-16,0 0 0,1 0 15,-1 0-15,0 0 0,-21 21 16,21-21-16,0 0 0,0 0 16,-21 21-16,22-21 15,-1 21-15,-21 1 31,0-1-31,0 0 16,0 0 0,-21 0-16,21 0 15,-22 1-15,1-22 16,0 21-16,21 0 0,-21-21 0,0 21 16,0 0-16,-1-21 0,22 21 15,-21 1-15,0-22 0,0 21 0,0 0 16,0-21-16,-1 21 0,1-21 15,0 21-15,0 0 16,0 1-16,0-22 0,21 21 0,-22-21 16,1 21-16,0 0 15,0 0 1,0-21-16,21 21 0,-21 1 16,-1-22-1,22 21 1,-21-21 15,0 0 0,21 21-31,-21-21 32,21-21-17,0 0 1,21 21-16,0-22 15,0 1-15</inkml:trace>
  <inkml:trace contextRef="#ctx0" brushRef="#br0" timeOffset="7346.94">5800 2011 0,'0'-21'0,"0"0"16,0-1-16,0 1 0,0 0 16,0 0-1,0 0-15,0 0 16,0 42 15,0 0-31,0 0 0,0 0 16,0 22-16,0-22 0,0 21 15,0 0-15,0 22 0,0-22 0,-22 22 16,22-22-16,-21 22 0,0-1 0,0 1 16,0-1-16,0 1 0,-1-22 15,1 21-15,0-20 0,21-1 0,0-21 16,-21 22-16,21-22 0,-21 0 15,21 0-15,0 0 0,0 0 16,21-42 15,0-21-15,-21 21-16,0 0 0,21-22 16,0 22-16</inkml:trace>
  <inkml:trace contextRef="#ctx0" brushRef="#br0" timeOffset="7670.79">6138 1969 0,'0'21'31,"0"0"-31,0 0 16,0 0-16,-21 22 15,21-22-15,0 0 0,0 21 0,-21 1 16,21-22-16,0 21 0,0 0 0,0 1 16,0-1-16,0 0 0,0 1 15,0-1-15,0 0 0,-21 1 0,21-22 16,0 21-16,0-21 0,0 1 0,0-1 16,0 0-16,0 0 0,-21-21 15,21 21-15,0 0 16,0-42 15,-22 21-31,22-21 0,-21 0 0</inkml:trace>
  <inkml:trace contextRef="#ctx0" brushRef="#br0" timeOffset="7871.67">5736 2561 0,'0'0'16,"-21"21"-16,21 1 15,21-22 17,0 0-32,0 0 0,1 0 15,-1 0-15,0 0 0,0 0 0,21-22 16,-20 22-16,-1-21 0,0 21 16,0 0-16,-21-21 0,21 21 15,0-21-15,1 21 0,-1 0 0</inkml:trace>
  <inkml:trace contextRef="#ctx0" brushRef="#br0" timeOffset="8286.45">6265 2561 0,'0'0'0,"43"0"15,-22 0-15,0 0 16,0 0-16,0 0 0,0 0 15,-21-21-15,22 0 0,-1 21 16,0-21-16,0 0 0,0-1 16,-21 1-16,21 0 0,-21 0 15,0 0-15,0 0 0,0-1 0,0 1 16,0 0-16,-21 21 16,0 0-16,0 0 15,0 0-15,0 0 16,-1 21-16,1 0 15,0 1-15,21-1 0,-21 21 0,21-21 0,-21 22 16,21-22-16,-21 21 0,21 0 16,0-20-16,0-1 0,0 21 0,0-21 15,0 0-15,0 1 0,0-1 16,0 0-16,21 0 16,0-21-16,0 0 0,0 0 0,0 0 15,1 0-15,-1 0 0,0 0 16,0 0-16,0-21 0,0 0 15,1 0-15,-1-1 0,0 1 0,21 0 16,-21 0-16</inkml:trace>
  <inkml:trace contextRef="#ctx0" brushRef="#br0" timeOffset="8627.43">6943 2011 0,'0'0'0,"0"-21"0,0-43 15,-22 43-15,22 0 16,-21 21 0,21 21-1,0 21-15,0-20 16,0-1-16,0 21 0,0 0 0,0 1 16,-21-1-16,21 0 0,-21 1 0,21-1 15,-21 22-15,0-22 0,21 0 16,-22 22-16,1-22 0,21 0 0,-21 1 15,21-22-15,0 21 0,0-21 16,-21 22-16,21-22 0,0 0 16,0 0-16,0 0 0,0 1 15,21-22 17,0-22-32,0 1 15,1 0-15,-22 0 0,21-21 16</inkml:trace>
  <inkml:trace contextRef="#ctx0" brushRef="#br0" timeOffset="8943.51">7133 1926 0,'0'-42'16,"0"84"-16,0-105 0,0 42 0,0-1 15,0 44 1,0-1-16,0 0 15,0 0-15,0 21 0,0-20 16,0 20-16,0 0 0,0 1 0,0 20 16,0-21-16,0 1 0,-21 20 0,21-20 15,-21-1-15,0 0 0,21 22 16,0-22-16,0 0 0,-22-20 0,22 20 16,-21-21-16,21 0 0,0 22 0,0-22 15,0 0 1,0 0-16,0 0 15,0-42 17,0 0-32,21 0 0,1 0 0,-1-1 15,-21 1-15</inkml:trace>
  <inkml:trace contextRef="#ctx0" brushRef="#br0" timeOffset="9364.28">7345 2413 0,'0'0'0,"0"21"32,0 0-32,0 1 15,0-1-15,0 0 0,-21 0 16,21 0-16,0 0 0,-22 1 0,22-1 16,0 0-16,0 0 15,0 0-15,0 0 0,0 1 0,0-1 16,22 0-1,-1-21-15,0 0 16,0 0-16,0 0 0,0 0 16,1 0-16,-1 0 0,0-21 15,0 0-15,0-1 16,0 1-16,-21 0 0,0 0 0,0 0 16,0 0-16,0-22 0,0 22 0,0-21 15,0 21-15,0-1 0,0 1 16,0 0-16,0 0 0,-21 0 0,0 21 15,0 0-15,0 0 0,0 0 16,-1 0-16,22 21 0,-21 0 16,0 0-16,0-21 15,21 21-15,-21-21 16</inkml:trace>
  <inkml:trace contextRef="#ctx0" brushRef="#br0" timeOffset="10056.37">9271 1820 0,'0'0'0,"-21"0"0,0 0 15,-1 0-15,1 0 0,0 0 16,0 0-16,21 22 31,21-22-15,21 0-16,-20 0 15,20 0-15,-21 0 0,43 0 0,-22 0 16,21 0-16,1 0 0,21-22 16,-22 22-16,1 0 0,-1 0 0,1 0 15,-1-21-15,-21 21 0,-20 0 16,20 0-16,-21 0 0,21-21 16,-42 0 15,-21 21-16,0 0-15,0 0 16,0 0-16,0 0 16,-1 0-16</inkml:trace>
  <inkml:trace contextRef="#ctx0" brushRef="#br0" timeOffset="10533.35">9758 1820 0,'0'22'16,"0"-1"-16,0 0 16,0 0-16,0 0 0,0 0 15,0 1-15,0-1 16,0 0-16,0 0 16,0 0-16,0 0 0,0 1 15,0-1-15,0 0 0,0 0 0,0 0 16,0 0-16,0 1 0,0-1 15,0 0-15,0 0 0,0 0 0,-21 0 16,21 1-16,0-1 0,-22 21 0,22-21 16,0 0-16,0 1 0,0-1 15,0 0-15,0 0 0,-21-21 0,21 21 16,-21 0-16,21 1 0,0-1 16,-21-21-16,0 0 0,0 21 15,-1-21-15,1 0 0,0 0 16,0 0-16,0 0 0,0 0 15,-1 0-15,-20 0 0,21 0 0,0-21 16,0 21-16,-1 0 0,1 0 16,0-21-16,0 21 0,0 0 15,0 0-15,21-22 16,21 22 31,0 0-32,0 0-15,0-21 0</inkml:trace>
  <inkml:trace contextRef="#ctx0" brushRef="#br0" timeOffset="11271.85">10393 2244 0,'0'-21'0,"0"-1"15,-21 1-15,21 0 16,-22 21-16,1 0 16,0 0-16,0 0 15,0 0-15,0 0 16,-1 21-16,22 0 0,-21 1 0,0-22 15,0 21-15,21 0 0,-21 21 16,0-21-16,-1 1 0,22-1 0,-21 21 16,21-21-16,-21 0 0,21 1 0,-21-1 15,21 0-15,0 0 0,0 0 16,0 0-16,0 1 0,21-1 16,0-21-16,0 0 0,1 0 15,-1 0-15,0 0 16,0 0-16,0 0 0,0 0 15,1 0-15,-1-21 0,0-1 0,0 1 16,0 0-16,0 0 0,-21 0 16,22 0-16,-1-22 0,-21 22 15,0 0-15,0-21 0,21 20 0,-21 1 16,21 0-16,-21 0 0,0-21 0,0 20 16,0 1-16,0 0 15,0 0-15,0 42 47,0 0-47,-21-21 0,21 21 16,0 1-16,0-1 0,0 0 0,0 0 15,0 0-15,0 0 0,0 1 16,0-1-16,0 0 0,0 0 0,0 0 16,0 0-16,0 1 0,0-1 0,0 0 15,0 0-15,0 0 0,0 0 16,0 1-16,0-1 0,0 0 15,21-21-15,-21 21 0,21-21 16,0 0 0,1 0-1,-1 0-15,0 0 16,-21-21-16,21 21 16,-21-21-16,0 0 15,21-1-15,0 1 0,-21 0 16,0 0-16,22 0 0,-1 0 15</inkml:trace>
  <inkml:trace contextRef="#ctx0" brushRef="#br0" timeOffset="11587.01">10731 2159 0,'0'0'0,"0"-21"15,0 42 32,0 0-47,0 0 16,0 1-16,0-1 15,0 0-15,0 0 0,0 0 0,22 0 16,-22 1-16,0-1 0,0 0 0,0 21 16,0-21-16,21 1 0,-21-1 0,21 0 15,-21 0-15,21 0 16,-21 0-16,21-21 0,-21 22 15,21-22 32,-21-22-47,0 1 0,22 0 16,-22 0-16</inkml:trace>
  <inkml:trace contextRef="#ctx0" brushRef="#br0" timeOffset="11922.82">11176 2096 0,'0'0'0,"0"-22"15,0 1-15,0 42 63,-21-21-63,21 22 0,0-1 0,-21 0 15,-1 0-15,1 21 0,21-20 0,-21 20 16,0-21-16,0 0 0,21 22 16,-21-22-16,-1 21 0,1-21 0,21 22 15,0-22-15,0 0 0,-21 0 0,21 0 16,0 0-16,-21-21 0,21 22 16,0-1-16,0 0 15,0-42 32,21 21-47,0-21 0,0-1 0,1 22 16</inkml:trace>
  <inkml:trace contextRef="#ctx0" brushRef="#br0" timeOffset="12735.23">11705 2350 0,'21'-22'0,"0"1"15,-21 0-15,0 0 16,22 0-16,-22 0 15,0-1-15,0 1 16,0 0-16,0 0 0,0 0 31,-22 21-31,1 0 16,0 0-16,0 0 0,0 0 16,0 0-16,-1 21 15,1-21-15,0 21 0,21 0 16,-21 0-16,0 1 0,0-1 0,21 0 15,-22 0-15,22 0 0,-21 22 0,21-22 16,0 21-16,-21-21 0,21 0 16,-21 22-16,21-22 0,0 0 0,0 21 15,0-20-15,0-1 0,0 0 16,0 0-16,0 0 0,21-21 16,0 0-1,0 0-15,1 0 16,-1 0-16,0 0 15,0 0-15,-21-21 0,21 0 16,0 0-16,1 0 0,-1-22 16,-21 22-16,21 0 0,0-21 0,-21 20 15,21 1-15,-21 0 0,21-21 16,1 21-16,-22-1 0,0 1 0,0 0 16,21 0-16,-21 0 0,0 0 15,21 21-15,-21 21 47,0 0-31,0 0-16,0 0 15,0 0-15,0 1 0,0-1 0,0 0 16,0 0-16,0 0 0,0 0 0,21 1 16,0-1-16,-21 0 15,21 0-15,1-21 0,-1 21 0,0-21 16,0 0-16,0 0 0,0 21 15,1-21-15,-1 0 0,0 0 16,0 0-16,0 0 16,0 0-16,-21-21 15,0 0-15,22 21 0,-22-21 16,21 21-16,-21-21 0,0 0 16,0-1-16,0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8T03:00:51.34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1841 2159 0,'0'0'0,"0"-21"16,0 0-16,0 0 16,22 21-16,-22-22 0,0 1 15,0 0-15,0 0 0,0 0 16,0 0-16,0-1 0,0 1 16,0 0-1,-22 42 16,22 0-31,0 1 16,0 20-16,0-21 0,-21 0 16,21 22-16,-21-1 0,21 0 0,0 1 15,0-1-15,0 0 16,0 1-16,0 20 0,0-21 0,0 22 0,-21-22 16,21 22-16,0-22 15,0 0-15,0 1 0,0-22 0,0 21 16,0-21-16,0 22 0,21-22 15,0 0-15,-21 0 0,21-21 16,1 0-16,-1 0 16,0 0-16,0-21 15,-21 0-15,21 0 0,0 0 0,1-1 16,-1-20-16,0 0 0,0-1 16,0 1-16,0 0 0,1-1 15,-1-20-15,0 21 0,0-1 16,0 22-16,0-21 0,1 21 0,-1-22 15,-21 22-15,21 0 0,-21 0 16,0 42 15,0 0-31,0 0 16,0 0-16,0 22 0,0-1 16,0-21-16,0 22 0,0-1 0,0 0 15,0 1-15,0-22 0,0 21 16,0-21-16,0 22 0,0-22 0,0 0 15,0 0-15,21 0 16,0 0-16,0-21 0,1 0 16,20 0-16,-21 0 0,21 0 0,-20 0 15,20-21-15,0 0 0,-21 0 16,22 0-16,-22 0 0,21-22 0,-21 22 16,1-21-16,-1-1 0,0 1 15,0 0-15,0-1 0,-21 1 0,21 0 16,-21-1-16,0 1 0,0 0 15,0 21-15,0-22 0,0 22 0,-21 0 16,21 0-16,-21 0 0,0-1 0,0 22 16,0 0-1,-1 0-15,1 0 0,0 22 16,0-1-16,21 0 16,0 0-16,0 0 0,0 0 0,0 1 15,0-1-15,0 0 0,21 0 16,-21 0-16,42-21 0,-20 21 0,-1 1 15,21-22-15,-21 0 0,22 0 0,-22 0 16,21 0-16,0 0 0,1 0 16,-22-22-16,21 22 0,1-21 0,-1 0 15,-21 0-15,21 0 0,-20 0 16,20-22-16,-21 22 0,0-21 0,0 21 16,1-22-16,-1 1 0,-21 0 0,21 20 15,-21-20-15,21 21 0,-21 0 16,0 0-16,0-1 0,0 1 15,-21 42 1,0 1-16,0 20 16,21-21-16,0 0 0,-22 22 0,1-1 15,21 0-15,0-21 0,-21 22 16,0-1-16,0 0 0,21 1 0,-21 20 16,-1-20-16,1-1 0,0 21 15,21-20-15,-21-1 0,0 0 0,0 1 16,21-1-16,0 0 0,-22 1 15,1-22-15,21 21 0,0-21 0,0 1 16,0-1-16,0 0 0,0-42 47,0 0-47,21 21 16,-21-22-16,22-20 0,-22 21 15,21 0-15,0 0 0,0-22 0,0 22 16,0-21-16,1-1 0,20 22 15,-21 0-15,0-21 0,22 21 0,-22-1 16,0 22-16,0-21 0,0 0 16,22 21-16,-22 0 0,0 0 0,0 0 15,-21 21-15,21 0 16,-21 1-16,0-1 0,0 21 16,0-21-16,0 0 0,0 22 0,0-22 15,0 0-15,0 21 0,0-20 0,-21-1 16,21 0-16,0 0 0,-21 0 15,21 0-15,0 1 0,0-1 16,0-42 47,21-1-63,-21 1 0,21 21 15,-21-21-15,21 0 0</inkml:trace>
  <inkml:trace contextRef="#ctx0" brushRef="#br0" timeOffset="267.83">4043 2371 0,'0'-21'0,"0"42"0,0-21 47,0 21-47,0 0 0,0 21 0,0-20 15,-21 20-15,-1-21 0,1 21 16,21 1-16,0-22 0,-21 21 16,0-21-16,21 1 0,-21 20 0,21-21 15,0 0-15,0 0 0,0 1 16,-21-1-16,21 0 16,0-42-1,21 0 1,0-1-16</inkml:trace>
  <inkml:trace contextRef="#ctx0" brushRef="#br0" timeOffset="635.59">4022 2138 0,'0'0'16,"-22"0"-16,1 0 0,0 0 0,0 0 0,0 21 15,21 0 1,0 0 0,21-21-1,0 0 1,0 0-16,0 0 0,1-21 16,-1 0-16,0 0 15,-21 0-15,0 0 16,0-1-16,0 1 15,-21 0 1,0 21-16,-1 0 0,1 0 16,0 0-16,0 21 0,21 0 15,-21-21-15,0 22 16,42-22 15,0 0-31,0 0 16</inkml:trace>
  <inkml:trace contextRef="#ctx0" brushRef="#br0" timeOffset="982.93">4868 1609 0,'0'0'15,"-42"-21"-15,21 21 16,0 0-16,-1 0 0,1 0 0,0 21 15,0 0-15,0 21 16,21-21-16,-21 22 0,-1-1 0,1 0 16,21 22-16,-21-22 0,0 22 0,0-1 15,0-20-15,-22 20 0,22 1 16,0-1-16,0 1 0,-22 20 16,22-20-16,0-22 0,0 22 15,0-1-15,0-21 0,21 1 0,0-1 16,0 0-16,-22-20 0,22 20 0,-21-21 15,21 0-15,0 0 0,0 1 16,0-1-16,21-21 31,1-21-31,-22-1 0,21 22 16,0-21-16,0-21 0,0 21 0,22-22 16,-22 22-16</inkml:trace>
  <inkml:trace contextRef="#ctx0" brushRef="#br0" timeOffset="1367.79">4635 2498 0,'-21'0'16,"0"0"-1,21 21-15,21-21 16,0 0 0,1 0-16,-1 0 0,0 0 15,0 0-15,0 0 0,0 0 0,1-21 16,-1 21-16,0-21 0,0-1 15,0 22-15,0-21 0,1 0 0,-1 0 16,-21 0-16,21 21 0,-21-21 0,-21 21 31,0 0-15,-22 0-16,22 21 0,-21 0 0,-1 0 16,22 0-16,-21 0 0,0 22 15,20-22-15,-20 21 0,21-21 0,0 22 16,21-22-16,0 21 0,-21-21 15,21 1-15,0-1 0,0 0 0,0 0 16,21 0-16,0-21 16,0 0-16,0 0 15,0 0-15,1 0 0,-1 0 0,0 0 16,21 0-16,-21-21 0,22 21 16,-1-21-16,22 0 0,-22 0 15</inkml:trace>
  <inkml:trace contextRef="#ctx0" brushRef="#br0" timeOffset="2748.14">6329 2646 0,'0'0'0,"-64"42"15,43-21-15,0-21 0,21 22 16,21-22 15,0-22-31,0 22 16,1-21-16,-1 0 0,0 0 0,21 0 16,-21 0-16,22-22 0,-1 1 15,0 0-15,1-1 0,-22 1 0,21 0 16,1-22-16,-1 22 0,-21-22 15,21 1-15,-20-1 0,-1 1 0,0-22 16,0 22-16,-21-1 0,0 1 16,0-1-16,0 22 0,0-22 15,0 43-15,-21-21 0,0 21 0,0-1 16,21 1-16,-22 21 0,1 0 0,0 0 16,0 21-16,0 1 0,0-1 15,-1 21-15,1 0 0,-21 22 0,42-1 16,-21 22-16,0-21 0,21-1 0,-22 22 15,22-22-15,-21 22 0,21-22 16,-21 22-16,21-21 0,0 20 0,-21-20 16,21-1-16,0 1 0,-21-22 0,21 0 15,0 1-15,0-1 0,0 0 16,0-20-16,21-1 0,0 0 16,0 0-16,0-21 0,1 0 0,-1 0 15,21 0-15,-21 0 0,22 0 16,-1 0-16,-21 0 0,21-21 0,-20 0 15,20 0-15,0-1 0,-21-20 0,22 21 16,-1-21-16,-21-1 0,0 1 16,22 0-16,-22-1 0,0 1 0,0 0 15,-21 20-15,0 1 0,21 0 0,-21 0 16,-21 42 0,0-21-1,21 21-15,-21 0 0,0 22 0,0-22 16,21 0-16,-22 21 15,22-20-15,-21 20 0,21-21 0,0 0 16,0 22-16,0-22 0,0 0 0,0 0 16,21-21-16,1 21 0,-1 0 15,0-21-15,0 0 0,0 0 16,0 0-16,1 0 0,-1 0 0,0 0 16,0 0-16,0-21 0,0 0 15,22 0-15,-22 0 0,-21 0 0,21-1 16,0 1-16,0-21 0,1 21 0,-22-22 15,0 1-15,0 0 0,0-1 16,0 22-16,0 0 0,0-21 0,-22 21 16,1 21-16,0-22 0,0 22 15,0 0-15,-22 0 0,22 0 16,0 0-16,0 22 0,0-22 0,0 21 16,-1 0-16,1 0 0,21 0 0,0 0 15,0 1-15,0-1 0,0 0 16,0 0-16,21 0 0,1-21 0,-1 21 15,0-21-15,0 0 0,0 0 0,22 0 16,-1 0-16,-21 0 0,21 0 16,1 0-16,-1-21 0,0 0 0,-20 21 15,20-21-15,0 0 0,-21 0 16,22-1-16,-22-20 0,21 21 16,-21 0-16,1 0 0,-22-1 0,21 22 15,-21-21-15,21 21 0,-21 21 31,-21 1-31,0-1 0,-1 0 16,22 0-16,-21 21 0,0-20 0,0 20 16,21 0-16,0-21 0,-21 22 15,21-22-15,-21 21 0,21-21 0,0 1 16,0 20-16,0-21 0,0 0 16,21 0-16,0 1 0,0-22 0,0 21 15,22-21-15,-22 0 0,21 0 0,0 21 16,-20-21-16,20 0 0,-21 0 15,21 0-15,1-21 0,-22 21 16,21-21-16,-21-1 0,1 1 0,-1 0 16,0-21-16,0 21 0,-21-22 0,0 1 15,0 0-15,0-1 0,0 1 16,0 0-16,0 20 0,0-20 0,-21 21 16,0 0-16,0 0 0,-1-1 0,-20 1 15,21 21-15,-64 0 16,64 0-16,-21 0 0,21 0 0,-1 21 15,1-21-15,0 22 0,21-1 0,0 0 16,0 0-16,0 0 16,0 0-16,21 1 0,0-1 0,1-21 15,-1 21-15,21 0 0,-21-21 0,0 21 16,22-21-16,-22 0 0,0 0 16,21 0-16,-20 0 0,-1 0 0,21-21 15,-21 21-15</inkml:trace>
  <inkml:trace contextRef="#ctx0" brushRef="#br0" timeOffset="3094.94">8890 2244 0,'0'0'0,"-21"-21"16,0 21 0,-1 0-16,1 0 15,0 21-15,21 0 0,0 0 16,0 21-16,-21-20 0,21 20 15,0 0-15,0 1 0,-21 20 0,21-21 16,0 1-16,0 20 0,0 1 0,0-22 16,0 22-16,0-22 0,-21 21 0,-1 1 15,22-22-15,-21 22 0,21-1 16,0-20-16,-21 20 0,0-21 0,21 22 16,0-22-16,0 1 0,0-1 0,-21-21 15,21 21-15,0-20 0,0-1 16,0 0-16,0 0 0,0 0 15,0 0-15,21-21 32,-21-21-32,0 0 0,0 0 15,21 0-15,-21-22 0,0 22 16,21-21-16,-21 0 0</inkml:trace>
  <inkml:trace contextRef="#ctx0" brushRef="#br0" timeOffset="3423.75">8805 2604 0,'0'0'16,"0"-43"-16,-21 1 0,0 0 0,21-1 15,0 22-15,0-21 0,0 21 0,0-1 16,0 1-16,0 0 0,0 0 0,0 0 16,21 21-16,0 0 0,0 0 15,22 0-15,-1 0 0,0 0 0,-20 0 16,20 21-16,0-21 0,1 21 0,-1 0 15,-21 0-15,21 22 0,-20-22 16,-1 21-16,-21 1 0,0-22 0,0 21 16,0 0-16,0 1 0,-43-22 0,22 21 15,-21 1-15,0-22 0,-1 0 0,1 0 16,0 0-16,-1 0 16,-20 1-16,20-1 0,1 0 0,0-21 15,-1 21-15,22 0 0,-21-21 0,21 21 16,0-21-16,-1 0 0,1 22 15,0-22-15,0 0 0,0 0 0,0 21 16,-1-21-16</inkml:trace>
  <inkml:trace contextRef="#ctx0" brushRef="#br0" timeOffset="4568.1">2201 3598 0,'0'0'0,"-21"0"16,0 0-16,0 0 31,42 0-15,0 0-16,21 0 15,1 0-15,20 0 0,22 0 16,0 0-16,-1 0 0,22 0 0,21 0 15,0-21-15,21 21 0,0 0 16,22 0-16,-22 0 0,21 0 0,1 0 16,-1 0-16,0 0 0,-21 0 0,1 0 15,-1 0-15,-42 0 0,-22 0 16,1 21-16,-22-21 0,-20 0 0,-1 0 16,-21 0-16,0 0 0,-21 22 31,-21-22-31,0 0 0,0 0 15,42 0 1,21 0 0,1 0-16,-1 0 0,22 0 0</inkml:trace>
  <inkml:trace contextRef="#ctx0" brushRef="#br0" timeOffset="4987.91">6985 3641 0,'-42'0'16,"20"0"-16,1 0 0,0 0 15,0 0-15,42 0 31,21 0-31,1 0 0,20 0 0,1 0 16,-1 0-16,43 0 0,0 0 0,0 0 16,21 0-16,21 21 0,-21-21 15,21 0-15,-21 0 0,0 21 0,0-21 16,21 0-16,-21 0 0,-21 0 16,21 0-16,-21 0 0,0 0 15,-22 0-15,-20 0 0,-1 0 0,1 0 16,-22 0-16,1 0 0,-1 0 0,-21 0 15,0 0-15,0 0 0,1 0 16,-1 0-16,0 0 0,0 0 16,0 0-16,-42 0 31,0 0-15,-21 0-16,-1 0 0</inkml:trace>
  <inkml:trace contextRef="#ctx0" brushRef="#br0" timeOffset="8183.31">2371 5207 0,'0'0'0,"-64"-42"15,43 42-15,0 0 16,0 0-16,21 21 31,21-21-15,0 0-16,21 0 0,1 0 15,-1 0-15,21-21 0,1 21 0,-1-21 16,1-1-16,-1 1 0,1-21 16,-1 21-16,1 0 0,-1-22 0,-20 1 15,-1 21-15,0-22 0,1 1 16,-1 21-16,-21-21 0,-21-1 0,0 22 16,0-21-16,0 21 0,0-1 15,-42 1-15,21 0 0,0 0 16,-1 0-16,1 21 0,0 0 0,0 0 15,0 0-15,0 21 0,21 0 16,-22 0-16,1 22 0,0-1 0,0 21 16,21 1-16,0-1 0,0 1 15,-21 21-15,21-1 0,-21-20 0,-1 20 16,1 1-16,0-21 0,21-1 16,-21 22-16,21-22 0,-21-20 0,0 20 15,21-21-15,-22 1 0,22-1 16,0-21-16,0 0 0,-21 1 0,21-1 15,-21-21-15,0 0 0,21 21 0,-21-21 16,0 0-16,-1 0 16,1 0-16,-21-21 0,21 0 0,-22-1 15,22 1-15,-21 0 0,0-21 16,20 21-16,-20-22 0,0 22 0,21-21 16,-22 21-16,22-1 0,0 1 15,21 0-15,0 0 0,0 42 16,0 0-1,0 0-15,0 1 0,21 20 0,0-21 16,-21 0-16,21 0 0,1 22 16,-1-43-16,0 21 0,0 0 0,21-21 15,1 0-15,-22 0 0,21 0 16,22 0-16,-22 0 0,22 0 16,-22-21-16,21 0 0,-20 0 0,-1-22 15,0 22-15,1 0 0,-1-21 16,0-1-16,-20 22 0,-1-21 0,0 21 15,0-22-15,0 22 0,-21 0 16,21 0-16,-21 42 31,-21 0-31,0 0 16,0 22-16,21-22 0,-21 0 0,21 21 16,-21-21-16,21 1 0,0-1 15,0 0-15,0 0 0,0 0 0,0 0 16,0-42 15,21 0-15,0 0-16,0 0 0,-21 0 15,21-22-15,0 22 0,1 0 0,-22-21 16,21 20-16,0-20 0,0 21 16,0 0-16,-21 0 0,21-1 0,1 22 15,-1 0-15,-21 22 16,0-1-16,0 0 15,0 0-15,0 21 0,0-20 0,0 20 16,0-21-16,0 21 0,0-20 16,21-1-16,0 21 0,-21-21 15,21 0-15,0 1 0,1-22 0,-1 21 16,21-21-16,-21 21 0,22-21 16,-1 0-16,-21 0 0,21 0 0,1-21 15,-1 0-15,0-1 0,1-20 16,-1 21-16,-21-21 0,22-1 0,-1 1 15,-21 0-15,0-1 0,0 1 0,1 0 16,-1-22-16,0 1 0,-21 20 16,0-20-16,0-1 0,0 22 0,0-22 15,0 22-15,0 0 0,0-1 16,0 1-16,0 21 0,0 0 0,0 0 16,0-1-16,-21 22 15,0 0 1,-1 22-16,1 20 0,21-21 0,-21 21 15,0 22-15,0-22 0,21 22 0,-21-1 16,-1 1-16,1-1 0,21 1 16,-21-1-16,0 1 0,0-1 0,21 1 15,-21 20-15,-1-20 0,1 21 16,0-22-16,0 22 0,0-22 0,0 22 16,-22 0-16,22-22 0,0 22 15,0-1-15,0 1 0,-1 0 16,1-22-16,21 22 0,0-22 0,0 1 15,0-1-15,0-20 0,0-1 0,0 0 16,0 1-16,0-22 0,21 0 16,1 0-16,-1-21 0,0 0 0,0 0 15,0 0-15,0-21 0,22 21 0,-22-42 16,21 21-16,-21-1 0,22-20 16,-22 21-16,21-21 0,-21-1 0,22 1 15,-22 0-15,0-22 0,0 22 0,-21-22 16,0 1-16,0-1 0,0 22 15,0-22-15,0 1 0,-21 21 16,0-22-16,0 22 0,0-1 0,-22 1 16,22 21-16,-21-21 0,-1 20 15,22 1-15,-21 0 0,0 0 0,20 21 16,1-21-16,0 21 0,21-21 0,0-1 31,21 1-31,22 21 0,-1-21 16,-21 21-16,21-21 0,1 0 15,20 0-15,-20-1 0,-1 1 0,21 0 16,-20 0-16,20-21 0,-20 20 0,20-20 16,1 21-16,-22-21 15,0 20-15,1-20 0,-1 21 0,-21 0 16,0 0-16,-21-1 0,0 1 16,-21 21-1,0 0-15,0 21 16,0-21-16,-1 22 0,1-1 15,0 0-15,0 21 0,0-21 0,21 22 16,0-1-16,0-21 0,0 22 0,0-22 16,0 21-16,0-21 0,0 0 15,21 1-15,0-22 0,0 21 0,64-21 16,-43 0 0,-21 0-16,22 0 0,-1-21 0,-21 21 15,22-22-15,-1 1 0,-21 0 0,21 0 16,-20-21-16,-1 20 15,0-20-15,0 21 0,0 0 0,-21-22 16,0 22-16,0 0 0,0 0 0,0 0 16,0 42-1,-21-21 1,21 21-16,0 0 0,-21 0 0,21 1 16,-21-1-16,21 21 0,-21-21 15,21 0-15,0 1 0,0-1 0,-22 0 16,22 0-16,0 0 0,-21-21 15,21 21-15,0-42 32,21 0-17,1 0-15,-1 0 16,-21-22-16,21 22 0,0 0 0,21 0 16,-20 0-16,-1 0 0,0-1 15,0 1-15,0 21 0,0 0 16,1 0-16,-1 0 0,-21 21 15,0 1 1,0-1-16,0 21 0,0-21 16,0 0-16,0 1 0,0-1 0,0 21 15,0-21-15,0 0 0,0 1 16,21-1-16,-21 0 0,21 0 16,0-21-16,-21 21 0,21-21 0,1 0 15,-1 0-15,0 0 0,0 0 16,0 0-16,0-21 0,1 0 15,-1 0-15,0 0 0,0-1 0,0 1 16,0-21-16,1 21 0,-1-22 16,0 22-16,-21 0 0,21-21 0,0 21 15,-21-1-15,21 1 0,-21 0 16,0 42 15,0 0-31,0 1 0,-21 20 0,21-21 16,0 0-16,0 22 0,0-22 15,0 0-15,0 0 0,0 0 16,0 0-16,0 1 0,0-1 0,0 0 16,21 0-16,1-21 0,-1 0 0,0 0 15,0 0-15,21 0 0,-20 0 16,20 0-16,-21-21 0,21 21 0,-20-21 16,20 0-16,-21-22 0,21 22 0,-20 0 15,-1-21-15,0-1 0,0 1 16,0 0-16,0-1 0,1-20 15,-1 20-15,0-20 0,0-1 0,0 1 16,0-1-16,-21 1 0,22-1 16,-22 22-16,21 0 0,-21-1 0,0 1 15,0 21-15,0 0 0,0 0 0,0-1 16,0 44 0,-21 20-1,-1-21-15,22 0 0,-21 22 16,0-1-16,21 0 0,-21 1 15,0-1-15,21 21 0,-21-20 0,-1-1 16,1 22-16,21-22 0,0 0 0,-21 1 16,21-1-16,0 21 15,0-20-15,0-1 0,0 0 0,0 1 16,0-22-16,0 21 0,21-21 0,0 22 16,-21-22-16,22 0 0,20-21 15,-21 21-15,0 0 0,0-21 0,1 0 16,20 0-16,-21 0 0,21 0 0,-20-21 15,20 0-15,-21 21 0,21-21 16,1 0-16,-22 0 0,0-22 0,21 22 16,-20-21-16,-1 21 0,0-22 0,0 1 15,-21 21-15,0-22 0,21 22 16,-21 0-16,0 0 0,0 0 0,-21 21 16,0 0-1,0 0-15,0 0 0,-1 21 16,1 0-16,0 0 0,21 22 15,0-22-15,0 0 0,0 21 0,0-21 16,0 1-16,0 20 0,0-21 0,0 0 16,21-21-16,0 21 0,1 1 15,-1-22-15,0 0 0,0 0 0,21 0 16,-20 0-16,20 0 0,-21 0 0,0-22 16,22 1-16,-22 21 0,0-21 15,0 0-15,21 0 0,-20 0 16,-1-1-16,0 1 0,0 0 0,-21 0 15,0 0-15,0 0 16,21-1-16,-21 1 0,0 0 0,0 0 16,0 0-16</inkml:trace>
  <inkml:trace contextRef="#ctx0" brushRef="#br0" timeOffset="8411.18">6223 5144 0,'0'0'16,"-21"0"-16,0 0 0,21-22 16,0 1-1,21 21-15,0-21 0,0 21 16,0 0-16,0-21 0,22 21 16,-1-21-16,-21 21 0,22 0 0,-1-21 15,-21 21-15,0-22 0,0 22 0,1 0 16,-22-21-16,0 0 15,-22 21-15,1 0 0,0-21 0</inkml:trace>
  <inkml:trace contextRef="#ctx0" brushRef="#br0" timeOffset="8603.07">5503 4932 0,'-21'0'0,"42"0"0,-63 0 16,21 0-16,0 0 31,-1-21 0,1 0-15,0-1-16,0 22 16</inkml:trace>
  <inkml:trace contextRef="#ctx0" brushRef="#br0" timeOffset="8758.98">4572 4847 0,'0'0'0,"-21"0"0,0 0 0,-1 21 0,1-21 15,21 22 17,21-22-17,1 0 1</inkml:trace>
  <inkml:trace contextRef="#ctx0" brushRef="#br0" timeOffset="10615.45">8022 5736 0,'0'0'16,"0"-21"46,21 0-62,-21 0 16,21 0-16,1-22 0,-1 22 0,21-21 16,-21 21-16,0-22 0,1 1 15,-1-22-15,21 22 0,-21-21 0,0-1 16,1 1-16,-1-22 0,0 21 16,0 1-16,0-1 0,-21 1 0,0 21 15,0-1-15,0 1 0,0 21 0,0 0 16,0-1-16,-21 22 0,0 0 15,0 0-15,0 22 0,21-1 16,-22 0-16,1 21 0,0 1 0,0-1 16,21 21-16,-21 1 0,0-1 15,-1 1-15,1-1 0,21 1 0,-21-1 16,21 1-16,-21-22 0,21 22 16,0-22-16,0 22 0,0-22 0,0 0 15,21-21-15,0 22 0,0-22 16,1 21-16,-1-21 0,0-21 0,0 22 15,0-22-15,22 0 0,-22 0 0,21 0 16,-21 0-16,22 0 0,-1-22 0,-21 1 16,21 0-16,1 0 0,-22 0 15,21 0-15,-21-1 0,1-20 0,20 21 16,-21-21-16,0-1 0,-21 22 0,0-21 16,21-1-16,-21 22 0,0 0 15,0 0-15,0 0 0,0 0 16,0 42-1,-21 0-15,0 0 0,21 0 0,-21 0 16,0 22-16,21-22 0,0 21 16,-21 1-16,21-22 0,-22 21 0,22 0 15,0-20-15,0-1 0,0 21 0,0-21 16,0 0-16,22-21 0,-1 22 0,0-22 16,21 0-16,-21 0 0,22 0 15,-22 0-15,21 0 0,1 0 0,-1-22 16,0 22-16,-21-21 0,22 0 15,-22 0-15,21 0 0,-21-22 0,-21 22 16,22 0-16,-22-21 0,21-1 16,-21 22-16,0-21 0,0 21 0,0-22 15,-21 22-15,-1 0 0,1 0 0,-21 0 16,21 0-16,0 21 0,-22 0 16,1 0-16,21 0 0,-22 21 0,1 0 15,21 0-15,-21 0 0,20 0 0,1 1 16,0-1-16,21 0 0,0 0 0,0 21 15,0-20-15,0-1 0,21 0 16,22 0-16,-22-21 0,21 21 0,0-21 16,1 0-16,-1 0 0,0 0 15,22 0-15,-22 0 0,1 0 0,20-21 16,-21 21-16,1-21 0,20 0 16,-20 0-16,-1-1 0,0 1 0,1 0 15,-1 0-15,-21 0 0,0 0 0,0-1 16,1 1-16,-22 0 0,21 21 0,-21-21 15,-21 21 1,-1 0-16,1 0 16,0 21-16,0 0 0,21 0 0,-21 1 15,0-1-15,-1 21 0,22-21 16,-21 0-16,21 22 0,0-22 0,0 21 16,0-21-16,0 22 0,0-22 15,0 0-15,0 0 0,0 0 0,21-21 16,1 22-16,-1-22 0,0 21 15,21-21-15,-21 0 0,22 0 0,-1 0 16,0 0-16,-20-21 0,20-1 0,0 1 16,1 0-16,-22 0 0,0 0 0,0-22 15,0 22-15,-21-21 0,0 21 16,0-22-16,0 22 0,0-21 0,-21 0 16,0 20-16,0 1 0,0 0 0,-22 0 15,1 0-15,0 21 0,-1 0 0,1 0 16,0 0-16,-1 0 0,1 0 15,0 21-15,20-21 0,1 21 16,0 43 0,21-43-16,0 0 0,21 0 0,0-21 15,1 21-15,20-21 0,0 21 16,-21-21-16,22 0 0,20 0 0,-20 0 16,-1 0-16,21 0 0,-20 0 0,-1 0 15,22 0-15,-22-21 0,0 21 0,1-21 16,-1 0-16,0 0 0,-21 0 15,22-1-15,-22 1 0,21 0 0,-21-21 16,1 21-16,-1-1 0,0 1 0,-21 0 16,0 0-16,21 0 0,-21 0 15,0 42 1,0 0 0,0 0-16,0 21 0,-21-20 0,21 20 15,-21 0-15,21 1 0,-21-1 16,21 0-16,-22 1 0,1 20 0,21 1 15,-21-22-15,0 21 0,0 1 0,0-1 16,21 1-16,-22-22 0,1 22 0,0-1 16,0 1-16,0-1 0,0 22 0,-1-22 15,1 22-15,0-21 0,0-1 16,0 1-16,0-22 0,21 21 0,0-20 16,-22-1-16,22-21 0,-21 22 15,21-22-15,0 0 0,0 0 0,0 0 16,-21-21-1,42-21 17,0 0-32,-21 0 0,22 0 15,-1 21-15,0-43 0,-21 22 0,21 0 16,0-21-16,0 20 0,1-20 0,-1-21 16,-21 20-16,21 1 0,0-22 0</inkml:trace>
  <inkml:trace contextRef="#ctx0" brushRef="#br0" timeOffset="10927.72">10456 5440 0,'0'0'0,"21"-21"0,-21-22 0,0 1 0,0 21 16,22-21-16,-1 20 0,-21 1 0,21 0 16,0 0-16,-21 0 0,21 21 15,0-21-15,1 21 0,-1 0 0,0 0 16,0 0-16,0 0 0,0 21 0,1-21 15,-1 21-15,0 0 0,0 0 16,0 0-16,0 1 0,-21-1 0,22 0 16,-22 0-16,0 0 0,0 0 0,0 1 15,-43 20-15,22-21 0,0 0 0,0 0 16,-22 1-16,22-22 0,-21 21 16,21 0-16,-22 0 0,22-21 15,-21 21-15,21-21 0,0 0 0,-1 0 16,1 21-16,0-21 15,0 0-15,0 0 16,21-21-16</inkml:trace>
  <inkml:trace contextRef="#ctx0" brushRef="#br0" timeOffset="13843.24">15684 2604 0,'0'0'0,"22"0"0,-22-22 0,21 22 15,-21-21-15,0 0 16,0 0-16,0 0 0,0 0 16,0-1-16,0 1 15,0 0-15,-21 0 0,-1 0 0,1 21 16,0-21-16,0-1 0,0 22 0,-22 0 16,22-21-16,-21 21 0,0 0 15,-1 0-15,1 0 0,0 0 0,-1 0 16,-20 21-16,20 1 0,-20-1 0,21 0 15,-22 0-15,22 0 0,-1 0 16,22 22-16,-21-1 0,21-21 0,-22 22 16,22-1-16,0 0 0,0 1 15,0-1-15,0 0 0,-1 1 16,22-1-16,-21 0 0,0 1 0,0-1 16,21 0-16,-21 1 0,0 20 0,21-21 15,0 1-15,0 20 0,-22-20 16,22-1-16,0 0 0,0 22 0,0-43 15,0 21-15,0 1 0,22-1 0,-1-21 16,0 21-16,0-20 0,0-1 16,0 0-16,22 0 0,-22 0 0,21 0 15,1 1-15,-1-1 0,0 0 0,1-21 16,-1 21-16,21 0 0,1 0 16,-22-21-16,22 22 0,-1-22 15,1 0-15,-1 0 0,1 0 0,-1 0 16,-20 0-16,20 0 0,1 0 15,-1 0-15,-21 0 0,22-22 0,-1 1 16,-20 21-16,20-21 0,1 0 0,-22 0 16,22 0-16,-22-1 0,0 1 0,22 0 15,-22 0-15,0 0 0,1-22 16,-1 22-16,-21-21 0,22 21 0,-22-22 16,21 1-16,-21 0 0,0-22 0,1 22 15,-1-22-15,0 22 0,-21-21 16,0 20-16,0-20 0,0 20 0,0-20 15,0 21-15,0-22 0,0 22 16,0-1-16,-21 1 0,0 0 16,-1-1-16,1 22 0,0-21 0,-21 0 15,21 20-15,-22 1 0,1-21 16,0 21-16,-1 0 0,1-1 0,-22 22 16,1-21-16,-1 0 0,1 21 15,-1 0-15,1 0 0,-1 0 0,22 0 16,-21 0-16,-1 0 0,22 21 0,-22-21 15,1 21-15,20 1 0,-20-1 16,21 0-16,-22 0 0,22 0 0,-22 0 16,22 1-16,0 20 0,-1-21 15,1 21-15,0 1 0,-1-22 16,22 21-16,-21 1 0,21-1 0,-1-21 16,1 21-16,0 1 0,21-1 15,0 0-15,0 1 0,0 20 0,0-20 16,0-1-16,21 0 0,0 1 0,1-1 15,-1 0-15,0 1 0,21-1 16,-21-21-16,22 21 0,-1 1 0,0-22 16,1 0-16,-1 0 0,0 0 0,22 1 15,-22-1-15,1 0 0,-1-21 16,0 0-16,22 0 0,-22 0 0,0 0 16,1 0-16,20 0 0,-20 0 15,20 0-15,-21-21 0,22 21 0,-22-21 16,22-1-16,-22 1 0,22 0 15,-22 0-15,0-21 0,1 20 0,-1-20 16,0 0-16,-21-22 0,22 22 0,-22-22 16,0 22-16,0-21 0,0 20 15,-21 1-15,0-22 0,0 22 0,0 0 16,0-1-16,-21 22 0,0-21 16,0 0-16,-21-1 0,20 22 0,-20 0 15,0-21-15,-1 20 0,1 1 0,0 0 16,-1 0-16,1 21 0,-21 0 15,20 0-15,1 0 0,0 0 16,20 0-16,-20 0 0,0 0 16,-1 0-16,22 21 0,-21 0 0,0 0 15,20 1-15,1-1 0,-21 0 0,21 0 16,0 21-16,21-20 0,0 20 16,0-21-16,0 21 0,0 1 0,0-22 15,21 21-15,0 1 0,0-22 0,0 21 16,22-21-16,-22 0 0,0 22 15,21-22-15,-21 0 0,22 0 0,-22-21 16,0 21-16,0 1 0,0-22 16,-21-22 15,0 1-31,0 0 0</inkml:trace>
  <inkml:trace contextRef="#ctx0" brushRef="#br0" timeOffset="29443.09">13843 5122 0,'21'-21'0,"0"21"16,-21-21-16,0 0 0,21 0 16,-21 0-16,0-1 0,0 1 15,0-21-15,0 21 0,0 0 0,0-22 16,0 22-16,-21 0 16,21 0-16,-21 0 0,21-1 0,-21 1 15,0 0-15,0 0 0,-1 21 16,1 0-16,0 0 0,0 0 0,0 0 15,0 21-15,-1 0 16,1 0-16,0 22 0,0-1 0,0 0 16,0 1-16,-1 20 0,1-20 0,0 20 15,0 1-15,0-1 0,21-21 16,-21 22-16,-1-22 0,22 22 0,0-22 16,0 22-16,0-22 0,0 0 0,0 1 15,0-1-15,0-21 0,22 21 16,-1-20-16,0-1 0,0 0 15,0-21-15,22 0 0,-22 21 0,21-21 16,0 0-16,-20 0 0,20-21 0,0 21 16,1-21-16,-1 0 0,0-1 0,1 1 15,-1 0-15,0 0 0,-21 0 16,22-22-16,-22 22 0,21 0 0,-42 0 16,21-21-16,1 20 0,-22 1 0,21 21 15,-21-21-15,0 0 0,-21 21 31,-1 0-31,1 21 16,0 0-16,0 0 0,0 1 16,21-1-16,-21 0 0,-1 0 15,22 21-15,0-20 0,0-1 0,0 0 16,0 0-16,0 0 0,0 0 0,22 1 16,-1-22-16,0 0 0,21 21 0,-21-21 15,1 0-15,20 0 0,0 0 16,1 0-16,-1-21 0,0-1 0,1 1 15,-1 21-15,0-21 0,1 0 0,-22 0 16,21 0-16,-21-22 0,0 22 16,1 0-16,-22-21 0,0 20 0,0-20 15,0 21-15,0-21 0,0-1 0,0 22 16,-22-21-16,1 21 0,0-1 16,0-20-16,-21 42 0,-1-21 0,1 21 15,0 0-15,-1 0 0,1 0 16,0 21-16,-1-21 0,-20 21 0,20 22 15,22-22-15,-21 21 0,0-21 0,20 22 16,1-22-16,0 21 0,21 0 0,0-20 16,0 20-16,0-21 0,21 0 15,0 0-15,1 1 0,20-1 0,0 0 16,1 0-16,-1-21 0,0 0 0,1 21 16,20-21-16,-21 0 0,22 0 15,-22 0-15,1-21 0,-1 21 16,0-21-16,1 0 0,-22 0 0,21-1 15,-21 1-15,22 0 0,-22 0 0,-21 0 16,21 0-16,-21-1 0,21 1 16,-21 0-16,0 0 15,0 42 1,0 0-16,0 0 16,0 1-16,-21-1 0,21 0 15,-21 0-15,21 0 0,0 0 0,0 1 16,0-1-16,0 0 0,-21-21 0,21 21 15,0 0 1,21-42 15,-21 0-31,21 0 16,-21 0-16,21-1 0,-21 1 0,0 0 16,21 0-16,0 0 0,1 0 15,-22-1-15,21 1 0,0 0 0,0 0 16,0 21-1,0 0-15,1 0 0,-1 21 16,0-21-16,-21 21 16,0 0-16,0 1 0,21-1 0,-21 21 15,21-21-15,0 0 0,-21 1 16,22-1-16,-22 0 0,21 0 0,0 0 16,-21 0-16,21 1 0,0-22 15,0 21-15,1-21 0,-1 0 0,21 0 16,-21 0-16,0 0 0,22 0 0,-22 0 15,21-21-15,-21 21 0,22-22 0,-22 1 16,0 0-16,21 21 0,-20-21 16,-1-21-16,0 20 0,0 1 0,0 0 15,0-21-15,-21 21 0,0-1 0,22-20 16,-22 21-16,0 0 0,0 0 0,0-1 16,0 1-16,0 0 0,0 0 15,-22 21-15,1 0 0,0 0 16,-21 0-16,21 0 0,-1 0 15,1 0-15,-21 21 0,21 0 0,0 0 16,-22 1-16,22-1 0,0 21 16,0-21-16,0 0 0,-1 22 0,22-22 15,0 0-15,0 0 0,0 22 0,0-22 16,0 0-16,22-21 0,-1 21 0,0 0 16,0-21-16,0 0 0,0 0 15,1 0-15,-1 0 0,0 0 0,0 0 16,0 0-16,0-21 0,1 21 0,-1-21 15,21 0-15,-42 0 0,21-1 16,0-20-16,1 21 0,-1-21 16,0-1-16,0 22 0,0-21 0,-21-22 15,21 22-15,1 0 0,-22-22 0,0 22 16,21-22-16,0 22 0,-21-22 16,0 22-16,0 0 0,0-1 0,0 1 15,0 0-15,0 21 0,0-1 0,0 1 16,-21 42 15,21 22-31,-21-22 0,-1 21 0,22 22 16,-21-22-16,21 22 0,0-22 0,0 21 15,-21 1-15,21-22 0,-21 22 16,21-22-16,0 0 0,0 22 16,0-22-16,0 1 0,0-1 0,0-21 15,21 21-15,0 1 0,0-22 0,1 0 16,-1 0-16,0 0 0,0-21 15,0 0-15,0 22 0,1-22 0,-1 0 16,21 0-16,-21 0 0,22-22 0,-22 1 16,21 21-16,-21-21 0,0 0 0,22 0 15,-22-22-15,0 22 0,0 0 16,0-21-16,-21 21 0,22-1 0,-22 1 16,21 0-16,-21 0 0,0 0 15,0 0-15,0-1 0,0 44 31,-21-22-15,21 21-16,-22 0 0,22 0 0,0 21 16,0-20-16,0-1 0,0 0 15,0 0-15,0 21 0,0-20 0,0-1 16,0 0-16,22 0 0,-1 0 16,0-21-16,0 0 0,21 0 15,1 0-15,-22 0 16,0-21-16,0 21 0,0-21 0,1 0 15,-1 0-15,0-22 0,0 22 16,0-21-16,-21 21 0,21-22 0,1 1 16,-22 0-16,21-1 0,0 1 15,-21-22-15,0 22 0,21-21 0,-21 20 16,21-20-16,-21-1 0,21 22 0,-21-22 16,0 22-16,0 0 0,0 21 15,0-1-15,0 1 0,0 0 0,0 0 16,0 42-1,0 21-15,0-20 16,0 20-16,0 21 0,0-20 0,-21 20 16,21 1-16,-21-22 0,0 22 15,21-1-15,0-21 0,-21 1 0,21 20 0,-21-20 16,21-1-16,0 0 16,0-21-16,0 22 0,0-22 0,0 21 15,0-21-15,0 1 0,0-1 0,0 0 16,0 0-16,21-21 15,0 0-15,0 0 0,0 0 16,0 0-16,1 0 0,20-21 0,-21 0 16,21 0-16,-20-1 0,-1 1 0,21 0 15,-21-21-15,0 21 0,1-22 0,20 22 16,-42-21-16,21 21 0,0-1 16,-21 1-16,21 0 0,1 0 15,-22 42 1,0 0-1,-22 0-15,1 1 16,21-1-16,-21 21 0,0-21 0,21 0 16,0 1-16,0-1 0,0 0 0,0 0 15,0 0-15,0 0 0,0 1 0,0-1 16,21-21-16,0 21 0,0-21 16,1 0-16,-1 0 0,0 0 0,0 0 15,0 0-15,22 0 0,-22 0 0,21-21 16,-21 0-16,0-1 0,22 22 0,-22-21 15,21-21-15,-21 21 16,1 0-16,-1-1 0,21 1 0,-21 0 16,0 0-16,-21 0 0,22 0 0,-22-1 15,21 22-15,-21 22 32,-21-1-32,-1 0 15,1 0-15,21 0 0,0 0 0,0 1 16,-21-1-16,21 0 0,0 0 0,0 0 15,0 0-15,0 1 0,0-1 16,0 0-16,21 0 16,0-21-16,1 0 15,-1 0-15,0 0 0,0 0 16,0 0-16,0-21 0,1 21 0,-22-21 16,0 0-16,21-1 0,-21 1 15,0 0-15,0 0 0,0 0 0,0 0 16,0-22-16,-21 22 0,-1 0 0,1 0 15,21 0-15,-21-1 0,0 1 0,0 0 16,0 21-16,-1-21 0,1 21 16,0 0-16,21-21 15,21 21 1,0 0-16,1-21 16,20 21-16,-21 0 0,0 0 15,22-22-15,-22 22 0,21 0 16,-21 0-16,22 0 0,-22 0 0,0 0 15,21 0-15,-21 0 0,1 22 0,-1-22 16,-21 21-16,0 0 0,21 0 16,-21 0-16,0 0 0,0 1 0,0-1 15,0 21-15,0-21 0,0 0 16,0 1-16,0-1 0,0 0 0,-21 0 16,21 0-16,0 0 15,0 1-15,-21-22 16,21 21-16,0-42 31,0-1-15,0 1-16,21 0 15,0 0-15,-21-21 0,21 20 0,0 1 16,0 0-16,1 0 0,20-21 0,-21 20 16,0 1-16,22 0 0,-22 0 15,0 21-15,21-21 0,-21 21 0,1 0 16,-1 0-16,0 0 0,0 0 0,0 0 15,0 21-15,1 0 0,-1 0 0,-21 0 16,0 1-16,21-1 0,-21 0 16,0 0-16,0 0 0,0 22 0,0-22 15,0 0-15,0 0 0,0 0 16,0 0-16,0 1 0,0-1 16,0 0-16,-21-21 0,21 21 15,0 0 1,0-42 31,0 0-47,21 21 0</inkml:trace>
  <inkml:trace contextRef="#ctx0" brushRef="#br0" timeOffset="30051.74">18351 4911 0,'0'0'15,"-21"0"17,0 0-32,0 0 15,0 0 1,0 0-1,-1 0 1,1 0-16,0 0 0,0 0 0</inkml:trace>
  <inkml:trace contextRef="#ctx0" brushRef="#br0" timeOffset="30275.37">17039 5080 0,'21'0'15,"22"0"-15,-22-21 16,0 21-16,21 0 0,1-21 0,-22 21 16,21-21-16,-21 21 0,0 0 15,1 0-15,-1 0 0,-21-22 0,0 1 16,-21 21-1</inkml:trace>
  <inkml:trace contextRef="#ctx0" brushRef="#br0" timeOffset="30471.26">16637 4890 0,'-21'0'15,"42"0"16,0 0-15,0 0-16,-21-22 31,0 1-31,0 0 16</inkml:trace>
  <inkml:trace contextRef="#ctx0" brushRef="#br0" timeOffset="30712.11">20828 5059 0,'0'0'0,"21"0"0,-21 21 0,0 0 0,21-21 15,-21 21-15,0 1 0,-21-1 16</inkml:trace>
  <inkml:trace contextRef="#ctx0" brushRef="#br0" timeOffset="32172.03">20108 5546 0,'0'0'0,"0"42"16,0-21-16,21-42 47,1 0-47,-1 21 0,0-21 15,0 0-15,0-22 0,0 22 0,22 0 16,-22-21-16,21 20 0,1-20 0,-1 0 16,0-1-16,1 1 0,-22 0 15,21-1-15,-21-20 0,0 21 0,1 20 16,-22-20-16,0 21 0,0 0 0,0 0 16,0-1-16,-22 22 0,1 0 15,0 0-15,0 0 0,0 22 16,21 20-16,-21-21 0,-1 21 0,22 1 15,0-1-15,0 0 0,0 1 0,0-1 16,22-21-16,-1 22 0,0-1 16,0-21-16,0 21 0,0-20 0,22 20 15,-22-21-15,0 0 0,0 0 0,-21 1 16,0-1-16,0 0 16,-21-21-16,0 0 15,0 0-15,-22 0 0,1 0 0,0 0 16,21-21-16,-22 21 0,1-21 15,0-1-15,20 1 0,-20 21 16,21-21-16,0 21 0,0 0 0,21 21 47,21-21-47,0 21 0,0 1 0,0-22 16,0 21-16,22 0 0,-22-21 0,21 21 15,1-21-15,-1 0 0,0 0 0,1 0 16,20 0-16,-21 0 0,22 0 15,-1 0-15,-20 0 0,20 0 0,1-21 16,-22 0-16,22 0 0,-22-1 0,0 1 16,1 0-16,-1 0 0,-21-21 15,0 20-15,0-20 0,1 21 16,-22-21-16,0-1 0,0 1 0,0 21 16,0-22-16,-22 1 0,1 21 0,21 0 15,-42 0-15,21-1 0,0 22 16,-1 0-16,-20 0 0,21 0 0,-21 22 15,20-1-15,-20 0 0,21 21 0,0-21 16,0 22-16,-1-1 0,1 0 16,0-20-16,0 20 0,0-21 0,21 21 15,0-20-15,0-1 0,0 21 0,0-21 16,0 0-16,0 1 0,21-22 16,0 0-16,0 0 0,22 0 15,-22 0-15,0 0 0,0 0 16,21-22-16,-20 22 0,20-21 0,-21 0 15,0 0-15,22 0 0,-22 0 16,0-1-16,0 1 0,0-21 0,-21 21 16,21-22-16,1 22 0,-22-21 0,0 21 15,0 0-15,21-22 0,-21 22 16,0 0-16,0 42 16,0 0-16,0 0 15,0 1-15,-21 20 0,21-21 0,0 21 16,0-20-16,0 20 0,0-21 15,0 21-15,0-20 0,0-1 16,0 21-16,0-21 0,21-21 0,0 21 16,0 1-16,0-22 0,0 0 0,1 0 15,20 0-15,-21 0 0,0 0 16,22 0-16,-22 0 0,21-22 0,-21 1 16,0 0-16,1 0 0,-1 0 0,0 0 15,0-22-15,0 1 0,0 21 16,1-43-16,-1 22 0,-21 0 0,21-22 15,0 1-15,-21 20 0,0-20 0,21-1 16,0 22-16,-21-22 0,0 22 0,0 0 16,0 21-16,0-22 0,0 22 15,0 0-15,0 42 16,0 0 0,0 22-16,0-1 0,0 0 15,0 22-15,0-1 0,0 1 0,0-1 16,0 1-16,0-1 0,0-20 0,0 20 15,0-21-15,0 1 0,0-1 16,0 0-16,0 1 0,0-22 0,0 0 16,0 0-16,0 0 0,0 1 0,22-22 15,-1 0-15,0 0 16,0 0-16,0-22 16,0 1-16,-21 0 0,22 0 0,-1 0 15,0 0-15,-21-1 0,21-20 16,0 21-16,-21-21 0,0 20 0,21 1 15,-21 0-15,0 0 0,22 0 16,-22 42 0,0 0-16,-22 0 0,22 22 15,-21-22-15,21 0 0,0 0 16,0 0-16,0 0 0,-21 1 16,21-1-16,0 0 15,0-42 16,0 0-31,0-1 0,21 1 16,-21 0-16</inkml:trace>
  <inkml:trace contextRef="#ctx0" brushRef="#br0" timeOffset="32347.93">22479 4784 0,'0'0'0,"0"-21"0,0-1 16,-21 22 46,0 0-62,-1 0 16,1 0-16,0 0 0</inkml:trace>
  <inkml:trace contextRef="#ctx0" brushRef="#br0" timeOffset="32519.67">21844 5017 0,'0'0'0,"0"42"16,0-21-16,21-21 31,0 0-31,0 0 0,1 0 16,-1 0-16,21 0 0,-21 0 15,0 0-15,22-21 0,-22 21 0,0 0 16,0-21-16,0 21 0</inkml:trace>
  <inkml:trace contextRef="#ctx0" brushRef="#br0" timeOffset="33875.25">22437 5503 0,'21'0'16,"0"0"0,0 0 15,-21-21-15,0 0 77,0 0-46,21 21-31,0-21-1,-21 0-15,22 21 16,-1-22-16,0 1 0,0 21 16,-21-21-16,21 0 0,0 0 15,1 21-15,-1-21 0,0-1 0,0 1 16,0 0-16,0 0 0,-21 0 16,0 0-1,-21 21 1,0 0-16,0 0 0,0 0 0,0 21 15,-1-21-15,1 21 0,0 0 16,0-21-16,21 21 0,0 0 16,0 1-16,0-1 0,0 0 15,0 0-15,21 0 0,0 0 16,0 1-16,-21-1 16,22-21-16,-22 21 0,0 0 15,21-21-15,-21 21 0,-21-21 16,-1 0-1,1 0-15,0 0 16,0 0-16,0 0 0,0 0 0,-1 0 16,1 0-16,42 0 47,1 0-47,-1-21 15,21 21-15,-21 0 0</inkml:trace>
  <inkml:trace contextRef="#ctx0" brushRef="#br0" timeOffset="36017.89">22712 5419 0,'0'21'0,"-21"-21"16,42 0-1,0 0 1,0 0-16,0-21 0,0 0 0,22 21 16,-22-22-16,21 1 0,-21 0 0,22 0 15,-22 0-15,21-22 0,-21 22 16,1-21-16,-1 0 0,0-1 0,0 1 16,0-22-16,0 22 0,-21 0 0,0-22 15,22 22-15,-22 0 0,0 20 16,0-20-16,0 21 0,0 0 0,0 42 31,-22 0-15,1 21-16,21 1 0,0 20 0,-21-20 15,0 20-15,0 1 0,21 20 0,0-20 16,-21-1-16,21 1 0,-22 20 0,1-20 16,21 21-16,-21-22 0,0 22 15,0-22-15,0 22 0,-1-22 0,1 1 16,0-1-16,0 1 0,0-1 0,0 1 15,-1-1-15,22 1 0,0-22 0,-21 22 16,21-22-16,0 0 0,0-20 16,0-1-16,0 0 0,0 0 15,21 0-15,1 0 0,-1-21 0,0 0 16,21 0-16,-21 0 0,22 0 0,-22-21 16,21 0-16,-21 0 0,22 0 0,-22-22 15,0 22-15,0-21 0,0 0 16,1-1-16,-22-20 0,0 20 0,0-20 15,0 21-15,0-22 0,0 1 0,-22-1 16,1 22-16,0-22 0,-21 22 0,21-22 16,-1 22-16,-20 21 0,21-21 15,-21 20-15,20-20 0,1 21 0,21 0 16,0 0-16,0-1 16,0 1-16,21 21 15,1-21-15,-1 0 0,0 21 16,21-21-16,-21 0 0,22-1 0,-22 22 15,21-21-15,-21 0 0,22-21 0,-1 21 16,-21-1-16,22 1 0,-22 0 16,0 0-16,0 0 0,0 0 0,0-1 15,-21 1-15,22 0 0,-22 0 0,0 0 16,-22 21 15,1 21-31,21 0 16,-21 0-16,21 0 0,0 1 0,-21-1 15,21 0-15,-21 21 16,21-21-16,0 1 0,0-1 0,0 0 16,0 0-16,0 0 0,0 0 15,0 1-15,21-22 0,0 21 16,0-21-16,0 0 0,1 0 16,-1 0-16,21 0 0,-21 0 0,22 0 15,-22 0-15,0-21 0,21-1 0,-21 22 16,1-21-16,-1 0 0,0 0 15,0 0-15,0 0 0,-21-22 0,0 22 16,0 0-16,0 0 0,0 0 0,0-1 16,0 1-16,-21 21 15,0 0-15,0 0 16,0 21-16,-1-21 0,1 22 16,21-1-16,-21 0 0,21 0 0,-21 0 15,21 0-15,-21 1 0,21-1 16,0 0-16,0 0 0,0 0 15,21 0-15,21-21 0,-21 0 16,1 0-16,20 22 0,0-22 0,1 0 16,-22 0-16,42 0 0,-20 0 15,-1 0-15,0 0 0,1 0 0,-1-22 16,-21 22-16,21-21 0,1 0 0,-22 0 16,21 0-16,-21 0 0,1-1 0,-1 1 15,0 0-15,-21 0 16,0 0-16,0 0 0,0-1 15,0 1-15,-21 21 0,0 0 16,-1 0-16,1 0 0,0 0 16,0 21-16,0 1 0,0-1 0,-1-21 15,1 21-15,0 0 0,21 0 0,-21 0 16,21 1-16,0-1 0,-21 0 16,21 0-16,0 0 0,0 0 15,21-21 1,0 0-16,0 0 0,0 0 15,1 0-15,-1 0 0,0 0 16,0-21-16,0 0 0,0 0 16,1 0-16,-1 0 0,21-1 0,-21-20 15,0 21-15,1-21 0,-1 20 0,0-20 16,-21 0-16,21-1 0,0-20 16,0 21-16,-21-22 0,22 22 0,-1-1 15,0 1-15,-21 0 0,0-1 0,21 1 16,-21 21-16,0-21 0,0 20 15,0 1-15,0 0 0,0 0 0,-21 21 32,0 21-17,0 0-15,-1 22 0,1-1 0,0 0 16,0 1-16,0 20 0,0 1 16,-1-1-16,22 1 0,-21-1 15,0-21-15,21 22 0,-21-22 0,21 22 16,0-22-16,0 0 0,0-20 0,0 20 15,0-21-15,0 21 0,0-20 0,0-1 16,0 0-16,0 0 16,21-21-16,0 0 0,0 0 0,-21 21 15,22-21-15,-1 0 0,0 0 0,0 0 16,0 0-16,-21-21 16,0 0-16,21 21 0,-21-21 0,0 0 15,0-1-15,0 1 0,0 0 16,0 0-16</inkml:trace>
  <inkml:trace contextRef="#ctx0" brushRef="#br0" timeOffset="36335.22">23770 4593 0,'-21'0'16,"42"0"-16,-63 0 0,21 0 0,-1 0 16,44 0 15,-1 0-31,0 0 16,0 0-16,0 0 15,-21 21 16,0 1-15,-21-22 15</inkml:trace>
  <inkml:trace contextRef="#ctx0" brushRef="#br0" timeOffset="40243.87">3535 6752 0,'0'0'0,"0"-21"0,21 21 0,-21-21 0,21 0 16,-21 0-16,0-1 16,0 1-16,0 0 0,0 0 15,-21 0-15,0 0 0,0-1 0,21 1 16,-43 21-16,22-21 0,0 21 16,0 0-16,-22-21 0,22 21 0,-21 0 15,0 0-15,-1 0 0,1 0 16,0 0-16,-1 0 0,-20 21 15,20-21-15,-20 21 0,-1 0 0,22 1 16,-21-1-16,20 0 0,-20 0 16,20 0-16,-20 22 0,21-22 0,-1 21 15,1-21-15,-22 22 0,22-1 16,0 0-16,-1 1 0,22-22 0,-21 21 16,0 0-16,20 1 0,1-1 15,0 0-15,0 1 0,0 20 0,0-20 16,-1-1-16,1 0 0,0 1 15,21 20-15,0-21 0,-21 1 0,21-1 16,0 0-16,0 1 0,0-1 0,0 0 16,0-20-16,0 20 15,0 0-15,21-21 0,0 22 0,0-1 16,1-21-16,-1 22 0,21-22 16,-21 21-16,22-21 0,-22 0 0,21 1 15,0-1-15,22 21 0,-22-21 0,1-21 16,20 21-16,-21 1 0,22-1 15,-22 0-15,22-21 0,-1 21 0,1-21 16,-22 21-16,22-21 0,-22 0 0,21 0 16,1 0-16,-22 0 15,22 0-15,-1 0 0,1 0 0,-22 0 0,22 0 16,-1 0-16,1 0 0,-1-21 16,1 0-16,-22 0 0,21 21 0,-20-21 15,20-1-15,-20 1 0,20 0 16,-21-21-16,1 21 0,-1-1 0,0 1 15,1-21-15,-1 21 0,0-22 0,1 22 16,-1-21-16,0 21 0,1-22 16,-22 1-16,21 21 0,-21-21 0,1 20 15,-1-20-15,0 0 0,0-1 0,0 1 16,-21 0-16,21-1 0,-21 1 16,0 0-16,0-22 0,0 22 0,0 0 15,-21-1-15,0-20 0,0 20 0,0 1 16,0 21-16,-22-21 0,22-1 15,0 1-15,0 0 0,-22 20 16,22-20-16,0 0 0,-21 21 0,21-22 16,-22 1-16,22 21 0,-21-22 15,21 22-15,-22-21 0,22 21 0,-21-22 16,-1 22-16,1 0 0,21 0 0,-21 0 16,-22 0-16,22-1 0,-1 22 15,1-21-15,-21 21 0,20 0 0,-20 0 16,-1 0-16,22 0 15,-22 0-15,22 0 0,-21 0 0,-1 0 0,22 0 16,-22 21-16,22-21 16,-22 22-16,22-1 0,-21 0 0,20-21 15,1 21-15,-22 0 0,22 22 0,0-22 16,-1 0-16,1 0 0,0 21 16,-1-20-16,22 20 0,-21-21 0,21 21 15,-22-20-15,22 20 0,0-21 16,-21 21-16,21 1 0,-1-22 0,1 21 15,0 1-15,0-1 0,0-21 16,0 21-16,21 1 0,-22-1 0,22 0 16,0 22-16,0-43 15,0 21-15,0 1 0,0-1 0,0 0 16,0 1-16,0-1 0,0-21 0,0 22 16,0-22-16,0 21 0,0-21 15,0 0-15,22 22 0,-1-22 0,0 0 16,0 21-16,0-20 0,22-1 15,-22 21-15,21-21 0,0 0 0,1 1 16,-1 20-16,0-21 0,1 0 0,-1 0 16,0 1-16,1-1 0,-1-21 15,22 21-15,-22 0 0,0-21 0,1 21 16,-1-21-16,0 0 0,1 21 16,-1-21-16,0 0 0,22 0 15,-22 0-15,0 0 0,1 0 0,20 0 16,-20 0-16,-1 0 0,21 0 0,-20 0 15,-1 0-15,0-21 0,1 21 16,20-21-16,-20 21 0,-22-21 0,21 0 16,0 0-16,1-1 0,-1 1 0,-21-21 15,22 21-15,-22-22 0,21 1 16,-21 0-16,22-1 0,-22 1 0,0 0 16,0-1-16,0 1 0,0 0 0,1-1 15,-22 1-15,21 0 0,-21-1 16,0 1-16,0 0 0,0-22 0,0 22 15,0 0-15,0-1 0,-21-20 16,-1 20-16,1 1 0,21 0 16,-21-1-16,0 1 0,0 0 0,0 21 15,-1-22-15,1 1 0,0 0 0,0 20 16,0-20-16,-22 21 0,22 0 16,-21-22-16,0 22 0,-1 0 0,1 21 15,0-21-15,-1 0 0,-20 0 16,20 21-16,1 0 0,0-22 0,-1 22 15,1 0-15,-21 0 0,20 0 0,1 0 16,0 0-16,-1 0 0,1 22 16,0-1-16,-22-21 0,22 21 0,-1 0 15,1 0-15,-21-21 16,20 21-16,1 1 0,-22-1 0,22 0 16,0 21-16,-22-21 0,22 1 15,0 20-15,-1-21 0,1 21 0,0-20 16,-1 20-16,22-21 0,-21 21 0,21 1 15,-1-22-15,1 21 0,0 1 16,0-1-16,21 0 0,0 1 0,0-1 16,0 0-16,0 1 0,0-1 15,0 0-15,0-21 0,0 22 0,0-1 16,0-21-16,0 22 0,21-22 16,0 0-16,-21 0 0,21 21 0,22-20 15,-22-1-15,0 0 16,0 0-16,22 0 0,-22 0 0,21 1 15,0-1-15,1 0 0,-1-21 0,0 21 16,1 0-16,-1 0 0,22-21 16,-22 0-16,0 22 0,1-22 0,-1 0 15,21 0-15,-20 0 0,-1 0 0,0 0 16,1 0-16,-1 0 0,0 0 16,1 0-16,-1-22 0,0 22 0,1-21 15,-1 0-15,0 0 0,-20 21 0,20-21 16,0-22-16,1 22 0,-1 0 15,-21 0-15,21-21 0,-20 20 16,-1-20-16,21 0 0,-21-1 0,0 1 16,-21 0-16,0-1 0,22-20 15,-22 21-15,0-22 0,0 22 0,0-1 16,-22-20-16,1 21 0,0-1 0,0 1 16,0 0-16,0-1 0,-22 22 15,22-21-15,-21 21 0,21-22 0,-22 22 16,1 0-16,21 0 0,-22 0 15,1-1-15,21 22 0,-21 0 0,-1-21 16,1 21-16,0 0 0,-1 0 16,22 0-16,-21 21 0,-1-21 0,1 22 15,21-1-15,-21 0 0,-1 0 16,22 0-16,-21 22 0,21-22 16,-22 21-16,1-21 0,21 22 15,-22-1-15,22 0 0,0 1 0,0 20 16,0-21-16,0 1 0,-1-1 0,1 22 15,21-22-15,0-21 0,0 21 0,0 1 16,0-1-16,0-21 0,21 22 16,1-1-16,-22-21 0,21 0 0,21 22 15,-21-22-15,0 0 0,1 21 16,20-21-16,-21 1 0,0-1 0,0 0 16,22 0-16,-22 0 0,0-21 0,21 0 15,-20 21-15,-1-21 16,21 0-16,0 0 0,-20 0 0,20-21 15,0 21-15,1-21 0,20 21 0,-21-21 16,1 0-16,-1 0 0,0-1 16,-20 1-16,20 0 0,-21 0 0,21 0 15,-20 0-15,-1-1 0,0-20 0,0 21 16,0-21-16,-21 20 0,21-20 16,-21 0-16,22-1 0,-22 1 0,0-21 15,0 20-15,0 1 0,0 0 0,-22-1 16,1 1-16,0 21 0,0-22 15,-21 22-15,20 0 0,-20 0 0,21 0 16,-21 0-16,-1-1 0,1 22 16,0 0-16,-1 0 0,1 0 15,0 0-15,-1 0 0,1 0 0,0 0 16,-1 22-16,22-1 0,-21 0 16,-1 21-16,22-21 0,0 22 0,-21-1 15,21 0-15,-1-20 0,22 20 16,-21 0-16,21 1 0,0-1 0,0 0 15,0 1-15,0-1 0,0-21 0,0 21 16,0-20-16,21 20 0,1-21 16,-1 0-16,0 0 0,0 1 15,0-1-15,0-21 0,1 21 0,-1-21 16,21 0-16,-21 0 0,0 0 16,1 0-16,20 0 0,-21 0 0,0 0 15,22 0-15,-22 0 0,21 0 0,-21-21 16,22 0-16,-22 21 0,21-22 15,-21 1-15,0 0 0,1 0 0,-1-21 16,0 20-16,0 1 0,-21-21 16,21-22-16,-21 22 0,0 0 15,0-1-15,0 22 0,-21-21 0,0 21 16,0 0-16,0-1 0,-22 1 0,22 21 16,-21 0-16,21 0 0,-22 0 15,1 0-15,21 0 0,-22 0 16,22 21-16,-21 1 0,21-22 15,0 21-15,-1 0 0,-20 0 0,21 0 16,0-21-16,21 21 0,0 1 0,-21-1 16,21 0-16,0 0 15,21-21 1,0 0 0,-21-21-1,21 21-15,-21-21 0,21 21 16,0 0-1,1 0 1,-22 21 15,0 0-15,0 0 0,0 0-16</inkml:trace>
  <inkml:trace contextRef="#ctx0" brushRef="#br0" timeOffset="54605.05">6435 6710 0,'0'0'15,"-22"0"-15,1 0 0,0 21 0,0-21 16,0 0-16,0 0 0,-1 0 0,1 0 16,0 0-16,0 0 0,0 0 15,0 0-15,-1 0 63,44 0-32,-1 21-31,0-21 16,0 0-16,0 0 0,0 0 15,1 0-15,-1 0 16,0 0-16,21 21 0,-21-21 0,22 0 16,-22 0-16,21 0 0,1 0 0,20 0 15,1 0-15,-1 0 0,22 0 16,-1 0-16,1 0 0,21 0 0,0 22 15,0-22-15,-1 0 0,22 0 0,-21 0 16,0 0-16,0 0 0,0 21 16,0-21-16,-22 0 0,-20 0 0,-1 0 15,1 0-15,-22 0 0,0 0 0,1 0 16,-22 0-16,0 0 0,0 0 16,0 0-16,1 0 0,-1 0 0,0 0 31,0 0-31,-42 0 47,0 0-47,-22 0 0,22 0 15,0 0-15,-21 0 0,21 0 16,-22 21-16,1-21 0,0 0 0,-1 0 16</inkml:trace>
  <inkml:trace contextRef="#ctx0" brushRef="#br0" timeOffset="55287.76">6244 7345 0,'-21'0'0,"0"0"16,0 0-1,-1 0 1,1 0-16,0 0 15,21 21 32,21-21-47,0 21 16,1-21-16,-1 0 0,0 0 0,0 0 16,0 0-16,0 0 0,22 0 15,-1 0-15,22 0 0,-1 0 16,1 0-16,20 0 0,1 0 0,0 0 15,-1 0-15,22 0 0,-21 0 16,-1 0-16,22 0 0,-21 0 0,0 0 16,-1 0-16,1 0 0,0 0 0,-22 0 15,1 0-15,-1 0 0,1 0 0,-22 0 16,21 0-16,-20 0 0,-1 0 16,0 0-16,-20 0 0,20 0 0,-21 0 15,21 0-15,-20 0 0,-1 0 0,0 0 16,0 0-16,-21 21 15,21-21-15,-42 0 110,21-21-95,-21 21-15,0 0 0,0 0 0</inkml:trace>
  <inkml:trace contextRef="#ctx0" brushRef="#br0" timeOffset="55935.39">6265 7959 0,'0'0'0,"-63"21"16,42-21-16,-1 0 0,1 21 15,0-21 1,21 21-16,0 0 31,21-21-31,0 0 0,1 0 0,-1 0 16,21 22-16,0-22 0,1 0 0,20 0 15,1 0-15,20 0 0,1 0 16,0 0-16,21 0 0,-22 0 0,22 0 16,0 0-16,-21 0 0,20 0 0,-20 0 15,21 0-15,-21 0 0,-1 0 0,1 0 16,0 0-16,-22 0 0,1 21 15,-1-21-15,1 0 0,-22 0 0,0 0 16,1 0-16,-1 0 0,-21 0 0,0 0 16,0 0-16,1 0 0,-1 0 0,0 0 15,0 0-15,0 0 32,-42 0 30,0 0-62,0 0 16,0 0-16</inkml:trace>
  <inkml:trace contextRef="#ctx0" brushRef="#br0" timeOffset="56443.1">6138 8657 0,'0'0'0,"21"0"15,22 0-15,-22 0 0,0 0 16,21 0-16,1 21 0,-1-21 0,22 0 16,-22 0-16,21 0 0,22 0 0,-21 0 15,20 0-15,1 0 0,21 0 0,-22 0 16,22 0-16,0 0 0,21 0 0,-21 0 15,0-21-15,21 21 0,-21 0 16,-1 0-16,1 0 0,-21 0 0,0 0 16,-22 0-16,1-21 0,-1 21 0,-21 0 15,1 0-15,-1 0 0,-21 0 16,0 0-16,22 0 0,-22 0 0,0 0 16,0 0-16,-21-21 78,0 0-78</inkml:trace>
  <inkml:trace contextRef="#ctx0" brushRef="#br0" timeOffset="60320.73">9567 6985 0,'0'-21'16,"21"21"-16,1-21 31,-1 21-31,0 0 15,0 0 1,0 0 0</inkml:trace>
  <inkml:trace contextRef="#ctx0" brushRef="#br0" timeOffset="60731.5">9821 6858 0,'0'0'0,"0"-21"0,0-21 16,0 20-16,0 1 16,0 0-16,0 0 0,0 0 15,0 0-15,-21-1 16,21 44 15,0-1-31,0 0 16,0 0-16,0 21 0,0-20 15,0 20-15,0 0 0,0 1 0,0-1 16,0 0-16,0 1 0,0 20 0,-21-21 16,21 22-16,0-1 0,0 1 0,-21-1 15,21-20-15,0 20 0,-21-20 16,21-1-16,0 0 0,0-21 0,0 22 16,0-22-16,0 0 0,0 0 0,0 0 15,0 1-15,0-1 0,0 0 0,0 0 16,0-42 31,0 0-32,0 0-15,0-1 0,0 1 16,0 0-16,21 0 0,0 0 0,-21-22 16,21 22-16</inkml:trace>
  <inkml:trace contextRef="#ctx0" brushRef="#br0" timeOffset="61641.01">9991 6562 0,'0'0'0,"0"-21"0,-22 21 0,44 0 47,-1 0-47,21 0 0,0 0 15,1 0-15,-1 0 0,0 0 0,22 0 16,-1 0-16,-20 0 0,20 0 16,1 0-16,-1 0 0,1 0 0,20 0 15,-20 0-15,21 0 0,-22 0 0,22 0 16,-22 0-16,22 0 0,-22 0 15,22 0-15,-21 0 0,-1 0 16,1 0-16,-22-22 0,21 22 0,-20 0 16,-1 0-16,0 0 0,1 0 0,-1 0 15,-21-21-15,22 21 0,-22 0 16,0 0-16,0 0 0,0 0 0,0 0 16,-21 21 15,0 1-31,0-1 15,0 0-15,0 0 16,-21 0-16,21 0 0,0 1 16,0-1-16,0 21 0,0-21 15,0 0-15,0 22 0,0-22 0,0 21 16,0-21-16,0 22 0,0-1 0,0-21 16,0 22-16,0-22 0,0 21 0,0 0 15,0-20-15,21 20 0,-21 0 16,0-21-16,0 22 0,0-22 0,0 21 15,0-21-15,0 1 0,0 20 0,0-21 16,0 0-16,0 0 0,0 1 0,-21-1 16,21 0-16,0 0 0,0 0 15,-21 0-15,21 1 16,-21-1-16,21 0 0,0 0 16,0 0-1,-21 0-15,0-21 16,21 22-16,-22-22 15,1 21-15,0-21 0,0 0 16,0 0-16,0 21 0,-1-21 0,1 0 16,0 0-16,-21 0 0,-1 0 0,1 21 15,21-21-15,-21 0 0,-1 0 0,1 0 16,0 0-16,-1 0 0,1 0 0,0 21 16,-1-21-16,-20 0 0,20 0 15,-20 0-15,-1 0 0,1 0 16,-22 0-16,22 0 0,-1 0 0,-20 0 15,-1 0-15,21 0 0,-20 0 0,20 0 16,1 0-16,-1 0 0,1 0 0,20 0 16,1 0-16,0 0 0,21 0 15,-1 0-15,1 0 0,0 0 0,0 0 16,21-21 31</inkml:trace>
  <inkml:trace contextRef="#ctx0" brushRef="#br0" timeOffset="62339.59">8975 6837 0,'21'0'47,"0"0"-32,0 21-15,0 0 0,0-21 0,1 21 16,20 1-16,-21-1 0,21 0 16,-20-21-16,20 21 0,0 0 0,-21 0 15,22 1-15,-1-1 0,-21 0 16,22-21-16,-1 21 0,-21 0 0,0-21 16,22 21-16,-22-21 0,0 22 0,0-22 15,0 0-15,0 0 0,1 0 16,-44 0 15,1 0-15,0 0-16,0 0 15,0 0-15,0 0 16,-1 0-16</inkml:trace>
  <inkml:trace contextRef="#ctx0" brushRef="#br0" timeOffset="62744.36">8657 7514 0,'-21'0'0,"42"0"32,0-21-32,0 21 0,1 0 15,20-21-15,0 0 0,-21 21 0,43-21 16,-22 21-16,1-22 0,20 22 16,-21-21-16,22 0 0,-22 21 0,1-21 15,-1 21-15,0 0 0,1-21 0,-1 21 16,-21 0-16,0 0 0,22 0 0,-22-21 15,0 21-15,-21 21 47,0 0-47,-21-21 0,21 21 16,-21-21-16,-1 21 0,1 0 0,0-21 16,0 22-16,0-1 0,0 0 15</inkml:trace>
  <inkml:trace contextRef="#ctx0" brushRef="#br0" timeOffset="63091.49">8657 8043 0,'-21'0'0,"42"-21"31,0 0-31,22 21 0,-22-21 16,21 0-16,22 0 0,-22-1 0,21 1 15,-20 0-15,20 0 0,1 0 0,-1 0 16,1-1-16,-22 1 0,22 0 0,-22 0 16,21 0-16,-20 0 0,-22-1 15,21 1-15,-21 21 0,22-21 16,-22 21-16,0-21 0,0 21 15,-21 21 17,0 0-17,-21-21-15,0 21 16,0 1-16</inkml:trace>
  <inkml:trace contextRef="#ctx0" brushRef="#br0" timeOffset="63424.3">8784 8509 0,'0'0'0,"21"-21"15,0 21 1,1-21-16,-1 0 0,21-1 16,-21 1-16,22 0 0,-1 0 0,0 0 15,1 0-15,-1-1 0,0 1 16,22 0-16,-22-21 0,0 21 0,1-1 16,-22 1-16,21 0 0,1 0 0,-22 0 15,0 21-15,0-21 0,0-1 0,-21 1 16,21 21-16,1-21 15,-1 0-15,0 0 16,0 21-16,21-21 0</inkml:trace>
  <inkml:trace contextRef="#ctx0" brushRef="#br0" timeOffset="64251.56">12404 7239 0,'0'-21'0,"0"-21"16,0 20-16,0 1 0,0 0 0,0 0 16,0 0-16,21 21 15,-21 21 17,0 0-32,0 0 0,0 0 0,0 1 15,0 20-15,-21-21 0,21 21 16,-22-20-16,22-1 0,-21 21 0,21-21 15,-21 0-15,21 1 0,0-1 0,0 0 16,-21 0-16,21 0 0,0 0 16,-21-21-16,42 0 47,0 0-47,0 0 0,0-21 0,1 21 15,-1-21-15,0 0 0</inkml:trace>
  <inkml:trace contextRef="#ctx0" brushRef="#br0" timeOffset="64615.37">12721 7154 0,'0'22'16,"0"-1"-16,-42 0 15,42 0-15,-21 0 0,-1 0 16,22 1-16,-21 20 0,21-21 0,0 0 15,-21 0-15,21 1 0,-21-1 16,21 0-16,0 0 0,0 0 16,21-21-16,0 0 15,0 0-15,1 0 0,-1 0 0,0 0 16,0 0-16,0 0 0,0 0 0,1-21 16,-1 0-16,0 0 15,-21 0-15,0-1 16,0 1-16,0-21 0,0 21 0,0 0 15,0-1-15,-21 1 0,0 0 0,-1 21 16,1-21-16,0 21 0,0 0 16,0 0-16,21 21 15,0 0-15,-21-21 0,21 21 16,0 1-16,0-1 0,21 0 16</inkml:trace>
  <inkml:trace contextRef="#ctx0" brushRef="#br0" timeOffset="65008.13">13250 7197 0,'-21'0'15,"0"0"-15,0 0 0,0 0 0,-1 21 0,1 0 16,0 0-16,0 0 0,0 1 0,0-1 15,-1 0-15,1 0 0,21 0 16,0 0-16,-21 1 0,21-1 0,0 0 16,0 0-16,0 0 0,0 0 0,0 1 15,21-22-15,0 0 16,1 0-16,-1 0 0,0 0 16,0 0-16,0 0 0,0 0 15,1-22-15,-1 22 0,0-21 0,0 0 16,0 0-16,-21 0 0,21 0 0,-21-22 15,22 22-15,-22 0 0,0 0 0,0 0 16,0-1-16,0 1 0,0 0 16,-22 21-16,1 0 0,0 0 0,0 0 15,0 0-15,0 0 0,-1 0 0,1 21 16,0-21-16,0 21 0,21 1 0,0-1 16,0 0-16,0 0 15,21 0 1</inkml:trace>
  <inkml:trace contextRef="#ctx0" brushRef="#br0" timeOffset="66287.24">13695 7493 0,'0'-42'15,"0"21"-15,0-1 0,0 1 16,0 0-16,21-21 0,0 21 16,-21-1-16,21-20 0,0 0 0,1-1 15,-22 22-15,21-21 0,0 0 0,-21-1 16,0 1-16,21 0 0,-21 20 16,21 1-16,-21-21 0,0 21 0,0 0 15,0-1-15,0 44 47,-21-22-47,0 21 0,0 0 0,21 0 16,-21 21-16,-1-20 0,22-1 0,-21 0 15,21 21-15,0-21 0,-21 22 0,21-22 16,0 21-16,0-21 16,0 22-16,0-22 0,0 21 0,0-21 15,0 22-15,0-22 0,0 0 0,0 0 16,21 0-16,0 1 0,1-1 15,-1-21-15,0 0 0,0 0 0,0 0 16,0 0-16,1 0 0,-1 0 16,0 0-16,0-21 0,0-1 15,0 1-15,1 0 0,-1 0 0,0 0 16,0 0-16,0-1 0,-21 1 0,0 0 16,0 0-16,0 42 31,0 0-16,-21 0-15,21 1 0,0-1 16,0 0-16,0 0 16,0 0-16,0 0 0,21-21 15,0 22-15,1-22 0,-1 0 16,0 0-16,0 0 0,0 0 0,0 0 16,1 0-16,-1 0 0,0 0 0,0-22 15,-21 1-15,21 0 0,0 21 16,1-21-16,-22 0 0,0 0 15,21-22-15,0 22 0,-21 0 0,21 0 16,-21 0-16,0 42 31,-21 0-15,0-21-16,21 21 0,-21 0 0,-1 0 16,22 1-16,0-1 0,-21 0 0,0 0 15,21 0-15,0 0 16,0 1-16,0-1 15,0-42 32,0-1-31,0 1-16,0 0 0,21 0 16,0-21-16,-21 20 0,22 1 0,-1 0 15,-21 0-15,21 0 0,0 0 16,0-1-16,0 1 0,1 21 15,-1-21-15,0 21 0,0 0 16,0 0-16,0 21 16,-21 0-1,22 1-15,-22-1 0,0 0 0,0 0 16,0 0-16,0 0 0,0 1 16,0-1-16,0 0 0,0 0 15,-22-21-15,22 21 0,-21-21 16,0 0-16,21 21 15,0-42 17,0 0-32,21 21 0,0-21 15,1 0-15,-1 0 0,0-1 0,0 1 16,0 0-16,0 0 0,1 0 0,20 0 16,-21-1-16,0 1 0,0 21 15,1 0-15,-1-21 0,0 21 0,0 0 16,0 21-16,-21 0 15,0 1-15,0-1 0,0 0 16,0 0-16,0 0 0,0 0 0,0 1 16,-21-1-16,21 0 0,0 0 15,-21 0-15,0 0 16,0 1 0,-1-22-16,22-22 31,0 1-16,22 0-15</inkml:trace>
  <inkml:trace contextRef="#ctx0" brushRef="#br0" timeOffset="66923.14">15113 7281 0,'21'-21'15,"0"21"1,0-21-1,1 0-15,-1 21 0,-21-21 16,21 21-16,0-21 0,0 21 0,0-22 16,1 1-16,-1 0 15,0 0-15,-21 0 0,0 0 16,-21 21 15,0 21-31,-22-21 16,22 21-16,0 0 0,0 0 15,0 0-15,21 1 0,-22-1 0,1 0 16,0 0-16,0 0 0,21 0 0,0 1 16,0-1-16,0 0 0,0 0 15,0 0-15,21 0 16,0-21-16,-21 22 16,21-22-16,1 0 0,20 0 0,-21 0 15,0 0-15,22 0 0,-22 0 0,0 0 16,21 0-16,-21-22 0,1 1 15,-1 0-15,21 0 0,-21 0 0,0 0 16,22-22-16,-22 22 0,0-21 16,0 21-16,0-1 0,-21 1 0,0 0 15,0 0-15,-21 21 32,0 0-32,0 0 0,0 0 0,0 0 15,-1 21-15,1-21 0,21 21 0,0 0 16,0 1-16,0-1 15,0 0-15,21 0 0,1 0 16,-1-21-16,-21 21 0,21-21 0,-21 22 16,0-1-16,0 0 0,0 0 15,0 0 1,0 0-16,-21-21 16,0 0-1,-1 0-15,1 0 16,0 0-16,0 0 0,0 0 15,0-21-15,-1 0 16,22 0-16</inkml:trace>
  <inkml:trace contextRef="#ctx0" brushRef="#br0" timeOffset="67215.97">14520 6668 0,'-21'0'15,"42"0"-15,-63-22 0,21 22 0,0 0 16,-1-21-16,22 0 31,-21 21 47,21 21-78,-21 0 0,21 1 16,0-1-16</inkml:trace>
  <inkml:trace contextRef="#ctx0" brushRef="#br0" timeOffset="67503.81">13589 7049 0,'-21'0'0,"42"0"0,-42 21 31,42-21-31,0 0 16,21 0-16,-20 0 0,-1 0 0,21 0 15,-21 0-15,22 0 0,-22 0 0,21 0 16,-21 0-16,0 0 0,1 0 0,-1 0 16,0 0-16,0 0 0,0 0 15,-42 0 32,0 0-47,0 0 0</inkml:trace>
  <inkml:trace contextRef="#ctx0" brushRef="#br0" timeOffset="99082.87">17208 7112 0,'-21'0'16,"0"0"-1,0 0 1,0 0-16,0 0 16,-1 0-16,1 0 0,0 0 15,0 0-15,0 0 0,0 0 0,-1 0 16,1 21-16,0-21 15,0 0-15,42 0 63,0 0-47,0 0-16,22 0 0,-22 0 15,21 0-15,1 0 0,-1 0 0,21 0 16,-20 0-16,20 0 0,-20 0 0,20 0 15,1 0-15,-1 0 0,-21 0 0,22 0 16,-22 0-16,1 0 0,-1 0 16,0 0-16,1 0 0,-22 0 0,21 0 15,-21 0-15,0 0 0,1 0 0,-1 0 16,0 0-16,0 0 0,0 0 31,-42 0 16,0 0-47,0 0 16,0 0-16,-1 0 0,1 0 15,0 0-15,-21 0 0</inkml:trace>
  <inkml:trace contextRef="#ctx0" brushRef="#br0" timeOffset="99457.66">17018 7303 0,'0'21'15,"21"-21"16,0 0-31,0 0 0,1 0 0,-1 0 16,0 0-16,21 0 0,-21 0 0,22 0 16,-1 0-16,-21 0 0,22 0 0,-1 0 15,0 0-15,1 0 0,-1 0 16,0 0-16,-21 0 0,22 0 16,-22 0-16,0 0 0,0 0 0,0 0 15,1 0-15,-1 0 0,0 0 16,0 0-16,0-21 0,0 21 0,1 0 15,-1 0 1,-21-22-16,0 1 16,0 0-1</inkml:trace>
  <inkml:trace contextRef="#ctx0" brushRef="#br0" timeOffset="99948.37">17970 6837 0,'0'0'0,"-21"0"16,21 21 15,21 0-31,1-21 0,-1 0 0,21 21 15,-21-21-15,0 0 16,22 0-16,-22 22 0,21-22 0,-21 0 16,22 0-16,-1 0 0,0 0 0,1 21 15,-22-21-15,21 0 0,-21 0 0,22 0 16,-22 0-16,0 0 0,0 0 16,0 0-16,1 0 15,-22 21 1,0 0-16,0 0 0,-22 0 15,22 1-15,-21-1 0,0 0 16,0 0-16,0 21 0,-22-20 0,22 20 16,-21-21-16,21 21 0,-22-20 0,22-1 15,-21 21-15,21-21 0,-22 0 16,22 1-16,-21-1 0,21 0 0,0 0 16,-1 0-16,1 0 0,0 1 15,0-1-15,21 0 0,-21 0 16,0-21-16,21 21 15,-22-21-15,22-21 32,22 0-32,-1 0 15</inkml:trace>
  <inkml:trace contextRef="#ctx0" brushRef="#br0" timeOffset="100605.02">20002 6541 0,'0'0'15,"22"0"-15,-22-22 0,21 22 0,-21-21 0,0 0 16,0 0-16,0 0 16,0 0-16,0-1 0,0 1 15,-21 21 1,21-21-16,-22 21 0,1 0 0,0 0 16,0 0-16,0 0 15,-22 0-15,22 21 0,0 0 0,-21 1 16,21-1-16,-22 0 0,22 0 0,-21 21 15,21-20-15,-22 20 0,22 0 0,-21-21 16,21 22-16,-1-1 0,1 0 16,0-20-16,0 20 0,21-21 0,0 21 15,0-20-15,0-1 0,0 21 0,0-21 16,21 0-16,0 1 0,-21-1 0,21-21 16,1 21-16,-1 0 0,0-21 0,0 21 15,21-21-15,-20 0 16,-1 21-16,21-21 0,-21 0 0,0 0 15,1 0-15,-1 0 0,0 0 0,0 0 16,0 0-16,0 0 0,1-21 0,-1 21 16,-21-21-16,21 21 0,0-21 0,0 0 15,0 0-15,-21-1 16,22 1-16,-1 0 0</inkml:trace>
  <inkml:trace contextRef="#ctx0" brushRef="#br0" timeOffset="101000.81">20108 6773 0,'0'0'0,"0"-21"0,-21 21 0,21-21 15,0 42 32,21 0-47,0-21 0,-21 22 16,22-1-16,-1 0 0,0 0 0,-21 0 15,21 0-15,0 1 0,-21-1 0,0 0 16,0 0-16,21 0 0,-21 0 16,0 1-16,0-1 0,0 0 15,0 0-15,0-42 47,0 0-31,0 0-16,0-1 0,0 1 15,0 0-15,0 0 0,22 0 16,-22 0-16,21 21 0,-21-22 16,21 1-16,0 0 0,-21 0 0,21 0 15,0 21-15,1-21 16,-1 21 0,0 0-1</inkml:trace>
  <inkml:trace contextRef="#ctx0" brushRef="#br0" timeOffset="101435.56">20595 6752 0,'0'0'0,"0"-42"15,21 42-15,-21-21 0,21 21 16,1 0-1,-1 0-15,0 0 0,0 0 16,-21 21-16,21 0 16,0 0-16,-21 0 0,0 1 0,0-1 15,22 0-15,-22 0 16,0 0-16,0 0 0,0 1 0,0-1 16,0 0-16,0 0 15,0 0-15,0-42 47,0 0-31,0 0-16,0 0 15,21 21-15,-21-22 0,0 1 0,21 0 16,-21 0-16,21 0 0,-21 0 0,0-1 16,21 22-16,-21-21 15,21 21 1,1 0-1,-1 0 1,0 0 0</inkml:trace>
  <inkml:trace contextRef="#ctx0" brushRef="#br0" timeOffset="101763.71">21251 6435 0,'0'0'0,"0"-43"0,21 22 0,-21 0 16,0 0-16,22 21 0,-22-21 16,0 42-1,0 0-15,0 0 16,0 0-16,0 22 0,0-22 0,-22 21 16,22-21-16,0 22 0,0-1 0,-21-21 15,21 22-15,-21-22 0,21 21 0,-21-21 16,21 0-16,0 22 0,0-22 15,0 0-15,0 0 0,0 0 16,0 1-16,0-1 16,0 0-16,21-21 15,0 0 1,0 0 0,1 0-16,-1 0 0,0-21 15,0 0-15,0-1 0,0 1 16</inkml:trace>
  <inkml:trace contextRef="#ctx0" brushRef="#br0" timeOffset="102045.28">21145 6604 0,'22'0'16,"-1"0"-1,0 0-15,0 0 0,0 0 0,0 0 16,22 0-16,-22 0 0,0 0 0,21-21 16,-20 21-16,-1 0 0,0 0 0,0 0 15,0 0-15,0 0 0,1 0 16,-1 0-16,-21 21 62,-21-21-62,21 21 0</inkml:trace>
  <inkml:trace contextRef="#ctx0" brushRef="#br0" timeOffset="106235.84">13377 7154 0,'0'0'0,"0"22"16,0-1-16,0 0 15,0 0-15,0 0 16,0 0-16,0 1 16,0-1-16,0 0 15,0 0-15,0 0 0,0 0 0,0 1 16,0-1-16,0 0 0,0 0 15,21-21-15,1 21 0,-1-21 16,0 0-16,0 0 16,0 0-16,0 0 0,1 0 0,-1 0 15,0 0-15,0 0 0,0-21 16,-21 0-16,21 21 0,-21-21 16,22 0-16,-22-1 0,0 1 0,0 0 15,0-21-15,0 21 0,0-1 0,-22-20 16,1 21-16,0 0 0,-21 21 0,-22-43 15,43 43 1,0 0-16,-21 0 0,20 0 0,1 0 16,0 0-16,0 0 0,0 22 0,0-1 15,21 0-15,0 0 0,0 0 16,-22 0-16,22 1 0,-21-1 16,21 0-16,0 0 0</inkml:trace>
  <inkml:trace contextRef="#ctx0" brushRef="#br0" timeOffset="108136.63">22098 6731 0,'0'-21'16,"21"0"-16,-21 0 15,0-1-15,21 22 16,-21-21-16,21 21 0,-21 21 47,0 1-47,0-1 16,0 0-16,0 0 0,0 21 15,0-20-15,-21-1 0,21 0 0,-21 0 16,21 21-16,-21-20 0,21-1 0,0 0 15,0 0-15,0 0 16,0 0-16,0 1 16,-21-22-1,0 0 17,21-22-17,0 1-15,0 0 0</inkml:trace>
  <inkml:trace contextRef="#ctx0" brushRef="#br0" timeOffset="108535.9">22119 6498 0,'21'0'15,"0"0"1,1 0 0,-1 0-16,0-21 15,-21 0 1,0 0-16,0 0 15,-21 21 1,0 0 0,-1 0-1,1 0-15,21 21 16,0 0-16,0 0 16,0 0-16,0 0 15,0 1 1,0-1-1,0 0-15</inkml:trace>
  <inkml:trace contextRef="#ctx0" brushRef="#br0" timeOffset="109384.49">22881 6795 0,'0'0'0,"0"-22"16,0 1 0,-21 21-1,0 0-15,0 0 0,-1 0 16,1 0-16,0 0 0,0 0 15,0 0-15,-22 0 0,22 0 0,0 0 16,-21 0-16,21 21 0,-1 1 0,1-1 16,-21-21-16,21 21 0,0 0 0,-1 0 15,1 0-15,21 1 0,-21-1 16,21 0-16,-21 0 0,21 0 16,0 0-16,0 1 0,0-1 15,21 0-15,0-21 16,0 0-16,1 21 0,-1-21 15,0 0-15,0 0 0,0 0 16,0 0-16,1 0 0,20 0 0,-21 0 16,0 0-16,0-21 0,1 21 0,-1-21 15,21 21-15,-21-21 0,0-1 0,1 22 16,-1-21-16,0 0 0,0-21 0,0 21 16,0-1-16,22-20 15,-22 21-15,0-21 0,0-1 0,0 22 16,1-21-16,-22-1 0,21 1 0,0 0 15,0-1-15,0 1 0,-21 0 0,0 21 16,21-22-16,-21 22 0,22-21 16,-22 21-16,0-1 0,0 1 0,0 0 15,21 0-15,-21 0 0,0 0 16,0 42 15,-21 0-31,21 0 16,-22 0-16,1 0 0,21 1 15,0 20-15,-21 0 0,0-21 16,0 22-16,21-1 0,-21 0 0,21 1 16,0-1-16,-22 0 0,22 1 0,-21-22 15,21 21-15,0 1 0,0-22 0,0 0 16,0 21-16,0-21 0,0 1 16,0-1-16,21 0 0,-21 0 0,22-21 15,-1 21-15,0 0 0,0-21 0,0 22 16,0-22-16,1 0 0,-1 0 0,0 0 15,21 0-15,-21 0 0,1 0 0,20 0 16,-21 0-16,0 0 0,0 0 16,1 0-16,-1 0 0,0 0 15,0 0-15,0-22 0,-21 1 16,21 21-16,1-21 16,-22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8T03:04:17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3535 2498 0,'-21'0'15,"-1"0"1,1 0 15,0 0 0,21 21-15,0 0-16,0 0 16,0 0-16,0 1 15,0-1-15,21 0 16,0-21-1,1 0-15,-1 0 16,0 0-16,0 0 0,0 0 16,0-21-16,1 0 0,20-1 0,-21-20 15,0 21-15,22-21 0,-22 20 16,-21-20-16,21 21 0,-21-21 0,0 20 16,0 1-16,0 0 0,0 0 15,-21 0-15,0 0 0,-1 21 0,1 0 16,-21 0-16,21 0 0,-22 0 0,1 0 15,-21 0-15,20 21 16,-20 0-16,20 0 0,-20 21 0,21-20 16,-1 20-16,1 21 0,21-20 15,-22-1-15,22 22 0,0-1 0,0-21 16,0 1-16,21 20 0,-21-20 16,21-1-16,0 0 0,0-21 0,0 22 15,21-22-15,-21 21 0,21-21 16,0 1-16,21-1 0,-20 21 0,20-21 15,0 0-15,22 1 0,-22-1 0,22 21 16,-1-21-16,-21 0 0,22 1 16,-1-1-16,1 0 0,-22 21 0,1-21 15,-1 1-15,-21 20 16,21-21-16,-42 0 0,0 0 0,0 22 16,0-22-16,0 0 0,-21 21 0,0-20 15,0-1-15,-21 0 0,-22 0 16,22 0-16,-22 0 0,1 1 0,-1-1 15,1-21-15,-1 0 0,22 0 16,-22 0-16,22 0 0,0 0 0,-1 0 16,1 0-16,21-21 0,0 21 0,-22-22 15,22 22-15,0-21 0,0 0 16,21 0 0,-21 21-1,42 0 1,0-21-16,0 21 15,0 0-15,22 0 0,-22-21 16,21-1-16,1 22 0</inkml:trace>
  <inkml:trace contextRef="#ctx0" brushRef="#br0" timeOffset="343.34">4466 3366 0,'0'0'0,"21"-22"16,0 1-16,-21 0 0,22 0 0,-22 0 16,0 0-16,0-1 0,0 1 15,-22 0-15,1 21 0,0 0 0,-21 0 16,21 0-16,-1 0 0,-20 0 0,21 0 16,-21 21-16,20 0 0,1 1 15,-21-1-15,21 21 0,0 0 0,-1 1 16,1-1-16,0-21 0,0 22 0,0-1 15,0 0-15,-1 1 0,22-1 16,0-21-16,0 21 0,0-20 0,0 20 16,0-21-16,0 0 0,22 0 15,-1 1-15,21-1 0,-21-21 16,22 21-16,-1-21 0,0 0 0,22 0 16,-1 0-16,-20 0 0,20 0 15,1 0-15,-22 0 0,21-21 0,-20 0 16,-1 21-16,0-22 0</inkml:trace>
  <inkml:trace contextRef="#ctx0" brushRef="#br0" timeOffset="1311.25">5080 3577 0,'0'0'0,"0"-21"0,0 0 0,0 0 16,0 0-16,0-1 0,0 1 0,-21 0 16,0 21-16,-1 0 0,1-21 15,0 21-15,-21 0 0,21 0 16,-1 0-16,1 0 0,-21 21 0,21 0 15,0 0-15,-22 1 0,22-1 0,0 21 16,0-21-16,0 0 0,-1 22 16,1-22-16,0 0 0,21 21 0,0-20 15,0-1-15,0 0 0,0 0 16,0 0-16,21 0 0,0-21 16,1 0-16,-1 0 0,0 0 0,0 0 15,0 0-15,22 0 16,-22 0-16,0-21 0,21 0 0,-21 21 0,1-21 15,-1 0-15,0-22 0,0 22 16,0 0-16,0-21 0,-21 21 16,0-22-16,22 22 0,-22 0 0,21 0 15,-21 0-15,0 42 32,-21 0-32,21 0 0,-22 0 15,22 0-15,-21 1 0,21 20 0,0-21 16,0 0-16,0 22 0,0-22 15,0 0-15,0 0 0,0 0 0,0 0 16,21-21-16,-21 22 0,22-1 0,-1-21 16,0 0-16,0 0 15,0 0-15,0 0 0,22 0 16,-22 0-16,0 0 0,0-21 0,22-1 16,-22 22-16,0-21 0,0 0 15,0 0-15,0-21 0,1 20 0,-1 1 16,0-21-16,0 0 0,-21 20 0,0 1 15,21-21-15,-21 21 0,0 0 16,0-1-16,-21 22 16,21 22-1,-21-22-15,21 21 16,-21 0-16,21 0 0,0 0 0,0 22 16,0-22-16,-21 0 0,21 0 0,0 0 15,0 0-15,0 1 16,-22-1-16,22 0 0,0 0 0,0 0 15,0 0-15,0 1 0,0-1 0,0 0 16,0-42 31,0 0-47,0-1 16,0 1-16,0-21 0,0 21 15,0 0-15,0-1 0,22-20 0,-1 21 16,0 0-16,0-22 0,0 22 15,0 0-15,1 0 0,20 21 0,-21-21 16,0 0-16,22 21 0,-22 0 16,0 0-16,21 0 0,-21 0 15,1 0-15,20 21 0,-21 0 0,43 64 16,-64-64 0,0 0-16,0 0 0,0 0 15,0 0-15,0 1 0,0-1 0,0 0 16,0 0-16,0 0 0,0 0 15,-22-21-15,1 22 16,21-1-16,0-42 47,0-1-47,0 1 0,21 0 16,1 0-16,-1 0 0</inkml:trace>
  <inkml:trace contextRef="#ctx0" brushRef="#br0" timeOffset="1927.44">6329 3450 0,'0'-21'0,"0"42"0,0-63 15,-21 21-15,21 42 32,-22 0-32,22 0 15,0 22-15,0-22 0,0 0 16,0 21-16,0-21 0,0 1 0,0 20 16,0-21-16,-21 21 0,21-20 15,-21 41 1,0-42-16,21 0 0,0 1 0,0-1 15,0 0-15,-21-21 0,21 21 16,-21-21 0,21-21-1,0 0-15,0 0 16,0-1-16,0 1 0,0 0 0,0-21 16,0 21-16,0-1 0,21 1 0,0-21 15,0 21-15,-21 0 0,21-1 16,0-20-16,1 21 0,20 0 0,-21 21 15,0-21-15,22-1 0,-22 22 0,21 0 16,0 0-16,-20 0 0,20 0 16,0 0-16,-21 0 0,1 22 15,20-1-15,-21 0 0,-21 0 0,0 21 16,0-20-16,0-1 0,0 21 0,0-21 16,0 0-16,0 1 0,0-1 15,-21 0-15,21 0 0,-21 0 0,0 0 16,21 1-1,-22-22-15,44 0 47,-22-22-47,21 1 0,0 21 16,0-21-16,0 0 0,0 21 0</inkml:trace>
  <inkml:trace contextRef="#ctx0" brushRef="#br0" timeOffset="2784.96">7006 3704 0,'21'0'31,"0"0"-15,1 0-16,-1 0 0,0-21 15,0 0-15,0 0 16,0 21-16,-21-21 0,0-1 0,22 1 15,-22 0-15,0 0 16,0 0-16,0 0 16,-22 21-1,1 0 1,0 0 0,0 0-16,21 21 0,-21 0 0,21 0 15,-21 0-15,-1 0 0,22 1 0,0-1 16,-21 0-16,21 0 0,-21 0 15,21 0-15,0 1 0,0-1 0,0 0 16,0 0-16,0 0 0,0 0 16,0 1-16,0-1 15,21-21-15,0 0 0,1 21 16,-1-21-16,0 0 0,0 0 0,0 0 16,0 0-16,1 0 0,-1 0 0,0 0 15,21-21-15,-21 0 0,1 21 16,-1-22-16,0 1 0,0 0 0,0 0 15,0 0-15,1-22 0,-1 22 0,0-21 16,0 21-16,0 0 0,-21-22 16,0 22-16,0 0 0,0 0 0,0 0 15,0-1-15,0 1 0,0 0 16,-21 21 0,0 0-1,0 21-15,21 0 16,0 1-16,0-1 15,0 0 1,21-21-16,0 0 0,0 0 0,0 0 16,1 0-16,20 0 0,-21-21 15,0 21-15,0-21 0,1-1 0,-1 22 16,0-21-16,0 0 0,0 21 0,0-21 16,-21 0-16,22 0 15,-1 21-15,-21 21 31,0 0-15,-21 0-16,-1 0 0,22 0 0,0 1 16,-21 20-16,0-21 0,21 0 0,-21 22 15,21-22-15,0 0 0,0 0 16,0 0-16,0 0 0,0 1 0,0-1 16,0 0-16,0 0 0,21 0 15,0-21-15,0 21 16,1-21-16,-1 0 15,0 0-15,0 0 32,0-21-17,-21 0-15</inkml:trace>
  <inkml:trace contextRef="#ctx0" brushRef="#br0" timeOffset="3799.61">9842 3450 0,'-21'0'0,"0"0"15,0 0-15,0 0 0,0 0 0,-1 0 16,1 0-16,0 0 0,0 0 0,0 0 16,0 0-16,-1 0 15,1 0 1,64 0 15,-22 0-31,21 0 0,0 0 0,1 0 16,20 0-16,22 0 0,0 0 15,-1 0-15,1 0 0,21 0 16,-22 0-16,22 0 0,0 0 0,0 0 16,0 0-16,0 0 0,-22 0 0,1 0 15,-22 0-15,1 0 0,-1 0 0,-20 0 16,-1 0-16,0 0 0,-20 0 16,-1 0-16,0 0 15,-42 0 16,0 0-15,-22 0-16,22 0 0,0 0 16,-21 0-16,20 21 0,-20-21 0,0 0 15,-1 22-15,1-22 16,0 0-16,-1 0 0,1 21 0</inkml:trace>
  <inkml:trace contextRef="#ctx0" brushRef="#br0" timeOffset="4112.43">9758 3620 0,'0'0'0,"-21"0"0,-1 21 15,1-21-15,42 0 32,1 0-32,20 0 0,-21 0 15,21 0-15,1 0 0,20 0 16,-20 0-16,20 0 0,1 0 0,-1 0 15,1 0-15,-1 0 0,1 0 0,-1 0 16,1 0-16,-1 0 0,-21 0 0,22 0 16,-22 0-16,1 0 0,-1 0 15,0 0-15,1 0 0,-22 0 0,0 0 16,0 0-16,0 0 0,0 0 0,1 0 16,-1 0-16,0 0 15,0 0-15,0-21 0,-21-1 16,21 1-1,1 0-15</inkml:trace>
  <inkml:trace contextRef="#ctx0" brushRef="#br0" timeOffset="4563.68">11091 3048 0,'0'0'15,"-42"0"1,21 0-16,21 21 16,-21-21-16,21 21 15,0 1-15,21-22 0,0 21 16,0 0-16,0-21 0,22 21 0,-22-21 16,21 21-16,0-21 0,1 0 15,-22 21-15,21-21 0,1 0 0,-1 0 16,-21 0-16,21 0 0,-20 0 0,20 0 15,-21 0-15,0 0 0,-42 22 47,-21-1-47,21 0 0,-1-21 16,1 21-16,-21 21 0,21-20 0,-22-1 16,22 21-16,-21-21 0,21 22 15,-22-22-15,22 21 0,0-21 0,-21 22 16,21-22-16,-1 0 0,1 0 15,0 0-15,0 0 0,0 1 0,0-1 16,-1 0-16,22 0 16,22-21 15,20-21-15,-21 0-16</inkml:trace>
  <inkml:trace contextRef="#ctx0" brushRef="#br0" timeOffset="4929.68">12594 2794 0,'-21'0'0,"42"0"0,-63 0 16,42-21-16,21 21 15,0 0-15,0 0 16,0 0-16,22 0 0,-1 0 16,0 0-16,1 0 0,20 0 15,1 0-15,-1 0 0,1 0 0,-22 0 16,22 0-16,-1 0 0,-21 0 0,1 0 15,-22 0-15,0 0 0,0 0 0,-21 21 16,-21-21 0,-21 0-16,-1 0 15,1 21-15,0-21 0,-1 0 0,1 0 16,0 0-16,21 0 16</inkml:trace>
  <inkml:trace contextRef="#ctx0" brushRef="#br0" timeOffset="5299.64">12933 2836 0,'0'22'0,"0"-1"32,0 0-17,0 0-15,0 0 0,0 0 16,0 1-16,0-1 0,0 0 0,0 21 16,0-21-16,0 22 0,0-22 0,0 21 15,0 1-15,0-1 0,0 0 16,0 1-16,0-22 0,0 21 15,0 0-15,0 1 0,0-22 0,0 21 16,0-21-16,0 1 0,0-1 0,0 0 16,0 0-16,0 0 0,-21 0 15,-1-21-15,1 22 0,0-22 0,0 0 16,0 0-16,-22 0 0,22 0 0,0 0 16,-21 0-16,21 0 0,-22 0 0,22 0 15,0 0-15,-21 0 0,20-22 16,1 22-16,0 0 0,21-21 0,-21 21 15,0-21-15,21 0 16,21 0 31,0 21-47,0 0 0,0 0 0</inkml:trace>
  <inkml:trace contextRef="#ctx0" brushRef="#br0" timeOffset="6655.37">13377 3239 0,'0'0'0,"-21"-43"16,0 43-16,0 0 15,0 0-15,-1 0 16,1 0-16,0 21 0,21 1 0,-21-1 15,0 0-15,0 21 0,21-21 0,-22 22 16,22-22-16,0 21 0,0-21 16,0 22-16,0-22 0,0 0 0,0 0 15,0 0-15,0 1 0,0-1 0,0 0 16,22-21-16,-1 0 16,0 0-16,0 0 15,0 0-15,0-21 0,-21 0 16,22-1-16,-1 1 15,0 0-15,-21 0 0,21 0 16,0-22-16,-21 1 0,21 21 0,1-21 16,-22 20-16,0-20 0,21 21 0,-21 0 15,21 0-15,-21 42 32,0 0-32,0 0 0,0 0 15,0 22-15,0-22 0,0 21 0,0-21 16,0 0-16,0 22 0,0-22 15,0 0-15,0 0 0,0 0 0,21 1 16,-21-1-16,21 0 0,0-21 0,-21 21 16,22-21-16,-1 0 0,0 0 15,0 0-15,0 0 16,0 0-16,1 0 0,-1 0 0,0 0 16,0-21-16,0 0 0,-21 0 0,21-1 15,1 1-15,-22 0 0,21-21 16,0 21-16,-21-22 0,0 22 0,0 0 15,21 0-15,-21 0 0,0-1 0,21 1 16,-21 42 15,0 1-31,0-1 0,-21 0 0,21 21 16,-21-21-16,21 1 0,-21-1 0,21 0 16,0 0-16,0 0 0,0 0 15,0 1-15,0-1 0,0 0 16,0 0-16,21-21 15,0 21-15,0-21 0,0 0 0,1 0 16,-1 0-16,0 0 0,0 0 0,0 0 16,0 0-16,1-21 0,-1 0 15,0 21-15,0-21 0,0 0 0,-21-1 16,21-20-16,1 21 0,-22 0 0,21-22 16,-21 22-16,0 0 0,0 0 15,0 0-15,0 0 0,21-1 0,-21 1 16,21 21-16,0 0 15,0 0 1,1 0-16,20 0 0,-21 0 16,21 0-16,1 0 0,20 0 0,-20 0 15,20 0-15,-21 0 0,22 0 0,-1 0 16,1 0-16,-22 0 0,1 0 16,-1 0-16,-21 0 0,0 0 0,0 0 15,-21-21 1,-21 21-16,0 0 15,0 0-15,0 0 0,0 0 0,-22 0 16,22 0-16,0 0 0,0 0 0,0 21 16,-1 0-16,-20 1 0,21-1 0,0 0 15,21 0-15,-21 0 16,-1 0-16,1 22 0,0-22 0,21 0 16,0 0-16,0 0 0,-21 1 0,21-1 15,0 0-15,0 0 0,0 0 0,21 0 16,0-21-1,0 22-15,1-22 0,-1 0 0,0 0 16,0 0-16,0 0 0,0 0 16,1-22-16,-1 22 0,0-21 0,0 0 15,0 0-15,0 0 16,1 0-16,-1-22 0,0 22 0,0-21 0,0-1 16,0 22-16,1-21 0,-22 21 15,21-22-15,-21 22 0,0 0 16,-21 21-1,-1 21-15,1 0 16,0 1-16,21 20 0,-21-21 0,21 0 16,-21 22-16,21-22 0,0 0 15,0 0-15,0 0 0,0 0 0,0 1 16,21-1-16,0 0 0,21-21 0,-20 21 16,20-21-16,0 0 0,1 21 0,-1-21 15,21 0-15,-20 0 0,-1 0 16,0 0-16,1 0 0,-22 0 15,0 0-15,0 0 0,0-21 0,1 21 16,-22-21-16,21 0 0,-21 0 16,0-1-16,0 1 0,0 0 15,0 0-15,0 0 0</inkml:trace>
  <inkml:trace contextRef="#ctx0" brushRef="#br0" timeOffset="8687.78">4085 4403 0,'0'0'0,"-21"0"0,0 0 16,42 0 62,0 0-78,0 0 0,0 0 0,22 0 15,-1 0-15,22 0 0,-22 0 0,43 0 16,-22 0-16,22 0 0,-1 0 16,1 0-16,21 0 0,-21 0 0,-1 0 15,22 21-15,-21-21 0,21 0 0,-22 0 16,22 0-16,-21 0 0,-1 0 0,22 0 16,-21 0-16,-22 0 0,22 0 15,-21 0-15,-1 0 0,1 0 16,-22 0-16,0 0 0,1 0 0,-22 0 0,21 0 15,-21 0-15,0 0 0,1 0 16,-44 0 31,1 0-47,0 0 16,0 0-16,0 0 0</inkml:trace>
  <inkml:trace contextRef="#ctx0" brushRef="#br0" timeOffset="9204">4487 4466 0,'0'21'16,"21"-21"-16,1 0 15,20 0-15,0 0 0,1 0 16,-1 22-16,21-22 0,1 0 0,-1 0 16,1 0-16,-1 0 0,22 0 0,-21 21 15,-1-21-15,22 0 0,-1 0 16,-20 0-16,21 21 0,-1-21 0,1 0 16,-22 0-16,22 0 0,-21 0 0,20 0 15,-20 0-15,-22 0 0,22 0 0,-22 0 16,0 0-16,1 0 0,-22 0 15,21 0-15,-21 0 0,0 0 16,1 0-16,-1 0 0,0 0 0,0 0 16,0 0-16,-42 0 47,0 0-32,0 0-15</inkml:trace>
  <inkml:trace contextRef="#ctx0" brushRef="#br0" timeOffset="13031.16">4106 7387 0,'0'0'0,"0"21"0,0 1 0,-21-22 16,21 21-16,-21-21 0,0 0 16,21 21-16,0-42 62,0 0-62,0-1 16,0 1-16,21 0 15,0 0-15,-21 0 0,21 0 0,0-1 16,1 1-16,-1-21 0,0 0 0,21-1 16,-21 22-16,22-21 0,-1-1 15,-21 1-15,43-21 0,-22 20 16,22-20-16,-22-1 0,21 22 0,1-43 16,-1 22-16,22-1 0,-21 1 0,-1 20 15,1-20-15,-1-1 0,1 22 16,-1 0-16,1-1 0,-1-20 0,-21 21 15,22 20-15,-22-20 0,1 0 0,-22 21 16,21-1-16,-21-20 0,0 21 16,1 21-16,-22-21 0,0 0 0,0-1 15,-22 44 79,1-22-78,0 0-16,0 21 0,21 0 15,-21-21-15,0 21 0</inkml:trace>
  <inkml:trace contextRef="#ctx0" brushRef="#br0" timeOffset="14014.59">4191 7387 0,'-21'0'0,"21"-21"15,0 0 1,0 0-1,0 0-15,21-1 16,0 22-16,-21-21 0,21 0 16,0 0-16,1 0 15,-1 0-15,0-1 0,21 1 0,-21 0 16,22 0-16,-1-21 0,0 20 0,1-20 16,-1 0-16,0-22 0,22 22 0,-1-22 15,1 1-15,-1-22 16,1 22-16,-1-1 0,1 1 0,-1-1 15,1 1-15,-1-1 0,-20 1 0,20 20 16,-20 1-16,20 0 0,-42-1 16,22 1-16,-1 0 0,-21 21 0,0-22 15,0 22-15,1 0 0,-22-21 0,0 20 16,21 1-16,-21 0 16,0 0-16,0 0 15,-21 21 16,-1 0-31,1 21 0,0 0 0,0-21 16,-21 21-16,20-21 0,-20 21 16,21 1-16,-21-22 0,20 21 15,1-21-15,0 21 0,-21-21 0,21 21 16,-1-21-16,1 0 0,0 21 0,0-21 16,0 21-16,0-21 15,-1 22-15,44-22 63,-1-22-63,0 1 0,0 0 0,21 21 15,1-21-15,-1 0 0,0 0 16,1-22-16,-1 22 0,0 0 16,1 0-16,-1 0 0,22-1 0,-43 1 15,21 21-15,-21 0 0,0-21 16,1 21-16,-22 21 15,0 0-15,0 1 0,0-1 0,0 0 16,-22 21-16,22-21 0,-21 22 16,21-1-16,-21 0 0,21 1 0,0-1 15,0-21-15,-21 22 0,21-1 0,0-21 16,0 0-16,-21 22 16,21-22-16,0 0 0,0 0 0,0 0 15,0 0-15,0 1 16,21-22 15,0-22-31,0 1 0,0 0 16,22 0-16</inkml:trace>
  <inkml:trace contextRef="#ctx0" brushRef="#br0" timeOffset="15095.21">6562 5863 0,'0'0'0,"-22"0"0,22 21 16,22-21 0,-1 0-1,0 0-15,0 0 0,21-21 16,-20 0-16,20 21 0,-21-21 0,21 0 15,-20 0-15,-1-1 0,0 1 0,0-21 16,-21 21-16,21 0 0,-21-1 0,0-20 16,0 21-16,0 0 15,0 0-15,0-1 0,-21 22 16,0 0-16,0 0 0,0 22 16,-1-1-16,22 0 15,-21 0-15,21 21 0,-21-20 0,0 20 16,21 0-16,0 1 0,-21 20 0,21-21 15,-21 1-15,21-1 0,-22 22 16,22-22-16,0 0 0,0 1 0,-21-1 16,21 0-16,0 1 0,-21-1 0,21 0 15,-21 1-15,21-22 0,0 21 0,0-21 16,0 0-16,0 1 16,-21-1-16,21 0 0,-21-21 0,-1 0 15,1 0-15,0 0 16,0-21-16,0 0 0,0-1 15,-1 1-15,1-21 0,0 21 16,21 0-16,-21-22 0,21 22 0,-21 0 16,21 0-16,0 0 0,-21 21 15,-1 0 1,22 21-16,0 0 16,0 0-16,0 0 0,0 0 0,0 1 15,0-1-15,22 0 0,-1-21 0,0 21 16,0 0-16,0-21 15,22 0-15,-22 21 0,21-21 0,-21 0 16,22 0-16,-1 0 0,-21 0 0,21-21 16,1 21-16,-22-21 0,21 0 0,1 21 15,-22-21-15,0 0 0,21-22 16,-21 22-16,1 0 0,-22 0 0,0 0 16,21-1-16,-21 1 0,21 0 0,-21 0 15,0 42 16,0 0-31,0 0 0,0 1 16,0-1-16,0 21 0,-21-21 0,21 0 16,0 1-16,-21-1 15,21 0-15,0 0 0,0 0 0,0 0 16,0 1-16,0-44 31,0 1-15,0 0-16,21 0 0,0 0 15,0 0-15,-21-22 0,21 22 0,0 0 16,1 0-16,-1-22 0,-21 22 0,21 0 16,0 21-16,0-21 0,0 21 15,1 0-15,-1 0 0,0 0 16,0 21-16,-21 0 16,0 0-16,21 1 0,-21-1 15,0 0-15,0 0 0,0 0 16,0 0-16,0 1 0,0-1 0,21 0 15,-21 0-15,0 0 0,0 0 0,0 1 16,0-1-16,0 0 0,-21 0 16,0 0-1,21-42 32,0 0-47,21 21 0,0-21 16,-21 0-16,22-1 0</inkml:trace>
  <inkml:trace contextRef="#ctx0" brushRef="#br0" timeOffset="15475.23">7726 6160 0,'0'0'16,"-21"-22"-1,-1 22-15,1 22 16,0-1-16,0 0 15,21 0-15,0 0 0,0 22 16,0-22-16,-21 21 0,21 0 16,-21 1-16,21-1 0,-22 0 15,22 1-15,-21-1 0,0 22 0,21-22 16,-21 0-16,0 22 0,0-22 0,-1 22 16,1-1-16,0-21 0,0 22 15,-21-1-15,20 1 0,1-1 0,0 1 16,0-1-16,0-20 0,0 20 0,21 1 15,-22-22-15,22 0 0,0 1 0,0-1 16,0 0-16,0 1 0,0-22 0,0 0 16,-21 21-16,21-20 0,-21-1 15,21 0-15,0-42 32,0 0-32,21-1 0,0 1 15,-21 0-15,22-21 0,-1 21 0,-21-22 16,21 1-16,0 0 0,-21-1 0,21 1 15</inkml:trace>
  <inkml:trace contextRef="#ctx0" brushRef="#br0" timeOffset="15823.03">7535 6498 0,'0'0'0,"0"-42"0,0-43 15,0 43 1,0 21-16,0 0 0,0-1 0,0 1 15,21 0-15,1 0 0,-1 0 16,0 21-16,0-21 0,0 21 0,22-22 16,-22 22-16,21 0 0,-21 0 0,22 0 15,-22 0-15,21 0 0,-21 22 16,0-1-16,1 0 0,-22 0 0,0 0 16,0 0-16,0 1 0,0 20 0,0-21 15,-22 21-15,1-20 0,0 20 0,0-21 16,-21 21-16,20-20 0,-20-1 15,21 0-15,-21 0 0,20 0 0,1 0 16,0-21-16,0 22 0,21-1 16,21-21 15,0 0-15,0-21-16,1-1 0,-1 22 0,0-21 15,0 0-15</inkml:trace>
  <inkml:trace contextRef="#ctx0" brushRef="#br0" timeOffset="16699.81">8255 6223 0,'0'-21'16,"-21"21"15,0 21-31,21 0 15,0 0-15,0 1 0,0-1 16,0 0-16,-22 0 0,22 0 0,0 22 16,0-22-16,0 0 0,0 0 0,0 0 15,0 0-15,0 1 0,0-1 0,22 0 16,-22 0-16,21-21 16,0 0-16,0 0 0,0 0 0,0 0 15,1 0-15,-1-21 0,0 0 16,0 21-16,0-21 0,0-1 0,1 1 15,-1-21-15,-21 21 16,21-22-16,0 22 0,0-21 0,0 21 16,1-22-16,-22 22 0,21 0 0,-21 0 15,21 21-15,-21-21 0,0 42 32,0 0-17,0 0-15,-21 0 0,0 1 0,21-1 16,0 0-16,0 21 0,0-21 0,-22 1 15,22-1-15,0 21 0,0-21 0,0 0 16,0 1-16,22-1 16,-1 0-16,0-21 15,0 0-15,0 21 0,0-21 0,1 0 16,-1 0-16,21 0 0,-21 0 0,0-21 16,22 0-16,-22 0 0,0 21 0,21-43 15,-20 22-15,-1 0 0,21-21 16,-21-1-16,22 1 0,-22 0 0,0-22 15,21 22-15,-21-22 0,22 1 0,-22-1 16,0 1-16,21-1 0,-20 22 0,-1-22 16,0 22-16,-21 0 0,0-1 15,0 1-15,21 21 0,-21 0 0,0 0 16,0-1-16,0 1 16,-21 21-1,0 0-15,21 21 16,-21 1-16,-1-1 0,1 0 0,21 0 15,-21 21-15,0 1 0,0-1 0,0 0 16,-1 1-16,1-1 0,21 0 0,-21 22 16,0-22-16,21 1 0,-21-1 15,21 0-15,0 1 0,0-22 0,0 21 16,0 0-16,0-20 0,0 20 0,0-21 16,0 21-16,0-20 0,0-1 0,0 0 15,0 0-15,0 0 0,21 0 16,0-21-16,-21 22 0,21-1 0,0-21 15,1 0-15,-1 0 16,0 0-16,0 0 0,0 0 0,0 0 16,1-21-16,-1 21 0,0-22 15,0 22-15,-21-21 0,21 0 16,0 21-16,-21-21 0,22 0 0,-1 0 16,0-1-16,-21 1 0,0 0 15,0 0-15</inkml:trace>
  <inkml:trace contextRef="#ctx0" brushRef="#br0" timeOffset="17013.63">9038 5990 0,'-21'0'16,"42"0"-16,-21 0 15,21 0 1,22 0-16,-22 0 0,21 0 0,0 0 16,1 0-16,-1 0 0,0 0 15,1 0-15,-1 0 0,0 0 0,1 0 16,-1-21-16,0 21 0,-20 0 16,20 0-16,-21 0 0,0 0 0,0 0 0,1 0 15,-1 0 1,0 0-1,-21-21-15,0 0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8T03:17:51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5186 0,'0'21'0,"0"0"0,-21 22 16,21-22-16,-22 21 0,22 0 0,0-20 16,0 20-16,-21 0 0,21 1 0,0-1 15,-21-21-15,21 21 16,0-20-16,-21 20 0,21-21 0,0 0 0,0 0 16,0 1-16,0-1 0,-21 0 15,0-21 1,21-21-1</inkml:trace>
  <inkml:trace contextRef="#ctx0" brushRef="#br0" timeOffset="1335.54">2900 9165 0,'0'0'0,"0"-21"0,0 0 15,0 0-15,-21 21 0,21-21 0,-22-1 16,22 1-16,0 0 0,0 0 16,-21 21-16,21 21 31,-21 21-31,21-20 0,0 20 15,0-21-15,0 21 0,-21 1 0,21 20 16,-21-20-16,0-1 0,-1 21 16,1-20-16,-21 20 0,21-20 0,0 20 15,-22-21-15,22 1 16,0-1-16,0 0 0,0-20 0,-1-1 16,22 21-16,-21-42 0,21 21 0,0-42 31,21 0-16,1 0-15,-1-22 0,0 22 16,0-21-16,0 0 0,22 20 0,-22-20 16,0 0-16,0-1 0,0 22 0,22 0 15,-22 0-15,0 0 0,0 21 16,0 0-16,0 0 0,-21 21 16,22 0-16,-22 21 0,21-20 15,-21-1-15,0 21 0,0-21 16,0 22-16,0-1 0,21-21 0,-21 0 15,21 22-15,-21-22 0,21 0 16,0 0-16,1-21 0,-1 0 0,0 21 16,21-21-16,-21 0 0,22 0 0,-22-21 15,21 0-15,-21 0 0,22 0 16,-22-1-16,0 1 0,21-21 0,-20 0 16,-22 20-16,0-20 0,21-21 15,-21 20-15,0 1 0,0 0 0,0-1 16,0 1-16,0 21 0,-21-22 0,21 22 15,0 0-15,0 0 0,-22 21 16,22-21-16,-21 21 16,21 21-1,0 0 1,21 0-16,1 0 0,-1-21 16,0 0-16,21 0 0,-21 0 0</inkml:trace>
  <inkml:trace contextRef="#ctx0" brushRef="#br0" timeOffset="1851.31">4149 9165 0,'0'-21'16,"-22"42"0,22 0-1,-21 22-15,21-22 0,-21 0 16,0 21-16,21-20 0,-21 20 0,21 0 15,-21 1-15,21-1 0,-22 0 16,1 1-16,21-1 0,0 0 0,-21 1 16,0-1-16,21-21 0,0 21 0,0-20 15,0-1-15,-21 0 0,21 0 16,0 0-16,0-42 31,0 0-31,0-21 0,0 20 16,0-20-16,0 0 0,0-1 15,21 1-15,0-21 0,0 20 0,-21-20 16,21 20-16,1 1 0,-1 0 16,0-1-16,0 1 0,0 21 0,0 0 15,1 0-15,-1-1 0,0 22 0,0 0 16,0 0-16,22 0 0,-22 22 16,0-22-16,0 21 0,21 0 0,-20 21 15,-1-21-15,0 22 0,0-22 0,0 21 16,0 1-16,-21-1 15,0 0-15,0-21 0,0 22 0,0-1 0,0-21 16,0 22-16,-21-22 0,0 0 0,21 0 16,0 0-16,-21 0 15,21 1-15,-21-22 0,0 21 16,-1-21-16,1 0 16,0 0-16,0 0 0,0-21 15,0 21-15,-1-22 0,1 1 0</inkml:trace>
  <inkml:trace contextRef="#ctx0" brushRef="#br0" timeOffset="2019.21">3916 9652 0,'0'0'0,"0"-21"15,21 21 1,0 0-16,0 0 0,22-21 16,-22 0-16,0 21 0,21-22 15,1 22-15,-22-21 0,42 21 0,-20-21 16,-1 21-16,21-21 0,-20 21 15,20-21-15,-20 0 0,-1 21 0,0-22 16,1 1-16,-1 0 0</inkml:trace>
  <inkml:trace contextRef="#ctx0" brushRef="#br0" timeOffset="2295.19">5101 9165 0,'0'-21'16,"0"42"-1,0 0 1,0 1-16,0-1 0,0 21 16,0-21-16,0 22 0,0-1 0,0-21 15,-21 21-15,21 1 0,-21-1 0,0 0 16,21 1-16,0-1 0,-22 0 16,22-20-16,0 20 0,-21-21 0,21 0 15,0 0-15,0 22 0,0-22 0,0 0 16,0 0-16,0-42 47,0 0-47,0-21 15,0 20-15</inkml:trace>
  <inkml:trace contextRef="#ctx0" brushRef="#br0" timeOffset="2523.13">4974 9313 0,'21'-21'15,"-42"42"-15,63-63 0,-42 21 0,22 0 0,-1 21 16,0-21-16,0-1 0,0 22 16,22-21-16,-22 21 0,21 0 0,0 0 15,1 0-15,-1 0 0,-21 21 0,22-21 16,-22 22-16,-21-1 0,0 0 16,0 21-16,0-21 0,-21 1 15,-1-1-15,1 0 0,-21 21 0,21-21 16,-22 1-16,1-1 0,0 0 0,-1 0 15,1-21-15,-21 21 0,20 0 16,-20-21-16,-1 0 0,1 0 0</inkml:trace>
  <inkml:trace contextRef="#ctx0" brushRef="#br0" timeOffset="3102.26">593 9758 0,'0'0'0,"0"-21"15,0 0 1,21 21 15,0 0-31,21 0 16,-21 21-16,22-21 0,-1 0 16,0 0-16,22 0 0,-22 0 0,22 0 15,-1 0-15,1 0 0,20 0 16,-20 0-16,-1 0 0,1 0 0,-22-21 15,1 21-15,-1 0 0,0 0 16,-21 0-16,-42 0 16,0 0-16,0 0 15,0 0-15,-22 0 16,22-22-16,-21 22 0,21-21 0,0 21 16,-1 0-16,22-21 15,22 21-15,-1-21 16,0 21-16,21 0 0,-21 0 15,22 0-15,-1 0 0,-21 0 0,22 21 16,-22 0-16,0 0 0,0 1 16,-21-1-16,0 21 0,0-21 0,-21 0 15,0 22-15,-22-1 0,1-21 16,0 22-16,-1-22 0,22 0 0,-21 21 16,21-42-16,0 21 0,21 1 15</inkml:trace>
  <inkml:trace contextRef="#ctx0" brushRef="#br0" timeOffset="5215.38">6667 9102 0,'0'0'0,"22"-43"0,-1 22 15,0 0-15,-21 0 0,0 0 0,0 0 16,0-1-16,0 44 31,0-1-31,0 0 0,0 21 0,0 1 16,0-1-16,0 0 0,0 1 15,0 20-15,0-21 0,0 22 0,-21-22 16,21 22-16,0-1 0,0-20 0,0-1 16,0 21-16,0-20 0,0-22 15,21 21-15,-21-21 0,21 1 16,0-1-16,0-21 0,1 0 0,20 0 15,-21 0-15,0 0 0,0 0 0,22-21 16,-22-1-16,21 1 0,-21 0 16,22-21-16,-1-1 0,-21 1 0,22-21 15,-22 20-15,21-20 0,-21-1 0,0 1 16,1-1-16,-1 1 0,0-1 16,0-20-16,-21 20 0,21 22 0,-21-22 15,0 22-15,0 0 0,0 20 0,0 1 16,0 0-16,0 0 0,-21 42 15,21 0 1,-21 0-16,21 22 0,-21-1 0,21 22 16,0-22-16,0 21 0,0 1 0,0-1 15,0-20-15,-21 20 0,21 1 16,0-22-16,0 22 0,0-22 0,0 0 16,0 1-16,0-1 0,0 0 0,21-21 15,0 1-15,0-1 0,0 0 16,0-21-16,1 0 0,-1 0 0,21 0 15,0 0-15,-20-21 0,20 21 0,0-21 16,1-22-16,-1 22 0,0-21 16,1 21-16,-1-22 0,0 1 0,1 0 15,-1-1-15,-21 1 0,0 21 16,-21-22-16,0 22 0,0 0 0,0 0 16,-21 21-1,0 0-15,0 0 0,0 21 0,-1 0 16,1 0-16,0 1 0,21-1 0,0 0 15,0 21-15,0-21 0,0 1 0,21 20 16,0-21-16,1 0 0,-1 22 16,0-22-16,0 0 0,0 0 0,0 0 15,1 0-15,-1 1 0,-21-1 16,0 0-16,-21-21 16,-1 0-16,1 0 15,0 0-15,0 0 0,0-21 16,-22 21-16,22-21 0,0-1 0,0 1 15,0 0-15,0 21 0,21-21 16,0 42 15,21 0-31,0 0 16,0 1-16,0-22 0,0 21 0,-21 0 16,22 0-16,-1-21 0,0 21 0,0-21 15,21 0-15,-20 0 0,-1 0 0,21 0 16,-21 0-16,22 0 0,-22 0 15,21-21-15,0 0 0,1 21 0,-1-21 16,-21 0-16,22-1 0,-22-20 16,21 21-16,-21 0 0,0-22 0,1 22 15,-22 0-15,0-21 0,21 21 16,-21-1-16,0 1 0,0 0 0,0 0 16,0 42 15,-21-21-31,21 21 0,0 0 15,0 22-15,0-22 0,0 0 0,0 0 16,0 22-16,0-22 0,0 0 0,0 0 16,0 0-16,21 0 0,0 1 15,0-22-15,0 0 0,0 21 0,22-21 16,-22 0-16,21 0 0,-21 0 16,22-21-16,-1-1 0,-21 22 0,22-21 15,-22 0-15,21 0 0,-21 0 16,0 0-16,1-1 0,-1-20 0,-21 21 15,0 0-15,21 0 0,-21-22 16,0 22-16,21 0 0,-21 42 31,-21 0-15,21 0-16,-21 1 0,21-1 0,-21 0 16,21 0-16,0 0 0,0 0 0,0 1 15,-22-1-15,22 0 0,0 0 16,0-42 15,0 0-15,22 21-16,-1-21 0,-21-1 15,21 1-15,0 0 0,0 0 0,0-21 16,-21 20-16,22 1 0,-1 0 0,0 0 16,0 21-16,0-21 0,0 21 0,1 0 15,-1 21 1,-21 0-16,0 0 0,0 0 15,0 1-15,0 20 0,0-21 0,21 0 16,-21 22-16,0-22 0,0 0 16,21 0-16,0 0 0,-21 0 0,21 1 15,1-22-15,20 21 0,-21-21 16,21 0-16,1 0 0,-1 0 0,22 0 16,-22-21-16,21 21 0,1-22 0,-22 1 15,22 0-15,-22 0 0,0-21 0,1 20 16,20-41-16,-42 42 15,1-22-15,-1 22 0,-21-21 16,0 21-16,0-22 0,0 22 0,0 0 0,-21 0 16,-1 0-16,-20 21 0,21 0 0,0 0 15,-22 0-15,22 0 0,-21 21 16,21-21-16,-22 21 0,22 0 0,0 0 16,0 1-16,21-1 0,0 0 15,0 0-15,0 0 0,0 0 16,0 1-16,0-1 15,21-21-15,0 21 16,0-21-16,1 0 0,-22 21 0,21-21 0,21 21 16,-21-21-16,0 21 0,1 1 15,-1-1-15,0 21 0,0-21 0,0 22 0,0-1 16,1 21-16,-22-20 0,0 20 16,0-20-16,0 20 0,0 1 0,0 20 15,0-20-15,0 20 0,-22-20 0,1 21 16,21-22-16,-21 1 0,0-1 15,0 1-15,0-22 0,-1 0 0,22 1 16,-21-22-16,0 21 0,0-21 0,21 0 16,-21-21-16,0 0 0,-1 0 15,1 0-15,0 0 16,21-21-16,-21 0 16,0-21-16,0 21 0,21-22 0,-22 22 15</inkml:trace>
  <inkml:trace contextRef="#ctx0" brushRef="#br0" timeOffset="5395.28">9165 9059 0,'-21'0'0,"42"0"0,-63-21 15,21 0 1,21 0-16,21 0 15,0 21-15,0-21 16,0-1-16</inkml:trace>
  <inkml:trace contextRef="#ctx0" brushRef="#br0" timeOffset="8403.59">12531 8424 0,'-22'0'0,"44"0"0,-65 22 0,22-1 16,21 0-16,-21 0 0,21 0 15,0 0-15,21-21 16,0 0 0,0 0-16,1-21 0,20 0 0,0 0 15,1 0-15,20 0 0,-21-1 0,1 1 16,-1-21-16,0 21 0,1-22 0,-22 1 15,0 21-15,-21-21 0,0 20 16,-21-20-16,0 21 0,-22 0 16,1 0-16,0-1 0,-1 22 0,-20 0 15,21 0-15,-22 0 0,1 22 0,20-1 16,-20 21-16,20-21 0,-20 22 0,42-22 16,-22 21-16,22 0 0,0 1 15,21 20-15,0-20 0,0-1 0,0 0 16,0 1-16,21 20 0,0-21 0,22 1 15,-22-1-15,0 22 0,0-22 0,22 0 16,-22 22-16,0-22 0,0 0 0,-21 1 16,0-1-16,0 0 0,0 1 15,0-22-15,0 21 0,-21-21 0,0 1 16,0-1-16,-22 0 0,1 0 16,21 0-16,-22-21 0,1 0 0,0 0 15,-1 0-15,22 0 0,-21 0 0,21-21 16,0 0-16,-1 0 0,1 0 0,21-22 15,0 22-15,0-21 0,0 21 16,0-22-16,0 22 0,0-21 0,0 21 16,0-1-16,21 22 0,22-21 15,-22 42-15,0-21 16,-21 22-16,21-1 0,0 21 0,1-21 16,-22 0-16,21 22 0,0-22 15,0 0-15,0 21 0,0-20 0,22-1 16,-22 21-16,0-21 0,0-21 15,0 21-15,1 1 0,41-1 16,-42-21-16,0 0 0,1 0 16,-1 0-16,0-21 0,0-1 0,0 1 15,0 21-15,1-21 0,-1-21 16,0 21-16,0-1 0,0-20 0,0 21 16,22-21-16,-22-1 0,0 22 0,0-21 15,0 21-15,1-1 0,-22 1 0,21 21 16,0 0-16,-21 21 31,0 1-31,0-1 0,0 0 16,0 0-16,0 0 15,0 0 1,21-21 15,0-21-31,0 21 0,-21-21 0,0 0 16,22 0-16,-22 0 0,0-1 15,0 1-15,0 0 0,0 0 0,0 0 16,0 0-16,-22 21 16,1 0-16,21 21 15,-21 0-15,0 0 0,0 0 16,0 0-16,-1 1 0,1 20 16,0-21-16,0 21 0,0-20 0,21 20 15,0-21-15,-21 21 0,21-20 0,0 20 16,0-21-16,0 0 0,21 0 0,0 1 15,21-1-15,-21 0 0,22 0 16,20-21-16,-20 0 0,20 21 0,-21-21 16,22 0-16,-22 0 0,22 0 0,-22-21 15,22 21-15,-22-21 0,0 0 0,1 0 16,-1-1-16,0 1 0,-21 0 0,22 0 16,-22-21-16,0 20 0,-21-20 15,0 21-15,0-21 0,0-1 0,0 22 0,0-21 16,0 21-16,-21-1 0,0 1 15,0 0-15,-1 21 0,1 0 16,0 0-16,0 0 0,0 0 0,-22 21 16,22 0-16,0 1 0,-21-1 0,21 0 15,-1 21-15,1-21 0,0 22 0,0-22 16,21 21-16,0-21 0,0 22 0,0-22 16,0 0-16,0 0 0,21 0 15,-21 1-15,21-22 0,0 0 16,22 0-16,-22 0 0,0 0 0,0 0 15,22 0-15,-22-22 0,0 1 16,0 21-16,0-21 0,0 0 0,1 0 16,-1 0-16,0-1 0,-21 1 0,21-21 0,-21 21 15,0 0-15,0-1 0,0 1 16,0 0-16,0 42 31,0 0-31,0 1 16,0-1-16,0 0 0,0 0 0,0 0 15,0 0-15,0 1 0,0-1 0,0 0 16,0 0-16,21 0 0,0-21 16,1 0-16,-1 21 0,21-21 0,-21 0 15,0 0-15,22 0 0,-22 0 16,21 0-16,1-21 0,-22 21 16,21-21-16,-21 0 0,0 0 0,1 0 15,20-1-15,-42 1 0,21 0 0,0 0 16,-21-21-16,21 20 0,-21 1 0,0-21 15,0 21-15,0 0 0,0-1 16,22 22-16,-22 22 16,0-1-1,0 0-15,0 0 0,0 21 0,0-20 16,0-1-16,0 21 0,0-21 0,0 0 16,0 1-16,-22-1 0,22 0 0,0 0 15,0 0-15,0 0 0,-21-21 16,21 22-16,0-44 31,0 1-31,0 0 16,21-21-16,-21 21 15,22-1-15,-1 1 0,-21-21 0,21 0 16,0 20-16,-21-20 0,21 21 0,0 0 16,-21 0-16,0-1 0,22 1 0,-1 21 15,0 0 1,0 0-16,-21 21 0,21 1 0,-21-1 15,0 0-15,0 0 0,0 0 0,0 0 16,0 22-16,21-22 16,-21 0-16,0 0 0,22 0 0,-22 1 15,0-1-15,21 0 0,0-21 0,0 21 16,0-21-16,0 21 0,1-21 16,-1 0-16,0 0 0,0 0 0,0 0 15,0 0-15,1-21 0,-1 21 0,21-21 16,-21 0-16,0 0 0,1-1 0,-22 1 15,21 0-15,0-21 0,-21 21 0,21-22 16,-21 22-16,0-21 0,0 21 0,0-1 16,0 1-16,0 0 0,0 0 15,0 42 1,0 0-16,0 22 16,0-22-16,0 0 0,0 0 15,-21 21-15,21-20 0,-21-1 0,0 21 16,21-21-16,0 0 0,-22 1 0,22-1 15,-21 0-15,21 0 0,0 0 16,0-42 15,0 0-15,21 0-16,1 0 16,-1-22-16,0 22 0,-21 0 0,21 0 15,0-22-15,0 22 0,-21 0 0,22-21 16,-1 21-16,-21-1 0,21 1 15,0 21-15,0 0 0,0 0 16,-21 21-16,22 1 16,-22-1-16,0 0 0,0 0 15,0 0-15,0 0 0,0 1 0,0-1 16,21 0-16,-21 0 0,21 0 0,-21 0 16,0 1-16,21-1 0,0 0 15,0-21-15,1 0 0,-1 0 16,0 21-16,0-21 0,0 0 0,0 0 15,1 0-15,-1 0 0,21-21 16,-21 0-16,0 21 0,1-21 0,-1-1 16,0 1-16,0 21 0,-21-42 15,21 21-15,0 0 0,-21-1 0,0-20 16,0 21-16,22 0 0,-22 0 0,0-22 16,0 22-16,0 0 0,-22 21 31,1 21-31,0 0 0,21 0 15,-21 1-15,0 20 0,21-21 0,0 0 16,-21 22-16,21-22 0,-22 0 16,22 21-16,0-21 0,0 1 0,0-1 15,0 0-15,0 0 0,0 0 16,0 0-16,22-21 0,-1 22 0,0-22 16,0 0-16,0 0 0,22 21 15,-22-21-15,0 0 0,21 0 0,-21 0 16,1 0-16,20-21 0,-21 21 0,0-22 15,0 1-15,1 0 0,20 0 0,-21 0 16,0 0-16,0-1 0,-21-20 16,22 21-16,-1-21 0,-21 20 0,21-20 15,-21 21-15,0 0 0,0 0 0,0-1 16,0 1-16,-21 21 31,21 21-31,-21-21 16,21 22-16,0-1 0,0 0 15,0 0-15,21-21 16,0 0 0,0 0-16,0 0 0,0 0 0,1 0 15,20 0-15,-21-21 0,0 21 0,0-21 16,1 0-16,20 21 0,-21-22 0,0 1 16,0 21-16,1-21 0,-1 0 0,-21 0 15,0 42 16,0 0-31,0 0 0,-21 0 16,-1 1-16,1 20 0,0-21 16,0 21-16,0 22 0,21-43 15,-21 0-15,21 22 0,0-22 0,0 0 16,0 0-16,0 0 0,0 0 16,21 1-16,0-22 15,0 0-15,0 0 0,0 0 16,22 0-1,-43-22-15,21 1 0,0 0 16,-21 0-16,0 0 0,21 0 0,0-1 16</inkml:trace>
  <inkml:trace contextRef="#ctx0" brushRef="#br0" timeOffset="12105.33">19029 8488 0,'0'0'0,"0"-21"0,21 21 16,0-21-16,0-1 0,-21 1 0,21 0 15,1 0-15,-1 0 0,-21-22 16,0 22-16,0 0 0,0 0 0,0 0 15,0 0-15,0-1 0,0 1 0,-21 21 16,-1 0-16,1 0 0,0 0 16,0 0-16,-21 21 0,20 1 15,1 20-15,-21 0 0,21 1 0,-22-1 16,22 0-16,-21 22 0,21-1 16,-22-20-16,22 20 0,0 1 0,0-1 15,0 1-15,21-1 0,0 1 0,0-1 16,0-21-16,0 1 0,42 84 15,22-64 1,-22-42-16,-21 1 0,43-22 0,-22 21 16,0-21-16,22 0 0,-22 0 0,22 0 15,-1 0-15,1-21 0,-1-1 0,1 22 16,-1-21-16,1 0 0,-1-21 0,-21 21 16,1-1-16,-1-20 0,-21 0 15,0 21-15,1-22 0,-22 1 0,0 0 16,0-1-16,0 1 0,-22 21 15,1-22-15,0 22 0,-21 0 0,21 21 16,-22 0-16,1 0 0,0 0 0,-1 0 16,1 0-16,21 21 0,-22 0 0,22 22 15,-21-22-15,21 21 0,0 1 16,-1-1-16,22-21 0,0 21 0,0 1 16,0-22-16,0 0 0,0 21 0,0-20 15,22-1-15,-1-21 0,0 21 0,0-21 16,0 0-16,22 0 0,-22 0 0,21 0 15,-21 0-15,22 0 0,-22 0 16,21-21-16,-21 21 0,22-21 0,-22-1 16,0 1-16,0 0 0,0 0 15,0-21-15,1 20 0,-22 1 0,0-21 16,0 0-16,0 20 0,0 1 0,0 0 16,0 0-16,0 0 0,0 42 31,-22 0-31,22 0 0,-21 0 15,21 1-15,0 20 0,0-21 0,0 21 16,0-20-16,0-1 0,0 21 0,0-21 16,21 0-16,1 1 0,-22-1 15,21 0-15,0 0 0,0-21 0,0 0 16,22 21-16,-22-21 0,0 0 16,0 0-16,21 0 0,-20 0 0,-1-21 15,21 21-15,-21-21 0,22 0 0,-22 0 16,0-1-16,0-20 0,21 21 0,-20-21 15,-1-1-15,0-20 0,-21-1 0,21 22 16,0-22-16,0 1 0,-21-22 0,22 22 16,-22-1-16,21 1 0,-21-1 15,21 1-15,-21-1 0,0 22 0,0 0 16,0 20-16,0 1 0,-21 42 31,0 22-31,-1-1 0,22 0 16,-21 22-16,0-22 0,0 22 0,0-1 15,0 22-15,21-22 0,-22 1 0,22 21 16,-21-22-16,21 1 0,0-1 0,0-21 16,0 22-16,0-22 0,0 1 0,0-22 15,21 21-15,1-21 0,-22 0 0,21 1 16,21-22-16,-21 0 0,0 21 16,1-21-16,20 0 0,-21 0 0,21 0 15,-20-21-15,20 21 0,-21-22 0,0 1 16,22-21-16,-22 21 0,0-22 15,0 22-15,21-21 0,-20 0 0,-1-1 16,0 22-16,0-21 0,0 21 0,0-1 16,1 1-16,-22 0 0,21 21 15,0 0-15,-21 21 16,0 0-16,0 1 0,0-1 16,0 0-16,0 0 0,0 0 15,21-21-15,0 0 16,0 0-1,1 0 1,-22-21-16,0 0 0,0 0 16,0 0-16,0-1 0,0 1 0,0 0 15,0 0-15,0 0 0,0 0 0,-22-1 16,1 22-16,0 0 16,0 0-16,0 0 15,21 22-15,-21-1 0,-1 0 0,1 21 16,21-21-16,-21 22 0,0-1 0,0-21 15,21 22-15,0-1 0,0-21 0,0 21 16,0-20-16,0 20 0,0-21 0,0 0 16,21 0-16,0 1 0,0-1 15,0-21-15,1 21 0,20-21 0,-21 21 16,0-21-16,22 0 0,-22 0 0,21 0 16,0 0-16,-20-21 0,20 0 15,-21 21-15,0-21 0,22-1 0,-22 1 16,0 0-16,0 0 0,0-21 0,0-1 15,1 22-15,-1-21 0,0-1 16,0 22-16,-21 0 0,21-21 0,-21 21 16,0 42-1,0 0-15,0 0 16,0 0-16,0 0 0,0 1 0,0 20 16,0-21-16,0 0 0,0 0 0,0 22 15,0-22-15,0 0 0,21-21 16,1 21-16,-22 0 0,21-21 0,0 0 15,-21 22-15,21-22 0,0 0 0,0 0 16,1 0-16,-1 0 0,0 0 16,0-22-16,0 1 15,0 0-15,1 0 0,-22 0 0,21-22 16,0 22-16,0-21 0,0 0 16,-21 20-16,21-20 0,1 21 0,-1-21 15,0 20-15,0 1 0,0 21 16,-21 21-1,0 1-15,0-1 0,0 0 16,0 21-16,0-21 0,0 1 16,0 20-16,0-21 0,0 0 0,0 0 15,0 22-15,0-22 0,0 0 16,0 0-16,21-21 0,1 21 0,-22 1 16,21-22-16,0 0 0,0 21 15,0-21-15,0 0 0,1 0 0,-1 0 16,0-21-16,0-1 15,0 1-15,-21 0 0,21 0 0,1 0 16,-1 0-16,0-22 0,0 1 0,0-22 16,0 1-16,22-1 0,-22 1 15,0-1-15,0-20 0,0 20 0,1-20 16,-22 20-16,0 1 0,0 20 16,0 1-16,0 0 0,0 20 0,0 1 15,0 0-15,-22 21 0,1 0 0,0 0 16,0 21-16,0 0 0,0 1 0,-22 20 15,22 0-15,0 1 0,0 20 16,0 1-16,21-1 0,0 1 0,0-1 16,0 1-16,0-1 0,0 1 0,0-1 15,0 1-15,0-22 0,0 0 0,0 1 16,21-22-16,0 21 0,0-21 0,21 0 16,-20 1-16,-1-1 0,21-21 15,-21 0-15,22 0 0,-1 0 0,0 0 16,1 0-16,-22 0 0,21-21 0,0-1 15,1 1-15,-1 0 0,0 0 16,1 0-16,20-64 0,-42 64 16,1-21-16,-1-1 0,-21 22 0,0-21 15,0 21-15,0-1 0,0 1 16,-21 21-16,-1 0 0,-20 0 16,21 21-16,0 1 0,0-1 0,-22 0 15,22 0-15,0 21 0,0-20 0,0-1 16,-1 21-16,22-21 0,0 0 15,0 1-15,0-1 0,0 0 0,0 0 16,0 0-16,0 0 0,22-21 16,-1 0-16,0 0 15,0 0-15,0 0 0,0 0 16,1-21-16,-1 0 0,0 21 0,0-21 16,-21 0-16,21-22 0,0 22 15,1-21-15,-22 0 0,0-1 0,21 22 16,0-21-16,-21 21 0,0-22 0,0 22 15,0 42 1,0 0 0,0 1-16,0 20 0,0-21 0,0 0 15,0 22-15,0-22 0,0 0 0,0 0 16,0 0-16,0 22 0,21-22 16,0 0-16,0 0 0,1-21 15,-1 0-15,0 21 0,0-21 0,0 0 16,22 0-16,-22 0 0,0 0 15,0 0-15,0-21 0,22 0 0,-22 21 16,0-21-16,0-22 0,0 22 0,0-21 16,1 0-16,20-1 0,-21-20 0,0-1 15,0-20-15,1 20 0,-1-21 0,0 22 16,0-22-16,0 22 16,-21-1-16,0-20 0,0 41 0,0 22 15,0 0-15,-21 21 0,0 0 16,0 0-16,0 21 0,-1 21 15,1-20-15,0 20 0,0 0 16,0 22-16,0-22 0,21 22 0,-22-1 16,22 1-16,0-1 0,0 1 0,0-1 15,0 1-15,0-1 0,0-21 0,0 22 16,22-22-16,-1-21 0,0 22 16,-21-22-16,21 0 0,0 0 15,0 0-15,1-21 0,-1 0 0,21 0 0,-21 0 16,0 0-16,1 0 0,-1-21 15,21 0-15,-21 0 0,0 21 0,1-42 16,-1 20-16,21-20 0,-21 21 16,0-21-16,1-1 0,-1 1 0,-21 21 15,21-43-15,-21 43 0,0 42 16,-21 0 0,21 1-16,-21 20 0,21-21 15,-22 0-15,22 22 0,-21-22 16,21 0-16,0 21 0,0-21 0,0 1 15,0-1-15,21 0 0,1-21 0,-1 21 16,0 0-16,0-21 0,0 0 0,0 0 16,22 21-16,-22-21 0,21 0 0,-21 0 15,22 0-15,-22 0 0,0-21 16,21 21-16,-20-21 0,-1 0 0,0 21 16,0-21-16,-21 0 0,0-1 15,0 1-15,21 0 0,-21-21 0,0 21 16</inkml:trace>
  <inkml:trace contextRef="#ctx0" brushRef="#br0" timeOffset="12300.73">23643 8657 0,'-42'0'0,"84"0"0,-105 0 0,41 0 0,44 0 31,-1 0-31,0 0 0,21 0 0,1 0 15,-1 0-15,0 0 0,22 0 0,-22-21 16,0 21-16,1 0 16,-1 0-16,0-21 0,-20 0 0,-1 21 15,0-21-15,0 21 0</inkml:trace>
  <inkml:trace contextRef="#ctx0" brushRef="#br0" timeOffset="13823.5">25908 8890 0,'0'21'0,"21"-21"31,0 0-31,-21-21 0,21 21 16,1-21-16,-22 0 0,21 21 0,-21-21 16,0-1-16,0 1 0,21-21 0,-21 21 15,0 0-15,0-22 0,0 22 0,0-21 16,-21 21-16,0-22 0,-1 22 16,1 0-16,0 21 0,-21 0 0,21 0 15,-22 0-15,22 0 0,-21 0 0,-1 21 16,1 0-16,21 22 0,-21-1 0,-1 0 15,22 1-15,-21-1 0,21 0 16,-1 22-16,1-22 0,0 0 16,21 1-16,0-1 0,0 0 0,0 1 15,0-22-15,0 0 0,21 0 0,0 0 16,1 1-16,-1-22 0,21 0 0,0 0 16,-20 0-16,20 0 0,0-22 15,1 1-15,-1 21 0,-21-21 0,21-21 16,-20 21-16,-1-1 0,0-20 0,0 0 15,0-1-15,-21 1 0,0 0 0,0-1 16,0 1-16,0 0 0,0 21 16,0-1-16,0 1 0,0 42 15,0 22 1,0-22-16,-21 21 16,21 1-16,0-22 0,-21 21 0,21 0 15,-21 1-15,21-22 0,0 21 16,0-21-16,0 22 0,0-22 0,21 0 15,0-21-15,0 21 0,106-21 16,-106 0-16,22 0 16,-1 0-16,0-21 0,-20 0 15,20 0-15,0 0 0,1-1 0,-1 1 16,-21-21-16,0 0 0,22-1 16,-22 22-16,0-21 0,-21-1 0,21 1 15,-21 21-15,21 0 0,-21 0 0,0-1 16,0 1-16,0 42 15,0 1 1,0-1-16,21 0 0,-21 21 0,0-21 16,0 22-16,0-22 0,0 21 0,0-21 15,0 1-15,0 20 0,0-21 0,22 0 16,-22 0-16,0 1 0,0-1 16,21 0-16,0 0 0,0-21 0,0 0 15,0 21-15,1-21 0,20 0 0,0 0 16,-21 0-16,22 0 0,-1-21 0,0 0 15,1 21-15,-1-21 0,0 0 16,1-1-16,-1-20 0,-21 21 16,0-21-16,1-1 0,-1 1 0,0 0 15,-21-1-15,0 22 0,0-21 0,0-1 16,0 22-16,0 0 0,-21 0 0,21 0 16,-21 21-16,-1 0 0,1 0 15,0 0-15,0 0 0,0 21 0,0 0 16,21 0-16,-22 22 0,1-1 0,21-21 15,-21 21-15,21 1 0,0-1 0,0-21 16,0 22-16,0-22 0,0 21 16,21-21-16,0 0 0,1 1 0,20-1 15,-21 0-15,21 0 0,-20-21 16,20 0-16,0 0 0,22 0 0,-22 0 0,0 0 16,1 0-16,20 0 0,-20-21 15,20 21-15,-21-21 0,22 0 16,-22 21-16,1-22 0,20 1 0,-42 0 15,22-21-15,-22 21 0,0-22 0,0 1 16,-21 21-16,0-22 0,0 22 0,0-21 16,-21 21-16,0 0 0,0 21 15,-1 0-15,-20 0 0,21 0 0,-21 0 16,-1 0-16,1 21 0,0 0 0,20 0 16,-20 0-16,21 22 0,0-22 0,0 0 15,21 21-15,0-21 16,0 1-16,0-1 0,0 0 0,0 0 15,21 0-15,0-21 0,0 0 0,0 21 16,0-21-16,22 0 0,-22 0 0,0 0 16,0 0-16,0-21 0,1 0 0,-1 21 15,0-21-15,0 0 0,0 0 16,0-1-16,1-20 0,-22 21 0,0 0 16,21 0-16,-21-1 0,21 1 0,0 42 31,-21 1-31,0-1 15,0 0-15,0 0 0,0 0 16,0 22-16,0-22 0,0 0 0,0 0 16,0 0-16,21 0 0,-21 1 0,0-1 15,21-21-15,1 0 16,-1 0-16,0 0 0,0 0 16</inkml:trace>
  <inkml:trace contextRef="#ctx0" brushRef="#br0" timeOffset="14517.43">29252 8763 0,'43'-42'15,"-86"84"-15,107-127 0,-43 43 0,0 0 0,-21 21 0,0-1 16,0 1-16,0 0 0,-21 0 16,0 21-16,0 0 0,-22 0 15,22 0-15,-21 0 0,-1 0 0,22 21 16,-21 21-16,21-20 0,-22 20 0,22-21 15,0 21-15,0 1 0,0-1 0,21 0 16,0 1-16,0-1 0,0-21 16,0 22-16,21-22 0,0 0 0,-21 0 15,21 0-15,0-21 0,1 0 0,-1 0 16,0 0-16,0 0 0,-21-21 16,0 0-16,0 0 15,0 0-15,0-1 0,0-20 0,-21 0 16,21-1-16,0 1 0,-21 0 15,21-1-15,0 22 0,0-21 0,0 21 16,0-22-16,21 22 0,0 0 16,0 21-16,0-21 0,22 0 0,-22 21 15,0 0-15,21-21 0,-20 21 0,20 0 16,-21 0-16,21 0 0,-20 0 0,-1 0 16,0 21-16,0 0 0,0 0 15,-21 0-15,0 0 0,0 22 0,0-1 16,21 0-16,-21 1 0,0 20 0,0-20 15,22 20-15,-22 1 0,0-1 16,0-21-16,0 22 0,0-1 16,0-20-16,0 20 0,0 1 0,0-1 15,0-20-15,0 20 0,0 1 0,0 20 16,0-20-16,0-1 0,0 1 0,0-22 16,-22 22-16,22-22 0,-21 21 15,0-41-15,0 20 0,21 0 0,-21-21 16,0 1-16,-1-22 0,1 0 15,0 0-15,21-22 16,-21 1-16,21 0 0,0-21 0,0 21 16,0-22-16,0 1 0,21 0 0,0-1 15,0-20-15,22 20 0,-22-20 16,21-1-16,-21 1 0,22-1 16,-1 22-16,-21-21 0,0 20 0,22 22 15,-22-21-15,-21-1 0,21 22 0,0 0 16,-21 0-16,21 0 0,-21 0 0,0-1 15,0 1-15,0 0 0,22 0 16,-22 0-16</inkml:trace>
  <inkml:trace contextRef="#ctx0" brushRef="#br0" timeOffset="15175.05">30713 8361 0,'0'-21'0,"0"42"0,0-63 16,0-1-16,21 22 0,-21-21 15,0-1-15,0 1 0,0 21 0,0-21 16,0 20-16,0 1 0,0 0 0,-21 0 16,0 21-16,-1 0 15,1 21-15,-21 0 0,21 0 0,0 22 16,-1-1-16,-20 0 0,21 1 0,0 20 15,-64 107 1,64-128-16,0 21 0,0-20 0,21 20 16,-22-20-16,22 20 0,0-21 0,0 1 15,22-22-15,-1 21 0,21-21 16,-21 22-16,22-22 0,-1-21 16,0 21-16,1-21 0,-1 0 0,0 0 15,22 0-15,-22-21 0,0 21 0,1-42 16,-22 20-16,21 1 0,-21-21 15,22 21-15,-22-22 0,0 1 0,0 0 16,-21 21-16,0-1 0,0 1 0,21 0 16,-21 0-16,0 42 15,0 21 1,-21-20-16,21-1 0,-21 0 0,21 21 16,0-21-16,0 1 0,0 20 15,0-21-15,0 0 0,0 0 16,0 1-16,0-44 47,0 1-47,21 0 0,0 0 15,-21 0-15,22-22 0</inkml:trace>
  <inkml:trace contextRef="#ctx0" brushRef="#br0" timeOffset="15338.96">31221 8424 0,'0'-21'0,"0"42"0,0-63 0,-21 21 15,-1 21-15,44 0 47,-1 21-47,0-21 16,0 0-16,0 21 0,0-21 16,1 0-16,-22 21 0,21-21 0,0 0 15</inkml:trace>
  <inkml:trace contextRef="#ctx0" brushRef="#br0" timeOffset="15718">31432 8488 0,'-21'0'15,"0"0"1,42 0 15,-21 21-31,21-21 0,1 21 16,-1 0-16,0 1 0,0-1 0,0 0 15,0 0-15,-21 21 0,0-20 16,22 20-16,-22-21 0,0 21 0,0-20 16,0-1-16,0 21 0,0-21 0,-22 0 15,1 1-15,0-22 16,21-22 15,0 1-15,0 0-16,0 0 0,0-21 0,21 20 15,0-20-15,1 21 0,-1-21 0,0-1 16,0 22-16,0-21 0,0 21 16,1-22-16,-1 22 0,0 0 0,-21 0 15,21 0-15,0 21 0</inkml:trace>
  <inkml:trace contextRef="#ctx0" brushRef="#br0" timeOffset="16025.82">32046 8573 0,'0'-22'0,"0"44"0,21-44 16,-21 1-16,0 0 0,0 0 0,0 0 16,0 0-16,0-1 15,-21 22-15,0 0 0,0 0 16,0 0-16,0 0 0,-1 0 15,1 22-15,0-1 0,0 0 16,0 21-16,0-21 0,21 22 0,-22-1 16,22-21-16,-21 22 0,21-1 0,0 0 15,0-21-15,0 22 16,0-22-16,0 21 0,0-21 0,0 1 16,21-1-16,1 0 0,-1-21 0,0 0 15,0 21-15,21-21 0,-20 0 16,-1 0-16,21 0 0,-21-21 0,22 0 15,-1 0-15,-21-1 0,21 1 0,-20-21 16,20 21-16,0-22 0</inkml:trace>
  <inkml:trace contextRef="#ctx0" brushRef="#br0" timeOffset="16299.27">32745 7959 0,'0'-21'16,"0"42"-16,0-64 0,0 22 0,0 0 15,-21 21 1,-1 21-16,22 0 0,-21 1 16,0-1-16,0 21 0,0 0 15,21 1-15,-21 20 0,-1-20 0,-20 20 16,21 1-16,0-22 0,21 21 16,-21-20-16,-1-1 0,22 0 0,-21 1 15,21-1-15,0 0 0,0-20 16,0 20-16,0-21 0,0 0 0,0 0 15,0 1-15,21-22 16,1 0-16,-1 0 16,0-22-16,0 1 15,0 21-15,0-21 0</inkml:trace>
  <inkml:trace contextRef="#ctx0" brushRef="#br0" timeOffset="16679.05">32724 8636 0,'21'0'31,"0"0"-15,0 0-16,0 0 0,0 0 0,1 0 15,-1 0-15,0 0 0,21-21 16,-21 21-16,1 0 0,-1-21 16,0 0-16,0-1 0,-21 1 0,0 0 15,0 0-15,0 0 16,0 0-16,0-1 0,-21 22 0,0 0 15,-22 0-15,22 0 0,-21 0 16,21 22-16,-22-1 0,1 0 0,21 0 16,-21 0-16,20 22 0,1-22 15,0 21-15,0 0 0,21-20 0,-21 20 16,21-21-16,0 0 0,0 22 0,21-22 16,0 0-16,0 0 15,0-21-15,1 21 0,20-21 0,0 0 16,-21 0-16,22 0 0,-1 0 0,-21 0 15,0 0-15,22 0 0,-22 0 16,-21-21-16,21 21 0,-21-21 0,0 0 16,0 0-16,0-1 15,0 1-15,0 0 0</inkml:trace>
  <inkml:trace contextRef="#ctx0" brushRef="#br0" timeOffset="18479.22">3175 11113 0,'0'0'0,"0"-22"0,0 1 15,-21 21-15,21-21 0,-21 21 16,21-21-16,0 0 0,-22 21 0,22-21 15,0-1 1,-21 22 0,21 22-16,0-1 15,0 0-15,-21 21 0,21 1 0,-21-1 16,21 0-16,-21 1 0,0 20 16,21-21-16,-22 1 0,1-1 0,21 0 15,-21 1-15,0-1 0,21-21 0,0 22 16,0-22-16,-21-21 0,21 21 15,0 0-15,0-42 16,0 0 0,21 21-16,-21-21 0,21-22 15,0 22-15,0-21 0,1 21 0,-22-22 16,21 1-16,0 0 0,0-1 0,0 1 16,0 21-16,1-22 0,-1 22 15,0 21-15,0 0 0,0 0 0,0 0 16,1 21-16,-1 1 0,0-1 15,-21 21-15,21-21 0,-21 22 0,21-1 16,0-21-16,-21 21 0,22-20 0,-1 20 16,-21-21-16,21 0 15,0 0-15,0 1 0,0-22 0,1 0 16,-1 0-16,0 0 0,0 0 0,0 0 16,0 0-16,1 0 0,-1-22 15,0 1-15,0 0 0,-21 0 0,0 0 16,0-22-16,0 22 0,0-21 0,0 0 15,0-1-15,-21 1 0,21 0 16,-21-1-16,0 22 0,-1-21 0,1 21 16,0-1-16,21 1 0,-21 21 15,0 0-15,21 21 16,0 1 0,42-22-1,-21 0-15,0 0 0,22 0 16</inkml:trace>
  <inkml:trace contextRef="#ctx0" brushRef="#br0" timeOffset="18918.93">4339 10922 0,'0'-21'0,"0"42"0,0-63 16,-21 42 0,21 21-1,-21 0-15,0 0 0,21 0 0,0 1 16,-22 20-16,22 0 0,-21 1 0,21-1 15,0 0-15,0 22 0,0-22 16,-21 0-16,21 1 0,-21-1 0,21 0 16,-21 1-16,21-1 0,0-21 0,0 0 15,0 1-15,0-1 0,0 0 16,0-42 0,0 0-16,0-1 15,21 1-15,-21 0 0,21-21 16,-21-1-16,21 1 0,0-21 0,1 20 15,-22-20-15,21-1 0,0 22 16,0-22-16,0 22 0,0 0 16,1-1-16,-1 22 0,0 0 0,21 21 15,-21 0-15,1 0 0,-1 0 0,0 0 16,0 42-16,0-20 0,-21 20 16,21-21-16,-21 21 0,22 1 0,-22 20 15,0-20-15,0-1 0,0 0 0,0 1 16,0-22-16,0 21 0,0-21 15,0 0-15,-22 22 0,1-22 0,0 0 16,0 0-16,0-21 0,0 0 16,-1 0-16,-20 0 0,21 0 0,0 0 15</inkml:trace>
  <inkml:trace contextRef="#ctx0" brushRef="#br0" timeOffset="19071.84">4233 11345 0,'0'-21'0,"0"42"0,0-63 0,0 21 15,21 21-15,1-21 0,-1 21 0,0 0 16,0-21-16,0 21 0,22 0 0,-22-22 16,21 1-16,0 21 0,1-21 15,20 0-15,-20 21 0,20-21 0,1 0 16,-1-1-16,1 1 0,-22 0 0</inkml:trace>
  <inkml:trace contextRef="#ctx0" brushRef="#br0" timeOffset="19258.74">5292 10859 0,'0'21'31,"0"0"-31,0 21 16,-22-21-16,22 1 0,-21 20 0,21 0 15,0 1-15,-21-1 0,21 0 0,0 1 16,0-1-16,0-21 0,0 21 16,0 1-16,0-22 0,0 21 0,0-21 15,0 1-15,0-1 0,0 0 0,21-42 31</inkml:trace>
  <inkml:trace contextRef="#ctx0" brushRef="#br0" timeOffset="19475.62">5270 10901 0,'0'0'0,"0"-21"0,43-43 15,-22 43-15,21 21 16,-21 0-16,1 0 0,20 0 0,0 0 15,-21 0-15,22 0 0,-1 21 16,0 0-16,-20 1 0,-1-1 0,0 21 16,-21-21-16,0 0 0,0 1 0,-21-1 15,-22 21-15,22-21 0,-21 0 16,0 1-16,-1-1 0,1 21 16,0-21-16,-1 0 0,1-21 0,21 22 15,0-1-15,-1-21 0,1 0 0</inkml:trace>
  <inkml:trace contextRef="#ctx0" brushRef="#br0" timeOffset="21055">7556 10859 0,'-21'-43'15,"42"86"-15,-63-107 0,42 22 0,-21-1 16,0 22-16,21-21 0,0 21 16,0 0-16,-21 21 0,-1 21 15,22 0 1,-21 0-16,21 21 0,0 22 0,0-22 16,-21 22-16,21-1 0,0 1 0,-21-1 15,21 22-15,0-22 0,0 1 0,0-1 16,0 170-1,0-212-15,21 22 0,0-22 16,0 0-16,1 0 0,20 0 0,-21-21 16,21 0-16,-20 0 0,20 0 15,0-21-15,1 0 0,-1 0 0,0-21 16,1-1-16,-1 1 0,0 0 16,1-1-16,-1-20 0,0-22 0,1 22 15,-1-1-15,0-21 0,-21 22 16,22-22-16,-22 1 0,0 20 0,0 1 15,0-22-15,-21 43 0,0-22 0,0 43 16,0-21-16,0 20 0,0 1 16,-21 42-16,0 1 15,21 20-15,-21 0 0,0 1 0,0-1 16,-1 21-16,22-20 0,-21 20 16,0 1-16,0-1 0,0 1 0,0-1 15,21 1-15,0-1 0,0 1 16,0-22-16,0 22 0,0-22 0,21-21 15,0 21-15,0-20 0,0-1 16,22 0-16,-1-21 0,0 0 0,1 0 16,-1 0-16,0 0 0,1 0 0,20-21 15,-21 0-15,1-1 0,20 1 0,-20-21 16,-1 21-16,0-22 0,-21 1 16,1 0-16,-1 21 0,-21-22 0,21 1 15,-21 21-15,0 0 0,0-1 0,0 1 16,-21 21-16,0 0 15,-1 0-15,1 0 0,0 21 0,0 1 16,21-1-16,0 21 0,0-21 16,0 22-16,0-1 0,0-21 0,0 21 15,0 22 1,0-43-16,0 0 0,21 0 0,-21 1 0,21-1 16,-21 0-16,-21-42 31,0 21-31,0-21 15,-22-1-15,22 22 0,21-21 0,-21 21 16,0-21-16,21 42 31,0 0-31,21 1 16,0-1-16,0 0 0,1-21 16,-1 21-16,0 0 0,21 0 0,-21-21 15,22 22-15,-22-22 0,21 0 0,1 0 16,-1 0-16,0 0 0,1 0 15,-1 0-15,0 0 0,1-22 0,-1 1 16,0 21-16,1-21 0,-22 0 0,21 0 16,-21 0-16,0-22 0,1 22 0,-1 0 15,-21 0-15,0-22 0,0 22 16,0 0-16,0 0 0,0 0 0,0 0 16,-21 42 15,21 0-31,0 0 0,0 0 15,0 0-15,0 1 0,0-1 16,0 0-16,0 0 0,0 0 0,21 0 16,0-21-16,0 0 0,0 22 15,0-22-15,1 0 0,20 21 16,-21-21-16,21 0 0,-20 0 0,20 21 16,-21-21-16,0 0 0,22 0 0,-22 0 15,0 21-15,0-21 0,0 0 0,0 0 16,1 0-16,20 0 0,-21 0 15,0 0-15,22 0 0,-22 0 16,21 0-16,0-21 0,-20 21 0,20-21 0,-21 0 16,21-1-16,1 1 0,-22 0 15,0 0-15,0-21 0,0 20 16,1-20-16,-22 21 0,0-21 0,0 20 16,0 1-16,0-21 0,-22 21 0,1 0 15,0 21-15,0-22 0,0 22 0,-22 0 16,22 0-16,0 0 0,-21 22 15,21-22-15,-1 42 0,1-21 0,0 0 16,21 22-16,0-22 0,0 21 0,0 0 16,0 1-16,0-1 0,0 0 0,0 22 15,0-22-15,-21 1 0,21-1 16,0 21-16,-21-20 0,21 20 16,-21 1-16,21-1 0,-22-20 0,1 20 15,0 1-15,0-1 0,0-21 0,0 1 16,-1 20-16,22-20 0,-21-22 0,21 21 15,-21-21-15,0 22 0,21-22 0,-21-21 16,21 21-16,-21-21 0,-1 0 16,1 0-16,21-21 0,-21 21 15,0-21-15,21-22 0,0 22 0</inkml:trace>
  <inkml:trace contextRef="#ctx0" brushRef="#br0" timeOffset="21238.94">9483 10986 0,'0'-22'15,"0"44"-15,-22-44 0,22 1 16,-21 21-16,21-21 0,0 0 16,21 21-1,-21-21 1,22 21-16,-1 0 0</inkml:trace>
  <inkml:trace contextRef="#ctx0" brushRef="#br0" timeOffset="21832.6">12171 10753 0,'21'0'15,"-42"0"-15,84 0 0,-42 0 0,1 0 16,-1 0-16,0 0 16,0 0-1,0-21-15,0-1 0,1 22 16,-1-21-16,0 0 0,0 0 15,21-21-15,-20 20 0,20-20 0,0 21 16,-21-21-16,22-1 0,-22 1 0,0 0 16,-21 20-16,0-20 0,0 21 0,0 0 15,-21 21-15,-21 0 0,-1 0 16,1 0-16,0 0 0,-22 0 0,1 21 16,-1 21-16,1-21 0,-1 22 15,1-22-15,20 21 0,1 1 0,21-1 16,0 0-16,21 1 0,0-22 0,0 21 15,21-21-15,0 22 0,21-22 16,22 21-16,-22-21 0,22 0 0,-22 22 16,21-22-16,1 21 0,-22-21 0,22 22 15,-22-22-15,0 21 0,-20-21 0,-1 22 16,0-22-16,-21 0 0,0 0 0,-21 0 16,0 1-16,-1-1 0,-20-21 15,0 21-15,-22-21 0,22 0 0,-22 0 16,1 21-16,-1-21 0,1 0 0,21 0 15,-1 0-15,1-21 0,0 21 0,20-21 16,1 21-16,0-21 0,21-1 16,0 1-16,0 0 0,0 0 15,21 0-15,22 0 0,-22 21 16,0-22-16,21 22 0,1-21 0,-1 21 16,0 0-16,1 0 0</inkml:trace>
  <inkml:trace contextRef="#ctx0" brushRef="#br0" timeOffset="23691.39">13271 10774 0,'0'-21'0,"0"42"0,0-63 0,0 20 16,-21 22-16,0-21 0,0 21 16,0 0-16,0 0 0,-1 0 0,1 0 15,21 21-15,-21 1 0,0-1 0,0 0 16,0 0-16,21 21 0,0-20 15,-22 20-15,22-21 0,0 21 0,0-20 16,0 20-16,0 0 0,0-21 0,0 22 16,22-22-16,-1 21 0,0-21 0,0 1 15,21-1-15,-20 0 0,20 0 0,0 0 16,1-21-16,-1 21 0,21-21 16,-20 0-16,-1 0 0,22 0 0,-22 0 15,21 0-15,-20 0 0,-1-21 0,22 0 16,-22 0-16,0 21 0,1-21 15,-1 0-15,0-1 0,-21-20 0,1 21 16,-1-43-16,-21 43 0,0-42 16,0 20-16,0 22 15,-21 0-15,-1-21 0,1 21 0,0 21 16,0-22-16,0 22 0,0 0 0,-1 0 16,1 0-16,0 0 0,0 22 0,0-22 15,0 21-15,-1 0 0,1 21 0,0-21 16,0 1-16,21 20 0,0-21 15,-21 21-15,21-20 0,0 20 0,0-21 16,0 0-16,0 0 0,0 1 0,0-1 16,21-21-16,0 21 0,0-21 15,0 0-15,1 0 0,-1 0 0,0 0 16,0 0-16,21-21 0,-20 21 0,-1-21 16,0-1-16,0 1 0,0 0 0,0 0 15,1 0-15,-22 0 0,0-1 0,21-20 16,-21 21-16,0 0 0,21 0 15,-21-1-15,0 44 32,0-1-32,-21 0 0,21 0 0,-21 0 15,21 22-15,0-22 0,0 21 16,0-21-16,0 0 0,0 22 0,0-22 16,21 0-16,0 0 0,0 0 15,0-21-15,0 22 0,1-22 0,20 0 16,-21 0-16,0 0 0,22 0 0,-22 0 15,0-22-15,21 22 0,-21-21 0,1 0 16,-1 0-16,0 0 0,0 0 0,0-1 16,0-20-16,1 21 0,-22 0 15,0-22-15,0 22 0,0 0 0,0 0 16,0 0-16,0 0 0,0 42 31,-22 0-31,22 0 16,-21 21-16,0-20 0,21-1 0,0 0 15,-21 0-15,21 0 0,-21 0 0,21 1 16,0-1-16,0 0 0,0 0 16,-21 0-16,21-42 31,0 0-31,21 0 16,-21 0-16,21-1 0,0 1 0,0 0 15,0 0-15,1-21 0,-1 20 16,0 1-16,21 0 0,-21 0 0,1 21 15,-1-21-15,0 21 0,0 0 16,-21 21 0,0 0-16,0 0 0,0 0 15,0 1-15,0-1 0,0 21 0,21-21 16,-21 0-16,0 1 0,21-1 16,-21 0-16,22 0 0,-1 0 0,0-21 15,0 21-15,0-21 0,0 0 16,1 0-16,-1 0 0,0-21 15,0 0-15,0 21 0,-21-21 0,21 0 16,-21 0-16,22-1 0,-22 1 0,0 0 16,21-21-16,0 21 0,-21-1 15,0-20-15,21 21 0,0-21 16,-21 20-16,0 1 0,21 0 0,1 21 16,-22 21-1,0 0-15,0 1 16,-22 20-16,22-21 0,-21 0 0,0 22 15,21-22-15,-21 0 0,0 21 16,21-21-16,-21 1 0,21-1 0,0 0 16,0 0-16,-22-21 0,22 21 15,0-42 1,0 0 0,0 0-16,22 0 0,-1-1 15,-21-20-15,21 21 16,0 0-16,0 0 0,0-22 0,1 22 15,-1 0-15,0 0 0,0 0 0,0-1 16,0 44 0,-21-1-1,0 0-15,0 0 0,0 0 0,0 0 16,0 1-16,22-1 0,-22 0 16,21 0-16,0 0 0,0 0 0,-21 1 15,21-1-15,0 0 0,22-21 16,-22 0-16,0 21 0,0-21 0,0 0 0,1 0 15,-1 0-15,21 0 0,-21 0 0,0-21 16,1 0-16,-1 21 0,0-21 16,-21-1-16,21 1 0,0 0 15,0 0-15,1-21 0,-1 20 0,-21-20 16,21 21-16,0-21 0,-21 20 0,21-20 16,-21 21-16,21 0 0,-21-22 15,0 65 1,-21-1-16,21 0 15,0 0-15,-21 0 0,21 0 16,-21 1-16,21 20 0,0-21 0,0 0 16,0 22-16,0-22 0,0 0 0,0 0 15,0 0-15,0 0 0,0 1 0,21-1 16,0-21-16,0 0 16,1 0-16,-1 0 0,0 0 15,0 0-15,0-21 0,0-1 16,1 22-16,-22-21 0,21 0 15,0 0-15,0-21 0,0 20 0,0 1 16,1-21-16,-1 21 0,0 0 0,0-22 16,0 22-16,0-21 0,1 42 15,-1 0-15,0 0 16,-21 21-16,0 0 16,0 21-16,0-20 0,0-1 15,0 0-15,0 0 0,0 0 0,0 0 16,0 1-16,0-1 0,0 0 15,0 0-15,0 0 0,0 0 16,21-21 0,0 0-1,-21-21-15,21 0 16,1 0-16,-1-21 0</inkml:trace>
  <inkml:trace contextRef="#ctx0" brushRef="#br0" timeOffset="24333.51">18203 10520 0,'0'-21'0,"0"42"0,0-63 15,0 20-15,0-20 0,0 21 16,0-21-16,0 20 0,0-20 0,0 21 15,0-21-15,0 20 0,0 1 0,0 0 16,0 0-16,0 42 16,0 0-1,0 22-15,0-1 0,0 21 0,0 1 16,0-1-16,0 22 0,0-21 0,0-1 16,-21 1-16,21 20 0,0-41 0,-21 20 15,21 1-15,0-22 0,0 21 0,0-20 16,-21-1-16,21 0 0,0-20 0,0 20 15,-21-21-15,21 0 0,0 0 16,0 1-16,0-44 31,0 1-31,0 0 0,0 0 16,0 0-16,0-22 0,0 1 0,0 21 16,0-21-16,0-1 0</inkml:trace>
  <inkml:trace contextRef="#ctx0" brushRef="#br0" timeOffset="24566.88">18097 10753 0,'0'-64'0,"22"234"0,-44-276 0,22 0 0,0 42 15,0 1-15,0 21 0,0-22 0,0 22 16,0-1-16,22 22 0,-1 0 0,0 0 16,0 0-16,0 0 0,22 21 0,-1 0 15,-21 0-15,43 0 0,-22 0 16,0 21-16,1 0 0,-1 0 16,-21 21-16,21 1 0,-20-22 0,-22 21 15,0 1-15,0-1 0,0 0 0,-43-21 16,22 22-16,-21-1 0,-1-21 0,-20 22 15,21-22-15,-1 21 0,-20-21 16,42 0-16,-22 1 0,22-1 0,0 0 16,0 0-16,21 0 0,21 0 15,0-21-15,0 0 16,22 0-16,-22 0 0</inkml:trace>
  <inkml:trace contextRef="#ctx0" brushRef="#br0" timeOffset="26637.34">18627 11240 0,'0'0'16,"21"0"-1,0-22-15,0 22 16,-21-21-16,21 0 0,0 0 0,1 0 16,-1 0-16,-21-1 0,21 1 0,0 0 15,0 0-15,0-21 0,-21 20 16,0 1-16,22 0 0,-22 0 0,0 0 15,21 0-15,-21 42 32,0 0-32,0 0 0,0 0 15,0 0-15,0 1 0,0-1 0,0 21 16,0-21-16,0 0 0,0 1 16,0-1-16,0 0 0,0 0 0,0 0 15,21-21-15,0 21 0,0-21 16,0 0-16,1 0 0,-1 0 0,21 0 15,-21 0-15,0-21 0,1 21 0,20-21 16,-21 0-16,0 21 0,0-21 0,1 0 16,-22-1-16,0 1 0,21 0 15,-21 0-15,21 0 0,-21 0 16,0-1-16,21 1 16,0 42-1,-21 1-15,0-1 16,0 0-16,0 0 0,0 0 15,21 0-15,-21 1 0,0-1 16,22-21-16,-22 21 0,21-21 0,0 0 16,0 21-16,0-21 0,0 0 0,1 0 15,20 0-15,0 0 0,1-21 0,-1 21 16,0-21-16,1 21 0,-22-21 0,21-1 16,0 1-16,-20 0 0,20-21 15,-21 21-15,0-1 0,0-20 16,1 0-16,-22-1 0,21 1 0,0 0 15,0-22-15,-21 1 0,0 20 0,21-20 16,-21 21-16,21-1 0,-21 1 0,0 0 16,0 20-16,0 1 0,0 0 0,0 42 15,-21 0 1,0 22-16,0-22 0,0 42 0,0-20 16,-1 20-16,1 1 0,0-1 0,-21 1 15,21-1-15,-1 1 0,1-1 0,0 22 16,0-22-16,-21 22 0,20-21 15,1 20-15,0-20 0,21-1 0,-21 22 16,0-22-16,0 1 0,21-1 16,-22 1-16,1-1 0,0 22 0,0-21 15,21-22-15,-21 21 0,0 1 0,-1-22 16,22 1-16,0-1 0,0-21 0,0 0 16,0 0-16,22-21 0,20 0 15,-21-21-15,0 21 0,22-21 16,-22-21-16,21 21 0,-21-22 0,0 1 15,22 0-15,-22-1 0,0-20 16,-21 20-16,21-20 0,-21 21 0,0-22 16,0 22-16,0-22 0,0 22 15,0 0-15,0-1 0,0 22 0,0 0 16,0-21-16,0 20 0,0 1 16,0 0-16,21 0 15,1 21-15,-1-21 0,0 0 0,0 21 16,21-22-16,1 1 0,-1-21 15,0 21-15,1 0 0,-1-22 0,22 1 16,-1 21-16,1-22 0,-22 1 0,21 0 16,-20-1-16,20 1 0,-20 0 0,-22 21 15,21-22-15,-21 22 0,-21 0 16,0 0-16,0 0 0,-21 21 16,0 0-16,0 21 15,0-21-15,-1 21 0,1 21 16,0-21-16,0 1 0,0 20 0,21-21 15,0 21-15,-21-20 0,21 20 0,0 0 16,0-21-16,0 1 0,0 20 0,0-21 16,21 0-16,-21 0 0,21 1 15,0-1-15,21-21 0,-20 0 0,-1 0 16,21 0-16,-21 0 0,0 0 0,22 0 16,-22 0-16,21-21 0,-21-1 0,1 1 15,20 0-15,-21 0 0,0 0 16,-21-22-16,21 22 0,-21-21 0,0 0 15,0-1-15,0 1 0,0 21 16,0-22-16,-21 1 0,0 21 0,0 0 16,0 0-16,0 21 0,-22 0 0,22 0 15,-21 0-15,-1 0 0,22 21 0,-21 0 16,21 0-16,0 0 0,-1 22 0,1-22 16,21 0-16,0 0 0,0 21 15,0-20-15,0-1 0,21 0 0,1 0 16,-1 0-16,0 0 0,0-21 0,21 0 15,-20 22-15,20-22 0,-21 0 0,0 0 16,22 0-16,-22 0 0,21-22 0,-21 1 16,0 21-16,22-21 0,-22 0 15,0 0-15,0 0 0,0 21 0,1-43 16,-1 22-16,0 0 0,-21 0 16,21 0-16,0 21 15,-21 21 1,0 0-16,0 21 15,0-21-15,0 1 0,0-1 16,0 0-16,0 0 0,0 21 0,0-20 16,0-1-16,21 0 0,1 0 15,-1-21-15,0 0 0,21 0 0,-21 0 16,22 0-16,-22 0 0,21 0 16,1 0-16,-22 0 0,21-21 0,-21 0 15,0 0-15,1-1 0,-1 1 16,0 0-16,0 0 0,-21 0 0,0 0 15,21-22-15,-21 22 0,21 0 0,-21 0 16,0 0-16,0-1 0,-21 44 31,0-1-31,21 0 16,0 0-16,-21 0 0,21 0 0,-21 1 16,21-1-16,-21 0 0,21 0 0,0 0 15,0 0-15,0 1 0,-22-22 0,22 21 16,0-42 31,0-1-47,0 1 0,0 0 15,22 0-15,-1 0 0,-21 0 16,21-22-16,21 22 0,-21 0 0,1 0 16,-1 0-16,0 21 0,21-22 15,-21 22-15,1 0 0,-1 0 16,0 0-16,-21 22 0,0-1 15,0 0-15,0 0 0,0 0 0,0 0 16,0 22-16,0-22 0,0 0 0,0 0 16,0 0-16,-21 1 0,21-1 15,-21-21 1,21-21 0,0-1-1,0 1-15,21 0 0,0 0 16,0 21-16,0-21 0,22 0 0,-22-1 15,0 1-15,21-21 0,1 21 16,-22 0-16,21-1 0,0 1 0,-20 21 16,20 0-16,-21 0 0,0 0 0,0 0 15,1 0-15,-22 21 0,0 1 0,0-1 16,0 0-16,0 21 0,0-21 16,0 1-16,0-1 0,0 0 15,0 0-15,0 0 0,0 0 16,-22-21-16,1 22 15,0-22-15</inkml:trace>
  <inkml:trace contextRef="#ctx0" brushRef="#br0" timeOffset="27094.59">23453 10393 0,'21'-42'0,"-42"84"0,42-106 0,0 43 16,-21 0-16,0 0 0,0 42 31,0 21-31,0-20 0,0 20 15,0 0-15,0 1 0,0-1 0,0 0 16,0 1-16,0-22 0,0 21 16,0 0-16,0-20 0,0-1 0,0 21 15,0-21-15,0 0 0,0 1 16,0-1-16,0 0 16,-21-21-16,0 0 15,-1 0-15</inkml:trace>
  <inkml:trace contextRef="#ctx0" brushRef="#br0" timeOffset="27265.49">23326 10753 0,'-22'0'15,"44"0"1,-1 0-16,0 0 16,21 0-16,1 0 0,-22 0 0,21 0 15,22 0-15,-22 0 0,0 21 16,22-21-16,-22 0 0,0 0 0,1 0 15,-1 0-15,0 0 0,-20 0 0,-1 0 16</inkml:trace>
  <inkml:trace contextRef="#ctx0" brushRef="#br0" timeOffset="27471.37">24257 10901 0,'0'21'0,"0"-42"0,0 63 16,0-21-16,0 1 15,0-1-15,0 0 0,0 21 0,-21-21 16,21 1-16,0 20 0,-21-21 0,-1 0 16,1 0-16,0 22 0,21-22 0,-21 0 15,0 0-15,0 0 0,-1 1 16,1-1-16,0 0 16,42-21-1,0 0-15</inkml:trace>
  <inkml:trace contextRef="#ctx0" brushRef="#br0" timeOffset="28020.09">25209 10435 0,'0'-21'0,"0"42"0,0-63 0,0 63 31,0 0-31,0 0 0,0 22 16,0-1-16,0 0 0,22 1 0,-1-1 15,0 0-15,0 1 0,0-1 16,0-21-16,1 22 0,-1-22 16,0 21-16,0-21 0,0 0 0,-21 1 15,0-1-15,21-21 0,-21 21 16,0-42 15,0 0-31</inkml:trace>
  <inkml:trace contextRef="#ctx0" brushRef="#br0" timeOffset="28251.52">25633 10541 0,'0'-21'0,"0"42"0,0-84 0,0 41 15,0 1-15,-21 21 0,-1 0 16,-20 0-16,21 21 0,0 1 15,-22-1-15,1 0 0,0 21 0,21 1 16,-22-1-16,1-21 0,0 21 0,-1 1 16,1-1-16,0-21 0,20 22 15,-20-22-15,21 21 0,0-21 0,0 0 16,-1 1-16,22-1 0,0 0 0,0 0 16,22-21-1,-1 0-15,0 0 16,0 0-16,21 0 0,1 0 15,-1-21-15</inkml:trace>
  <inkml:trace contextRef="#ctx0" brushRef="#br0" timeOffset="28503.37">26141 10986 0,'21'0'15,"-21"21"-15,0 0 16,0 0-16,0 0 0,-21 0 16,21 1-16,0 20 0,-21-21 15,-1 0-15,22 0 0,-21 1 0,0-1 16,21 0-16,-21 0 0,0 0 16,0 0-16,-1 1 0,1-1 0,0-21 15,0 21-15,0-21 0,0 0 16,-1 0-16,1 0 0,0 0 15,0 0-15</inkml:trace>
  <inkml:trace contextRef="#ctx0" brushRef="#br0" timeOffset="29480.82">26776 10732 0,'0'-22'16,"21"22"-1,0 0-15,0 0 0,0 0 16,22 0-16,-22-21 0,21 21 16,1 0-16,-1 0 0,-21 0 0,21 0 15,1 0-15,-1 0 0,-21-21 0,22 21 16,-22 0-16,0 0 0,0 0 15,-42 0 17,0 0-32,0 0 0,-1 0 15,1 0-15,0 0 16,0 0-16,0 0 0,0 21 16,-1-21-16,1 0 0,0 0 15,0 0-15</inkml:trace>
  <inkml:trace contextRef="#ctx0" brushRef="#br0" timeOffset="29987.04">27665 11007 0,'0'21'62,"0"0"-62,0 0 0,0 0 16,0 1-16,0-1 16,0 0-1,-21-21 1,21-21 15,0 0-31,21 21 16,0-22-16,0 1 0,0 21 15,0-21-15,1 21 0,-1-21 16,0 21-16,-21 21 31,0 0-31,0 0 0,-21 1 16,0-1-16,-1 0 0,1 0 0,-21 21 16,21-20-16,-22-1 0,1 0 15,21 0-15,0-21 0,-22 21 0,43 0 16</inkml:trace>
  <inkml:trace contextRef="#ctx0" brushRef="#br0" timeOffset="30514.74">28533 10647 0,'0'-21'0,"0"0"15,0 42 17,0 0-17,0 0-15,0 0 16,21-21-1,0 0 1,0 0-16,-21-21 16,0 0-16,0 0 15,0 0-15,0-1 16,-21 22 0,0 0-16,0 0 0,-1 0 15,22 22 16,22-22-31,-1 0 16,0 0-16</inkml:trace>
  <inkml:trace contextRef="#ctx0" brushRef="#br0" timeOffset="30799.29">29506 10456 0,'0'0'0,"-21"0"16,0 0-16,0 0 16,0 22-16,-22-1 0,22 0 0,-21 0 15,-1 21-15,1 1 0,21-22 0,-21 21 16,-1 1-16,1-1 0,0 0 16,-1 1-16,1-1 0,21-21 0,-22 21 15,1 1-15,21-22 0,0 0 0,0 21 16,-1-20-16,1-1 0,0 0 15,21 0-15,21-21 32,0 0-32,1 0 15,-1 0-15,21-21 0</inkml:trace>
  <inkml:trace contextRef="#ctx0" brushRef="#br0" timeOffset="31075.66">29400 10880 0,'-21'0'16,"0"21"-16,21 0 16,0 0-1,21-21 17,0 0-32,1 0 0,-1 0 15,0 0 1,-21-21-16,-21 21 31,0 0-31,-1 0 16,1 0-1,0 0 1,0 0-16,0 0 16</inkml:trace>
  <inkml:trace contextRef="#ctx0" brushRef="#br0" timeOffset="32907.51">783 11515 0,'0'0'0,"-21"0"0,0 0 15,0 0-15,-1 0 0,1 0 16,0 0-16,21 21 0,-21-21 16,42 21-1,0-21 1,22 0-16,-1 0 0,21 0 15,1 0-15,-1 0 0,22 0 0,0-21 16,21 21-16,-1-21 0,-20 21 16,21-21-16,-21 21 0,-22 0 0,22 0 15,-22-22-15,-20 22 0,-1 0 16,0 0-16,-21 0 0,1 0 0,-22-21 16,0 0-1,0 0-15,-22 0 16,1 21-16,0-21 0,0 21 0,0-22 15,0 22-15,-1-21 0,1 21 16,21-21-16,21 21 47,1 21-47,-1 0 0,0 1 0,0-1 16,-21 21-16,0-21 0,0 22 15,0-22-15,0 21 0,0-21 0,0 0 16,-42 22-16,21-22 0,-1 21 15,1-21-15,-21 1 0,21 20 0,-22-21 16,22 0-16,0 22 0,0-22 16,0 21-16</inkml:trace>
  <inkml:trace contextRef="#ctx0" brushRef="#br0" timeOffset="33459.21">974 13758 0,'-43'0'16,"86"0"-16,-107 0 0,22 0 0,21 0 0,-22 0 16,64 0-1,1 0 1,20 0-16,0 0 0,22 0 0,-1 0 16,22 0-16,0 0 0,-1 0 0,1 0 15,0 0-15,-1 0 0,-20-21 16,20 21-16,-41 0 0,20 0 0,-20 0 15,-22-21-15,21 21 0,-21 0 16,-21-21-16,-21 0 31,0 0-31,0 21 0,0-22 16,-1 1-16,1 21 0,21-21 16,-21 21-16,21-21 0,0 0 15,21 0-15,0 21 16,1 0-16,-1 0 0,-21 21 15,21-21-15,-21 21 0,0 0 0,0 0 16,0 0-16,0 1 0,0 20 16,-21-21-16,0 0 0,-22 22 0,22-22 15,-21 0-15,-1 21 0,1-21 16,21 1-16,-21-1 0,20 0 0,1 0 16,0 0-16,21 0 0</inkml:trace>
  <inkml:trace contextRef="#ctx0" brushRef="#br0" timeOffset="34183.46">3514 13441 0,'0'0'0,"0"-85"15,-22 43-15,22 21 16,0 0-16,0 42 31,0 0-31,0 0 0,0 21 0,0-20 16,0 20-16,0 21 0,0-20 15,0-1-15,0 22 0,0-22 0,0 0 16,-21 1-16,0-1 0,21 0 0,0 1 16,0-22-16,-21 0 0,21 0 15,0 0-15,0-42 16,21 0-1,0 0-15,0 0 0,1-1 16,-1-20-16,0 0 0,0-1 0,21 22 16,-20-21-16,-1 0 0,21-1 15,-21 22-15,0 0 0,1 0 0,-1 21 16,0 0-16,0 0 16,0 21-16,0 21 0,1-21 15,-1 22-15,0-1 0,-21-21 0,21 22 16,0-22-16,0 21 0,-21-21 0,22 0 15,-1 1-15,0-1 0,-21 0 16,21-21-16,0 0 0,0 0 0,1 0 16,-1 0-16,0 0 0,0 0 0,0-21 15,0 0-15,1-1 0,-22 1 16,21-21-16,0 0 0,-21 20 0,0-20 16,21 0-16,-21-22 0,21 22 15,-21 0-15,21-22 0,-21 22 16,0-1-16,0 1 0,0 21 0,0-21 15,0 20-15,0 1 0,-21 21 16,21 21 0,0 1-16,0-1 15,0 0-15,21-21 0,-21 21 16</inkml:trace>
  <inkml:trace contextRef="#ctx0" brushRef="#br0" timeOffset="34651.19">4974 13272 0,'0'-22'0,"0"44"0,0-65 16,0 22-16,-21 21 15,0 0-15,0 0 0,-1 21 16,22 22-16,-21-22 16,21 21-16,0-21 0,0 22 0,-21 20 15,21-21-15,-21 22 0,21-22 0,-21 1 16,21 20-16,0-21 0,-21 1 15,-1-1-15,22 0 0,-21-20 0,21-1 16,0 0-16,0 0 0,0-42 47,0-21-47,0 20 0,0 1 0,21-21 16,1 0-16,-22-1 0,21 1 15,0-22-15,0 22 0,0-21 0,22 20 16,-22 1-16,0 0 0,0-1 0,21 1 15,-20 21-15,-1 0 0,0-1 16,0 22-16,0 0 0,0 22 0,-21-1 16,22 0-16,-22 0 0,0 21 0,0 1 15,0-1-15,0 0 0,0 1 16,0 20-16,0-20 0,0-1 0,0-21 16,0 21-16,0 1 0,0-22 0,0 0 15,0 0-15,0 0 0,0 1 16,-22-22-16,1 0 15,0 0-15,0 0 16,0 0-16,0-22 0,-1 22 0,-20-21 16</inkml:trace>
  <inkml:trace contextRef="#ctx0" brushRef="#br0" timeOffset="34799.29">4720 13716 0,'-42'-21'16,"42"0"-16,127 127 0,-212-170 0,43 1 15,63 63 1,0 0-16,21 0 15,-20 0-15,20 0 0,-21 0 16,21 0-16,1 0 0,-1 0 0,22 0 16,-22-22-16,0 1 0,1 0 15,20 21-15,-21-21 0</inkml:trace>
  <inkml:trace contextRef="#ctx0" brushRef="#br0" timeOffset="35065.14">5821 13272 0,'0'0'0,"0"-22"16,0 1-16,-21 21 16,-1 0-16,1 0 15,21 21-15,0 1 0,-21-1 0,21 0 16,-21 0-16,0 21 0,21 1 16,0-1-16,0 0 0,-21 1 15,-1-1-15,22 0 0,-21 1 0,21-1 16,0-21-16,-21 22 0,21-22 15,-21 21-15,21-21 0,0 0 0,0 1 16,0-1-16,0-42 31,21-1-31,-21 1 16</inkml:trace>
  <inkml:trace contextRef="#ctx0" brushRef="#br0" timeOffset="35316">5694 13356 0,'21'-42'0,"-42"84"0,63-126 0,-21 41 0,0 1 16,-21 21-16,22 0 0,-1-1 16,0 1-16,0 0 0,0 0 0,0 21 15,1 0-15,-1 0 0,0 0 0,0 0 16,0 21-16,0 0 0,1 0 16,-1 1-16,-21-1 0,0 21 0,0-21 15,0 22-15,0-22 0,0 21 0,0-21 16,-21 22-16,-1-22 0,1 0 0,0 0 15,0 0-15,-21 0 16,20 1-16,1-1 0,-21 0 0,21-21 16,0 21-16,-22-21 0,22 0 0,0 0 15,0 0 1</inkml:trace>
  <inkml:trace contextRef="#ctx0" brushRef="#br0" timeOffset="36860.65">7853 13187 0,'0'-21'16,"0"42"-16,0-63 0,0 20 0,0 1 0,0 0 15,0 0-15,0 0 0,0 42 32,0 0-17,0 0-15,0 22 0,0-22 16,0 21-16,0 0 0,0 1 0,0-22 15,0 21-15,0 1 0,0-1 0,0 0 16,0 1-16,0-1 0,0-21 16,0 21-16,0-20 0,0-1 15,0 0-15,0 0 0,0 0 0,21-42 32,0 0-17,0 0-15,0 0 0,1-22 0,-1 22 16,0-21-16,21 21 0,-21-22 0,1 1 15,-1 21-15,0 0 0,0-1 16,0 1-16,-21 0 0,0 42 31,0 0-31,0 1 0,0-1 16,0 21-16,0 0 0,0-20 16,0 20-16,0 0 0,0-21 0,0 22 15,0-22-15,0 21 0,0-21 0,0 1 16,21-1-16,1-21 0,-1 21 15,0-21-15,21 0 0,-21 0 0,1 0 16,-1 0-16,21-21 0,-21 0 0,22-1 16,-22 22-16,21-42 0,-21 21 0,0 0 15,1-22-15,-1 1 0,0 0 16,-21-1-16,0 1 0,0 0 16,0-1-16,0 1 0,-21 0 0,0-1 0,-1 22 15,1-21-15,0 21 16,0 0-16,0 21 0,0 0 15,-1 0-15,22 21 0,0 0 16,0 0-16,0 0 0,0 0 0,0 1 16,0-1-16,22 0 0,-1 0 15,0 0-15,0-21 0,21 21 0,1-21 16,-1 0-16,0 0 0,1 0 0,-1 0 16,22 0-16,-22-21 0,21 0 15,1 0-15,-22 0 0,1 0 0,20-22 16,-21 22-16,1-21 0,-1-43 15,-21 43-15,0-1 0,1-20 16,-22 21-16,0-1 0,0-20 16,0 42-16,0-22 0,0 22 0,0 0 15,0 0-15,-22 21 16,1 21-16,0 0 0,0 21 16,21 1-16,-21-1 0,0 0 0,21 22 15,-22-1-15,1-20 0,21 20 0,-21 1 16,21-22-16,0 22 0,-21-22 15,0 21-15,21-20 0,-21-1 0,21 22 16,0-22-16,0 0 0,-22 1 0,22-22 16,0 21-16,-21-21 0,21 0 0,0 1 15,0-1 1,0-42 0,21-1-16,1 1 15,-1 0-15,0-21 0,0 21 16,0-1-16,0-20 0,1 0 0,-1 21 15,0-1-15,0 1 0,0 0 16,0 0-16,1 21 0,-1 0 0,-21 21 31,21 0-31,-21 0 0,0 1 0,0-1 16,0 0-16,0 0 0,21 21 0,-21-20 16,21-1-16,0 0 0,-21 0 15,22 0-15,-1 0 0,0 1 16,0-1-16,0-21 0,22 0 15,-22 0-15,0 0 0,0 0 0,21 0 16,-20 0-16,-1-21 0,0-1 16,0 1-16,0 0 0,0 0 0,1 0 15,-1 0-15,0-22 0,0 22 16,0-21-16,0 21 0,-21-22 0,0 22 0,0 0 16,0 0-16,0 42 31,0 21-31,0-21 15,-21 1-15,21 20 0,0-21 16,-21 21-16,21-20 0,0-1 16,0 21-16,0-21 0,0 0 0,0 1 15,0-1-15,0 0 0,21-21 16,0 0-16,1 0 16,-1 0-16,-21-21 15,21 0-15,-21-1 0,21 1 0,0 0 16,-21-21-16</inkml:trace>
  <inkml:trace contextRef="#ctx0" brushRef="#br0" timeOffset="37183.46">10096 13123 0,'-21'0'0,"42"0"0,-63 0 16,21 22-16,0-22 0,0 21 0,-1 0 15,1-21-15,21 21 0,0 0 0,0 0 16,21-21-1,1 0-15,-1 0 16,0 0-16,21 0 0,-21 0 0,1 0 16,-1-21-16,0 0 0,0 0 15,-21 0-15,0 0 0,0-1 16,0 1-16,0 0 0,0 0 0,-21 0 16,0 0-16,-22 21 0,22 0 0,0 0 15,-21 0-15,21 0 0,-1 0 16,-20 21-16,21-21 0,0 21 15,0 0-15,21 0 0,0 0 16,0 1-16,0-1 0,0 0 16,0 0-16,21 0 15,0-21-15,0 0 0,0 0 16</inkml:trace>
  <inkml:trace contextRef="#ctx0" brushRef="#br0" timeOffset="37544.76">10731 12615 0,'0'-42'0,"0"84"0,0-105 0,0 42 0,0 0 16,0-1-16,-21 22 15,0 0-15,21 22 16,-21-1-16,0 21 0,21-21 0,-21 43 15,-1-22-15,1 22 0,21-1 0,-21 1 16,0-1-16,0 22 0,21-22 16,-21 1-16,-1-22 0,22 22 0,-21-1 15,21 1-15,-21-22 0,0 21 16,21-20-16,0-1 0,-21 0 0,0 1 16,21-1-16,-22-21 0,22 22 15,-21-22-15,21 0 0,0 0 0,0 0 16,0-42-1,21 0 1,1 0-16,-1-22 16,0 22-16,0-21 0,0 0 0,22-1 15</inkml:trace>
  <inkml:trace contextRef="#ctx0" brushRef="#br0" timeOffset="37927.55">10795 13356 0,'0'0'0,"0"21"15,-21-21-15,21 22 0,0-1 16,21-21 0,0 0-1,0 0-15,22 0 0,-22 0 16,21-21-16,-21 21 0,22-22 0,-1 1 16,-21 21-16,0-21 0,22 0 0,-22 0 15,-21 0-15,0-1 0,0 1 0,0 0 16,0 0-16,0 0 15,-21 21-15,-1 0 0,1 0 0,-21 0 16,0 0-16,20 21 0,-20 0 16,0 0-16,-1 0 0,22 22 0,-21-22 15,21 21-15,0 1 0,21-1 16,0 0-16,-22-21 0,22 22 0,0-1 16,0-21-16,0 22 0,0-22 0,0 0 15,22 0-15,-22 0 0,21 0 16,21-21-16,-21 0 0,0 0 0,22 0 15,-1 0-15,-21 0 0,22 0 0,-22 0 16,0 0-16,0-21 0,0 21 0,0-21 16,1 0-16,-1 0 0,0 0 15,-21-1-15,0 1 0</inkml:trace>
  <inkml:trace contextRef="#ctx0" brushRef="#br0" timeOffset="38707.11">12192 13504 0,'0'0'0,"-21"22"16,0-22-16,21 21 0,0 0 31,21-21-15,0 0-16,21 0 0,1 0 15,-1 0-15,0 0 0,22 0 0,-1 0 16,1 0-16,20 0 0,1 0 0,21 0 16,0 0-16,21 0 0,0 0 15,-21 0-15,21 0 0,0 0 0,-22 0 16,22 0-16,0 0 0,-21 0 0,0-21 16,0 21-16,-21 0 0,-1 0 15,-20 0-15,-1 0 0,-20 0 16,-1 0-16,-21 0 0,0 0 0,0 0 15,-21-21-15,-21 21 32,0 0-32,0 0 0,0 0 15,-22 0-15,22 0 0,0 0 0,0 0 16,-21 0-16,20 0 0,-20 21 16,0-21-16,-1 21 0</inkml:trace>
  <inkml:trace contextRef="#ctx0" brushRef="#br0" timeOffset="39142.85">12171 14055 0,'-21'0'0,"42"0"0,-64 0 0,22 21 15,42-21 17,1 0-32,20 0 0,0 0 15,1 0-15,20 0 0,1 0 16,-1 0-16,22 0 0,-1 0 0,1 0 16,21 0-16,0 0 0,21 0 15,-21 0-15,21 0 0,0 0 0,0 0 16,0-21-16,0 21 0,0 0 0,0 0 15,0 0-15,-22 0 0,-20 0 0,0 0 16,-22 0-16,1 0 0,-22 0 16,0 0-16,-20-21 0,-1 21 0,-42 0 47,-1 0-47,-20 0 15,21 0-15,0 0 0,0 0 16,-1 0-16,-20 0 0,21 0 0,0 0 15,-22 21-15,1-21 0,0 21 16,21-21-16,-43 21 0</inkml:trace>
  <inkml:trace contextRef="#ctx0" brushRef="#br0" timeOffset="39475.66">12700 14499 0,'-42'0'15,"84"0"-15,-127 0 0,43 21 0,0-21 0,20 22 16,-20-22-16,21 0 0,0 0 16,0 21-16,21 0 15,21 0 1,21-21-16,-21 0 0,22 0 0,20 0 16,-21 0-16,43 0 0,-21 0 15,20 0-15,1 0 0,0 0 0,20 0 16,-20 0-16,21 0 0,-21 0 0,-1 0 15,1 0-15,0 0 0,-22 0 16,1 0-16,-1 0 0,-21 0 0,1-21 16,-22 21-16,0 0 0,-42 0 31,0-21-31,0 21 0,-1 0 0,1-21 16,0-1-16,0 22 0,-21-21 15,20 0-15,1 0 0,-21 0 0</inkml:trace>
  <inkml:trace contextRef="#ctx0" brushRef="#br0" timeOffset="40103.31">11896 13039 0,'21'-21'16,"-42"42"-16,84-42 0,-42-1 0,0 22 0,22-21 15,-22 21-15,0-21 0,0 0 0,0 21 16,1 0-16,-22-21 0,-22 0 16,1 21-1,-21 0-15,21 0 0,-22 0 0,1 0 16,0 0-16,21 0 0,-22 21 15,22 0-15,0-21 0,21 21 0,0 0 16,0 0-16,0 1 0,0-1 16,0 0-16,42-21 0,-21 21 15,22 0-15,-1-21 0,0 21 0,1 1 16,-1-22-16,0 21 0,1-21 16,-22 21-16,0-21 0,0 21 0,-21 0 15,0 0-15,0 1 16,-21-1-16,0 0 0,-21 0 0,-1 0 15,1 0-15,0 1 0,-1-1 0,-20 0 16,42 21-16,-22-21 0,1 1 16,21-1-16,21 0 0,0 0 0,0 0 15,0 0-15,0 1 0,0-1 16,21-21-16,21 21 0,-21-21 16,1 0-16,-1 21 0,21-21 15,-21 0-15,0 21 0,1-21 16</inkml:trace>
  <inkml:trace contextRef="#ctx0" brushRef="#br0" timeOffset="40783.28">14309 14901 0,'21'0'47,"0"0"-47,0 0 0,0 0 15,0 0-15,1 0 0,-1 0 0,0 0 16,0 0-16,-21 22 0,0-1 16,0 0-1,0 0-15,-21-21 0,0 21 16,0 0-16,-1 1 0,-20-22 0,21 21 15,-21 0-15,20 0 0,-20 0 0,21 0 16,0 1-16,0-1 0,-1 0 16,1 0-16,21 0 0,0 0 15,0 1-15,21-22 32,1 0-32,-1 0 0,0 0 0,0 0 15,0 0-15,0 0 16,1 0-16,-22 21 15,21 0-15,-21 0 16,21 0-16,-21 0 0,0 1 16,0-1-16,0 21 0,0-21 0,0 0 15,0 1-15,0-1 0,0 21 16,0-21-16,0 22 0,-21-22 0,0 21 16,21-21-16,-22 22 0,1-22 0,0 21 15,21-21-15,-21 0 0,0 1 0,0-1 16,-1 0-16,1 0 0,0-21 15,0 0-15,0 0 0,0 0 16,-1-21-16,22 0 16,0 0-16</inkml:trace>
  <inkml:trace contextRef="#ctx0" brushRef="#br0" timeOffset="44027.37">16087 12975 0,'0'0'0,"0"-21"16,0 0-16,21 0 0,0 0 16,-21-1-16,0 1 0,21 0 0,0 0 15,-21 0-15,0 0 0,0-1 16,0 44 15,0-1-31,0 0 16,0 21-16,0-21 0,0 22 15,0-1-15,0 0 0,0 1 0,0-1 16,0 0-16,0 1 0,0-1 0,0 0 16,0-20-16,0 20 0,0-21 0,0 21 15,0-20-15,0 20 0,-21-21 16,21 0-16,0 0 0,0 1 16,0-1-16,-21-21 0,21 21 0,0 0 15,0-42 16,0 0-15,21 21-16,-21-21 0,21-1 0,0 1 16</inkml:trace>
  <inkml:trace contextRef="#ctx0" brushRef="#br0" timeOffset="44327.2">16573 12869 0,'0'-42'15,"0"84"-15,22-105 0,-22 42 0,0 0 0,0-1 16,0 1-16,0 0 16,0 42-1,0 0-15,0 1 16,0 20-16,0-21 0,0 21 0,0 1 16,0-1-16,0 0 0,0 1 15,0-1-15,0 0 0,0-20 0,0 20 16,0 0-16,0-21 0,0 1 0,0 20 15,0-21-15,0 0 0,0 0 0,-22 1 16,22-1-16,-21-21 0,21 21 16,-21-21-1,0 0 1,0 0-16,0 0 0,21-21 16,-22 0-16</inkml:trace>
  <inkml:trace contextRef="#ctx0" brushRef="#br0" timeOffset="44915.43">16065 13293 0,'0'0'0,"22"0"32,-1 0-17,0 0-15,0 0 0,0 0 0,22 0 16,-22 0-16,21 0 0,0-21 0,-20 21 15,20 0-15,0 0 0,1-22 16,-1 22-16,0 0 0,1-21 0,-1 0 16,-21 21-16,21-21 0,1 21 0,-22-21 15,0 21-15,0-21 0,0 21 0,1-22 16,-1 22-16,-21-21 16,0 0-16,0 42 46,0 0-30,0 1-16,0-1 0,0 0 16,0 0-16,0 0 0,0 0 0,0 1 15,0-1-15,0 0 0,0 0 0,0 0 16,0 0-16,0 1 0,0-1 16,0 0-16,21-21 15,0 21-15,0-21 0,0 0 0,1 0 16,-1 0-16,0 0 0,0 0 0,0-21 15,0 0-15,1 21 0,20-21 16,-42-1-16,21 22 0,0-21 16,-21 0-16,0 0 0,0 0 0,0 0 15,0-22-15,-21 22 0,0 0 0,0 0 16,0-22-16,21 22 0,-22 0 0,1 21 16,0-21-16,0 0 0,0 21 15,0 0-15,-1 0 0,1 0 16,0 21-16,21 0 15,-21 0-15,0 0 16,21 1-16,21-22 16,0 0-16</inkml:trace>
  <inkml:trace contextRef="#ctx0" brushRef="#br0" timeOffset="45243.47">17674 12700 0,'0'0'0,"0"-21"0,-21 0 15,21 0-15,-21 21 16,0 0-16,21 21 16,0 0-16,-22 0 0,22 0 15,-21 22-15,21-1 0,0 0 0,0 1 16,-21-1-16,21 0 0,-21 1 0,21-1 15,-21 0-15,21 1 0,0-1 16,-21-21-16,-1 21 0,22-20 0,-21-1 16,21 21-16,0-21 0,0 0 15,-21 1-15,21-1 16,21-21 15,0-21-31,-21-1 0,22 22 16,-1-21-16,0 0 0,0 21 0</inkml:trace>
  <inkml:trace contextRef="#ctx0" brushRef="#br0" timeOffset="45643.24">17653 13272 0,'0'21'31,"21"-21"-15,0 0-16,0 0 0,1 0 15,-1-21-15,0 21 0,0 0 0,0-22 16,0 1-16,1 21 0,-22-21 16,0 0-16,0 0 0,0 0 15,0-1-15,0 1 16,0 0-16,-22 21 16,1 0-1,0 21-15,0-21 0,0 21 16,0 1-16,-1-1 0,22 0 15,-21 21-15,0-21 0,0 1 0,21-1 16,-21 0-16,21 21 0,0-21 0,0 1 16,0-1-16,0 0 0,21 0 15,0-21-15,0 0 0,0 21 16,22-21-16,-22 0 0,0 0 0,21 0 16,-20 0-16,-1 0 0,21 0 0,-21-21 15,0 21-15,22-21 0,-22 0 16,0 21-16,21-21 0,-20-1 0,-1-20 15,21 21-15,-21 0 0,22-22 16,-22 1-16,0 0 0</inkml:trace>
  <inkml:trace contextRef="#ctx0" brushRef="#br0" timeOffset="45923.35">18351 12912 0,'0'-106'0,"0"21"16,0 64 0,0 233-16,0-445 0,-21 233 0,0 0 15,21 21-15,0 0 16,0 0-16,-21 1 0,21 20 0,-21 0 15,21 1-15,-21-1 16,21 0-16,0 1 0,0-1 0,-22 0 16,22-21-16,0 22 0,-21-1 0,21 0 15,0-20-15,0 20 0,0-21 0,0 21 16,0-20-16,0-1 0,0 0 16,0 0-16,0 0 0,0 0 0,0 1 15,21-1-15,1-21 0,-22 21 0,21-21 16,0 0-16,0 0 0,0 0 0,0 0 15,22 0-15,-22 0 0,0-21 0,0 0 16,0 21-16,1-22 0,-1 1 16,0 0-16,0 0 0,-21 0 15,0 0-15</inkml:trace>
  <inkml:trace contextRef="#ctx0" brushRef="#br0" timeOffset="46139.23">17547 12975 0,'-42'0'15,"84"0"-15,-127 0 0,43-21 0,21 21 0,-21-21 0,20 21 16,22-21-16,22 21 16,20-21-1,-21 21-15,21 0 16,1 0-16,-1 0 0,0 0 0,1 0 15,-1 0-15,0 0 0,1-22 0,20 22 16,-20 0-16</inkml:trace>
  <inkml:trace contextRef="#ctx0" brushRef="#br0" timeOffset="46713.18">19579 12785 0,'0'0'0,"-21"-43"16,0 43-16,0 0 16,-1 0-16,1 22 15,21 20-15,-21-21 0,0 21 16,21-20-16,0 20 0,-21 0 0,0 1 15,-1-1-15,22 0 0,-21 1 0,0-1 16,0 0-16,0-21 0,21 22 0,-21-22 16,21 21-16,-22-21 15,22 1-15,-21-1 0,21 0 0,0 0 0,0 0 16,0-42 15,21 0-31,1 0 0,-22 0 16,21-1-16,0 1 0,-21 0 15,21-21-15,0 21 0,-21-22 0,21 1 16,1 0-16,-1-1 0,0-20 0,0 20 16,0 1-16,0 0 0,-21 21 15,22-22-15,-1 22 0,-21 0 0,0 0 16,21 21-16,0 21 16,-21 0-16,0 0 0,21 22 15,0-22-15,1 21 0,-22-21 16,0 22-16,21-1 0,0-21 15,0 21-15,-21-20 0,21 20 0,-21-21 16,0 0-16,21 0 0,-21 1 0,0-1 16,0 0-16,0 0 0,0 0 0,0 0 15,-21-21 1,0 0 0,0 0-16</inkml:trace>
  <inkml:trace contextRef="#ctx0" brushRef="#br0" timeOffset="46900.09">19283 13293 0,'0'0'0,"21"-21"32,21 21-32,-21 0 15,1 0-15,20 0 0,-21 0 0,21-22 16,1 22-16,-1 0 0,0 0 15,-20 0-15,20-21 0,0 21 0,-21 0 16,22-21-16,-1 21 0,-21-21 0</inkml:trace>
  <inkml:trace contextRef="#ctx0" brushRef="#br0" timeOffset="47170.93">20045 13018 0,'0'21'31,"0"0"-31,0 0 0,0 0 16,0 0-16,0 22 0,0-22 16,0 0-16,0 21 0,0-20 0,0 20 15,0-21-15,0 21 0,0 1 0,-21-22 16,21 21-16,-22 1 0,1-22 0,21 21 16,0 0-16,0-20 15,-21 20-15,21-21 0,-21 21 0,21-20 16,-21-1-16,21 0 0,0 0 0,0 0 15,-21 0-15,21-42 32,0 0-32,21 0 15,-21 0-15</inkml:trace>
  <inkml:trace contextRef="#ctx0" brushRef="#br0" timeOffset="47442.78">20024 13208 0,'0'-21'15,"0"42"-15,-22-63 0,1 21 16,21-1-16,0 1 0,0 0 0,0 0 16,0 0-16,21 21 15,1-21-15,-1 21 0,0 0 16,21 0-16,-21 0 0,1 0 0,20 21 16,-21-21-16,0 21 0,-21 0 0,21 0 15,-21 0-15,0 1 0,0-1 16,0 0-16,0 0 0,-21 0 0,21 0 15,-21-21-15,0 22 0,0-1 0,0-21 16,-1 21-16,1-21 0,0 0 0,21 21 16,-21 0-16,42-21 31</inkml:trace>
  <inkml:trace contextRef="#ctx0" brushRef="#br0" timeOffset="47738.61">20489 13123 0,'0'-21'0,"0"42"0,0-63 15,21 21 1,-21 42 0,0 0-16,0 0 15,0 1-15,0 20 0,0-21 16,0 0-16,0 22 0,-21-1 15,0-21-15,0 21 0,21 1 0,-21-22 16,0 21-16,-1 1 0,1-1 0,21 0 16,-21-21-16,21 22 0,-21-1 0,21-21 15,0 22-15,0-22 0,0 0 0,0 21 16,0-21-16,0 1 0,0-1 16,21-21-1,0 0-15,-21-21 16,21-1-16,1 1 0</inkml:trace>
  <inkml:trace contextRef="#ctx0" brushRef="#br0" timeOffset="48039.44">20510 13250 0,'0'-21'0,"0"42"0,0-63 0,0 21 15,0 0-15,0 0 0,0-1 16,0 1-16,22 21 0,-1-21 15,0 21-15,0 0 0,0 0 0,0 0 16,22 0-16,-22 0 16,0 21-16,0-21 0,0 21 0,1 1 0,-22-1 15,21-21-15,-21 21 0,0 0 0,0 0 16,-21-21-16,-1 21 0,1 1 16,0-22-16,0 21 0,-21-21 15,20 21-15,-20-21 0,21 21 0,0-21 16,0 21-16,-1-21 0,1 0 0,21 21 15,-21-21-15,42-21 32,0 21-32</inkml:trace>
  <inkml:trace contextRef="#ctx0" brushRef="#br0" timeOffset="48523.19">21082 12637 0,'0'0'16,"0"-22"-16,0 1 0,0 0 0,0 0 15,-21 21 1,0 0-16,-1 21 16,1 0-16,21 22 0,-21-22 0,0 21 15,21 0-15,-21 1 0,21-1 0,0 0 16,-21 1-16,21 20 0,-22-20 15,22-1-15,0 0 0,0 1 16,0-22-16,0 21 0,0-21 0,0 22 16,0-22-16,0 0 0,22-21 0,-1 21 15,0-21-15,0 0 16,0 0-16,0 0 0,1 0 16,-1 0-16,0-21 0,-21 0 15,21 21-15,0-21 0,-21-1 0,21 1 16,1 0-16,-1 0 15,-21 0-15,0 42 32,0 0-17,0 0-15,0 0 16,-21 1-16,21-1 0,-22-21 16,22 21-16,0 0 15,0-42 32,22 21-47</inkml:trace>
  <inkml:trace contextRef="#ctx0" brushRef="#br0" timeOffset="48701.09">21251 12975 0,'0'-21'0,"0"42"0,0-63 16,-21 42-1,21 21 17,0 0-17,21-21 1,-21 21-16,21-21 0,1 0 0</inkml:trace>
  <inkml:trace contextRef="#ctx0" brushRef="#br0" timeOffset="50399.4">21717 13060 0,'0'-21'15,"0"0"-15,0-1 16,-21 22 0,0 0-16,-1 0 0,1 0 15,0 22-15,0-1 0,21 0 16,-21 0-16,0 0 0,-1 0 15,22 1-15,-21-1 0,21 0 0,-21 0 16,21 0-16,-21 0 0,21 1 16,0-1-16,0 0 0,0 0 15,21-21-15,0 0 0,0 0 16,1 21-16,-1-21 0,21 0 16,-21 0-16,22 0 0,-1 0 0,0 0 15,1 0-15,-1 0 0,0 0 0,1-21 16,-1 21-16,0 0 0,-21-21 15,22 0-15,-22 21 0,-21-21 0,21-1 16,-21 1-16,0 0 0,0 0 16,0 0-16,-21 21 15,0 0-15,0 0 0,-1 0 16,1 0-16,0 0 0,0 0 0,-21 21 16,20-21-16,1 21 0,0 0 0,0 0 15,0-21-15,0 22 0,21-1 16,0 0-16,0 0 15,0 0 1,21-21-16,0 0 0,0 0 0,0 0 16,0 0-16,1 0 0,-1 0 0,0-21 15,-21 0-15,21 21 0,0-21 16,0 21-16,1-21 0,-1-1 0,0 1 16,0 0-16,-21 0 0,0 0 15,21 21-15,-21 21 47,0 0-47,0 0 16,0 0-16,0 1 15,21-1 1,1-21 0,-1 0-16,0 0 0,0 0 15,0 0-15,-21-21 16,21 21-16,1-22 0,-22 1 0,0 0 15,21 0-15,0 0 0,-21 0 0,21-22 16,0 1-16,0 0 0,1-1 0,-1 1 16,0-22-16,0 22 0,0 0 15,0-22-15,1 22 0,-22 21 16,0-22-16,0 22 0,0 0 0,0 0 16,-22 21-1,1 0-15,-21 21 0,21 21 16,0-20-16,-1 20 0,1 0 0,0 1 15,21 20-15,-21-21 0,21 22 0,0-22 16,0 1-16,0-1 0,0 0 0,0 1 16,0-22-16,0 0 0,21 21 15,0-21-15,0 1 0,1-1 16,20-21-16,-21 0 0,0 0 16,0 0-16,1 0 0,-1 0 15,0-21-15,21 21 0,-21-22 0,1 22 16,-1-21-16,0 0 0,0 0 15,0 0-15,0 0 0,-21-1 0,22 1 16,-1 0-16,-21 42 31,0 0-31,0 1 16,0-1-16,-21 0 0,-1 0 16,22 0-16,0 0 15,0 1-15,22-22 16,-1 0-16,0 0 15,0 0-15,0 0 16,0 0-16,1-22 0,-1 22 16,0-21-16,0 0 15,0 0-15,0 0 0,-21 0 16,22 21-16,-1-22 0,0 1 0,0 21 16,0 0-1,-21 21-15,0 1 16,0-1-16,0 0 15,0 0-15,21-21 16,-21 21-16,22-21 31,-1 0-31,-21-21 32,0 0-32,-21 0 15,-1 0-15,1-1 16,21 1-16,0 0 0,0 0 15,0 0-15,0 0 0,0-1 0,21 1 16,1 21-16,-1-21 0,0 0 16,0 21-16,0 0 0,0 0 0,1 0 15,-1 0-15,0 0 0,0 21 16,0 0-16,0 0 0,-21 1 16,0-1-16,22 0 0,-22 0 0,0 0 15,0 0-15,0 1 0,0-1 16,0 0-16,0 0 15,0 0 1,-22 0-16,1-21 31,21-21-15,0 0-16,21 0 16,1 0-16,-1 0 15,0-1-15,21 1 0,-21 0 0,22 0 16,-22-21-16,21 20 0,1 22 15,-1-21-15,0 21 0,1 0 0,-22 0 16,21 21-16,-21-21 0,-21 22 16,0-1-16,0 0 0,0 0 0,0 0 15,-21 0-15,21 1 0,-21-1 16,0 0-16,21 0 0,-21-21 0,21 21 16,-22 0-16,1-21 0,21 22 15,-21-22 1,0 0-1,21-22 1,0 1-16,0 0 16</inkml:trace>
  <inkml:trace contextRef="#ctx0" brushRef="#br0" timeOffset="50585.29">23728 12637 0,'0'-22'0,"0"44"0,-21-65 0,21 22 0,-22 0 15,1 21-15,0 0 16,0 0 0,0 0-1,0 0 17</inkml:trace>
  <inkml:trace contextRef="#ctx0" brushRef="#br0" timeOffset="50819.16">22394 12679 0,'-42'0'0,"84"0"0,-105 0 0,42 21 0,-1-21 16,44 0 15,-1 0-31,0 0 0,0 0 15,0 0-15,22 0 0,-22 0 0,21 0 0,-21 0 16,22 0-16,-22 0 0,0 0 0,0 0 16,0 0-16,0 0 15,1 0 1</inkml:trace>
  <inkml:trace contextRef="#ctx0" brushRef="#br0" timeOffset="51979.83">17230 14647 0,'0'-21'0,"0"0"16,0 0-16,0 0 15,0 42 17,0 0-32,0 21 15,0-20-15,0 20 0,0-21 0,-22 21 16,22 1-16,0-1 0,-21 0 15,21-20-15,0 20 0,0 0 0,0-21 16,0 22-16,0-22 0,0 0 0,0 0 16,0 0-16,0 1 15,0-1-15,0 0 16,0-42 15,21 0-31,1-1 16</inkml:trace>
  <inkml:trace contextRef="#ctx0" brushRef="#br0" timeOffset="52524.52">17759 14901 0,'0'0'0,"0"-21"0,0-21 15,0 21-15,0 0 16,-21 21-1,-1 0-15,1 0 0,0 0 16,-21 0-16,21 0 0,-1 21 0,1 0 16,0 0-16,-21 0 0,21 0 0,-1 22 15,22-22-15,-21 21 0,0 1 16,21-22-16,-21 21 0,21-21 0,0 0 16,0 22-16,0-22 0,0 0 0,21 0 15,0-21-15,0 0 16,1 0-16,-1 0 0,0 0 0,0 0 15,21 0-15,-20-21 0,20 0 0,-21 21 16,0-21-16,22-22 0,-22 22 16,0 0-16,0-21 0,0-1 15,0 22-15,1-21 0,-22 0 0,0-1 16,21-20-16,-21 20 0,21 1 0,-21 0 16,0-1-16,0 1 0,0 21 15,0 0-15,0 0 0,0-1 0,0 44 16,0-1-1,0 0-15,-21 0 0,0 21 16,21 1-16,0-22 0,0 21 0,-22 1 16,22-1-16,0-21 0,-21 21 0,21-20 15,0 20-15,0-21 0,0 0 0,0 22 16,0-22-16,0 0 16,0 0-16,21 0 0,1-21 0,-22 21 15,21-21-15,0 0 0,0 0 0,0 0 16,0 0-16,1 0 15,-1 0-15,0 0 0,0-21 0,0 0 16,0 0-16,1 0 0,-1 21 0</inkml:trace>
  <inkml:trace contextRef="#ctx0" brushRef="#br0" timeOffset="53145.35">18330 14669 0,'0'-64'15,"0"22"-15,-21 275 0,42-360 0,-21 0 0,0 105 0,0 1 16,0 0-16,0 42 15,-21 22 1,0-22-16,0 0 0,21 21 0,-21 1 16,-1-1-16,22 0 0,0-21 15,-21 22-15,21-1 0,-21 0 0,21-20 16,0 20-16,0 0 0,0-21 0,0 22 16,0-22-16,0 0 0,0 0 0,0 0 15,0 1-15,0-1 0,21-21 16,0 0-16,1 0 0,-1 0 15,0 0-15,0 0 0,0 0 0,0-21 16,1-1-16,-1 1 16,0 0-16,0 0 0,0 0 0,0 0 15,1-22-15,-1 43 0,-21-21 0,0 0 16,21 21-16,-21 21 31,0 0-15,0 0-16,0 1 0,0-1 15,21-21 1,0 0 0,0 0-16,1 0 0,-1 0 0,0 0 15,0 0-15,0-21 0,0 21 16,1-22-16,-1 1 0,0 21 16,-21-21-16,0 0 0,21 21 0,-21-21 15,0 0-15,0 42 31,0 0-31,0 0 16,0 0-16,0 0 0,0 22 0,0-22 16,0 21-16,0 1 0,-21-22 0,21 21 15,0 0-15,-21-20 0,21 20 16,-21-21-16,-1 0 0,22 22 16,-21-22-16,0 0 0,0 0 0,0 0 0,0 0 15,-1 1-15,1-22 16,0 0-1,21-22 1</inkml:trace>
  <inkml:trace contextRef="#ctx0" brushRef="#br0" timeOffset="53331.25">19092 15092 0,'21'0'16,"-21"21"-1,22 0-15,-22 0 0,0 1 16,0-1-16,0 0 0,0 0 16,0 0-16,-22 0 0,1-21 15,21 22-15,-21-1 0,0 0 0,0 0 16,0-21 0</inkml:trace>
  <inkml:trace contextRef="#ctx0" brushRef="#br0" timeOffset="53783.26">20235 14690 0,'0'-21'0,"0"42"0,-21-64 0,21 1 15,-21 21-15,21 0 0,0 0 0,0-1 16,0 1-16,0 0 0,0 42 16,0 0-16,0 1 15,-21-1-15,21 21 0,0 0 0,0 1 16,0-1-16,-21-21 0,21 22 0,-22-1 16,22 0-16,0-21 0,0 22 15,0-22-15,-21 0 0,21 0 0,0 0 16,0 1-16,0-1 0,0 0 0,0 0 15,-21-21 17</inkml:trace>
  <inkml:trace contextRef="#ctx0" brushRef="#br0" timeOffset="54091.73">19918 14774 0,'0'-21'0,"0"42"0,-21-84 0,-1 42 0,22 0 16,0-22-16,0 22 0,0 0 15,0 0-15,0 0 0,22-1 0,-1 1 16,21 0-16,-21 21 0,64 0 16,-43 0-16,22 0 0,-22 21 15,22 0-15,-22 1 0,21-1 16,-20 21-16,-1 0 0,0-20 0,-20 20 16,-1 0-16,-21-21 0,0 22 0,0-22 15,-21 0-15,-1 21 0,1-20 16,-21-1-16,21 0 0,-22 0 0,22-21 15,-21 21-15,21 0 0,-22 1 0,22-22 16,0 0-16,0 21 0,21-42 31,42-1-15,-21 1-16,1 21 0,-1-21 0,21 0 16,-21 21-16,22-21 0,-22 0 15</inkml:trace>
  <inkml:trace contextRef="#ctx0" brushRef="#br0" timeOffset="54431.53">20637 14774 0,'43'0'16,"-43"-21"0,-43 42-16,86-21 15,-43 22-15,0-1 16,0 0-16,0 0 0,0 0 0,0 0 16,-21 22-16,21-22 0,0 0 0,0 0 15,0 0-15,0 1 0,21-1 16,0 0-16,0-21 15,0 0-15,0 0 0,1 0 0,20 0 16,-21 0-16,0 0 0,0-21 16,1 21-16,-1-21 0,0-1 15,0 1-15,-21 0 0,21 0 0,-21 0 16,0 0-16,0-22 0,0 22 0,0 0 16,-21-21-16,0 20 0,21-20 0,-21 21 15,0 0-15,-1 21 0,22-21 16,-21 21-16,0 0 0,0 0 15,0 0-15,0 0 0,21 21 0,-22 0 16,22 0-16,0 0 16,0 0-16,0 1 0,22-1 15,-1-21-15,0 0 0,0 0 16</inkml:trace>
  <inkml:trace contextRef="#ctx0" brushRef="#br0" timeOffset="54799.32">21294 14774 0,'21'-21'0,"-169"85"15,338-128-15,-253 85 0,147-63 0,-63 21 0,1 21 0,-22-21 16,0 0-16,21-1 0,-21 1 16,0 0-1,-21 21-15,-1 0 0,1 0 16,0 0-16,0 21 0,0 0 16,0 1-16,-1-22 0,1 21 0,0 0 15,0 0-15,21 0 0,0 0 0,0 1 16,0-1-16,0 0 15,0 0-15,0 0 16,21-21-16,0 21 0,0-21 0,1 22 16,-1-22-16,0 0 0,0 21 0,0 0 15,0-21-15,1 0 0,-22 21 16,0 0 0,-22-21-1,1 0-15,0 0 0,0 21 0,0-21 16,0 0-16,-22 0 0,22 0 0,0 0 15,0 0-15,21 22 0,-21-22 16,-1 0-16,44 0 31,-1 0-31</inkml:trace>
  <inkml:trace contextRef="#ctx0" brushRef="#br0" timeOffset="55191.11">21886 14859 0,'43'-21'16,"-86"42"-16,149-106 16,-85 64-16,-21 0 0,0 0 15,0 0-15,-21 21 0,-21 0 16,21 0-16,-1 0 0,1 21 16,-21-21-16,21 21 0,0 0 15,-1 0-15,1-21 0,0 22 0,21-1 16,0 0-16,0 0 0,0 0 15,0 0-15,0 1 16,21-22-16,22 0 16,-22 0-16,0 0 15,0-22-15,0 22 0,0-21 16,1 0-16,-1 21 0,0-21 0,0 21 16,0 0-16,-21 21 31,0 0-31,0 0 0,0 1 15,0-1-15,0 0 0,0 0 0,0 0 16,0 0-16,0 1 0,0-1 0,0 0 16,0 0-16,21 0 15,1-21 1,-1 0-16</inkml:trace>
  <inkml:trace contextRef="#ctx0" brushRef="#br0" timeOffset="55375.16">22521 15007 0,'0'0'0,"0"21"31,0 1-31,-21-1 0,0 0 16,21 0-16,-21-21 0,0 21 16,21 0-16,-22 1 0,1-1 0,21 0 15,-21 0-15,21 0 0,-21-21 0,0 21 16,0 1-16,-1-1 0,1-21 15,0 0-15</inkml:trace>
  <inkml:trace contextRef="#ctx0" brushRef="#br0" timeOffset="55950.83">22775 14309 0,'0'-21'0,"0"42"0,21-64 16,-21 22-16,22 0 0,-1 21 0,0-21 15,0 21-15,0 0 0,-21-21 16,21 21-16,1 0 0,-1 0 16,0 0-16,0 21 0,0 0 15,0 0-15,1 0 0,-1 22 16,-21-22-16,21 21 0,0 1 0,0-1 15,0 0-15,-21-21 0,0 22 16,0-1-16,0-21 0,0 0 0,0 22 16,0-22-16,0 0 0,0 0 15,0 0-15,-21-21 0,0 0 16,21-21 15,0 0-31,0 0 0,21 0 16,0-22-16,-21 22 0,22-21 0,-1 0 15,0-1-15,0 1 0,0 0 0,22-1 16,-43 1-16,21 21 0,0 0 0,0-1 16,0 1-16,-21 0 0,21 21 31,-21 21-31,22 0 0,-22 1 16,0-1-16</inkml:trace>
  <inkml:trace contextRef="#ctx0" brushRef="#br0" timeOffset="56375.59">23728 14605 0,'0'-21'0,"0"42"0,0-63 0,21 42 0,-21-21 16,0-1-16,0 1 0,0 0 0,0 0 15,0 0-15,-21 21 16,0 0-1,-1 21-15,1 0 0,0 0 16,21 0-16,-21 1 0,21-1 0,-21 21 16,21-21-16,0 0 0,0 22 15,0-22-15,0 0 0,0 0 0,0 0 16,21 1-16,0-22 0,0 21 16,22-21-16,-22 0 0,0 0 15,0 0-15,21 0 0,-20 0 16,-1-21-16,21-1 0,-21 22 0,0-21 15,1 0-15,-1 0 0,-21 0 0,0-22 16,0 22-16,0-21 0,0 21 16,0-22-16,0 1 0,0 21 15,-21-21-15,-1 20 0,22 1 0,-21 0 16,0 21-16,0 0 0,0 0 0,0 0 16,-1 0-16,1 0 15,21 21-15,0 0 0,0 1 16,21-22-1,1 21-15</inkml:trace>
  <inkml:trace contextRef="#ctx0" brushRef="#br0" timeOffset="56868.37">24384 14182 0,'0'-21'0,"0"42"0,0-64 0,21 22 16,-21 0-16,0 0 15,0 42 1,0 0 0,0 0-16,-21 22 0,21-22 0,-21 21 15,21-21-15,-21 22 0,-1-1 16,22 0-16,-21 1 0,21-1 0,0 0 16,0 1-16,0-22 0,0 21 0,0-21 15,0 22-15,0-22 16,0 0-16,0 0 0,21 0 0,1-21 15,-1 22-15,0-22 0,0 0 0,0 0 16,0 0-16,1 0 0,-1 0 0,0 0 16,21-22-16,-21 1 0,1 21 15,-1-21-15,0 0 0,0 0 0,-21-22 16,21 22-16,0 0 0,1 0 0,-22 0 16,0 42 15,0 0-16,0 0-15,0 0 0,0 1 16,0-1 0,21 0-1,0-21-15,0 0 16,0 0-16,0 0 0,1 0 16,-22-21-1,21 21-15,-21-21 0,0-1 16,0 1-16,0 0 0,21 0 0</inkml:trace>
  <inkml:trace contextRef="#ctx0" brushRef="#br0" timeOffset="57051.16">24977 14224 0,'0'-21'16,"0"84"-16,0-105 0,-22 0 16,1 42 46,0 0-46,0 0-1</inkml:trace>
  <inkml:trace contextRef="#ctx0" brushRef="#br0" timeOffset="57259.04">24236 14288 0,'0'0'0,"21"0"31,0 0-31,0 0 16,0 0-16,1 0 0,-1 0 0,0 0 15,0 0 1,-21 21-1</inkml:trace>
  <inkml:trace contextRef="#ctx0" brushRef="#br0" timeOffset="58944.98">17907 16489 0,'0'0'0,"0"-21"47,21 21-47,0-21 0,-21-1 0,21 1 15,1 0-15,-1 0 0,0 0 0,0-22 16,0 1-16,0 0 0,1-1 15,20 1-15,-21 0 0,0-1 16,0 1-16,1 21 0,-1 0 0,0 0 0,0 21 16,0 0-16,0 0 15,1 0 1,-1 0-16,0 21 0,21-21 0</inkml:trace>
  <inkml:trace contextRef="#ctx0" brushRef="#br0" timeOffset="59399.72">20574 16298 0,'0'22'0,"0"-44"0,21 44 31,0-44-16,0 1-15,1 21 16,-1-21-16,0-21 0,0 21 0,21-1 16,-20-20-16,20 0 0,-21 21 15,21-22-15,1 1 0,-22 0 0,21-1 16,-21 1-16,22 21 0,-1-22 0,-21 22 16,22-21-16,-22 21 0,21 0 0,-21-1 15,0 22-15,1-21 0,-1 21 16,0 0-16,0 0 15,0 21-15,0-21 16,1 22-16</inkml:trace>
  <inkml:trace contextRef="#ctx0" brushRef="#br0" timeOffset="59834.47">23410 15706 0,'0'0'0,"0"21"16,0 0-1,21-42 17,1 21-17,-1-21-15,0 0 0,21-1 0,-21 1 16,22 0-16,-22 0 0,21 0 0,1 0 16,-22-22-16,21 1 0,0 21 15,1-22-15,-1 1 0,0 0 0,1-1 16,-1 22-16,0-21 0,1 21 0,-22 0 15,0 21-15,21-22 0,-20 22 16,-22 22 15,0-1-15,-22-21-16,1 0 16</inkml:trace>
  <inkml:trace contextRef="#ctx0" brushRef="#br0" timeOffset="62247.55">26733 14034 0,'22'-22'0,"-22"1"15,0 0 17,-22 21 14,1 0-46,21 21 0,-21 0 16,0-21-16,0 22 0,0-1 0,21 0 16,-22 0-16,1 0 0,0 0 0,0 22 15,21-1-15,-21-21 0,21 22 16,-21-1-16,21 0 0,0 1 0,-22-1 16,22 0-16,0 1 0,0-22 0,0 21 15,0-21-15,0 0 0,0 1 16,0-1-16,22 0 0,-1-21 0,0 21 15,0-21-15,0 0 0,0 0 0,1 0 16,-1 0-16,21 0 0,-21 0 0,22 0 16,-22-21-16,0 21 0,21-21 15,-21 21-15,1-21 0,-1 21 16,0-22-16,0 1 0,0 21 0,0-21 16,-21 0-1,0 0 1,0 0-1,0-1 220,-21 1-220</inkml:trace>
  <inkml:trace contextRef="#ctx0" brushRef="#br0" timeOffset="63461.49">26797 14097 0,'0'0'16,"0"-21"-16,0 0 0,0 0 0,-21 21 15,21-22-15,-21 22 16,-1-21-16,1 21 0,0 0 16,0 0-16,0 21 15,0 1-15,-1-1 0,1 0 16,0 21-16,21-21 0,-21 22 0,0-1 15,0 0-15,-1 22 0,22-22 16,0 1-16,0-1 0,0 0 16,0 1-16,0-22 0,0 21 0,0-21 15,0 0-15,0 1 0,22-1 0,-1 0 16,0-21-16,0 0 0,0 0 0,22 0 16,-22 0-16,0 0 0,21 0 15,-21-21-15,22 0 0,-1-1 0,-21 1 16,22 0-16,-1 0 0,-21-21 0,21 20 15,-20-20-15,20 0 0,-21-1 16,0 1-16,0-21 0,1 20 0,-1 1 16,-21 0-16,0-1 0,21 1 0,-21 0 15,21-1-15,-21 1 0,0 0 0,0 20 16,0 1-16,0 0 16,0 0-16,0 42 15,0 0-15,0 22 16,0-1-16,0 0 0,0 43 15,0-43-15,0 1 0,0 20 16,0-21-16,0 1 0,0 20 0,0-20 16,0-1-16,0 0 0,0-21 15,0 22-15,-21-22 0,21 21 0,-21-21 16,21 1-16,0-1 0,0 0 16,21-21 15,0-21-31,-21 0 15,21-1-15,0 1 0,1 0 0,-22-21 16,21 21-16,0-1 0,0 1 16,-21 0-16,0 0 0,21 21 0,0 0 15,-21 21-15,0 0 16,0 0-16,0 1 0,0-1 0,22 0 16,-22 0-16,0 0 0,0 0 15,21 1-15,-21-1 0,0 0 16,21-21-16,0 0 0,0 0 15,0 0-15,1 0 16,-1 0-16,0 0 16,-21-21-16,21 21 0,0-21 0,-21-1 15,0 1-15,0 0 0,21 0 0,-21 0 16,22 0-16,-22-1 0,0 1 16,0 0-16,0 0 0,0 42 15,0 0 1,0 0-16,0 1 0,0-1 15,0 0-15,0 0 0,0 0 16,0 0-16,0 1 0,0-44 63,0 1-63,0 0 0</inkml:trace>
  <inkml:trace contextRef="#ctx0" brushRef="#br0" timeOffset="63647.38">27644 14182 0,'0'-21'0,"0"126"0,0-189 0,0 41 0,-22 22 15,1 21-15,0 0 0,0-21 16,0 21 0,0 0-16,21 21 15,0 0 1,21-21-1,0 22-15,0-22 0,0 0 16,22 0-16,-22 0 0,0 0 0</inkml:trace>
  <inkml:trace contextRef="#ctx0" brushRef="#br0" timeOffset="64928.35">28046 14182 0,'-64'0'15,"128"0"-15,-64 21 0,0 0 16,0 0-1,-21 0-15,-1 1 0,1 20 16,21-21-16,-21 0 0,0 22 16,21-1-16,-21-21 0,21 21 15,0-20-15,0-1 0,0 0 0,0 21 16,0-21-16,21 1 0,0-22 0,0 21 16,0 0-16,1-21 0,20 0 0,-21 0 15,21 0-15,1 0 0,-1 0 16,-21-21-16,22 0 0,-1-1 0,-21 1 15,21 0-15,-20 0 0,-1-21 0,0-1 16,0 1-16,0 0 0,-21-1 16,0-20-16,21 20 0,1-20 0,-22 21 15,0-22-15,0 22 0,21-1 0,-21 1 16,0 0-16,0 21 16,21-1-16,-21 44 15,0-1-15,0 0 16,0 21-16,0 1 0,-21-22 15,21 21-15,-21 0 0,21 1 0,-22 20 16,22-20-16,-21-1 0,0-21 0,21 21 16,-21 1-16,21-22 0,0 0 15,-21 0-15,0 0 0,21 1 0,-22-22 16,44-22 15,-1 1-31,0 0 16,0 0-16,64-43 15,-43 43-15,-21 21 16,0 0-16,1-21 0,-1 0 16,-42 21 15,-1 0-15,1 0-16,0 21 0,0-21 0,0 21 15,0-21-15,-1 21 0,1-21 16,0 22-16,0-1 0,21 0 15,0 0-15,0 0 16,0 0-16,21 1 0,0-1 0,-21 0 16,21-21-16,1 21 0,-1-21 0,0 0 15,0 21-15,0-21 0,22 0 16,-22 0-16,0 0 0,21 0 0,1 0 16,-22-21-16,21 21 0,0-21 0,-20 21 15,20-21-15,-21 0 0,0-1 16,22 1-16,-43 0 0,21-21 0,-21 21 15,21-1-15,-21-20 0,0 21 0,0 0 16,-21 21 0,0 0-16,-1 21 0,1-21 0,21 21 15,-21 0-15,0 0 0,0 22 16,21-22-16,-21 0 0,21 0 16,0 0-16,0 1 0,0-1 0,0 0 15,21 0-15,0-21 0,0 0 16,0 0-16,22 0 0,-22 0 15,21 0-15,0 0 0,1 0 0,-22 0 16,21-21-16,-21 0 0,22 21 0,-22-21 16,0-1-16,0 1 0,0 0 0,1-21 15,-1 21-15,0-1 16,-21 1-16,0 0 0,0 42 31,0 0-15,0 1-16,-21-22 0,0 21 0,21 0 15,-22 0-15,22 0 0,-21 0 0,21 1 16,0-1-16,-21-21 16,21 21-16,-21-21 31,21-21-15,0 0-16,0-1 15,0 1-15,0 0 0,0-21 16,0 21-16,21-1 0,0-20 15,0 21-15,22 0 0,-22-22 16,0 22-16,21 0 0,-20 0 0,20 0 16,-21 0-16,21 21 0,-20 0 15,-1 0-15,0 0 0,0 21 0,-21 0 16,0 21-16,0-21 0,0 22 0,0-22 16,0 21-16,0 1 0,0-22 15,0 21-15,0 0 0,0-20 0,0-1 16,0 0-16,-21 0 0,21 0 0,0 0 15,-21 1-15,0-22 0,21 21 16,-22-21-16,1 0 16,0 0-1,0 0-15</inkml:trace>
  <inkml:trace contextRef="#ctx0" brushRef="#br0" timeOffset="65547.99">27178 15155 0,'-21'0'0,"42"0"0,-63 0 15,20 0-15,1 22 0,0-22 0,0 0 31,42 0 1,0 0-17,0 0-15,1 0 0,20 0 16,0 0-16,1 0 0,20 0 0,-21 0 16,43 0-16,-21 0 0,20 0 0,1 0 15,21 0-15,0-22 0,-22 22 16,22 0-16,0 0 0,0 0 0,-22 0 15,22 0-15,-21 0 0,0 0 0,-22-21 16,1 21-16,-1 0 0,1-21 16,-22 21-16,0-21 0,1 21 0,-22 0 15,21-21-15,-21 21 0,22 0 16,-22 0-16,0-21 0,0 21 0,0 0 16,0 0-16,1 0 0,-44 0 46,1 21-30,0-21-16,0 0 0,0 0 16,0 21-16,-1-21 0,1 0 0,-21 0 15,21 21-15</inkml:trace>
  <inkml:trace contextRef="#ctx0" brushRef="#br0" timeOffset="66071">27072 15473 0,'-21'0'0,"42"0"0,-63 0 0,21 0 15,-1 0-15,44 0 47,-1 0-31,21 0-16,-21 0 0,22 0 16,-1 0-16,0 0 0,22 0 0,-1 0 15,-20 0-15,20 0 0,22 0 0,-22-21 16,22 21-16,0 0 0,-1-21 15,1 21-15,0 0 0,-1-22 0,-20 22 16,20 0-16,1-21 0,-21 21 0,20 0 16,-20-21-16,-1 21 0,1-21 0,-1 21 15,-20 0-15,-1-21 16,0 21-16,1 0 0,-1 0 0,-21-21 16,0 21-16,0 0 0,1 0 0,-1 0 46,0 0-14,-21-22-32,21 22 15,0 0-15,0-21 16,1 21-16,-1 0 0,21 0 0</inkml:trace>
  <inkml:trace contextRef="#ctx0" brushRef="#br0" timeOffset="66568.71">30586 14880 0,'0'-21'0,"-21"21"16,21-21 15,-22 42 16,22 0-47,0 0 15,0 1-15,0-1 0,0 0 16,0 0-16,22 0 16,-22 0-16,21 1 0,0-1 0,0 0 15,-21 0-15,21 0 0,0 0 16,1 1-16,-22-1 0,21 0 16,0 0-16,-21 0 0,0 0 15,21-21-15,-21 22 16,21-22-1,0 0 32,-21-22-31</inkml:trace>
  <inkml:trace contextRef="#ctx0" brushRef="#br0" timeOffset="67026.96">30967 14986 0,'21'-21'0,"-21"0"16,21 0-16,0 21 15,-21-22-15,-21 22 47,0 0-47,0 22 16,0-22-16,-1 21 0,1 0 15,0 0-15,-21 0 0,21 0 0,-22 1 16,1-1-16,21 0 0,-22 0 0,1 21 16,-21-20-16,20-1 0,1 0 15,21 0-15,-22 21 0,1-20 0,21-1 16,-21 0-16,20-21 0,1 21 0,0 0 15,0 0-15,0 1 16,21-1-16,-21-21 0,21 21 16,0-42 62,21 21-63,0-21-15,0 21 16,0-22-16,0 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8T02:29:48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2773 0,'0'21'16,"0"0"-16,0 0 16,0 1-16,0-1 0,0 0 15,0 0-15,-21 21 0,21-20 16,-21-1-16,21 0 0,-22 0 0,22 0 16,-21 0-16,21 1 0,0-1 15,0 0-15,-21 0 0,21 0 0,0 0 16,0 1-16,0-1 15,21-21 1,0 0-16</inkml:trace>
  <inkml:trace contextRef="#ctx0" brushRef="#br0" timeOffset="1939.3">4572 4128 0,'0'-22'0,"0"1"16,21 0-16,-21 0 0,0 0 0,0 0 15,21-1-15,-21 1 0,0 0 0,0 0 16,0 0-16,0 0 0,21-1 16,-21-20-16,0 21 0,0 0 0,0 0 15,0-1-15,0 1 0,0 0 16,0 0-16,-21 21 47,21 21-47,0 0 0,0 0 0,0 1 15,0 20-15,0 0 0,-21 1 0,21 20 16,0 1-16,0 20 0,0-20 16,0 20-16,0 1 0,-21-21 0,0 20 15,0 1-15,-1 0 0,1-22 0,0 22 16,0-22-16,0 1 0,0-1 16,-1-20-16,1 20 0,-42 85 15,42-127 1,-1 1-16,22-1 15,-21 0-15,0-21 16,0-21-16,21 0 0,0-1 16,0 1-16,0 0 0,-21-21 15,21-1-15,0-20 0,0 21 0,0-22 16,0 1-16,0 20 0,0-20 0,0 20 16,0 1-16,0 0 0,0 21 15,0-1-15,0-20 0,0 21 16,0 0-16,21 42 31,0-21-31,-21 21 0,21 0 16,0 22-16,-21-22 15,22 0-15,-1 21 0,0 1 0,-21-22 16,21 21-16,0 0 0,0 1 0,1-22 16,-22 0-16,21 21 0,0-20 15,0-1-15,0 0 0,0-21 0,1 21 16,20-21-16,-21 0 0,21 0 0,-20 0 15,20 0-15,0 0 0,1 0 16,-22 0-16,21-21 0,0 0 0,1 21 16,-22-21-16,21-22 0,-21 22 0,1 0 15,20-21-15,-21 20 0,0-20 16,0 0-16,1 21 0,-1-22 0,0 1 16,-21 21-16,21-22 0,0 22 0,0 0 15,-21 0-15,0 0 16,0 0-16,0 42 31,-21-21-31,21 21 0,-21 0 16,21 0-16,-21 22 0,21-22 0,-21 0 15,21 21-15,-21-21 0,-1 22 0,22-1 16,-21-21-16,21 22 0,0-1 0,0-21 16,0 21-16,-21-20 0,21-1 15,0 0-15,0 0 0,0 0 0,21-21 16,-21 21-16,21-21 0,1 0 15,-1 0-15,0 0 0,21 0 16,-21 0-16,1 0 0,20-21 0,-21 21 16,21-21-16,-20 0 0,-1 0 0,0 0 15,0-1-15,0 1 0,0-21 16,-21 21-16,22-22 0,-22 22 0,0-21 16,0 21-16,0-22 0,0 22 0,-22 0 15,1 0-15,0 0 0,0 0 16,0 21-16,0 0 0,-1 0 15,1 0-15,0 0 0,0 0 16,0 0-16,0 0 16,-1 0-16,22 21 15,22-21 1,-1 0 0,0 0-16,0 0 15,0 0-15</inkml:trace>
  <inkml:trace contextRef="#ctx0" brushRef="#br0" timeOffset="2414.73">5927 4572 0,'-22'0'47,"1"21"-47,0 0 15,0 1-15,21-1 0,-21 21 16,0-21-16,21 22 0,-22-22 0,1 21 16,0 0-16,21-20 0,0 20 0,-21-21 15,21 21-15,0-20 0,0-1 16,0 0-16,0 0 0,0 0 0,21-21 16,0 21-16,0-21 0,22 0 15,-22 0-15,0 0 0,21 0 16,-20-21-16,-1 0 0,21 21 15,-21-21-15,0 0 0,22 0 0,-22-1 16,0 1-16,0 0 0,0-21 0,-21 21 16,22-22-16,-22 1 0,21 21 15,-21-22-15,0 22 0,0-21 0,0 21 16,0 0-16,-21-1 0,-1 1 0,1 0 16,0 21-16,0 0 0,-21 0 15,20 0-15,-20 0 0,21 0 0,-21 0 16,20 0-16,1 0 0,0 21 0,0 0 15,0-21-15,0 22 0,21-1 16,0 0-16,0 0 16,0 0-16,21-21 0,0 21 15,0-21-15,0 0 0,0 0 16,22 0-16,-22 0 0,21 0 0</inkml:trace>
  <inkml:trace contextRef="#ctx0" brushRef="#br0" timeOffset="2799.69">6604 4551 0,'0'0'0,"0"-21"15,-21 21 1,0 0 0,21 21 15,0 0-31,0 0 0,-22 22 0,22-22 15,0 21-15,-21 0 0,21 1 0,0-1 16,0 0-16,-21 22 0,0-1 0,0 43 16,0-42-16,-1 20 15,1-20-15,21-1 0,-21 1 0,0 21 16,21-22-16,-21 22 0,21-22 16,-21 1-16,-1-1 0,22 1 0,0-1 15,0 1-15,-21-22 0,21 0 0,0 1 16,0-1-16,0-21 0,0 0 0,0 1 15,0-1-15,0 0 0,21-42 32,-21 0-17,0-1-15,22 1 0,-1-21 0,0 0 16,-21 20-16,21-41 0,0 21 0,-21-22 16,21 22-16</inkml:trace>
  <inkml:trace contextRef="#ctx0" brushRef="#br0" timeOffset="3147.77">6477 4636 0,'0'-22'0,"0"44"0,-21-65 16,21 22-16,0 0 0,0 0 0,0 0 16,0-1-16,0 1 0,42 21 15,-21-21-15,0 0 0,22 21 16,-1-21-16,0 21 0,1 0 0,-1 0 15,0 0-15,1 0 0,-1 0 0,0 21 16,-20-21-16,20 42 0,-21 1 16,-21-1-16,0-21 0,0 21 15,0 1-15,-21-1 0,0 0 0,0 1 16,-22-1-16,1 0 0,0 1 0,20-22 16,-20 21-16,0-21 15,21 1-15,-22-1 0,22 0 0,0 0 16,0-21-16,0 21 0,42-21 47,0 0-47,0-21 0,0 0 15,0 0-15,1 0 0</inkml:trace>
  <inkml:trace contextRef="#ctx0" brushRef="#br0" timeOffset="3427.21">7281 4572 0,'21'0'0,"-42"0"0,21 21 47,0 0-47,-21 1 0,21 20 0,-21-21 15,21 21-15,0-20 0,-21 20 0,21-21 16,-21 21-16,21-20 0,-22 20 15,22-21-15,0 0 0,0 0 0,-21 1 16,21-1-16,0 0 0,0 0 0,0-42 47,0 0-47,0 0 16,21-1-16,-21 1 0</inkml:trace>
  <inkml:trace contextRef="#ctx0" brushRef="#br0" timeOffset="3766.64">7302 4149 0,'-21'0'16,"42"0"-16,-63 21 0,21-21 0,21 21 0,-21 0 16,21 0-16,-21 1 0,21-1 15,0 0-15,0 0 16,21-21-1,-21 21-15,21-21 0,0 0 0,0 0 16,0 0-16,1-21 16,20 0-16,-42 0 0,21 0 15,-21-1-15,0 1 0,0 0 16,0-21-16,0 21 0,0-1 0,0 1 16,0 0-16,-21 0 0,0 21 15,21-21-15,-21 21 0,-1 0 0,22 21 16,-21 0-16,21 0 0,-21 0 15,21 1-15,0-1 0,0 0 16,0 21-16,0-21 0,0 1 16,0 20-16,0-21 0,0 0 0,21 0 15,0 1-15</inkml:trace>
  <inkml:trace contextRef="#ctx0" brushRef="#br0" timeOffset="4291.03">7662 4636 0,'-21'0'16,"21"21"0,-21 0-1,21 0-15,-21 0 0,21 0 16,0 1-16,0-1 0,0 0 15,0 0-15,0 0 0,-21-21 16,21 21-16,0 1 0,-22-1 0,22 0 16,-21-21 31,21-21-47,0 0 0,0-1 15,0 1-15,0-21 0,0 21 0,0 0 16,21-22-16,1 22 0,-1 0 15,0-21-15,0 20 0,0 1 0,0 0 16,22 0-16,-22 0 0,21 21 0,-21 0 16,22 0-16,-22 0 0,21 0 0,-21 0 15,1 0-15,-1 21 0,0 0 16,-21 0-16,0 0 0,21 22 16,-21-22-16,0 0 0,0 0 0,0 0 15,0 22-15,-21-22 0,21 0 16,0 0-16,-21 0 0,0 22 15,-1-43-15,22 21 0,0 0 16,0 0-16,22-42 31,-1 0-15,0 21-16,0-21 0,21 0 0</inkml:trace>
  <inkml:trace contextRef="#ctx0" brushRef="#br0" timeOffset="5039.39">8721 4593 0,'0'0'0,"0"-21"15,0-21-15,0 21 16,0-1-16,0 1 0,-22 21 0,22-21 16,-21 21-16,0 0 0,0 0 15,0 0-15,0 0 0,-1 0 0,1 0 16,0 21-16,-21 0 0,21 1 0,-1-1 15,1 0-15,0 0 0,0 21 16,0-20-16,0-1 0,-1 21 0,22-21 16,0 0-16,-21 1 0,21 20 0,0-21 15,0 0-15,0 0 0,0 1 16,21-22-16,1 0 16,-1 0-16,0 0 0,0 0 15,21 0-15,-20 0 0,-1-22 0,0 1 16,21 21-16,-21-21 0,1 0 0,-1 0 15,0 0-15,0-1 0,-21-20 16,21 21-16,0 0 0,-21 0 0,22 21 16,-22-22-16,0 1 0,0 0 15,0 42 17,-22 0-17,22 1-15,0-1 0,-21 0 0,0 0 16,0 21-16,0-20 0,21 20 0,-21 21 15,-1-20-15,1 20 16,0-20-16,21 20 0,0 22 0,0-22 16,-21 1-16,21 20 0,-21-20 0,21 21 15,-21-1-15,21 1 0,0 0 0,0-1 16,-22-20-16,22 20 0,-21 1 0,21 0 16,0-22-16,0 22 0,-21-22 15,0 22-15,0-21 0,21-1 0,-21-21 16,-1 22-16,1-22 0,0 1 0,-21-1 15,21-21-15,-22 21 0,1-20 0,21-1 16,-43-21-16,22 0 0,0 0 16,-1 0-16,1 0 0,0-21 0,-1-1 15,1 1-15,-22 0 0,22-21 16,0 21-16,21-22 0,-22 1 0,1 0 16,21-1-16,0-20 0,-1 20 0,1 1 15,0 0-15,21-1 0,0-20 16,0 21-16,0-1 0,0-20 0,0 20 15,0-20-15,21 21 0,0-1 0,-21-20 16,22 20-16,-1 1 0,-21 0 0,21-1 16,-21 22-16,21 0 0,-21-21 15,21 21-15,-21-1 0,21 1 0,-21 0 16,22 0-16,-1 0 0</inkml:trace>
  <inkml:trace contextRef="#ctx0" brushRef="#br0" timeOffset="6295.13">10647 4255 0,'-21'0'0,"21"-22"16,0 1-1,0 0-15,0 0 16,0 0-16,21 0 0,0-1 15,0 1-15,21 0 0,-20 0 0,-1-21 16,21 20-16,-21-20 0,0 21 0,1 0 16,-1-22-16,0 22 0,0 0 0,-21-21 15,0 21-15,0-1 0,0 1 16,-21 0-16,0 0 0,0 0 16,-22 21-16,22 0 0,-21 0 0,-22 0 15,22 0-15,-22 0 0,22 21 16,-21 0-16,-1 0 0,22 0 0,-106 85 31,126-63-31,1-22 0,21 0 0,0 21 0,0 1 16,0-22-16,21 21 0,1-21 15,-1 22-15,21-1 0,-21-21 0,0 21 16,22 1-16,-22-22 0,21 21 0,-21 1 16,22-1-16,-22-21 0,0 21 15,0 1-15,0-22 0,1 21 0,-22-21 16,0 22-16,0-22 0,0 0 0,0 21 15,-22-20-15,1-1 0,-21 0 16,0 0-16,20 0 0,-41-21 0,21 21 16,-1-21-16,-20 0 0,20 0 15,-20 0-15,21 0 0,-1 0 0,1 0 16,0-21-16,20 0 0,1 0 0,0 0 16,0 0-16,0-22 0,21 22 0,0-21 15,0-1-15,0 1 0,0 0 16,0-1-16,0 1 0,0 0 0,0-1 15,0 1-15,0 21 0,0 0 0,21 0 16,0-1-16,0 22 16,0 22-16,1-1 15,-1 0-15,0 0 0,0 21 0,0-20 16,-21 20-16,21 0 0,1 1 0,-1-1 16,0 0-16,-21 1 0,21-1 15,0 0-15,-21-21 0,21 22 0,1-22 16,-1 0-16,0 0 0,0 0 0,0 1 15,0-1-15,1-21 0,-1 0 0,21 0 16,0 0-16,-20 0 16,20 0-16,0-21 0,1-1 0,-1-20 15,0 21-15,1-21 0,-1 20 0,21-20 16,-20 0-16,-1-1 0,0-20 16,1 21-16,-1-22 0,-21 1 15,22-1-15,-1 1 0,-21-1 0,0 1 16,0-1-16,1 1 0,-22 20 0,0 1 15,0 0-15,0 20 0,0 1 0,0 0 16,-22 42 0,1 0-1,0 1-15,21 20 0,-21 21 0,0-20 16,0 20-16,21 1 0,-22-1 0,22 1 16,-21-1-16,21-20 0,0 20 15,0-21-15,-21 22 0,21-22 0,0 1 16,-21-22-16,21 21 0,0-21 0,0 22 15,0-22-15,0 0 0,0 0 16,21-21 15,-21-21-31,21 0 0,-21 0 16,0-1-16,0 1 0,21 0 0,-21 0 16</inkml:trace>
  <inkml:trace contextRef="#ctx0" brushRef="#br0" timeOffset="6491.12">10795 4403 0,'0'21'15,"0"-42"-15,21 42 16,0-21-16,0 0 0,1 0 16,20 0-16,-21-21 0,0 21 15,22 0-15,-22-21 0,21-1 0,-21 22 16,22 0-16,-22-21 0,0 21 0,0 0 15,0 0-15,0-21 0,1 21 16,-1 0-16</inkml:trace>
  <inkml:trace contextRef="#ctx0" brushRef="#br0" timeOffset="7391.42">11790 4720 0,'0'0'15,"21"0"-15,21 0 16,-21 0-16,1 0 0,-1 0 16,0-21-16,0 21 0,0-21 0,0 0 15,1 0-15,-1-1 0,0 1 16,-21-21-16,0 21 0,0-22 16,0 1-16,0 21 0,0 0 15,-21 0-15,0-1 0,-1 1 16,1 0-16,-21 0 0,21 21 0,-22 0 15,22 0-15,-21 0 0,21 21 0,-22 0 16,22 0-16,-21 1 0,21-1 16,0 21-16,-22-21 0,22 22 0,0-1 15,0-21-15,21 21 0,0 1 0,-21-22 16,21 21-16,0-21 0,0 22 0,0-22 16,0 0-16,0 0 0,0 0 15,21-21-15,0 0 0,0 22 0,0-22 16,0 0-16,1 0 0,20 0 0,-21-22 15,21 1-15,-20 0 0,20 0 0,-21 0 16,0 0-16,22-1 16,-22 1-16,0-21 0,-21 21 0,21-22 0,0 22 15,0-21-15,-21 0 0,0 20 16,0-20-16,22 21 0,-22-21 0,0 20 16,0 1-16,0 0 15,0 42 1,0 0-16,-22 1 15,22-1-15,0 0 0,0 21 0,-21-21 16,21 22-16,0-22 0,-21 21 16,21-21-16,0 1 0,0 20 0,0-21 15,0 0-15,0 0 0,0 1 0,21-22 16,0 21-16,1-21 0,-22 21 16,42-21-16,-21 0 0,0 0 15,0 0-15,1-21 0,20 0 0,-21 21 16,0-22-16,22 1 0,-22-21 0,0 21 15,21 0-15,-21-22 0,1 1 0,-1 0 16,0-1-16,0-20 0,21-1 16,-20 1-16,-1-1 0,0-20 0,0 20 15,-21 1-15,21-1 0,0 1 0,1-1 16,-22 22-16,0-1 0,0 1 0,0 0 16,0 21-16,0-1 0,0 1 15,0 0-15,-22 42 16,1 0-16,21 22 15,-21-22-15,0 21 16,21 1-16,-21 20 0,0 1 0,-1-1 16,22 1-16,-21-1 0,0 1 0,21-1 15,0 1-15,-21-1 0,0 1 0,21-1 16,-21-21-16,21 1 0,0-1 16,-22 0-16,22-20 0,0 20 0,0-21 15,0 0-15,0 0 0,0 1 0,22-1 16,-1-21-1,0 0-15,0 0 16,0-21-16,-21-1 16,21 1-16,1 0 0,-22 0 0,21 0 15</inkml:trace>
  <inkml:trace contextRef="#ctx0" brushRef="#br0" timeOffset="7597.39">12361 4255 0,'0'0'16,"21"0"-1,1 0 1,-1 0-16,21 0 16,-21 0-16,0 0 0,1-22 15,-1 22-15,0 0 0,0 0 0,-21-21 16,21 21-16,0 0 0,-21-21 15</inkml:trace>
  <inkml:trace contextRef="#ctx0" brushRef="#br0" timeOffset="8715.2">13060 4572 0,'-21'0'0,"42"0"0,-64 21 0,22-21 15,42-21 17,1 21-32,20-21 15,-21 0-15,0 21 0,22-21 16,-22-1-16,21 1 0,-21 0 0,0 0 15,-21 0-15,22 0 0,-22-1 0,0 1 16,0 0-16,-22 21 16,1 0-1,0 0-15,0 0 0,0 21 0,-22 0 16,22 1-16,0-1 0,-21 21 0,21-21 16,-1 0-16,1 22 0,0-22 0,21 0 15,0 0-15,0 0 0,0 1 16,0-1-16,0 0 0,0 0 0,21 0 15,0-21-15,1 0 0,-1 0 16,21 0-16,-21 0 0,22 0 0,-1 0 16,0 0-16,1 0 0,-1-21 0,0 0 15,-21 21-15,22-21 0,-1 0 16,-21-1-16,22 1 0,-22 0 16,0 0-16,0-21 0,0 20 0,0-20 15,1 21-15,-22 0 0,0 0 0,0-1 16,0 1-16,21 21 15,-21 21 1,0 1-16,-21-1 16,21 0-16,-22 0 0,22 21 15,0-20-15,-21-1 0,0 21 0,21-21 0,0 0 16,0 1-16,-21-1 0,21 0 16,-21 0-16,21 0 0,-21 0 0,21 1 15,0-1 1,0-42 15,0-1-31,0 1 0,0 0 16,21 0-16,0 0 0,-21 0 0,21-22 15,0 22-15,-21-21 0,21 21 0,1-22 16,-1 22-16,0-21 0,0 21 16,0-1-16,0 1 0,1 0 0,-1 0 15,0 21-15,0 0 0,0 0 16,0 0-16,1 42 15,-22-21-15,21 22 0,-21-22 16,0 0-16,0 21 0,0-20 0,0-1 16,0 21-16,0-21 0,0 0 0,0 1 15,0-1-15,0 0 0,0 0 16,-21 0-16,21 0 0,-22 1 0,22-1 16,0-42 15,0-1-31,0 1 15,0 0-15,0 0 0,0 0 16,22 0-16,-1-22 0,0 22 16,0-21-16,0-1 0,0 22 0,22-21 15,-22 0-15,21-1 0,-21 22 0,22-21 16,-22 21-16,21-1 0,-21 1 0,22 21 16,-22 0-16,0 0 0,0 0 15,0 21-15,22-21 0,-43 43 16,21-22-16,0 0 0,0 21 0,0-20 15,-21 20-15,0 0 0,0-21 0,0 22 16,0-22-16,0 0 0,0 0 0,0 0 16,0 22-16,-21-43 0,21 21 15,-21 0-15,0 0 0,21 0 16,0-42 15,21 0-15,-21 0-16,21 0 15</inkml:trace>
  <inkml:trace contextRef="#ctx0" brushRef="#br0" timeOffset="9103.11">14774 4466 0,'0'0'0,"0"21"0,-21-21 0,42 0 46,0 0-46,22 0 16,-22 0-16,0 0 0,21-21 0,-20 0 16,20 21-16,-21-21 0,0 21 15,22-21-15,-22 0 0,0-1 0,-21 1 16,0 0-16,0-21 0,0 21 16,0-1-16,0 1 0,-21 0 15,0 21-15,-1 0 0,1 0 0,0 0 16,-21 0-16,21 21 0,-1 0 0,-20 1 15,21-1-15,0 0 0,0 21 16,-1-21-16,22 22 0,0-22 0,-21 21 16,21-21-16,0 22 0,0-22 0,0 0 15,0 0-15,0 0 0,0 1 0,0-1 16,21 0-16,-21 0 0,22-21 0,-1 0 16,0 0-16,0 0 15,0 0-15,22 0 0,-22 0 0,21 0 16,-21 0-16,22-21 0,-22 21 0,0-21 15,21 0-15,-21-1 0,22 1 0</inkml:trace>
  <inkml:trace contextRef="#ctx0" brushRef="#br0" timeOffset="9618.99">15557 4128 0,'0'-22'0,"0"44"0,-21-44 31,21 44-31,-21-1 15,21 0-15,0 0 0,-21 21 0,21-20 16,-21 20-16,21 0 0,0-21 16,0 22-16,-21-22 0,21 21 0,-22-21 15,22 22-15,-21-22 0,21 0 16,0 21-16,0-20 0,-21-1 0,21 0 16,-21 0-16,21 0 0,-21-21 15,21-21 16,0 0-15,0 0-16,0 0 0,21-1 16,0 1-16,0-21 0,-21 21 0,21-22 15,1 1-15,-1 0 0,21-1 0,-21 1 0,0 21 16,22-21-16,-22-1 16,0 22-16,0 0 0,22 0 0,-22 21 15,0 0-15,0 0 0,0 0 0,0 0 16,1 21-16,-1 0 0,0 0 0,0 0 15,0 22-15,-21-22 0,0 21 16,21-21-16,-21 22 0,0-22 0,0 21 16,0-21-16,0 22 0,0-22 0,0 0 15,0 21-15,-21-20 0,21-1 0,-21 0 16,0-21-16,0 21 0,21 0 16,-21-21-16,21 21 0,-22-21 15,22-21 16,0 0-15,22 0-16,-1 0 0</inkml:trace>
  <inkml:trace contextRef="#ctx0" brushRef="#br0" timeOffset="9963.43">16700 3260 0,'-21'21'16,"0"0"-16,0 21 0,0 1 16,0-1-16,-1 0 0,1 22 0,0-22 15,0 22-15,0-1 0,21 1 16,0-1-16,0 22 0,-21-22 0,21 1 15,0-1-15,0 1 0,-22-1 0,22 1 16,0-22-16,0 1 0,-21-1 16,0 0-16,21 1 0,0-22 0,-21 0 15,0 0-15,21 0 0,-21 0 16,42-42 15,0 21-31,0-21 16,0 0-16,0 0 0</inkml:trace>
  <inkml:trace contextRef="#ctx0" brushRef="#br0" timeOffset="10443.81">16870 4318 0,'0'0'0,"21"-21"0,0 0 0,0 0 16,0-1-16,1 1 15,-1 0-15,-21 0 0,0 0 16,21 0-16,-21-1 0,21 1 15,-21 0-15,0 0 16,-21 21-16,0 0 0,0 0 16,-1 21-16,1 0 0,0-21 15,0 21-15,0 1 0,0-1 0,-1 21 16,1-21-16,0 0 0,0 1 16,21-1-16,0 0 0,-21 0 0,21 0 15,0 0-15,0 1 0,0-1 16,0 0-16,21-21 0,0 21 15,21-21-15,-20 0 16,-1 0-16,0 21 0,0-21 16,0 0-16,0 0 0,1 21 0,-1-21 15,0 0-15,0 0 0,-21 22 0,21-22 16,-21 21-16,0 0 0,0 0 16,0 0-16,-21-21 15,0 21-15,-21 1 0,20-22 0,1 21 16,-21 0-16,21-21 0,-22 21 0,22-21 15,0 0-15,-21 21 0,21-21 0,-1 0 16,1 0-16,0 0 0,0 0 31,0 0-15,21-21 0,0 0-16,0 0 15,0 0-15</inkml:trace>
  <inkml:trace contextRef="#ctx0" brushRef="#br0" timeOffset="10779.23">16256 3747 0,'0'-22'0,"0"44"0,21-65 16,0 43 0,22 0-16,-22 0 0,21-21 0,0 21 15,1 0-15,-1 0 0,0 0 0,22 0 16,-22 0-16,1 0 0,20 0 0,-21 0 16,1 0-16,-22 0 0,21 0 15,-21 0-15,1 0 0,-1 0 16,-21-21 31,-21 21-32,-1 0-15,1 0 16</inkml:trace>
  <inkml:trace contextRef="#ctx0" brushRef="#br0" timeOffset="11782.99">3958 5652 0,'0'0'0,"0"-22"0,-21 1 15,0 21 1,0 0-16,21-21 0,-22 21 16,1 0-1,42 0 32,1 0-47,-1 0 0,0 0 0,0 0 16,21 0-16,-20 21 0,20-21 0,0 0 15,22 0-15,-1 0 0,1 0 16,20 0-16,1 0 0,21 0 0,-21 0 16,20 0-16,1 0 0,0-21 0,0 21 15,21 0-15,0 0 0,0-21 16,0 21-16,0 0 0,0 0 16,-21-21-16,21 21 0,0-21 0,0 21 15,0 0-15,0 0 0,-21-22 0,21 22 16,-22 0-16,1 0 0,0 0 15,0-21-15,0 21 0,-22 0 0,1 0 16,0 0-16,-1 0 0,-20 0 0,21 0 16,-22 0-16,-21 0 0,22 0 0,-22 0 15,-21 0-15,22 0 0,-22 0 16,0 0-16,0 0 16,0 0-16,-21-21 78,0 0-47,0 0-31</inkml:trace>
  <inkml:trace contextRef="#ctx0" brushRef="#br0" timeOffset="13200.21">10753 5482 0,'-43'0'15,"86"0"-15,-128 0 0,43 0 0,-1 0 0,1 0 16,0 21-16,-1-21 0,1 0 0,0 0 15,-1 22-15,1-22 0,0 0 16,-22 0-16,43 0 0,-21 0 0,20 0 16,-20 0-16,21 0 0,0 0 15,42 0 48,0 0-63,0 0 0,0 0 15,1 0-15,20 0 0,-21-22 16,21 22-16,1 0 0,-22 0 0,21-21 16,22 21-16,-22 0 0,0 0 0,22-21 15,-22 21-15,22 0 0,-1 0 16,1 0-16,-1 0 0,1-21 16,-1 21-16,1 0 0,-1 0 0,1 0 0,-1 0 15,1 0-15,-1 0 0,1 0 16,-1 0-16,22 0 0,-22 0 15,22 0-15,0-21 0,-1 21 0,1 0 16,0 0-16,-1 0 0,1 0 0,0 0 16,-22 0-16,22 0 0,0 0 15,-22 0-15,22 0 0,-1 0 0,-20 0 16,21 0-16,-1 0 0,-20 0 0,20 0 16,-20 0-16,-1-21 0,22 21 0,-21 0 15,-1 0-15,-21 0 0,22 0 16,-1 0-16,213-22 15,-192 22-15,-20 0 16,20 0-16,-20 0 0,-1 0 0,22 0 16,-21 0-16,-1 0 0,-21 0 15,22 0-15,-1 0 0,-20 0 0,-1 0 16,22 0-16,-22 0 0,21 0 0,-20 0 16,20 0-16,1 0 0,-1 0 0,1 0 15,-1 0-15,22 0 0,-22 0 16,1 0-16,-1 0 0,1 0 0,-1 0 15,1 0-15,-22 0 0,22 0 0,-1 0 16,-20 0-16,20-21 0,1 21 0,-22 0 16,21 0-16,1 0 0,-1 0 15,1 0-15,-22 0 0,22 0 16,-1 0-16,-20 0 0,20 0 0,1 0 16,-22 0-16,21 0 0,-20 0 0,-1 0 15,0 0-15,22 0 0,-22 0 16,1 0-16,-1 0 0,0 0 0,-21 0 15,22 0-15,-1 0 0,-21 0 0,22 0 16,-22 0-16,0 0 0,0 0 0,0 0 16,0 0-1,1 0 1,-22 21 62,0 1-47,-22-22 1,1 0-17,0 0-15,0-22 0,-21 22 16</inkml:trace>
  <inkml:trace contextRef="#ctx0" brushRef="#br0" timeOffset="28988.03">2625 7535 0,'0'22'16,"0"-1"-16,0 0 31,0-42 16,21 0-31,-21-1-16,21 22 0,-21-21 15,0 0-15,0 0 0,21 0 0,-21 0 16,0-1-16,21 1 0,-21 0 16,0 0-16,0-21 0,0 20 0,21 1 15,-21 0-15,0 0 0,22 21 16,-22-21-16,0 0 15,0 42 17,0 0-17,0 0-15,0 0 16,0 0-16,0 1 0,0-1 0,0 21 16,0-21-16,0 22 0,0-1 15,0-21-15,0 21 0,0 1 0,0-1 16,0 0-16,0 1 0,21-1 0,-21 0 15,0 1-15,0-1 0,21 0 16,-21 1-16,0-1 0,0 0 0,0 1 16,0-22-16,0 21 0,0 22 15,0-43-15,0 0 16,0 0-16,0 0 0,0 1 16,0-1-1,-21-21 16,0 0-31,-1 0 16,1-21-16,0 21 0,0 0 16,0 0-16,0 0 0,-1 0 15,1 0-15,0 0 0,0 0 0,0 0 16,-22 0-16,22 0 0,0 0 16,0 0-16,0 0 0,0 0 0,-1 0 15,1 0 1,42 0 46,1 0-62,-1 0 0,21 0 16,-21 0-16,0 0 0,22 0 16,-22 0-16,21 0 0,-21 0 0,22 0 15,-1 0-15,-21 0 0,22 0 16,-22-22-16,21 22 0,-21 0 0,0 0 15,22-21-15,-22 21 0,0 0 0,0 0 16,0 0 0,-21-21 62,0 0-63,0 0 1</inkml:trace>
  <inkml:trace contextRef="#ctx0" brushRef="#br0" timeOffset="29852.37">3302 7789 0,'-21'0'31,"0"0"1,21 22-17,0-1 1,0 0-16,0 0 16,0 0-1,21-21 16,0 0-15,0 0-16,-21-21 0,0 0 0,21 21 16,-21-21-16,0 0 15,0-1 1,0 1-16,-21 21 16,0 0-16,0 0 15,0 0 1,-1 21-16,22 1 15,0-1 1,0 0-16,0 0 16,0 0-16,0 0 15,22-21 1,-1 0-16,0 0 16,0 0-1,0-21-15,-21 0 0,0 0 16,0 0-1,0 0 1,-21 21 0,0 0-16,0 0 15,0 0 1,-1 0-16,1 0 16</inkml:trace>
  <inkml:trace contextRef="#ctx0" brushRef="#br0" timeOffset="32120.24">4699 8022 0,'0'21'0,"0"1"15,21-22 17,0 0-17,0-22-15,1 1 0,-1 21 16,21-21-16,-21 0 0,0 0 0,22 0 16,-22-1-16,21 1 0,-21 0 15,22 0-15,-22 0 0,21 0 16,-21-22-16,1 22 0,-1 0 0,0 0 15,0-22-15,-21 22 0,0 0 16,0-21-16,0 21 0,0-22 0,0 22 16,0-21-16,0-1 0,0 22 0,0-21 15,0 21-15,0 0 0,0-1 16,0 1-16,0 0 0,0 0 0,-21 42 31,21 0-15,0 0-16,0 22 0,0-1 0,-21 0 15,21 1-15,0 20 0,0-20 0,0 20 16,0-21-16,0 22 0,0-1 16,0 1-16,-21 21 0,21-22 0,-22 170 15,22-170 1,0 22-16,0-21 0,0 20 0,0-20 16,0 20-16,-21 1 0,21-21 0,-21 20 15,21-20-15,0 20 0,0-20 0,0-1 16,-21 1-16,21-1 0,0-20 15,0 20-15,0-20 0,0-1 0,0 0 16,0-21-16,0 1 0,0-1 16,21 0-16,-21 0 0,21-21 0,0 0 15,1 0-15,-1 0 16,0-21-16,0 0 0,0 0 0,22-22 16,-22 22-16,0-21 0,21-1 0,-21 1 15,1 0-15,-1-1 0,0-20 16,0 21-16,-21-22 0,0 1 0,0-1 15,0 22-15,0-22 0,0 1 0,-21-1 16,0 22-16,0 0 0,-1-1 0,1 1 16,0 0-16,0 20 0,0 1 15,0-21-15,-22 42 0,22-21 0,21 0 16,-21 21-16,0 0 0,0-22 16,-1 22-16,22-21 31,0 0-16,22 0 1,-1 0-16,0 21 0,0-21 16,0-1-16,22 1 0,-1-21 0,0 21 15,1-22-15,-1 22 0,0-21 16,1 0-16,-1-1 0,0 22 0,-21-21 16,22-1-16,-22 22 0,0-21 15,21-22 1,-42 43-16,0 0 0,0 0 0,0 0 31,-21 21-15,21 21-16,-21 0 15,0-21-15,21 21 0,0 22 0,0-22 16,-21 0-16,21 21 0,0-21 16,0 22-16,0-1 0,0-21 0,0 22 15,0-1-15,0-21 0,21 21 0,-21-20 16,21-1-16,0 0 0,0 0 15,1 0-15,-1 0 0,0 1 0,0-22 16,0 0-16,0 0 0,1 0 16,-1 0-16,0 0 0,0 0 0,0-22 15,0 1-15,1 21 0,-1-21 16,0 0-16,0 0 0,0-22 0,0 22 16,-21-21-16,0 0 0,0 20 0,0-20 15,0 0-15,0-1 0,0 22 16,0-21-16,0 21 0,-21-22 0,-21 1 15,21 21-15,0 0 0,-1 0 16,1 21-16,0-22 0,0 22 16,-21 0-16,20 0 0,1 0 0,0 0 15,0 0-15,0 0 0,0 0 0,-1 22 16,1-1-16,0 0 16,0 0-16,0 0 0,21 0 0,0 1 15,0-1-15,0 21 0,0-21 0,0 0 16,0 22-16,0-22 0,0 0 15,0 21-15,21-20 0,0-1 0,0 0 16,0 0-16,1 0 0,-1-21 0,0 21 16,21-21-16,-21 0 0,22 0 15,-22 0-15,0 0 0,21 0 0,-20-21 16,20 0-16,-21 21 0,21-21 0,-20-21 16,20 20-16,0 1 0,-21-21 15,22 21-15,-1-22 0,-21 1 0,22 21 16,-22-21-16,0 20 0,0 1 0,0 0 15,-21 0-15,21 0 0,-21 0 16,-21 21 15,0 21-31,0-21 16,21 21-16,0 0 16,0 0-1,21-21 1,0 0-16,0 0 15,1 0-15,-1 0 0,0 0 16,0 0-16,0 0 0,0 0 16,1 0-16,-1-21 0,0 21 15,0-21-15,-21 0 16,21 21-16,0 0 0,-21 21 47,0 0-47,0 0 15,-21 0-15,21 1 0,0 20 0,0-21 16,0 0-16,0 22 0,0-22 16,0 0-16,0 21 0,0-21 0,0 1 15,0-1-15,0 0 0,0 0 0,0 0 16,0 0 0,21-21-1,1 0 1,-1 0-16,0-21 15,0 0-15,0 0 0,0 0 16,1 0-16,-1-1 0,21 1 0</inkml:trace>
  <inkml:trace contextRef="#ctx0" brushRef="#br0" timeOffset="33576.62">7937 7938 0,'0'0'0,"22"0"31,-1 0-15,-21-22-16,21 22 0,-21-21 15,21 21-15,0-21 0,-21 0 0,21 0 16,1 0-16,-22-1 0,21-20 15,0 21-15,0-21 0,-21-1 0,21 1 16,0 0-16,1-1 0,-1-20 0,0 20 16,0-20-16,-21 21 0,0-22 0,0 22 15,0-1-15,0 22 0,0 0 16,0-21-16,0 21 16,0-1-16,-21 22 15,0 0-15,0 0 16,21 22-16,-22-1 0,1 0 0,0 0 15,0 0-15,0 22 0,21-1 0,-21 0 16,-1 1-16,1-1 0,21 0 16,0 22-16,-21-22 0,21 0 0,-21 22 15,21-22-15,0 1 0,0-1 0,0 0 16,0 1-16,0-1 0,0 21 16,21-20-16,0-22 0,-21 0 15,21 0-15,1 0 0,-1 1 16,0-1-16,0-21 0,0 0 0,0 0 15,1 0-15,-1 0 0,0 0 0,0 0 16,0 0-16,0-21 0,1-1 16,-1 1-16,21 0 0,-21 0 0,0-21 15,1 20-15,-1-20 0,0 21 0,0-21 16,0-1-16,0 22 0,1-21 16,-1 21-16,-21-22 0,0 22 0,21 0 15,-21 0-15,21 21 0,-21-21 16,0 42-1,0 0 1,0 0-16,-21 0 0,21 0 16,-21 1-16,21-1 0,0 0 0,-21 21 15,21-21-15,0 1 0,0-1 16,0 0-16,0 0 0,0 0 0,0 0 16,0 1-16,0-1 0,0 0 15,21-21-15,0 0 0,0 0 0,0 0 16,0 0-16,1 0 0,-1 0 15,0 0-15,21 0 0,-21-21 0,1 0 16,20-1-16,-21 22 0,0-21 0,22 0 16,-22-21-16,-21 21 0,21-1 15,0 1-15,-21-21 0,21 21 16,-21-22-16,0 22 0,0 0 0,0 0 16,0 0-16,0-22 0,-21 43 0,0-21 15,-21 0-15,20 0 0,1 21 16,-21 0-16,21 0 0,-22 0 0,22 0 15,-21 0-15,21 0 0,-22 21 0,22-21 16,0 21-16,0 0 0,0 1 16,0-1-16,-1 0 0,22 21 0,-21-21 15,21 1-15,0-1 0,0 21 0,0-21 16,0 0-16,0 1 0,0-1 0,21 0 16,1 0-16,-1 0 15,0 0-15,0-21 0,21 22 0,-20-22 16,-1 0-16,21 0 0,0 0 0,-20 0 15,20 0-15,0 0 0,1-22 0,-22 1 16,21 21-16,-21-21 0,22 0 16,-22 0-16,21 0 0,0-22 15,1 1-15,-22 21 0,0 0 0,0-22 16,-21 22-16,21 0 0,1-21 0,-22 20 16,21 22-16,-21-21 0,0 0 15,0 42 16,0 0-31,0 1 0,-21-1 16,-1 0-16,1 21 0,21-21 16,0 1-16,-21 20 0,0-21 0,21 0 15,0 22-15,0-22 0,0 0 0,0 0 16,0 0-16,0 0 0,0 1 0,0-1 16,0 0-16,21-21 15,0 21-15,0-21 0,1 0 0,-1 0 16,0 0-16,21 0 0,-21-21 0,1 0 15,20 21-15,-21-21 0,21-1 16,-20 22-16,20-21 0,-21 0 0,0 0 16,22-21-16,-22 20 0,-21 1 15,21-21-15,-21 21 0,0-22 0,0 22 16,0-21-16,0 21 0,0-22 0,-21 22 16,0 0-16,-1 0 0,1 0 0,-21 21 15,21 0-15,0 0 0,-22 0 16,22 0-16,0 0 0,-21 0 0,20 0 15,1 21-15,0 0 0,0 0 0,0 0 16,0 1-16,21-1 0,-22 0 16,22 0-16,-21 0 0,0 0 15,21 1-15,0-1 0,0 0 16,21-21 0,0 0-16,1 0 0,-1 0 0,0 0 15,0 0-15,0-21 16</inkml:trace>
  <inkml:trace contextRef="#ctx0" brushRef="#br0" timeOffset="34030.51">10245 7387 0,'21'0'0,"-42"0"0,42-21 16,-21 0-16,0 0 0,0 0 15,0 42 17,0 0-17,0 0-15,0 0 0,0 0 16,0 22-16,0-22 0,0 21 0,-21-21 16,21 22-16,-22-1 0,22 0 0,0 1 15,-21-1-15,0 22 0,0-22 0,0 21 16,0 1-16,21-1 0,-22 1 0,1 21 15,0-22-15,21 1 0,0 20 16,0-20-16,0 20 0,0-20 16,0 21-16,0-22 0,0 22 0,0-22 15,0 1-15,0-1 0,0 1 0,0-22 16,21 22-16,-21-22 0,0 0 0,0 1 16,0-1-16,0-21 0,0 0 0,0 0 15,0 1-15,0-1 0,-21-21 16,0 0-1,21-21-15,0-1 16,0 1-16,0 0 0,0 0 16,0 0-16,0 0 0,0-22 0,0 22 15,21-21-15,-21 21 0,0-22 0,0 1 16</inkml:trace>
  <inkml:trace contextRef="#ctx0" brushRef="#br0" timeOffset="34442.92">10223 7514 0,'0'-21'0,"0"42"0,0-63 16,0 0-16,0 20 0,0 1 0,0 0 15,0 0-15,0 0 0,0 0 16,0-1-16,22 1 0,-1 21 15,0 0-15,0-21 0,0 21 16,0 0-16,1 0 0,-1 0 0,0 0 16,21 0-16,-21 21 0,1 0 15,20 1-15,-21-1 0,0 0 0,0 0 16,1 21-16,-22-20 0,0 20 0,0-21 16,0 21-16,0 1 0,-22-22 0,1 21 15,-21-21-15,21 22 0,-22-22 16,1 0-16,0 0 0,21 0 0,-22 1 15,22-1-15,0 0 0,-21 0 0,20-21 16,22 21-16,-21-21 0,0 0 16,21 21-16,0-42 47,0 0-47,0 0 15,21 0-15,0 0 0</inkml:trace>
  <inkml:trace contextRef="#ctx0" brushRef="#br0" timeOffset="38537.14">18521 4509 0,'0'21'31,"0"-42"63,0-1-78,-21 22-1,-1 0 1,1 0-16,0 0 16,0 0-16,0 0 31,0 0-31,-1 0 0,1 0 15,0 0-15,0 0 0,0 0 16,0 0-16,-1 0 16,1 0-1,0 0 17,42 0 14,0 0-46,1 0 0,20 0 16,-21 0-16,21 0 0,1 0 16,-1 0-16,0 0 0,1 0 0,20 0 15,-20 0-15,20 0 0,1 0 0,-1 0 16,-21 0-16,22 0 0,-1 0 16,1 0-16,21 0 0,-22 0 15,1 0-15,-1 22 0,1-22 0,-1 0 16,1 0-16,-22 0 0,21 0 0,-20 0 15,-1 0-15,0 0 0,-20 0 16,20 0-16,-21 0 0,0-22 16,-21 1-16,0 0 15,0 0 1,-21 0-16,0 0 16,0 21-16,-22-22 0,22 22 0,0-21 15,-21 21-15,21 0 0,-22 0 16,1-21-16,21 21 0,-22 0 15,22 0-15,-21 0 0,21 0 0,0 0 16,-1 0-16,1 0 0,0 0 16,42 0 15,0 21-31,1-21 0,20 0 16,-21 0-16,21 0 0,-20 0 15,20 0-15,-21 21 0,21-21 0,-20 0 16,-1 0-16,21 0 0,-21 0 0,0 22 15,-21-1 1,0 0-16,0 0 16,0 0-16,-21 0 0,0 1 15,0-1-15,-21 0 0,20 0 0,-20 0 16,21 0-16,-21 1 0,20 20 16,-20-21-16,21 0 0,0 0 0,0 22 15,-22-22-15,22 0 0,0-21 0,21 21 16,-21 0-16,21 1 0,-21-22 15,21 21-15,-22-21 0,44-21 32,-1-1-17,0 1-15,0 0 0,0 0 16,0 0-16</inkml:trace>
  <inkml:trace contextRef="#ctx0" brushRef="#br0" timeOffset="38744.35">20510 3514 0,'0'0'15,"22"-43"1,-1 22-16</inkml:trace>
  <inkml:trace contextRef="#ctx0" brushRef="#br0" timeOffset="39146.76">20680 3302 0,'0'0'0,"0"-21"0,21 0 0,0 0 16,-21-1-16,0 1 16,0 0-1,0 42 1,0 0-16,0 1 16,-21 41-16,21 1 15,-21-43-15,21 0 0,0 0 16,0 21-16,-21-20 0,21-1 15,0 0-15,0 0 0,0 0 16,21-21 15,0 0-31,0-21 0</inkml:trace>
  <inkml:trace contextRef="#ctx0" brushRef="#br0" timeOffset="39315.23">20891 3281 0,'0'0'0,"0"-21"0,22 21 15,-22 21 17,-22 0-32,22 0 0,-21-21 0,0 21 15,21 1-15,0-1 0,0 0 0,0 0 16,0 0-16,0 0 16,0 1-16,21-22 0,0 0 15,1 21-15</inkml:trace>
  <inkml:trace contextRef="#ctx0" brushRef="#br0" timeOffset="41185.61">21442 3704 0,'-21'0'16,"-1"0"-1,1 21 1,0 1 0,21-1-16,0 21 0,0-21 0,0 0 0,-21 22 15,21-1-15,-21 0 16,0 1-16,-1-1 0,22 0 0,-21 1 15,21-22-15,-21 21 0,0 1 0,21-22 16,0 0-16,0 21 0,-21-42 16,21 21-16,0 1 0,21-22 31,0-22-31,0 1 16,0 0-16,-21 0 0,22 0 15,-1-22-15,0 22 0,0-21 0,0 0 16,0 20-16,1-20 0,-1 21 0,0 0 15,0 0-15,0-1 16,-21 1-16,0 42 16,0 1-16,0-1 15,0 0-15,0 0 0,0 0 0,0 0 16,0 1-16,0-1 0,0 0 16,21 0-16,-21 0 0,22-21 0,-22 21 15,21 1-15,0-22 0,0 0 16,0 0-16,0 0 0,1 0 15,-1 0-15,21 0 0,-21-22 0,0 1 16,1 21-16,-1-21 0,21 0 0,-21 0 16,0-22-16,1 22 0,-1-21 0,0 21 15,0-22-15,-21 1 16,21 0-16,-21 21 0,21-22 0,-21 22 16,0 0-16,0 0 0,0 0 0,0 42 46,-21 0-46,0 0 0,21 21 0,0-20 16,-21 20-16,0-21 0,21 21 16,0 1-16,-21-1 0,21-21 0,0 22 15,0-22-15,0 21 0,0-21 0,21 0 16,0 1-16,-21-1 0,21-21 0,0 0 16,0 0-16,1 0 15,-1 0-15,21 0 0,-21 0 0,22 0 16,-22-21-16,0-1 0,21 1 0,1-21 15,-22 21-15,21-22 0,-21 1 16,22 0-16,-22-1 0,21 1 0,-21-21 16,22-1-16,-22 22 0,0-22 0,21 1 15,-21 20-15,1-20 0,-1 21 16,-21-22-16,0 22 0,0 21 0,0-22 16,0 22-16,-21 0 0,-1 21 15,1 0-15,0 0 16,0 21-16,-21 0 0,20 22 0,1-1 15,0 0-15,0 22 0,0-22 0,0 22 16,-1-1-16,1-21 0,21 22 16,0-1-16,-21-20 0,0 20 0,21-20 15,0 20-15,0-21 0,-21 1 0,21-22 16,-21 21-16,21-21 0,0 1 0,-22-1 16,22 0-1,0-42 1,22 0-16,-1-1 0,0 1 15,-21 0-15,21 0 0,0 0 16,-21-22-16,21 22 0,1 0 0,-1 0 16,-21 0-16,0 0 0,21 21 15,0 0-15,-21 21 16,0 0 0,0 0-16,21 21 0,-21-20 15,0-1-15,0 0 0,21 0 0,1 0 16,-1 0-16,0 1 0,0-1 15,0 0-15,0 0 0,22 0 0,-22-21 16,21 0-16,1 0 0,-1 0 0,0 0 16,1 0-16,-22 0 0,21 0 0,0-21 15,1 21-15,-22-21 0,21 0 16,-21 0-16,1-1 0,-1 1 0,0 0 16,0-21-16,0-1 0,0 22 15,-21-21-15,0 0 0,22 20 16,-22-20-16,0 21 0,0 0 0,0 0 15,-22 21 1,1 0-16,0 0 0,0 21 16,0 0-16,0 0 0,21 21 15,0-20-15,0 20 0,-22-21 0,22 0 16,0 22-16,0-22 0,0 0 0,0 0 16,0 0-16,22 0 0,-1 1 15,0-22-15,0 0 0,0 21 0,0-21 16,1 0-16,20 0 0,-21 0 0,21 0 15,-20-21-15,20-1 0,-21 22 16,21-21-16,-20 0 0,-1 0 16,21 0-16,-21 0 0,0-1 0,1-20 15,-22 21-15,21 0 0,0-22 0,-21 22 16,0 0-16,0 0 0,0 0 16,0 0-16,0 42 15,0 0 1,0 21-16,-21-21 0,21 1 15,-21-1-15,-1 21 0,22-21 16,0 0-16,-21 22 0,0-22 0,21 0 16,-21 0-16,21 0 0,0 1 0,-21-1 15,21 0-15,0-42 47,0 0-47,0-1 16,0 1-16,0-21 15,21 21-15,0 0 0,0-22 0,0 1 16,1 21-16,-1-22 0,0 1 0,21 21 16,-21-21-16,22 20 0,-1 1 0,-21 0 15,22 21-15,-1 0 0,-21 0 16,21 0-16,-20 0 0,20 21 0,-21 0 16,0 1-16,22 20 0,-43-21 15,21 21-15,-21-20 0,0 20 16,0-21-16,0 21 0,0-20 0,0 20 15,0-21-15,0 0 0,0 0 0,-21 1 16,21-1-16,0 0 0,-22-21 16,1 0-16,21 21 15,0-42 1,0 0-16</inkml:trace>
  <inkml:trace contextRef="#ctx0" brushRef="#br0" timeOffset="42979.96">25125 3747 0,'0'0'0,"0"-22"0,0 1 16,0 0-16,0 0 15,0 0-15,0 42 47,0 0-47,0 0 16,0 22-16,0-22 0,0 21 0,0-21 16,0 22-16,0-22 0,0 21 0,-21-21 15,21 22-15,-22-22 0,22 21 16,-21-21-16,21 0 0,0 1 0,-21-1 15,21 0-15,21-21 32,0-21-32,-21 0 15,22-1-15,-1 1 0,0 0 0,0 0 16,0 0-16,-21 0 0,21-1 0,1-20 16,-1 21-16,0 21 0,-21-21 15,21 0-15,-21-1 0,21 22 0,0 0 16,1 0-1,-22 22-15,0-1 16,0 0-16,0 0 0,0 0 16,0 0-16,21 1 0,-21-1 15,0 0-15,21 0 0,-21 0 0,0 0 16,0 1-16,21-22 0,0 21 16,0-21-16,1 0 0,-1 0 15,0 0-15,21 0 0,-21 0 0,22 0 16,-22 0-16,21-21 0,-21-1 15,22 22-15,-22-21 0,0 0 0,0-21 16,0 21-16,1-1 0,-1-20 0,0 21 16,0 0-16,0-22 0,-21 22 0,0-21 15,21 21-15,-21 0 0,22-1 16,-22 1-16,0 0 0,0 0 16,0 42 15,0 0-31,-22 0 0,22 1 0,-21-1 15,21 0-15,0 21 0,0-21 0,-21 22 16,21-22-16,0 21 0,0-21 16,0 22-16,0-22 0,0 0 0,0 21 15,0-20-15,0-1 0,21 0 0,-21 0 16,21-21-16,1 21 0,-1-21 0,0 0 16,0 0-16,0 0 0,22 0 15,-22 0-15,0 0 0,21 0 0,-21-21 16,1 0-16,-1 21 0,0-21 0,0-22 15,0 22-15,0 0 16,-21-21-16,22 21 0,-1-22 0,0 1 16,-21 21-16,21-22 0,-21 22 0,21-21 15,-21 21-15,21 0 0,-21-1 0,0 1 16,0 42 15,-21 1-31,0-1 0,0 0 16,21 0-16,-21 0 0,21 22 15,-21-22-15,-1 21 0,22-21 0,0 22 16,0-22-16,0 0 0,0 21 0,-21-21 16,21 1-16,0-1 0,0 0 15,0 0-15,21 0 16,1-21-16,-1 0 0,0 0 16,0 0-16,0 0 0,22 0 0,-22-21 15,0 0-15,21 21 0,-21-21 16,1 0-16,-1-1 0,0 1 0,-21-21 15,21 21-15,0 0 0,-21-22 0,0 22 16,0 0-16,0 0 0,0 0 16,0-1-16,0 1 0,0 0 31,21 21-15,1 0-1,-1 0-15,0 0 16,0 21-16,-21 0 15,0 1-15,0-1 16,0 0-16,0 0 0,0 0 16,0 0-16,0 1 0,0-1 15,0 0-15,0 0 0,0 0 16,21 0-16,0 1 0,1-1 16,-1 0-16,0 0 15,0-21-15,0 0 0,0 0 16,1 0-16,20 0 0,-21 0 15,0 0-15,0 0 0,1 0 0,-1 0 16,0 0-16,0-21 0,0 21 0,0-21 16,1 0-16,-1-1 0,0 1 15,0 0-15,0 0 0,0-21 0,1 20 16,-1-20-16,0 21 0,0-21 0,-21 20 16,0-20-16,0 21 0,0 0 15,0 0-15,0-1 0,-21 22 16,0 0-16,0 0 15,-1 22-15,1-1 0,0 0 16,0 0-16,0 21 0,21-20 16,0 20-16,-21-21 0,21 21 0,0-20 15,0 20-15,0-21 0,0 21 16,0-20-16,0-1 0,21 0 0,0 0 16,0 0-16,0 0 0,0-21 0,-21 22 15,22-22-15,-1 0 0,0 0 0,0 0 16,0 0-16,0 0 15,1 0-15,-1-22 0</inkml:trace>
  <inkml:trace contextRef="#ctx0" brushRef="#br0" timeOffset="44067.53">28829 3810 0,'0'-21'16,"0"42"-16,0-63 0,0 21 15,0-1-15,0 1 0,0 42 47,0 1-31,0-1-16,-21 0 0,0 21 16,21-21-16,-22 22 0,1-1 0,0-21 15,21 22-15,-21-1 0,0-21 0,0 21 16,21-20-16,0 20 0,-22-21 15,22 0-15,-21-21 0,21 21 0,0 1 16,0-44 31,21 1-47,1 0 0,-22 0 16,21 0-16,0-22 0,0 22 0,0 0 15,-21-21-15,21 21 0,1-1 16,-22 1-16,0 0 15,21 21-15,-21 21 16,0 0 0,0 1-16,0-1 0,0 0 15,0 0-15,0 0 0,0 0 16,0 1-16,0-1 16,21-21-1,0 0 1,0 0-16,0 0 0,1 0 15,-1 0-15,21 0 0,-21-21 16,0 21-16,1-22 0,20 1 0,-21 0 16,0 0-16,0 0 0,22-22 15,-22 22-15,0 0 0,0-21 0,0 21 16,-21-1-16,22 1 0,-22 0 16,0 42 15,-22 0-16,22 1-15,0 20 0,-21-21 16,21 0-16,-21 0 0,21 1 16,-21 20-16,21-21 0,0 0 0,0 0 15,0 1-15,0-1 0,0 0 0,0 0 16,0 0-16,21 0 16,0-21-16,0 0 15,1 0-15,-1 0 0,0 0 0,21 0 16,-21 0-16,22 0 0,-22-21 15,21 0-15,-21 0 0,22 0 0,-22 0 16,21-1-16,-21-20 0,1 0 0,20 21 16,-21-22-16,0 1 15,0 0-15,-21 20 0,0-20 0,0 21 16,0 0-16,0 0 0,-21 21 16,0 21-1,0-21-15,0 42 0,0-21 0,-1 0 16,1 22-16,0-1 0,0 0 0,21-20 15,-21 20-15,21 0 0,0-21 16,0 22-16,0-22 0,21 0 0,0 0 16,0 0-16,22 1 0,-22-22 0,21 21 15,0-21-15,1 0 0,-1 0 16,22 0-16,-22 0 0,0 0 0,1 0 16,-22 0-16,0-21 0,21-1 15,-42 1-15,0 0 0</inkml:trace>
  <inkml:trace contextRef="#ctx0" brushRef="#br0" timeOffset="46409.6">18859 5821 0,'0'0'0,"0"-21"0,22 21 15,-22-21-15,0-1 0,21 1 0,-21 0 0,0 0 16,0 0 0,0 42-1,0 0-15,-21 0 16,-1 0-16,22 22 0,-21-1 0,21 0 16,0 1-16,-21-1 0,0 0 15,21 1-15,-21-1 0,21 0 0,-21-20 16,21 20-16,-22-21 0,22 0 0,0 0 15,0 1-15,0-1 0,0 0 0,22-42 47,-1 0-47,0 21 0,-21-22 0,21 1 16,0 0-16,0-21 0,1 21 16,-1-1-16,0 1 0,0-21 15,0 21-15,0 0 0,-21-1 0,22 1 16,-1 21-16,-21 21 15,0 1 1,0-1-16,21 0 0,-21 0 16,21 0-16,-21 0 0,0 1 0,21-1 15,0 0-15,-21 0 0,22-21 16,-1 21-16,0-21 0,0 0 16,0 0-16,0 0 15,1 0-15,20 0 0,-21 0 0,0 0 16,0 0-16,1-21 0,-1 0 0,0 0 15,-21 0-15,21-1 0,0 1 0,-21 0 16,0 0-16,0-21 0,21 20 16,-21-20-16,22 0 0,-22 21 0,21-22 15,-21 1-15,0 21 0,0 0 0,0-1 16,0 1-16,0 0 0,21 21 16,-21 21-1,0 0-15,0 22 0,0-22 0,0 21 16,0-21-16,0 22 0,0-1 0,0 0 15,0-20-15,21 20 0,-21-21 16,0 21-16,21-20 0,0-1 16,1 0-16,-1 0 0,0 0 0,21 0 15,-21 1-15,22-22 0,-1 0 0,0 0 16,1 0-16,-1 0 0,0 0 0,1 0 16,20 0-16,-20 0 0,-1-22 15,21 1-15,1 0 0,-22 21 0,1-21 16,-1-21-16,-21 20 0,21 1 0,-20 0 15,-1-21-15,-21 21 0,0-22 0,0 1 16,0 0-16,0 20 16,0-20-16,-21 21 0,-1 0 0,1 0 15,-21-1-15,21 22 0,0 0 0,-22 0 16,1 22-16,0-1 0,20 0 16,-20 0-16,21 21 0,-21-20 0,20 20 15,1 0-15,0-21 0,0 22 0,21-22 16,0 21-16,0-21 0,0 1 0,0-1 15,0 0-15,0 0 0,0 0 16,21-21-16,0 21 0,0-21 16,22 0-16,-22 0 0,0 0 0,21 0 15,-20 0-15,41-42 16,-42 42-16,0-21 0,1 0 0,-1 0 0,0-1 16,-21 1-16,21 0 15,-21 0-15,0-21 0,0 20 0,0 1 16,0-21-16,0 21 0,0 0 0,0-1 15,0 44 1,0-1 0,0 0-16,0 0 0,-21 0 0,21 22 15,0-22-15,-21 0 0,21 21 0,0-21 16,0 1-16,0-1 0,0 0 16,0 0-16,21 0 0,0 0 0,0 1 15,0-1-15,22-21 0,-22 0 0,21 0 16,-21 0-16,22 0 0,-1 0 0,0 0 15,-20 0-15,20-21 0,-21-1 16,21 1-16,-20 21 0,-1-21 16,21 0-16,-42-21 0,21 20 0,0 1 15,-21-21-15,22 21 0,-22-22 0,0 22 16,0 0-16,0 0 0,0 0 0,0 0 16,0 42-1,0 0-15,-22 0 16,22 0-16,0 0 0,0 1 0,-21 20 15,21-21-15,-21 0 0,21 0 16,-21 1-16,21-1 0,0 0 16,0 0-16,-21 0 0,21 0 15,0-42 17,21 21-17,0-21-15,-21 0 0,21 0 0,0 0 16,1-1-16,-1 1 0,-21 0 0,42 0 15,-21-21-15,0 20 0,1 1 0,20-21 16,-21 21-16,0 21 0,0-21 16,1 21-16,-1 0 0,0 0 0,-21 21 15,0 0-15,0 0 0,0 0 16,0 0-16,0 22 0,0-22 0,0 0 16,0 0-16,0 0 0,0 1 15,0-1-15,0 0 0,0 0 16,21 0-16,0-21 0,0 21 0,1-21 15,-1 0-15,0 0 0,21 0 16,-21 0-16,1 0 0,-1 0 16,21 0-16,-21 0 0,0-21 0,1 0 15,-1 0-15,0 0 0,0 0 0,0-1 16,64-147 0,-64 106-16,0 20 0,0-20 15,1-1-15,-22 1 0,21 20 16,0-20-16,-21 21 0,0-1 0,0 22 15,0-21-15,0 21 0,0-1 16,0 44 0,-21-1-16,0 0 0,-1 21 15,1 1-15,21-1 0,-21 21 0,0-20 16,0 20-16,21 1 0,0-1 16,0-20-16,0 20 0,0-21 0,0 1 15,0-1-15,0 0 0,21-20 0,0-1 16,-21 21-16,21-21 0,0 0 0,1 1 15,-1-22-15,0 0 16,0 0-16,0 0 0,0 0 16,1-22-16,-1 1 0,0 0 15,-21 0-15,0-21 16,0 20-16</inkml:trace>
  <inkml:trace contextRef="#ctx0" brushRef="#br0" timeOffset="46596.01">21653 5863 0,'0'0'0,"22"0"31,-1 0-31,0 0 16,21 0-16,-21 0 16,1 0-16,-1 0 0,21 0 0,-21-21 15,0 21-15,1 0 0,-1 0 0,0-21 16,21-21-1,-21 42-15</inkml:trace>
  <inkml:trace contextRef="#ctx0" brushRef="#br0" timeOffset="47383.46">23326 6011 0,'-22'0'16,"1"0"-16,21-21 15,0 0-15,0 0 16,21 0-16,-21-22 0,22 22 0,-1 0 16,0-21-16,0-1 0,0 1 0,0 0 15,1-1-15,-1-20 0,0 21 16,0-1-16,-21-20 0,0 20 0,21-20 15,-21 21-15,0-1 0,21 1 0,-21 21 16,0 0-16,0-1 0,0 1 16,-21 21-1,0 21-15,0 1 0,21-1 16,-21 21-16,0 0 0,-1 1 0,22-1 16,-21 0-16,21 22 0,-21-22 15,0 22-15,21-1 0,0 1 0,0-1 16,0-20-16,0 20 0,0-21 0,0 1 15,0-1-15,0-21 0,0 22 16,21-22-16,0 0 0,0 0 0,1 0 16,-1-21-16,21 0 0,-21 0 0,22 0 15,-22 0-15,21 0 0,-21 0 0,22-21 16,-1 0-16,-21 0 0,21 0 16,-20-1-16,-1 1 0,63-127 15,-62 106 1,-1-1-16,-21 1 0,0 21 0,0 0 15,21 0-15,-21-1 0,0 44 16,-21-1 0,0 0-16,-1 0 0,22 21 0,0-20 15,-21 20-15,21-21 0,0 0 16,0 22-16,0-22 0,0 0 0,0 0 16,0 0-16,21-21 0,-21 21 0,22-21 15,20 22-15,-21-22 0,0 0 0,22 0 16,-22 0-16,21 0 15,-21-22-15,22 1 0,-22 0 0,0 0 16,0 0-16,0 0 0,0-22 0,-21 22 16,0-21-16,0-1 0,22 22 15,-22-21-15,0 21 0,0 0 0,0-1 16,-22 22-16,1 0 0,0 0 0,-21 0 16,21 0-16,-22 0 0,22 0 15,-21 22-15,21-22 0,-1 21 0,-20 0 16,21-21-16,0 21 0,0-21 15,-1 0 1,1 0 0,0-21-16</inkml:trace>
  <inkml:trace contextRef="#ctx0" brushRef="#br0" timeOffset="47562.93">23093 5440 0,'0'0'0,"-21"0"0,-1 0 15,44 0 1,-1 0 0,0 0-16,21 0 0,-21 0 0,22 0 15,-1 0-15,22 0 0,-22-21 0,0 21 16,1 0-16,-1 0 0,0-21 16,1 21-16,-1-22 0,-21 22 15,0-21-15</inkml:trace>
  <inkml:trace contextRef="#ctx0" brushRef="#br0" timeOffset="48125.2">25696 5080 0,'0'0'0,"0"-21"0,0-21 0,0 20 0,0-20 15,0 21-15,0-21 16,0 20-16,0 1 0,0 0 0,0 63 31,0-20-31,0 20 16,-21 21-16,21-20 0,-21 20 0,21 1 15,-21 20-15,21-20 0,0 21 0,-21-1 16,-1 1-16,22 0 0,-21-1 0,0 1 16,21 0-16,-21-1 0,0 1 15,21 0-15,0-22 0,-21 22 0,-1-1 16,22-20-16,-21-1 0,21 1 0,0-1 16,0-20-16,0-1 0,-21 0 0,21-20 15,0-1-15,0 21 0,0-21 16,-21-42-1,21-21 1,0-43-16,0 43 16</inkml:trace>
  <inkml:trace contextRef="#ctx0" brushRef="#br0" timeOffset="48430.57">25506 5482 0,'21'-42'0,"-42"84"0,42-105 0,0 42 15,0-1-15,-21 1 0,21 0 16,1 0-16,-1 0 0,0 0 16,21 21-16,-21-22 0,22 22 0,-1-21 15,0 21-15,1 0 0,20 0 16,-20 0-16,-1 21 0,-21 1 0,21-1 16,-20 21-16,-22-21 0,0 0 0,0 22 15,0-22-15,-22 0 0,1 21 0,-21-20 16,21-1-16,-22 0 0,1 0 15,0 0-15,-1 0 0,1 1 0,21-1 16,-85 0 0,106 0-16,0 0 31,21-21-31,0 0 0,1 0 16,-1 0-16,0 0 0,0 0 0</inkml:trace>
  <inkml:trace contextRef="#ctx0" brushRef="#br0" timeOffset="50826.71">26331 5779 0,'0'0'16,"21"0"-16,1-22 16,-1 1-16,0 21 0,0-21 0,0 0 15,0-21-15,1 20 0,-1 1 16,0-21-16,0 21 0,0-22 0,0 22 15,1-21-15,-1 0 0,0 20 0,-21-20 16,0 21-16,0 0 0,21 0 16,-21-1-16,0 1 0,-21 21 15,0 21-15,0-21 16,-1 22-16,1 20 0,21-21 16,-21 0-16,0 22 0,0-22 0,0 21 15,21 0-15,0-20 0,-22 20 16,22 0-16,0-21 0,0 22 0,0-22 15,0 21-15,0-21 0,0 1 16,22-1-16,-1-21 0,0 21 0,0-21 16,0 0-16,0 0 0,22 0 0,-1 0 15,-21 0-15,22 0 0,-1-21 16,0 0-16,1-1 0,-1 1 0,-21 0 16,21 0-16,-20-21 0,-1-1 0,0 22 15,0-21-15,0-1 0,-21 22 0,21-21 16,-21 21-16,0 0 0,0-1 15,0 1-15,0 0 0,0 42 47,0 0-47,0 1 0,0-1 16,0 0-16,0 0 0,0 0 0,0 22 16,22-22-16,-1 0 0,0 0 0,-21 21 15,21-20-15,0-1 0,0 0 16,-21 0-16,22-21 0,-1 21 0,0-21 15,21 0-15,-21 0 0,1 0 0,20 0 16,-21 0-16,21 0 0,-20 0 16,20 0-16,0-21 0,-21 0 0,1 0 15,20 0-15,-21-1 0,0 1 0,0-21 16,22 0-16,-22-1 0,0 1 16,0 0-16,0-1 0,1 1 15,-1-22-15,0 1 0,-21 21 0,0-22 16,0 22-16,21-1 0,-21 1 15,0 21-15,0 0 0,0 0 0,0-1 16,-21 22-16,0 22 16,21-1-16,-21 0 0,-1 0 15,1 21-15,-21 22 0,21-22 0,0 22 16,-1-1-16,1-20 0,0 41 0,-21-20 16,21-1-16,-1 22 0,1 0 0,21-22 15,-21 22-15,0-1 16,0 1-16,21-21 0,0 20 0,-21 1 15,-1-22-15,1 22 0,21 0 0,-21-22 16,0 1-16,21-1 0,-21 1 0,0-1 16,-1-20-16,22 20 0,-21-21 15,21 1-15,-21-1 0,21-21 0,-21 22 16,21-22-16,0 0 0,21-21 16,0 0-16,22 0 15,-22 0-15,0-21 0,21 0 0,1-1 16,-22 1-16,21-21 0,0 21 0,-20 0 15,20-22-15,-21 22 0,0-21 16,0-1-16,1 1 0,-1 0 16,-21-1-16,0-20 0,0-1 0,0 22 15,0-21-15,0-1 0,-21 1 0,-1 20 16,1-20-16,-21 20 0,21 1 0,0 0 16,-1 21-16,1-22 0,0 22 15,21 0-15,0-21 0,-21 20 0,21 1 16,0 0-16,0 0 0,21 0 15,0 21-15,0-21 0,1-1 16,20 1-16,-21 21 0,21-21 0,1 0 16,-1 0-16,0 0 0,1-22 0,20 22 15,-20 0-15,-1 0 0,-21 0 16,21-1-16,1 1 0,-22 0 16,0 21-16,-21-21 0,21 21 0,0-21 15,-42 21 32,21 21-47,-21 0 0,21 0 16,0 0-16,-21 1 0,21-1 15,-21 21-15,21-21 0,0 22 0,0-22 16,0 21-16,0-21 0,0 0 0,0 22 16,0-22-16,0 0 0,0 0 15,21 0-15,0-21 0,0 22 0,22-22 16,-22 0-16,0 0 0,21 0 15,-21 0-15,22 0 0,-1 0 0,-21-22 16,22 1-16,-22 21 0,21-21 16,-21 0-16,22 0 0,-22-22 0,0 22 15,-21-21-15,21 0 0,-21-1 0,0 1 16,0 0-16,0-1 0,0 22 16,0-21-16,-21 21 0,0-1 0,0 1 15,-1 0-15,1 0 0,0 21 16,-21 0-16,21 0 0,-1 0 0,-20 0 0,21 0 15,-21 21-15,20-21 0,1 21 16,0 0-16,-21 1 0,42 20 0,-21-21 16,21 0-16,-22 0 0,22 1 0,0 20 15,0-21-15,0 0 16,0 0-16,22 1 0,-1-22 0,0 21 16,21 0-16,1-21 0,-22 0 15,21 0-15,-21 0 0,22 0 16,-1 0-16,0 0 0,1-21 0,-1 21 15,0-21-15,22-1 0,-22 1 0,0 0 16,1 0-16,-22 0 0,21 0 16,-21-1-16,1 1 0,-22 0 0,0 0 15,21 0-15,-21 0 0,0-1 16,-21 22 0,-1 22-1,1-22-15,21 21 0,0 0 16,-21 0-16,21 0 0,-21 0 0,21 1 15,0-1-15,0 0 0,0 0 16,0 0-16,0 0 0,0 1 0,21-22 16,-21 21-16,21-21 0,0 0 0,1 0 15,-1 0-15,0 0 0,0 0 16,0 0-16,22 0 0,-22 0 0,21 0 16,-21-21-16,22-1 0,-22 1 0,21 0 15,-21 0-15,0 0 0,1 0 16,-1-1-16,0 1 0,0-21 15,0 21-15,-21 0 0,21-1 0,-21 1 16,0 0-16,0 42 31,-21 0-31,21 1 16,-21-1-16,0 0 0,21 0 16,0 0-16,-21 0 0,0 1 0,21-1 15,-22 0-15,22 0 0,-21 0 0,21 0 16,0 1-16,-21-22 15,21 21-15,0-42 32,0-1-32,21 1 15,-21 0-15,21 0 16,-21 0-16,22 0 0,-1-1 0,0 1 16,0-21-16,0 21 0,0 0 0,1-1 15,-1 1-15,0 0 0,0 21 16,-21-21-16,21 21 0,0 0 15,-21 21-15,0 0 16,0 64 0,0-64-1,0 0-15,-21 0 0,21 22 0,-21-22 16,0 0-16,21 0 0,0 0 16,0 1-16,0-44 46,0 1-30,0 0-16,0 0 0,21-21 16,0 20-16,-21 1 0,43-21 15,-22 21-15,0-22 0,21 22 0,-21-21 16,22 21-16,-22 0 0,21-1 16,-21 1-16,1 0 0,-1 21 0,0 0 15,0 21-15,-21 0 16,0 1-16,0-1 0,0 0 0,0 0 15,0 0-15,0 0 0,0 22 16,-21-22-16,21 0 0,-21 0 16,21 0-16,-21 1 0,-1-1 0,1 0 15,21 0-15,0 0 0,-21 0 16,0-21 0,0 0-1,0 0-15,-1 0 0</inkml:trace>
  <inkml:trace contextRef="#ctx0" brushRef="#br0" timeOffset="53083.35">19452 8361 0,'0'0'0,"-21"21"0,0 0 15,0-21-15,-1 0 16,1 0-16,21-21 16,0 0-1,0 0-15,0-22 0,21 22 0,1-21 16,20 0-16,-21-1 0,21-20 0,1-1 15,-1 1-15,0-1 0,22 1 0,-22-1 16,1 1-16,20-22 0,-21 22 16,1-1-16,-22 1 0,0 20 0,0 1 15,-21 21-15,0-22 0,-21 43 16,-21 0-16,-1 0 0,22 0 0,-21 22 16,0-1-16,-1 21 15,1 0-15,0-20 0,20 20 0,1 21 16,0-20-16,21-1 0,0 0 0,0 1 15,0-1-15,21 0 0,0 22 0,22-22 16,-22 1-16,0-1 0,0 0 16,0-21-16,1 22 0,-1-22 0,0 0 15,-21 21-15,0-20 0,0-1 16,-21-21-16,0 0 16,-1 0-16,-20 0 0,21 0 15,0 0-15,0-21 0,-1-1 16,1 1-16,0 0 0,0-21 0,0 21 15,0-22-15,21 22 0,0-21 0,-22 21 16,22-1-16,-21 1 0,21 0 0,0 0 16,-21 21-16,21 21 15,0 0-15,0 0 16,0 1-16,0-1 0,21 21 0,0-21 16,1 22-16,-1-22 0,63 106 15,-62-106-15,20 0 16,-21 0-16,21-21 0,-20 21 0,20-21 15,0 0-15,-21 0 0,22 0 16,-1 0-16,0-21 0,1 0 0,-1 21 16,0-21-16,1 0 0,20 0 0,-20-22 15,-1 22-15,0-21 0,1-1 0,-1 1 16,0 0-16,-21-1 0,1 1 16,-1 0-16,-21-1 0,0 1 15,0 21-15,0-21 0,0 20 0,-21-20 16,-1 42-16,-20-21 0,21 21 0,-21 0 15,-1 0-15,1 21 0,0 0 0,-1 0 16,1 1-16,0-1 0,20 21 16,-20-21-16,21 22 0,0-1 0,0 0 15,-1-21-15,22 22 0,0-1 0,0-21 16,0 22-16,0-22 0,0 0 0,0 0 16,22 0-16,-1-21 0,0 0 0,21 0 15,43 0 1,-43 0-16,-21-21 0,22 21 0,-1-21 15,-21 0-15,22 0 0,-1-1 16,-21-20-16,0 21 0,0 0 0,1-22 16,-22 22-16,0 0 0,0-21 0,0 21 15,0-1-15,0 1 0,0 0 16,0 42 0,0 0-16,0 1 15,0 20-15,0-21 0,21 64 31,0-64-31,-21 0 0,21 0 0,0 0 0,-21 1 16,21-1-16,1 0 0,-1-21 16,0 0-16,21 0 0,-21 0 0,1 0 0,20 0 15,-21 0-15,21-21 0,-20 21 16,-1-21-16,21-1 0,-21 1 16,0 0-16,-21 0 0,22 0 0,-22-22 15,21 22-15,-21-21 0,0 21 0,0 0 16,0-22-16,0 22 0,0-21 0,0 21 15,0-1-15,0 65 32,0-22-32,0 0 15,0 0-15,-21 22 0,21-1 0,-22-21 16,22 21-16,0-20 0,0 20 16,0-21-16,0 0 0,0 22 0,0-22 15,0 0-15,0 0 16,0-42 15,0 0-31,0 0 16,0-1-16,0 1 0,0-21 0,0 21 15,0-22-15,0 22 0,0-21 16,22 21-16,-22-22 0,21 1 0,0 21 16,-21-21-16,21 20 0,-21 1 0,21 21 15,0-21-15,1 21 0,-1 0 16,0 21-16,0 0 15,0 1-15,-21-1 16,21 21-16,1-21 0,-22 0 0,21 22 16,0-22-16,-21 0 0,21 21 0,0-20 15,-21-1-15,0 0 0,0 21 0,21-21 16,-21 1-16,0-1 0,22-21 0,-22 21 16,0-42 15,21 0-31,-21-1 15,21 1-15,-21-21 0,21 21 0,0-22 16,-21 22-16,21-21 0,1 21 16,-1-22-16,0 1 0,0 21 15,0-21-15,0 20 0,1 1 0,-1 0 16,-21 0-16,21 21 0,0 0 0,-21 21 16,21 0-16,0 22 15,-21-22-15,0 0 16,22 21-16,-22-21 0,0 22 0,0-22 15,0 0-15,0 21 0,0-20 0,21 20 16,-21-21-16,0 0 0,0 0 0,21 1 16,-21-1-16,0 0 0,0 0 31,0-42-15,0 0-1,21 0-15,-21-1 0,0 1 16,21 0-16,-21 0 0</inkml:trace>
  <inkml:trace contextRef="#ctx0" brushRef="#br0" timeOffset="53427.78">22077 7789 0,'21'0'16,"-42"0"-16,63 0 16,-21 0-16,0 0 15,1-21-15,-1 21 16,0-21-16,21 21 0,-21-21 0,22 21 15,-22-21-15,21 21 0,-21-21 16,1 21-16,-1-22 0,0 22 0,-21-21 16,0 0-16,0 0 15,-21 21-15,0 0 16,-22 0-16,22 0 0,0 0 0,-21 0 16,20 21-16,1 0 0,0 0 0,0 22 15,0-22-15,0 0 0,-1 21 0,22-20 16,-21 20-16,21-21 0,0 0 15,0 22-15,0-22 0,0 0 0,0 0 16,21 0-16,1 0 0,-1-21 0,21 22 16,-21-22-16,0 0 0,22 0 0,-22 0 15,21 0-15,-21 0 0,22 0 16,-22 0-16,0 0 0,0-22 16,-21 1-16,0 0 0</inkml:trace>
  <inkml:trace contextRef="#ctx0" brushRef="#br0" timeOffset="54195.68">24405 7049 0,'21'-22'0,"-42"44"0,42-65 0,-21 22 0,0 0 16,0 0-16,0 0 15,-21 21-15,0 0 16,0 0-16,0 0 0,-1 0 0,1 21 15,0 0-15,0 0 0,-21 0 0,20 22 16,1-1-16,0 0 0,0 22 16,0-1-16,0 1 0,-1-1 15,22 1-15,0-1 0,0 1 0,0-1 16,0 1-16,0-1 0,0-20 0,0-1 16,0 0-16,22 1 0,-1-1 15,21-21-15,0 21 0,1-42 16,-22 0-16,21 0 0,1 0 0,-1 0 15,0-21-15,1 0 0,20 0 0,-21 0 16,22 0-16,-22-22 0,22 1 16,-22 0-16,106-149 15,-127 128-15,1-1 16,-22 1-16,0-1 0,0-21 0,0 22 16,0-1-16,0 22 0,-22-21 15,1 20-15,-21 1 0,21 0 0,-22 20 16,-20 1-16,21 0 0,-1 21 0,1 0 15,0 0-15,-1 0 0,1 21 16,0 0-16,20 1 0,1-1 0,0 21 16,0 0-16,0 1 0,21-1 0,0 22 15,0-22-15,0 21 0,0-20 0,0-1 16,0 22-16,0-22 0,21-21 16,0 21-16,0 1 0,0-22 0,22 0 15,-22 0-15,21 0 0</inkml:trace>
  <inkml:trace contextRef="#ctx0" brushRef="#br0" timeOffset="54531.12">25252 7345 0,'0'0'0,"0"21"31,0 0-31,0 0 0,0 1 0,0 20 16,0 0-16,0 1 0,-21-1 15,21 0-15,0 1 0,-22 20 0,22-21 16,0 22-16,0-1 0,-21 1 0,0-1 16,0 1-16,21 21 0,-21-22 0,0 22 15,-1-22-15,1 22 0,0-22 16,0 22-16,0-21 0,0 20 16,-1-20-16,1-1 0,0 1 0,0-1 15,0-20-15,21-1 0,-21 0 0,-1 1 16,1-22-16,0 0 0,21 0 0,0 0 15,-21-21-15,0 0 0,21-21 16,0 0-16,0 0 16,0-22-16,0 22 0,0-21 0,0-22 15,21 22-15,0-21 0,-21-1 16</inkml:trace>
  <inkml:trace contextRef="#ctx0" brushRef="#br0" timeOffset="54831.56">25040 7768 0,'0'-42'0,"0"84"0,0-126 0,0 62 16,0-20-16,0 21 0,0 0 0,0 0 16,0-1-16,0 1 0,0 0 15,21 0-15,0 0 0,1 21 16,-1 0-16,0-21 0,21 21 0,-21 0 16,22 0-16,-22 0 0,21 21 15,-21 0-15,1-21 0,-1 21 0,0 21 16,-21-20-16,0-1 0,0 0 15,0 0-15,-21 0 0,0 0 0,-1 1 0,-20-1 16,21 0-16,0 0 16,-22-21-16,22 21 0,0 0 0,0-21 15,0 22-15,0-22 0,21 21 16,0 0 0,21-21-1,0 0-15,0 0 16,0 0-16</inkml:trace>
  <inkml:trace contextRef="#ctx0" brushRef="#br0" timeOffset="57278.72">25527 7853 0,'0'-21'16,"0"0"-1,21-1-15,0 1 16,-21 0-16,21 21 0,1-21 0,-22 0 15,21 0-15,0-1 0,0 1 0,-21-21 16,21 21-16,0 0 0,-21-22 16,0 22-16,0 0 0,0 0 0,0 0 15,-21 21 1,0 0-16,0 21 16,0-21-16,0 21 15,21 0-15,0 21 0,-22-20 0,1-1 16,21 0-16,0 0 0,0 0 0,0 22 15,0-22-15,0 0 0,0 0 0,0 0 16,0 0-16,0 1 16,0-1-16,21 0 0,1-21 15,-1 0-15,0 0 0,0 0 16,0 0-16,0 0 0,1-21 16,-1 21-16,0-21 0,0-1 15,21 1-15,-20 0 0,-1 0 16,0 0-16,21-22 0,-21 22 0,1-21 15,-1 21-15,-21-22 0,21 22 0,0 0 16,-21 0-16,0 0 0,0 0 16,21 42-1,-21 0-15,0 0 16,21 0-16,-21 0 0,0 1 0,0-1 16,0 21-16,22-21 0,-1 0 15,-21 1-15,21-1 0,0 21 0,0-21 16,0 0-16,1-21 0,-22 22 0,21-1 15,0-21-15,0 0 0,0 21 0,0-21 16,1 0-16,-1 0 16,0 0-16,0 0 0,0 0 0,-21-21 15,21 21-15,1-21 0,-1-1 16,-21 1-16,21 0 0,0 0 0,0 0 16,0 0-16,1-22 0,-1 22 0,0-21 15,0-1-15,21 22 0,-20-21 16,-1 21-16,0 0 0,0-1 0,0 1 15,-21 0-15,21 21 0,1 0 16,-1 0 0,0 21-16,-21 0 15,0 1-15,0-1 16,0 0-16,0 0 16,0 0-1,21-21 1,-21-21-1,0 0-15,0 0 16,0 0-16,0-1 0,0 1 16,0 0-16,0 0 15,0 0-15,-21 21 0,0 0 16,0 0-16,-1 0 0,1 0 16,0 21-16,0 0 0,0 0 15,0 22-15,21-22 0,-22 0 0,1 21 16,0-21-16,21 22 0,-21-22 0,21 21 15,0-21-15,0 1 0,0 20 16,0-21-16,0 0 0,0 0 0,0 1 16,0-1-16,21-21 15,0 0-15,0 0 16,1 0-16,-1 0 0,0 0 16,0 0-16,0-21 0,0-1 0,1 1 15,-1 0-15,0-21 0,-21 21 16,21-1-16,0-20 0,-21 21 15,0-21-15,21 20 0,-21-20 0,22 21 16,-22 0-16,0 42 31,0 0-31,0 0 16,0 0-16,0 1 0,0 20 0,0-21 16,0 0-16,0 0 0,0 1 0,0-1 15,21 0-15,-21 0 0,21 0 0,0 0 16,0-21-16,0 22 0,22-22 15,-22 0-15,0 0 0,0 0 16,0 0-16,1 0 0,-1 0 0,0-22 16,0 22-16,-21-21 0,21 0 0,0 0 15,1 0-15,-22 0 0,21-22 16,-21 1-16,21 0 0,0-1 16,0 1-16,-21-22 0,21 22 0,1-21 15,-1-1-15,0 22 0,-21-22 0,21 22 16,-21 0-16,21 20 0,-21 1 15,0 0-15,0 0 0,0 0 0,-21 42 32,0 0-32,21 0 0,-21 0 0,0 22 15,-1-1-15,22 0 0,0 1 16,-21 20-16,21-20 0,-21 20 0,21-21 16,0 22-16,0-22 0,0 1 0,0-1 15,0 0-15,0 1 0,0-22 16,0 0-16,0 0 0,21 0 0,-21 0 15,21-21-15,1 0 16,-1 0-16,0 0 0,0 0 0,0 0 16,22 0-16,-22 0 0,63-63 15,-62 42-15,-1 0 16,0-1-16,0 1 0,0-21 0,0 21 16,1-22-16,-1 22 0,-21 0 0,0 0 15,21 0-15,-21 42 31,0 0-31,-21 0 0,21 0 16,-21 1-16,21-1 0,0 0 0,-22 0 16,22 0-16,0 0 0,0 1 15,0-1-15,0 0 0,0 0 16,0 0 0,22-21-16,-1 0 0,0 0 0,0 0 15,0 0-15,0-21 0,1 21 16,-1-21-16,0 0 0,0 21 15,0-21-15,0-1 0,1 1 0,-1-21 16,0 21-16,0 0 0,0-1 0,0-20 16,-21 21-16,22 0 15,-22 42 1,0 0 0,0 0-16,0 0 0,0 1 15,0 20-15,0-21 0,-22 0 16,22 0-16,0 1 0,0-1 0,0 0 15,0 0-15,22-21 16,-1 21-16,0-21 0,0 0 16,0 0-16,0 0 0,1 0 15,-1 0-15,0-21 16,0-21-16,0 21 0,-21-1 16,0 1-16,0 0 0,0 0 15,0-21-15,0 20 0,-21 1 16,0 0-16,0 0 0,0 21 0,-1 0 15,1 0-15,0 0 0,0 0 32,42 0-17,0-21 1,0 21-16,1-21 0,-1 21 16,0 0-16,0-22 0,0 22 15,0 0-15,1-21 0,-1 21 0,0 0 16,0-21-16,0 21 0,0 0 15,1 0-15,-1 0 0,0 0 0,0 0 16,-21 21-16,21-21 0,0 21 16,-21 1-16,0-1 0,0 0 15,0 0-15,0 0 0,0 0 0,0 22 16,0-22-16,0 0 0,0 0 0,0 0 16,0 1-16,-21-1 0,0-21 15,21 21-15,-21 0 0,21 0 16,-21-21-16,21 21 15,0-42 17,0 0-32,0 0 15,0 0-15,0 0 0,21-1 16,0-20-16,0 21 0,0-21 16,1-1-16,-1 1 0,21 0 15,-21-1-15,22 1 0,-22 21 0,42-43 16,-20 43-16,-22 21 0,0 0 15,0 0-15,0 0 0,0 0 16,1 0-16,-22 21 0,21 0 0,-21 1 16,0 20-16,0-21 0,0 0 0,0 22 15,0-22-15,0 21 0,0-21 0,0 22 16,0-22-16,-21 0 0,-1 0 16,1 21-16,21-20 0,-21-1 0,0 0 15,21 0-15,0 0 0,-21-21 16,21 21-16,-21-21 0,21 22 15,0-44 17,0 1-17,0 0-15,0 0 0,0 0 16</inkml:trace>
  <inkml:trace contextRef="#ctx0" brushRef="#br0" timeOffset="57502.59">28914 6922 0,'0'0'0,"-43"-22"15,22 22 1,21-21-16,-21 21 31,0 0 0,0 0-15,-1 21 0,1-21-16</inkml:trace>
  <inkml:trace contextRef="#ctx0" brushRef="#br0" timeOffset="57742.57">27474 7197 0,'0'0'0,"-21"0"0,21 21 16,21-21-1,0 0-15,1 0 0,-1 0 16,21 0-16,-21-21 0,22 21 0,-1 0 16,0-21-16,1-1 0,-1 22 0,0 0 15,1 0-15,-22 0 0,0 0 16,0 0-16,0 0 0,-42 0 31,0 0-31</inkml:trace>
  <inkml:trace contextRef="#ctx0" brushRef="#br0" timeOffset="59150.8">20193 10118 0,'0'0'0,"-21"0"0,21 21 15,-21-21-15,-1 0 16,22 21-16,-21-21 0,21-21 47,0 0-47,21 0 0,1-1 15,-1 1-15,0 0 0,0 0 0,0-21 16,22 20-16,-22-20 0,0 0 0,21-1 16,-21-20-16,22 21 0,-22-22 15,0 22-15,-21-1 0,0 1 0,0 21 16,0 0-16,0 0 0,-21-1 0,0 22 15,0 0-15,-22 0 0,22 0 0,-21 0 16,-64 64 0,85-43-16,21 0 15,0 0-15,0 1 0,0-1 0,0 21 16,21-21-16,0 0 0,21 22 0,-20-22 16,-1 0-16,21 21 0,-21-20 0,0 20 15,22-21-15,-22 0 0,0 22 16,0-22-16,-21 0 0,21 0 0,-21 0 15,22 0-15,-1 1 0,-21-1 0,0 0 16,21-21-16,0 21 0,0-21 16,0 0-16,1 0 0,-1 0 0,0 0 15,0 0-15,21 0 0,-20 0 16,20 0-16,-21-21 0,21 0 0,-20 21 16,20-21-16,-21-1 0,21 1 15,-20 0-15,20-21 0,-21 21 0,0-1 16,0-20-16,1 21 0,-1-21 0,-21-1 15,21 22-15,-21 0 0,0-21 16,0 20-16,0 1 0,0 0 0,0 0 16,0 0-16,-21 21 15,0 0-15,-1 0 0,22 21 16,-21 0-16,0 0 16,21 0-16,-21 22 0,21-22 15,0 0-15,0 85 16,0-85-16,0 0 0,0 0 15,21 1-15,0-1 0,0 0 16,1-21-16,-1 21 0,0-21 16,0 0-16,0 0 0,0 0 0,22 0 15,-1 0-15,-21 0 0,22 0 0,-1-21 16,0 0-16,1 21 0,-22-21 0,21-1 16,-21 1-16,22 0 0,-22 0 0,0 0 15,0 0-15,-21-22 0,0 22 16,21 0-16,-21-21 0,0 20 0,0 1 15,0 0-15,0 0 0,0 0 0,0 0 16,0 42 15,0 0-31,0 0 0,-21 0 16,21 0-16,0 22 0,0-22 0,0 21 16,0 1-16,-21-22 0,21 21 0,0 0 15,-21 1-15,21-1 0,0 0 0,0 1 16,0-1-16,0 0 0,0 1 15,0 20-15,-21-20 0,21 20 0,0-21 16,0 1-16,0 20 0,0-20 0,0-1 16,0 0-16,0 1 0,0-1 0,0 0 15,0-21-15,0 1 0,0-1 0,0 0 16,0 0-16,0-42 47,0 0-47,0 0 15,0-1-15,21 1 0,-21 0 16,0 0-16,0 0 0,0 0 0,0-1 16,0-20-16,0 21 0,0-21 0,0-1 15,0 22-15,0-21 0,0-1 0</inkml:trace>
  <inkml:trace contextRef="#ctx0" brushRef="#br0" timeOffset="59459.62">21717 9864 0,'0'-43'0,"0"86"0,0-128 15,0 43-15,0-1 0,0 1 0,0 21 16,0 0-16,0-22 0,0 22 16,0 0-16,21 0 0,0 0 15,0 0-15,1 21 0,-1 0 16,0 0-16,21 0 0,-21 0 0,1 0 16,-1 0-16,21 0 0,-21 21 0,0 0 15,1 0-15,-22 0 0,0 22 16,21-22-16,-21 21 0,0-21 0,0 22 15,0-22-15,-21 0 0,-1 21 0,1-21 16,0 1-16,0-1 0,0 0 0,0-21 16,-1 21-16,1 0 0,0-21 15,0 0-15,0 21 0,0-21 16,21-21 0,21 0-1,0 0-15,0 0 0,0 0 0,0-1 16,1 1-16,20 0 0</inkml:trace>
  <inkml:trace contextRef="#ctx0" brushRef="#br0" timeOffset="59831.41">22437 9652 0,'0'0'0,"21"0"31,0 0-31,21 0 15,-21-21-15,1 0 16,20 21-16,0-21 0,-21-1 0,22 1 16,-1 0-16,-21 21 0,0-21 0,22 0 15,-43 0-15,21-1 0,-21 1 0,0 0 16,0 0-16,0 0 0,0 0 16,0-1-16,-21 22 0,-22 0 15,22 0-15,0 0 0,-21 0 0,21 22 16,-22-1-16,22 0 0,-21 0 0,21 0 15,-1 0-15,-20 22 0,21-1 16,21-21-16,0 22 0,-21-22 16,21 21-16,0-21 0,0 0 0,0 22 15,21-22-15,0 0 0,0-21 0,0 21 16,1 0-16,20-21 0,-21 0 0,21 0 16,1 0-16,-1 0 0,0 0 15,1 0-15,-1-21 0,22 21 0,-22-21 16,0 0-16</inkml:trace>
  <inkml:trace contextRef="#ctx0" brushRef="#br0" timeOffset="60674.92">23495 9462 0,'0'0'0,"0"-22"0,0 1 15,0 0-15,0 0 0,0 0 16,-21 21-16,0 0 16,-22 0-16,22 0 0,0 21 0,0-21 15,-22 21-15,22 0 0,0 0 0,0 1 16,21 20-16,-21-21 0,21 0 15,-21 22-15,21-22 0,0 0 0,0 0 16,0 0-16,0 0 0,0 1 0,0-1 16,21-21-16,0 0 0,-21 21 0,21-21 15,0 0-15,0 0 16,1 0-16,-22-21 0,21 21 0,0-21 16,0-1-16,-21 1 0,21 0 0,-21 0 15,21 0-15,-21 0 0,0-1 16,22-20-16,-22 21 0,21 0 0,-21-22 15,21 22-15,-21 0 0,0 0 16,0 0-16,0 42 16,0 0-1,0 21-15,0-20 0,0-1 0,0 21 16,0-21-16,0 22 0,0-22 0,0 21 16,21-21-16,0 0 0,-21 1 15,21-1-15,1 0 0,-1 0 0,0-21 16,21 0-16,-21 0 0,22 0 0,-22 0 15,21 0-15,1-21 0,-22 21 16,21-21-16,-21 0 0,22-22 16,-22 22-16,0 0 0,0-21 0,0 20 15,0-20-15,1 0 0,-1-1 0,-21 1 16,0-21-16,21 20 0,-21-20 0,0 20 16,21-20-16,-21 21 0,0-1 0,0 22 15,0 0-15,0 0 0,0 0 16,0 42-16,-21-21 15,21 42-15,-21-21 0,21 22 0,0-22 16,-21 21-16,21 0 0,-22 1 0,22-1 16,0 0-16,0 1 15,0-1-15,0 0 0,0 1 0,0-1 16,0 0-16,22-20 0,-1 20 0,-21-21 16,21 0-16,0 22 0,0-22 15,0 0-15,1-21 0,-1 0 0,0 0 16,0 0-16,0 0 0,22 0 15,-22-21-15,0 0 0,0-1 0,-21 1 16,21 0-16,-21 0 0,21 0 0,-21-22 16,22 22-16,-22 0 0,0-21 0,0 21 15,0-1-15,0 1 0,-22 42 32,22 1-32,-21-1 15,21 0-15,0 0 0,0 0 0,0 0 16,0 1-16,0-1 0,0 0 0,0 0 15,21 0-15,1-21 0,-22 21 0,21-21 16,0 0-16,21 0 0,-21 0 16,1 0-16,20 0 0,-21 0 0,0 0 15,22-21-15,-22 0 0,0 21 0,0-21 16,-21 0-16,0 0 0,0-1 0,0 1 16,0 0-16</inkml:trace>
  <inkml:trace contextRef="#ctx0" brushRef="#br0" timeOffset="60870.81">23961 9335 0,'-43'21'0,"86"-42"0,-107 42 15,43-21-15,0 0 0,21 21 16,21-21 0,0 0-16,0 0 15,22 0-15,-22 0 0,21 0 0,-21 0 16,22 0-16,-1 0 0,0 0 0,1-21 15,-1 21-15,0 0 0,1-21 16,20 21-16,-21 0 0,22-22 0</inkml:trace>
  <inkml:trace contextRef="#ctx0" brushRef="#br0" timeOffset="62214.97">25379 9525 0,'0'0'16,"21"0"0,0 0-1,0-21-15,-21 0 16,0 0-16,0-1 16,0 1-16,0 0 15,0 0-15,0 0 0,0 0 0,0-1 16,0 1-16,-21 21 0,21-21 0,-21 21 15,0 0-15,0 0 16,-1 0-16,1 21 0,0 0 0,0 1 16,0-1-16,0 0 0,21 21 0,-22-21 15,-20 64-15,42-43 16,0-20-16,0-1 0,0 0 16,0 0-16,0 0 0,0 0 0,21 1 15,0-22-15,1 0 0,-1 0 0,0 0 16,0 0-16,0 0 0,0 0 15,1 0-15,20-22 0,-21 1 0,0 21 16,0-21-16,1 0 0,-1 0 16,0-22-16,-21 22 0,21 0 0,0-21 15,-21 21-15,0-22 0,21 1 0,-21 21 16,22-22-16,-22 1 0,0 0 0,0 21 16,21-22-16,-21 22 0,0 0 0,0 0 15,21 0-15,-21 42 16,0 0-1,0 21-15,-21-21 0,21 1 0,-21 20 16,21 0-16,0-21 0,0 22 0,0-22 16,0 21-16,0 1 0,0-22 15,0 0-15,0 21 0,0-21 16,21 1-16,-21-1 0,21 0 0,21-21 16,-21 21-16,1-21 0,20 0 0,-21 0 15,21 0-15,-20 0 0,20-21 0,-21 21 16,0-21-16,0 0 0,22-1 15,-22 1-15,0 0 0,0-21 0,0-1 16,1 22-16,-1-21 0,0 0 0,0-22 16,0 22-16,0-22 0,1 1 0,-1-1 15,0 1-15,0-1 0,0 22 16,-21-22-16,0 22 0,0 21 16,21-21-16,-21 20 0,0 1 0,-21 21 31,0 0-31,0 21 0,0 1 15,0-1-15,-1 21 0,22 0 0,-21 1 16,0-1-16,0 0 0,21 22 0,0-22 16,-21 1-16,21 20 0,0-21 15,0 1-15,0-1 0,0 0 0,0 1 16,0-1-16,0-21 0,21 22 0,0-22 16,-21 0-16,21 0 0,0 0 0,1-21 15,-1 0-15,0 21 0,0-21 16,0 0-16,0 0 0,1 0 0,-1-21 15,0 21-15,0-21 0,0 0 16,0 0-16,1 0 0,-1-1 0,0 1 16,0 0-16,-21-21 0,0 21 0,21-1 15,-21 1-15,21 21 0,-21-21 16,-21 42 0,0 0-16,21 1 15,-21-1-15,21 0 0,0 0 0,-21 0 16,21 0-16,0 1 0,0-1 0,0 0 15,0 0-15,0 0 0,0 0 16,21-21-16,0 22 0,0-22 0,0 0 16,1 0-16,-1 0 0,21 0 15,-21 0-15,0 0 0,22-22 0,-22 1 16,0 0-16,0 21 0,22-21 0,-22-21 16,-21 20-16,21 1 0,0 0 15,0-21-15,0 21 0,1-22 0,-22 22 16,0 0-16,21 0 0,-21 0 0,-21 42 31,-1-21-15,1 21-16,0 21 0,0-21 0,-21 1 15,20 20-15,1-21 0,0 21 0,0 1 16,0-1-16,0 0 0,-1 22 16,1-22-16,21 22 0,-21-1 0,21-20 15,0 20-15,0 1 0,0-1 16,0-21-16,0 22 0,0-22 0,0 22 15,0-1-15,0-20 0,0 20 0,0-21 16,0 1-16,-21-1 0,21 0 0,-21 1 16,0-22-16,21 0 0,-22 0 0,1 0 15,0 1-15,0-22 0,0 0 0,0 0 16,-1 0-16,1 0 0,0 0 16,0 0-16,0 0 0,21-22 15,-21 1-15,21 0 0,0 0 0,-22 0 16,22 0-16,0-1 0,0-20 15</inkml:trace>
  <inkml:trace contextRef="#ctx0" brushRef="#br0" timeOffset="63798.62">27622 9165 0,'0'21'0,"0"-42"0,0 64 16,0-22-1,22-21-15,-1 0 0,0 0 16,0 0-16,21 0 0,1 0 16,-22 0-16,21-21 0,1 21 0,20-22 15,-21 1-15,1 0 0,-1 0 16,-21 0-16,22 0 0,-22-22 0,0 1 15,0 21-15,0-22 0,-21 1 0,21 0 16,-21-1-16,0 1 0,0 0 0,0 21 16,0-1-16,0 1 0,0 0 15,-21 21 1,0 21-16,0 22 0,-43 105 16,43-106-16,0 43 15,0-22-15,0 1 0,0 20 0,21 1 16,-22 0-16,1-22 0,0 43 15,0-21-15,21-1 0,-21-20 0,0 21 16,21-1-16,-22 1 0,22-22 0,0 22 16,-21-21-16,21-1 0,-21 1 15,21-1-15,0-21 0,0 22 0,-21-22 16,21 22-16,0-22 0,0 0 0,0-20 16,0 20-16,0-21 0,0 0 0,0 0 15,21-21-15,0 0 0,0 0 16,1 0-16,-1 0 0,21-21 0,-21 0 15,22 0-15,-1-21 0,0 20 0,1-20 16,-1 0-16,0-1 0,-21 1 16,1 0-16,20-22 0,-42 22 15,21-22-15,-21 1 0,0-1 0,0 1 16,0-1-16,0 1 0,0-1 0,-21 1 16,0-1-16,0 1 0,-1-1 0,-20 22 15,21 0-15,0 21 0,0-22 16,-1 22-16,-20-21 15,42 21-15,21-1 16,0 22-16,22-21 16,-22 21-16,21-21 0,1 21 15,-1-21-15,0 0 0,1 0 0,20-1 16,-21 1-16,22 0 0,-22-21 0,22 21 16,-22-1-16,0-20 0,1 21 15,-1-21-15,-21 20 0,0 1 16,-21 0-16,0 0 0,0 0 15,-21 21 1,0 0-16,0 0 0,0 21 16,21 0-16,-21 0 0,-1 22 15,1-22-15,21 0 0,0 21 0,0-21 16,0 22-16,0-22 0,0 0 0,0 21 16,0-20-16,0-1 0,0 0 0,0 0 15,21 0-15,1-21 0,-1 21 16,0-21-16,0 0 0,0 0 15,0 0-15,1 0 0,-1 0 0,21 0 0,-21 0 16,0-21-16,22 21 0,-22-21 16,0 0-16,0 0 0,0 0 15,-21-1-15,0-20 0,22 21 0,-22-21 16,0-1-16,0 1 0,0 0 0,0-1 16,0 22-16,0-21 0,-22 21 0,1-22 15,0 43-15,0-21 0,0 21 16,0 0-16,-1 0 0,-20 0 0,21 21 15,-21 0-15,20 1 0,1-1 0,-21 0 16,21 0-16,0 21 0,21-20 16,0-1-16,0 0 0,0 21 15,0-21-15,0 1 0,0-1 0,21 0 16,0 0-16,21-21 0,-21 0 16,22 0-16,-1 0 0,-21 0 15,22 0-15,-1 0 0,0 0 0,1 0 16,-1-21-16,0 0 0,1 21 0,-22-21 15,21-1-15,-21 1 0,22 0 0,-22 0 16,0-21-16,-21 20 16,21 22-16,-21-21 0,-21 21 31,0 0-15,42 0 15,0 0-16,0 0-15,0 0 16,-21-21-16,22 0 0,-1 21 0,0-21 16,0 0-16,0 21 0,-21-22 15,0 44 17,0-1-32,0 0 0,0 0 0,0 21 15,0-20-15,-21 20 0,0-21 16,21 21-16,-21-20 0,21 20 15,-21-21-15,21 0 0,0 0 0,0 1 16,0-1-16,0 0 0,0 0 16,0 0-16,21-21 15,0 0-15,0 0 0,0 0 16,22 0-16,-1 0 0,-21-21 0,21 21 16,1-21-16</inkml:trace>
  <inkml:trace contextRef="#ctx0" brushRef="#br0" timeOffset="64359.53">30861 8954 0,'-21'-22'0,"42"44"0,-63-44 0,42 1 16,0 0-16,-22 0 0,22 0 15,0 0-15,0-1 0,22 1 16,-1 0-16,0 21 0,0-21 15,21 21-15,-20 0 0,20 0 16,-21 0-16,0 0 0,22 0 0,-22 0 16,0 0-16,0 21 0,0 0 15,-21 22-15,0-22 0,0 21 0,0 0 16,0 1-16,0-1 0,0 0 0,0-20 16,0 20-16,-21 0 0,21 1 15,-21-22-15,0 0 0,21 0 16,-21 21-16,-1-42 0,22 22 0,-21-1 15,0-21 1,21-21 0,0-1-1,21 1-15,0 0 0,1 0 0,-1 0 16,0-22-16,21 22 0,-21-21 16,22 0-16,-1-1 0,0 1 0,1 0 15,-1-1-15,0 22 0,1 0 16,-22 0-16,0 0 0,21 21 15,-20 0-15,-22 21 0,21 0 16,-21 0-16,0 21 0,0 1 0,0-22 16,0 21-16,0-21 0,0 22 15,0-22-15,0 21 0,0-21 0,0 1 16,0-1-16,0 0 0,-21 0 0,-1 0 16,1-21 15,0-21-16,21 0-15,-21 0 16</inkml:trace>
  <inkml:trace contextRef="#ctx0" brushRef="#br0" timeOffset="64586.98">30649 8424 0,'-21'0'0,"42"0"0,-63-21 16,21 21-16,21 21 31,0 1-31,0-1 16,21 0-1,-21 0-15,21-21 0,-21 21 0,21-21 16,0 0-16,1 21 0,-1-21 0</inkml:trace>
  <inkml:trace contextRef="#ctx0" brushRef="#br0" timeOffset="64791.48">31750 8319 0,'21'-22'0,"-42"44"0,63-44 31,-42 44-15,0-1-16,0 0 16,-21 0-16,0 0 0,21 0 15,-21 1-15,0-1 0,-1 0 16,1 0-16,0 0 0</inkml:trace>
  <inkml:trace contextRef="#ctx0" brushRef="#br0" timeOffset="66899.37">20997 11621 0,'0'0'0,"-42"0"16,21 0-16,21-22 16,0 1-1,0 0-15,0 0 16,0 0-16,21 0 0,-21-1 0,21 1 15,0 0-15,0 0 0,-21 0 0,22 21 16,-1-21-16,0 21 0,0 0 0,0 0 16,0 0-16,1 0 0,-1 0 15,0 21-15,0 0 0,-21 0 0,0 21 16,21-20-16,-21 20 0,0-21 16,0 21-16,0 1 0,0-22 0,0 21 15,0-21-15,0 22 0,0-22 16,0 0-16,0 0 0,-21 0 0,21 1 15,0-1-15,0-42 47,0-1-47,21 1 0,-21 0 0,21 0 16,1 0-16,-22 0 0,21-22 0,0 22 16,0-21-16,21-1 0,-20 1 0,20 0 15,-21-1-15,21 1 0,1 21 0,-1-21 16,-21 42-16,22-22 0,-22 22 15,21 0-15,-21 22 0,-21-1 0,0 0 16,21 0-16,-21 0 0,0 22 16,0-22-16,0 21 0,0-21 0,0 22 15,0-22-15,0 21 0,0-21 16,22 0-16,-22 22 0,21-22 0,0 0 16,0 0-16,-21 0 0,21-21 15,0 0-15,1 0 0,-1 0 0,21 0 16,-21 0-16,0 0 0,1 0 0,-1-21 15,21 21-15,-21-21 0,0 0 16,1 21-16,-22-21 0,21 0 16,0-1-16,-21-20 0,0 21 0,21 0 15,-21-22-15,21 22 0,-21-21 0,0 21 16,0 0-16,21-1 0,-21 1 0,0 0 16,0 42-1,0 0 1,0 1-16,0-1 0,0 0 0,0 0 15,0 0-15,0 22 0,0-22 0,0 0 16,0 0-16,0 0 0,0 22 16,0-22-16,22 0 0,-1-21 15,-21 21-15,21-21 0,0 0 0,0 0 16,0 0-16,1 0 0,-1 0 16,21 0-16,-21 0 0,0-21 0,1 21 15,-1-21-15,0 0 0,0-1 16,0 1-16,0 0 0,-21 0 0,0 0 15,22 0-15,-22-22 0,0 22 0,21 0 16,-21 0-16,0 0 0,0-1 0,0 44 31,0-1-15,0 0-16,0 0 0,0 0 0,0 0 16,0 22-16,0-22 0,0 0 0,0 0 15,0 0-15,0 22 0,0-22 0,21 0 16,0 0-16,0-21 15,22 0-15,-22 21 0,21-21 16,-21 0-16,22 0 0,-1 0 0,-21 0 16,21-21-16,-20 21 0,20-21 0,-21 0 15,0 21-15,0-21 0,1 0 0,-22-1 16,0 1-16,21 0 0,-21-21 16,0 21-16,0-1 0,0 1 0,0 0 15,0 0-15,0 0 0,0 0 0,0 42 31,0 0-31,-21 0 16,21 0-16,0 0 0,0 1 16,0-1-16,0 21 0,-22-21 0,22 0 0,0 1 15,-21-22-15,21 21 0,0 0 16,-21 0-16,21 0 0,0-42 62,0 0-62,0 0 0,0 0 0,0-1 16,0 1-16,21-21 0,0 21 16,1-22-16,-1 1 0,-21 21 0,21-21 15,0 20-15,0 1 0,0 0 0,1 21 16,-1 0-16,0 0 16,0 21-16,-21 0 15,0 1-15,0-1 0,0 0 0,0 21 16,0-21-16,0 1 0,21-1 15,-21 0-15,0 0 0,21 0 0,-21 0 16,0 1-16,0-1 0,0 0 16,22-21-16,-1 0 31,-21-21-15,0 0-16,21 21 0,-21-22 0,21 1 15,0 0-15,0-21 0,1 21 0,-1-22 16,0 1-16,21 0 0,-21-1 15,22 22-15,-1-21 0,0 21 16,-20-1-16,-1 1 0,21 21 0,-21 0 16,0 21-16,-21 1 15,0 20-15,0-21 0,0 21 0,0-20 16,0 20-16,0 0 0,0-21 0,0 22 16,0-22-16,0 0 0,0 0 15,0 0-15,0 1 0,0-1 0,0 0 16,22-21-1,-1 0-15,0 0 16,0 0-16,0-21 0,0 0 16,1 21-16,-1-22 15,0 1-15,0-21 0,21 21 0</inkml:trace>
  <inkml:trace contextRef="#ctx0" brushRef="#br0" timeOffset="68074.64">24532 10964 0,'0'0'0,"0"-21"0,0 0 15,-21 21 17,0 21-32,21 0 0,0 1 0,-21-1 15,-1 0-15,22 21 0,-21 1 0,21-1 16,0 0-16,0 1 0,0-1 16,-21 0-16,21 22 0,-21-22 15,21 0-15,0 1 0,0-1 0,-21-21 16,0 22-16,21-22 0,-22 0 0,22 0 15,0 0-15,0 0 0,-21-21 0,21 22 16,-21-22-16,21-22 31,0 1-31,0 0 0,0 0 0,21 0 16,0 0-16,-21-1 0,22-20 0,-1 21 16,0-21-16,0 20 0,0-20 0,0 21 15,1 0-15,-1 0 0,0-1 16,21 22-16,-21-21 15,1 21-15,-1 0 0,0 0 0,0 21 16,0-21-16,0 22 0,1-1 0,-22 0 16,21 0-16,-21 0 0,21 0 0,-21 22 15,0-22-15,0 0 0,0 0 16,-21-21-16,0 21 0,-1 1 0,1-22 16,0 21-16,0-21 0,0 0 0,0 21 15,-1-21-15,1 0 0,0 0 0,0 0 16,0 0-16,0 0 0,21-21 15,-22 21-15,22-21 0,0-1 16,-21 22 0,21-21-16,0 42 31,0 1-31,0-1 0,0 0 16,21 0-16,-21 0 15,0 0-15,22-21 0,-1 22 0,-21-1 16,21-21-16,0 21 0,0-21 0,0 0 15,1 21-15,-1-21 0,0 0 0,21 0 16,1 0-16,-22 0 0,21 0 0,0 0 16,1 0-16,-1-21 0,-21 21 15,22-21-15,-1 0 0,-21 21 0,21-22 16,-20 1-16,20-42 16,-21 20-16,0 22 0,0-21 0,-21 0 15,0 20-15,22-20 0,-22 21 0,0-21 16,0 20-16,0 1 0,0 0 15,-22 42 17,1 0-32,21 1 0,-21-1 0,21 21 15,-21-21-15,21 0 0,0 22 0,0-22 16,0 0-16,0 21 0,0-20 16,0-1-16,0 0 0,0 0 0,0 0 15,0 0-15,0 1 0,21-22 0,-21 21 16,21-21-16,0 0 0,1 0 0,-1 0 15,0 0-15,0 0 0,0 0 16,43-43 0,-43 43-16,0-21 0,0 0 15,-21 0-15,21 0 0,-21-22 0,22 22 16,-22-21-16,21 0 0,-21 20 0,0-20 16,0 21-16,0 0 0,0 0 0,0-1 15,0 1 1,21 21 15,0 0-31,0 0 16,0 0-16,1 0 0,-1 0 15,0 0-15,0 0 16,21 0 0,-20 0-16,-22 21 15,0 22-15,0-22 0,0 0 0,0 21 16,0-20-16,0 20 0,0-21 15,0 21-15,0-20 0,0 20 0,0-21 16,0 0-16,0 0 0,0 1 0,0-1 16,0 0-16,0 0 0,21-21 15,0 21 1,0-42 15,-21 0-31,21 21 0,-21-21 0,21-22 16</inkml:trace>
  <inkml:trace contextRef="#ctx0" brushRef="#br0" timeOffset="70067.82">26755 11599 0,'21'22'15,"0"-22"-15,0 0 16,0 0-16,0-22 16,1 1-16,-1 21 0,0-21 15,-21 0-15,21 0 0,21 0 0,-20-22 16,-1 22-16,21 0 0,-21-21 15,0-1-15,22 1 0,-22 0 0,0-1 16,21 1-16,-20-22 0,-1 22 0,0 0 16,42-85-1,-63 106-15,0-22 0,0 22 0,0 0 16,0 0-16,-21 21 16,0 0-16,0 0 15,0 0-15,0 21 0,-22 0 0,22 21 16,0-20-16,0 20 0,21 0 15,-21 1-15,21-1 0,-22 0 0,22 22 16,0-22-16,-21 22 0,21-22 0,0 0 16,0 22-16,0-43 0,0 21 0,21 1 15,1-22-15,-1 21 0,0-21 16,0 0-16,0-21 0,0 22 0,1-22 16,20 0-16,-21 0 0,21 0 0,-20 0 15,20 0-15,-21-22 0,21 22 0,-20-21 16,20 0-16,-21 0 0,0 0 15,0 0-15,1-22 0,-1 22 16,0-21-16,0-1 0,-21 1 0,21 21 16,-21-21-16,0 20 0,0 1 0,0 0 15,0 42 1,0 0 0,0 1-16,0-1 0,-21 0 0,21 21 15,0-21-15,0 1 0,0 20 0,0-21 16,0 0-16,0 0 0,21 1 0,0-22 15,1 21-15,-1 0 0,0-21 16,0 0-16,21 0 0,-20 0 16,20 0-16,-21 0 0,21 0 0,1 0 15,-22-21-15,21 0 0,-21-1 0,1 22 16,-1-21-16,21 0 0,-42 0 16,21-21-16,0 20 0,1-20 0,-1 21 15,-21-21-15,21 20 0,0-20 0,-21 21 16,0 0-16,0 0 0,0 42 31,0 0-31,0 0 16,0 21-16,-21-20 0,0-1 0,21 21 15,-21-21-15,21 0 0,-22 1 0,1-1 16,21 21-16,0-21 0,0 0 16,-21-21-16,21 22 0,0-1 15,0 0-15,0-42 31,21 0-15,-21-1-16,21 1 0,-21 0 16,22 0-16,-1 0 0,0-22 0,0 22 15,-21-21-15,21 0 0,0 20 0,22-20 16,-22 0-16,0 21 0,-21-1 0,21 1 16,0 0-16,1 21 15,-22 21-15,0 0 16,0 1-16,0-1 0,0 0 0,0 21 15,0-21-15,0 22 0,0-22 16,0 21-16,0-21 0,0 22 16,0-22-16,0 0 0,0 0 0,0 0 15,0 1-15,21-22 0,-21 21 16,21-21 0,-21-21-1,0-1-15,21 1 0,-21 0 16,21 0-16,0 0 0,-21-22 0,22 22 15,-1-21-15,0 0 0,21-1 16,-21 1-16,1 21 0,20-22 16,-21 22-16,0-21 0,22 21 0,-22 21 15,0-21-15,0 21 0,0 0 16,-21 21 0,0 0-16,0 0 0,0 0 0,0 0 15,0 1-15,0 20 0,0-21 0,0 21 16,0-20-16,0-1 0,0 21 0,0-21 15,0 0-15,21 1 0,1-1 16,-1 0-16,42 42 16,-42-41-16,1-22 0,-1 0 15,21 0-15,-21 0 0,0 0 0,22 0 16,-22 0-16,0 0 0,0 0 16,0-22-16,1 1 0,-1 0 15,0 0-15,0-21 0,0 20 0,0-20 16,1 0-16,-1-1 0,-21 1 0,0 0 15,21 21-15,-21-22 0,0 22 16,21-21-16,-21 21 0,0-1 16,-21 22-1,0 0-15,0 22 0,-1-1 0,1 0 16,0 0-16,0 21 16,21-20-16,0-1 0,-21 21 0,21-21 15,-21 22-15,21-22 0,0 0 0,0 21 16,0-21-16,0 1 0,0-1 0,0 0 15,0 0-15,0 0 16,0 0-16,21 1 0,0-22 16,0 0-16,0 0 0,0 0 15,22 0-15,-22 0 0,0 0 0,21 0 16,1 0-16,-22-22 0,21 22 16,1-21-16,-22 0 0,21 0 0,0 0 15,-20-22-15,-1 22 0,0-21 16,21 0-16,-21-22 0,1 22 0,-22 21 15,0-1-15,0 1 0,0 0 16,-22 21 0,1 0-16,0 21 15,21 0-15,0 1 0,0 20 16,0-21-16,0 0 0,0 0 16,0 22-16,0-22 0,0 0 0,0 0 15,0 22-15,0-22 0,0 0 0,0 0 16,0 0-16,0 0 0,0 1 15,0-1-15,-21 0 16,0-21-16,0 0 0,-1 21 16,1-21-16,0 0 15,0 0-15,0 0 0,21-21 32,-21 0-32,-1 21 0,1-21 0,21-1 15,-21 22-15,0-21 0</inkml:trace>
  <inkml:trace contextRef="#ctx0" brushRef="#br0" timeOffset="70435.25">28702 10732 0,'-21'0'15,"0"0"-15,-1 0 16,1 0-16,0 0 0,0 0 16,0 0-16,0 0 15,21 21 63,-22-21-62,1 21-16,0-21 0,0 0 16,21 21-16,-21-21 0,-22 21 15</inkml:trace>
  <inkml:trace contextRef="#ctx0" brushRef="#br0" timeOffset="70900.71">27093 11218 0,'0'0'0,"-42"0"0,21 0 16,0 0-16,-1 22 0,1-22 0,42 0 31,22 0-15,-22 0-16,0 0 0,21 0 16,1 0-16,-1 0 0,0 0 0,-20 0 15,20-22-15,0 22 0,1 0 16,-22 0-16,0 0 0,0 0 15,0-21-15,0 21 16,-21-21 0,0 0 15,22 21-15,-1 0-1,-21-21 1,21 21 15</inkml:trace>
  <inkml:trace contextRef="#ctx0" brushRef="#br0" timeOffset="72954.78">30924 10329 0,'0'0'0,"22"-21"31,-22 42 0,0 1-31,0-1 0,0 0 16,0 0-1,-22 0 1,1-21-16,0 0 16,0 0-1,0-21-15,21 0 16,0 0-16,0 0 15,0-1-15,0 1 16,0 0-16,0 0 16,21 21-16,0-21 0,0 21 15,0 0 1,1 0-16,-22 21 16,0 0-1,0 0-15,0 0 16,0 1-16,-22-1 0,-41 42 31,42-63-31,0 21 16,-1-21-1,22-21 1,0 0 0,0 0-16,0 0 15,0 0-15,22-1 0,-1 1 16,0 0-16,0 21 15,0 0-15,0 0 0,1 21 16,-22 0-16,21 1 16,-21-1-16,0 0 15,0 21-15,0-21 0,0 1 0,-21 20 16,-1-21-16,1 21 0,-21-20 0,21-1 16,-22 0-16,1 0 0,0 0 15,21 0-15,-22-21 0,22 22 0,0-22 16,0 0-16</inkml:trace>
  <inkml:trace contextRef="#ctx0" brushRef="#br0" timeOffset="73796.61">31496 10329 0,'0'0'16,"-21"0"15,0 0-15,-1 0-16,1 0 0,0 0 31,0 0-31,21-21 31,0 0-15,0 0-16,0 0 15,0 0-15,21 21 0,0 0 16,-21-22-16,21 22 0,1 0 16,-1 0-1,-21 22 1,0-1-16,0 0 0,0 0 15,0 0-15,0 0 16,-21-21-16,21 22 16,-22-22-16,1 0 15,0 0-15,0 0 16,0 0 0,21-22-1,0 1-15,0 0 0,0 0 16,0 0-1,21 0-15,0 21 0,-21-22 16,21 22-16,0 0 16,1 0-16,-22 22 15,0-1-15,0 0 16,0 0 0,0 0-16,0 0 0,0 1 15,0-1-15,-22-21 0,22 21 0,-21-21 16,0 0-16,0 0 31,21-21-15,0 0-16,0-1 15,0 1-15,0 0 0,21 21 16,-21-21-16,0 0 0,21 0 16,0 21-16,1-22 0,-1 22 15,-21 22 1,21-1-16,-21 0 0,0 0 15,0 21-15,0-20 0,0 20 0,0 0 16,-21 1-16,0-22 0,-1 21 16,-20 0-16,21-20 0,-21 20 15,-1-21-15,1 0 0,21 0 0,-22-21 16,1 22-16,21-22 0,-21 0 0,-1 0 16</inkml:trace>
  <inkml:trace contextRef="#ctx0" brushRef="#br0" timeOffset="75582.77">20553 3260 0,'-21'0'0,"-1"0"15,22 21 16,22-21-15,-1 0 0,0 0-16,0 0 0,0 0 15,0 0-15,1 0 0,-1 0 16,-21-21 0,0 0-1,0-1 1,-21 22-1,-1 0-15,1 0 0,0 0 16,0 22-16,0-1 16,0 0-16,21 0 15,0 0 1,21-21 0,0 0-1,0 0-15,0 0 0,0 0 0,1 0 16,-1 0-16,0-21 15,-21 0 1,21 21-16,-21-21 0,0 0 16,0-1-1,0 1-15,-21 21 16,0 0-16,0 0 16,21 21-16,-22 1 0,1-1 15,21 0-15,0 0 0,0 0 16,0 0-16,0 1 15,0-1-15,21-21 32,1 0-17,-1 0-15,0 0 0,0-21 16,0-1-16,-21 1 16,0 0-16,0 0 15,0 0-15,-21 21 31,0 0-31,0 0 0,0 21 0,-1-21 16,1 42-16,0-21 0,0 1 0,0 20 16,0-21-16,21 21 15,0 1-15,-22-22 0,22 21 0,0-21 0,0 1 16,0-1-16,0 0 0,22 0 16,-1 0-16,0 0 0,0-21 15,21 0-15,-20 22 0,20-22 0,0 0 16,1 0-16,-22 0 0</inkml:trace>
  <inkml:trace contextRef="#ctx0" brushRef="#br0" timeOffset="76527.25">20976 3260 0,'-21'0'0,"21"21"31,0 0-15,21-21 15,0 0-31,0 0 15,1-21-15,-22 0 16,21 0 0,-21-1-1,-21 22 1,-1 0 0,1 0-1,0 0-15,0 22 16,21-1-16,0 0 15,-21-21-15,21 21 16,0 0 15,21-21-31,0 0 16,0-21 0,0 21-16,-21-21 15,0 0-15,0 0 16,0-1-16,-21 22 31,0 0-31,0 0 0,0 0 16,0 0-16,21 22 15,-22-22-15,22 21 0,0 0 16,22-21 31,-1 0-32,-21-21 1,21 21-16,-21-21 0,21 21 16,-21-22-16,0 1 15,-21 21 17,0 0-32,21 21 15,-21 1-15,-1-1 0,1 0 0,21 0 16,-21 21-16,0-20 0,0 20 0,21-21 15,0 21-15,0-20 0,0-1 16,0 0-16,0 0 0,0 0 0,21 0 16,0 1-16,0-22 0,0 21 0,22-21 15,-22 0-15,0 0 0,0 0 0</inkml:trace>
  <inkml:trace contextRef="#ctx0" brushRef="#br0" timeOffset="90539.78">2646 10351 0,'0'21'32,"-21"-21"15,-1-21-32,1-1-15,21 1 16,0 0-1,0 0-15,0 0 16,0 0-16,0-1 16,21 22-1,1 0-15,-1 0 0,0 0 16,0 0 0,0 0-16,0 22 0,1-22 15,-1 21-15,0 0 0,0 0 0,-21 0 16,21 0-16,0 22 0,-21-22 15,22 21-15,-22-21 0,0 22 0,0-22 16,0 21-16,0 1 0,0-22 16,0 21-16,0 0 0,0 1 0,-22-1 15,1-21-15,0 22 0,0-1 0,0 0 16,-22-21-16,22 22 0,-21-1 16,0-21-16,-1 22 0,1-1 0,0-21 15,-1 0-15,1 22 0,0-22 0,-1 0 16,1 0-16,0-21 15,20 0-15,-20 0 0,21 0 0,0 0 16,0 0-16,-1 0 0,1-21 16,21 0-16,0-22 0,-21 22 0,21 0 15,-21-21-15,21 21 0,0-1 0,0 1 16,0-21-16,0 21 0,0 0 16,0-1-16,0 1 0,0 0 15,21 21-15,0-21 0,0 21 16,1-21-16,-1 21 0,0 0 15,0 0-15,0 0 0,0 0 0,1 21 16,-1-21-16,0 21 16,0 0-16,-21 0 0,21 1 0,-21-1 15,21 21-15,1-21 0,-22 0 16,0 1-16,21-1 0,-21 21 16,21-21-16,-21 0 0,0 1 0,21-1 15,-21 0-15,21-21 0,-21 21 16,0 0-16,0 0 0,21-21 0,-21 22 15,22-1 1,-22 0 0,21-21-16,0-21 15,-21 0-15,21-1 16,0-20-16</inkml:trace>
  <inkml:trace contextRef="#ctx0" brushRef="#br0" timeOffset="90908.73">2921 10943 0,'21'0'16,"0"0"0,0 0-16,-21 21 15,22 1 1,-1-22 62,-21-22-62,0 1 62,21 21-63,-21-21-15,21 21 0,0-21 16</inkml:trace>
  <inkml:trace contextRef="#ctx0" brushRef="#br0" timeOffset="92727.04">4149 11091 0,'-22'0'0,"22"-21"47,22 21-47,-1-21 0,0 21 0,0-21 16,0 0-16,0 0 0,1-1 15,-1 1-15,0 0 0,21 0 0,1-21 16,-1 20-16,-21-20 0,21-21 0,1 20 16,-1-20-16,0 20 15,1-20-15,-22-1 0,21-147 16,-42 168-16,0 22 16,0-21-16,0 21 0,-21-22 15,0 43-15,0-21 0,0 0 0,-1 21 16,1 0-16,0 0 0,0 0 15,0 0-15,21 21 0,-21 0 16,21 1-16,-22 20 0,22-21 0,0 43 16,0-22-16,0 21 0,0 1 15,-21-1-15,0 22 0,21-21 0,-21 20 16,0 1-16,21-22 0,-21 22 0,-1 0 16,1-1-16,0 1 15,21 21-15,0-21 0,-21-1 0,0 1 16,21 0-16,0-1 0,0 1 0,-21 0 15,21-1-15,-22 1 0,22 0 16,-21-22-16,21 22 0,0-22 0,0 1 16,0-22-16,0 22 0,0-43 0,0 21 15,21-21-15,1 22 0,-1-22 16,0-21-16,0 0 16,0-21-16,0-1 0,22 1 0,-22-21 15,21 21-15,-21-22 0,22-20 0,-22 21 16,21-22-16,22-126 15,-43 105-15,-21 21 16,0 1-16,0-1 0,0 1 0,0-1 16,-21 1-16,0-1 0,-1 22 0,-20-21 15,21 20-15,-21 1 0,-1 0 16,22-1-16,-21 1 0,-1 0 0,22 20 16,-21 1-16,21 0 0,0 0 0,-1 0 15,1 0-15,21-1 16,0 1 15,21 0-31,1 21 16,-1-21-16,0 21 0,0-21 15,21 0-15,1 21 0,-22-22 0,21 1 16,1 0-16,-1-21 0,21 21 16,-41-1-16,20 1 0,0-21 0,-21 21 15,22 0-15,-22-1 0,-21-20 0,21 21 16,-21 0-16,0 0 15,-21 21 1,0 0-16,0 21 16,21 0-1,-22 0-15,1 21 0,21-20 0,-42 105 32,42-106-32,0 21 0,0-21 0,0 0 15,0 22-15,0-22 0,0 0 16,21 0-16,0-21 0,0 21 0,1-21 15,-1 0-15,0 0 0,0 0 16,0 0-16,0 0 0,1 0 0,-1 0 16,0-21-16,0 0 0,0 0 0,0 0 15,1 0-15,-1-1 0,0 1 0,-21 0 16,0-21-16,21-1 0,-21 1 16,0 0-16,0-1 0,0 1 0,0 0 15,0-1-15,0 22 0,0 0 0,-21 0 16,0 0-16,0 21 15,-1 0-15,1 0 0,-21 21 0,21 0 16,0 0-16,-1-21 0,1 43 16,0-22-16,0 0 0,0 0 15,21 0-15,0 0 0,0 1 0,0-1 16,0 0-16,0 0 16,21-21-16,0 0 0,0 0 15,0 0-15,1 0 0,-1 0 0,0 0 16,0 0-16,0 0 0,22-21 0,20-21 15,-42 20 1,0 22-16,22-42 0,-22 21 0,0 0 16,0 0-16,0-1 0,1 1 0,-1 0 15,-21 42 17,0 0-32,-21-21 15,21 22-15,-22-1 0,22 0 16,0 0-16,0 0 0,22-21 31,-1 0-15,0 0-16,0-21 0,0 0 15,0 0-15,1 0 16,-22-1-16,21 1 16,-21 0-16,21 21 0,-21-21 15,0 42 1,0 0-16,0 22 15,0-22-15,0 0 0,0 21 0,0 1 16,-21-22-16,21 21 0,-21 0 0,21-20 16,0 20-16,0-21 0,0 21 0,0-20 15,0-1-15,0 0 0,0 21 16,0-21-16,0 1 0,42-1 31,-21-21-31,-21-21 16,21 21-16,-21-22 0,21 1 0,-21 0 15,22 0-15,-1-21 0</inkml:trace>
  <inkml:trace contextRef="#ctx0" brushRef="#br0" timeOffset="93399.41">6244 10245 0,'0'0'0,"0"-21"31,21-1-15,22 22-16,-22-21 0,21 0 0,-21 0 15,22 0-15,-1 0 0,0-1 16,1 1-16,-22 0 0,21-21 0,-21 21 15,0-1-15,1 1 0,-22 0 0,0 0 16,0 0-16,0 0 0,-22 21 16,1-22-16,0 22 0,-21 0 15,21 0-15,-22 0 0,1 0 16,0 22-16,20-1 0,-20 0 16,0 0-16,21 0 0,-22 0 0,22 22 15,0-1-15,0-21 0,0 22 0,-1-1 16,22 0-16,-21-21 0,21 22 15,0-1-15,0 0 0,0 1 0,21-22 16,1 21-16,-22-21 0,21 1 0,0-1 16,0 0-16,21 0 0,-20-21 15,-1 0-15,21 21 0,-21-21 0,22 0 16,-22 0-16,0 0 0,21 0 0,-21 0 16,1-21-16,-1 0 15,-21 0 1,-21 21-16,-1 0 15,-62 21 1,63 0-16,-22 0 0,22 0 16,0 1-16,0-1 0,-22 21 0,22-21 15,0 0-15,21 22 0,-21-22 0,0 0 16,21 21-16,-21-20 0,21-1 16,0 0-16,0 0 0,0 0 0,0 0 15,0 1-15,0-1 0,21-21 16,0 21-16,0-21 0,0 0 15,0 0-15,1 0 16,-1 0-16,0 0 0,21-21 16,-21 0-16,1 21 0,20-22 0,-21 22 0,21-21 15,1 0-15,-1 0 0</inkml:trace>
  <inkml:trace contextRef="#ctx0" brushRef="#br0" timeOffset="93886.81">7260 10499 0,'0'0'0,"0"-21"0,0-1 16,0 1-16,0 0 0,0 0 16,-21 0-16,0 21 0,0 0 15,-1 0-15,1 0 0,0 0 0,0 0 16,0 0-16,-22 0 0,22 21 16,0 0-16,0 0 0,0 0 15,0 22-15,-1-1 0,22-21 0,0 22 16,-21-22-16,0 63 15,21-62-15,0-1 0,0 0 0,0 21 16,0-21-16,0 1 0,21-1 16,0-21-16,1 0 0,-1 0 0,0 0 15,0 0-15,0 0 0,0 0 0,22 0 16,-22-21-16,0-1 0,0 22 16,0-21-16,1 0 0,-1 0 0,-21 0 15,21 0-15,0-22 0,-21 22 0,0-21 16,21 21-16,0-22 0,-21-20 15,0 42 1,0 42 0,0 0-16,0 0 15,0 0-15,0 22 0,0-22 16,0 0-16,0 21 0,0-21 0,0 1 16,0-1-16,-21 0 0,21 0 0,0 0 15,0 0-15,0 1 0,0-1 16,21 0-1,1-21-15,-1 0 16,0 0-16,0 0 0,0-21 0,0 0 16,1 21-16,-1-22 0,21 1 15</inkml:trace>
  <inkml:trace contextRef="#ctx0" brushRef="#br0" timeOffset="94178.77">7895 10414 0,'0'-42'15,"0"84"-15,0-105 0,0 41 0,0 1 0,0 0 16,-21 0-16,0 21 16,0 0-16,-1 0 15,1 21-15,0-21 0,0 21 0,0 0 16,21 22-16,-21-22 0,21 0 16,-22 21-16,22 1 0,0-22 15,0 21-15,0 1 0,0-22 0,0 21 16,0-21-16,0 0 0,0 1 0,0-1 15,0 0-15,22 0 0,-22 0 0,21-21 16,0 0-16,0 21 0,0-21 16,0 0-16,22 0 0,-22 0 0,21 0 15,-21 0-15,1-21 0,20 21 0,-21-21 16,21 0-16,-20 0 0,20 0 0,-21-22 16,0 22-16</inkml:trace>
  <inkml:trace contextRef="#ctx0" brushRef="#br0" timeOffset="94694.7">8445 9864 0,'0'-43'16,"0"86"-16,0-107 0,0 22 0,0 21 0,-21 0 15,21-1-15,0 1 0,-21 21 16,0 0-16,0 21 16,21 1-16,0-1 0,0 21 15,0 0-15,0 1 0,0-1 0,0 0 16,0 1-16,-21-1 0,21 22 0,0-22 15,0 21-15,0 1 0,-22-22 16,22 22-16,0-22 0,0 0 0,0 22 16,-21-22-16,21-21 0,-21 22 15,21-1-15,0-21 0,0 0 0,0 1 16,0-1-16,0 0 16,0-42 15,0 0-31,0-1 0,0 1 15,0-21-15,21 21 0,-21 0 16,21-22-16,1 22 0,-1-21 0,21 21 16,-21-1-16,0 1 0,1 0 0,-1 0 15,21 21-15,-21 0 0,0 0 16,1 0-16,-1 0 0,0 21 16,-21 0-16,0 0 0,0 22 15,0-22-15,0 0 0,0 0 16,0 0-16,0 22 0,0-22 0,-21 0 15,21 0-15,-21 0 0,-1 1 16,22-1-16,0 0 0,-21 0 0,0-21 16,0 21-16,0 0 0,0-21 15,21-21 17,21 0-17,0 0-15,0 0 0</inkml:trace>
  <inkml:trace contextRef="#ctx0" brushRef="#br0" timeOffset="95063.13">9673 9610 0,'0'-43'0,"0"86"0,0-107 16,0 22-16,0 21 0,-21 0 15,0 21-15,21-22 0,-21 22 0,-1 0 16,1 0-16,0 22 0,0-1 16,0 0-16,0 21 15,21 22-15,-22-1 0,1 1 0,0-1 16,21 22-16,-21-22 0,-64 276 16,64-275-16,0 20 15,-21 1-15,-1 0 0,22-22 16,-21 1-16,-1-1 0,1 1 0,0-22 15,-1 21-15,22-20 0,-21-1 0,21 0 16,-22 1-16,22-22 0,21 21 0,-21-21 16,21 1-16,-21-1 0,21 0 0,-21-21 15,42-21 17,0 0-32,0-1 0,0 1 15,1-21-15</inkml:trace>
  <inkml:trace contextRef="#ctx0" brushRef="#br0" timeOffset="96355.32">10096 10160 0,'0'0'0,"22"0"62,-1 0-62,0 0 0,0 0 0,21 0 16,-20 0-16,20-21 0,0 0 0,1 0 15,-1-1-15,0 1 0,1 0 0,-1 0 16,-21 0-16,21 0 16,-20-22-16,-1 22 0,-21 0 0,0 0 15,0-22-15,0 22 0,-21 0 0,-1 0 16,1 0-16,0 0 0,0 21 15,-21 0-15,20 0 0,-20 0 0,21 0 16,0 0-16,-22 21 0,22 0 0,0 0 16,0 21-16,0-20 0,0 20 0,21 0 15,0-21-15,0 22 0,0-1 16,0-21-16,0 0 0,0 22 0,0-22 16,21 0-16,0 0 0,0-21 0,0 21 15,0 1-15,1-22 0,-1 0 0,0 0 16,0 0-16,0 0 15,0 0-15,22 0 0,-22 0 16,0 0-16,-21-22 16,0 1-16,-21 21 15,0 0-15,0 0 0,-1 0 16,-20 0-16,21 21 0,0 1 0,-22-1 16,22 0-16,0 0 0,0 0 0,0 22 15,0-22-15,-1 21 0,1 0 0,0 1 16,21-1-16,0-21 0,0 22 15,0-1-15,0-21 0,0 21 0,0-20 16,0-1-16,0 21 0,21-21 0,0-21 16,1 21-16,-1-21 0,0 0 0,0 0 15,21 0-15,-20 0 16,20 0-16,0 0 0,1 0 0,-1-21 16,0 0-16,1-21 0,20 21 0,-21-1 15,1-20-15,-1 21 0,0-21 0,-20-1 16,20 1-16,-21 0 0,0-1 0,0 1 15,1 0-15,-22 20 0,0-20 16,0 21-16,0 0 0,0 0 0,0 42 31,0 0-15,0 0-16,-22 21 16,22-20-16,-21-1 0,21 21 0,-21-21 15,21 22-15,0-22 0,0 0 0,-21 21 16,21-21-16,-21 1 0,21-1 0,-21 0 15,21 0-15,0 0 0,0-42 47,21 0-47,-21 0 16,21 0-16,0-22 0,0 22 0,0-21 16,22 21-16,-22-22 0,0 1 15,21 21-15,-20 0 0,-1-1 16,21 1-16,-21 21 0,0 0 0,1 0 0,-1 0 15,-21 21-15,21 1 16,-21-1-16,0 0 0,0 21 0,0-21 16,0 1-16,0-1 0,0 21 15,0-21-15,0 0 0,0 1 0,0-1 16,0 0-16,0 0 0,0 0 16,0 0-16,0-42 46,0 0-46,21 21 0,-21-21 0</inkml:trace>
  <inkml:trace contextRef="#ctx0" brushRef="#br0" timeOffset="99314.79">11853 10139 0,'0'-21'16,"0"42"-16,0-63 0,0 20 0,-21 22 15,0-21-15,0 21 16,0 0-16,-1 0 0,1 21 0,0-21 16,0 22-16,0-1 0,21 21 0,-21-21 15,-1 22-15,22-22 0,-21 21 0,21 0 16,0 1-16,-21-1 0,21 0 0,0 1 16,0-1-16,0 0 15,0-20-15,0 20 0,0-21 0,0 0 16,21 0-16,0 1 0,1-22 0,20 21 15,-21-21-15,21 0 0,1 0 0,-1 0 16,0 0-16,-20 0 0,20-21 0,0-1 16,1 1-16,-1 0 0,0 0 15,-21 0-15,22-22 0,-22 1 0,21 0 16,-21-1-16,1 1 0,-1-21 0,0 20 16,-21-20-16,21-1 0,-21 1 15,21 20-15,-21-20 0,0 21 0,0-22 0,0 22 16,0 21-16,0-1 15,0 1-15,0 0 0,0 42 16,-21 0-16,0 1 16,0-1-16,21 21 0,-21-21 0,21 22 15,0-1-15,-22 0 0,22 1 0,0-1 16,0 0-16,0 1 0,0-22 16,0 21-16,0 0 0,-21 1 0,21-1 15,0 0-15,-21-20 0,21 20 0,0-21 16,-21 0-16,21 0 0,0 1 0,0-1 15,21-21 17,0-21-32,0-1 15,1 1-15,-22 0 0,21 0 0,0 0 16,0-22-16,0 22 0,0 0 0,-21 0 16,0 0-16,22 0 0,-1 21 15,0 21 1,-21 0-1,0 0-15,0 0 0,0 0 0,0 1 16,0-1-16,21 21 0,-21-21 0,0 0 16,0 1-16,21-1 0,0 0 0,-21 0 15,22-21-15,-1 21 0,0 0 0,0-21 16,0 0-16,22 22 0,-22-22 16,0 0-16,21 0 0,1 0 15,-22 0-15,21-22 0,0 22 0,1-21 16,-22 0-16,21 0 0,1 0 0,-22 0 15,21-1-15,-21 1 0,0-21 0,1 0 16,-1 20-16,0-20 0,-21 0 0,0-1 16,0 22-16,0-21 0,0 0 0,0 20 15,0 1-15,-21 0 0,0 21 16,-1-21-16,1 21 0,-21 0 16,21 0-16,0 21 0,-22-21 0,22 21 15,-21 0-15,21 1 0,-1-1 0,-20 21 16,21-21-16,0 22 0,21-22 15,-21 21-15,21-21 0,0 22 0,0-22 16,0 0-16,0 0 0,0 0 16,0 0-16,21 1 0,0-22 15,0 0-15,0 0 0,0 0 16,1 0-16,-1 0 0,0 0 0,0-22 16,0 22-16,22-21 0,-22 0 0,0 0 15,-21 0-15,21 0 0,0-1 0,0-20 16,1 21-16,-1 0 0,-21-22 15,0 22-15,21 0 0,-21 0 0,0 0 16,0 0-16,0 42 31,-21 0-31,21 0 16,-21 21-16,21-20 0,0-1 0,0 0 16,0 21-16,0-21 0,0 1 0,0-1 15,0 0-15,0 0 0,0 0 16,21 0-16,0 1 0,0-1 0,21-21 15,-20 21-15,-1-21 0,0 0 0,0 0 16,21 0-16,-20 0 0,-1 0 0,0 0 16,21 0-16,-21 0 0,1-21 0,-1 0 15,0 21-15,0-22 0,0 1 0,-21-21 16,21 21-16,1 0 0,-22-22 16,0 1-16,21 21 0,0-22 15,-21 22-15,21 0 0,-21 0 0,0 0 16,0 42 15,0 0-31,0 0 0,0 0 0,0 1 16,-21-1-16,0 0 0,21 21 0,0-21 15,0 1-15,-21-1 0,21 0 16,-22 0-16,22 0 0,0 0 0,-21 1 16,21-1-16,0 0 15,0-42 16,0 0-31,0-1 16,21 1-16,-21 0 0,22 0 16,-1-21-16,-21 20 0,21 1 15,0-21-15,-21 21 0,0 0 0,21-1 16,0 1-16,-21 0 0,22 21 16,-1 0-1,-21 21-15,0 0 16,0 1-16,0-1 0,0 0 15,0 0-15,0 0 0,0 0 0,21 1 16,-21-1-16,0 0 0,0 0 16,21 0-16,-21 0 15,0 1-15,42 20 16,-20-42-16,-1 0 16,0 0-16,0 0 0,0 0 15,0 0-15,1 0 0,-1 0 0,-21-21 16,21 0-16,0-1 0,0 1 0,0 0 15,1 0-15,-22 0 0,21-22 0,0 22 16,0-21-16,0 21 0,0-22 16,1 22-16,-1 0 0,0 0 0,0 0 15,0 21-15,0-21 0,1 21 16,-1 0 0,-21 21-16,0 0 15,0 0-15,0 0 16,0 0-1,21-42 32,-21 0-31,0 0-16,0 0 16,0 0-1,0-1 1,0 1-16,-21 21 15,0 0-15,-1 0 16,1 0-16,21 21 0,-21 1 16,0-22-16,21 21 0,-21 0 0,0 0 15,-1 43 1,22-43-16,-21 21 0,21-21 16,-21 0-16,21 1 0,0-1 0,0 0 15,0 0-15,0 0 0,21 0 16,0-21-16,1 22 0,-1-1 0,0-21 15,0 0-15,0 0 0,22 0 0,-22 21 16,21-21-16,-21 0 0,22 0 16,-22 0-16,21 0 0,0 0 0,-20-21 15,20 0-15,-21 21 0,21-22 16,-20 1-16,-1 0 0,0 0 0,21 0 16,-21-22-16,1 22 0,-1-21 0,0 21 15,0-22-15,-21 22 0,0 0 0,21-21 16,-21 21-16,0-1 0,0 1 15,-21 21-15,0 0 16,0 0-16,0 0 16,-1 21-16,1 1 0,21-1 15,-21 0-15,0 0 16,21 0-16,-21 22 0,21-22 0,0 0 16,0 0-16,0 0 0,0 0 0,0 1 15,0 20-15,0-21 0,0 0 0,0 0 16,0 1-16,21-1 15,21-21-15,-21 21 0,22 0 0,-1-21 16,0 0-16,1 21 0,20-21 0,-20 0 16,20 0-16,-21 0 0,22 0 0,-22 0 15,1 0-15,-1 0 0,0-21 0,-21 0 16,22 21-16,-22-21 0,21 0 16,-21-1-16,1-20 0,-1 21 0,0 0 15,0-22-15,0 22 0,0-21 0,1 21 16,-22-22-16,21 22 0,-21 0 15,0 0-15,0 0 0,0 0 16,-21 21-16,-1 0 16,1 0-16,0 0 0,0 0 0,0 0 15,-22 0-15,22 0 0,-21 21 0,21-21 16,-22 21-16,22 0 0,0 0 16,-21-21-16,21 21 0,-1 1 15,22-1-15,-21 0 0,21 0 0,-21 0 0,21 0 16,0 1-16,0-1 0,0 0 15,0 0-15,0 0 16,21-21-16,0 21 0,1-21 16,-1 0-16,0 0 15,0 0-15,0 0 0,0 0 16,1 0-16,-1-21 0,0 21 0,0-21 16,0 0-16,0 0 0,1 0 0,41-43 15,-42 22-15,0-1 0,22 1 16,-22 0-16,0-1 0,0 1 0,0-21 15,1 20-15,-1-20 0,0 20 16,0-20-16,0-1 0,-21-105 16,21 106-16,-21 20 15,0 1-15,0 0 0,0-1 0,0 22 16,0-21-16,0 21 0,0-1 0,0 1 16,-21 21-1,0 0-15,0 0 16,0 21-16,0 1 0,-1-1 15,1 21-15,0 0 0,21 1 0,-21-1 16,0 22-16,21-1 0,-21 1 0,21-1 16,0 1-16,0-1 0,0 1 15,0-22-15,0 21 0,0-20 0,0-1 16,0 0-16,0 1 0,0-1 0,0 0 16,21-20-16,0 20 0,0-21 15,-21 0-15,21 0 0,0 1 0,1-1 16,-1 0-16,0-21 0,0 0 0,0 0 15,22 0-15,-22 0 16,0 0-16,0 0 0,21 0 0,-20 0 16,-1 0-16,21 0 0,-21 0 0,22 0 15,-1 0-15,0 0 0,-21-21 0,22 21 16,-1 0-16,0 0 0,1-21 0,-22-1 16,21 22-16,-42-21 0,21 21 0,-21-21 15</inkml:trace>
  <inkml:trace contextRef="#ctx0" brushRef="#br0" timeOffset="100642.58">2222 12933 0,'0'-21'16,"-21"21"-16,21-21 0,0-1 16,0 1-1,0 0-15,0 0 0,21 0 16,1 0-16,-1 21 0,21-22 0,-21 1 16,0 21-16,22 0 0,-1-21 15,-21 21-15,22 0 0,-1 0 0,0 0 16,-21 21-16,22-21 0,-22 43 15,21-22-15,-21 21 0,-21-21 0,0 22 16,0-1-16,0 0 0,0 1 16,0-1-16,-21 0 0,-21 1 15,21-22-15,-22 21 0,22-21 0,-21 22 16,21-22-16,-22 0 0,22 0 16,0 0-16,-42 0 15,41-21 1,22-21-16,0 0 15,0 0-15,22 0 16,-1 0-16,0 21 16,0-22-16,0 22 0,0 0 0,1-21 15,20 21-15,-21 0 0,21 0 0,1 0 16,-22 0-16,21 0 0,-21 21 16,1-21-16,-1 22 0,0-1 0,0 0 15,-21 21-15,0-21 0,0 1 16,0 20-16,0-21 0,0 21 0,0-20 15,-21 20-15,0 0 0,0-21 0,-1 1 16,1 20-16,0-21 0,-21 0 16,21 0-16,-1-21 0,1 22 0,0-22 15,-21 0-15,21 21 0,-1-21 16,-20 0-16,21 0 0,0 0 16,-22 0-16,22-21 0,0-1 0,0 22 15,0-21-15,0 0 0,-1 0 16,1 0-16,0 0 0,21-1 0,0 1 15,0 0-15,0 0 16,21 0-16,0 21 16,22 0-16,-22 0 0,0-21 15,21 21-15</inkml:trace>
  <inkml:trace contextRef="#ctx0" brushRef="#br0" timeOffset="100898.53">3429 13272 0,'21'0'0,"-42"0"0,21 0 31,0-22-15,-21 22 46,0 0-46</inkml:trace>
  <inkml:trace contextRef="#ctx0" brushRef="#br0" timeOffset="103142.62">5101 12891 0,'0'0'0,"0"-64"16,0 43-16,0 0 15,0 42 1,0 0-16,0 0 15,0 22-15,0-22 0,0 21 0,0 22 16,0-22-16,0 0 0,0 22 16,0-22-16,0 0 0,0 1 15,0-1-15,0 0 0,0 1 0,0-1 16,0-21-16,0 0 0,0 1 0,0-1 16,0 0-16,21-21 15,0 0-15,1 0 16,-22-21-16,21 0 0,0-1 15,-21 1-15,21 0 0,0 0 16,0-21-16,1-1 0,-1 22 0,0-21 16,0-1-16,0 1 0,0 0 0,-21-1 15,22 1-15,-1 0 0,-21 21 16,0-1-16,21 22 16,-21 22-1,0-1-15,0 63 16,0-41-16,0-1 0,0 0 15,0-20-15,0 20 0,0 0 0,0 1 16,0-22-16,21 21 0,-21-21 16,21 22-16,0-22 0,1 0 0,-1 0 15,0-21-15,0 0 0,0 0 0,0 0 16,1 0-16,20 0 0,-21 0 16,0 0-16,22-21 0,-22 0 0,0 0 15,21-1-15,-21 1 0,1 0 0,-1-21 16,0 21-16,0-22 0,0 22 15,-21-21-15,0-1 0,21-20 16,-21 21-16,0-1 0,0-20 0,0 20 16,0 1-16,0 0 0,0-1 0,0 1 15,-21 21-15,21 0 0,-21 21 16,0 0-16,0 0 16,21 21-16,0 21 0,-21-21 15,21 22-15,0-22 0,0 21 0,0-21 16,0 22-16,0-22 0,21 0 0,-21 0 15,21 0-15,0 1 0,0-1 0,0-21 16,22 0-16,-22 0 0,21 0 16,-21 0-16,22 0 0,-1 0 15,0-21-15,1-1 0,20 1 0,-20 0 16,20-21-16,-21 21 0,1-22 16,20 1-16,-20 0 0,-1-1 0,-21 1 15,21 0-15,-20-22 0,-1 22 0,0-1 16,-21 1-16,0 0 0,0-1 15,0 22-15,0 0 0,0 0 0,-21 0 16,0 21-16,-22 0 0,22 0 0,0 0 16,0 21-16,-22 0 0,22 21 15,0 1-15,0-1 0,0 0 16,0 1-16,21 20 0,-22 1 0,22-22 16,0 22-16,0-1 0,0 1 0,-21-22 15,21 21-15,0-20 0,-21-1 16,21 0-16,0 1 0,0-1 0,0-21 15,-21 22-15,21-22 0,0 21 0,-21-21 16,21 0-16,0 1 0,0-1 16,0 0-16,0-42 31,21 0-31,0 21 0,0-22 0,0 1 16,-21-21-16,22 21 0,-1 0 15,0-22-15,0 22 0,0 0 0,0-21 16,1 20-16,-1 1 0,0 21 0,42-21 31,-41 21-31,-1 0 16,-21 21-16,0 0 0,0 1 0,0-1 15,21 0-15,-21 0 0,0 0 16,0 0-16,21 1 0,-21-1 16,0 0-16,21 0 0,0 0 0,1 0 15,-1-21-15,0 0 0,0 22 16,0-22-16,0 0 15,1 0-15,-1 0 0,0-22 0,21 22 16,-21-21-16,1 0 0,-1 0 0,0 0 16,21 0-16,-21-1 0,1 1 15,-1 0-15,0 0 0,-21 0 0,21 0 16,-21-1-16,21 1 0,-21 0 16,0 0-16,0 42 31,0 0-31,0 0 15,0 1-15,0-1 0,0 0 0,0 0 16,0 0-16,0 0 0,0 1 16,0-1-16,21 0 0,1 0 0,-1-21 15,0 21-15,0 0 0,0-21 16,0 0-16,22 0 0,-22 22 0,0-22 16,21 0-16,-20 0 0,-1 0 15,21-22-15,-21 1 0,0 0 0,22 21 16,-22-21-16,0 0 0,0 0 15,22-22-15,-22 22 0,0-21 0,0-1 16,0 1-16,0 0 0,1-22 0,-22 1 16,21-1-16,-21 1 0,21-1 0,-21 1 15,0-1-15,0 1 0,0 20 16,0 1-16,0 0 0,0-1 0,0 22 16,0 0-16,0 0 0,0 0 0,-21 21 15,0 0-15,-1 0 16,1 21-16,0 0 0,21 0 15,-21 0-15,21 22 0,-21-22 0,21 21 16,0 1-16,0-1 0,0 0 0,-21 1 16,21-1-16,0 21 0,0-20 15,0-1-15,0 22 0,0-22 0,0 0 16,0 1-16,0-1 0,0-21 0,21 21 16,-21 1-16,21-22 0,0 0 15,0 0-15,0 0 0,1 1 0,-1-1 16,0 0-16,0-21 0,0 0 0,22 0 15,-22 0-15,0 0 0,21 0 0,-21 0 16,22 0-16,-22-21 0,21 21 16,-21-21-16,22-1 0,-22 1 15,0 0-15,0 0 0,0 0 0,1 0 16,-1-22-16,0 22 0,0-127 16,-21 127-16,0 0 15,0-1-15,0 1 0,0 0 16,-21 21-16,0 0 15,0 21-15,-1 0 0,22 1 0,-21 20 16,21-21-16,-21 0 0,21 22 16,-21-22-16,21 0 0,0 21 0,0-21 15,0 1-15,0 20 0,0-21 0,0 0 16,0 0-16,21 1 0,0-22 0,0 21 16,1-21-16,-1 0 0,0 0 0,0 0 15,21 0-15,-20 0 16,-1 0-16,21-21 0,-21-1 0,22 1 15,-22 0-15,21 0 0,-21 0 0,0 0 16,1-1-16,-1 1 0,-21-21 16,0-64-1,0 85-15</inkml:trace>
  <inkml:trace contextRef="#ctx0" brushRef="#br0" timeOffset="103462.56">7514 12700 0,'0'0'0,"-21"21"0,0 0 15,0-21-15,-1 0 0,44 0 47,-1 0-47,0-21 0,0 21 16,-21-21-1,-21 21 17,21 21-17,0 0 1,0 1-16</inkml:trace>
  <inkml:trace contextRef="#ctx0" brushRef="#br0" timeOffset="105334.79">9885 13356 0,'0'0'0,"21"0"16,0 0 0,0 0-16,0 0 15,1-21-15,-1 0 0,0 21 16,0-21-16,0 0 0,0-1 0,22 1 15,-22-21-15,0 21 0,0-22 0,22 1 16,-22 0-16,0-1 0,0-20 16,21 21-16,-20-22 0,-1 1 15,-21-1-15,21 1 0,-21 20 0,0-20 16,0 20-16,0-20 0,0 21 0,0-1 16,0 22-16,-21 0 0,0 0 15,-1 0-15,1 21 0,0 0 0,0 21 16,0-21-16,0 42 0,-22-21 0,22 22 15,0-1-15,0 0 0,21 1 0,0 20 16,-21-21-16,21 22 0,0-1 16,0 1-16,0-1 0,0 1 0,0-1 15,21 1-15,-21-22 0,21 1 0,0-1 16,-21 0-16,21 1 0,0-22 0,1 0 16,-1 0-16,0 0 15,0 0-15,21 1 0,-20-22 0,-1 0 16,0 0-16,21 0 0,-21 0 0,22 0 15,-1 0-15,-21-22 0,22 1 0,-22 21 16,21-21-16,0-21 0,-20 21 0,-1-1 16,21-20-16,-21 21 0,0-21 15,-21-1-15,22 22 0,-22-21 0,21-1 16,-21 22-16,0 0 0,21 0 0,-21 0 16,0 0-16,-21 21 31,0 21-31,21 0 0,-22 0 0,1 0 15,21 22-15,0-22 0,0 0 16,0 21-16,0-21 0,0 1 0,0 20 16,0-21-16,0 0 0,0 0 15,21 1-15,1-1 0,-22 0 0,42-21 16,-21 21-16,0-21 0,0 0 0,1 0 16,20 0-16,-21 0 0,21 0 0,-20 0 15,105-42 1,-106 42-16,0-21 0,0-1 15,0 1-15,0-21 0,-21 21 0,0-22 16,0 1-16,0 0 0,0-1 16,0 1-16,0-21 0,-21 20 0,0 1 15,0 0-15,0-1 0,0 22 0,-1 0 16,1 0-16,0 21 0,0 0 16,-21 0-16,20 0 0,-20 0 0,21 21 15,-21 0-15,20 21 0,-20-20 0,21 20 16,0 0-16,0-21 0,-1 22 0,1-1 15,21 0-15,0-20 0,0 20 16,0 0-16,0-21 0,21 1 0,1-1 16,20 0-16,-21 0 0,21 0 0,-20-21 15,20 21-15,0-21 0,1 0 0,-1 0 16,0 0-16,1 0 0,-1 0 16,0 0-16,1-21 0,-1 0 15,-21 21-15,148-106 16,-126 85-16,-22 0 0,0-21 15,0 20-15,0-20 0,1 21 0,-22 0 16,21 0-16,-21-1 0,0 1 16,0 42-1,-21 1 1,-1 20-16,22-21 0,-21 0 0,21 0 16,0 22-16,-21-22 0,21 0 0,0 21 15,0-20-15,0-1 0,0 0 16,0 0-16,0 0 0,21 0 0,0-21 15,1 22-15,-1-22 0,0 0 16,0 0-16,21 0 0,-20 0 0,20 0 16,0 0-16,1 0 0,-1-22 0,0 1 15,1 0-15,-1 21 0,-21-21 16,21 0-16,-20-22 0,-1 22 0,0 0 16,0-21-16,-21 21 0,0-22 0,0 1 15,0 0-15,0-1 0,0 1 0,-21 0 16,0-1-16,-22 22 0,22 0 0,0 0 15,0 0-15,-21 21 0,-1 0 16,22 0-16,-21 0 0,21 21 0,-22 0 16,1 0-16,21 0 0,-22 0 15,22 22-15,0-1 0,0-21 0,0 22 16,21-1-16,0-21 0,0 21 0,0-20 16,0-1-16,0 21 0,21-21 15,-21 0-15,21 1 0,0-22 0,0 21 16,1 0-16,20-21 0,-21 21 0,21-21 15,1 0-15,-1 0 0,0 0 0,1 0 16,20 0-16,1 0 0,-22 0 0,22-21 16,-1 21-16,1-21 0,-22 0 15,21-1-15,-20 1 0,-1 0 16,-21-21-16,22 21 0,-22-22 0,0 22 16,0-64-16,-21 64 0,0-21 15,0 21-15,0 0 0,0-1 0,0 1 16,0 42 15,0 1-31,0-1 0,-21 0 16,21 21-16,-21-21 0,21 22 0,0-22 15,0 21-15,-21 1 0,21-22 0,-22 21 16,22 0-16,0-20 0,0 20 16,-21 0-16,0 1 0,21-22 0,-21 21 15,21 0-15,0 1 0,-21 20 0,21-20 16,-21-1-16,-1 0 0,22 1 15,-21 20-15,0-21 0,21 1 0,-21-1 16,0 22-16,21-22 0,0 0 0,-21-21 16,-1 22-16,22-1 0,-21-21 15,21 22-15,0-22 0,0 0 0,-21 0 16,21 0-16,0-42 31,21 0-31,0 0 0,-21 0 16,22-1-16,-1 1 0</inkml:trace>
  <inkml:trace contextRef="#ctx0" brushRef="#br0" timeOffset="105730.21">12763 12764 0,'0'0'16,"-21"-22"-16,0-20 0,0 42 0,21-21 16,0 0-16,0 0 15,21 21-15,0 0 0,22 0 16,-22 0-16,21 0 0,-21 0 0,22 0 16,-1 0-16,0 0 0,1 0 0,-1 21 15,0 0-15,-21 0 0,1 0 16,-1 0-16,0 1 0,-21-1 15,0 21-15,0-21 0,0 0 0,-21 1 16,21-1-16,-43 0 0,22 0 0,0 0 16,-21 0-16,21 1 0,-22-1 0,22-21 15,-21 21-15,21 0 0,-1-21 16,1 21-16,0-21 16,42 0 15,0-21-31,1 0 15,-1 21-15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8T02:34:59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 7938 0,'0'-22'0,"0"1"16,0 0-1,-21 21 1,21-21-16,0 42 78,21 0-78,-21 0 0,21 1 16,-21-1-16,0 0 0,22 0 15,-22 0-15,21 22 0,-21-22 0,0 0 16,0 21-16,0-21 0,0 1 16,21 20-16,-21-21 0,0 0 15,21 0-15,-21 1 0,0-1 0,0 0 16,0 0-16,0 0 16,21-21 15,0 0-16,1-21 1,-1 0-16,0 0 0,21 0 0,-21-1 16,22 1-16,-1-21 0,0 21 15,1-22-15,20 1 0,1 0 0,-1 21 16,1-22-16,20 1 0,-20 0 16,21 20-16,-22 1 0,22-21 0,-22 21 15,1 0-15,-22 21 0,22-22 0,-43 1 16,21 21-16,-21 0 0,0-21 15,1 21-15,-1 0 0,-42 0 94,-1 0-94,22 21 16,-21-21-16,0 21 0,0-21 0</inkml:trace>
  <inkml:trace contextRef="#ctx0" brushRef="#br0" timeOffset="1265.75">1333 13462 0,'0'-21'16,"-21"0"-16,0 21 15,21-21-15,0-1 32,0 1-1,21 21 0,0 21-31,-21 1 16,0-1-16,22-21 15,-22 21-15,21 0 0,-21 0 0,21 0 16,-21 1-16,0 20 0,0-21 16,0 0-16,0 0 0,0 22 15,0-22-15,0 0 0,0 0 16,0 0-16,0 1 0,0-1 0,0 0 16,21-21-16,-21 21 0,0 0 15,21-21-15,0 0 31,1 0-31,-1 0 0,0-21 16,0 0-16,21 0 0,1 0 16,-22-1-16,42 1 0,-20-21 0,-1 21 15,22-22-15,-1 22 0,1-21 16,-1 0-16,1 20 0,-1-20 0,1 21 16,-1 0-16,-21 0 0,22-1 15,-22 1-15,1 0 0,-1 0 16,0 0-16,-21 21 0,1-21 0,-1 21 15,0 0-15,-21-22 16,21 22-16,0 0 0,-21-21 63</inkml:trace>
  <inkml:trace contextRef="#ctx0" brushRef="#br0" timeOffset="7146.09">14817 11070 0,'0'-21'31,"0"0"-15,0 0-16,0 0 16,0-1-1,0 1 32,0 42-16,0 1-31,0-1 0,0 0 16,0 0-16,0 0 0,0 22 0,0-1 16,0-21-16,-22 21 0,22 1 0,0-1 15,0 0-15,0 1 0,-21-1 16,21 0-16,0 1 0,0-22 0,0 21 15,0-21-15,0 22 0,0-22 0,-21 0 16,21 0-16,0 0 0,0 1 16,0-1-1,0-42 32,0-1-47,21 1 16,-21 0-16,0 0 15,21 21-15,-21-21 0,22 0 0</inkml:trace>
  <inkml:trace contextRef="#ctx0" brushRef="#br0" timeOffset="7874.28">15028 11494 0,'0'21'16,"21"-21"46,1 0-62,-1 0 16,0 0 0,-21-21-16,0-1 15,0 1-15,0 0 16,-21 21 0,0 0-1,-1 0-15,22 21 16,0 0-16,-21-21 0,21 22 15,0-1-15,0 0 32,21-21-17,1 0-15,-1 0 0,0 0 16,0 0 0,-21-21-16,0 0 0,0-1 15,0 1 1,-21 0-1,0 21 1,0 0 0,-1 21-1,22 0 1,0 1 0,22-22-16,-1 0 15,0 0 16,-42 0 48,0 0-64,-1 0-15</inkml:trace>
  <inkml:trace contextRef="#ctx0" brushRef="#br0" timeOffset="8772.44">16108 11240 0,'0'0'15,"21"-22"1,-21 1-16,0 0 0,0 0 16,0 0-16,0 0 15,0-1-15,-21 22 0,0-21 16,-1 21-16,1 0 0,0-21 15,0 21-15,-21 0 0,20 0 0,1 0 16,0 0-16,0 21 0,0 0 0,0 1 16,-1-1-16,1 0 15,21 21-15,-21-21 0,0 22 0,21-1 16,-21-21-16,21 22 0,0-1 0,0-21 16,0 21-16,0-20 0,0-1 0,0 0 15,0 0-15,0 0 0,21 0 16,0 1-16,0-22 0,0 0 15,1 0-15,-1 0 0,0 0 0,0 0 16,0 0-16,0 0 0,1 0 0,-1-22 16,0 1-16,0 21 0,0-21 0,0 0 15,1 0-15,-22 0 0,21-1 16,0 1-16,-21 0 0,0-21 0,0 21 16,21-22-16,-21 22 0,0-21 15,0 21-15,0-1 0,0 1 0,0 0 16,0 0-16,0 42 31,-21 0-31,21 0 0,0 1 16,0 20-16,0-21 0,0 0 0,0 22 15,0-22-15,0 0 0,0 0 16,0 0-16,0 0 0,0 1 0,0-1 16,0 0-16,0 0 0,0 0 15,21-21 1,0 0-16,0 0 15,1 0-15,-1 0 0,0 0 16,0-21-16</inkml:trace>
  <inkml:trace contextRef="#ctx0" brushRef="#br0" timeOffset="9216.19">16446 11197 0,'0'-21'0,"0"42"0,0-63 16,22 21-16,-22 0 15,21 21-15,0 0 0,0 0 0,0 0 16,0 0-16,1 21 0,-1 0 16,0 0-16,-21 0 0,0 0 15,0 22-15,21-22 0,-21 21 0,0-21 16,0 22-16,0-22 0,0 0 0,0 21 15,0-20-15,0-1 0,0 0 0,0 0 16,0 0-16,0 0 0,0 1 16,0-44 31,0 1-47,0 0 15,0-21-15,0 21 16,21-1-16,-21 1 0,21-21 0,-21 21 15,0 0-15,22-22 0,-1 22 0,-21 0 16,0 0-16,21 21 0,-21-21 0,21-1 16,0 1-1,0 21-15,1 0 0,-1 0 16,0 0-16,0 0 16</inkml:trace>
  <inkml:trace contextRef="#ctx0" brushRef="#br0" timeOffset="9668.57">17039 11197 0,'0'-21'15,"0"0"-15,0 0 16,21 21-1,0 21 1,-21 0 0,22 0-16,-22 0 0,0 1 15,0 20-15,0-21 0,0 0 0,0 22 16,0-22-16,0 0 0,21 0 0,-21 21 16,0-20-16,0-1 0,0 0 0,0 0 15,0 0-15,0 0 16,0 1-16,0-44 47,0 1-47,0 0 15,0 0-15,0 0 16,21 0-16,-21-1 0,0-20 0,21 21 16,-21 0-16,21-22 0,-21 22 0,0 0 15,21 0-15,1 0 0,-22 0 0,0-1 16,21 1-16,0 21 15,0 0-15,0 0 16,0 0-16,1 0 0,-1 0 16,0 0-16,21 0 0</inkml:trace>
  <inkml:trace contextRef="#ctx0" brushRef="#br0" timeOffset="10208.26">17801 11240 0,'0'-22'0,"0"44"0,21-65 16,-21 22-16,0 0 0,0 0 15,0 0-15,0-1 16,-21 22-16,0 0 0,0 0 16,0 0-16,-1 0 15,22 22-15,-21-1 0,0 0 0,0 0 16,0 0-16,0 0 0,-1 22 0,22-22 15,-21 21-15,21-21 0,-21 22 0,21-22 16,-21 0-16,21 0 16,0 0-16,0 1 0,0-1 0,21 0 15,0 0-15,0-21 0,1 21 0,-1-21 16,0 0-16,21 0 0,-21 0 0,1 0 16,-1 0-16,21 0 0,-21 0 0,0-21 15,1 0-15,-1 0 16,0 0-16,-21-1 0,0 1 0,21 0 15,-21-21-15,21 21 0,-21-1 0,0-20 16,0 21-16,0 0 0,0 0 0,0-1 16,0 1-16,-21 21 31,21 21-31,-21 1 16,21-1-16,0 21 0,0-21 0,0 0 15,0 22-15,0-22 0,0 0 0,0 0 16,0 0-16,0 1 0,0-1 15,21 0-15,-21 0 0,21 0 0,0-21 16,1 21-16,-1-21 16,0 0-16,0 0 0,0 0 15,0 0-15,1 0 16,-22-21-16,42 21 0,-21-21 0,0 0 16</inkml:trace>
  <inkml:trace contextRef="#ctx0" brushRef="#br0" timeOffset="10764.95">18436 11218 0,'0'0'0,"0"-21"0,0 0 16,-21 21-16,21-21 15,-21 21-15,0 0 16,21 21-16,-22 0 0,22 0 16,0 1-16,-21 20 0,21-21 0,0 0 15,0 22-15,0-22 0,0 0 16,0 0-16,0 21 0,0-20 0,0-1 15,0 0-15,21 0 0,1 0 16,20-21-16,-21 21 16,0-21-16,0 0 0,1 0 0,-1 0 15,21 0-15,-21 0 0,0 0 16,1 0-16,-1-21 0,0 0 16,0 0-16,-21 0 0,21 0 0,-21-22 15,21 22-15,1 0 0,-22-21 0,0-1 16,21 22-16,-21 0 0,21-21 0,-21 20 15,21 22-15,-21-21 0,0 0 16,0 42 0,0 0-1,0 1-15,0-1 0,0 21 0,-21-21 16,21 0-16,-21 22 16,0-22-16,21 21 0,0 1 0,0-22 15,-22 21-15,22-21 0,0 22 0,0-1 16,0 0-16,0-21 0,0 22 0,0-1 15,0 0-15,0 1 0,22-1 0,-22 0 16,0 1-16,0-1 0,0 0 16,0 1-16,0-1 0,0 0 0,0-20 15,0-1-15,0 21 0,0-21 0,0 0 16,-22-21-16,22 22 0,-21-22 0,0 0 16,0 0-16,0 0 0,0 0 0,-1 0 15,1 0-15,0 0 0,21-22 16,0 1-16,0 0 15,0 0-15,0-21 0,0 20 0</inkml:trace>
  <inkml:trace contextRef="#ctx0" brushRef="#br0" timeOffset="11176.71">19240 11261 0,'0'0'0,"22"-64"16,-1 43-16,-21 0 0,-21 21 31,-1 0-31,1 0 0,0 0 0,0 0 16,0 21-16,0-21 0,-1 21 16,1 0-16,0 1 0,0-1 0,0-21 15,21 21-15,-21 0 0,21 0 0,0 0 16,0 1-16,0-1 15,21-21-15,0 21 0,0 0 16,0-21-16,22 21 0,-22-21 0,21 21 16,-21-21-16,0 22 0,22-22 0,-22 21 15,0-21-15,-21 21 0,0 0 16,0 0 0,-21-21-16,0 0 15,0 0-15,-1 21 0,-20-21 0,21 0 16,0 0-16,0 0 0,-1 0 0,1 0 15,0 22-15,0-22 16,0 0 0,0 21-1</inkml:trace>
  <inkml:trace contextRef="#ctx0" brushRef="#br0" timeOffset="12057.61">14753 12467 0,'0'0'0,"0"-21"0,-21 21 0,21-21 16,-21 21-16,21-21 15,0 0 1,0-1-16,21 22 16,-21-21-16,21 21 0,0 0 0,0 0 15,1 0-15,-1 21 0,0-21 16,0 22-16,0-1 0,0 0 16,-21 0-16,22 0 0,-1 22 0,-21-22 15,21 0-15,-21 21 0,0-21 0,0 22 16,0-1-16,0 0 0,-42 1 15,20-1-15,1-21 0,-21 22 0,0-1 16,20-21-16,-20 21 0,21-20 16,-21-1-16,20 0 0,1 0 0,0-21 15,-21 0-15,21 21 0,-1-21 16,1 0-16,0 0 0,21-21 0,0 0 16,0 0-16,-21 0 0,21-1 15,0-20-15,0 21 0,0 0 0,0-22 16,0 22-16,0-21 0,0 21 0,21 0 15,-21-1-15,21 22 0,0-21 0,1 21 16,-1 0 0,0 21-16,0-21 15,-21 22-15,21-1 0,0 0 0,-21 0 16,0 0-16,22 0 0,-1-21 0,-21 22 16,0-1-16,21 0 0,0 0 0,-21 0 15,21 0-15,-21 1 0,0-1 16,21 0-16,1 0 15,-22 0-15,21-21 16,0 0 0,-21-21-1</inkml:trace>
  <inkml:trace contextRef="#ctx0" brushRef="#br0" timeOffset="12256.5">15240 12742 0,'0'0'0,"0"-21"15,0 0-15,0 0 47,21 21-47,0 0 16,0-21-1</inkml:trace>
  <inkml:trace contextRef="#ctx0" brushRef="#br0" timeOffset="12988.59">15875 12383 0,'0'0'0,"0"-22"0,0 1 0,0 0 16,-21 21 0,21-21-16,-21 21 0,-1 0 15,1 0-15,0 0 16,0 21-16,21 0 0,-21 0 0,0 1 16,-1-1-16,22 0 0,-21 0 0,0 21 15,21-20-15,0 20 0,-21-21 0,21 21 16,-21-20-16,21 20 0,0-21 0,0 21 15,0-20-15,0-1 0,0 0 16,0 0-16,21 0 0,0 0 0,-21 1 16,21-22-16,0 0 0,1 0 0,-1 21 15,0-21-15,0 0 0,21 0 16,-20 0-16,-1 0 0,0-21 0,0-1 16,0 1-16,0 21 15,1-21-15,20 0 0,-21 0 0,0 0 16,0-22-16,1 22 0,20 0 0,-21 0 15,0 0-15,0-1 0,1 1 0,-22 0 16,21 0-16,-21 0 0,21 21 0,-21-21 16,-21 21 15,0 0-31,21 21 16,-22 0-16,22 0 0,-21 0 15,0 0-15,21 1 0,-21-1 16,21 21-16,0-21 0,0 0 0,0 1 15,0-1-15,0 0 0,0 0 16,0 0-16,21 0 0,0-21 16,0 0-16,1 0 0,-1 0 0,0 0 15,0 0-15,21 0 0,-20 0 0,-1-21 16,21 21-16,-21-21 0,0 0 0,1 0 16,-1 0-16,-21-1 0,0 1 15,21-21-15,-21 21 0,0-22 0,0 22 16,0-21-16,0 21 0,0 0 0,-21-1 15,0 1-15,-1 21 0,1-21 0,0 21 16,0 0-16,0 0 0,0 0 0,-1 0 16,1 0-16,0 0 0,0 0 15,0 0-15,0 0 0,-1 21 16,1 0-16,21 1 16,21-22-1,1 0 1</inkml:trace>
  <inkml:trace contextRef="#ctx0" brushRef="#br0" timeOffset="13300.41">16954 12129 0,'0'0'0,"0"-22"15,0 1-15,-21 21 16,0 0-16,21 21 15,-21 1-15,21-1 0,-21 0 0,21 0 16,-21 21-16,21-20 0,0 20 16,0 0-16,0 1 0,-22-22 0,22 21 15,0 0-15,0 1 0,0-22 0,-21 21 16,21-21-16,0 22 0,0-22 0,0 21 16,0-21-16,0 1 0,0-1 0,0 0 15,0 0-15,21-21 31,1 0-15,-1-21-16,-21 0 0,21 0 16,0-1-16,0 1 0,-21 0 0,21-21 15</inkml:trace>
  <inkml:trace contextRef="#ctx0" brushRef="#br0" timeOffset="13592.14">17187 12171 0,'0'-21'16,"0"42"-16,0-63 0,0 20 0,0 1 0,0 0 15,0 0-15,0 42 32,-21 0-17,21 0-15,0 22 0,-21-22 0,21 21 16,0 1-16,0-1 0,0-21 0,-21 21 16,21 1-16,-21-1 0,21-21 0,0 22 15,0-22-15,-22 21 0,22-21 0,-21 22 16,21-22-16,0 0 0,-21 21 15,21-21-15,0 1 0,0-1 16,0 0-16,21-21 31,0-21-31,1 21 16,-1-21-16,0-1 0,0 1 16,0 0-16,0 0 0</inkml:trace>
  <inkml:trace contextRef="#ctx0" brushRef="#br0" timeOffset="13956.09">17314 12594 0,'21'0'15,"1"0"1,-1 0-16,0 0 16,0 0-16,0 0 0,0 0 0,1 0 15,-1 0-15,0-21 0,0 0 0,21 21 16,-20-21-16,-1 21 15,-21-21-15,21-1 0,-21 1 16,0 0-16,-21 21 16,0 0-16,-1 0 0,1 0 15,0 0-15,0 0 0,0 0 0,-22 0 16,22 0-16,0 21 0,0 0 0,0 1 16,0-22-16,21 21 0,0 0 0,-22 0 15,22 0-15,0 0 0,0 1 0,0-1 16,0 0-16,0 0 15,22-21-15,-1 21 0,-21 0 0,21-21 16,0 0-16,0 0 0,0 22 0,1-22 16,-1 0-16,0 0 0,0 0 15,0 0-15,0 0 0,1 0 0,-1-22 16,0 1-16,0 21 0,21-21 0,-20 21 16</inkml:trace>
  <inkml:trace contextRef="#ctx0" brushRef="#br0" timeOffset="14279.98">18119 12488 0,'-43'-21'15,"43"0"1,-21 21-16,0-21 0,0 21 16,0 0-16,-1 0 15,1 21-15,0 0 16,21 0-16,0 1 0,0-1 0,-21 0 15,21 0-15,0 0 0,-21 0 16,21 1-16,0-1 0,0 0 0,0 0 16,0 0-16,0 0 0,0 1 15,21-22-15,0 21 0,0-21 16,0 0-16,1 0 0,-1 0 16,0 0-16,0 0 15,0 0-15,0 0 0,1-21 0,-1 21 16,0-22-16,0 22 0,0-21 15,0 0-15,1 21 0,-1-21 0,0 0 16,0 0-16,-21-1 0,21 1 0</inkml:trace>
  <inkml:trace contextRef="#ctx0" brushRef="#br0" timeOffset="14600.8">18542 11896 0,'0'-21'0,"0"42"0,-21-64 0,0 43 0,21-21 0,-22 0 16,1 21-16,0 0 16,21 21-1,0 0-15,-21 1 0,21 20 0,0-21 16,-21 21-16,21 1 0,0 20 0,-21-20 16,21-1-16,0 0 0,0 22 0,-22-22 15,1 0-15,21 1 0,-21-1 0,21 0 16,0-20-16,-21 20 0,21-21 15,-21 0-15,21 22 0,0-22 0,0 0 16,0 0-16,0 0 0,0 0 16,0 1-16,21-22 31,0 0-31,0-22 16,0 1-16,1 0 0,-1 0 15,0 21-15</inkml:trace>
  <inkml:trace contextRef="#ctx0" brushRef="#br0" timeOffset="14868.65">18669 12446 0,'21'0'0,"-42"0"0,42 21 31,-21 0-15,0 1-16,0-1 15,0 0-15,0 0 0,-21 0 0,21 0 16,0 1-16,-21-1 0,21 0 15,0 0-15,0 0 16,0 0-16,0 1 0,0-1 16,0 0-16,0-42 47,21 0-32,0 21-15,-21-22 0,21 1 0,0 0 16,1 0-16</inkml:trace>
  <inkml:trace contextRef="#ctx0" brushRef="#br0" timeOffset="15093.52">18902 12298 0,'0'-21'0,"-43"21"16,43-21 30,0-1 17</inkml:trace>
  <inkml:trace contextRef="#ctx0" brushRef="#br0" timeOffset="15336.38">18161 12277 0,'0'0'0,"-42"0"15,63 0 16,0 0-31,0 0 0,0 0 16,0 0-16,1 0 0,-1 0 16,0 0-16,0 0 15,0 0-15,0 0 16,1 0-16,-1 0 16</inkml:trace>
  <inkml:trace contextRef="#ctx0" brushRef="#br0" timeOffset="15881.15">19198 12467 0,'-21'0'15,"0"0"1,0 0 0,-1 0-16,1 0 0,0 21 15,0 1-15,0-1 0,0-21 16,-1 21-16,1 0 0,21 0 0,0 0 15,-21-21-15,21 22 0,0-1 0,0 0 16,0 0-16,0 0 16,0 0-16,21-21 0,0 22 0,1-22 15,-1 0-15,0 0 0,0 0 0,0 0 16,0 0-16,1 0 0,20 0 0,-21 0 16,0 0-16,0-22 0,1 1 0,-1 0 15,0 0-15,-21 0 16,21 0-16,-21-1 0,0 1 15,0 0-15,0 0 0,0 0 0,0 0 16,0-1-16,-21 22 0,0-21 16,0 21-16,-1 0 0,1 0 15,0 0-15,0 0 16,0 21-16,0 1 16,21-1-1,21-21-15,0 0 16,0 0-16,0 0 0,0 0 0,1 0 15</inkml:trace>
  <inkml:trace contextRef="#ctx0" brushRef="#br0" timeOffset="16428.45">19621 12467 0,'0'0'0,"0"-21"16,-21 42 15,21 0-31,0 1 16,0-1-16,-21-21 0,21 21 0,-21 0 15,21 0-15,-21 0 0,21 1 16,0-1-16,0 0 0,-21-21 0,21 21 0,-22 0 16,22 0-16,0 1 15,0-1-15,-21 0 16,0-21 15,21-21-15,0 0-16,0-1 15,0 1-15,0 0 0,0 0 16,21 21-16,0-21 0,1 0 0,-22-1 16,21 1-16,0 0 0,0 0 0,0 21 15,0-21-15,64-22 16,-43 43-16,-20 0 15,-1 0-15,21 0 0,-21 0 16,0 0-16,1 0 0,-1 0 0,0 0 16,-21 22-16,21-22 0,-21 21 0,0 0 15,0 0-15,0 0 0,0 0 16,0 1-16,-21-1 0,0 0 0,0-21 16,-1 21-16,22 0 0,-21 0 15,0-21-15,21 22 16,21-22 31,0 0-47,1-22 0,-1 22 0,0-21 15</inkml:trace>
  <inkml:trace contextRef="#ctx0" brushRef="#br0" timeOffset="16824.22">20320 12510 0,'0'0'0,"21"-43"15,0 43-15,-21-21 16,0 0-16,-21 21 16,0 0-16,0 0 15,0 0-15,-1 0 0,1 0 16,0 0-16,0 0 0,0 21 0,0-21 16,-1 21-16,1 0 0,0-21 15,21 22-15,0-1 0,-21 0 0,21 0 16,0 0-16,0 0 15,21 1-15,0-22 16,0 0-16,1 21 0,-1-21 16,0 21-16,0-21 15,-21 21-15,21-21 16,-21 21-16,0 0 16,0 1-1,-21-22-15,0 0 0,0 0 16,0 21-16,-1-21 0,1 0 15,0 0-15,0 0 16,0 0-16,0 0 16,-1 0-16,1 0 15,0 0-15,21-21 0,-21-1 16,21 1-16</inkml:trace>
  <inkml:trace contextRef="#ctx0" brushRef="#br0" timeOffset="18924.25">6244 11282 0,'-21'0'16,"42"0"-16,-42 21 0,0-21 15,21 21 48,21-21-47,0 0-1,0 0-15,0 0 16,1 0-16,-1 0 0,0 0 15,0 0-15,0 0 0,0 0 16,1 0-16,-1 0 0,21 0 0,-21 0 16,0 0-16,22 0 0,-1 0 0,0 0 15,1 0-15,-1 0 0,0 0 16,1 0-16,20-21 0,-20 21 0,20 0 16,-21 0-16,22-21 0,-22 21 0,22 0 15,-22 0-15,0-21 0,22 21 16,-1-21-16,-20 21 0,20 0 0,1 0 15,-22 0-15,22-22 0,-1 22 16,1 0-16,-1 0 0,-21 0 0,22 0 16,-1 0-16,-20 0 0,20 0 0,1 0 15,-22 0-15,22 0 0,-1 0 0,1 0 16,-22 0-16,21 0 0,1 0 16,-1 0-16,1 0 0,-22 0 0,22 0 15,-1 0-15,1 0 0,-1 0 16,1 0-16,-22 0 0,22 0 0,-1 0 15,-21 0-15,22 0 0,-22 0 16,22 0-16,-22 0 0,0 0 0,22 0 16,-22 0-16,1 0 0,-1 0 0,0 0 15,1-21-15,-1 21 0,0 0 0,1 0 16,-1 0-16,-21 0 0,0 0 16,22-21-16,-22 21 0,0 0 0,0 0 15,0 0-15,0 0 0,-21-21 31,-21 21 1,0 0-32,-21 0 0,21-21 0,-22 21 15</inkml:trace>
  <inkml:trace contextRef="#ctx0" brushRef="#br0" timeOffset="19784.84">6392 11494 0,'0'0'0,"-42"0"31,21 0-31,0 0 16,-1 0-16,22 21 63,22-21-48,-1 0-15,0 0 0,0 0 0,0 0 16,0 0-16,22 0 0,-22 0 15,21 0-15,1 0 0,-1 0 0,0 0 16,22 0-16,-22 0 0,22 0 16,-1 0-16,-21 0 0,22 0 0,-1 0 15,1 0-15,-1 0 0,1 0 16,-1 0-16,1 0 0,-1 0 0,22 0 16,-21 0-16,20 0 0,-20 0 0,20 0 15,1 0-15,0 0 0,-22 0 0,22 0 16,-22 0-16,22 0 0,-21 0 15,20 0-15,-20 0 0,20 0 0,-20 0 16,21-21-16,-22 21 0,1 0 0,20 0 16,-20 0-16,-1 0 0,1-22 0,-1 22 15,1 0-15,-1 0 0,1 0 16,-1 0-16,1 0 0,-22 0 16,22 0-16,-1 0 0,1 0 0,-22 0 15,0 0-15,22 0 0,-22 0 0,0-21 16,1 21-16,-1 0 0,-21 0 15,22 0-15,-22 0 0,0 0 0,21 0 16,-21 0-16,1 0 0,-1 0 0,0 0 16,0 0-16,0 0 0,0 0 15,1 0 1,-22-21 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8T02:35:59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1842 0,'0'21'15,"0"0"17,0 0-1,0-42 16,22 0-47,-1 0 0,-21-1 15,21 1-15,-21 0 0,21-21 0,0 21 16,-21-22-16,21 1 0,1 0 16,-22-22-16,21 22 0,0-1 0,-21-20 15,0 21-15,21-1 0,-21-20 16,21 20-16,-21 1 0,0 0 0,0-1 15,0 1-15,0 21 0,0-21 16,0 20-16,0 1 0,0 0 0,0 0 16,0 0-1,0 42 1,0 0-16,0 0 16,0 0-16,-21 22 0,21-1 0,0 0 15,0 1-15,0-1 0,0 22 16,0-22-16,0 0 0,0 1 0,0 20 15,0-21-15,0 1 0,0 20 16,0-20-16,0-1 0,0 21 0,0-20 16,0-1-16,0 0 0,0-20 15,0 20-15,0-21 0,0 21 0,0-20 16,0-1-16,0 0 16,0 0-16,21-21 15,0 0-15,1 0 0,-1 0 16,0-21-16,-21 0 15,21 21-15,-21-21 0,21-1 0,0 1 16,-21-21-16,22 21 0,-1 0 16,-21-1-16,21 1 0,-21-21 0,21 21 15,-21 0-15,0-1 0,21 1 16,-21 0-16,0 0 16,0 0-16,0 0 31,0 42 94,0-42-78,-21 21-47</inkml:trace>
  <inkml:trace contextRef="#ctx0" brushRef="#br0" timeOffset="1579.45">1799 1397 0,'0'-21'0,"0"0"0,21 21 16,-21-21-16,21 21 16,-21-22-16,22 1 0,-22 0 0,21 21 15,0-42-15,-21 21 0,21-1 16,0 1-16,0-21 0,-21 0 0,22 20 15,-22-20-15,21 21 0,-21-21 16,0-1-16,0 22 0,0 0 0,0-21 16,0 20-16,0 1 15,-21 21-15,-1 0 0,1 0 16,0 0-16,21 21 16,-21 1-16,21 20 0,-21-21 0,0 21 15,21 1-15,0-1 0,0 22 16,-22-1-16,22-21 0,-21 22 15,0-1-15,21 22 0,0-21 16,-21 20-16,0 1 0,21-22 0,-21 22 16,21 0-16,-22-22 0,22 22 15,-21-22-15,0 22 0,21-21 0,0-1 16,-21 22-16,21-22 0,-21 1 0,21-1 16,0-20-16,-21 20 0,21-21 15,-22 1-15,22-1 0,0-21 0,0 22 16,0-22-16,0 0 0,0 0 15,0 0-15,22-21 16,-1 0-16,0 0 16,0 0-16,0 0 0,0-21 0,1 0 15,-1 0-15,0 0 0,0-1 0,21-20 16,-20 0-16,-22 21 0,21-43 16,0 22-16,-21-1 0,21-20 0,-21-1 15,0 22-15,0-21 0,0 20 16,0-20-16,0 20 0,-21 1 0,0 0 15,-22 21-15,22-1 0,0 1 16,0 0-16,-21 0 0,20 0 0,1 21 16,0 0-16,0 0 0,0 0 15,42 0 17,0-21-17,21 21-15,-20 0 0,-1-22 16,0 22-16,21-21 0,-21 0 15,1 0-15,-1 21 0,21-21 0,-21 0 16,0-22-16,1 22 0,-22 0 16,21-21-16,0 20 0,-21-20 0,21 21 15,-21 0-15,0-22 0,0 22 16,0 0-16,0 0 0,21 0 16,-21 0-16,0 42 46,0 0-30,0 0-16,0 21 0,0-20 0,0-1 16,0 21-16,0-21 0,0 22 15,0-22-15,0 21 0,0-21 0,0 22 16,0-22-16,0 0 0,0 0 16,0 0-16,21 0 0,-21 1 15,22-22-15,-1 0 0,0 0 16,0 0-16,0 0 0,0 0 0,1 0 15,-1-22-15,0 1 0,0 0 0,0 0 16,0 0-16,1 0 0,-1-1 16,0-20-16,-21 21 0,21-21 15,-21-1-15,0 22 0,0-21 16,0-1-16,0 22 0,0 0 0,-21 0 16,0 0-16,-22 0 0,22-1 15,0 22-15,0 0 0,0 0 0,-22 0 16,22 0-16,0 0 0,0 0 15,0 0-15,0 0 0,-1 22 0,1-1 16,0 0-16,21 0 0,0 0 0,0 0 16,0 1-16,0-1 0,0 0 15,0 0-15,0 0 0,0 0 0,0 1 16,21-22-16,0 21 0,1-21 16,20 0-16,-21 0 0,21 0 15,-20 0-15,20 0 0,0 0 16,1-21-16,-1 21 0,0-22 0,1 1 15,-1 0-15,0 0 0,1 0 16,-1 0-16,-21-1 0,21 1 0,-20 0 16,-1 0-16,-21 0 0,0 0 0,0-1 15,-21 22 17,-1 0-32,1 0 15,21 22-15,0-1 16,21-21 15,1 0-31,-1-21 16,0 21-16,0-22 0,0 22 15,0-21-15,1 21 0,-1 0 32,-21 21-32,0 1 15,0-1-15,0 0 0,0 0 0,-21 21 16,21 1-16,-22-22 15,1 21-15,21 1 0,0-1 0,0-21 0,-21 21 16,21-20-16,0-1 0,0 0 16,0 0-16,0 0 0,0 0 15,0 1-15,21-22 16,0 0 0,-21-22-1,22 1-15,-22 0 0,0 0 16,0-21-16</inkml:trace>
  <inkml:trace contextRef="#ctx0" brushRef="#br0" timeOffset="2938.63">3641 1863 0,'0'0'0,"0"-21"31,21-1-31,0 1 16,0 0-16,0 0 0,0-21 0,1-1 16,20 1-16,-21 0 0,21-1 15,-20 1-15,20 0 0,0-22 0,-21 22 16,1-22-16,20 1 0,-21-1 15,-21 22-15,21-22 0,-21 22 16,0 0-16,0-1 0,0 1 0,0 21 16,0 0-16,0 0 0,0-1 15,-21 22-15,0 0 0,0 0 16,0 0-16,21 22 0,-22-1 16,1 0-16,0 21 0,0 1 0,0-1 15,0 0-15,-1 22 0,1-22 0,0 22 16,0-1-16,0-21 0,21 22 15,-21-22-15,21 22 0,-22-22 16,22 22-16,0-22 0,0 0 0,0 1 16,0-1-16,0 0 0,22-21 0,-1 22 15,0-22-15,-21 0 0,21 0 16,0 0-16,22 1 0,-22-22 16,0 0-16,21 0 0,-21 0 0,22 0 15,-22 0-15,21-22 0,-21 1 0,22 0 16,-22 0-16,0 0 0,21 0 15,-20-22-15,-1 22 0,0-21 0,0-1 16,0 22-16,-21-21 0,0 21 16,0-22-16,0 22 0,0 0 15,0 0-15,-21 21 16,0 21 0,0 0-16,21 0 0,0 1 0,-21-1 15,21 21-15,-22-21 0,22 0 16,0 22-16,0-22 0,0 0 15,0 21-15,0-20 0,0-1 0,0 0 16,22 0-16,-1 0 16,0-21-16,0 0 0,21 0 0,-20 0 15,-1 0-15,21 0 0,-21 0 0,22 0 16,-22-21-16,21 21 0,0-21 16,-20 0-16,20 0 0,-21-1 0,0 1 15,22 0-15,-22-21 0,-21-1 16,21 22-16,-21-21 0,0 0 15,0 20-15,0-20 0,0 21 0,-21-21 16,0 20-16,-1 1 0,-20 0 0,21 21 16,-21 0-16,-1 0 0,22 0 15,-21 0-15,-1 0 0,1 0 0,21 21 16,-21 0-16,20 22 0,1-22 0,-21 21 16,21 1-16,21-1 0,-21 0 15,21 1-15,0-22 0,0 21 0,0 0 16,0-20-16,21-1 0,0 0 15,0 0-15,0 0 0,22-21 0,-1 0 16,21 0-16,-20 0 0,-1 0 16,22 0-16,-1 0 0,-21 0 15,22-21-15,-22 0 0,22 21 0,-22-21 16,0 0-16,1-22 0,-22 22 0,21 0 16,-21-21-16,22 20 0,-22-20 15,0 0-15,0 21 0,-21-1 0,0 1 16,0 0-16,0 0 0,0 0 0,0 42 31,-21-21-15,0 21-16,0 21 0,21-20 0,-21-1 15,21 21-15,0-21 0,0 22 16,0-22-16,0 0 0,0 21 16,0-21-16,0 1 0,0-1 0,0 0 15,21 0-15,0-21 16,0 0-16,0 0 0,22 0 0,-22 0 15,21 0-15,0 0 0,-20 0 0,20 0 16,0 0-16,1-21 0,-22 0 16,21 0-16,-21-1 0,0 1 0,22 0 15,-22-21-15,-21 21 0,0-22 0,21 1 16,-21 21-16,0-22 0,0 1 16,0 21-16,-21 0 0,0-22 0,0 43 15,-22-21-15,22 0 0,-21 21 0,-1 0 16,22 0-16,-21 0 15,0 0-15,-1 0 0,22 21 0,0-21 16,-21 21-16,20 1 0,1-1 0,0-21 16,21 21-16,-21 0 0,21 0 15,-21 0-15,21 1 0,0-1 16,0 0-16,21-21 16,0 0-16,21 0 0,-20 0 15,-1 0-15,21 0 0</inkml:trace>
  <inkml:trace contextRef="#ctx0" brushRef="#br0" timeOffset="3282.96">5927 1439 0,'0'0'0,"0"-21"32,21 21-32,-21 21 31,0 1-31,0-1 0,0 0 15,0 21-15,0-21 0,0 22 0,0-1 16,0 0-16,0 22 0,0-22 16,-21 1-16,-1 20 0,22-21 0,-21 22 15,-63 148 1,84-149-16,-22 1 0,22-22 16,-21 21-16,0-20 0,21 20 15,0-20-15,0-1 0,-21 0 0,21 1 16,0-22-16,-21 21 0,21-21 0,0 0 15,0 1-15,0-1 0,0-42 47,0-1-47,0 1 0,0 0 0,21-21 16,0 21-16,0-22 0</inkml:trace>
  <inkml:trace contextRef="#ctx0" brushRef="#br0" timeOffset="3589.76">5842 1545 0,'0'0'0,"0"-21"0,0 0 0,0 0 16,0 0-16,0-1 0,21 22 16,-21-21-16,21 21 0,22 0 15,-22-21-15,0 21 0,21 0 0,1 0 16,-22 0-16,21 0 0,-21 21 0,22 0 15,-22-21-15,0 22 0,0-1 16,0 21-16,-21-21 0,0 0 16,0 22-16,0-22 0,0 21 0,0-21 15,-21 22-15,0-22 0,0 0 0,-22 21 16,22-20-16,-21-1 0,21 0 16,-22-21-16,22 21 0,0 0 0,0-21 15,0 0-15,21 21 0</inkml:trace>
  <inkml:trace contextRef="#ctx0" brushRef="#br0" timeOffset="4114.78">2625 2371 0,'-22'0'0,"44"0"0,-86 0 0,43 0 15,0 0-15,0 0 0,-1 0 16,44 0 15,20 0-31,0 0 0,1 0 16,20 0-16,1 0 0,20 0 0,1-21 16,0 21-16,20 0 0,22 0 0,0-22 15,0 22-15,22 0 0,-1 0 16,0 0-16,0 0 0,0 0 0,0 0 15,1 0-15,-1-21 0,-21 21 0,0 0 16,0 0-16,-21 0 16,-1 0-16,-20 0 0,21 0 0,-21 0 15,-22 0-15,1 0 0,-1 0 0,-21 0 16,1 0-16,-22 0 0,21 0 0,-21 0 16,-21-21 15,-21 21-31,0 0 0,0 0 0,0 0 15,-22 0-15,22 0 0,-21 0 0,0 0 16,-1 0-16,-20 0 0</inkml:trace>
  <inkml:trace contextRef="#ctx0" brushRef="#br0" timeOffset="4495.56">2836 2498 0,'-42'0'0,"84"0"0,-126 21 15,41-21-15,1 0 0,21 0 0,0 0 16,-1 0-16,1 0 16,42 0-1,1 0-15,-1 0 0,21 0 16,22 0-16,-22 0 0,21 0 15,22 0-15,0 0 0,21 0 0,-1 0 16,22-21-16,0 21 0,22 0 0,-22-21 16,0 21-16,21 0 0,0 0 15,0-22-15,-21 22 0,0 0 0,0 0 16,0 0-16,-21 0 0,0 0 0,-22-21 16,1 21-16,0 0 0,-22 0 15,1 0-15,-22 0 0,0 0 0,1 0 16,-22 0-16,0 0 0,0 0 0,-42 0 31,0 0-31,0 0 0,-22 0 16</inkml:trace>
  <inkml:trace contextRef="#ctx0" brushRef="#br0" timeOffset="6134.62">720 4128 0,'21'0'47,"0"0"-47,-21-22 0,21 22 0,0-21 16,0 0-16,1 0 0,-1 0 15,0 0-15,21-1 0,-21 1 0,22 0 16,-1 0-16,-21-21 0,22 20 16,-22 1-16,0-21 0,0 21 0,-21 0 15,0-1-15,0 1 0,0 0 16,-21 21-16,0-21 0,0 21 15,-22 0-15,22 0 0,-21 0 16,-1 0-16,22 21 0,-21 0 0,0-21 16,20 21-16,1 1 15,0-22-15,0 21 0,0 0 0,21 0 0,0 0 16,0 0-16,0 1 16,0-1-16,0 0 0,21 0 15,0 21-15,0-20 0,0-1 16,1 21-16,-1-21 0,0 0 0,21 22 15,-21-22-15,1 21 0,-1-21 16,-21 22-16,21-1 0,-21-21 0,0 22 16,0-22-16,0 0 0,0 21 15,-21-21-15,0 1 0,-1-1 0,-20 21 16,0-42-16,21 21 0,-22 0 16,1 1-16,21-22 0,-22 0 0,22 0 15,0 0-15,-21 0 0,21 0 16,-1-22-16,1 1 0,21 0 15,0 0-15,-21 0 16,21-22-16,0 22 0,0 0 0,0 0 16,0 0-16,0 0 0,0-1 15,0 1-15,21 21 32,0 21-32,1 1 0,-22-1 15,21 0-15,0 0 0,-21 21 16,21-20-16,-21-1 0,21 0 0,0 0 15,-21 0-15,22 0 0,-1 1 16,-21-1-16,21-21 0,0 21 0,0-21 16,0 21-16,1-21 15,20 0-15,-21 0 0,0 0 0,22-21 16,-1 0-16,0 21 0,1-21 16,-1-1-16,0 1 0,1 0 0,-1 0 15,0 0-15,-21-22 0,1 22 16,-1 0-16,0-21 0,0 21 0,-21-1 15,21 1-15,-21 0 0,0 0 16,0 42 15,0 0-31,0 0 0,0 1 16,0-1-16,0 0 0,0 0 16,0 21-16,0-20 0,0-1 15,0 0-15,0 0 0,0 0 16,0 0-16,21-21 0,1 22 15,-1-22-15,0 0 0,0 0 0,0 0 16,22 0-16,-22 0 0,21 0 16,-21-22-16,22 1 0,-22 0 0,21 21 15,-21-21-15,0-21 0,1 20 16,-1 1-16,-21 0 0,0 0 0,0-21 16,21 20-16,-21 1 0,0 0 0,0 0 15,0 0-15,-21 42 47,21 0-47,0 21 0,0-20 16,0-1-16,0 21 0,0 0 15,0-20-15,-21 20 0,21 0 0,0 22 16,0-22-16,0 22 0,0-1 0,0 1 16,0-1-16,0-21 0,0 22 15,0-1-15,-22 1 0,22-22 0,0 1 16,0-1-16,0 0 0,0 1 15,-21-1-15,0-21 0,21 21 0,-21-20 16,0-1-16,-22 0 0,22 0 16,-21-21-16,-22 21 0,22-21 15,0 0-15,-22 0 0,1 0 0,20 0 16,-20-21-16,21 0 0,-1 0 16,1 0-16,21 21 0,-22-22 0,22 1 15,0 0-15,0 0 0,21 0 16,0 0-16,0-1 15,0 1-15,0 0 16,21 0-16,0 0 0,0 0 16,1-1-16,20 1 0,-21-21 15</inkml:trace>
  <inkml:trace contextRef="#ctx0" brushRef="#br0" timeOffset="7811.15">2328 4191 0,'0'21'16,"0"0"0,0 1-16,-21 20 15,21-21-15,0 0 0,0 22 0,0-22 16,0 0-16,0 21 0,0-21 15,-21 1-15,21-1 0,-21 0 16,21 0-16,0 0 0,0 0 0,-21-21 16,21 22-16,0-44 31,0 1-31,0 0 0,0 0 16,0-21-16,0 20 15,0 1-15,21 0 0,0-21 0,-21 21 16,21-1-16,0 1 0,0 0 15,1 0-15,-1 21 16,0 0-16,0 21 16,0 0-16,-21 0 15,0 1-15,21-1 0,-21 21 0,22-21 16,-22 0-16,0 1 0,21-1 0,0 0 16,0 0-16,0-21 0,-21 21 15,21 0-15,1-21 0,-1 0 0,0 0 16,0 0-16,21 0 0,-20 0 15,-1 0-15,0-21 0,21 0 0,-21 0 16,1 21-16,-1-21 0,0-22 0,0 22 16,0-21-16,0 0 0,-21-1 15,22 1-15,-1-22 0,-21 1 16,0-1-16,21 1 0,-21-1 0,21 1 16,-21-1-16,0 1 0,0-1 15,0 22-15,0-21 0,0 20 0,0 1 16,0 21-16,0 0 0,0-1 0,0 1 15,0 42 1,0 1-16,0 20 16,-21 0-16,21 1 0,-21-1 15,21 0-15,-21 1 0,21 20 0,0 1 16,0-22-16,0 21 0,-22 1 0,22-1 16,0-20-16,0 20 0,0-20 15,0-1-15,0 0 0,22 1 16,-22-22-16,21 0 0,0 0 0,21 0 15,-21 0-15,1 1 0,20-22 16,0 0-16,-21 0 0,22 0 0,-1 0 16,0 0-16,1 0 0,-1-22 0,-21 22 15,22-21-15,-22 0 0,21 0 16,-21-21-16,0 20 0,1-20 0,-1 0 16,0-1-16,-21 1 0,0 0 15,0-1-15,0 1 0,0 21 0,0-21 16,0 20-16,0 1 0,-21 0 0,0 21 15,-1 0-15,1 0 0,-21 0 16,21 0-16,0 0 0,-1 21 16,-20 0-16,21 1 0,0 20 0,0-21 15,-1 21-15,1 1 0,0-22 16,0 21-16,21 1 0,0-22 0,0 21 16,0-21-16,0 0 0,0 1 0,0-1 15,0 0-15,21 0 0,0-21 16,0 0-16,1 0 0,-1 0 0,0 0 15,0 0-15,21 0 0,-20 0 0,-1 0 16,0-21-16,0 0 0,0 0 16,-21-1-16,21 1 0,-21 0 15,22-21-15,-22 21 0,0-22 0,0 22 16,0 0-16,0-21 16,21 42-16,-21-22 0,0 1 0,0 42 31,0 1-31,0-1 0,0 0 15,0 0-15,0 21 0,0-20 0,0-1 16,0 0-16,21 0 0,-21 0 0,0 0 16,21 1-16,-21-1 0,21 0 15,-21 0-15,21-21 16,1 0-16,-1 0 16,0 0-1,-21-21-15,21 0 16,0 0-16,0-1 0,-21 1 15,22 0-15,-1-21 0,0 21 16,0-1-16,0-20 0,0 21 0,22 0 16,-22 0-16,0-1 0,0 1 0,0 21 15,1 0-15,20 0 0,-21 0 16,0 0-16,0 0 0,-21 21 0,0 1 16,22-1-16,-22 0 0,0 0 0,0 21 15,0-20-15,0-1 0,0 21 16,0-21-16,-22 0 0,22 1 0,0-1 15,-21 0-15,21 0 0,-21 0 0,0 0 16,21-42 47,0 0-63,21 0 15,0 0-15,0-22 0,1 22 0,-1-21 16,0 21-16,0-22 0,0 1 0,0 0 15,1-1-15,-1 22 0,0-21 16,0 21-16,-21 0 0,0 42 31,0 0-31,0 0 0,-21 21 16,0-20-16,21 20 0,0-21 0,0 21 16,0-20-16,-21 20 0,21-21 15,0 0-15,0 22 0,0-22 16,0 0-16,21 0 0,-21 0 15,21-21-15,0 0 0,0 21 0,0-21 16,1 0-16,-1 0 0,0 0 16,21 0-16,-21 0 0,1 0 0,20 0 15,-21 0-15,0-21 0,0 21 0,1-21 16,-1 0-16,0 0 0,0 21 0,0-21 16,-21-22-16,0 22 0,0 0 15,0-21-15</inkml:trace>
  <inkml:trace contextRef="#ctx0" brushRef="#br0" timeOffset="8134.96">2921 3831 0,'-64'0'0,"128"0"0,-170 0 0,64 0 15,21 0-15,-22 0 0,86 0 32,-22 0-17,21 0-15,22 0 0,-22 0 0,21 0 16,1 0-16,-1-21 0,22 21 16,0-21-16,-1 21 0,1 0 0,0 0 15,-1-21-15,1 21 0,-21 0 0,-1 0 16,-21 0-16,1 0 0,-1 0 15,0-21-15,-20 21 0,-1 0 0,0 0 16,0 0-16,0 0 0,-21-22 16,21 22-16,1 0 0</inkml:trace>
  <inkml:trace contextRef="#ctx0" brushRef="#br0" timeOffset="8406.81">5249 3831 0,'21'0'78,"1"21"-78,-22 1 15,0-1 1</inkml:trace>
  <inkml:trace contextRef="#ctx0" brushRef="#br0" timeOffset="8610.7">5313 4339 0,'0'0'0,"0"21"0,0 1 16,0-1 0,0 0-1,-21-21 32</inkml:trace>
  <inkml:trace contextRef="#ctx0" brushRef="#br0" timeOffset="10875.09">254 6773 0,'0'22'31,"0"-1"-15,0 0-1,21-21 1,0 0-16,0 0 16,1 0-16,-1 0 0,0 0 15,21 0-15,1 0 0,-1 0 16,0-21-16,1 21 0,-1-21 0,21-1 15,-20 1-15,-1 0 16,22 0-16,-22 0 0,-21-22 0,21 22 16,-20 0-16,20-21 0,-21 21 15,0-22-15,-21 1 0,0 21 0,21-22 16,-21 22-16,0 0 0,22-21 16,-22 21-16,0-1 0,0 1 15,0 0-15,-22 21 31,1 0-31,0 21 0,0 0 16,0 1-16,21 20 16,-21-21-16,21 21 0,-22 1 15,1-1-15,21 22 0,0-22 0,-21 0 16,0 22-16,0-1 0,0-20 16,21 20-16,-22 1 0,1-1 0,0 1 15,0-1-15,21 1 0,-21 20 16,0-20-16,21 20 0,0-20 0,0 21 15,-22-22-15,22 22 0,0-22 16,-21 1-16,21-1 0,0 22 0,0-43 16,0 22-16,0-1 0,0-20 0,0-1 15,0-21-15,0 21 0,0-20 16,21-22 0,1 0-16,-1 0 0,0 0 15,0-22-15,0-20 0,0 21 0,22-21 16,-22-1-16,0 1 0,21 0 0,-20-22 15,-1 22-15,0-22 0,0 1 16,0-1-16,0-20 0,-21 20 0,0 1 16,0-22-16,0 0 0,0 22 15,-21-1-15,0 1 0,0 20 0,0 1 16,0 0-16,-1 21 0,1-22 16,0 22-16,0 0 0,0 21 0,0-21 15,-1 21 1,22-21-16,22 21 47,-22-22-47,21 22 0,21 0 15,-21-21-15,0 0 0,1 21 0,20-21 16,0 0-16,1 21 0,-22-21 16,21-1-16,0 1 0,1-21 0,-1 21 15,-21 0-15,22-1 0,-22-20 0,0 21 16,0 0-16,0 0 0,0-22 15,1 22-15,-22 0 0,0 0 0,0 0 16,0-1-16,0 1 16,0 42 15,0 1-15,-22-1-16,1 21 15,21-21-15,0 0 0,-21 1 0,0 20 16,21-21-16,-21 0 0,21 0 15,0 22-15,0-22 0,0 0 0,0 0 16,0 0-16,21 1 16,0-1-16,0-21 0,-21 21 0,21-21 15,1 0-15,-1 0 0,0 0 16,0 0-16,0 0 0,0 0 16,1 0-16,-1 0 15,0-21-15,0 21 0,0-21 0,0-1 16,1 1-16,-1 0 0,-21 0 0,0 0 15,21 0-15,-21-1 0,21-20 16,-21 21-16,0-21 0,0 20 0,0-20 16,0 0-16,0 21 0,-21-1 15,0-20-15,0 21 0,-1 21 0,1-21 16,21 0-16,-21 21 0,0 0 16,0 0-16,0 0 0,-1 0 0,-20 21 15,21 0-15,0-21 0,0 21 16,-1 21-16,22-20 0,-21-1 15,21 0-15,-21 0 0,21 0 16,0 0-16,0 22 0,0-22 16,0 0-16,21 0 0,0 0 15,1-21-15,-1 22 0,0-22 0,0 0 16,0 0-16,0 0 0,22 0 16,-22 0-16,21 0 0,-21 0 0,22-22 15,-1 1-15,-21 21 0,22-21 0,-22 0 16,0 0-16,21 0 0,-21-1 15,1-20-15,-22 21 0,21 0 0,-21 0 16,21 21-16,-21-22 16,0 1-16,0 42 47,0 1-47,0-1 31,21-21 0,0 0-31,0 0 0,-21-21 16,22 21-16,-1-22 15,0 1-15,0 21 16,-21-21-16,21 21 16,-21-21-1,0 42 16,0 0-31,0 0 0,0 22 16,0-22-16,-21 0 16,0 21-16,21-20 0,-21 20 0,21-21 15,0 21-15,0-20 0,0 20 16,0-21-16,0 0 0,0 22 0,0-22 16,0 0-16,0 0 15,0 0-15,0 0 16,21-21 15,0-21-31,-21 0 16,21 0-16,0 0 0</inkml:trace>
  <inkml:trace contextRef="#ctx0" brushRef="#br0" timeOffset="11354.85">3408 5482 0,'0'0'0,"0"-21"16,0 0-16,-21 21 15,21-21 1,-22 21-16,1 0 0,0 0 16,0 0-16,0 0 0,0 21 0,-22 0 15,22 0-15,-21 0 16,-1 1-16,22 20 0,-21 0 0,21 1 16,-22 20-16,22 1 0,-21-22 15,21 21-15,0 1 0,-1-1 0,1 1 16,0-1-16,0 22 0,21-21 0,0-1 15,0 1-15,0-1 0,0-21 16,0 22-16,0-22 0,21 22 0,0-22 16,0 0-16,1-20 0,-1 20 15,0-21-15,21 0 0,-21 0 0,1 1 16,20-1-16,-21-21 0,0 0 0,0 21 16,1-21-16,-1 0 0,0 0 15,0 0-15,0 0 0,0 0 16,1-21-16,-1 21 0,0-21 0,0 21 15,0-22-15,0 1 0,1 0 0,-1 0 16</inkml:trace>
  <inkml:trace contextRef="#ctx0" brushRef="#br0" timeOffset="11967.06">3768 6265 0,'0'22'16,"0"-1"-1,0 0-15,0 0 16,-22 0-16,22 0 0,0 22 0,-21-22 16,21 0-16,0 0 0,0 0 0,0 1 15,0-1-15,0 0 0,0 0 16,0 0-16,0 0 0,0 1 16,0-1-1,-21-21 1,21-21-16,0-1 15</inkml:trace>
  <inkml:trace contextRef="#ctx0" brushRef="#br0" timeOffset="12299.21">3852 6075 0,'0'-21'63,"0"0"-47,-21 21 30,0 0-46,0 0 16,21 21-16,0 0 16,0 0-1,21-21 1,0 0-16,0 0 16,22 21-16,-22-21 0</inkml:trace>
  <inkml:trace contextRef="#ctx0" brushRef="#br0" timeOffset="12826.87">4381 6138 0,'0'22'16,"0"-1"-16,0 0 15,0 0-15,0 0 0,0 0 16,0 1-16,-21-1 0,21 0 0,0 0 15,-21 0-15,21 0 0,0 1 16,-21-1-16,21 0 0,0 21 16,0-21-16,0 1 0,0-1 0,0 0 15,0 0-15,-21 0 16,21 0-16,-21-21 31,-1-21-15,22 0-16,0 0 0,0 0 15,0 0-15,0-1 0,0 1 0,0-21 16,22 21-16,-1-22 0,0 1 16,0 0-16,0 21 0,0-22 0,22 22 15,-22 0-15,21 0 0,-21 0 16,1 21-16,20 0 0,-21 0 16,0 0-16,0 0 0,1 0 0,-1 0 15,0 0-15,0 21 0,0 0 0,-21 0 16,21 0-16,-21 22 0,0-22 15,0 0-15,0 21 0,0-21 0,0 1 16,0 20-16,0-21 0,0 0 0,-21 0 16,0 1-16,0-1 0,21 0 0,0 0 15,0 0-15,-21-21 0,21 21 16,-21-21-16,42-21 31,0 21-15,0-21-16,-21 0 0</inkml:trace>
  <inkml:trace contextRef="#ctx0" brushRef="#br0" timeOffset="13086.9">5101 6181 0,'0'21'15,"0"0"1,0 0-16,0 0 15,0 1-15,-21-1 0,21 21 0,0-21 16,-21 0-16,21 1 0,-21 20 16,21-21-16,0 0 0,0 0 0,-22 1 15,1-1-15,21 0 16,0 0 0,0-42-1,0 0 1,0 0-16,0-1 0,21 1 0,1 0 15</inkml:trace>
  <inkml:trace contextRef="#ctx0" brushRef="#br0" timeOffset="13387.23">5101 5990 0,'0'-21'0,"0"42"0,0-63 0,-21 42 31,21 21-15,0 0-1,21-21 1,0 0 0,0 0-16,-21-21 0,22 21 0,-22-21 15,0 0-15,0 0 16,0-1-16,-22 1 16,1 21-1,0 0 1,0 0-16,21 21 15,0 1-15,0-1 16,21-21 0,0 0-16,0 0 15</inkml:trace>
  <inkml:trace contextRef="#ctx0" brushRef="#br0" timeOffset="13927.43">5842 5461 0,'0'0'0,"0"-21"16,0-43-1,-21 43-15,0 21 16,-1 0 0,22 21-16,0 1 0,0-1 15,-21 0-15,21 21 0,-21-21 16,21 22-16,-21-1 0,0 0 0,21 22 15,-21-22-15,-1 1 0,1 20 0,21-21 16,-21 22-16,0-22 0,0 22 16,21-22-16,0 0 0,-21 1 0,21-1 15,0 0-15,0 1 0,0-1 0,0 0 16,0-20-16,0-1 0,0 0 16,0 0-16,21 0 0,0-21 15,0 0-15,0 0 0,0 0 0,1 0 16,-1 0-16,0 0 0,0 0 0,0-21 15,0 21-15,22-21 0,-22 0 16,0 0-16,0-1 0,0 1 0,-21 0 16,22-21-16,-1 21 0,-21-1 0,0 1 15,0 0-15,0 0 0,21 0 0,-42 42 47,21 0-47,-21 0 0,21 0 0,0 1 16,-22-1-16,22 0 0,-21 0 15,21 0-15,0 0 0,0 1 16,0-1-16,21-21 47,1 0-47,-1-21 16,-21-1-16,0 1 0,21 21 0</inkml:trace>
  <inkml:trace contextRef="#ctx0" brushRef="#br0" timeOffset="14215.26">6159 5906 0,'-21'0'16,"0"0"-16,42 0 62,-42 0-15</inkml:trace>
  <inkml:trace contextRef="#ctx0" brushRef="#br0" timeOffset="14459.12">5355 6096 0,'0'0'0,"-21"0"15,42 0 1,0 0 0,0 0-16,22 0 0,-22 0 15,0 0-15,0 0 0,22 0 0,-22 0 16,0-21-16,21 21 0,-21 0 0,1 0 16,-1 0-16,-21-21 15,0 0 1</inkml:trace>
  <inkml:trace contextRef="#ctx0" brushRef="#br0" timeOffset="15495.04">6562 6265 0,'21'-21'32,"0"21"-17,0-21-15,0 21 0,-21-21 0,21 0 16,1 21-16,-22-21 0,0-1 16,0 1-16,0 0 15,0 0-15,0 0 0,0 0 16,-22 21-16,-20-22 0,21 22 0,0 0 15,0 0-15,-22 0 0,22 0 0,-21 0 16,21 0-16,-22 22 0,1-1 16,21 0-16,0 0 0,-22 0 0,22 0 15,0 22-15,0-22 0,21 21 0,0-21 16,0 22-16,0-1 16,0-21-16,0 0 0,0 1 0,0-1 15,0 0-15,21 0 0,0 0 0,0-21 16,0 0-16,22 0 0,-22 0 0,21 0 15,-21 0-15,22-21 0,-1 0 16,-21 21-16,22-21 0,-1 0 0,-21-1 16,21 1-16,-20 0 0,20-21 0,-21 21 15,0-1-15,0 1 0,-21-21 16,0 21-16,22-22 0,-22 22 0,0 0 16,0-21-16,0 21 0,0-1 0,0 1 15,0 0-15,0 0 0,0 42 31,-22 0-31,1 0 16,21 1-16,0 20 0,0-21 0,-21 0 16,21 22-16,0-22 0,0 21 15,0-21-15,0 22 0,0-22 0,0 0 16,0 21-16,0-21 0,21 1 0,0-22 16,-21 21-16,22 0 0,-1-21 0,0 0 15,0 0-15,0 0 0,0 0 16,1 0-16,20 0 0,-21-21 15,0 0-15,0-1 0,1 1 16,-1 0-16,0 0 0,0-21 0,0 20 16,0-20-16</inkml:trace>
  <inkml:trace contextRef="#ctx0" brushRef="#br0" timeOffset="16037.74">7514 5228 0,'0'0'0,"0"-42"0,0-22 15,0 86 1,0-1 0,0 0-16,-21 21 0,21-21 15,-21 22-15,0-1 0,21 0 16,-22 1-16,1 20 0,0-20 0,21 20 16,-21 1-16,0-1 0,0 1 15,-1-1-15,22 1 0,-21-1 0,21-21 16,-21 22-16,21-22 0,0 1 0,0-1 15,0 0-15,0 1 0,0-22 0,0 21 16,0-21-16,0 0 0,0 1 16,0-1-16,0 0 0,21-21 15,0 0-15,1 0 16,-1-21-16,0 0 0,0-1 16,0 1-16,0 0 0,22 0 15,-22 0-15,0 0 0,0-22 16,0 22-16,-21 0 0,22 0 0,-22 0 15,21-1-15,-21 1 0,0 0 0,0 42 32,-21 0-17,-1-21-15,22 22 0,0 20 0,0-21 16,-21 0-16,21 0 0,-21 1 16,21-1-16,-21 0 0,21 0 0,0 0 15,0 0-15,0 1 0,0-1 0,0 0 16,0-42 31,21 0-47,-21-1 15,21 1-15,-21 0 0,21-21 0,1 21 16,-1-22-16,-21 22 0</inkml:trace>
  <inkml:trace contextRef="#ctx0" brushRef="#br0" timeOffset="16303.58">7874 5821 0,'-21'0'0,"-43"21"16,43 0-16,0-21 15,21 21-15,0-42 78,0 42-31,0 1-31,21-22 0,0 0-16,-21 21 0</inkml:trace>
  <inkml:trace contextRef="#ctx0" brushRef="#br0" timeOffset="16922.23">8128 6096 0,'0'21'16,"-21"-21"0,42 0 15,0 0-31,0 0 15,0 0-15,1 0 0,-1 0 0,0 0 16,0 0-16,0 21 0,-21 1 16,21-1-16,-21 0 15,0 0-15,0 0 0,0 0 0,0 1 16,-21-1-16,0 0 0,0 0 0,0 0 16,-22 22-16,22-22 0,-21 0 0,21 0 15,-22 0-15,1 0 0,21 1 16,-21-1-16,20 0 0,1-21 0,0 0 15,21 21-15,-21-21 0,42 0 32,0 0-32,0 0 15,1 0-15,-1 0 0,0 0 16,21 0-16,-21 0 0,22 0 0,-22 0 16,21 21-16,-21-21 0,22 21 15,-22 1-15,21-1 0,-21 0 0,1 0 16,-1 21-16,0-20 0,0 20 0,-21 0 15,21 1-15,-21-1 0,0 0 16,0 22-16,0-1 0,0-20 0,-21 20 16,0 1-16,0-1 0,-22-21 0,1 22 15,0-22-15,-22 1 0,22-1 0,-22 0 16,1 1-16,-1-1 0,1-21 0,-1 0 16,1 0-16,-1 1 0,1-1 0,-22-21 15,22 21-15,-22-21 0,22 0 16,-22 0-16,0 0 0,22 0 0,-22 0 15,22 0-15,-1 0 0,22-21 16,-22 0-16,43-1 0,-21 22 0,21-21 16,-1 0-16,1-21 0,21 21 0,0-1 15,0-20-15,0 21 0,0-21 0,21 20 16,1-20-16,-1 0 0,0-22 16,21 22-16</inkml:trace>
  <inkml:trace contextRef="#ctx0" brushRef="#br0" timeOffset="17558.75">8678 6054 0,'0'0'0,"21"-43"16,-21 22-16,0 0 16,0 0-16,0 0 15,0 0-15,0-1 16,-21 22-16,0 0 0,0 0 0,0 0 15,21 22-15,-21-22 0,-22 21 16,22 0-16,0 0 0,0 21 0,0-20 16,-1-1-16,1 21 0,0-21 0,0 22 15,0-22-15,21 0 0,-21 0 0,21 0 16,0 0-16,0 1 0,0-1 0,0 0 16,21-21-16,0 21 15,0-21-15,0 0 0,0 0 16,22 0-16,-22 0 0,0-21 15,0 0-15,0 21 0,1-21 0,-1-1 16,21 1-16,-21 0 0,-21 0 16,21 0-16,1 0 0,-1-1 0,-21 1 15,0 0-15,0-21 0,0 21 0,21 21 16,-21-22-16,0 1 0,0 42 31,0 1-31,0-1 0,-21 21 16,21-21-16,0 0 0,0 1 15,0-1-15,0 0 0,0 0 0,0 0 16,0 0-16,0 1 0,0-1 16,0 0-16,0 0 0,0 0 15,21-21-15,0 0 16,0 0-16,0 0 0,1 0 16,-1 0-16,0-21 0,0 21 15,-21-21-15</inkml:trace>
  <inkml:trace contextRef="#ctx0" brushRef="#br0" timeOffset="17911.56">9356 5122 0,'0'0'0,"0"-21"16,0-21-1,0 21-15,-22 21 0,1 0 16,21 21-16,-21 0 0,21 0 16,0 22-16,-21-1 0,0 0 0,21 1 15,-21-1-15,21 0 0,0 22 0,-22-1 16,1 1-16,0-1 0,21 1 16,0-1-16,-21-20 0,0 20 0,21 1 15,-21-22-15,21 21 0,0-20 0,-22-1 16,22 0-16,0 1 0,-21-22 15,21 21-15,0-21 0,0 1 0,0-1 16,0 0-16,0 0 16,21-21-1,1-21-15,-1 0 0,0 0 16,0-1-16,0 1 0,0 0 0</inkml:trace>
  <inkml:trace contextRef="#ctx0" brushRef="#br0" timeOffset="19019.91">9652 5884 0,'-21'0'0,"0"0"16,-1 0-16,1 22 16,21-1-16,-21 0 15,21 0-15,-21 0 0,21 0 0,0 22 16,0-22-16,-21 0 0,21 0 15,-21 0-15,21 22 0,-22-22 0,22 0 16,0 0-16,0 0 0,0 1 16,0-1-1,22-21 1,-1 0-16,0 0 16,0 0-16,0 0 0,0-21 15,1 21-15,-1-22 0,0 1 0,0 21 16,0-21-16,22 0 0,-22 0 0,0 0 15,21-1-15,-21 1 0,1 0 0,-1 0 16,0 0-16,0 0 0,-21-1 16,0 1-16,0 42 31,0 1-31,-21-22 0,0 21 16,0 0-16,21 0 0,0 0 0,-22 0 15,1 1-15,21-1 16,0 0-16,0 0 0,0 0 15,0 0 1,21-21-16,1 0 16,-1 0-16,0 0 0,0 0 15,0 0-15,0-21 0,1 21 16,-22-21-16,0 0 0,21 21 0,-21-21 16,0 0-16,0-1 0,0 1 15,0 0-15,0 0 0,0 0 0,0 0 16,-21-1-16,21 1 15,-22 21 1,1 0-16,21-21 16,0 0-1,21 21-15,1 0 16,-1-21-16,0 21 0,0 0 16,21 0-16,-20 0 0,-1 0 0,0 0 15,0 0-15,0 0 0,0 0 0,1 0 16,-1 21-16,-21 0 15,21 0-15,-21 0 0,0 1 16,0-1-16,0 0 0,0 0 16,0 0-16,0 0 0,0 1 0,0-1 15,0 0-15,0 0 0,0 0 16,0 0-16,0 1 0,-21-1 0,21 0 16,-21-21-16,21 21 15,0-42 32,0 0-31,0 0-16,0-1 0,0 1 15,0-21-15,21 21 0,0 0 16,0-1-16,0-20 0,0 21 0,1-21 16,-1 20-16,21 1 0,-21-21 0,0 21 15,22 21-15,-22-21 0,0-1 16,0 22-16,0 0 0,1 0 15,-1 22-15,-21-1 16,0 0-16,0 0 0,0 0 0,0 0 16,0 1-16,0-1 0,0 0 0,0 21 15,0-21-15,0 1 0,0-1 0,0 0 16,-21 0-16,21 0 0,-22 0 16,22 1-16,-21-1 0,21 0 0,0 0 15,-21-21-15,0 0 31,21-21-15,0 0 0,0 0-16,0-1 0,0 1 15,0 0-15,0 0 0,0-21 0</inkml:trace>
  <inkml:trace contextRef="#ctx0" brushRef="#br0" timeOffset="19243.78">10329 5398 0,'-21'0'16,"42"0"-16,-63 0 0,21 0 15,21-22 32,-43 22 16</inkml:trace>
  <inkml:trace contextRef="#ctx0" brushRef="#br0" timeOffset="19482.66">8996 5694 0,'0'0'0,"-21"0"16,-1 0-16,1 0 0,42 0 31,1 0-15,20 0-16,-21 0 0,21 0 0,-20-21 16,20 21-16,0 0 0,1 0 0,-22 0 15,21 0-15,-21 0 0,22 0 0,-22 0 16,21 0-16,-21 0 0,0 0 15,1 0-15,-1-21 0,0 21 0,0 0 16,0 0-16</inkml:trace>
  <inkml:trace contextRef="#ctx0" brushRef="#br0" timeOffset="20140.66">11874 5821 0,'0'-21'0,"0"42"47,0 0-47,0 0 15,0 0 1,0 1-1,22-22 1,-1 0 0,-21-22-16,0 1 15,0 0-15,0 0 16,0 0 0,-21 21-1,-1 0 1,22 21-1,0 0 1,0 0 0,0 0-16,22 1 15</inkml:trace>
  <inkml:trace contextRef="#ctx0" brushRef="#br0" timeOffset="20647.88">12023 6223 0,'0'21'0,"0"-42"0,-22 42 0,1-21 16,21-21 15,21 21-15,1-21-16,-1 21 15,-21-21-15,21 21 0,0 0 0,0 0 16,-21 21 15,0 0-31,0 0 16,-21-21-16,0 21 0,0-21 16,0 22-16,-1-22 0,1 0 15,0 0 1,21-22-1,0 1 1,0 0-16,21 21 0,0-21 16,1 21-16,-1 0 0,-21-21 15,21 21-15,0 0 0,0 0 0,0 0 16,1 0-16,-1 0 0,0 0 16,0 0-16,-21 21 0,0 0 15,0 0-15,0 0 0,0 22 16,0-22-16,-21 0 0,-21 21 0,20-20 15,-20 20-15,0-21 0,-1 21 0,1-20 16,0 20-16,-1-21 0,22 0 0,-21 0 16,21 1-16,0-22 0,-1 0 15,1 0-15,0 0 0</inkml:trace>
  <inkml:trace contextRef="#ctx0" brushRef="#br0" timeOffset="24511.5">13631 5588 0,'0'0'0,"21"-21"0,-21 0 0,0 0 0,22-1 16,-1-20-16,0 21 0,0 0 0,-21-22 16,0 22-16,21 0 0,-21-21 0,0 21 15,0-1-15,0 1 0,0 0 16,0 0-16,-21 21 15,0 0-15,0 0 16,-22 21-16,22 0 0,0 0 0,-21 1 16,21 20-16,-22 0 0,22 1 15,-21-1-15,21 0 0,-1 22 0,-20-22 16,21 22-16,-21-1 0,20-21 16,1 22-16,21-1 0,-21 1 0,21-22 15,-21 1-15,21-1 0,0 0 16,0 1-16,0-1 0,21-21 0,0 0 15,0 0-15,1 1 0,-1-1 0,21-21 16,-21 0-16,22 0 0,-1 0 0,0 0 16,-21-21-16,22-1 0,-1 1 0,0 0 15,1 21-15,-22-21 0,21 0 0,-21-22 16,22 22-16,-22 0 0,0 0 16,0 0-16,0-22 0,1 22 0,-1-21 15,-21 21-15,0 0 0,0-1 0,0 1 16,0 0-16,0 0 0,-21 21 31,-1 21-31,1 0 16,21 0-16,-21 1 0,21-1 0,-21 21 15,21-21-15,-21 0 0,0 22 0,21-22 16,0 0-16,0 0 0,0 0 0,0 1 16,0-1-16,21 0 0,0-21 15,0 0-15,0 0 0,22 0 16,-22 0-16,21 0 0,0 0 0,-20 0 15,20-21-15,0 21 0,1-21 0,-1-1 16,-21 1-16,21 0 0,-20 0 0,-1 0 16,-21 0-16,0-1 0,0 1 15,0-21-15,0 21 0,0-22 16,0 1-16,-21 21 0,-1-21 0,1-1 16,0 22-16,0 0 0,0 0 0,0 21 15,-22 0-15,22 0 0,-21 0 0,21 0 16,-22 21-16,22 0 0,0 0 0,0 0 15,0 22-15,-1-22 0,1 21 16,21-21-16,-21 22 0,21-22 0,0 21 16,0-21-16,0 1 0,21-1 0,0-21 15,1 21-15,-1 0 0,0-21 0,21 0 16,1 0-16,-1 0 0,-21 0 0,21 0 16,1 0-16,20 0 15,-20-21-15,-1 0 0,-21 21 0,21-21 16,1-1-16,-22 1 0,21 0 0,-21 0 15,1 0-15,-1 0 0,0-1 0,0 1 16,-21 0-16,0 0 0,0 0 0,21 21 16,-21-21-16,0 42 15,0 0 1,0 0-16,0 0 0,0 0 0,0 1 16,-21-1-16,21 0 0,-21 21 0,21-21 15,-21 1-15,0-1 0,21 0 0,-22 0 16,22 0-16,0 0 15,0-42 32,22 0-47,-1 21 0,-21-21 16,21 0-16,-21 0 0,21-1 0,0-20 16,-21 21-16,21 0 0,1-22 15,-22 22-15,21 0 0,0 0 0,0-21 16,0 42-16,0-22 0,1 22 0,-1 0 15,0 0-15,0 0 0,-21 22 16,21-1-16,-21 0 0,0 0 0,21 0 16,1 0-16,-22 22 15,21-22-15,-21 0 0,0 21 0,21-20 16,-21-1-16,21 0 0,0 0 0,-21 0 16,21 0-16,-21 1 0,22-1 0,-1 0 15,0-21 1,0 0-16,0-21 15,0 21-15,-21-21 16,22-1-16,-1 1 0,0 0 0,0 0 16,0 0-16,0 0 0,1-1 0,20-20 15,-21 21-15,21-21 0,-20 20 0,20 1 16,-21-21-16,21 21 0,1 21 0,-22-21 16,0 21-16,0 0 0,0 0 15,1 0-15,-1 0 0,0 21 16,0-21-16,-21 21 0,0 0 0,21 0 15,-21 0-15,0 1 0,0-1 16,21-21-16,-21 21 0,0 0 0,0-42 63,0 0-48,0 0-15,0-1 0,0 1 16,0 0-16,0 0 0,0 0 15,-21 0-15,0-1 16,0 22-16,0 0 0,21-21 0,-21 21 16,-1 0-16,-20 0 0,21 0 0,0 0 15,0 21-15,-1 1 0,-20-1 0,21 0 16,0 0-16,0 0 0,-1 0 0,1 22 16,0-22-16,0 0 0,0 0 15,21 0-15,0 1 0,0-1 0,0 0 16,0 0-16,0 0 0,0 0 0,21-21 15,0 22-15,0-22 0,0 0 16,1 0-16,20 0 0,-21 0 16,0 0-16,0 0 0,22 0 0,-22 0 15,0 0-15,0-22 0,0 22 16,22-21-16,-22 0 0,0 0 0,0 0 16,-21-22-16,21 22 0,1-21 0,-1 0 15,0-1-15,0 1 0,0-22 0,0 1 16,1 21-16,-22-22 0,21 1 0,0-1 15,0 1-15,-21-1 0,21 1 16,-21-1-16,21 1 0,-21 20 0,0-20 16,0 20-16,0 1 0,0 21 0,0-21 15,0 20-15,0 1 0,0 42 32,0 22-17,0-22-15,0 21 0,-21 1 0,0-1 16,0 21-16,0-20 0,0 20 0,21-20 15,-22 20-15,1-21 0,0 22 16,0-1-16,0-20 0,0 20 0,21 1 16,-22-22-16,22 22 0,-21-22 0,21 0 15,-21 1-15,21-1 0,0 0 0,0-21 16,0 22-16,0-22 0,0 0 0,0 0 16,0 0-16,21 1 0,0-1 15,1-21-15,-1 0 0,21 0 0,-21 0 16,0 0-16,22 0 0,-22 0 15,21 0-15,-21 0 0,1-21 0,20 21 16,-21-22-16,0 1 0,0 21 0,1-21 16,-1 0-16,0 0 0,0 0 0,0-1 15,-21 1-15,21-21 0,-21 21 16,22 0-16,-22-1 0,21 1 0,-21 0 16,-21 42 15,-1 0-31,1 1 15,21-1-15,-21 0 0,0 0 16,21 0-16,0 0 0,-21 1 0,21-1 0,-21 0 16,21 0-16,0 0 15,0 0-15,0 1 0,0-1 16,21-21-16,0 0 0,0 0 0,0 0 16,0 0-16,1 0 0,20 0 0,-21 0 15,21 0-15,-20 0 0,20 0 16,-21-21-16,0-1 0,22 22 0,-22-21 15,21 0-15,-21 0 0,0-21 0,1 20 16,-1-20-16,21 0 0,-21-1 0,0-20 16,-21 21-16,22-22 0,-1 1 15,0-22-15,-21 21 0,21 1 0,0-1 16,-21-20-16,21 20 0,-21 1 0,0 20 16,0-20-16,0 21 0,0-1 15,0 22-15,0 0 0,0 0 0,0 0 16,0-1-16,0 44 15,-21-1-15,21 0 16,0 0-16,-21 0 0,21 22 0,-21-1 16,0 0-16,21 1 0,0 20 15,-21-21-15,-1 22 0,22-22 0,-21 22 16,0-1-16,21-20 0,0 20 0,-21 1 16,21-22-16,-21 0 0,21 22 0,-21-22 15,21 0-15,0 1 0,0-1 0,0-21 16,0 22-16,0-22 0,0 0 0,0 21 15,21-21 1,-21 1-16,21-22 0,0 0 0,0 0 16,0 0-16,1 0 0,-1 0 0,0 0 15,0 0-15,0-22 0,0 22 0,1-21 16,-1 0-16,21 0 0,-21 21 0,0-21 16,1 0-16,-1-22 0,0 22 0,0 0 15,0 0-15,0-22 16,1 22-16,-1 0 0,-21 0 0,0 0 15,21 0-15,-21 42 32,0 0-32,-21 0 0,21 0 15,0 0-15,-21 1 0,-1-1 16,22 21-16,-21-21 0,21 0 0,0 1 16,0-1-16,0 0 0,0 0 0,0 0 15,0 0-15,0 1 0,21-22 16,1 0-16,-1 0 0,0 0 15,0 0-15,0 0 0,22 0 0,-22 0 16,0 0-16,0-22 0,0 1 16,0 21-16,22-21 0,-22 0 0,0 0 15,0 21-15,0-21 0,22-1 16,-22-20-16,0 21 0,0 0 0,0 0 16,1 21-16,-22-22 0,0 1 0,0 42 46,-22 1-46,1-1 16,0 0-16,21 0 0,0 0 16,-21 0-16,21 1 0,0-1 15,0 0-15,0 0 0,0 0 16,21 0-16,0-21 16,0 0-16,1 0 15,-1 0-15,0 0 16,0 0-16,0 0 0,0-21 15,1 0-15,-22 0 16,0 0-16,0 0 0,0-1 16,0 1-16,0 0 0,0 0 0,0 0 15,-22 0-15,22-1 0,-21 22 16,0-21-16,0 21 0,0 0 0,0 0 16,-1 0-16,1 0 15,21-21 1,21 21-1,1-21-15,-1 21 16,0 0-16,21-21 0,-21 0 16,22 21-16,-22 0 0,0 0 0,21-22 15,-20 22-15,20 0 0,-21 0 0,0 0 16,0 0-16,1 0 0,-1 0 0,0 22 16,-21-1-1,21-21-15,-21 21 0,0 0 0,0 0 16,0 0-16,0 43 15,0-43 1,0 0-16,0 0 0,0 1 0,0-1 16,0 0-16,0 0 0,0 0 15,-21 0-15,21 1 16,0-1-16,0 0 16,0 0-1,0-42 16,0 0-15,0 0-16,21-1 0,-21 1 16,21 0-16,0 0 0,-21 0 15,22 0-15,-1-22 0,0 22 0,21-21 16,-21 21-16,1-22 0,20 22 16,-21-21-16,0 21 0,22-1 0,-22 1 15,0 21-15,21-21 0,-21 21 0,1 0 0,-1 0 16,21 0-16,-21 0 15,0 21-15,1-21 0,-22 21 16,0 1-16,0-1 0,0 21 0,0-21 16,0 0-16,0 22 0,0-22 0,0 0 15,0 0-15,0 0 0,0 22 0,-22-22 16,22 0-16,-21 0 0,21 0 16,-21 1-16,21-1 15,0 0-15,-21-21 16,0 0-1,21-21 17,-21 0-32,-1-1 15,22 1-15</inkml:trace>
  <inkml:trace contextRef="#ctx0" brushRef="#br0" timeOffset="24759.36">17865 5271 0,'-22'0'0,"22"-22"31,22 22 16</inkml:trace>
  <inkml:trace contextRef="#ctx0" brushRef="#br0" timeOffset="25023.73">16827 5440 0,'-21'0'16,"42"0"15,1 0-31,-1 0 0,0-21 0,0 21 16,0 0-16,22 0 0,-22 0 0,0 0 15,21-21-15,-21 21 0,1 0 0,20 0 16,-21 0-16,0 0 16,-21-22-1</inkml:trace>
  <inkml:trace contextRef="#ctx0" brushRef="#br0" timeOffset="25467.55">16341 5249 0,'0'22'16,"0"-44"124,21 22-77,0 0-48</inkml:trace>
  <inkml:trace contextRef="#ctx0" brushRef="#br0" timeOffset="26583.96">19854 5609 0,'21'-21'109,"1"21"-93,-22-21-16,-22 21 31,1 0-31,21 21 110,0 0-95,0 0 1,0 1-16</inkml:trace>
  <inkml:trace contextRef="#ctx0" brushRef="#br0" timeOffset="27043.21">19854 6011 0,'0'22'0,"-21"-22"0,21-22 31,0 1-15,21 21-1,0 0 1,1 0-16,-1 0 16,-21 21-1,0 1 1,0-1-1,0-42 32,0-1-31,0 1-16,21 21 16,0 0-16,0 0 15,-21 21 1,0 1-1,0-1-15,0 0 0,-21 0 16,0 0-16,-21 22 0,20-22 0,-20 0 0,0 21 16,-1-21-16,1 1 15,0-1-15,21 21 0,-22-42 0,22 21 16,0 0-16,0-21 0</inkml:trace>
  <inkml:trace contextRef="#ctx0" brushRef="#br0" timeOffset="27442.98">21124 5440 0,'0'-21'16,"0"42"-16,21-63 0,-21 63 31,0 0-15,0 0-16,0 21 0,-21-20 0,21-1 15,-21 21-15,0-21 0,21 22 0,-21-22 16,0 21-16,21-21 0,-22 0 0,1 1 16,21-1-16,-21 0 0,21 0 15,-21 0-15,21 0 0,-21-21 16,0 0-16,21-21 31,0 0-31</inkml:trace>
  <inkml:trace contextRef="#ctx0" brushRef="#br0" timeOffset="27768.92">21124 5080 0,'0'0'0,"-21"0"0,0 0 0,0 0 15,0 0-15,-1 21 0,22 0 16,-21-21-16,21 22 0,0-1 15,21-21 1,1 0-16,-1 0 0,0 0 16,0 0-16,0 0 0,0 0 15,1-21-15,20 21 0,-42-22 16,21 22-16,-21-21 0,0 0 0,0 0 16,0 0-16,0 0 15,0-1-15,-21 22 0,0 0 0,21-21 16,-21 21-16,-1 0 0,1 0 15,21 21-15,-21 1 0,21-1 0,-21 0 16,21 0-16,0 0 0,0 22 16,0-22-16,0 0 0,0 21 0,0-21 15,0 1-15,0-1 0</inkml:trace>
  <inkml:trace contextRef="#ctx0" brushRef="#br0" timeOffset="29891">21717 5398 0,'-21'0'15,"21"21"-15,-21 0 16,21 0-16,0 0 0,0 0 0,-22 1 16,22-1-16,-21 21 0,21-21 0,0 22 15,0-1-15,-21-21 0,0 21 0,0-20 16,21 20-16,-21-21 0,21 0 15,0 0-15,-22 1 0,22-1 0,0 0 16,0-42 15,0 0-31,0-1 16,0-20-16,0 21 16,22 0-16,-1-22 0,0 1 0,-21 21 15,21-21-15,0-1 0,0 1 0,1 0 16,-1 20-16,0-20 0,0 21 0,0 0 15,0 21-15,1 0 0,-1 0 16,0 0-16,-21 21 16,0 0-16,21 0 0,0 22 0,-21-22 15,0 21-15,0-21 0,21 22 0,1-1 16,-1-21-16,-21 21 0,21-20 16,0-1-16,-21 21 0,21-21 15,0 0-15,-21 1 0,22-22 16,-1 0-16,0 0 15,0 0 1,0-22-16,-21 1 0,21 21 16,-21-21-16,22-21 0,-1 21 0,0-1 15,0-20-15,0 21 0,0-21 0,22-1 16,-22 1-16,21 0 0,-21 20 0,1-20 16,20 21-16,-21 0 0,0 0 0,0 21 15,1 0-15,-1 0 0,-21 21 31,0 0-31,0 0 16,0 0-16,0 0 16,0-42 31,0 0-32,0 0-15,0 0 16,0 0-16,0-1 15,-21 1-15,21 0 0,-22 21 16,1 0 0,0 0-16,0 0 15,0 0-15,21 21 0,-21 0 16,-1-21-16,1 22 0,21-1 0,-21 0 16,0 21-16,0-21 0,0 1 0,-1 20 15,22-21-15,0 21 0,-21-20 0,21 20 16,-21-21-16,21 21 0,0-20 15,0 20-15,0-21 0,0 0 0,0 0 16,0 1-16,0-1 0,21 0 16,0-21-16,1 0 0,-1 21 0,0-21 15,0 0-15,0 0 0,0 0 0,22 0 16,-22 0-16,21 0 0,-21 0 16,22-21-16,-1 21 0,-21-21 15,22 0-15,-1-1 0,0 1 0,-21-21 16,22 21-16,-22-22 0,21 1 0,-21 21 15,1-21-15,-1-1 0,-21 22 16,0 0-16,0-21 0,0 20 0,0 1 16,-21 0-16,-1 21 0,1 0 15,0 0-15,0 0 0,0 0 0,0 0 16,21 21 0,0 0-16,0 1 0,0-1 15,21 0-15,0 0 0,-21 0 0,21 0 16,0 1-16,-21-1 0,21 0 0,-21 0 15,0 0-15,0 0 0,0 1 16,0-1-16,0 0 16,0 0-16,0 0 0,0 0 15,0 1-15,0-1 0,0 0 16,0 0-16,22-21 16,-1 0-16,0 0 0,0 0 15,0 0-15,0 0 0,1 0 0,-1 0 16,21 0-16,-21 0 0,22 0 0,-22-21 15,21 21-15,-21-21 0,22 0 0,-22-1 16,0 1-16,21 0 0,-21 0 0,1-21 16,-22 20-16,21-20 15,-21 0-15,21 21 0,-21-22 0,0 22 16,0-21-16,0 21 0,0-1 0,0 1 16,-21 21-16,0 0 0,-1 0 15,1 0-15,0 0 0,0 21 16,0 1-16,0-1 0,21 0 15,0 0-15,-22 0 0,22 22 0,-21-22 16,21 21-16,0-21 0,0 0 0,0 22 16,0-22-16,0 0 0,0 0 0,0 0 15,0 1-15,21-22 0,-21 21 16,22 0-16,-1-21 0,0 0 16,21 0-16,-21 0 0,1 0 0,20 0 15,-21 0-15,0 0 0,22 0 0,-22-21 16,0 0-16,0-1 0,21 22 0,-20-21 15,-1 0-15,0 0 0,0-21 16,-21 20-16,21 1 0,-21-21 0,21 21 16,-21 0-16,0-1 0,22 1 0,-22 0 15,-22 42 17,1 0-32,0 1 0,21-1 15,-21 0-15,0 0 0,0 21 0,21-20 16,0-1-16,-22 0 0,22 0 0,-21-21 15,21 21-15,0 0 16,0 1-16,0-1 0,-21-21 16,21 21-1,0-42 1,0 0 0,21-1-16,-21 1 15,0 0-15,21 0 0,1 0 0,-22 0 16,21-1-16,0-20 0,-21 21 0,21 0 15,0-22-15,0 22 0,1 0 0,-22 0 16,21 21-16,0-21 0,0 21 16,0 0-1,0 0-15,1 0 16,-22 21-16,21 0 0,-21 0 16,0 0-16,0 1 0,21-1 0,-21 0 15,0 0-15,0 0 0,0 0 16,0 1-16,0-1 0,0 0 15,0-42 32,0 0-47,21 21 0,-21-22 16,21 1-16,-21 0 0,21 21 0,-21-21 0,22-21 16,-1 20-16,0 1 0,0 0 15,0 0-15,0 0 0,1 0 0,-1-1 16,0 1-16,0 0 0,0 21 15,0 0-15,1 0 16,-22 21-16,21 0 0,-21 1 0,0-1 16,0 0-16,0 0 0,0 21 0,0-20 15,0-1-15,0 0 0,0 0 16,0 21-16,-21-20 0,21-1 0,0 0 16,-22 0-16,22 0 0,0 0 15,0-42 32,0 0-31,0 0-16,0 0 0,0 0 15,0-1-15</inkml:trace>
  <inkml:trace contextRef="#ctx0" brushRef="#br0" timeOffset="30243.1">24447 5609 0,'22'0'47,"-1"0"-47,0 0 0,0 0 15,0-21-15,0 21 0,1 0 16,-1 0-16,0-21 0,21 21 0,-21-21 16,1 0-16,-1-1 15,-21 1-15,0 0 16,-21 21-1,-1 0-15,1 0 0,0 0 16,0 0-16,0 21 0,0-21 0,-1 21 16,22 1-16,-21-1 0,0 21 0,21-21 15,-21 0-15,21 1 0,0 20 16,0-21-16,0 0 0,-21 0 0,21 1 16,0-1-16,0 0 15,0 0-15,21-21 16,0 0-16,0 0 15,0 0-15,1 0 0,-1-21 16,0 21-16,0-21 0,0 0 16</inkml:trace>
  <inkml:trace contextRef="#ctx0" brushRef="#br0" timeOffset="30754.81">24977 5398 0,'0'-22'0,"0"44"47,0-1-47,0 0 0,-22 0 15,22 0-15,0 0 0,-21 1 0,21-1 16,0 21-16,0-21 0,0 0 16,-21 1-16,21-1 0,-21 0 0,21 0 15,-21 0-15,21 0 0,-21 1 16,-1-22-1,22-22 1,0 1 0,0 0-16,0 0 0,22 0 15,-1 0-15,-21-1 0,21 1 0,0 0 16,0-21-16,0 21 0,22-22 0,-22 22 16,0 0-16,21 0 0,-20 0 15,20-1-15,-21 22 0,0 0 0,0 0 16,1 0-16,-1 0 0,-21 22 15,0-1-15,0 0 0,0 21 16,0-21-16,0 1 0,0-1 16,-21 21-16,21-21 0,0 0 0,0 1 15,0-1-15,0 0 0,0 0 16,0 0-16,0 0 0,21-42 47,0 21-47,-21-21 15,0 0-15,21 0 0,0 0 0,0-1 16,-21-20-16,22 21 0,-1-21 0,-21-1 16,21 1-16,0 0 0,0-1 0</inkml:trace>
  <inkml:trace contextRef="#ctx0" brushRef="#br0" timeOffset="31062.63">25527 4657 0,'0'0'0,"-21"21"47,21 0-47,-21 0 0,21 0 0,0 1 15,0 20-15,-22 0 0,22 1 16,-21-1-16,0 0 0,21 1 0,-21-1 16,21 21-16,0-20 0,-21-1 0,21 0 15,-21 1-15,21-1 0,0 0 0,0 1 16,0-22-16,0 21 0,0-21 15,0 22-15,0-22 0,0 0 0,0 0 16,0 0-16,0 1 0,0-1 16,21-21 15,0-21-31,0-1 16,-21 1-16,21 21 0,-21-21 15,21 0-15,-21 0 0</inkml:trace>
  <inkml:trace contextRef="#ctx0" brushRef="#br0" timeOffset="31304.33">25167 5101 0,'0'0'16,"21"0"-1,22 0 1,-22 0-16,0 0 0,21 0 0,-21 0 15,22 0-15,-22 0 0,21 0 16,-21 0-16,22 0 0,-22 0 0,0 0 16,0 0-16,0 0 0,1 0 15,-22-21 32</inkml:trace>
  <inkml:trace contextRef="#ctx0" brushRef="#br0" timeOffset="35831.21">26268 5376 0,'21'0'0,"-42"0"0,42-21 16,-21 0-16,21 0 0,0 0 0,0 0 16,-21-1-16,22 22 0,-22-21 15,21 0-15,0 0 0,-21 0 16,21 0-16,-21-1 0,21 1 0,-21 0 16,21 0-16,1-21 0,-1-1 0,-21 22 15,21-21-15,-21 21 0,21-22 0,0 22 16,-21-21-16,0 21 0,0-1 0,0 1 15,0 0-15,0 0 0,0 0 16,-21 42 0,0 0-16,0 21 15,0 1-15,-1-1 0,1 0 16,0 22-16,0-1 0,-21-20 0,-22 84 16,22-64-16,-1 1 0,1 20 0,0-20 15,-1-1-15,1 1 0,0 21 0,-22-22 16,22 1-16,21-22 0,-22 21 0,1-20 15,0 41-15,21-62 0,-1-1 0,22 21 16,0-21-16,0 0 0,0 1 16,0-44 15,0 1-15,22 21-16,-22-21 0,21 0 0,0 21 15,-21-21-15,21 21 0,21-43 0,-20 43 16,20-21-16,-21 0 0</inkml:trace>
  <inkml:trace contextRef="#ctx0" brushRef="#br0" timeOffset="39022.82">26860 5630 0,'22'-21'0,"-44"42"0,65-42 0,-43 0 15,0 0-15,21 0 0,0 0 16,-21-1-16,0 1 0,0 0 16,0 0-16,0 0 0,0-22 0,0 22 15,0 0-15,-21 21 16,0 0-16,0 0 0,-1 0 0,1 0 16,0 21-16,0-21 0,-21 21 0,20 1 15,1-1-15,-42 42 0,42-42 0,-1 1 16,1 20-16,-21-21 0,42 21 0,-21-20 15,0-1-15,21 0 0,-22 0 0,22 0 16,0 0-16,0 1 0,22-22 16,-1 0-16,0 0 0,0 0 0,0 0 15,0 0-15,22 0 0,-22-22 0,0 1 16,21 21-16,-20-21 0,20 0 16,-21-21-16,43-1 0,-43 22 0,0-21 15,0 21-15,0-22 0,0 1 0,1 0 16,-1-1-16,0 1 0,0 0 0,21-1 15,-20-20-15,-1 20 0,-21-20 0,42-43 16,-42 64-16,21-1 0,-21 1 0,0 0 16,0 21-16,0-22 0,0 22 0,0 0 15,-21 21-15,0 0 16,0 21-16,0 0 0,-1 0 0,-20 43 16,21-22-16,0 1 0,0 20 0,-1-21 15,22 22-15,-21-22 0,0 22 16,21-22-16,-21 0 0,21 1 0,0 20 15,0-20-15,0-22 0,0 21 0,0 22 16,0-22-16,21-21 0,0 0 0,-21 0 16,21-21-16,1 22 0,-1-22 0,0 0 15,0 0-15,0 0 0,0 0 0,22 0 16,-22 0-16,21-43 0,-21 22 0,1 21 16,-1-21-16,0 0 0,0 0 0,0-1 15,-21 1-15,21 0 0,-21-21 0,22 21 16,-22-1-16,0 1 0,0-21 0,0 21 15,-22 42 17,1 0-32,0 0 0,21 0 15,-21 22-15,21-22 0,-21 21 0,21-21 16,0 1-16,0 20 0,0-21 0,0 21 16,0-20-16,0-1 0,0 0 0,0 0 15,0 0-15,21 0 0,0 1 0,0-22 16,0 0-16,1 0 0,-1 0 15,21 0-15,-21 0 0,0 0 0,1-22 16,-1 1-16,0 21 0,21-42 0,-21 21 16,1 0-16,20-1 0,-21 1 0,0-21 15,-21 21-15,21 0 0,1-1 0,-1-20 16,0 21-16,0 0 0,0 0 16,0-1-16,-21 1 0,22 21 0,-22 21 46,0 1-46,0-1 16,-22-21-16,22 21 16,0-42 15,0 0-15,0-1-16,0 1 15,0 0 1,0 0-16,0 0 15,-21 21-15,0 0 16,21 21-16,-21 0 16,0 0-16,0 0 0,-1 1 15,22-1-15,0 21 0,-42 0 0,21-20 16,21 20-16,0-21 0,-21 0 0,21 0 16,-21 22-16,21-22 0,0 0 0,0 0 15,0 0-15,0 1 0,0-1 16,21-21-16,0 21 0,0-21 15,0 0-15,0 0 0,22 0 0,-22 0 16,21 0-16,1 0 0,-22-21 16,21 0-16,0 21 0,-20-22 0,41-20 15,-21 42-15,-20-21 0,20-21 0,-21 20 16,0 1-16,0 0 0,-21-21 0,0 21 16,22-1-16,-22 1 0,0 0 0,0 0 15,0 0-15,0 0 0,-22-1 0,1 22 16,21 22 15,0-1-31,0 0 16,0 21-16,0-21 0,0 1 0,0-1 15,21 0-15,-21 0 0,0 0 0,0 0 16,0 1-16,0-1 0,0 0 16,0 0-16,0 0 0,0 0 15,22 1-15,-1-22 0,0 0 16,0 21-16,0-21 0,0 0 15,1 0-15,-1 0 0,0 0 16,21 0-16,1-21 0,-22-1 0,0 22 16,0-21-16,0 0 0,0 0 0,1 0 15,-1 0-15,0-1 0,0 1 0,-21 0 16,0 0-16,21-21 0,-21 20 0,0-20 16,0 21-16,0 0 0,0 0 0,0-1 15,0 1-15,-21 21 0,0 0 16,0 0-16,0 0 0,-1 0 15,-20 43-15,42-22 16,-21 0-16,0 0 0,21 0 0,-21 0 16,21 1-16,0-1 0,0 21 0,-22-21 15,22 0-15,0 1 0,0-1 0,0 21 16,0-21-16,22 0 0,-1 1 16,0-22-16,0 0 0,0 0 0,0 0 15,22 0-15,-22 0 0,0 0 0,21 0 16,-20 0-16,41-22 0,-21 22 0,-20-21 15,-1 0-15,0 21 0,0-21 0,0 0 16,0 0-16,1-1 0,-1-20 16,0 21-16,0 0 0,-21 0 0,0-1 15,21 1-15,-21-21 0,0 21 0,0 42 47,-21 0-47,21 0 0,-21-21 16,0 43-16,21-22 0,-21 0 0,-1 0 15,22 0-15,-21 0 0,21 1 0,-21-1 16,21 0-16,0 0 0,0 0 16,0 0-1,0-42 1,21 21-16,-21-21 16,21 0-16,-21 0 0,22 0 15,-1-1-15,0-20 0,0 21 16,0 0-16,-21 0 0,21-1 0,1 1 15,-22 0-15,21 0 0,0 0 0,-21 0 16,21 21-16,0 0 16,0 0-16,-21 21 15,0 0-15,0 0 16,0 0-16,0 0 0,0 1 0,0-1 16,0 0-16,0 0 0,0 0 0,0 0 15,0 1-15,0 20 0,0-21 16,0 0-1,22-42 17,-1 0-32,0 0 15,-21 0-15,21-1 0,0 1 16,0 0-16,1 0 0,-1 0 0,0 0 16,0-22-16,0 22 0,0 0 0,1 0 15,20-22-15,-21 43 0,0-21 0,0 21 16,1 0-16,-22 21 31,0 1-31,0 20 16,0-21-16,-22 0 0,22 22 15,-21-22-15,21 0 0,0 0 0,0 0 16,0 0-16,0 1 0,0-1 0,0 0 16,0 0-16,0 21 0,21-42 15,1 0-15,-1 0 16,0 0-16,0 0 0,0 0 0,0 0 15,1 0-15,-1 0 0,0-21 0,0 21 16,0-21-16,0 0 0,22-21 0,-22 42 16,0-43-16,0 22 0,-21 0 0,21 0 15,-21 0-15,22-22 0,-22 22 0,21 0 16,-21 0-16,0 0 0,0-1 16,0 1-16,0 0 0,-21 21 15,-1 0-15,1 0 0,0 0 16,0 0-16,0 21 0,0 0 0,-1-21 15,1 22-15,21-1 0,-21 0 0,21 21 16,-21-21-16,21 1 0,0-1 0,0 0 16,0 0-16,0 21 0,0-20 0,0-1 15,21 0-15,0-21 16,0 0-16,1 21 0,20-21 0,-21 0 16,0 0-16,0 0 0,22 0 0,-22 0 15,21-21-15,22 0 0,-43 0 0,0-1 16,21 22-16,-20-21 0,-22 0 15,21 0-15,0 0 0,-21 0 0,21-1 16,-21 1-16,0 0 0,0 0 16,0 0-16,0 42 31,-21 0-31,21 0 0,-21 0 16,0 1-16,21-1 0,0 0 0,-22 0 15,22 0-15,-21-21 0,21 21 0,0 1 16,0-1-16,-21 0 0,21-42 47,21 0-32,-21-1-15,43-20 0,-43 21 16,21 0-16,0 21 0,-21-21 0,21-1 16,0 1-16,0 0 0,-21 0 0,22 0 15,-1 0-15,0-1 0,-21 1 16,0 42-1,0 1-15,0-1 16,0 0-16,0 0 0,0 0 16,0 0-16,0 1 0,0-1 0,0 0 15,0 0-15,0 0 0,21 0 16,0-21-16,0 0 16,1 0-16,-1 0 0,0 0 15,0 0-15,0-21 0,0 0 16,1 21-16,-22-21 0,21 0 0,-21 0 15,42-1-15,-42 1 0,0 0 0,21-21 16,0 21-16,1-1 0,-22-20 0,21 21 16,0-21-16,0-1 0,0 1 0,0 0 15,1-1-15,-1 1 0,21-22 16,-42 22-16,21 0 0,0-1 0,-21 22 0,22-21 16,-22 21-16,0 0 0,0 42 31,-22 0-31,1 0 0,21 21 0,-21-20 15,0 20-15,21 0 0,-21 1 0,0-1 16,-1-21-16,22 21 0,-21 1 0,0-1 16,21 0-16,-21-20 0,21 20 0,0 0 15,-21-21-15,0 43 0,21-22 0,0-21 16,0 1-16,0-1 0,0 0 0,0 0 16,0 0-16,0 0 0,0 1 0,0-1 15,21-21 1,0 0-16,0 0 0,0 0 15,0-21-15,1-1 16,-22 1 0,0 0-16,21 21 0,-21-21 15,0 0-15,0 0 0,0-1 16</inkml:trace>
  <inkml:trace contextRef="#ctx0" brushRef="#br0" timeOffset="39242.72">30543 5355 0,'0'0'0,"-21"0"16,21-21-16,21 21 15,1 0-15,-1 0 16,0 0-16,21 0 0,-21 0 16,22 0-16,-22 0 0,21 0 0,-21 0 15,22 0-15,-22 0 0,0 0 0,0 0 16,0 0-16,1 0 0,-1 0 0,0 0 15,-21-21-15,21 21 16,-21-21-16,21 21 0</inkml:trace>
  <inkml:trace contextRef="#ctx0" brushRef="#br0" timeOffset="39851.86">31348 4572 0,'0'-21'16,"0"0"15,21 21 16,0 0-32,0 21-15,0 0 16,1 0-16,-1 0 0,0 1 0,0-1 16,0 0-16,0 21 0,22-21 0,-22 22 15,0-1-15,0 0 0,0 1 16,1-1-16,-1 0 0,0 22 0,0-22 0,0 1 16,0 20-16,-21-21 0,22 1 15,-22-1-15,0 22 0,0-22 0,-22 0 16,-41 64-16,21-42 0,20-22 0,-20 0 15,0 1-15,-1-1 0,1 0 0,0 1 16,-1-1-16,1-21 0,0 21 0,-1-20 16,1-1-16,21 0 0,0 0 0,0 0 15,-1 0-15,1 1 0,0-1 0,-21 0 16,42 0-16,-21-21 16,-1 0-16,22 21 15,-21-21 1,21-21 15</inkml:trace>
  <inkml:trace contextRef="#ctx0" brushRef="#br0" timeOffset="41458.79">4127 7726 0,'22'0'16,"-1"0"-16,-21-21 15,21 21 32,-21-21-47,21-1 16,-21 1-16,21 21 0,-21-21 15,0 0-15,0 0 16,0 0 0,-21 21-16,0 0 0,0 0 15,0 0-15,-1 0 0,1 0 0,0 0 16,-21 21-16,-1 0 0,22-21 0,0 21 15,-21 0-15,21 0 0,-22-21 0,22 22 16,0-1-16,-21 0 0,20-21 0,1 21 16,0-21-16,21 21 0,0 0 15,21-21 17,22 0-32,-22 0 0,21 0 0,-21 0 15,0 0-15,1 0 0,-1 0 0,0 22 16,21-22-16,-21 0 0,1 0 0,-1 21 15,0-21-15,0 21 0,0 0 16,0 0-16,-21 0 0,0 1 16,0-1-16,0 0 0,0 0 15,0 0-15,-21 0 0,0 1 0,0-1 16,0 0-16,0 0 0,-22 0 0,22 0 16,-21 1-16,21-1 0,-22-21 15,22 21-15,0 0 0,0-21 0,0 0 16,-1 0-16,22 21 0,-21-21 0,21-21 31,21 0-31,1 21 16,-1-21-16,0 21 0,0 0 0,0 0 15,0 0-15,1 0 0,-1 0 16,-21 21-16,21 0 16,-21 0-16,0 22 0,0-22 0,0 21 15,0-21-15,-21 22 0,0-22 0,21 21 16,-22-21-16,1 22 0,0-22 15,0 21-15,0-21 0,0 0 0,-1 22 16,22-22-16,0 0 0,-21 0 0,21 0 16,0 1-16,0-1 0,0 0 15,0 0-15,21-21 47,-21-21-31,22 21-16</inkml:trace>
  <inkml:trace contextRef="#ctx0" brushRef="#br0" timeOffset="42303.4">3979 11578 0,'0'0'0,"0"-21"16,0 0 0,0 0-16,21 21 15,22-21-15,-22-1 0,0 22 0,0 0 16,-21-21-16,21 21 0,1 0 0,-1 0 16,0 0-16,0 0 0,0 0 0,0 0 15,1 0-15,-22 21 0,0 1 16,0 20-16,0-21 0,0 0 15,-22 0-15,1 1 0,0-1 0,0 0 16,0 0-16,0 0 0,-1 22 0,22-22 16,-21-21-16,0 21 0,0 0 15,0 0-15,0 0 0,21 1 16,-22-22-16,1 0 16,21 21 30,0 0-46,21 0 0,1-21 16,-22 21-16,21 0 0,0 1 0,-21-1 16,21 21-16,-21-21 0,21 22 0,0-22 15,-21 21-15,22 0 0,-1-20 0,0 62 16,0-41-16,-21-1 0,0 0 16,0 1-16,0-1 0,0 0 0,0 1 15,0 20-15,-21-21 0,0 1 0,0-1 16,-22 0-16,22-20 0,-42 41 0,41-42 15,1 0-15,0 1 0,-21-1 0,21-21 16,-1 0-16,1 0 0,0 0 0,0 0 16,0 0-16,0 0 0,21-21 15,-22-1-15,22 1 0,-21-21 0,21 21 16,0 0-16,0-22 0,0 22 0,0-21 16,0-1-16,0-20 0,21 21 0</inkml:trace>
  <inkml:trace contextRef="#ctx0" brushRef="#br0" timeOffset="42954.74">4043 10033 0,'-21'0'0,"-1"0"15,44-21 1,-1 21-16,21 0 0,-21 0 16,22 0-16,20 0 0,1-21 0,-1 21 15,22 0-15,-1 0 0,107 0 0,-106 0 16,20 0-16,1 0 0,0 0 0,0 0 16,0 0-16,21 0 0,-21 0 0,-1 0 15,1 0-15,-21 0 0,0 21 16,-1-21-16,-20 0 0,-1 0 0,1 0 15,-1 0-15,-20 0 0,-1 0 0,0 0 16,-21 0-16,1 0 0,-44 0 31,1 0-31,0 0 0,0 0 16,-21 0-16,20 0 0,-20 0 0,0 0 16,-1 0-16,-41 0 0,41 0 0,1 0 15,-21 0-15,20 0 0,1 0 0,-22 0 16,1 0-16,21 21 0</inkml:trace>
  <inkml:trace contextRef="#ctx0" brushRef="#br0" timeOffset="43283.55">4085 10329 0,'0'0'0,"-21"0"0,0 0 0,0 22 0,-1-1 15,1-21-15,21 21 0,0 0 16,0 0-1,21-21-15,1 0 0,20 0 16,0 0-16,1 21 0,-1-21 0,21 0 16,1 0-16,21 0 0,-1 0 0,1 0 15,21 0-15,-22 0 0,22 0 0,-21 0 16,21 0-16,-22 0 0,22 0 16,0 0-16,-21 0 0,105 0 0,-105 0 15,0 0-15,-22 0 0,1 0 0,-1 0 16,-21 0-16,1 0 0,-1 0 0,-21 0 15,0 0-15,1 0 0,-22-21 32,-43 21-32,22 0 15,-21 0-15,21-21 0,-43 21 0,22 0 16,-22 0-16,1 0 0</inkml:trace>
  <inkml:trace contextRef="#ctx0" brushRef="#br0" timeOffset="43583.38">4212 10859 0,'0'0'16,"-42"21"-16,21-21 0,-1 21 0,-20 0 15,21 0-15,21 0 16,21-21-16,0 0 16,0 0-16,22 0 0,20 0 0,85 0 15,-63 0-15,0 0 0,21 0 0,-1 0 16,1 0-16,0 0 0,0 0 15,0 0-15,0 0 0,-1 0 0,1 0 0,0 0 16,0 0-16,-21 0 0,-1 0 0,64 0 16,-84 0-16,-1 0 0,-20 0 15,-1 0-15,0 0 0,1 0 0,-22 0 16,0 0-16,0 0 0,0 0 0,-42 0 31,0 0-15,0 0-16,0 0 0,-22-21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8T02:37:15.3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1439 656 0,'0'21'31,"0"1"-31,0-1 16,0 0-1,0 0-15,0 0 0,0 0 16,0 1-16,0-1 16,0 0-16,0 0 0,21-21 0,1 21 15,-1-21-15,0 0 0,0 21 0,0-21 16,0 0-16,1 0 0,20 0 16,-21 0-16,21-21 0,-20 21 0,20-21 15,0 0-15,-21 0 0,22 0 16,-22-1-16,0 1 0,0 0 0,0 0 15,1 0-15,-22 0 0,21-1 16,-21 1-16,0 0 0,0 0 16,0 0-16,0 0 0,-21-1 0,-1 1 15,1 21-15,0 0 0,-21-21 16,21 21-16,-22 0 0,22 0 0,-21 0 16,-1 21-16,22-21 0,-21 21 15,0 1-15,-1-1 0,1 21 0,0-21 16,20 22-16,-20-22 0,21 21 15,0 0-15,0-20 0,21 20 0,0 0 16,0 1-16,0-1 0,0-21 16,0 21-16,0-20 0,0 20 0,21-21 15,0 0-15,0 0 0,0 1 0,0-1 16,22-21-16,-22 21 16,21-21-16,-21 0 0,22 0 0,-22 0 15,21 0-15,-21 0 0,1 0 16,-1 0-16,0 0 0,-21-21 15,0 0 1,-21 21 0,0 0-16,-1 0 0,-20 0 15,21 0-15,0 21 0,-22-21 16,22 21-16,-21 0 0,21 0 0,-22 0 16,22-21-16,-21 22 0,21 20 0,0-21 15,-1 0-15,1 0 16,0 1-16,21-1 0,-21 0 0,21 0 15,0 0-15,0 0 16,0 1-16,21-22 0,0 0 16,0 0-16,1 0 0,20 0 15,-21 0-15,0 0 0,0 0 0,22 0 16,-22 0-16,0 0 0,21 0 0,-20-22 16,-1 22-16,21-21 0,-21 21 15</inkml:trace>
  <inkml:trace contextRef="#ctx0" brushRef="#br0" timeOffset="720.77">2476 1228 0,'0'0'16,"22"-21"-16,-22-1 0,0 1 0,0 0 15,0 0-15,-22 0 0,1 21 16,0-21-16,-21 21 0,21 0 15,-1 0-15,1 0 0,-21 21 16,21-21-16,-22 21 0,22 0 0,-21 0 16,21 22-16,0-22 0,-1 21 15,1-21-15,0 0 0,0 22 0,21-22 16,-21 0-16,21 0 0,0 0 16,0 1-16,0-1 0,0 0 15,0 0-15,21-21 0,0 0 16,0 0-16,0 0 0,1 0 0,20 0 15,-21 0-15,0-21 0,22 21 16,-22-21-16,21 0 0,-21-1 0,22 1 16,-22 21-16,0-21 0,0 0 15,0 0-15,-21 0 0,21-1 0,-21 1 16,22 21-16,-22-21 0,0 0 0,0 42 62,0 0-46,0 0-16,0 1 0,0-1 0,0 0 16,0 0-16,0 0 0,0 22 0,0-22 15,0 21-15,0-21 0,0 22 16,0-1-16,0 0 0,0 1 0,0-1 16,0 0-16,0 22 0,0-22 0,0 0 15,-22 1-15,22-1 0,-21 0 16,21 1-16,0-1 0,-21-21 0,0 22 15,21-1-15,-21-21 0,0 21 0,-1-20 16,1-1-16,0 21 16,0-21-16,0 0 0,0-21 0,-22 22 15,22-22-15,0 0 0,0 0 0,-22 0 16,22 0-16,0 0 0,-21 0 16,21 0-16,-22 0 0,1 0 0,21-22 15,-22 22-15,1-21 0,21 0 0,-21 21 16,20-21-16,1 21 0,0-21 15,0 21-15,21-21 0,-21-1 16,21 1-16,0 0 16,0 0-16,0 0 0,21 0 0,0-1 15,0 1-15,0 0 0,22 0 0,-22-21 16</inkml:trace>
  <inkml:trace contextRef="#ctx0" brushRef="#br0" timeOffset="1150.04">3048 974 0,'-21'0'0,"0"0"16,-1 0-16,22 21 0,-21-21 15,21 21-15,21-21 47,-21-21-31,0 0 15,0 42 16,0 0-31,0 0-1,0 0 1</inkml:trace>
  <inkml:trace contextRef="#ctx0" brushRef="#br0" timeOffset="1440.88">2963 1312 0,'0'22'0,"0"-44"0,0 65 0,-21-43 16,21 21-1,21-21 1,0 0 0,-21-21-1,0 0 17,-21 21-1</inkml:trace>
  <inkml:trace contextRef="#ctx0" brushRef="#br0" timeOffset="2088.51">5609 720 0,'0'0'16,"0"-21"-16,0-1 0,21 1 0,-21 0 16,0 0-16,0 0 0,0 0 0,0-1 15,0 1-15,0 0 16,0 0 0,0 42 15,0 0-16,0 0-15,0 1 0,0-1 0,0 21 16,0 0-16,0 22 0,0-22 0,0 22 16,-21-1-16,21 1 0,-21-1 15,0-20-15,21 20 0,-21-21 0,21 22 16,-22-22-16,22 1 0,0-1 0,0-21 16,0 21-16,-21-20 0,21-1 15,0 0-15,0 0 0,0 0 16,0-42 15,21 21-15,-21-21-16,22 0 0,-22 0 15,21-22-15,-21 22 0,21-21 0</inkml:trace>
  <inkml:trace contextRef="#ctx0" brushRef="#br0" timeOffset="2408.61">6032 550 0,'0'-21'0,"0"42"0,0-63 16,22 63 15,-22 0-31,0 1 0,0 20 0,0 0 16,0-21-16,0 43 15,0-22-15,0 1 0,0 20 0,0-21 16,0 22-16,0-22 0,0 1 0,-22 20 15,1-21-15,21 1 0,-21-1 0,21-21 16,0 22-16,-21-22 0,21 21 16,-21-21-16,21 0 0,0 1 0,0-1 15,0 0-15,0-42 47,0 0-31,0-1-16,0 1 15,0 0-15</inkml:trace>
  <inkml:trace contextRef="#ctx0" brushRef="#br0" timeOffset="2628.48">5630 1270 0,'0'0'0,"21"0"31,1 0-15,-1 0-16,0 0 0,0 0 0,21 0 16,-20 0-16,20 0 0,0 0 15,-21-21-15,1 21 0,20 0 16,-21 0-16,0 0 0,0-21 0,1 21 16,-1 0-16,-21-21 15</inkml:trace>
  <inkml:trace contextRef="#ctx0" brushRef="#br0" timeOffset="3082.46">6329 1164 0,'0'21'16,"21"-21"-1,0 0 1,0 0-16,0 0 15,1 0-15,-1 0 0,21 0 16,-21-21-16,0 21 0,1-21 0,20 21 16,-21-21-16,0 0 0,0 0 0,1 21 15,-1-22-15,0 1 0,-21 0 0,0 0 16,0 0-16,21 0 0,-21-1 16,0 1-16,0 0 0,0 0 0,-21 21 15,0 0-15,0 0 0,-1 0 16,1 0-16,0 0 15,0 0-15,0 21 0,0 0 0,-1 0 16,1 1-16,0-1 0,0 0 0,0 21 16,0-21-16,-1 22 0,1-22 15,21 21-15,-21-21 0,21 22 0,-21-22 16,21 21-16,-21-21 0,21 1 0,0-1 16,0 0-16,0 0 0,0 0 0,21 0 15,0 1-15,0-22 0,0 21 16,1-21-16,20 0 0,-21 0 0,0 0 15,22 0-15,-22 0 0,21 0 0,-21 0 16,22-21-16,-22 21 0,0-22 0,21 22 16,-21-21-16,22 0 15,-22 0-15</inkml:trace>
  <inkml:trace contextRef="#ctx0" brushRef="#br0" timeOffset="3412.27">7197 529 0,'0'0'16,"0"-42"-16,0 21 0,0 0 0,0-22 0,0 22 16,0 0-1,0 0-15,0 42 16,0 0-16,0 0 16,0 0-16,0 22 15,0-1-15,0 0 0,0 1 0,0 20 16,0-20-16,0 20 0,0 1 0,0-22 15,0 21-15,0-20 0,0 20 16,0-20-16,0-1 0,-22-21 0,22 21 16,0 1-16,-21-22 0,21 0 0,0 0 15,0 0-15,0 1 0,0-44 63,0 1-63,0 0 0,0 0 0,21 0 15,-21-22-15</inkml:trace>
  <inkml:trace contextRef="#ctx0" brushRef="#br0" timeOffset="3748.08">7535 212 0,'0'0'0,"0"-21"0,0-1 15,0 44 1,0-1-16,0 0 16,0 0-16,0 21 0,0 1 0,0-1 15,0 0-15,0 1 0,0 20 16,0-20-16,0-1 0,-21 21 0,21-20 16,0 20-16,-21-20 0,21-1 15,0 21-15,0-20 0,0-1 0,-21-21 16,21 22-16,-21-1 0,21-21 0,0 0 15,0 0-15,0 1 0,0-1 16,0 0-16,0 0 16,0-42 15,21 21-31,0-21 16,-21 0-16,21-1 0,0 1 0,0 0 15</inkml:trace>
  <inkml:trace contextRef="#ctx0" brushRef="#br0" timeOffset="4109.87">7768 953 0,'0'0'0,"0"21"16,-21 0-16,0 0 0,21 0 0,-21 0 16,21 1-16,-22-1 15,22 0-15,0 0 0,0 0 16,0 0-16,0 1 0,0-1 0,0 0 15,22 0-15,-1-21 0,0 21 16,0-21-16,0 0 0,0 0 16,1 0-16,20 0 0,-21 0 0,0 0 15,0-21-15,1 21 0,-1-21 0,0 0 16,-21 0-16,21-1 0,-21 1 16,0-21-16,21 21 0,-21 0 15,0-22-15,0 22 0,0 0 0,0-21 16,-21 20-16,0 1 0,21 0 0,-21 21 15,0-21-15,-1 21 0,1 0 16,0 0-16,0 0 0,0 0 16,0 0-16,-22 0 0,22 21 0,0-21 15,0 21-15,0 0 0,21 1 16</inkml:trace>
  <inkml:trace contextRef="#ctx0" brushRef="#br0" timeOffset="4666.08">8932 1376 0,'0'0'0,"0"-21"31,0 0-31,21 21 0,-21-22 16,22 1-16,-1 0 0,0 0 0,-21 0 16,21 0-16,0-1 0,-21 1 15,0 0-15,0 0 0,0 0 0,21 0 0,-21-1 16,0 1-1,0 42 1,0 1-16,0-1 16,0 0-16,0 0 0,-21 0 15,21 22-15,-21-22 0,21 21 0,0 0 16,-21 1-16,0-22 0,0 42 0,21-20 16,-22-1-16,1 22 0,0-22 0,21 21 15,-21 1-15,0-22 0,0 22 0,-1-1 16,22-20-16,-21 20 0,0-21 15,0 22-15,0-22 0,0 1 16,-1-1-16,1-21 0,0 21 0,0-20 16,21-1-16,-21 0 0,0 0 0,-1-21 15,22 21-15,-21-21 16,0 0-16,0 0 16,21-21-16,-21 0 0,0 21 15,21-21-15,0 0 0,0-1 0,0 1 16,0 0-16,-22 0 0,22 0 0,0-22 15,0 1-15,0 0 0</inkml:trace>
  <inkml:trace contextRef="#ctx0" brushRef="#br0" timeOffset="4892.22">9038 741 0,'0'0'0,"0"-21"16,-21 21-1,21 21 17,0 0-32,21-21 15,-21 21-15,21 0 16</inkml:trace>
  <inkml:trace contextRef="#ctx0" brushRef="#br0" timeOffset="6268.15">9673 1185 0,'0'0'0,"0"-42"15,0 21 1,0 0-16,0 0 0,0-1 16,-21 1-16,21 0 0,-21 0 15,0 21-15,-1 0 0,1 0 16,0 0-16,0 0 0,0 0 0,0 21 16,-1 0-16,1 0 0,0 1 0,0-1 15,0 21-15,0-21 0,-1 0 16,1 22-16,21-22 0,0 0 0,-21 21 15,21-20-15,0-1 0,0 0 0,0 0 16,0 0-16,21-21 16,0 0-16,1 0 0,-1 0 15,0 0-15,0 0 0,0 0 16,0 0-16,1 0 0,-1-21 0,0 21 16,0-21-16,-21 0 0,21 0 0,0 21 15,1-22-15,-22-20 0,21 21 16,-21 0-16,21 0 0,-21-22 0,0 22 15,21 0-15,-21 0 0,21 0 0,-21-1 16,21 22-16,-21-21 0,0 42 31,0 1-15,0-1-16,0 0 0,0 0 0,0 21 16,0-20-16,0-1 0,0 0 15,0 0-15,0 0 0,0 0 16,0 1-16,0-1 0,0 0 0,0 0 15,0 0-15,0 0 16,22-21 0,-1 0-16,0 0 15,0 0-15,0 0 0,0 0 0,1 0 16,-1-21-16,0 0 0,0 0 0,0 0 16,0 0-16,1-1 0,-1-20 0,0 21 15,0-21-15,0 20 0,-21-20 16,21 21-16,-21 0 0,22 0 0,-22-1 15,0 44 17,0-1-17,0 0-15,0 0 0,-22 0 0,22 0 16,0 1-16,-21-1 0,21 0 0,0 0 16,0 0-16,0 0 0,0 1 0,0-1 15,0 0-15,0 0 16,0 0-16,21 0 15,1-21-15,-1 0 0,0 0 16,0 0-16,0 0 0,0 0 16,1-21-16,-1 21 0,0-21 15,0 0-15,0 21 0,0-21 0,-21 0 16,22-22-16,-22 22 0,21 0 0,-21-21 16,0 20-16,0-20 0,0 21 15,0 0-15,0 0 0,0-1 16,21 22-1,0 0 1,0 0-16,0 0 16,1 0-16,20 0 0,-21 0 0,21 0 15,1 0-15,-1 0 0,0 0 0,1 0 16,-1 0-16,0 0 0,1-21 0,-1 21 16,-21 0-16,0-21 0,1 21 15,-1 0-15,-42 0 31,-1 0-31,1 0 16,0 0-16,0 0 0,0 0 16,0 21-16,-1 0 0,1 1 0,0-1 15,0 0-15,0 0 0,-22 0 0,22 0 16,0 1-16,0-1 0,0 0 0,21 21 16,-21-21-16,21 1 0,0-1 15,0 0-15,0 0 0,0 0 16,0 0-16,21-21 0,0 0 15,0 0-15,0 0 0,0 0 16,1 0-16,-1 0 0,0 0 16,0-21-16,0 0 15,0 21-15,1-21 0,-1 0 0,0 0 16,0-1-16,0 1 0,0-21 0,1 21 16,-22-22-16,21 22 0,-21-21 0,21 21 15,-21 0-15,0-1 0,0 1 16,0 0-16,0 42 15,-21 0-15,0 1 16,21-1-16,-22 0 0,22 0 0,0 21 16,-21-20-16,21-1 0,0 0 15,0 21-15,0-21 0,0 1 0,0-1 16,0 0-16,21-21 0,1 21 0,-1 0 16,0-21-16,0 0 0,0 0 15,0 0-15,1 0 0,-1 0 16</inkml:trace>
  <inkml:trace contextRef="#ctx0" brushRef="#br0" timeOffset="7303.78">12488 1228 0,'-21'0'16,"42"0"-16,-63 0 0,21 0 0,0 0 0,-1 0 15,1 0 1,21 21 0,21-21-16,1 0 0,-1 0 15,21 0-15,-21 0 0,22 0 0,20 21 16,-21-21-16,22 0 0,-1 0 16,1 0-16,21 0 0,-22 0 0,22 0 15,-22 0-15,22 0 0,-22 0 16,1 0-16,-1 0 0,-20 0 0,-1 0 15,0 0-15,-20 0 0,-1 0 16,0 0-16,-21-21 16,0 0-1,-21 0-15,0-1 16,-1 22-16,1-21 0,0 21 0,-21-21 16,21 0-16,-1 21 0,-20-21 0,21 21 15,0 0-15,0 0 0,-1 0 0,1 0 16,0 0-16,0 0 0,42 21 47,0-21-47,0 0 15,22 0-15,-22 0 0,21 21 16,-21-21-16,22 0 0,-22 0 0,21 0 16,-21 0-16,22 21 0,-22-21 0,0 0 15,-21 21-15,21 1 16,-21-1-16,0 0 15,0 0-15,-21 0 0,0 0 16,0 1-16,0-1 0,-1 0 16,1 0-16,0 0 0,0 0 15,0 1-15,0-1 0,-1 0 0,1 0 16,0-21-16,21 21 0,-21 0 16,0 1-16,21-1 15,0-42 16,21 21-31,0-22 16,0 1-16,0 0 0</inkml:trace>
  <inkml:trace contextRef="#ctx0" brushRef="#br0" timeOffset="7624.15">14520 868 0,'0'0'0,"0"-21"16,21 0 0,1 21-1,20 0-15,-21 0 0,21 0 16,-20 0-16,20 0 0,0 0 0,-21 0 15,22 0-15,-22 0 0,21 0 0,-21 0 16,1 0 0,-44 0-1,1 0-15,0 0 0,0 0 16,0 0-16,0 0 0,-1 0 0,-20 0 16,21 0-16,0 0 0,0 0 15</inkml:trace>
  <inkml:trace contextRef="#ctx0" brushRef="#br0" timeOffset="8092.52">14478 868 0,'-21'0'0,"42"0"0,-42 21 16,21 0-16,-21-21 0,-1 21 0,1 1 15,21-1-15,0 0 0,-21 0 16,0 0-16,21 0 0,-21 1 16,21-1-16,0 0 0,-21 0 0,21 0 15,-22 0-15,22 1 0,0-1 16,22-21 15,-1 0-31,0 0 16,0 0-16,0 0 0,0 0 15,1 0-15,-1 0 0,0-21 16,0 21-16,0 0 0,0 0 0,22 0 16,-22 0-16,0 0 0,0 0 0,0 0 15,1 0-15,-1 21 0,0-21 16,0 21-16,0-21 0,0 21 15,-21 0-15,0 0 0,0 1 16,0-1-16,0 0 0,-21 0 16,0 0-16,0-21 0,0 21 15,0 1-15,-22-22 0,22 21 0,0-21 16,-21 0-16,20 21 0,1-21 16,0 0-16,0 0 0,-21 0 0,20 21 15,1-21-15,0 0 0,0 0 16,0 0-16,0 0 0,42-21 62,0 21-62,0 0 16</inkml:trace>
  <inkml:trace contextRef="#ctx0" brushRef="#br0" timeOffset="9582.29">15579 1524 0,'0'-21'32,"21"0"-32,0 0 0,-21-1 15,21 1-15,0 0 0,0 0 16,1 0-16,-1-22 0,0 1 0,21 0 16,-21-1-16,1 1 0,-1 0 0,0-22 15,0 22-15,0 0 0,0-22 16,-21 22-16,22-1 0,-22 1 15,0 21-15,0 0 0,0 0 0,0-1 16,0 1-16,0 0 0,0 42 31,0 0-31,0 1 16,0 20-16,-22 0 0,1-21 0,0 22 16,21-1-16,-21 22 0,0-22 0,0 0 15,-1 1-15,1-1 0,21 0 16,-21 1-16,0-1 0,21 0 0,0-21 15,0 22-15,0-22 0,0 0 0,0 21 16,0-20-16,0-1 0,0 0 16,21 0-16,0 0 15,0-21-15,1 0 0,-1 21 0,0-21 16,21 0-16,-21 0 0,1 0 0,-1 0 16,21 0-16,-21-21 0,22 21 0,-22-21 15,0 0-15,0 0 0,0 0 16,22-1-16,-22 1 0,0 0 0,-21-21 15,21 21-15,-21-22 0,21 22 0,-21 0 16,0 0-16,0 0 0,0-1 0,-21 22 31,0 22-15,21-1-16,0 0 16,-21-21-16,21 21 0,0 0 0,-21 0 15,21 1-15,0-1 0,0 0 16,0 0-16,0 0 0,21 0 15,0-21-15,-21 22 0,21-22 0,0 0 16,0 0-16,1 0 0,-1 0 0,21 0 16,-21 0-16,22 0 0,-22 0 15,0 0-15,21 0 0,-21 0 0,1-22 16,20 1-16,-21 21 0,0-21 0,0 0 16,1 0-16,-1 0 0,0-22 0,-21 22 15,0 0-15,21 0 0,-21 0 16,0-1-16,21 22 0,-21-21 15,0 42 1,0 1 0,-21-22-16,0 21 0,21 0 15,-21 0-15,21 0 0,0 0 0,-21 1 16,-1-1-16,22 0 0,0 0 16,0 0-16,-21 0 0,21 1 15,0-1 1,0 0-1,0-42 32,0 0-47,0-1 16,0 1-16,0 0 0,0 0 16,0 0-16,21-22 0,-21 22 0,0 0 15,22 0-15,-1 0 0,-21 0 16,21-1-16,0 1 0,0 0 0,-21 0 15,21 21-15,1 0 0,-1 0 0,0 0 16,0 21 0,0 0-16,-21 0 15,0 22-15,0-22 0,0 0 0,21 0 16,-21 0-16,0 1 0,0 20 0,0-21 16,0 0-16,0 0 15,0 1-15,0-1 0,0 0 16,0 0-16,0-42 47,0 0-47,0 0 15,0-1-15,0 1 0,0 0 0,0 0 16,22 0-16,-22-22 0,21 22 0,0-21 16,21 0-16,-21-1 0,1 22 15,20-21-15,-21 21 0,21-1 16,-20 1-16,-1 21 0,0 0 0,0 0 15,0 0-15,0 21 0,1-21 16,-22 22-16,0-1 0,21 0 0,-21 21 16,0-21-16,0 1 0,0-1 0,0 0 15,0 21-15,0-21 0,0 1 0,0-1 16,0 0-16,0 0 0,0 0 16,0 0-16,-21 1 0,21-1 15,-22-21 1,22-21 31,0-1-47,22 22 0,-1-21 15,0 0-15</inkml:trace>
  <inkml:trace contextRef="#ctx0" brushRef="#br0" timeOffset="10268.29">17674 1270 0,'0'0'16,"21"0"31,0 0-47,1 0 0,-1 0 0,-21-21 16,21 0-16,0 21 0,0-21 15,-21-1-15,21 1 0,-21 0 16,22 0-16,-22 0 0,0 0 15,0-1-15,0 1 0,-22 21 16,1 0 0,0 0-16,0 21 15,0 1-15,0-1 0,21 0 0,-22 0 16,1 0-16,0 0 0,21 1 0,0-1 16,-21 0-16,21 0 0,0 0 15,-21 0-15,21 1 0,0-1 16,0 0-16,21 0 15,0-21-15,0 21 0,0-21 16,1 0-16,-1 0 0,0 0 0,0 0 16,0 0-16,0 0 0,1 0 15,-1 0-15,0 0 0,21 0 0,-21-21 16,22 0-16,-22 21 0,21-21 0,-21 0 16,22-1-16,-1 1 0,-21-21 15,0 21-15,22 0 0,-22-22 0,0 22 16,0-21-16,-21 21 0,0-1 0,0 1 15,0 0-15,0 0 0,-21 21 32,21 21-32,-21 0 15,21 0-15,0 1 0,0-1 0,0 0 16,0 0-16,0 0 0,0 0 16,0 22-16,0-22 0,0 0 0,0 0 15,0 0-15,0 1 0,0-1 16,0 0-16,0 0 0,0 0 15,0 0 1,-21-21-16,0 0 16,-1 0-16,1 0 15,0 0-15,0 0 16,0 0 0,21-21-16,-21 21 15,21-21-15,0 0 0,-22 0 16</inkml:trace>
  <inkml:trace contextRef="#ctx0" brushRef="#br0" timeOffset="10552.29">16552 572 0,'0'0'0,"-21"0"16,0 0-16,0 0 31,0 0-15,-1 0-1,1 21 1</inkml:trace>
  <inkml:trace contextRef="#ctx0" brushRef="#br0" timeOffset="10808.66">15811 847 0,'0'0'0,"0"21"0,0 0 16,22-21-1,-1 0-15,0 0 0,0 0 16,21 0-16,-20 0 0,20 0 16,-21 0-16,0 0 0,22 0 0,-22 21 15,0-21-15,0 0 0,0 0 0,0 0 16</inkml:trace>
  <inkml:trace contextRef="#ctx0" brushRef="#br0" timeOffset="13572.12">910 4128 0,'21'0'31,"0"0"-31,1 0 0,-22-22 16,21 22-16,0-21 16,0 0-16,-21 0 0,21 0 0,0 0 15,1-1-15,-22 1 0,0 0 0,21 0 16,-21-21-16,21 20 0,-21-20 16,0 21-16,0-21 0,0-1 0,0 22 15,0-21-15,0 21 0,0-1 16,0-20-16,0 21 0,0 0 0,0 0 15,0-1-15,0 1 16,0 0-16,0 42 47,0 0-47,0 1 16,-21 20-16,21-21 0,-21 0 0,21 22 15,0-22-15,0 21 0,-22 0 16,22-20-16,-21 20 0,21 0 0,0 22 15,0-22-15,0 22 0,0-1 16,0 1-16,0-1 0,0 1 0,0-1 16,0 22-16,0-22 0,0 1 0,0-1 15,0 22-15,0-22 0,0 22 16,-21-21-16,21 20 0,0-20 0,-21-1 16,21 1-16,0-1 0,-21-20 15,21 20-15,0-21 0,0 1 16,0-1-16,0-21 0,0 0 0,0 1 15,21-22 1,0 0-16,0 0 0,0 0 0,-21-22 16,22 1-16,20 0 0,-21 0 15,0 0-15,0-22 0,22 22 0,-22-21 16,21 0-16,-21 20 0,22-20 16,-22-21-16,0 20 0,0 1 0,-21-22 15,0 22-15,0-21 0,0 20 0,0-20 16,0 20-16,-21 1 0,0-21 15,0 20-15,-22 1 0,22 0 0,-21 20 16,21 1-16,-22-21 16,22 42-16,-21-21 0,21 21 0,0 0 15,-1 0-15,-20 0 0,21 0 16,0 0-16,42 0 47,0 0-47,0 0 0,0-21 15,1-1-15,-1 22 0,21-21 16,-21 0-16,0 0 0,22 0 0,-22 0 16,0-22-16,21 22 0,-20 0 15,-22-21-15,21 20 0,0-20 0,0 21 16,-21-21-16,0 20 0,0-20 16,21 21-16,-21 0 0,0 0 15,0-1-15,0 1 16,0 42 15,0 1-31,0-1 16,-21 0-16,21 0 0,0 21 0,0-20 15,0 20-15,0-21 0,0 21 0,0-20 16,0 20-16,21-21 16,0 0-16,1 0 0,-1 1 0,-21-1 0,21 0 15,0-21-15,0 0 0,0 21 16,22-21-16,-22 0 0,0 0 15,0 0-15,0 0 0,1 0 0,-1-21 16,0 0-16,0 21 0,-21-21 16,21-1-16,0 1 0,1 0 0,-22 0 15,0-21-15,0 20 0,21-20 16,-21 21-16,0-21 0,0 20 0,0-20 16,0 0-16,0 21 0,-21-1 0,-1-20 15,1 21-15,0 0 0,0 0 16,0 21-16,0 0 0,-1 0 0,1 0 15,0 0-15,0 0 0,0 0 16,0 0-16,-1 21 0,1 0 0,21 0 16,-21 0-16,21 0 0,-21 1 15,21-1-15,0 0 0,0 0 16,0 0-16,0 0 0,0 1 0,21-22 16,0 21-16,0 0 0,1-21 15,20 0-15,-21 21 0,0-21 0,22 0 16,-22 0-16,0 0 0,21 0 15,-21 0-15,22 0 0,-22-21 0,21 21 16,-21-21-16,22 0 0,-22 21 0,21-22 16,1 1-16,-1 0 0,-21 0 15,21-21-15,-20 20 0,-1 1 16,0 0-16,0 0 0,-21 0 0,21 0 16,-21-1-16,0 1 0,0 0 15,-21 21 1,0 0-1,0 21-15,21 0 0,0 1 16,0-1 0,21-21-1,0 0-15,0 0 16,0 0-16,1-21 0,-1 21 16,0 0-16,0 0 0,-21-22 15,21 22-15,0 0 16,-21 22-1,0-1 1,0 0-16,0 0 0,0 0 16,-21 22-16,0-22 0,21 0 0,-21 21 15,21-21-15,0 22 0,-21-1 16,21-21-16,-21 22 0,21-22 0,0 21 16,0-21-16,0 0 0,0 1 15,0-1-15,0 0 0,0 0 16,21-21-1,0 0-15,0-21 16,-21 0 0,21 21-16,0-43 0,1 22 0</inkml:trace>
  <inkml:trace contextRef="#ctx0" brushRef="#br0" timeOffset="14083.83">3789 3112 0,'0'0'0,"21"-22"0,-21 1 16,0 0-16,0 0 0,0 0 0,0 0 15,0-1-15,0 1 0,0 0 16,0 0-1,-21 21 17,0 21-32,-1 0 0,22 0 0,-21 1 15,0-1-15,0 0 0,0 21 16,0 1-16,-1-1 0,1 0 0,-21 22 16,21-22-16,0 22 0,-1-1 0,1 1 15,0-22-15,-21 21 16,21 1-16,-1-1 0,1-20 0,21 20 15,0 1-15,0-22 0,0 0 0,0 22 16,0-22-16,0-21 0,21 22 16,1-1-16,-1-21 0,21 0 0,-21 1 15,22-1-15,-1 0 0,0 0 0,1 0 16,-1-21-16,-21 21 0,21-21 0,1 0 16,-22 0-16,21 0 0,-21 0 15,1 0-15,-1 0 0,0 0 0,0 0 16,0 0-1,-21-21 1,0 0 0,21 0-16,-21 0 15,22 0-15</inkml:trace>
  <inkml:trace contextRef="#ctx0" brushRef="#br0" timeOffset="15798.4">4339 3768 0,'21'0'109,"-21"21"-46,0 0-47,0 0-16,0 0 0,0 1 15,0-1-15,0 0 0,0 0 16,0 0-16,-21 22 0,21-22 0,-21 0 15,21 0-15,0 0 0,0 0 0,0 1 16,0-1-16,-21 0 0,21 0 16,0 0-16,-21-21 62,21-21-62,0 0 16,0 0-16,0 0 15,0-1-15,0 1 0,0 0 16</inkml:trace>
  <inkml:trace contextRef="#ctx0" brushRef="#br0" timeOffset="16280.25">4403 3514 0,'0'-21'15,"0"42"32,0 0-47,0 0 31,21-21-15,0 0 0,0 0-16,0-21 0,0 21 15,-21-21-15,22 0 16,-1-1 0,-21 1-16,-21 21 31,-1 0-31,1 0 15,0 0-15,0 0 0,21 21 16,-21-21-16,21 22 0,-21-22 16,21 21-16,0 0 31,0 0-15,21-21 30</inkml:trace>
  <inkml:trace contextRef="#ctx0" brushRef="#br0" timeOffset="16987.75">4847 3852 0,'0'0'0,"-21"-42"16,21 21 0,0 42 30,0 0-46,0 0 16,0 1-16,0-1 16,0 0-16,0 0 0,0 0 15,0 22-15,0-22 0,0 0 0,0 0 16,0 21-16,0-20 0,0-1 0,-21 0 16,21 0-16,0 0 0,-21-21 15,21 21-15,0 1 0,-22-44 47,22 1-31,0 0-16,-21 0 0,21 0 15,0 0-15,0-1 0,0-20 0,0 21 16,0 0-16,0-22 0,21 22 16,1-21-16,-1 21 0,0 0 15,0-1-15,0-20 0,0 21 0,1 0 16,20 21-16,-21-21 0,0-1 0,22 22 15,-22 0-15,0 0 0,0 0 16,21 0-16,-20 0 0,-1 0 0,0 22 16,0-1-16,-21 0 0,21 0 15,-21 0-15,0 0 0,0 1 0,0-1 16,0 0-16,0 21 0,0-21 16,0 1-16,0-1 0,0 0 0,-21 0 15,21 0-15,-21 0 0,21 1 0,-21-1 16,21 0-16,0 0 15,-21-21 1,21-21 15,0 0-15,0 0-16,0-1 0,0 1 0,0 0 16</inkml:trace>
  <inkml:trace contextRef="#ctx0" brushRef="#br0" timeOffset="17432.5">5736 3217 0,'0'0'0,"0"-42"15,0 21-15,0 42 32,0 0-17,0 22-15,0-22 16,0 21-16,0-21 0,0 22 16,0-1-16,-21 0 0,21 22 0,-21-22 15,21 0-15,-21 1 0,21-1 16,-22 0-16,22 1 0,-21-1 0,0 0 15,21 1-15,0-1 0,0 0 0,0 1 16,-21-22-16,21 21 0,0-21 0,0 1 16,0-1-16,0 0 0,0 0 15,0 0-15,21-21 0,0 0 16,0 0-16,1 0 0,-1 0 16,0 0-16,0 0 15,0-21-15,-21 0 16,21 21-16,1-21 0,-22 0 15,21 21-15,-21-22 0,0 1 0,21 0 16,-21 0-16,21 0 0,-21-22 0</inkml:trace>
  <inkml:trace contextRef="#ctx0" brushRef="#br0" timeOffset="17725.34">5651 3704 0,'0'-21'31,"22"21"-31,-1 0 16,0 0-16,21 0 0,-21-21 16,1 21-16,-1 0 0,0 0 0,21-21 15,-21 21-15,1 0 0,20 0 0,-21 0 16,0 0-16,0-21 0,1 21 15,-44 0 48</inkml:trace>
  <inkml:trace contextRef="#ctx0" brushRef="#br0" timeOffset="18264.04">7281 3556 0,'0'0'0,"0"-42"16,0 21-1,0-1-15,0 1 0,0 0 16,0 0-16,0 0 0,0 0 31,0 42 0,0 0-31,0 0 0,0 0 0,-21 0 16,21 1-16,0 20 0,-21-21 16,21 21-16,0-20 0,0-1 0,0 21 15,0-21-15,0 22 0,-21-22 0,21 0 16,0 21-16,0-21 0,-21 1 0,21-1 15,0 0-15,0 0 0,0 0 16,0 0-16,0 1 0,0-1 16,21-21-1,0 0-15,0 0 0,0 0 16,0-21-16,1-1 16,-22 1-16,21 0 15,0 0-15,-21 0 0,21 0 0,-21-22 16</inkml:trace>
  <inkml:trace contextRef="#ctx0" brushRef="#br0" timeOffset="18704.3">7260 3027 0,'0'21'0,"0"0"15,0 0-15,21-21 47,0 0-47,1 0 0,-1 0 16,-21-21-1,0 0 1,-21 21 0,-1 0-1,1 0 1,0 0-16,21 21 15,0 0 1,0 1-16,0-1 16,21-21-16,0 21 15</inkml:trace>
  <inkml:trace contextRef="#ctx0" brushRef="#br0" timeOffset="19100.41">7937 3514 0,'0'0'0,"-21"0"15,0 0 1,42 0 15,0 0-15,1 0-16,-1 0 0,0 0 0,0 0 16,0 0-16,0 0 0,1 0 0,-1 0 15,0 0-15,0 0 0,0 0 16,0 0-16,-42 0 78</inkml:trace>
  <inkml:trace contextRef="#ctx0" brushRef="#br0" timeOffset="19380.37">7916 3704 0,'0'0'0,"21"0"31,1 0-15,-1 0-16,0 0 15,0 0-15,0 0 0,0 0 16,1 0-16,-1 0 0,0 0 16,0 0-16,0 0 15,-21-21 32,21 21-47</inkml:trace>
  <inkml:trace contextRef="#ctx0" brushRef="#br0" timeOffset="20284.37">8826 3535 0,'0'0'0,"0"-21"16,22 0-1,-22-1-15,0 1 0,0 0 16,21 0-16,-21 0 0,21 0 0,-21-1 16,21 1-16,-21-21 0,0 21 0,0 0 15,21-22-15,-21 22 0,0 0 16,21 0-16,-21 0 0,0-1 15,0 44 32,0-1-47,0 0 0,0 0 16,-21 0-16,21 0 0,0 1 16,0-1-16,0 0 0,-21 0 0,21 0 15,0 22-15,0-22 0,0 0 0,0 0 16,0 0-16,0 22 0,0-22 15,0 0-15,0 0 0,0 0 0,0 0 16,0 1-16,-21-1 0,21 0 0,0 0 16,0 0-16,0 0 0,0 1 0,0-1 15,0 0-15,0 0 16,0 0-16,0 0 0,0 1 16,0-1-1,-21-21 32,0 0-31,-1 0-1,1 0-15,0 0 0,0 0 16,0 0-16,0 0 0,-1 0 16,1 0-16,0 0 0,0 0 15,0 0-15,0 0 0,-1 0 0,1 0 16,0 0-16,0 0 15,21 21-15,21-21 47,0 0-47,0 0 16,1 0-16,20 0 0,-21 0 0,0 0 16,0 0-16,22 0 0,-22 0 0,0 0 15,21 0-15,-20 0 0,-1 0 0,0 0 16,0 0-16,0 0 0,0 0 15,1-21-15,-1 21 0,0 0 16,-42 0 78</inkml:trace>
  <inkml:trace contextRef="#ctx0" brushRef="#br0" timeOffset="26469.53">10499 3323 0,'0'0'0,"0"-21"16,21 0-16,-21 0 15,21 21 1,-21-21-16,-21 42 62,21 0-46,-21-21-16,21 21 0,0 0 16,0 0-16,0 1 15,21-22 32,0 0-47,0 0 16,0-22-1,-21 1-15,0 0 16,-21 21 15,0 0-31,0 0 16,0 0 0,-1 0 15,22 21-16,0 0 1,0 1 15,0-1-31</inkml:trace>
  <inkml:trace contextRef="#ctx0" brushRef="#br0" timeOffset="27288.07">10477 3768 0,'0'0'0,"0"-21"63,22 21-63,-1 0 15,0 0 17,0 0-17,-21 21 1,0 0-16,0 0 15,0 0 1,-21-21 0,21 21-16,-21-21 0,0 0 15,-1 0 1,22-21 0,0 0-16,0 0 15,0 0 1,22 21-16,-1-21 15,0 21 1,0 0 0,0 0-16,-21 21 15,0 0-15,0 0 16,0 0 0,0 0-16,0 1 15,-21-22 1,0 0-1,0 0 32,21-22-47,0 1 16,0 0-16,0 0 16,21 21-1,0 0 1,0 0-1,0 0-15,1 21 16,-1 0 0,-21 0-16,0 1 0,0-1 15,0 0-15,0 0 0,0 21 16,0-20-16,-43-1 0,22 21 16,-21-21-16,21 22 0,-43-22 0,22 21 15,-22 0-15,1-20 0,21-1 0,-22 21 16,1-21-16,-1 0 0,22-21 0,-1 22 15,1-22-15,21 0 0</inkml:trace>
  <inkml:trace contextRef="#ctx0" brushRef="#br0" timeOffset="28462.8">10499 3281 0,'0'-21'16,"0"0"15,0 42 0,-22-21-31,22 21 16,0 0-16,-21-21 0,21 21 16,-21-21-16,21 21 0,0 1 15,0-1 1,0 0-1,21-21-15,0 0 0,1 0 16,-1 0 0,0 0-16,-21-21 15,0 0-15,21 21 16,-21-22-16,0 1 16,0 0-1,-21 21 1,0 0-16,0 0 15,-1 0-15,22 21 16,-21-21-16,21 21 0,0 1 16,0-1-1,21-21 17,1 0-17,-1 0-15,0 0 16,0 0-16,0-21 15,-21-1-15,0 1 16,0 0 0,0 0-1,-21 21-15,0 0 0,0 0 16,0 0 0,21 21-16,0 0 15,-22-21-15,22 21 16,0 1-16,0-1 15,0 0 1,22-21 0,-1 0-16,0 0 15,0 0-15</inkml:trace>
  <inkml:trace contextRef="#ctx0" brushRef="#br0" timeOffset="32156.43">11790 3471 0,'0'22'32,"0"-44"30,21 22-46,0 0-1,-21-21-15,0 0 32,21 0-17,-21 0 1,0 0-16,0-1 16,0 1-1,0 0 1,0 0-1,0 42 79,0 0-78,0 0-16,0 1 15,0-1-15,-21 0 0,21 0 16,0 0-16,-21 22 0,21-22 16,0 0-16,0 0 0,0 0 0,0 0 15,0 1-15,0-1 0,0 0 0,-21 0 16,21 0-16,0 0 0,0 1 16,0-1-16,0 0 0,0 0 15,0 0-15,0 0 0,0 1 16,21-22-16,-21 21 15,21-21-15,0 0 16,0 0-16,1 0 16,-1 0-16,0 0 15,0 0 1,0 0-16,0-21 16,1 21-16,-22-22 15,0 1-15,21 0 0,-21 0 16,0 0-16,0 0 0,0-1 15</inkml:trace>
  <inkml:trace contextRef="#ctx0" brushRef="#br0" timeOffset="33377.79">11938 2921 0,'0'21'63,"-21"-21"-48,21 21-15,0 1 16,21-22 31,0 0-32,0 0 1,0 0-16,-21-22 0,0 1 16,0 0-1,-21 21 16,0 0-31,0 0 16,0 0-16,0 0 0,-1 0 16,22 21-16,-21-21 0,21 21 15,0 1-15,0-1 16,0 0 0,21-21-1,1 0-15,-1 0 16,0 0-16,0-21 0,0 21 15,-21-21-15,21-1 0,-21 1 16,0 0 0,-21 21 15,0 0-31,0 0 16,0 0-16,21 21 15,-21-21 1,21 21-16,21-21 47,0 0-32,-21-21-15,0 0 32,-21 21 14,21 21 17,0 0-47,21-21-16,0 0 15</inkml:trace>
  <inkml:trace contextRef="#ctx0" brushRef="#br0" timeOffset="34696.15">12890 3239 0,'22'0'16,"-22"-22"-1,21 22-15,-21-21 16,21 21-16,-21-21 16,21 21-16,0 0 15,-21-21-15,21 21 0,-21-21 16,22 21 0,-22-21-1,-22 21 48,1 21-48,21 0-15,-21 0 16,0-21-16,0 21 0,0 0 0,-1 1 16,1-1-16,0 0 0,0 0 15,0 0-15,0-21 0,21 21 0,-22 1 16,1-1-16,0 0 0,0 0 15,0-21-15,0 21 0,-1 0 0,1 1 16,0-22-16,0 21 0,0 0 0,-22-21 16,22 21-16,0 0 0,0-21 0,0 21 15,-22-21-15,22 22 16,0-22-16,0 0 0,42 0 62,0 0-46,0 0 0,1 0-1,-1 0 1,0 0 15,0 0-31,0 0 16,0 0-16,1 0 15,-1 21-15,0-21 16,0 0-16,0 21 0,0-21 16,1 0-16,-1 0 0,-21 21 0,21-21 15,0 0-15,0 0 0,0 0 16,1 21-16,-1-21 0,0 0 16,0 0-16,0 21 0,0-21 15,1 0-15,-1 0 16,0 0-16,-21 22 0,21-22 15,-21 21-15,21-21 16,-21 21-16,21-21 16,-21 21 15,0-42 47,0 0-62,0 0-16</inkml:trace>
  <inkml:trace contextRef="#ctx0" brushRef="#br0" timeOffset="35468.65">13568 3302 0,'-21'0'15,"-1"0"1,1 0-16,42 0 94,1 0-94,-1 0 0,0 0 15,0 0-15,0 0 16,0 0-16,1 0 0,-1 0 15,0 0-15,0 0 0,0 0 0,0 0 16,1 0-16,-1 0 0,0 0 16,0 0-16,0 0 0,0 0 0,1 0 15,-1 0-15,0 0 0,0 0 0,0 0 16,0 0-16,1 0 0,-1 0 16,0 0-1,-42 0 63,0 0-78,21 21 16</inkml:trace>
  <inkml:trace contextRef="#ctx0" brushRef="#br0" timeOffset="36024.12">13568 3577 0,'21'0'109,"0"0"-109,0 0 16,0 0-16,1 0 0,-1 0 15,0 0-15,0 0 0,0 0 0,0 0 16,1 0-16,-1 0 0,0 0 0,21 0 16,-21 0-16,1 0 15,-1 0-15,0 0 0,0 0 16,0 0-1,0-21 95</inkml:trace>
  <inkml:trace contextRef="#ctx0" brushRef="#br0" timeOffset="36567.82">14584 3027 0,'0'0'0,"21"0"47,0 0-32,0 0-15,0 0 0,1 0 16,-1 0-16,0 0 16,0 0-16,0 0 0,0 0 0,1 0 15,-1 0-15,0 0 0,0 0 0,0 0 16,0-21-16,1 21 0,-1 0 16,0 0-16,-42 0 46,0 0-46,-1 0 16,1 0-16,0 0 16,0 0-16</inkml:trace>
  <inkml:trace contextRef="#ctx0" brushRef="#br0" timeOffset="37440.36">14520 3027 0,'0'0'0,"0"21"15,0 0-15,0 0 16,-21 1 0,21-1-16,-21 0 15,21 0-15,0 0 16,-21 0-16,21 1 0,-21-1 15,21 0-15,0 0 16,0 0 0,-22-21-16,22 21 15,22-21 32,-1 0-47,0 0 16,0 0-16,0 0 15,0 0-15,-21-21 0,22 21 0,-1 0 16,0 0-16,0 0 16,0 0-16,0 0 0,1 0 15,-1 0-15,0 0 16,0 0 0,-21 21-16,21-21 0,0 22 15,-21-1-15,0 0 16,22-21-16,-22 21 15,0 0-15,21-21 16,-21 21-16,0 1 16,0-1-1,0 0-15,0 0 16,0 0 0,-21-21-16,-1 21 15,1-21-15,0 0 16,21 22-16,0-1 0,-21-21 15,0 0-15,0 21 16,-1-21 0,1 0-16,0 0 0,0 0 15,0 21-15,0-21 16,-1 0-16,1 0 0,0 0 0,0 0 16,0 0-16,0 0 15,-1 0 1,1 0-1,0 0 1,42 0 109,0 0-125,-21-21 16</inkml:trace>
  <inkml:trace contextRef="#ctx0" brushRef="#br0" timeOffset="38261.42">15981 3217 0,'0'22'63,"0"-1"-63,0 0 31,21-21-31,0 0 16,0 0-1,0-21-15,-21 0 0,22-1 16,-1 1-16,-21 0 16,0 0-1,-21 21 1,-1 0-16,1 0 31,21 21-15,0 0-1,-21-21 1,21 21-16,0 1 0,0-1 16,0 0-1</inkml:trace>
  <inkml:trace contextRef="#ctx0" brushRef="#br0" timeOffset="38643.87">16065 3620 0,'0'0'0,"-21"0"16,0 0-16,21-22 31,0 1-15,0 0 0,21 21-16,0 0 0,1 0 15,-1 0 1,-21 21-16,0 0 15,0 1-15,0-1 0,0 0 16,0 0-16,0 0 16,0 0-16,-21 1 0,-1-1 0,22 0 15,-21 0-15,-21 0 0,21 0 0,0 1 16,-22-1-16,1 0 0,0 0 0,-1 0 16,1 0-16,0 1 0,20-1 15,-20-21-15,21 0 0,0 0 0,0 0 16,-1 0-16</inkml:trace>
  <inkml:trace contextRef="#ctx0" brushRef="#br0" timeOffset="39479.94">17187 3069 0,'0'-21'16,"0"0"-16,0 0 0,0 0 31,21 21-31,-21-22 16,0 44 15,0-1-31,-21 0 15,21 0-15,-21 21 0,21-20 0,0-1 16,-21 21-16,21-21 0,-21 22 0,21-22 16,-21 21-16,21-21 0,0 22 15,0-22-15,0 0 0,0 21 0,0-21 16,0 1-16,0-1 0,0 0 0,0 0 16,0 0-16,0 0 15,21-21 1,0 0-16,0 0 15,0 0-15,0 0 0,1 0 16,-1-21-16,0 21 16,-21-21-16,21 0 15,0 21-15,-21-21 0,0 0 0,21-1 16,1 1-16,-22 0 0,21 0 0</inkml:trace>
  <inkml:trace contextRef="#ctx0" brushRef="#br0" timeOffset="39883.75">17208 2604 0,'0'21'0,"-42"0"16,42 0-16,-21-21 0,21 21 15,0 0-15,21-21 16,0 0 0,0 0-16,1 0 0,-1 0 15,-21-21-15,21 21 0,-21-21 16,0 0-16,0 0 15,-21 0 1,0 21-16,-1 0 0,1 0 16,21 21-1,0 0 1,0 0-16,0 0 0,0 0 16,21-21-16,1 22 0,-1-1 15,0-21-15</inkml:trace>
  <inkml:trace contextRef="#ctx0" brushRef="#br0" timeOffset="40320.54">18013 2942 0,'0'0'16,"0"-21"-16,0 0 15,0 42 32,0 0-47,0 0 0,0 1 16,0-1-16,0 0 0,0 21 0,0-21 15,-21 22-15,21-1 0,-22-21 16,1 22-16,21-22 0,0 21 0,0 0 16,-21-20-16,21-1 0,0 0 0,0 0 15,0 0-15,-21 0 0,21 1 0,0-1 16,0 0 0,0 0-16,0-42 62,0 0-46,0 0-16</inkml:trace>
  <inkml:trace contextRef="#ctx0" brushRef="#br0" timeOffset="40601.37">17780 3260 0,'21'0'31,"0"0"-31,0 0 16,1 0-16,-1 0 0,0 0 0,0 0 16,0 0-16,22 0 0,-22 0 0,0 0 15,21 0-15,-21 0 0,1 0 16,-1 0-16,0-21 0,0 21 0,0 0 15,0 0-15</inkml:trace>
  <inkml:trace contextRef="#ctx0" brushRef="#br0" timeOffset="41084.01">18923 2900 0,'0'-21'15,"0"42"48,0 0-63,0 0 16,0 0-16,0 1 0,0-1 15,0 0-15,0 0 0,0 0 0,0 0 16,0 1-16,0 20 0,0-21 15,0 0-15,0 22 0,-21-22 0,21 0 16,0 0-16,-21 21 0,21-20 16,0-1-16,0 0 0,-22 0 0,22 0 15,0 0-15,0 1 0,0-1 16,0 0-16,0 0 16,0-42 46,0 0-46,0 0-16,0-1 15,22 22-15,-22-21 0</inkml:trace>
  <inkml:trace contextRef="#ctx0" brushRef="#br0" timeOffset="41364.62">18711 3239 0,'0'0'0,"-21"0"15,0 0-15,42 0 32,0 0-17,0 0-15,1 0 16,-1 0-16,0 0 0,0 0 0,0 0 15,0 0-15,1 0 0,-1 0 16,0 0-16,0 0 0,0 0 16,0 0-16,1 0 15,-22-22 1,21 22-16,0-21 16</inkml:trace>
  <inkml:trace contextRef="#ctx0" brushRef="#br0" timeOffset="41996.27">19600 2582 0,'-21'0'0,"21"-21"16,-21 21-16,42 0 93,0 21-93,0 1 0,1-1 0,-1 0 16,0-21-16,0 21 0,0 0 0,0 22 16,1-22-16,-1 0 15,0 0-15,-21 21 0,21-20 0,0 20 16,-21 0-16,21-21 0,-21 22 0,0-1 15,0 0-15,0-20 0,0 20 0,0 0 16,0 1-16,0-1 0,0 0 16,0 1-16,-21-1 0,0 0 0,0-21 15,0 22-15,0-22 0,-1 21 0,1-21 16,0 1-16,-21-1 0,21 0 0,-1 0 16,-20 0-16,0-21 15,21 21-15,-1 1 0,-20-22 0,21 21 0,0-21 16,-22 0-16,22 21 0,0-21 15,0 21-15,0-21 0,0 0 16,21 21 0,21-42 31,0 0-47</inkml:trace>
  <inkml:trace contextRef="#ctx0" brushRef="#br0" timeOffset="43685.4">3111 5398 0,'0'0'0,"0"-22"16,22 22-16,-1-21 0,0 21 15,-21-21-15,21 21 0,-21-21 0,21 0 16,-21 0-16,0-1 0,0 1 16,0 0-16,0 0 15,-21 21-15,0 0 16,0-21-16,0 21 0,-1 0 15,1 0-15,-21 0 0,21 0 16,0 21-16,-22-21 16,1 21-16,0 0 0,-22 0 0,22-21 15,-1 22-15,1-1 0,0 0 0,-1 0 16,22 0-16,-21 0 0,42 1 16,-21-1-16,21 0 0,0 0 15,0 0-15,21 0 16,0 1-16,0-1 0,0-21 15,1 21-15,-1-21 16,0 21-16,0 0 0,0-21 0,0 21 0,1 1 16,-1-1-16,0-21 0,0 21 15,0 0-15,0 0 0,-21 0 0,0 1 16,22 20-16,-22-21 16,0 0-16,0 0 0,0 1 0,0-1 15,-22 0-15,22 0 0,-21 0 0,-21 0 16,21 1-16,0-1 0,-22 0 15,22 0-15,-21-21 0,21 21 0,-22-21 16,22 0-16,0 0 0,0 0 16,0 21-16,-1-21 0,1 0 15,0 0 1,21-21-16,0 0 16,21 21-16,0 0 15,1-21-15,-1 21 0,0 0 16,0 0-16,21 0 0,-20-21 15,-1 21-15,0 0 0,0 0 16,0 0-16,0 0 0,1 0 0,-1 21 16,0 0-16,-21 0 15,0 0-15,0 1 0,0-1 16,0 0-16,0 0 0,0 0 0,-21 0 16,21 1-16,-21 20 0,-1-21 15,1 21-15,0-20 0,0 20 0,0-21 16,21 21-16,-21 1 0,-1-22 15,1 21-15,0 1 0,21-22 0,0 21 16,0-21-16,0 0 0,0 1 0,0-1 16,0 0-16,0 0 15,0 0-15,0 0 16,21-21 0,0 0-16,1 0 0,-1 0 15,0 0-15,0 0 0,0 0 16,-21-21-1,21 21-15,1-21 0,-1 21 16,-21-21-16</inkml:trace>
  <inkml:trace contextRef="#ctx0" brushRef="#br0" timeOffset="44955.67">4445 7345 0,'21'0'16,"-21"-21"-16,21 0 0,0 21 0,-21-22 16,22 1-16,-1 21 0,0-21 15,0 0-15,0 0 0,0 0 0,-21-1 16,0 1-16,22 0 0,-22 0 15,0 0-15,0 0 0,0-1 0,-22 22 16,1-21-16,0 21 0,-21 0 16,21 0-16,-1 0 0,1 0 15,0 0-15,-106 21 16,106 1-16,0-1 16,-22-21-16,22 21 0,21 0 15,-21 0-15,21 0 0,-21 1 0,21-1 16,0 0-16,0 0 0,0 0 15,0 0-15,0 1 0,21-1 16,0 0-16,0-21 0,1 21 16,-1 0-16,0-21 0,0 21 0,0 1 15,0-22-15,1 21 0,20 0 16,-21-21-16,0 21 0,0-21 16,1 21-16,-1-21 0,0 21 0,-21 1 15,21-22-15,-21 21 16,0 0-16,0 0 0,-21 0 15,0-21-15,0 21 0,-1 1 16,1-22-16,0 21 0,-21-21 16,21 0-16,-22 0 0,22 21 0,-21-21 15,21 0-15,-1 0 0,1 0 0,-21 0 16,21 0-16,0 0 0,-1 0 16,1-21-16,0 21 0,21-21 15,-21-1-15,0 1 0,21 0 16,-21 0-16,21 0 15,0 0 1,21 21 0,0 0-16,0 0 15</inkml:trace>
  <inkml:trace contextRef="#ctx0" brushRef="#br0" timeOffset="45480.37">5143 7006 0,'0'0'0,"-21"0"16,0 0-16,0 21 15,0 1-15,0-1 0,21 0 16,0 0-16,-22 0 0,1 22 16,21-22-16,-21 21 0,21 0 0,0 1 15,-21-1-15,21-21 0,-21 22 16,21-1-16,0-21 0,0 21 16,0-20-16,0-1 0,0 0 0,0 0 15,0 0-15,21-21 0,0 0 16,0 0-16,0 0 0,1 0 15,-1 0-15,21 0 0,-21 0 0,0-21 16,1 0-16,-1 0 0,21 21 0,-21-21 16,0-1-16,1-20 0,-1 21 15,0 0-15,-21-22 0,0 22 0,0-21 16,0 0-16,0 20 0,0-20 0,0 0 16,-21 21-16,0-22 0,-1 22 15,1 0-15,-21 0 0,21 0 0,0-1 16,-1 22-16,1 0 0,0 0 15,0 0-15,0 0 0,0 0 16,-1 0-16,22 22 16,0-1-16,22-21 15,-22 21-15,21-21 0,0 0 16,21 0-16,-21 0 0</inkml:trace>
  <inkml:trace contextRef="#ctx0" brushRef="#br0" timeOffset="45776.2">5757 6922 0,'0'-22'16,"0"44"0,0-1-1,0 0-15,0 0 0,0 0 0,0 0 16,0 22-16,0-1 0,0 0 0,0 1 15,0-1-15,0 0 0,0 1 16,-21-1-16,21 0 0,0 1 0,0-22 16,0 21-16,0-21 0,0 22 0,0-22 15,-21 0-15,21 0 0,0 0 0,-21 1 16,0-22 15,21-22-15,0 1-16,0 0 0,0 0 0</inkml:trace>
  <inkml:trace contextRef="#ctx0" brushRef="#br0" timeOffset="46072.55">5630 7006 0,'0'0'16,"0"-21"-16,0 0 15,0 0-15,0 0 0,21 21 16,1-22-16,20 22 0,-21 0 0,0 0 15,22-21-15,-1 21 0,-21 0 16,21 0-16,1 0 0,-1 0 0,-21 0 16,22 21-16,-1 1 0,-21-22 0,0 21 15,0 0-15,-21 0 0,0 0 16,0 0-16,0 1 0,0-1 0,-21 0 16,0 0-16,0 0 0,0 22 0,-22-22 15,22 0-15,-21 0 0,0 0 16,20 0-16,-20-21 0,21 22 0,-21-1 15,20-21-15,1 0 0,42-21 32</inkml:trace>
  <inkml:trace contextRef="#ctx0" brushRef="#br0" timeOffset="46488.32">7281 6350 0,'-21'0'0,"42"0"0,-63 0 0,21 0 16,0 0-16,-1 21 0,1 0 15,0 1-15,-21-1 0,21 0 16,-1 21-16,1 1 0,0-1 0,-21 0 16,21 1-16,-1-1 0,1 21 0,0-20 15,0 20-15,0-20 0,0 20 16,-1-21-16,1 22 0,21-1 0,0-20 16,-21 20-16,21-20 0,0 20 0,0-21 15,0 22-15,0-22 0,0 1 16,0-1-16,0 0 0,21 1 0,0-22 15,1 21-15,-1-21 0,21 0 16,-21 22-16,22-43 0,-1 21 0,0 0 16,-21-21-16,22 0 0,-1 0 0,-21 0 15,22 0-15,-22 0 0,0-21 16,21 21-16,-21-21 0,1 0 0,-1-1 16,21-20-16</inkml:trace>
  <inkml:trace contextRef="#ctx0" brushRef="#br0" timeOffset="46824.25">7387 6604 0,'0'21'16,"0"0"0,-21 1-16,21-1 0,0 0 15,0 0-15,0 0 16,0 0 15</inkml:trace>
  <inkml:trace contextRef="#ctx0" brushRef="#br0" timeOffset="47020.14">7535 6604 0,'0'0'0,"0"21"47,0 0-47,0 1 0,0-1 15,0 0-15,0 0 16,0 0 0,0 0-16,21-21 15,-21 22-15</inkml:trace>
  <inkml:trace contextRef="#ctx0" brushRef="#br0" timeOffset="47475.88">8170 6689 0,'21'-43'0,"-42"86"16,42-107-16,-21 43 0,0 0 15,0 42 1,0 0 0,-21 0-16,21 1 0,-21-1 15,21 0-15,0 21 0,0 1 0,-21-1 16,0 0-16,21 1 0,-21-1 0,-1 0 16,22 1-16,-21 20 0,21-21 0,-21 22 15,21-22-15,0 1 16,-21-1-16,21 0 0,0 1 0,-21-22 15,21 21-15,0-21 0,0 0 0,0 1 16,0-1-16,21-21 31,0-21-31,0-1 0,-21 1 16,21 0-16,1 0 0</inkml:trace>
  <inkml:trace contextRef="#ctx0" brushRef="#br0" timeOffset="47751.73">8530 6625 0,'0'21'31,"0"1"-31,0-1 0,0 0 16,0 0-16,-21 21 0,21 1 0,0-22 15,0 21-15,0 1 0,-21-1 16,21 0-16,-21 22 0,21-22 0,-22 0 15,22 1-15,-21-1 0,0 0 0,21 1 16,-21-1-16,0 0 0,21-20 0,-21-1 16,21 0-16,0 0 0,0 0 15,0 0-15,0-42 32,0 0-17</inkml:trace>
  <inkml:trace contextRef="#ctx0" brushRef="#br0" timeOffset="47952.12">8001 7239 0,'21'0'47,"21"0"-47,-20-21 0,-1 21 0,21 0 16,-21 0-16,22 0 0,-22 0 15,21-21-15,-21 21 0,0 0 0,22 0 16,-22 0-16,0-21 0,21-1 16,-20 22-16,-1-21 0,0 21 0,0 0 15</inkml:trace>
  <inkml:trace contextRef="#ctx0" brushRef="#br0" timeOffset="48351.85">8657 7112 0,'21'21'31,"0"-21"-31,1 0 16,-1 0-16,0 0 15,0 0-15,0 0 0,0 0 0,22-21 16,-22 21-16,0-21 0,21 21 0,-20-21 16,-1 21-16,0 0 0,0-21 0,-21-1 15,0 1-15,0 0 16,0 0-1,-21 21-15,0 0 0,0 0 0,-1 0 16,1 0-16,-21 0 0,21 0 0,0 21 16,-1-21-16,1 21 0,0 0 15,0 1-15,0 20 0,0-21 16,-1 0-16,22 22 0,0-22 0,0 21 16,0 0-16,0-20 0,0-1 0,0 0 15,0 21-15,0-21 0,0 1 16,22-22-16,-22 21 0,21 0 0,0-21 15,0 21-15,0-21 0,0 0 16,1 0-16,-1 0 0,0 0 16,0 0-16,0 0 0,22-21 0,-22 0 15,0 21-15,0-21 0,21-1 0,-20-20 16,-1 21-16,21 0 0</inkml:trace>
  <inkml:trace contextRef="#ctx0" brushRef="#br0" timeOffset="48676.19">9461 6541 0,'0'0'0,"0"-22"15,0 44 1,0-1 0,0 0-16,0 21 0,0-21 0,-21 22 15,21-1-15,-21 0 0,21 1 0,0-1 16,0 0-16,-21 1 0,21-1 15,-21 22-15,21-22 0,0 0 0,0 22 16,-21-22-16,21 0 0,0 1 16,0-1-16,-22-21 0,22 22 0,0-22 0,0 0 15,0 21-15,0-21 16,0 1-16,0-1 0,0 0 16,0-42 15,22 0-31,-22-1 0,21 1 15,0 0-15,-21-21 0,21 21 16,0-22-16</inkml:trace>
  <inkml:trace contextRef="#ctx0" brushRef="#br0" timeOffset="48988.01">9906 6519 0,'0'0'0,"0"-21"15,0 42 17,0 1-32,0 20 0,-21-21 0,21 21 15,-21-20-15,-1 20 0,22 0 16,-21 1-16,0-1 0,21 0 0,-21 1 16,0 20-16,21-21 0,0 1 0,-21-1 15,21 0-15,-22 1 0,22-1 16,0 0-16,-21-20 0,21 20 15,0-21-15,0 21 0,0-20 0,0-1 16,0 0-16,0 0 0,0 0 16,21-21-1,1-21 1,-1 21-16,0-21 0,0 0 16,0 0-16</inkml:trace>
  <inkml:trace contextRef="#ctx0" brushRef="#br0" timeOffset="49322.34">10075 7112 0,'-21'0'15,"0"21"-15,0 0 0,0 1 16,-1-1-16,22 0 0,0 0 16,-21 0-16,21 0 0,-21 1 0,21 20 15,0-21-15,0 0 16,0 0-16,0 1 0,21-22 15,0 21-15,1-21 0,-1 0 0,0 0 16,0 0-16,21 0 0,-20 0 0,-1-21 16,0 21-16,0-22 0,0 1 0,0 0 15,1 0-15,-22 0 0,21 0 16,-21-1-16,0 1 0,0 0 0,0 0 16,0 0-16,0 0 0,-21-1 15,-1 22-15,1-21 0,0 21 16,0 0-16,0 0 15,0 0-15,-1 0 0,22 21 16,-21-21-16,0 22 16</inkml:trace>
  <inkml:trace contextRef="#ctx0" brushRef="#br0" timeOffset="49991.97">11663 7366 0,'0'-21'15,"0"0"1,0 0-16,0-1 15,21 1-15,-21 0 0,21 21 0,-21-42 16,0 21-16,21-1 0,0 1 0,-21 0 16,22 0-16,-22 0 0,0 0 0,21-1 15,-21 44 32,0-1-47,0 0 0,0 21 0,0-21 16,0 22-16,0-22 0,0 21 0,-21 1 15,21 20-15,-22-21 0,22 1 0,0-1 16,0 22-16,0-22 0,-21 21 0,21-20 16,0 20-16,-21 1 0,21-22 15,-21 22-15,21-1 0,0-21 0,0 22 16,-21-22-16,0-21 0,21 22 0,0-22 16,-22 0-16,1 0 0,21 0 0,-21 1 15,0-22-15,0 0 16,0 0-16,-1 0 0,22-22 15,-21 1-15,0 21 0,21-21 0,-21 0 16,0 21-16,0-21 0,21 0 0,-22-1 16,1 1-16,21 0 15,-21 21-15,21-21 0,0 0 0,0 0 16,0-1-16,0 1 0,0 0 0,0 0 16,0-21-16,0 20 0</inkml:trace>
  <inkml:trace contextRef="#ctx0" brushRef="#br0" timeOffset="50226.84">11726 6625 0,'0'0'15,"-21"-42"1,0 42-16,21-21 0,-21 21 15,21 21 17,0 0-32,21 0 15,0-21-15,0 21 0,0-21 16,1 22-16</inkml:trace>
  <inkml:trace contextRef="#ctx0" brushRef="#br0" timeOffset="50776.52">12467 6985 0,'0'-21'16,"0"42"-16,0-63 0,0 21 0,0-1 16,0 1-16,0 0 0,0 0 15,-21 21-15,0-21 0,0 21 0,-1 0 16,1 0-1,0 0-15,0 21 0,0-21 0,-22 21 16,22 0-16,0 22 0,0-22 0,0 21 16,0-21-16,-1 22 0,1-1 0,21-21 15,0 21-15,-21 1 0,21-22 0,0 21 16,0-21-16,0 1 0,0-1 16,0 0-16,21 0 0,0-21 15,1 0-15,-1 0 0,0 0 0,0 0 16,0 0-16,0-21 0,1 21 0,-1-21 15,0 0-15,0-1 0,21 1 0,-42 0 16,22-21-16,-1 21 0,0-22 16,-21 22-16,0-21 0,0-1 15,21 22-15,-21-21 0,0 0 0,21 20 16,-21 1-16,0 0 0,0 0 0,0 0 16,0 42-1,0 0 1,0 0-16,0 0 0,0 1 0,0-1 15,0 21-15,0-21 0,0 0 0,0 22 16,0-22-16,0 21 0,0-21 0,21 22 16,-21-22-16,22 0 0,-22 0 0,0 0 15,0 1-15,21-22 0,-21 21 16,21-21-16,-21 21 0,21-21 16,0 0-16,0 0 0,1 0 15,-1-21-15,0 0 0,0-1 16,0 1-16,0 0 0</inkml:trace>
  <inkml:trace contextRef="#ctx0" brushRef="#br0" timeOffset="51032.38">12912 6900 0,'0'-21'0,"0"42"0,0-63 0,0 21 0,0 0 16,0 42 15,0 0-31,0 0 0,0 0 16,0 1-16,0-1 0,0 0 15,0 0-15,0 0 0,0 0 0,0 22 16,0-22-16,0 0 0,0 21 0,0-20 16,0-1-16,0 0 0,0 0 0,0 0 15,0 0-15,0 1 0,0-1 16,0 0-16,21-21 31,0 0-31,-21-21 16,21 0-16,0-1 0,0 1 0,1 0 15</inkml:trace>
  <inkml:trace contextRef="#ctx0" brushRef="#br0" timeOffset="51240.26">13335 6837 0,'0'0'0,"0"-21"0,-21 21 31,0 0-31,-1 0 0,1 21 0,0 0 16,0-21-16,0 21 0,0 22 0,-1-22 15,1 0-15,0 0 0,-21 21 0,21-20 16,-1-1-16,1 21 0,0-21 0,0 0 16,21 1-16,-21 20 0,21-21 15,-21 0-15,21 0 16,21-21 0,0 0-16</inkml:trace>
  <inkml:trace contextRef="#ctx0" brushRef="#br0" timeOffset="51788.47">13737 6985 0,'0'0'0,"0"-21"0,0 0 16,21 0-1,-21-1-15,0 1 0,0 0 16,0 0-16,0 0 0,0 0 0,0-1 15,-21 22-15,0-21 16,0 21-16,0 0 16,-1 0-16,1 21 0,0-21 0,-21 22 15,21-1-15,-1 0 0,1 0 0,0 21 16,0-20-16,0-1 0,21 21 0,-21-21 16,-1 22-16,22-22 0,-21 21 0,21-21 15,0 22-15,0-22 0,0 0 16,0 0-16,21-21 0,1 21 0,-1-21 15,0 0-15,0 0 16,0 0-16,0 0 0,1 0 0,-1 0 16,0-21-16,0 0 0,-21 0 0,21 0 15,0-1-15,-21 1 0,22 0 16,-22 0-16,21 0 0,-21-22 0,21 22 16,-21-21-16,0 21 0,0 0 0,0-1 15,0 1-15,0 0 0,0 0 0,0 42 31,0 0-31,0 0 16,0 1-16,0-1 0,0 0 0,0 0 16,0 0-16,0 0 0,0 1 0,21-1 15,0 0-15,-21 0 0,21 0 16,1 0-16,-1-21 0,0 0 16,0 0-16,0 0 15,0 0 1,-21-21-16,22 0 15,-1 0-15,-21 0 0</inkml:trace>
  <inkml:trace contextRef="#ctx0" brushRef="#br0" timeOffset="52100.3">14139 6181 0,'0'21'32,"0"0"-17,-21 0-15,21 0 16,0 1-16,-21-22 15,21 21-15,0 0 16,21-21 31,0 0-47,0 0 0</inkml:trace>
  <inkml:trace contextRef="#ctx0" brushRef="#br0" timeOffset="52293.19">14330 6223 0,'0'21'32,"0"0"-17,0 1-15,-21-22 0,21 21 16,0 0-16,0 0 16,0 0-1,0 0 1,21-21-1,0 0-15</inkml:trace>
  <inkml:trace contextRef="#ctx0" brushRef="#br0" timeOffset="52728.95">14690 5969 0,'0'-21'16,"21"21"31,0 0-47,0 0 16,-21 21-16,21 0 0,0 0 0,-21 1 15,0-1-15,22 0 0,-1 0 0,-21 21 16,21-20-16,0 20 0,0 0 0,0 1 15,-21-1-15,22 21 0,-22-20 16,21 20-16,-21-20 0,0 20 16,0-21-16,0 22 0,0-22 0,-21 1 15,-1-1-15,1 0 0,0 1 0,0-1 16,0 0-16,0 1 0,-22-1 0,22-21 16,0 21-16,-21-20 0,20-1 0,1 0 15,0 0-15,0 0 0,0-21 16,21 21-16,-21-21 0,-1 0 15,22-21 17,0 0-32,0 0 15,22 0-15,-1 0 16,0 21-16,0-22 0</inkml:trace>
  <inkml:trace contextRef="#ctx0" brushRef="#br0" timeOffset="52971.95">15642 6668 0,'0'-22'16,"0"1"-16,0 42 47,0 1-47,0-1 15,0 0-15,0 0 16</inkml:trace>
  <inkml:trace contextRef="#ctx0" brushRef="#br0" timeOffset="53184.83">15642 7027 0,'0'22'0,"0"20"16,0-21 0,0 0-16,-21 0 0,0 1 15,21-1-15,-21 0 16,21 0-16,-22-21 0,1 21 0,0 0 15,0-21-15,0 22 0,-22-22 0,22 0 16,-21 21-16,0-21 0,20 0 0</inkml:trace>
  <inkml:trace contextRef="#ctx0" brushRef="#br0" timeOffset="54536.51">2857 9377 0,'0'0'0,"-21"-21"16,21 0-1,21-1 1,1 22-16,-1-21 16,0 21-16,21-21 0,-21 21 0,22-21 15,-22 21-15,21 0 0,-21 0 16,22 0-16,-22 0 0,21 0 0,-21 0 16,1 0-16,-1 0 0,0 21 0,-21 0 15,0 0-15,0 1 0,0-1 16,0 0-16,-21 0 0,0 0 0,-1 0 15,1 22-15,-21-22 0,21 21 0,-22-21 16,1 22-16,21-22 16,-21 21-16,20 1 0,-20-22 0,21 21 15,21-21-15,0 0 0,0 22 0,0-22 16,0 0-16,0 0 0,0 0 16,0 1-16,21-22 0,21 21 0,-20 0 15,-1-21-15,21 0 0,-21 0 0,22 0 16,-22 0-16,0 0 0,21 0 15,-21 0-15,1 0 0,-1 0 0,0 0 16,0 0-16,0-21 0,-42 21 31,0 0-15,0 0-16,0 21 0,-1 0 16,1 0-16,0 0 0,21 1 15,-21-1-15,21 0 0,-21 0 0,21 21 16,-21-20-16,21 20 0,0 0 0,0 1 15,0-1-15,0 0 0,0 1 16,0-1-16,0 0 0,0 22 0,0-22 16,0 0-16,0 1 0,0-1 0,0 0 15,0-20-15,0 20 0,0 0 16,0-21-16,0 1 0,0-1 0,-22 0 16,22 0-16,-21 0 0,0 0 0,0-21 15,0 22-15,0-22 0,-22 0 16,22 0-16,0 0 15,-21 0-15,20 0 0,-20 0 0,21 0 16,0 0-16,0 0 0,-1 0 0,1 0 16,0 0-16,0 0 15,42 0 63</inkml:trace>
  <inkml:trace contextRef="#ctx0" brushRef="#br1" timeOffset="65958.25">4254 4614 0,'-21'0'15,"0"0"-15,0 0 16,0 0-16,0 0 15,-1 0-15,1 0 16,0 22-16,0-22 0,0 0 16,0 0-16,-1 0 47,44 0 31,-1 0-63,0 0 1,0 0-16,0 0 16,0 0-16,1 0 15,-1 0-15,0 0 0,0 0 16,0-22-16,0 22 15,1 0-15,-1 0 0,21 0 0,-21 0 16,0 0-16,1 0 0,20 0 0,-21 0 16,0 0-16,0 0 0,22 0 15,-22 0-15,0 0 0,21 0 0,-20 0 16,20 0-16,-21 0 0,21 0 16,1 0-16,-22 0 0,21 0 15,-21 0-15,22 0 0,-22 0 0,21 0 16,-21 0-16,22 0 0,-22 22 0,21-22 15,-21 0-15,1 0 0,20 0 16,-21 0-16,21 0 0,-20 0 0,20 0 16,-21 0-16,21 0 0,-20 0 0,20 0 15,0 0-15,1 0 0,-1 0 16,-21 0-16,21 0 0,1 0 0,-1 0 16,22 0-16,-22 0 0,0 0 0,1 0 15,-1 0-15,0 0 0,1 0 0,-1 0 16,0 0-16,1 0 15,-1 0-15,-21 0 0,21 0 0,1 0 16,-1 0-16,0 0 0,1 0 0,-1 0 16,0 0-16,-20 0 0,20 0 15,0 0-15,-21 0 0,22 0 0,-1 0 16,-21 0-16,22 0 0,-1 0 0,-21 0 16,21 0-16,1 0 0,-1 0 0,-21 0 15,22 0-15,-1 0 0,0 0 16,1 0-16,-22 0 0,21 0 0,0 0 15,1 0-15,-1 0 0,0 21 16,1-21-16,-1 0 0,0 0 0,1 0 16,20 0-16,-20 0 0,-1 0 15,0 0-15,1 0 0,-1 0 0,0 0 16,1 0-16,-1 0 0,-21 0 0,21 0 16,-20 0-16,-1 0 0,0 0 15,21 0-15,-21 0 0,1 0 0,-1 0 16,0 0-16,0 0 0,0 0 0,22 0 15,-22 0-15,0 0 0,0 0 0,21 0 16,-20 0-16,-1 0 0,21 0 16,-21 0-16,22 0 0,-22 0 0,0 0 15,21 0-15,-21 0 0,1 0 0,-1 0 16,0 0-16,0-21 0,0 21 16,0 0-16,1 0 15,-1 0-15,0 0 0,0 0 16,0 0-16,0-22 15,1 22-15,-1 0 16,0 0-16,0 0 16,0 0-16,-21-21 15,21 21-15,1 0 16,-1 0-16,-21-21 16,0 0 15,-21 21-16,-1 0 1,1-21 0,0 21-1,0-21-15,0 21 16,0 0-16,21-22 16,-22 22-16,1 0 0,0 0 15,0-21-15,0 21 16,0 0-1,-1 0 1,44 0 47,-1 0-48,0 21-15,0-21 16,0 0-16,0 0 0,1 0 15,-1 0-15,0 0 0,0 0 16,0 0-16,0 0 0,1 0 16,-1 0-16,0 0 15,-42 22 48,21-1-63,-21 0 0,-1-21 15,1 21-15,21 0 16,-21-21-16,21 21 0,-21-21 16,0 22-16,21-1 0,-21 0 15,-1-21-15,22 21 16,-21-21-16,21 21 0,-21-21 16,21 21-1,-21-21-15,21 22 16,-21-22 31,0 0-47,-1-22 0,1 22 15</inkml:trace>
  <inkml:trace contextRef="#ctx0" brushRef="#br1" timeOffset="68233.88">4953 11980 0,'0'0'0,"0"-21"16,21 21-1,-21-21-15,0 0 0,21 21 16,-21-21-16,0 42 62,0 0-46,0 0-16,0 0 16,0 1-16,0 20 0,0-21 0,-21 0 15,21 0-15,0 22 0,0-22 0,-21 21 16,21-21-16,0 1 0,0-1 16,0 21-16,-21-21 0,21 0 0,0 1 15,0-1-15,0 0 0,0 0 16,0-42 46,0 0-62,0 0 16,0-1-16,0 1 0</inkml:trace>
  <inkml:trace contextRef="#ctx0" brushRef="#br1" timeOffset="68692.3">4953 11684 0,'0'0'0,"-21"0"16,21 21 0,-21-21-1,21 21-15,0 1 0,0-1 16,21-21 15,0 0-31,0 0 0,0 0 16,0 0-16,1 0 15,-22-21-15,21 21 0,-21-22 16,0 1-16,0 0 16,-21 21-1,-1 0-15,1 0 16,0 0 0,0 0-16,21 21 0,0 0 15,0 1 1,0-1-16,0 0 15,21-21-15,0 0 16,-21 21-16,21-21 0,1 0 16,-1 21-16</inkml:trace>
  <inkml:trace contextRef="#ctx0" brushRef="#br1" timeOffset="69311.97">5461 11959 0,'0'21'31,"0"1"-31,0-1 16,-21 0-16,21 0 0,0 0 0,0 0 15,0 1-15,-21-1 16,21 0-16,0 0 0,0 0 0,0 0 16,0 1-16,-22-1 0,22 0 0,-21 0 15,21 0-15,-21 0 16,21 1 0,0-44 30,0 1-46,0 0 16,0 0-16,21 0 0,-21 0 16,21-22-16,1 22 0,-22 0 15,21 0-15,0-22 0,0 22 0,-21-21 16,21 21-16,22 0 0,-22-1 0,0 1 16,0 0-16,0 21 0,22 0 15,-22 0-15,0 0 0,0 0 0,0 0 16,0 0-16,1 21 0,-22 0 0,21 1 15,-21-1-15,21 0 0,-21 0 16,0 0-16,0 22 0,0-22 0,0 0 16,0 0-16,0 0 0,0 0 0,0 1 15,0-1-15,0 0 0,0 0 16,-21 0-16,21 0 16,0 1-1,0-44 32,0 1-47,0 0 0,21 0 16</inkml:trace>
  <inkml:trace contextRef="#ctx0" brushRef="#br1" timeOffset="69716.25">6329 11472 0,'0'0'0,"0"-21"0,0 0 15,-21 42 17,21 0-17,0 1-15,0-1 0,0 21 0,-22-21 16,22 22-16,-21-22 0,21 21 0,0-21 15,0 22-15,-21-1 0,21 0 16,-21 1-16,21-1 0,0 0 0,0 1 16,0-1-16,0-21 0,0 21 15,0 1-15,-21-22 0,21 21 0,0-21 16,0 1-16,0-1 0,0 0 16,0 0-16,0 0 0,0 0 15,21-21-15,0 0 16,0 0-1,0 0-15,1-21 16,-1 0-16,-21 0 16,21 21-16,0-21 0,-21 0 0,21-1 15,-21 1-15,0 0 0,0 0 16</inkml:trace>
  <inkml:trace contextRef="#ctx0" brushRef="#br1" timeOffset="70000.12">6202 11896 0,'0'0'0,"-21"0"16,42 0 15,0 0-31,0 0 16,0 0-16,0-21 0,1 21 15,-1 0-15,21 0 0,-21 0 16,0 0-16,1 0 0,-1-22 0,0 22 15,0 0-15,0 0 16,0 0 0,-21-21 15,0 0-15</inkml:trace>
  <inkml:trace contextRef="#ctx0" brushRef="#br1" timeOffset="70715.71">8297 11853 0,'0'0'0,"0"-21"15,21 0 1,1 0-16,-22 0 16,0 42 31,0 0-32,0 0-15,0 0 0,0 1 16,-22-1-16,22 0 0,0 0 15,0 21-15,-21-20 0,0 20 0,21-21 16,0 21-16,0-20 0,0 20 16,-21-21-16,21 0 0,0 22 0,0-22 15,0 0-15,0 0 0,0 0 16,0 0-16,0 1 0,21-1 16,-21 0-16,21-21 0,0 0 15,1 21-15,-1-21 16,0 0-16,0 0 15,0 0-15,0 0 0,-21-21 0,22 21 16,-1-21-16,-21 0 0,21-1 16,-21 1-16,21 0 0,-21 0 0,0 0 15,0 0-15,21-22 0</inkml:trace>
  <inkml:trace contextRef="#ctx0" brushRef="#br1" timeOffset="71180.45">8445 11430 0,'0'0'0,"-21"0"16,21 21-16,-21-21 0,21 21 16,-21 1-16,21-1 15,0 0-15,0 0 0,0 0 16,21-21 0,0 0-16,0 0 0,1 0 15,-1 0-15,0 0 0,0 0 16,0 0-16,-21-21 0,0 0 15,0 0 1,0 0-16,0-1 0,-21 22 16,0 0-16,21-21 15,-21 21-15,0 0 0,21 21 16,-22-21-16,22 22 16,0-1-16,0 0 0,0 0 15,0 0 1,0 0-1,22-21-15,-1 0 16,0 0-16,0 0 0</inkml:trace>
  <inkml:trace contextRef="#ctx0" brushRef="#br1" timeOffset="71723.7">9313 11875 0,'-21'-22'15,"0"22"17,0 0-32,42 0 78,0 0-78,0 0 0,0 0 15,1 0-15,-1 0 0,0 0 16,0 0-16,0 0 16,0 0-16,1 0 0,-1 0 0,0 0 15,0 0-15,0 0 0,0 0 16,1 0-16,-44 0 109,1 0-93</inkml:trace>
  <inkml:trace contextRef="#ctx0" brushRef="#br1" timeOffset="72104.46">9356 12023 0,'0'0'0,"-22"0"0,22 21 0,0 0 32,22-21 30,-1 0-62,0 0 0,0 0 16,0 0-16,0 0 0,1 0 15,-1 0-15,0 0 0,0 0 0,0 0 16,0-21-16,1 21 16,-1 0 15,-21-21 0,0 0 0,21-1-15,0 22-16,0 0 0</inkml:trace>
  <inkml:trace contextRef="#ctx0" brushRef="#br1" timeOffset="73336.78">10435 11896 0,'0'-21'0,"21"21"16,-21-22-1,21 22-15,-21-21 0,0 0 16,22 0-16,-1 0 16,-21 0-16,0-1 0,21 1 15,-21 0-15,21 0 0,-21 0 16,0 0-16,0-1 0,0 1 0,0 0 16,21 0-16,-21 0 0,0 0 15,0 42 32,0 0-47,0 0 16,0 0-16,0 0 0,0 1 15,0-1-15,0 0 16,0 0-16,0 0 0,-21 0 0,21 1 16,0-1-16,0 0 0,0 21 0,0-21 15,0 1-15,0-1 0,0 21 0,0-21 16,0 0-16,0 1 0,0 20 15,0-21-15,0 0 0,0 0 0,0 1 16,0-1-16,0 0 0,0 0 16,0 0-16,0 0 0,0 1 15,0-1-15,0 0 0,0 0 16,0 0 15,-21-21-15,0 0-16,0 0 15,-1 0-15,1 0 16,0 0-16,0 0 16,0 0-16,0 0 0,-1 0 15,1 0-15,0 0 0,0 0 16,0 0-16,0 0 0,-1 0 16,1 0-16,0 0 15,42 0 32,0 0-47,1 0 16,-1 0-16,0 0 0,0 0 0,0 0 15,0 0-15,1 0 0,20 0 0,-21 0 16,21-21-16,-20 21 0,-1 0 0,21 0 16,-21 0-16,0 0 0,22 0 15,-22-21-15,0 21 0,0 0 16,0 0-16,-21-21 31,-21 21-15,0 0-1,0 0-15,0 0 0,0 0 0,-22 0 16,22 0-16,-21 0 0,21 0 0,-22 0 16,22 0-16,-21 0 0,21 0 0,-22 0 15,22 21-15,-21-21 0,21 0 0,-22 0 16,22 0-16,0 21 0,0-21 15,0 0-15,-1 0 16,44 0 0,20 0-1,-21 0-15,0 0 0,0 0 16,22 0-16,-22 0 0,21 0 0,-21 0 16,22 0-16,-22 0 0,21 0 0,-21 0 15,1 0-15,-1 0 0,21 0 0,-21 0 16,0 0-16,1 0 0,-1 0 15,0 0-15,0 0 0,0 0 16,-21-21-16,21 21 16,-42 0 31,0 0-16,0 0-16,0 0 1,0 0 0,-1 0-16</inkml:trace>
  <inkml:trace contextRef="#ctx0" brushRef="#br1" timeOffset="75892.84">11959 4318 0,'-21'0'16,"0"0"15,0 0 0,21 21-15,-22-21-16,1 0 15,0 0 1,0 0-16,0 0 16,0 0-1,-1 0 17,44 0 93,-1 0-125,0 0 15,0 0-15,0 0 16,0 0-16,1 0 0,-1 0 15,0 0-15,0 0 0,0 0 16,0 0-16,1 0 0,-1 0 16,0 0-16,0 0 15,0 0-15,0 0 0,1 0 16,-1 0-16,0 0 16,21 0-16,-21 0 0,1 0 0,-1 0 15,0 0-15,0 0 0,0 0 0,0 0 16,1 0-16,-1 0 0,0 0 15,0 0-15,0 0 0,0 0 0,1 0 16,-1 0-16,0 21 0,0-21 16,0 0-16,0 0 0,1 0 0,-1 0 15,0 0-15,21 0 16,-21 0-16,1 0 0,-1 0 16,0 0-16,0 0 0,0 0 0,0 0 15,1 0-15,-1 0 16,0 0-16,0 0 0,0 0 0,0 0 15,1 0-15,-1 0 0,0 0 0,0 0 16,0 0-16,0 0 0,1 0 16,20 0-16,-21 0 0,0 0 0,22 0 15,-22 0-15,0 0 0,0 0 0,21 0 16,-20 0-16,-1 0 0,0 0 0,-21 22 16,21-22-16,0 0 0,0 0 15,1 0-15,-1 0 16,0 0-16,0 0 0,0 0 15,0 0-15,1 0 0,-1 0 16,0 0-16,0 0 0,0 0 0,0 0 16,1 0-16,-1 0 0,21 0 0,-21 0 15,22 0-15,-22 0 0,21 0 0,-21 0 16,22-22-16,-22 22 0,21 0 16,-21 0-16,22 0 0,-22 0 0,21 0 15,-21 0-15,0 0 0,22 0 0,-22 0 16,0 0-16,0-21 0,0 21 15,1 0-15,-1 0 0,0 0 0,0 0 16,21 0-16,-20-21 0,-1 21 16,0 0-16,0 0 0,0 0 0,0 0 15,22 0-15,-22 0 0,0 0 16,21 0-16,-20 0 0,-1 0 0,21 0 16,-21 0-16,0 0 0,1 0 0,-1 0 15,0 0-15,0 0 0,0 0 16,0 0-16,1 0 15,-1 0 1,0 0-16,0 0 16,0 0-16,0 0 15,1 0 1,-44 0 125,1 0-141,0 0 0,0 0 15,0 0-15,0 0 16,-1 0-16</inkml:trace>
  <inkml:trace contextRef="#ctx0" brushRef="#br1" timeOffset="77547.98">12615 11515 0,'0'-21'0,"0"-1"31,21 1-31,-21 0 16,22 21-16,-22-21 0,0 0 15,21 21 1,-21 21 15,0 0-15,0 0-16,0 0 0,0 1 16,0-1-16,0 21 0,0-21 0,0 0 15,0 22-15,0-22 0,0 21 16,0-21-16,0 1 0,0 20 0,-21-21 15,21 0-15,0 0 0,0 22 16,0-22-16,0 0 0,0 0 16,0 0-16,0 1 0,0-1 15,21-21 17,0 0-17,-21-21-15,0-1 16,0 1-16,21 0 0,-21 0 15,0 0-15,0 0 0,21-1 16</inkml:trace>
  <inkml:trace contextRef="#ctx0" brushRef="#br1" timeOffset="77990.73">12763 11049 0,'-21'0'16,"0"0"-16,0 21 16,21 0-1,0 1-15,0-1 16,0 0-16,21-21 31,0 0-31,0 0 16,1 0-16,-22-21 15,0 0-15,0-1 16,0 1 0,-22 21-16,1 0 0,0 0 15,0 0 1,0 21-16,21 1 0,0-1 15,0 0-15,0 0 16,0 0-16,0 0 16,0 1-16,0-1 15,21-21 1,0 0-16,0 0 16,22 0-16</inkml:trace>
  <inkml:trace contextRef="#ctx0" brushRef="#br1" timeOffset="78816.17">13843 11557 0,'21'0'0,"0"-42"15,0 42 1,1-21-16,-22-1 16,21 22-16,-21-21 0,21 0 15,0 0-15,-21 0 16,21 21-1,-21-21-15,0-1 16,0 44 15,0-1-31,-21 0 16,0 0-16,21 0 0,-21 0 0,0 1 16,-1-1-16,1 0 0,0 0 0,0 0 15,-21 0-15,20 1 0,1 20 16,-21-21-16,21 0 0,-22 0 15,22 1-15,-21-22 0,21 21 0,-22 0 16,22 0-16,0-21 0,0 21 0,0-21 16,0 0-16,-1 0 15,22 21-15,-21-21 0,21 22 63,21-22-48,1 0 1,-1 0-16,0 0 0,0 0 16,0 0-16,0 0 0,22 0 0,-22 0 15,0 0-15,21 0 0,-20 0 0,-1 21 16,21-21-16,-21 0 0,0 0 0,1 0 16,20 21-16,-21-21 0,0 21 15,0-21-15,1 0 0,-1 0 0,0 21 16,0-21-16,0 0 0,0 0 0,-21 21 15,22-21-15,-1 0 0,-21 22 16,21-22 15,-21-22 47,0 1-62,0 0-16,21 0 16,0 21-16</inkml:trace>
  <inkml:trace contextRef="#ctx0" brushRef="#br1" timeOffset="79312.02">14795 11515 0,'-21'0'15,"0"0"1,0 0-16,42 0 78,0 0-62,0 0-16,1 0 0,-1 0 0,0 0 15,0 0-15,0 0 0,0 0 16,1 0-16,20 0 0,-21 0 0,0 0 15,0 0-15,1 0 0,20 0 0,-21 0 16,0 0-16,0 21 0,1-21 16,-22 21 77,-22-21-93,1 0 16,0 0-16,0 0 0</inkml:trace>
  <inkml:trace contextRef="#ctx0" brushRef="#br1" timeOffset="79692.82">14732 11705 0,'-21'21'0,"42"-42"0,-63 42 16,20-21-16,22 22 16,-21-22-16,42 0 47,1 0-47,-1 0 0,0 0 15,0 0-15,0 0 0,0 0 16,1 0-16,-1 0 0,0 0 0,0 0 15,0 0-15,22 0 0,-22 0 0,0 0 16,0 0-16,0 0 16,0 0-16,1 0 0,-1 0 0,0 0 15,0 0-15,0 0 16,0 0-16,1 0 16,-1 0-1,0 0 32,-21-22-47,21 22 16,-21-21-16</inkml:trace>
  <inkml:trace contextRef="#ctx0" brushRef="#br1" timeOffset="80796.06">15917 11134 0,'-21'0'0,"42"0"0,-42-21 15,42 21 17,0 0-32,1 0 0,-1 0 15,0 0-15,0 0 16,0 0-16,0 0 0,1 0 16,-1 0-16,0 0 15,0 0-15,0 0 16,0 0-1,-42 0 48,0 0-63,0 0 16,0 0-16,0 0 0,-1 0 15,1 0-15,0 0 0,0 0 16,0 0-16,0 0 15,-1 0-15,1 0 16,0 0-16,0 0 16,0 0-16,21 21 0,-21 0 0,21 0 15,-22 0 1,22 0-16,-21-21 0,21 22 16,-21-1-16,21 0 0,0 0 15,-21 0-15,21 0 0,0 1 0,-21-22 16,21 21-16,0 0 0,0 0 15,0 0 1,0 0 0,21-21-1,0 0 1,0 0-16,0 0 16,1 0-1,-22-21-15,21 21 16,0 0-16,0 0 0,0 0 0,0 0 15,1 0-15,-1 0 16,0 0-16,0 0 0,0 0 16,0 0-16,1 0 15,-22 21-15,21 1 16,0-22-16,-21 21 0,21-21 0,-21 21 16,0 0-16,21-21 0,-21 21 15,0 0-15,0 1 0,0-1 16,0 0-1,0 0-15,0 0 16,-21-21-16,0 21 16,0-21-16,0 22 0,-1-22 15,1 0-15,0 21 0,0-21 16,0 0-16,-22 0 0,22 0 0,0 0 16,0 0-16,0 0 0,0 0 15,-1 0-15,1 0 0,0 0 16,0 0-16,0 0 15,0 0-15,-1 0 32</inkml:trace>
  <inkml:trace contextRef="#ctx0" brushRef="#br1" timeOffset="86947.86">12785 12869 0,'0'0'0,"0"22"0,-22-22 16,22 21-16,0 0 31,-21-21-31,21-21 78,21 21-78,-21-21 0,0-1 0,22 1 16,-22 0-16,21 21 16,-21-21-16,0 0 0,21 0 0,-21-1 15,21 1-15,-21 0 0,0 0 16,21 21-16,0-21 16,-21 42 46,0 0-62,0 0 16,0 0-16,0 1 0,0-1 0,0 21 15,0-21-15,0 0 0,0 22 16,0-22-16,0 0 0,0 21 0,0-20 16,-21-1-16,21 0 0,0 0 15,0 21-15,0-20 0,0-1 0,0 0 16,0 0-16,0 0 15,0 0-15,-21 1 0,21-1 16,0 0-16,0 0 16,-21-21 15,21 21-31,-21-21 0,0 0 16,-1 0-16,1 0 15,0 0-15,0 0 16,0 0-16,0 0 0,-1 0 15,1 0-15,0 0 16,0 0-16,0 0 0,0 0 16,-1 0-16,1 0 15,0 0-15,0 0 16,42 0 31,0 0-32,0 0-15,1 0 0,-1 0 0,21 0 16,-21 0-16,0 0 0,22 0 0,-1 0 16,-21 0-16,22 0 0,-1 0 15,-21 0-15,21 0 0,1 0 16,-22 0-16,0 0 0,21 0 0,-20 0 16,-1 0-16,0 0 15,-42 0 110,0 0-109,-1 0-1,1 0-15,0 0 0,0-21 16,0 21-16,0 0 16,21-21-16,-22 21 0,22-21 0</inkml:trace>
  <inkml:trace contextRef="#ctx0" brushRef="#br1" timeOffset="88784.45">14076 12764 0,'0'0'0,"21"0"0,0 0 16,0 0-16,-21-22 0,21 22 16,1 0-16,-22-21 0,0 0 15,21 21-15,-21-21 16,21 21-16,-21-21 16,21 21-16,-21-21 0,21-1 15,0 22 1,-21-21-1,22 21-15,-22 21 47,-22-21-47,1 22 0,0-1 16,0 0-16,0-21 0,0 21 16,21 0-16,-22 0 0,1 1 0,0-1 15,0 0-15,-21 0 0,20 0 16,1 0-16,0 1 0,-21-1 0,21 0 15,-22 0-15,22 0 0,0 0 16,-21 1-16,20-1 0,-20 0 0,21-21 16,0 21-16,0-21 0,-1 0 15,1 21-15,0-21 0,0 0 32,21 21-17,21 1 32,0-22-47,0 0 0,1 0 16,-1 0-16,0 0 0,0 0 15,0 0-15,22 21 0,-22-21 0,0 0 16,21 0-16,-21 0 0,22 0 16,-22 0-16,0 21 0,21-21 0,-20 0 15,-1 0-15,0 0 0,0 0 0,0 21 16,0-21-16,1 0 0,-1 0 0,0 0 15,0 0-15,0 0 16,0 0-16,1 0 94,-22-21-94,0 0 15,21 21-15</inkml:trace>
  <inkml:trace contextRef="#ctx0" brushRef="#br1" timeOffset="89332.29">15007 12637 0,'0'0'0,"-21"0"15,0 0 1,0 0-16,-1 0 16,44 0 31,-1 0-32,0 0-15,0 0 0,0 0 0,22 0 16,-1 0-16,-21 0 15,0 0-15,0 0 16,1 0-16,-1 0 0,0 0 0,0 0 16,0 0-16,0 0 0,1 0 15,-1 0-15,0 0 16,0 0 0,-21 21 46,-21-21-46,0 0-1,21 21-15</inkml:trace>
  <inkml:trace contextRef="#ctx0" brushRef="#br1" timeOffset="89796.22">14965 12912 0,'0'0'0,"-21"0"0,-1 21 15,22 0 16,0 0 1,22-21-17,-1 0-15,0 0 16,0 0-16,0 0 0,0 0 16,1 0-16,-1 0 0,0 0 15,21 0-15,-21 0 0,1 0 0,-1 0 16,0 0-16,21 0 0,-21 0 0,1 0 15,-1 0-15,0 0 0,0 0 0,0 0 16,0 0 0,1 0-16,-1 0 93,-21-21-93,0 0 16</inkml:trace>
  <inkml:trace contextRef="#ctx0" brushRef="#br1" timeOffset="91264.85">16023 12467 0,'21'0'78,"0"0"-62,1 0-16,-1 0 16,0 0-16,0 0 0,0 0 15,0 0-15,1 0 0,-1 0 16,0 0-16,0 0 0,0 0 16,0 0-16,1 0 0,-44-21 78,1 21-78,0 0 15,0 0-15,0 0 0,0 0 16,-1 0-16,1 0 0,0 0 0,0 0 16,0 0-16,0 0 15,-1 0 1,1 0-16,0 0 15,0 0-15,0 0 16,0 0-16,21 21 16,-22 0-1,1 1-15,0-1 16,21 0-16,0 0 16,-21 0-16,21 0 0,0 1 15,-21-22-15,21 21 16,0 0-16,0 0 0,0 0 15,0 0-15,-21-21 0,21 22 16,0-1 0,0 0-1,21-21 32,0 0-31,-21-21-16,21 21 0,0 0 15,0 0-15,1-21 0,-1 21 16,0 0-16,0 0 16,0 0-16,0 0 15,1 0 1,-1 0-16,0 0 0,0 0 0,0 0 16,0 0-16,1 0 15,-1 0-15,0 21 16,0-21-16,-21 21 15,21-21-15,-21 21 0,21-21 16,-21 21-16,0 0 16,0 1-16,0-1 15,0 0-15,22-21 16,-22 21-16,0 0 16,0 0-16,0 1 15,-22-1 1,22 0-1,-21-21-15,21 21 0,-21-21 0,0 21 16,0-21 0,0 21-16,-1-21 15,1 0-15,21 22 0,-21-22 0,0 0 16,0 0-16,0 21 0,-1-21 0,1 0 16,0 0-16,0 21 0,0-21 15,0 0-15,-1 0 16,1 0-16,0 0 0,0 0 15,0 0 1,0 0 0,-1 0 15,1 0-15,21 21-16,0-42 140,21 21-140</inkml:trace>
  <inkml:trace contextRef="#ctx0" brushRef="#br1" timeOffset="96609.62">17166 12742 0,'0'-21'31,"0"0"-15,0 0-1,0 0 16,0 0-15,0-1 0,0 44 31,0-1-47,0 0 15,0 0-15,0 0 0,0 0 16,0 1-16,0-1 0,0 0 15,0 0-15,0 0 0,0 0 16,0 1-16,0-1 0,0 0 16,0 0-16,0 0 0,0 0 15,0-42 32,0 0-31,0 0-16,0 0 0,0 0 15,0-1-15,0 1 0,0 0 0,0-21 16,0 21-16,21-1 0,-21 1 16,0 0-16,0 0 0,0 0 15,21 0-15,-21-1 0,0 1 0,0 0 16,0 42 31,0 0-47,0 1 15,0-1-15,0 0 0,0 0 0,0 0 16,0 0-16,0 1 0,0 20 0,0-21 16,0 0-16,0 0 0,0 1 15,0-1-15,0 0 0,0 0 16,0-42 31,0 0-32,0 0-15,0-1 0,0 1 0,0 0 16,0 0-16,0 0 0,0 0 0,0-22 16,22 22-16,-22 0 0,0 0 15,21 0-15,-21-1 0,0 1 0,0 0 16,0 0-16,0 0 16,0 42 30,0 0-46,0 0 0,0 0 16,0 1-16,0-1 0,0 0 0,0 0 16,0 21-16,0-20 0,-21-1 0,21 0 15,0 21-15,0-21 0,-22 1 16,22-1-16,0 0 0,0 0 16,0 0-16,0 0 15,0-42 16,0 0-15,0 0-16,0 0 0,0 0 0,0-1 16,0 1-16,0-21 0,0 21 0,0-22 15,0 22-15,0-21 0,0 21 0,22 0 16,-22-1-16,0 1 0,0 0 16,0 0-16,0 0 0,0 42 46,0 0-46,0 0 0,0 0 16,0 1-16,0 20 0,0-21 16,0 0-16,0 0 0,0 1 0,0-1 15,0 21-15,0-21 0,0 0 16,0 1-16,0-1 0,0 0 16,0 0-16,0 0 15,0 0 110,0 1-109,0-1-1,0 0 17,21-21-1,0 0-31,0 0 16,0 0-1,0 0-15,1 0 0,-22-21 16,21 21-16,0 0 0,0 0 0,-21-21 15,21 21-15,22-22 0,-22 22 0,0-21 16,0 21-16,0-21 0,22 0 16,-22 0-16,21 21 0,-21-21 15,22-1-15,-1-20 0,0 21 0,1 0 16,-1 0-16,0-1 0,22 1 0,-1 0 16,1 0-16,-1 0 0,22 0 0,-22-1 15,22 22-15,-21-21 0,-1 0 16,1 21-16,-22-21 0,21 0 0,-20 0 15,-1 21-15,0-22 0,1 1 0,-22 21 16,21-21-16,-21 21 0,1 0 0,20 0 16,-42-21-16,21 21 0,0 0 0,-21 21 93,0 0-61,-21-21-32,0 0 15,21 21-15,-21-21 32,0 22-17,-1-22 1,1 0 140</inkml:trace>
  <inkml:trace contextRef="#ctx0" brushRef="#br1" timeOffset="99324.65">11726 4911 0,'21'-21'31,"-21"-1"-15,0 1-1,0 0 1,0 0-1,0 0 1,0 0-16,22-1 16,-22 1-1,0 42 79,0 1-94,0-1 0,-22-21 16,22 21-16,0 0 0,0 0 0,0 0 15,0 1-15,-21-1 0,21 0 16,0 0-16,0 0 0,0 0 0,0 22 16,-21-22-16,21 0 0,0 0 15,0 0-15,0 1 0,0-1 0,0 0 16,0 0-16,0 0 0,0 0 0,0 1 15,0-1-15,-21 0 0,21 0 16,0 0-16,0 0 16,-21 1-16,21-1 0,0 63 15,0-62 1,0-1-16,-21 0 16,21 0-16,0 0 0,0 0 0,-22 1 15,22-1-15,0 0 0,0 0 0,0 0 16,0 0-16,-21-21 0,21 22 15,0-1-15,0 0 0,-21 0 16,21 0-16,0 0 0,0 1 16,0-1-1,0 0 1,0-42 62,0 0-78,0-1 0,0 1 16,0 0-16,0 0 0</inkml:trace>
  <inkml:trace contextRef="#ctx0" brushRef="#br1" timeOffset="100269.13">11980 4699 0,'-21'0'109,"21"21"-109,0 0 16,-21 1-16,0-1 15,21 0-15,0 0 0,-21-21 16,21 21-16,0 0 0,0 1 16,0-1-16,-22 0 0,22 0 0,-21 0 15,21 0-15,0 1 0,0-1 0,-21 0 16,21 0-16,-21 21 0,21-20 16,0-1-16,0 0 0,0 0 15,-21 0-15,21 0 0,0 1 0,0-1 16,0 0-16,0 0 0,0 0 0,0 0 15,-21-21-15,21 22 0,0-1 16,0 0-16,0 0 0,0 0 0,0 0 16,0 1-16,0-1 0,0 0 15,-22 0-15,22 0 0,0 0 16,-21 1-16,21-1 0,0 0 16,0 0-16,0 0 0,0 0 15,0 1-15,0-1 16,0 0-16,0 0 15,0 0 1,-21-21 0,21 21-16,0 1 15,0-1 1,-21-21 0,21 21-1,-21-21 95,0-21-79</inkml:trace>
  <inkml:trace contextRef="#ctx0" brushRef="#br1" timeOffset="100753.85">11282 5673 0,'0'0'0,"-21"-21"16,21-1 0,0 44 31,21-1-47,0 0 15,-21 0-15,21 0 0,0 0 0,0 1 16,-21-1-16,22-21 0,-1 21 0,0 0 15,-21 0-15,0 0 0,21-21 16,0 22-16,-21-1 0,21-21 16,-21 21-16,0 0 0,22 0 15,-22 0-15,21 1 16,-21-1-16,0 0 16,0 0-1,21-21 32,0 0 0,-21-21-31,21 21-16,-21-21 0,0 0 15</inkml:trace>
  <inkml:trace contextRef="#ctx0" brushRef="#br1" timeOffset="101515.85">12023 5652 0,'0'0'0,"21"-22"16,-21 1 0,0 42 31,-21-21-47,21 22 15,0-1-15,-22-21 0,22 21 16,-21-21-16,0 21 0,21 0 0,-21 0 15,0 1-15,0-1 0,-1 0 16,1-21-16,21 21 0,-21 0 16,0 0-16,0 1 0,0-1 15,-1 0-15,1-21 0,21 21 0,-21 0 16,0-21-16,21 21 0,-21-21 0,21 22 16,-21-22-16,21 21 15,-22 0-15,1 0 31,21-42 48,21 0-64,1 0-15,-1-1 16,0 1-16,0 0 0,0 0 15,0 0-15,1 0 0,-1-1 16,0 1-16,0 0 0,0 0 0,0 0 16,1 0-16,-1-1 0,0 1 0,-21 0 15,21 21-15,-21 21 78,0 0-62,0 1 47,-21-22-48,0 0 1</inkml:trace>
  <inkml:trace contextRef="#ctx0" brushRef="#br1" timeOffset="103648.37">22225 11176 0,'0'-21'16,"0"0"-16,0 0 15,0-1-15,0 1 16,0 0-16,0 0 16,21 0-16,0 0 0,-21-1 15,0 1-15,0 0 16,21 21-16,-21-21 15,0 42 17,0 0-32,0 0 15,-21 1-15,21 20 0,0-21 16,0 21-16,0 1 0,-21-1 0,21 0 16,-21 1-16,21-1 0,0 0 0,0 1 15,0-1-15,-21 0 0,21 1 16,0-1-16,-21 0 0,21-20 0,0 20 15,0-21-15,0 21 0,0-20 0,0-1 16,0 0-16,0 0 0,0 0 0,0 0 16,0-42 31,0 0-32,0 0-15,0 0 0,0 0 0,0-1 16,21 1-16,0 0 0</inkml:trace>
  <inkml:trace contextRef="#ctx0" brushRef="#br1" timeOffset="103976.19">22521 11028 0,'0'-21'0,"0"42"0,0-63 16,0 20-16,0 44 31,0-1-15,0 0-16,0 0 0,0 0 0,0 22 15,0-1-15,0 0 0,0 1 0,0-1 16,0 0-16,0 1 0,0-1 0,0 0 16,0 1-16,0-1 15,-21-21-15,21 21 0,-21-20 0,0 20 16,21-21-16,-21 0 0,21 0 0,0 1 15,-22-1-15,1-21 16,21-21 31,0-1-47</inkml:trace>
  <inkml:trace contextRef="#ctx0" brushRef="#br1" timeOffset="104196.06">22098 11578 0,'-21'0'0,"21"-21"32,21 21-32,0 0 0,0 0 0,0 0 15,1 0-15,-1 0 0,0 0 16,21-21-16,-21 21 0,1 0 0,-1 0 15,0 0-15,21 0 0,-21 0 0,1 0 16,-1-21-16,0 21 0,0-21 0,0 21 16,0-22-16</inkml:trace>
  <inkml:trace contextRef="#ctx0" brushRef="#br1" timeOffset="104619.83">22669 11494 0,'0'21'0,"22"-21"32,-1 0-17,0 0-15,0 0 0,0 0 0,0 0 16,1 0-16,-1-21 0,0 21 0,0-22 16,0 22-16,0-21 0,1 21 15,-1-21-15,0 21 0,-21-21 16,21 21-16,-21-21 0,0 0 0,0-1 15,0 1-15,0 0 16,-21 21 0,0 0-16,0 0 15,-1 21-15,1 0 0,0 1 16,0-1-16,0 0 0,0 21 0,-1-21 16,1 1-16,0 20 0,21-21 15,0 0-15,-21 0 0,21 1 0,0-1 16,0 0-16,0 0 0,0 0 0,0 0 15,21-21-15,-21 22 16,21-22-16,0 0 16,1 0-16,-1 0 0,0 0 15,0 0-15,0 0 0,0 0 0,1 0 16,-1 0-16,0 0 0,-21-22 16,21 22-16,0-21 0,-21 0 0</inkml:trace>
  <inkml:trace contextRef="#ctx0" brushRef="#br1" timeOffset="104963.64">23368 11113 0,'0'-43'0,"0"86"0,0-107 16,0 43-16,0 0 16,0 0-16,0 42 31,0 0-31,0 0 15,0 21-15,0-20 0,0 20 16,0 0-16,0 1 0,0-1 0,-21 0 16,21 1-16,-21-22 0,21 21 0,-22 0 15,22 1-15,-21-22 0,21 21 0,-21-21 16,21 1-16,-21-1 0,21 21 16,0-21-16,0 0 0,-21 1 15,21-1-15,-21 0 0,21 0 31,0-42 1,21 0-32,-21 0 0,21 21 15,-21-22-15,21 1 0,0 0 0</inkml:trace>
  <inkml:trace contextRef="#ctx0" brushRef="#br1" timeOffset="105332.43">23622 11091 0,'0'-21'0,"0"42"0,0-63 0,0 21 0,0 0 15,0 0-15,0 42 47,0 0-47,0 0 16,0 21-16,0 1 0,0-22 0,0 21 15,-21 1-15,21-1 0,-21 0 16,-1 1-16,22-1 0,-21 0 0,0 1 16,21-22-16,-21 21 0,0-21 0,21 0 15,0 1-15,-21-1 0,-1 0 0,22 0 16,-21 0-16,21 0 0,0 1 16,0-1-16,-21-21 15,21 21-15,-21-21 16,21 21-16,21-21 47,0-21-47,-21 0 0,21 21 15,1-21-15</inkml:trace>
  <inkml:trace contextRef="#ctx0" brushRef="#br1" timeOffset="105725.2">23834 11557 0,'-22'21'15,"22"0"-15,-21-21 16,0 22-16,0-1 0,21 0 16,0 0-16,-21 0 15,21 0-15,0 1 16,21-1-1,0-21 1,0 0-16,0 0 0,1 0 0,-1-21 16,0 21-16,0-22 15,0 1-15,0 21 0,1-21 0,-22 0 16,21 0-16,-21 0 0,0-1 16,21 1-16,-21 0 0,0 0 0,0 0 15,0 0-15,-21 21 16,0 0-16,-1 0 15,1 0-15,0 0 0,0 0 16,21 21-16,-21-21 0,21 21 0,-21-21 16,-1 21-16,22 0 15,-21-21 1</inkml:trace>
  <inkml:trace contextRef="#ctx0" brushRef="#br1" timeOffset="106264.4">24680 11578 0,'0'0'0,"0"-21"0,0 0 15,0 0 1,21 0-16,-21-1 0,0 1 16,22 21-16,-22-21 15,0 42 17,0 0-17,-22 1-15,22-1 0,0 0 16,-21 0-16,21 0 0,0 0 0,0 1 15,0-1-15,0 21 0,0-21 16,0 0-16,0 22 0,0-22 0,-21 21 16,21-21-16,0 22 0,-21-1 15,21 0-15,-21 1 0,21-1 0,0 0 16,-21 1-16,21-1 0,-22 0 0,22 1 16,-21-1-16,21 0 0,0-20 15,-21 20-15,21-21 0,-21 0 0,0 0 16,21 1-16,0-1 0,-21-21 0,-1 21 15,1-21-15,21 21 0,-21-21 0,0 0 16,0 0 0,0 0-16,-1 0 15,22-21 1,0 0-16,0 0 16,0-1-16,0 1 15,0 0-15,0 0 0,0 0 16</inkml:trace>
  <inkml:trace contextRef="#ctx0" brushRef="#br1" timeOffset="106540.64">24638 11197 0,'0'-21'16,"0"0"0,-21 0-16,21 42 62,21 0-46,0-21-16,0 21 0,0 0 15,1-21-15</inkml:trace>
  <inkml:trace contextRef="#ctx0" brushRef="#br1" timeOffset="107669.76">25104 11430 0,'21'0'0,"-21"-21"16,0 0-16,0 0 16,0-1-16,0 1 15,0 0-15,0 0 16,0 0-16,-21 21 16,-1 0-1,1 0-15,0 21 0,0 0 16,0 0-16,0 0 0,-1 1 15,1-1-15,21 0 0,0 0 0,-21-21 16,21 21-16,0 0 0,-21 1 0,21-1 16,0 0-16,0 0 0,0 0 15,21-21-15,0 21 0,0-21 16,1 0-16,-22 22 0,21-22 16,0 0-16,0 0 0,0 0 15,0 0-15,1-22 16,-22 1-16,21 21 15,-21-21-15,21 0 0,-21 0 0,21 0 16,-21-1-16,0 1 0,0 0 16,0 0-16,0 0 0,0 0 15,0-1-15,0 44 47,0-1-31,0 0-16,0 0 15,0 0-15,0 0 0,0 1 0,0-1 16,0 0-16,0 0 16,0 0-16,21 0 0,0 1 15,-21-1-15,22 0 16,-1-21 0,0 0-1,0 0-15,0 0 16,-21-21-16,21 0 15,-21-1-15,0 1 0,0 0 16,0 0-16,22-21 16,-22 20-16,21 1 0,-21 0 0,0 0 15,0 0-15,0 0 0,0-1 16,0 1 0,0 42 46,0 1-46,0-1-16,0 0 0,0 0 15,0 0-15,0 0 0,0 1 16,0-1-16,0 0 16,0 0-1,21-21 1,0 0-16,0 0 0,0 0 15,1 0-15,-1 0 0,0 0 16,0 0-16,0 0 0,0-21 16,-21 0-16,22 0 15,-22-1-15,21 22 0,-21-21 0,0 0 16,0 0-16,0 0 0,0 0 16,0-1-16,21 22 15,0 0 16,0 0 48</inkml:trace>
  <inkml:trace contextRef="#ctx0" brushRef="#br1" timeOffset="108496.22">25315 11345 0,'21'0'62,"1"22"-62,-22-1 0,0 0 16,0 0-16,0 0 0,0 0 16,0 1-16,0-1 15,0 0-15,0 0 0,0 0 0,0 0 16,0 1-16,0-1 0,0 0 16,0 0-16,0 0 15,0 0-15,21-21 47,0-21-31,-21 0-16,21 21 15,-21-21-15,0 0 0,21 0 0,0-1 0,1 1 16,-22 0-16,0 0 0,21 0 0,0 0 16,-21-22-16,21 22 15,-21 0-15,21 0 0,0 0 0,-21-1 16,0 1-16,0 42 31,-21 1-15,21-1-16,0 0 0,-21 0 0,0 0 15,21 0-15,-21 1 0,21-1 16,-21 0-16,21 0 0,-22-21 0,22 21 16,0 0-16,0 1 15,-21-22-15,21 21 0,-21-21 16,21 21-16,0 0 0,-21-21 15,21 21-15,-21-21 0,21 21 16,0 1 0,0-44 15,21 1-15,0 21-16,-21-21 0,21 21 0</inkml:trace>
  <inkml:trace contextRef="#ctx0" brushRef="#br1" timeOffset="109176.35">25971 11472 0,'0'0'0,"22"-21"16,-22 0-16,21 21 15,-21-21-15,21 21 0,-21-21 16,0 0-16,0-1 16,0 1-1,-21 21 1,0 0 0,-1 0-16,1 0 0,0 21 15,0 1-15,0-22 0,0 21 0,-1-21 16,1 21-16,0 0 0,21 0 15,-21 0-15,0-21 0,0 22 0,21-1 16,0 0-16,-22 0 0,1 0 0,21 0 16,0 1-16,0-1 0,0 0 15,0 0-15,0 0 16,0 0-16,0 1 16,21-22-16,1 21 0,-1-21 15,0 0-15,0 0 16,0 0-16,0 0 15,1 0-15,-1-21 0,-21-1 16,21 22-16,0-21 0,0 0 0,0 0 16,1 0-16,-1 0 0,-21-22 15,0 22-15,21 0 0,-21 0 0,21 0 16,-21-1-16,0 1 0,0 0 16,0 0-16,0 42 31,0 0-16,0 0-15,-21-21 0,21 22 16,0-1-16,-21 0 0,21 0 16,0 0-16,0 0 0,0 1 15,0-1-15,0 0 0,21 0 16,0-21-16,-21 21 16,21-21-16,0 0 15,1 0-15,-1 0 16,0 0-16,0 0 15,0-21 1</inkml:trace>
  <inkml:trace contextRef="#ctx0" brushRef="#br1" timeOffset="115352.39">13060 7980 0,'0'-21'0,"0"0"16,0 42 78,0 0-79,0 0-15,0 0 16,0 0-16,0 1 15,0-1-15,0 0 0,0 0 16,0 0-16,0 0 0,0 1 16,21-1-16,-21 0 0,0 0 15,0 0-15,0 0 0,0 1 0,0-1 16,21 0-16,-21 0 0,21 0 0,-21 0 16,21 1-16,1-1 0,-1 0 15,0 0-15,0 0 0,0 0 16,0 1-16,1-22 0,-1 21 15,0 0-15,0-21 0,0 21 16,0-21-16,1 21 0,-1-21 0,0 21 16,21 1-16,-21-22 0,1 21 0,-1 0 15,0 0-15,0 0 0,0 0 0,0-21 16,-21 22-16,22-1 0,-1 0 0,0 0 16,0 0-16,0 0 0,0 1 15,1-22-15,-1 21 0,0-21 16,0 0-16,0 0 0,22 0 15,-22 0-15,0 0 16,0 0-16,0 0 0,0 0 0,1 0 16,20 0-16,-21 0 0,0 0 0,0 0 15,1 0-15,-1 0 0,0 0 0,21 0 16,-21 0-16,1 0 0,20 0 0,-21 0 16,0 0-16,22 21 0,-22-21 0,0 0 15,0 0-15,21 0 0,-20 0 0,-1 21 16,0-21-16,0 0 0,0 0 0,0 21 15,22-21-15,-22 0 0,0 0 0,0 0 16,0 0-16,1 21 0,-1-21 0,0 0 16,0 0-16,0 0 0,0 0 0,1 0 15,-1 0-15,21 0 16,-21 0-16,0 0 0,22 22 0,-22-22 16,21 0-16,1 0 0,-22 0 0,21 0 15,-21 21-15,0-21 0,22 0 0,-22 0 16,0 0-16,0 0 0,0 0 0,1 0 15,-1 0-15,0 0 0,0 0 16,0 0-16,0 0 16,1 0-16,-1 0 0,-21-21 15,21 21-15,0-22 0,0 22 0,0 0 16,1-21-16,-1 21 0,0-21 16,0 21-16,0 0 0,0-21 0,1 0 15,-1 21-15,0 0 0,0-21 16,0 21-16,0-22 0,1 22 15,-1 0-15,0-21 0,0 0 16,0 21-16,0-21 0,1 21 16,-1 0-16,0-21 0,0 21 0,0 0 15,0-21-15,1-1 0,-1 1 16,0 21-16,0-21 0,0 21 0,0-21 16,1 0-16,-1 21 0,0-21 15,0 21-15,-21-22 0,21 22 0,0-21 16,1 0-16,-1 21 0,0-21 15,0 0-15,0 21 16,0-21-16,1-1 0,-1 1 16,0 0-16,0 0 0,0 0 15,-21 0-15,21-1 0,1 1 16,-1 0-16,0 0 16,-21 0-16,21 0 0,0 21 0,-21-22 15,21 1-15,1 0 0,-1 0 0,-21 0 16,21 21-16,0-21 0,-21-1 0,21 1 15,0 0-15,-21 0 0,0 0 0,22 0 16,-22-1-16,21 1 0,0 0 0,-21 0 16,21 0-16,0 0 0,-21-1 0,0-20 15,21 42-15,-21-21 0,22 0 16,-22 0-16,0-1 0,21 1 0,0 0 16,-21 0-16,21 0 0,-21 0 15,21-1-15,0 1 0,1 0 16,-22 0-16,21-21 0,0 20 0,-21 1 15,21-21-15,0 21 0,0-22 0,1 22 16,-22 0-16,21-21 0,0 21 0,-21-22 16,0 22-16,0 0 0,21 0 0,-21 0 15,0-1-15,21 1 0,-21 0 16,0 0-16,0 0 0,0 0 0,0-1 16,0 1-16,21 0 0,-21 0 0,22 0 15,-22 0-15,0-22 0,21 22 16,0 0-16,-21 0 0,21 0 0,-21-22 15,21 22-15,0 0 0,-21-21 16,22 20-16,-22 1 0,0-21 0,0 21 16,21 0-16,-21-1 0,0-20 0,0 21 15,0 0-15,0-22 0,21 22 0,-21 0 16,21 0-16,-21 0 0,21 0 16,-21-22-16,0 22 0,21 0 0,1 0 15,-22 0-15,0-1 0,21 1 0,0 0 16,-21-21-16,21 21 0,-21-1 0,0 1 15,21 0-15,-21 0 0,21 0 16,-21 0-16,0-1 0,0 1 16,22 21-16,-22-21 0,21 0 0,-21 0 15,21 0-15,-21-1 0,0 1 16,0 0-16,21 0 16,-21 0-16,21 0 15,-21-1-15,0 1 0,0 0 16,0 0-1,0 0-15,0 0 0,0-1 16,0 1 0,0 0-16,0 0 31,0 0 0,0 0 0,0-1 1,0 1-1,0 0-15,0 0-1,0 0-15,0 0 16,0-1-16,0 1 15,0 0-15,0 0 16,0 0 0,0 0-16,0-1 0,21 1 15,-21 0-15,0 0 0,0 0 16,0 0-16,0-1 16,0 1-16,0 0 0,0 0 15,22 0-15,-22 0 0,0-1 16,21 1-16,-21 0 15,0 0-15,0 0 32,0 0-32,0-1 15,0 1 1,0 0-16,0 0 16,21 21-1,-21-21-15,0 0 16,0-1-1,0 1 1,0 0-16,0 0 16,0 0-16,0 0 15,0-1-15,0 1 16,0 0-16,0 0 16,0 0-16,0 0 0,0-1 15,0 1-15,0 0 16,0 0-16,0 0 15,0 0 1,0-1 0,0 1-1,0 0 17,21 21-32,0 0 15,-21-21-15,0 0 31,21 21-31,1-21 16,-22-1 0,-22 22 77,1 0-93,0 0 16,0 22-16,0-1 16,21 0-1,-21-21-15,-1 21 0,1 0 16,21 0-16,-21-21 0,0 22 16,21-1-16,-21-21 0,21 21 0,-21 0 15,-1 0-15,1 0 16,21 1-16,-21-22 15,0 21-15,0-21 16,21 21-16,-21 0 16,-1-21-16,1 21 0,0-21 15,21 21-15,-21-21 16,21 22 0,21-22 46,0 0-46,0 0-16,-21-22 15,22 22-15,-1 0 0,-21-21 0,21 21 16,-21-21-16,21 21 0,0-21 16,0 21-16,-21-21 15,22 0-15,-1 21 0,-21-22 16,0 1-16,21 21 0,-21-21 15,21 21-15,-21-21 0,0 0 16,21 21-16,0-21 16,1 21-16,-22-22 15,0 1 1,21 21-16,-21-21 31,21 21 0,0 0-15,-21 21 0,0 0-1,0 1-15,21-1 16,-21 0-16,21 0 0,-21 0 16,0 0-16,22-21 15,-22 22-15,21-1 0,0-21 0,-21 21 16,0 0-16,21-21 0,0 21 0,0 0 15,-21 1-15,22-22 16,-1 21-16,-21 0 0,21-21 16,0 0-16,-21 21 0,21-21 0,-21 21 31,21-21-31,-42 0 109,0 0-109,0 0 0,0 0 0,0 0 16,-1 0-16,-20 0 0</inkml:trace>
  <inkml:trace contextRef="#ctx0" brushRef="#br1" timeOffset="120560.64">21463 4995 0,'0'-21'16,"21"21"-16,-21-21 15,21 0-15,-21 0 16,21 0-16,1 21 16,-22-22-16,0 1 15,0 0-15,0 0 16,0 42 31,0 0-32,-22-21-15,22 21 0,0 1 16,-21-1-16,0 0 0,0 0 0,21 0 16,-21 0-16,0 1 0,-1-1 0,22 0 15,-21 21-15,0-21 0,0 1 16,21-1-16,0 21 0,-21-21 15,21 0-15,0 1 0,-21-1 0,21 0 16,0 0-16,0 0 0,0 0 0,0 1 16,0-1-16,21-21 15,0 0-15,0 0 0,0 0 16,0 0-16,1 0 0,-1 0 16,0 0-16,0 0 0,0 0 15,0 0-15,-21-21 16,22 21-16,-1 0 0,-21-22 0,0 1 15,21 21-15,-21-21 0,21 21 0,-21-21 16,0 0-16,0 0 0</inkml:trace>
  <inkml:trace contextRef="#ctx0" brushRef="#br1" timeOffset="121079.88">21653 4445 0,'0'0'0,"-21"0"15,21 21-15,-21-21 16,21 21-16,-21-21 0,21 22 0,0-1 16,0 0-16,0 0 31,21-21-16,0 0-15,0 0 16,1 0-16,-1-42 16,-21 21-1,0-1 1,-21 22 0,-1 0-16,1 0 15,0 0-15,0 0 0,0 22 16,0-1-16,21 0 15,0 0 1,0 0 0,21-21-16,0 0 15,-21 21-15</inkml:trace>
  <inkml:trace contextRef="#ctx0" brushRef="#br1" timeOffset="121679.99">22204 4932 0,'0'0'0,"21"-42"16,-21 20 0,0 1-16,0 0 15,0 0 1,0 0-1,0 42 17,0 0-17,0 0-15,0 0 0,0 1 0,0-1 16,0 0-16,0 0 0,0 0 0,0 22 16,0-22-16,0 0 0,0 0 15,0 21-15,0-20 0,0-1 0,0 0 16,-21 0-16,21 0 0,0 0 0,-21 1 15,21-1-15,0 0 0,0 0 16,0 0-16,0 0 16,-22-21-16,22 22 0,0-1 15,0-42 79,0-1-94</inkml:trace>
  <inkml:trace contextRef="#ctx0" brushRef="#br1" timeOffset="122068.14">22077 5165 0,'21'0'47,"0"0"-47,0 0 0,0 0 16,1 0-16,-1 0 0,0 0 0,0 0 15,0 0-15,0 0 0,1 0 16,-1 0-16,0 0 0,0 0 16,0 0-16,0 0 15,1 0 1,-22-21 62,21 21-62,-21-22-16</inkml:trace>
  <inkml:trace contextRef="#ctx0" brushRef="#br1" timeOffset="123092.98">23114 5059 0,'0'0'0,"0"-21"16,0 0 0,0-1-16,0 1 15,21 21-15,-21-21 0,21 0 0,0 0 16,-21 0-16,0-1 16,22 1-16,-22 0 0,21 0 15,-21 0-15,0 0 16,0-1-16,0 1 15,0 42 32,0 1-47,0-1 16,0 0-16,0 0 0,0 0 0,0 0 16,0 1-16,0-1 0,0 0 15,0 0-15,-21 21 0,21-20 0,0-1 16,0 0-16,0 0 0,0 0 0,-22 0 15,22 1-15,0-1 16,0 0-16,0 0 0,0 0 0,0 0 16,-21-21-16,21 22 0,0-1 15,0 0-15,0 0 16,-21 0 0,21 0-16,0 1 31,-21-22-16,0 0 1,0 0 0,-1 0-1,1 0-15,0 0 16,0 0-16,0 0 16,0 0-16,-1 0 0,1 0 15,0 0-15,0 0 0,0 0 16,0 0-16,-1 0 31,22 21-15,22-21-1,-1 0-15,21 0 16,-21 0-16,0 0 0,1 0 16,20 0-16,-21 0 0,0 0 0,22 0 15,-22 0-15,0 0 16,0 0-16,0 0 0,0 0 0,1 0 15,-1 0-15,0 0 0,0 0 16,0 0-16,-42 0 156,0-21-156</inkml:trace>
  <inkml:trace contextRef="#ctx0" brushRef="#br1" timeOffset="129993.13">21272 6287 0,'0'0'0,"0"21"15,0 0 16,22-21 32,-1 0-47,-21-21-16,21 0 15,0-1 1,0 1-16,-21 0 15,21 0-15,1 21 0,-22-21 0,21 21 16,-21-21-16,0-1 0,21 22 16,-21-21-16,21 21 0,-21-21 15,21 21-15,-21-21 0,0 0 32,0 42 14,0 0-30,0 0-16,0 0 16,0 1-16,0-1 0,0 0 15,0 0-15,0 0 0,-21-21 16,21 21-16,0 1 0,0-1 16,-21 0-16,21 0 0,0 0 0,-21 0 15,21 1-15,0-1 0,0 0 0,0 0 16,0 0-16,0 0 0,0 1 15,-21-1-15,21 0 0,0 0 16,-22 0-16,22 0 16,0 1-16,0-1 15,0 0-15,0 0 32,-21-21-1,0 0-31,0 0 15,0 0-15,0 0 0,-1 0 16,1 0-16,-21 0 0,21 0 0,0 0 16,-1 0-16,1 0 0,0 0 0,0 0 15,0 0-15,0 0 0,21 21 0,-22-21 16,44 0 31,-1 0-47,0 0 15,0 0-15,0 0 16,22 0-16,-22 0 0,0 0 0,21 0 16,-21 0-16,1 0 0,20 0 0,-21 0 15,0 0-15,22 0 0,-22 0 0,0 0 16,0 0-16,0 0 0,0 0 16,1 0-1,-1 0 1,-21-21 46,21 21-62,-21-21 16,0 0-16,21 0 16</inkml:trace>
  <inkml:trace contextRef="#ctx0" brushRef="#br1" timeOffset="130551.29">22204 6138 0,'21'-21'0,"-21"0"31,0 42 16,0 0-47,0 1 16,0-1-16,0 0 0,0 0 16,-21-21-16,21 21 0,-21 0 15,21 1-15,0 20 0,-22-21 0,22 0 16,0 0-16,0 1 0,0 20 15,0-21-15,-21 0 0,21 0 0,0 1 16,-21-1-16,21 0 0,0 0 16,0 0-16,0 0 15,0-42 63,0 0-78,0 0 16</inkml:trace>
  <inkml:trace contextRef="#ctx0" brushRef="#br1" timeOffset="130842.12">22034 6456 0,'-21'0'15,"42"0"17,-21-21-32,22 21 0,-1 0 15,0 0-15,0 0 16,0 0-16,0-21 0,1 21 16,-1 0-16,0 0 15,0 0 1,-21-22 31,0 1-32</inkml:trace>
  <inkml:trace contextRef="#ctx0" brushRef="#br1" timeOffset="131637.18">22860 6308 0,'21'0'15,"-21"-21"-15,21 21 16,0-22-16,1 22 15,-22-21-15,21 21 16,-21-21-16,21 21 0,0-21 16,-21 0-16,21 0 15,-21-1-15,0 1 16,0 0 0,0 42 15,0 0-31,0 1 15,0-1-15,0 0 16,-21 0-16,21 0 0,0 0 0,-21 1 16,21 20-16,0-21 0,0 0 0,0 0 15,0 1-15,-21-1 0,21 21 16,0-21-16,-21 0 0,21 1 16,0-1-16,0 0 0,0 0 15,0 0-15,0 0 16,0 1-16,0-1 15,-22-21 1,1 0-16,0 0 0,0 0 16,0 0-16,0 0 15,-1 0-15,1 0 0,0 0 0,0 0 16,0 0-16,0 0 0,-1 0 0,1 0 16,0 0-16,0 0 0,0 0 0,0 0 31,42 0 0,0 0-15,0 0-16,0 0 0,0 0 0,1 0 15,-1 0-15,0 0 0,0 0 0,0 0 16,0 0-16,1 0 0,-1 0 0,0 0 16,0 0-16,0 0 0,0 0 15,1 0-15,-1 0 16,0 0-16,-21-21 78,0-1-47</inkml:trace>
  <inkml:trace contextRef="#ctx0" brushRef="#br1" timeOffset="132152.71">23495 6244 0,'0'0'0,"-21"0"16,42 0 46,0 0-62,0 0 16,0 0-16,1 0 16,-1 0-16,0 0 0,0 0 15,0 0 1,0 0-1,1 0 1,-22-21-16,-22 21 94</inkml:trace>
  <inkml:trace contextRef="#ctx0" brushRef="#br1" timeOffset="132514.06">23453 6392 0,'0'22'16,"21"-22"31,0 0-47,0 0 0,0 0 15,0 0 1,1 0-16,-1 0 15,0 0-15,0 0 0,0 0 32</inkml:trace>
  <inkml:trace contextRef="#ctx0" brushRef="#br1" timeOffset="133265.89">22945 6668 0,'0'0'0,"0"21"0,-22-21 15,1 0-15,21 21 16,21-21 31,1 0-31,-1 0-16,0 0 0,0 0 15,0 0-15,0 0 16,1 0-16,-1 0 15,0 0-15,0 0 63,0-21-32,-21 0-15</inkml:trace>
  <inkml:trace contextRef="#ctx0" brushRef="#br1" timeOffset="136293.5">24447 6160 0,'0'21'47,"-21"-21"16,0 0-16,21-21-32,0-1 1,0 1 0,0 0-16,0 0 15,21 0-15,0 21 16,1-21-16,-1-1 15,0 22-15,0 0 0,0 0 0,0 0 16,1 0-16,-1 0 0,0 0 16,0 0-16,0 0 0,0 0 15,1 0 1,-22 22-16,0-1 0,21 0 16,-21 0-16,0 0 15,0 0-15,0 1 0,0-1 16,-21 0-16,-1-21 0,22 21 15,-21 0-15,0 0 0,0-21 0,0 22 16,21-1-16,-21 0 0,-1 0 16,1-21-16,0 21 0,0 0 0,0 1 15,0-1-15,21 0 0,-22 0 0,1-21 16,0 21-16,0 0 0,0 1 16,0-1-16,21 0 0,-22-21 15,1 21-15,21 0 16,-21-21-16,21 21 15,-21-21-15,42 0 63,-21-21-63,21 21 16,0-21-16,1 21 0,-22-21 0,21 0 15,0 21-15,0-21 0,0 21 0,0-22 16,1 22-16,-1-21 0,0 21 15,0 0-15,0 0 0,0 0 16,1 0 0,-22 21-16,0 1 15,21-22-15,-21 21 0,21 0 16,0-21-16,-21 21 16,21-21-16,0 0 0,1 0 15,-1 0-15,0 0 16,0 0-16,0 0 15,0 0-15,-21-21 16,22 21-16,-1-21 0,-21 0 16,21 21-1,-21-22 1,21 22-16,-21-21 47,0 0-32</inkml:trace>
  <inkml:trace contextRef="#ctx0" brushRef="#br1" timeOffset="137923.96">8255 13420 0,'0'-21'16,"0"-1"15,21 22-15,-21-21-1,0 42 79,-21 1-94,21-1 16,-21 0-16,21 21 0,0-21 15,-21 1-15,21-1 0,0 0 16,-22 21-16,22-21 0,0 1 0,0-1 15,0 21-15,0-21 0,0 0 0,0 1 16,0-1-16,0 0 16,22 0-16,-1-21 15,0 0-15,0 0 16,0 0-16,0 0 16,1 0-1,-22-21 1,21 0-16,-21 0 0,0-1 15,0 1-15,0 0 0,0 0 16,0 0-16</inkml:trace>
  <inkml:trace contextRef="#ctx0" brushRef="#br1" timeOffset="138311.74">8297 12996 0,'-21'0'15,"0"0"-15,21 22 16,0-1-16,0 0 0,0 0 16,0 0-1,0 0 1,21-21-1,0 0-15,-21-21 32,0 42 61,21 1-77,1-22 0</inkml:trace>
  <inkml:trace contextRef="#ctx0" brushRef="#br1" timeOffset="138777.6">9144 13356 0,'-21'0'0,"0"0"16,-1 0-1,44 0 17,-1 0-17,0 0-15,0 0 16,0 0-16,0 0 16,1 0-16,-1 0 0,0 0 15,0 0 1,0 0-1,0 0 1,1 0 15,-22 21 32</inkml:trace>
  <inkml:trace contextRef="#ctx0" brushRef="#br1" timeOffset="139144.4">9059 13631 0,'0'0'0,"21"0"47,1 0-32,-1 0 1,0 0-16,0 0 16,0 0-16,0 0 0,1 0 15,-1 0 1,0 0-16,0 0 15,0-21-15,-21 0 94,0 0-78</inkml:trace>
  <inkml:trace contextRef="#ctx0" brushRef="#br1" timeOffset="140172.97">10118 13335 0,'-22'0'0,"1"0"15,21-21 1,-21 0-16,21 0 16,-21 21-1,21-22 1,0 1-1,0 0-15,0 0 16,0 0-16,21 21 16,-21-21-16,21 21 0,0 0 15,-21-22-15,22 22 0,-1 0 0,0 0 16,-21-21-16,21 21 0,0 0 0,0 0 16,1 0-16,-1 0 15,0 21-15,0 1 16,-21-1-16,0 0 15,0 0 1,0 0-16,0 0 16,0 1-16,0-1 15,0 0-15,-21 0 0,0-21 16,0 21-16,21 0 0,-22 1 16,1-22-16,0 21 0,0 0 0,0 0 15,0 0-15,21 0 0,-22 1 0,1-1 16,0 0-16,0 0 0,0-21 15,0 21-15,-1 0 0,22 1 0,-21-1 16,0-21-16,0 21 0,21 0 0,-21 0 16,0-21-16,21 21 15,-22-21-15,22 22 16,-21-22 0,21 21-1,0-42 63,21 21-62,1-22-16,-1 22 16,-21-21-16,21 21 0,0-21 15,0 21-15,0-21 0,1 0 0,-1 21 16,0-21-16,0 21 15,0 0-15,0 0 16,1 0-16,-22 21 16,21-21-1,-21 21-15,21-21 0,-21 21 0,21 0 16,0-21 0,-21 21-16,21-21 0,1 0 15,-1 0-15,0 0 16,0 0-16,0 0 0,0 0 15,1-21-15,-1 21 16,-21-21-16,0 0 16,21 21-16,-21-21 15,21 0 1,-21-1 46,-21 22-62</inkml:trace>
  <inkml:trace contextRef="#ctx0" brushRef="#br1" timeOffset="142064.01">12658 14330 0,'0'-21'46,"-22"21"-30,1-21 15,0-1-15,21 1 15,0 0-15,0 0-1,0 0-15,21 0 16,0 21 0,1 0-16,-22-22 0,21 22 15,0 0-15,0 0 0,0 0 16,0 0-16,22 0 16,-22 0-16,0 0 0,0 0 15,0 0-15,1 22 31,-22-1-15,0 0-16,0 0 0,0 0 16,0 0-16,0 22 15,0-22-15,-22 0 0,22 0 0,0 22 16,-21-22-16,0 0 0,0 21 0,0-21 16,0 1-16,-1-1 0,1 21 0,0-21 15,0 0-15,0 1 0,0-22 16,-1 21-16,1 0 0,0 0 0,0-21 15,21 21-15,-21-21 0,0 0 0,21 21 16,-22-21-16,1 22 16,21-44 46,0 1-46,0 0-16,21 21 0,-21-21 15,22 0-15,-1 21 16,0 0-16,0-21 0,0 21 16,0 0-16,1 0 0,-1 0 15,0 0-15,0 0 16,0 0-16,0 0 16,-21 21-16,22-21 0,-22 21 15,21-21-15,-21 21 16,0 0-16,21-21 0,-21 21 15,21-21-15,0 0 0,0 0 16,1 0-16,-1 0 16,0 0-16,0 0 15,0 0-15,0 0 16,-21-21-16,22 21 16,-1-21-1,-21 0 1,0 0 15,0 0-31,21 21 16,0-22-16</inkml:trace>
  <inkml:trace contextRef="#ctx0" brushRef="#br1" timeOffset="142804.59">14224 14139 0,'0'-21'0,"21"21"16,-21-21-1,21 21 1,-21 21 46,-21 0-62,0-21 0,0 22 16,0-1-16,-1 0 0,1 0 16,0 0-16,0 22 0,0-22 0,0 0 15,-22 0-15,1 0 0,21 22 0,-22-22 16,1 0-16,21 0 0,-21 0 16,20 0-16,-20-21 0,21 22 0,0-22 15,0 0-15,-1 21 0,1-21 16,42 0 46,1 0-62,-1 0 16,0 0-16,0 0 0,21 0 16,-20 0-16,-1 0 0,0 0 0,21 0 15,-21 0-15,22 0 0,-22 0 16,21 21-16,-21-21 0,1 0 0,20 0 15,-21 0-15,0 21 0,0-21 0,1 0 16,-1 0-16,0 0 0,0 0 16,0 0-16,0 0 15,-21 21-15,22-21 0,-22-21 94,0 0-94</inkml:trace>
  <inkml:trace contextRef="#ctx0" brushRef="#br1" timeOffset="143317.32">14944 14118 0,'-22'0'0,"44"0"0,-65 0 16,22 0-16,0 0 16,42 0 31,0 0-32,0 0-15,1 0 0,-1 0 16,0 0-16,0 0 0,0 0 15,0 0-15,1 0 0,-1 0 0,0 0 16,0 0-16,0 0 0,0 0 16,1 0-16,-1 0 15,0 0 1,-42 0 46,0 0-62,-1 0 16,1 0-16,0 21 16</inkml:trace>
  <inkml:trace contextRef="#ctx0" brushRef="#br1" timeOffset="143741.29">14753 14415 0,'0'0'0,"-21"21"16,42-21 30,0 0-46,0 0 16,1 0-16,-1 0 16,0 0-16,0 0 0,0 0 15,0 0-15,1 0 0,-1 0 16,0 0-16,0 0 16,0-21-16,0 21 0,1 0 15,-1 0-15,0 0 0,-21-22 0,21 22 16,0 0-1,-21-21 48,21 21-63,-21-21 0,22 21 16</inkml:trace>
  <inkml:trace contextRef="#ctx0" brushRef="#br1" timeOffset="144192.81">15833 13991 0,'21'0'31,"0"0"-15,0-21-16,0 21 15,0 0-15,1 0 0,-1 0 16,0 0 0,0 0-16,0 0 15,0 0 1,-42 0 31,0 0-32,0 0 1,0 0-16</inkml:trace>
  <inkml:trace contextRef="#ctx0" brushRef="#br1" timeOffset="144989.6">15938 13970 0,'-84'0'32,"41"0"-17,170 0-15,-275 0 16,148 21-16,-21-21 0,21 21 15,-21 1 1,0-22 0,21 21-16,0 0 0,-21 0 15,-1-21-15,1 21 0,21 0 16,-21-21-16,21 22 0,-21-22 16,21 21-16,-21-21 0,21 21 15,0 0 1,21-21 31,0 0-47,0 0 15,0 0 1,1 0-16,-1 0 16,0 0-16,0 0 0,-21-21 0,21 21 15,0 0 1,1 0-16,-1 0 15,0 0-15,0 0 16,0 0-16,0 0 16,1 0-1,-22 21-15,21-21 0,-21 21 16,21-21-16,-21 21 16,21 1-16,-21-1 15,0 0-15,0 0 0,0 0 16,0 0-16,21 1 0,-21-1 15,0 0-15,0 0 16,0 0-16,0 0 16,-21-21-16,0 22 0,0-22 15,0 21-15,-1-21 0,1 21 16,0-21-16,0 0 16,0 0-16,0 0 0,-1 21 0,1-21 15,0 0-15,0 0 0,0 0 0,0 0 16,-1 0-16,1 0 15,0 0-15,0 0 16,0 0-16,0 0 16,21-21 140</inkml:trace>
  <inkml:trace contextRef="#ctx0" brushRef="#br1" timeOffset="149628.49">17060 13928 0,'0'0'0,"0"-21"16,0-1-16,0 1 15,0 0 1,0 0 0,0 42 30,0 0-30,0 0-16,0 1 0,0-1 0,0 0 16,0 0-16,0 0 15,0 0-15,0 1 0,0-1 0,0 0 16,0 0-16,0 0 0,0 0 16,0 1-16,0-44 46,0 1-30,0 0-16,0 0 16,0 0-16,0 0 0,0-1 15,0 1-15,0 0 16,0 0-16,0 0 0,0 0 0,0-1 16,0 1-16,0 0 15,0 42 32,0 0-47,0 1 0,0-1 16,0 0-16,0 0 0,0 0 0,0 0 15,0 1-15,0-1 0,0 0 16,0 0-16,0 0 0,0 0 16,0 1-16,0-1 15,0 0-15,0 0 16,0 0-1,0 0 1,21-21 31,1 0-16,-1 0-31,0 0 16,0 0-16,0 0 15,-21-21-15,21 21 0,1 0 0,-1-21 16,0 21-16,0-21 16,21 21-16,-20-21 0,-1 21 15,21-21-15,-21-1 0,22 22 0,-1-21 16,-21 0-16,21 0 0,1 0 16,-1 0-16,0-1 0,1 1 0,-1 0 15,22 0-15,-22 0 0,0 0 0,22-1 16,-22 1-16,22 0 0,-1 0 0,-21 0 15,22 21-15,-1-21 0,1-1 16,-22 1-16,22 21 0,-22-21 0,0 0 16,1 21-16,-1-21 0,-21 21 15,22-21-15,-22 21 0,0 0 16,0 0-16,-21-22 0,21 22 16,-21-21-16,-21 21 343,0 0-327,0 0 0,0 0-16,-1 0 0,1 0 15</inkml:trace>
  <inkml:trace contextRef="#ctx0" brushRef="#br1" timeOffset="151900.22">22183 12615 0,'0'0'0,"0"-42"16,0 21-16,0 0 0,0 0 15,0-1-15,0 1 16,0 0-16,0 42 31,0 0-15,0 1-16,0-1 0,0 21 0,0 0 16,0 1-16,0-1 0,0 22 15,0-1-15,0-21 0,0 22 0,0-22 16,-22 22-16,22-22 0,0 22 0,-21-22 15,0 0-15,21-21 0,-21 22 16,21-22-16,0 0 0,0 0 0,0 0 16,0 1-16,0-44 47,0 1-32,0 0-15,0 0 0,0-21 16,0 20-16,0 1 0,21-21 0</inkml:trace>
  <inkml:trace contextRef="#ctx0" brushRef="#br1" timeOffset="152184.51">22394 12552 0,'21'-21'16,"-42"42"-16,42-63 0,1 20 0,-22 1 15,21 21-15,0 0 0,0 0 16,-21 21-1,0 22-15,0-22 16,0 21-16,0 1 0,0-1 0,0 0 16,-21 1-16,0 20 0,21-21 0,-21 1 15,-1-1-15,1 0 0,21 1 16,0-22-16,-21 21 0,21-21 0,-21 22 16,21-22-16,0 0 0,0 0 15,0 0-15,0 1 0,-21-22 47,0 0-47,-1 0 0</inkml:trace>
  <inkml:trace contextRef="#ctx0" brushRef="#br1" timeOffset="152384.4">21971 13145 0,'0'0'0,"-21"0"16,42 0 15,0 0-15,0 0-16,0 0 0,1 0 0,-1 0 15,0 0-15,21 0 0,-21 0 0,1 0 16,-1-22-16,21 22 0,-21-21 0,0 21 16,1-21-16,20 0 15,-21 21-15,0-21 0,0 21 0</inkml:trace>
  <inkml:trace contextRef="#ctx0" brushRef="#br1" timeOffset="152752.19">22585 13039 0,'21'21'16,"0"-21"0,0 0-16,0 0 15,1 0-15,-1 0 0,0-21 0,0 0 16,0 21-16,0-22 0,1 22 0,-1-21 15,0 0-15,-21 0 0,21 0 16,0 0-16,-21-1 16,0 1-16,0 0 0,0 0 0,0 0 15,-21 21-15,0 0 16,0 0-16,0 21 16,-22 0-16,22-21 0,0 42 0,0-20 15,0-1-15,-1 21 0,1-21 0,0 0 16,21 22-16,0-22 0,0 0 0,0 0 15,0 22-15,0-22 16,0 0-16,21 0 0,0-21 0,-21 21 16,22-21-16,-1 0 0,0 0 0,0 0 15,0 0-15,0 0 16,1 0 0,-1 0-16,-21-21 0,21 0 0,0 0 15</inkml:trace>
  <inkml:trace contextRef="#ctx0" brushRef="#br1" timeOffset="153044.53">23262 12531 0,'0'-21'0,"0"42"0,0-64 0,0 65 47,0-1-47,0 0 0,0 0 15,0 21-15,-21-20 0,21 20 0,0 0 16,0 1-16,-21-1 0,21 0 16,0 1-16,0-1 0,-21-21 0,21 21 15,-22-20-15,22 20 0,0-21 0,0 0 16,0 0-16,-21 1 0,21-1 0,0 0 16,-21-21-16,21-21 46,0 0-46,21 21 0,0-22 0</inkml:trace>
  <inkml:trace contextRef="#ctx0" brushRef="#br1" timeOffset="153352.43">23453 12425 0,'0'0'16,"0"-21"-16,0 0 0,0 42 31,0 0-15,0 21-16,0-21 0,0 1 15,0 20-15,0 0 0,0 1 0,0-1 0,0 0 16,0 1-16,0-1 0,0 0 16,0 1-16,0-22 0,0 21 15,-22-21-15,22 22 0,-21-22 0,21 0 16,0 0-16,0 0 0,-21 0 0,21 1 15,-21-1-15,21-42 47,21-1-47,0 1 0,-21 0 16,21 0-16</inkml:trace>
  <inkml:trace contextRef="#ctx0" brushRef="#br1" timeOffset="153696.26">23601 12848 0,'0'0'16,"0"21"0,0 1-16,0-1 0,0 0 0,0 0 15,-21 0-15,21 0 0,0 1 16,-22-1-16,22 0 0,0 0 0,0 0 16,0 0-16,0 1 0,22-22 15,-1 21-15,0-21 16,0 0-16,0 0 0,0 0 15,1 0-15,-1-21 0,0 21 0,0-22 16,-21 1-16,21 0 0,0 21 0,-21-21 16,22 0-16,-22-22 0,0 22 15,0 0-15,0 0 0,0-21 16,0 20-16,0 1 0,0 0 0,0 0 16,0 0-16,-22 21 0,1 0 0,0 0 15,0 0-15,0 0 16,0 0-16,-1 0 0,22 21 15,0 0-15,0 0 16,0 0-16,0 1 16,22-1-16</inkml:trace>
  <inkml:trace contextRef="#ctx0" brushRef="#br1" timeOffset="154204">24596 13166 0,'0'-21'16,"0"-1"-16,0 1 16,0 0-1,0 0-15,21 0 0,0 0 16,-21-1-16,21 22 15,-21-21 1,-21 42 15,21 1-31,0-1 0,-21 0 0,0 0 16,21 0-16,-22 0 0,22 22 16,0-22-16,-21 21 0,21-21 0,-21 22 15,21-22-15,0 21 0,0-21 0,-21 22 16,0-1-16,21 0 0,-21 1 0,-1-22 15,22 21-15,-21 1 16,0-22-16,21 21 0,-21-21 0,21 22 16,-21-22-16,0 0 0,21 0 0,0 0 15,-22-21-15,1 21 0,0-21 16,0 0 0,0 0-16,0 0 15,-1 0 1,22-21-16,0 0 15,0 0-15,0 0 16,0 0-16,0-1 16,0 1-16,0 0 0,0 0 0,0-21 15</inkml:trace>
  <inkml:trace contextRef="#ctx0" brushRef="#br1" timeOffset="154419.88">24701 12742 0,'0'0'0,"0"-21"15,0 0 1,0 42 46,0 0-62</inkml:trace>
  <inkml:trace contextRef="#ctx0" brushRef="#br1" timeOffset="155760.63">25019 12869 0,'0'-21'0,"0"0"16,0 0 0,-21 21 15,0 0-31,-1 0 16,1 21-16,0 0 0,0 0 15,0 1-15,0-1 0,21 0 0,-22 21 16,22-21-16,-21 1 0,21-1 0,0 0 15,0 0-15,0 0 0,0 0 16,21-21-16,1 22 16,-1-22-16,0 0 0,0 0 15,0 0-15,0 0 0,1 0 16,-1-22 0,0 1-16,0 0 0,-21 0 15,21 0-15,0-22 0,-21 22 0,0 0 16,0-21-16,22 21 0,-22-1 15,21 1-15,-21 0 0,0 0 0,0 42 32,0 0-17,0 0-15,0 1 0,0-1 0,0 0 16,0 0-16,0 0 0,-21 0 0,21 1 16,0-1-16,0 0 0,0 0 0,0 0 15,0 0-15,21-21 16,0 22-16,0-22 15,0 0-15,0 0 16,1 0-16,-1 0 16,0 0-16,-21-22 0,0 1 15,21 0-15,0 0 0,0 0 0,-21 0 16,22-1-16,-22-20 0,21 21 0,-21 0 16,0 0-16,21-1 0,-21 1 15,0 42 16,0 1-15,-21-1-16,21 0 0,0 21 0,0-21 16,0 1-16,0-1 0,0 0 15,0 0-15,0 0 0,0 0 0,0 1 16,0-1-16,21 0 16,0-21-16,0 0 0,0 0 0,1 0 15,-1 0-15,0 0 0,0 0 16,0-21-16,-21 0 15,21-1-15,-21 1 0,22 0 16,-22 0-16,0 0 0,0 0 0,0-1 16,21-20-16,-21 21 0,0 0 15,0 0-15,0-1 0,0 1 0,21 0 16,-21 0-16,21 21 16,0 0-16,0 0 15,1 0-15,-1 0 16,0 0-16,0 0 0,0 0 0,0 0 15,1 0-15,-1 0 0,21 0 0,-21 0 16,0 0-16,1 0 0,-1 0 16,0 21-16,0-21 0,0 0 15,0 0-15,1 0 16,-22-21-16,0 0 16,-22 21 15,1 0-31,0 21 15,0 0-15,0 0 16,0 0-16,21 1 0,-22-1 16,1 0-16,0-21 0,0 21 0,21 0 15,-21 22-15,21-22 0,-21-21 16,21 21-16,0 0 0,0 0 0,0 0 16,0 1-16,0-1 0,0 0 15,21-21-15,0 0 16,0 0-16,0 0 0,0 0 15,1 0-15,-1 0 0,-21-21 16,21 0-16,0-1 0,0 22 16,-21-21-16,0 0 0,21 0 0,1-21 15,-22 20-15,21 1 0,-21 0 16,0-21-16,21 21 0,-21-1 16,0 1-16,0 42 15,0 1 1,0-1-16,0 0 0,0 0 0,-21 0 15,21 0-15,0 1 0,0-1 0,0 0 16,0 0-16,0 0 0,0 0 16,21-21-16,0 22 0,0-22 15,0 0-15,1 0 32,-22-22-17</inkml:trace>
  <inkml:trace contextRef="#ctx0" brushRef="#br1" timeOffset="158402.07">13377 7938 0,'0'0'15,"0"-22"-15,0 1 16,0 0 0,0 42 30,0 0-30,0 1-16,0-1 0,0 0 16,0 0-16,0 0 0,21 0 0,-21 1 15,22-1-15,-22 0 0,0 0 0,0 0 16,21 0-16,0 1 0,-21-1 16,21 0-16,-21 0 0,0 0 0,21 0 15,-21 1-15,21-1 0,-21 0 16,0 0-16,0 0 0,22-21 0,-22 21 15,21 1-15,-21-1 0,21 0 16,-21 0-16,21-21 0,0 21 0,0 0 16,1-21-16,-1 22 15,0-1-15,0-21 0,0 21 16,0-21-16,1 21 0,-1-21 16,0 21-16,0-21 0,-21 21 0,21-21 15,0 22-15,1-22 0,-1 0 0,0 21 16,0-21-16,0 0 0,0 21 0,1-21 15,-1 0-15,0 0 0,0 21 16,21-21-16,-20 0 0,-1 0 16,0 0-16,21 0 0,-21 21 0,22-21 15,-22 0-15,0 0 0,0 0 0,22 0 16,-22 21-16,0-21 0,0 0 0,21 0 16,-20 0-16,-1 0 0,0 0 0,0 0 15,21 0-15,-20 0 0,-1 0 0,21 0 16,-21 0-16,22 0 0,-22 0 15,0 0-15,21 0 0,-21 0 0,1 0 16,20 0-16,-21 0 0,0 0 0,0 0 16,1 0-16,20 0 0,-21 0 0,0 0 15,0 0-15,1 0 0,20 0 0,-21-21 16,0 21-16,22 0 0,-22 0 16,0-21-16,21 21 0,-21 0 0,1 0 15,-1-21-15,21 21 0,-21 0 16,0 0-16,1 0 0,-1-21 0,0 21 15,0 0-15,0 0 0,0-21 0,1 21 16,-1 0-16,0-22 0,0 1 16,0 21-16,0 0 0,1-21 15,-1 21-15,0 0 0,0-21 0,0 21 16,0-21-16,1 0 0,-1 21 16,0-22-16,0 22 0,0 0 15,-21-21-15,21 21 0,1-21 0,-1 21 16,0-21-16,0 21 0,0-21 15,0 0-15,1 21 0,-1-22 0,0 22 16,0-21-16,0 21 0,-21-21 0,21 0 16,1 21-16,-1-21 0,0 0 15,0 21-15,-21-22 0,21 22 0,0-21 16,-21 0-16,22 21 16,-1-21-16,0 21 0,-21-21 0,21 0 15,0 21-15,-21-22 0,21 1 16,1 0-16,-1 0 15,-21 0-15,21 21 0,0-21 16,-21-1-16,21 1 0,0 21 16,-21-21-16,0 0 15,22 0-15,-22 0 0,21 21 16,-21-22-16,0 1 0,21 0 16,0 0-16,-21 0 15,21 0-15,0-1 16,1 1-16,-22 0 0,21 21 0,-21-21 15,21 0-15,0 0 0,-21-1 16,21 22-16,-21-21 0,0 0 0,21 0 16,1 0-16,-22 0 15,0-1-15,0 1 0,0 0 0,21 0 16,-21 0-16,21 0 0,-21-1 0,21 1 16,-21 0-1,21 0-15,0 0 0,-21 0 0,0-1 16,22 1-16,-1 0 0,-21 0 0,21 0 15,-21 0-15,21-1 0,-21 1 16,0 0-16,0 0 16,21 0-16,0 21 0,-21-21 15,22-1-15,-22 1 0,21 0 16,0 0-16,-21 0 0,21 0 16,0 21-16,-21-22 0,21 1 0,-21 0 15,0 0 1,0 0-16,22 21 0,-22-21 15,21-1-15,-21 1 16,0 0-16,21 21 16,-21-21-16,21 0 0,-21 0 15,21 21-15,0-22 0,-21 1 0,0 0 16,22 0-16,-22 0 0,21 0 0,0-1 16,-21 1-16,0 0 0,0 0 15,0 0-15,0 0 16,21-1-16,-21 1 0,21 21 0,-21-21 15,0 0-15,21 21 0,-21-21 16,22 0-16,-22-1 0,21 1 16,0 0-16,-21 0 15,21 0-15,0 21 16,-21-21-16,21-1 16,-21 1-1,0 0-15,0 0 16,22 0-16,-22 0 15,0-1-15,0 1 0,0 0 16,0 0-16,21 21 16,-21-21-16,0 0 15,0-1 1,0 1-16,0 0 16,21 21-1,-21-21-15,0 0 16,0 0-16,0-1 15,21 1-15,-21 0 16,0 0-16,0 0 16,0 0-1,21 21 17</inkml:trace>
  <inkml:trace contextRef="#ctx0" brushRef="#br1" timeOffset="162876.42">21251 7451 0,'-21'0'63,"0"0"-48,21-21 17,0-1-17,0 1-15,0 0 16,0 0-16,0 0 16,0 0-16,21 21 0,0-22 0,-21 1 15,21 0-15,1 0 0,-1 21 0,0-21 16,21 21-16,-21 0 15,1-21-15,-1 21 0,0 0 0,0 0 16,0 0-16,0 0 0,1 0 0,-22 21 16,0 0-1,0 0-15,0 0 0,0 0 0,0 1 16,0-1-16,0 0 0,0 0 0,-22 0 16,1 0-16,0 22 0,0-22 0,0 0 15,0 21-15,-1-20 0,1-1 16,-21 0-16,21 21 0,0-21 0,-1 1 15,1-1-15,-21-21 0,42 21 0,-21 0 16,0 0-16,-1-21 0,1 21 0,0 1 31,0-22-31,21 21 0,-21-21 32,21-21-1,21-1-16,0 22-15,0-21 0,0 21 0,1-21 16,-1 21-16,-21-21 0,21 21 16,0 0-1,0 0-15,0 0 0,1 0 16,-22 21-16,21-21 0,0 21 16,-21 0-16,21-21 15,0 0-15,0 22 0,1-22 16,-1 0-16,0 0 0,0 0 15,0 0-15,0 0 16,1 0-16,-1 0 16,0-22-1,-21 1 1,21 21-16,-21-21 16,21 0-16,0 21 15,1-21-15</inkml:trace>
  <inkml:trace contextRef="#ctx0" brushRef="#br1" timeOffset="163237.32">22310 7218 0,'0'-21'0,"0"42"0,0-63 15,0 63 17,0 0-32,0 0 0,0 0 15,-22 22-15,22-22 0,0 21 16,-21-21-16,21 22 0,0-22 0,0 21 16,0-21-16,-21 22 0,0-22 0,21 0 15,-21 0-15,21 21 0,-21-20 0,21-1 16,0 0-16,0 0 15,-22-21-15,22 21 0,-21-21 0,21 21 16,0-42 31,0 0-31,0 0-16</inkml:trace>
  <inkml:trace contextRef="#ctx0" brushRef="#br1" timeOffset="163477.6">22077 7599 0,'0'-21'31,"21"21"-15,0 0-16,0 0 0,0 0 15,1 0-15,-1 0 0,0 0 16,0 0-16,0 0 0,0 0 15,1 0-15,-22-21 0,21 21 16,0 0-16,-21-22 31,21 22-15</inkml:trace>
  <inkml:trace contextRef="#ctx0" brushRef="#br1" timeOffset="164280.13">23072 7514 0,'0'-21'15,"0"0"1,0 0-16,21 21 0,-21-21 15,21 21-15,-21-22 0,0 1 0,21 21 16,0-21-16,-21 0 0,21 0 0,-21 0 16,0-1-16,0 1 0,22 0 15,-22 0-15,21 0 0,-21 0 16,0-1-16,0 44 62,0-1-62,0 21 16,0-21-16,0 0 0,-21 1 0,21 20 16,0-21-16,-22 0 0,22 22 0,0-22 15,0 0-15,0 21 0,-21-21 0,21 1 16,0-1-16,-21 0 0,21 0 16,0 0-16,0 0 0,0 1 15,0-1-15,0 0 16,0 0-16,-21-21 0,21 21 15,-21-21 1,21 21-16,-21-21 31,-1 0-31,1 0 16,0 0-16,0 0 16,0 0-16,0 0 0,-1 0 15,1 0-15,0 0 0,0 0 0,0 0 16,0 0-16,-1 0 15,1 0-15,21 22 32,21-22-17,1 0 1,-1 0-16,0 0 0,0 0 0,0 0 16,0 0-16,1 0 0,-1 0 15,0 0-15,0 0 0,0 0 0,0 0 16,1 0-16,-1 0 15,0-22 95,0 1-110</inkml:trace>
  <inkml:trace contextRef="#ctx0" brushRef="#br1" timeOffset="164793.35">23770 7345 0,'-21'0'0,"42"0"63,0 0-63,0 0 15,1 0 1,-1 0-1,0 0-15,0 0 16,0 0 0,0 0-1,-42 0 63</inkml:trace>
  <inkml:trace contextRef="#ctx0" brushRef="#br1" timeOffset="165072.19">23685 7535 0,'0'0'0,"22"0"47,-1 0-47,0 0 0,0 0 16,0 0-16,0 0 16,1 0-16,-1 0 15,0 0-15,0 0 16</inkml:trace>
  <inkml:trace contextRef="#ctx0" brushRef="#br1" timeOffset="165683.84">23093 7768 0,'-21'0'16,"21"21"-16,-22-21 15,1 0 1,21 22-16,-21-22 0,0 0 31,42 0 0,0 0-15,0 0-16,1 0 16,-1 0-16,0 0 0,0 0 15,0 0-15,0 0 0,1 0 0,-1 0 16,0 0-16,0 0 16,0 0-16,0 0 15,1 0 32</inkml:trace>
  <inkml:trace contextRef="#ctx0" brushRef="#br1" timeOffset="168532.6">24511 7239 0,'0'21'282,"0"0"-267,-21-21 1,21-21 671,0 0-671,21 21-16,0-21 0,0 21 16,-21-21-16,21 21 0,1 0 0,-1-21 15,0 21-15,0 0 16,0 0-16,0 0 0,1 0 0,-1 0 15,0 0-15,0 0 16,0 0-16,0 21 16,-21 0-16,0 0 15,0 0-15,0 0 0,0 1 16,0-1-16,0 0 16,-21 0-16,0 0 0,0 0 15,0 1-15,0-22 0,21 21 0,-22 0 16,1-21-16,0 21 0,0-21 15,0 21-15,0-21 0,-1 21 16,1-21-16,0 0 0,0 22 0,0-22 16,0 21-16,-1 0 15,1-21-15,0 0 32,42 0 14,0 0-46,1 0 0,-22-21 16,21 21-16,0 0 0,0 0 0,0-21 16,0 21-16,1 0 15,-1 0-15,0 0 0,0 0 16,0 0-16,0 0 0,1 0 16,-1 0-1,0 21-15,-21 0 16,21-21-1,-21 21-15,0 0 16,0 0 0,0 1-1,0-1 1,0 0-16,0 0 16,-21-21-1,0 0-15,0 0 0,-1 21 0,1-21 16,0 0-16,0 0 15,0 0-15,0 21 0,-1-21 16,1 0-16,0 0 0,0 0 16,0 0-16,0 0 0,-1 0 15,1 0 1,0-21-16,0 21 16,0 0-1,0 0-15,-1-21 156</inkml:trace>
  <inkml:trace contextRef="#ctx0" brushRef="#br1" timeOffset="170030.79">8382 14584 0,'0'-21'16,"0"0"-16,0-1 15,0 44 32,0-1-31,0 0-16,-21 0 0,21 0 0,-21 0 16,21 1-16,-22-1 0,22 0 0,0 0 15,-21 21-15,21-20 0,-21-1 16,21 0-16,-21 0 0,21 0 15,0 0-15,0 1 0,0-1 0,0 0 16,0 0-16,0 0 16,21-21 15,0 0-15,0 0-16,-21-21 15,22 21-15,-22-21 16,0 0-16,21 0 0</inkml:trace>
  <inkml:trace contextRef="#ctx0" brushRef="#br1" timeOffset="170385.59">8445 14224 0,'0'0'16,"-21"-21"0,0 21-16,21 21 140,0 0-124,0 0 0,0 1-16,0-1 15</inkml:trace>
  <inkml:trace contextRef="#ctx0" brushRef="#br1" timeOffset="170752.27">9059 14520 0,'21'0'31,"1"0"-15,-1 0-1,0 0-15,0 0 16,0 0-16,0 0 0,1 0 16,-1 0-16,0 0 0,0 0 15,0 0-15,0 0 16,1 0-16,-44 0 78,1 0-62,0 0-16,21 22 15,-21-22-15</inkml:trace>
  <inkml:trace contextRef="#ctx0" brushRef="#br1" timeOffset="170997.44">8996 14732 0,'21'0'47,"0"0"-47,0 0 15,0 0-15,1 0 0,-1 0 16,0 0 0,0 0-1,0 0 1,0 0-16,1 0 16,-1-21-16</inkml:trace>
  <inkml:trace contextRef="#ctx0" brushRef="#br1" timeOffset="171781">9906 14330 0,'0'0'0,"0"-42"16,0 20-16,0 1 16,21 0-1,0 21 1,0 0-16,1 0 0,-1 0 16,0 0-16,0 0 15,0 0-15,0 21 16,1-21-16,-22 21 0,21 1 15,-21-1-15,21-21 0,-21 21 16,21 0-16,-21 0 0,0 0 16,0 1-16,0-1 0,0 0 0,-21 0 15,-21 0-15,20 0 16,1 1-16,0-1 0,0 0 0,-21-21 16,20 21-16,1 0 0,-21 0 15,21-21-15,0 22 0,-1-22 16,22 21-1,-21-21-15,42 0 32,1 0-32,-1 0 15,0 0-15,0 0 16,0-21-16,0 21 0,1 0 0,-1 0 16,0 0-16,0 0 0,0 0 0,0 0 15,1 0-15,-1 0 16,0 0-16,0 0 0,0 0 0,0 21 15,1-21 1,-22 21-16,0 0 0,0 0 16,0 0-1,0 1-15,0-1 16,-22 0-16,1 0 16,0-21-16,0 21 0,0-21 0,0 0 15,-1 21-15,1-21 0,0 0 16,0 22-16,0-22 0,0 0 0,-1 0 15,1 0-15,0 0 0,0 0 0,0 0 16,0 0 0,-1 0-16,1 0 15,0 0 1,21-22 31</inkml:trace>
  <inkml:trace contextRef="#ctx0" brushRef="#br1" timeOffset="172940.06">12763 15473 0,'0'-21'15,"0"0"32,0-1-31,22 22-16,-22-21 15,21 21-15,0-21 0,0 21 16,0 0-16,0 0 0,1-21 16,-1 21-16,0 0 0,21 0 0,-21 0 15,1 0-15,20 0 0,-21 0 0,21 0 16,-20 0-16,-1 0 0,0 21 16,0-21-16,-21 21 0,0 0 0,0 1 15,0-1-15,0 0 0,-21 0 0,0 0 16,0 0-16,-22 1 0,1 20 15,21-21-15,-22 0 0,1 0 0,21-21 16,-21 22-16,20-1 0,1-21 0,0 0 16,0 21-16,0-21 15,21-21 17,21 21-17,0-21-15,0 21 0,0 0 16,1 0-16,20 0 0,-21 0 0,21 0 15,1 0-15,-22 0 0,21 0 16,1 0-16,-1 0 0,-21 0 0,21 0 16,-20 0-16,-1 21 0,0-21 0,-21 21 15,21 0 1,-21 0-16,0 0 0,0 1 16,-21-1-16,0 0 0,-22 0 15,22 0-15,0 0 16,0 1-16,-21-22 0,-1 21 0,22 0 15,-21 0-15,21-21 0,-22 21 0,1-21 16,21 0-16,0 21 0,-22-21 16,22 0-16,0 0 0,0 0 0,0 0 15,-1 0-15,1 0 16,0 0-16,21-21 62,21 0-46,0 0-16,1 21 0,-22-21 16</inkml:trace>
  <inkml:trace contextRef="#ctx0" brushRef="#br1" timeOffset="173516.82">14033 15431 0,'0'-22'0,"0"44"47,0-1-31,-21 0-16,21 0 15,-21 0-15,0 0 0,0 1 0,0 20 0,-22-21 16,22 0-16,0 0 0,-21 22 16,20-22-16,1 0 0,-21 0 15,21 0-15,0 1 0,-1-1 0,1 0 16,0-21-16,21 21 0,21-42 47,0 21-47,1 0 15,-1 0-15,0 0 16,0 0-16,0 0 0,22 0 0,-22 0 16,0 0-16,0 0 0,0 0 0,22 0 15,-22 21-15,21-21 16,-21 0-16,0 21 0,22-21 0,-22 0 15,0 0-15,0 21 0,0-21 0,1 0 16,-1 0-16,0 0 0,0 0 16,0 0 31,0 0-32,-21-21-15,0 0 0,22 21 16</inkml:trace>
  <inkml:trace contextRef="#ctx0" brushRef="#br1" timeOffset="173848.75">14817 15473 0,'0'0'16,"0"-21"15,21 21-15,0 0 0,0 0-16,0 0 0,22 0 0,-22 0 15,0 0-15,0 0 0,0 0 16,0 0-16,1 0 0</inkml:trace>
  <inkml:trace contextRef="#ctx0" brushRef="#br1" timeOffset="174149.58">14795 15642 0,'0'0'0,"-21"0"0,21 21 15,-21-21-15,0 0 16,21 22-16,21-22 31,0 0-31,0 0 16,1 0-16,-1 0 0,0 0 15,0 0-15,0 0 16,0 0-16,1 0 0,-1 0 16,0 0-1,0 0 1,0 0-16,0 0 31,1 0-31,-22-22 16</inkml:trace>
  <inkml:trace contextRef="#ctx0" brushRef="#br1" timeOffset="174533.37">15706 15304 0,'0'0'0,"21"-22"16,0 22 0,0 0-16,0 0 15,0 0-15,1 0 0,-1 0 16,0 0-16,0 0 0,0 0 15,0 0-15,1 0 0,-1 0 16,0 0 0,-42 0 46,0 0-46,-1 0-16,1 0 0</inkml:trace>
  <inkml:trace contextRef="#ctx0" brushRef="#br1" timeOffset="175120.91">15811 15304 0,'-63'42'16,"42"-42"-16,-22 42 15,22-42-15,21 21 16,-21 1-16,0-22 0,0 21 15,21 0-15,0 0 16,-21-21-16,21 21 0,-22-21 0,22 21 16,-21-21-16,21 22 0,0-1 15,21-21 32,1 0-47,-1 0 16,0 0-16,0 0 15,0 0-15,0 0 0,1 0 16,-1 0-16,0 0 16,0 0-16,0 0 0,0 0 15,1 0-15,-1 0 16,0 0-16,-21 21 16,0 0-16,21-21 15,-21 21-15,21-21 0,-21 21 0,0 1 16,0-1-16,0 0 15,0 0-15,0 0 16,0 0-16,-21 1 16,0-22-16,0 21 0,0-21 15,-1 0-15,1 21 0,0-21 16,0 0-16,0 0 0,0 0 16,-1 0-16,1 0 0,0 0 15,0 0 1,0 0-16,0 0 15,-1 0 1,22-21 47,0 0-63</inkml:trace>
  <inkml:trace contextRef="#ctx0" brushRef="#br1" timeOffset="180053.58">17230 15113 0,'0'-21'16,"0"0"0,0 0-1,0-1 16,21 44 32,-21-1-63,21-21 16,-21 21-16,0 0 0,0 0 15,0 0-15,0 1 0,0-1 0,0 0 16,0 0-16,0 0 0,0 0 15,0 1-15,0-44 63,0 1-63,0 0 16,0 0-16,0 0 0,0 0 0,0-1 15,0 1-15,0 0 0,0 0 0,0 0 16,0 0-16,0-1 0,0 1 15,0 0-15,0 42 47,0 0-47,0 1 0,-21-1 16,21 21-16,0-21 0,0 0 16,0 1-16,0-1 0,0 0 15,0 0-15,0 0 0,0 0 0,0 1 16,0-1-16,0 0 0,0-42 62,0 0-62,0-1 16,0 1-16,0 0 0,0 0 0,0 0 16,0 0-16,0-1 0,0 1 15,0 0-15,0 0 0,21 0 0,-21 42 63,0 0-63,0 0 15,0 0-15,0 1 16,0-1-16,0 0 0,0 0 16,0 0-1,0 0 1,0-42 31,0 0-32,0 0 1,0 0 0,0 42 30,0 0-46,0 0 16,0 0-16,0 1 16,0-1-16,0 0 15,0 0-15,0 0 0,0 0 16,0 1 0,21-22 15,0 0-16,0 0-15,1 0 0,-1 0 16,0-22-16,0 22 0,21-21 0,-20 0 16,20 0-16,0 0 0,1 0 0,-1-1 15,21 1-15,-20-21 0,20 0 16,1 20-16,-1-20 0,1 0 16,20-1-16,1 22 0,0-21 0,-1 21 0,-20 0 15,21-1-15,-22 1 0,-21 0 16,22 21-16,-22-21 0,-21 0 15,22 21-15,-22 0 0,0 0 0,-21-21 16,21 21-16,-21-22 125</inkml:trace>
  <inkml:trace contextRef="#ctx0" brushRef="#br1" timeOffset="180804.39">22098 13970 0,'0'0'15,"0"-21"-15,0 0 0,21 21 0,0-21 16,-21 42 15,0 21-15,0-21-16,0 0 0,0 22 15,0-22-15,-21 21 0,21 1 0,-21-1 16,21 0-16,0 1 0,0 20 16,-21-21-16,21 1 0,-21-1 0,21 0 15,0 1-15,0-1 0,-22-21 16,22 22-16,0-22 0,-21 0 16,21 0-16,0 0 0,0 0 15,0-42 16,0 0-31,0 0 0,21 0 16,-21 0-16,22-22 0</inkml:trace>
  <inkml:trace contextRef="#ctx0" brushRef="#br1" timeOffset="181072.23">22415 13970 0,'22'-21'16,"-107"106"-16,148-149 0,-41 64 31,-22 21-31,0 0 0,0 1 0,-22 20 16,1-21-16,21 0 0,-21 22 0,21-22 15,0 21-15,-21 0 0,21 1 16,-21-22-16,21 21 0,0 1 0,0-22 16,0 21-16,0-21 0,0 0 0,0 22 15,0-22-15,0 0 0,0 0 16,0 0-16,0 1 15,-21-44 17,-1 1-32</inkml:trace>
  <inkml:trace contextRef="#ctx0" brushRef="#br1" timeOffset="181244.14">22098 14457 0,'21'-21'31,"0"21"-15,0 0-16,1-21 0,-1 21 0,0 0 15,21 0-15,-21-22 0,22 22 16,-22 0-16,21-21 0,1 21 16,-22-21-16,0 21 0,21-21 0</inkml:trace>
  <inkml:trace contextRef="#ctx0" brushRef="#br1" timeOffset="181611.01">22775 14309 0,'0'0'0,"0"21"0,21-21 47,1 0-47,-1 0 15,0 0-15,0 0 0,0 0 16,0-21-16,1 21 0,-1-21 0,0-1 15,0 22-15,0-21 0,0 0 16,-21 0-16,0 0 0,0 0 16,0-1-16,-21 22 15,0-21-15,0 21 0,0 0 16,-22 0-16,22 0 0,0 0 0,-21 21 16,21 1-16,-22-1 0,22 0 0,0 0 15,-21 21-15,42-20 0,-22 20 0,22-21 16,0 21-16,0 1 0,0-22 15,0 21-15,0-21 0,22 1 16,-1-1-16,0 0 0,0 0 0,0 0 16,0 0-16,1-21 0,-1 0 15,21 0-15,-21 0 0,0 0 0,1 0 16,-1 0-16,0-21 0,21 21 0,-21-21 16</inkml:trace>
  <inkml:trace contextRef="#ctx0" brushRef="#br1" timeOffset="181887.85">23495 13991 0,'0'-21'0,"0"42"0,0-63 0,0 21 0,0 0 15,0 42 17,0 0-32,-21 0 0,21 0 15,-21 0-15,21 22 0,-22-22 16,22 21-16,0-21 0,-21 22 0,21-1 15,-21 0-15,0 1 0,21-1 0,0 0 16,-21 1-16,21-22 0,-21 21 0,21-21 16,0 1-16,0-1 0,0 0 15,-22 0-15,22 0 0,0-42 32,22 0-17,-1 0-15,0 0 16</inkml:trace>
  <inkml:trace contextRef="#ctx0" brushRef="#br1" timeOffset="182155.82">23685 13928 0,'0'-106'16,"0"233"-16,0-148 0,0-106 0,0 148 31,0 21-31,0-21 16,0 1-16,0 20 0,0 0 0,-21 1 15,21-1-15,-21 0 0,0 1 16,21-1-16,0 0 0,-21 1 16,0-1-16,21-21 0,-22 21 0,22 1 15,-21-22-15,21 0 0,0 0 16,0 0-16,0 1 0,0-1 0,0 0 16,0 0-16,0-42 31,0 0-31,0 0 15</inkml:trace>
  <inkml:trace contextRef="#ctx0" brushRef="#br1" timeOffset="182494.14">23812 14330 0,'-21'0'16,"42"0"-16,-21 21 0,-21-21 0,0 21 0,0 0 15,21 1-15,-21-1 16,21 0-16,-21 0 0,21 0 0,0 0 15,0 1-15,0-1 0,0 0 16,21 0-16,0-21 16,0 0-16,0 0 0,0 0 15,1 0-15,-1-21 0,0 0 16,0 0-16,-21-1 0,21 1 16,-21 0-16,0-21 0,0 21 15,0-1-15,0-20 0,0 21 16,0 0-16,0 0 0,-21-1 0,21 1 15,-21 21-15,0 0 0,0 0 16,-1 0-16,1 0 16,0 21-16,21 1 0,-21-1 15,21 0-15,0 0 0,0 0 16,21-21-16,0 21 16,0-21-16</inkml:trace>
  <inkml:trace contextRef="#ctx0" brushRef="#br1" timeOffset="182932.89">24299 14499 0,'21'-21'16,"-21"0"-16,22 0 0,-22 0 15,21-1-15,0 1 0,-21 0 16,21 0-16,-21 0 15,0 0-15,-21 42 32,21 0-17,0 0-15,0 0 0,-21 22 16,21-22-16,-21 0 0,21 21 0,0-21 16,0 22-16,0-1 0,-22-21 0,22 22 15,-21-1-15,21-21 0,0 21 16,0 1-16,-21-22 0,21 21 0,-21 1 15,21-22-15,0 21 0,0-21 0,0 22 16,-21-22-16,21 21 0,-21-21 0,-1 0 16,22 1-16,0-1 0,-21 0 15,0 0-15,0-21 0,21 21 16,-21-21-16,0 0 0,-1 0 16,1 0-1,21-21-15,-21 21 16,21-21-16,0 0 0,0 0 15,0-1-15,0 1 0,0 0 0,0 0 16,0 0-16,0 0 0,0-22 0</inkml:trace>
  <inkml:trace contextRef="#ctx0" brushRef="#br1" timeOffset="183144.77">24384 14097 0,'0'-21'16,"0"0"15,21 21 32</inkml:trace>
  <inkml:trace contextRef="#ctx0" brushRef="#br1" timeOffset="184473.02">24850 14182 0,'0'0'0,"0"-21"16,0-1-1,-22 1 1,1 21-16,0 0 0,0 0 16,0 21-16,0 1 0,-1-22 0,1 21 15,0 21-15,0-21 0,0 0 16,0 1-16,-1 20 0,1-21 0,0 0 16,21 0-16,-21 1 0,21-1 0,0 0 15,0 0-15,0 0 0,21-21 16,0 21-16,0-21 15,1 0-15,-1 0 0,0 0 0,0 0 16,0-21-16,0 0 0,1 0 0,-1 21 16,0-21-16,0 0 0,0-22 15,0 22-15,1 0 0,-22 0 0,21-22 16,0 22-16,-21 0 0,0 0 0,0 0 16,21 21-16,-21-21 0,0 42 46,0 0-46,0 0 0,-21 0 0,21 0 16,0 1-16,0-1 0,0 21 16,0-21-16,0 0 0,0 1 15,0-1-15,0 0 0,0 0 0,0 0 16,21-21-16,0 0 16,-21 21-16,21-21 0,1 0 0,-1 0 15,0 0-15,0 0 0,0-21 16,0 0-16,1 0 0,-1 0 15,0 0-15,0-1 0,-21 1 16,21-21-16,0 21 0,-21 0 0,22-22 16,-22 22-16,0 0 0,0 0 0,0 0 15,0 42 17,0 0-32,0 0 15,0 0-15,0 0 0,0 1 0,0-1 16,0 0-16,0 0 0,0 0 15,0 0-15,0 1 0,0-1 0,0 0 16,21 0-16,0 0 0,0-21 16,0 0-16,0 0 0,1 0 0,-1 0 15,0 0-15,0 0 16,-21-21-16,21 0 16,-21 0-16,0 0 0,0-1 0,0 1 15,0 0-15,0 0 16,0 0-16,0 0 0,0-1 0,0 1 15,0 0-15,0 0 16,0 0-16,21 21 16,1 0-1,-1 0-15,0 0 0,0-21 0,0 21 16,0 0-16,1 0 0,20 0 0,0 0 16,-21 0-16,22 0 0,-1 0 0,-21 0 15,22 0-15,-22 0 0,0 0 16,0 0-16,0 0 0,0 0 15,-21-22 1,-21 22 15,0 0-31,0 0 16,0 0-16,0 22 0,-1-22 0,1 21 16,0 0-16,0 0 0,0 0 15,0 0-15,-1 22 0,1-22 0,21 0 16,0 0-16,-21 0 0,21 1 0,0-1 15,0 0-15,0 0 0,0 0 16,0 0-16,0 1 16,21-22-16,0 0 15,1 0-15,-22-22 16,21 22-16,-21-21 0,21 0 16,0 21-16,-21-21 0,21 0 0,-21-22 15,21 22-15,1 0 0,-22 0 0,21-21 16,0 20-16,0 1 0,-21 0 0,0 0 15,21 0-15,-21 0 0,0 42 32,0 0-32,-21 0 15,21 21-15,0-20 0,0-1 16,-21 0-16,21 21 0,0-21 0,0 1 16,0-1-16,0 21 0,0-21 0,21-21 15,-21 21-15,21-21 0,0 0 16,1 0-16,-1 0 15,0 0-15,0 0 0,0 0 0,0 0 16,1 0-16,-1-21 0,0 21 16,-21-21-16,21 0 0,-21 0 15,0 0 1</inkml:trace>
  <inkml:trace contextRef="#ctx0" brushRef="#br1" timeOffset="186944.51">13398 8001 0,'0'-21'16,"-21"0"-1,0 21-15,21-21 16,-21 21-16,21-22 0,-21 22 15,0 0-15,-1 0 16,1 0 0,21 22-1,0-1-15,0 0 16,0 0-16,0 0 0,0 0 16,0 1-16,21-1 0,-21 0 0,22 21 15,-22-21-15,0 1 0,0-1 16,21 0-16,0 0 0,-21 0 0,21 22 15,-21-22-15,21 0 0,0 0 0,-21 0 16,22 0-16,-1-21 0,0 22 0,0-1 16,-21 0-16,21 0 0,0-21 0,22 21 15,-22 0-15,0 1 0,0-22 0,0 21 16,22-21-16,-22 21 0,0-21 0,21 21 16,-20-21-16,20 0 15,-21 21-15,21-21 0,1 21 0,-22-21 16,21 0-16,1 0 0,-22 0 0,21 0 15,-21 0-15,22 0 0,-1 0 0,-21 0 16,21 0-16,1-21 0,-22 0 0,21 21 16,-21 0-16,22-21 0,-1 21 0,-21 0 15,22-21-15,-22 21 0,21 0 0,0 0 16,-20-21-16,20 21 0,-21-22 0,21 22 16,-20 0-16,20 0 0,0-21 0,-21 21 15,22 0-15,-22-21 0,21 21 0,-21 0 16,22-21-16,-22 0 0,21 21 15,-21-21-15,22 21 0,-22 0 16,0-22-16,21 22 0,-20-21 0,-1 21 16,0 0-16,21-21 0,-21 0 0,1 21 15,-1-21-15,0 21 0,0-21 0,0 21 16,0-22-16,1 22 0,-1-21 0,0 21 16,0-21-16,0 21 0,0-21 0,22 0 15,-22 21-15,0-21 0,0-1 0,0 22 16,1-21-16,-1 0 0,0 0 0,0 21 15,0-21-15,0 0 0,1 21 16,-1-22-16,0 1 0,0 0 0,0 0 16,0 0-16,1 0 15,-1-1-15,0 1 0,0 0 0,21 0 16,-20 0-16,-1-22 0,0 22 0,0 0 16,0 0-16,22 0 0,-22 0 0,0-1 15,0 1-15,0 0 0,0 0 0,-21 0 16,0 0-16,22-1 0,-22 1 0,21 0 15,-21 0-15,0 0 0,0-22 16,21 22-16,-21-21 0,21 21 0,-21 0 16,21-22-16,-21 22 0,0-21 0,21 21 15,1-1-15,-22 1 0,0 0 0,21 0 16,-21 0-16,21 0 0,0-1 0,-21 1 16,21 0-16,-21 0 0,21 0 15,1 0-15,-22-1 0,21 1 16,0 0-16,0 0 0,0 0 15,0-22-15,-21 22 0,22 0 0,-1 0 16,0 0-16,0 0 0,-21-1 0,0 1 16,21 0-16,-21 0 0,21 21 0,-21-21 15,0 0-15,0-1 0,0 1 16,22 21-16,-22-21 0,21 0 0,0-21 16,-21 20-16,0 1 0,21 0 0,0 0 15,0 0-15,-21 0 0,22-1 0,-1 1 16,0 0-16,-21 0 0,21 21 0,0-21 15,0 0-15,-21-1 0,22 1 16,-1 21-16,-21-21 0,21 0 0,0 0 16,-21 0-16,21-1 0,0 1 15,-21 0-15,22 0 0,-1 0 0,0-22 16,0 22-16,0 0 0,0-21 16,-21 21-16,22-22 0,-1 22 0,-21 0 15,21 0-15,-21 0 0,21-1 0,-21 1 16,0 0-16,0 0 0,0 0 15,21 0-15,-21-1 0,21 22 0,-21-21 16,0 0-16,22 0 0,-1 0 0,-21 0 16,21-1-16,0 22 0,-21-21 15,21 0-15,-21 0 0,21 0 16,-21 0-16,0-1 0,0 1 0,22 0 16,-22 0-16,0 0 0,0 0 0,0-1 15,0 1-15,0 0 0,0 0 16,0 0-16,0 0 0,0-1 15,0 1-15,21 21 0,-21-21 0,0 0 16,0 0-16,0 0 16,0-1-16,21 22 0,-21-21 15,21 0-15,-21 0 0,21 0 0,-21 0 16,0-1-16,21 22 16,-21-21-16,22 0 0,-22 0 15,0 0-15,21 21 0,-21-21 16,0 42 15,0 0-15,-21 0-16</inkml:trace>
  <inkml:trace contextRef="#ctx0" brushRef="#br1" timeOffset="188977.69">21251 8297 0,'-21'0'16,"0"0"0,21-21 30,0 0-14,21 21-32,0 0 0,0-21 15,1 21-15,-1 0 0,0 0 16,0 0-16,0 0 0,0 0 16,1 0-16,-1 0 0,0 0 15,0 0-15,0 0 0,0 0 0,-21 21 16,0 0-1,0 0-15,0 1 0,0-1 16,-21 0-16,0 0 0,0-21 16,0 21-16,0 0 0,-1 1 0,1-22 15,0 21-15,0-21 0,0 21 16,0-21-16,-1 0 0,1 21 16,0-21-16,0 0 15,21-21 16,21 21-15,0-21-16,0 21 0,1 0 16,-1 0-16,0 0 0,0 0 15,0 0-15,0 0 0,1 0 16,-1 0-16,0 0 0,0 0 0,0 0 16,0 0-16,1 0 0,-22 21 15,21-21-15,-21 21 0,21-21 16,-21 21-16,21-21 0,-21 21 15,0 1-15,0-1 16,0 0-16,-21 0 16,0-21-16,0 21 0,-1-21 15,1 21-15,0 1 0,0-1 16,0-21-16,-22 21 0,22-21 0,0 21 16,0-21-16,-21 0 0,20 0 15,1 21-15,-21-21 0,21 0 0,-22 0 16,22 0-16,0 0 0,0 0 0,0-21 15,0 21-15,21-21 0,-22 0 16,1 21-16,21-21 16,-21 21-1,21-22 17,21 22 61,-21 22-77,21-22 0,1 0 109</inkml:trace>
  <inkml:trace contextRef="#ctx0" brushRef="#br1" timeOffset="189864.5">22204 8340 0,'0'-21'0,"0"-1"16,21 1 0,-21 42 46,0 1-62,0-1 16,0 0-16,0 0 15,0 0-15,-21 0 0,21 1 0,0-1 16,0 0-16,0 0 0,-21 0 16,21 0-16,0 1 0,-22-1 0,22 0 15,0 0-15,0 0 0,0 0 0,-21 1 16,21-1-16,-21-21 15,21 21-15,-21-21 0,21 21 16,0-42 31,0 0-31</inkml:trace>
  <inkml:trace contextRef="#ctx0" brushRef="#br1" timeOffset="190132.35">21992 8530 0,'21'0'31,"0"-21"-15,1 21-16,-1 0 0,0 0 15,0 0-15,0 0 0,0 0 0,1 0 0,20 0 16,-21 0-16,0 0 0,0 0 0,1 0 16,-1 0-1,-21-21 17,0 0-17,21 21-15,0 0 0</inkml:trace>
  <inkml:trace contextRef="#ctx0" brushRef="#br1" timeOffset="190856.1">22966 8403 0,'21'0'0,"0"-21"16,0 21 0,-21-21-16,21 0 0,-21 0 15,22 21-15,-22-22 0,21 1 0,-21 0 16,0 0-16,0 0 0,21 0 16,-21-1-16,0 1 15,0 42 32,0 1-47,0-1 16,-21 0-16,21 0 15,0 0-15,0 0 0,0 1 0,0-1 16,0 0-16,0 0 0,0 0 0,0 0 16,0 1-16,0-1 0,0 0 0,0 0 15,0 0-15,0 0 0,0 1 16,0-1-16,0 0 15,-21 0-15,-1 0 16,1-21 0,0 0-1,0 21-15,0-21 16,0 0-16,-1 0 0,1 0 16,0 0-16,0 0 0,0 0 0,0 0 15,-1 0-15,1 0 0,0 0 16,42 0 31,0 22-47,1-22 15,-1 0-15,0 0 0,0 0 16,0 0-16,0 0 0,1 0 0,-1 0 16,0 0-16,0 0 0,0 0 0,0 0 15,1 0-15,-1 0 16,0 0-16,0 0 15,0 0-15,-21-22 47,0 1-31</inkml:trace>
  <inkml:trace contextRef="#ctx0" brushRef="#br1" timeOffset="191278.17">23791 8403 0,'21'0'47,"1"0"-31,-1 0-16,0 0 0,0 0 16,0 0-16,0 0 15,1 0 1,-22-21-1,21 21-15,0 0 16,-42 0 78</inkml:trace>
  <inkml:trace contextRef="#ctx0" brushRef="#br1" timeOffset="191576">23685 8551 0,'0'22'16,"22"-22"15,-1 0-31,0 0 0,0 0 16,0 0-16,0 0 15,1 0-15,-1 0 16,0 0-16,0 0 16,0 0-1,0 0 1</inkml:trace>
  <inkml:trace contextRef="#ctx0" brushRef="#br1" timeOffset="195780.61">24596 8297 0,'0'-21'31,"0"0"0,0 0-15,0 0 0,0 0 15,0 42 16,0 0-32,0 0-15,-22 0 0,1 0 16,0 1-16,21-1 0,-21 21 16,0-21-16,21 22 0,-21-1 0,-1-21 15,1 21-15,21-20 0,-21-1 0,0 21 16,21-21-16,-21 0 0,21 22 0,0-22 15,-21 0-15,21 0 0,-22 0 16,22 1 0,0-44 15,0 1-31,0 0 16,22 0-16,-1 0 0,0 0 15,-21-1-15,21 1 16,0 21-16,-21-21 0,21 21 0,1 0 15,-1-21-15,0 0 0,0 21 16,0 0-16,0 0 0,1 0 16,-1 0-16,0 0 0,0 0 0,0 0 15,0 0-15,1 0 16,-1 0-16,0 0 0,0-21 16,0 21-16,-21-22 0,21 1 15,1 0-15,-22 0 16,0 0-16,21 21 15,-21-21-15,21-1 0,-21 1 0,0 0 16,0 0-16,21 21 16,-21 21-1,-21 0 1,21 0-16,-21 1 0,0-1 16,-1 21-16,22-21 0,-21 0 0,0 1 15,0 20-15,21-21 0,0 0 0,-21 0 16,21 1-16,-21-1 0,21 0 0,0 0 15,0 0-15,0 0 0,0 1 16,-22-22-16,22 21 16,0 0-1,-21-21 48,0 0-63</inkml:trace>
  <inkml:trace contextRef="#ctx0" brushRef="#br1" timeOffset="197196.68">8340 15790 0,'0'0'0,"21"-21"0,-21 0 15,0 0-15,0 0 16,0 42 31,-21 0-32,-1-21-15,22 21 0,-21 0 16,21 1-16,0 20 0,-21-21 0,21 21 16,-21-20-16,21-1 0,0 21 15,0 0-15,-21-20 0,21-1 0,0 21 16,0-21-16,0 0 0,0 1 0,0-1 16,0 0-16,21-21 15,0 0 1,0 0-16,0 0 0,1-21 15,-1 0 1,-21-1-16,0 1 0,0 0 16,21 0-16,0 0 0</inkml:trace>
  <inkml:trace contextRef="#ctx0" brushRef="#br1" timeOffset="197444.53">8530 15494 0,'-21'0'15,"21"-21"-15,-21 21 16,21 21 78,21-21-94,0 0 0</inkml:trace>
  <inkml:trace contextRef="#ctx0" brushRef="#br1" timeOffset="197756.9">9017 15748 0,'21'0'16,"0"0"-16,0 0 15,1 0-15,-1 0 16,0 0-16,0-21 15,0 21-15,0 0 16,1 0-16,-1 0 16,-42 0 46</inkml:trace>
  <inkml:trace contextRef="#ctx0" brushRef="#br1" timeOffset="197947.79">9017 15854 0,'0'21'15,"-21"0"1,42-63-16,-21 84 31,21-42-31,0 0 16,0 0-16,1 0 15,-1 0-15,0 0 0,0 0 16,0 0-16,-21-21 0,21 21 0,1-21 16,-1 0-16</inkml:trace>
  <inkml:trace contextRef="#ctx0" brushRef="#br1" timeOffset="198697.9">9927 15494 0,'0'0'0,"0"-42"16,0 21-16,0-1 15,0 44 16,0-1-31,0 0 0,0 0 16,0 0-16,0 0 16,0 1-16,-21-1 0,21 21 0,0-21 15,-21 0-15,0 22 0,-1-22 0,1 0 0,21 0 16,-21 0-16,21 1 16,-21-1-16,21 0 0,0 0 0,0 0 15,-21-21-15,21-21 47,0 0-31,21 21-16,-21-21 0,21 21 15,0 0-15,0 0 16,1 0-16,-1 0 0,0 0 0,0 0 16,0 0-16,0 0 0,1 0 15,-1 0-15,0 0 0,0 0 0,0 0 16,-21-21-16,21 21 15,1-22-15,-1 22 0,0-21 16,0 0-16,-21 0 0,0 0 16,0 0-16,21 21 15,-21-22-15,0 1 0,0 0 0,0 0 16,0 42 31,0 0-47,0 0 15,-21 1-15,21-1 0,-21-21 0,21 21 16,0 0-16,0 0 0,-21 0 16,21 22-16,-21-22 15,21 0-15,0 0 0,0 0 0,0 1 16,0-1 0,0 0-1</inkml:trace>
  <inkml:trace contextRef="#ctx0" brushRef="#br1" timeOffset="199996.87">13208 16531 0,'0'-21'0,"0"0"16,0 0-16,0 0 16,0-1-16,0 1 15,0 0-15,0 0 16,-21 21 46,0 21-46,21 0-16,-22 0 0,1 1 16,21 20-16,-21-21 0,0 21 0,0 1 15,21-22-15,-21 21 0,-1 1 0,1-1 16,21-21-16,-21 21 0,21-20 15,-21-1-15,21 0 0,-21 0 16,21 0-16,0-42 47,0 0-47,0 0 16,21 0-16,0-1 15,0 1-15,0 21 0,1 0 16,-1-21-16,0 21 0,0 0 15,0 0-15,22-21 0,-22 21 16,0 0-16,0 0 0,0 0 16,0 0-16,1-21 0,-1 21 0,0 0 15,0-21-15,-21-1 16,21 1-16,0 0 16,1 0-16,-22 0 15,0 0-15,21-1 16,-21 1-16,0 0 0,-21 42 47,21 0-47,-22-21 15,22 22-15,0 20 0,-21-21 0,21 0 16,-21 0-16,21 22 0,-21-22 16,21 0-16,-21 21 0,0-20 0,21-1 15,0 0-15,0 0 0,-22 0 16,22 0-16,-21-21 0,21 22 15,0-1-15,0-42 63,21-1-47,1 22-16,-22-21 0,21 0 0</inkml:trace>
  <inkml:trace contextRef="#ctx0" brushRef="#br1" timeOffset="200540.57">14414 16425 0,'0'-21'16,"-21"21"15,0 21-31,0-21 0,0 22 16,0-1-16,-1 0 0,1 0 16,-21 0-16,0 0 0,20 1 0,-20-1 15,0 0-15,-1 0 0,1 21 16,21-20-16,-21-1 0,-1-21 0,22 21 15,0 0-15,0-21 0,0 0 16,-1 0-16,1 0 0,42 0 47,1 0-31,-1 0-16,0 0 0,0 0 15,21 0-15,-20 21 0,-1-21 0,21 0 16,-21 21-16,22-21 0,-22 0 15,21 0-15,0 22 0,-20-22 16,20 0-16,-21 0 0,21 0 0,-20 0 16,-1 0-16,0 0 0,0 0 15,0-22 48,0 1-48</inkml:trace>
  <inkml:trace contextRef="#ctx0" brushRef="#br1" timeOffset="200860.38">14901 16468 0,'21'0'47,"1"0"-31,-1 0-16,0 0 15,0 0-15,0 0 0,0 0 16,1 0-16,-1 0 15,0 0-15,0 0 0,-42 0 63,0 0-47</inkml:trace>
  <inkml:trace contextRef="#ctx0" brushRef="#br1" timeOffset="201158.17">14817 16701 0,'0'0'16,"21"0"31,0 0-32,0 0-15,0 0 16,0 21-16,1-21 0,-1 0 0,0 0 16,0 0-16,0 0 15,0 0-15,1 0 0,-1 0 16,0 0-16,0 0 0,0 0 16,0-21-1,1 21-15,-22-22 16,21 22-16,-21-21 15</inkml:trace>
  <inkml:trace contextRef="#ctx0" brushRef="#br1" timeOffset="201524.98">15727 16468 0,'0'-21'16,"0"-1"-16,21 22 16,0 0-16,0-21 15,0 21 1,1 0-16,-1 0 0,0 0 0,0 0 15,21 0-15,-20 0 0,-1 0 0,0 0 16,0 0-16,0 0 0,0 0 16,1-21-16,-44 21 47,1 0-47,0 0 0,21-21 0,-21 21 15,0 0-15,0 0 16,-1 0-16</inkml:trace>
  <inkml:trace contextRef="#ctx0" brushRef="#br1" timeOffset="202101.65">15875 16362 0,'-148'42'31,"63"1"-15,318-128-16,-487 191 15,233-85-15,0 0 0,21 0 16,0 0-1,-22 1-15,22-1 16,0 0 0,22-21 15,-1 0-15,0 0-16,0 0 15,0 0-15,0 0 0,1 0 16,-1 0-16,0 0 0,0 0 0,0 0 15,0 0-15,1 0 0,-1 0 16,0 0-16,0 0 0,0 0 16,0 21-16,1-21 15,-22 21-15,0 0 16,21-21-16,-21 22 0,0-1 16,0 0-16,0 0 15,-21 0 1,-1 0-16,1-21 15,0 22-15,0-22 0,0 0 0,0 21 16,-1-21-16,1 21 0,0-21 16,0 0-16,0 0 0,0 0 0,-1 0 15,1 0-15,0 0 0,0 0 16,0 0-16,0 0 16,21-21 93</inkml:trace>
  <inkml:trace contextRef="#ctx0" brushRef="#br1" timeOffset="204716.27">17230 16171 0,'0'0'0,"0"-42"16,0 21 0,0 0-1,21 21 1,-21 21 15,0 0-31,0 0 16,0 0-16,0 1 0,0 20 15,0-21-15,0 0 0,0 0 16,0 22-16,0-22 0,0 0 0,0 0 16,0 0-16,0 1 0,0-1 15,0 0-15,21-21 32,0 0-32,0 0 15,0 0-15,1 0 0,-1-21 16,0 21-16,21-21 0,-21-1 15,22 22-15,-1-21 0,0 0 0,1 0 0,-1 0 16,22 0-16,-22-22 16,21 22-16,-20 0 0,20 0 0,-20 0 15,-1-1-15,0 1 0,1 0 0,-1 0 16,-21 0-16,21 21 0,-20-21 16,-1-1-16,0 22 0,-21-21 15,21 21-15,0 0 94</inkml:trace>
  <inkml:trace contextRef="#ctx0" brushRef="#br1" timeOffset="205396.35">22056 15515 0,'0'0'0,"21"-21"0,-21 0 16,21 21-16,-21-21 0,21 0 0,-21-1 15,0 1-15,0 0 16,21 21-16,-21 21 31,0 0-31,0 1 16,0-1-16,-21 21 0,21-21 0,0 22 15,0-1-15,-21-21 0,21 21 0,-21 1 16,21-22-16,0 21 0,0-21 16,-21 22-16,21-1 0,-22-21 0,22 0 15,0 1-15,0-1 0,0 0 0,0 0 16,0 0-16,0-42 31,0 0-15,0 0-16</inkml:trace>
  <inkml:trace contextRef="#ctx0" brushRef="#br1" timeOffset="205668.2">22394 15388 0,'0'-63'31,"-42"190"-31,84-191 0,-21 1 0,-21 84 16,0 0-1,0 0-15,0 0 0,0 1 16,0 20-16,0-21 0,0 21 0,-21-20 16,21 20-16,-21-21 0,21 21 15,-21-20-15,21-1 0,0 21 0,-21-21 16,0 0-16,21 1 0,0-1 0,-22 21 16,1-21-16,21 0 15,-21 1-15,0-22 31,21-22-31</inkml:trace>
  <inkml:trace contextRef="#ctx0" brushRef="#br1" timeOffset="205848.1">21971 15769 0,'21'0'0,"-42"0"0,63 0 16,-21 0-16,1 0 0,-1 0 15,0 0-15,0 0 0,21 0 16,-20-21-16,20 21 0,0 0 0,1 0 16,-1 0-16,0-21 0,-21 21 0,22 0 15,-22-21-15,0 21 0,0 0 16,0-21-16</inkml:trace>
  <inkml:trace contextRef="#ctx0" brushRef="#br1" timeOffset="206232.39">22712 15663 0,'21'22'31,"-42"-44"-31,63 44 0,-21-22 16,0 0-16,1 0 0,-1 0 16,0 0-16,0 0 0,21 0 0,-20-22 15,-1 22-15,0-21 0,0 21 16,0-21-16,0 0 0,-21 0 15,0 0-15,-42 21 32,42-22-32,-42 22 0,21 0 0,-1 0 15,1 0-15,0 0 0,0 22 0,0-22 16,0 21-16,-1 0 0,1 0 16,0 0-16,0 0 0,21 1 0,0-1 15,-21 0-15,21 21 0,0-21 0,0 1 16,0-1-16,0 0 0,0 0 15,21 0-15,0 0 0,0-21 16,0 22-16,1-22 0,-1 0 16,0 0-1,0 0-15,0-22 0,0 1 16,-21 0-16,22 0 16</inkml:trace>
  <inkml:trace contextRef="#ctx0" brushRef="#br1" timeOffset="206548.2">23389 15304 0,'21'-22'15,"-42"44"-15,42-65 0,-21 22 16,0 0-16,0 42 16,0 0-1,0 0-15,0 1 0,0 20 16,0-21-16,-21 21 0,21-20 0,0 20 15,0 0-15,-21-21 0,21 22 0,-21-1 16,21-21-16,-21 22 0,21-22 16,-22 0-16,22 0 0,0 21 0,0-20 15,-21-1-15,21 0 0,-21 0 16,21 0-16,0 0 16,0-42 30,0 0-46,0 0 0,21 0 16</inkml:trace>
  <inkml:trace contextRef="#ctx0" brushRef="#br1" timeOffset="206844.04">23791 15219 0,'0'0'0,"21"-21"0,-21 0 15,0 42 17,0 0-32,-21 21 15,21-21-15,-21 1 16,0 20-16,21 0 0,-21-21 0,0 22 16,-1-1-16,22-21 0,-21 22 0,0-22 15,0 21-15,21-21 0,-21 22 16,21-22-16,-21 0 0,21 0 0,-22 0 15,22 0-15,0 1 0,0-1 16,0 0-16,22-21 31,-1-21-31,0 21 16</inkml:trace>
  <inkml:trace contextRef="#ctx0" brushRef="#br1" timeOffset="207215.82">23961 15600 0,'0'0'16,"-22"21"-1,1-21-15,21 21 0,-21 0 0,0 1 16,0-1-16,21 0 16,0 0-16,0 0 0,0 0 15,0 1-15,0-1 0,0 0 16,21-21-1,0 0-15,0 0 0,0 0 0,1 0 16,-1 0-16,0 0 16,0-21-16,0 0 0,0-1 15,-21 1-15,22 0 0,-22 0 16,0 0-16,0-22 0,0 22 0,0 0 16,0-21-16,0 21 0,0-1 15,0 1-15,-22 21 16,1 0-16,0 0 31,21 21-31,0 1 16,21-22-1,0 0-15,1 0 0</inkml:trace>
  <inkml:trace contextRef="#ctx0" brushRef="#br1" timeOffset="207664.57">24553 15642 0,'0'0'0,"21"0"0,1-21 15,-1 21 1,0-21-16,0 0 16,0 21-16,-21-21 15,21 21 1,-21 21 15,0 0-15,-21-21-16,21 21 0,-21 0 0,21 0 15,0 1-15,0 20 0,0-21 0,-21 0 16,21 0-16,-21 22 0,21-22 16,0 21-16,0-21 0,0 22 0,-21-22 15,21 21-15,-22-21 0,22 1 0,0-1 16,-21 0-16,21 0 0,-21 0 15,0 0-15,21 1 0,-21-1 0,0-21 16,21 21-16,-22-21 0,1 21 16,0-21-16,0 0 15,0 0 1,0-21 0,21 0-16,0 0 15,0-1-15,0 1 16,0 0-16,0 0 0,0 0 15,21-22-15,0 22 0</inkml:trace>
  <inkml:trace contextRef="#ctx0" brushRef="#br1" timeOffset="207867.97">24765 15304 0,'0'0'0,"0"-43"15,-21 43-15,21-21 0,0 42 47,21 0-31,-21 1 0,21-22-16,0 21 0</inkml:trace>
  <inkml:trace contextRef="#ctx0" brushRef="#br1" timeOffset="209176.22">25209 15409 0,'0'-21'15,"-21"21"1,0 0-1,0 0-15,0 0 16,21 21-16,-21 1 16,-1-22-16,22 21 0,0 0 0,-21-21 15,21 21-15,-21 0 0,21 0 16,0 1-16,0-1 0,0 0 16,0 0-16,0 0 0,0 0 15,0 1-15,21-22 31,0 0-31,1 0 0,-1 0 16,0-22-16,0 22 0,-21-21 16,21 0-16,0 0 0,-21 0 15,0 0-15,22-1 0,-22 1 0,21 0 16,-21 0-16,0 0 0,0 0 16,0-1-1,0 44 16,0-1-31,0 0 16,0 0-16,0 0 0,0 0 0,0 1 16,0-1-16,0 0 0,0 0 15,0 0-15,0 0 0,0 1 16,21-22 0,0 0-16,0 0 0,0 0 15,1 0 1,-1 0-16,-21-22 0,21 22 15,-21-21-15,21 0 0,0 0 0,-21 0 16,21 0-16,1-22 0,-1 22 0,-21 0 16,0 0-16,21 0 0,-21-1 15,21 22-15,-21-21 0,0 42 32,0 1-32,-21-1 15,21 0-15,-21 0 0,21 0 16,0 0-16,0 1 0,0-1 0,0 0 15,0 0-15,0 0 16,0 0-16,21-21 0,0 22 0,0-22 16,0 0-16,1 0 15,-1 0-15,0 0 0,0 0 16,0 0-16,0-22 16,-21 1-16,0 0 0,0 0 15,0 0-15,0 0 0,0-1 0,0 1 16,0 0-16,0 0 0,0 0 15,0 0-15,0-1 0,22 1 16,-1 21-16,0 0 16,0 0-16,0 0 15,0 0-15,1 0 0,20-21 0,-21 21 16,0 0-16,22 0 0,-22 0 0,0 0 16,0 0-16,0 0 15,0 0-15,1 0 0,-1 0 0,-21-21 16,-21 21 31,-1 0-47,1 0 15,0 0-15,0 21 16,0 0-16,21 0 0,-21 1 0,-1-1 16,1 0-16,0 0 0,21 0 15,-21 0-15,21 1 0,-21-22 16,21 21-16,0 0 0,0 0 0,0 0 15,0 0-15,21-21 16,0 0 0,0 0-16,0 0 0,1 0 15,-1-21-15,0 21 0,-21-21 16,21 0-16,0 0 0,-21 0 0,21-1 16,1-20-16,-22 21 0,0-21 15,21 20-15,0 1 0,-21 0 0,0 0 16,0 0-16,0 42 31,0 0-31,0 0 0,0 0 16,-21 1-16,21-1 0,0 0 0,0 21 15,0-21-15,0 1 0,0-1 16,21 0-16,0 0 0,0-21 16,0 21-16,1-21 0,-1 0 0,21 0 15,-21 0-15,0 0 0,1 0 16,-1 0-16,0 0 0,-21-21 15,21 21-15,0-21 0,-21-21 0,21 20 16,-21-20-16</inkml:trace>
  <inkml:trace contextRef="#ctx0" brushRef="#br1" timeOffset="211089.93">13674 8043 0,'0'-21'15,"0"42"-15,0-63 16,-22 42-16,22 21 16,-21-21-16,21 21 15,0 1-15,0-1 0,0 0 16,0 0-16,21 0 0,1 0 0,-22 1 15,21 20-15,0-21 0,-21 0 0,21 0 16,0 1-16,0-1 0,1 21 16,20-21-16,-21 0 0,0 1 0,22-1 15,-22 0-15,21 0 0,0 0 16,1-21-16,-1 21 0,0 1 0,1-22 16,20 21-16,-20 0 0,-1-21 0,0 21 15,22-21-15,-22 21 0,0-21 0,-20 21 16,20-21-16,0 22 0,1-22 15,-22 0-15,21 0 0,0 21 0,-20-21 16,20 0-16,0 0 0,-21 0 0,22 0 16,-1 0-16,0 0 0,1 0 0,-1-21 15,0 21-15,1-22 0,-1 1 0,22 21 16,-22-21-16,21 21 0,-20-21 0,63 0 16,-64 0-16,0-1 15,1 22-15,-1-21 0,0 21 16,1-21-16,-1 0 0,-21 0 0,21 21 15,1-21-15,-22-1 0,21 1 0,1 0 16,-1 0-16,0 0 0,1-22 0,-1 22 16,0 0-16,1-21 0,20 21 15,-21-22-15,1 22 0,20 0 0,-20-21 16,-1 20-16,-21 1 0,21 0 0,-20 0 16,-1 0-16,0 0 0,0-1 15,0 1-15,0 21 0,-21-21 0,22 0 16,-1 0-16,-21 0 0,21-1 0,0 1 15,0 0-15,0-21 0,1 21 0,20-1 16,-21-20-16,0 21 0,22-21 16,-1 20-16,-21-20 0,21 0 0,-20 21 15,20-1-15,-21-20 0,0 21 0,-21 0 16,21 0-16,-21-22 0,22 22 16,-22 0-16,0 0 0,0-22 0,21 22 15,0 0-15,-21-21 0,21 21 0,0-1 16,0-20-16,-21 21 0,22-21 0,-1-1 15,0 1-15,21 21 0,-21-22 16,1 1-16,-1 0 0,0 21 0,0-22 16,0 22-16,0-21 0,-21 21 0,22-1 15,-22-20-15,0 21 0,0 0 16,0-22-16,21 22 0,-21 0 16,0 0-16,21 0 0,-21 0 0,21-1 15,-21-20-15,0 21 0,21 0 0,0 0 16,-21-1-16,22-20 0,-1 21 0,-21 0 15,21 0-15,0-22 0,-21 22 16,0 0-16,21 0 0,-21 0 0,21-1 16,-21 1-16,22 0 0,-22 0 0,0 0 15,0 0-15,0-1 0,0-20 16,21 21-16,-21 0 0,0-22 0,0 22 16,21-21-16,-21 21 0,21-22 0,0 22 15,-21-21-15,0 0 0,21-1 16,1 22-16,-1-21 0,0-1 15,-21 1-15,21 21 0,0-21 0,0 20 16,-21-20-16,0 21 0,22 0 16,-22 0-16,21-1 0,-21 1 15,21 0-15,-21 0 16,21 0 0,0 21-16,-21-21 15,21 21 1,-21-22-1,0 44 32,0-1-47</inkml:trace>
  <inkml:trace contextRef="#ctx0" brushRef="#br1" timeOffset="212585.63">21505 9229 0,'21'-21'16,"-21"-1"-1,0 1 1,0 42 15,0 1-31,0-1 16,0 0-16,0 21 0,0-21 15,-21 1-15,0-1 0,21 21 0,0-21 16,-21 22-16,21-22 16,-21 0-16,21 21 0,-21-21 0,21 1 15,0 20-15,0-21 0,0 0 0,0 0 16,0 1-16,0-1 16,0-42 15,0-1-16,0 1-15,0 0 0,0 0 16,0 0-16,0 0 0,0-22 16,21 22-16,0-21 0,-21 21 0,21-22 15,-21 22-15,0-21 0,0 21 0,21-22 16,-21 22-16,0 0 0,0-21 16,0 20-16,0 1 0,0 0 0,-21 21 31,0 0-31,0 21 0,0-21 15,-1 21-15,1 22 0,0-22 0,0 0 16,0 0-16,-22 22 0,22-22 16,0 0-16,-21 21 0,21-21 0,-1 1 15,-20-1-15,21 0 0,0 0 0,0 0 16,-1 0-16,1 1 16,21-44 15,21 22-16,-21-21-15,22 0 0,-1 21 0,0 0 16,0 0-16,0 0 0,0-21 0,1 21 16,-1 0-16,21 0 0,-21 0 15,22 0-15,-22 0 0,21 0 0,0 0 16,-20 0-16,20 0 0,-21 0 0,21 0 16,-20 0-16,-1 0 15,0 0 1,-21-21 15,21 21-15,0-21-1</inkml:trace>
  <inkml:trace contextRef="#ctx0" brushRef="#br1" timeOffset="212917.44">22373 9186 0,'0'0'0,"0"-21"0,0 0 0,0 0 16,0 0-16,21 0 16,-21 42 15,0 0-31,0 0 0,0 0 15,0 0-15,0 1 0,0-1 0,-21 0 16,21 21-16,-21-21 0,21 1 16,0 20-16,0-21 0,-21 0 0,0 22 15,21-22-15,-22 0 0,22 0 0,0 0 16,0 0-16,0 1 0,-21-1 0,21 0 16,0 0-16,-21-21 31,21-21-16</inkml:trace>
  <inkml:trace contextRef="#ctx0" brushRef="#br1" timeOffset="213128.32">22098 9440 0,'0'0'0,"-21"-21"15,42 21 16,0 0-31,21 0 16,-20 0-16,-1-21 0,21 21 0,-21 0 16,22 0-16,-22 0 0,21 0 0,-21 0 15,22 0-15,-22 0 0,0 0 0,0 0 16,0-21-16,0 21 16,-21-21-16,22 21 15</inkml:trace>
  <inkml:trace contextRef="#ctx0" brushRef="#br1" timeOffset="213564.07">23199 9313 0,'0'-21'16,"0"0"-1,0 0-15,0 0 0,21 21 16,0-21-16,0-1 0,-21 1 16,21 0-16,0 0 0,-21 0 15,0 0-15,22-1 0,-22 1 0,0 0 16,0 42 15,-22 0-15,22 1-16,-21-1 0,21 0 0,0 21 15,0-21-15,-21 1 0,21 20 16,-21-21-16,21 0 0,-21 22 0,21-22 16,0 0-16,0 21 0,-21-21 0,21 1 15,-22-1-15,22 0 0,0 0 0,0 21 16,-21-42-16,21 22 0,0-1 16,0 0-16,-21-21 0,21 21 0,0 0 15,0-42 32,21 0-47,-21 0 16,21 0-16</inkml:trace>
  <inkml:trace contextRef="#ctx0" brushRef="#br1" timeOffset="213847.91">23834 9271 0,'21'0'47,"0"0"-47,0-21 0,0 21 15,0 0-15,1 0 0,-1 0 0,0 0 16,0 0-16,0 0 0,0 0 15,1 0 1,-44 0 31,1 0-47</inkml:trace>
  <inkml:trace contextRef="#ctx0" brushRef="#br1" timeOffset="214028.8">23834 9398 0,'0'21'16,"0"-42"0,21 42-1,0-21 1,0 0-16,0 0 0,0 0 16,1 0-16,-1 0 0,0 0 15,0 0-15,0-21 16,0 21-16,22 0 0</inkml:trace>
  <inkml:trace contextRef="#ctx0" brushRef="#br1" timeOffset="214348.74">24786 9186 0,'0'-21'0,"21"21"31,0 0-31,1 0 0,-1 0 16,0 0-16,0 0 0,0 0 16,0 0-16,1 0 0,-1 0 0,0 0 15,0 0-15,0 0 0,0 0 16,-21-21-1,22 21-15,-44 0 32,1 0-17,21-21-15,-21 21 0,0 0 16,0 0-16</inkml:trace>
  <inkml:trace contextRef="#ctx0" brushRef="#br1" timeOffset="-214692.22">24850 9123 0,'-170'127'31,"107"-85"-15,296-211-16,-466 359 15,212-190-15,21 22 0,21-22 32,0 0-32,0 0 15,0 0-15,0 0 16,1 0-16,-1 0 0,0 0 0,0 0 15,0 0-15,0 0 16,1 0-16,-1 0 0,0 0 0,-21 21 16,21-21-16,0 0 15,-21 21-15,21 0 0,1 0 16,-22 0-16,0 1 16,0-1-16,0 0 15,0 0-15,-22 0 16,1-21-16,0 21 0,0-21 0,0 0 15,-22 0-15,22 22 0,0-22 0,0 0 16,-21 21-16,20-21 0,1 0 0,0 0 16,0 0-16,0 0 15,0 0 1,-1 0 0</inkml:trace>
  <inkml:trace contextRef="#ctx0" brushRef="#br1" timeOffset="-213568.12">8255 16870 0,'21'-21'0,"-21"0"15,0 42 16,0 0-31,0 0 0,0 0 16,0 0-16,-21 22 0,21-22 16,0 0-16,0 0 0,0 0 0,0 22 15,0-22-15,0 0 0,0 0 0,0 0 16,0 1-16,0-1 16,0 0-1,21-21 16,-21-21-15,21 21-16,-21-21 0</inkml:trace>
  <inkml:trace contextRef="#ctx0" brushRef="#br1" timeOffset="-213384.22">8424 16637 0,'0'21'15,"0"-42"-15,0 0 0,21 21 47,1 0-31,-1 0-16,0 0 0</inkml:trace>
  <inkml:trace contextRef="#ctx0" brushRef="#br1" timeOffset="-213151.36">9250 16658 0,'0'0'0,"21"0"15,0 0 1,0 0-16,0 0 15,1 0-15,-1 0 16,0 0 0,-21-21-1</inkml:trace>
  <inkml:trace contextRef="#ctx0" brushRef="#br1" timeOffset="-212974.46">9229 16806 0,'-22'22'15,"44"-44"-15,-44 86 32,44-64-32,-1 0 15,0 0-15,0 0 16,0 0-16,0 0 0,1 0 16,-1 0-16,-21-21 0,21 21 15,-21-21-15,21 21 0,-21-22 0,21 22 16,0-21-16</inkml:trace>
  <inkml:trace contextRef="#ctx0" brushRef="#br1" timeOffset="-212703.61">10054 16468 0,'21'-21'15,"0"21"1,1 0-16,-1 0 0,0-22 16,0 22-16,0 0 0,0 0 0,1 0 15,-1 0-15,0 0 16,0 0-16,-21-21 0,21 21 16,0 0-16,-21-21 31,-21 21-16,0 0-15,0 0 0,0 0 0</inkml:trace>
  <inkml:trace contextRef="#ctx0" brushRef="#br1" timeOffset="-212272.86">10181 16383 0,'-233'148'62,"212"-148"-62,21 64 31,254-276-31,-487 424 32,254-212-17,1 0-15,-1 0 0,0 0 16,0 21-16,0-21 16,0 0-16,1 0 0,-1 0 0,0 0 15,0 21-15,0-21 0,0 0 16,1 21-16,-1-21 15,-21 21-15,0 1 0,0-1 16,0 0-16,0 0 16,0 0-1,-21 0-15,-1-21 0,1 22 0,0-1 16,-21-21-16,21 21 0,-1-21 0,-20 0 16,21 0-16,-21 21 0,20-21 15,1 0-15,0 0 0,0 0 0,0 0 16,0 0-16,21 21 15,-22-21-15,22 21 32,22-21-1</inkml:trace>
  <inkml:trace contextRef="#ctx0" brushRef="#br1" timeOffset="-211099.88">13102 17272 0,'0'-21'16,"21"21"15,0-21-31,1 21 15,-1 0-15,0 0 0,0 0 16,0 0-16,22 0 0,-22 0 16,0 0-16,0 0 0,0 0 15,0 0-15,-42 0 47,0 0-31,0 0-16,0 0 0,0 0 15,-1 0-15,1 0 0,0 0 16,0 0-16,0 0 16,0 0-1,21 21-15,-22 0 16,1 0-16,0-21 16,21 21-16,-21 1 0,0-22 15,21 21-15,-21-21 0,21 21 16,0 0-16,-22 0 0,22 0 15,-21-21 1,21 22 0,0-44 15,21 22-15,-21-21-16,22 21 0,-1 0 0,0 0 15,0-21-15,0 21 0,0 0 16,1 0-16,-1 0 0,0 0 15,0 0-15,0 0 0,0 0 0,1 0 16,-1 0-16,0 21 0,0 0 16,-21 1-16,0-1 15,0 0-15,0 0 16,0 0-16,-21 0 16,0-21-16,0 22 0,-1-1 0,1-21 15,0 0-15,-21 0 0,21 21 16,-1-21-16,1 0 0,0 0 0,0 0 15,0 0-15,0 0 16,-1 0-16,44 0 78,-1 0-78,0-21 0,0 21 16,21-21-16</inkml:trace>
  <inkml:trace contextRef="#ctx0" brushRef="#br1" timeOffset="-210607.95">14414 17187 0,'-21'0'16,"0"0"-16,0 22 0,0-22 16,0 21-16,-1-21 0,1 21 0,-21 0 15,21 0-15,0-21 0,-22 21 16,22 1-16,0-22 0,-21 21 0,20 0 15,1-21-15,0 21 0,0-21 16,0 0-16,21 21 0,0 0 16,21-21 15,0 0-31,0 0 0,22 0 16,-22 0-16,0 0 0,21 22 15,-21-22-15,1 0 0,20 0 0,-21 21 16,0-21-16,0 0 0,1 0 15,-1 0-15,0 0 0,0 0 16,0 0 0,-21-21 31,0-1-47,0 1 15,21 21 1</inkml:trace>
  <inkml:trace contextRef="#ctx0" brushRef="#br1" timeOffset="-210307.12">14922 17187 0,'0'0'0,"-21"0"16,21-21-16,21 21 31,1 0-31,-1 0 0,0 0 16,0 0-16,0 0 0,0 0 16,1 0-16,-1 0 0,0 0 0,0 0 15,0 0-15,-21-21 16,21 21-1,-42 0 1,0 0 0</inkml:trace>
  <inkml:trace contextRef="#ctx0" brushRef="#br1" timeOffset="-210056.75">14901 17293 0,'-21'21'15,"42"-42"-15,-42 64 32,42-43-17,0 0-15,1 0 16,-1 0-16,0 0 0,0 0 16,0 0-16,0 0 15,1 0 1,-1-22-16,0 22 15,0 0-15,-21-21 0,21 0 16,0 0-16,1 0 16</inkml:trace>
  <inkml:trace contextRef="#ctx0" brushRef="#br1" timeOffset="-209135.26">15790 17124 0,'0'-21'15,"21"21"1,1 0-16,-1 0 16,0 0-1,0 0-15,0 0 0,0 0 32,-42 0 30,0 0-62,0 0 16,0 0-16,0 0 15,-1 0-15,1 0 16,0 21 0,0-21-16,0 21 15,0 0-15,-1 0 16,1-21-16,21 22 15,-21-22-15,21 21 0,-21 0 16,21 0 0,0 0-1,21-21 17,0 0-17,0 0-15,1 0 16,-1 0-1,0 0-15,0 0 16,-21 21-16,21-21 16,0 0-16,1 0 15,-1 0-15,0 22 16,0-1 0,-21 0-1,0 0 1,0 0-16,0 0 15,-21 1-15,0-22 16,21 21-16,-21-21 0,-1 0 16,1 0-16,21 21 0,-21-21 15,0 0-15,0 0 0,0 21 16,-1-21 0,1 0 15,21-21 31,0 0-46</inkml:trace>
  <inkml:trace contextRef="#ctx0" brushRef="#br1" timeOffset="-206028.63">17335 16849 0,'0'0'0,"22"-21"15,-22 42 16,0 0-31,-22 0 16,22 21-16,0-20 0,0-1 0,0 0 16,-21 21-16,21-21 0,0 1 15,0-1-15,0 0 0,0 0 16,0 0-16,0 0 16,0 1-16,21-22 31,1 0-31,-1 0 15,0 0-15,0-22 0,0 1 0,22 21 16,-22-21-16,21 0 0,0 0 16,1 0-16,-1-1 0,0 1 0,22-21 15,-22 21-15,22 0 0,-1-22 16,1 22-16,-1 0 0,1 0 0,-22 0 16,22-1-16,-22 1 0,-21 21 15,0 0-15,0-21 0,1 21 16,-1 0-16,-21 21 47,21-21-32,0 0-15,0 0 16</inkml:trace>
  <inkml:trace contextRef="#ctx0" brushRef="#br1" timeOffset="-205256.02">22225 16531 0,'0'21'78,"0"1"-78,0-1 0,-21 0 16,21 21-16,-21-21 0,21 22 0,0-1 16,0-21-16,-22 22 0,22-22 15,-21 21-15,21-21 0,0 22 0,0-22 16,-21 0-16,21 0 0,0 0 15,-21-21-15,21 21 0,0 1 0,0-1 16,0-42 31,0-1-47,0 1 16,0 0-16</inkml:trace>
  <inkml:trace contextRef="#ctx0" brushRef="#br1" timeOffset="-205012.15">22521 16468 0,'0'0'31,"0"21"-31,0 0 16,-21 0-16,0 0 0,21 22 0,-21-22 15,0 21-15,21 1 0,-22-22 0,1 21 16,21 0-16,-21-20 15,21 20-15,0-21 0,-21 0 0,21 22 16,-21-22-16,21 0 0,0 0 16,0 0-16,0 0 15,-21-21 1,-1 0-16,22-21 16</inkml:trace>
  <inkml:trace contextRef="#ctx0" brushRef="#br1" timeOffset="-204824.75">22119 16912 0,'64'0'31,"-128"0"-31,149 0 16,-64-21-16,0 21 0,0 0 0,22 0 15,-22 0-15,21 0 0,-21 0 0,22 0 16,-22 0-16,0-21 0,21 0 15,-21 21-15,1-21 0,-1 21 0,0-22 16</inkml:trace>
  <inkml:trace contextRef="#ctx0" brushRef="#br1" timeOffset="-204491.94">22733 16785 0,'0'21'31,"21"-21"-16,-42-21-15,63 42 0,-21-21 16,1 0-16,-1 0 0,0-21 0,0 0 16,0 21-16,0-21 0,1 21 0,-22-21 15,21 21-15,-21-21 0,0-1 16,0 1-16,-21 21 16,-1 0-16,1 0 0,0 0 0,0 0 15,-21 0-15,20 21 16,-20 1-16,21-1 0,0 0 0,0 0 15,-22 0-15,22 0 0,21 22 16,0-22-16,-21 0 0,21 0 0,0 0 16,0 1-16,0-1 0,0 0 15,21 0-15,0-21 0,-21 21 0,21-21 16,1 0-16,20 0 0,-21 0 0,0 0 16,0 0-16,1 0 0,-1-21 15,0 21-15</inkml:trace>
  <inkml:trace contextRef="#ctx0" brushRef="#br1" timeOffset="-204235.71">23347 16510 0,'0'-21'0,"0"-21"32,0 105-32,-21-126 0,-1 63 0,1 21 15,21 0-15,-21 0 0,0 21 0,0-20 16,21 20-16,-21 0 0,-1-21 0,22 22 15,0-1-15,-21 0 0,21 1 16,-21-1-16,21-21 0,-21 22 0,21-22 16,0 0-16,0 0 0,0 0 15,0 0-15,0 1 0,0-1 16,0-42 15,0-1-31,21 1 0,0 21 0</inkml:trace>
  <inkml:trace contextRef="#ctx0" brushRef="#br1" timeOffset="-203984.85">23474 16425 0,'0'-42'16,"0"84"-16,0-63 15,0 42-15,-21 1 0,-1-1 16,22 21-16,-21 0 0,0 1 15,0-1-15,21 0 0,-21 1 0,0-1 16,-1 0-16,22 1 0,0-1 16,-21 0-16,21-20 0,-21-1 0,21 0 15,0 0-15,0 0 0,0 0 16,0-42 0,21 0-1,0 0-15</inkml:trace>
  <inkml:trace contextRef="#ctx0" brushRef="#br1" timeOffset="-203659.04">23580 16701 0,'-43'63'32,"22"-42"-32,85-105 0,-128 189 15,64-83-15,0-1 0,0 0 0,0 0 16,0 0-16,0 0 15,0 1-15,21-22 0,0 0 16,1 0-16,-1 0 0,0 0 0,0 0 16,21 0-16,-20 0 0,-1-22 15,21 1-15,-21 21 0,0-21 0,-21 0 16,0-21-16,22 20 16,-22 1-16,0 0 0,0 0 0,0 0 15,0 0-15,-22-1 0,1 1 0,0 21 16,0 0-16,0 0 0,0 0 15,-1 0-15,1 0 0,0 0 16,0 0-16,21 21 16,0 1-16,21-22 15,21 0-15</inkml:trace>
  <inkml:trace contextRef="#ctx0" brushRef="#br1" timeOffset="-203258.27">24553 16679 0,'0'0'0,"21"-21"0,-21 0 16,0 0-16,22 21 16,-22-21-16,21 21 0,-21-21 0,0-1 15,21 22-15,0-21 16,-21 42 15,-21 1-31,0-1 0,21 0 16,-21 21-16,-1-21 0,22 22 15,0-22-15,-21 21 0,21 1 0,-21-22 16,21 21-16,-21 0 0,21-20 16,0 20-16,0-21 0,0 0 0,-21 22 15,21-22-15,-21 0 0,21 0 16,0 0-16,-22-21 0,1 21 0,0-21 15,21 22-15,-21-22 0,0 0 16,0 0 0,-1 0-16,22-22 31,0 1-31,0 0 0,-21 0 0,21 0 16,0-22-16</inkml:trace>
  <inkml:trace contextRef="#ctx0" brushRef="#br1" timeOffset="-203063.95">24553 16425 0,'0'-21'15,"-21"0"17,42 63-32,-63-84 0,21 42 31,42 0 0</inkml:trace>
  <inkml:trace contextRef="#ctx0" brushRef="#br1" timeOffset="-201848.57">24913 16447 0,'-21'0'0,"42"0"0,0 0 0,-42 0 31,0 0-31,0 0 16,0 21-16,-1-21 0,1 21 0,0 0 16,0 0-16,0 0 0,0 1 15,21-1-15,-22 0 0,22 0 0,0 0 16,0 0-16,0 1 15,22-22-15,-1 0 16,0 0-16,0 0 0,0 0 16,0 0-16,1-22 0,-1 1 15,0 0-15,-21 0 0,21 21 16,-21-42-16,0 20 0,21 1 0,-21 0 16,21 0-16,-21 0 0,22 0 15,-22-1-15,0 1 0,0 42 31,0 1-15,0-1-16,0 0 0,0 0 16,0 0-16,0 0 0,0 1 15,0-1-15,0 0 0,0 0 0,0 0 16,0 0-16,0 1 16,21-22-16,0 0 0,0 21 0,0-21 15,0 0-15,1 0 16,-1 0-16,0 0 0,0-21 15,0 21-15,-21-22 0,21 1 0,1 0 16,-1 0-16,-21 0 0,21 0 16,-21-1-16,21 1 0,-21 0 0,0 0 15,0 0-15,21 21 0,-21 21 32,-21-21-17,21 21-15,0 0 0,0 0 16,0 1-16,-21-1 0,21 0 0,0 0 15,0 0-15,0 0 0,0 1 16,21-1 0,0-21-16,0 0 0,22 0 15,-22 0-15,0 0 16,0 0-16,22-21 0,-22-1 0,0 22 16,-21-21-16,21 0 0,0 0 15,-21 0-15,21-22 0,-21 22 0,0 0 16,0 0-16,0 0 0,22 0 0,-22-1 15,0 1-15,21 21 16,-21-21-16,21 21 16,0 0-16,0 0 15,0 0-15,1 0 16,-1 0-16,0 0 16,0 0-16,21 0 0,1 0 15,-1 0-15,-21 0 0,22 0 0,-1 0 16,0 0-16,-21 0 0,1 0 0,-1 0 15,0 0-15,-21-21 16,-21 21 0,0 0-1,-1 0-15,1 0 0,0 0 16,-21 21-16,21 0 0,-1-21 0,1 21 16,0 1-16,0-1 0,0 0 15,0 0-15,-1 0 0,22 0 0,0 1 16,0-1-16,0 0 15,0 0-15,0 0 16,22-21-16,-1 0 16,0 0-16,0 0 0,0 0 15,0-21-15,1 0 0,-1 0 16,0 0-16,-21-1 0,21 1 16,0-21-16,-21 21 0,21 0 15,-21-1-15,22 1 0,-22 0 16,0 42-1,0 0 1,0 1-16,0-1 0,-22 0 16,22 0-16,0 0 15,-21 0-15,21 1 0,0-1 16,0 0-16,0 0 16,21 0-16,1-21 15,-1 0 1</inkml:trace>
  <inkml:trace contextRef="#ctx0" brushRef="#br1" timeOffset="-199395.93">13441 8001 0,'0'-21'15,"0"0"1,-21 21-16,-1 0 16,22 21 15,0 0-31,22 0 15,-1 0-15,0 1 0,0-1 16,0 0-16,0 0 0,1 21 0,-1-20 16,0-1-16,0 0 0,0 0 0,0 0 15,22 22-15,-22-22 0,0 0 0,0 0 16,22 0-16,-22 0 0,0 1 0,0-1 16,21 0-16,-20 0 0,-1 0 0,21-21 15,-21 21-15,22-21 0,-1 22 16,0-22-16,1 0 0,-1 21 15,0-21-15,1 0 0,-1 0 0,21 0 16,-20 0-16,-1 0 0,22 0 0,-22 0 16,21 0-16,-20 0 0,20 0 0,-20 0 15,20 0-15,-21 0 0,22-21 0,-1 21 16,-20-22-16,20 1 0,-20 21 0,20-21 16,-21 0-16,22 0 0,-22 0 0,22-1 15,-22 1-15,22 0 0,-22 0 0,21 0 16,-20 0-16,20-22 0,-20 22 15,-1 0-15,0 0 0,1 0 0,-1-1 16,0-20-16,1 21 0,-22 0 16,21 0-16,0-1 0,1-20 0,-22 21 15,21 0-15,1-22 0,-1 22 0,0 0 16,1-21-16,-1 21 0,0-22 0,1 22 16,-1 0-16,0 0 0,1-22 0,-1 22 15,0 0-15,1 0 0,-1 0 16,-21 0-16,21 21 0,-20-22 0,-1 1 15,0-21-15,0 21 0,0 0 0,0-1 16,1-20-16,-1 21 0,0-21 0,0 20 16,0-20-16,0 0 0,1-1 0,-1 1 15,0 21-15,21-21 0,-21-1 0,1 22 16,-1-21-16,21 21 16,-21-22-16,0 22 0,1 0 0,-1-21 15,0 20-15,-21-20 0,21 21 0,0 0 16,0-22-16,1 22 0,-1-21 0,0 0 15,21-1-15,-21 1 0,1 0 16,-1 20-16,21-20 0,-21 0 0,22-1 16,-22 1-16,0 21 0,21-21 0,-21-1 15,1 22-15,-1 0 0,0-21 0,0 20 16,0 1-16,0 0 0,-21-21 16,0 21-16,22-1 0,-1 1 0,-21-21 15,21 21-15,0 0 0,-21-1 0,21-20 16,0 21-16,1-21 0,-22 20 15,21-20-15,0 0 0,0 21 16,0-1-16,0-20 0,1 21 0,-1-21 16,0 20-16,-21 1 0,0-21 0,21 21 15,0 0-15,-21-1 0,0-20 16,21 21-16,1 0 0,-22-22 0,21 22 16,0-21-16,0 21 0,-21-22 0,21 22 15,0-21-15,1 0 0,-1 20 16,0-20-16,0 21 0,0 0 0,0 0 15,-21-1-15,22 1 0,-22 0 0,21 0 16,-21 0-16,21 0 16,-21-1-16,21 1 15,-21 0-15,21 0 16,0 21-16,-21-21 16,22 0-16,-1-1 0,0 1 15,-21 0-15,21 0 16,-21 0-16,0 0 15,-21 21 17,0 0-17,0 0-15,-1 21 16,1-21-16,0 21 0,0-21 16,0 21-16,0-21 0,-1 21 15,-20 0-15,21-21 0,-21 22 0,-1-22 16,22 21-16,-21 0 0,-1-21 0,1 0 15,0 21-15,21-21 0,-1 0 16,1 0-16,0 0 0,0 0 0,0 0 16,21-21-1,0 0-15,21 21 16,0-21-16,0 21 0,22-22 0,-22 22 16,21-21-16,-21 21 0,22-21 15,-1 0-15,-21 21 0,21-21 16,1 21-16,-1-21 0,-21 21 0,22 0 15,-22 0-15,0 0 0,0 0 16,0 0-16,0 0 0,-21 21 16,0 0-16,0 0 15,0 0-15,22 0 0,-22 1 16,21 20-16,-21-21 0,0 0 0,21 0 16,0 1-16,-21-1 0,21 21 0,0-21 15,1 0-15,-22 1 0,21 20 16,0-21-16,-21 0 0,21 0 15,0 22-15,-21-22 0,0 0 0,21 0 0,1 0 16,-1 1 0,-21-1-16,21-21 0,-21 21 0,0 0 15,0 0 1</inkml:trace>
  <inkml:trace contextRef="#ctx0" brushRef="#br1" timeOffset="-198058.48">20976 10054 0,'0'-21'16,"21"21"15,0 0-31,1 0 0,-1 0 16,0 0-16,0 0 0,21 0 15,-20 0-15,20 0 0,-21 0 0,21 0 16,-20 0-16,20 0 0,-21 0 0,0 0 16,0 0-16,1 0 0,-22-21 15,-22 21 1,1 0 0,0 0-16,0 0 0,0 0 0,-22 0 15,22 0-15,0 0 0,0-21 0,0 21 16,0 0-16,-1 0 0,1 0 0,0 0 15,0 0 1,0 0-16,0 0 0,-1 0 16,1 0-1,21 21-15,-21-21 0,21 21 16,0 0-16,0 0 0,-21 1 16,21-1-1,0 0-15,21-21 47,0 0-47,0 0 16,1 0-1,-1 0-15,0 21 0,0-21 16,0 0-16,0 0 0,1 21 16,-1-21-16,0 0 0,0 0 0,0 21 15,0-21-15,1 0 0,-22 22 0,21-22 16,-21 21-16,0 0 15,0 0-15,-21 0 0,-1-21 16,1 21-16,0-21 0,-21 22 0,21-1 16,-1-21-16,1 0 0,-21 0 15,21 21-15,0-21 0,-1 0 0,1 0 16,0 0-16,0 0 0,0 0 0,0 0 16,-1 0-1,1 0-15,42 0 47,1 0-47,-1-21 0,0 21 16</inkml:trace>
  <inkml:trace contextRef="#ctx0" brushRef="#br1" timeOffset="-197756.13">22161 9885 0,'0'0'0,"0"21"32,0 0-32,0 0 15,0 1-15,0-1 0,0 0 16,0 0-16,-21 0 0,21 0 15,-21 1-15,21-1 0,0 0 0,-21 0 16,21 0-16,-21-21 0,21 21 0,0 1 16,-21-1-16,-1-21 31,1 0-15</inkml:trace>
  <inkml:trace contextRef="#ctx0" brushRef="#br1" timeOffset="-197552.25">21907 10160 0,'-21'-21'16,"42"21"15,1 0-31,-44 21 0,65-42 0,-22 21 16,0 0-16,21 0 0,-20 0 0,-1 0 15,0 0-15,0-21 0,0 21 0,22 0 16,-22 0-16,0 0 0,0 0 15,0 0-15,0 0 0,1 0 0,-1 0 16,0-21-16,21 21 0,-21 0 0,1 0 16,-1 0-16,21-22 0</inkml:trace>
  <inkml:trace contextRef="#ctx0" brushRef="#br1" timeOffset="-197228.54">23093 9906 0,'0'0'0,"21"-42"15,-21 21-15,21 21 16,-21 21 0,0 0-1,0 0-15,0 0 16,0 0-16,0 1 0,-21-1 0,21 0 15,-21 0-15,0 0 0,21 0 0,0 1 16,-22-1-16,22 0 0,-21 0 0,0 0 16,21 0-16,0 1 0,0-1 15,-21-21-15,21 21 16,21-21 15,0 0-31,0-21 16,1 21-16</inkml:trace>
  <inkml:trace contextRef="#ctx0" brushRef="#br1" timeOffset="-196956.19">24024 9970 0,'0'0'0,"21"0"32,0 0-32,1 0 15,-1 0-15,0 0 0,0 0 16,0 0-16,0 0 0,1 0 16,-1 21-16,0-21 0,-42 21 46</inkml:trace>
  <inkml:trace contextRef="#ctx0" brushRef="#br1" timeOffset="-196804.28">23897 10118 0,'0'21'16,"21"-21"15,-42-21-31,63 42 0,-20-21 0,-1 0 15,0 0-15,0 0 0,0 0 16,0 0-16,1 0 0,-1-21 0,21 21 16,-21 0-16</inkml:trace>
  <inkml:trace contextRef="#ctx0" brushRef="#br1" timeOffset="-196336.54">25146 9800 0,'0'0'0,"0"-21"0,0 0 0,0 0 16,0 0-16,-21 21 31,0 0-31,-1 0 16,1 0-16,0 21 0,0 0 0,0 0 15,-22 21-15,22-20 0,0-1 0,-21 0 16,-1 0-16,22 21 0,-21-20 0,0-1 16,20 21-16,1-21 0,0 0 0,0 22 15,21-22-15,0 0 0,0 0 0,0 0 16,0 1-16,0-1 0,21 0 16,0 0-16,0-21 0,1 0 15,-1 21-15,0-21 0,21 0 0,-21 0 16,1 0-16,-1 0 0,0 0 15,-21-21-15,0 0 0,0 0 16,0 0-16,0-1 16,0 1-16,-21 21 15,0 0-15,-1 0 16,1 0-16,0 0 0,0 0 16,0 0-16,0 0 0,-1 0 0,1 0 15,0 0-15,0 0 0,0 21 0,0-21 16,-1 0-16,1 0 0,0 0 15</inkml:trace>
  <inkml:trace contextRef="#ctx0" brushRef="#br1" timeOffset="-195196.65">8826 17653 0,'0'-21'16,"0"42"-16,0-63 0,22 42 15,-22-21-15,0 42 47,0 0-47,0 0 0,0 0 16,0 0-16,-22 1 0,22-1 0,-21 0 15,21 0-15,0 0 16,0 0-16,0 1 0,0-1 16,0 0-1,21-21 1,-21-21-1,22 0-15,-1-1 16</inkml:trace>
  <inkml:trace contextRef="#ctx0" brushRef="#br1" timeOffset="-195012.76">8975 17399 0,'-22'-21'15,"65"63"-15,-64-63 0,-22 0 16,22 21-16,42 0 47,0 0-47,1 0 0,-1 0 16</inkml:trace>
  <inkml:trace contextRef="#ctx0" brushRef="#br1" timeOffset="-194783.89">9440 17590 0,'0'0'0,"21"0"31,1 0-31,-1 0 16,0-22-16,0 22 15,0 0-15,0 0 0,1 0 0,-1 0 16</inkml:trace>
  <inkml:trace contextRef="#ctx0" brushRef="#br1" timeOffset="-194615.98">9504 17653 0,'-21'21'31,"42"-42"-15,-21 42-16,21-21 15,0 0-15,0 0 0,0 0 16,1 0-16,-1 0 16,0 0-16,0-21 0,0 21 0,-21-21 15,43 0-15</inkml:trace>
  <inkml:trace contextRef="#ctx0" brushRef="#br1" timeOffset="-194190.89">10499 17272 0,'0'0'0,"0"-21"0,0 0 16,-22 21-1,1 0 1,0 21-16,0 0 0,0 0 16,0 0-16,-1 1 0,1-1 15,0 0-15,0 0 0,0 21 0,21-20 16,0 20-16,0-21 0,-21 21 0,21-20 16,0 20-16,0-21 0,0 0 15,0 0-15,21 22 0,0-43 0,0 21 16,0 0-16,0-21 0,1 0 15,-1 0-15,21 0 0,-21 0 0,0 0 16,1 0-16,-1 0 0,0-21 0,0 0 16,0 0-16,-21-1 0,0 1 15,0 0-15,0 0 0,0 0 16,0 0-16,-21 21 16,0-22-16,0 22 0,0 0 15,-1 0-15,1 0 0,0 0 0,0 22 16,0-22-16,0 21 0,-1 0 15,22 0-15,-21-21 0,0 21 16,21 0-16</inkml:trace>
  <inkml:trace contextRef="#ctx0" brushRef="#br1" timeOffset="-193036.35">13779 17717 0,'22'-22'16,"-22"1"0,0 0-16,0 0 0,0 0 15,0 0 1,-22 21-1,1 0-15,0 21 16,0-21-16,0 21 0,0 21 16,-1-21-16,1 22 15,21-1-15,-21 0 0,0-20 0,0 20 0,0 0 16,21 1-16,0-22 16,-22 21-16,22-21 0,0 0 0,0 1 15,0-1-15,0 0 0,0 0 16,22 0-16,-1-21 0,0 0 0,0 0 15,0 0-15,0 0 0,1 0 16,-1 0-16,0 0 0,0 0 0,21-21 16,-20 0-16,-1 21 0,-21-21 15,0 0-15,21 21 0,-21-22 0,0 1 16,-21 0-16,21 0 16,-21 21-16,-1 0 0,-20 0 15,21 0-15,0 0 0,0 0 16,-1 0-16,1 0 0,0 0 0,0 21 15,0-21-15,21 21 0,0 0 16,42-21 15,-21 0-31</inkml:trace>
  <inkml:trace contextRef="#ctx0" brushRef="#br1" timeOffset="-192584.61">14668 17738 0,'0'0'0,"0"-21"0,0-1 16,0 1 0,-21 21-1,0 0 1,0 21-16,21 1 0,-21-1 0,0 0 15,-1 0-15,1 0 0,-21 0 16,21 1-16,-22-1 0,22 0 0,-21 0 16,21 0-16,-22 0 0,22 1 15,-21-22-15,21 0 0,21 21 16,-21-21-16,42 0 31,0 0-31,21 0 0,-21 0 16,1 0-16,-1 0 0,21 0 15,-21 0-15,0 0 0,1 0 0,20 21 16,-21-21-16,0 21 0,0-21 16,1 0-16,-1 21 0,0-21 0,0 0 15,0 21-15,0-21 16,1 0 0,-22-21 30</inkml:trace>
  <inkml:trace contextRef="#ctx0" brushRef="#br1" timeOffset="-192332.75">15198 17717 0,'21'0'0,"-42"0"0,-1 0 16,44 0 15,-1 0-15,0 0-16,0 0 0,0 0 16,0 0-16,1 0 0,-1 0 15,0 0-15,0 0 0</inkml:trace>
  <inkml:trace contextRef="#ctx0" brushRef="#br1" timeOffset="-192120.45">15028 17865 0,'-21'0'15,"21"21"1,21-42-16,-42 63 0,42-42 15,-21 21-15,21-21 16,1 0-16,20 0 0,-21 0 16,0 0-16,0 0 0,1 0 0,20 0 15,-21 0-15,0 0 0,0 0 16,1 0-16,-1 0 0,0-21 0,0 21 16,0-21-16,0 21 15,1-21-15</inkml:trace>
  <inkml:trace contextRef="#ctx0" brushRef="#br1" timeOffset="-191402.35">15896 17759 0,'0'0'0,"0"-21"16,21 21-1,0-21-15,1 21 16,-1-22-16,0 22 16,0 0-16,0 0 0,22 0 0,-22 0 15,0 0-15,21 0 0,-21 0 16,1 0-16,-1 0 0,-42 0 47,-1 0-47,1 0 15,-21 0-15,21 0 0,0 0 16,-1 0-16,1 0 0,0 0 0,0 0 16,0 0-16,0 0 15,-1 0-15,1 0 0,21 22 0,-21-1 16,0-21-16,0 21 16,0 0-16,-1 0 0,1 0 15,21 1-15,-21-22 16,21 21-16,0 0 15,21-21 17,0 0-32,1 0 15,-1 0-15,0 0 0,0 0 16,0 0-16,0 0 0,1 0 0,-1 21 16,0-21-16,0 0 0,0 0 15,0 21-15,1-21 0,-1 0 16,0 21-16,-21 1 15,0-1 1,0 0-16,0 0 16,-21-21-1,0 21-15,-1-21 0,1 0 16,0 0-16,-21 0 0,21 21 0,-1-21 16,1 0-16,-21 0 0,21 0 15,0 0-15,-1 0 0,1 0 0,0 0 16,0 0-16,0 0 0,0 0 15,-1 22 1,44-22 15</inkml:trace>
  <inkml:trace contextRef="#ctx0" brushRef="#br1" timeOffset="-187580.22">17886 17314 0,'0'-21'16,"-21"21"-16,-1 0 0,22-21 15,-21 21 1,21-21 31,21 21-31,1 0-16,-22 21 0,21-21 15,0 21-15,-21 0 0,21-21 0,0 22 16,-21-1-16,21 0 0,1 0 15,-22 0-15,21 0 0,0 1 0,0 20 16,0-21-16,0 0 0,1 22 16,-1-22-16,0 0 0,0 21 0,0-21 15,0 1-15,1 20 0,20-21 16,-21 21-16,21-20 0,-20-1 16,20 21-16,0-21 0,-21 0 15,22 1-15,-22-1 0,0 0 0,21 0 16,-20 0-16,-1 0 0,0 1 15,-21-1-15,21-21 0,-21 21 16,0-42 47,0 0-48,0-1-15,-21 22 16,21-21-16,-21 0 0,21 0 0,-21 0 15,21 0-15,0-22 0</inkml:trace>
  <inkml:trace contextRef="#ctx0" brushRef="#br1" timeOffset="-186247.58">18690 17272 0,'0'0'0,"21"0"15,-21-21-15,0 0 0,0 0 16,21-1 0,-21 1-1,-21 21 16,0 0-31,0 0 16,0 21-16,0-21 16,-22 22-16,22-1 0,0 0 0,-21 0 15,-1 0-15,1 0 0,0 1 16,-1-1-16,1 0 0,0 21 16,-1-21-16,1 22 0,0-22 15,-1 21-15,1 1 0,0-22 0,-1 21 16,1-21-16,21 22 0,-22-22 0,1 0 15,0 21-15,-1-21 0,1 1 16,21-1-16,-21 0 0,-1 0 0,22 0 16,0 0-16,0 1 0,0-22 15,-1 21-15,1-21 0,42 0 63,1 0-63,-1-21 0,0-1 0,0 22 15,0-21-15,22 0 0,-22 21 16,21-21-16,0 0 0,1-22 0,-1 22 16,0 0-16,1-21 0,20-1 15,-20 1-15,20 0 0,1-1 0,-1 1 16,1 21-16,-1-21 0,-21-1 0,22 22 16,-22-21-16,1 21 0,-1-1 15,0 1-15,-21 0 0,22 0 0,-22 21 16,0-21-16,0 0 15,0 21-15,-21-22 16,0 1-16,-21 21 47,0 0-47,0 0 0,0 21 16,-22-21-16,22 22 0,-21-1 0,0 0 15,-1 0-15,1 0 0,0 0 16,-1 1-16,1-1 0,-22 21 0,22-21 15,0 0-15,-1 22 0,1-22 16,0 0-16,21 0 0,-22 22 0,1-22 16,0 0-16,-1 21 0,22-21 15,-21 1-15,-1-1 0,1 0 16,21 0-16,-21 0 0,20 0 0,-20-21 16,21 22-16,0-1 0,0-21 15,-1 21-15,1 0 0,0-21 0,0 0 16,21 21-16,-21 0 15,0-21 1,42 0 31,0-21-47,0 0 16,21 0-16,-20 0 0,-1 0 15,21-1-15,0 1 0,1 0 16,-1-21-16,22-1 0,-1 1 0,1 0 15,-1-1-15,1-20 0,20 21 16,-20-1-16,20 1 0,-20 0 0,21 20 16,-43 1-16,21-21 0,-20 21 15,-1 21-15,-21-21 0,0-1 0,1 22 16,-44 0 31,1 0-32,0 0-15,0 0 16,0 0-16,0 22 0,-1-1 16,1-21-16,-21 21 0,21 0 15,-22 0-15,22 0 0,-21 1 0,0-1 16,-1 21-16,-20-21 0,20 22 16,1-1-16,0-21 0,-1 21 0,1-20 15,0 20-15,-1-21 0,1 21 16,0-20-16,21-1 0,-22 0 0,22 0 15,0 0-15,0-21 0,0 21 16,-1 1-16,1-22 0,21 21 16,-21-21 15,0-21-15</inkml:trace>
  <inkml:trace contextRef="#ctx0" brushRef="#br1" timeOffset="-185467.95">17653 17314 0,'0'0'0,"0"-21"16,0 0-16,21 21 62,0 0-62,0 0 16,1 21-16,-1-21 0,0 21 15,0-21-15,0 22 0,0-1 16,1 0-16,-1-21 0,-21 21 0,21 0 16,0 0-16,0 1 0,0-1 0,1 0 15,-22 0-15,21 21 0,0-20 16,0-1-16,0 21 0,0-21 0,1 22 15,-1-22-15,0 21 0,0-21 16,0 0-16,22 22 0,-22-22 0,0 0 16,21 0-16,-21 0 0,1 1 15,20-1-15,-21 0 0,0 0 0,0 0 16,1-21-16,-22 21 16,21-21-16,0 22 0,-42-44 46,0 22-30,-1-21-16,1 0 0,0 0 16,0 0-16,0 0 0,-22-22 0,22 22 15,-21-21-15,0-1 0,-1 1 16,22 0-16,-21-1 0,-1 1 0,1 0 16,21 21-16,-21-22 15,20 1-15,-20 21 0,21 0 0,0-1 16,0 1-16,21 0 0,-22 21 15,22-21-15,-21 21 16,21 21 15,21-21-15,-21 21-16,0 0 0,22 1 16,-1-22-1,-21 21-15,21-21 0,-21 21 16</inkml:trace>
  <inkml:trace contextRef="#ctx0" brushRef="#br1" timeOffset="-180140.39">1228 12171 0,'0'0'0,"42"-21"15,-42 0-15,0-1 16,0 1-1,-21 21 1,0 0-16,-1 0 16,1 0-16,0 0 0,-21 0 0,21 0 15,-22 21-15,22-21 0,-21 22 16,-1-1-16,22-21 0,-21 21 16,0 0-16,20 0 0,-20 0 15,21 22-15,-21-22 0,-1 0 0,22 0 16,-21 0-16,21 22 0,-22-22 15,1 0-15,0 21 0,20 1 0,-20-22 16,0 21-16,-1 1 0,1-1 16,21 21-16,-21-20 0,20-1 0,1 22 15,0-22-15,0 0 0,21 1 16,0-1-16,0 0 0,0 1 0,0-1 16,0 0-16,21-21 0,0 22 15,0-22-15,1 21 0,20 1 16,-21-22-16,21 21 0,-20-21 0,20 22 15,0-22-15,1 21 0,-1-21 16,0 22-16,1-22 0,-1 0 0,0 0 16,22 0-16,-22 0 0,22-21 15,-1 0-15,1 22 0,-1-22 0,1 0 16,-1 0-16,1 0 0,-1 0 16,1 0-16,-1-22 0,1 1 0,-1 21 15,-21-21-15,22 0 0,-22 0 0,1 0 16,20 21-16,-21-22 15,1 1-15,-1 0 0,0 0 0,1-21 0,-1 20 16,0 1-16,-20 0 0,20-21 16,0 21-16,-21-1 0,22-20 15,-22 21-15,21-21 0,-21-1 0,1 1 16,-1 0-16,0-1 0,0-20 0,-21 20 16,0-20-16,21 21 0,-21-22 15,0 1-15,0 20 0,0-20 0,0 20 16,-21 1-16,0 0 0,0-22 15,0 22-15,-22 0 0,1 20 0,0-20 16,20 0-16,-20 21 0,-21-22 0,20 22 16,1-21-16,0 21 0,-22-1 15,1 1-15,20 21 0,-20-21 0,-22 21 16,22-21-16,-22 21 16,21 0-16,-20 0 0,-1 21 0,0 0 15,22 0-15,-22 1 0,1-1 16,20 0-16,-21 21 0,1-21 0,20 22 15,1-22-15,-22 21 0,22 1 16,20-1-16,-20 0 0,20 1 0,1-1 16,0 0-16,21 1 0,-1 20 15,1-21-15,0 22 0,21-22 0,0 22 16,0-22-16,0 22 0,0-22 16,21 21-16,0-20 0,22-1 0,-22 0 15,21 22-15,1-22 0,-1 1 16,0-1-16,22 0 0,-22 1 15,22-1-15,-1-21 0,-21 21 0,22-20 16,-1-1-16,1 0 0,-1-21 16,1 21-16,-1-21 0,1 0 0,-1 0 15,1 0-15,-1 0 0,1-21 16,-1 0-16,1 0 0,-22 21 0,22-43 16,-22 22-16,0 0 0,22 0 15,-22-22-15,1 22 0,-1 0 0,-21-21 16,21 21-16,1-22 0,-1 1 0,-21 0 15,22 20-15,-22-41 16,21 21-16,-21-1 0,0 1 0,1-22 16,-22 1-16,0 21 0,0-22 0,-43-126 31,22 147-31,0 1 0,-21 0 0,-1-1 16,1 1-16,0 21 0,-22-22 0,1 1 15,20 21-15,-20 0 0,-1 0 16,1-1-16,-1 22 0,1 0 0,-22 0 15,22 0-15,-1 0 0,1 0 16,-22 0-16,21 22 0,1-1 0,-1 0 16,1 21-16,21-21 15,-22 1-15,22 20 0,-1-21 0,1 21 0,0 1 16,-1-22-16,22 42 0,-21-20 16,21-1-16,0 22 0,-1-22 15,22 21-15,0-20 0,0 20 16,0 1-16,0-22 0,22 22 0,20-22 15,-21 0-15,21 22 0,1-22 16,-1 0-16,22 1 0,-22-1 0,0 0 16,22 1-16,-1-22 0,-20 21 15,20-21-15,1 1 0,-1 20 0,-21-42 16,22 21-16,-1-21 0,-20 0 0,20 0 16,-20 0-16,20 0 0,-21-21 15,1 21-15,20-21 0,-20 0 16,-1-22-16,0 22 0,1-21 0,-1-1 15,0 1-15,1 0 0,-22-22 16,21 22-16,0-22 0,1 22 0,-22-21 16,0 20-16,0-20 0,0-1 0,-21 22 15,0-22-15,0 22 0,0 0 16,-21-1-16,21 1 0,-42 0 0,21-1 16,-22 1-16,22 21 0,-21-21 15,0 20-15,-1 1 0,1 0 0,0 0 16,-22 21-16,22 0 0,-22 0 15,1 0-15,-1 21 0,-20 0 0,20 0 16,-21 1-16,22 20 0,-22-21 0,22 21 16,-1 22-16,1-22 15,-1 1-15,1 20 0,20 1 0,1-22 16,0 21-16,21 1 0,21-22 16,0 22-16,0-22 0,21 0 0,21 1 15,-21-22-15,43 21 0,-22-21 16,0 1-16,22-1 0,-1 0 0,1-21 15,-1 0-15,1 0 0,-1 0 16,-20-21-16,20 0 0,-20-1 0,-1 1 16,21-21-16,-41 21 0,20-22 15,0 1-15,-21-21 0,1 20 16,-22 1-16,0-22 0,0 22 0,0 0 0,0 21 16,0-22-16,-22 22 0,1 21 15,0 0-15,0 0 0,0 0 16,-22 0-16,22 21 0,-21 0 0,21 1 15,-22-1-15,22 0 0,0 0 16,0 0-16,21 22 0,0-22 0,0 0 16,0 0-16,0 0 15,0 0-15,21-21 16,0 0-16,0 0 0,1 0 0</inkml:trace>
  <inkml:trace contextRef="#ctx0" brushRef="#br1" timeOffset="-177516.32">3789 10351 0,'21'-22'16,"-21"1"-1,0 0-15,0 0 16,0 0 0,-21 42 46,21 0-46,-21 0-16,21 0 0,0 1 0,-22-1 15,22 0-15,0 0 0,0 0 16,0 22-16,0-22 0,0 0 0,-21 0 16,21 0-16,0 0 0,0 1 0,0-1 15,0 0-15,0 0 16,0 0-16,0 0 15,21-21 48,1 0-63,-1 0 16,0 0-16,0 0 0,0 0 0,22-21 15,-22 21-15,21-21 0,0 0 0,22 0 16,-22 0-16,22-1 0,-1 1 15,22 0-15,-22-21 0,22 21 0,0-1 16,21-20-16,-22 21 0,-20 0 0,20 0 16,-20-1-16,-1 1 0,-20 0 0,-1 0 15,0 21-15,-20-21 0,-1 21 16,0 0-16,0 0 0,-42 0 125,0 21-125,-22 0 0</inkml:trace>
  <inkml:trace contextRef="#ctx0" brushRef="#br1" timeOffset="-176451.74">3260 11599 0,'-22'0'31,"1"0"-15,0 0-16,0 0 16,0 0-16,0 0 0,-1 0 15,1 0-15,0 0 0,0 0 0,0 0 16,0 0-16,-1 0 16,1 0-16,0 0 0,0 0 0,0 0 15,-22 0-15,22 0 0,0 0 0,0 0 16,0 0-16,0 0 0,-1 0 15,1 0-15,21-21 16,21 21 15,22 0-31,-22 0 0,21 0 16,1 0-16,-1 0 0,0 0 0,22 0 16,-1 0-16,1 0 0,-1 0 15,1 0-15,-1 0 0,1 0 0,20 0 16,-20 0-16,-1 0 0,1 0 15,-1 0-15,1 0 0,-22 0 16,1 0-16,-1 0 0,0 0 0,1 0 16,-1 0-16,-21 0 0,0 0 0,22 0 15,-22 0-15,0 0 0,21 0 0,-21 0 16,1 0-16,-1 0 0,0 0 16,0 0-1,-42 0 1,0 0-1,0 0-15,-1 0 0,1 0 0</inkml:trace>
  <inkml:trace contextRef="#ctx0" brushRef="#br1" timeOffset="-175900.83">2900 11832 0,'0'0'0,"-21"0"0,-1 0 15,1 0-15,0 0 0,0 0 16,0 0-16,0 0 15,-1 0-15,22 21 32,-21-21-32,42 0 31,1 0-15,20 0-16,-21 0 0,0 0 0,22 0 15,-1 0-15,0 0 0,22 0 16,-22 0-16,22 0 0,-1 0 15,1 0-15,20 0 0,-20 0 0,20 0 16,-20 0-16,-1 0 0,22 0 0,-21 0 16,-22 0-16,21 0 0,-20 0 0,-1 0 15,0 0-15,-20 0 0,20 0 16,-21 0-16,0 0 0,0 0 0,1 0 16,-1 0-16,0 0 0,0 0 15,0 0-15,-42 0 63,0 0-63,0 0 0,0 22 15,-1-22-15,1 0 16,0 0-16</inkml:trace>
  <inkml:trace contextRef="#ctx0" brushRef="#br1" timeOffset="-175431.1">2984 12256 0,'-21'0'16,"0"0"0,21 21-1,21-21 17,0 0-32,1 0 0,20 0 15,-21 0-15,21 0 0,1 0 0,-1 0 16,22 0-16,-1 0 0,1 0 15,-1 0-15,1 21 0,-1-21 0,1 0 16,-1 0-16,-21 21 0,22-21 0,-1 0 16,-20 0-16,20 21 0,-20-21 15,-1 0-15,0 0 0,-21 0 0,22 0 16,-22 0-16,0 21 0,0-21 0,0 0 16,1 0-16,-44 0 46,1 0-30,0 0-16,0 0 0</inkml:trace>
  <inkml:trace contextRef="#ctx0" brushRef="#br1" timeOffset="-175016.32">2921 12552 0,'0'0'0,"-21"0"15,42 0 16,0 0-31,0 0 0,0 0 16,22 0-16,-1 21 0,0-21 0,1 0 16,20 0-16,1 0 0,-1 0 0,1 0 15,-1 0-15,1 0 0,-1 0 16,22 0-16,-22 0 0,1 0 0,-1 0 16,-20 0-16,20 0 0,-20 0 0,-1 0 15,0 0-15,1 0 0,-22 0 16,0 0-16,0 0 0,0 0 0,0 0 15,1 0-15,-44 0 47,1 0-47,0 0 0,0 0 0,0 0 16,-22 0-16,22 0 0,-21 0 0</inkml:trace>
  <inkml:trace contextRef="#ctx0" brushRef="#br1" timeOffset="-174607.57">2857 13102 0,'22'0'31,"-1"0"-15,0 0-16,0 0 0,21 0 0,-20 0 15,20 0-15,-21 0 0,21 0 16,1 0-16,20 0 0,-20 0 0,-1 0 16,21 0-16,-20 0 0,20 0 15,-20 0-15,20 0 0,-21 0 0,1 0 16,20 0-16,-20-21 0,-1 21 0,0 0 15,1 0-15,-22 0 0,21 0 0,-21 0 16,0 0-16,1 0 0,-1 0 16,0 0-1,-42 21 17,0-21-32,-1 0 0,1 0 15,0 0-15,0 21 0,0-21 16</inkml:trace>
  <inkml:trace contextRef="#ctx0" brushRef="#br1" timeOffset="-154720.02">6308 5122 0,'0'0'16,"0"-21"-16,0 0 15,0 0-15,0 0 16,0 42 47,0 0-48,0 0-15,0 22 0,0-22 0,0 0 16,0 0-16,0 0 0,0 22 0,0-22 15,0 0-15,0 0 0,0 0 0,0 0 16,0 1-16,0-1 16,0 0-16,0 0 0,0 0 15,0-42 32,0 0-47,21 0 16,-21 0-16,21-1 0,0 22 0</inkml:trace>
  <inkml:trace contextRef="#ctx0" brushRef="#br1" timeOffset="-153988.52">6583 4847 0,'0'0'0,"-21"-21"15,-1 0-15,1 0 0,0 21 16,0-21-16,0 21 0,0 0 16,-1 0-16,22-22 0,-21 22 15,0 0-15,0 0 0,0 0 0,0 0 16,21 22-16,-22-22 0,1 21 0,0-21 15,0 21-15,0 0 0,0 0 16,-1 0-16,1 1 0,0-1 0,21 0 16,-21 0-16,0 21 0,21-20 15,0 20-15,-21-21 0,-1 21 16,22-20-16,-21 20 0,0-21 0,21 21 16,-21-20-16,0 20 0,21-21 0,0 0 15,-21 22-15,21-22 0,0 0 16,0 0-16,0 0 0,0 0 0,0 1 15,0-1-15,0 0 0,21 0 0,0 0 16,0 0-16,0 1 0,0-22 16,1 21-16,20-21 0,-21 0 0,0 21 15,22-21-15,-22 0 0,0 0 16,21 0-16,-21 0 0,22 0 16,-22 0-16,21 0 0,-21-21 0,22 21 15,-22-21-15,21 21 0,-21-22 0,22 1 16,-22 21-16,0-21 0,21 0 15,-20 0-15,-1 0 0,0-1 0,0 1 16,0 0-16,-21 0 0,21 0 0,1 0 16,-22-1-16,0-20 0,21 21 0,0 0 15,-21-22-15,0 22 0,0-21 16,0 21-16,0-22 0,0 22 0,0-21 16,0 0-16,-21-1 0,0 22 15,-1-21-15,1-1 0,-21 22 16,21 0-16,0 0 0,-1 0 0,-20 21 15,21 0-15,0 0 0,-22 0 0,22 0 16,-21 21-16,21-21 0,-22 21 16,22 0-16,0 0 0,0 1 0,0-1 15,21 0-15,-21 0 16,21 0-16,21-21 16,0 0-1,0 0-15</inkml:trace>
  <inkml:trace contextRef="#ctx0" brushRef="#br1" timeOffset="-152992.36">13356 4636 0,'-21'0'31,"0"0"-15,0 0-1,21-22 1,21 22-1,0-21-15,0 21 16,0 0-16,0 0 0,1 0 0,-1 0 16,21 0-16,-21 0 0,0 0 15,1 0-15,-1 0 0,0 0 0,0 21 16,-21 1-16,0-1 16,21-21-16,-21 21 0,0 0 15,0 0-15,-21-21 0,0 21 0,0 1 16,0-1-16,-1 0 0,1 0 0,-21 0 15,21 0-15,-22-21 0,22 22 16,0-1-16,-21 0 0,21-21 0,-1 21 16,1-21-16,21 21 0,-21-21 15,42 0 17,0 0-32,1 0 0,-1 0 15,21 0-15,-21 0 0,0 0 16,22 0-16,-22 0 0,0 0 15,21 0-15,-20 0 0,-1 0 0,0 0 16,0 0-16,0 0 0,0 0 0,1 0 16,-1 0-1,-21-21 1,0 0 0,0 0-16,0 0 15</inkml:trace>
  <inkml:trace contextRef="#ctx0" brushRef="#br1" timeOffset="-152198.81">13885 4424 0,'0'0'0,"-21"-21"0,-21-22 16,21 22-16,-1 0 0,22 0 16,-21 21-16,0-21 0,0 21 15,0 0-15,0 0 0,-1 0 16,1 0-16,0 0 0,0 0 0,-21 0 16,20 0-16,1 21 0,0 0 0,-21-21 15,21 21-15,-1 0 0,-20 1 16,21-1-16,0 0 0,0 0 0,-1 21 15,1-20-15,0-1 0,0 0 0,0 0 16,0 21-16,21-20 0,-22-1 16,1 21-16,0-21 0,21 0 0,0 22 15,-21-22-15,21 21 0,-21-21 0,21 1 16,0 20-16,0-21 0,-21 0 0,21 0 16,0 1-16,0-1 15,0 0-15,0 0 0,0 0 0,21 0 16,0 1-16,0-1 0,0 0 15,0 0-15,1-21 0,20 21 0,-21-21 16,0 0-16,22 21 0,-22-21 16,0 0-16,21 0 0,1 22 0,-22-22 15,21 0-15,-21 0 0,22 0 0,-1 0 16,-21 0-16,21 0 0,-20 0 0,20-22 16,-21 22-16,21-21 0,-20 21 0,-1-21 15,0 0-15,0 21 0,0-21 16,0 21-16,1-21 0,-1-1 0,0 1 15,0 0-15,-21 0 16,21 0-16,-21-22 0,0 22 0,21 0 16,-21 0-16,0-21 0,22 20 15,-22-20-15,0 21 0,0-21 0,0 20 16,0-20-16,0 21 0,0 0 0,0 0 16,0-1-16,-22 1 0,22-21 0,-21 21 15,21 0-15,-21-1 0,0 1 16,0 21-16,21-21 0,-21 0 0,-1 0 15,1 21-15,0 0 0,0-21 0,0 21 16,0 0-16,-1 0 0,1 0 0,0 0 16,0 0-16,-21 0 0,20 0 15,1 0-15,0 0 0,0 21 16,0-21-16,0 21 0,-1-21 16,22 21-16,-21-21 15,0 21-15,21 0 31</inkml:trace>
  <inkml:trace contextRef="#ctx0" brushRef="#br1" timeOffset="-149358.27">9631 8086 0,'0'-21'32,"-21"21"-32,-1-22 15,22 1 1,0 0 0,0 0-1,0 0 1,22 0-16,-1 21 15,0 0-15,0 0 0,0 0 0,0 0 16,22 0-16,-22 0 0,0 0 0,21 0 16,-20 0-16,-1 21 15,0-21-15,0 21 0,0 0 0,0 0 16,-21 0-16,0 1 0,0-1 0,0 0 16,-21 0-16,0-21 0,0 21 15,0 0-15,0 1 0,-22-22 16,22 21-16,0-21 0,0 0 0,-22 21 15,22-21-15,0 0 0,0 0 16,21-21 15,21 0-15,0 21-16,0 0 0,1 0 16,-1 0-16,0 0 0,0 0 15,0 0-15,0 0 0,1 0 16,-1 0-16,0 0 0,0 0 0,0 21 15,0-21-15,1 21 0,-1-21 0,0 21 16,-21 0-16,21-21 0,-21 21 16,0 1-16,0-1 0,0 0 15,-21 0-15,0-21 16,0 21-16,-1-21 0,1 0 0,0 21 16,0-21-16,0 0 0,-22 0 0,22 22 15,0-22-15,0 0 0,0 0 0,0 0 16,-1 0-16,1 0 15,0 0-15,0 0 0,0 0 0,0 0 0,-1 0 16,1 0-16,0 0 16,21-22 15,0 1-15,21 21-16,0-21 0,1 21 0,-22-21 15,21 0-15,0 21 0,0-21 0</inkml:trace>
  <inkml:trace contextRef="#ctx0" brushRef="#br1" timeOffset="-148540.74">10118 7768 0,'0'0'0,"-43"-42"16,22 42-16,0-21 16,0 0-16,0 21 0,21-22 0,-22 22 15,1-21-15,0 21 0,0 0 0,0 0 16,0 0-16,-1 0 0,1 0 16,-21 0-16,21 0 0,0 0 15,-22 0-15,22 0 0,-21 21 0,21 1 16,-1-22-16,-20 21 0,21 0 0,0 0 15,-22 0-15,22 0 0,0 1 16,0 20-16,0-21 0,0 21 0,-1 1 16,1-1-16,21-21 0,0 22 0,-21-1 15,21 0-15,-21 1 0,21-22 0,0 21 16,0-21-16,0 22 0,0-22 16,0 21-16,0-21 0,0 0 0,0 22 15,0-22-15,0 0 0,0 0 0,0 0 16,21 1-16,0-1 0,-21 0 0,21 0 15,1 0-15,-1 0 16,0 1-16,0-1 0,0-21 0,0 21 16,1 0-16,20-21 0,-21 0 0,21 0 15,1 0-15,-22 0 0,21 0 0,1 0 16,-1 0-16,-21 0 0,21 0 16,1 0-16,-1-21 0,-21 21 0,22-21 15,-1 0-15,-21 21 0,21-22 0,-20 1 16,-1 0-16,0 21 0,21-21 0,-21 0 15,1 0-15,-22-1 0,21 1 0,0 0 16,-21 0-16,21 0 0,-21 0 16,0-1-16,0-20 0,0 21 0,0 0 15,0 0-15,0-22 0,0 22 16,0-21-16,0 21 0,0-22 0,0 22 16,0-21-16,-21 21 0,21-22 15,0 22-15,-21 0 0,0 0 0,-1 0 16,22-1-16,-21 1 0,0 0 0,0 0 15,21 0-15,-21 0 0,0 21 0,-1-22 16,1 1-16,0 21 0,0-21 16,0 21-16,0-21 0,21 0 0,-22 21 15,1 0-15,0 0 0,0-21 0,0 21 16,0 0-16,-22 0 0,22 0 0,0 0 16,0 0-16,0 0 0,-22 0 15,22 0-15,0 0 0,0 21 16,0-21-16,-1 21 0,1-21 0,0 21 15,0-21-15,21 21 0,-21 0 16,21 1-16,-21-22 0,21 21 16,0 0-16,0 0 0,0 0 15,0 0-15</inkml:trace>
  <inkml:trace contextRef="#ctx0" brushRef="#br1" timeOffset="-145728.71">19262 5419 0,'21'0'0,"0"0"31,-21 21 0,0 0-31,0 0 0,0 0 16,-21 1-16,21-1 0,-21 21 16,21-21-16,-22 0 0,1 1 15,21-1-15,-21 21 0,21-21 16,0 0-16,-21 1 0,21-1 0,-21 0 16,21 0-16,0 0 0,0 0 15,0 1 1,0-1-16,0-42 47,0-1-47,0 1 15,21 0-15,0 0 0,-21 0 16,21 0-16,0-1 0,1 1 0,-22 0 16,21-21-16,0 21 0,0-1 15,0 1-15,0 0 0,-21 0 0,22 0 16,-22 0-16,21-1 0,-21 1 15,0 0-15,21 21 16,-42 0 15,0 0-15,-1 21-16,1-21 0,0 21 16,0-21-16,0 22 0,0-1 0,-1 0 15,1-21-15,0 21 0,0 0 0,0 0 16,-22 1-16,22-22 0,0 21 15,0 0-15,0-21 0,21 21 16,-21-21-16,-1 0 0,22 21 16,22-21 15,-1 0-15,0 0-16,0 0 0,0 0 15,0 0-15,1 0 0,-1 0 0,0 0 16,0 0-16,21 0 0,-20 0 0,-1 0 15,0 0-15,21 0 0,-21 0 16,1 0-16,-1-21 0,0 21 0,0 0 16,0 0-1,-21-21 32</inkml:trace>
  <inkml:trace contextRef="#ctx0" brushRef="#br1" timeOffset="-144219.22">19664 5271 0,'-21'-22'0,"-1"-20"16,1 42-16,0-21 0,0 21 15,0 0-15,0-21 0,-1 21 16,1 0-16,0 0 0,0 0 0,0 0 16,0 0-16,-22 0 0,22 0 0,0 0 15,-21 21-15,20 0 0,1 0 16,-21 0-16,21-21 0,0 22 0,-22 20 15,22-21-15,0 0 0,0 0 16,0 1-16,-1-1 0,1 0 0,0 0 16,0 0-16,0 22 0,21-22 15,0 0-15,-21 0 0,21 21 0,0-20 16,-22-1-16,22 0 0,0 0 0,0 0 16,0 22-16,0-22 0,0 0 0,0 0 15,0 0-15,0 0 0,0 1 16,0-1-16,22-21 0,-22 21 0,21 0 15,-21 0-15,21-21 0,0 21 0,-21 1 16,21-22-16,0 21 0,1-21 0,-1 0 16,0 21-16,0-21 0,0 0 0,0 0 15,22 0-15,-22 0 16,0 0-16,21 0 0,-20 0 0,20 0 16,0 0-16,-21 0 0,22 0 0,-22 0 15,21 0-15,-21 0 0,1 0 0,20 0 16,-21-21-16,0 21 0,0-21 0,22 21 15,-22-22-15,0 1 0,0 21 16,0-21-16,1 0 0,-1 21 0,0-21 16,0 0-16,0-1 0,-21 1 0,21 0 15,1 0-15,-22-21 0,21 20 0,-21 1 16,0 0-16,0-21 0,0 21 16,0-1-16,0-20 0,0 21 0,0 0 15,0 0-15,0-22 0,0 22 16,0 0-16,0 0 0,0 0 0,0-1 15,-21 1-15,21 0 0,-22 21 16,1-21-16,21 0 0,-21 21 0,0-21 16,0 21-16,0 0 0,-1-22 0,1 22 15,0 0-15,0 0 0,0-21 0,0 21 16,-22 0-16,22 0 0,0 0 16,-21 0-16,20 0 0,1 0 0,-21 0 15,21 0-15,0 0 0,-22 0 0,22 21 16,0-21-16,0 0 0,0 22 15,-22-1-15,22-21 0,0 21 0,0-21 16,0 21-16,-1 0 0,22 0 16,-21 1-16,0-22 0,0 21 0,0 0 15,21 0-15,0 0 0,-21 0 16,-1 1-16,22-1 0,-21 0 0,21 0 16,0 0-16,0 0 0,0 1 0,-21-1 15,21 0-15,0 0 0,0 0 0,0 22 16,0-22-16,0 0 0,0 0 15,0 0-15,0 0 0,0 1 16,21-1-16,-21 0 0,21 0 16,1 0-16,-1 0 0,0-21 15,0 22-15,0-22 16,0 0-16,1 21 0,-1-21 0,0 0 16,0 0-16,21 21 0,-20-21 0,20 0 15,-21 0-15,0 0 0,22 0 0,-22 0 16,0 0-16,21 0 0,-21 0 0,1 0 15,-1 0-15,0-21 0,0 21 16,0-21-16,0 21 0,1-22 0,-1 1 16,0 21-16,0-21 0,0 0 0,0 0 15,1 21-15,-22-21 0,21-1 0,-21 1 16,21-21-16,-21 21 0,21 0 16,-21-1-16,0 1 0,0 0 0,0-21 15,0 21-15,0-1 0,0 1 0,0 0 16,0-21-16,0 21 0,0-1 15,0 1-15,0 0 16,0 0-16,0 0 0,0 0 16,-21-1-16,0 1 15,0 21-15,-1-21 16,1 0-16,0 21 0,0-21 16,0 21-16,0-21 0,-1 21 15,1 0-15,0 0 0,-21-22 0,21 22 16,-22 0-16,1 0 0,21 0 15,-22 0-15,22 0 0,-21 0 0,21 0 16,-22 0-16,22 0 0,0 0 0,0 22 16,0-22-16,0 21 15,-1 0-15,1-21 0,0 21 0,21 0 16,0 0-16,-21 1 0,0-1 0,0 0 16,21 0-16,0 0 0,0 0 15,0 22-15,-22-22 0,22 0 16,0 0-16,0 0 0,0 1 0,0-1 15,0 21-15,0-21 0,0 0 0,0 1 16,0-1-16,0 0 0,0 0 16,22 0-16,-22 0 15,21-21-15,-21 22 0,0-1 0,21-21 16,-21 21-16,21-21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8T02:42:44.7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2794 1291 0,'-21'0'16,"21"-21"31,21 21-32,0-21-15,-21 0 0,21 21 0,0-21 16,1-1-16,-1 22 0,0-21 0,-21 0 16,21 0-16,-21 0 0,21 0 15,-21-1-15,0 1 0,0 0 0,0 0 16,0 0-16,0 0 15,-21-1-15,0 22 0,0 0 0,-22-21 16,22 21-16,-21 0 0,0 0 0,-22 0 16,22 21-16,-1 1 0,-20-1 15,21 0-15,-1 0 0,-20 21 16,20 1-16,1-22 0,21 21 0,-21 1 16,-1-1-16,22 0 0,0-21 15,0 22-15,0-22 0,21 21 0,0-21 16,0 22-16,0-22 0,0 0 0,0 0 15,21 0-15,0 1 0,0-1 16,21 0-16,-20 0 0,20 0 0,0-21 16,1 21-16,-1-21 15,0 22-15,22-1 0,-22-21 0,0 21 0,1-21 16,-1 21-16,0-21 16,1 21-16,-1-21 0,-21 21 0,0 1 15,1-22-15,-22 21 0,0 0 0,0 0 16,0 0-16,0 0 15,0 1-15,-22-1 0,-20-21 0,21 21 16,-21 0-16,-1 0 0,1-21 0,0 21 16,-1 1-16,-20-22 0,20 21 15,-20-21-15,21 0 0,-1 0 0,1 21 16,0-21-16,-1 0 0,22 0 16,0 0-16,-21 0 0,20 0 15,1 0-15,0 0 16,21-21-1,0 0 1,0-1-16,21 1 16,-21 0-16,21 0 0,22 21 0,-22-21 15</inkml:trace>
  <inkml:trace contextRef="#ctx0" brushRef="#br0" timeOffset="447.75">3048 1778 0,'21'0'15,"0"0"17,-21-21-32,21 0 0,1 21 0,-22-21 15,21 21-15,0-22 0,0 1 0,0 0 16,0 0-16,1 0 15,-22 0-15,0-1 0,0 1 0,0 0 16,0 0-16,0 0 16,-22 21-16,1 0 15,0 0-15,0 0 0,0 0 0,0 0 16,-1 0-16,1 21 16,0 0-16,0 0 0,0 22 0,21-22 15,-21 0-15,21 21 0,-22-21 16,22 22-16,0-22 0,0 21 0,0-21 15,0 22-15,0-22 0,0 0 0,22 0 16,-22 0-16,21 1 0,0-22 16,-21 21-16,21 0 0,0-21 0,0 21 15,1-21-15,-1 0 16,0 0-16,0 0 16,0 0-16,0-21 0,1 0 15,-1 0-15,0-1 0,0 1 16,0 0-16,0-21 0</inkml:trace>
  <inkml:trace contextRef="#ctx0" brushRef="#br0" timeOffset="791.53">3895 889 0,'0'0'0,"-22"-21"0,1 0 16,21 0-16,-21 21 15,0 21 1,21 0-16,0 0 0,-21 0 0,21 22 16,0-1-16,0 21 15,-21-20-15,-1 20 0,22-20 0,-21 20 16,0 1-16,0-22 0,0 21 0,0 1 16,-1-1-16,1-20 0,0 20 15,21-20-15,0 20 0,0-21 0,-21 1 16,21-22-16,0 21 0,0-21 0,0 22 15,0-22-15,0 0 0,0 0 16,0 0-16,0 1 0,21-22 63,-21-22-63,0 1 0,21 0 0</inkml:trace>
  <inkml:trace contextRef="#ctx0" brushRef="#br0" timeOffset="1767.82">3852 1778 0,'-21'0'16,"0"21"-16,0-21 16,21 21-1,21-21 1,0 0-16,0 0 15,0 0-15,1 0 16,-1 0-16,0-21 0,0 21 16,0-21-16,0 0 0,1 0 15,-22 0-15,21-1 16,0 1-16,-21 0 0,0 0 0,0 0 16,0 0-16,0-1 15,0 1-15,-21 21 16,0 0-16,-1 0 0,1 0 15,0 21-15,0 1 16,0-1-16,21 0 0,-21 0 16,21 0-16,-22 22 0,22-22 0,-21 21 15,21-21-15,0 22 0,0-22 16,0 0-16,0 0 0,0 0 0,0 0 16,21 1-16,1-1 0,-1 0 15,0-21-15,0 0 0,0 0 16,0 0-16,1 0 0,-1 0 15,0 0-15,0 0 0,0-21 0,0 21 16,1-21-16,-1-1 0,0 1 16,0 0-16,0 0 0,0-21 15,1 20-15,-1-20 0,0 21 0,-21-21 16,0 20-16,21 1 0,-21-21 16,0 21-16,0 0 0,0-1 15,0 44 1,0-1-1,-21 0-15,21 0 0,0 0 0,0 0 16,-21 1-16,21 20 0,0-21 16,0 0-16,-21 22 0,21-22 0,0 0 15,0 0-15,0 0 0,0 0 0,0 1 16,0-1-16,-22 0 0,22 0 16,0 0-1,0-42 16,0 0-15,0 0-16,0 0 0,0-1 16,22 1-16,-22 0 0,21 0 15,0-21-15,-21 20 0,21 1 0,0-21 16,-21 21-16,21 0 0,1-1 0,-1 1 16,0 0-16,0 0 0,21 0 15,-20 21-15,-1-21 0,0 21 16,21 0-16,-21 0 0,1 0 0,-1 0 0,0 0 15,0 0-15,0 21 0,0-21 16,-21 21-16,0 0 0,0 0 16,0 22-16,0-22 0,0 0 0,0 0 15,0 0-15,0 22 0,0-22 16,0 0-16,0 0 0,0 0 0,0 0 16,0 1-16,0-1 0,0 0 0,0 0 15,0 0 1,0 0-16,0-42 62,0 0-62,0 0 0,22 0 16</inkml:trace>
  <inkml:trace contextRef="#ctx0" brushRef="#br0" timeOffset="2119.62">5122 1630 0,'0'0'0,"0"-21"0,0 0 16,21 21 15,-21 21-16,0 0-15,0 0 16,0 0-16,0 0 0,0 1 0,0-1 16,0 0-16,0 0 0,0 0 0,0 0 15,0 1-15,0-1 0,-21 0 16,21 0-16,0 0 0,0 0 0,0 1 16,0-1-1,0-42 32,0-1-47,0 1 0,21 0 16,-21 0-16</inkml:trace>
  <inkml:trace contextRef="#ctx0" brushRef="#br0" timeOffset="2435.3">5186 1312 0,'0'0'0,"-21"0"0,-22 0 16,43 22 15,21-22 1,1 0-17,-22-22-15,0 1 16,0 0-16,0 0 0,0 0 15,-22 21 17,1 0-17,0 0-15,21 21 0,0 0 0,-21-21 16,21 21-16,-21 0 0,21 1 16,0-1-1,21-21-15,0 0 16</inkml:trace>
  <inkml:trace contextRef="#ctx0" brushRef="#br0" timeOffset="4099.85">5524 1588 0,'0'0'0,"0"-43"16,0 22-1,0 0-15,0 0 16,0 42 31,0 0-47,0 0 15,0 0-15,0 22 16,0-22-16,0 21 0,-21-21 0,21 22 16,0-22-16,0 21 0,0 1 0,0-22 15,0 0-15,0 21 0,0-21 16,0 1-16,0-1 0,0 0 0,0 0 16,21-21-1,1 0-15,-1 0 0,0 0 16,0 0-16,0 0 0,0 0 15,1-21-15,20 21 0,-21-21 0,0 0 16,22-1-16,-22 1 0,0-21 0,0 21 16,21-22-16,-20 1 0,-22 21 15,21-21-15,0-1 0,-21 22 0,21-21 16,-21 21-16,0-1 0,0 1 0,0 0 16,0 0-16,0 42 31,0 0-16,0 22 1,0-22-16,-21 0 0,21 21 0,-21-21 16,21 1-16,0 20 0,0-21 0,0 0 15,0 0-15,0 22 0,0-22 16,0 0-16,21-21 0,0 21 0,-21 0 16,21-21-16,0 22 0,1-22 0,-1 0 15,0 0-15,21 0 0,-21 0 16,1 0-16,-1 0 0,0 0 0,0-22 15,0 1-15,0 0 0,1 0 16,-1 0-16,0 0 0,0-22 16,-21 22-16,0-21 0,0 21 0,21-22 15,-21 22-15,0-21 0,0 21 16,0-1-16,0 1 0,0 0 16,21 0-16,-42 21 31,21 21-16,-21 0-15,21 0 0,0 1 0,0-1 16,0 21-16,0-21 0,0 0 0,-21 1 16,21 20-16,0-21 0,0 0 15,0 0-15,-21 1 0,21-1 0,0 0 16,0 0-16,0 0 0,0 0 16,0 1-1,0-44 16,0 1-15,0 0-16,0 0 16,0 0-16,0 0 0,0-1 0,0-20 15,0 21-15,0-21 0,21 20 0,0-20 16,-21 21-16,21-21 0,-21 20 16,21 1-16,1 0 0,-1 0 0,0 0 15,0 21-15,0 0 16,0 0-16,1 0 15,-1 0-15,0 0 16,0 0-16,-21 21 0,21 0 0,-21 0 16,0 0-16,0 1 15,0-1-15,0 21 0,0-21 0,0 0 16,0 1-16,0-1 0,0 0 0,0 0 16,0 0-16,0 0 0,0 1 15,0-1-15,0 0 0,0 0 16,0 0-16,0 0 15,0-42 32,0 0-31,0 0-16,0 0 0,21 0 16,1-1-16,-22 1 0,21-21 0,-21 21 15,21-22-15,0 22 0,0-21 0,0 21 16,1 0-16,-1-1 0,21-20 15,-21 21-15,0 21 0,22-21 0,-22 0 16,0 21-16,0 0 0,22 0 0,-22 0 16,0 0-16,0 0 0,0 0 15,0 0-15,-21 21 0,0 0 0,22 0 16,-22 0-16,0 0 0,0 1 0,0-1 16,0 21-16,0-21 0,0 0 15,0 22-15,0-22 0,-22 0 16,22 0-16,0 0 0,0 1 0,0-1 15,0 0-15,0 0 0,0 0 16,0 0-16,0 1 0,0-1 16,-21-21-1,21 21-15,0-42 78,-21 21-78,21-21 0</inkml:trace>
  <inkml:trace contextRef="#ctx0" brushRef="#br0" timeOffset="24119.84">677 4572 0,'-21'0'46,"0"0"-46,0 0 0,0 0 16,-1 0 0,1 0-16,0 0 15,21 21-15,-21-21 0,21 21 32,0 1-1,21-22-16,0 0 1,0 0-16,1 0 0,-1 0 16,0 0-16,0 0 15,0-22-15,0 22 0,1-21 0,20 21 16,-21-21-16,0 0 0,0 0 16,1 0-16,20-1 0,-21 1 0,0 0 15,0 0-15,1 0 0,-1 0 16,-21-1-16,21-20 0,0 21 15,0-21-15,-21 20 0,21-20 16,-21 0-16,22 21 0,-22-22 0,0 22 16,21-21-16,-21 21 0,21-1 15,-21 1-15,0 0 0,0 0 0,0 0 16,0 0-16,0-1 16,0 1-1,-21 21-15,0 0 16,-1 21-1,1 1-15,21-1 16,-21 0-16,21 0 0,0 0 16,-21 22-16,0-1 0,21 0 15,-21 1-15,21-1 0,0 21 0,-22-20 16,1 20-16,21 1 0,-21-22 16,21 22-16,0-1 0,0 1 0,0-1 15,-21 1-15,21-1 0,0 22 16,-21-22-16,21 22 0,-21-22 0,21 1 15,0 21-15,-22-22 0,1 1 16,21 20-16,-21-20 0,21-1 0,0 1 16,0-22-16,0 22 0,0-22 15,0 21-15,0-20 0,0-1 0,0-21 16,0 22-16,0-22 0,0 21 16,0-21-16,0 0 0,21 1 15,0-1-15,1-21 16,-1 0-16,0 0 15,0 0-15,0-21 0,0-1 0,1 1 16,-1 0-16,0 0 0,0 0 16,0-22-16,22 1 0,-22 0 0,0-1 15,0 1-15,0 0 0,0-22 16,1 22-16,-22-22 0,0 22 0,0-21 16,0 20-16,0-20 0,0 20 15,0-20-15,0-1 0,-22 22 0,-20 0 16,21-1-16,0 1 0,-22 0 15,22 21-15,-21-1 0,21 1 16,-22 0-16,22 21 0,0 0 16,0 0-16,0 0 0,0 0 0,21-21 15,21 21 17,0-21-32,0 0 0,0 21 15,22-22-15,-22 1 0,21 21 0,0-21 16,-20 0-16,20-21 0,21 20 15,-20 1-15,-1 0 0,0 0 0,1 0 16,-1-22-16,0 22 0,-20 0 16,20 0-16,-21 0 0,0 0 0,-21-1 15,0 1-15,21 21 16,-21-21-16,0 0 16,-21 21-1,0 0 1,21 21-16,-21 0 15,21 0-15,-21 1 0,21-1 0,-21 0 16,21 0-16,0 0 0,0 0 16,0 22-16,0-22 0,0 0 0,0 0 15,0 0-15,0 1 0,0-1 16,0 0-16,0 0 0,21 0 0,-21 0 16,21-21-16,0 22 0,21-22 15,-20 0-15,-1 0 0,0 0 16,0 0-16,21 0 0,-20 0 15,-1-22-15,0 1 0,0 0 0,0 21 16,0-21-16,1-21 0,-1 20 16,0 1-16,-21 0 0,0-21 0,21 21 15,-21-22-15,21 1 0,-21 21 0,0-22 16,0 1-16,0 21 0,0-21 16,0 20-16,0 1 0,-21 0 0,0 0 15,0 21-15,0-21 16,-1 21-16,1 0 0,0 0 0,-21 0 15,21 21-15,-1 0 0,1 0 16,-21 0-16,21 1 0,0-1 16,-1 0-16,1 21 0,0-21 15,21 1-15,0-1 0,0 0 0,0 0 16,0 0-16,0 0 16,21 1-16,0-22 0,22 0 0,-22 0 15,0 0-15,21 0 0,1 0 16,-22 0-16,21 0 0,1 0 0,-1-22 15,-21 22-15,21-21 0,-20 0 0,-1 0 16,21 0-16,-21 0 0,0-1 16,1 1-16,-1 0 0,0 0 0,-21 0 15,0 0-15,21 21 16,-21-22-16,0 1 0,-21 21 31,0 21-31,21 1 16,0-1-16,-21-21 15,21 21-15,0 0 16,21-21 0,0 0-16,0 0 15,0 0-15,0 0 16,1 0-16,-1-21 16,0 21-16,-21-21 0,21 21 15,-21 21 16,0 0-31,0 0 16,0 0-16,-21 1 0,21-1 16,-21 21-16,0-21 0,-1 22 0,22-22 15,0 21-15,-21 0 0,0-20 16,21 20-16,0-21 0,0 0 0,0 0 16,0 1-16,0-1 0,0 0 15,21-21-15,0 0 16,1 0-16,-1 0 0,0-21 31,-21 0-31,0-1 16,21 1-16,-21 0 0,21 0 0</inkml:trace>
  <inkml:trace contextRef="#ctx0" brushRef="#br0" timeOffset="25399.93">9567 1355 0,'0'0'0,"0"-21"16,0-1 0,0 1-16,0 0 31,0 42 0,0 0-31,0 1 16,-21-1-16,21 0 0,-21 21 15,21-21-15,0 1 0,0 20 16,-21-21-16,21 21 0,-21 1 16,21-22-16,0 21 0,0-21 0,0 1 15,0 20-15,0-21 0,0 0 0,0 0 16,0 1-16,0-1 15,21-21 17,0 0-32,-21-21 15,21 21-15,-21-22 0,21 1 0,-21 0 16,0 0-16,21 0 0</inkml:trace>
  <inkml:trace contextRef="#ctx0" brushRef="#br0" timeOffset="27475.25">9292 1101 0,'21'0'47,"0"0"-31,1 0-1,-1 0-15,0 0 0,0 0 16,0 0-16,0 0 16,1 21-16,-22 0 15,0 0-15,0 0 0,0 1 16,0-1-16,0 21 0,-22-21 16,1 0-16,0 1 0,0 20 0,0-21 15,0 0-15,-1 0 0,1 1 0,-21-1 16,21 0-16,0 0 0,-1 0 15,1-21-15,0 21 0,0-21 16,42 0 31,-21-21-47,21 21 16,0 0-16,1 0 0,-1-21 0,21 21 15,-21 0-15,0 0 16,1 0-16,-1 0 0,0 0 0,0 0 15,0 0-15,0 0 0,1 21 0,-1 0 16,-21 1-16,21-22 16,-21 21-16,0 0 0,0 0 0,0 0 15,0 0-15,0 1 0,0-1 0,0 0 16,0 0-16,0 0 16,-21 0-16,0 1 0,-1-22 0,1 21 15,0 0-15,21 0 0,-21-21 0,0 21 16,0-21-16,-1 21 0,1-21 15,0 0-15,0 22 0,-21-22 0,20 0 16,1 0-16,0 0 0,-21 0 0,21 0 16,-1 0-16,1 0 0,-21 0 15,21 0-15,0-22 0,-1 22 0,1 0 16,21-21-16,-21 21 0,42 21 47,0-21-32,1 0-15,-1 0 0,0 0 0,0 22 16,21-22-16,-20 0 0,-1 0 16,21 0-16,0 0 0,-20 0 0,20-22 15,0 1-15,-21 21 0,22-21 0,-1 0 16,-21 0-16,22 21 0,-22-21 16,0-1-16,0 1 0,0-21 0,-21 21 15,21 0-15,-21-22 0,0 22 0,0 0 16,0-21-16,0 20 0,-63-41 15,42 42 1,0 21-16,-1-21 0,1 21 0,0 0 16,-21 0-16,21 0 0,-1 0 15,1 0-15,0 0 0,0 0 0,0 0 16,0 0-16,-1 0 0,22 21 16,-21-21-16,42 0 31,1 0-16,-1 0-15,21 0 0,-21 0 16,0-21-16,22-1 0,-22 22 0,0-21 16,0 21-16,0-21 0,1 0 15,-1 0-15,-21 0 0,0-1 16,0 1-16,0 0 0,0-21 16,-21 42-16,-1-21 0,1-1 0,0 1 15,0 0-15,0 21 0,0 0 16,-1-21-16,1 21 0,0 0 0,0 0 15,0 0 1,21 21 0,21-21 15,0 0-15,-21 21-1,0 0 1,0 1-1,-21-22 1,21 21-16</inkml:trace>
  <inkml:trace contextRef="#ctx0" brushRef="#br0" timeOffset="28619.84">3810 3577 0,'0'0'0,"0"-21"15,-21 21 32,0 0-31,-1 0-16,1 0 0,21 21 0,-21-21 16,0 21-16,0-21 0,0 22 15,-1-1-15,1 0 0,0 0 0,0 0 16,-21 0-16,20 22 0,1-22 0,0 21 15,-21 1-15,21-1 0,-1 0 16,1 1-16,0-1 0,0 21 0,0-20 16,0 20-16,21-20 0,-22 20 15,22 1-15,0-22 0,0 0 0,0 22 16,0-22-16,0 22 0,0-22 16,0 0-16,0 22 0,0-22 0,0 0 15,22 1-15,-22-1 0,21 0 16,0-20-16,-21 20 0,21-21 15,0 21-15,0-20 0,1-1 0,20 0 16,-21 0-16,0 0 0,22-21 0,-22 21 16,21-21-16,-21 22 0,22-22 15,-22 0-15,0 0 0,0 21 0,0-21 16,0 0-16,-21 21 0,22-21 16,-22-21 30,0 0-30,0-1 0,0 1-16</inkml:trace>
  <inkml:trace contextRef="#ctx0" brushRef="#br0" timeOffset="37795.73">4276 4551 0,'0'-21'16,"0"0"-1,0-1-15,0 1 16,21 0 0,-21 0-16,0 0 15,0 0 1,0-1-16,0 44 47,0-1-32,-21 0-15,21 0 0,0 0 16,0 0-16,0 1 0,0-1 0,0 21 16,-22-21-16,22 0 0,0 1 15,0-1-15,-21 0 0,21 0 0,0 0 16,0 0-16,0 1 0,0-1 15,0 0-15,0-42 63,0 0-63,0-1 16,0 1-16,0 0 0,21 0 15</inkml:trace>
  <inkml:trace contextRef="#ctx0" brushRef="#br0" timeOffset="38243.4">4297 4085 0,'0'0'0,"-21"0"16,-1 0 0,1 21-1,21 1-15,0-1 32,0 0-32,21-21 15,1 0-15,-1 0 16,0 0-16,0 0 0,-21-21 15,21 0-15,0-1 16,-21 1 0,0 0-16,0 0 15,-21 21-15,0 0 16,0 0-16,0 0 0,0 0 16,21 21-16,-22-21 15,22 21-15,-21 0 0,21 1 16,0-1-16,0 0 0,0 0 15,0 0 1,21-21-16,1 0 0,-1 0 16,0 0-16</inkml:trace>
  <inkml:trace contextRef="#ctx0" brushRef="#br0" timeOffset="38927.83">4826 4424 0,'0'-21'0,"0"0"16,-21 21 15,21 21-15,0 0-1,0 0-15,0 0 0,0 0 16,0 1-16,0-1 0,0 0 16,0 0-16,-21 21 0,21-20 0,0-1 15,0 0-15,-22 0 0,22 0 16,-21 0-16,21 1 0,0-1 0,-21-21 15,21 21-15,0-42 32,-21 0-17,21-1-15,0 1 16,0 0-16,0 0 0,0 0 16,0 0-16,0-1 0,0 1 0,21-21 15,0 21-15,-21 0 0,21-1 16,1 1-16,-1 0 0,0 0 0,21 0 15,-21 0-15,1-1 0,-1 22 0,0 0 16,0-21-16,0 21 0,0 0 16,1 0-16,-1 0 0,0 21 0,0-21 15,0 22-15,-21-1 0,0 0 0,21 0 16,-21 0-16,0 0 0,0 1 16,0-1-16,0 0 0,0 0 15,0 0-15,0 0 0,0 1 0,0-1 16,0 0-16,0 0 0,0 0 15,0 0-15,0 1 16,-21-22 0,0 0 15,21-22-15,0 1-16,0 0 0,0 0 0,21 0 15,0 0-15</inkml:trace>
  <inkml:trace contextRef="#ctx0" brushRef="#br0" timeOffset="39375.62">5630 3810 0,'0'0'15,"-21"0"-15,0-21 0,0 0 0,21 0 16,-21-1-16,-1 22 15,22-21-15,-21 21 32,21 21-32,0 1 15,0-1-15,0 0 0,0 0 0,0 0 16,-21 22-16,21-22 0,-21 21 16,21 0-16,-21 1 0,-22 168 15,43-168-15,0-1 16,-21 0-16,21 1 0,-21-1 15,21 0-15,-21 1 0,21-1 0,0-21 16,0 0-16,0 22 0,0-22 16,0 0-16,0 0 0,0 0 15,0 1-15,0-1 0,21-21 16,0 0 0,0 0-16,1 0 0,-1 0 15,0 0-15,0 0 0,0 0 16,0 0-16,1-21 0,-1 21 15,-21-22-15,21 1 0,-21 0 16,21 0-16,-21 0 16,0 0-16,0-1 0,0 1 15</inkml:trace>
  <inkml:trace contextRef="#ctx0" brushRef="#br0" timeOffset="39671.47">5397 4297 0,'-21'0'0,"42"0"0,-63 0 0,21 0 0,21-21 31,21 21-15,0-21-16,0 21 0,-21-22 0,22 22 15,-1 0-15,0 0 0,0-21 16,0 21-16,0 0 0,1 0 15,-1 0-15,0 0 0,-21-21 0,21 21 16,0 0 0,-21-21 31,0 0-47</inkml:trace>
  <inkml:trace contextRef="#ctx0" brushRef="#br0" timeOffset="41001.3">6710 4043 0,'0'0'0,"21"0"0,0 0 32,-21-21-17,0 42 32,0 0-31,0 0-16,0 0 0,-21 1 0,21-1 15,0 0-15,0 0 0,-21 0 0,21 22 16,-21-22-16,21 0 0,-22 21 16,22-21-16,0 1 0,0 20 0,0-21 15,-21 0-15,21 0 0,0 1 0,0-1 16,0 0-16,0 0 0,0 0 16,21 0-16,1-21 15,-1 22-15,0-22 0,0 0 16,0 0-16,0 0 15,1 0 1,-1-22-16,-21 1 0,21 21 16,-21-21-16,0 0 0,21 0 0,0 0 15</inkml:trace>
  <inkml:trace contextRef="#ctx0" brushRef="#br0" timeOffset="41401.07">6900 3662 0,'-42'0'15,"21"21"-15,0 0 0,-1-21 16,22 21-16,0 1 0,0-1 15,0 0 1,22-21-16,-1 0 0,0 0 0,0 0 16,0 0-16,0 0 0,1 0 0,-1 0 15,0-21-15,0 21 0,-21-21 16,0-1-16,0 1 16,0 0-16,0 0 0,-21 21 15,0-21-15,0 21 0,-1 0 0,1 0 16,0 0-16,0 0 0,0 0 15,0 0-15,21 21 0,-22 0 16,22 0-16,-21-21 0,21 21 0,0 1 16,0-1-16,0 0 15,21 0 1,1-21-16,-1 0 0</inkml:trace>
  <inkml:trace contextRef="#ctx0" brushRef="#br0" timeOffset="41773.31">7599 4064 0,'-21'0'15,"42"0"-15,-64 0 0,22 0 16,42 0 15,1 0-15,-1 0-16,0 0 0,0 0 16,0 0-16,0 0 0,1 0 0,-1 0 15,0 0-15,0 0 0,0 0 0,0 0 16,1 0-1,-1 0-15,-21 21 32,0 0-1</inkml:trace>
  <inkml:trace contextRef="#ctx0" brushRef="#br0" timeOffset="42028.17">7493 4318 0,'0'0'0,"-21"21"16,21 0-1,21-21 17,0 0-32,0 0 15,0 0-15,1 0 16,-1 0-16,0 0 0,0 0 15,0 0-15,0 0 0,-21-21 16,22 21-16,-1 0 16,0-21-1,0 21-15,0 0 0,-21-21 16,21 21-16,1-21 0,-1 21 0</inkml:trace>
  <inkml:trace contextRef="#ctx0" brushRef="#br0" timeOffset="44078.99">8488 3852 0,'0'0'0,"-21"0"0,21-21 16,-22 21-16,1-21 0,21 0 16,0 0-1,0 0 1,21-1 0,1 22-16,-1 0 0,0 0 15,0 0-15,0 0 0,0 0 0,1 0 16,-1 0-16,0 0 0,0 0 15,0 0-15,0 22 0,1-1 0,-1-21 16,0 21-16,-21 0 0,0 0 16,0 0-16,0 1 0,-21-1 15,0 0-15,-1 0 0,-20 0 16,21 0-16,-21 1 0,-1-1 0,22 0 16,-21 0-16,21 0 0,-22 0 15,22-21-15,0 22 0,0-22 16,0 21-16,42-21 62,0 0-62,0 0 0,0 0 0,0 0 16,1 0-16,-1 0 0,0 0 0,0 0 16,0 0-16,22 0 0,-22 0 15,0 21-15,0-21 0,0 0 0,0 0 16,1 21-16,-1-21 0,0 21 15,0-21-15,0 21 16,-21 1-16,0-1 16,21 0-16,-21 0 0,0 0 15,0 0-15,-21 1 0,0-22 16,0 21-16,21 0 0,-42-21 16,20 21-16,1 0 0,0-21 0,0 21 15,-21-21-15,20 0 0,1 0 0,0 22 16,0-22-16,0 0 0,-22 0 0,22 0 15,0 0-15,0 0 0,0 0 16,0 0-16,-1 0 0,1 0 16,0 0-16,0 0 0,0 0 0,0-22 0,-1 22 15,1 0 1,42 0 31,1 0-47,-1 0 15,0 0-15,0 0 0,0 0 16,0 0-16,22 0 0,-22 0 16,0 0-16,0 0 0,0 0 0,1-21 15,20 21-15,-21-21 0,0 21 16,0-21-16,1 21 0,-1-21 0,0 21 16,-21-21-16,21-1 0,-21 1 15,21 0-15,-21 0 0,0 0 16,0 0-16,0-1 0,0 1 15,0 0-15,0 0 0,0 0 16,-21 21-16,0 0 0,0-21 0,0 21 16,-1 0-16,1 0 0,0 0 0,0 0 15,0 0-15,0 0 0,-1 0 16,1 0-16,0 0 0,0 0 0,0 0 16,21 21-16,-21-21 15,21 21-15,21-21 47,0 0-31,0 0-16,0 0 0,0-21 15,1 0-15,-1-1 0,0 22 16,0-21-16,0 0 0,0 21 0,1-21 16,-1 0-16,0 0 0,-21-1 15,0 1-15,0 0 0,0 0 0,0 0 16,0 0-16,0-1 0,0 1 15,0 0-15,-21 0 16,0 21-16,-1 0 0,1 0 16,0 0-16,0 0 0,0 0 0,0 0 15,-1 0-15,1 0 0,0 0 0,0 0 16,0 0-16,0 0 16,21 21-1,21-21 48,0 0-63,0-21 15,0 21-15,0 0 16,1 0 0,-1 0-16,0 0 15,0 0-15,0 0 16,0 0-16,1 0 15,-1 0-15,0 0 16,-21 21-16,21-21 0,0 21 0,-21 0 16,0 1-1,21-1-15,-21 0 0,0 0 16,0 0-16,-21 0 0,0 1 16,0-22-16,0 21 0,0 0 15,-22 0-15,22 0 0,0-21 0,-21 21 16,20-21-16,1 22 0,0-22 0,0 21 15,0-21-15,0 0 0,-1 0 16,1 21-16,0 0 16,0-21-16,42 0 62,0 0-62,0 0 16,1 0-16,-1 0 15,0 0-15,0 0 0,0 0 0,0 0 16,1 0-16,-1 0 0,0 0 0,-21 21 16,21-21-16,0 0 0,0 0 0,1 21 15,-1-21 1,-21 22-16,21-22 0,-21 21 16,21 0-16,-21 0 15,0 0-15,0 0 16,0 1-1,0-1-15,-21 0 16,0 0-16,0-21 16,-1 0-16,22 21 0,-21-21 15,0 0-15,0 21 0,0-21 0,0 22 16,-1-22-16,1 0 0,0 0 16,0 0-16,0 0 0,0 21 0,-1-21 15,1 0 1,0 0-16,0 0 15,42 0 79,-21-21-78,21 21-16,0-22 0,1 1 15</inkml:trace>
  <inkml:trace contextRef="#ctx0" brushRef="#br0" timeOffset="44831.56">9927 3768 0,'-21'0'31,"21"21"-31,0 0 15,-21-21 1,42 0 0,0 0-1,0 0-15,0 0 16,-21-21 0,0 0-1,-21 21 1,0 0-1,0 0 1,21 21 15,0 0 1,0 0-1,0 0-16</inkml:trace>
  <inkml:trace contextRef="#ctx0" brushRef="#br0" timeOffset="45472.17">10054 4276 0,'0'0'0,"0"21"16,-21-21-16,0 0 15,0 0 17,21-21-17,0 0 1,21 21-1,0 0 1,0 0-16,0 0 16,0 0-16,1 0 15,-22 21-15,0 0 16,0 0-16,0 0 16,0 0-16,0 1 0,-22-22 15,1 21-15,0 0 0,0-21 16,0 0-16,0 21 0,-1-21 15,1 0-15,0 0 16,0 0-16,21-21 16,0 0-1,0 0-15,0-1 16,0 1-16,21 21 16,0-21-16,0 21 0,1 0 15,-1 0-15,0 0 0,0 0 0,0 0 16,0 0-16,1 0 15,-1 0-15,0 21 0,-21 0 0,21 1 16,-21-1-16,0 0 0,0 0 16,0 0-16,0 0 0,-21 22 0,0-22 15,0 21-15,-1-21 0,1 22 0,-21-22 16,0 0-16,-1 21 0,1-20 16,0-1-16,-1 0 0,1 0 0,0 0 15,-1 0-15,1 1 0,21-22 16,0 0-16,-22 0 0,22 0 0,0 0 15,0 0-15,0-22 16</inkml:trace>
  <inkml:trace contextRef="#ctx0" brushRef="#br0" timeOffset="46117.65">9991 3768 0,'-22'0'15,"1"0"-15,0 21 16,0 0-1,21 0-15,0 0 16,0-42 47,0 0-48,-21 21 48,0 0-63,-1 0 0</inkml:trace>
  <inkml:trace contextRef="#ctx0" brushRef="#br0" timeOffset="47318.33">8742 4318 0,'21'0'16,"0"-21"46,0 21-46,-21-21-1,0 42 32,-21-21-31,0 0-16,21 21 0,0 0 31,0-42 47,0 0-78,0 42 78,-21-21 1,21 21-79,-21-21 15,-1 0 1</inkml:trace>
  <inkml:trace contextRef="#ctx0" brushRef="#br0" timeOffset="50407.42">11515 3725 0,'0'0'0,"0"-21"0,0 0 15,0 0 1,0 42 31,0 0-47,0 0 15,-22 1-15,22-1 0,-21 0 16,21 0-16,-21 21 0,21-20 16,0-1-16,0 21 0,0-21 15,-21 0-15,21 22 0,0-22 0,0 21 16,0-21-16,0 1 0,0-1 16,0 0-16,0 0 0,0 0 0,0 0 15,0 1-15,0-1 0,0 0 16,21 0-16,0-21 0,0 0 15,1 0 1,-1 0-16,0 0 0,0-21 16,0 21-16,-21-21 0,0 0 15,21 21-15,1-22 0,-1 1 0,-21-21 16,0 21-16,21 0 0,0-22 16</inkml:trace>
  <inkml:trace contextRef="#ctx0" brushRef="#br0" timeOffset="51163.41">11599 3239 0,'0'0'16,"-21"0"-16,0 0 0,21 21 31,0 0-16,0 0-15,0 0 0,0 0 16,0 1 15,21-22-31,0 0 16,-21-22 0,0 1-1,0 0 1,-21 21 15,0 0-31,21 21 16,0 0-1,0 1-15,21-22 47,0 0-31,-21-22-16,21 1 15,-21 0-15,0 0 16,0 0-16,0 0 16,-21 21-1,0 0 1,0 0-16,0 21 0,21 0 0,0 0 16,-21 21-1,21-20-15,0-1 0,0 0 16,0 0-16,0 0 0,21-21 15,-21 21-15,0 1 16,21-22 0,0 0-1,0-22 1,0 22 0,1 0-16,-1 0 0</inkml:trace>
  <inkml:trace contextRef="#ctx0" brushRef="#br0" timeOffset="52160.19">12742 3704 0,'0'0'0,"43"-21"16,-43 0-16,21 21 16,0 0-16,0-21 15,0 0-15,-21-1 16,21 22 0,-21 22 30,-21-22-46,21 21 16,-21 0-16,0-21 16,21 21-16,-21-21 0,0 21 0,-1-21 15,22 21-15,-21 1 0,0-22 0,0 21 16,0-21-16,0 21 0,-1 0 16,1 0-16,0-21 0,0 21 0,0 1 15,0-1-15,-1-21 0,1 21 16,21 0-16,-21-21 0,0 21 15,0-21-15,0 21 0,-1-21 16,1 22-16,0-22 16,21 21-16,-21-21 15,0 0 1,21 21-16,-21-21 0,42 0 62,0 0-46,0 0-16,0 0 16,0 0-16,1 0 0,-1 0 15,0 0-15,0 0 0,21 0 16,-20 0-16,-1 0 0,0 0 16,0 21-16,21 0 0,-20-21 0,-1 21 15,21-21-15,-21 22 0,22-22 16,-22 21-16,42 0 15,-42-21-15,1 0 0,-1 21 0,0-21 16,0 0-16,0 21 0,0-21 16,-21-21 140,0 0-140,0 0-16</inkml:trace>
  <inkml:trace contextRef="#ctx0" brushRef="#br0" timeOffset="59300.7">13547 3725 0,'-22'0'32,"1"0"-32,0 0 15,0 0 1,0 0-16,0 0 31,-1 0-31,44 0 47,-1 0-31,0 0-16,0 0 0,0 0 0,0 0 15,1 0-15,-1 0 0,0 0 0,0 0 16,21 0-16,-20 0 0,-1 0 16,0 0-16,0 0 0,0 0 15,0 0-15,1 0 0,-1 0 0,0 0 16,0 0-16,-21 22 94,-21-22-94,0 0 15</inkml:trace>
  <inkml:trace contextRef="#ctx0" brushRef="#br0" timeOffset="59760.22">13356 3937 0,'0'21'15,"21"-21"17,0 0-17,1 0-15,-1 0 16,0 0-16,0 0 0,0 0 0,0 0 15,1 0-15,-1 0 0,21 0 16,-21 0-16,0 0 0,1 0 0,-1 0 16,21 0-16,-21 0 0,0 0 15,1 0-15,-1 0 0,0 0 0,0 0 16,0 0 0</inkml:trace>
  <inkml:trace contextRef="#ctx0" brushRef="#br0" timeOffset="60908.07">14436 3535 0,'-22'0'78,"22"-21"-31,0 0-31,0-1-1,22 22-15,-22-21 0,21 21 16,0 0-16,0 0 0,0 0 15,0 0-15,1 0 16,-1 0-16,0 0 16,0 0-16,0 21 0,-21 1 15,0-1-15,0 0 0,0 0 16,0 0-16,0 0 16,0 1-16,0-1 0,0 0 15,-21-21-15,0 21 0,0 0 0,0 0 16,-1 1-16,1-1 0,0-21 0,-21 21 15,21 0-15,-1 0 0,1-21 0,0 21 16,0-21-16,0 0 0,0 22 16,42-22 46,0 0-62,0 0 16,0 0-16,0-22 0,1 22 15,-1 0-15,0 0 16,0 0-16,0 0 0,0 0 0,1-21 16,-1 21-16,0 0 0,0 0 15,0 0-15,0 21 16,-21 1-16,0-1 16,0 0-16,22 0 15,-22 0-15,0 0 0,0 1 16,0-1-16,0 0 0,0 0 15,0 0-15,0 0 0,0 1 16,-22-1-16,1 0 0,21 0 16,-21-21-16,0 21 0,0 0 0,0-21 15,-1 22-15,1-1 0,0-21 0,0 21 16,0-21-16,-22 0 0,22 0 16,0 21-16,0-21 0,0 0 0,0 0 15,-22 0-15,22 0 0,0 0 0,0 0 16,0 0-16,-1 0 0,1-21 15,0 21 1,21-21 0,0 0-1,0-1 95,21 22-95,-21-21 1,21 21-16,1-21 0,-1 21 16</inkml:trace>
  <inkml:trace contextRef="#ctx0" brushRef="#br0" timeOffset="62076.25">15579 3725 0,'-22'0'31,"1"0"-16,21 22-15,0-1 16,0 0-16,0 0 16,21-21 15,1 0-31,-22-21 31,0 0-15,0 0-1,0 42 48,-22-21-47,22 21-16,0 0 15,22 0 1</inkml:trace>
  <inkml:trace contextRef="#ctx0" brushRef="#br0" timeOffset="62695.91">15663 4212 0,'0'21'16,"-21"-21"-16,0 0 15,21-21 17,0 0-1,21 21 0,0 0-31,-21 21 16,0 0-16,0 1 15,0-1-15,0 0 16,0 0-16,-21-21 16,0 21-16,0-21 0,21 21 15,-21-21-15,-1 0 16,1 0-16,21-21 47,0 0-32,0 0-15,21 0 16,1 0-16,-1 21 16,0 0-16,0 0 15,0 0-15,0 0 16,1 0-16,-22 21 15,21 0-15,-21 0 0,0 0 16,0 0-16,0 1 16,0-1-16,0 0 0,-43 0 15,22 21-15,0-20 0,0-1 0,-21 0 16,20 0-16,-20 0 0,0 0 0,-1 1 16,1-22-16,21 21 0,-21-21 0,20 0 15,1 0-15,0 0 0,0 0 0,0 0 16</inkml:trace>
  <inkml:trace contextRef="#ctx0" brushRef="#br0" timeOffset="63284.71">15579 3747 0,'0'0'0,"-22"21"15,1 0-15,21 0 0,-21-21 16,21 21-16,0 0 31,21-21-15,0 0-16,1 0 0,-1 0 16,0 0-16,0 0 0,-21-21 15,21 21-15,-21-21 0,0 0 16,0 0-1,-21 21 1,0 0-16,0 0 16,21 21 15</inkml:trace>
  <inkml:trace contextRef="#ctx0" brushRef="#br0" timeOffset="63815.95">16679 3768 0,'0'0'0,"0"-21"16,21 21-16,-21-22 0,0 1 15,0 0-15,22 21 16,-22-21-16,0 0 31,0 42-15,0 0-16,0 0 15,-22 0-15,22 1 0,-21-1 16,0 0-16,21 0 0,-21 21 0,21-20 16,-21 20-16,21-21 0,0 21 0,-21-20 15,21 20-15,0-21 0,0 21 16,0-20-16,0-1 0,0 0 0,0 0 15,0 0-15,0 0 0,0 1 0,0-1 16,21-21-16,0 21 16,0-21-16,0 0 15,0 0-15,1 0 16,-1 0-16,0 0 16,-21-21-16,21 21 0,-21-21 0,0-1 15,21 1-15,-21 0 16,21 0-16</inkml:trace>
  <inkml:trace contextRef="#ctx0" brushRef="#br0" timeOffset="64187.74">16827 3323 0,'0'0'0,"-21"0"0,0 0 0,21 21 31,21-21-15,0 0 0,1 0-16,-1 0 15,-21-21 1,0 0-1,-21 21 1,-1 0-16,1 0 16,0 0-1,21 21-15,0 0 16,0 1-16,0-1 16,0 0-16,0 0 0,0 0 15,21 0-15,0-21 16</inkml:trace>
  <inkml:trace contextRef="#ctx0" brushRef="#br0" timeOffset="64587.51">17611 3641 0,'0'0'16,"0"-21"-16,0-1 0,0 1 16,0 0-16,0 42 47,0 0-47,0 1 0,0-1 15,0 0-15,0 0 16,0 21-16,-22-20 0,22-1 0,-21 21 15,21-21-15,0 0 0,0 22 0,0-22 16,-21 21-16,21-21 0,0 1 0,-21 20 16,21-21-16,0 0 0,0 0 15,0 1-15,0-1 0,0 0 0,-21 0 16,21 0-16,21-21 47,-21-21-32,21 0-15</inkml:trace>
  <inkml:trace contextRef="#ctx0" brushRef="#br0" timeOffset="64850.3">17335 3937 0,'0'0'0,"-21"0"16,42 0 15,1 0-31,-1 0 0,0 0 16,21 0-16,-21 0 0,22 0 15,-22 0-15,21 0 0,-21 0 0,22 0 16,-22 0-16,0 0 0,0 0 16,0-21-16,1 21 0,-1 0 0,-21-21 15,21 21-15,-21-21 16,21 21-16,-21-22 15,21 22-15,0-21 16</inkml:trace>
  <inkml:trace contextRef="#ctx0" brushRef="#br0" timeOffset="65249.07">18542 3577 0,'0'0'0,"0"-21"0,0 0 15,-21 21 1,21-21-16,0 42 31,0 0-31,0 0 16,0 0-16,0 1 0,0-1 0,-21 0 15,-1 0-15,22 21 0,-21-20 16,0-1-16,21 0 0,0 21 0,-21-21 16,0 1-16,21-1 0,-21 21 15,21-21-15,0 0 0,-22 1 0,22 20 16,-21-21-16,21 0 0,0 0 0,0 1 16,0-1-16,0 0 0,0 0 15,0 0 1,0-42 31,0 0-47,0 0 0</inkml:trace>
  <inkml:trace contextRef="#ctx0" brushRef="#br0" timeOffset="65524.91">18097 3937 0,'0'0'0,"-21"-21"16,0 21-16,42 0 15,0 0 1,1 0-16,-1 0 0,0 0 16,21 0-16,-21 0 0,1 0 0,-1-21 15,0 21-15,0 0 0,0 0 16,0 0-16,1 0 0,-1 0 15,0 0-15,0 0 0,0 0 16,0 0-16,1 0 16,-1 0-16,-21-21 15,21 21-15,0 0 16,-21-22-16</inkml:trace>
  <inkml:trace contextRef="#ctx0" brushRef="#br0" timeOffset="66044.61">19050 3260 0,'0'-21'0,"0"42"0,0-64 0,0 22 15,0 0-15,21 21 32,0 0-32,0 0 0,1 0 0,-1 0 15,21 0-15,-21 0 0,22 21 16,-1-21-16,-21 21 0,0-21 16,0 22-16,-21-1 0,0 0 15,0 21-15,0-21 0,0 1 16,0-1-16,0 21 0,0 0 0,0-20 15,0 20-15,-21 0 0,0 1 16,21-22-16,-21 21 0,0 0 0,0 1 16,-1-22-16,1 21 0,21 1 0,-21-1 15,0-21-15,0 21 0,0 1 16,-1-1-16,1 0 0,0 1 16,0-1-16,0 0 0,0-20 0,-1 20 15,1-21-15,0 0 0,-21 22 0,21-22 0,-1 0 16,1-21-16,0 21 15,0 0-15,0-21 0,0 21 0,-1-21 16,1 22-16,0-22 16,0 0-16,21-22 47,0 1-47</inkml:trace>
  <inkml:trace contextRef="#ctx0" brushRef="#br0" timeOffset="67207.42">4551 6011 0,'0'0'0,"21"0"16,-21-21-16,21 21 0,-21-21 0,21 21 15,0-21-15,1 0 0,-22 0 16,21 21-16,-21-22 0,0 1 15,0 0-15,-21 21 16,-22 0-16,22 0 16,-21 0-16,-1 0 0,1 21 15,-21 0-15,20-21 0,1 22 0,21-1 16,-22-21-16,1 21 0,21 0 16,0-21-16,0 21 0,21 0 15,-22-21-15,22 22 0,0-1 16,0 0-1,22-21-15,-22 21 16,21-21-16,0 21 0,0 0 0,0-21 16,0 22-16,1-1 0,-1 0 0,21-21 15,-21 21-15,0 0 0,1 0 16,-1 1-16,0-22 0,-21 21 0,0 0 16,0 0-16,0 0 15,0 0-15,-21-21 0,0 22 0,-1-22 16,-20 21-16,21-21 0,-21 0 15,-1 0-15,1 21 0,0-21 0,20 21 16,-20-21-16,21 0 0,0 0 16,0 0-16,-1 0 0,1 0 15,42 0 1,1 0 0,-1 0-16,0 0 0,0 0 15,0 0-15,-21 21 0,21-21 0,-21 21 16,22 1-16,-22-1 0,0 0 15,0 0-15,0 0 16,0 0-16,0 22 0,0-22 0,-22 0 16,22 0-16,-21 0 0,0 22 0,0-22 15,0 0-15,21 0 0,0 0 16,0 1-16,0-1 0,0 0 16,0 0-16,0 0 0,0 0 0,21-21 15,0 0-15,0 0 0,0 0 16,1 0-16,-1 0 0,0 0 15</inkml:trace>
  <inkml:trace contextRef="#ctx0" brushRef="#br0" timeOffset="67968.64">6075 7557 0,'0'0'16,"21"-22"-16,0 1 0,0 0 15,0 0-15,1 0 0,-1 21 0,0-21 16,0-1-16,0-20 0,0 21 15,-21 0-15,22 0 0,-22-1 0,0 1 16,0 0-16,-22 21 16,1 0-16,-21 0 0,0 0 15,-1 0-15,1 0 0,0 21 16,-22 0-16,22 1 0,-22-1 0,22 0 16,0 0-16,-1 0 0,1 0 0,21 1 15,0-1-15,-1 0 0,22 0 16,0 0-16,0 0 0,0 1 0,22-1 15,-1 0-15,0 0 0,21-21 16,-21 21-16,22-21 0,-1 21 16,-21 1-16,22-22 0,-1 21 0,0-21 15,1 21-15,-22-21 0,21 21 0,-21 0 16,0-21-16,1 21 0,-22 1 16,0-1-1,-22-21-15,1 0 0,0 21 0,-21 0 16,21-21-16,-22 0 0,1 21 0,-22-21 15,22 0-15,0 0 0,-1 0 16,1 0-16,0 0 0,-1 0 0,22 0 16,-21 0-16,21 0 0,0 0 0,-1 0 15,1 0-15,0 0 32,21-21-32,21 21 31,0 0-31,1 0 0,-1-21 15,21 21-15,-21 0 0,22-21 16</inkml:trace>
  <inkml:trace contextRef="#ctx0" brushRef="#br0" timeOffset="68443.6">6921 7324 0,'22'0'0,"-44"0"0,44-21 0,-22-1 16,0 1 0,-22 21-16,1 0 0,0 0 15,0 0-15,0 0 0,0 21 0,-22 1 16,22 20-16,-21-21 0,21 21 16,-22-20-16,22 20 0,0 0 0,-21 1 15,20-1-15,1 0 0,0 1 0,21-22 16,0 21-16,0-21 0,0 22 0,0-22 15,0 0-15,0 0 0,21 0 16,0-21-16,1 21 0,20-21 0,-21 0 16,21 0-16,-20 0 0,20 0 0,0 0 15,1-21-15,-1 21 0,-21-21 0,21 0 16,1 0-16,-22 0 16,0-1-16,21-20 0,-20 21 0,-22-21 15,21 20-15,-21-20 0,21 0 0,-21-1 16,0 1-16,0 0 0,-21-1 0,0 1 15,-1 21-15,1-21 0,-21 20 16,21 1-16,-22 21 0,1 0 0,21 0 16,-21 0-16,20 0 0,-20 0 0,21 0 15,-21 21-15,20 1 0,22-1 16,0 0-16,0 0 0,0 0 16,0 0-16,22 1 15,-1-22-15,0 0 0,21 0 16,-21 0-16,22 0 0</inkml:trace>
  <inkml:trace contextRef="#ctx0" brushRef="#br0" timeOffset="68723.44">7599 7197 0,'-21'0'31,"-1"0"-31,22 21 15,-21 0-15,21 0 0,0 0 0,0 22 16,0-1-16,0-21 0,-21 22 16,21-1-16,0 0 0,0 1 0,0-1 15,-21-21-15,21 21 0,0 1 0,0-22 16,-21 21-16,0-21 0,-1 22 16,22-22-16,0 0 0,-21 0 0,21 0 15,0 1-15,0-44 31,0 1-31,0 0 16,0 0-16</inkml:trace>
  <inkml:trace contextRef="#ctx0" brushRef="#br0" timeOffset="68963.82">7451 7303 0,'21'-43'15,"-42"86"-15,42-128 0,-21 64 0,21-22 0,0 22 16,0 0-16,0 21 0,1 0 15,-1 0-15,21 0 0,-21 21 16,22-21-16,-22 21 0,21 1 0,-21-1 16,22 21-16,-22-21 0,0 0 0,0 1 15,0 20-15,-21-21 0,0 0 0,0 0 16,0 1-16,0-1 0,0 0 16,-21 0-16,0 0 0,-21 0 0,20-21 15,1 22-15,-21-22 0,21 0 0,0 21 16,-1-21-16,1 0 0,0 0 15,0 0-15,0 0 0</inkml:trace>
  <inkml:trace contextRef="#ctx0" brushRef="#br0" timeOffset="69507.03">9546 6604 0,'0'0'0,"21"-21"0,43-43 15,-43 43-15,21 0 16,-21 21-16,22-21 0,-22 0 15,0 0-15,0 21 0,-42 21 16,0 21 0,0-21-16,-22 22 0,22-1 15,-21 0-15,0 22 0,-1-22 0,1 22 16,21-1-16,-22 1 0,22-1 0,-21 1 16,21-1-16,0 1 0,-22-1 0,22 1 15,0-1-15,21-21 16,0 22-16,0-22 0,0 1 0,0-1 15,0 0-15,21-21 0,0 1 0,0 20 16,1-21-16,-1 0 0,21-21 0,-21 21 16,22-21-16,-22 0 0,21 0 0,0 0 15,-20 0-15,20-21 0</inkml:trace>
  <inkml:trace contextRef="#ctx0" brushRef="#br0" timeOffset="69748.94">10456 6689 0,'0'0'15,"0"-21"-15,0-1 0,-21 22 16,0 0 0,0 22-16,21-1 0,0 0 15,0 0-15,0 0 0,0 0 0,-21 22 16,21-22-16,0 0 0,0 0 0,0 0 15,-22 1-15,22-1 16,0 0-16</inkml:trace>
  <inkml:trace contextRef="#ctx0" brushRef="#br0" timeOffset="69936.83">10668 6625 0,'21'-21'0,"-42"42"0,42-21 32,-21 21-32,0 1 0,0-1 15,0 0-15,-21 0 0,21 0 16,0 0-16,0 1 0,0-1 16,0 0-16</inkml:trace>
  <inkml:trace contextRef="#ctx0" brushRef="#br0" timeOffset="70431.53">11451 6900 0,'21'0'15,"-42"0"-15,63-21 0,-20 21 0,-1-21 0,0 21 16,0-21-16,0 0 0,0 0 15,1-1-15,-22 1 16,0 0-16,0 0 0,0 0 16,0 0-16,-22 21 0,1 0 0,-21 0 15,21 0-15,-22 0 0,1 21 16,0 0-16,-1-21 0,1 21 0,0 21 16,-1-20-16,1-1 0,0 0 0,21 0 15,-22 21-15,22-20 0,21-1 0,0 0 16,0 0-16,0 0 0,0 0 0,21 1 15,0-22-15,1 21 0,20 0 16,-21 0-16,21 0 0,1-21 0,-1 21 16,0 1-16,-20-1 0,20 0 0,-21 0 15,21 0-15,-20 0 0,-1-21 0,-21 22 16,0-1-16,0 0 0,0 0 16,0 0-16,-21 0 15,-1 1-15,-20-22 0,0 21 0,-1-21 16,1 0-16,0 21 0,-22-21 0,1 0 15,20 0-15,-20 0 0,21 0 0,-1 0 16,1 0-16,21 0 0,-22 0 0,22 0 16,0 0-16,0 0 0,0 0 15,21-21-15,0 0 16,0-1-16,21 1 16,0 21-16,21-21 0,-20 0 15,20 21-15,0-21 0,1 0 0</inkml:trace>
  <inkml:trace contextRef="#ctx0" brushRef="#br0" timeOffset="70807.33">11853 7154 0,'0'0'0,"0"-21"46,21 21-46,1 0 0,-1-21 16,0 21-16,0-21 0,0 21 0,22-21 16,-22 0-16,0-1 0,0 1 15,-21 0-15,0 0 0,0 0 16,0 0-16,-21 21 16,0 0-16,0 0 15,-22 0-15,22 21 0,0 0 0,0 0 16,0 0-16,-1 0 0,1 1 0,0-1 15,0 21-15,21-21 0,0 0 0,0 22 16,0-22-16,0 0 0,0 0 16,0 22-16,21-22 0,0 0 15,0-21-15,1 21 0,-1 0 0,0-21 16,0 0-16,0 21 0,0-21 0,1 0 16,-1 0-16,0 0 0,0 0 15,0-21-15,0 0 0,1 21 0</inkml:trace>
  <inkml:trace contextRef="#ctx0" brushRef="#br0" timeOffset="71123.14">12615 6392 0,'0'-42'15,"0"84"-15,0-126 0,0 63 0,0-1 0,0 1 16,0 42-1,0 1 1,0 20-16,0 0 0,0 22 0,0-1 16,0 1-16,0-1 0,0 1 0,-21-1 15,0 1-15,21-1 0,-21-20 0,0 20 16,21 1-16,-22-22 0,1 0 16,0 1-16,21-1 0,0 0 0,-21-21 15,21 22-15,-21-22 0,21 0 0,0 0 16,0 0-16,21-21 31,0-21-15,-21 0-16,21 21 0,0-21 15</inkml:trace>
  <inkml:trace contextRef="#ctx0" brushRef="#br0" timeOffset="71983.64">12785 7070 0,'-22'0'15,"1"21"-15,0-21 0,21 21 0,0 0 16,-21 0-16,21 1 16,0-1-16,0 0 15,21-21-15,0 0 16,0 0-16,1 0 0,-1 0 0,0 0 16,0 0-16,0 0 0,0 0 0,1-21 15,-1 0-15,0 21 0,0-22 16,0 1-16,0 0 0,-21-21 0,0 21 15,0-1-15,0 1 0,0-21 0,0 21 16,0 0-16,0-1 0,0 1 0,0 0 16,-21 21-16,0 0 0,0 0 0,-21 0 15,20 21-15,1 0 0,0 1 16,0-1-16,0 0 0,0 0 0,-1 21 16,1-20-16,0 20 0,21-21 0,0 21 15,0-20-15,0 20 0,0-21 16,0 0-16,0 0 0,21 1 0,0-1 15,1-21-15,20 21 0,-21-21 16,0 21-16,22-21 0,-22 0 0,21 0 16,0 0-16,-20 0 0,20 0 0,-21-21 15,0 0-15,22 0 0,-22-1 0,0 1 16,21 0-16,-21 0 0,1 0 0,-1-22 16,0 22-16,0-21 0,-21 0 15,21 20-15,0-20 0,-21 21 0,0 0 16,22 0-16,-22-1 0,21 1 0,-21 42 31,0 1-31,0-1 16,0 0-16,0 0 0,0 0 15,-21 0-15,21 22 0,-22-22 0,22 21 16,0-21-16,0 22 0,0-22 0,-21 0 16,21 0-16,0 22 0,-21-22 15,21 0-15,0 0 0,0 0 16,0-42 15,0 0-31,0 0 16,0 0-16,0-1 0,0 1 0,21 0 15,0-21-15,1 21 0,-1-22 0,-21 22 16,42-21-16,-21 21 0,0-22 16,1 1-16,20 21 0,-21-22 15,21 22-15,1 0 0,-22 21 0,21 0 16,-21 0-16,22 0 0,-22 0 0,0 21 15,0-21-15,-21 21 0,0 1 0,21 20 16,-21-21-16,0 0 0,0 22 0,0-22 16,0 0-16,0 21 0,0-21 15,0 1-15,0 20 0,0-21 0,0 0 16,0 0-16,0 1 0,0-1 16,0 0-1,-21-21-15,21-21 31,0 0-15,0-1-16,21 1 0,1 0 16</inkml:trace>
  <inkml:trace contextRef="#ctx0" brushRef="#br0" timeOffset="72223.5">14309 6816 0,'0'21'31,"0"0"-31,0 0 0,0 0 16,0 1-16,-22-1 0,22 0 16,-21 21-16,21-21 0,-21 22 0,21-22 15,0 0-15,0 21 0,0-20 0,-21-1 16,21 0-16,0 0 0,0 0 0,0 0 16,0 1-16,0-1 15,0-42 16,0-1-31,21 22 16,-21-21-16</inkml:trace>
  <inkml:trace contextRef="#ctx0" brushRef="#br0" timeOffset="72523.5">14309 6604 0,'-22'0'0,"1"0"0,0 0 15,0 0-15,0 21 16,21 0 0,21-21-16,0 0 15,0 0-15,0 0 0,1 0 16,-1 0-16,0-21 16,-21 0-16,0 0 15,0 0 1,0 0-16,-21 21 15,0 0-15,-1 0 0,1 0 16,0 21-16,21 0 16,0 0-16,0 0 15,0 0-15,0 1 0,21-1 16</inkml:trace>
  <inkml:trace contextRef="#ctx0" brushRef="#br0" timeOffset="73707.86">14817 6900 0,'0'-21'0,"-22"0"16,1 0-16,0 21 15,0 0 1,0 0-1,21 21-15,-21 0 0,21 0 0,0 1 16,0-1-16,0 0 0,-22 21 0,22-21 16,0 1-16,0 20 15,0-21-15,0 21 0,0-20 0,0-1 16,22 0-16,-22 0 0,21 0 0,0 0 16,0 1-16,0-22 0,0 0 15,1 0-15,-1 0 0,0 0 0,0 0 16,21 0-16,-20-22 0,-1 22 0,0-21 15,0 0-15,0 21 0,0-21 16,1 0-16,-1-22 0,0 22 0,0 0 16,0-21-16,0 21 0,-21-22 0,22 22 15,-22 0-15,0 0 0,0 0 0,0-1 16,-22 22 15,22 22-31,-21-1 0,0 0 16,21 0-16,-21 0 0,21 0 0,0 1 15,0-1-15,0 0 0,0 0 0,0 0 16,0 0-16,21-21 0,0 22 0,0-1 16,1-21-16,-1 21 0,0-21 0,0 0 15,21 0-15,-20 0 0,20 0 16,-21 0-16,0 0 0,0 0 0,22-21 16,-22 21-16,0-21 0,0-1 0,0 1 15,1 0-15,-1 0 0,0 0 0,0-22 16,0 22-16,0-21 0,-21 21 0,0-22 15,0 22-15,22 0 0,-22 0 16,-22 42 15,1 0-31,21 0 0,-21 1 16,21 20-16,-21-21 0,21 0 0,-21 0 16,21 1-16,0 20 0,0-21 0,0 0 15,0 0-15,0 1 0,0-1 16,0 0-16,0 0 0,0 0 15,0-42 17,0 0-32,0 0 15,21 0-15,-21-1 0,21 1 16,0 0-16,-21 0 0,21 0 16,1 0-16,-22-1 0,21 1 0,0 0 15,0-21-15,0 21 0,0 21 0,1-22 16,-1 1-16,0 21 0,0 0 0,0 0 15,0 0-15,1 0 0,-1 0 0,0 0 16,-21 21-16,0 1 0,0-1 16,0 0-16,0 0 15,0 0-15,0 0 0,0 1 0,0-1 16,0 0-16,-21 0 0,21 0 16,0 0-16,-21 1 0,-1-22 15,22 21 1,-21-21-1,21-21-15,0-1 16,0 1 0,0 0-16,21 0 0,1 0 15,-1 0-15,0-1 0,0 1 0,0 0 16,22 0-16,-22 0 0,21 0 0,0-1 16,1 1-16,-1 0 0,0 0 0,-20 21 15,20 0-15,0 0 0,-21 0 16,1 0-16,-1 0 0,0 21 15,-21 0-15,0 0 16,0 1-16,0-1 0,0 0 16,0 0-16,0 0 0,0 22 0,0-22 15,0 0-15,0 0 0,0 0 0,0 0 16,0 1-16,0-1 16,-21-21-16,21-21 31,0-1-31,0 1 15</inkml:trace>
  <inkml:trace contextRef="#ctx0" brushRef="#br0" timeOffset="73984.67">16976 6308 0,'0'-21'0,"0"42"0,0-64 16,0 65 31,0-1-47,0 0 16,0 0-16,-22 0 15,22 0 1,-21-21-16,21 22 0,-21-22 15,21 21-15</inkml:trace>
  <inkml:trace contextRef="#ctx0" brushRef="#br0" timeOffset="74192.55">17124 6308 0,'0'0'15,"0"-21"-15,0 42 47,0 0-47,-21-21 0,21 21 0,0 0 16,0 0-16,0 1 0,-22-1 0,22 0 16,0 0-16,0 0 15,0 0-15</inkml:trace>
  <inkml:trace contextRef="#ctx0" brushRef="#br0" timeOffset="74623.87">17187 5969 0,'0'0'0,"-21"-21"16,21 0-16,21 21 16,0 21-1,1-21-15,-1 21 0,0 0 16,0 0-16,-21 1 0,21-1 0,-21 21 16,21-21-16,-21 22 0,0-22 15,0 21-15,0 22 0,-21-22 16,0 21-16,21-20 0,-21 20 0,0 1 15,0-1-15,-1 1 0,1-22 0,0 22 16,0-22-16,0 21 0,0-20 0,-1-1 16,1 0-16,21 1 0,-42-1 0,21-21 15,0 22-15,-1-22 0,-20 21 16,21-21-16,0 0 0,-22 1 0,22-1 16,-21 0-16,21 0 0,-22-21 0,22 21 15,0-21-15,0 0 0,0 21 0,0-21 16,42 0 15,-21-21-15,21 21-16,0-21 0,21 0 15</inkml:trace>
  <inkml:trace contextRef="#ctx0" brushRef="#br0" timeOffset="74863.73">17589 6900 0,'0'-21'0,"0"0"16,0 0-16,0 0 31,0 42 0,0 0-31,0 0 16,0 0-16,0 1 16</inkml:trace>
  <inkml:trace contextRef="#ctx0" brushRef="#br0" timeOffset="75075.61">17568 7218 0,'0'0'0,"-21"21"0,21 0 16,0 0-16,0 1 16,-21-1-16,21 0 0,0 0 0,-21 0 15,0 0-15,21 1 0,-22-1 16,1 21-16,21-21 0,-21 0 0,0 1 16,0-1-16,0 0 0,-1 0 0,1 0 15,-21 0-15,21 1 0,0-22 0,-1 21 16,1-21-16,0 0 15</inkml:trace>
  <inkml:trace contextRef="#ctx0" brushRef="#br0" timeOffset="76400.08">3810 9292 0,'0'0'0,"-21"0"15,-22 0-15,22 0 0,0 0 16,-21 0-16,21 0 0,-1 0 16,22-21-1,22 0 1,-1 21-16,0 0 15,0 0-15,0 0 0,0 0 0,1 0 16,-1 0-16,0 0 0,0 0 16,0 21-16,-21 0 15,0 0-15,0 1 0,0-1 0,0 0 16,0 0-16,-42 21 0,21 1 0,0-1 16,-1 0-16,-20 1 0,21-1 15,-21 0-15,20 1 0,1-22 0,0 21 16,0 1-16,0-1 0,0-21 0,21 0 15,0 22-15,0-22 16,0 0-16,0 0 0,21 0 16,0 0-16,0-21 0,0 0 0,0 0 15,22 0-15,-22 0 0,0 0 0,0 0 16,0 0-16,1-21 0,-1 21 16,0 0-16,-21-21 0,-21 21 31,0 0-31,-1 21 0,1-21 15,0 21-15,0 1 0,21-1 16,-21 0-16,21 21 0,-21-21 0,21 1 16,0 20-16,0-21 0,0 21 0,0 1 15,0-22-15,21 21 0,-21-21 16,0 1-16,0 20 0,21-21 16,-21 0-16,0 0 0,0 1 0,0-1 15,0 0-15,0 0 0,-21 0 16,21 0-16,-21-21 0,-1 0 0,1 22 15,0-22-15,0 0 0,0 0 16,0 0-16,-1 0 0,1 0 16,0 0-16,0 0 15,21-22 1,0 1-16</inkml:trace>
  <inkml:trace contextRef="#ctx0" brushRef="#br0" timeOffset="79187.22">1397 12594 0</inkml:trace>
  <inkml:trace contextRef="#ctx0" brushRef="#br1" timeOffset="96152.46">5355 5228 0,'-21'0'15,"0"0"16,21 21-31,-21-21 16,-1 0 0,1 0-16,0 0 15,0 0-15,0 0 16,0 0-16,-1 0 0,1 0 0,0 0 16,0 0-16,-21 0 0,20 0 15,1 0-15,0 0 0,0 0 0,0 0 16,0 0-16,-1 0 0,22 22 62,22-22-46,-1 0-16,0 0 16,0 0-1,-21 21-15,21-21 0,0 0 16,1 0-16,-1 0 0,-21 21 0,21-21 15,0 0 1,0 0-16,0 0 0,-21 21 0,22-21 16,-1 0-16,0 0 15,0 0-15,0 0 0,0 0 16,1 0-16,20 0 0,-21 0 0,0 0 16,22 0-16,-22 0 0,21 0 15,0 0-15,-20 0 0,20-21 16,0 21-16,22 0 0,-22 0 0,0 0 15,1 0-15,20 0 0,-20 0 16,-1 0-16,0 0 0,-21 0 0,22 0 16,-1 0-16,-21 0 0,22 0 0,-22 0 15,21 0-15,-21 0 0,22 0 16,-22 0-16,21 0 0,-21 21 0,22-21 16,-1 0-16,-21 0 0,21 0 15,1 0-15,-1 0 0,-21 21 0,22-21 16,-1 0-16,-21 0 0,21 0 0,-20 0 15,20 0-15,-21 0 0,21 0 16,-20 0-16,-1 0 0,21 0 16,-21 0-16,0 0 0,22 0 0,-22 0 15,0 0-15,21 0 0,-20 0 16,20 0-16,-21 0 0,21 0 0,-20 0 16,-1 0-16,21 0 0,-21 0 0,0 0 15,1 0-15,20 0 0,-21 0 16,0 0-16,0 0 0,1 0 0,20 0 15,-21 0-15,0 0 0,0 0 0,1 0 16,-1 0-16,0 0 0,0 0 16,0 0-16,0 0 0,1 0 15,-1 0-15,0 0 0,0 0 0,0 0 16,0 0-16,1 0 0,-1 0 16,0 0-16,0 0 15,0 0-15,0 0 0,1 0 16,-1 0-16,0 0 15,0 0-15,0 0 16,0 0 0,1 0-16,-1 0 15,0 0 1,0 0-16,0 0 16,0 0-1,1 0-15,-1 0 16,0 0-1,0 0 17,-42 0 46,0 0-47,0 0 0</inkml:trace>
  <inkml:trace contextRef="#ctx0" brushRef="#br1" timeOffset="97511.64">2836 12488 0,'0'-21'0,"0"0"15,0 0-15,0 0 16,0 0 0,-21 21 15,0 0-31,21 21 15,-21 0-15,0 0 16,21 0-16,0 0 0,0 1 16,-22-1-16,22 21 0,0-21 15,-21 0-15,21 22 0,0-22 0,0 21 16,0-21-16,0 22 0,0-22 16,0 21-16,0-21 0,0 1 15,0-1-15,0 0 0,0 0 0,21 0 0,1-21 16,-22 21-16,21-21 15,0 0-15,0 0 16,0 0-16,0-21 16,-21 0-16,22 0 0,-22 0 15,21 0-15,-21-1 0,0 1 0</inkml:trace>
  <inkml:trace contextRef="#ctx0" brushRef="#br1" timeOffset="97979.81">2879 11959 0,'-22'0'0,"44"0"0,-65 0 16,22 0 0,21 21-16,0 1 0,-21-22 15,21 21-15,0 0 0,-21-21 0,21 21 16,0 0-16,0 0 16,0 1-16,21-22 31,0 0-31,0 0 0,0 0 15,1-22-15,-22 1 16,0 0 0,0 0-16,0 0 0,0 0 15,-22 21 1,1 0-16,0 0 16,0 21-16,21 0 0,0 0 15,-21-21-15,21 21 16,0 0-16,0 1 0,21-22 31,0 0-31,0 0 0</inkml:trace>
  <inkml:trace contextRef="#ctx0" brushRef="#br1" timeOffset="98503.04">3641 12488 0,'0'0'0,"-22"0"16,1 0-16,0 0 16,0 0-1,42 0 17,0 0-17,0 0-15,1 0 0,-1 0 0,0 0 16,21 0-16,-21 0 0,1 0 15,20 0-15,-21 0 0,21 0 0,-20 0 16,20 0-16,-21 0 0,21 0 0,-20 0 16,-1 0-16,0 0 0,0 0 15,0 0-15,-42 0 125</inkml:trace>
  <inkml:trace contextRef="#ctx0" brushRef="#br1" timeOffset="98919.18">3619 12679 0,'0'0'0,"-21"0"0,0 0 16,21 21-16,-21-21 16,21 21 30,21-21-46,0 0 16,0 0-16,1 0 0,-1 0 0,0 0 16,0 0-16,21 0 0,-20 0 15,-1 0-15,21 0 0,-21 0 16,0 0-16,1 0 0,20 0 0,-21 0 16,0 0-16,0 0 0,1 0 15,-1 0-15,0 0 0,-21-21 16,21 21-1,0 0 1,-21-21 31,0 0-31</inkml:trace>
  <inkml:trace contextRef="#ctx0" brushRef="#br1" timeOffset="100580.26">4932 12256 0,'-21'0'0,"42"0"0,-64 0 16,22-22 15,21 1-31,0 0 15,0 0 17,21 21-32,1 0 0,-22-21 15,21 21-15,0 0 0,0 0 16,0 0-16,0 0 16,1 0-16,-1 0 0,0 0 0,0 0 15,0 0-15,0 0 0,1 21 16,-1-21-16,-21 21 0,21 0 15,-21 0-15,0 1 0,0-1 16,0 0-16,0 0 0,0 0 0,0 0 16,0 1-16,0-1 0,-21-21 15,0 21-15,-1 0 0,1 0 0,0 0 16,0-21-16,0 22 0,-22-1 0,22-21 16,0 21-16,0-21 0,0 0 0,0 21 15,-1-21-15,22 21 16,-21-21-16,0 0 15,21-21 32,21 21-47,0 0 0,1-21 0,-1 21 16,0 0-16,0 0 0,0 0 16,0 0-16,1 0 0,-1 0 0,21 0 15,-21 0-15,0 0 0,1 0 0,-1 0 16,0 0-16,0 0 0,0 0 15,0 0-15,-21 21 0,22-21 16,-22 21-16,21 0 16,0 1-16,-21-1 15,0 0 1,0 0-16,0 0 16,0 0-16,0 1 0,-21-22 15,21 21-15,-21-21 0,-1 21 16,1 0-16,0-21 0,21 21 0,-21-21 15,0 21-15,0-21 0,-1 0 0,1 0 16,0 22-16,0-22 0,0 0 0,-22 0 16,22 0-16,0 0 0,0 0 15,0 0-15,0 0 0,-22 0 0,22 0 16,0 0-16,0 0 0,0 0 16,-1 0-16,1 0 0,0-22 15,0 22-15,0 0 16,42 0 46,0 0-46,0 0-16,0 0 0,1 0 0,-1 0 16,0 0-16,21 0 0,-21 0 15,1 0-15,-1 0 0,0 0 0,0 0 0,0 0 16,0 0-16,1 0 15,-1 0-15,0 0 0,0-21 0,0 21 16,0-21-16,1 0 0,-1 21 16,0-21-16,-21 0 0,0-1 15,21 1-15,-21 0 0,0 0 16,0 0-16,0 0 16,0-1-16,0 1 15,-21 21-15,21-21 0,-21 21 16,0 0-16,-1-21 0,1 21 15,0 0-15,0 0 0,0 0 16,0 0-16,-1 0 0,1 0 16,0 0-16,0 0 15,0 0-15,0 0 32,42 0 30,0 0-46,0 0-1,0 0 1,0 0-16,-21-21 0,22 21 16,-1 0-16,-21-21 0,21 21 15,0-22 1,0 22-16,-21-21 0,21 0 15,-21 0-15,0 0 16,0 0-16,0-1 16,0 1-16,0 0 0,0 0 0,0 0 15,0 0-15,-21-1 0,0 1 16,0 21-16,21-21 16,-21 21-16,0-21 0,-1 21 15,1 0-15,0-21 0,0 21 16,0 0-16,0 0 0,-1 0 15,1 0-15,0 0 16,0 0 0,0 0-1,42 0 48,0 0-63,0 0 15</inkml:trace>
  <inkml:trace contextRef="#ctx0" brushRef="#br1" timeOffset="103447.88">11642 4953 0,'-22'0'15,"1"0"-15,0 0 16,0-21-16,0 21 16,0 0-16,-1 0 15,1 0-15,0 0 32,0 0-17,21-21 16,21 21-15,0 0 0,0 0-16,1 0 0,-1-21 15,0 21-15,0 0 0,0 0 16,0 0-16,1 0 0,20 0 16,-21 0-16,21 0 0,-20 0 0,20 0 15,0 0-15,1 0 0,-1 0 16,0 0-16,22 0 0,-22 0 15,0 0-15,22 0 0,-22 0 0,1 0 16,-1 0-16,0 0 0,1 0 0,-1 0 16,0 0-16,1 0 0,-22 0 15,21 0-15,0 0 0,-20 0 0,20 0 16,0 0-16,1 0 0,-1 0 0,0 0 16,1 0-16,-1 0 0,21 0 15,-20 0-15,-1 0 0,0 0 0,1 0 16,-1 0-16,22 0 0,-22 0 15,0 0-15,1 0 0,-1 0 16,-21 0-16,21 0 0,1 0 0,-1 0 16,0 0-16,-20 0 0,20 0 0,-21-22 15,21 22-15,1 0 0,-1-21 16,0 21-16,1 0 0,-1 0 0,-21 0 16,22 0-16,-1 0 0,0 0 0,-21 0 15,1 0-15,-1 0 0,21 0 16,-21 0-16,0 0 0,1 0 15,-1 0-15,0 0 0,0 0 16,0 0-16,0 0 16,1 0-16,-1 0 0,0 0 15,0 0 1,0 0-16,0 0 16,1 0-1,-1 0-15,0 0 16,0 0-1,-42 0 95,0 0-110</inkml:trace>
  <inkml:trace contextRef="#ctx0" brushRef="#br1" timeOffset="105575.53">8064 12002 0,'0'-22'16,"0"1"0,0 0-16,0 0 0,0 0 15,22 0 1,-22-1 0,0 1-1,21 21-15,-21 21 47,0 1-31,0-1-16,0 0 0,0 0 15,-21 21-15,21-20 0,-22-1 16,22 0-16,-21 21 0,21-21 16,0 1-16,-21 20 0,0-21 0,21 0 15,0 22-15,0-22 0,0 0 0,0 0 16,0 0-16,0 0 0,0 1 15,0-1-15,0 0 0,0 0 16,21-21-16,0 0 16,0 0-1,1 0-15,-1 0 0,0 0 16,0 0-16,0-21 16,0 0-16,1 0 15,-22-1-15,21 1 16,-21 0-16,21 0 0,-21 0 15</inkml:trace>
  <inkml:trace contextRef="#ctx0" brushRef="#br1" timeOffset="106035.26">8213 11388 0,'0'0'0,"-22"0"16,1 0-16,0 0 31,21 21-31,0 0 0,0 0 15,0 0 1,21-21-16,0 0 16,1 0-16,-1 0 0,0 0 15,0 0-15,0 0 16,-21-21-16,0 0 16,0 0-16,0 0 15,-21 21 16,0 0-31,0 21 16,21 0-16,-21 0 0,21 0 16,-22-21-16,22 22 0,0-1 0,0 0 15,0 0 1,22-21-16,-1 0 0,0 21 16</inkml:trace>
  <inkml:trace contextRef="#ctx0" brushRef="#br1" timeOffset="106679.89">9419 11896 0,'0'-21'16,"0"-1"-16,0 1 15,0 0-15,0 0 16,21 0 0,-21 42 15,0 0-16,0 0-15,-21-21 0,0 21 16,0 1-16,0-1 0,-1 0 0,1 21 16,-21-21-16,0 1 0,-1-1 15,1 21-15,0-21 0,-1 0 0,-20 1 16,20-1-16,1 0 0,0 0 0,-1 0 16,22-21-16,-21 21 0,0-21 31,42 22-31,21-1 31,0-21-31,0 0 16,0 0-16,22 21 0,-22-21 0,21 21 15,0-21-15,-20 0 0,20 0 0,0 21 16,1-21-16,-1 0 0,0 0 0,1 0 16,-1 21-16,0-21 0,-21 0 15,22 0-15,-22 0 0,21 0 0,-21 0 16,1 0-16,-1 0 0,0 0 0,0 0 15,0 22-15,0-22 32,1 0-1,-1 0 0,0-22-31,0 22 0</inkml:trace>
  <inkml:trace contextRef="#ctx0" brushRef="#br1" timeOffset="107209.59">10393 11875 0,'-21'0'16,"-1"0"-16,1 0 15,0 0-15,42 0 63,0 0-63,1 0 0,-1 0 0,0 0 15,0 0-15,0 0 16,0 0-16,1 0 0,-1 21 16,0-21-16,0 0 0,0 0 15,0 0-15,1 0 0,-1 0 16,0 0-16,0 0 15,0 0-15,0 0 16,1 0 0,-1 0 15,-42 0 16,21 21-47,-22-21 15</inkml:trace>
  <inkml:trace contextRef="#ctx0" brushRef="#br1" timeOffset="107581.38">10308 12129 0,'0'0'0,"0"21"0,-21-21 0,0 0 16,0 21-16,21 0 16,21-21 31,0 0-47,0 0 0,0 0 15,0 0-15,1 0 16,-1 0-16,0 0 0,0 0 0,0 21 15,0-21-15,1 0 0,-1 0 16,0 0 0,0 0-1,0 0-15,0 0 0,1 0 32,-1-21-17,0 0 1,0 21-1</inkml:trace>
  <inkml:trace contextRef="#ctx0" brushRef="#br1" timeOffset="108628.78">11620 11557 0,'0'0'15,"-21"0"-15,0 0 16,21-21 15,0 0-15,21 21 0,0 0-16,-21-21 0,22 21 15,-1 0-15,0-22 0,0 22 16,0 0-16,0 0 0,22 0 0,-22 0 15,0 0-15,21 0 0,-20 0 16,20 0-16,-21 0 0,0 0 0,0 22 16,1-1-16,-22 0 0,21 0 15,-21 0-15,0 0 0,0 1 16,0-1-16,-21 0 16,-1 0-16,1-21 0,0 21 15,0 0-15,0 1 0,0-22 0,-1 21 16,1 0-16,0-21 0,0 21 0,0-21 15,0 21-15,-1-21 0,1 21 16,0 1 0,42-22 31,0 0-32,1 0-15,-1 0 0,0 0 16,0 0-16,0 0 0,0 0 0,1 0 15,-1 0-15,0 0 0,0 0 16,0 0-16,0 21 0,1-21 0,-1 0 16,0 21-16,0-21 0,0 0 0,-21 21 15,21-21-15,-21 21 16,22-21-16,-22 21 0,21 1 16,-21-1-16,21-21 0,-21 21 15,0 0-15,0 0 0,0 0 16,0 1-16,0-1 15,-21 0 1,0-21-16,21 21 0,-22-21 0,1 0 16,0 21-16,0-21 0,0 21 0,0-21 15,-1 22-15,1-22 0,0 0 0,0 21 16,0-21-16,0 0 0,-22 0 16,22 21-16,0-21 0,0 0 0,0 0 15,-1 0-15,-20 0 0,21 0 16,0 0-16,0 0 0,-1 0 0,1 0 15,0 0-15,0 0 0,0 0 0,0 0 16,-1 0-16,1 0 16,0 0-1,0 0 17,21-21-17,21 21 48,0 0-63,-21-21 15</inkml:trace>
  <inkml:trace contextRef="#ctx0" brushRef="#br1" timeOffset="114910.27">8657 3874 0,'-21'-22'15,"0"22"-15,21-21 16,-21 0-16,-1 21 16,1-21-16,0 21 47,21 21-32,-21-21-15,21 21 0,0 0 0,-21 1 16,21-1-16,0 0 15,0 0-15,-21 21 0,21-20 0,0 20 16,0 0-16,0-21 0,0 22 16,0-1-16,0 0 0,0 1 15,0-22-15,0 21 0,0 1 0,-22-22 16,22 0-16,0 21 0,0-21 0,-21 1 16,21-1-16,0 0 0,0 0 15,0 0-15,0 0 0,0 1 16,0-44 31,0 1-32,0 0-15,0 0 0,0 0 0,0 0 16,0-1-16,0-20 0,21 21 16,-21-21-16,22-1 0,-22 1 15,0 0-15,0-1 0,21 1 0,-21 0 16,21-1-16,-21 1 0,0 0 0,0-1 15,0 22-15,21 0 0,-21 0 16,0 0-16,0-1 0,21 1 0,-21 0 16,0 42 15,0 0-31,0 1 16,0 20-16,0-21 0,0 21 15,0-20-15,0 20 0,0 0 0,0 1 16,0-1-16,0 0 0,0 1 15,-21-22-15,21 21 0,-21 0 0,21-20 16,0 20-16,0-21 0,-21 0 0,21 0 16,0 1-16,0-1 15,0 0-15,21-42 47,-21 0-47,21 21 16,-21-22-16,0-20 0,21 21 0,-21-21 15,0 20-15,0-20 0,0 0 16,21-1-16,-21-20 0,0 21 16,22-1-16,-22 1 0,0 0 0,0-1 15,0 22-15,0 0 0,0-21 0,21 20 16,-21 1-16,0 42 31,0 1-15,0-1-16,0 21 0,0-21 0,0 22 15,0-1-15,0 0 0,0 1 16,-21-1-16,21 0 0,-22 1 0,22-22 16,0 21-16,-21-21 0,0 22 0,21-22 15,-21 21-15,21-21 16,0 0-16,-21 1 0,21-1 0,0 0 16,-21 0-16,21 0 0,0 0 15,21-21 32,-21-21-47,21 0 0,-21 0 16,0-21-16,21 20 0,0-20 0,-21 21 15,21-21-15,-21-22 16,0 22-16,22-1 0,-22-20 0,21-1 0,-21 22 16,0 0-16,0-1 0,0 1 0,0 0 15,0 21-15,0-22 16,0 22-16,0 0 0,0 0 15,0 42 1,0 0 0,0 0-16,0 0 0,0 22 0,-21-22 15,21 21-15,-22 22 0,1-22 0,21 0 16,0 22-16,-21-22 0,0 1 0,21-1 16,-21 0-16,21 1 0,-21-22 15,21 21-15,0-21 0,0 0 0,0 1 16,-22 20-16,22-21 0,0 0 15,0 0 1,0-42 15,0 0-31,0 0 16,0 0-16,22 0 0,-22-22 16,21 22-16,-21-21 0,0-1 0,0 1 15,21-21-15,-21 20 0,21-20 0,-21 20 16,21 1-16,-21-21 0,0 41 15,0-20-15,0 21 0,21 0 0,-21 0 16,0-1-16,0 1 0,0 42 31,0 1-31,0-1 0,0 0 16,0 21-16,0-21 0,-21 22 16,21-1-16,-21 0 0,21 1 0,0-1 15,-21 0-15,0 1 0,21-1 16,-21 0-16,21-20 0,0 20 0,0-21 15,0 0-15,0 0 0,0 1 0,0-1 16,0 0-16,0-42 47,0 0-47,0-1 0,0 1 16,0-21-16,0 21 0,0-22 15,0 1-15,21 0 0,-21-1 0,0-20 16,0 21-16,0-22 0,0 22 15,0-1-15,0 1 0,0 0 16,0 21-16,0-1 0,0 1 0,0 0 16,0 0-16,0 42 31,0 0-31,0 0 0,0 1 0,0 20 16,0 0-16,-21 1 0,21 20 0,0-21 15,0 1-15,0 20 0,-22-20 16,1 105-1,21-127-15,0 0 0,0 0 0,0 0 16,0 1-16,-21-1 0,21 0 16,0-42 31,0 0-47,0-1 0,0 1 15,0-21-15,0 21 0,0-22 16,21 1-16,-21 0 0,0-1 0,0-20 15,21 21-15,-21-22 0,22 22 0,-22-1 16,21 1-16,-21 0 0,0-1 16,0 22-16,0-21 0,0 21 0,0 0 15,0-1-15,0 1 16,0 42 0,0 1-16,0-1 15,0 0-15,0 21 0,0 1 0,0-1 16,0 0-16,0 1 0,0-1 15,-21 0-15,21 22 0,-22-22 0,22 0 16,-21 1-16,21-1 0,0-21 0,-21 22 16,21-22-16,-21 21 0,21-21 0,-21 0 15,21 1-15,0-1 0,0 0 16,0 0-16,0 0 16,0-42 15,0 0-16,0 0-15,0 0 0,0-1 16,0-20-16,0 21 0,21-64 16,0 43-16,-21 0 0,21-22 15,-21 1-15,0 20 0,0-20 0,21 20 16,-21 1-16,0 0 0,22-1 0,-22 22 16,0 0-16,0 0 0,0 0 15,0 42 1,0 0-16,0 0 15,0 22-15,-22-22 16,22 21-16,0 22 0,0-22 0,-21 21 16,0-20-16,0 20 0,21-20 0,-21-1 15,21 0-15,0 1 0,-21-22 0,21 0 16,0 0-16,-22 0 0,22 0 16,0 1-16,22-44 46,-22 1-46,21 21 0,-21-21 0,0-21 16,21 21-16,0-1 0,-21-20 0,21 0 16,-21-1-16,0 1 0,21 21 15,-21-21-15,0-1 0,22 1 16,-22 0-16,0 20 0,0 1 0,0 0 16,0 0-16,0 42 31,0 0-31,0 0 15,0 1-15,-22-1 0,22 0 0,0 0 16,0 0-16,0 0 16,0 1-16,0-1 0,0 0 15,22-21 1,-1 0 0</inkml:trace>
  <inkml:trace contextRef="#ctx0" brushRef="#br1" timeOffset="117811.79">5122 12298 0,'0'-21'15,"0"0"1,0-1-16,0 1 16,0 0-1,0 0 1,0 0-1,0 42 32,0 0-47,0 0 16,-21 0-16,21 1 0,-21-1 0,21 0 16,0 0-16,0 21 0,-21-20 15,0-1-15,21 21 0,-22-21 0,22 22 16,-21-22-16,21 21 0,-21-21 0,0 22 15,21-1-15,-21-21 0,0 21 16,21-20-16,0 20 0,-22-21 0,1 0 16,21 0-16,0 1 0,-21-1 0,21 0 15,0-42 17,21 0-17,-21-1-15,21 1 0,-21 0 16,22-21-16,-22 21 0,0-22 15,21 1-15,-21 21 0,21-22 0,-21 1 16,0 0-16,0-1 0,0 1 0,21 0 16,-21 21-16,0-22 0,0 22 15,0 0-15,0 0 0,0 0 0,0-1 16,0 44 15,-21-1-31,21 21 16,0-21-16,0 22 0,0-22 15,-21 21-15,21 0 0,0-20 0,-21 20 16,21 0-16,-22 1 0,22-22 16,0 21-16,0-21 0,-21 22 0,21-22 15,0 0-15,0 0 0,0 0 0,0 0 16,21-42 15,-21 0-15,22 0-16,-22 0 0,21-22 15,0 22-15,-21 0 0,0-21 0,0-1 16,21 22-16,0-21 0,-21 0 0,0-1 16,0 1-16,21-22 0,-21 22 15,22 21-15,-22-21 0,0 20 16,0-20-16,0 21 0,0 42 31,0 0-31,0 0 16,0 22-16,0-22 0,0 21 0,0 1 15,0-22-15,0 21 0,0 0 0,0 1 16,0-22-16,0 21 0,0 1 16,0-1-16,0-21 0,-22 21 0,22-20 15,0-1-15,0 0 0,0 0 0,-21 0 16,21 0 0,0-42-1,0 0 1,21 0-16,-21 0 0,22-22 15,-22 22-15,0-21 0,21 21 16,0-22-16,-21 1 0,21 21 0,-21-43 16,0 22-16,0 0 0,21-1 0,-21-20 15,0 21-15,0-1 0,21 22 16,-21-21-16,0 21 0,0 42 31,0 0-31,0 21 0,0-21 16,-21 22-16,21-22 0,0 21 0,0 1 15,0-1-15,-21 0 0,21 1 16,0-22-16,0 21 0,0 0 0,-21-20 16,21 20-16,-21-21 0,0 21 15,21-20-15,0-1 0,0 0 0,0 0 16,0-42 15,0 0-31,0 0 16,0-1-16,0 1 0,21 0 0,0 0 15,-21-21-15,21 20 0,-21-20 0,0 21 16,0-21-16,21-1 0,-21 1 16,0 21-16,0-22 0,0 22 0,0 0 15,0 0-15,0 0 0,0 42 32,0 0-32,0 0 0,0 0 0,-21 1 15,21 20-15,0-21 0,0 21 0,0-20 16,0 20-16,0 0 0,0 1 0,0-22 15,0 21-15,0 0 0,-21 1 16,21-22-16,0 21 0,-21-21 0,21 1 16,0-1-16,0 0 0,0 0 0,0 0 15,0-42 17,0 0-32,0 0 0,0 0 0,0-22 15,0 22-15,0-21 0,0 21 16,0-22-16,0 1 0,0 0 15,0-1-15,0 22 0,0-21 0,0-1 16,0 22-16,0-21 0,0 21 0,0 0 16,-21 21-1,21 21-15,-22 0 0,22 0 16,-21 0-16,21 22 0,0-22 0,-21 21 16,21 0-16,-21 1 0,21-22 0,-21 21 15,21 1-15,0-1 0,0-21 16,0 21-16,0-20 0,0-1 15,0 0-15,0-42 32,0 0-32,21 21 0,-21-22 15,21-20-15,-21 21 0,0 0 0,21-22 16,-21 22-16,21-21 0,-21 0 0,0 20 16,0-20-16,0 21 0,0-21 15,0 20-15,0 1 0,0 42 16,0 1-1,0 20-15,0-21 0,0 21 16,0 1-16,-21-22 0,21 21 0,0 1 16,0-1-16,0 0 0,0-21 0,0 22 15,0-22-15,0 0 0,0 0 16,21-42 15,-21 0-31,22 0 0,-22 0 16</inkml:trace>
  <inkml:trace contextRef="#ctx0" brushRef="#br1" timeOffset="125823.27">8297 13145 0,'0'-22'47,"0"1"-31,0 0-1,0 0 1,0 0-16,0 42 47,0 0-47,0 0 0,0 0 15,0 1-15,0 20 0,0-21 0,0 0 16,0 22-16,0-22 0,0 0 16,0 21-16,0-21 0,0 22 0,0-22 15,0 0-15,0 21 0,-21-20 0,21-1 16,0 0-16,0 0 0,-21 0 15,21 0-15,-21 1 0,21-1 16,0-42 0,0-1-1,0 1-15,0 0 16,0 0-16,0-21 0,0 20 16,0-20-16,0 21 0,0-21 0,0-1 15,0 1-15,21 0 0,-21 20 0,21-20 16,-21 0-16,0-1 0,0 22 15,0-21-15,0 21 0,0 0 0,0-1 16,0 1-16,0 42 31,0 1-31,0 20 0,0-21 16,0 0-16,0 22 0,0-22 16,0 21-16,0 0 0,0-20 0,0 20 15,0-21-15,0 21 0,0-20 0,0 20 16,0-21-16,0 0 0,0 0 15,0 1-15,-21-1 0,21 0 0,0 0 16,0 0-16,0-42 31,0 0-15,0 0-16,0 0 0,0-1 16,0 1-16,0 0 0,0-21 0,0-1 15,0 22-15,0-21 0,0 0 0,0-1 16,21 1-16,-21 21 0,0-22 15,0 22-15,0-21 0,0 21 16,0 0-16,0 42 31,0 21-31,0-21 16,0 0-16,0 22 0,0-1 0,0-21 16,0 22-16,0-1 0,0 0 0,0-21 15,0 22-15,0-1 0,-21-21 16,21 22-16,-21-22 0,21 0 0,-21 0 15,21 0-15,0 0 0,0-42 63,0 0-63,0 0 16,0 0-16,0 0 15,0-1-15,0 1 16,0 0-16,0 0 0</inkml:trace>
  <inkml:trace contextRef="#ctx0" brushRef="#br1" timeOffset="127123.8">9610 13018 0,'21'0'0,"0"0"16,-21-22 0,21 22-16,-21-21 15,21 21-15,-21-21 16,21 21-16,-21 21 94,-21-21-94,0 21 0,0 1 15,0-22-15,0 21 0,21 0 0,-43 0 16,22-21-16,0 21 0,0 0 15,0 1-15,-1-1 0,-20 0 0,21 0 16,0-21-16,0 21 0,-22 0 0,22 1 16,0-22-16,0 21 0,21 0 0,-21-21 15,-1 21-15,1-21 16,0 21-16,0-21 16,42 0 62,0 0-63,0 0-15,1 0 16,-1 0-16,0 0 0,0 21 0,0-21 16,0 22-16,1-22 15,20 21-15,-21-21 0,0 21 16,0-21-16,1 21 0,-1-21 0,21 21 15,-21-21-15,0 21 0,1 1 0,-1-22 16,0 21-16,0-21 0,0 21 16,0-21-16,1 0 0,-1 0 0,-21 21 15,21-21 1,-21 21-16,0-42 78,0 0-62,21 0-16,0 0 0,0-1 15</inkml:trace>
  <inkml:trace contextRef="#ctx0" brushRef="#br1" timeOffset="127823.25">10562 13102 0,'-21'0'0,"-21"0"15,20 0 1,1 0-1,42 0 17,1 0-32,-1 0 15,0 0-15,0 0 16,21 0-16,-20 0 0,-1 0 0,0 21 16,0-21-16,0 0 0,0 0 0,22 0 15,-22 0-15,0 0 0,0 0 0,0 0 16,1 0-16,-1 0 47,-42 0 15,-1 0-46,1 0-16</inkml:trace>
  <inkml:trace contextRef="#ctx0" brushRef="#br1" timeOffset="128203.54">10414 13314 0,'0'0'0,"-21"21"15,21 0 17,21-21-32,0 0 15,0 0-15,0 0 16,1 0-16,-1 0 0,0 0 0,0 0 16,21 0-16,-20 0 15,-1 0-15,0 0 0,0 0 0,0 0 16,0 0-16,22 0 0,-22 0 15,0 0-15,0 0 0,0 0 0,1 0 16,-1 0-16,-21-21 0,21 21 16,0 0-16,0 0 0,0 0 31,-21-21 0,22 21-15,-1-21-1</inkml:trace>
  <inkml:trace contextRef="#ctx0" brushRef="#br1" timeOffset="129191.9">11747 12912 0,'-21'0'0,"42"0"0,-63-21 16,42-1 15,0 1-15,21 0-1,0 21 1,1 0 0,-1 0-16,0 0 0,0 0 15,0 0-15,0 0 0,1 0 0,-1 0 16,0 0-16,0 21 0,0-21 15,-21 21-15,21 1 0,-21-1 16,0 0-16,0 0 16,0 0-16,0 0 0,0 1 0,0-1 15,-21 0-15,0 0 0,0 0 16,0 0-16,0 1 0,-1-22 16,1 21-16,-21 0 0,21-21 0,0 21 15,-1-21-15,1 21 0,0-21 0,0 0 16,0 21-16,21 1 0,-21-22 15,-1 0 1,44 0 31,-1 0-47,0 0 0,0 0 16,0 0-16,0 0 0,1-22 15,-1 22-15,0 0 0,0 0 0,0 0 16,0 0-16,1 0 0,-1 0 15,0 0-15,-21 22 0,21-22 16,0 0-16,0 21 0,1 0 16,-1 0-1,-21 0-15,21-21 16,-21 21-16,0 1 16,0-1-1,0 0-15,-21-21 0,0 21 16,21 0-16,-22-21 0,1 21 0,0-21 15,0 22-15,-21-22 0,20 0 0,1 21 16,0-21-16,-21 0 0,21 0 16,-1 0-16,-20 0 0,21 0 0,0 0 15,0 0-15,-22 0 0,22 0 0,0 0 16,0 0-16,0 0 0,-1 0 16,1-21-16,0 21 15,0 0 1,21-22-16,21 22 109,-21-21-93</inkml:trace>
  <inkml:trace contextRef="#ctx0" brushRef="#br1" timeOffset="136067.84">12763 13102 0,'0'-21'16,"0"0"-16,0 0 31,0 42 32,0 0-63,0 0 0,22 0 15,-22 1-15,21-1 0,-21 21 16,0-21-16,0 0 0,0 1 0,0 20 16,0-21-16,0 0 0,0 0 15,0 1-15,21-1 0,-21 0 0,0 0 16,0 0-16,21-21 16,-21-21 15,0 0-31,0 0 15,0 0-15,0-1 0,0 1 0,0 0 16,0-21-16,0 21 0,0-1 0,0 1 16,0-21-16,0 21 0,0 0 15,0-1-15,0 1 0,0 0 16,0 0-16,0 42 31,0 0-31,0 0 16,0 1-16,0-1 0,0 0 0,0 0 15,0 21-15,0-20 0,0-1 0,0 0 16,0 0-16,0 0 0,0 0 16,0 1-16,0-1 0,0 0 15,0-42 32,0 0-47,0-1 0,0 1 16,0 0-16,0 0 0,0 0 15,0 0-15,0-1 0,-21 1 0,21 0 16,0 0-16,0 0 0,-21 21 16,21 21 15,0 0-31,0 0 0,0 0 0,0 1 16,0-1-16,0 0 0,0 0 0,0 0 15,0 0-15,0 1 0,0-1 16,0 0-16,0 0 15,0 0-15,0 0 0,0 1 16,0-1 0,0 0 15,0 0-15,21-21-1,0 0 16,-21 21-31,21-21 0,0 0 16,1 0 15,-1 0-31,0 0 16,0 0-16,0-21 0,0 21 0,1-21 16,-1 0-16,0 21 0,21-21 0,-21-1 15,22 1-15,-1 0 0,0 0 0,22 0 16,-22 0-16,22-1 0,-1 1 15,1-21-15,-1 21 0,1 0 0,20-22 16,1 22-16,0-21 0,-1 21 0,1-22 16,0 22-16,-1 0 0,-20 0 0,-1 0 15,1-1-15,-22 22 0,1-21 16,-22 21-16,21 0 0,-21 0 0,-21-21 16,21 21-16,1 0 31,-1 0 16,-42 0 0,-1 0-47,1 0 0,0 0 15,21-21-15,-21 21 0,0-21 0,0 21 16,-1 0-16</inkml:trace>
  <inkml:trace contextRef="#ctx0" brushRef="#br1" timeOffset="137528.43">13314 5355 0,'0'0'0,"0"-21"15,21 21-15,-21-21 0,0 0 0,21 0 16,-21-1-16,0 1 16,0 0-1,0 0 1,0 42 15,0 0-31,0 0 0,0 1 0,0-1 16,0 0-16,-21 21 0,21-21 15,-21 22-15,0-1 0,21 0 0,-22 1 16,1-1-16,21 0 0,-21 1 0,0-1 16,21-21-16,0 22 0,-21-1 15,21 0-15,-21-21 0,21 22 0,-22-22 16,22 0-16,0 21 0,0-20 0,-21-1 16,21 0-16,0 0 0,0 0 15,0 0-15,0 1 16,0-1-16,0-42 47,0-1-47,21 22 15,-21-21-15,0 0 0,22 21 0,-1-21 16,0 0-16,-21 0 0,21-1 0</inkml:trace>
  <inkml:trace contextRef="#ctx0" brushRef="#br1" timeOffset="137979.17">13568 5249 0,'0'0'0,"0"22"47,0-1-47,-21 0 0,-1 0 15,1 0-15,21 0 16,-21 22-16,21-22 0,-21 21 0,0 1 16,0-1-16,-1 0 0,22 22 0,-21-22 15,0 0-15,0 1 0,0-1 16,21 0-16,-21 1 0,21-22 0,-22 21 15,22-21-15,0 22 0,0-22 0,0 0 16,-21 0-16,21 0 0,-21 1 16,21-1-1,0 0-15,-21-21 16,21-21 31,-21 21-32,21-21-15,0-1 16,0 1-16</inkml:trace>
  <inkml:trace contextRef="#ctx0" brushRef="#br1" timeOffset="138411.93">12890 5821 0,'0'0'15,"-21"0"-15,21-21 16,-21 21-16,0 0 0,42 0 47,0 0-47,-21 21 0,21 0 16,1 0-16,20 0 0,-21-21 0,0 22 15,0-1-15,1 0 0,-1 0 16,0 0-16,-21 0 0,21 1 0,-21-1 15,21 0-15,-21 0 0,21 0 16,1 0-16,-22 1 0,21-22 16,-21 21-16,0 0 0,21-21 15,-21 21-15,21-21 16,-21 21-16,21-21 62,0 0-46,-21-21 0,0 0-1,22 21-15,-22-21 0,21 21 16,-21-21-16,21-1 0,0 22 16,-21-21-16</inkml:trace>
  <inkml:trace contextRef="#ctx0" brushRef="#br1" timeOffset="139135.51">13822 5757 0,'0'-21'0,"0"42"0,21-63 16,0 21-16,-21 0 0,21 21 15,-21-21-15,21 21 16,-42 21 31,0 0-47,21 0 15,-21-21-15,0 21 0,0 0 0,-1 1 16,1-1-16,0 0 0,0 21 16,0-21-16,-22 1 0,22-1 0,0 21 15,-21-21-15,21 0 0,-1 1 0,-20-1 16,21 0-16,0 0 0,0 0 15,-1 0-15,1 1 0,0-22 0,21 21 16,-21 0-16,0-21 16,21 21-1,21-21 126,0 0-125,0 0 30,-21-21-30,21 21 15,1 0 63,-22-21-78,21 21-1,0 0-15,-21-21 0</inkml:trace>
  <inkml:trace contextRef="#ctx0" brushRef="#br1" timeOffset="140591.88">21251 10710 0,'0'0'0,"-21"0"15,42 0 17,0 0-17,1-21-15,-1 0 16,0 21-16,0-21 0,0 21 0,0-21 16,1 0-16,-1 21 0,0-22 0,0 1 15,0 21-15,-21-21 0,0 0 16,0 0-16,0 0 0,0-1 0,0 1 15,0 0-15,-42 21 16,21 0-16,0 0 0,-22 0 16,22 0-16,-21 0 0,21 0 0,-22 21 15,1 0-15,0 1 0,20-1 16,-20 0-16,21 0 0,0 0 0,0 0 16,-1 22-16,1-22 0,21 0 15,-21 0-15,21 0 0,0 1 0,0-1 16,0 0-16,0 0 0,0 0 0,0 0 15,0 1-15,21-1 0,0 0 16,1 0-16,-1 0 0,0 0 16,21-21-16,-21 22 0,22-1 0,-22 0 15,21 0-15,1-21 0,-1 21 0,0 0 16,-21 1-16,22-1 0,-22 0 0,0 0 16,0 0-16,-21 0 0,0 1 15,0-1-15,0 0 0,-21 0 16,0-21-16,-21 21 0,-1 0 0,1 1 15,0-22-15,-1 21 0,-20-21 0,20 0 16,1 0-16,0 0 0,-1 0 16,1 0-16,21 0 0,-21 0 0,20 0 15,1-21-15,0 21 0,-21-22 0,21 1 16,-1 0-16,22 0 0,-21 21 16,21-21-16,0 0 15,0-1-15,0 1 16,21 21-16,1 0 15,-1-21-15,0 21 0,0 0 0</inkml:trace>
  <inkml:trace contextRef="#ctx0" brushRef="#br1" timeOffset="140983.65">21696 11070 0,'21'0'15,"0"0"1,0 0-16,0 0 16,1-21-16,-1 0 0,0 21 0,0-21 15,0 21-15,0-21 0,1-1 16,-1 22-16,-21-21 0,0 0 16,0 0-16,0 0 15,-21 21-15,-1-21 16,1 21-16,0 0 0,-21 0 0,21 0 15,-22 0-15,1 0 0,21 21 0,-22 0 16,1 0-16,0 0 0,21 0 16,-1 1-16,1 20 0,0-21 0,21 21 15,-21-20-15,21 20 0,0-21 0,0 21 16,21-20-16,0-1 0,0 0 0,1 0 16,-1 0-16,0-21 0,0 21 15,0-21-15,22 0 0,-22 0 0,0 0 16,0 0-16,0 0 0,0 0 15,1 0-15,-1 0 0,0-21 0,0 0 16,0 0-16,0 0 0,1 0 16</inkml:trace>
  <inkml:trace contextRef="#ctx0" brushRef="#br1" timeOffset="141295.48">22458 10372 0,'0'42'0,"0"-84"0,0 21 0,0-1 0,0 1 16,0 0-16,0 0 0,-21 21 0,21 21 31,-22 0-31,22 0 0,-21 22 16,21-1-16,0 0 0,0 22 0,-21-22 16,0 22-16,21-1 0,-21-20 0,0 20 15,21-21-15,-22 1 0,1 20 16,21-20-16,-21-1 0,0 0 0,21 1 15,0-1-15,-21-21 0,0 21 0,21-20 16,-22-1-16,22 0 0,0 0 0,0 0 16,0 0-1,22-21 17,-1-21-32,0 0 0,0 0 0,0 0 15</inkml:trace>
  <inkml:trace contextRef="#ctx0" brushRef="#br1" timeOffset="142155.54">22521 11049 0,'-21'0'0,"0"0"15,0 0 1,21 21-16,21-21 31,0 0-15,0 0-16,0 0 0,1 0 0,-1 0 15,0-21-15,0 21 0,0-21 16,0 21-16,1-21 0,-1 0 0,0 21 16,-21-22-16,0 1 0,21 0 0,-21 0 15,0 0-15,0 0 0,-21 21 16,0 0 0,0 0-16,-1 0 0,1 0 0,-21 0 15,21 21-15,0 0 0,-22 0 0,22 0 16,0 0-16,0 22 0,0-22 15,-1 0-15,1 21 0,21-20 16,0 20-16,0-21 0,0 0 0,0 0 16,0 22-16,21-43 0,1 21 0,-1 0 15,0 0-15,0-21 0,21 0 16,-20 0-16,20 0 0,0 0 0,-21 0 16,22 0-16,-1 0 0,-21 0 0,22 0 15,-1-21-15,-21 0 0,21 0 0,-20 0 16,20-1-16,-21 1 0,0 0 15,0-21-15,1 21 0,-1-22 0,-21 22 16,0 0-16,0-21 0,0 20 0,0 1 16,0 0-16,21 0 0,-42 21 31,21 21-15,0 0-16,-21 0 0,-1 1 0,22-1 15,-21 0-15,21 0 0,0 21 0,-21-20 16,21-1-16,-21 0 0,21 0 15,-21 0-15,21 0 0,0 1 0,0-1 16,0-42 31,0-1-47,0 1 16,0 0-16,21 0 0,0 0 15,0 0-15,-21-1 0,21-20 16,1 21-16,-1 0 0,0 0 15,0-1-15,0 1 0,0 0 0,22 0 16,-22 21-16,0 0 0,0-21 0,0 21 16,1 0-16,-1 0 0,-21 21 15,0 0-15,0 0 0,0 0 16,0 1-16,0-1 0,0 0 0,0 0 16,0 0-16,0 22 0,0-22 0,0 0 15,0 0-15,0 0 16,-21 0-16,21 1 0,-22-1 15,22 0 1,0-42 15,0 0-15,0-1-16,0 1 0,0 0 0,22 21 16</inkml:trace>
  <inkml:trace contextRef="#ctx0" brushRef="#br1" timeOffset="142435.9">23791 10880 0,'-21'0'16,"0"0"0,21 21-16,-21 0 0,0 0 15,21 0-15,-22 1 0,22-1 16,-21 0-16,0 0 0,21 0 0,-21 0 15,21 1-15,0 20 0,0-21 0,-21 0 16,21 0-16,0 1 0,-21-1 16,21 0-16,0 0 15,0-42 17,21 0-17,0 0-15,0-1 16</inkml:trace>
  <inkml:trace contextRef="#ctx0" brushRef="#br1" timeOffset="142743.73">23876 10668 0,'-21'0'0,"42"0"0,-63 0 16,20 0-16,1 0 0,0 0 0,0 0 15,0 0-15,21 21 16,21-21-1,0 0 1,0 0-16,0 0 16,1 0-16,-1 0 0,-21-21 15,0 0 1,0 0 0,-21 21-1,-1 0-15,1 0 0,0 0 0,21 21 16,-21-21-16,21 21 15,0 0-15,0 0 0,0 1 16,0-1-16,0 0 16,21-21-16,0 21 0,0-21 0</inkml:trace>
  <inkml:trace contextRef="#ctx0" brushRef="#br1" timeOffset="143999.92">24088 10943 0,'-22'0'31,"1"0"-15,21 21-16,-21-21 0,21 22 0,0-1 15,-21-21-15,21 21 0,-21 0 16,21 0-16,-21 0 0,21 1 15,0-1-15,0 0 0,0 0 0,0 0 16,0 0-16,0 1 0,0-1 16,0 0-16,21-21 0,-21 21 15,21-21-15,0 0 0,0 0 16,0 0-16,1 0 0,-1 0 0,0 0 16,0-21-16,0 21 0,0-21 15,1 0-15,-1-1 0,-21 1 0,21 0 16,0 0-16,0 0 0,-21-22 15,21 22-15,1 0 0,-22-21 16,0 21-16,21-1 0,-21 1 0,0 0 16,-21 21 15,-1 21-31,22 0 0,-21-21 16,21 22-16,0-1 0,-21 0 0,21 0 15,0 0-15,0 0 0,0 1 0,0-1 16,0 21-16,0-21 0,21 0 15,0-21-15,-21 22 0,22-1 0,-1-21 16,0 0-16,21 21 0,-21-21 0,1 0 16,20 0-16,-21 0 0,0 0 15,22 0-15,-22 0 0,0-21 16,0 0-16,0-1 0,0 1 0,1 0 16,-1 0-16,0 0 0,-21-22 0,21 22 15,0 0-15,-21 0 0,21 0 0,-21 0 16,0-1-16,-21 22 31,0 0-31,0 22 0,21-1 16,-21 0-16,0 0 0,21 0 15,-22 0-15,22 22 0,-21-22 0,21 0 16,0 0-16,-21 0 0,21 1 0,-21-1 16,21 0-16,0 0 0,-21 0 15,21 0-15,0 1 16,0-44 31,0 1-47,0 0 15,0 0-15,0 0 0,21 0 0,-21-1 16,21-20-16,0 21 0,-21 0 0,21-22 16,1 22-16,-1 0 0,0 0 0,0 0 15,0 0-15,0 21 0,1-22 16,-1 22-16,0-21 0,0 21 0,0 0 15,0 0-15,1 0 16,-1 21-16,-21 1 0,0-1 16,0 0-16,0 0 15,0 0-15,0 0 0,0 22 0,0-22 16,0 0-16,0 0 0,-21 0 0,-1 1 16,22-1-16,-21 0 0,21 0 0,-21 0 15,0 0-15,0 1 16,21-1-1,-21-21-15,21-21 32,0-1-32,0 1 0,21 0 15,-21 0-15,21 0 0,0 0 16,0-22-16,0 22 0,1-21 0,-1 21 16,0-22-16,0 22 0,0 0 15,22 0-15,-22 0 0,0-1 0,0 1 16,0 21-16,0-21 0,1 21 15,-1 0-15,0 0 0,0 0 16,0 0-16,-21 21 16,21 0-16,-21 1 0,22-1 0,-22 0 15,0 0-15,0 0 0,0 0 0,0 22 16,0-22-16,0 0 0,-22 0 0,1 22 16,0-22-16,0 0 0,0 0 15,0 0-15,-1 0 16,1 1-16,21-1 0,-21-21 0,21 21 15,-21-21-15,21 21 16,-21-21-16,0 0 16</inkml:trace>
  <inkml:trace contextRef="#ctx0" brushRef="#br1" timeOffset="147275.69">14012 7747 0,'0'-21'16,"0"42"46,0 0-62,0 0 16,0 1-16,0-1 0,0 0 16,21 0-16,-21 0 0,22 0 15,-22 1-15,0-1 0,21 21 0,-21-21 16,21 0-16,-21 1 0,0-1 0,21 0 16,-21 0-16,21 0 0,-21 0 0,21 1 15,-21-1-15,0 0 0,22-21 16,-22 21-16,21-21 0,-21 21 0,0 0 15,21-21-15,-21 22 16,21-22-16,-21 21 0,21-21 0,-21 21 16,0 0-16,21 0 15,-21 0-15,22-21 0,-22 22 0,21-1 16,0 0-16,0 0 0,0-21 16,0 21-16,1 0 0,-1 1 0,0-22 15,21 21-15,-21 0 0,22 0 0,-22 0 16,21 0-16,-21-21 0,1 22 0,20-1 15,-21 0-15,0-21 0,0 21 0,1 0 16,-1-21-16,0 21 0,0-21 0,0 0 16,0 0-16,1 22 0,-1-22 15,0 0-15,0 0 0,21 0 0,-20 0 16,20 0-16,-21 0 0,21 0 0,1 0 16,-1 0-16,0 21 0,1-21 0,-1 0 15,0 21-15,-20-21 0,20 21 0,0-21 16,-21 0-16,22 21 0,-22-21 0,21 0 15,-21 0-15,22 21 0,-22-21 0,21 0 16,-21 0-16,22 0 0,-1 22 0,0-22 16,1 0-16,-1 0 0,0 21 0,22-21 15,-22 0-15,1 0 0,20 21 0,-21-21 16,22 0-16,-22 0 0,1 21 0,20-21 16,-21 0-16,1 0 0,-1 21 15,0-21-15,1 0 0,-1 0 0,0 0 16,1 21-16,-1-21 0,0 0 0,1 0 15,-1 0-15,0 22 0,1-22 0,-1 0 16,0 0-16,1 0 0,20 0 0,-20 0 16,-1 0-16,0 0 0,1 0 15,-1 0-15,0 0 0,-21 0 0,22 0 16,-1 0-16,0 0 0,-20 0 0,20-22 16,0 22-16,-21-21 0,22 21 0,-1-21 15,0 0-15,-20 0 0,20 21 0,21-43 16,-41 22-16,20 0 0,-21 0 15,0 0-15,22 0 0,-22-1 0,0 1 16,0 0-16,0 0 0,22 0 16,-22 0-16,0-1 0,0 1 0,21 0 15,-20-21-15,-1 21 0,0-22 0,21 22 16,-21 0-16,22-21 0,-22-1 0,21 22 16,-21-21-16,1 21 0,20-22 0,-21 22 15,21-21-15,-20 21 0,-1-22 0,0 22 16,0 0-16,0-21 0,-21 20 0,21 1 15,1-21-15,-22 21 0,0 0 0,21-1 16,0-20-16,-21 21 0,0-21 0,21 20 16,0-20-16,0 21 0,-21-21 0,22 20 15,-22-20-15,21 21 0,0-21 16,-21 20-16,21-20 0,0 0 0,-21 21 16,0-22-16,21 22 0,1-21 0,-22 21 15,0-22-15,0 22 0,21-21 0,-21 21 16,0-22-16,0 22 0,0-21 0,0 21 15,21-1-15,-21 1 0,0-21 16,0 21-16,0 0 0,0-22 0,0 22 16,0-21-16,0 21 0,0-1 0,0-20 15,0 21-15,0 0 0,0-22 0,0 22 16,0-21-16,-21 21 0,0 0 0,21-1 16,-22-20-16,1 21 0,0 0 0,0-22 15,21 22-15,-21 0 0,0 0 16,-1 0-16,22 0 0,0-1 15,-21 1-15,21 0 0,-21 21 0,21-21 16,0 0-16,-21 0 0,21-1 0,0 1 16,0 0-16,-21 0 0,0 0 0,21 0 15,-22-1-15,1 1 0,21-21 0,-21 21 16,0 0-16,0-1 0,0-20 16,-1 21-16,1-21 0,21 20 0,-21 1 15,0 0-15,0-21 0,21 21 16,-21-1-16,21 1 0,0 0 0,-22 0 15,22 0-15,-21 21 0,21-21 0,0-1 16,-21 1-16,21 0 16,-21 0-16,21 0 0,0 0 15,-21-1-15,21 1 0,-21 0 16,-1 0-16,22 0 0,0 0 16,-21-1-16,0 1 0,21 0 15,0 0-15,0 0 0,0 0 16,0-1-1,-21 22-15,21-21 16,0 0-16,0 0 16,0 0-1,0 0 1,0-1-16,0 1 16,0 0-1,-21 0 1,21 0-16,-21 21 47,-1 0-47,1 21 15,0-21-15,21 21 0,-21 0 16,0 0-16,0 1 0,-1-1 16,1 0-16,0 21 0,0-21 0,0 1 15,0-1-15,-1 0 0,1 0 16,0 0-16,0 0 0,0 1 0,21-1 15,0 0-15,0 0 0,-21-21 16,21 21-16,0 0 0,-22-21 16,22 22-16,0-1 15,0-42 32,22 21-31,-22-22-16,21 22 0,0-21 0,0 0 15,-21 0-15,21 21 16,0-21-16,-21 0 0,22-1 16,-1 1-16,-21 0 0,21 0 0,0 0 15,-21 0-15,21-1 0,-21 1 0,21 0 16,1 0-16,-22 0 0,21 0 16,0-1-16,-21 1 0,21 0 0,0 0 15,0 0-15,-21 0 0,22 21 0,-1-22 16,-21 1-16,21 21 0,0-21 15,0 0-15,0 21 16,1 0 15,-1 0-31,0 21 16,0-21 0,-21 21-16,21 0 0,-21 1 15,21-1-15,1 0 0,-22 0 16,21 0-16,0 0 0,-21 1 15,21-1-15,-21 0 0,21 0 16,0 0-16,-21 0 16,0 1-16,22-22 0,-1 21 0,-21 0 15,0 0-15,21-21 16,-21 21-16,21 0 31,-21-42 16,0 0-31,0 0-1,0 0-15,0 0 16,0-1-16,-21 1 0,0 0 0,0 21 16,21-21-16,-43-21 15,22 20-15,21 1 0,-21 0 0,0 0 16,0 0-16,-1 21 0,22-21 0,-21-1 15,0 1-15,21 0 0,-21 21 16,21-21-16,-21 0 0,0 21 16,21-21-16,-22 21 15,22-22-15,-21 22 0,0 0 78,21 22-46,0-1-1</inkml:trace>
  <inkml:trace contextRef="#ctx0" brushRef="#br1" timeOffset="148975.65">21103 4995 0,'0'0'0,"0"-21"0,0 0 16,0 0-16,0 0 16,21 21-16,-21-21 0,0-1 15,21 1-15,-21 42 47,0 1-47,0-1 16,0 0-16,-21 21 0,21-21 0,-21 22 15,21-22-15,0 21 0,-21-21 0,21 22 16,-21-22-16,21 0 0,0 21 16,0-20-16,0-1 0,0 0 0,0 0 15,0 0-15,0 0 0,0 1 16,21-22-16,0 0 16,0 0-1,0 0-15,1 0 0,-1 0 16,0 0-16,0-22 15,0 1-15,0 21 0,-21-21 16,22 0-16,-1 0 0</inkml:trace>
  <inkml:trace contextRef="#ctx0" brushRef="#br1" timeOffset="149371.91">21399 4382 0,'0'0'0,"-21"0"0,-42 0 16,42 0-16,21 21 0,0 0 16,-22-21-16,22 21 0,0 0 15,0 0-15,0 1 16,22-22-16,-1 0 15,0 0-15,0 0 16,0 0-16,0 0 0,1-22 16,-22 1-1,0 0-15,0 0 16,0 0-16,0 0 16,-22 21-16,1 0 0,0 0 15,0 0-15,21 21 16,-21-21-16,0 21 0,-1 0 0,22 0 15,0 0-15,0 1 0,0-1 16,0 0-16,0 0 16,0 0-16,22 0 0</inkml:trace>
  <inkml:trace contextRef="#ctx0" brushRef="#br1" timeOffset="149859.63">21907 4805 0,'0'0'0,"22"0"16,-22-21-16,0 42 31,0 0-31,0 0 15,0 0-15,0 1 0,0 20 0,0-21 16,-22 21-16,1 1 0,21-22 0,-21 21 16,21-21-16,0 22 15,-21-22-15,21 21 0,-21-21 0,21 1 0,0-1 16,0 0-16,-21 0 16,21 0-16,0-42 62,0 0-62,-22 0 0,22 0 16</inkml:trace>
  <inkml:trace contextRef="#ctx0" brushRef="#br1" timeOffset="150113.13">21653 5165 0,'-21'0'16,"42"0"-16,-42-21 31,42 21-31,22 0 16,-22 0-16,0 0 0,0 0 15,0 0-15,1-22 0,-1 22 0,21 0 16,-21 0-16,0 0 0,1 0 0,-1 0 16,0 0-16,-21-21 31,21 21-31,0-21 31</inkml:trace>
  <inkml:trace contextRef="#ctx0" brushRef="#br1" timeOffset="150513.95">22606 4805 0,'0'0'0,"0"-42"16,0 20 0,0 44 15,0-1-31,0 0 0,0 0 15,0 0-15,0 0 0,0 22 0,0-22 16,-21 21-16,21-21 0,-21 22 0,21-22 16,0 21-16,0-21 0,0 22 0,0-22 15,-22 0-15,22 0 0,0 0 16,-21 1-16,21-1 0,0 0 16,-21-21-16,21 21 0,0-42 62,0 0-46,0 0-16,0-1 15,0 1-15</inkml:trace>
  <inkml:trace contextRef="#ctx0" brushRef="#br1" timeOffset="150789.79">22331 5101 0,'0'0'0,"21"0"31,0 0-31,0 0 16,0 0-16,1 0 16,-1 0-16,0 0 0,0 0 0,0 0 15,0 0-15,1 0 0,-1 0 0,0 0 16,0 0-16,0 0 15,0 0-15,1 0 0,-1-21 16,0 21-16,0 0 0,0 0 16,0-21-1,-21 0 17</inkml:trace>
  <inkml:trace contextRef="#ctx0" brushRef="#br1" timeOffset="152279.28">21167 6308 0,'0'0'0,"0"-21"16,0-1-16,0 1 16,0 0 15,0 42 16,0 0-32,0 1-15,-22-1 0,1 0 16,21 0-16,-21 0 0,0 0 0,21 1 16,-21-1-16,0 21 0,21-21 0,-22 64 15,1-64-15,21 0 16,-21 0-16,21 1 0,0-1 16,0 0-16,0 0 0,0 0 15,21 0-15,0-21 16,1 0-16,-1 0 0,0 0 15,0 0-15,0 0 0,0 0 0,1 0 16,-1-21-16,0 21 16,-21-21-16,21 0 0,0 21 15,-21-21-15,21 0 0,1-1 16,-22 1-16,0 0 0,21 0 16</inkml:trace>
  <inkml:trace contextRef="#ctx0" brushRef="#br1" timeOffset="152723.48">21378 6011 0,'-21'0'0,"42"0"0,-63 0 16,21 0-16,0 0 0,-1 0 16,1 22-1,21-1-15,0 0 16,0 0 0,0 0-1,21-21-15,1 0 16,-1 0-16,0 0 0,0 0 15,-21-21 1,21 21-16,-21-21 0,0 0 16,0 0-16,0-1 0,0 1 15,-21 21-15,0-21 0,0 21 16,0 0-16,-1 0 16,1 0-16,21 21 0,-21 0 15,0 1-15,21-1 0,0 0 16,0 0-16,0 0 0,0 0 15,0 1-15,21-22 16,0 21-16</inkml:trace>
  <inkml:trace contextRef="#ctx0" brushRef="#br1" timeOffset="153123.76">21971 6223 0,'0'0'0,"0"-21"16,0 42 30,-21 0-46,21 0 0,0 1 16,-21-1-16,21 0 0,-22 21 16,22-21-16,-21 1 0,21-1 0,0 21 15,-21-21-15,0 0 0,21 1 16,0 20-16,-21-21 0,0 0 0,-1 0 16,22 1-16,0-1 0,0 0 15,0 0 1,0-42 31,0 0-32</inkml:trace>
  <inkml:trace contextRef="#ctx0" brushRef="#br1" timeOffset="153439.59">21653 6519 0,'-21'0'0,"42"0"16,-21 0 15,22 0-31,-1 0 16,0 0-16,21 0 0,-21 0 0,1 0 15,20 0-15,-21 0 0,0 0 0,0 0 16,1 0-16,-1 0 0,0 0 15,0 0-15,0 0 0,0 0 0,1 0 16,-1 0-16,0 0 31,0 0-15,0 0 15,-21-21-31,21 21 0,1 0 16</inkml:trace>
  <inkml:trace contextRef="#ctx0" brushRef="#br1" timeOffset="153856.47">22775 6244 0,'0'-42'0,"0"21"16,0 0-1,0 42 17,0 0-17,0 0-15,0 0 0,0 22 16,0-22-16,-21 0 0,0 21 0,21-21 15,-21 22-15,0-22 0,21 21 0,0-21 16,0 1-16,-22-1 0,22 0 0,0 0 16,0 0-16,0 0 15,0 1-15,0-1 0,0 0 16</inkml:trace>
  <inkml:trace contextRef="#ctx0" brushRef="#br1" timeOffset="158847.74">2900 13991 0,'0'-21'32,"-21"42"46,-1-21-78,22 21 15,-21 1-15,0-1 0,21 0 0,-21 0 16,0 0-16,0 0 0,-1 22 16,1-22-16,21 0 0,0 0 0,-21 22 15,21-22-15,-21 0 0,21 0 16,0 0-16,0 22 0,0-22 0,21 0 15,0 0-15,-21 0 16,21-21-16,1 21 0,-1-21 0,0 0 16,0 0-16,0 0 0,0 0 15,1 0-15,-1 0 0,0 0 16,0 0 0,-21-21-16,0 0 15,21 0-15,-21 0 0,21 0 16,-21-1-16,0 1 0,0 0 15,0 0-15,0 0 0,0 0 16,22-1-16</inkml:trace>
  <inkml:trace contextRef="#ctx0" brushRef="#br1" timeOffset="159263.68">2963 13589 0,'0'0'0,"-21"0"0,0 0 16,0 0-16,0 0 15,21 21 1,0 0-1,21-21 1,0 0 0,0 0-16,0 0 15,-21-21 1,-21 21 15,0 0-31,0 0 0,0 0 16,21 21-1,0 1 1,0-1-16,0 0 16,21 0-1,0-21-15,0 0 0,0 21 0,0-21 16</inkml:trace>
  <inkml:trace contextRef="#ctx0" brushRef="#br1" timeOffset="159679.44">3641 13991 0,'-22'21'0,"1"-21"16,42 0 31,22 0-47,-22 0 0,0 0 0,0 0 15,0 0-15,22 0 0,-22 0 16,0 0-16,0 0 0,0 0 0,1 0 16,-1 22-16,0-22 15,0 0 32,-42 0 0,0 0-16,0 0-31</inkml:trace>
  <inkml:trace contextRef="#ctx0" brushRef="#br1" timeOffset="159959.28">3704 14182 0,'0'0'0,"-21"0"16,0 0-16,0 21 16,42-21 15,0 0-31,0 0 15,0 0-15,0 0 0,1 0 0,-1 0 16,0 0-16,0 0 0,0 0 16,0 0-16,1 0 0,-1 0 0,0 0 15,0 0-15,0 0 16,0 0 0,1 0-16,-22-21 15,21 21-15,-21-21 16,21 21-16,-21-22 0,21 1 15,0 21-15</inkml:trace>
  <inkml:trace contextRef="#ctx0" brushRef="#br1" timeOffset="161021.18">4932 13949 0,'-21'0'16,"-1"0"-16,1 0 15,0 0-15,0 0 16,0 0-16,0 0 15,-1 0 1,1-21-16,21 0 31,0-1-31,0 1 16,21 21-16,1 0 16,-1-21-16,0 0 0,0 21 15,0 0-15,0 0 0,1-21 0,-1 21 16,0 0-16,0 0 0,0 0 15,0 0-15,1 0 0,-1 0 0,-21 21 32,0 0-32,0 0 15,0 0-15,0 1 0,0-1 16,-21-21-16,-1 21 0,1 0 0,0 0 16,0 0-16,-21 1 15,20-1-15,1 0 0,0 0 0,-21 0 16,21 0-16,-1 1 0,-20-1 0,21 0 15,0 0-15,0 0 0,-1-21 16,1 21-16,0 1 0,0-1 0,0 0 16,21 0-16,-21 0 0,-1-21 15,22 21-15,-21 1 0,21-1 16,-21 0-16,0 0 0,0-21 16,21 21-1,0 0-15,-21-21 0,21 22 16,21-22 46,-21-22-62,0 1 16,21 21-16,0 0 0,0-21 0,-21 0 16,21 21-16,1-21 0,-1 21 15,0-21-15,0 21 0,0-22 0,0 1 16,1 21-16,-1 0 0,0-21 0,0 21 15,0 0-15,0 0 0,1 0 16,-1 0-16,0 0 16,-21 21-16,0 0 15,21-21-15,0 22 0,-21-1 16,21-21-16,-21 21 0,22 0 0,-1-21 16,-21 21-16,21-21 0,-21 21 15,21-21-15,-21 22 0,21-22 0,0 0 16,1 0-16,-1 0 15,0 0 1,0 0-16,-21-22 0,21 22 0,-21-21 16,0 0-16,21 0 0,-21 0 15,22 0-15,-22-1 0,21 1 16,-21 0-16,0 0 0,0 0 16</inkml:trace>
  <inkml:trace contextRef="#ctx0" brushRef="#br1" timeOffset="163495.14">8170 14499 0,'0'0'0,"0"21"31,-21-21 32,0 0-32,21-21-31,0 0 16,0 0-16,0 0 15,0 0-15,0-1 16,0 1-16,0 0 0,21 0 16,0 0-16,0 21 0,1-21 15,-22-1-15,21 22 0,0 0 16,0 0-16,-21-21 0,21 21 0,0 0 16,1 0-16,-1 0 0,0 0 15,0 0 1,0 0-16,-21 21 15,0 1-15,0-1 0,0 0 16,0 0-16,0 0 0,0 0 16,0 1-16,0-1 0,0 0 0,0 0 15,-21 0-15,0 0 0,0 1 0,0 20 16,-1-21-16,1 0 0,0 0 16,0 22-16,0-22 0,0 0 0,-1 0 15,-20 22-15,21-22 0,0 0 16,-22 0-16,22 0 0,0 0 0,-21 1 15,21-1-15,-1 0 0,1 0 0,0-21 16,0 21-16,0 0 0,0-21 16,21-21 31,21 0-47,0 21 0,0-21 0,0 0 15,0 0-15,1-1 0,-1 1 16,0 21-16,0-21 0,0 0 0,0 0 15,1 21-15,-1 0 0,0-21 0,0 21 16,0 0 0,-21 21-16,0 0 15,21-21-15,-21 21 0,22 0 16,-1 0 0,-21 1-16,21-22 0,0 0 15,0 21-15,0-21 0,1 0 16,-1 0-16,0 0 15,0 0-15,0 0 0,0 0 16,1 0-16,-22-21 0,21 21 0,0 0 16,-21-22-16,21 22 0,-21-21 15,21 21-15,-21-21 0,21 0 16,-21 0 0,0 0 46,22 21-62,-22-22 16,21 22-16,0-21 0,0 0 0</inkml:trace>
  <inkml:trace contextRef="#ctx0" brushRef="#br1" timeOffset="164059.79">9864 14245 0,'0'-21'16,"-22"42"30,1-21-46,0 21 16,0 1-16,0-1 0,0 0 16,-1 0-16,-20 21 0,0-20 0,21-1 15,-22 0-15,1 21 0,0-21 16,-1 1-16,1-1 0,0 21 16,20-21-16,-20 0 0,21-21 0,-21 22 15,20-22-15,22 21 0,-21-21 16,42 21 15,1-21-31,-1 0 16,0 0-16,0 21 0,21-21 0,-20 0 15,20 21-15,-21 0 0,21-21 16,-20 0-16,20 0 0,0 22 0,1-22 16,-22 0-16,21 0 0,0 0 15,1 0-15,-22 21 0,21-21 0,-21 0 16,22 0-16,-22 0 0,0 0 15,0 0-15,0 0 0,1 0 0,-22 21 16,21-21 0,0 0 31,-21-21-47,21 21 15,0 0-15,-21-21 0</inkml:trace>
  <inkml:trace contextRef="#ctx0" brushRef="#br1" timeOffset="164419.92">10774 14372 0,'0'-21'16,"21"21"15,0 0-15,0 0-16,0 0 16,1 0-16,-1 0 0,0 0 15,0 0-15,0 0 0,0 0 16,1 0-16,-1 21 0,0-21 15,0 0 17,-42 21 15,0-21-32</inkml:trace>
  <inkml:trace contextRef="#ctx0" brushRef="#br1" timeOffset="164696.76">10689 14584 0,'0'0'0,"-21"0"0,21 21 16,-21-21-16,21 21 16,0 0-1,21-21 1,0 0-1,0 0-15,0 0 16,1 0-16,-1 0 0,0 0 16,0 0-1,0 0-15,-21-21 47,21 0-47,-21 0 16</inkml:trace>
  <inkml:trace contextRef="#ctx0" brushRef="#br1" timeOffset="165564.17">11790 14224 0,'0'0'0,"-21"0"0,21-21 0,0 0 32,0 0-17,0-1 1,0 1-16,21 21 15,0 0 1,0-21-16,0 21 0,0 0 0,1 0 16,-1 0-16,0 0 0,0 0 0,0 0 15,0 0-15,1 0 0,-22 21 16,21 0-16,-21 1 16,0-1-16,0 0 0,0 0 15,-21 0-15,-1 0 0,1 1 0,0-1 16,0 0-16,0 0 15,0 0-15,-22-21 0,22 21 0,0 1 16,0-1-16,-22-21 0,22 21 0,0-21 16,0 0-16,0 21 15,42-42 17,0 21-17,0 0-15,0 0 16,1 0-16,-1 0 0,0 0 0,0 0 15,0 0-15,22 0 0,-22 0 0,0 0 16,0 0-16,0 21 0,0-21 16,-21 21-16,22-21 0,-1 21 15,0-21-15,-21 22 0,21-1 16,-21 0-16,21-21 0,-21 21 0,0 0 16,0 0-16,21-21 15,-21 22-15,0-1 0,22-21 16,-22 21-16,0 0 15,-22-21-15,1 0 16,-21 21-16,21-21 0,0 0 0,-22 0 16,22 0-16,0 0 0,-21 0 0,20 0 15,1 21-15,0-21 0,0 0 0,0 0 16,0 0-16,-1 0 0,1 0 16,21 22-16,-21-22 0,0 0 15,0 0-15,0 0 16,-1 21-1,22-42 64,0-1-64,0 1-15,0 0 16</inkml:trace>
  <inkml:trace contextRef="#ctx0" brushRef="#br1" timeOffset="166161.42">10774 14288 0,'-43'0'16,"22"0"-16,0 0 0,0 0 15,0 21-15,0 0 31,42-21 1,0 0-32,0 0 15,0 0-15,0 0 0,1 0 0,20 0 16,-21 0-16,21 0 0,1 0 0,-1 0 16,-21 0-16,22 0 0,-1 0 15,-21 0-15,0 0 0,0 0 0,1 0 16,-22-21-16,21 21 0,-42 0 62,21 21-62,-22-21 16,1 0-16,21 21 16</inkml:trace>
  <inkml:trace contextRef="#ctx0" brushRef="#br1" timeOffset="166512.73">10668 14647 0,'0'0'0,"-42"22"16,63-22 30,0 0-46,0 21 0,0-21 16,0 0-16,1 0 0,20 0 16,-21 0-16,21 0 0,-20 0 0,20 0 15,-21 0-15,0 0 0,22 0 0,-22 0 16,0 0-16,0 0 0,0 0 0,0 0 16,1 0-16</inkml:trace>
  <inkml:trace contextRef="#ctx0" brushRef="#br1" timeOffset="170608.68">12954 14393 0,'0'0'0,"0"-21"0,0-21 16,0 21-16,0 0 15,21 21-15,-21-22 0,21 22 0,-21-21 16,21 21-16,1-21 0,-1 21 16,-21-21-16,21 21 0,0-21 0,0 21 15,0 0-15,-21-21 0,22 21 16,-1 0 0,-21 21-1,0 0-15,21 0 16,-21 0-16,0 0 0,21 22 0,-21-1 15,0 0-15,0 1 0,0-1 16,0 0-16,0-20 0,0 20 0,0 0 16,0-21-16,0 22 0,0-22 0,21 0 15,-21 0-15,0 0 0,21 1 0,-21-1 16,22-21 0,-1 0-16,0 0 15,0-21-15,21-1 0,-20 1 0,20 0 16,0 0-16,1-21 0,20-1 15,-21 1-15,22 0 0,-1-1 16,1 1-16,-1 0 0,1-1 0,-1 1 16,1 0-16,-1-1 0,1 22 0,-22 0 15,1 0-15,-1 0 0,0 21 0,-21-22 16,1 22-16,-1 0 16,-21-21-16,21 21 15,0 0 16,0 0-15,-21-21-16,0 0 0</inkml:trace>
  <inkml:trace contextRef="#ctx0" brushRef="#br1" timeOffset="172123.98">21040 12277 0,'21'0'15,"0"0"1,-21-21-16,21-1 0,0 22 16,22-21-16,-22 0 0,0 21 0,0-21 15,0 0-15,22 0 0,-22-1 16,0 1-16,0 0 0,0 21 0,-21-21 16,0 0-16,0 0 0,-21-1 31,0 22-31,0 0 0,0 0 0,-1 0 15,1 0-15,-21 22 0,21-22 0,0 21 16,-1 0-16,1-21 0,0 21 0,0 0 16,0 0-16,21 1 0,0-1 15,0 0-15,0 0 0,0 0 0,0 22 16,0-22-16,0 0 0,21 0 0,0 0 16,0 0-16,0 1 0,1-1 0,20 0 15,-21 0-15,0 0 16,0 0-16,1 1 0,-1-1 0,-21 0 15,0 0-15,0 0 0,0 0 0,0 1 16,-21-1-16,-1 0 0,1 0 0,-21 0 16,0 0-16,20 1 0,-20-1 0,0-21 15,-1 21-15,1-21 0,0 0 16,-1 0-16,1 0 0,0 0 0,-1 0 16,1 0-16,0-21 0,-1 0 0,1-1 15,21 1-15,0 0 0,0 0 0,-1 0 16,1 0-16,21-1 0,0 1 15,0 0-15,0 0 0,0 0 16,21 21-16,1 0 16,-1-21-16,21-1 0,-21 22 0,0 0 15</inkml:trace>
  <inkml:trace contextRef="#ctx0" brushRef="#br1" timeOffset="172519.75">21505 12531 0,'0'21'0,"0"-42"0,21 42 16,-21 0-16,22-21 0,-1 0 15,0 0-15,0 0 16,21 0-16,-20-21 0,-1 21 16,21-21-16,-21 21 0,22-21 0,-22-1 15,21 1-15,-21 21 0,0-21 0,1 0 16,-1 0-16,-21 0 0,0-1 15,0 1-15,0 0 16,-43 21-16,22 0 0,0 0 0,0 0 16,0 0-16,-22 0 0,22 21 0,-21 0 15,21 1-15,-22-1 0,22 0 0,-21 0 16,21 21-16,0-20 0,21-1 0,-22 21 16,22-21-16,0 0 0,0 22 15,0-22-15,0 0 0,0 0 16,0 0-16,0 1 0,22-1 15,-1-21-15,0 0 0,0 21 16,0-21-16,0 0 0,1 0 0,-1 0 16,21-21-16,-21 21 0,0-21 15,1-1-15,-1 1 0,0 0 16,0 0-16,21 0 0</inkml:trace>
  <inkml:trace contextRef="#ctx0" brushRef="#br1" timeOffset="172787.61">22564 11811 0,'0'-42'0,"0"84"0,0-105 16,0 41-16,0 1 0,0 0 15,-22 21 1,1 0-16,0 0 0,-21 21 0,21 0 16,-1 1-16,1 20 0,21-21 0,-21 21 15,0 1-15,21 20 0,-21-20 16,21-1-16,0 21 0,-21-20 0,21 20 15,-22-20-15,22-1 0,-21 0 0,21 1 16,0-1-16,0-21 0,0 0 0,0 22 16,0-22-16,0 0 0,0 0 15,21-21 17,1 0-32,-1-21 0</inkml:trace>
  <inkml:trace contextRef="#ctx0" brushRef="#br1" timeOffset="173756.06">22479 12383 0,'0'21'16,"0"0"-1,21-21 17,0 0-32,0 0 15,1 0-15,-1 0 0,0 0 16,0 0-16,0 0 0,22-21 15,-22 21-15,0-21 0,0-1 0,0 22 16,-21-21-16,21 0 0,-21 0 16,0 0-16,0 0 0,-21 21 15,21-22-15,-21 22 16,0 0-16,0 0 0,0 0 0,-1 22 16,-20-1-16,21 0 0,0 0 0,0 0 15,21 0-15,-22 1 0,22 20 0,-21-21 16,21 0-16,0 22 0,0-22 0,0 0 15,0 0-15,0 0 0,0 0 16,21 1-16,1-1 0,-1-21 16,0 0-16,21 0 0,-21 0 0,22 0 15,-1 0-15,0 0 0,-20-21 0,20 21 16,21-22-16,-20 1 0,-1 0 0,0 0 16,-20 0-16,20 0 0,0-1 0,-21 1 15,1-21-15,-1 21 0,0 0 16,0-1-16,-21 1 0,0 0 0,0 0 15,0 0-15,0 42 32,-21-21-32,21 21 0,0 0 15,0 0-15,-21 1 0,21-1 16,-21 0-16,21 0 0,0 0 0,0 0 16,0 1-16,0-1 0,-22-21 0,22 21 15,0 0-15,0-42 47,22 0-31,-22 0-16,21-1 15,-21 1-15,21 0 0,0-21 0,0 21 16,-21-1-16,21 1 0,1 0 16,-1 0-16,0 0 0,-21 0 15,21 21-15,0 0 0,0 0 16,1 0-16,-22 21 0,21 0 15,-21 0-15,21 0 0,-21 0 0,21 1 16,-21-1-16,0 0 0,0 0 0,21 0 16,-21 0-16,0 1 0,21-22 0,-21 21 15,0 0-15,22-21 0,-1 0 16,-21 21-16,21-21 0,0 0 0,0 0 16,0 0-16,1 0 0,-1 0 0,21-21 15,-21 21-15,0-21 0,1 0 0,20-1 16,-21 1-16,0 0 0,0 0 0,1 0 15,-1 0-15,0-1 0,-21 1 16,0 0-16,21-21 0,-21 21 16,0-1-16,0 1 15,0 42 1,-21 1-16,21-1 16,0 0-16,0 0 0,-21 0 0,21 0 15,0 22-15,0-22 0,0 0 16,0 0-16,0 0 0,0 1 15,21-22 17,-21-22-32,0 1 15,0 0-15</inkml:trace>
  <inkml:trace contextRef="#ctx0" brushRef="#br1" timeOffset="174047.89">24151 11875 0,'0'0'16,"-21"0"-16,0 0 0,0 0 16,-1 21-16,1-21 0,0 21 15,21 0-15,0 0 0,0 0 16,21-21 15,-21-21-15,21 0-16,-21 0 0,0 0 15,0 0 1,-21 21 0,0 0-16,0 0 0,0 0 0,0 0 15,21 21-15,-22 0 16,22 0-16,0 0 0,0 0 0,0 1 16,0-1-16,0 0 0,0 0 0,22 0 15</inkml:trace>
  <inkml:trace contextRef="#ctx0" brushRef="#br1" timeOffset="175108.34">24320 12213 0,'0'0'0,"0"21"31,-21-21-31,21 22 0,-21-1 16,21 0-16,0 0 0,0 0 15,0 0-15,0 1 0,0-1 16,0 0-16,0 0 0,21 0 16,0-21-1,1 0-15,-1 0 0,0 0 16,0 0-16,0 0 16,0 0-16,1-21 0,-1 0 0,0 21 15,0-21-15,0 0 0,0-1 0,1 1 16,-22 0-16,21 0 0,-21 0 15,21 0-15,-21-1 0,0 1 0,0 0 16,0 0 0,0 42-1,0 0-15,0 0 16,0 1-16,0-1 16,-21 0-16,21 0 0,0 0 0,0 0 15,0 1-15,0-1 0,0 0 16,21-21-16,0 0 0,0 21 15,0-21-15,1 0 0,-1 0 0,0 0 16,21 0-16,-21 0 0,22-21 0,-22 21 16,21-21-16,-21 0 0,1 21 0,-1-22 15,21 1-15,-21 0 0,-21 0 0,21 0 16,1 0-16,-22-1 0,21 1 16,-21 0-16,0 0 0,0 0 15,0 42 1,0 0-1,-21 0-15,21 22 0,-22-22 16,1 0-16,21 0 0,-21 0 16,21 0-16,-21 1 0,21-1 0,-21 0 15,21 0-15,0 0 0,0 0 16,0-42 31,0 0-47,21 0 15,-21 0-15,21 0 0,0-1 0,-21-20 16,0 21-16,21 0 0,1 0 0,-1-22 16,-21 22-16,21 0 0,-21 0 15,21 0-15,0 21 0,0 0 16,1 0-16,-1 0 16,-21 21-16,21 0 15,-21 0-15,21 0 0,-21 0 0,0 1 16,0-1-16,0 0 0,0 0 0,0 0 15,0 0-15,0 1 0,0-1 16,0-42 31,0-1-47,0 1 16,0 0-16,21-21 15,-21 21-15,21-1 0,1-20 0,-1 0 16,0 21-16,0-22 0,21 1 15,-20 21-15,20-22 0,-21 22 0,21 0 16,-20 21-16,20 0 0,-21 0 0,0 0 16,0 0-16,1 21 0,-1 0 0,0 1 15,-21-1-15,0 0 0,0 21 0,0-21 16,0 22-16,0-22 0,0 0 16,0 21-16,0-20 0,0-1 0,0 0 15,-21 0-15,0 0 0,21 0 0,-22-21 16,1 22-16,0-22 0,0 21 15,0-21 1,0 0-16,21-21 0</inkml:trace>
  <inkml:trace contextRef="#ctx0" brushRef="#br1" timeOffset="176812.08">13674 8043 0,'0'0'0,"21"-21"0,-21 0 0,21 0 15,0 21-15,-21-21 16,0 42 15,0 0-31,0 0 16,21 0-16,-21 1 0,21-1 0,-21 21 15,0 0-15,22-20 0,-1 20 0,-21 0 16,21 1-16,0-1 0,0 0 16,0-21-16,1 22 0,-1-1 0,21 0 15,-21 1-15,22-1 0,-1 0 0,-21 22 16,21-22-16,-20 1 0,20-1 0,0 0 16,-21 1-16,22-1 0,-22 0 0,21 1 15,1-1-15,-22 0 0,21 1 0,0-22 16,-20 21-16,20-21 15,0 0-15,1 1 0,20-1 0,-21 21 16,22-42-16,-1 21 0,1 0 0,21 1 16,-22-1-16,22 0 0,-22 0 0,1-21 15,20 21-15,-20 0 0,-1-21 0,1 22 16,-1-22-16,1 0 0,-22 21 0,22-21 16,-1 0-16,1 0 0,-1 0 0,1 0 15,-1 0-15,1 0 0,-22 0 0,22 0 16,-1 0-16,-21 0 0,22-21 15,-22 21-15,22-22 0,-22 22 0,22-21 16,-22 0-16,21 0 0,-20 21 0,20-21 16,-20 0-16,20 21 0,1-22 15,-22 1-15,0 0 0,22 21 0,-22-21 16,0 0-16,1 21 0,-1-21 0,0-1 16,1 1-16,-1 21 0,-21-21 0,22 0 15,-1 0-15,0 0 0,1-1 0,-22 1 16,21 0-16,0 0 0,1 0 15,-1-22-15,0 22 0,1 0 0,-1 0 16,0-21-16,1 20 0,-1 1 0,0 0 16,1 0-16,-1 0 0,0 0 0,-20-1 15,20-20-15,-21 21 0,21 0 0,-20 0 16,20-1-16,-21 1 0,21 0 0,-20-21 16,20 21-16,-21-22 0,21 22 15,-20-21-15,20-1 0,-21 1 0,21 0 16,-20 21-16,-1-22 0,21 1 15,-21 0-15,-21-1 0,21 1 0,-21 0 16,0 20-16,0-20 0,0 0 0,0-1 16,0 22-16,0-21 0,0 0 0,0-1 15,0 22-15,0-21 0,0-1 0,0 1 16,0 0-16,22-1 0,-22 22 16,0-21-16,0 0 0,21-1 0,0 22 15,-21-21-15,21 21 0,-21-22 16,0 22-16,0-21 0,0 21 0,0-1 0,0-20 15,0 21-15,0-21 0,0 20 16,0-20-16,0 21 0,0-21 16,0-1-16,0 22 0,0-21 0,0-1 15,0-20-15,0 21 0,-21-1 0,0 1 16,21 0-16,-21-1 0,21 1 0,0 0 16,-22-1-16,1 22 0,0-21 15,21 21-15,-21-22 0,0 1 0,0 21 16,-1-22-16,1 22 0,0-21 0,0 0 15,0-1-15,21 1 0,-21 0 0,-1-1 16,22 22-16,-21-21 0,21-1 16,-21 1-16,0 21 0,21 0 0,0-22 15,0 22-15,-21 0 0,0 0 16,21 0-16,-22 21 0,22-21 16,0-1-16,-21 22 0,0-21 0,0 21 15,21-21-15,-21 21 0,0 0 0,-1 0 16</inkml:trace>
  <inkml:trace contextRef="#ctx0" brushRef="#br1" timeOffset="188080.91">2794 15663 0,'0'-21'15,"21"21"-15,-21-21 0,0 0 16,21 21-16,-21-21 0,21 0 16,-21-1-16,0 1 15,0 42 17,-21 1-17,0 20-15,0-21 16,0 0-16,0 0 0,-1 22 15,1-22-15,21 0 0,-21 21 0,0-20 16,0 20-16,21-21 0,0 0 16,-21 22-16,21-22 0,0 0 0,0 0 15,0 0-15,0 0 0,21 1 16,0-22-16,0 0 0,0 0 16,0 0-16,1 0 0,20 0 15,0 0-15,-21-22 16,1 22-16,-1-21 0,0 0 0,0 0 0,0 0 15</inkml:trace>
  <inkml:trace contextRef="#ctx0" brushRef="#br1" timeOffset="188426.71">3090 15219 0,'-21'0'15,"42"0"-15,-63 0 0,21 0 0,21 21 16,-21-21-16,21 21 16,0 0-16,21-21 31,0 0-31,0 0 16,0-21-16,-21 0 15,-21 21 16,0 0-15,0 0-16,0 0 0,-1 21 16,22 0-16,-21-21 0,21 22 15,0-1-15,0 0 0,0 0 16,0 0-16,21 0 16,1-21-16,-1 0 0,0 0 15,0 22-15,0-22 0</inkml:trace>
  <inkml:trace contextRef="#ctx0" brushRef="#br1" timeOffset="188715.82">3873 15621 0,'0'21'0,"22"-21"31,-1-21-31,0 21 16,0 0-16,0 0 15,0 0-15,1-21 0,-1 21 16,0 0-16,0 0 31,-42 0 0,0 21-31</inkml:trace>
  <inkml:trace contextRef="#ctx0" brushRef="#br1" timeOffset="188891.72">3852 15790 0,'0'0'0,"0"22"15,21-22 16,1 0-15,-1 0-16,0 0 16,0 0-16,0 0 0,0-22 15,1 1-15,-1 21 0,0-21 0,0 0 16</inkml:trace>
  <inkml:trace contextRef="#ctx0" brushRef="#br1" timeOffset="189569.33">4614 15536 0,'0'0'0,"0"-21"16,-21 21-16,21-21 15,0 0 1,0 0-1,21 0-15,0 21 16,1 0-16,-1 0 0,0 0 16,0 0-16,0 0 0,0 0 0,1 0 15,-1 21-15,-21 0 16,0 0-16,0 0 0,0 0 16,0 1-16,0-1 0,0 0 15,-21 0-15,-1 0 0,-20 0 16,21 1-16,0-1 0,-22-21 0,22 21 15,0 0-15,0-21 0,0 0 0,0 21 16,-1-21-16,22-21 47,22 21-47,-1-21 16,0 21-16,0 0 15,0-21-15,0 21 0,1 0 0,-1 0 16,0 0-16,0 0 0,0 0 0,0 0 15,1 0-15,-1 0 0,0 0 16,0 0-16,0 0 0,-21 21 0,21-21 16,1 21-16,-22 0 0,0 0 15,0 1 1,0-1-16,0 0 0,0 0 16,-22-21-16,1 21 0,0 0 15,0-21-15,0 22 0,0-22 16,-22 21-16,22-21 0,0 0 0,0 0 15,0 21-15,-1-21 0,1 0 0,0 0 16,0 0-16,0 0 0,0 0 16,-1 0-16,1 0 0,0 0 15,0 0-15,0 0 16,0 0 0,-1 0-16</inkml:trace>
  <inkml:trace contextRef="#ctx0" brushRef="#br1" timeOffset="190635.22">8340 15790 0,'0'0'0,"0"-21"16,-22 21 0,22-21-16,-21 0 0,21 0 15,0 0 1,0-1-16,21 1 16,1 21-16,-1-21 0,0 21 15,0 0-15,0-21 0,22 21 0,-22 0 16,21 0-16,0 0 0,1 0 15,-22 0-15,21 21 0,-21-21 0,22 21 16,-22 0-16,-21 1 0,0-1 0,0 0 16,0 0-16,0 0 0,0 0 15,-21 1-15,-22 20 0,22-21 16,-21 0-16,21 0 0,-22 1 0,22-1 16,-21 0-16,21 0 0,0-21 15,-1 21-15,1-21 0,21-21 47,21 21-31,-21-21-16,22 21 0,-1 0 0,0 0 15,0 0-15,21 0 0,-20 0 16,-1 0-16,21 0 0,-21 0 0,22 0 16,-22 21-16,0-21 0,21 21 15,-21 0-15,1-21 0,-22 22 0,0-1 16,0 0-16,0 0 15,0 0-15,0 0 0,0 1 0,-43-1 16,22 0-16,0-21 0,-21 21 0,20 0 16,-20-21-16,21 21 0,-21-21 15,20 0-15,1 0 0,-21 22 0,21-22 16,0 0-16,-1 0 0,1 0 0,0 0 16,0-22-16,0 22 15,21-21-15,-21 21 16,21-21-16,-22 21 0,1 0 15,21-21 1,0 0 0,21 21-1,1 0-15,-1-21 0,0-1 0</inkml:trace>
  <inkml:trace contextRef="#ctx0" brushRef="#br1" timeOffset="191151.93">10012 15769 0,'0'-21'0,"0"42"0,0-63 0,-21 42 46,-1 0-46,1 21 0,0 0 0,0 0 16,0 1-16,-22-1 0,22 0 0,-21 0 16,0 0-16,-1 22 0,1-22 15,0 0-15,-1 0 0,1 0 0,0 0 16,-1 1-16,22-1 0,0-21 0,0 0 16,0 21-16,-1-21 0,44-21 46,-1 21-46,0 0 0,0 0 0,0 0 16,0 0-16,1 0 0,20 0 16,-21 0-16,21 0 0,-20 0 0,20 21 15,0-21-15,1 21 0,-22-21 0,21 21 16,0-21-16,1 0 0,-1 0 0,-21 21 16,22 1-16,-22-22 0,0 0 15,21 21-15,-21-21 0,1 0 0,-22 21 16,21-21-16,0 0 0,0 0 15,0 0 1,0 0 0,1 0-1,-22-21-15,21 0 16,0 21-16,0-22 0,-21 1 0</inkml:trace>
  <inkml:trace contextRef="#ctx0" brushRef="#br1" timeOffset="191455.17">11007 15833 0,'21'0'62,"0"0"-62,0 0 0,0 0 16,0 0-16,1 0 15,-1 0-15,0 0 0,0 0 16,-42 0 46,0 0-62</inkml:trace>
  <inkml:trace contextRef="#ctx0" brushRef="#br1" timeOffset="191680.05">10880 15981 0,'-22'0'16,"44"0"15,-1 0-31,0 0 16,0 0-16,0 0 15,0 0-15,1 0 0,-1 0 0,0 0 16,0 0-16,0-21 0,0 21 16,1 0-16,-22-21 0,21 21 15,0 0-15,0 0 0</inkml:trace>
  <inkml:trace contextRef="#ctx0" brushRef="#br1" timeOffset="192441.07">11811 15748 0,'0'-21'0,"0"0"15,0 0 1,0-1 15,21 22-31,0 0 16,0 0-16,1 0 16,-1 0-16,0 0 0,0 0 15,0 22-15,-21-1 16,0 0-1,0 0-15,0 0 16,0 0-16,-21-21 0,0 22 0,0-1 16,0 0-16,-1-21 0,1 21 15,0 0-15,0-21 0,-21 21 0,20-21 16,1 0-16,0 22 0,0-22 16,0 0-16,21-22 46,21 22-30,0 0-16,0 0 0,0 0 16,1 0-16,-1 0 0,0 0 15,0 0-15,0 0 0,0 0 16,1 0-16,-1 0 0,0 0 16,0 22-16,0-22 0,-21 21 0,21-21 15,1 21-15,-1-21 0,0 21 0,-21 0 16,21 0-1,-21 1 1,0-1 0,-21-21-1,0 0-15,0 0 0,21 21 16,-22-21-16,1 0 0,0 0 0,0 0 16,0 0-16,0 21 0,-1-21 15,1 0-15,0 0 16,0 0-1,0 0 32,0 0 0,21-21-31</inkml:trace>
  <inkml:trace contextRef="#ctx0" brushRef="#br1" timeOffset="197528.94">13483 15579 0,'0'-21'16,"0"42"31,0 0-31,0 0-16,0 0 0,-21 0 0,21 1 15,0-1-15,-21 0 0,21 21 16,0-21-16,0 1 0,0 20 0,0-21 15,-21 0-15,21 22 0,0-22 0,0 0 16,0 0-16,0 0 0,0 0 16,0 1-16,0-1 0,0 0 0,0 0 15,21-21 1,0 0 0,0 0-16,0 0 0,0 0 15,1 0-15,20-21 0,-21 0 0,21 21 16,1-21-16,20-1 0,1 1 15,-1 0-15,1-21 0,20 21 0,1-1 16,0 1-16,-22 0 0,22-21 0,-22 21 16,22-1-16,-21 1 0,-1 0 15,-21 0-15,1 0 0,-1 21 16,0-21-16,1 21 0,-22 0 0,0-22 0,-21 1 16,21 21-16,0 0 15,-21-21 32,0 0-16,-21 21-15,0 0-16,21-21 0</inkml:trace>
  <inkml:trace contextRef="#ctx0" brushRef="#br1" timeOffset="198647.82">21209 13822 0,'21'-21'47,"0"21"-47,0-21 0,1 21 0,-1-22 16,0 1-16,21 21 15,1-21-15,-1 0 0,0 0 0,1 0 16,20-1-16,-21 1 0,1-21 0,-1 21 16,0 0-16,-20-1 0,-1 22 15,0-21-15,-21 0 0,-21 0 16,0 21-16,-1 0 0,-20 0 15,0 0-15,-1 0 0,1 0 0,0 21 16,-1 0-16,1 0 0,0-21 16,-1 22-16,22-1 0,-21 0 0,21 0 15,21 0-15,0 0 0,0 1 0,0-1 16,0 0-16,21 0 0,0 0 16,0 0-16,0 22 0,1-22 15,-1 0-15,21 21 0,-21-20 0,22-1 16,-22 21-16,21-21 0,-21 0 15,0 1-15,22-1 0,-22 21 0,0-21 16,-21 0-16,0 1 0,0-1 0,0 0 16,0 0-16,-42 0 0,21 0 15,-22 1-15,1-1 0,-22-21 0,22 21 16,-21 0-16,20 0 0,1-21 0,0 21 16,-1-21-16,1 0 0,21 0 0,-22 0 15,22 0-15,0 0 0,21-21 16,-21 0-16,21 0 0,-21 21 15,21-21-15,0 0 0,0-1 0,0 1 16,0 0 0,21 21-16,0-21 0,0 0 15,0 21-15,1-21 0,20-1 0,-21 22 16,21-21-16,1 21 0</inkml:trace>
  <inkml:trace contextRef="#ctx0" brushRef="#br1" timeOffset="199040.17">22077 14055 0,'21'0'0,"-42"0"0,63 21 15,-21-21 17,0 0-17,1 0 1,-1-21-16,0 0 0,0 21 0,0-22 15,0 1-15,1 0 0,-1 0 0,-21 0 16,21 0-16,-21-1 0,0 1 16,0 0-16,-21 0 0,0 0 15,-1 21-15,1 0 0,0 0 0,0 0 16,0 0-16,-22 0 0,22 0 16,-21 21-16,21 0 0,0 0 15,-1 0-15,1 22 0,0-22 0,0 21 16,21 1-16,0-22 0,0 21 0,0-21 15,0 22-15,0-22 0,0 0 0,21 0 16,0 0-16,0 0 0,1 1 16,20-1-16,-21-21 0,0 0 0,22 0 15,-22 0-15,21 0 0,0 0 0,-20 0 16,20 0-16,0-21 0,1-1 16,-22 1-16,21 0 0</inkml:trace>
  <inkml:trace contextRef="#ctx0" brushRef="#br1" timeOffset="199343.99">23093 13250 0,'0'0'0,"0"-63"16,-21 42-16,-1 21 0,1 0 15,0 0-15,0 0 0,0 21 16,0-21-16,-1 42 0,-20-21 15,21 1-15,0 20 0,0 0 0,21 1 16,-22 20-16,1-21 0,21 22 0,-21-1 16,21 1-16,0-22 0,0 22 15,0-22-15,-21 22 0,21-22 16,0-21-16,0 21 0,-21 1 0,21-22 16,0 0-16,0 0 0,0 0 0,0 1 15,0-1-15,21-21 31,0 0-31,0-21 0,0-1 16</inkml:trace>
  <inkml:trace contextRef="#ctx0" brushRef="#br1" timeOffset="200304">23135 13822 0,'0'42'15,"0"-21"-15,0 1 16,0-1-16,0 0 0,0 0 15,0 0-15,0 0 0,0 1 16,21-22 0,0 0-16,1 0 15,-1 0-15,0 0 0,0-22 0,0 1 16,0 0-16,1 0 0,-1 0 0,0 0 16,0-1-16,-21-20 0,0 21 15,0 0-15,0-22 0,0 22 0,-21 0 16,0 0-16,0 21 0,-1 0 0,1 0 15,-21 0-15,21 0 0,0 21 0,-22 0 16,22 22-16,0-22 16,-21 21-16,20-21 0,1 22 0,21-22 15,0 21-15,-21-21 0,21 22 0,0-22 16,0 21-16,0-21 0,21 0 16,-21 1-16,43-1 0,-22 0 0,0-21 15,21 21-15,-21-21 0,22 0 0,-1 0 16,0 0-16,1 0 0,-1 0 0,0-21 15,1 0-15,-1 21 0,0-21 16,1-1-16,-1-20 0,0 21 0,-20 0 16,20-22-16,-21 22 0,0-21 0,0 21 15,-21 0-15,0-1 0,22 1 16,-22 42 0,-22 1-1,22-1-15,-21 0 0,21 21 0,-21-21 16,0 1-16,21-1 0,0 0 15,0 0-15,-21 0 0,21 0 0,0 1 16,0-1-16,-21-21 0,21 21 16,0-42 15,0 0-15,0-1-16,21 1 15,0 0-15,0 0 0,0-21 16,0 20-16,1 1 0,-1 0 0,0 0 15,0 0-15,-21 0 0,21 21 0,0 0 16,1 0-16,-1 0 16,0 0-16,-21 21 0,0 0 15,0 0-15,0 0 0,21 0 0,-21 1 16,21-1-16,-21 0 0,0 0 16,0 0-16,21 0 0,1-21 15,-1 22-15,0-22 16,0 0-16,0 0 0,0 0 15,1 0-15,-1 0 16,0 0-16,-21-22 0,21 1 0,0 21 16,0-21-16,-21 0 0,22 0 15,-1-22-15,-21 22 0,21 0 0,0-21 16,-21 21-16,0-1 0,21 1 0,-21 0 16,0 42 15,0 0-31,-21 1 0,21-1 0,-21 0 15,0 21-15,21-21 0,-21 1 0,21 20 16,0-21-16,-22 0 0,22 0 16,0 1-16,-21-1 0,21 0 15,21-42 32,1 0-47,-22-1 0</inkml:trace>
  <inkml:trace contextRef="#ctx0" brushRef="#br1" timeOffset="200483.9">24532 13631 0,'0'-21'0,"0"42"0,0-63 16,-21 42 0,0 0-16,0 0 15,42 0 32,0 0-47,0 0 0,0 0 16</inkml:trace>
  <inkml:trace contextRef="#ctx0" brushRef="#br1" timeOffset="201499.36">25061 13758 0,'0'22'0,"-21"-22"15,0 21-15,0-21 0,0 21 16,-1-21-16,1 21 0,0 0 0,21 0 16,-21 1-16,0-1 0,0 0 15,21 0-15,0 0 0,0 0 0,0 22 16,0-22-16,0 0 0,0 0 15,0 0-15,21-21 0,0 22 16,0-22-16,0 0 0,0 0 0,1 0 16,-1 0-16,0 0 0,21 0 15,-21 0-15,22 0 0,-1-22 0,-21 22 0,22-21 16,-22 0-16,0 21 16,21-21-16,-21 0 0,-21 0 0,22-1 15,-1 1-15,-21 0 0,0 0 0,0 0 16,0 0-16,0 42 31,0 0-31,-21 0 0,21 0 16,-22 0-16,22 1 0,0-1 0,0 0 15,0 0-15,0 0 16,0 0-16,22-21 16,-1 0-16,0 0 0,0 0 15,0 0-15,0 0 0,22 0 0,-22 0 16,21 0-16,-21-21 0,1 21 15,20-21-15,-21 0 0,0 0 16,0 0-16,-21-1 0,0 1 0,0 0 16,0 0-16,-21 21 31,21 21-31,-21-21 0,0 21 16,21 0-16,-21-21 0,21 22 0,-21-1 15,-1 0-15,22 0 0,-21-21 16,21 21-16,0 0 15,0-42 32,0 0-47,0 0 16,21 21-16,1-21 0,-22 0 0,21-1 16,-21 1-16,21 0 0,-21 0 0,21 0 15,-21 0-15,21-1 0,0 22 16,-21-21-16,22 21 0,-1 0 15,0 21 1,-21 1-16,0-1 0,0 0 16,0 0-16,0 0 15,0 0-15,0 1 0,0-1 16,0 0-16,0-42 47,21 21-47,0-21 0,-21-1 15,21 22-15,1-21 0,20 0 0,-21 0 16,0 0-16,0 0 0,22 21 0,-22-22 16,0 1-16,0 21 0,0 0 15,1 0-15,-1 0 0,0 0 16,-21 21-16,0 1 0,0-1 16,0 0-16,0 0 0,0 0 15,0 0-15,0 1 0,0-1 16,-21 0-16,0 0 0,-1-21 0,22 21 15,-21 0-15,0-21 0,0 0 16,0 0-16,0 0 0,-1 0 16,1 0-16,0-21 0,0 0 15</inkml:trace>
  <inkml:trace contextRef="#ctx0" brushRef="#br1" timeOffset="202867.86">14457 8192 0,'0'21'15,"-21"0"-15,21 21 0,0-21 16,0 1-16,0 20 0,0-21 16,0 21-16,0 1 0,0-1 0,0 0 15,21 1-15,0-1 0,0 0 0,0 22 16,22-22-16,-1 22 0,0-22 16,22 0-16,-1 22 0,1-22 15,-1 1-15,22-1 0,0 0 0,-1 1 16,1-1-16,21-21 0,-22 21 0,1-20 15,0-1-15,-1 0 0,22 0 0,0 0 16,-21 0-16,21 1 0,-1-22 0,1 0 16,0 0-16,0 0 0,-21 0 0,20 0 15,1 0-15,-21 0 0,21 0 0,-22 0 16,22 0-16,-21-22 0,0 22 16,-22-21-16,22 0 0,-1 21 0,-20-21 15,-1 0-15,1 21 0,-1-21 0,1-1 16,-22 1-16,22-21 0,-1 21 15,1-22-15,-1 22 0,1-21 0,-1-22 16,1 22-16,-1 0 0,1-22 0,-22 22 16,22 0-16,-1-22 0,1 22 15,-1-22-15,1 22 0,-22-22 0,21 22 16,-20-21-16,20-1 0,-20 22 0,-1-22 16,-21 1-16,21-1 0,-20 22 0,-1-22 15,-21 1-15,0-1 0,0 1 0,0-1 16,0 1-16,21-22 0,-21 22 15,0-22-15,21 0 0,-21 1 0,21-1 16,-21 0-16,21 1 0,1-1 0,-22 0 16,21 1-16,0-1 0,-21 0 15,21 22-15,0-22 0,0 22 16,-21-1-16,0 1 0,0-1 0,22 22 16,-22 0-16,0-1 0,0 1 0,0 21 15,0 0-15,0-1 0,0 1 16,0 0-16,0 0 0,0 0 15,21 21 1,0 0 0,0 0-16</inkml:trace>
  <inkml:trace contextRef="#ctx0" brushRef="#br1" timeOffset="211543.38">2540 16806 0,'0'0'0,"21"-21"0,0 21 0,-21-21 0,21 0 16,1 0-16,-22 42 47,0 0-47,0 0 0,0 22 16,0-1-16,-22-21 15,22 21-15,-21 1 0,21-1 0,-21 0 16,21-20-16,-21 20 0,21 0 15,0-21-15,0 1 0,0-1 0,0 0 16,0 0-16,0 0 0,0 0 16,0-42 15,21 0-31,-21 0 16,21 0-16,-21 0 0,21-1 0</inkml:trace>
  <inkml:trace contextRef="#ctx0" brushRef="#br1" timeOffset="211852.22">2815 16531 0,'0'21'32,"0"1"-17,0-1-15,21-21 47,0 0-31,-21-21-16,0-1 15,0 1 17,0 42-1,0 1-31,0-1 15,0 0-15,22 0 16,-1 0-16</inkml:trace>
  <inkml:trace contextRef="#ctx0" brushRef="#br1" timeOffset="212088.07">3450 16849 0,'21'0'0,"-42"0"0,42 21 32,0-21-32,1 0 0,-1 0 15,0 0-15,0 0 16,0 0-16,0 0 0,1 0 0,-1 0 16,0 0-16,0 0 0,0 0 0,0 0 15,-42 0 16,0 0-31,0 0 0</inkml:trace>
  <inkml:trace contextRef="#ctx0" brushRef="#br1" timeOffset="212271.48">3344 17145 0,'0'21'0,"21"-21"15,1 0 1,-1 0-16,0 0 0,21 0 15,-21 0-15,1 0 0,-1 0 0,21 0 16,-21 0-16,0 0 0,1 0 16,-1 0-16,21-21 0,-21 21 15,0 0-15,1-21 0,-1 21 16,21-21-16,-21 21 0</inkml:trace>
  <inkml:trace contextRef="#ctx0" brushRef="#br1" timeOffset="212881.13">4551 16722 0,'0'0'0,"0"-21"0,0-1 15,0 1-15,21 21 16,-21-21-16,0 42 16,0 0-1,0 1-15,0 20 0,0-21 16,0 21-16,0 1 0,-21-1 0,0 0 15,21-20-15,-22 20 0,1 0 16,0 1-16,0-1 0,0-21 0,0 0 16,-1 22-16,1-22 0,0 0 0,21 0 15,21-42 32,0 21-47,1-21 0,-1 21 16,0-21-16,0 21 0,0-22 0,0 22 15,1 0-15,-1 0 16,0-21-16,0 21 0,0 0 0,22 0 16,-22 0-16,0-21 0,0 21 15,0 0-15,0 0 0,1-21 0,-1 0 16,0 21-16,-21-21 0,0-1 16,0 1-16,0 0 15,0 0-15,0 0 0,0-22 16,0 22-16,0 0 0,0 0 0,0 0 15,0 0-15,0 42 32,0 0-32,0 21 15,-21-21-15,21 22 0,-21-22 16,21 21-16,-22 1 0,22-22 0,0 21 16,0 0-16,-21-20 0,21 20 15,-21-21-15,21 0 0,0 0 0,0 1 16,0-1-16,0 0 0,0 0 0,0 0 15,0 0 1,-21-21 0</inkml:trace>
  <inkml:trace contextRef="#ctx0" brushRef="#br1" timeOffset="213855.64">8636 16701 0,'0'-22'0,"0"44"0,21-65 0,-21 22 16,0 0-16,0 42 31,0 0-31,0 22 0,0-22 16,0 21-16,-21 0 0,21 22 0,-21-22 15,0 1-15,-1-1 0,1 21 16,0-20-16,0-22 0,0 21 0,0 1 16,-1-22-16,22 0 0,0 0 0,-21 0 15,42-42 17,1 0-32,-1 0 15,0 0-15,0-1 0,21 1 16,-20 0-16,-1 21 0,0-21 0,21 0 15,-21 21-15,1 0 0,20 0 16,-21-21-16,0 21 0,22 0 16,-22 0-16,0-22 0,21 22 0,-21-21 15,22 21-15,-22-21 0,0 0 0,21 21 16,-20-21-16,-1 0 0,-21-1 16,21 1-16,-21 0 0,0 0 0,0 0 15,0 0 1,-21 21-16,0 0 15,-1 0-15,22 21 0,-21 0 0,0 0 16,21 0-16,-21 0 0,21 22 0,-21-1 16,0-21-16,21 22 0,-22-1 15,22-21-15,0 21 0,-21-20 16,21 20-16,0-21 0,-21 21 0,21-20 16,0-1-16,0 0 0,0 0 15,0 0-15,0 0 0,0 1 16,21-22-1,0 0-15,1-22 16,-22 1-16,21 0 0,0 0 0</inkml:trace>
  <inkml:trace contextRef="#ctx0" brushRef="#br1" timeOffset="214315.37">10181 16849 0,'-21'21'31,"21"0"-31,-21 0 16,0 0-16,-1 1 0,1-1 0,-21 0 15,21 0-15,-22 0 0,22 0 16,-21 1-16,21-1 0,0 0 15,-22 0-15,22-21 0,0 21 0,0-21 16,0 21-16,-1-21 0,1 0 16,21 22-16,21-22 31,1 21-31,-1-21 16,0 0-16,0 0 0,21 0 0,-20 21 15,20-21-15,-21 0 0,21 21 0,1 0 16,-22-21-16,21 0 0,1 21 15,-22-21-15,21 0 0,-21 22 0,0-22 16,1 0-16,-1 0 0,-21 21 0,21-21 16,0 0-1,-21-21 32,0-1-47,21 1 16,0 21-16</inkml:trace>
  <inkml:trace contextRef="#ctx0" brushRef="#br1" timeOffset="214576.23">11049 16976 0,'0'-21'15,"21"21"1,0 0 0,0-22-16,1 22 15,-1 0-15,0 0 0,0 0 16,0 0-16,0 0 16,-21 22 15,-21-22-31,0 0 0,0 21 0</inkml:trace>
  <inkml:trace contextRef="#ctx0" brushRef="#br1" timeOffset="-214733.61">10922 17187 0,'0'0'16,"0"22"-16,0-1 31,21-21-31,0 0 0,0 0 15,1 0-15,-1 0 16,0 0-16,0 0 0,0 0 0,0-21 16,1 21-16,-1-22 0,0 22 15,-21-21-15,21 0 0,0 21 16</inkml:trace>
  <inkml:trace contextRef="#ctx0" brushRef="#br1" timeOffset="-214071.46">11811 16870 0,'0'0'0,"0"-21"0,0 0 0,21-1 15,0 22-15,0-21 0,1 0 16,-1 21-16,0 0 15,0 0-15,0 0 0,0 0 0,1 0 16,20 0-16,-21 0 0,0 21 0,0 0 16,1 1-16,-1-1 0,0 0 15,-21 0-15,21 0 0,-21 0 0,0 1 16,0 20-16,0-21 0,-42 0 0,21 0 16,-1 1-16,1-1 0,0 0 15,0-21-15,-21 21 0,20-21 0,1 0 16,0 21-16,0-21 0,0 0 0,0 0 15,42 0 32,0 0-47,0 0 0,0 0 16,0 0-16,22 0 0,-22 0 16,0 0-16,21 0 0,-20 0 0,-1 0 15,21 21-15,-21-21 0,0 22 0,22-22 16,-22 21-16,0-21 0,0 21 15,0 0-15,1-21 0,-22 21 0,0 0 16,0 1-16,0-1 0,-22 0 16,1 0-16,-21 0 15,21-21-15,-22 21 0,22-21 0,-21 0 16,0 22-16,-1-22 0,1 0 0,0 0 16,20 0-16,-20 0 0,21 0 15,0 0-15,0 0 0,-1 0 0,1 0 16,0-22 15,21 1 16,-21 21-31,0 0-1</inkml:trace>
  <inkml:trace contextRef="#ctx0" brushRef="#br1" timeOffset="-209053.23">13674 16933 0,'0'0'0,"0"-21"16,0 0-16,0 0 0,-22 0 15,22 0-15,-21-1 0,21 1 16,0 0-16,0 42 31,0 0-31,0 1 0,0-1 16,0 21-16,0 0 0,0 1 0,21-1 16,1 0-16,-1 1 0,21-1 15,-21 22-15,22-22 0,-1 0 0,0 1 16,22-1-16,-22 0 0,0-21 15,1 22-15,-1-1 0,0-21 0,1 0 16,-22 22-16,21-43 0,-21 21 16,1 0-16,-44-42 31,1 21-15,0-21-16,0-22 0,0 22 15,0 0-15,-22-21 0,22-1 16,0 22-16,0-21 0</inkml:trace>
  <inkml:trace contextRef="#ctx0" brushRef="#br1" timeOffset="-208740.89">14478 16658 0,'42'0'0,"-84"0"0,105-21 0,-41 21 16,-22-21-16,-22 42 15,-20 21-15,0-20 16,-22 20-16,-20 21 16,-1-20-16,-21 20 0,0 1 0,0-1 15,1 1-15,-22 20 0,0-20 16,0-1-16,0 1 0,0-1 0,21 1 16,0-1-16,21-20 0,1 20 15,20-20-15,1-22 0,20 21 0,1-21 16,21 0-16,0 1 0,-1-22 15,22 21-15,22-42 32,20-1-32,-21 1 0,21-21 15,1 0-15</inkml:trace>
  <inkml:trace contextRef="#ctx0" brushRef="#br1" timeOffset="-206428.98">4551 10287 0,'-21'0'0,"-1"0"0,1 0 15,0 0-15,0 0 16,21-21-16,-21 21 0,0 0 16,42 0 15,21 0-15,-21 0-16,22 0 0,20 0 0,1 0 0,-1 0 15,1 21-15,20-21 0,1 0 16,0 21-16,-1-21 0,1 0 15,0 21-15,-1-21 0,1 0 0,0 22 16,-1-22-16,1 0 0,-22 0 0,1 21 16,-22-21-16,1 0 0,-1 21 0,-21-21 15,0 0-15,0 0 0,-21 21 16,-21 0 0,0-21-1,0 21-15,0-21 0,-22 0 0,1 0 16,21 22-16</inkml:trace>
  <inkml:trace contextRef="#ctx0" brushRef="#br1" timeOffset="-206125.16">4593 10647 0,'0'0'15,"-21"0"1,42 0 0,0 0-16,22 0 0,-1 0 15,0 0-15,22 0 0,-22 0 0,22 0 16,-1 0-16,22 0 0,-22 0 0,1 21 16,20-21-16,-20 0 0,-1 0 0,22 0 15,-21 21-15,-22-21 0,21 0 0,-20 0 16,-1 0-16,0 0 0,-20 0 15,-1 0-15,-42 0 16,-22 0 0,22 0-16,-21 21 0,-1-21 0</inkml:trace>
  <inkml:trace contextRef="#ctx0" brushRef="#br1" timeOffset="-205860.31">4508 11007 0,'-21'0'16,"42"0"-16,-63 0 0,21 0 0,0 0 0,63 0 31,-21 0-15,22 0-16,-22 0 0,42 0 0,-20 0 16,20 0-16,-21 0 0,22 21 0,-1-21 15,1 0-15,-1 0 0,1 21 0,-22-21 16,22 0-16,-22 0 0,0 0 0,1 0 15,-22 0-15,21 21 0,-21-21 16,1 0-16,-44 21 31,-20 1-31,0-22 0,21 21 0</inkml:trace>
  <inkml:trace contextRef="#ctx0" brushRef="#br1" timeOffset="-205664.88">4741 11197 0,'-63'21'15,"126"-42"1,-105 42 0,63-21-16,0 0 0,22 0 0,-22 0 0,21 0 15,0 0-15,22 0 0,-1 0 0,-20 0 16,41 0-16,-20 0 0,-1-21 16,22 0-16,-21 21 0,-1-21 0,22 0 15,-22 0-15,1 21 0,-22-22 0,22 1 16,-22 21-16,0-21 0,1 0 0,-1 21 15,0-21-15</inkml:trace>
  <inkml:trace contextRef="#ctx0" brushRef="#br1" timeOffset="-205097.21">6689 10393 0,'0'0'0,"-22"-21"0,1 0 0,0-22 16,0 22-16,0-21 0,0 21 16,-22-22-16,1 1 0,0 0 0,-1-1 15,1 1-15,-22 0 0,22-1 0,-21 1 16,-22 0-16,21-1 0,-20 1 0,-1 0 16,0 20-16,1 1 0,-22 0 0,21 0 15,-21 21-15,1 0 0,20 0 16,-21 0-16,21 0 0,-20 21 15,-1 0-15,0 22 0,21-1 0,-21 0 0,1 1 16,20 20-16,-21-21 0,21 22 16,-20 21-16,20-1 0,21 1 0,-20 0 15,20-1-15,22 22 0,0-21 16,20-1-16,22 1 0,0 0 0,0-1 16,22-20-16,20 21 0,0-22 0,1 1 15,20-1-15,1-21 0,20 1 0,1-1 16,0 0-16,20-20 0,1 20 0,0-42 15,21 21-15,-21-21 0,21 0 16,0 0-16,0-21 0,0 21 0,0-42 16,21 20-16,-21-20 0,-21 0 15,21-1-15,0 1 0,-21-21 0,0-1 16,-1 1-16,1-1 0,-21 1 0,-22-22 16,22 21-16,-43-20 0,22-1 0,-43 0 15,0 1-15,-21-1 0,0 22 0,0-22 16,-21 0-16,-21 22 0,-22-1 0,1 1 15,-1-1-15,-20 22 0,-22-22 16,21 22-16,-21 21 0,22 0 0,-22 0 16,21-1-16,0 22 0,1 0 0,20 0 15,22 0-15,0 0 0,-1 0 0,1 0 16,21 0-16,0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8T02:52:26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1757 0,'0'0'0,"0"-42"16,0-1-16,21 1 0,-21 21 15,21-22-15,-21 1 0,0 21 0,0 0 16,0-22-16,0 22 0,0 0 16,0 0-16,-21 21 15,0 0-15,-1 21 16,1 0-16,21 22 0,-21-22 0,0 42 16,21-20-16,0 20 0,-21 1 0,0 20 15,-1 1-15,1 0 0,0-1 16,0 22-16,0-21 0,-22 21 0,22-22 15,0 22-15,-21-21 16,21-22-16,-22 22 0,22-22 0,0 1 16,-21-22-16,20 22 0,1-22 0,21-21 15,0 22-15,-21-22 0,21 0 16,21-42 15,0 0-31,1-1 0,-1-20 0,21 0 16,-21-22-16,22 22 0,-22-43 0,21 22 15,0-43-15,1 21 0,-1 1 16,0-22-16,1 21 0,-1-21 0,-21 22 16,22-1-16,-22 0 15,21 22-15,-21-1 0,0 1 0,1 20 16,-1 22-16,-21-21 0,0 21 16,21 21-16,-21 21 15,0 21-15,0 1 0,21-1 16,-21 21-16,0 1 0,0-1 15,0 1-15,0 21 0,0-22 0,0 22 16,0-1-16,-21 1 0,0-21 16,0 20-16,21-20 0,0-1 0,-22-20 15,1 20-15,21-21 0,0 1 16,0-1-16,0-21 0,0 0 0,0 22 16,0-22-16,0 0 15,0-42 1,-21 0-1,0 21-15,0-43 0,0 22 0</inkml:trace>
  <inkml:trace contextRef="#ctx0" brushRef="#br0" timeOffset="176.62">2773 2667 0,'21'0'47,"0"0"-47,0 0 15,22 0-15,-22 0 0,0-21 16,21 21-16,-21-21 0,22 21 0,-1-21 16,-21 21-16,22-22 0,-1 22 0,-21-21 15,21 0-15,-20 21 0,20-21 16</inkml:trace>
  <inkml:trace contextRef="#ctx0" brushRef="#br0" timeOffset="637.72">3789 2625 0,'0'0'0,"42"0"16,-21 0-1,0-21-15,1-1 0,-1 1 16,0 21-16,0-21 0,-21 0 16,21 0-16,0 0 0,-21-1 0,0 1 15,0 0-15,-21 21 16,-21 0-16,21 0 15,-22 0-15,1 0 0,0 21 0,21 0 16,-22 1-16,1-1 0,21-21 16,-22 21-16,22 0 0,0 0 0,21 0 15,0 1-15,0-1 0,0 0 16,21 0-16,22 0 16,-22-21-16,0 21 0,0-21 15,21 22-15,-20-22 0,20 21 0,-21-21 16,0 21-16,0 0 0,1-21 15,-1 21-15,0 0 0,-21 1 16,0-1-16,-21 0 16,-22 0-16,22-21 0,0 21 15,-21-21-15,-1 21 0,1-21 0,21 0 16,-21 0-16,-1 22 0,1-22 0,21 0 16,-22 0-16,22 0 0,0 0 15,0 0-15,0 0 16,21-22-16,0 1 0,0 0 15,0 0-15,0 0 16,21 0-16,0-1 0</inkml:trace>
  <inkml:trace contextRef="#ctx0" brushRef="#br0" timeOffset="1144.56">4720 2604 0,'0'0'15,"21"-22"-15,0 1 0,-21 0 0,0 0 0,22 0 16,-22-22-16,0 22 0,0 0 16,0 0-16,-22 0 0,-20 21 15,21 0-15,-21 0 0,-1 0 16,1 0-16,0 0 0,-22 0 0,22 21 15,-1 0-15,1 0 0,0 22 0,-1-22 16,22 0-16,0 21 0,0-21 16,0 1-16,21-1 0,0 0 0,0 0 15,0 0-15,0 0 0,0 1 0,0-1 16,21-21-16,21 21 16,-21-21-16,22 0 0,-1 21 0,0-21 15,1 0-15,-1 21 0,0-21 0,1 21 16,-22-21-16,21 22 0,-21-22 15,1 21-15,-22 0 0,0 0 16,-22-21-16,-20 21 0,0 0 16,-1-21-16,1 22 0,-21-22 15,20 21-15,-20-21 0,20 0 0,1 21 16,0-21-16,21 0 0,-22 0 0,22 0 16,0 0-16,0 0 0,0 0 15,-1 0-15,44-21 31,-1 21-15,0-21-16,0 21 0,0-22 0,22 1 16</inkml:trace>
  <inkml:trace contextRef="#ctx0" brushRef="#br0" timeOffset="1411.64">5165 2540 0,'0'0'0,"0"-21"0,0 42 32,-22 0-32,22 0 0,0 1 15,-21-1-15,21 21 0,-21-21 16,0 22-16,21-22 0,0 21 0,-21-21 16,0 22-16,21-22 0,0 0 0,-22 0 15,22 0-15,-21 0 0,21 1 0,-21-1 16,42-21 31,-21-21-47,21-1 0,1 1 15</inkml:trace>
  <inkml:trace contextRef="#ctx0" brushRef="#br0" timeOffset="1722">5292 2138 0,'0'0'0,"-22"-21"0,1 21 16,0 0-16,0 0 16,0 0-16,21 21 15,0 0-15,0 0 0,0 0 32,21-21-32,0 0 0,0 0 15,0 0-15,1 0 0,-1 0 16,-21-21-16,21 0 0,-21 0 15,0 0 1,-21 21 0,0 0-16,-1 0 15,1 21-15,0-21 0,21 21 16,-21 0-16,0 0 16,21 1-16,0-1 0,0 0 15,0 0-15</inkml:trace>
  <inkml:trace contextRef="#ctx0" brushRef="#br0" timeOffset="2426.59">5948 2773 0,'21'0'0,"-42"0"0,63 0 15,-21-21-15,0 0 16,1 21-16,-22-22 0,21 1 0,0-21 16,-21 21-16,0 0 0,0-22 0,21 22 15,-21-21-15,0 21 0,0-1 16,0 1-16,0 0 0,-21 21 16,0 0-16,0 0 0,-1 0 0,1 0 15,0 21-15,-21 0 0,-1 22 16,1-22-16,21 21 0,-21 1 0,-1-1 15,1-21-15,0 21 0,20 1 0,1-22 16,0 21-16,0-21 0,21 1 16,0-1-16,0 0 0,21-21 15,0 21-15,0-21 0,1 0 0,20 0 16,0 0-16,-21-21 0,22 21 16,-1-21-16,-21 0 0,22 21 0,-22-22 15,0 1-15,0 0 0,0 0 0,-21-21 16,0 20-16,0 1 15,21 0-15,-21 0 0,0 0 16,0 42 0,-21 0-16,21 0 15,0 0-15,-21 1 0,21 20 16,-21-21-16,0 21 0,21-20 0,0 20 16,0 0-16,-21 1 0,21-1 0,-22 0 15,1 22-15,21-1 0,0 1 16,-21-1-16,0 1 0,21-1 0,-21 1 15,0-1-15,21 1 0,-43-1 0,22 1 16,0-1-16,0-20 0,0 20 0,-22-21 16,1 1-16,21-1 15,-22 0-15,1 1 0,21-22 0,-21 21 16,-1-21-16,1 1 0,0-1 0,-1 0 16,1-21-16,0 0 0,-1 0 0,1-21 15,-22 0-15,43-1 0,-21 1 16,0 0-16,20-21 0,1 21 0,0-1 15,21-20-15,0 21 0,0-21 0,0 20 16,0-20-16,0 21 0,21 0 0,0-22 16,22 22-16,-22-21 0,21 21 15,-21-22-15,22 1 0,-1 0 0</inkml:trace>
  <inkml:trace contextRef="#ctx0" brushRef="#br0" timeOffset="2944.3">6350 2477 0,'0'0'0,"0"21"31,0 0-15,0 21-16,0-21 0,0 1 0,-21-1 15,21 21-15,-21-21 0,21 0 16,-22 1-16,22-1 0,0 0 16,0 0-16,-21 0 0,21 0 0,-21-21 15,21 22-15,0-44 47,0 1-47,0 0 0,0-21 16,21 21-16,0-1 15,-21-20-15,22 21 0,-1-21 0,0 20 16,-21-20-16,21 21 0,0-21 0,22 20 16,-22 22-16,0-21 15,0 21-15,0 0 0,0 0 0,22 0 16,-22 21-16,0 1 0,0-1 0,-21 0 16,21 21-16,-21-21 0,22 1 15,-22 20-15,0-21 0,0 21 0,0-20 16,0-1-16,-22 0 0,1 0 0,0 0 15,21 0-15,-21-21 0,0 22 16,0-1-16,21-42 47,21-1-47,-21 1 0,21 0 0,0 0 16</inkml:trace>
  <inkml:trace contextRef="#ctx0" brushRef="#br0" timeOffset="3603.92">7006 2455 0,'0'0'0,"0"22"31,0-1-15,0 0-16,-21 0 0,21 0 16,0 0-16,0 22 0,-21-22 15,21 0-15,-21 21 0,-1-20 0,22-1 16,0 0-16,0 0 0,-21 0 0,21 0 15,-21 1-15,21-1 16,-21-21-16,21-21 47,0-1-47,0 1 0,21 0 16,-21-21-16,21 21 0,0-22 0,-21 1 15,22 0-15,-1 20 0,0-20 16,-21 21-16,21 0 0,0 0 0,0-1 15,1 1-15,-1 21 16,0 0-16,0 0 0,0 0 0,0 0 16,1 21-16,-22 1 0,21-1 0,0 0 15,-21 0-15,21 0 0,-21 0 16,21 1-16,-21 20 0,0-21 16,0 0-16,0 0 0,0 1 0,0-1 15,0 0-15,-21 0 0,0-21 16,0 21-16,0-21 15,-1 0-15,22-21 16,0 0 0,0 0-16,0 0 0,0-22 15,0 22-15,0-21 0,22 21 16,-1-22-16,0 1 0,0 0 0,21 20 16,-20 1-16,-1 0 0,0 0 15,21 0-15,-21 21 0,1 0 0,20 0 16,-21 21-16,0 0 0,0 0 15,-21 0-15,22 22 0,-22-22 16,0 0-16,0 0 0,0 22 0,0-22 16,0 0-16,0 0 0,0 0 0,0 0 15,0 1-15,0-1 0,0 0 0,-22-21 16,22 21-16,0-42 31,0 0-15,0 0-16,22 21 0</inkml:trace>
  <inkml:trace contextRef="#ctx0" brushRef="#br0" timeOffset="4404.64">7853 2477 0,'0'21'16,"0"0"-1,21-21 1,0 0-1,0 0-15,0 0 0,1-21 0,-1 21 16,0-21-16,0 21 0,0-22 16,0 1-16,1 21 0,-1-21 15,-21 0-15,0 0 0,0 0 0,0-1 16,0 1-16,-21 0 16,-1 21-16,1 0 15,0 0-15,-21 21 0,21-21 0,-22 43 16,22-22-16,0 0 0,-21 21 0,20 1 15,1-22-15,21 21 0,0 0 16,0 1-16,0-22 0,0 21 0,0-21 16,0 1-16,0-1 0,21 0 0,1 0 15,-1-21-15,0 0 0,21 21 16,1-21-16,-22 0 0,21 0 16,0 0-16,1 0 0,-22-21 0,21 0 15,-21 21-15,22-21 0,-22 0 0,21-1 16,-21 1-16,1-21 0,-1 21 15,21-22-15,-21 22 0,0-21 0,1 21 16,-22-22-16,0 22 0,0 0 0,21 0 16,-21 0-16,-21 21 31,-1 21-31,22 0 0,-21 0 16,0 0-16,21 22 0,0-22 15,0 0-15,-21 21 0,21-20 0,-21 20 16,21-21-16,-21 0 0,21 22 15,0-22-15,0 0 0,0 0 0,-22 0 16,22 0-16,0 1 16,-21-22-16,21-22 31,0 1-15,0 0-16,0 0 0,21-21 0,1 20 15,-1-20-15,0 0 0,0 21 0,0-22 16,0 1-16,22 0 0,-22 20 15,21 1-15,1 0 0,-22 0 0,21 21 16,-21-21-16,22 21 0,-22 0 0,0 0 16,0 21-16,-21 0 0,0 0 15,0 22-15,21-22 0,-21 0 16,0 21-16,0-21 0,0 22 0,0-22 16,0 21-16,-21-21 0,21 1 0,0-1 15,-21 0-15,0 0 0,21 0 16,-21-21-1,21-21 1,0 0 0,21 0-16,-21 0 0</inkml:trace>
  <inkml:trace contextRef="#ctx0" brushRef="#br0" timeOffset="4796.42">9800 1588 0,'0'-22'0,"0"44"0,0-65 15,-21 22-15,0 21 0,21-21 16,-21 21-16,-1 0 16,1 0-16,0 21 0,0 0 15,0 0-15,0 22 0,-1-1 16,1 0-16,0 1 0,0 20 15,0-20-15,0 20 0,-1 1 0,1-22 16,-21 21-16,21 1 0,0-1 16,-1 1-16,1-1 0,0 1 0,21-1 15,-21-20-15,21 20 0,-21-20 0,21 20 16,0-21-16,0-20 0,0 20 16,0-21-16,0 0 0,0 0 0,0 1 15,0-1-15,21-21 0,0 0 16,0 0-16,0 0 0,1 0 0,-1 0 15,0 0-15,0-21 16,0 21-16,0-22 0,1 1 0,-1 0 16,0 0-16,0 0 0,0 0 15,0-1-15,-21-20 0,22 21 0</inkml:trace>
  <inkml:trace contextRef="#ctx0" brushRef="#br0" timeOffset="5044.28">9377 2223 0,'-21'-22'0,"42"44"0,-64-44 16,65 22 15,-1 0-31,21 0 0,-21 0 16,22 0-16,-22 0 0,21 0 16,0 0-16,1 0 0,-1 0 15,-21 0-15,22 0 0,-1 0 0,-21 0 16,0 0-16,0 0 0,1 0 0,-1 0 15,0 0-15,-63 0 32,20 0-32,-20 22 0,0-1 15,-1-21-15,-20 21 0</inkml:trace>
  <inkml:trace contextRef="#ctx0" brushRef="#br0" timeOffset="5944.78">2561 3302 0,'0'0'0,"-21"0"0,-21 0 0,20 0 0,1 21 16,0-21-16,0 0 15,42 0 1,0 0-16,0 0 15,1 0-15,-1 0 0,0 0 16,21 0-16,-21 0 0,22 0 0,-1 0 16,0 0-16,1 0 0,-1 0 0,22 0 15,-22 0-15,21 0 0,1 0 16,-1 0-16,22 0 0,-21 0 0,20 0 16,22-21-16,-21 21 0,21 0 0,-1 0 15,1 0-15,0 0 16,0 0-16,21 0 0,0 0 0,0 0 15,21-21-15,0 21 0,-21 0 0,21 0 16,1 0-16,20 0 0,-21 0 16,0 0-16,0 0 0,22 0 0,-22 0 15,0 0-15,0 0 0,0 0 0,1 0 16,-1 0-16,0 0 0,-21 0 0,0 0 16,21 0-16,-21 0 0,0 0 15,0 0-15,0 0 0,0 0 0,-21 0 16,0 0-16,0 0 0,-1 0 0,1 0 15,0 0-15,-21 0 0,21 0 0,-22 0 16,22 0-16,-21 0 16,-1 0-16,-20 0 0,21 0 0,-22 0 15,22 0-15,-22 0 0,1 0 0,-1 0 16,-20-21-16,-1 21 0,0 0 0,-21 0 16,1 0-16,-1 0 0,0 0 15,0 0 16,-42 0 16,0 0-47,0-21 0,-1 21 0,1 0 16,-21 0-16,21-22 0,0 22 16</inkml:trace>
  <inkml:trace contextRef="#ctx0" brushRef="#br0" timeOffset="6854.38">2730 5186 0,'22'-21'16,"-44"42"-16,44-63 0,-1 42 0,-21-22 15,0 1-15,0 0 0,0 0 16,0 0-16,0 0 0,0-1 0,0 44 31,0-1-15,0 0-16,0 0 0,0 21 16,-21 1-16,21-1 0,0 0 0,0-20 15,0 41-15,-22-21 0,22 1 16,0-1-16,0 0 0,0 1 0,-21-1 15,21 0-15,-21 1 0,0-1 0,21 0 16,0 1-16,0-22 0,0 0 16,0 0-16,0 0 0,0 1 15,-21-22-15,21-22 47,0 1-47,0 0 0,21 0 0,0 0 16,0 0-16</inkml:trace>
  <inkml:trace contextRef="#ctx0" brushRef="#br0" timeOffset="7140.75">3154 5525 0,'0'21'15,"0"0"-15,0 0 16,0 0-16,0 0 15,21-21 1,0 0 0,0 0-16,0 0 0,-21-21 0,22 0 15,-22 0 1,-22 21 0,1 0-16,0 0 0,0 0 15,0 0-15,0 0 16,42 0 15</inkml:trace>
  <inkml:trace contextRef="#ctx0" brushRef="#br0" timeOffset="7908.31">4995 5165 0,'21'-21'0,"-42"42"0,42-64 0,1 22 16,-22 0-16,0 0 0,0 0 15,0 42 17,0 21-32,0-21 15,-22 22-15,22-1 0,-21 0 0,0 1 16,0-1-16,0 22 0,0-22 0,-1 21 15,-20-20-15,21 20 0,0-20 16,0-1-16,-1 0 0,1 1 16,0-22-16,21 21 0,0-21 0,0 0 0,21-21 31,0 0-31,-21-21 0,22 0 0,20 0 16,-21 0-16,0-22 0,0 22 0,1-21 15,-1 0-15,0-1 0,0 1 16,0 0-16,0 20 0,1-20 0,-1 21 15,0 0-15,-21 0 0,21 21 16,0 0 0,-21 21-16,0 0 0,0 0 15,0 0-15,0 0 0,0 22 0,0-22 16,21 0-16,-21 0 0,22 22 16,-22-22-16,0 0 0,21 0 0,0 0 15,0-21-15,-21 21 0,21-21 16,0 0-16,1 0 0,-1 0 0,0 0 15,21-21-15,-21 0 0,1 0 0,-1 0 16,0 0-16,0-22 0,0 22 16,0-21-16,-21-1 0,22 1 15,-22 0-15,0-1 0,0 1 0,0 0 16,0-1-16,0 1 0,-22 21 16,1-21-16,21 20 0,-21 1 0,21 0 15,-21 21-15,21 21 31,0 0-31,0 1 0,21-1 16,0 0-16,22-21 0,-22 0 16,21 0-16,0 0 0</inkml:trace>
  <inkml:trace contextRef="#ctx0" brushRef="#br0" timeOffset="8428.54">6308 5017 0,'0'-22'16,"-22"22"-16,1 0 16,0 22-16,21-1 15,-21 0-15,0 0 0,0 0 0,21 22 16,-22-22-16,1 21 0,21 0 0,-21-20 16,0 20-16,21 0 0,-21 1 15,0-1-15,-1-21 0,1 21 0,21 1 16,-21-22-16,21 0 0,-21 21 0,21-20 15,-21-22-15,21 21 16,0 0-16,0-42 31,0 0-31,0-1 0,0 1 16,0 0-16,0-21 0,0 21 0,21-22 16,0 1-16,0 0 0,-21-1 0,21 1 15,1-22-15,-1 22 0,21 0 16,-21-1-16,0 1 0,22 21 0,-22-21 15,0 20-15,21 22 0,-20 0 0,20 0 16,-21 0-16,21 0 0,-20 0 16,-1 43-16,0-22 0,21 0 0,-42 21 15,21 1-15,1-1 0,-22 0 16,0-20-16,0 20 0,0 0 16,0 1-16,0-1 0,0-21 0,0 21 15,0-20-15,-22 20 0,22-21 0,0 0 16,0 0-16,-21 1 0,0-1 15,0-21 1,21-21 0,-21-1-1,21 1-15,-21 0 0,-1 0 16,1 0-16</inkml:trace>
  <inkml:trace contextRef="#ctx0" brushRef="#br0" timeOffset="8608.44">6011 5419 0,'0'0'0,"-21"0"0,63 0 32,-20 0-32,20 0 0,-21-21 0,21 21 15,-20 0-15,20 0 0,0-22 16,-21 22-16,22 0 0,-1 0 0,0-21 16,1 0-16,-22 21 0,21 0 0,1-21 15,-22 21-15,21-21 0,-21 0 16,22 21-16,-22-22 0</inkml:trace>
  <inkml:trace contextRef="#ctx0" brushRef="#br0" timeOffset="8912.26">7218 4995 0,'-21'0'31,"-1"22"-16,1-1-15,21 0 0,0 0 0,-21 21 16,0-20-16,21 20 0,-21 0 0,0-21 16,21 22-16,0-1 0,-22 0 0,1-20 15,21 20-15,-21 0 16,21 1-16,0-22 0,-21 21 0,0-21 16,21 0-16,-21 22 0,21-22 0,0 0 15,0 0-15,0-42 31,0 0-31,0 0 16,0 0-16,21-1 0,0 1 16,-21-21-16,0 0 0,21 20 0,0-20 15</inkml:trace>
  <inkml:trace contextRef="#ctx0" brushRef="#br0" timeOffset="9154.29">7091 5101 0,'0'-21'0,"0"42"0,0-84 15,0 42-15,0-1 0,0 1 0,0 0 16,0 0-16,21 0 0,0 0 0,0 21 15,0-22-15,1 22 0,-1-21 16,21 21-16,-21 0 0,22 0 0,-1 0 16,0 21-16,1 1 0,-1-1 0,0 0 15,1 0-15,-22 21 0,0-20 16,-21-1-16,0 21 0,0-21 0,-21 0 16,0 22-16,-1-22 0,1 0 0,-21 0 15,0 0-15,20 1 0,-20-22 0,0 21 16,-1-21-16,22 0 0,0 21 15,0-21-15,0 0 0,0 0 16,-1 0-16,22-21 16</inkml:trace>
  <inkml:trace contextRef="#ctx0" brushRef="#br0" timeOffset="9647.87">9334 4826 0,'0'0'0,"0"-21"0,-42 21 15,21-21-15,0 21 16,42 0 15,0 0-31,0 0 0,22 0 0,-1 0 16,0 0-16,22 0 0,-1-21 0,22 21 15,0 0-15,-22 0 0,22-22 16,-22 22-16,1 0 0,-22 0 0,0-21 16,-20 21-16,-1-21 0,0 21 0,-21-21 15,-21 21 1,0 0-16,-1 0 15,1 0-15,0 0 0,-21 0 0,21 0 16,-22 0-16,1 0 0,21 0 0,-22 21 16,1 0-16</inkml:trace>
  <inkml:trace contextRef="#ctx0" brushRef="#br0" timeOffset="9911.76">9631 4868 0,'-21'22'15,"42"-44"-15,-64 44 0,43-1 0,-21 0 16,0 0-16,21 0 0,-21 0 15,0 1-15,0 20 0,21-21 0,0 0 16,0 22-16,-22-22 0,22 21 16,-21-21-16,21 22 0,-21-1 15,21-21-15,-21 21 0,0 1 0,21-22 16,-21 21-16,-1 1 0,1-22 0,21 21 16,-21-21-16,21 0 0,-21 1 15,0-1-15,21-42 31,21 21-31,0-22 16,0 1-16,0 0 0,1 0 16,20 0-16,-21 0 0,21-1 0,-20-20 15</inkml:trace>
  <inkml:trace contextRef="#ctx0" brushRef="#br0" timeOffset="10215.58">9969 5249 0,'0'0'0,"0"22"31,-21-22-31,0 21 0,0 0 0,-21 0 16,20 0-16,1 0 0,0 1 16,0-1-16,21 0 0,0 0 0,-21 21 15,21-20-15,0-1 0,0 0 0,0 0 16,0 0-16,0 0 0,21-21 0,0 0 16,21 22-16,-20-22 0,20 0 15,-21 0-15,21 0 0,1-22 0,-22 1 16,21 0-16,-21 0 0,1 0 15,-1 0-15,0-1 0,-21 1 16,0-21-16,0 21 0,0 0 0,0-1 16,-21 1-16,0 0 0,-1 21 0,1-21 15,0 21-15,0 0 0,-21 0 0,20 0 16,1 0-16,0 0 0,0 0 16,0 0-16,21 21 0,0 0 15</inkml:trace>
  <inkml:trace contextRef="#ctx0" brushRef="#br0" timeOffset="10667.72">11366 5144 0,'0'0'16,"22"-22"-16,-1 22 15,-21 22 16,0-1-31,0 0 0,0 21 0,0 1 16,-21-22-16,21 21 0,-22 22 0,22-22 16,-21 0-16,0 22 0,0-1 0,-21 22 15,20-22-15,1 1 0,-21-1 16,21 22-16,0-21 0,-1-1 0,-20 1 16,21 20-16,21-20 0,-21-1 0,21-20 15,-21 20-15,21-21 0,-22 1 0,22-22 16,0 0-16,0 0 0,0 0 15,0-42 1,0-21 0,0 21-16,0-22 0,0 1 0,0 0 15,22-22-15,-1 22 0</inkml:trace>
  <inkml:trace contextRef="#ctx0" brushRef="#br0" timeOffset="10953.63">11134 5525 0,'0'-64'16,"0"128"-16,0-170 0,0 63 0,0 1 0,0 0 15,0-1-15,0 22 0,0-21 0,21 21 16,0-22-16,0 22 0,21-21 16,-20 21-16,20 0 0,0-1 15,1 1-15,-1 0 0,21 21 0,-20 0 16,20 0-16,1 21 0,-22 0 16,0 1-16,-20-1 0,20 21 0,-42-21 15,0 22-15,0-1 0,0-21 0,0 21 16,-21-20-16,-22-1 0,22 21 15,-21-21-15,21 0 0,-22 1 0,1-1 16,21 0-16,-21 0 0,20 0 0,1-21 16,0 21-16,21 1 15,21-22 17,0 0-32,1 0 0,-1 0 0</inkml:trace>
  <inkml:trace contextRef="#ctx0" brushRef="#br0" timeOffset="12270.12">11853 5503 0,'0'-21'31,"21"0"-15,1 21-16,-1-21 0,0 0 15,0 0-15,21-1 0,-20 1 0,20 0 16,-21-21-16,21 21 0,-20-22 15,-1 22-15,21 0 0,-21-21 16,0 20-16,-21 1 0,0 0 0,0 0 16,-21 21-1,0 0-15,-21 0 0,21 21 16,-1-21-16,-20 21 0,21 0 0,21 1 16,-21-1-16,21 0 0,0 0 15,0 0-15,21 0 0,-21 1 16,21-22-16,0 21 0,0 0 15,1 0-15,-1 0 0,0 0 16,-21 1-16,21-1 0,-21 0 16,0 0-16,0 0 0,0 0 15,0 1-15,21-1 16,0-21 0,1 0-16,-1 0 0,0 0 15,0 0-15,0 0 0,0-21 0,1-1 16,-1 22-16,21-21 0,-21 0 15,0 0-15,1 0 0,-1 0 0,-21-22 16,21 22-16,0-21 0,-21 21 0,0-1 16,21 1-16,-21 0 0,0 0 0,21 0 15,-42 42 17,21 0-32,-21 0 15,21 0-15,0 1 0,-21-1 0,21 0 16,0 0-16,0 0 0,0 22 15,0-22-15,0 0 0,0 0 0,0 0 16,0 0-16,21-21 0,0 22 16,0-22-16,1 0 0,-1 0 0,0 0 15,0 0-15,21 0 0,-20 0 16,20 0-16,0-22 0,-21 1 0,22 21 16,-22-21-16,0 0 0,21 0 0,-20 0 15,-1-22-15,0 22 0,0-21 0,0 21 16,0-22-16,-21 22 15,0 0-15,0 0 0,22 0 0,-44 42 32,1 0-17,0 0-15,21 0 0,0 22 16,-21-22-16,0 0 0,0 0 0,21 0 16,0 0-16,-22 1 0,1-1 0,21 0 15,-21 0-15,21 0 16,0-42 15,0 0-31,21 0 0,0 0 16,1-1-16,-1 1 15,-21-21-15,21 21 0,0 0 16,0-1-16,0-20 0,1 21 0,-1 0 16,0 0-16,0 21 0,0 0 0,0 0 15,1 0-15,-1 0 0,-21 21 16,0 0-16,0 0 15,0 0-15,0 22 0,0-22 0,0 0 16,0 0-16,0 21 0,0-20 0,0-1 16,0 0-16,0 0 0,21 0 0,0 0 15,-21 1 1,21-22-16,0 0 0,1 0 16,-1 0-16,0 0 0,0 0 0,0 0 15,0-22-15,1 22 0,-1-21 0,0 0 16,0 0-16,0 0 0,-21 0 15,21-22-15,1 1 0,-1 0 0,0-1 16,0 1-16,0-22 0,0 1 0,22 21 16,-22-22-16,0 1 0,0-1 0,0 22 15,1-1-15,-22 1 0,0 0 16,0 21-16,0-1 0,0 1 16,0 42-1,-22-21-15,1 22 16,0 20-16,21-21 0,-21 21 0,0 1 15,0-1-15,21 22 0,0-22 0,-22 21 16,22-20-16,-21 20 0,21-20 0,0-1 16,0 0-16,0 1 0,0-1 15,0 0-15,0 1 0,0-22 0,0 0 16,0 0-16,0 0 0,0 0 0,21-21 16,1 0-16,-1 0 0,0 0 15,0 0-15,0 0 16,0 0-16,1-21 0,-1 0 0,0 0 15,0 0-15,0 0 0,0-1 0,-21-20 16,0 0-16,22 21 0,-22-22 0</inkml:trace>
  <inkml:trace contextRef="#ctx0" brushRef="#br0" timeOffset="12453.05">13885 4995 0,'0'0'15,"-21"0"-15,42 0 16,0 0-1,1 0-15,-1 0 0,0 0 16,0 0-16,21 0 0,-20 0 0,-1 0 16,0 0-16,0 0 0,0 0 0,0-21 15,-21 0 1,0 0-16,0 0 16,0 0-16,-21 21 0,21-22 0</inkml:trace>
  <inkml:trace contextRef="#ctx0" brushRef="#br0" timeOffset="12620.95">12933 4784 0,'0'0'0,"-21"0"0,-22 0 16,22 0-16,0 0 0,0 0 16,0 0-1,42 0 16,0 0-31,0 0 0</inkml:trace>
  <inkml:trace contextRef="#ctx0" brushRef="#br0" timeOffset="13456.48">15303 5355 0,'0'0'0,"0"-21"0,0 0 16,0 0-16,0 0 0,0-1 15,0 1-15,0 0 16,0-21-16,22 21 0,-1-1 16,0-20-16,0 21 0,0 0 0,0 0 15,22-1-15,-22 1 0,21 21 16,-21 0-16,22 0 0,-22 0 0,0 21 15,0 1-15,0-1 0,1 0 0,-22 21 16,0 1-16,0-22 0,0 21 0,0 0 16,0 1-16,0-1 0,-22-21 15,22 22-15,0-22 0,-21 0 0,21 21 16,0-21-16,0 1 0,21-22 16,1 0-1,-1 0-15,21-22 0,-21 1 16,22 0-16,-1 0 0,0 0 15,-21 0-15,22-22 0,-1 22 0,0-21 16,1-1-16,-22 22 0,0-21 0,0 0 16,0-1-16,1 22 0,-1-21 15,-21 21-15,0-1 0,0 1 0,0 42 32,0 1-32,-21-1 0,-1 21 15,1 0-15,21 1 0,-21-1 0,0 0 16,0 64-16,0-42 0,-1-22 15,1 22-15,0-1 0,21 1 0,-21-1 16,0 1-16,0-1 0,21-21 0,0 22 16,-22-1-16,1 1 15,21-22-15,-21 22 0,21-22 0,0 22 16,-21-22-16,0 21 0,0-20 0,21-22 16,-22 21-16,1 1 0,21-22 0,-21 0 15,0 0-15,0-21 0,0 0 0,-1 0 16,-20 0-16,21 0 0,0 0 0,-22-21 15,1 0-15,0 0 0,-1-1 0,1 1 16,0 0-16,-22 0 0,22 0 16,0 0-16,20-22 0,1 22 0,0 21 15,0-21-15,21 0 0,0 0 0,0-1 16,0 1-16,0-21 0,21 21 0,0 0 16,0-22-16,1 1 0,20 21 15</inkml:trace>
  <inkml:trace contextRef="#ctx0" brushRef="#br0" timeOffset="14719.45">16827 4974 0,'0'-21'0,"0"42"0,0-63 0,0 21 0,-21 0 15,0 21-15,0 0 0,0 0 16,0 0-16,-1 0 0,-20 0 0,21 21 15,0 21-15,-22-21 0,22 22 16,0-22-16,0 21 0,0 0 16,0 1-16,-1-1 0,1 0 0,21 1 15,0-1-15,0-21 0,0 22 0,0-22 16,0 0-16,0 0 0,21-21 0,1 21 16,-1-21-16,0 0 0,21 0 15,-21 0-15,1 0 0,20 0 0,0-21 16,-21 0-16,22 0 0,-22 0 0,21-1 15,-21 1-15,1 0 0,-1 0 0,0-21 16,0-1-16,-21 22 16,0-21-16,0-1 0,0 1 0,0 0 15,0-1-15,-21 1 0,0 21 0,21 0 16,-43 0-16,22 21 0,0 0 0,0 0 16,0 0-16,0 21 0,-22 0 15,22 0-15,0 0 0,-21 22 0,20-22 16,1 21-16,0 0 0,0 1 15,0-22-15,0 21 0,21 1 0,0-1 16,0-21-16,0 0 0,0 22 0,0-22 16,0 0-16,21 0 0,21-21 15,-21 0-15,22 0 0,-22 0 0,21 0 16,0 0-16,1-21 0,-1 0 16,0 21-16,1-21 0,-1-1 15,0-20-15,-20 21 0,20 0 0,-21 0 16,0-22-16,0 22 0,1-21 0,-1 21 15,-21-22-15,0 22 0,0 0 16,0 0-16,0 0 0,0-1 0,0 44 31,-21-1-31,21 0 0,0 21 16,0-21-16,-22 22 0,22-22 16,-21 21-16,21-21 0,0 22 0,0-22 15,0 0-15,0 21 0,0-20 0,0-1 16,0 0-16,0 0 0,0 0 15,21-21-15,1 21 16,-1-21-16,0 0 0,0 0 0,0 0 16,0 0-16,22-21 0,-22 0 0,21 0 15,-21 0-15,1 0 0,20-1 0,-21 1 16,0 0-16,0-21 0,1-1 16,-1 22-16,21-21 0,-21 0 0,0-1 15,1 1-15,-1 21 0,-21 0 0,21-1 16,-21 1-16,21 21 0,-21 21 31,0 1-31,0-1 0,-21 21 0,0 0 16,0-20-16,-1 20 0,22 0 15,-21 1-15,21-1 0,-21-21 0,21 21 16,0-20-16,0-1 0,0 0 16,0 0-16,0 0 0,21-21 15,0 0-15,1 0 0,-1 0 16,21 0-16,-21 0 0,0 0 0,1-21 15,-1 0-15,0 0 0,0 0 16,0-1-16,0 1 0,22-21 0,-22 21 16,0-22-16,-21 22 0,21-21 0,0 0 15,-21-1-15,0 1 0,0 21 16,0-22-16,0 22 0,-21 21 16,0 0-16,0 0 15,0 0-15,0 21 0,21 1 16,-22-1-16,22 0 15,0 0-15,0 0 16,22-21-16,-1 0 0,0 0 16,0 0-16,0 0 0,0 0 0,1-21 15,-1 0-15,0 0 16,0 21-16,0 0 0,0-21 0,1 21 16,-22 21-1,0 0-15,0 0 0,0 0 16,0 0-16,0 22 0,-22-22 15,22 21-15,0 1 0,0-22 0,-21 21 16,21-21-16,-21 0 0,21 1 0,0 20 16,0-21-16,0 0 0,0 0 15,0 1 1,0-44 15,0 1-31,0 0 0</inkml:trace>
  <inkml:trace contextRef="#ctx0" brushRef="#br0" timeOffset="16672.58">19537 5186 0,'21'-21'16,"-42"42"-16,63-63 0,-21 20 0,-21 1 0,21 0 15,-21 0-15,0 0 16,-21 42 0,21 0-1,0 0-15,-21 0 0,0 1 16,0 20-16,21-21 0,-21 21 0,-1-20 15,1 20-15,0 0 0,0-21 16,0 1-16,0 20 0,-1-21 0,1 0 16,21 0-16,0 1 0,21-22 31,1 0-31,-1-22 16,0 1-16,0 0 0,0 0 0,0 0 15,1 0-15,-1-1 0,0-20 0,0 21 16,0-21-16,0-1 0,-21 22 15,22-21-15,-1 21 0,0-1 0,-21 1 16,21 21-16,0 0 16,-21 21-16,0 1 15,0-1-15,0 0 0,21 0 16,-21 0-16,22 22 0,-1-22 0,-21 0 16,21 0-16,-21 0 0,21 0 0,0 1 15,0-1-15,1 0 0,-1-21 0,0 0 16,0 21-16,0-21 0,0 0 15,1 0-15,-1 0 0,0 0 16,0-21-16,-21 0 0,21 21 0,0-21 16,-21-1-16,22 1 0,-22 0 0,21-21 15,-21 21-15,21-22 0,0 1 16,0 0-16,0-1 0,1 1 0,-1 0 16,21 20-16,0-20 0,-20 21 15,20 0-15,0 0 0,1 21 16,-1 0-16,0 0 0,1 0 0,-1 0 15,-21 21-15,21 0 0,-20 0 0,-1 0 16,0 22-16,-21-22 0,21 0 0,-21 21 16,0-21-16,0 1 0,0-1 15,0 0-15,0 0 0,0 0 0,0 0 16,0-42 31,0 0-47,0 0 15,0 0-15,0 0 0,0-1 0,-21-20 16,0 21-16,0-21 0,21 20 0,-22-20 16,1 21-16,0-21 0,0 20 15,-21 1-15,20 21 0,-20 0 0,0 0 16,-1 0-16,1 0 0,0 0 0,-1 21 16,1 22-16,0-22 0,-1 21 15,1 1-15,21-1 0,-21 0 0,20 1 16,-20-1-16,21 0 0,21-21 0,0 22 15,0-22-15,0 21 0,0-21 0,0 1 16,21-1-16,0-21 0,22 21 16,-22-21-16,21 0 0,0 0 15,1 0-15,-1 0 0,0 0 0,1 0 16,-1-21-16,0 21 0,1-21 0,-1-1 16,0 1-16,-20 0 0,-1 0 15,21 0-15,-21-22 0,0 1 0,-21 21 16,22-21-16,-1-1 0,0 1 0,-21 0 15,0 20-15,0 1 0,0 0 0,0 0 16,0 42 0,0 0-16,0 0 0,0 1 15,-21-1-15,21 21 0,0-21 0,-21 22 16,21-1-16,0-21 0,0 0 0,0 22 16,0-22-16,0 0 15,21 0-15,0 0 0,0-21 0,0 21 16,0-21-16,1 0 0,20 0 0,-21 0 15,0 0-15,0 0 0,22 0 0,-22-21 16,0 21-16,21-21 0,-20 0 16,-1 0-16,0 0 0,0-22 0,0 22 15,-21-21-15,21 21 0,1-22 0,-22 1 16,0 0-16,0 20 0,21 1 0,-21 0 16,0 0-16,0 0 0,0 42 15,0 0 1,0 0-16,0 0 0,-21 1 0,21 20 15,-22-21-15,22 21 0,-21-20 16,0 20-16,21-21 0,-21 21 16,0-20-16,21-1 0,0 0 0,0 0 15,-21 0-15,21 0 0,-22-21 16,22 22-16,0-44 31,0 1-31,0 0 16,22 21-16,-22-42 0,21 21 0,0-1 15,-21-20-15,21 21 0,0-21 0,0-1 16,1 1-16,-1 21 16,0-22-16,0 22 0,0-21 0,0 21 15,1 21-15,-1 0 0,0 0 0,0 0 16,0 0-16,0 0 0,1 21 16,-22 0-16,21 21 0,-21-20 0,21 20 15,-21-21-15,0 21 0,0-20 0,21 20 16,-21-21-16,0 21 0,0-20 0,0-1 15,0 0-15,0 0 0,0 0 16,0 0-16,-21-21 0,21 22 16,0-44 15,0 1-31,0 0 0,0 0 16,21 0-16,-21 0 0,21-1 15,0-20-15,1 21 0,-1-21 0,21-1 16,-21 1-16,0 0 0,1-1 0,-1 22 15,21 0-15,-21 0 0,0 0 16,1 21-16,-1 21 0,0 0 16,-21 0-16,0 0 0,0 0 0,0 22 15,0-1-15,0-21 0,0 22 0,0-1 16,0 0-16,0-21 0,0 1 16,0 20-16,0-21 0,-21 0 0,21 0 15,-21 1-15,-1-1 0,22 0 16,-21-21-1,42-21 17,1 0-32,-1-1 0,0 1 15,0 0-15,0 0 0,0-21 0</inkml:trace>
  <inkml:trace contextRef="#ctx0" brushRef="#br0" timeOffset="17060.36">22331 5059 0,'-21'0'15,"-1"0"-15,22 21 16,22-21 15,-1 0-31,0 0 16,21 0-16,-21 0 0,1 0 0,-1-21 16,0 21-16,21-21 0,-21 0 0,1 21 15,-1-22-15,0 1 0,0 0 16,0-21-16,0 21 0,-21-1 0,0 1 15,0-21-15,0 21 0,0 0 16,-21 21-16,0 0 0,0 0 16,0 0-16,-22 21 0,1 0 0,0 21 15,-1-21-15,1 22 0,21-1 0,-21 0 16,20 1-16,1-1 0,0 0 0,0 1 16,21-22-16,0 21 15,0-21-15,0 1 0,0-1 0,21 0 16,0 0-16,0 0 0,1-21 0,-1 0 15,0 0-15,21 0 0,-21 0 0,1 0 16,20 0-16,-21 0 0,0 0 0,0 0 16,1 0-16,-22-21 0,21 21 15,-21-21-15,21 0 0,-21 0 0,21-1 16,0 1-16</inkml:trace>
  <inkml:trace contextRef="#ctx0" brushRef="#br0" timeOffset="17951.98">24151 4614 0,'0'-21'31,"21"21"-15,0 0-16,1 0 0,20 0 15,-21-21-15,21 21 0,1 0 0,-1 0 16,0 0-16,1 0 0,-1 0 0,-21 0 16,0 0-16,1 0 0,-1 0 15,-42 0 16,-1 0-31,1 0 0,0 0 16,0 0-16,0 0 0,-22 0 0,22 0 16,0 0-16,0 0 0,0 0 15,0 0-15,-1 0 0,1 0 0,0 0 16,0 21-16,0 0 0,0-21 16,-1 22-16,-20-1 0,21 0 0,0-21 15,-22 21-15,22 0 16,0 0-16,0 1 0,0-1 0,0 0 15,21 0-15,0 0 0,0 0 16,21-21 15,0-21-31,0 21 16,0 0-16,0-21 0,1 21 0,-1 0 16,0-21-16,0 21 0,0 0 15,0 0-15,1 0 0,-1 0 16,0 0-16,0 21 0,0-21 15,-21 21-15,21 0 0,1 1 16,-22-1-16,0 0 0,21 0 16,-21 0-16,0 0 0,0 1 0,0-1 15,0 0-15,0 0 0,0 0 16,-21 0-16,-1 1 0,1-1 0,0-21 16,-21 21-16,21-21 0,-1 0 0,-20 21 15,21-21-15,-21 0 0,20 0 0,1 0 16,0 0-16,-21 0 0,21 0 15,-1 0-15,1 0 0,0 0 16,42 0 31,0 0-31,1-21-16,-1 21 0,0 0 0</inkml:trace>
  <inkml:trace contextRef="#ctx0" brushRef="#br0" timeOffset="19888.09">25019 5313 0,'0'0'16,"21"0"-16,0 0 15,0 0 1,1 0-16,-22-21 0,21 21 0,-21-21 15,21-1-15,0 22 0,0-21 0,0 0 16,1 0-16,-1 0 0,0 0 0,0-1 16,0-20-16,0 21 0,1-21 15,20-1-15,-21 1 0,0 21 0,0-22 16,1 1-16,-1 0 0,0-1 0,0 1 16,0 0-16,0-1 0,1 1 0,-22 0 15,0 21-15,0-22 0,0 22 16,0 0-16,0 0 0,0 0 0,0-1 15,0 44 32,0-1-47,0 0 0,0 0 0,-22 0 16,1 0-16,0 22 0,0-22 0,21 21 16,-21 1-16,0-1 0,-1 0 15,-20 1-15,21-1 0,0 0 0,0 22 16,21-43-16,-22 21 0,1 1 0,21-1 15,-21-21-15,21 21 0,0-20 0,0-1 16,0 0-16,0 0 0,0 0 16,0 0-16,21-21 0,0 22 0,1-22 15,-1 0-15,0 0 0,0 0 16,0 0-16,0 0 0,1 0 0,20 0 16,-21 0-16,0-22 0,0 22 15,1-21-15,-1 0 0,0 0 16,0 0-16,0 0 0,0-1 0,1 1 15,-1-21-15,0 21 0,0-22 0,0 22 16,-21 0-16,0 0 0,21 0 0,-21 0 16,22 21-16,-22 21 31,-22 21-31,1-21 0,0 0 16,21 1-16,-21 20 0,21-21 0,-21 0 15,21 0-15,0 22 0,0-22 16,0 0-16,0 0 0,0 0 15,21-21 1,-21 22-16,21-22 0,0 0 0,0 0 16,22 0-16,-22 0 0,21 0 15,-21-22-15,22 1 0,-22 21 0,0-21 16,0 0-16,22 0 0,-22 0 0,0-22 16,0 22-16,21-21 0,-20 21 0,-1-1 15,0-20-15,-21 21 0,0 0 16,21 21-16,-21-21 0,0 42 31,0 0-31,0 0 0,0 0 0,-21 0 16,0 1-16,0-1 0,21 0 15,-22 0-15,1 21 0,21-20 16,0-1-16,-21 0 0,21 0 0,-21-21 16,21 21-16,-21-21 0,21 21 15,0-42 32,0 0-47,21 0 16,0 0-16,0 0 0,0-1 15,1-20-15,-1 21 0,0-21 0,0 20 16,0 1-16,0 0 0,1 0 0,-1 21 16,-21-21-16,21 21 15,-21 21 1,0 0-16,0 0 15,0 0-15,0 1 0,0-1 0,0 0 16,0 0-16,0 0 0,0 0 0,0 1 16,0-1-16,0 0 0,0 0 15,0 0 1,0-42 31,21 21-32,0-21-15,-21 0 0,21 0 0,1-1 16,20 1-16,-21 0 0,0-21 0,22 21 16,-22-1-16,0 1 0,21 0 15,-21 0-15,1 21 0,-1-21 0,0 21 16,0 21 0,-21 0-16,0 0 15,0 0-15,0 1 0,0-1 16,0 0-16,-21 0 0,21 0 0,-21 0 15,21 1-15,0-1 0,0 0 0,0 0 16,0 0 0,21-21-1,0 0-15,0 0 16,0 0-16,1 0 0,-1 0 0,21 0 16,-21 0-16,22 0 0,-22 0 0,21-21 15,-21 21-15,0-21 0,22 0 16,-22 0-16,0-1 0,0 1 0,0 0 15,22 0-15,-22-21 0,-21 20 0,21 1 16,0 0-16,-21 0 0,0 0 0,0 0 16,-21 21 15,0 0-31,0 21 0,0 0 16,-1 0-16,1 0 15,21 0-15,-21 1 0,0 20 0,0-21 16,21 0-16,-21 0 0,21 1 0,0-1 15,0 0-15,0 0 0,0 0 0,0 0 16,0 1-16,0-1 16,21-21-16,0 0 15,0 0-15,0 0 0,0 0 16,22 0-16,-22 0 0,0 0 0,0 0 16,22 0-16,-22 0 0,0-21 15,0-1-15,21 22 0,-20-21 0,-1 0 16,0 0-16,21-21 0,-21 20 0,1 1 15,-1-21-15,0 21 0,0 0 16,-21-1-16,0 1 0,21 0 0,-21 0 16,0 0-16,-21 21 31,0 21-31,0 0 16,0 0-16,21 0 15,0 1-15,0-1 0,0 0 0,0 0 16,0 0-16,0 0 0,0 1 0,0-1 15,0 0-15,21 0 0,-21 0 16,0 0-16,21-21 0,-21 22 16,0-1-16,0 0 15,-21-21 1,0 0 0,-1 0-1,1 0 1,0 0-1,0 0-15,0-21 16,0 0-16</inkml:trace>
  <inkml:trace contextRef="#ctx0" brushRef="#br0" timeOffset="20196.47">26606 4318 0,'0'0'15,"0"-21"-15,-21 21 0</inkml:trace>
  <inkml:trace contextRef="#ctx0" brushRef="#br0" timeOffset="20480.31">25527 4509 0,'-21'21'0,"42"-42"0,-63 42 0,20-21 16,1 0-16,21 21 31,21-21-31,1 0 0,-1 0 15,0 0-15,0 0 0,0 0 16,0 0-16,1 0 0,-1 0 31</inkml:trace>
  <inkml:trace contextRef="#ctx0" brushRef="#br0" timeOffset="21864.32">2476 7472 0,'0'21'16,"0"0"0,-21-21-16,0 0 0,0 0 0,0 0 15,0 0-15,-1 0 16,1 0-16,0-21 0,0 0 16,21 0-16,0 0 0,0-1 15,0-20-15,0 21 0,42 0 16,-21 0-16,1-1 0,-1 1 0,21 0 15,-21 21-15,22 0 0,-22 0 16,0 0-16,21 0 0,-21 21 0,1 0 16,-1 1-16,-21-1 0,0 21 15,0-21-15,0 22 0,0-1 0,0 0 16,0 1-16,-21-1 0,-1 21 0,1-20 16,-21-1-16,21 22 0,-22-22 15,1 21-15,0-20 0,-1-1 0,1 0 16,0 1-16,-1-22 0,1 21 15,21-21-15,0 1 0,-22-22 16,22 0-16,0 0 0,0 0 16,0-22-16,0 1 0,21 0 15,0-21-15,-22 21 0,22-22 0,0 22 16,0-21-16,0 21 0,0-22 16,0 22-16,0 0 0,0 0 0,22 21 15,-22-21-15,21 21 0,0 0 16,0 0-16,0 0 0,0 0 0,1 0 15,-1 21-15,0 0 0,0 0 16,0 0-16,0 0 0,1 1 16,-1-1-16,0 0 0,21 0 0,-21 0 0,-21 0 15,22 1-15,-1-1 16,0 0-16,0-21 0,0 21 0,0-21 16,1 0-16,-22 21 0,21-21 0,0 0 15,0 0-15,0 0 16,-21-21-16,21 21 0,1-21 15</inkml:trace>
  <inkml:trace contextRef="#ctx0" brushRef="#br0" timeOffset="22060.25">3217 7768 0,'0'-21'16,"-21"21"-1,21-21 17,0 0-1,0 0-31</inkml:trace>
  <inkml:trace contextRef="#ctx0" brushRef="#br0" timeOffset="22867.8">4614 7408 0,'0'0'15,"21"-42"-15,-21 21 16,0 0-16,0 0 0,0-1 15,22 1-15,-22 42 32,0 1-32,0-1 0,0 21 15,0-21-15,0 22 16,0-1-16,0 0 0,0 1 0,-22-1 16,1 0-16,0 1 0,21-1 0,-21 0 15,0 1-15,0-22 0,-1 21 16,1-21-16,21 0 0,0 1 0,0-1 15,0-42 1,0-1 0,21 1-16,1 0 0,-1 0 15,0-21-15,0 20 0,0 1 0,0-21 16,1 21-16,-1-22 0,0 22 16,0 0-16,0 0 0,0 0 0,1 0 15,-1 21-15,0 0 16,0 0-16,0 21 15,-21 0-15,0 0 0,0 0 0,21 0 16,-21 1-16,22 20 0,-22-21 0,21 0 16,-21 0-16,0 1 0,21-1 15,0 0-15,-21 0 0,21-21 0,0 21 16,1-21-16,-1 0 0,0 0 16,0 0-16,0 0 0,0 0 15,1-21-15,-1 0 0,21 0 0,-42 0 16,21-1-16,0 1 0,1-21 0,-22 21 15,0-22-15,0 1 0,0 0 16,0-1-16,0 1 0,0 0 16,0-1-16,-22 1 0,22 21 0,-21-21 15,21 20-15,0 1 16,-21 21-16,21 21 16,0 1-1,0-1 1,21 0-1,0-21-15</inkml:trace>
  <inkml:trace contextRef="#ctx0" brushRef="#br0" timeOffset="23402.49">5905 7176 0,'-21'0'0,"0"21"15,0 0-15,0 0 0,21 0 16,0 22-16,-21-22 0,-1 21 0,22 0 16,-21 1-16,21-1 0,-21 0 0,21 1 15,-21-1-15,0 0 0,0 1 16,-1-1-16,1 0 0,21 1 0,-21-1 16,0 0-16,0 1 0,21-22 0,-21 0 15,21 0-15,0-42 31,0 0-31,0 0 16,21 0-16,-21-22 0,21 22 0,-21-21 16,21-1-16,0 1 0,0 0 15,1-1-15,-22-20 0,21-1 0,21 22 16,-21-21-16,0-1 0,1 1 0,20 20 16,-21 1-16,21 0 0,-20 20 15,41-20-15,-21 42 0,-20 0 16,-1 0-16,21 21 0,-21 0 0,0 1 15,22 20-15,-22 0 0,0 1 16,0-1-16,0 0 0,1 1 0,-22-1 16,0 0-16,21 1 0,-21-1 15,0 0-15,0 1 0,0-22 0,0 21 16,0-21-16,-21 22 0,21-22 16,0 0-16,0 0 0,-22-21 0,22 21 15,-21 0-15,0-21 31,0 0-31,0 0 0,0 0 16,-1-21-16,1 0 0,0 21 16,-21-21-16</inkml:trace>
  <inkml:trace contextRef="#ctx0" brushRef="#br0" timeOffset="23580.39">5673 7747 0,'-22'0'15,"44"0"-15,-65-21 0,64 21 16,1-21-1,-1 21-15,21 0 0,-21 0 16,22-21-16,-1 21 0,-21 0 0,21 0 16,1-22-16,-1 22 0,0 0 0,-20 0 15,20-21-15,-21 21 0,21-21 16,-20 21-16,-1 0 0,21-21 0,-21 21 16,0-21-16,22 21 0,-22-21 0</inkml:trace>
  <inkml:trace contextRef="#ctx0" brushRef="#br0" timeOffset="23848.26">6879 7239 0,'-21'0'16,"0"0"-16,0 0 16,-1 0-1,1 21-15,21 0 0,-21 22 0,21-22 16,0 21-16,-21-21 0,21 22 0,-21-1 15,21 0-15,0-20 0,0 20 16,-21 0-16,-1 1 0,1-1 0,21-21 16,0 21-16,-21-20 0,21 20 0,-21-21 15,21 0-15,0 0 0,0 1 16,0-1-16,21-21 31,-21-21-31,21-1 0,-21 1 16</inkml:trace>
  <inkml:trace contextRef="#ctx0" brushRef="#br0" timeOffset="24132.1">6794 7366 0,'0'-42'0,"0"84"0,0-105 0,0 41 0,22 1 16,-22 0-16,21 0 0,0 0 0,0 21 15,0-21-15,0 21 16,1 0-16,-1 0 0,0 0 0,0 21 15,-21 0-15,21 0 0,0 0 16,-21 0-16,22 1 0,-22 20 0,0-21 16,0 0-16,0 22 0,0-22 0,-22 0 15,1 0-15,0 0 0,0 0 16,-21 1-16,20-1 0,-20 0 0,21 0 16,-21-21-16,20 21 0,1-21 0,0 0 15,0 0-15,42 0 31,0-21-31,22 0 0,-22 21 16,21-42-16</inkml:trace>
  <inkml:trace contextRef="#ctx0" brushRef="#br0" timeOffset="24455.91">8530 7049 0,'-21'0'0,"42"0"0,-63-22 0,42 1 16,21 0-16,0 0 16,21 21-16,1-21 0,-1 21 15,22 0-15,-1 0 0,1 0 0,-22 0 16,21 0-16,1 0 0,-22 0 0,1 0 15,-1 0-15,0 0 0,-21 0 16,1 0-16,-1 0 0,-64 0 31,22 0-15,0 0-16,0 0 16,-21 0-16,20 0 0,1 0 0,-21 0 15</inkml:trace>
  <inkml:trace contextRef="#ctx0" brushRef="#br0" timeOffset="24672.78">8911 6964 0,'0'21'16,"0"0"-16,-21-21 0,21 21 16,-21 1-16,0 20 0,21-21 15,0 0-15,-22 22 0,1-22 16,21 21-16,-21 0 0,21 1 0,-21-1 16,21 0-16,-21 1 0,0-1 0,21 0 15,0 1-15,-22-1 0,1-21 16,21 22-16,-21-22 0,21 21 15,0-21-15,0 0 0,0 1 0,0-1 16,21-21 15,0-21-31,1 21 0,20-22 0</inkml:trace>
  <inkml:trace contextRef="#ctx0" brushRef="#br0" timeOffset="24977.61">9186 7514 0,'0'0'15,"21"-21"1,-42 42 0,0 0-16,0-21 15,21 22-15,0-1 0,-21 0 16,21 0-16,0 0 0,-21 0 0,21 1 16,0-1-16,0 0 0,0 0 0,21 0 15,0 0-15,0-21 0,0 0 0,0 22 16,1-22-16,-1 0 0,21 0 15,-21 0-15,0 0 0,1-22 0,-1 22 16,0-21-16,0 21 0,-21-21 0,21 0 16,0 0-16,-21 0 0,0-1 0,0 1 15,0 0-15,0 0 0,0 0 32,-21 21-32,0 0 0,0 0 15,0 0-15,0 0 0,-1 0 0,-20 0 16,21 0-16</inkml:trace>
  <inkml:trace contextRef="#ctx0" brushRef="#br0" timeOffset="25548.35">11028 7387 0,'0'0'0,"21"-21"16,0-21-1,-21 21-15,0-1 0,21 22 0,0 0 16,-21 22-1,0-1-15,0 0 0,0 21 16,0 1-16,0-1 0,0 0 0,0 1 16,0 20-16,-21-21 0,0 22 15,-21-22-15,21 43 0,-22-22 0,1 1 16,0-1-16,-1 22 0,1-21 0,0 20 16,-1-20-16,1 20 0,21 1 15,0-21-15,-1-1 0,22 22 0,-21-22 16,21-20-16,0-1 0,0 0 15,0-21-15,0 1 0,0-1 0,21-21 16,1-21-16,-22-1 0,21 1 16,0 0-16,-21-21 0,21-1 0,0 1 15,-21-21-15,0 20 0,21-20 0</inkml:trace>
  <inkml:trace contextRef="#ctx0" brushRef="#br0" timeOffset="25856.42">11007 7451 0,'0'-43'0,"0"86"0,0-128 0,0 64 16,21-21-16,0-1 0,21-20 15,1 42-15,-22-22 0,0 22 16,21 0-16,1 21 0,-1-21 0,0 21 16,-21 0-16,22 0 0,-1 0 0,0 0 15,-20 21-15,-1 0 0,0 21 16,-21 1-16,0-22 0,0 21 0,0 1 15,0-22-15,-21 21 0,0-21 0,-1 22 16,-20-22-16,21 0 0,0 0 0,-22 0 16,22 0-16,-21 1 15,21-1-15,0-21 0,-1 21 0,22 0 32,22-21-17,-1 0-15,0-21 16,0 21-16</inkml:trace>
  <inkml:trace contextRef="#ctx0" brushRef="#br0" timeOffset="27173.03">11769 7599 0,'0'21'0,"0"-42"47,21 0-47,0 21 16,0-21-16,0-1 0,0 1 0,1 21 15,20-21-15,-21-21 0,21 21 0,-20-1 16,20-20-16,-21 21 0,21-21 16,-20-1-16,-1 22 0,-21-21 0,0 21 15,0-22-15,0 22 0,0 0 0,0 0 16,-21 21-16,-22 0 0,22 0 0,0 0 16,-21 0-16,20 0 0,1 0 15,0 21-15,0 0 0,0 0 0,21 0 16,0 1-16,0-1 0,0 0 0,0 21 15,21-21-15,0 1 0,0-1 16,0 21-16,1-21 0,-1 0 16,0 1-16,0-1 0,0 0 0,-21 0 15,21 0-15,-21 0 0,22-21 0,-22 22 16,21-1-16,0-21 16,0 0-16,0 0 15,0 0-15,1 0 0,-1 0 16,0-21-16,0 21 0,0-22 0,0 1 15,1 0-15,-1 0 0,0 0 0,0 0 16,21-1-16,-20 1 0,-22-21 0,21 21 16,0-22-16,-21 22 0,21-21 15,-21 21-15,0 0 0,0-1 16,0 1-16,-21 42 31,21 1-31,-21 20 0,21-21 16,0 21-16,0-20 0,0 20 0,0-21 15,0 0-15,0 22 0,0-22 0,0 0 16,0 0-16,0 0 0,0 0 0,21-21 16,0 0-16,-21 22 0,21-22 15,0 0-15,1 0 0,-1 0 16,0 0-16,0 0 0,0-22 0,0 1 16,1 21-16,-1-21 0,0 0 0,0 0 15,0 0-15,-21-1 0,21-20 0,1 21 16,-1-21-16,-21 20 0,21-20 15,-21 21-15,0 0 0,21 0 0,-21-1 16,21 22-16,-21 22 16,0-1-16,-21 0 15,21 0-15,-21 21 0,0-20 16,0-1-16,21 21 0,-22-21 0,1 22 16,21-22-16,0 0 0,0 0 0,-21 0 15,21 0-15,0 1 0,-21-22 16,21 21-16,0-42 31,0-1-31,21 22 16,0-21-16,-21 0 0,21 0 0,1 0 15,-22 0-15,21-1 0,0-20 0,0 21 16,0-21-16,0-1 0,1 22 16,20-21-16,-21 21 0,0-1 0,0 22 15,1-21-15,-1 21 0,0 0 0,0 0 16,0 21-16,-21 1 15,21-1-15,-21 0 0,22 21 0,-22-21 16,0 1-16,0 20 0,0-21 16,0 0-16,0 22 0,21-22 0,0 0 15,-21 0-15,21 0 0,0 0 0,0 1 16,1-22-16,-1 21 0,0-21 16,0 0-16,0 0 0,0 0 0,1 0 15,-1 0-15,0 0 0,0-21 0,0 21 16,0-22-16,1 1 0,-1 0 0,0 0 15,0-21-15,0 20 0,-21-20 0,21 0 16,1-1-16,-1 1 0,0-21 16,21 20-16,-21 1 0,1-22 0,-1 22 15,0 0-15,0-22 0,-21 22 16,0 0-16,0 20 0,0-20 0,0 21 16,0 0-16,0 0 0,-21 42 31,0 0-31,0 0 0,21 21 0,-22-20 15,1 20-15,0 0 0,21 1 16,0-1-16,-21 0 0,0 1 0,21 20 16,0-21-16,0 1 0,0-1 0,-21 0 15,21 1-15,0-1 0,0 0 0,0-20 16,0 20-16,0-21 0,0 0 16,0 0-16,0 1 0,0-1 0,21-21 15,0 21-15,0-21 16,0 0-16,0 0 0,1 0 0,-1 0 15,0 0-15,21-21 0,-21 0 16,1 21-16,-22-22 0,21 1 0,0 0 16,0 0-16,-21 0 0,21 0 15,-21-22-15,0 22 0,0-21 0</inkml:trace>
  <inkml:trace contextRef="#ctx0" brushRef="#br0" timeOffset="27375.91">13991 6985 0,'0'0'15,"-21"0"1,42 0 0,0 0-1,0-21-15,1 21 0,-1 0 0,0 0 16,0-21-16,0 21 0,22 0 0,-22 0 16,0-21-16,0 21 0,0-22 15,-21 1 1,-21 21-16,0 0 15,-21-21-15,20 21 0,-20-21 0</inkml:trace>
  <inkml:trace contextRef="#ctx0" brushRef="#br0" timeOffset="27631.77">12742 6752 0,'0'0'0,"-21"21"0,0-21 15,0 22-15,0-1 0,21 0 16,21-21 15,0-21-31,0 0 0,0 21 16,0 0-16,-21-22 0,0 44 47,0-1-32,22 0 1,-1-21-16</inkml:trace>
  <inkml:trace contextRef="#ctx0" brushRef="#br0" timeOffset="28148.17">16468 6985 0,'0'0'16,"21"-42"-16,0 21 0,-21-1 0,21 1 15,0 0-15,-21 0 0,21 0 0,-21 0 16,0-1-16,0 44 15,0-1 1,0 0-16,0 0 0,0 21 16,0 1-16,0-1 0,-21 0 0,21 1 15,-21 20-15,0-20 0,0 20 0,0-21 16,-1 22-16,1-22 0,0 1 0,21-1 16,-21 0-16,21 1 0,-21-22 15,21 21-15,-21-21 0,21 0 0,0 1 16,0-44 15,21 1-15,0 0-16</inkml:trace>
  <inkml:trace contextRef="#ctx0" brushRef="#br0" timeOffset="28452.49">17568 6625 0,'0'0'0,"0"-63"16,0 42-1,-21 21-15,0 0 0,0 21 16,0 0-16,-1 0 0,1 21 0,0 1 16,-21-1-16,21 0 0,-1 22 0,1-22 15,0 22-15,0-22 0,0 22 0,0-1 16,21-21-16,-22 22 0,1-22 15,21 1-15,-21 20 0,21-42 0,0 22 16,0-22-16,0 21 0,0-21 0,0 0 16,0 1-16,21-22 15,0 0 1,1 0-16,-1-22 0,0 1 16,0 0-16,21 0 0</inkml:trace>
  <inkml:trace contextRef="#ctx0" brushRef="#br0" timeOffset="28820.28">17865 7070 0,'0'0'0,"21"-21"0,-21-1 0,-21 44 31,-1-1-15,22 0-16,-42 0 0,21 0 0,0 22 16,0-22-16,-1 21 0,1 0 0,0-20 15,0 20-15,21-21 0,-21 21 16,21-20-16,0-1 0,0 0 0,0 0 15,0 0-15,21 0 0,0-21 16,0 0-16,0 22 0,1-22 0,20 0 16,-21 0-16,0 0 0,22 0 0,-22-22 15,21 1-15,-21 0 0,0 0 16,22 0-16,-22 0 0,0-1 0,0-20 16,0 0-16,1 21 0,-22-22 0,21 1 15,-21 0-15,0 20 0,0-20 0,0 21 16,0 0-16,-21 21 0,-1-21 15,1 21-15,0 0 0,0 0 0,0 0 16,0 0-16,-1 0 0,1 0 16,0 0-16,0 0 15,0-22 1,0 22-16,21-21 16,-22 21-16</inkml:trace>
  <inkml:trace contextRef="#ctx0" brushRef="#br0" timeOffset="29067.65">17039 6837 0,'0'0'0,"21"0"16,0 0-16,22 0 16,-1 0-16,0 0 0,22-21 0,-1 21 15,1-21-15,-1 21 0,1 0 16,21-22-16,-22 22 0,1 0 0,-1 0 15,-21 0-15,1 0 0,-1 0 16,-21 0-16,0 0 0,1 0 0,-1 0 16</inkml:trace>
  <inkml:trace contextRef="#ctx0" brushRef="#br0" timeOffset="29384.47">19092 6858 0,'0'-21'16,"0"0"-1,-21 42 1,21 0-1,0 21-15,-21-20 0,0-1 16,21 21-16,0 0 0,-21-20 16,21 20-16,-22 0 0,1 1 15,21-1-15,-21 0 0,0-21 0,21 22 16,-21-22-16,21 0 0,0 0 0,-21 0 16,21 1-16,-22-1 0,22 0 15,22-21 16,-1 0-31,-21-21 0,21 0 0,0 21 16,0-22-16</inkml:trace>
  <inkml:trace contextRef="#ctx0" brushRef="#br0" timeOffset="30160.99">19664 6879 0,'-21'0'31,"-1"21"-31,1-21 16,0 22-16,0-1 0,0 0 0,0 21 15,21-21-15,-22 1 0,1 20 0,0 0 16,0 1-16,0-22 0,21 21 0,0 0 16,0-20-16,0 20 0,0-21 15,0 0-15,0 0 0,0 1 0,0-1 16,21 0-16,0-21 0,0 0 0,0 21 15,1-21-15,20 0 0,-21 0 16,0 0-16,0 0 0,22 0 16,-22-21-16,0 0 0,21 21 0,-20-21 15,-1-1-15,0-20 0,0 21 0,-21-21 16,0 20-16,0-20 0,0 0 0,0-1 16,0 22-16,0-21 0,-21 0 15,0 20-15,21 1 0,-21 0 0,-1 0 16,1 0-16,21 0 0,-21 21 0,21-22 15,21 22 1,0 0-16,22 0 0,-22 0 16,21 0-16,1 0 0,-1 0 15,0 0-15,22 0 0,-22 0 0,0 0 16,22 0-16,-22 0 0,22 0 0,-22 0 16,0 22-16,-20-22 0,-1 21 15,0 0-15,-21 0 0,0 0 16,0 0-16,0 1 0,0 20 0,-21-21 15,0 0-15,-1 22 0,1-22 0,21 0 16,-21 21-16,0-21 0,0 1 16,21 20-16,0-21 0,0 0 0,0 0 15,0 1-15,0-1 0,0 0 16,21 0-16,0 0 0,0 0 0,22-21 0,-22 0 16,21 22-16,-21-22 15,22 0-15,-1 0 0,0 0 0,1 0 16,-22 0-16,21 0 0,0-22 0,1 1 15,-22 0-15,21 0 0,-21 0 0,22-22 16,-22 1-16,0 0 0,0-1 16,0 1-16,1-21 0,-22 20 0,0 1 15,0 0-15,0-1 0,0 22 0,0-21 16,0 21-16,-22-1 0,-20 1 0,21 21 16,0 0-16,-22 0 0,22 0 15,-21 0-15,21 0 0,-22 0 16,22 0-16,-21 21 0,21-21 0,0 22 15,-1-22-15,1 0 0,0 21 0,21 0 16,0 0 0,-21-21-16</inkml:trace>
  <inkml:trace contextRef="#ctx0" brushRef="#br0" timeOffset="31356">2180 9504 0,'0'0'0,"-21"0"0,0 0 15,0 0-15,-1 0 16,22-21-16,-21 21 0,21-21 16,0-1-1,0 1-15,0 0 16,21 21-16,1-21 0,-1 21 0,21 0 16,0 0-16,1 0 0,-22 0 15,21 0-15,1 0 0,-1 0 16,0 21-16,-21 0 0,22 0 15,-43 1-15,0 20 0,0-21 0,0 21 16,0 1-16,-43-22 0,22 21 16,-21-21-16,0 22 0,-1-22 0,-20 0 15,20 21-15,22-42 0,-21 22 0,21-1 16,0-21-16,-1 0 0,1 0 16,21-21-1,0-1 1,0 1-16,0 0 0,21 21 15,1 0-15,-1 0 16,21 0-16,-21 0 0,0 0 0,22 0 16,-22 0-16,21 0 0,1 0 0,-1 21 15,0-21-15,-21 21 0,22 1 16,-22-1-16,0 0 0,0 0 0,-21 0 16,0 0-16,0 1 0,0 20 15,-21-21-15,0 0 0,-21 0 0,-1 22 16,1-22-16,0 0 0,-22 0 0,22-21 15,-1 21-15,-20 1 0,21-22 16,20 0-16,-20 0 0,0 0 16,21 0-16,-1 0 0,1 0 15,0 0-15,0-22 0,21 1 16,0 0-16,0 0 0,0 0 16,0 0-16,0-1 0,0 1 15,21 0-15,0 0 0,0 21 16,1-21-16,20 0 0</inkml:trace>
  <inkml:trace contextRef="#ctx0" brushRef="#br0" timeOffset="31531.89">3154 9758 0,'0'0'15,"0"-21"32,21 21-47,0 0 16,0 0-16,0 0 0,22 0 0</inkml:trace>
  <inkml:trace contextRef="#ctx0" brushRef="#br0" timeOffset="32120.56">4847 9356 0,'21'0'0,"-42"0"0,63-21 15,-63 42 17,0 0-32,21 0 0,-21 21 15,0-20-15,0 20 0,21 21 0,-22-20 16,1-1-16,0 22 0,0-22 15,0 0-15,0 22 0,-1-43 0,1 21 16,0 1-16,0-22 0,0 0 16,21 0-16,-21-21 0,21 21 0,0-42 47,21 21-47,0-21 0,-21 0 0,21 0 15,0-1-15,0 1 0,1 0 16,-1 21-16,0-21 0,21 0 0,-21 21 15,1 0-15,-1 0 0,0 0 0,0 0 16,0 0-16,0 0 0,1 21 16,-1 0-16,0-21 0,0 21 0,0 0 15,0 1-15,1-1 0,-1 0 0,0-21 16,0 21-16,0-21 16,0 0-16,1 0 0,20 0 0,-21 0 15,0 0-15,0 0 0,22-21 0,-22 21 16,0-21-16,21 0 0,-20-1 0,-22 1 15,21 0-15,-21-21 0,21 21 16,-21-22-16,0 1 0,0 0 0,0-1 16,0-20-16,0 20 0,0 1 0,0 0 15,0 21-15,0-22 0,-21 22 16,21 0-16,-21 21 16,-1 0-16,22 21 15,0 0 1,0 0-16,22-21 15,-1 0-15,21 22 0</inkml:trace>
  <inkml:trace contextRef="#ctx0" brushRef="#br0" timeOffset="32604.28">6265 9377 0,'0'0'0,"0"-21"15,0 0-15,-21 21 16,0 21-1,21 0-15,-21 0 16,21 0-16,0 22 0,-21-1 0,-1 0 16,22 1-16,-21-1 0,0 0 15,0 22-15,21-22 0,-21 0 16,0 1-16,-1-22 0,1 21 0,21-21 16,0 1-16,-21-1 0,21 0 15,-21-21-15,21-21 16,0 0-1,0-1-15,0-20 0,0 21 16,0-21-16,0 20 0,21-20 0,0-21 16,0 20-16,22-20 0,-22 20 15,21 1-15,-21-21 0,22 20 0,-1 22 16,-21-21-16,0 21 0,1-1 0,20 1 16,-21 21-16,0 0 15,0 21-15,-21 1 0,0-1 16,0 21-16,0-21 0,0 22 0,0-1 15,0 21-15,0-20 0,0-1 16,0 0-16,0 1 0,0-1 0,0 0 16,0 1-16,0-22 0,0 0 0,0 0 15,0 0-15,0 1 0,0-1 0,-21-21 16,0 0-16,0 0 16,0 0-1,0 0-15,-1-21 0,22-1 0,-42 1 16,21 0-16</inkml:trace>
  <inkml:trace contextRef="#ctx0" brushRef="#br0" timeOffset="32767.88">6075 9716 0,'0'-22'0,"0"44"0,-21-65 15,21 22 1,21 21-16,0 0 16,0 0-16,0-21 0,0 21 0,1 0 15,-1 0-15,0-21 0,21 21 16,1-21-16,-1 21 0,0 0 0,1-22 15,-1 22-15,0-21 0,22 0 0,-22 21 16,0-21-16,22 0 0,-22 0 16</inkml:trace>
  <inkml:trace contextRef="#ctx0" brushRef="#br0" timeOffset="33208.14">7197 9186 0,'0'-21'0,"0"42"0,21-63 15,-21 63 1,-21 0-16,-1 1 15,22 20-15,-21 0 0,0 1 0,0-1 16,0 0-16,21 1 0,-21-1 16,-1 0-16,1 1 0,21-1 0,0 0 15,0 1-15,-21-1 0,21-21 0,-21 21 16,21-20-16,0-1 0,0 0 16,0 0-16,0-42 31,0 0-16,0 0-15,0-1 0,0-20 16,0 21-16,0-21 0,0-1 0,0 1 16,0-22-16,21 22 0,0 0 0,0-22 15,1 22-15,-1 0 0,0-1 16,21 1-16,-21 0 0,1 20 0,-1 1 16,0 21-16,0-21 0,0 21 0,0 0 15,1 0-15,-1 0 16,-21 21-16,21 0 0,0-21 0,-21 22 0,0-1 15,0 0-15,0 0 0,0 0 16,0 0-16,0 1 0,0-1 0,-21 0 16,0-21-16,0 21 0,-1 0 15,1 0-15,0-21 0,-21 22 0,21-1 16,-22-21-16,22 0 0,-21 0 0,21 21 16,-22-21-16,22 0 0,-21 0 0,21 0 15</inkml:trace>
  <inkml:trace contextRef="#ctx0" brushRef="#br0" timeOffset="33419.01">9440 9271 0,'-21'0'15</inkml:trace>
  <inkml:trace contextRef="#ctx0" brushRef="#br0" timeOffset="33683.86">8594 9102 0,'-43'0'0,"86"0"0,-107 0 0,22 0 15,21 0-15,-1-21 0,1 21 16,42-22 0,22 22-16,-22 0 0,42-21 15,1 21-15,-1-21 16,22 21-16,0-21 0,-1 21 0,22 0 15,-21-21-15,0 21 0,-22 0 0,1 0 16,-22 0-16,0 0 0,1 0 16,-22 0-16,-42 0 15,-1 0-15,-20 0 0,21 0 16,-21 0-16,-1 0 0</inkml:trace>
  <inkml:trace contextRef="#ctx0" brushRef="#br0" timeOffset="33911.64">9123 8954 0,'21'0'0,"-21"21"16,0 0-16,0 0 15,0 0-15,0 22 0,0-22 0,0 21 16,-21 43-16,0-64 16,-1 42-16,22-20 0,-21-1 0,0 0 15,21 1-15,-21-1 0,21-21 0,-21 22 16,21-1-16,0-21 0,-21 0 15,21 22-15,0-22 0,0 0 16,21-21 0,0 0-16,0-21 0,21 0 15</inkml:trace>
  <inkml:trace contextRef="#ctx0" brushRef="#br0" timeOffset="34200.47">9419 9398 0,'0'0'0,"21"-21"0,-21 0 16,0 42-1,-21 0 1,0-21-16,21 21 0,-21 0 0,0 22 16,-1-22-16,22 0 0,0 21 0,0-20 15,0-1-15,0 0 0,0 0 16,0 0-16,22 0 0,-1-21 16,0 0-16,21 0 0,-21 0 0,22 0 15,-22 0-15,21-21 0,1 0 0,-22 0 16,0 0-16,21 21 15,-42-43-15,0 22 0,0 0 0,0 0 16,0 0-16,0 0 0,0-1 0,-21 1 16,0 0-16,-21 0 0,20 21 0,1 0 15,0 0-15,-21 0 0,21 0 16,-1 0-16,1 0 0,-21 0 0,21 21 16,0-21-16,-1 21 0</inkml:trace>
  <inkml:trace contextRef="#ctx0" brushRef="#br0" timeOffset="34628.23">11557 9144 0,'-21'0'16,"0"0"0,-1 0-1,1 0-15,0 42 0,21-20 16,-21 20-16,0-21 0,0 21 0,-1 22 15,1-1-15,0 1 0,-21-1 16,21 1-16,-22 21 0,22-1 0,-21-20 16,21 20-16,-22 1 0,1 0 0,21-1 15,0 1-15,-1-21 0,1 20 0,0-20 16,0-1-16,21-20 0,-21 20 0,21-21 16,0-20-16,-21 20 0,21-21 0,0 0 15,-22-21 1,22-21-16,0 0 15,0 0-15,0-22 0,0 1 16</inkml:trace>
  <inkml:trace contextRef="#ctx0" brushRef="#br0" timeOffset="34912.15">11218 9483 0,'0'0'0,"0"-43"0,21-20 15,-21 21-15,22-1 0,-1 1 0,0 0 16,0 20-16,0-20 0,0 21 15,22 0-15,-1-22 0,0 22 16,1 21-16,-1-21 0,22 21 0,-22 0 16,0 0-16,22 0 0,-22 21 0,-21 0 0,0 1 15,-21-1-15,0 0 16,0 21-16,0-21 0,-21 1 0,0-1 16,0 0-16,-21 0 0,20 21 0,-20-20 15,21-22-15,-21 21 0,20 0 0,1 0 16,0 0-16,0-21 0,0 21 0,0-21 15,21 22-15,21-22 32,0 0-17</inkml:trace>
  <inkml:trace contextRef="#ctx0" brushRef="#br0" timeOffset="36160.44">11896 9504 0,'0'0'0,"0"21"0,21-21 47,0-21-47,0 0 0,0 21 0,0-21 15,1-1-15,-1 1 0,21 0 16,-21-21-16,0 21 0,22-1 0,-22-20 16,0 21-16,0-21 0,0-1 0,1 22 15,-22-21-15,0 21 0,0-1 0,0 1 16,-22 21-1,1 0-15,0 0 0,0 0 16,0 0-16,0 21 0,21 1 0,0 20 16,-22-21-16,22 0 0,0 0 0,0 22 15,0-22-15,0 0 0,22 0 0,-22 22 16,21-22-16,0 0 0,0-21 16,0 21-16,0 0 0,-21 0 0,22-21 15,-1 22-15,-21-1 0,21-21 16,0 0-16,0 21 0,0-21 15,1 0-15,-1 0 16,0 0-16,0 0 0,0 0 16,22-21-16,-22 21 0,21-21 0,-21 21 15,22-22-15,-22 1 0,0 0 0,21 0 16,-21 0-16,1-22 0,-1 22 0,-21-21 16,0 21-16,0 0 0,0-1 15,0 1-15,0 0 0,-21 21 16,-1 0-16,22 21 15,0 0-15,-21 1 0,21 20 0,-21-21 16,21 21-16,0-20 0,0 20 0,0-21 16,0 21-16,0-20 0,0 20 15,0-21-15,21 0 0,0 0 0,-21 1 16,22-22-16,20 21 0,-21-21 16,0 0-16,22 0 0,-22 0 0,21 0 15,0 0-15,1-21 0,-1-1 0,0 22 16,1-21-16,-1-21 0,0 21 15,-20 0-15,20-1 0,-21-20 0,0 21 16,0-21-16,1 20 0,-22-20 0,0 21 16,0-21-16,0 20 0,0 1 0,-22 21 31,1 0-31,21 21 16,-21 1-16,0-1 0,21 0 0,0 0 15,-21 0-15,21 0 0,-21 1 0,21-1 16,0 0-16,-22 0 0,22 0 15,0 0-15,22-42 47,-1 0-47,0 21 0,0-21 16,-21 0-16,21 0 0,0-1 0,1 1 16,20-21-16,-21 21 0,0 0 0,22-1 15,-22 1-15,21 0 0,0 21 16,-20 0-16,-1 0 0,0 0 0,0 0 15,-21 21-15,0 0 0,0 1 16,0-1-16,0 0 0,0 21 0,0-21 16,0 1-16,0-1 0,0 0 15,0 0-15,0 0 0,0 0 16,0 1-16,21-22 0,-21 21 0,21-21 16,1 0-16,-1 0 0,0 0 0,0 0 15,21 0-15,-20 0 0,20 0 0,-21-21 16,21-1-16,-20 22 0,20-21 0,-21 0 15,0-21-15,0 21 0,1-22 0,-1 1 16,0 0-16,0-1 0,0-20 16,0-1-16,1 22 0,-1-22 0,0 1 15,0-1-15,0 1 0,0-1 0,1 22 16,-1 0-16,-21 21 0,21-1 0,-21 1 16,0 0-16,-21 21 15,0 0-15,-1 21 16,1-21-16,0 43 0,0-22 0,0 21 15,0-21-15,-22 43 0,22-22 0,0 22 16,0-22-16,0 21 0,-1 1 0,22-22 16,-21 22-16,21-22 0,0 22 15,0-22-15,0 0 0,0-21 0,0 22 16,0-22-16,21 21 0,1-21 0,-1 1 16,0-22-16,0 21 0,0-21 0,0 0 15,1 0-15,-1 0 0,0 0 0,0 0 16,0 0-16,0 0 0,1-21 15,-1 21-15,0-22 0,0 1 16,0 0-16,0 0 0,1 0 0,-1 0 16,-21-1-16,0 1 0,0-21 0,0 21 15</inkml:trace>
  <inkml:trace contextRef="#ctx0" brushRef="#br0" timeOffset="36357.32">14330 8890 0,'0'0'0,"-21"0"15,42 0 17,0 0-32,0 0 0,21 0 15,-20 0-15,-1 0 0,21-21 0,-21 21 16,0 0-16,22-21 0,-22 21 0,0 0 16,0-21-16,0 21 0,-21-22 15,0 1-15,0 0 16</inkml:trace>
  <inkml:trace contextRef="#ctx0" brushRef="#br0" timeOffset="36576.19">13589 8657 0,'-64'0'0,"22"21"15,-43 1 1,64-22-16,0 21 0,42-21 31,0 0-31,1 0 16,-22-21-16,-22 21 47</inkml:trace>
  <inkml:trace contextRef="#ctx0" brushRef="#br0" timeOffset="37135.87">16849 8975 0,'0'-21'0,"0"42"0,0-64 15,0 22-15,0 0 0,0 0 16,0-21-16,0 20 0,0 1 15,0 0-15,0 42 16,0 0 0,0 22-16,0-22 0,0 21 15,-22 22-15,22-22 0,-21 0 0,21 1 16,-21-1-16,21 0 0,0 1 0,0-22 16,-21 21-16,21-21 0,-21 1 0,21-1 15,-21 21-15,21-21 16,0 0-16,21-42 31</inkml:trace>
  <inkml:trace contextRef="#ctx0" brushRef="#br0" timeOffset="37780.33">17462 8932 0,'0'0'0,"22"-21"0,-1 0 16,-42 21-1,-1 0-15,1 21 0,-21 0 0,21 1 16,-22 20-16,22-21 0,-21 21 0,21 1 16,-22-22-16,22 21 0,0 1 15,0-22-15,21 0 0,0 21 0,0-21 16,0 1-16,0-1 0,0 0 16,0 0-16,21-21 0,0 21 15,0-21-15,1 0 0,20 0 0,0 0 16,-21-21-16,22 0 0,-22 21 0,21-21 15,-21 0-15,22-1 0,-22 1 0,0 0 16,0 0-16,-21-21 0,0 20 16,0-20-16,0 0 0,0 21 0,0-22 15,0 1-15,0 0 0,0 20 0,-21 1 16,21 0-16,0 0 0,-21 0 0,42 21 31,0 0-31,22 0 0,-22 0 16,21 0-16,-21 0 0,22 21 0,-22-21 15,21 21-15,0 0 0,-20 0 0,20 1 16,-21-1-16,0 0 0,0 0 0,1 21 16,-22-20-16,0-1 0,0 21 15,-22-21-15,1 0 0,0 22 0,0-22 16,0 0-16,0 0 0,-1 0 0,1 1 16,21-1-16,0 0 0,0 0 0,0 0 15,21-21 1,1 0-16,-1 0 0,0 0 0,0 0 15,21 0-15,-20 0 16,62-21-16,-63 0 0,22 0 16,-22 0-16,0-1 0,0 1 0,0-21 15,1 21-15,-1-22 0,-21 1 0,21 0 16,-21-22-16,0 22 0,0 0 0,0-1 16,0 22-16,-21-21 0,0 21 15,-1-1-15,1 22 0,0 0 0,0 0 16,0 0-16,0 0 0,-1 22 0,1-1 15,0 0-15,21 0 0,0 0 0,0 0 16,0 1-16,0-1 16,21-21-16</inkml:trace>
  <inkml:trace contextRef="#ctx0" brushRef="#br0" timeOffset="38064">19092 8509 0,'21'-21'0,"-42"42"0,64-63 0,-22 21 16,-21-1-16,0 44 15,0-1 1,-21 0-16,21 0 0,-22 21 16,1 1-16,21-1 0,-21 0 15,0 1-15,21 20 0,-21-20 0,0 20 16,-1-21-16,1 22 0,21-22 0,-21 1 15,0-1-15,0 0 0,21 1 0,0-22 16,0 0-16,-21 0 0,21 0 16,0 0-16,0 1 0,21-22 15,0 0 1,0-22-16,0 1 0,0 0 0</inkml:trace>
  <inkml:trace contextRef="#ctx0" brushRef="#br0" timeOffset="38408.8">19685 8763 0,'0'0'16,"-21"0"-16,0 21 15,-1 0-15,1 1 0,21-1 16,-21 21-16,0-21 0,0 22 0,0-22 16,-1 21-16,22-21 0,0 22 0,-21-22 15,21 21-15,0-21 0,0 0 0,21 1 16,1-1-16,-1 0 0,0-21 15,21 0-15,-21 0 0,22 0 0,-22 0 16,21 0-16,-21 0 0,22-21 16,-22 21-16,0-21 0,0-1 0,0 1 15,1 0-15,-22-21 0,0 21 0,0-22 16,0 22-16,0-21 0,0-1 16,-22 22-16,1 0 0,0-21 0,0 21 15,0-1-15,0 22 0,-22-21 0,22 21 16,0 0-16,0 0 0,0 0 0,-1 0 15,1-21-15,0 21 0,0 0 16,21-21 0</inkml:trace>
  <inkml:trace contextRef="#ctx0" brushRef="#br0" timeOffset="38636.67">19029 8721 0,'0'-21'0,"0"42"0,-21-42 16,21-1-16,0 1 16,0 0-1,21 21-15,0 0 0,0 0 0,0-21 16,0 21-16,1 0 0,-1 0 0,0 0 16,21 0-16,-21 0 0,1-21 15,-1 21-15,0 0 0,0 0 0,0 0 16,0 0-16,1 0 0,-1-21 15,0 21-15,-21-22 16,21 22-16,0 0 0</inkml:trace>
  <inkml:trace contextRef="#ctx0" brushRef="#br0" timeOffset="39273.87">20807 8784 0,'0'0'16,"21"0"0,0-21-16,0 0 15,-21 0-15,21 0 0,1-1 0,-22 1 16,21 0-16,0 0 0,0 0 0,-21 0 16,21-1-16,-21 1 0,21 0 15,-21 0-15,0 0 0,0 0 16,0 42-1,0 0-15,0 0 16,0 0-16,0 0 0,-21 22 16,21-1-16,0-21 0,-21 43 0,0-22 15,21 0-15,0 1 0,-21-1 0,0 22 16,-1-22-16,22 0 0,-21 1 0,21-22 16,0 21-16,0-21 15,0 22-15,0-22 0,0 0 0,0 0 16,0 0-16,0 0 0,0 1 15,-21-22 17,0 0-32,-21 0 15,20 0-15,1 0 0,-21 0 0,21 0 16,-22 0-16,22-22 0,0 22 0,-21 0 16,21 0-16,-1 0 0,1 0 15,42 0 1,1 0-1,20 0-15,0 0 0,1 0 16,20 0-16,-21 0 0,22 0 0,-22 0 16,22 0-16,-22 0 0,0 0 0,1 0 15,-1 0-15,-21 0 0,22 0 16,-22 0-16,21 0 0,-21 0 0,0 0 16,1 0-16,-44 0 46,1 0-46,0 0 0,0 0 16,-21 0-16,-1 0 0,22 0 16,-21 0-16</inkml:trace>
  <inkml:trace contextRef="#ctx0" brushRef="#br0" timeOffset="40608.12">2159 11430 0,'0'0'0,"0"-21"16,0 42 0,-21 0-1,21 0-15,-21 1 0,21 20 0,0-21 16,-22 21-16,22 1 0,-21-1 16,21 0-16,-21 1 0,21-1 0,-21 0 15,0 1-15,0-1 0,-1 0 0,1 1 16,-21-1-16,21-21 0,0 22 15,-22-22-15,22-21 0,0 21 0,0-21 16,21-21 0,0 0-16,0-1 0,0 1 15,21 0-15,0 0 16,0 0-16,0 21 0,22 0 16,-22 0-16,0 0 0,21 0 0,-20 0 15,20 0-15,0 0 0,1-21 0,-1 21 16,0-22-16,22 22 0,-22 0 15,0-21-15,1 21 0,-22-21 0,21 21 16,-21-21-16,1 0 0,-22 0 16,0-1-16,0 1 0,0 0 15,0 0-15,0 0 0,0 0 0,-22-1 16,22 1-16,-21 21 0,0 0 16,0 0-16,0 21 15,21 1-15,0 20 16,-21-21-16,21 21 0,-22 1 15,22-1-15,-21 0 0,21 1 0,0-1 16,-21 22-16,0-22 0,21 0 0,-21 1 16,21-1-16,0 0 0,0-21 15,0 1-15,0-1 0,0 0 0,0 0 16,0-42 15,0 0-31,21 0 0,-21-1 0,21 1 16,-21-21-16,21 21 0</inkml:trace>
  <inkml:trace contextRef="#ctx0" brushRef="#br0" timeOffset="40788.23">2836 11938 0,'0'0'0,"21"0"0,-21-21 16,22 21 62,-1 0-78,21 0 15</inkml:trace>
  <inkml:trace contextRef="#ctx0" brushRef="#br0" timeOffset="41413.3">4657 11578 0,'0'-63'16,"0"42"-16,0 42 31,0 0-31,-22 0 16,22 0-16,-21 22 0,0-1 0,21 0 15,-21 1-15,0 20 0,0-21 0,-1 22 16,1-22-16,0 22 0,-21-22 0,21 0 16,-1 1-16,-20-1 0,21 0 15,0-20-15,21-1 0,0-42 32,21-1-32,0 1 15,0 0-15,0-21 0,22 21 16,-1-22-16,-21 1 0,22 0 0,-1 20 15,-21-20-15,21 21 0,1 0 0,-22 0 16,21-1-16,-21 22 0,1 0 16,-1 0-16,0 22 15,-21-1-15,0 0 0,0 0 0,21 0 16,-21 22-16,0-22 0,0 0 16,0 21-16,21-21 0,0 1 0,1-1 15,-22 0-15,21 0 0,21-21 0,-21 0 16,0 0-16,22 0 0,-1 0 0,-21 0 15,22 0-15,-1-21 0,0 21 16,1-21-16,20 0 0,-21-1 16,1-20-16,-1 21 0,-21-21 0,22-1 15,-22 1-15,-21 0 0,0-1 0,21 1 16,-21-22-16,0 22 0,0 0 16,0 21-16,0-22 0,-21 22 0,0 0 15,21 0-15,-22 21 0,1 0 16,0 0-16,0 0 0,0 21 15,0-21-15,21 21 0,0 0 16,0 0-16,0 1 0,0-1 16,21 0-16,0-21 0,0 0 0,21 0 15</inkml:trace>
  <inkml:trace contextRef="#ctx0" brushRef="#br0" timeOffset="41864.06">6371 11536 0,'0'0'15,"0"-21"-15,0 0 0,0-1 0,-21 22 32,0 0-32,0 22 0,-1-1 0,1 0 15,0 21-15,0-21 0,0 22 0,0-22 16,21 21-16,-22 1 0,22-1 0,-21 21 16,21-20-16,0-1 0,-21 0 15,21 1-15,0-1 0,-21 0 0,21-20 16,0-1-16,0 0 0,0 0 0,0 0 15,0-42 17,0 0-32,0-21 0,0 20 0,21-20 15,0 21-15,-21-21 0,21-1 0,-21-20 16,22 20-16,-1 1 0,0-21 0,21 20 16,-21 1-16,1 0 0,20-1 15,-21 1-15,21 21 0,-20 0 0,20-1 16,-21 22-16,0 0 0,0 0 0,1 22 15,-1-22-15,-21 21 0,21 21 16,-21-21-16,21 22 0,-21-22 0,0 21 16,0 0-16,0 1 0,0-22 15,0 21-15,0 1 0,0-1 0,0 0 16,0 1-16,0-22 0,-21 21 0,0-21 16,0 0-16,-1 1 0,1-1 15,0-21-15,0 0 0,0 0 16,-22 0-16,22 0 0,0 0 0,-21-21 15</inkml:trace>
  <inkml:trace contextRef="#ctx0" brushRef="#br0" timeOffset="42023.97">5948 11917 0,'0'0'0,"-21"0"0,21-21 16,21 0 0,0 21-16,0 0 0,0 0 15,0 0-15,22 0 0,-22 0 16,21 0-16,1 0 0,-1-22 0,0 22 15,1 0-15,20 0 0,1-21 0,-22 21 16,21-21-16,22 0 0,-21 21 0,-1-21 16,1 0-16</inkml:trace>
  <inkml:trace contextRef="#ctx0" brushRef="#br0" timeOffset="42433.25">7133 11642 0,'85'-43'16,"-22"-20"0,-211 169-16,317-233 0,-190 148 31,21 0-31,0 0 15,0 0-15,-21 22 0,21-1 16,-21-21-16,21 22 0,-21-1 0,21 0 16,-21 1-16,21-1 0,-22 0 0,22 1 15,-21-22-15,21 21 0,0-21 16,-21 22-16,21-22 0,-21 0 16,21-42-1,0 0 1,0-1-16,0 1 0,0 0 15,0 0-15,21-21 0,0 20 0,-21-20 16,21 0-16,1-1 0,-1 1 0,0 0 16,0-1-16,0 1 0,0 0 0,1 21 15,-1-22-15,21 22 0,-21 0 16,0 0-16,22 21 0,-22 0 16,0 0-16,21 0 0,-20 0 0,-1 0 15,21 0-15,-21 0 0,0 21 0,-21 0 16,0 0-16,0 0 0,0 1 15,-21-1-15,-21 0 16,21 0-16,-22 0 0,1-21 0,0 21 16,-1 1-16,1-1 0,0-21 0,21 21 15,-22-21-15,22 0 0,0 0 0</inkml:trace>
  <inkml:trace contextRef="#ctx0" brushRef="#br0" timeOffset="42908.08">8911 11282 0,'-42'0'0,"84"0"0,-105-21 0,41 0 0,1 21 16,0 0-16,21-22 0,0 1 15,21 21 1,22 0-16,-22 0 0,21 0 0,22-21 16,-22 21-16,21 0 0,1 0 15,-22-21-15,22 0 0,-1 21 0,1 0 16,-22-21-16,0 21 0,1 0 0,-1 0 15,-21 0-15,0 0 0,-42 0 16,0 0-16,0 0 16,-21 0-16,-1 0 0,22 0 0</inkml:trace>
  <inkml:trace contextRef="#ctx0" brushRef="#br0" timeOffset="43127.96">9250 11091 0,'0'22'31,"0"-1"-31,0 0 0,0 21 16,0 1-16,0-1 0,-21 0 0,21 1 16,-22 20-16,1-21 0,0 1 0,0-1 15,21 22-15,-21-22 0,0 0 0,21-21 16,-22 22-16,22-1 0,0-21 16,0 22-16,0-22 0,0 0 0,0 0 15,0 0-15,22-21 16,-1 0-16,0-21 15,0 21-15,0-21 0,0 0 16</inkml:trace>
  <inkml:trace contextRef="#ctx0" brushRef="#br0" timeOffset="43427.87">9567 11557 0,'21'0'0,"-42"0"0,64-21 0,-43 42 31,-22 0-31,1 0 0,0 1 0,21-1 16,-21 0-16,0 0 0,21 0 0,0 0 15,0 1-15,0-1 0,0 0 16,0 0-16,0 0 0,21 0 16,0-21-16,0 0 15,22 0-15,-22 0 0,21-21 0,0 0 16,-20 21-16,20-21 0,0 0 0,-21 0 16,22-1-16,-22-20 0,0 21 15,-21 0-15,0-22 0,0 22 0,0 0 16,0 0-16,-21 0 0,0 0 0,-22-1 15,22 22-15,0 0 0,-21 0 0,21 0 16,-1 0-16,-20 0 0,21 0 16,42 0-1,0 0-15,0 0 16</inkml:trace>
  <inkml:trace contextRef="#ctx0" brushRef="#br0" timeOffset="43723.7">11218 11218 0,'-21'0'15,"0"0"-15,0 0 0,0 0 16,-1 22-16,1-1 0,0 0 0,0 21 16,0 1-16,0-1 0,-1 0 0,1 22 15,0-1-15,0 1 0,0-1 0,0 1 16,-1 20-16,1 1 15,21 0-15,-42-1 0,42-20 0,-42 21 16,20-1-16,1-20 0,0 20 0,0-20 16,21-1-16,-21-20 0,21 20 0,-21-20 15,21-22-15,0 0 0,0 0 0,0 0 16,21-21-16,0 0 16,0-21-16,0 0 0,-21 0 15,21-22-15,1 1 0,-1 21 0,-21-43 16</inkml:trace>
  <inkml:trace contextRef="#ctx0" brushRef="#br0" timeOffset="43979.55">10901 11748 0,'0'-85'0,"-21"466"15,42-677-15,0 147 0,-21 86 0,21-1 0,-21 1 16,21 21-16,0-22 0,1 22 0,-1-1 16,0 22-16,21 0 0,-21 0 0,22 0 15,-1 21-15,-21 0 0,22 0 0,-22 21 16,21 21-16,-21-21 0,0 22 15,-21-1-15,0 0 0,0 1 0,0-1 16,0-21-16,-42 22 0,21-1 0,0-21 16,-22 0-16,22 0 0,-21 1 0,0-1 15,20 0-15,-20-21 0,21 21 16,-21-21-16,20 0 0,1 0 0,21 21 16,43-21 15,-22-21-31</inkml:trace>
  <inkml:trace contextRef="#ctx0" brushRef="#br0" timeOffset="45215.89">11515 11663 0,'0'-21'31,"0"0"-31,21-1 0,-21 1 16,21 0-16,0-21 15,0 21-15,22-22 0,-22 22 16,21-21-16,-21-1 0,22 22 0,-1-21 16,-21 21-16,21-22 0,-20 22 0,-22 0 15,0 0-15,-22 21 16,-20 0-16,21 21 16,-21 0-16,20 0 0,-20 1 0,21-1 15,-21 0-15,20 0 0,1 0 0,0 0 16,21 22-16,0-22 0,0 0 0,0 0 15,0 0-15,21 1 0,0-1 0,1 0 16,-1 0-16,0 0 0,21 0 16,-21-21-16,1 22 0,20-22 15,-21 0-15,0 21 0,22-21 0,-22 0 16,0 0-16,21 0 0,-21 0 0,1 0 16,20-21-16,-21 21 0,21-22 0,-20 22 15,-1-21-15,21 0 0,-21 0 16,22 0-16,-22 0 0,21-22 0,-21 22 15,0 0-15,1 0 0,-1 0 0,0-1 16,-21 1-16,0 42 47,0 1-47,0-1 0,0 0 16,0 0-16,0 0 15,0 0-15,0 1 0,21-22 0,0 21 16,0 0-16,1-21 0,-1 0 0,0 0 15,0 0-15,0 0 16,0 0-16,1 0 0,-1 0 0,21 0 16,-21 0-16,0-21 0,1 0 0,-1-1 15,0 22-15,0-21 0,-21-21 0,0 21 16,0 0-16,0-1 0,0 1 16,0 0-16,0 0 0,0 0 0,-21 21 15,0 0-15,0 21 16,21 0-16,-22-21 0,1 42 0,0-20 15,21-1-15,-21 0 0,21 0 16,-21 0-16,0 0 0,21 1 16,0-1-16,0 0 0,0 0 0,-22-21 15,22 21-15,22-42 32,-22 0-32,21 21 0,0-21 15,0 0-15,0-1 0,0 22 16,1-42-16,-1 21 0,0 0 0,0 0 15,0-1-15,22-20 0,-22 42 0,0-21 16,0 0-16,0 21 0,0 0 16,-21 21-1,0 0-15,0 0 0,0 0 16,0 1-16,0-1 0,0 21 0,0-21 16,0 0-16,0 1 0,0-1 0,0 0 15,22 0-15,-22 0 0,21 0 0,0 1 16,0-22-16,21 0 0,-20 21 0,-1-21 15,21 0-15,-21 0 0,0 0 16,22 0-16,-22 0 0,0-21 0,21-1 16,-20 22-16,-1-21 0,0 0 0,0-21 15,0 21-15,0-22 0,1 1 0,-22 0 16,21-22-16,0 22 0,0-22 16,0 1-16,0 20 0,1-20 0,-1 21 15,0-22-15,0 22 0,0-1 16,-21 1-16,21 0 0,-21 21 0,22-1 15,-22 1-15,0 42 16,0 1-16,-22-1 16,1 0-16,21 21 0,-21 1 15,0-22-15,0 21 0,-22 0 0,22 22 16,0-22-16,0 1 0,0 20 0,21-21 16,0 22-16,-21-22 0,21 1 0,0-1 15,0 0-15,0 1 0,0-22 16,0 0-16,0 21 0,21-21 15,0 1-15,-21-1 0,21-21 16,0 0-16,0 0 0,1 0 16,-1 0-16,0 0 0,-21-21 15,21-1-15,0 1 0,0 21 0,1-21 16,-1 0-16,-21-21 0,21 20 0,0 1 16,-21-21-16,0 21 0,21-22 15,-21 22-15,0 0 0</inkml:trace>
  <inkml:trace contextRef="#ctx0" brushRef="#br0" timeOffset="45440.77">13462 11028 0,'0'0'0,"-21"0"16,42 0 0,0-21-1,0 21-15,0 0 0,22-21 0,-22 21 16,21 0-16,1 0 0,-22-22 0,21 22 15,-21-21-15,22 21 0,-22 0 0,21 0 16,-21 0-16,0 0 0,1-21 16,-22 0-1,-22 0 1,1 21-16,0 0 16</inkml:trace>
  <inkml:trace contextRef="#ctx0" brushRef="#br0" timeOffset="45656.06">12509 10774 0,'-21'0'16,"42"0"-16,-63 0 0,21 0 16,0 0-16,42 0 62,0 0-62,-21 21 16,21-21-16</inkml:trace>
  <inkml:trace contextRef="#ctx0" brushRef="#br0" timeOffset="47027.69">15981 10795 0,'0'0'0,"0"-21"0,0 0 0,0 0 15,0-1 1,0 44 0,0-1-1,-21 0-15,-1 21 0,1-21 0,21 22 16,-21-1-16,0 0 0,0 22 0,0-22 16,-1 22-16,1-22 0,-21 0 15,21 22-15,0-22 0,-1 1 0,1-1 16,0-21-16,21 21 0,0-20 0,-21-1 15,21 0-15,-21 0 0,21-42 47,0 0-47,21 0 0,-21-1 0,21 1 16,0-21-16,0 0 0,-21 20 0,22-20 16,-1 0-16,0-22 0,0 22 15,21 0-15,-20-1 0,-1 1 0,21-22 16,-21 22-16,22 0 0,-22 21 0,21-22 15,-21 22-15,22 0 0,-22 0 0,21 21 16,-21 0-16,0 0 0,1 0 16,-22 21-16,0 0 0,21 21 0,-21-20 15,21 20-15,-21 0 0,0 1 0,0-1 16,0 0-16,0 1 0,0 20 0,0-21 16,0 1-16,-21-1 0,0 0 15,21 1-15,-22-22 0,22 21 16,-21-21-16,0 1 0,21-1 0,0 0 15,-21 0-15,0-21 16,0 0-16,-1 0 16,1 0-16,0-21 0</inkml:trace>
  <inkml:trace contextRef="#ctx0" brushRef="#br0" timeOffset="47204.59">15642 11388 0,'0'0'0,"-21"-21"16,21-1-1,21 22-15,0 0 16,0 0-16,1-21 0,20 21 0,-21 0 16,21-21-16,1 21 0,20-21 15,-20 21-15,-1 0 0,0-21 0,1 21 16,20-21-16,-21 21 0,1-22 0,-1 22 16,0-21-16,1 21 0,-1-21 0</inkml:trace>
  <inkml:trace contextRef="#ctx0" brushRef="#br0" timeOffset="47516.19">17589 10732 0,'0'-22'0,"0"44"0,0-65 16,0 22-16,0 0 0,0 42 31,0 0-16,0 22-15,0-22 0,-21 21 0,21 0 16,-21 1-16,21-1 0,-21 0 0,0 22 16,0-22-16,-1 22 0,1-22 15,0 0-15,0 22 0,0-22 0,0 1 16,-1-22-16,1 21 0,21-21 0,-21 22 16,21-22-16,-21-21 0,21 21 0,0 0 15,21-21 16,0-21-31,22 0 0,-22 0 16,0-1-16,21 1 0,1 0 0</inkml:trace>
  <inkml:trace contextRef="#ctx0" brushRef="#br0" timeOffset="47877.59">17970 11049 0,'0'-21'0,"0"42"0,0-63 0,0 21 15,-21 42 16,0 0-31,0 0 0,21 0 16,-21 0-16,0 1 0,21 20 0,0-21 16,0 21-16,0-20 0,0 20 15,-22-21-15,22 0 0,0 22 0,0-22 16,0 0-16,22 0 0,-1-21 16,0 0-16,0 0 0,0 0 15,0 0-15,1-21 0,-1 0 16,0 0-16,0-1 0,0 1 15,0 0-15,-21 0 0,0-21 16,22 20-16,-22-20 0,0 21 0,0-21 16,0 20-16,0 1 0,0 0 0,0 0 0,0 0 15,-22 21-15,1 0 0,0 0 16,0 0-16,0 0 16,0 0-16,-1 0 0,1 21 15,0-21 1,21 21-16</inkml:trace>
  <inkml:trace contextRef="#ctx0" brushRef="#br0" timeOffset="48099.46">17505 10710 0,'-21'0'0,"42"0"0,-64 0 0,65 0 31,-1 0-31,0 0 16,21 0-16,-21 0 0,22 0 0,-1 0 15,-21 0-15,22 0 0,-22 0 0,21 0 16,-21 0-16,0 0 0,1 0 16,-1 0-16,0 0 0,0 0 15,0 0-15,0 0 16</inkml:trace>
  <inkml:trace contextRef="#ctx0" brushRef="#br0" timeOffset="48743.99">18986 10689 0,'0'0'0,"-21"21"15,21 1-15,0-1 16,21-21-1,1 21-15,-1-21 0,0 0 16,21 0-16,1 0 0,-1 0 0,0 0 16,1 0-16,20 0 0,-21 0 0,22 0 15,-22 0-15,22 0 16,-22-21-16,0 21 0,1-21 0,-1-1 16,-21 22-16,0-21 0,1 0 0,-1 0 15,-21 0-15,-43 21 31,22 21-31,-21 0 0,21 0 0,-22 22 16,1-22-16,-21 21 0,20 0 0,1 1 16,-22-1-16,1 22 0,-1-22 0,22 0 15,-21 22-15,20-22 0,1 0 16,0-20-16,-1 20 0,22-21 0,-21 0 16,21 0-16,21 1 0,-22-22 15,22 21-15,0-42 31,22-1-31,-1 1 16,0 0-16,0 0 0,0 21 0,0-21 16,22 0-16,-22-1 0,0 22 0,0 0 15,0 0-15,1 0 0,-1 0 0,0 0 16,0 22-16,-21-1 0,21 0 16,-21 0-16,0 0 0,21 0 15,1 1-15,-1-1 0,0 0 0,0 0 16,0-21-16,0 21 0,22-21 0,-22 0 15,21 0-15,1 0 0,-1 0 16,0 0-16,-21 0 0,22-21 0,-1 21 16,-21-21-16,22 0 0,-22 0 15,0-1-15,0 1 0,0 0 0,0 0 16,-21 0-16,22 0 0,-22-1 16,21 22-16,-21-21 0,-21 21 31,-1 0-31,1 0 0,-21 0 15,21 0-15</inkml:trace>
  <inkml:trace contextRef="#ctx0" brushRef="#br0" timeOffset="49435.63">1884 13526 0,'0'21'16,"21"-21"15,21 0-31,-21 0 0,22 0 16,-22 0-16,21 0 0,22 0 0,-22 0 15,0 0-15,1 0 0,20 0 16,-20 0-16,-1 0 0,-21 0 0,21 0 16,-20 0-16,-44 0 31,1 0-31</inkml:trace>
  <inkml:trace contextRef="#ctx0" brushRef="#br0" timeOffset="49888.46">2095 13483 0,'-21'0'16,"42"0"-16,-63 0 0,21 21 0,-21-21 0,20 22 16,1-1-16,0 0 0,0 0 15,-21 0-15,20 0 0,1 1 0,0 20 16,0-21-16,0 0 0,0 0 16,-1 1-16,1-1 0,21 0 15,-21-21-15,21 21 16,21-21 15,0 0-31,1 0 16,-1 0-16,0-21 0,0 21 15,0 0-15,22 0 0,-22 0 0,0 0 16,21 0-16,-21 0 0,1 0 0,20 0 16,-21 0-16,21 21 0,-20-21 15,-1 21-15,0 0 0,0 1 0,-21-1 16,0 0-16,0 21 0,0-21 15,0 1-15,0 20 0,-21-21 0,0 0 16,-22 0-16,22 1 0,-21-1 16,21 0-16,-22-21 0,22 21 15,0-21-15,-21 0 0,21 0 0,-1 0 16,1 0-16,0 0 0,0 0 16,0 0-16,21-21 0,-21 21 15,21-21 1,21 21-1,0-21-15,0 21 16,0 0-16,22-22 0</inkml:trace>
  <inkml:trace contextRef="#ctx0" brushRef="#br0" timeOffset="50644.05">4826 13441 0,'0'0'0,"21"-21"0,-21 0 16,0-1-16,0 44 31,-21 20-31,0-21 0,21 21 0,-21 1 16,-1-1-16,1 22 0,21-22 15,-21 21-15,0 1 0,0-22 0,0 1 16,-1-1-16,22 0 0,-21 1 0,0-1 16,0-21-16,0 0 15,21 0-15,0 1 16,0-44 0,0 1-16,21 0 15,0 0-15,-21 0 0,21-22 0,0 22 16,1-21-16,20 21 0,-21-22 0,0 22 15,0-21-15,22 21 0,-22 0 16,0-1-16,0 22 0,22 0 0,-22 0 16,0 0-16,0 22 0,0-1 0,0 0 15,1 0-15,-1 21 16,0-20-16,-21-1 0,21 0 0,0 0 16,0 0-16,1 0 0,-1 1 0,0-22 0,21 21 15,-21-21-15,22 0 0,-1 0 16,-21 0-16,22 0 0,-1-21 15,-21 21-15,21-22 0,-20 1 0,-1 0 16,0 0-16,0-21 0,-21 20 0,0-20 16,0 0-16,0-1 0,0 1 15,0-21-15,0 20 0,0 1 0,0 0 16,0 20-16,-21-20 0,21 21 0,-21 0 16,21 0-16,0 42 31,0 0-16,21-21-15,0 0 0,0 0 16,22 0-16,-1 0 0,-21 0 16</inkml:trace>
  <inkml:trace contextRef="#ctx0" brushRef="#br0" timeOffset="51084.49">6202 13356 0,'-43'43'0,"86"-86"0,-43 22 15,0 0-15,-21 42 31,21 0-31,-22 0 16,1 1-16,0 20 0,21-21 16,-21 21-16,0 1 0,21-1 0,-21 0 15,21 1-15,0-1 0,-22 0 16,22 1-16,-21-1 0,21-21 0,0 22 16,0-22-16,0 0 0,0 0 15,0-42 1,0 0-1,0 0-15,0-1 0,0 1 0,21-21 16,-21 21-16,22-22 0,-1 1 0,-21-21 16,21 20-16,0-20 0,0 20 15,0-20-15,1 21 0,20-1 0,-21 1 16,0 0-16,0 20 0,22 1 0,-22 0 16,0 21-16,0 0 15,0 21-15,-21 0 0,22 1 16,-22 20-16,21 0 0,-21 1 0,0-1 15,0 0-15,0 1 0,0-1 0,0 0 16,0 1-16,0-1 0,0 0 16,0 1-16,0-22 0,0 0 0,0 0 15,0 0-15,0 0 0,0 1 0,-21-22 16,-1 0-16,1 0 0,0 0 16,0 0-16,0 0 0,0 0 0,-1-22 15</inkml:trace>
  <inkml:trace contextRef="#ctx0" brushRef="#br0" timeOffset="51236.41">6054 13716 0,'0'42'0,"0"-84"0,0 21 0,0 0 16,21 21-1,0-21-15,0 21 0,0 0 16,0-22-16,22 22 0,-22 0 16,21-21-16,1 21 0,20 0 0,-21-21 15,22 0-15,-22 0 0,22 21 0,-1-21 16,-20-1-16,20 1 0,-21 0 0</inkml:trace>
  <inkml:trace contextRef="#ctx0" brushRef="#br0" timeOffset="51668.16">7070 13335 0,'21'-21'16,"-21"0"-1,-21 63-15,21-84 0,-22 63 16,1 0-16,0 0 0,0 0 16,21 1-16,0 20 0,-21 0 0,21 1 15,-21-1-15,21 0 0,0 1 0,0 20 16,0-21-16,0 1 0,0-1 15,0-21-15,0 22 0,0-1 0,0-21 16,-22 0-16,22 0 0,0 1 0,0-1 16,22-21-1,-22-21 1,0-1-16,0 1 16,0 0-16,0-21 0,0 21 15,0-22-15,0 1 0,0 0 0,0-22 16,0 22-16,0-22 0,0 1 15,0-1-15,0 22 0,21-22 0,21 22 16,-21-21-16,22 41 0,-22-20 0,21 0 16,0 21-16,1 21 0,-22-22 15,21 22-15,-21 0 0,1 0 0,-1 0 16,0 22-16,0-1 0,-21 0 0,0 0 16,0 21-16,0-20 0,0-1 15,0 0-15,0 21 0,-21-21 0,0 1 16,0-1-16,-22 0 0,22 0 15,-21 0-15,-1-21 0,1 21 0,-21-21 16,20 0-16,-20 0 0,-1 22 16,1-22-16,-1 0 0,1 0 0,-1 0 15,-20 0-15,-1-22 0</inkml:trace>
  <inkml:trace contextRef="#ctx0" brushRef="#br0" timeOffset="52107.6">2625 13970 0,'0'21'16,"-22"-21"-1,44 0 17,-1-21-32,0 21 15,21-21-15,-21 0 0,1 21 16,-1-21-16,0 21 0</inkml:trace>
  <inkml:trace contextRef="#ctx0" brushRef="#br0" timeOffset="52740.61">9461 13018 0,'0'0'15,"-21"0"-15,21-22 0,0 1 0,-21 21 0,21-21 16,0 0-16,0 0 15,0 0-15,0-1 16,21 22-16,0 0 0,22 0 16,-22-21-16,21 21 0,22 0 0,-22 0 15,22 0-15,-1 0 0,-21-21 16,1 21-16,-1 0 0,0 0 0,-20 0 16,20 0-16,-63 0 15,0 0 1,-22 0-16,22 0 0,-21 0 0,-1 0 15</inkml:trace>
  <inkml:trace contextRef="#ctx0" brushRef="#br0" timeOffset="52944.49">9588 12806 0,'-21'0'15,"42"0"-15,-63 0 16,42 21-16,-21 0 0,21 22 16,0-22-16,0 21 0,-21 0 0,0 22 15,-1-22-15,1 22 0,21-22 0,-21 22 16,0-22-16,0 21 0,-22 1 0,22-22 15,0 1-15,0 20 0,0-21 16,21-20-16,0 20 0,0-21 0,0 0 16,0 0-16,0 1 0,21-22 15,0 0-15,0 0 0,0 0 0,1-22 16,-1 1-16,0 0 0,21 0 16</inkml:trace>
  <inkml:trace contextRef="#ctx0" brushRef="#br0" timeOffset="53250.31">9969 13377 0,'0'0'0,"-21"22"32,0-1-32,0 0 15,0 0-15,0 0 0,-22 0 0,22 22 16,0-22-16,21 0 0,0 21 0,0-20 16,0-1-16,0 0 0,0 0 15,21 0-15,0-21 0,0 21 0,22-21 16,-22 0-16,21 0 0,1 0 0,-1 0 15,0 0-15,-21-21 0,22 0 16,-1 21-16,-21-21 0,22 0 16,-22-22-16,-21 22 0,0 0 0,0-21 15,0 21-15,0-1 0,0-20 0,-21 21 16,-22 0-16,22 0 0,-21 21 16,21 0-16,-22 0 0,1 0 0,0 0 15,-1 0-15,22 0 0,-21 21 0,21 0 16,-1 0-16,22 0 0,0 0 15,22 1-15</inkml:trace>
  <inkml:trace contextRef="#ctx0" brushRef="#br0" timeOffset="53564.13">11388 13250 0,'21'-21'16,"-42"42"-16,63-42 0,-42 0 0,-21 21 15,0 0-15,-1 21 16,1 0-16,0 1 0,-21 20 0,21 0 16,-1 1-16,1-1 0,0 21 0,0 1 15,21-1-15,0 1 0,0-1 16,-21 1-16,21-1 0,0 22 0,-21-21 16,21-1-16,-22 1 0,22 20 0,-21-20 15,0-1-15,0 1 0,0-1 16,0 1-16,-1-1 0,1-20 0,-21-1 15,42-21-15,-21 21 0,0-20 0,21-1 16,0-42 0,0-1-1,0 1-15,21-21 0,0 0 0,-21-1 16,21 1-16,0-22 0,0 1 0</inkml:trace>
  <inkml:trace contextRef="#ctx0" brushRef="#br0" timeOffset="53811.99">11176 13653 0,'42'-212'15,"-21"148"-15,-105 424 0,105-444 0,64-234 0,-85 255 16,21 41-16,0-20 0,0 21 16,0-21-16,0 20 0,22 22 15,-1-21-15,0 21 0,1 0 0,-1 0 16,0 21-16,22-21 0,-22 43 0,1-22 16,-22 0-16,0 21 0,-21 1 0,0-22 15,0 21-15,-21 1 0,-22-22 16,1 21-16,0-21 0,-1 22 0,1-22 15,0 0-15,-1 0 0,1 0 0,21 0 16,-21-21-16,20 0 0,22 22 16,22-44-1,-1 1 1,0 0-16,0 21 0,21-21 0</inkml:trace>
  <inkml:trace contextRef="#ctx0" brushRef="#br0" timeOffset="54731.57">11747 13526 0,'-21'0'0,"42"0"0,1 0 16,-1 0 0,0 0-16,0-22 15,0 1-15,0 21 0,22-21 0,-22 0 16,0 0-16,21 0 0,-20-22 16,20 22-16,-21-21 0,21 21 0,-20-22 15,-1 1-15,-21 0 0,0 20 16,0 1-16,0 0 0,0 0 0,0 0 15,-21 21-15,-1 0 0,-20 0 0,0 21 16,21 0-16,-22 0 0,1 0 0,21 1 16,0-1-16,-1 21 0,22-21 15,0 0-15,0 1 0,0-1 0,0 0 16,22 0-16,-1 0 0,21 0 0,-21 1 16,22-1-16,-1-21 0,0 21 0,1 0 15,-1-21-15,0 0 0,1 0 16,-22 0-16,21 0 0,-21 0 15,0 0-15,64-42 16,-43 42-16,-20-21 0,20-1 0,-21 1 16,0 0-16,22 0 0,-22-21 15,0 20-15,0 1 0,0 0 0,-21 0 16,0 42 0,0 0-16,0 0 15,0 1-15,0-1 0,-21 0 16,21 0-16,0 0 0,0 0 0,0 1 15,0-1-15,0 0 0,0 0 0,21-21 32,0 0-17,1-21-15,-22 0 16,21 21-16,0-21 0,-21-1 0,21 1 16,0 21-16,-21-21 0,21 0 0,1 0 15,-1 0-15,0-1 0,0 22 16,0 0-16,0 0 0,1 0 15,-1 0-15,-21 22 0,0-1 0,0 0 16,0 0-16,21 0 0,-21 0 0,21 1 16,-21-1-16,21-21 0,-21 21 15,21 0-15,1 0 0,-1-21 16,0 0-16,0 0 0,0 0 0,0 0 16,22 0-16,-22 0 0,21 0 0,1 0 15,-22-21-15,21 0 0,-21 0 16,0 0-16,1-1 0,-1-20 0,0 21 15,0-21-15,0-1 0,0-20 0,1 20 16,-1-20-16,0-22 0,0 22 0,0-22 16,0 22-16,1-22 0,-1 21 15,0 22-15,-21-21 0,0 20 0,0 22 16,0 0-16,0 0 0,-21 21 16,0 0-16,21 21 0,-22 0 15,1 0-15,0 22 0,-21-1 16,21 0-16,-1 22 0,-20-1 0,21 1 15,0-1-15,0 1 0,21-1 0,0 1 16,0-1-16,0-20 0,0 20 16,0-21-16,21-20 0,0 20 0,0 0 15,0-21-15,0 1 0,1-22 0,-1 21 16,0-21-16,0 0 0,0 0 16,0-21-16,-21-1 15,22 1-15,-22 0 0,21 0 0,-21-21 16,0 20-16,0-20 0</inkml:trace>
  <inkml:trace contextRef="#ctx0" brushRef="#br0" timeOffset="54903.98">13695 12891 0,'21'0'32,"0"0"-32,0 0 15,0 0-15,1 0 0,20 0 0,-21 0 16,0 0-16,22-22 0,-22 1 15,0 21-15,0 0 0,0 0 0,0-21 16,-21 0-16,0 0 16</inkml:trace>
  <inkml:trace contextRef="#ctx0" brushRef="#br0" timeOffset="55088.88">13250 12700 0,'0'0'15,"-84"0"1,62 0-16,1 0 0,0 0 16,21 21 15,21-21-31,0 21 16,1-21-16,41 22 15,-42-22-15</inkml:trace>
  <inkml:trace contextRef="#ctx0" brushRef="#br0" timeOffset="55760">16192 12679 0,'0'0'0,"0"-21"0,-21 21 16,0-21-1,-21 21-15,21 0 0,-1 0 0,-20 0 16,21 0-16,0 0 0,0 0 16,21 21-1,0 0-15,21 0 16,0-21-16,0 0 0,21 21 0,22-21 15,-22 0-15,22 0 0,-1 0 16,22 0-16,-22-21 0,1 0 0,21 21 16,-22-21-16,-21 21 0,22-21 0,-22-1 15,-21 22-15,22-21 0,-22 21 0,-21-21 16,-42 21 0,20 0-16,-20 0 0,0 0 15,-1 21-15,1 0 0,-21 22 16,-1-22-16,1 21 0,-1 1 0,1 20 15,-1-21-15,1 22 0,-1-22 0,22 1 16,-22-1-16,22 0 0,0 1 16,-1-1-16,1-21 0,21 0 0,0 0 15,-1 1-15,44-22 32,-1 0-32,0-22 0,0 22 15,0-21-15,22 0 0,-22 0 16,21-21-16,-21 20 0,22 1 0,-22 0 0,21 0 15,-21 21-15,0-21 0,22 21 16,-22 0-16,0 0 0,0 21 0,0-21 16,1 21-16,-22 0 0,21 22 15,0-22-15,0 21 0,0-21 0,-21 0 16,21 22-16,1-22 0,-1 0 0,0 0 16,0 0-16,21 1 0,-20-1 0,-1-21 15,21 0-15,0 21 0,-20-21 0,20 0 16,0 0-16,-21 0 0,22-21 15,-22 21-15,21-21 0,-21-1 0,1 1 16,20 0-16</inkml:trace>
  <inkml:trace contextRef="#ctx0" brushRef="#br0" timeOffset="56019.85">17992 12361 0,'0'0'0,"0"-21"0,0 42 31,0 1-31,-22-1 0,22 0 0,-21 21 16,21-21-16,-21 22 0,21 20 0,0-20 15,0-1-15,0 21 0,0 1 0,0-22 16,-21 1-16,21 20 0,0-21 16,0 1-16,0-1 0,-21-21 15,21 22-15,0-22 0,0 0 0,0 0 16,0 0-16,21-21 15,0-21 1,0 0-16,0 0 0,1 0 16</inkml:trace>
  <inkml:trace contextRef="#ctx0" brushRef="#br0" timeOffset="56312.19">18394 12700 0,'21'-42'16,"-21"63"-1,-21 0-15,21-21 0,0 21 16,-21 0-16,-1 22 0,1-1 0,0 0 15,21 1-15,0-22 0,0 21 16,0 1-16,0-1 0,0-21 0,0 21 16,0-20-16,21-1 0,0 0 15,1 0-15,20-21 0,0 0 0,-21 0 16,22 0-16,-1 0 0,-21 0 0,22 0 16,-22-21-16,21 0 0,-21 0 0,0-1 15,1 1-15,-22-21 0,0 21 0,0-22 16,0 1-16,0 0 0,0-1 15,0 22-15,-22-21 0,1 21 16,-21 0-16,21-1 0,0 1 0,-22 21 0,1 0 16,21 0-16,-22 0 0,1 0 0,0 0 15,21-21-15,-22 21 16,1 0-16,0 0 0,20 0 0</inkml:trace>
  <inkml:trace contextRef="#ctx0" brushRef="#br0" timeOffset="56498.09">17632 12594 0,'0'0'0,"21"0"31,0 0-15,21 0-16,-20-21 0,20 21 0,0 0 15,1 0-15,20 0 0,-21-21 0,22 21 16,21 0-16,-22 0 0,22 0 15,-1 0-15,1 0 0</inkml:trace>
  <inkml:trace contextRef="#ctx0" brushRef="#br0" timeOffset="56983.81">19939 12425 0,'0'0'0,"-21"-21"15,0 21-15,-1 0 16,1 21-16,-21 0 0,21 0 0,-22 0 16,1 1-16,21 20 0,-21 0 0,-1 1 15,1-1-15,0 0 0,-1 1 0,1 20 16,0-21-16,20 1 0,1-1 16,-21 0-16,21 1 0,0-22 0,21 21 15,0-21-15,-22 1 0,22-1 0,0 0 16,22-21-1,-1-21-15,0 21 16,0-21-16,0-22 16,0 22-16,1-21 0,-1-1 0,21 1 15,-21 0-15,22-22 0,-22 22 0,21-22 16,0 22-16,1 0 0,-22-1 0,21 22 16,-21 0-16,1 0 0,-1 0 15,0 21-15,0 0 16,-21 21-16,0 0 0,0 0 0,21 0 15,-21 1-15,0 20 0,0 0 0,0-21 16,0 22-16,0-1 0,0 0 16,0-20-16,0 20 0,0 0 0,0-21 15,0 1-15,0 20 0,0-21 0,0 0 16,0 0-16,0 1 16,-21-22-1,0-22 1,0 1-16</inkml:trace>
  <inkml:trace contextRef="#ctx0" brushRef="#br0" timeOffset="57151.71">19537 12827 0,'-21'-42'15,"63"105"-15,-63-84 0,0-42 16,42 63 0,0 0-1,21 0-15,-21 0 0,22 0 0,-1 0 16,0 0-16,1 0 15,-22 0-15,21 0 0,-21 0 0,22 0 16,-22-22-16,0 22 0,0-21 0,0 21 16,1-21-16,-22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8T02:53:53.2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1079 4001 0,'0'-22'0,"22"22"16,-22-21 0,21 21-16,-21-21 15,21 21 1,-21-21-16,0 0 16,0 42 62,0 0-63,0 0-15,0 0 0,0 1 16,0-1-16,0 0 0,0 0 16,0 21-16,0-20 0,0-1 0,0 0 15,0 21-15,0-21 0,0 1 16,0-1-16,0 21 0,0-21 15,0 0-15,0 1 0,0-1 0,0 0 16,0 0-16,0 0 0,0 0 16,0 1-16,0-1 0,0 0 15,0 0-15,0 0 16,0 0-16,0 1 16,21-22-1,0 0-15,0 0 0,1 0 16,-1 0-16,0 0 15,0 0-15,0-22 0,0 1 0,1 21 16,-1-21-16,0 0 0,0 0 16,-21 0-16,21-1 0,0 1 0</inkml:trace>
  <inkml:trace contextRef="#ctx0" brushRef="#br0" timeOffset="615.71">1291 3471 0,'-21'0'0,"0"0"16,21 22-1,0-1-15,0 0 16,0 0-16,0 0 16,0 0-1,21-21 1,0 0-16,0 0 0,0 0 0,1-21 15,-22 0-15,21 21 0,0-21 16,-21 0-16,0 0 16,0-1-16,-21 1 15,0 21 1,-1 0-16,1 0 0,0 0 16,0 21-16,0-21 0,21 22 15,-21-1-15,21 0 0,-22-21 16,22 21-16,0 0 15,0 0-15,22-21 16,-1 22 0,0-22-16</inkml:trace>
  <inkml:trace contextRef="#ctx0" brushRef="#br0" timeOffset="1669.11">2371 4001 0,'-22'0'31,"22"21"-31,-21-21 16,0 0 15,0 0 16,21 21-31,21-21 31,0 0-47,0 0 0,1 0 15,-1 0-15,21 0 0,-21 0 0,22 0 16,-22 0-16,21 0 0,0 0 15,-20-21-15,20 21 0,-21 0 0,0 0 16,0 0-16,1 0 0,-1 0 16,0 0-16,0 0 15,-21-21 63,0-1-46,-21 22-1,0 0-15</inkml:trace>
  <inkml:trace contextRef="#ctx0" brushRef="#br0" timeOffset="2537.02">2498 4255 0,'-22'0'16,"22"21"-16,0 0 62,22-21-15,-1 0-31,0 0-16,0 0 0,0 0 16,22 0-16,-22 0 0,0 0 15,0 0-15,0 0 0,22 0 16,-22 0-16,0-21 0,0 21 0,0 0 15,0 0 1,1 0 0,-44 0 31,1 0-47,0 0 0,0 0 0,0 0 15,0 0-15,-1 21 0,1-21 16,-21 0-16,21 0 0,0 21 0,-1-21 15,1 0-15,0 0 16,0 0-16,21 21 0,21-21 78,0 0-62,0-21 31,1 21-32,-22-21 1</inkml:trace>
  <inkml:trace contextRef="#ctx0" brushRef="#br0" timeOffset="7462.46">6350 889 0,'0'-21'16,"0"0"-16,0 0 15,0-1-15,21 1 16,-21 0-16,0 0 16,21 0-16,-21 0 0,0-1 15,0 1-15,0 0 0,0 0 16,0 0-16,0 0 15,0-1-15,0 1 16,0 42 15,0 1-31,0-1 16,0 0-16,0 21 16,-21-21-16,21 22 0,-21-22 0,21 21 15,0 1-15,0-22 0,-21 21 0,21 0 16,0 1-16,0-1 0,0-21 15,0 0-15,0 22 0,0-22 0,0 0 16,0 0-16,0 0 0,21 1 16,0-22-16,0 0 15,0 0-15,1 0 0,-1 0 16,0 0-16,0 0 16,0-22-1,-21 1-15,0 0 0,21 21 16,-21-21-16,0 0 0,0 0 0,0-1 15</inkml:trace>
  <inkml:trace contextRef="#ctx0" brushRef="#br0" timeOffset="7984.17">6371 339 0,'-21'0'31,"21"21"0,0 0-15,21-21 15,0 0-31,0 0 16,1 0-16,-22-21 15,0 0 1,0 0-16,0-1 16,-22 22-1,1 0-15,0 0 16,0 0 0,21 22-16,0-1 15,0 0-15,0 0 16,0 0-1,0 0-15,21-21 16,0 0-16,0 22 0</inkml:trace>
  <inkml:trace contextRef="#ctx0" brushRef="#br0" timeOffset="8571.85">7048 762 0,'-21'0'16,"0"0"-1,42 0 48,0 0-63,1 0 15,-1 0-15,0 0 16,0 0 0,0 0-16,0 0 0,1 0 15,-1 0-15,0 0 16,0 0-16,0 0 15,0 0 17,-21 21-32,0 0 78,-21-21-78</inkml:trace>
  <inkml:trace contextRef="#ctx0" brushRef="#br0" timeOffset="8968.92">7027 1037 0,'0'21'32,"21"-21"-17,1 0 1,-1 0-16,0 0 0,0 0 15,0 0-15,0 0 16,1 0-16,-22-21 16,21 21-16,0 0 0,0 0 15,0 0 17,0 0-1,-21-21-31,22 21 15</inkml:trace>
  <inkml:trace contextRef="#ctx0" brushRef="#br0" timeOffset="10304.18">8001 550 0,'0'0'0,"-21"0"31,0 0-15,-1 0-1,1 0-15,21 22 16,-21-22-16,0 21 0,0 0 16,0 0-16,-1 0 0,1 0 15,0 1-15,21-1 16,-21 0-16,21 0 0,0 0 0,-21 0 15,21 1-15,0-1 0,0 0 0,0 0 16,0 0-16,0 0 0,0 1 16,0-1-16,0 0 0,0 0 0,0 0 15,0 0-15,21 1 0,0-1 16,0 0-16,-21 0 16,21-21-16,1 21 0,-1-21 15,0 0-15,0 0 0,0 21 0,0-21 16,1 0-16,-1 0 0,0 0 15,0 0-15,0 0 0,0 0 0,1 0 16,-1 0-16,0 0 0,0 0 0,0 0 16,0-21-16,-21 0 0,22 21 15,-1-21-15,-21 0 0,21 0 16,0-1-16,-21 1 0,0 0 0,0 0 16,21 0-16,-21 0 0,21-22 15,-21 22-15,0 0 0,0 0 0,0 0 16,0-1-16,0 1 0,0 0 0,0 0 15,0 0-15,0 0 16,0-1-16,0 1 0,0 0 0,0 0 16,0 0-16,-21 0 0,0 21 15,21-22-15,-21 1 0,0 21 16,21-21-16,-21 21 0,-1 0 0,1-21 16,0 21-16,0 0 0,0 0 15,0 0-15,-1 0 0,1 0 16,0 0-16,0 0 0,0 0 15,0 0-15,-1 0 0,1 21 16,0 0-16,0-21 0,21 21 0,-21 1 16,0-1-16,-1-21 0,1 21 0,0 0 15,21 0-15,-21 0 0,0 1 16,0-1-16,21 0 0,0 0 16,0 0-16,-22 0 0,22 1 0,0-1 15,0 0-15,0 0 0,0 0 16,0 0-16,0 1 0,0-1 0,0 0 15,0 0-15,0 0 0,22 0 0,-22 1 16,21-1-16,0 0 16,0-21-16,-21 21 0,21-21 0,0 0 15,1 21-15,-1-21 0,0 0 16,0 21-16,0-21 0,0 0 16,1 0-16,-1 0 0,0 0 15,21 0-15,-21 0 0,1 0 0,-1 0 16,0 0-16,0 0 0,0-21 15,0 21-15,1 0 0,-1-21 16,-21 0-16,21 21 0,0-21 0,-21 0 16,21-1-16,-21 1 15,21 0-15,-21 0 0,0 0 0,0 0 16,22-1-16,-22 1 0,0 0 0,21 0 16,-21-21-16,0 20 0,0 1 15,0 0-15,0 0 0,0 0 16,0 0-16,0-1 0,0 1 15,-21 21-15,-1-21 0,22 0 16,-21 21-16,0-21 0,0 0 16,0 21-16,0-22 0,-1 22 15,1 0-15,0-21 16,0 21-16,0 0 0,0 0 16,-1 0-16,1 0 0,0 0 15,0 0-15,0 0 16,0 0-16,-1 21 15,1-21-15,21 22 16,-21-22 0,0 0-16,21 21 15,0 0 1,-21 0 0,21 0-1</inkml:trace>
  <inkml:trace contextRef="#ctx0" brushRef="#br0" timeOffset="18364">4085 3916 0,'0'-21'16,"0"0"-16,0-1 16,0 1-1,21 21-15,-21-21 0,21 0 16,-21 0-16,0 0 16,0-1-16,22 22 15,-22-21-15,0 0 31,21 21-31,-21 21 32,0 0-32,0 1 15,0-1-15,-21 0 16,21 0-16,0 0 0,-22 0 16,22 1-16,0-1 0,0 0 0,-21 0 15,21 21-15,-21-20 0,21-1 16,-21 21-16,21 0 0,0-20 0,-21-1 15,21 21-15,-21-21 0,21 0 16,0 22-16,-22-22 0,22 0 16,0 0-16,0 0 0,0 1 15,0-1-15,22-21 16,-1 0-16,0 0 16,0 0-16,0 0 0,0 0 15,1 0-15,-1 0 0,-21-21 16,21 21-16,0-22 0,0 1 0,0 21 15,1-21-15,-1 0 0,-21 0 0,21 0 16,0-1-16,-21 1 0,21 0 16</inkml:trace>
  <inkml:trace contextRef="#ctx0" brushRef="#br0" timeOffset="18852.88">4233 3366 0,'-21'21'15,"21"0"1,-21 0-16,21 0 16,0 0-1,21-21 17,0 0-17,0 0-15,1 0 0,-1 0 16,-21-21-16,0 0 15,0 0-15,0 0 16,0 0 0,-21 21-1,-1 0-15,1 0 0,0 21 16,21 0-16,0 0 16,-21-21-16,21 21 0,0 0 15,0 1-15,0-1 16,21 0-1,0-21 1,0 0-16</inkml:trace>
  <inkml:trace contextRef="#ctx0" brushRef="#br0" timeOffset="19389.13">5186 3789 0,'0'-42'16,"0"20"-16,0 1 31,-21 21-15,21 21-1,0 1 1,-22-1-16,22 0 15,0 0-15,-21 0 0,21 22 0,0-22 16,0 21-16,0-21 16,0 22-16,-21-22 0,21 21 0,-21-21 15,21 22-15,0-1 0,0-21 0,0 0 16,-21 0-16,21 22 0,-21-22 16,21 0-16,0 0 0,0 0 15,0 1-15,0-44 63,0 1-63,0 0 15,0 0-15</inkml:trace>
  <inkml:trace contextRef="#ctx0" brushRef="#br0" timeOffset="19759.91">4868 4064 0,'-21'0'0,"0"0"15,21-21 1,21 21 15,0 0-31,0 0 16,1 0-16,-1 0 0,21 0 0,-21 0 15,0 0-15,22 0 0,-22 0 0,21 0 16,-21 0-16,1 0 0,20 0 16,-21 0-16,0 0 0,0 0 0,1 0 15,-1 0-15,0 0 0,0 0 16,0 0 0,-21-21 77,21 21-93</inkml:trace>
  <inkml:trace contextRef="#ctx0" brushRef="#br0" timeOffset="20284.62">6096 3747 0,'0'0'16,"0"-22"-16,0 1 16,0 0-1,0 42 32,0 0-31,0 1-16,0-1 0,0 0 15,0 0-15,0 0 0,0 0 0,0 22 16,0-22-16,-21 21 0,21-21 16,0 22-16,0-22 0,0 21 0,0-21 15,0 1-15,0 20 0,-21-21 0,21 0 16,0 0-16,-22 1 0,22-1 16,-21 0-16,21 0 0,0 0 0,0 0 15,0 1-15,-21-22 0,21 21 0,0 0 16,0-42 46,0 0-46,0-1-16,0 1 16</inkml:trace>
  <inkml:trace contextRef="#ctx0" brushRef="#br0" timeOffset="20868.45">5821 4085 0,'0'0'0,"-21"0"16,42 0 31,0 0-47,0 0 15,0 0-15,0 0 0,22 0 0,-22 0 16,21 0-16,-21 0 0,22 0 0,-22 0 16,0 0-16,21 0 0,-20 0 15,-1-21-15,0 21 0,0 0 0,0 0 16,-21-21-16,21 21 0,1 0 31,-44 0 0,1 0-31,0 0 16,0 0-16,0 0 0,-22 0 16,22 0-16,0 21 0,-21-21 0,21 0 15,-22 0-15,22 0 0,0 21 16,-21-21-16,20 0 0,1 0 15,0 0-15,21 21 16,-21-21-16,42 0 78,0 0-47</inkml:trace>
  <inkml:trace contextRef="#ctx0" brushRef="#br0" timeOffset="27060.26">9440 3768 0,'0'0'0,"-21"0"31,21-21 63,0-1-79,21 22 1,-21-21-16,0 0 16,-21 42 62,21 0-63,-21 1-15,21-1 16,-21 0-16,21 0 0,0 0 16,0 0-16,-21 1 0,21-1 0,-22 0 15,22 0-15,-21 0 0,21 0 0,0 22 16,0-22-16,-21 0 0,21 0 16,-21 0-16,21 1 0,0-1 0,0 0 15,0 0-15,0 0 0,0 0 16,0 1-16,0-1 0,0 0 15,0 0-15,0 0 16,21-21 0,0 0-1,0 0 1,1-21-16,-1 21 0,-21-21 0,21 0 16,-21 0-16,21-1 0,-21 1 0,21-21 15,0 21-15,-21 0 0</inkml:trace>
  <inkml:trace contextRef="#ctx0" brushRef="#br0" timeOffset="27492.02">9567 3302 0,'0'0'0,"-21"0"16,0 0-16,0 21 31,21 0-31,-21-21 0,21 22 16,0-1-1,21-21 1,0 0-16,0 0 0,0 0 15,-21-21-15,21 21 0,1-22 16,-1 1-16,-21 0 16,-21 21-1,-1 0-15,1 0 16,0 0-16,0 0 16,21 21-1,-21-21-15,21 21 0,0 1 16,0-1-1,0 0 1,21 0 0,0-21-16</inkml:trace>
  <inkml:trace contextRef="#ctx0" brushRef="#br0" timeOffset="27913.78">10477 3598 0,'0'-21'16,"-21"21"15,21 21-31,-21-21 0,21 22 16,0-1-16,0 0 0,0 0 15,0 21-15,0-20 0,0-1 16,-21 0-16,21 21 0,-21-21 16,21 22-16,0-22 0,-21 21 0,21-21 15,-22 1-15,22 20 0,-21-21 0,21 0 16,0 0-16,0 1 0,0-1 0,0 0 15,0 0-15,0-42 63,0 0-47</inkml:trace>
  <inkml:trace contextRef="#ctx0" brushRef="#br0" timeOffset="28212.23">10139 3916 0,'0'0'15,"-21"0"-15,-1 0 16,44 0 15,-1 0-31,0 0 16,21 0-16,-21 0 0,1 0 15,20 0-15,-21 0 0,21 0 16,-20 0-16,-1 0 0,0 0 0,0 0 16,0 0-16,0 0 0,1 0 0,-1 0 15,0 0-15,0 0 16,0 0 0,0 0-1,-21-21-15,22 21 16,-1-21-1,0 21-15</inkml:trace>
  <inkml:trace contextRef="#ctx0" brushRef="#br0" timeOffset="28636.58">11324 3556 0,'0'-21'15,"0"42"17,0 0-17,0 0-15,-21 1 0,21-1 16,0 0-16,0 0 0,0 0 15,0 0-15,-21 22 0,21-22 0,0 0 16,-21 21-16,21-20 0,0-1 0,0 21 16,0-21-16,0 0 0,-22 22 0,22-22 15,0 0-15,-21 0 0,21 0 16,0 1-16,0-1 0,0 0 0,0 0 16,-21 0-16,21 0 15,-21-21 16,21-21 1,0 0-32,-21 0 0,21 0 15</inkml:trace>
  <inkml:trace contextRef="#ctx0" brushRef="#br0" timeOffset="28985.1">10985 3895 0,'0'0'0,"-42"0"16,21 0-1,21-21 1,21 21 0,0 0-16,0 0 15,1 0-15,20 0 0,-21 0 0,0 0 16,22 0-16,-22 0 0,0 0 0,21 0 15,-21 0-15,1 0 0,20 0 0,-21-22 16,0 22-16,0 0 0,1 0 16,-1 0-16,0 0 62,0 0-46</inkml:trace>
  <inkml:trace contextRef="#ctx0" brushRef="#br0" timeOffset="30464.73">14393 3747 0,'0'-22'31,"21"22"-15,-21-21-16,22 21 15,-22-21-15,0 0 0,0 0 16,21 21 0,-21-21-16,21 21 15,-21-22-15,0 44 63,-21-22-48,21 21-15,0 0 0,-21 0 16,21 0-16,-22 0 0,1 1 0,21-1 16,-21 0-16,21 0 0,0 0 0,-21 22 15,21-22-15,-21 0 0,21 0 16,0 0-16,-21 0 0,21 1 0,0-1 15,0 0-15,0 0 0,0 0 0,0 0 16,21-21-16,0 22 16,0-22-16,0 0 15,0 0-15,1 0 0,-1 0 16,0 0-16,0 0 0,0-22 16,-21 1-1,21 21-15,1-21 0,-22 0 0,21 21 16,-21-21-16,0 0 0,0-1 15,0 1-15,0 0 0</inkml:trace>
  <inkml:trace contextRef="#ctx0" brushRef="#br0" timeOffset="30891.85">14584 3344 0,'-21'0'16,"42"0"-16,-64 0 15,43 22-15,-21-22 0,21 21 16,21-21 15,1 0-31,-1 0 16,0 0-1,-21-21-15,0-1 16,0 1 0,-21 21-1,0 0 1,-1 0-16,1 21 15,21 1-15,0-1 16,0 0 0,0 0-1,21-21-15,-21 21 0</inkml:trace>
  <inkml:trace contextRef="#ctx0" brushRef="#br0" timeOffset="31384.11">15515 3598 0,'0'-21'16,"0"0"0,-21 21-1,21 21 1,-21 0-16,21 1 15,0-1-15,0 0 0,0 0 0,-21 0 16,21 0-16,0 1 0,-22-1 0,22 21 16,-21-21-16,21 22 0,-21-22 15,21 21-15,-21-21 0,0 22 16,21-22-16,0 21 0,-21-21 0,-1 0 16,22 1-16,0-1 0,0 0 0,0 0 15,-21 0-15,21 0 0,-21 1 16,21-44 31,0 1-47,0 0 15</inkml:trace>
  <inkml:trace contextRef="#ctx0" brushRef="#br0" timeOffset="31707.92">15071 4022 0,'-22'-21'16,"44"21"15,-1-22-15,0 22-16,0 0 0,21 0 0,-20 0 16,20 0-16,-21 0 0,21 0 15,1 0-15,-22 0 0,21 0 0,1 0 16,-22 0-16,0 0 0,21-21 15,-21 21-15,1 0 0,-1 0 0,0 0 16,0 0 0,0 0-16,0 0 47,1 0-32,-22-21-15,21 21 16,0-21-16,0 21 0,0 0 15</inkml:trace>
  <inkml:trace contextRef="#ctx0" brushRef="#br0" timeOffset="32152.81">16446 3662 0,'0'0'0,"0"-21"0,0 0 16,0-1-16,0 1 15,-21 42 48,21 1-63,-21-1 0,21 0 15,0 0-15,0 0 0,-21 0 0,21 1 16,0 20-16,-21-21 0,21 0 16,-21 0-16,21 22 0,0-22 0,0 0 15,0 0-15,-22 0 0,22 22 0,-21-22 16,21 0-16,0 0 0,0 0 16,-21 1-16,21-1 0,0 0 15,0 0-15,-21-21 16,21 21-16,0-42 62,0 0-62,0 0 0,0 0 16,0-1-16</inkml:trace>
  <inkml:trace contextRef="#ctx0" brushRef="#br0" timeOffset="32481.62">16108 3916 0,'0'0'0,"-21"0"16,-1 0-16,1 0 15,21-21-15,21 21 32,1 0-32,-1 0 0,21 0 15,-21-21-15,0 21 0,22 0 0,-22 0 16,0 0-16,21 0 0,-20 0 0,-1 0 15,21 0-15,-21-22 0,0 22 16,1 0-16,-1 0 0,0 0 0,0 0 16,0 0-1,0 0 17,-21-21 30</inkml:trace>
  <inkml:trace contextRef="#ctx0" brushRef="#br0" timeOffset="33620.42">19113 3704 0,'0'-21'16,"22"0"15,-1 21-15,-21-21-1,0 0-15,0-1 16,0 1 0,21 0-1,-21 0-15,0 0 16,0 42 62,0 0-78,-21 0 0,21 0 16,-21 1-16,-1-1 0,22 0 15,0 0-15,-21 0 0,21 0 0,-21 1 16,21-1-16,0 0 0,0 0 0,0 0 16,0 0-16,0 1 15,0-1-15,0 0 0,0 0 16,0 0-16,0 0 0,0 1 15,0-1-15,0 0 16,21-21 0,0 0-16,1 0 15,-1 0-15,0 0 0,0 0 16,0 0-16,0 0 16,1 0-16,-1-21 0,0 0 15,0 21-15,-21-22 16,21 22-16,0-21 15,-21 0-15,0 0 16,22 0-16,-22 0 0,0-1 16,21 1-16</inkml:trace>
  <inkml:trace contextRef="#ctx0" brushRef="#br0" timeOffset="34309.51">19346 3217 0,'0'0'15,"-21"0"1,0 0-16,0 0 16,0 0-1,21 22-15,0-1 16,-22-21-16,22 21 0,0 0 16,0 0-1,22 0 1,-1-21-1,0 0-15,0 0 16,0 0-16,0 0 0,-21-21 16,0 0-16,0 0 15,0 0-15,0 0 16,0-1-16,-21 22 16,21-21-16,-21 21 0,0 0 15,0 0-15,0 0 0,-1 21 16,22 1-16,-21-1 15,0 0-15,21 0 16,0 0 0,21-21 31,0 0-32</inkml:trace>
  <inkml:trace contextRef="#ctx0" brushRef="#br0" timeOffset="35436.06">22987 3408 0,'0'0'0,"0"-21"0,21 21 0,-21-21 15,0-1 1,21 22-1,-21-21 1,0 42 47,0 1-63,0-1 0,0 0 15,0 0-15,-21 0 0,21 22 0,0-22 16,-21 21-16,0 0 0,0-20 0,-1 20 15,1 0-15,0 1 0,21-22 16,-21 0-16,21 21 0,0-21 16,-21 1-16,21-1 0,0 0 0,0 0 15,0 0-15,0 0 16,21-21-16,0 22 0,0-22 16,0 0-16,1 0 0,-1 0 15,0 0 1,-21-22-1,21 22 1,-21-21 0,21 21-16,-21-21 0,0 0 15,0 0 1,0 0 0,0-1-16,21 22 0,-21-21 15,0 0-15,0 0 0</inkml:trace>
  <inkml:trace contextRef="#ctx0" brushRef="#br0" timeOffset="35892.35">23135 3027 0,'0'0'0,"-21"0"0,0 0 31,0 0-31,21 21 31,-22-21-31,22 21 16,0-42 62,-21 42 0,21 0-62,0 1-16,0-1 15,0 0 1</inkml:trace>
  <inkml:trace contextRef="#ctx0" brushRef="#br0" timeOffset="36657.81">23685 3620 0,'22'-43'15,"-1"22"-15,-21 0 16,0 0 0,21 0-16,-21-1 0,21 22 15,-21-21-15,0 0 0,21 0 16,0 0-16,-21 0 16,0-1-16,0 1 0,22 0 15,-22 42 63,0 0-78,0 1 0,0-1 0,0 0 16,0 0-16,0 21 16,0-20-16,-22 20 0,22-21 0,0 21 15,0-20-15,-21 20 0,21-21 0,-21 0 16,21 22-16,0-22 0,0 0 15,0 0-15,0 0 0,0 0 0,0 1 16,-21-22-16,21 21 0,0 0 16,0 0-1,-21-21 110,21-21-125,0 0 16,0 0-16,0-1 0</inkml:trace>
  <inkml:trace contextRef="#ctx0" brushRef="#br0" timeOffset="37037.58">23495 3704 0,'0'0'0,"-21"0"16,42 0 31,21-21-47,-21 21 15,22 0-15,-1 0 0,-21 0 16,22 0-16,-1 0 0,0-21 0,1 21 16,-22 0-16,21 0 0,-21-21 0,0 21 15,1 0-15,-1-21 0,0 21 16,0 0-16,0 0 16</inkml:trace>
  <inkml:trace contextRef="#ctx0" brushRef="#br0" timeOffset="37737.72">24786 3429 0,'0'0'0,"0"-21"16,21 0-16,-21 0 0,0-1 16,0 1-1,0 0-15,21 21 16,-21-21-1,0 42 95,0 0-110,-21 0 15,21 1-15,0-1 0,0 21 16,-21-21-16,21 0 0,-21 22 0,21-1 16,0-21-16,-21 22 0,0-22 0,21 21 15,-22-21-15,22 22 0,0-22 16,-21 0-16,21 0 0,-21 21 0,21-20 16,-21-1-16,21 0 0,-21 0 0,21 0 15,0 0-15,0 1 16,-21-1-16,21 0 15,0-42 95,0 0-95,0-1-15,0 1 16,0 0-16</inkml:trace>
  <inkml:trace contextRef="#ctx0" brushRef="#br0" timeOffset="38304.69">24447 3747 0,'-21'0'0,"42"0"0,-63 0 16,21 0 15,42 0 47,0 0-62,0 0-16,22 0 0,-22 0 0,21 0 15,1 0-15,-1 0 0,-21 0 0,21-22 16,1 22-16,-22 0 0,21 0 16,-21 0-16,22 0 0,-22 0 0,21 0 15,-21 0-15,1 0 0,-1 0 31,-42 0 157,-1 0-188,1 0 16,0 0-16,0 0 0,0 0 15</inkml:trace>
  <inkml:trace contextRef="#ctx0" brushRef="#br0" timeOffset="40884.17">1630 10118 0,'0'0'0,"21"0"0,0 0 0,-21-21 16,21-1-16,0 22 16,-21-21-16,0 0 31,-21 42 0,0-21-31,21 21 0,-21 1 16,0-1-16,21 0 0,-21 0 15,-1 0-15,1 22 0,21-22 0,-21 21 16,0-21-16,0 22 16,0-1-16,-1 0 0,22 1 0,-21-1 15,21-21-15,-21 21 0,21-20 16,0-1-16,0 0 0,0 0 0,0 0 16,0 0-16,0 1 0,21-1 15,0-21-15,1 0 16,-1 0-16,0 0 15,0 0-15,0 0 0,-21-21 16,21-1-16,1 1 0,-22 0 16,21 0-16,0 0 0,-21-22 0,21 22 15,-21-21-15</inkml:trace>
  <inkml:trace contextRef="#ctx0" brushRef="#br0" timeOffset="41263.97">1841 9716 0,'0'0'0,"-63"0"16,42 0-16,0 21 0,21 0 15,0 0-15,-22-21 16,22 21-16,22-21 31,-1 0-31,0 0 0,0 0 16,0 0-16,-21-21 0,21 21 15,-21-21-15,0 0 16,-21 21 15,0 0-31,0 0 16,21 21-1,0 0 1,0 0-16,0 0 16,21-21-1,0 22-15,0-22 0</inkml:trace>
  <inkml:trace contextRef="#ctx0" brushRef="#br0" timeOffset="41842.94">2900 10202 0,'0'0'0,"0"22"78,21-22-63,0 0 1,0 0 0,0 0-16,1 0 15,-1 0-15,0 0 16,0 0-1,-21-22-15,21 22 0,0 0 16,-42 0 93,21 22-109</inkml:trace>
  <inkml:trace contextRef="#ctx0" brushRef="#br0" timeOffset="42145.79">2942 10393 0,'0'0'0,"-21"21"0,21 0 15,21-21 32,0 0-47,0 0 16,1 0-16,-1 0 15,0 0-15,0 0 16,0 0 0,0 0-1,-21-21 16,0 0 1,0 0-17</inkml:trace>
  <inkml:trace contextRef="#ctx0" brushRef="#br0" timeOffset="43132.48">4572 10097 0,'21'-22'0,"0"1"15,-21 0-15,0 0 16,0 0-1,0 0 1,0 42 47,-21 0-63,21 0 15,0 0-15,-21 0 0,21 1 16,-21 20-16,0-21 0,-1 21 0,22-20 15,-21 20-15,0-21 0,0 21 0,21-20 16,0 20-16,-21-21 0,21 21 16,-21-20-16,21-1 0,0 0 0,0 0 15,0 0-15,0 0 0,0 1 0,0-1 16,0 0-16,21-21 16,0 21-16,0-21 0,0 0 15,0 0-15,1 0 16,-1 0-16,0 0 0,0 0 15,-21-21-15,21 21 0,-21-21 16,0 0-16,21-1 0,-21 1 16,22 0-16,-22 0 0,21 0 0,-21-22 15,0 22-15</inkml:trace>
  <inkml:trace contextRef="#ctx0" brushRef="#br0" timeOffset="43518.25">4784 9631 0,'0'0'0,"-43"21"16,43 0 0,-21-21-16,21 21 0,0 1 15,0-1-15,21-21 31,0 0-31,1 0 16,-1 0-16,-21-21 47,-21 21-47,-1 0 16,1 0-16,0 0 15,0 0-15,21 21 16,-21-21-1,21 21 1,0 0-16,0 0 16,0 0-1,21-21-15,0 0 0</inkml:trace>
  <inkml:trace contextRef="#ctx0" brushRef="#br0" timeOffset="46532.33">5630 10054 0,'21'0'47,"-21"-21"0,0 0-16,22 21-31,-22-21 16,0 0 0,0-1 15,21 22-31,-21-21 1219,0 0-469,0 0-735,0 0 16,0 42 48,0 0-79,0 0 0,0 0 15,0 1-15,0-1 0,0 0 0,-21 0 16,21 21-16,0-20 0,0-1 15,-22 0-15,22 0 0,0 0 0,0 22 16,0-22-16,0 0 0,0 0 0,-21 0 16,21 0-16,0 1 0,0-1 15,-21 0-15,21 0 0,0 0 16,0 0-16,0 1 16,-21-22 46,21-22-62,-21 1 16,21 0-1,0 0-15,0 0 16,0 0-16,0-1 0</inkml:trace>
  <inkml:trace contextRef="#ctx0" brushRef="#br0" timeOffset="46846.15">5419 10202 0,'0'0'0,"-22"0"15,1 0-15,42-21 47,1 21-47,-1 0 0,21 0 16,-21 0-16,22 0 0,-22 0 0,21 0 15,-21 0-15,0-21 0,22 21 16,-22 0-16,0 0 0,0 0 16,0 0-16,1 0 0,-1-21 0,0 21 15,0 0 1,-21-21-16,21 21 47,0 0-32,-21-21-15</inkml:trace>
  <inkml:trace contextRef="#ctx0" brushRef="#br0" timeOffset="47252.92">6562 9800 0,'0'-21'15,"-22"21"17,22 21-17,-21-21-15,21 21 16,0 1-16,-21-1 0,21 0 15,0 21-15,0-21 0,0 1 0,-21 20 16,21-21-16,-21 0 0,21 22 0,0-22 16,0 0-16,-21 21 0,21-21 15,0 1-15,-22-1 0,22 0 0,0 0 16,0 0-16,0 0 0,0 1 0,0-1 16,0 0-16,0 0 15,0-42 48,0 0-63,0 0 0</inkml:trace>
  <inkml:trace contextRef="#ctx0" brushRef="#br0" timeOffset="47568.67">6265 10160 0,'0'0'0,"-21"0"16,21-21 15,21 21-15,0 0-16,1 0 16,-1 0-16,21 0 0,-21 0 0,0 0 15,1 0-15,-1 0 0,0 0 0,0 0 16,0 0-16,0 0 0,1 0 15,-1 0-15,-21-21 0,21 21 16,0 0 0,0 0-1,-21-21 32</inkml:trace>
  <inkml:trace contextRef="#ctx0" brushRef="#br0" timeOffset="49531.93">9207 9843 0,'0'-22'0,"0"1"16,22 21-1,-22-21-15,0 0 16,21 21 187,0 0-156,-21-21-32,0 42 64,0 0-79,-21 0 15,21 0-15,-21 1 0,21-1 0,0 0 16,0 0-16,-22 21 0,22-20 0,-21-1 15,21 21-15,0-21 0,0 0 16,-21 1-16,21 20 0,-21-21 0,21 0 16,0 0-16,0 1 0,0-1 15,0 0-15,0 0 16,21 0 0,0-21-16,0 0 15,1 0-15,-1 0 16,0 0-16,0 0 15,0-21 1,0 21-16,-21-21 16,22 21-16,-1-21 15,-21 0-15,0-1 0,0 1 16,21 0-16,-21 0 0</inkml:trace>
  <inkml:trace contextRef="#ctx0" brushRef="#br0" timeOffset="49943.74">9377 9525 0,'0'0'0,"-21"0"16,-1 0-1,1 0-15,0 21 16,21 0 0,21-21 15,0-21-15,-21 0-1,0 0 1,0 0-16,-21 21 15,21-21-15,-21 21 16,0 0 15,21 21-31,0 0 16,0 0-16,21 0 31,0-21-15,0 0-16</inkml:trace>
  <inkml:trace contextRef="#ctx0" brushRef="#br0" timeOffset="50832.27">12361 9694 0,'0'0'0,"21"-21"16,1 21 0,-22 21 31,0 1-47,-22-1 0,1 0 0,0 0 15,21 21-15,-21-20 0,0 20 16,21-21-16,-21 21 0,-1 1 0,22-22 15,-21 21-15,21-21 0,0 1 16,-21-1-16,21 0 0,0 0 0,0 0 16,0 0-16,0 1 15,21-22-15,-21 21 16,21-21-16,1 0 0,-1 0 16,0 0-16,0 0 15,0 0-15,-21-21 0,0-1 16,21 1-16,1 0 0,-1 0 15</inkml:trace>
  <inkml:trace contextRef="#ctx0" brushRef="#br0" timeOffset="51236.04">12425 9398 0,'0'0'15,"21"0"63,0 0-78,-42 0 63,0 0-63,0 0 31,21 21-15,0 0-16,0 1 15,21-22 1,0 21-16,0-21 16</inkml:trace>
  <inkml:trace contextRef="#ctx0" brushRef="#br0" timeOffset="51683.79">13483 9673 0,'0'0'0,"0"-21"15,0 0 1,0 0-16,-21 21 15,21 21 17,0 0-32,-21-21 0,21 21 0,-21 22 15,21-22-15,-22 0 0,22 21 0,0-21 16,-21 1-16,0 20 0,21-21 0,-21 21 16,0-20-16,21-1 0,-21 21 15,-1-21-15,22 0 0,0 1 0,-21-1 16,21 0-16,-21 0 0,21 0 15,0 0-15,-21 1 0,21-1 16,0 0 0,0-42 15,0 0-15,0-1-16,0 1 0,0 0 15,0 0-15</inkml:trace>
  <inkml:trace contextRef="#ctx0" brushRef="#br0" timeOffset="51980.77">13017 9970 0,'0'0'0,"22"0"31,-1 0-31,21 0 16,-21-22-16,22 22 0,-1 0 15,-21 0-15,21 0 0,1 0 0,-1 0 16,-21 0-16,22 0 0,-22 0 0,0 0 16,21 0-16,-21 0 0,1 0 15,-1 0-15,0-21 94,0 21-94</inkml:trace>
  <inkml:trace contextRef="#ctx0" brushRef="#br0" timeOffset="52360.68">14351 9631 0,'0'0'0,"0"-21"15,-21 21 1,0 0 0,21 21-16,-22 0 0,22 0 0,0 0 15,0 1-15,0-1 0,0 0 16,-21 21-16,21-21 0,-21 1 0,21 20 15,-21-21-15,21 21 0,0-20 0,-21 20 16,0-21-16,21 0 0,-22 0 0,22 22 16,0-22-16,-21 0 15,0 0-15,21 0 0,0 1 16,0-1-16,0 0 16,0-42 30,0 0-46,0-1 16,0 1-16</inkml:trace>
  <inkml:trace contextRef="#ctx0" brushRef="#br0" timeOffset="52706.21">13991 10012 0,'0'0'0,"-21"0"0,-21 0 15,20 0 1,22-21-16,22 21 31,-1 0-31,21 0 16,-21 0-16,0 0 0,22 0 0,-22 0 16,0 0-16,21 0 0,-20 0 0,20 0 15,-21 0-15,0 0 0,0 0 16,1 0-16,-1 0 0,0 0 0,0-21 15,-21-1 95,0 1-110</inkml:trace>
  <inkml:trace contextRef="#ctx0" brushRef="#br0" timeOffset="53756.65">17124 9589 0,'21'0'0,"0"-22"15,0 1 1,-21 0 0,21 21-1,-21-21 1,0 42 31,0 0-47,0 0 15,-21 1-15,0-1 0,0 0 16,21 0-16,0 0 0,-21 22 0,0-22 16,-1 0-16,22 21 0,0-21 0,-21 22 15,21-22-15,-21 0 0,21 21 16,0-20-16,0-1 0,0 0 15,0 0-15,0 0 0,0 0 0,0 1 16,0-1-16,21-21 16,-21 21-16,21-21 0,1 0 0,-1 0 15,0 0-15,0 0 0,0 0 16,0 0-16,1 0 0,-1 0 0,0 0 16,0 0-16,0 0 0,0 0 15,-21-21-15,22 21 0,-22-21 16,0-1-1,0 1 1,0 0-16,0 0 0,0 0 16,0 0-16,0-1 15,0 1-15</inkml:trace>
  <inkml:trace contextRef="#ctx0" brushRef="#br0" timeOffset="54209.39">17420 9313 0,'0'0'0,"-42"-21"15,21 21-15,-1 0 0,1 0 16,0 0-16,0 0 0,0 0 15,21 21-15,-21-21 0,-1 22 16,22-1 15,22-21-31,-1 0 0,0 0 16,0 0-16,0 0 0,-21-21 16,21 21-16,1-22 0,-22 1 15,0 0-15,0 0 16,0 0-16,-22 21 31,1 0-31,0 0 0,0 0 16,0 0-16,0 0 15,21 21-15,0 0 16,0 0 0,0 0-16,-22-21 15</inkml:trace>
  <inkml:trace contextRef="#ctx0" brushRef="#br0" timeOffset="59868.43">18034 9737 0,'0'-21'31,"0"-1"1797,0 1-1781,21 21-47,-21-21 15,0 0 1,0 0 0,0 0-16,0-1 31,21 22-31,-21 22 31,0-1-31,0 0 0,0 0 16,0 0-16,0 0 0,-21 1 15,21 20-15,-21-21 0,21 21 0,0-20 16,0-1-16,0 21 0,-21-21 16,21 0-16,-21 1 0,21-1 0,-22 0 15,22 0-15,-21 0 0,21 0 16,0 1 0,-21-22-16,21-22 62,0 1-62,0 0 0,0 0 16</inkml:trace>
  <inkml:trace contextRef="#ctx0" brushRef="#br0" timeOffset="60097.28">17865 9864 0,'21'0'16,"0"0"0,0 0-16,0 0 0,0 0 15,1 0-15,-1-21 0,0 21 0,21 0 16,-21 0-16,1 0 0,20 0 0,-21-22 16,0 22-16,0 0 0,1 0 15,-1 0 1,-21-21 15</inkml:trace>
  <inkml:trace contextRef="#ctx0" brushRef="#br0" timeOffset="60428.41">18923 9567 0,'0'0'0,"0"-42"16,0 63 15,0 0-31,0 22 16,-21-22-16,21 0 0,0 21 15,-21 1-15,21-22 0,-22 21 0,22 1 16,-21-22-16,21 21 0,0-21 0,-21 22 15,21-22-15,-21 0 0,21 0 0,0 0 16,-21 0-16,21 1 16,0-1-16,0 0 15,-21-21 1,-1 0 0,22-21-1</inkml:trace>
  <inkml:trace contextRef="#ctx0" brushRef="#br0" timeOffset="60696.26">18627 9927 0,'0'-21'0,"21"21"16,0 0-1,0-21-15,0 21 0,0 0 16,1-21-16,-1 21 0,21 0 0,-21 0 15,0-21-15,1 21 0,-1 0 16,0 0-16,0 0 0,0 0 16,0 0-16,-21-22 0,22 22 15,-1 0 1,-21-21 15,0 0-15</inkml:trace>
  <inkml:trace contextRef="#ctx0" brushRef="#br0" timeOffset="61596.29">21696 9483 0,'0'-21'16,"0"-1"-1,0 1 1,0 0 0,21 21-16,-21-21 15,0 42 48,0 0-48,0 0-15,-21 1 16,21-1-16,-21 0 0,-1 0 0,1 0 16,0 0-16,21 1 0,-21 20 15,0-21-15,0 0 0,-1 22 0,1-22 16,21 0-16,0 0 0,-21 0 0,21 0 15,0 1-15,-21-1 0,21 0 16,0 0-16,0 0 0,21 0 16,0-21-16,0 0 15,1 0-15,-1 0 16,0 0-16,0 0 16,0 0-16,0 0 0,1 0 15,-1-21-15,0 21 0,0-21 16,0 0-16,0 0 0,1 0 0,-22-1 15,21 1-15,0 0 16</inkml:trace>
  <inkml:trace contextRef="#ctx0" brushRef="#br0" timeOffset="62015.95">21886 9229 0,'-21'0'16,"0"0"-16,0 0 15,42 0 32,0-21-47,0 21 0,-21-22 16,0 1-16,0 0 15,-21 21 17,0 0-32,0 0 0,0 0 15,-1 0 1,1 0-16,21 21 15,0 0 17,21-21-32,1 0 0,-1 0 15,0 0-15,0 0 0</inkml:trace>
  <inkml:trace contextRef="#ctx0" brushRef="#br0" timeOffset="63109.86">25231 9335 0,'21'0'0,"-21"-22"15,21 22 32,-21-21-31,21 21-1,-21-21 1,0 0 0,0 0-1,21 21 1,-21-21-16,21-1 15,-21 1 1,0 42 47,-21 1-63,0-1 15,21 0-15,0 0 0,-21 0 16,21 22-16,0-22 0,0 0 0,0 0 15,0 0-15,-21 22 0,21-22 0,0 0 16,-21 0-16,21 0 0,0 0 0,0 1 16,0-1-16,0 0 0,0 0 15,0 0-15,21-21 0,0 0 16,0 0-16,0 0 16,0 0-16,1 0 15,-1 0-15,0-21 16,0 0-1,0 0-15,-21 0 16,0-1-16,21 1 0,1 0 0</inkml:trace>
  <inkml:trace contextRef="#ctx0" brushRef="#br0" timeOffset="63496.62">25569 8805 0,'0'0'0,"-21"0"0,0 0 0,-21 0 16,20 0-16,1 0 0,0 0 16,21 22 15,21-22-16,0 0-15,1 0 16,-1 0-16,0 0 0,0 0 16,-21-22-1,0 1 1,-21 21 0,0 0-16,0 0 0,-1 21 15,1 1 1,21-1-16,-21-21 0,21 21 0,0 0 15,0 0-15,0 0 0,21 1 16,22-22-16,-22 0 16,0 21-16,21-21 0</inkml:trace>
  <inkml:trace contextRef="#ctx0" brushRef="#br0" timeOffset="63884.4">26395 9229 0,'21'-21'16,"-21"-1"-16,0 1 15,0 42 32,0 1-47,0-1 0,0 0 0,0 0 0,0 0 16,0 22-16,-21-22 0,21 0 0,-21 21 15,21-21-15,0 1 16,-22 20-16,1-21 0,21 0 0,-21 0 16,21 1-16,0-1 0,-21 0 0,21 0 15,-21 0-15,21 0 16,0-42 31,0 0-32,0 0-15</inkml:trace>
  <inkml:trace contextRef="#ctx0" brushRef="#br0" timeOffset="64177.75">26247 9483 0,'-43'0'16,"43"-21"-1,21 21 1,1 0-16,-1 0 16,0 0-16,0 0 0,0 0 0,0 0 15,1 0-15,-1 0 0,0 0 16,0 0-16,0 0 0,0 0 15,1-22-15,-1 22 16,0 0-16,-21-21 16,21 21 15,-21-21-15,21 21-16</inkml:trace>
  <inkml:trace contextRef="#ctx0" brushRef="#br0" timeOffset="64581.53">27263 9144 0,'0'0'0,"0"-21"15,0 42 17,0 0-17,0 0-15,-22 1 0,22-1 16,-21 0-16,0 0 0,21 0 0,0 0 16,-21 1-16,0-1 15,21 21-15,0-21 0,-21 0 0,-1 22 16,1-22-16,21 0 0,0 0 0,0 22 15,-21-22-15,21 0 0,0 0 16,-21 0-16,21 0 0,0 1 16,0-1-16,0 0 15,0-42 32,0 0-47,0-1 16</inkml:trace>
  <inkml:trace contextRef="#ctx0" brushRef="#br0" timeOffset="64880.35">27030 9440 0,'-43'-21'16,"65"21"-1,-1-21 1,21 21-16,-21 0 0,22 0 16,-22 0-16,21 0 0,0 0 0,-20 0 15,20 0-15,-21-21 0,21 21 16,-20 0-16,-1 0 0,0 0 0,0 0 16,0 0-16,-21-21 0,21 21 15,1 0-15,-22-21 63</inkml:trace>
  <inkml:trace contextRef="#ctx0" brushRef="#br0" timeOffset="66180.05">1693 14626 0,'0'0'0,"21"-21"16,-21 0-16,0 0 0,0 0 16,0-1-1,0 1-15,0 0 16,22 21-16,-22-21 15,0 42 32,-22 0-47,22 0 0,-21 1 16,21-1-16,0 0 0,0 0 16,-21 21-16,0-20 0,21-1 0,-21 21 15,21-21-15,0 0 0,-21 22 16,21-22-16,0 0 0,0 0 0,0 0 15,0 1 1,21-1-16,0-21 0,0 0 16,0 0-1,0 0-15,1 0 16,-1 0-16,-21-21 16,0-1-1,21 1-15</inkml:trace>
  <inkml:trace contextRef="#ctx0" brushRef="#br0" timeOffset="66608.87">1863 14076 0,'-22'0'15,"1"0"1,0 0 31,0 0 31,0 0-62,0 0-1,21 21 1,0 0 15,21-21 0,0 0-31,0 0 16,0 0-16,0 0 0,1 0 0</inkml:trace>
  <inkml:trace contextRef="#ctx0" brushRef="#br0" timeOffset="68000.85">3323 14224 0,'-21'0'15,"0"0"1,0 0-16,42 0 62,0 0-62,0 0 0,0 0 16,0 0-16,1 0 16,-1 0-16,0 0 15,0 0-15,0 0 16,0 0 0,1 0-16,-1 0 15,0-21 1,-42 21 31</inkml:trace>
  <inkml:trace contextRef="#ctx0" brushRef="#br0" timeOffset="68287.69">3365 14415 0,'-21'21'16,"21"0"15,21-21-15,1 0-16,-1 0 0,0 0 15,0 0-15,0 0 16,0 0-16,1 0 15,-1 0 1,0 0-16,-21-21 31,0 0 1</inkml:trace>
  <inkml:trace contextRef="#ctx0" brushRef="#br0" timeOffset="68987.78">5143 13928 0,'0'0'0,"22"-64"15,-22 43-15,0 0 16,0 0-16,0 42 47,0 0-47,0 0 0,0 0 15,0 1-15,0-1 0,0 21 0,0-21 16,0 22-16,0-22 0,0 21 0,0-21 16,0 22-16,0-1 0,0-21 15,0 21-15,0-20 0,-22 20 0,22-21 16,0 0-16,0 0 0,0 1 16,0-1-16,0 0 0,0 0 15,-21-21 1,21-21 15,0 0-31</inkml:trace>
  <inkml:trace contextRef="#ctx0" brushRef="#br0" timeOffset="69260.62">5016 14182 0,'-21'0'0,"42"0"0,-42-21 15,42-1 17,1 22-32,-1 0 0,21 0 15,-21-21-15,22 21 0,-22 0 16,21 0-16,0 0 0,1-21 0,-22 21 16,21 0-16,1 0 0,-22 0 0,0 0 15,0 0-15,0 0 0,0 0 16,1-21-16,-1 21 15,-21-21 1,21 21-16,-21-21 31,21-1-31</inkml:trace>
  <inkml:trace contextRef="#ctx0" brushRef="#br0" timeOffset="69699.83">6286 13653 0,'0'0'0,"22"0"0,-22 21 63,0 21-63,0-21 0,0 0 16,0 1-16,0 20 0,0-21 0,0 21 15,0-20-15,0 20 0,0-21 16,-22 21-16,22-20 0,-21 20 15,0-21-15,21 0 0,0 0 0,0 1 16,0-1-16,0 0 0,0 0 16,0 0-1,0-42 32,0 0-31</inkml:trace>
  <inkml:trace contextRef="#ctx0" brushRef="#br0" timeOffset="69972.67">6117 14012 0,'0'0'0,"-21"-21"16,42 21 15,0-21-16,0 21-15,1 0 0,-1 0 16,0 0-16,0 0 0,0 0 0,0 0 16,1 0-16,-1 0 0,0 0 0,0 0 15,0 0-15,0-21 16,1 21-16,-1 0 0,0 0 16,0 0 15,0-21 0</inkml:trace>
  <inkml:trace contextRef="#ctx0" brushRef="#br0" timeOffset="70423.95">7154 13695 0,'0'-21'16,"0"42"15,0 0-15,0 0-16,0 0 15,0 1-15,-21-1 0,0 0 0,21 0 16,-21 0-16,21 22 0,0-22 16,-21 0-16,21 0 0,-22 0 0,22 0 15,0 1-15,0-1 0,0 0 0,0 0 16,0 0-16,0 0 0,0 1 15,22-22-15,-1 21 0,-21 0 16,21-21-16,0 0 0,0 0 16,0 0-16,1 0 15,-1 0 1,0 0-16,-21-21 0,0 0 16,21 21-16,-21-22 0,21 1 0,-21 0 15</inkml:trace>
  <inkml:trace contextRef="#ctx0" brushRef="#br0" timeOffset="70808.39">7239 13356 0,'0'0'0,"-42"0"16,20 0-1,44 0 32,-1 0-31,-21-21 0,-21 21 30,-1 0-30,22 21 0,0 0-1,0 1 1,0-1 15</inkml:trace>
  <inkml:trace contextRef="#ctx0" brushRef="#br0" timeOffset="71628.46">9461 13526 0,'0'0'15,"22"-22"-15,-22 1 0,0 0 0,0 0 16,0 0 0,0 0-1,0 42 16,0 0-31,0 0 0,0 21 0,0 1 16,0-22-16,0 21 0,0 1 0,0-1 16,0 21-16,0-20 0,0-1 15,-22-21-15,22 22 0,0-1 0,0-21 16,0 21-16,-21-20 0,21-1 0,0 0 16,0 0-16,0 0 0,0 0 15,0 1-15,0-1 16,0-42 31,0-1-47,0 1 15</inkml:trace>
  <inkml:trace contextRef="#ctx0" brushRef="#br0" timeOffset="71924.28">9313 13885 0,'21'0'31,"1"0"-15,-1 0-16,0-21 0,0 21 16,0 0-16,0 0 0,22 0 0,-1 0 15,-21-21-15,22 21 0,-1 0 0,0 0 16,1 0-16,-1 0 0,0 0 15,1 0-15,-1 0 0,-21-21 0,21 21 16,-20 0-16,-1 0 16,0 0 31,0 0-32</inkml:trace>
  <inkml:trace contextRef="#ctx0" brushRef="#br0" timeOffset="72520.95">11557 13568 0,'21'0'32</inkml:trace>
  <inkml:trace contextRef="#ctx0" brushRef="#br0" timeOffset="73824.22">11663 13526 0,'0'-22'0,"0"1"31,0 0-31,0 0 16,0 0-16,0 0 16,0-1-1,-21 44 48,-1-1-63,22 0 15,-21 0-15,21 0 0,0 22 16,-21-22-16,21 21 0,-21-21 0,21 22 16,-21-22-16,21 21 0,0-21 0,-21 0 15,21 1-15,0 20 0,-22-21 16,22 0-16,0 0 0,0 1 15,0-1-15,0 0 16,22-21 0,-22 21-1,21-21-15,0 0 16,0 0-16,0 0 16,-21-21-16,0 0 15,21 21-15,-21-21 0,22-1 0,-22 1 16,0 0-16,0 0 0</inkml:trace>
  <inkml:trace contextRef="#ctx0" brushRef="#br0" timeOffset="74229.99">11705 13060 0,'-21'0'16,"42"0"-16,-63 0 0,21 0 16,-1 0-16,22 21 15,0 0 1,0 0 0,22-21 15,-1 0-31,0 0 31,-21-21-31,-21 21 16,0 0-1,-1 0 1,22 21 15,0 1-15,0-1 15</inkml:trace>
  <inkml:trace contextRef="#ctx0" brushRef="#br0" timeOffset="75724.64">15028 13250 0,'0'0'0,"21"-21"16,-21 0-16,0 42 47,0 0-47,0 1 15,0-1-15,0 0 0,0 0 0,-21 21 16,21-20-16,0-1 0,-21 21 16,21 0-16,-21-20 0,21 20 0,0-21 15,0 21-15,0-20 0,-21-1 0,21 0 16,0 0-16,0 0 0,0 0 16,0 1-16,0-1 0,-21-21 15,-1 0 1,1 0-1,21-21-15,0-1 0,0 1 16</inkml:trace>
  <inkml:trace contextRef="#ctx0" brushRef="#br0" timeOffset="75936.53">14753 13568 0,'42'0'46,"-20"0"-46,-1 0 16,21 0-16,-21-21 0,22 21 0,-22 0 16,21 0-16,-21 0 0,22-21 15,-22 21-15,0 0 0,21 0 0,-21-22 16,1 22-16,-1 0 0,0 0 0,0-21 16,0 21-16,0-21 15,1 21-15,-1 0 0</inkml:trace>
  <inkml:trace contextRef="#ctx0" brushRef="#br0" timeOffset="76280.39">15875 13229 0,'0'-21'0,"0"42"47,0 0-47,-21 1 16,21-1-16,0 21 0,0-21 0,0 0 16,0 22-16,-21-22 0,21 21 15,0-21-15,-22 1 0,22 20 0,0-21 16,0 21-16,0-20 0,0-1 0,0 0 15,0 0-15,0 0 16,0 0-16,-21-21 0,21-21 47,-21 21-47,21-21 0</inkml:trace>
  <inkml:trace contextRef="#ctx0" brushRef="#br0" timeOffset="76540.25">15642 13504 0,'0'0'0,"21"0"31,0 0-31,22 0 16,-22-21-16,0 21 0,0 0 15,0 0-15,1 0 0,-1 0 0,0 0 16,0 0-16,0 0 0,0 0 0,1 0 15,-1 0 1,-21-21 15,21 21 1</inkml:trace>
  <inkml:trace contextRef="#ctx0" brushRef="#br0" timeOffset="76952">16700 13272 0,'0'0'0,"0"-22"15,0 1 17,-21 21-17,0 0 1,21 21-16,-21 1 0,21-1 0,-21-21 16,0 21-16,21 0 0,-22 21 0,1-20 15,21-1-15,-21 0 0,21 21 16,-21-21-16,21 22 0,-21-22 0,21 0 15,0 21-15,0-20 0,0-1 16,0 0-16,0 0 0,21-21 16,0 0-1,0 0-15,0 0 0,1 0 16,-1 0-16,0 0 0,0 0 16,0 0-16,-21-21 15,21 0-15,-21 0 0,22-1 16,-22 1-16,21 0 0</inkml:trace>
  <inkml:trace contextRef="#ctx0" brushRef="#br0" timeOffset="77312.32">16827 12848 0,'-21'0'0,"42"0"0,-63 0 0,21 0 16,0 0-16,0 0 0,-1 0 0,1 21 16,21 1-16,0-1 15,0 0-15,21-21 32,1 0-32,-1 0 15,-21-21 1,0 0-16,0-1 15,0 1 1,-21 21-16,-1 0 16,1 0-1,0 21 1,21 1-16,21-22 31</inkml:trace>
  <inkml:trace contextRef="#ctx0" brushRef="#br0" timeOffset="78180.56">20299 13229 0,'0'0'0,"0"-21"0,0 0 0,21 0 0,-21 0 16,0-1-16,0 1 0,0 42 47,0 1-47,0-1 0,0 0 15,0 21-15,0-21 0,-21 1 16,21 20-16,-21-21 0,21 21 0,-22-20 15,22-1-15,0 21 0,-21-21 16,0 0-16,21 1 0,-21-1 0,21 0 16,0 0-16,0 0 0,-21 0 15,21-42 32</inkml:trace>
  <inkml:trace contextRef="#ctx0" brushRef="#br0" timeOffset="78405.21">20024 13462 0,'0'-21'16,"21"21"0,0-21-16,0 21 0,21 0 15,-20 0-15,20 0 0,-21-21 16,21 21-16,1 0 0,-1 0 0,-21 0 15,22 0-15,-22-22 0,21 22 0,-21 0 16,0 0-16,1 0 16,-22-21-16,0 0 31,21 21-31</inkml:trace>
  <inkml:trace contextRef="#ctx0" brushRef="#br0" timeOffset="78752.53">21103 13081 0,'0'0'0,"0"21"31,0 0-31,0 1 16,-21-1-16,21 0 0,0 0 0,0 0 16,-21 0-16,21 1 0,0-1 15,0 21-15,0-21 0,0 0 0,0 1 16,-21 20-16,21-21 0,-22 0 0,22 22 16,0-22-16,0 0 0,0 0 15,0 0-15,0-42 47,0 0-31,0 0-16,0 0 15</inkml:trace>
  <inkml:trace contextRef="#ctx0" brushRef="#br0" timeOffset="78980.39">20955 13420 0,'0'-21'31,"21"21"-15,0 0 0,0 0-16,1 0 0,-1 0 15,0-22-15,0 22 0,0 0 0,0 0 16,1 0-16,-1 0 16,0 0-16,-21-21 15,21 21-15,0 0 16,-21-21-1,21 0 1</inkml:trace>
  <inkml:trace contextRef="#ctx0" brushRef="#br0" timeOffset="79344.97">21759 13145 0,'0'0'0,"0"-22"16,0 44 31,-21-1-47,21 0 0,0 0 16,0 0-16,-21 0 0,21 1 15,-21-1-15,0 0 0,21 0 0,0 0 16,0 0-16,-22 1 0,22-1 0,0 0 15,0 0-15,0 0 0,0 0 16,0 1-16,0-1 16,0 0-16,0 0 15,22-21-15,-1 0 16,0 0 0,0 0-16,0 0 15,0-21-15,1 0 0,-1 21 0,-21-21 16,21-1-16,0 1 0,-21 0 15,0 0-15,21 0 0</inkml:trace>
  <inkml:trace contextRef="#ctx0" brushRef="#br0" timeOffset="79669.78">21950 12764 0,'0'-22'0,"0"44"0,-21-44 0,-1 22 16,1 0-16,0 0 16,21 22-16,0-1 15,21-21 1,0 0-16,1 0 16,-22-21-1,0-1-15,0 1 16,-22 21-1,22-21-15,-21 21 0,0 0 0,0 0 16,0 0-16,0 0 16,-1 0-16,22 21 15,-21-21-15,21 21 0,0 1 16,0-1 0,21-21-16,1 0 0</inkml:trace>
  <inkml:trace contextRef="#ctx0" brushRef="#br0" timeOffset="80440.6">25400 13081 0,'0'0'0,"21"-42"15,0 21-15,-21-1 0,21 1 0,1 0 16,-22 0-16,0 0 0,0 0 16,21-1-16,-21 44 31,0-1-31,-21 0 16,21 0-16,-22 0 0,22 22 15,-21-22-15,21 21 0,0-21 0,-21 22 16,21-22-16,-21 0 0,21 0 0,0 21 15,0-20-15,0-1 16,0 0-16,0 0 0,0 0 0,0 0 16,21 1-1,0-22-15,0 0 0,1 0 16,-1 0-16,0 0 16,0 0-16,-21-22 15,21 1-15,0 0 0,-21 0 16</inkml:trace>
  <inkml:trace contextRef="#ctx0" brushRef="#br0" timeOffset="80764.42">25781 12573 0,'0'0'0,"-21"0"0,-43 0 16,43 0-1,0 0-15,0 0 16,21 21-16,21-21 16,0 0-1,0 0-15,0 0 0,1 0 0,20 0 16,-21 0-16,0 0 0,0 0 0,1-21 16,-22 0-1,-22 21 1,1 0-16,0 0 0,0 0 15,0 0-15,0 0 0,-1 21 16,22 0-16,-21-21 0,21 21 0,0 1 16,21-1-16,22 0 15,-22-21-15,21 21 0,1-21 0</inkml:trace>
  <inkml:trace contextRef="#ctx0" brushRef="#br0" timeOffset="81133.21">28511 12679 0,'0'0'0,"0"-21"0,0 0 0,0-1 16,-21 22 0,0 22-1,21-1-15,-21 0 0,0 0 0,21 21 16,0-20-16,-21 20 0,-1 0 16,22 1-16,-21-22 0,21 21 0,0 0 15,-21-20-15,21 20 0,-21-21 16,21 0-16,0 0 0,0 1 15,0-1-15,0 0 0,0 0 16,-21-21-16,0 0 16</inkml:trace>
  <inkml:trace contextRef="#ctx0" brushRef="#br0" timeOffset="81328.1">28003 13018 0,'22'0'32,"-1"0"-32,0-22 0,0 22 15,0 0-15,22 0 0,-22 0 0,21 0 16,0 0-16,-20 0 0,20 0 0,0 0 16,-21 0-16,1 0 0,20-21 15,-21 21-15,0-21 0,0 21 0,1-21 16,-22 0-16,21 21 0,0-21 0</inkml:trace>
  <inkml:trace contextRef="#ctx0" brushRef="#br0" timeOffset="81615.92">29146 12658 0,'0'0'16,"0"-21"-16,-21 21 47,21 21-47,-21-21 0,0 42 0,0-21 15,21 0-15,-21 22 0,-1-22 0,1 21 16,0 1-16,21-1 0,-21-21 16,21 21-16,-21 1 0,0-22 0,21 0 15,0 21-15,0-20 0,0-1 0,0 0 16,0 0-1,0-42 17</inkml:trace>
  <inkml:trace contextRef="#ctx0" brushRef="#br0" timeOffset="81807.82">28744 12996 0,'0'0'0,"-21"0"16,21-21-16,-21 21 15,42 0 1,0 0-16,0 0 0,1 0 16,-1 0-16,0 0 15,21 0-15,-21 0 0,22 0 0,-22 0 16,21 0-16,-21 0 0,22 0 0,-22-21 16,21 21-16,-21 0 0,22 0 15,-22 0-15,21-21 0</inkml:trace>
  <inkml:trace contextRef="#ctx0" brushRef="#br0" timeOffset="82091.69">29781 12700 0,'0'0'0,"0"-21"15,-21 21 1,0 0-16,0 21 15,21 0-15,-21 0 16,0 1-16,21-1 0,-22 0 0,22 0 16,0 0-16,0 0 0,-21 22 0,21-22 15,0 0-15,-21 0 0,21 0 16,0 1-16,0-1 0,0 0 16,0 0-1,21-21 1,0 0-16,1-21 15,-1 0-15</inkml:trace>
  <inkml:trace contextRef="#ctx0" brushRef="#br0" timeOffset="82417.5">30141 12383 0,'-21'-22'16,"42"44"-16,-63-65 0,21 22 0,0 21 15,-22 0-15,22-21 0,0 21 0,-21 0 16,20 0-16,1 0 0,0 0 16,0 0-16,0 0 0,21 21 15,0 0-15,0 0 16,21 1 0,0-22-16,0 0 0,22 0 0,-22 0 15,0 0-15,0 0 0,0 0 0,0 0 16,-21-22-16,0 1 0,0 0 15,0 0-15,0 0 16,-21 21-16,0-21 16,-21 21-16,21 0 0,-1 0 0,1 0 15,0 0-15,0 21 0,21 0 16,-21-21-16,21 21 16</inkml:trace>
  <inkml:trace contextRef="#ctx0" brushRef="#br1" timeOffset="88312.78">7556 3493 0,'0'0'0,"0"-22"16,0 1-16,0 0 16,0 0-16,22 0 15,-22 0-15,21 21 16,-21-22-16,0 1 16,0 0-16,0 42 46,0 0-46,0 1 0,0-1 16,0 0-16,0 0 0,0 0 0,0 22 16,0-22-16,0 21 0,0-21 0,0 22 15,0-22-15,0 0 0,0 21 16,0-21-16,0 22 0,0-22 0,0 21 16,0 1-16,0-22 0,-21 21 0,21 0 15,-22 1-15,22-22 0,0 21 16,-21 1-16,0-22 0,0 21 0,21-21 15,0 0-15,-21 1 0,0-1 0,21 0 16,-22 0-16,22 0 16,0-42 31,0 0-47,0 0 15,0 0-15,0-1 0</inkml:trace>
  <inkml:trace contextRef="#ctx0" brushRef="#br1" timeOffset="88748.53">7260 3768 0,'-21'0'0,"42"0"0,-63 0 16,21 0-16,42 0 31,21 0-15,-21 0-16,0 0 0,22 0 16,-22 0-16,42 0 0,-20-21 0,20 21 15,-20 0-15,41 0 0,-20-22 16,-1 22-16,1 0 0,20 0 0,-20-21 15,-1 21-15,1 0 0,-22 0 16,1 0-16,-1 0 0,-21-21 16,0 21-16,0 0 0,1 0 15,-44 0 17,1 0-1,0 0 0</inkml:trace>
  <inkml:trace contextRef="#ctx0" brushRef="#br1" timeOffset="89676.22">13398 3112 0,'0'0'0,"0"-22"15,0 44 17,0-1-32,0 0 0,0 21 15,0 1-15,0-1 0,0 21 0,0-20 16,0 20-16,0-20 0,-21 20 16,0-21-16,0 22 0,0-22 0,0 22 15,21-22-15,-22 22 0,1-22 16,0 21-16,0-20 0,21-1 15,0 0-15,-21-20 0,21 20 0,0-21 16,-21 0-16,21 0 0,0 1 0,0-1 16,-22-42 15,22-1-31,0 1 16,0 0-16,0 0 0,-21-21 0,21 20 15</inkml:trace>
  <inkml:trace contextRef="#ctx0" brushRef="#br1" timeOffset="90005.03">12848 3747 0,'-21'0'0,"42"0"0,-42-22 31,42 22-16,0 0 1,22 0-16,-22-21 0,21 21 0,22 0 16,-22 0-16,0-21 0,22 21 15,-1 0-15,1 0 0,-1-21 0,-20 21 16,20 0-16,-21-21 0,1 21 16,-1 0-16,0 0 0,1 0 15,-22-21-15,0 21 16,-21 21 15,21-21-15,0 0-1</inkml:trace>
  <inkml:trace contextRef="#ctx0" brushRef="#br1" timeOffset="90828.69">18097 3302 0,'0'-21'0,"0"42"0,0-21 31,0 21-15,0 22-16,0-22 0,0 21 15,0-21-15,0 22 0,0-1 16,0 0-16,0 1 0,0-1 0,-21 0 15,0 1-15,21-1 0,-21 0 0,21 1 16,0-1-16,-21 0 0,21-21 16,0 22-16,-21-22 0,21 21 15,0-21-15,0 1 0,0-1 16,0 0-16,-22-21 31,1-21-31,21 0 16,0-1-16</inkml:trace>
  <inkml:trace contextRef="#ctx0" brushRef="#br1" timeOffset="91112.53">17759 3852 0,'0'-21'15,"21"21"-15,0-21 16,0 21-16,0 0 0,1 0 0,20-21 16,0 21-16,1 0 0,-1 0 0,21 0 15,-20-21-15,-1 21 0,22 0 16,-22 0-16,-21 0 0,21 0 0,-20 0 16,-1 0-16,0 0 0,0 0 62,0 0-62,0 0 0,1 0 16</inkml:trace>
  <inkml:trace contextRef="#ctx0" brushRef="#br1" timeOffset="91743.82">21971 3175 0,'0'0'0,"0"-42"16,0 63 31,-21 0-32,21 21-15,-21-20 0,21 20 0,-22-21 16,22 21-16,0 1 0,-21-1 0,0 0 16,0 1-16,21-1 0,-21 22 15,0-43-15,21 21 0,-22 0 0,1 1 16,0-1-16,0-21 0,21 22 0,0-22 16,-21 21-16,21-21 0,-21 0 15,21 1-15,0-1 0,0 0 16,0-42 31,0 0-47</inkml:trace>
  <inkml:trace contextRef="#ctx0" brushRef="#br1" timeOffset="92056.63">21272 3662 0,'0'0'0,"0"-21"16,22 21-1,-1 0-15,0 0 0,21 0 16,-21-21-16,22 21 0,20 0 0,-20 0 16,20 0-16,1 0 0,-22 0 15,21 0-15,1 0 0,-22 0 16,1 0-16,-1 0 0,0 0 0,1 0 15,-22 0-15,0 0 0,0 0 16,0 0-16,0 0 0,1 0 16,-44 0 46,1 0-62</inkml:trace>
  <inkml:trace contextRef="#ctx0" brushRef="#br1" timeOffset="93012.75">8107 9567 0,'0'0'0,"21"-63"15,-21 42-15,0 0 0,21 21 0,-21-22 16,0 1-16,21 21 0,-21 21 31,-21 22-15,21-22-16,-21 0 0,0 21 0,0 1 15,21-1-15,-22 22 0,1-22 16,0 0-16,0 1 0,0 20 16,0-21-16,-1 1 0,1-1 0,0-21 15,0 22-15,21-1 0,0-21 0,-21 0 16,21 22-16,0-22 0,0 0 15,0 0-15,0 0 0,0 0 16,-21-42 0,21 0-1,0 0-15</inkml:trace>
  <inkml:trace contextRef="#ctx0" brushRef="#br1" timeOffset="93233.03">7493 9991 0,'0'-21'0,"21"-1"16,0 22 0,0 0-16,1 0 0,20 0 0,-21 0 15,21-21-15,1 21 0,-1 0 0,0 0 16,1-21-16,-1 21 0,0 0 16,1 0-16,-1-21 0,0 21 0,-20 0 15,20 0-15,-21 0 0,0-21 0,0 21 16,1 0-16,-1 0 0,-21-21 15,0-1 1</inkml:trace>
  <inkml:trace contextRef="#ctx0" brushRef="#br1" timeOffset="93772.76">11197 9398 0,'0'-21'0,"0"42"0,0-63 0,0 21 16,0 42 15,0 0-31,0 21 0,0 1 16,0-1-16,-21 0 0,0 22 16,0-1-16,-22-20 0,22 20 0,0 1 15,-21-22-15,20 21 0,1-20 0,0-1 16,21-21-16,0 22 0,-21-22 0,21 0 15,0 0-15,0 0 0,0 0 0,0 1 16,0-1 0,0-42-1,0-1 1</inkml:trace>
  <inkml:trace contextRef="#ctx0" brushRef="#br1" timeOffset="93992.64">10647 9927 0,'0'0'0,"-43"-21"16,43 0-1,22 21-15,20-21 0,-21 21 0,43 0 16,-22 0-16,21-21 0,1 21 16,-1 0-16,1 0 0,-1-22 15,1 22-15,-1 0 0,1 0 0,-1 0 16,-20 0-16,-1-21 0,0 21 0,-20 0 15,-1 0-15,0 0 0,0 0 0,0 0 16,0 0 0</inkml:trace>
  <inkml:trace contextRef="#ctx0" brushRef="#br1" timeOffset="94584.08">16192 9292 0,'22'-21'0,"-1"21"15,-21 21 1,0 0-16,-21 22 0,-1-22 15,1 21-15,0 22 0,0-22 16,0 0-16,0 22 0,-1-22 0,1 22 16,0-22-16,0 0 0,0 1 0,0-1 15,-1 0-15,22 1 0,-21-22 0,21 0 16,0 21-16,0-20 0,0-1 0,-21-21 16,21 21-16,0 0 0,0 0 31,0-42-16</inkml:trace>
  <inkml:trace contextRef="#ctx0" brushRef="#br1" timeOffset="94789.96">15600 9843 0,'0'0'0,"0"-22"31,21 22-31,0 0 0,0 0 0,22 0 15,-1 0-15,0 0 0,1 0 0,20-21 16,1 21-16,-1 0 0,22 0 16,-22-21-16,1 21 0,-1 0 0,1 0 15,-22 0-15,0-21 0,1 21 16,-1 0-16,-21 0 0,0 0 0,-21-21 16</inkml:trace>
  <inkml:trace contextRef="#ctx0" brushRef="#br1" timeOffset="95356.64">20362 9292 0,'0'-21'16,"0"0"-16,0 42 15,0 0-15,0 0 0,0 1 16,0-1-16,-21 21 0,21 0 0,0 1 16,0-1-16,0 0 0,-21 22 15,21-22-15,-21 1 0,0-1 16,21 0-16,0 1 0,-22-1 0,1 0 16,21-21-16,0 1 0,-21 20 0,0-21 15,21 0-15,-21-21 0,21 21 0,-21-21 16,-1 0-1,1 0-15,0 0 16,0-21-16</inkml:trace>
  <inkml:trace contextRef="#ctx0" brushRef="#br1" timeOffset="95552.52">19791 9737 0,'0'0'0,"21"0"15,0 0-15,0 0 0,0-21 0,22 21 16,-22-22-16,21 22 0,-21 0 15,22 0-15,-1 0 0,0 0 0,1 0 16,-1 0-16,0 0 0,1-21 0,20 21 16,-20 0-16,20 0 0,-21-21 0,22 21 15,-22 0-15,1 0 0,-1-21 0,0 21 16,-21 0-16,22 0 0,-22-21 16,0 21-16,0-21 0,0 21 0,1 0 15</inkml:trace>
  <inkml:trace contextRef="#ctx0" brushRef="#br1" timeOffset="96036.84">24511 9208 0,'0'-22'0,"0"44"0,0-65 16,0 64 15,0 1-31,0-1 16,-21 0-16,21 21 0,0-21 0,-21 22 15,-1-1-15,1 0 0,21 1 0,0-1 16,-21 0-16,21 1 0,-21-1 0,21 0 16,-21 1-16,21-1 0,0-21 15,0 0-15,0 1 0,0-1 0,0 0 16,0 0-16</inkml:trace>
  <inkml:trace contextRef="#ctx0" brushRef="#br1" timeOffset="96275.7">23961 9610 0,'0'-21'0,"0"42"0,0-64 16,0 22-16,21 21 16,0 0-16,0 0 0,0-21 15,0 21-15,22 0 0,-1 0 16,0 0-16,1 0 0,20 0 0,1-21 15,-1 21-15,1 0 0,-1 0 16,1 0-16,-1 0 0,1 0 0,-22 0 0,-21 0 16,22 0-16,-65 0 31,-20 0-31</inkml:trace>
  <inkml:trace contextRef="#ctx0" brushRef="#br1" timeOffset="97547.9">9292 13335 0,'0'-21'16,"21"21"-1,-21-21-15,21 21 47,-21 21-31,0 0-1,0 0-15,0 0 0,0 1 16,0-1-16,0 0 0,0 21 16,0 1-16,-21-22 0,21 21 0,-21 0 15,21 1-15,0-1 0,-21 0 0,21 1 16,-21-1-16,0 0 16,21-20-16,0 20 0,0 0 0,0-21 15,-22 22-15,22-22 0,0 0 0,0 21 16,0-20-16,0-1 0,0 0 0,-21-21 15,21 21-15,0 0 0,0 0 32,0-42-17,0 0 1,0 0-16,0 0 16,0 0-16,0-1 0,0 1 0</inkml:trace>
  <inkml:trace contextRef="#ctx0" brushRef="#br1" timeOffset="98376.48">9207 13822 0,'0'0'0,"-21"0"0,0 0 0,-21 0 15,21-21-15,-1 21 0,-20 0 0,21 0 0,-21 0 16,20 0-16,-20 0 0,21 0 15,0 0-15,0 0 0,-1 0 16,1 0-16,42 0 16,1 0-1,-1 0-15,21 0 0,0 0 16,1 0-16,20 0 0,-20 0 0,20 0 16,-21 0-16,22 0 0,-22 0 0,1 0 15,20 0-15,-21 0 0,1 0 16,20 0-16,-20 0 0,20 0 0,-21 0 15,22 0-15,-22 0 0,-21 0 0,1 0 16,-1 0-16,0 0 0,-42 0 31,0 0-31,-22 0 0,1 0 0,0 0 16,-22 0-16,22 0 0,-43 0 0,22 0 16,-22 0-16,0 0 15,1 0-15,-1 0 0,21 0 0,-20 21 16,20-21-16,22 0 0,0 0 0,-1 0 15,22 0-15,0 0 0,42 0 32,21 0-32,-20 0 0,41 0 0,-21 0 15,22 0-15,-22 0 0,22 0 0,-1-21 16,1 21-16,-1 0 0,1 0 16,-1 0-16,-20 0 0,20 0 0,-21 0 15,1 0-15,-1 0 0,-21 0 0,0 0 16,-42 0-1,0 0-15,-21 0 16,-1 0-16,1 0 0,-21 0 0,-22 0 16,21 0-16,1 0 0,-1 0 0,1 0 15,21 21-15,-1-21 0,1 0 16,21 0-16,21 21 0,21 0 16,0-21-16,0 0 15,22 0-15,-1 0 0,0 0 0,1 0 16,20 0-16,-21 0 0,1 0 15,-1 0-15,0 0 0,1 0 0,-1 0 16,-21 0-16,0 0 0,1 0 0,-44 0 31,1 0-31,-21 0 16,21 0-16,-22 0 0,1 21 0,0-21 16,-1 0-16,22 0 0,0 0 0,0 0 15,0 0-15,21 22 0,-21-22 16,42 0-1,0 0-15,0 0 16,0 0-16,0 0 0,1 0 0,-1-22 16,21 22-16,-21-21 0</inkml:trace>
  <inkml:trace contextRef="#ctx0" brushRef="#br1" timeOffset="98980.13">13991 13166 0,'0'-21'16,"0"-1"-16,0 1 16,0 0-16,0 42 31,-21 0-31,21 1 15,0-1-15,-21 0 0,0 21 0,-1-21 16,22 22-16,-21-1 0,0 0 16,21 1-16,-21-1 0,0 0 0,21 1 15,-21-1-15,21 22 0,0-22 16,-22 0-16,22 1 0,0-22 0,-21 21 16,21-21-16,0 0 0,0 1 15,0-1-15,0 0 16,0-42-1,0 0-15,0-1 16,0 1-16,0 0 0</inkml:trace>
  <inkml:trace contextRef="#ctx0" brushRef="#br1" timeOffset="99260.98">13525 13483 0,'0'0'0,"-21"0"16,0 0-16,21-21 31,21 21-31,0 0 0,1 0 0,20 0 16,0 0-16,1 0 0,-1 0 0,0 0 15,22 0-15,-22 0 0,0 0 0,22-21 16,-22 21-16,22 0 0,-22 0 16,22 0-16,-22-21 0,21 21 0,-20 0 15,-1 0-15,0-21 0,1 21 0,-1 0 16,-21 0-16,0-22 0,1 22 0,-1 0 15</inkml:trace>
  <inkml:trace contextRef="#ctx0" brushRef="#br1" timeOffset="99820.17">18838 13039 0,'0'0'0,"21"-64"16,-21 43-16,0 0 0,0 0 15,0 0-15,22 21 0,-22 21 32,0 0-32,0 21 0,0-21 15,0 22-15,0-1 0,0 0 0,-22 1 16,22-1-16,-21 0 0,0 1 0,0-1 15,0 0-15,0 1 0,-1 20 0,1-20 16,0-1-16,21 0 16,-21 1-16,21-1 0,-21-21 0,21 21 15,0-20-15,0-1 0,0 0 0,0 0 16,0-42 15,-21 21-31,21-21 0,0 0 16,-22-1-16</inkml:trace>
  <inkml:trace contextRef="#ctx0" brushRef="#br1" timeOffset="100057.04">18351 13462 0,'0'-21'0,"22"21"16,-22-21-16,42 21 0,-21 0 15,0 0-15,22 0 0,-1-21 16,21 21-16,-20 0 0,20 0 0,-20-22 15,20 22-15,1 0 0,-1-21 0,-21 21 16,22 0-16,-1 0 0,-20 0 0,-1 0 16,0 0-16,1-21 0,-22 21 15,0 0-15,0 0 0,0 0 16,-21-21 15</inkml:trace>
  <inkml:trace contextRef="#ctx0" brushRef="#br1" timeOffset="100699.87">23283 12912 0,'43'-21'0,"-86"42"0,107-64 16,-43 22-16,0 0 0,0 0 0,0 21 15,-21-21-15,22 21 16,-22 21-16,0 0 16,0 21-16,0-20 0,-22 20 0,1 0 15,21 1-15,-42 20 0,21-21 16,0 1-16,-1 20 0,1-20 15,0-1-15,0 21 0,0-20 0,21-1 16,0 0-16,-21 1 0,21-1 0,0 0 16,-22-20-16,22-1 0,0 21 15,0-21-15,0 0 0,0 1 16,0-44 15,0 1-31,0 0 16,0 0-16</inkml:trace>
  <inkml:trace contextRef="#ctx0" brushRef="#br1" timeOffset="100950.24">22987 13441 0,'-42'0'16,"20"0"-16,22-21 0,22 0 31,-1 21-31,0 0 0,0 0 0,0 0 15,22-22-15,-1 22 0,-21 0 16,21 0-16,1-21 0,-1 21 0,0 0 16,1 0-16,-1-21 0,0 21 0,1 0 15,-22-21-15,21 21 0,1 0 16,-22-21-16,0 21 0,0-21 0,0 21 16,0 0-16,1 0 0,-1 0 15,0 0-15,0 0 0,0 0 0,0-22 16,1 22-16,-1 0 0</inkml:trace>
  <inkml:trace contextRef="#ctx0" brushRef="#br1" timeOffset="101560.93">27178 12827 0,'21'-21'0,"-42"42"0,42-63 15,-21 21-15,21-1 0,0 1 0,-21 0 16,0-21-16,0 21 0,22 21 16,-22-22-16,0 1 0,21 0 0,-21 42 47,0 0-47,0 1 0,0-1 15,0 21-15,0 0 0,0 1 0,-21-1 16,-1 0-16,1 1 0,0-1 0,0 0 15,0 1-15,0-1 0,-1-21 16,1 22-16,0-22 0,21 21 0,0-21 16,-21 0-16,21 1 0,0-1 15,0 0-15,0-42 47</inkml:trace>
  <inkml:trace contextRef="#ctx0" brushRef="#br1" timeOffset="101837.77">26839 13081 0,'106'42'0,"-212"-84"0,85 42 0,21-21 16,21 21 0,0-21-16,1 21 0,-1 0 15,21 0-15,0-21 0,1 21 16,20 0-16,-20 0 0,20-22 0,-21 22 15,1 0-15,20 0 0,-20-21 0,-1 21 16,-21 0-16,21 0 0,-20 0 0,20 0 16,-21 0-1,0 0-15,-42 0 47,0 21-31</inkml:trace>
  <inkml:trace contextRef="#ctx0" brushRef="#br1" timeOffset="107432.97">7683 1715 0,'-21'0'0,"0"0"0,0 0 0,0 0 16,0 0-16,-1 0 15,1 0 1,0 0-16,0 0 16,42 0 46,0 21-62,0-21 0,22 0 16,-1 21-16,0-21 0,22 0 15,-1 0-15,1 0 0,21 0 0,-22 0 16,22 0-16,-22 0 0,22 0 16,-22 0-16,1 0 0,-22 0 0,22 0 15,-22 0-15,0 0 0,1 0 0,-1 0 16,-21 0-16,22 0 0,-22 0 15,-21-21-15,21 21 0,-42 0 47,0 0-47,-1 0 0,1 0 16,-21 0-16,21 0 16,0 21-16,-1-21 0,-20 0 0,21 0 15,0 0-15,0 0 0</inkml:trace>
  <inkml:trace contextRef="#ctx0" brushRef="#br1" timeOffset="107900.22">7408 2032 0,'0'0'0,"0"21"0,21-21 47,1 0-31,20 0-16,-21 0 0,21 0 15,22 0-15,-22 21 0,22-21 16,-1 0-16,22 0 0,0 0 16,-22 0-16,22 0 0,-1 0 0,-20 0 15,-1 0-15,1 0 0,-22 0 0,22 0 16,-22 0-16,-21 0 0,22 0 16,-22 0-16,0 0 0,-42 0 78,0 0-63,-1 0-15,1 0 16,0 0-16,21-21 0</inkml:trace>
  <inkml:trace contextRef="#ctx0" brushRef="#br1" timeOffset="114653.35">10096 1037 0,'-21'0'78,"21"21"-62,-21-21-16,0 0 16,0 0-1,21-21 17,0 0-32,0 0 15,21 21-15,0-21 16,0 21-1,0 0-15,1 0 16,-1 0-16,-21 21 16,21 0-16,-21 0 0,21 0 15,-21 1-15,0-1 0,0 0 16,0 0-16,0 0 0,-21-21 0,0 21 16,0-21-16,-1 0 15,1 22-15,0-1 0,0-21 16,0 0-16,0 0 0,-1 0 15,22-21 1,0-1-16,0 1 0,0 0 16,0 0-16,0 0 0,22 0 15,-1-1-15,0 1 0,-21 0 0,21 21 16,-21-21-16,21 21 0,0 0 16,1 21-1,-22 0-15,0 0 0,0 1 16,0 20-16,0-21 0,-22 21 0,1-20 15,0 20-15,-21-21 0,21 0 16,-22 22-16,22-22 0,-21 0 0,21 0 16,-1 0-16,1 0 0,21 1 0</inkml:trace>
  <inkml:trace contextRef="#ctx0" brushRef="#br1" timeOffset="115409.33">11155 1037 0,'0'0'15,"-21"0"-15,-1 0 32,1 0-1,21-21-31,0 0 16,0 0-16,0 0 15,0-1-15,0 1 0,21 21 16,-21-21-16,22 0 0,-1 21 15,0-21-15,0 21 0,0 0 0,0 0 16,1 0-16,-1 0 0,0 0 16,0 21-16,0 0 0,-21 0 0,0 22 15,0-22-15,0 0 0,0 21 0,0-21 16,0 22-16,-21-22 0,0 21 16,0-21-16,-22 22 0,1-22 0,0 21 15,-1-21-15,1 22 0,0-22 16,-22 0-16,22 0 0,0 0 15,-1 1-15,1-1 0,0 0 0,20 0 16,1-21-16,0 0 0,0 21 0,21-42 31,0 0-15,21 21-16,0-21 0,0 0 0,-21-1 16,22 22-16,20-21 0,0 21 15,-42-21-15,43 21 0,-22 0 16,0 0-16,0 0 0,0 0 15,0 21-15,1-21 0,-22 21 16,21-21-16,0 22 0,0-1 16,0 0-16,0-21 0,1 0 15,-1 21-15,0-21 0,0 0 16,0 0-16,0 0 0,1 0 0,-1 0 16,0 0-16,0 0 0,0-21 0,0 0 15,1 21-15,-1-21 0,0-1 16,-21 1-16,0 0 15,0 0-15</inkml:trace>
  <inkml:trace contextRef="#ctx0" brushRef="#br1" timeOffset="116020.1">12128 1439 0,'22'0'16,"-44"0"30,1 0-46,0 22 16,0-22-16,0 0 0,21-22 63,21 22-48,-21-21-15,21 0 0,0 21 0,0 0 16,1 0-1,-1 0-15,-21 21 16,0 0 0,0 1-16,0-1 15,0 0-15,0 0 16,-21 0-16,-1-21 16,1 0-16,0 21 0,0-21 0,0 0 15,0 0 1,21-21-1,0 0 1,21 21-16,0-21 0,0 0 16,0 0-16,0 21 0,1 0 15,-1-22-15,0 22 0,0 0 16,0 0 0,-21 22-16,0-1 0,0 0 15,0 0-15,0 0 0,-21 0 16,0 22-16,0-22 0,0 0 15,-22 0-15,22 0 0,-21 1 0,21-1 16,-22 0-16,22-21 0,0 21 0,0 0 16,0-21-16,42 0 31</inkml:trace>
  <inkml:trace contextRef="#ctx0" brushRef="#br1" timeOffset="116812.64">13398 1058 0,'22'-21'0,"-44"42"0,44-63 0,-1 21 16,0 21-1,-21-21-15,0 0 16,0 42 15,0 0-31,0 0 0,0 0 0,0 0 16,0 22-16,-21-22 0,0 21 0,-1-21 15,1 22-15,0-22 0,-21 21 16,21-21-16,-1 1 0,-20 20 16,21-21-16,0 0 0,0 0 0,-1-21 15,1 22-15,42-22 47,1 0-47,-1-22 16,0 22-16,0-21 0,0 21 0,0-21 15,22 21-15,-22 0 0,0 0 0,0 0 16,22 0-16,-22 0 0,0 0 16,0-21-16,0 21 0,0 0 0,1 0 15,-1 0-15,0 0 0,0-21 0,0 21 16,0-21-1,1-1-15,-22 1 16,21 0-16,0 0 0,-21 0 0,0 0 16,0-1-16,21 1 0,-21 0 15,21 0-15,-21 0 0,0 42 32,0 0-32,-21 0 15,0 0-15,0 1 0,21 20 0,-21-21 16,-1 0-16,1 0 0,21 22 15,0-22-15,-21 0 0,0 0 0,21 0 16,-21 1-16,21-1 0,0 0 0,0 0 16,-21-21-16,21 21 0,0 0 15,0 1-15,-22-22 0,22 21 16,0 0-16,0-42 31</inkml:trace>
  <inkml:trace contextRef="#ctx0" brushRef="#br1" timeOffset="118008.07">10160 1164 0,'-21'0'62,"0"0"-46,-1 0 0,22-21-16,-21 21 0,0 0 15,21-21 1,-21 21-16,21-21 31,21 21 16,0 0 47,0 0-79,-21-21-15,0-1 16,22 22-16,-22-21 0,21 21 16,-21-21-16,0 42 47,0 0-47,-21-21 0,21 22 15,0-1-15,0 0 0,0 0 16,-22 0-16,22 0 15,22-21 1,-1 0-16,0 0 0,0 0 16,0 0-16,0-21 15,-21 0 1,0 0-16,0 0 16,0 0-1,-21 21-15,0 0 0,0 0 16,0 0-16,0 0 0,21 21 15,-22 0-15,1 0 16,21 0-16,0 0 0,21 1 16,1-1-16,-1-21 0,0 21 15,0 0-15</inkml:trace>
  <inkml:trace contextRef="#ctx0" brushRef="#br1" timeOffset="188144.8">8234 6816 0</inkml:trace>
  <inkml:trace contextRef="#ctx0" brushRef="#br1" timeOffset="-142648.27">4170 5144 0,'0'-22'31,"21"22"-15,-21-21 0,21 21-16,-21-21 15,0 0 1,-21 21 31,0 0-47,0 0 15,-1 0 1,22 21-16,-21-21 0,0 21 16,21 0-16,0 1 0,-21-1 15,0-21-15,21 21 0,0 0 0,0 0 16,0 0-16,-21 1 0,21-1 16,0 0-16,0 0 15,-22 0-15,22 0 0,0 1 16,0-1-16,0 0 0,0 0 15,0 0-15,0 0 0,0 1 16,22-1-16,-22 0 0,0 0 16,21-21-16,-21 21 0,21-21 15,0 0-15,-21 21 0,21-21 16,0 0-16,1 0 0,-1 0 16,0 0-16,0 0 15,0 0-15,0 0 0,1 0 16,-1-21-16,0 21 0,0-21 15,0 21-15,0-21 0,1 0 16,-1 21-16,-21-21 0,21-1 0,0 1 16,-21 0-16,21 0 0,-21 0 0,21 0 15,-21-1-15,22 1 0,-22-21 16,0 21-16,0 0 0,0-1 0,0-20 16,0 21-16,0 0 0,0 0 0,0-1 15,-22-20-15,1 21 0,0 0 16,0 0-16,0-1 0,0 22 15,-1-21-15,1 21 16,0 0-16,0 0 0,0 0 0,0 0 0,-1 0 16,1 0-16,0 0 0,0 0 15,0 0-15,0 21 16,-1-21-16,1 22 0,21-1 16,-21 0-16,0-21 0,21 21 15,-21 0-15,21 0 16,0 1-16,21-22 15,0 0-15,0 0 0,0 21 16</inkml:trace>
  <inkml:trace contextRef="#ctx0" brushRef="#br1" timeOffset="-142108.06">5270 4995 0,'0'0'0,"0"-21"0,0 42 62,0 1-62,0-1 16,0 0-16,0 0 0,-21 21 15,21-20-15,0-1 0,0 0 16,0 0-16,-21 0 0,21 0 0,0 22 16,0-22-16,0 0 0,-21 0 15,21 0-15,-21 1 0,21-1 16,0 0-16,0 0 0,0 0 0,-21-21 16,21 21-16,0 1 0,0-1 15,0 0 1,-22-21-1,22-21 17,0 0-32,0-1 15,0 1-15,0 0 0</inkml:trace>
  <inkml:trace contextRef="#ctx0" brushRef="#br1" timeOffset="-141836.58">5038 5355 0,'-22'0'0,"22"-21"31,22 21-15,-1 0-16,0 0 0,0 0 16,0 0-16,0 0 0,1 0 15,-1 0-15,0 0 0,0 0 16,0 0-16,0 0 0,1 0 15,-22-21-15,21 21 0,0 0 16,0 0-16,0 0 31,0 0-15,-21-21-16,22 21 0,-22-21 0,21 21 16</inkml:trace>
  <inkml:trace contextRef="#ctx0" brushRef="#br1" timeOffset="-140536.04">6159 5207 0,'0'-21'31,"0"0"-31,0 0 16,0-1-16,0 1 15,22 21-15,-22-21 0,0 0 0,0 0 16,21 0 0,-21-1-1,0 1-15,0 42 47,0 1-47,0-1 0,0 0 16,0 0-16,0 0 0,0 0 15,0 1-15,0-1 0,0 21 16,-21-21-16,21 0 0,0 1 0,0-1 16,0 0-16,0 0 0,0 0 0,0 0 15,0 1-15,0-1 16,0 0-16,0 0 0,-22-21 15,22 21-15,0 0 0,0 1 16,0-1 0,-21-21-16,0 0 31,0 0-31,0 0 0,0 0 16,-1 0-16,1 0 0,0 0 15,-21 0-15,21 0 0,-1 0 0,-20 0 16,21 0-16,0 21 0,0-21 15,-22 0-15,22 0 0,0 0 0,0 0 16,0 0 0,21 21-1,21-21 1,0 0-16,0 0 0,0 0 16,22 0-16,-22 0 0,21 0 0,-21 0 15,22 0-15,-22 0 0,21 0 0,-21 0 16,22 0-16,-22 0 0,0 0 15,21 0-15,-21 0 0,1 0 16,-1 0-16,0 0 0,-42 0 78,0 0-62,-1 0-16,1 0 0,0 0 0,0 0 15,0 0-15,0 0 0,-1 0 16,1 0-16,0 0 0,0 0 0,0 0 16,0 0-16,-1 0 0,22 21 15,-21-21-15,42 0 32,1 0-17,-1 0-15,0 0 0,0 0 0,0 0 16,0 0-16,22 0 0,-22 0 15,0 0-15,0 0 0,0-21 0,1 21 16,-1 0-16,0 0 0,0-21 16,0 21-1,-21-21-15,-21 21 16,0 0 0,0 0-16,-22 0 0,22 0 15,0 0-15,0 0 0,0 0 0,0 21 16,-1-21-16,1 0 15,21 21-15,21-21 47,1 0-47,-1 0 0,0 0 16,0 0-16,0 0 0,0 0 16,1 0-16,-1 0 15,0 0 1,-21-21-16,-21 21 78,21-21-31,0 0-32</inkml:trace>
  <inkml:trace contextRef="#ctx0" brushRef="#br1" timeOffset="-134863.54">6202 5525 0,'-21'0'0,"-1"0"16,1 0-16,0 0 15,0 0 1,0 21-16,0-21 16,-1 0-1,44 0 32,-1 0-47,0 0 16,0 0-16,21 0 0,-20 0 15,-1 0-15,0 0 0,0 0 16,21 0-16,-20 0 0,-1 0 0,0 0 16,21 0-16,-21 0 15,1 0-15,-44 0 31,1 0-31,0 0 16,0 0-16,0 0 0,-22 0 0,22 0 16,0 0-16,0 0 0,0 0 15,0 0-15,-1 0 0,1 0 16,0 21-16,0-21 0,0 0 0,0 0 31,42 0-15,0 0-1,0 0-15,0 0 0,0 0 16,1 0-16,-1 0 0,0 0 16,0 0-16,0 0 0,0 0 15,1 0 1,-44 0 0,1 0-1,0 0-15,0 0 16,0 0-16,0 0 15,21 21 1,-22 0 15</inkml:trace>
  <inkml:trace contextRef="#ctx0" brushRef="#br1" timeOffset="-128240.11">9271 5017 0,'0'21'0,"0"0"47,0-42 31,0 0-46,21 21-17,-21-22-15,21 1 16,-21 0 0,21 0-1,-21 0-15,0 0 16,0-1-16,0 1 15,22 21-15,-22-21 0,0 0 16,0 0-16,21 21 31,-21 21 1,0 0-17,0 0-15,-21 0 0,21 1 0,0-1 16,-22 0-16,22 0 0,0 21 15,0-20-15,-21-1 0,21 0 0,-21 0 16,21 21-16,-21-20 0,21-1 0,0 0 16,0 0-16,-21 0 15,21 0-15,0 1 0,-21-1 0,21 0 0,0 0 16,0 0-16,0 0 16,0 1-1,-22-22-15,1 0 16,0 0-1,0 0 1,0 0-16,0 0 0,-1 0 16,1 0-16,0 0 0,-21 0 0,21 0 15,-1 0-15,-20 0 0,21 0 0,0 0 16,0 0-16,-1 0 0,1 0 16,42 0 15,1 0-31,-1 0 15,0 0-15,21 0 0,-21 0 0,22 0 16,-22 0-16,21 0 0,1 0 0,-22 0 16,21 0-16,-21 0 0,0 0 0,22 0 15,-22 0-15,0 0 0,0 0 16,0 0-16,1 0 0,-1 0 16,0 0 30,0 0-30,-21-22-16,21 22 16,0-21-16,1 0 0,-1 21 15,0-21-15</inkml:trace>
  <inkml:trace contextRef="#ctx0" brushRef="#br1" timeOffset="-127760.39">10499 4847 0,'0'0'15,"0"-42"-15,0 21 16,0 0 0,0 42 15,0 0-15,0 0-16,-22 0 0,22 0 15,0 22-15,0-22 0,-21 0 16,21 21-16,-21-20 0,0 20 0,21-21 15,0 21-15,-21-20 0,21-1 0,-21 21 16,-1-21-16,22 0 0,0 1 0,0-1 16,-21 0-16,21 0 0,0 0 15,-21 0-15,21 1 0,0-1 16,0-42 46,0-1-62,0 1 16,0 0-16,0 0 16</inkml:trace>
  <inkml:trace contextRef="#ctx0" brushRef="#br1" timeOffset="-127440.58">10160 5186 0,'0'0'0,"-21"0"0,0 0 16,42 0 15,0 0-15,0 0-16,21 0 0,-20 0 0,-1 0 16,21 0-16,-21 0 0,0 0 0,1 0 15,20 0-15,-21 0 0,0 0 16,0 0-16,1 0 0,-1-21 15,-21 0 64,21 21-79,0-22 15,0 1-15</inkml:trace>
  <inkml:trace contextRef="#ctx0" brushRef="#br1" timeOffset="-126354.9">11197 4974 0,'21'0'15,"0"0"1,-21-21-16,22 21 15,-22-21-15,21 0 16,-21 0-16,0-1 16,0 1-16,21 21 0,-21-21 0,21 0 15,-21 0 1,0 42 31,0 0-32,0 0-15,0 0 0,0 1 0,-21-1 16,21 0-16,-21 21 0,21-21 16,-21 1-16,21-1 0,0 0 0,-22 21 15,22-21-15,-21 1 0,21-1 0,0 0 16,0 0-16,-21 0 0,21 0 0,0 1 16,-21-22-16,21 21 0,0 0 15,0 0-15,-21-21 0,21 21 0,0 0 16,0 1-1,-21-22 48,-1 0-63,1 0 16,0 0-16,0 0 0,0 0 15,0 0-15,-1-22 0,1 22 16,0 0-16,0 0 15,0 0-15,0 0 0,-1 0 0,1 0 16,0 0-16,42 0 47,0 0-31,22 0-16,-22 0 0,21 0 0,-21 0 15,22 0-15,-22 0 0,21 0 16,-21 0-16,22 0 0,-22 0 0,0 0 15,0 0-15,0 0 0,1 0 0,-1 0 16,0 0-16,0 0 0,0 0 16,0 0-1,1 0 1,-22-21 62,-22 21-62,1 0-16,0 0 0,0 0 15,0 0-15</inkml:trace>
  <inkml:trace contextRef="#ctx0" brushRef="#br1" timeOffset="-116560.68">4974 6858 0,'0'0'0,"0"21"0,21 0 15,0-21 16,1 0-31,-1 0 16,-21-21-16,0 0 16,21 21-16,-21-21 0,21 0 15,-21 0-15,21-1 0,-21 1 0,0 0 16,21 0-16,-21 0 16,0 0-16,0-1 31,0 44 0,0-1-31,0 0 16,0 0-16,0 0 0,0 0 15,0 1-15,0-1 0,0 0 16,0 0-16,0 0 0,0 22 0,0-22 16,0 0-16,0 0 0,0 21 0,0-20 15,0-1-15,0 0 0,0 0 16,-21 21-16,21-20 0,0-1 15,0 0-15,0 0 0,-21 0 0,21 0 16,0 1-16,0-1 16,-21-21-1,0 0 1,0 0-16,-1 0 16,1 0-16,0 0 0,-21 0 15,21 0-15,-22 0 0,22 0 0,-21 0 16,-1 0-16,1 0 0,0 0 15,21 0-15,-22 0 0,22 0 16,0 0-16,0 0 16,42 0-1,21 0 1,-21 0-16,22 0 0,-1 0 0,0 0 16,1 0-16,20 0 0,-20 0 0,-1 0 15,0-21-15,1 21 0,-1 0 16,0 0-16,1-22 0,-22 22 0,21 0 15,-21 0-15,0 0 0,1-21 16,-1 21 15,0-21 1,0 0-17,0 0-15,0 0 0</inkml:trace>
  <inkml:trace contextRef="#ctx0" brushRef="#br1" timeOffset="-115983.5">7493 6519 0,'0'-21'0,"0"42"0,0-63 16,0 21-16,0 0 0,0 42 47,0 0-32,0 0-15,0 0 0,0 1 16,0 20-16,0-21 0,0 21 0,0-20 15,0 20-15,0 0 0,-21-21 0,21 22 16,-21-1-16,21-21 0,0 22 16,-22-22-16,1 21 0,21-21 0,-21 0 15,21 1-15,0-1 0,0 0 16,0 0-16,-21 0 0,21 0 0,0 1 16,-21-1 15,21-42 0,0-1-15,0 1-16,0 0 15,0 0-15</inkml:trace>
  <inkml:trace contextRef="#ctx0" brushRef="#br1" timeOffset="-115436.08">7175 6900 0,'0'0'16,"-21"0"-16,0 0 0,0 0 15,0 0-15,21 22 0,-21-22 16,42 0-1,0 21 1,0-21-16,21 0 0,-20 0 16,-1 0-16,21 0 0,0 0 15,-20 0-15,20 0 0,0 0 0,1-21 16,-1 21-16,0 0 0,1 0 0,-1-22 16,0 22-16,1 0 0,-22 0 0,0 0 15,0 0-15,0 0 0,0 0 16,-42 0 15,0 0-15,0 0-16,0 0 0,0 0 0,-22 0 15,22 0-15,-21 0 0,-1 0 16,1 0-16,0 0 0,21 22 16,-22-22-16,1 0 0,21 0 0,0 21 15,-1-21-15,1 0 0,42 0 47,1 0-47,-1 0 16,0 0-16,0 0 15,0 0 1,0 0 0,-21-21-1,22 21-15</inkml:trace>
  <inkml:trace contextRef="#ctx0" brushRef="#br1" timeOffset="-113616.58">10096 6456 0,'22'0'15,"-22"21"1,0 0 0,-22-21-1,1 0-15,21 21 16,-21-21-16,0 0 0,0 0 15,0 0-15,-1 0 16,1 0-16,0-21 16,21 0-1,0 0-15,0 0 0,0 0 16,0-1-16,0 1 16,0 0-16,21 21 0,0-21 0,1 21 15,-1-21-15,21 21 0,-21 0 16,22-21-16,-22 21 0,21 0 0,-21 0 15,22 0-15,-22 0 0,0 0 0,0 0 16,0 0-16,0 0 0,1 0 16,-22 21-16,0 0 15,0 0-15,0 0 0,0 0 16,0 1-16,-22-1 0,1 0 0,0 0 16,0 21-16,0-20 0,-22 20 0,22-21 15,0 21-15,0-20 0,-21 20 0,20-21 16,1 0-16,-21 22 0,21-22 15,-22 0-15,22 0 0,0 0 0,-21 0 16,21 1-16,-1-1 0,1 0 0,21 0 16,-21-21-16,0 0 15,21 21-15,0-42 78,21 0-78,0 21 0,-21-21 16,21 0-16,1 21 0,-1-22 16,0 1-16,0 21 0,0-21 0,0 21 15,1 0-15,-1 0 0,0 0 16,0 0-16,0 0 16,0 21-1,1-21-15,-22 21 0,0 1 0,21-22 16,0 21-16,0 0 0,0-21 15,0 21-15,1-21 0,-1 0 16,0 0-16,0 0 16,0 0-16,0 0 15,1 0-15,-22-21 0,21 21 0,0-21 16,-21 0-16,21 21 0,-21-22 0,0 1 16,21 0-1,-21 0 32,0 0-31,0 0-1</inkml:trace>
  <inkml:trace contextRef="#ctx0" brushRef="#br1" timeOffset="-112284.27">12785 6350 0,'0'-21'0,"0"0"31,0 0-31,0-1 16,0 1-16,0 0 15,0 0-15,0 0 31,21 21 1,-21 21-17,0 0-15,0 0 16,0 0-16,0 1 0,0 20 16,0-21-16,0 21 0,0-20 15,0 20-15,0 0 0,0-21 0,0 22 16,0-22-16,0 21 0,0-21 0,0 22 15,0-22-15,0 0 0,0 21 16,0-20-16,-21-1 0,-1 0 16,22 0-16,0 0 0,0 0 15,-21-21 1,21-21 31,0 0-47,0 0 15</inkml:trace>
  <inkml:trace contextRef="#ctx0" brushRef="#br1" timeOffset="-111927.45">12467 6646 0,'0'0'0,"21"0"47,0 0-47,1 0 16,-1 0-16,21 0 0,0 0 0,1 0 16,-1 0-16,0 0 0,1 0 15,20 0-15,-20-21 0,-1 21 0,0 0 16,-21 0-16,22 0 0,-22 0 0,0 0 15,0 0-15,0 0 16,-21-21-16,22 21 0,-22-21 78,0 0-62</inkml:trace>
  <inkml:trace contextRef="#ctx0" brushRef="#br1" timeOffset="-109643.91">14351 4826 0,'0'21'15,"0"0"16,-21-21-15,0 0 0,-1 0 15,1 0-15,21-21 15,-21 0-16,21 0-15,0 0 16,0 0-16,0-1 0,0 1 16,21 0-16,-21 0 15,21 21-15,-21-21 0,22 21 0,-1 0 16,0 0-16,0-21 16,0 21-16,0 0 0,1 0 15,-1 0-15,0 0 0,0 0 16,-21 21-16,21-21 0,-21 21 15,0 0-15,0 0 16,0 22-16,0-22 0,-21 0 0,0 21 16,0-21-16,0 22 0,-1-22 0,1 21 15,-21-21-15,21 22 0,-22-22 0,22 21 16,-21-21-16,21 1 0,-22 20 16,22-21-16,0 0 0,0-21 0,-21 21 15,42 1-15,-22-22 0,1 21 16,0-21-1,21-21 1,0-1 0,21 1-16,0 21 0,1-21 15,-1 0-15,-21 0 0,21 21 0,0-21 16,0 21-16,0-22 16,1 22-16,-1 0 0,0 0 15,0 22-15,0-22 0,0 21 16,-21 0-16,22-21 0,-1 21 0,-21 0 15,21-21-15,-21 21 0,21 1 16,0-22-16,0 21 16,1-21-16,-1 0 0,0 0 15,0 0-15,0 0 16,0 0-16,1 0 16,-22-21-1,0-1 1,0 1-1,0 0-15,21 0 16</inkml:trace>
  <inkml:trace contextRef="#ctx0" brushRef="#br1" timeOffset="-109167.65">15367 4657 0,'-21'0'31,"21"21"-31,0 0 16,-21 0-16,21 22 0,0-22 15,0 0-15,0 21 0,0-21 0,-22 22 16,1-22-16,21 21 0,-21 1 0,0-22 15,21 21-15,-21-21 0,0 0 16,21 22-16,0-22 0,-22 0 16,22 0-16,-21-21 0,21 21 0,0 1 15,0-44 48,0 1-63,0 0 0</inkml:trace>
  <inkml:trace contextRef="#ctx0" brushRef="#br1" timeOffset="-108904.8">15028 5080 0,'0'0'0,"0"-21"31,21 21-16,1-21-15,20 21 0,-21 0 16,21 0-16,-20-21 0,20 21 0,0 0 16,-21 0-16,22 0 0,-1-22 0,-21 22 15,0 0-15,1 0 0,-1 0 16,0 0-16,0 0 0,0-21 62</inkml:trace>
  <inkml:trace contextRef="#ctx0" brushRef="#br1" timeOffset="-108559.97">16150 4593 0,'0'0'0,"0"-21"16,0 42 15,0 0-15,0 1-16,0-1 0,0 0 0,0 0 15,-21 21-15,21-20 0,-21 20 0,21-21 16,-21 21-16,21 1 0,0-22 15,0 21-15,-22-21 0,22 1 0,-21 20 16,21-21-16,-21 0 0,21 0 16,0 1-16,0-1 15,0-42 32</inkml:trace>
  <inkml:trace contextRef="#ctx0" brushRef="#br1" timeOffset="-104532.58">14838 6117 0,'21'0'16,"0"0"1765,0 0-1656,-21-21 16,0 0-110,21 21-31,-21-21 15,22 21-15,-1 0 0,0-21 0,0 21 16,0 0-16,0 0 0,1-22 0,-1 22 16,0 0-16,0 0 0,0 0 15,22 0-15,-22 0 0,0 0 16,0 0-16,21 0 0,-20 0 0,-1 0 16,0 0-16,0 0 0,0 0 0,0 22 15,1-1-15,-22 0 16,0 0-16,0 0 0,0 0 15,0 1-15,-22-1 0,1 0 16,0-21-16,0 21 0,-21 0 0,20-21 16,-20 21-16,21-21 0,-21 22 15,20-22-15,-20 0 0,21 21 0,0-21 16,0 0-16,-1 0 0,1 21 16,42-21 30,1-21-30,-1 21-16,0 0 0,0 0 0,0 0 16,0 0-16,1 0 0,20 0 0,-21 0 15,0 0-15,22 0 0,-22 0 16,0 0-16,21 0 0,-21 0 0,1 21 16,-1 0-16,0-21 0,0 21 0,0-21 15,0 21-15,-21 1 0,22-1 16,-22 0-16,0 0 15,0 0-15,0 0 16,0 1-16,0-1 0,-22-21 16,22 21-16,-21-21 0,-21 21 0,21 0 15,0-21-15,-1 0 0,-20 0 0,21 21 16,-21 1-16,20-22 0,-20 0 16,21 0-16,-21 0 0,20 0 0,-20 21 15,21-21-15,0 0 0,-22 0 0,22 0 16,0 0-16,0 0 0,-21 0 0,20-21 15,1 21-15,0 0 0,0 0 0,0-22 16,0 1 0,-1 21-16,22-21 47,0 0-32,0 0 1,22 21-16,-22-21 0,21 21 15,0-22-15,21 22 0</inkml:trace>
  <inkml:trace contextRef="#ctx0" brushRef="#br1" timeOffset="-103756.23">18161 4805 0,'0'0'0,"-21"0"32,21 21-17,0 0-15,0 0 0,0 1 16,0 20-16,0-21 15,0 21-15,0 1 0,0-1 0,0 0 16,0 1-16,0-22 0,0 21 0,0 1 16,-21-22-16,21 21 0,0-21 0,0 0 15,0 1-15,0-1 0,0 0 16,0 0-16,0 0 0,-22-42 62,22 0-46,-21 0-16,21 0 0,0-1 16</inkml:trace>
  <inkml:trace contextRef="#ctx0" brushRef="#br1" timeOffset="-103480.39">17886 5207 0,'0'0'15,"0"-21"17,21 21-17,0 0-15,0 0 16,22 0-16,-1 0 0,0-21 0,1 21 16,-1 0-16,0 0 0,1 0 15,-1 0-15,0-21 0,1 21 0,-22 0 16,0 0-16,0 0 0,0 0 0,-21-22 47,21 22-32,1-21-15</inkml:trace>
  <inkml:trace contextRef="#ctx0" brushRef="#br1" timeOffset="-100336.02">18161 5038 0,'0'-21'16,"0"-1"15,21 22-31,0 0 16,0-21-16,1 21 0,-1 0 15,0 0-15,-21-21 0,21 21 16,-21-21-1,-21 21 1,0 0-16,0 0 0,-1 0 16,-20 21-16,21-21 0,0 21 15,0-21-15,-22 21 0,22-21 16,21 22-16,-21-22 0,21 21 0,0 0 31,21-21-15,0 0-16,0 0 0,1 0 15,-1 0-15,0 0 0,0-21 16,0 21-16,0-21 0,1 21 16,-1 0-16,0-22 0,-42 22 31,0 0-31,-22 0 16,1 0-16,0 0 0,-1 22 0,1-1 15,0 0-15,-1-21 0,1 21 0,0 0 16,-1 0-16,22-21 0,0 22 15,0-22-15,0 21 0,21 0 16,21-21 0,0 0-16,0 0 15,21 0-15,-20 0 0,20 0 16,0 0-16,1 0 0,20-21 0,-21 21 16,22-21-16,-22 21 0,22 0 0,-22 0 15,0-22-15,-20 22 0,-1 0 16,-42 0-1,-22 0-15,1 0 0,0 0 0,-22 0 16,1 22-16,-1-22 0,22 21 16,-1-21-16,1 21 0,0-21 0,-1 0 15,22 21-15,0 0 0,21 0 16,21-21 15,0 0-31,22 0 0,-22 0 16,21 0-16,-21 0 0,22 0 0,-1 0 15,0 0-15,-20 0 0,20 0 0,-21 0 16,0 0-16,-42 0 16,0 22-1,0-22-15,-22 21 0,22-21 0,-21 21 16,0-21-16,20 21 0,1-21 16,0 21-16,0-21 0,0 0 0,21 21 15,-21-21-15,21 22 16,21-22-1,0 0 1,0 0-16,0 0 0,0 0 16,1 0-16,-1 0 15,0-22 1</inkml:trace>
  <inkml:trace contextRef="#ctx0" brushRef="#br1" timeOffset="-98458.9">19431 4784 0,'0'-21'16,"0"-1"15,0 1-31,0 0 16,21 21-1,0 0-15,0-21 16,1 21-16,-1 0 15,0 0-15,0 0 0,0 0 0,0 0 16,1 0-16,-1 0 0,0 0 16,0 0-16,0 0 0,0 0 0,1 21 15,-22 0 1,0 0-16,0 1 0,0 20 16,-22-21-16,1 0 0,-21 22 0,21-22 15,-22 0-15,1 21 0,0-21 16,-1 1-16,1-1 0,0 0 0,21-21 15,-22 21-15,22 0 0,0-21 0,0 0 16,21 21 0,21-42 15,0 21-31,0 0 0,0-21 16,1 21-16,-1-21 0,21 21 15,-21 0-15,22 0 0,-22 0 0,21 0 16,-21 0-16,22 0 0,-22 0 0,21 0 15,-21 21-15,0 0 0,1 0 0,-1 1 16,0-22-16,-21 21 0,0 0 16,0 0-16,0 0 0,0 0 0,0 1 15,-21-1-15,0-21 0,-22 21 0,22 0 16,-21-21-16,-1 21 0,22-21 16,-21 0-16,0 21 0,-1-21 15,22 0-15,-21 0 0,21 0 0,-1 0 16,1 0-16,0 22 0,0-22 0,0 0 15,0 0-15,-1 0 16,1 0 0,21-22 15,0 1-31</inkml:trace>
  <inkml:trace contextRef="#ctx0" brushRef="#br1" timeOffset="-97720.29">17992 6011 0,'0'-21'0,"0"0"16,0 42 15,-22 0-15,22 22-16,0-22 0,-21 21 0,21-21 15,0 22-15,0-1 0,0 0 0,0 1 16,-21 20-16,21-20 0,0-1 16,-21 0-16,21 1 0,0-1 0,0 0 15,0-21-15,0 1 0,0-1 0,0 0 16,0 0-16,-21-21 0,21-21 47,0 0-32,0 0-15,-21-1 0,21 1 0,0 0 16,0 0-16,0 0 0</inkml:trace>
  <inkml:trace contextRef="#ctx0" brushRef="#br1" timeOffset="-97473.77">17611 6350 0,'-22'0'16,"65"0"-16,-64 0 0,-1-21 16,44 21-1,-1 0-15,0 0 0,0 0 0,0 0 16,22-21-16,-22 21 0,21 0 16,0 0-16,-20 0 0,20-21 15,0 21-15,-21 0 0,22 0 0,-22 0 16,0 0-16,0 0 0,0 0 0,1 0 15,-1 0 17,0 0-17,0-22-15,0 22 16</inkml:trace>
  <inkml:trace contextRef="#ctx0" brushRef="#br1" timeOffset="-96711.68">19304 6117 0,'0'0'0,"-21"0"0,21-21 0,-21 21 16,21-21-16,0 0 15,0 0 17,21 21-17,0 0-15,0 0 0,0 0 16,0-22-16,1 22 0,-1 0 0,0 0 16,0 0-16,0 0 0,0 0 15,1 22-15,-1-22 0,-21 21 0,0 0 16,0 0-16,0 0 0,0 0 15,0 1-15,-21-1 0,-1 0 0,1-21 16,-21 21-16,21 0 0,-22 0 0,1-21 16,21 22-16,-21-22 15,20 21-15,1-21 0,0 0 0,0 0 16,0 21-16,0-21 0,21-21 47,21 21-32,0 0-15,0 0 0,0 0 0,0 0 16,1 0-16,-1 0 0,21 0 0,-21 0 16,0 0-16,1 0 0,20 0 0,-21 0 15,0 21-15,0-21 0,1 21 16,-1-21-16,0 21 0,0 0 0,0-21 16,-21 22-16,21-1 0,-21 0 15,0 0-15,0 0 0,0 0 0,-42 1 16,21-1-1,0-21-15,-22 21 0,22 0 0,-21-21 16,0 21-16,20-21 0,-20 0 0,0 21 16,-1-21-16,22 0 0,-21 0 0,21 0 15,-22 0-15,22 0 0,0 0 0,-21 0 16,21 0-16,-1 0 0,1 0 16,0 0-16,0 0 0,0 0 0,0 0 15,-1 0-15,22-21 16,0 0 46,0 0-46,22 0-16,-1 0 16</inkml:trace>
  <inkml:trace contextRef="#ctx0" brushRef="#br1" timeOffset="-88627.86">22691 4678 0,'-22'0'0,"1"0"16,0 0-16,21-21 15,0 0 1,-21 21-16,21-22 0,0 1 15,0 0 1,21 0 0,0 21-16,0-21 15,1 21-15,-1 0 0,21 0 16,-21-21-16,0 21 0,1 0 0,-1 0 16,0 0-16,0 0 0,0 0 15,0 0-15,1 21 0,-1 0 0,-21 0 16,0 0-16,0 0 0,0 1 15,0-1-15,-21 0 0,-1 0 16,1 21-16,-21-20 0,0-1 0,-1 0 16,1 0-16,-22 0 0,22 0 0,0 1 15,-1-22-15,22 21 0,0-21 16,0 0-16,0 0 0,0 0 16,42 0 15,0-21-31,0 21 0,0-22 15,0 22-15,22 0 0,-22 0 0,0 0 16,21 0-16,-20 0 0,20 0 16,0 0-16,1 0 0,-22 22 0,21-22 15,-21 21-15,22-21 0,-22 21 16,0 0-16,0 0 0,0-21 0,-21 21 16,0 1-16,0-1 0,0 0 0,0 0 15,0 0-15,-21 0 0,0 1 16,0-22-16,0 21 0,-22 0 0,22 0 15,-21-21-15,-1 21 0,1-21 0,0 0 16,-1 21-16,1-21 0,21 0 16,-21 0-16,20 0 0,1 0 15,0 0-15,0 0 0,0 0 0,0 0 16,-1 0 0,1 0-1,21-21-15,0 0 47,43 0-47,-1 0 16</inkml:trace>
  <inkml:trace contextRef="#ctx0" brushRef="#br1" timeOffset="-88158.13">23749 4593 0,'0'21'63,"0"1"-63,0-1 0,0 0 16,0 0-16,0 21 0,0-20 0,0-1 15,0 21-15,0-21 0,-21 22 16,21-1-16,-21-21 0,21 21 0,-22-20 15,22-1-15,0 21 0,0-21 0,-21 0 16,21 1-16,-21-1 0,0 0 16,21 0-16,0 0 31,0-42 0,0 0-31,0 0 16,0 0-16,0-1 15</inkml:trace>
  <inkml:trace contextRef="#ctx0" brushRef="#br1" timeOffset="-87819.77">23453 4932 0,'0'-21'15,"0"42"-15,21-42 32,0 21-32,0 0 15,0 0-15,0 0 0,1 0 0,-1 0 16,0 0-16,21 0 0,-21 0 16,22 0-16,-1 0 0,-21 0 0,22 0 15,-22 0-15,0 0 0,21 0 16,-21 0-16,1 0 0,-22-21 15,21 21-15,0 0 0,-21-22 32,21 22-17,-21-21 1,0 0 15</inkml:trace>
  <inkml:trace contextRef="#ctx0" brushRef="#br1" timeOffset="-87388.02">24447 4530 0,'22'-21'16,"-1"21"0,-21 21 31,0 0-32,0 0-15,-21 0 0,21 0 0,-22 1 16,22 20-16,-21-21 0,21 21 15,0-20-15,-21-1 0,0 21 0,21-21 16,-21 0-16,0 22 0,21-22 0,0 0 16,0 0-16,-22 0 0,22 1 15,-21-1-15,21 0 0,0 0 32,-21-21 30,0 0-62</inkml:trace>
  <inkml:trace contextRef="#ctx0" brushRef="#br1" timeOffset="-86520.65">21505 6033 0,'0'-22'16,"0"1"-16,21 21 0,-21-21 15,0 42 17,-21 0-17,21 1-15,0-1 0,0 0 16,-21 0-16,0 0 0,21 0 0,-21 1 15,21 20-15,-21-21 0,21 21 0,-22 1 16,1-22-16,0 21 0,0 1 0,0-1 16,21 0-16,-21-21 0,-1 22 15,1-1-15,21-21 0,-21 0 16,21 1-16,0-1 0,-21 0 0,21 0 16,-21-21-16,21 21 0,0-42 31,0 0-16,0 0-15,0 0 0,0-1 0,0 1 16,0 0-16</inkml:trace>
  <inkml:trace contextRef="#ctx0" brushRef="#br1" timeOffset="-86260.28">20934 6392 0,'21'22'16,"-42"-44"-16,21 1 0,21 21 0,-21-21 15,21 21-15,0 0 0,0 0 0,1 0 16,-1-21-16,0 21 0,21 0 0,-21 0 16,22 0-16,-1 0 0,0-21 0,1 21 15,-1 0-15,0 0 0,-20 0 16,20 0-16,0 0 0,-21 0 0,1 0 16,-1 0-16,0 0 0,0 0 15,0 0-15,0 0 31,1-21-15,-1 21-16,0 0 16</inkml:trace>
  <inkml:trace contextRef="#ctx0" brushRef="#br1" timeOffset="-85595.27">22691 6054 0,'0'0'0,"42"-21"15,-63 42 32,0 0-31,-1 0-16,22 0 0,-21 0 0,0 1 15,0 20-15,0-21 0,0 0 0,-1 22 16,1-22-16,-21 21 0,21 0 0,-22-20 16,22-1-16,-21 0 0,21 0 15,0 0-15,-1 0 0,1 1 0,0-22 16,42-22 15,0 22-31,1-21 0,-1 21 16,0-21-16,0 21 0,0 0 15,0-21-15,1 21 0,-1 0 0,21 0 16,-21 0-16,0 0 0,1 0 0,20-21 16,-21 21-16,21 0 0,1 0 0,-22 0 15,21 0-15,-21 0 0,22-21 16,-22 21-16,0 0 0,0-22 0,0 22 16,1-21-16,-1 0 0,0 21 0,0-21 15,0 0-15,0 0 0,1-1 16,-22 1-16,0 0 0,21 0 15,0 0-15,-21 0 0,21-1 0,-21 1 16,0 42 15,0 1-31,-21-1 16,21 21-16,-21-21 0,21 0 0,0 22 16,-21-22-16,-1 21 0,22 1 0,-21-1 15,21-21-15,0 21 0,0 1 0,0-22 16,0 21-16,0-21 0,0 1 0,0-1 15,0 21-15,0-21 16,0 0-16,0 1 0,-21-22 31,0 0-15</inkml:trace>
  <inkml:trace contextRef="#ctx0" brushRef="#br1" timeOffset="-75435.39">17251 7620 0,'0'0'0,"-21"0"16,-1 0-1,1 21-15,42-21 47,1 0-31,-1 0-16,0 0 0,21 0 15,-21 0-15,1 0 0,-1-21 16,0 21-16,0 0 0,21 0 0,-20 0 16,-1-21-16,21 21 0,-21 0 0,0 0 15,1 0-15,-1 0 0,0 0 0,0 0 16</inkml:trace>
  <inkml:trace contextRef="#ctx0" brushRef="#br1" timeOffset="-75215.52">17357 7789 0,'0'0'0,"-22"0"0,1 0 15,21 22 1,21-22-1,1 0 1,-1 0-16,0 0 0,0 0 16,0 0-16,0 0 0,1 0 0,20 0 15,-21 0-15,0 0 0,22 0 0,-22 0 16,21 0-16,-21-22 0,22 22 0</inkml:trace>
  <inkml:trace contextRef="#ctx0" brushRef="#br1" timeOffset="-74851.89">18478 7451 0,'0'0'0,"0"-21"0,0 42 47,0 0-31,-21 0-16,21 0 0,-21 0 15,0 1-15,21-1 0,0 0 0,-21 0 16,21 0-16,-21 22 0,21-22 0,0 0 16,0 0-16,-22 0 0,22 0 15,0 1-15,0-1 16,-21 0-16,21 0 0,0 0 15,21-21 17,1 0-17,-1-21-15,0 0 0,0 21 16</inkml:trace>
  <inkml:trace contextRef="#ctx0" brushRef="#br1" timeOffset="-74227.25">19156 7387 0,'-21'-21'16,"-1"0"-16,22 0 16,0 0-1,22 21 1,-1 0-16,0 0 0,0 0 15,0 0-15,22 0 0,-22 0 0,0 0 16,21 0-16,-21 21 0,1 0 0,-1-21 16,0 21-16,0 0 0,-21 0 0,0 1 15,0-1-15,0 0 0,0 0 16,0 0-16,-21 0 0,0 1 0,0-1 16,-22 0-16,1-21 0,0 21 15,-1 0-15,1-21 0,0 0 0,-1 21 16,1-21-16,21 0 0,0 0 0,-1 0 15,44 0 17,-1 0-17,0 0-15,0 0 0,0 0 0,0 0 16,1 0-16,-1 0 0,0 0 0,21 0 16,-21 0-16,1 0 0,20 0 15,-21 0-15,21 22 0,-20-22 0,-1 21 16,0 0-16,21-21 0,-21 21 0,1-21 15,-1 21-15,-21 0 0,21 1 0,0-22 16,-21 21-16,0 0 0,0 0 16,0 0-16,-21 0 15,-21-21-15,20 0 0,-20 22 0,21-22 16,-21 0-16,-1 0 0,1 0 0,0 0 16,-1 0-16,1 0 0,21 0 0,-22 0 15,22 0-15,-21 0 0,21 0 0,0 0 16,-1 0-16,1 0 0,0 0 0,0 0 15,0 0 1,42 0 15,0 0-31,21 0 0,-20 0 0,20-22 16</inkml:trace>
  <inkml:trace contextRef="#ctx0" brushRef="#br1" timeOffset="-73809.98">20468 7705 0,'0'-21'0,"0"-1"15,-21 22 1,0 22-16,21-1 15,-21-21-15,-1 21 0,1 0 16,-21 0-16,21 0 0,0 1 0,-1-1 16,1 0-16,-21 0 0,21 0 0,-22 0 15,1 1-15,21 20 0,-21-21 0,-1 0 16,1 0-16,21 1 0,-22-1 0,1 0 16,21 0-16,0 0 0,-22 0 0,22 1 15,0-22-15,21 21 0,-21 0 0,0-21 16,0 21-16,-1-21 15,22 21-15,-21-21 16,0 0-16,42 0 47,0 0-31,1 0-16,-1-21 0,0 0 0,21 21 15,1-21-15,-22 21 0</inkml:trace>
  <inkml:trace contextRef="#ctx0" brushRef="#br1" timeOffset="-73386.91">20743 7832 0,'0'0'15,"0"-21"-15,0-1 16,0 1-1,-21 42 17,0 1-32,0-22 0,0 21 15,-1 0-15,1 0 0,-21 0 0,21 22 16,-22-22-16,1 0 0,21 0 16,-21 0-16,-1 0 0,1 22 0,0-22 15,-1 0-15,1 0 0,0 0 16,20 1-16,-20-1 0,0 0 0,-1 0 15,22 0-15,0 0 0,-21-21 0,21 22 16,-1-1-16,1-21 0,0 21 0,0-21 16,0 21-16,0-21 0,21 21 15,-22-21-15,22 21 0,-21-21 0,21 22 32,21-44 30,1 22-62,-22-21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0-28T02:57:03.62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2921 2371 0,'0'-21'15,"21"-1"-15,0 1 16,-21 0-16,0 0 0,21 21 16,-21-21-16,22 21 0,-22-21 15,0-1-15,0 1 16,0 0-1,0 42 17,0 0-17,-22 1-15,1-1 16,0 0-16,0 21 0,0-21 0,0 22 16,21-1-16,-22 0 0,1 1 0,0-1 15,0 0-15,0 1 0,21-1 16,0-21-16,0 22 0,0-1 0,0-21 15,0 21-15,0-20 0,0-1 16,0 0-16,21 0 0,-21 0 16,21-21-16,0 21 0,0-21 0,1 0 15,-1 0-15,0 0 0,0 0 0,0 0 16,0 0-16,1 0 0,-1 0 16,0 0-16,0 0 0,-21-21 0,21 0 15,0 21-15,1-21 0,-1-21 0,-21 20 16,21 1-16,0 0 0,0-21 15</inkml:trace>
  <inkml:trace contextRef="#ctx0" brushRef="#br0" timeOffset="439.53">3090 1609 0,'0'0'0,"-21"21"0,21 0 0,0 0 16,0 0-16,0 1 0,0-1 0,0 0 15,21-21 1,0 0-16,1 0 0,20 0 16,-21 0-16,0 0 0,0 0 0,1-21 15,-22 0-15,21 21 0,-21-22 16,21 1-16,-21 0 0,0 0 0,0 0 16,-21 0-16,0-1 15,-1 22-15,1 0 0,0 0 16,0 0-16,0 0 0,0 22 15,-1-1-15,1 0 0,0 0 0,0 0 16,21 0-16,0 1 0,0 20 0,0-21 16,0 0-16,0 0 15,0 1-15,21-1 0,0 0 0,0 0 16,1-21-16</inkml:trace>
  <inkml:trace contextRef="#ctx0" brushRef="#br0" timeOffset="848.3">4381 2265 0,'0'0'15,"0"-42"-15,0 20 16,-21 44 0,21-1-1,-21 0-15,21 21 16,-21-21-16,21 22 0,0-22 0,0 21 16,-21 1-16,21-1 0,-21 0 15,21 1-15,0-22 0,0 21 0,-22 0 16,22-20-16,-21 20 0,0-21 15,21 21-15,0-20 0,0-1 0,-21 0 16,21 0-16,-21 0 0,21 0 16,0 1-16,0-44 47,0 1-47,0 0 15,0 0-15</inkml:trace>
  <inkml:trace contextRef="#ctx0" brushRef="#br0" timeOffset="1145.65">3937 2688 0,'0'-21'16,"21"21"-1,0 0-15,22 0 16,-22 0-16,21 0 0,-21-21 0,22 21 15,-1 0-15,0 0 0,1 0 16,-1 0-16,0 0 0,1 0 0,-1 0 16,0 0-16,1 0 0,-22 0 0,0 0 15,0 0-15,0 0 0,0 0 16,1 0 62,-1-21-78</inkml:trace>
  <inkml:trace contextRef="#ctx0" brushRef="#br0" timeOffset="1540.78">5630 2286 0,'0'-21'0,"0"0"16,0 0-16,-21 21 0,21 21 31,0 0-15,0 0-16,0 0 0,0 0 0,0 1 15,-21-1-15,21 21 0,0 0 16,-21 1-16,0-1 0,-1-21 0,22 22 16,-21-1-16,0 0 0,0 1 15,21-22-15,-21 21 0,21-21 16,-21 0-16,21 1 0,0-1 0,0 0 16,0 0-16,-22 0 0,22 0 15,0-42 48,0 0-63</inkml:trace>
  <inkml:trace contextRef="#ctx0" brushRef="#br0" timeOffset="1855.6">5122 2709 0,'-21'-21'16,"21"0"-16,21 21 15,0-21 1,22 21-16,-1 0 0,-21 0 0,22 0 16,-1 0-16,0 0 0,22 0 0,-22 0 15,0 0-15,22 0 0,-22 0 16,1 0-16,-1-21 0,0 21 15,-21 0-15,22 0 0,-22 0 0,0 0 16,0 0 0,-21-21-16,0-1 62,21 22-62,1 0 0</inkml:trace>
  <inkml:trace contextRef="#ctx0" brushRef="#br0" timeOffset="2956.87">7324 2709 0,'21'0'0,"-21"-21"31,-21 21 0,-1 0-31,1-21 16,0 21-16,0 0 16,0 0-16,0 0 0,-1 0 15,1 0-15,42 0 63,1 0-63,-1 0 0,21 0 15,-21 0-15,22 0 0,20 0 0,-21 0 16,22 21-16,-1-21 0,1 0 0,-1 0 16,1 21-16,-1-21 0,1 0 15,21 0-15,-22 0 0,-21 0 0,22 0 16,-22 0-16,22 0 0,-22 0 15,0 0-15,-20 0 0,20 0 0,-21-21 16,0 21-16,0-21 0,1 21 16,-1 0-16,0 0 0,-21-21 0,21 21 15,-21-21 1,0 0-16,0-1 16,0 1-16,-21 21 0,21-21 15,-21 21-15,0-21 0,-1 0 16,1 21-16,0 0 0,0-21 15,0 21-15,0 0 0,-1 0 16,1-22-16,0 22 0,-21 0 0,21 0 16,-1-21-16,-20 21 0,21 0 0,0 0 15,0-21-15,-1 21 0,1 0 32,42 0-17,1 0 1,-1 0-16,0 0 0,0 0 0,21 0 15,-20 0-15,20 21 0,-21-21 16,21 0-16,1 21 0,-22-21 0,21 0 16,1 0-16,-22 22 0,0-22 0,21 21 15,-21-21-15,1 0 0,-1 0 16,0 0-16,0 21 0,-21 0 31,0 0-15,-21-21-16,0 21 15,0 1-15,-1-1 0,1-21 0,0 21 16,-21 21-16,21-21 0,-1 1 16,-20-1-16,21 0 0,-21 0 0,20 0 15,1 22-15,-21-22 0,21-21 0,0 21 16,-1 0-16,1 0 0,0 0 16,0-21-16,21 22 0,-21-1 15,0-21-15,21 21 0,0 0 16,0-42 62,21 21-78,0-21 16</inkml:trace>
  <inkml:trace contextRef="#ctx0" brushRef="#br0" timeOffset="4605.5">11366 2350 0,'22'-22'0,"-44"44"0,44-65 16,-1 22-16,-21 0 15,0 0-15,0 0 0,0-1 16,0 1-16,0 42 31,-21-21-31,21 22 16,-22-1-16,1 21 0,0 0 0,21-20 15,-21 20-15,0 21 0,0-20 16,-1-1-16,1 0 0,0 22 0,0-22 16,0 1-16,21-22 0,0 21 15,-21 0-15,21-20 0,0-1 0,0 0 16,0 0-16,21 0 0,0-21 15,0 0-15,0 0 0,0 0 0,1 0 16,20 0-16,-21 0 0,21 0 0,1-21 16,-22 0-16,21 0 0,1 0 15,-22-22-15,21 22 0,-21-21 0,0 21 16,1-22-16,-1 1 0,0 0 0,0-22 16,0 22-16,-21-1 0,0 1 15,21 0-15,-21 21 0,0-22 16,22 22-16,-22 0 0,0 0 0,0 0 15,0 42 17,0 0-32,0 0 0,0 0 15,0 22-15,0-22 0,0 21 0,0 0 16,0-20-16,-22 20 0,22 0 16,-21 1-16,21-1 0,0-21 0,0 21 15,0-20-15,0 20 0,0-21 0,0 0 16,0 0-16,0 1 0,21-1 15,1-21-15,-1 21 0,0-21 16,21 0-16,-21 0 0,22 0 16,-1 0-16,0-21 0,1 0 0,-1-1 15,0 1-15,1-21 0,-1 21 16,0-22-16,1 1 0,-1 0 0,0-1 16,-20 1-16,-1 0 0,0-1 0,-21 1 15,21 21-15,-21 0 0,0 0 16,0-1-16,-21 22 15,0 0-15,0 0 0,-1 0 0,1 22 16,21-1-16,-21 0 0,21 0 16,0 0-16,0 0 0,0 22 0,0-22 15,21 0-15,0 0 0,1 22 16,-1-22-16,0 0 0,0 0 16,-21 0-16,21 0 0,0 1 0,-21-1 15,0 0-15,0 0 16,0 0-1,-21-21-15,0 0 16,0 0-16,0 0 0,0 0 16,-1 0-16,1 0 0,21-21 0,-21 21 15,21-21 1,0 42 15,0 0-15,0 0-16,21 1 15,0-22-15,1 0 0,-1 21 0,0-21 16,21 0-16,-21 21 16,1-21-16,20 0 0,-21 0 0,21 0 15,1 0-15,-1 0 0,0-21 0,1 21 16,-1-21-16,0 21 0,-20-22 0,20 1 16,0 0-16,-21 0 0,22-21 15,-22 20-15,21-20 0,-21 0 0,1-1 16,-1 1-16,0 21 0,0-21 0,-21-1 15,0 22-15,0 0 0,0 0 16,0 0-16,0-1 0,-21 22 16,0 0-16,0 0 15,-1 22-15,1-1 0,0 0 16,0 0-16,21 21 0,-21-20 0,0 20 16,21 0-16,0-21 0,0 22 0,0-1 15,0-21-15,0 22 0,0-22 16,21 0-16,0 0 0,0 0 0,0 0 15,0 1-15,22-1 0,-1-21 0,0 21 16,-20-21-16,20 0 0,0 0 0,-21 0 16,22 0-16,-22 0 0,0 0 15,0 0-15,0 0 0,1 0 16,-1-21 0,0 0-16,0-1 0,0 1 15,0 0-15,22 21 0</inkml:trace>
  <inkml:trace contextRef="#ctx0" brushRef="#br0" timeOffset="4944.3">14880 2413 0,'0'0'15,"0"-21"-15,0 0 0,-21 21 32,0 21-17,21 0-15,0 0 0,0 0 0,-21 22 16,21-22-16,0 21 0,-22-21 0,22 1 16,-21 20-16,21-21 0,0 21 15,0-20-15,-21-1 0,21 0 0,-21 0 16,21 0-16,0 0 0,0 1 15,0-1 1,0 0-16,21-21 31,0 0-31,-21-21 16,21 21-16</inkml:trace>
  <inkml:trace contextRef="#ctx0" brushRef="#br0" timeOffset="5347.47">14901 2011 0,'0'0'15,"-21"-21"-15,0 21 0,0 0 0,0 0 16,-1 0-16,1 0 15,0 21-15,21 0 0,-21 0 16,21 0-16,-21 1 16,21-1-16,0 0 0,0 0 15,21-21-15,0 0 0,0 0 16,0 0-16,1 0 0,-1 0 16,0 0-16,21 0 0,-21-21 0,-21 0 15,22 0-15,-1-1 16,-21 1-16,0 0 0,0 0 0,0 0 15,0 0-15,-21 21 16,-1 0-16,1 0 0,0 0 16,0 0-16,0 0 0,0 21 15,-1-21-15,22 21 0,-21-21 0,21 21 16,-21-21-16,21 21 0,0 0 16,21-21-16,0 0 15</inkml:trace>
  <inkml:trace contextRef="#ctx0" brushRef="#br0" timeOffset="5724.23">15811 1884 0,'-42'0'16,"21"0"-1,0 0-15,21 21 0,-21-21 16,-1 21-16,1 0 0,0 22 0,0-22 16,0 0-16,-22 21 0,22-20 15,0 20-15,0 0 0,0 1 0,21-1 16,-21 0-16,-1 1 0,22-1 0,-21 0 16,21 1-16,0-22 0,0 21 15,0 0-15,0-20 0,0 20 16,0-21-16,0 0 0,0 0 0,0 1 15,21-1-15,1-21 0,-22 21 16,21-21-16,0 0 0,0 0 16,0 0-16,0 0 0,1 0 15,-1-21-15,0 0 0,0-1 16,-21 1-16,21 0 16,-21 0-16,0 0 0,0 0 0,0-1 15,0-20-15</inkml:trace>
  <inkml:trace contextRef="#ctx0" brushRef="#br0" timeOffset="5940.11">15388 2371 0,'0'0'0,"-21"0"0,0 0 15,42 0 1,0 0 0,21 0-16,-20 0 0,20 0 0,-21 0 15,21 0-15,1 0 0,-1 0 0,0 0 16,-20 0-16,20 0 0,-21 0 15,0 0-15,0 0 0,1-21 16,-1 21-16,-21-22 16,0 1-1,0 0-15,-21 21 16</inkml:trace>
  <inkml:trace contextRef="#ctx0" brushRef="#br0" timeOffset="7756.42">17484 2350 0,'21'0'0,"0"0"0,0 0 16,0 0-16,0 0 0,1 0 15,-1-22-15,0 1 16,0 0-16,-21 0 15,21 0-15,-21 0 16,0-1-16,-21 1 16,0 21-16,0 0 0,0-21 0,-22 21 15,22 0-15,-21 0 0,-1 0 0,1 0 16,0 21-16,-1 0 0,1 1 16,0-1-16,-1 21 0,1 0 15,0 1-15,-1-1 0,22 0 0,0 1 16,0-1-16,0 0 0,21 1 0,0-22 15,0 21-15,0-21 0,0 1 16,21-1-16,0 0 0,21 0 0,-20-21 16,20 0-16,21 0 0,-20 0 0,20 0 15,-20 0-15,20-21 0,1 0 16,-22 0-16,21-1 0,-20-20 0,-1 21 16,-21-21-16,22 20 0,-22-20 0,0 0 15,0-1-15,0 1 0,-21 0 16,0-1-16,0 22 0,0-21 15,0 21-15,0 0 0,0-1 16,0 44 0,0-1-16,-21 21 15,0-21-15,0 22 0,21-22 0,-21 21 16,21 0-16,-22 1 0,22-1 16,0 0-16,0-20 0,0 20 0,22-21 15,-1 0-15,0 0 0,0 1 0,21-22 16,-20 0-16,20 0 0,0 0 15,1 0-15,20 0 0,-21 0 0,22 0 16,-22-22-16,22 1 0,-22-21 0,0 21 16,1 0-16,-1-22 0,-21 22 15,22-21-15,-22-1 0,-21 1 16,21 21-16,-21 0 0,0 0 0,0-1 16,0 1-16,-21 42 31,0 1-31,21 20 0,-22-21 0,1 21 15,0 1-15,0-22 0,0 21 0,21 1 16,-21-22-16,-1 0 0,22 21 16,0-21-16,0 1 0,0-1 15,22-21 17,-1-21-32,0-1 0,-21 1 15,21 0-15,0 0 0,0 0 0,1 0 16,-1-22-16,0 22 0,0-21 15,0 21-15,0-1 0,1 1 0,-22 0 16,0 0-16,21 21 0,0 0 16,-21 21-16,0 0 15,0 0-15,0 1 0,0-1 0,0 0 16,0 21-16,0-21 0,0 1 0,21 20 16,0-21-16,-21 0 0,21 0 15,22 1-15,-22-1 0,21 0 0,1 0 16,-1-21-16,0 0 0,1 21 0,20-21 15,-21 0-15,22 0 16,-1 0-16,1 0 0,-22 0 0,22-21 16,-22 21-16,-21-21 0,22 0 0,-22 0 15,0-1-15,0 1 0,-21-21 16,21 21-16,-21-22 0,0 1 0,0 0 16,0-1-16,-21 22 0,0 0 0,0 0 15,-22 0-15,22 0 0,0 21 16,-21 0-16,21 0 0,-22 0 0,1 21 15,21 0-15,0 0 0,-22 0 0,22 22 16,21-22-16,-21 21 16,21-21-16,0 22 0,0-22 0,0 0 15,0 21-15,0-21 0,21-21 0,0 22 16,0-1-16,1-21 0,20 0 16,-21 0-16,21 0 0,-20 0 0,20 0 15,-21 0-15,21-21 0,-20-1 0,20 1 16,-21 0-16,0 0 0,22-21 15,-22 20-15,0-20 0,0-21 0,0 20 16,0 1-16,1-22 0,-22 22 0,0-21 16,21 20-16,-21 1 0,21-22 15,-21 43-15,0-21 0,0 21 0,0 0 16,0-1-16,0 1 0,-21 42 31,21 1-31,-21-1 0,-1 21 0,1-21 16,0 22-16,21-1 0,-21 0 0,21 1 15,-21-1-15,21 0 0,0 22 16,0-22-16,0 0 0,0 1 0,0-1 16,0 0-16,0 1 0,0-1 0,21-21 15,-21 0-15,21 1 0,0-1 16,-21 0-16,0 0 0,21-21 0,1 0 16,-1 0-16,0 0 0,0 0 15,0 0-15,0-21 0,1 21 16,20-21-16,-21 0 0,21-1 15,1-20-15,20 21 0</inkml:trace>
  <inkml:trace contextRef="#ctx0" brushRef="#br0" timeOffset="8085.58">21188 1990 0,'0'-21'16,"0"42"-16,0-64 0,0 65 31,-21-22-31,21 42 16,-22-21-16,22 0 0,-21 22 16,0-1-16,0 0 0,21 22 0,-21-22 15,0 22-15,21-22 0,-22 21 0,1-20 16,21 20-16,-21-20 0,21-1 15,0 0-15,-21-21 0,21 1 0,-21-1 16,21 0-16,0 0 0,0 0 0,0-42 47,0 0-47,0 0 16,0 0-16</inkml:trace>
  <inkml:trace contextRef="#ctx0" brushRef="#br0" timeOffset="9380.36">20701 2519 0,'0'0'0,"-21"0"0,0 0 0,-1 0 15,22-21-15,0 0 16,43 21 0,-22 0-16,21 0 0,1 0 0,-1 0 15,0 0-15,1 0 0,20 0 16,-21 0-16,1 0 0,20 0 15,-20 0-15,-1-22 0,-21 22 0,21-21 16,-20 21-16,-1-21 0,0 21 16,0-21-16,0 0 0,0 0 0,1-1 15,-1 1-15,0 0 0,0 0 0,-21-21 16,0 20-16,0 1 0,0 0 0,0 0 16,0 0-16,-21 21 15,0 0-15,0 0 16,-1 0-16,1 0 0,0 0 15,0 21-15,21 0 0,-21-21 16,21 21-16,0 22 0,0-22 0,-21 0 16,21 21-16,0-21 0,-22 22 15,22-1-15,0-21 0,0 22 16,-21-1-16,21-21 0,0 21 0,0 1 16,0-22-16,0 0 0,-21 0 0,21 22 15,0-22-15,0 0 16,0 0-16,0-42 31,0 0-15,0 0-16,21-1 15,0 1-15,-21 0 0,22 0 0,-1-21 16,0 20-16,0 1 0,0 21 0,-21-21 16,21 0-16,1 21 15,-1 0 1,-21 21-16,0 0 0,0 0 15,0 1-15,0-1 0,0 0 16,0 0-16,0 0 0,21 0 16,-21 1-16,21-22 0,0 21 0,0-21 15,1 0-15,-1 21 0,0-21 16,0 0-16,0 0 0,22 0 0,-22 0 16,0 0-16,21 0 0,-21 0 0,1-21 15,-1 0-15,21 21 0,-21-22 16,0 1-16,1-21 0,-1 21 0,-21-22 15,21 22-15,-21-21 0,21 0 16,-21 20-16,0 1 0,0 0 0,0 0 16,0 0-16,-21 21 15,0 0-15,0 0 0,-1 0 16,1 21-16,0 0 0,0 0 0,21 22 16,0-22-16,0 0 0,0 21 15,0-21-15,0 1 0,0 20 0,0-21 16,0 0-16,0 0 0,21 1 0,0-22 15,0 21-15,1-21 0,-1 0 16,21 0-16,-21 0 0,22 0 16,-22 0-16,0 0 0,21 0 0,-21 0 15,1-21-15,-1 21 0,0-22 16,0 1-16,0 0 0,0 0 0,1-21 16,-1 20-16,0-20 0,-21 21 0,0-21 15,21 20-15,-21 1 0,0 0 16,-21 42-1,0 0 1,21 1-16,-21-1 0,-1 0 16,1 21-16,21-21 0,-21 1 0,0 20 15,21-21-15,-21 0 0,21 0 16,0 1-16,0-1 0,-21-21 0,21 21 16,0 0-16,-22-21 15,22-21 16,0 0-15,0 0-16,22-1 0,-1 1 16,-21-21-16,21 21 0,0-22 0,0 22 15,0-21-15,1 0 0,20-1 16,-21 22-16,21-21 0,1 21 0,-1-1 16,0 22-16,1-21 0,-22 21 0,21 0 15,-21 0-15,1 21 16,-1 1-16,0-1 0,0 0 0,-21 21 15,0 1-15,0-1 0,0 0 0,0 1 16,0-1-16,0-21 0,-21 21 16,0 1-16,0-22 0,-1 21 0,1-21 15,21 1-15,-21-1 0,0 0 0,21 0 16,-21-21-16,21 21 0,-21-21 31,21-21-15,0 0-16,0 0 15</inkml:trace>
  <inkml:trace contextRef="#ctx0" brushRef="#br0" timeOffset="9928.49">12488 3810 0,'-21'0'32,"21"21"-32,0 0 15,0 1-15,-21-1 0,21 21 16,0-21-16,0 0 0,0 1 16,-21 20-16,21-21 0,-21 21 0,21-20 15,0-1-15,0 0 0,0 0 0,0 0 16,0 0-16,0-42 47,0 0-47,0 0 15,0 0-15,0-22 0</inkml:trace>
  <inkml:trace contextRef="#ctx0" brushRef="#br0" timeOffset="10220.32">12636 3577 0,'-21'0'16,"0"0"-16,0 0 0,21 21 16,-21-21-16,21 22 0,0-1 15,21-21 17,0 0-32,0 0 0,0-21 15,1-1-15,-1 22 0,-21-21 16,0 0-16,0 0 15,0 0-15,0 0 16,-21 21-16,-1 0 16,1 0-16,21 21 0,0 0 15,-21-21-15,21 21 0,-21 0 0,21 0 16,0 1-16,0-1 0,0 0 16,0 0-16,0 0 0,21 0 0,0-21 15</inkml:trace>
  <inkml:trace contextRef="#ctx0" brushRef="#br0" timeOffset="13429.27">13102 3831 0,'0'43'15,"-21"-43"-15,0 21 0,21 0 16,0 0-16,-21 0 0,21 0 15,-22 1-15,22-1 0,0 0 0,0 0 16,0 21-16,-21-20 0,21-1 0,0 21 16,0-21-16,0 0 0,-21 1 15,21-1-15,0 0 16,0-42 0,0 0-1,0-1-15,0 1 0,0 0 16,0 0-16,21 0 0,0-22 15,-21 1-15,22 21 0,-1-21 0,0 20 16,0-20-16,0 21 0,0-21 0,22 20 16,-22 1-16,21 0 0,-21 21 0,22-21 15,-22 21-15,21 0 0,-21 0 16,22 0-16,-22 21 0,0 0 16,21-21-16,-20 21 0,-22 22 0,21-22 15,0 21-15,-21-21 0,21 22 0,-21-1 16,0-21-16,21 22 0,0-22 15,-21 0-15,0 0 0,0 0 0,22 0 16,-1 1-16,0-22 16,0 0-16,0 0 0,0-22 15,1 1-15,-1 0 16,-21 0-16,21-21 0,-21 20 0,21 1 16,0-21-16,0 0 0,1 20 0,-1-20 15,0 21-15,0-21 0,0 20 16,0 1-16,1 0 0,-1 21 15,0 0-15,0-21 0,0 21 0,-21 21 16,21 0 0,-21 0-16,0 1 15,0-1-15,0 0 0,0 0 16,22-42 31,-22 0-47,0 0 0,0-1 15,0 1-15,0 0 0,0 0 16,0 0-16,0 0 0,0-1 16,0 1-1,-22 21-15,1 0 16,0 0-16,0 21 16,21 1-16,-21-22 0,0 21 0,-1 0 15,22 21-15,-21-21 0,0 1 16,0 20-16,0-21 0,21 21 0,0-20 15,0-1-15,0 21 0,0-21 0,0 0 16,0 22-16,0-22 0,0 0 0,0 0 16,21-21-16,0 21 0,0 1 15,0-22-15,22 0 0,-22 0 0,21 0 16,1 0-16,-22 0 0,21 0 0,0 0 16,1-22-16,-1 1 0,-21 21 15,22-21-15,-22 0 0,0 0 16,0-22-16,0 22 0,0 0 0,-21-21 15,0 21-15,0-22 0,0 22 0,0 0 16,0 0-16,0 0 16,-21 21-1,42 0 32,1 0-47,-1 0 0,0 0 16,0 0-16,0 0 0,0 0 0,1-22 15,-1 22-15,0 0 0,-21-21 16,21 21-16,0 0 0,0 0 16,-21 21-1,0 1 1,-21-22-16,0 21 0,21 0 0,-21 0 16,21 21-16,-21-20 0,0-1 15,21 21-15,0-21 0,0 0 0,0 1 16,0-1-16,0 0 0,0 0 0,0 0 15,0 0-15,21 1 0,0-22 0,0 21 16,0-21-16,0 0 0,22 0 16,-22 0-16,21 0 0,1 0 15,-1 0-15,0 0 0,1 0 0,-1-21 16,0-1-16,1 22 0,-22-21 0,0 0 16,21 0-16,-21-21 0,-21 20 15,22 1-15,-1-21 0,-21 21 0,0-22 16,0 22-16,0 0 0,0 0 0,0 0 15,0 0-15,-21 21 16,-1 0-16,1 0 0,0 0 16,0 0-16,-43 84 15,64-63-15,-21 22 16,21-22-16,0 0 0,0 0 0,0 22 16,0-22-16,0 0 0,0 0 15,21 0-15,1 0 0,-1-21 16,0 0-16,21 22 0,1-22 0,-22 0 15,21 0-15,0 0 0,1 0 0,-22 0 16,21 0-16,-21 0 0,22 0 16,-22-22-16,0 1 0,0 21 0,0-21 15,1 0-15,-1 0 0,0-22 0,0 22 16,0 0-16,-21 0 0,0 0 16,21 0-16,-21-1 0,22 1 0,-22 0 15,0 0 1,0 0-1,0 0 32,0-1-31,-22 44 31,1-1-47,0 0 15,21 21-15,0-21 0,-21 1 0,21 20 16,-21-21-16,21 21 0,0-20 16,-21-1-16,21 0 0,-22 0 0,22 0 15,-21 0-15,21 1 0,0-1 16,0-42 15,0-1-15,21 1-16,-21 0 15,22 0-15,-1 0 0,-21-22 0,21 22 16,0-21-16,0 21 0,0-22 0,-21 22 16,43 0-16,-22 0 0,0 0 0,0 0 15,0 21-15,1 0 0,-1 0 16,0 0-16,0 0 16,0 0-16,0 0 0,1 21 0,-22 0 15,21 0-15,0 0 0,-21 0 0,0 1 16,0 20-16,0-21 0,0 0 15,0 0-15,0 1 0,0-1 0,0 0 16,0 0-16,0 0 0,0 0 16,0-42 15,0 0-15,21 0-16,0 0 0,-21 0 0,21-1 15,1 1-15,-1-21 0,0 21 16,21-22-16,-21 22 0,22-21 15,-22 21-15,21 0 0,1-1 0,-22 1 16,21 21-16,-21 0 0,22 0 0,-22 0 16,0 0-16,0 0 0,-21 21 15,0 1-15,0-1 16,0 0-16,0 0 0,0 0 0,0 22 16,-21-22-16,21 0 0,0 21 0,0-21 15,0 1-15,0-1 0,0 0 16,0 0-16,0 0 0,0 0 0,21 1 15,0-22-15,0 0 16,1 21-16,-1-21 0,0 0 0,0 0 16,21 0-16,-20 0 0,20 0 15,-21-21-15,0 21 0,22-22 0,-22 1 16,0 21-16,21-21 0,1-42 16,-22 41-16,0 1 0,21-21 0,-21 21 15,1-22-15,-22 22 0,21 0 16,-21 0-16,0 0 0,0 0 15,-21 21-15,-1 0 16,1 0-16,0 0 0,0 0 16,0 21-16,0 0 0,-1 0 0,1 0 15,0 0-15,21 1 0,0-1 0,-21 21 16,21-21-16,-21 0 0,21 1 16,0 20-16,0-21 0,0 0 15,0 0-15,0 1 0,21-22 0,-21 21 16,21-21-16,0 0 0,22 21 0,-22-21 15,0 0-15,21 0 0,-21 0 0,22 0 16,-22 0-16,21 0 0,-21-21 16,1 21-16,20-21 0,-21-1 0,0 1 15,0 0-15,1 0 0,-1 0 16,21-22-16,-21 22 0,0-21 0,1 21 16,-1-22-16,-21 22 0,21 0 0,-21 0 15,21 21-15,-21 21 31,0 0-31,-21 0 16,0 1-16,0-1 0,-22 42 16,22-42-16,21 1 0,-21 20 0,21-21 15,-21 0-15,0 0 16,21 1-16,0-44 47,0 1-47,21 21 15,0-21-15,0 0 0,0-21 16,22 20-16,-22 1 0,21-21 0,0 21 16,1-22-16,-22 22 0,21 0 15,1 0-15,-1 0 0,-21 21 0,0 0 16,0-21-16,1 21 0,-1 0 16,-21 21-16,0 0 15,0 21-15,0-21 0,0 1 16,-21 20-16,21-21 0,0 0 0,0 22 15,0-22-15,0 0 0,0 0 0,0 0 16,0 0-16,0 1 0,0-1 16,21-21-16,0 0 0,0 0 15,0 0-15,0 0 0,1 0 16,-1 0-16,0 0 0,0 0 0,0-21 16,0-1-16,1 1 0,-1 0 15,0 0-15,0 0 0,0-22 0,22 1 16,-22 0-16,21-1 0,-21-20 0,22 21 15,-22-1-15,21-20 0,0 20 16,-20 1-16,-1 0 0,0 21 0,0-22 16,-21 22-16,0 0 0,0 0 0,-42 21 31,21 0-31,-1 21 16,1 0-16,0 0 0,0 0 15,0 1-15,0-1 0,-1 21 16,1-21-16,0 22 0,0-1 0,21-21 15,-21 21-15,0 1 0,21-22 0,-22 21 16,22 1-16,-21-22 0,21 21 0,0 0 16,0-20-16,0-1 0,0 21 15,0-21-15,21 0 0,1 1 0,-1-22 16,0 21-16,0-21 0,0 21 16,0-21-16,1 0 15,-1 0-15,0 0 0,0 0 0,0 0 16,0 0-16,1-21 0,-1 21 0,0-21 15,0-1-15,0 22 0,0-21 16,-21 0-16,22 0 0,-22 0 16,0 0-16,21 21 0,-21-22 15,0 1-15,0 0 0</inkml:trace>
  <inkml:trace contextRef="#ctx0" brushRef="#br0" timeOffset="13712.11">18394 3852 0,'0'0'16,"-21"0"-16,-1 0 0,1-21 0,0 21 16,42 0-1,0 0-15,1 0 16,20 0-16,0 0 0,-21-21 0,43 21 0,-22 0 16,1 0-16,-1 0 15,0 0-15,1 0 0,-1 0 0,-21 0 16,21 0-16,-20 0 0,20 0 0,-21 0 15,0 0-15,0 0 0,1 0 16,-22-21-16,21 21 16,-42 0 15,-1 0-31,1 0 16,-21 0-16,21 0 0</inkml:trace>
  <inkml:trace contextRef="#ctx0" brushRef="#br0" timeOffset="14900.25">3027 6795 0,'0'-22'0,"0"44"47,0-1-47,0 0 0,-21 0 16,21 0-16,-22 22 15,1-1-15,21 0 0,0 22 0,-21-1 16,0 1-16,21-22 0,0 22 0,0-1 16,-21-21-16,21 1 0,0-1 15,-21 0-15,21-20 0,0 20 0,0-21 16,0 0-16,-22 0 0,22 1 16,0-1-16,-21-21 15,21-21 1,0-1-1,0 1-15,0 0 0,0 0 16,0 0-16,-21 0 0</inkml:trace>
  <inkml:trace contextRef="#ctx0" brushRef="#br0" timeOffset="15149.11">2519 7366 0,'-21'0'15,"42"0"-15,-64 0 0,43-21 16,22 21-1,20 0-15,-21 0 0,21-21 0,1 21 16,-1 0-16,0 0 0,1-21 0,-1 21 16,0 0-16,22 0 0,-22-22 15,1 22-15,-22 0 0,21 0 16,-21 0-16,0 0 0,1 0 16,-1 0 46,0 0-62</inkml:trace>
  <inkml:trace contextRef="#ctx0" brushRef="#br0" timeOffset="15472.92">4043 6922 0,'0'0'16,"0"-22"-16,-21 44 31,21-1-15,0 0-16,0 0 0,-22 21 0,22-20 16,-21 20-16,21 0 0,-21 1 0,21-1 15,-21 21-15,21-20 0,0-1 16,-21 0-16,21 1 0,-21-22 0,21 21 15,0-21-15,0 1 0,0 20 16,-22-21-16,22 0 16,0 0-16,-21-21 0,21-21 47,0 0-47,0 0 0,0 0 15</inkml:trace>
  <inkml:trace contextRef="#ctx0" brushRef="#br0" timeOffset="15720.75">3619 7366 0,'0'0'15,"0"-21"1,22 21 0,-1 0-16,0 0 0,21-21 0,-21 21 15,22 0-15,-1 0 0,0 0 16,-20 0-16,20-21 0,0 21 0,-21 0 15,22 0-15,-22 0 0,21 0 0,-21 0 16,1 0-16,-1 0 16,0 0-16,-21-22 47</inkml:trace>
  <inkml:trace contextRef="#ctx0" brushRef="#br0" timeOffset="16136.5">5016 7070 0,'0'0'0,"0"-21"15,0 42 32,0 0-31,-21 0-16,21 0 0,-21 0 0,21 22 16,-21-22-16,0 21 0,21-21 15,-21 22-15,-1-22 0,22 21 0,0-21 16,-21 1-16,21 20 0,-21-21 0,21 0 15,0 0-15,0 1 0,0-1 16,0 0-16,0 0 0,21-21 16,0 0-16,1 0 15,-1 0-15,0 0 0,0 0 16,0 0-16,0 0 16,1-21-16,-1 0 15,0 0-15,-21-1 16,21 1-16,-21 0 0,21 0 15,0-21-15,-21 20 0,22-20 0</inkml:trace>
  <inkml:trace contextRef="#ctx0" brushRef="#br0" timeOffset="16436.33">5165 6752 0,'0'0'0,"-22"0"0,1 0 15,0 0-15,21-21 16,0 0 0,0 0-1,-21 21 1,0 0 0,0 0-16,-1 0 15,1 0-15,0 0 16,0 0-16,21 21 0,-21 0 15,21 0-15,-21-21 0,21 21 0,0 1 16,0-1 0,21-21-1,0 0-15,0 0 0,0 0 16</inkml:trace>
  <inkml:trace contextRef="#ctx0" brushRef="#br0" timeOffset="17155.91">6413 7176 0,'0'0'0,"-21"0"15,0 0-15,0 0 16,0 0-16,42 0 47,0 0-47,21 0 0,1 0 0,-1 0 15,22 0-15,-1 0 0,1 0 0,20 0 16,-20 0-16,20 0 0,1 0 16,-21 0-16,20 0 0,-20 0 0,-1 0 15,-20 0-15,-1 0 0,0 0 0,1 0 16,-1 0-16,-21 0 0,0 0 16,0-22-16,-21 1 0,0 0 15,0 0-15,0 0 16,-21 0-16,0 21 15,0 0-15,0 0 16,0-22-16,-1 22 0,1 0 0,0 0 16,0 0-1,0 0-15,21-21 32,21 21-32,0 0 15,0 0-15,0 0 0,1 0 16,-1 0-16,0 0 0,0 0 0,0 0 15,0 0-15,1 0 0,-1 21 16,-21 1-16,0-1 16,0 21-16,0-21 0,0 0 0,-21 22 15,-1-22-15,-20 21 0,21-21 16,0 22-16,0-22 0,-43 64 16,43-64-16,21 0 15,-21 0-15,0 0 16,21 0-16,-22-21 15,22-21 1,0 0 0</inkml:trace>
  <inkml:trace contextRef="#ctx0" brushRef="#br0" timeOffset="17692">9292 6879 0,'0'0'0,"21"-42"16,-21 21-16,0 0 16,0 42-1,0 0-15,0 0 16,0 0-16,0 0 0,0 1 16,0 20-16,0-21 0,0 0 0,0 22 15,-21-22-15,21 21 0,-21-21 0,21 0 16,0 22-16,-21-22 0,21 0 0,-21-21 15,21 21-15,0 0 0,0 1 16,-22-22-16,1 0 16,21-22-1,0 1-15,0 0 0,0-21 0,0 21 16,0-22-16</inkml:trace>
  <inkml:trace contextRef="#ctx0" brushRef="#br0" timeOffset="17991.84">9419 6541 0,'0'-22'0,"-21"22"16,21 22-1,0-1 1,0 0-16,0 0 16,21-21-1,0 0-15,0-21 16,-21 0-16,22 21 15,-22-21-15,0-1 0,0 1 0,0 0 16,0 0-16,-22 0 16,1 21-1,0 0-15,0 0 0,0 21 16,21 0-16,-21-21 0,21 21 0,-22 0 16,22 1-16,0-1 0,0 0 15,0 0-15,0 0 0,0 0 0,22 1 16,-1-1-16</inkml:trace>
  <inkml:trace contextRef="#ctx0" brushRef="#br0" timeOffset="20980.4">9948 6795 0,'0'0'15,"0"21"1,-21 0-1,21 0-15,0 0 0,-21 0 16,21 1-16,0 20 0,-21-21 0,21 0 16,0 0-16,0 22 0,0-22 15,-21 21-15,21-21 0,-22 22 0,22-22 16,-21 0-16,21 0 0,0 0 0,0 1 16,-21-1-16,21-42 31,0-1-16,0 1-15,21 0 0,0-21 0,1-1 16,20 22-16,-21-21 0,0 0 0,22-1 16,-1 1-16,-21 0 0,21-1 0,-20 1 15,20 21-15,-21 0 0,0-1 16,22 1-16,-22 21 0,0 0 16,0 0-16,-21 21 0,0 1 0,0-1 15,0 21-15,0-21 0,21 0 0,-21 22 16,0-22-16,21 21 0,-21-21 15,0 22-15,22-22 0,-1 21 0,0-21 16,0 1-16,0-1 0,0 0 16,1 0-16,-1-21 0,0 0 15,0 0-15,0 0 16,0-21-16,1 21 0,-1-21 0,0 0 16,-21-1-16,21 1 0,0 0 0,0 0 15,-21-21-15,22 20 0,-1 1 0,0-21 16,0 21-16,-21-22 0,21 22 15,0 0-15,1 0 0,-1 0 0,-21 0 16,21 21-16,0 0 0,0 0 16,-21 21-1,0 0-15,0 0 16,0 0-16,0 0 16,0 1-16,0-44 31,0 1-16,21 21-15,-21-21 0,0 0 16,0 0-16,0 0 0,0-1 16,0 1-16,0 0 0,0 0 15,0 0-15,-21 21 0,21-21 16,-21 21 0,0 0-16,0 21 0,21 0 15,-21 0-15,-1 0 0,22 0 16,-21 1-16,0-1 0,21 0 0,-21 0 15,21 21-15,0-20 0,-21-1 16,21 21-16,0-21 0,-21 0 0,21 22 16,0-22-16,0 0 0,0 0 0,0 22 15,0-22-15,21 0 0,0 0 16,0-21-16,0 0 0,0 21 16,1-21-16,20 0 0,-21 0 0,21 0 15,1 0-15,-22 0 0,21-21 0,-21 0 16,22 0-16,-22 0 0,0-1 0,0 1 15,0 0-15,1 0 0,-1-21 16,0 20-16,0-20 0,-21 21 16,0 0-16,0-22 0,0 22 0,0 0 15,0 0-15,0 0 16,-21 21-16,21 21 16,0 0-16,0 0 15,0 0-15,0 1 16,0-1-16,0 0 0,0 0 0,21 0 15,-21 0-15,0 1 0,0-1 16,0 0-16,0 0 16,0 0-16,0 0 15,21-21-15,-21 22 0,21-22 0,1 0 16,-1 21-16,0-21 0,21 21 16,-21-21-16,22 0 0,-22 0 15,21 0-15,1 0 0,-22 0 0,0 0 16,21 0-16,-21 0 0,1 0 0,-1-21 15,0 0-15,0 21 0,0-22 0,0 1 16,1 0-16,-1-21 0,-21 21 0,21-1 16,-21-20-16,21 21 0,-21-21 15,0 20-15,0 1 0,0 0 0,0 0 16,0 0-16,-21 21 16,0 0-16,0 0 0,-1 21 15,1 0-15,0 0 16,21 0-16,-21 1 0,21-1 15,0 21-15,0-21 0,-21 0 0,21 1 16,0-1-16,0 0 0,0 0 0,0 0 16,0 0-16,0 1 0,21-1 0,0 0 15,0-21-15,0 0 16,1 0-16,-1 0 0,21 0 0,-21 0 16,0 0-16,1 0 0,-1 0 0,21-21 15,-21 0-15,0 21 0,1-22 0,-1 1 16,-21 0-16,21 0 0,0 0 0,0 0 15,0-1-15,-21 1 0,22 0 16,-1 0-16,-21 0 0,21 0 0,-21-1 16,0 1-1,0 42 1,0 1 0,-21-1-16,0 0 0,21 0 0,-22 0 15,22 0-15,-21 1 0,0-1 0,21 0 16,-21 0-16,21 0 0,-21 0 0,0 1 15,21 20-15,0-21 0,0 0 16,0-42 15,0 0-15,0 0-16,0 0 16,0-1-16,21 1 0,0 0 15,-21 0-15,21-21 0,0 20 0,0 1 16,1 0-16,20-21 0,-21 21 0,21-1 15,-20 1-15,-1 0 0,0 21 0,0 0 16,0 0-16,0 0 0,1 0 16,-22 21-1,21 0-15,-21 1 0,21-1 0,-21 0 16,0 0-16,0 0 0,0 22 16,0-22-16,0 0 0,0 0 0,0 0 0,0 0 15,0 1-15,0-1 0,0 0 16,0 0-16,0 0 0,0 0 15,0-42 17,0 0-17,0 0-15,0 0 16,0 0-16,21-1 0,0 1 0,-21 0 16,21 0-16,1-21 0,20 20 0,-21 1 15,21-21-15,-20 21 0,20 0 0,0-1 16,-21 1-16,22 0 0,-1 21 15,0 0-15,-20-21 0,20 21 0,-21 0 16,0 0-16,0 0 0,1 21 0,-22 0 16,0 0-16,0 1 15,0-1-15,0 0 0,0 21 0,0-21 16,0 1-16,-22-1 0,1 21 16,0-21-16,21 0 0,0 1 0,0-1 15,0 0-15,0 0 0,21-21 16,0 21-16,1-21 0,20 0 15,-21 0-15,21 0 0,-20 0 16,20 0-16,0 0 0,1-21 0,-22 0 16,21 0-16,0 21 0,1-21 0,-22-1 15,0-20-15,21 21 0,-20 0 16,-1 0-16,0-22 0,0 22 0,-21-21 16,0 21-16,21-1 0,-21 1 15,0 0-15,0 0 0,-21 21 16,0 0-16,0 0 0,0 0 15,-1 0-15,1 21 0,0 0 0,0 0 16,21 22-16,-21-22 0,0 0 16,21 21-16,-22-20 0,22-1 0,0 21 15,0-21-15,0 0 0,0 1 0,0-1 16,0 0-16,22-21 0,-1 21 0,0-21 16,0 0-16,0 0 0,22 0 15,-22 0-15,0 0 0,21 0 0,-21 0 16,22 0-16,-22-21 0,0 21 15,0-21-15,0 0 0,1-1 0,-1 1 16,0 0-16,0 0 0,0 0 0,0 0 16,-21-1-16,22-20 0,-1 21 15,-21 0-15,0 0 0,0-1 0,21 1 16,-42 42 15,21 1-31,-21-22 0,-1 21 16,1 21-16,21-21 0,-21 0 0,0 1 15,21-1-15,-21 0 0,21 0 16,-21 0-16,-1 0 16,22-42 31,22 0-32,-1 21-15,0-21 0,0 0 0,0 0 16,22-1-16,-22 1 0,21 0 15,0 0-15,1-21 0,-1 42 0,0-22 16,1 1-16,-1 21 0,-21 0 0,0 0 16,1 0-16,-1 0 0,-21 21 15,0 1-15,0-1 0,0 0 16,0 0-16,-21 0 0,21 0 16,-22 1-16,22-1 0,-21 0 15,21 0-15,0 0 0,0 0 0,0 1 16,0-1-16,0 0 15,21-21-15,1 0 16,-1 0-16,0 0 16,0 0-16,0 0 0,0-21 0,1 0 15,-1-1-15,0 1 0,0 0 0,0 0 16,22 0-16,-22 0 0,0-22 16,0 22-16,21-21 0,-20-1 0,20 1 15,-21 0-15,21-1 0,1 1 0,-22-21 16,0 20-16,0 1 0,0 0 15,1-1-15,-22 22 0,0-21 0,0 21 16,0-1-16,-22 22 16,1 22-1,21-1-15,-21 0 0,0 21 0,0-21 16,0 22-16,21-1 0,-22 0 0,1 1 16,0-1-16,0 0 0,21 1 15,-21-1-15,0 0 0,21 1 0,0-22 16,0 21-16,-22-21 0,22 1 0,0 20 15,0-21-15,0 0 0,0 0 16,0 1-16,22-22 0,-1 0 16,0 0-1,0 0-15,0 0 0,0 0 16,-21-22-16,22 1 0,-1 0 0,0 0 16,0 0-16,-21 0 0,0-1 15,21 1-15,-21 0 0,0 0 0</inkml:trace>
  <inkml:trace contextRef="#ctx0" brushRef="#br0" timeOffset="21220.26">14795 6710 0,'0'0'0,"-21"0"16,21-21-1,21 21 1,1 0-16,-1 0 0,0 0 0,21 0 15,-21 0-15,1 0 0,20 0 16,-21 0-16,0 0 0,0 0 0,1 0 16,-1 0-16,-42-21 47,-1 21-47,1-22 0,0 1 15</inkml:trace>
  <inkml:trace contextRef="#ctx0" brushRef="#br0" timeOffset="22924.72">16976 6858 0,'0'21'15,"0"-42"-15,-22 42 0,44-21 31,-1-21-31,0 0 16,0 21-16,0-21 0,22 0 0,-22-1 16,0 1-16,0 0 0,-21 0 0,0-21 15,0 20-15,0 1 0,0-21 16,-21 21-16,0-22 0,0 1 0,-1 21 16,-20-21-16,21 20 0,-21 1 0,-1 0 15,1 21-15,0 0 0,-1 0 16,-20 21-16,20 0 0,1 1 15,-21 20-15,20 0 0,1 1 0,0-1 16,20 0-16,-20 1 0,21-1 0,21 0 16,0 1-16,0-22 0,0 21 0,0-21 15,0 0-15,0 1 0,21-1 16,0-21-16,0 0 0,22 21 0,-22-21 16,21 0-16,-21 0 0,22 0 0,-1 0 15,-21-21-15,22 0 0,-1-1 0,-21 22 16,21-21-16,-20 0 0,-1-21 0,0 21 15,0-1-15,0 1 0,-21-21 16,0 21-16,21-22 0,-21 22 16,22 0-16,-22-21 0,0 21 0,0-1 15,0 65 17,0-22-32,0 0 0,0 21 15,0-20-15,0-1 0,0 21 0,0-21 16,0 0-16,21 1 0,0-1 0,0 0 15,0 0-15,0-21 0,1 0 0,-1 21 16,0-21-16,21 0 0,1 0 16,-22 0-16,21 0 0,0-21 0,-20 0 15,20 21-15,-21-21 0,0 0 0,0-1 16,1 1-16,-1 0 0,-21 0 0,0-21 16,0-1-16,0 22 15,0-21-15,0 21 0,0-22 0,0 22 16,0 0-16,0 42 15,0 0 1,-21 0-16,-1 22 0,22-22 16,0 21-16,-21 1 0,0-22 0,21 21 15,-21 0-15,21-20 0,0-1 0,0 0 16,0 0-16,0 0 0,-21 0 16,42-21 15,0-21-31,0 21 0,0-21 15,1 0-15,-1 0 0,0 0 0,0-1 16,0 1-16,0 0 0,1-21 0,-1 21 16,0-1-16,0-20 0,0 21 15,-21 0-15,21 0 0,1 21 0,-1 0 16,0 0-16,-21 21 16,21-21-16,-21 21 0,0 0 0,0 0 15,0 22-15,21-22 0,-21 0 16,21 0-16,-21 0 0,0 0 0,22 22 15,-1-43-15,0 21 0,0 0 16,0 0-16,22-21 0,-22 21 0,21-21 16,-21 0-16,22 0 0,-1 0 0,0 0 15,1 0-15,-1 0 0,0 0 16,22-21-16,-22 21 0,0-21 0,1 0 16,-22 0-16,21 0 0,-21-1 0,1 1 15,-1-21-15,0 21 0,-21-22 0,0 1 16,0 21-16,0-21 0,0 20 15,0-20-15,-21 21 0,0 21 0,-1 0 16,-20 0-16,21 0 0,0 0 0,-22 0 16,22 21-16,-21 0 0,0 0 0,20 22 15,1-22-15,0 21 16,0-21-16,0 22 0,21-22 0,0 21 16,0-21-16,0 1 0,0-1 0,0 0 15,0 0-15,21 0 0,0-21 0,0 0 16,0 21-16,1-21 0,20 0 0,-21 0 15,21 0-15,-20 0 0,20-21 16,-21 0-16,21 0 0,-20 21 0,-1-42 16,0 20-16,0 1 0,0-21 0,0 21 15,1-22-15,-1-20 0,0 21 0,-21-22 16,0 22-16,21-22 0,0 22 16,-21-22-16,0 22 0,21-21 0,1 20 15,-1 1-15,-21 21 0,0-22 16,21 22-16,-21 0 0,0 42 15,0 22 1,-21-22-16,21 21 0,-21 0 16,21 1-16,0-1 0,0 22 0,0-1 15,0-21-15,0 22 0,0-22 0,21 22 16,-21-22-16,21 0 0,0 1 16,21-1-16,-20-21 0,-1 0 0,0 1 15,0-1-15,0 0 0,-21 0 0,21 0 16,1-21-16,-1 0 0,0 0 15,0 0 1,0 0-16,-21-21 16,21 0-16,1 0 0,-1 0 0,0-1 15,0 1-15</inkml:trace>
  <inkml:trace contextRef="#ctx0" brushRef="#br0" timeOffset="23420.65">20532 6160 0,'0'0'16,"0"-22"-16,0 1 0,0 0 0,0 0 15,0 0-15,0 0 0,0-1 0,-22 1 16,1 21-16,0 0 15,0 0-15,0 0 0,0 21 16,-1 1-16,1 20 0,21-21 0,0 21 16,-21 22-16,0-22 0,21 22 15,-21-1-15,21 1 0,-21-1 0,21-20 16,0 20-16,-22 1 0,22-22 0,-21 0 16,21-21-16,-21 22 0,21-22 0,0 0 15,0 0-15,0 0 0,0 1 16,0-44 15,-21 1-31,0 0 16,21 0-16,0-21 0,-21 20 0,-1 1 15</inkml:trace>
  <inkml:trace contextRef="#ctx0" brushRef="#br0" timeOffset="24632.5">20002 6541 0,'-21'0'0,"42"0"0,-63-22 0,21 1 15,42 42 16,21-21-31,-20 22 0,20-22 16,0 0-16,22 0 0,-1 0 0,1 0 16,-1-22-16,22 1 0,-22 0 0,1 0 15,-1 0-15,1 0 0,-1-1 16,-20 1-16,-1-21 0,0 21 16,1-22-16,-22 22 0,21-21 0,-42 21 15,21-22-15,-21 22 0,0-21 0,0 21 16,0 0-16,0-1 0,0 1 15,-21 21-15,0 0 16,0 21-16,0 1 0,21 20 16,-21-21-16,-1 21 0,22 1 15,-21-1-15,0 0 0,21 1 0,-21 20 16,21-20-16,-21-1 0,0 0 0,21 1 16,0-1-16,-22 0 0,1-21 0,21 1 15,-21 20-15,21-21 0,0 0 16,0 0-1,0-42 1,0 0 0,21 0-16,0 0 0,1 0 15,-22-1-15,21 1 0,0 0 16,0 0-16,0 0 0,-21 0 0,21-1 16,1 22-16,-1 0 15,0 22 1,-21-1-16,0 0 0,0 0 15,0 0-15,0 0 0,0 1 0,0-1 16,0 0-16,0 0 0,21 0 0,0 0 16,0-21-16,1 22 15,-1-22-15,0 0 16,21 0-16,-21 0 0,1 0 0,20 0 16,-21-22-16,21 22 0,-20-21 0,20 0 15,0 21-15,-21-21 0,22 0 0,-1-22 16,-21 22-16,0 0 0,1-21 15,-1-1-15,0 22 0,-21-21 0,0 0 16,0 20-16,0 1 0,0 0 0,-21 0 16,0 0-16,-1 21 0,1 0 0,0 0 15,0 0-15,0 0 0,0 21 16,-1 0-16,1 0 0,0 0 16,21 1-16,0 20 0,0-21 0,0 21 15,0-20-15,0-1 0,0 21 0,21-21 16,0 0-16,1 1 0,-1-1 0,0 0 15,0 0-15,0-21 0,0 0 16,22 21-16,-22-21 0,21 0 0,1 0 16,-22 0-16,21 0 0,0 0 0,-20-21 15,20 0-15,-21 21 0,21-21 0,-20 0 16,-1-1-16,0 1 0,0 0 16,0-21-16,0 21 0,-21-1 0,0-20 15,22 21-15,-22 0 0,0 0 16,0 42 15,0 0-31,0 0 0,-22 0 16,1 0-16,21 1 0,-21-1 0,21 21 15,-21-21-15,21 0 0,0 1 0,0-1 16,-21 0-16,21 0 16,-21-21-16,21 21 0,0-42 46,0 0-46,21 0 16,-21 0-16,21-1 0,0-20 16,-21 21-16,21-21 0,0 20 0,1-20 15,-1 0-15,0 21 0,0-22 0,0 22 16,0 0-16,22 21 0,-22 0 0,0 0 16,0 0-16,0 0 15,1 0-15,-22 21 0,0 0 0,21 22 16,0-22-16,0 0 0,-21 21 0,0-21 15,21 22-15,-21-22 0,0 0 0,0 0 16,0 0-16,0 1 0,0-1 16,0 0-16,0 0 0,0 0 15,-21-21 1,42-21 15,0 0-15,1 21-16,20-21 0,0 0 0,1-1 15,-1 1-15,0 0 0</inkml:trace>
  <inkml:trace contextRef="#ctx0" brushRef="#br0" timeOffset="25800.83">23304 6117 0,'0'0'0,"0"-21"0,0 0 15,0 0-15,-21 21 16,0 21 0,0 0-16,21 0 0,-21 0 15,21 1-15,-21-1 0,-1 21 0,22 0 16,-21-20-16,0 20 0,21 0 0,0 1 16,-21-1-16,21-21 0,0 21 0,0-20 15,0 20-15,0-21 0,0 0 16,0 22-16,0-22 0,0 0 15,21 0-15,0-21 0,0 0 0,1 0 16,-1 0-16,0 0 0,0 0 16,0 0-16,0 0 0,1-21 15,-1 0-15,0 0 0,0-1 0,0 1 16,0 0-16,1-21 0,-1 21 0,0-22 16,21 1-16,-21 0 0,1-22 0,-1 22 15,21-1-15,-21 1 0,0 0 16,1-1-16,-22 22 0,0 0 0,21 0 15,-21 0-15,-21 21 16,21 21 0,-22 0-16,1 0 0,0 0 0,0 1 15,0 20-15,21-21 0,-21 21 16,-1-20-16,22 20 0,-21 0 0,21 1 16,0-1-16,0-21 0,0 21 15,0-20-15,0 20 0,0-21 0,0 0 16,0 0-16,0 1 0,0-1 0,0 0 15,21-21-15,-21 21 0,22-21 16,-1 0-16,0 0 0,0 0 16,21 0-16,-20 0 0,-1-21 0,21 0 15,-21 21-15,22-21 0,-22-1 0,0 1 16,0 0-16,0 0 0,0 0 0,1 0 16,-22-1-16,0-20 0,0 21 15,0 0-15,0 0 0,0-1 16,0 44-1,0-1 1,0 0-16,0 0 16,0 0-16,0 0 0,0 1 0,0-1 15,0 0-15,0 0 0,0 0 0,0 0 16,0 1-16,0-1 16,0 0-16,0 0 15,-22-21 16,1 0-31,21-21 16,-21 21-16,21-21 16,0 42 31,0 0-32,21-21 1,0 0-16,1 0 0,-1 0 15,0 0-15,21 0 0,-21 0 16,1 0-16,20 0 0,0 0 0,-21-21 16,22 21-16,-22-21 0,0 0 0,0 21 15,0-22-15,1 1 0,-1 0 16,0-21-16,0 21 0,0-1 16,-21-20-16,0 21 0,0 0 0,0-22 15,0 22-15,0 0 0,-21 21 31,21 21-31,-21-21 0,0 21 16,21 1-16,-21 20 0,21-21 0,0 0 16,-22 0-16,22 22 0,0-22 0,0 0 15,0 0-15,0 0 0,0 1 0,0-1 16,0 0-16,0 0 16,22-21-16,-1 0 15,0 0-15,0 0 16,0 0-16,0 0 0,1 0 15,-1 0-15,0 0 16,-21-21-16,21 21 16,-21-21-16,21 0 0,0 21 15</inkml:trace>
  <inkml:trace contextRef="#ctx0" brushRef="#br0" timeOffset="26108.82">24998 6329 0,'0'0'0,"0"21"31,0 0-15,0 0-16,0 1 0,0-1 15,0 0-15,-21 21 0,21-21 0,-22 1 16,22-1-16,0 0 0,0 0 0,0 0 15,-21 0-15,21 1 16,-21-1-16,21 0 16,0-42 31,21 21-47,-21-21 15,21-1-15,1 22 0,-22-21 0,21 0 16</inkml:trace>
  <inkml:trace contextRef="#ctx0" brushRef="#br0" timeOffset="26418.64">24998 6096 0,'-21'0'15,"-1"0"1,44 0-1,-1 0-15,0 0 16,0 0-16,0 0 0,0-21 16,-21 0-16,22 21 15,-22-21-15,0-1 16,-22 22-16,1 0 16,0 0-16,0 0 0,0 0 15,0 0-15,-1 0 0,1 0 16,21 22-16,-21-22 0,21 21 0,0 0 15,21-21 17,0 0-32,1 0 0</inkml:trace>
  <inkml:trace contextRef="#ctx0" brushRef="#br0" timeOffset="26804.43">25548 5884 0,'0'0'0,"0"-21"0,0 42 47,-21 1-32,0-1-15,21 0 0,-21 0 16,21 0-16,0 0 0,-22 1 0,1 20 15,21-21-15,-21 21 0,21-20 0,-21 20 16,0-21-16,21 21 0,0 1 0,-21-1 16,21-21-16,-22 22 0,22-1 15,0-21-15,0 21 0,0-20 0,0-1 16,0 0-16,0 0 0,0 0 0,0 0 16,22-21-16,-22 22 0,21-22 15,0 0-15,0 0 0,0 0 16,0 0-1,1 0-15,-1-22 0,0 1 16,0 21-16,-21-21 16,21 21-16,0-21 0,-21 0 0,22 0 15,-1-1-15</inkml:trace>
  <inkml:trace contextRef="#ctx0" brushRef="#br0" timeOffset="27116.64">25358 6308 0,'0'0'16,"-22"0"-16,22-21 16,22 21-1,-1 0-15,0 0 0,0 0 16,0 0-16,0 0 0,1 0 15,-1 0-15,0 0 0,0 0 16,0 0-16,0 0 63,1 0-48,-22-22-15,21 22 16</inkml:trace>
  <inkml:trace contextRef="#ctx0" brushRef="#br0" timeOffset="29996.58">6477 487 0,'0'0'0,"21"0"0,-21-21 16,21 21-16,0-21 0,-21-1 0,0 1 16,22 21-16,-22-21 15,0 42 17,-22-21-32,22 21 0,-21 1 15,0-1-15,0 0 0,0 21 0,21-21 16,-21 1-16,-1-1 0,22 0 0,0 21 15,0-21-15,0 1 0,0-1 16,0 0-16,0 0 0,0 0 16,0 0-16,0 1 15,22-22 1,-1 0-16,0 0 16,0 0-16,0-22 0,0 22 15,1-21-15,-22 0 0,21 0 0,0 0 16,0 0-16,-21-1 0,21 1 0</inkml:trace>
  <inkml:trace contextRef="#ctx0" brushRef="#br0" timeOffset="30308.4">6604 212 0,'-64'0'16,"43"0"-1,0 0-15,42 0 63,-42 0-16,0 0-32,21 21 1,0 0-16,21-21 16,0 21-1,0-21-15,22 0 0,-22 0 0</inkml:trace>
  <inkml:trace contextRef="#ctx0" brushRef="#br0" timeOffset="30600.76">7281 508 0,'-21'0'16,"42"0"15,0 0-31,1 0 15,-1 0-15,0 0 16,0 0-16,0 0 31,0 0-15</inkml:trace>
  <inkml:trace contextRef="#ctx0" brushRef="#br0" timeOffset="30828.64">7260 614 0,'0'0'0,"-21"0"16,21 21-16,0 0 31,21-21-15,0 0-16,0 0 15,1 21-15,-1-21 16,0 0-16,0 0 0,0 0 16,0 0-16,1 0 0,-1 0 0,0 0 15,0 0-15,0-21 16,0 21-16,1-21 0,-1 21 16</inkml:trace>
  <inkml:trace contextRef="#ctx0" brushRef="#br0" timeOffset="31669.02">8149 381 0,'21'0'31,"0"0"-31,1 0 16,-1 0-16,0-21 0,0 21 15,0 0-15,0 0 16,1 0-16,-1 0 16,-42 0 62,-1 0-78,1 0 0,0 0 15,0 0-15,0 0 16,0 0-16,-1 0 0,1 0 16,0 0-16,21 21 0,-21-21 15,0 0-15,0 21 0,-1-21 16,1 21-16,21 1 0,-21-22 0,0 21 15,21 0-15,-21 0 16,0 0-16,21 0 0,0 1 16,0-1-1,21-21 17,0 0-17,0 0-15,0 0 16,0 0-16,1 0 0,-1 0 0,0-21 15,0 21-15,0 0 16,0 0-16,1 0 0,-1 0 16,0 0-16,0 0 0,0 21 15,0-21-15,-21 21 0,0 0 16,22-21-16,-22 21 0,21 0 16,-21 1-16,0-1 15,-21 0 1,-1-21-16,1 0 0,0 21 0,0-21 15,-21 0-15,20 21 0,1-21 0,0 0 16,0 21-16,-21-21 0,20 0 16,1 0-16,0 22 0,0-1 15,0-21-15,0 0 16,21 21-16,-22-21 0,1 0 16</inkml:trace>
  <inkml:trace contextRef="#ctx0" brushRef="#br0" timeOffset="32608.08">2646 4043 0,'21'0'63,"0"0"-63,0-21 0,22 21 0,-22 0 15,21 0-15,-21 0 0,22 0 0,-1 0 16,-21 0-16,21 0 0,-20 0 15,-1 0-15,0 0 0,0 0 0,0 0 16,0 0-16,-42 0 47,0 0-47,0 0 0,0 0 16,0 0-16,-1 0 0,1 0 15,0 0-15,0 0 0,0 0 16</inkml:trace>
  <inkml:trace contextRef="#ctx0" brushRef="#br0" timeOffset="33164.42">2730 4022 0,'-21'0'15,"0"0"-15,0 0 0,0 0 16,0 0-16,-1 21 0,1 0 16,0-21-16,0 21 15,0 0-15,0 1 16,-1-1-16,22 0 0,0 0 15,-21 0-15,0-21 0,21 21 0,-21 1 16,21-1-16,0 0 0,0 0 16,-21 0-1,42-21 17,0-21-17,0 21-15,0 0 0,1 0 16,-1-21-16,0 21 0,0-21 0,0 21 15,22 0-15,-22 0 0,0 0 0,21 0 16,-21 0-16,1 0 16,20 0-16,-21 0 0,0 21 0,0 0 15,1-21-15,-1 21 0,0 0 16,0 1-16,-21-1 16,0 0-16,0 0 0,0 0 15,0 0-15,0 1 16,-21-1-16,0 0 0,0-21 0,-1 21 15,1 0-15,-21-21 0,21 21 16,0-21-16,-22 0 0,22 0 0,0 22 16,-21-22-16,20 0 0,1 0 0,0 0 15,-21 0-15,21 0 0,-1 0 16,1 0-16,0 0 16,0 0-16,42-22 78,-21 1-78,42 21 0</inkml:trace>
  <inkml:trace contextRef="#ctx0" brushRef="#br0" timeOffset="33632.54">3831 4128 0,'0'-22'16,"0"1"0,0 42 31,0 1-47,0-1 15,0 0-15,-21 0 0,21 0 0,-21 22 16,21-22-16,-21 21 0,21-21 0,0 22 15,-22-22-15,1 0 0,21 21 16,0-21-16,0 1 0,-21-1 0,21 0 16,-21 0-16,21 0 0,0 0 0,-21 1 15,21-1-15,0 0 16,0-42 31,0 0-47,0-1 15,0 1-15,21 21 0</inkml:trace>
  <inkml:trace contextRef="#ctx0" brushRef="#br0" timeOffset="33964.35">3514 4403 0,'0'0'16,"21"0"15,21 0-15,-21 0-16,0-21 0,22 21 0,-22 0 15,21 0-15,-21 0 0,1 0 0,20 0 16,-21 0-16,0 0 0,0 0 16,1 0-16,-1 0 0,0 0 0,0 0 15,0 0 16,0 0 1,1-22 15,-1 22-47</inkml:trace>
  <inkml:trace contextRef="#ctx0" brushRef="#br0" timeOffset="34652.98">4614 4128 0,'21'-22'16,"-21"1"0,0 42 15,0 1-15,-21-1-16,21 0 0,-21 0 15,21 0-15,0 22 0,0-22 16,-21 0-16,0 21 0,21-21 15,-21 1-15,21-1 0,0 21 0,0-21 16,-22 0-16,22 1 0,0-1 0,-21 0 16,21 0-16,0 0 0,0 0 15,0 1 1,0-44 31,21 1-47,1 0 15,-22 0-15,0 0 0,21 0 16,-21-22-16,21 22 0,0-21 0,-21 21 16,0-22-16,21 1 0,-21 21 0,21-22 15,-21 22-15,0 0 0,0 0 16,0 0-16,0 0 0,-21 42 47,21 0-47,-21 0 0,21 21 15,0-20-15,0 20 0,0-21 0,-21 21 16,21-20-16,-21 20 0,21-21 0,-21 0 16,21 0-16,0 1 0,0-1 15,-22 0-15,22 0 0,-21 0 16,21-42 62,0 0-78</inkml:trace>
  <inkml:trace contextRef="#ctx0" brushRef="#br0" timeOffset="41276.51">2794 9123 0,'0'-21'63,"0"0"-48,0-1-15,21 1 16,-21 0-16,21 0 0,-21 0 16,0 0-16,0-1 0,0 1 0,0 0 15,0 0-15,0 0 16,-21 21 0,0 21-1,21 21-15,0-21 0,-21 22 16,21-22-16,-21 21 0,21 1 15,-22-1-15,22-21 0,0 21 0,-21 1 16,0-1-16,21-21 0,-21 22 16,21-22-16,0 21 0,-21-21 15,21 0-15,-21 1 0,21-1 0,-22 0 16,22 0 0,0-42-1,0 0 1,0 0-16,0-1 0,0 1 15,0 0-15,0 0 0,0-21 0,22-1 16,-22 1-16,21 0 0,0-1 16,-21 1-16,21 0 0,0-1 0,0 22 15,-21-21-15,0 21 0,22-1 0,-22 1 16,21 21 15,-21 21-31,0 1 0,0 20 16,0-21-16,0 21 0,0 1 0,0-1 15,0-21-15,0 22 0,0-1 0,-21 0 16,21 1-16,0-22 0,-22 21 16,1-21-16,21 22 0,-21-22 0,21 0 15,0 0-15,0 0 16,0-42 31,0 0-32,0 0-15,21 21 0,0-21 0,1-1 16,-1 1-16,21 0 0</inkml:trace>
  <inkml:trace contextRef="#ctx0" brushRef="#br0" timeOffset="41672.62">3852 8848 0,'0'0'0,"0"-21"0,0-1 16,0 1-16,0 0 15,-21 21 1,21 21-16,0 0 0,0 1 15,-21-1-15,21 0 0,-21 21 16,21 1-16,0-22 0,0 21 0,-21 0 16,-1 1-16,22-1 0,-21-21 0,21 22 15,0-1-15,-21-21 0,0 0 16,21 22-16,-21-22 0,21 0 16,0 0-16,0 0 0,0 0 15,-21-21-15,21-21 47,0 0-31,0 0-16,0 0 15</inkml:trace>
  <inkml:trace contextRef="#ctx0" brushRef="#br0" timeOffset="41992.58">3471 9186 0,'0'0'0,"-21"0"16,0 0-16,42 0 31,0 0-31,0 0 0,22 0 16,-22 0-16,21 0 0,1 0 15,-1 0-15,0 0 0,1 0 0,-22 0 16,21 0-16,0 0 0,-20-21 0,20 21 15,-21 0-15,0 0 16,0-21 62,1 0-62,-1 21-16,0-21 0</inkml:trace>
  <inkml:trace contextRef="#ctx0" brushRef="#br0" timeOffset="42359.45">4847 8742 0,'0'0'0,"-21"0"16,21-21-16,-21 21 0,42 0 31,0 0-31,0 0 16,0 0-16,22 0 0,-22 0 0,21 0 15,-21 0-15,22 0 0,-22 0 0,0 0 16,21 0-16,-20 0 15,-1 0-15,0 0 0,0 0 0,0 0 16,0 0 0,-42 0 15,0 0-31,0 0 0,0 0 16,-22 0-16,22 0 0,0 0 15,0 0-15,0 0 0,0 0 0,-1 0 16</inkml:trace>
  <inkml:trace contextRef="#ctx0" brushRef="#br0" timeOffset="42956.24">4868 8721 0,'0'0'0,"-21"0"16,0 0-16,0 21 0,0 0 15,-1-21-15,1 21 0,0-21 0,0 21 16,21 1-16,-21-22 0,21 21 16,-21 0-16,21 0 0,0 0 15,0 0-15,-22-21 0,22 22 0,0-1 16,-21 0-16,21 0 15,-21 21 1,21-20-16,0-1 31,21-21 1,0 0-32,1-21 15,-1 21-15,0 0 0,0 0 0,0 0 16,0-22-16,22 22 0,-22 0 0,0 0 15,21 0-15,-20 0 0,-1 0 16,0 0-16,0 0 0,0 0 0,22 0 16,-22 0-16,0 0 0,0 0 15,0 22-15,0-22 0,-21 21 16,22 0-16,-22 0 16,0 0-16,0 0 0,0 1 15,-22-1-15,1-21 0,0 21 16,0-21-16,21 21 15,-21-21-15,0 0 0,-1 0 0,1 21 16,0-21-16,0 0 0,0 21 0,0-21 16,-1 0-16,1 0 0,0 0 15,0 0-15,0 0 0,0 0 0,-1 0 16,1 0-16,0 0 0,0 0 16,0 0-16,0 0 15,21 22 16,0-44 32,0 1-47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2025-2841-4DDA-94E3-22ABEA131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4DABE-F9DE-4D48-B18B-167B8706E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6B83-4F9E-4119-84BE-CF1FAB6A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91DA-FD80-47C0-B1EE-0CAD11CD1BE0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ACA9-1ED8-4D1B-8B14-20A7C02C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3F914-0587-416F-9776-5B8FD8D8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4E7-DB62-4F16-9FBA-81F5C83CA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9BC9-86AB-4F86-B7DE-5EBCD8E2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890B7-E3DE-4AE1-A22C-F12F8CCB9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751E-CFC6-4F1B-A3F8-1F2BF45A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91DA-FD80-47C0-B1EE-0CAD11CD1BE0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6928A-321A-490B-A8AE-5802DFE6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3E73-C571-488D-B04A-48895EBE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4E7-DB62-4F16-9FBA-81F5C83CA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93E52-8660-41D6-A9BA-F57EBB0CA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47F07-241D-4AE2-B60F-073E894AC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BDC9A-A3F8-4127-8BE5-7A6640D7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91DA-FD80-47C0-B1EE-0CAD11CD1BE0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217B0-6D5E-4DAB-95CB-BB5C89FC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CD3C-F856-45EA-AF6E-C7D6DABC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4E7-DB62-4F16-9FBA-81F5C83CA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4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FAFC-A595-4CBB-8401-6886DB50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40A8-7410-4CF6-AE2E-C2BE3781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0F12F-E82D-4161-B4C6-F0EB031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91DA-FD80-47C0-B1EE-0CAD11CD1BE0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9BE2-C3F5-425A-BD48-01868B2F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A077-E4BF-4791-B81D-AD0DCB48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4E7-DB62-4F16-9FBA-81F5C83CA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5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CC19-9910-4C7D-BCD1-CE4157E2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E0118-AFF2-4700-A885-158776AC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8270-DB13-4733-B91A-F351AA88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91DA-FD80-47C0-B1EE-0CAD11CD1BE0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1AA0-C8DA-4FA2-BCE6-6E79A00C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94C2-5518-47A1-AB7D-91BF8E5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4E7-DB62-4F16-9FBA-81F5C83CA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8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573B-CA48-4A6F-9B6D-E92940F7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1FF9-F518-4B19-AD1F-A5EBFC188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86E02-7F8E-415C-ADA9-12C67097D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1D54E-ACAE-4A85-9EA5-BBC039FF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91DA-FD80-47C0-B1EE-0CAD11CD1BE0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72CB6-32D1-4EE8-801E-B27C583B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C46FD-2FEB-4105-81E5-16AB2C60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4E7-DB62-4F16-9FBA-81F5C83CA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EEB-7592-4CEB-B052-59E14A79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FD9CA-2FAC-42EC-9BE4-022A3A13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0074-493E-464A-9123-3357C880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98957-3650-4280-A2EE-A1E8781E6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DF99D-2741-477E-A0AF-D711FAA81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096C5-D28D-40F1-977B-E696732F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91DA-FD80-47C0-B1EE-0CAD11CD1BE0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BA082-B4A7-4369-832C-76816110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20B62-1CC6-488F-9E16-45F632B0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4E7-DB62-4F16-9FBA-81F5C83CA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03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F30A-1A32-4387-9DE9-2F9C04E8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0543B-17F9-48F2-B33F-9E7CCBEB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91DA-FD80-47C0-B1EE-0CAD11CD1BE0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E9A32-D193-45D5-A055-2F9F4042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FB913-707B-48F8-AE3F-197D4014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4E7-DB62-4F16-9FBA-81F5C83CA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2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D5AC1-B53D-4AB6-BED1-571E7D0C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91DA-FD80-47C0-B1EE-0CAD11CD1BE0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5FEDB-C9E9-4983-96F6-A0929A3D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C274-DBAE-4F10-8BB9-2A787781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4E7-DB62-4F16-9FBA-81F5C83CA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066E-9B06-4BE2-BBB0-2619BF78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0105-0179-434C-912A-8E32F014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A3445-1846-4C76-A3F3-CD2C7F08F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6820B-F854-4EB4-9C49-95203F6C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91DA-FD80-47C0-B1EE-0CAD11CD1BE0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11AD6-A237-4025-8A7A-92A9237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89BAB-E93C-4880-9AB1-EA9BBAF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4E7-DB62-4F16-9FBA-81F5C83CA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2C86-10A1-4088-8905-180928D0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63F74-A399-4D2A-85B9-E63699505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88ED9-1B2B-4979-B5B7-49FE781C9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6CE49-955D-4D72-A7F2-B5BD0B4C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891DA-FD80-47C0-B1EE-0CAD11CD1BE0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A9DBD-89A5-4869-B11E-C6F06E4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FBEBB-BD04-434D-93D1-470571C4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4E7-DB62-4F16-9FBA-81F5C83CA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9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20057-01EF-42A1-B598-8C59C1C3B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7559E-2BED-4847-B50C-D60B1578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99F6-6649-43DE-A281-42026813F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891DA-FD80-47C0-B1EE-0CAD11CD1BE0}" type="datetimeFigureOut">
              <a:rPr lang="en-IN" smtClean="0"/>
              <a:t>28-10-2020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AA05-74E4-44A4-AF96-C1206D42B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8306-69EB-4FBE-847D-6728B1D00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9F4E7-DB62-4F16-9FBA-81F5C83CA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6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2AA7-2EE3-4F9D-ACA2-EA802C959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9508-73ED-4D0B-9174-C16DBDD1D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FC1414-F090-4BC1-8B0B-3CDE3BA3C0EB}"/>
                  </a:ext>
                </a:extLst>
              </p14:cNvPr>
              <p14:cNvContentPartPr/>
              <p14:nvPr/>
            </p14:nvContentPartPr>
            <p14:xfrm>
              <a:off x="746640" y="632520"/>
              <a:ext cx="3635280" cy="46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FC1414-F090-4BC1-8B0B-3CDE3BA3C0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623160"/>
                <a:ext cx="365400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34220C-F04C-41A4-B856-6B65EE187F40}"/>
                  </a:ext>
                </a:extLst>
              </p14:cNvPr>
              <p14:cNvContentPartPr/>
              <p14:nvPr/>
            </p14:nvContentPartPr>
            <p14:xfrm>
              <a:off x="731520" y="998280"/>
              <a:ext cx="10713960" cy="4130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34220C-F04C-41A4-B856-6B65EE187F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160" y="988920"/>
                <a:ext cx="10732680" cy="41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A1C13A-A662-4856-A9E8-E4D67927E66D}"/>
                  </a:ext>
                </a:extLst>
              </p14:cNvPr>
              <p14:cNvContentPartPr/>
              <p14:nvPr/>
            </p14:nvContentPartPr>
            <p14:xfrm>
              <a:off x="464760" y="2788920"/>
              <a:ext cx="6865920" cy="220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A1C13A-A662-4856-A9E8-E4D67927E6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400" y="2779560"/>
                <a:ext cx="6884640" cy="22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1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2AA7-2EE3-4F9D-ACA2-EA802C959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9508-73ED-4D0B-9174-C16DBDD1D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1C6D4C-E665-4D3A-8061-D601A1D12AB4}"/>
                  </a:ext>
                </a:extLst>
              </p14:cNvPr>
              <p14:cNvContentPartPr/>
              <p14:nvPr/>
            </p14:nvContentPartPr>
            <p14:xfrm>
              <a:off x="91440" y="281880"/>
              <a:ext cx="11369520" cy="441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1C6D4C-E665-4D3A-8061-D601A1D12A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272520"/>
                <a:ext cx="11388240" cy="443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4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2AA7-2EE3-4F9D-ACA2-EA802C959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9508-73ED-4D0B-9174-C16DBDD1D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647C85-DC5B-42BB-805F-2353D24DB80E}"/>
                  </a:ext>
                </a:extLst>
              </p14:cNvPr>
              <p14:cNvContentPartPr/>
              <p14:nvPr/>
            </p14:nvContentPartPr>
            <p14:xfrm>
              <a:off x="45720" y="60840"/>
              <a:ext cx="9487080" cy="648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647C85-DC5B-42BB-805F-2353D24DB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51480"/>
                <a:ext cx="9505800" cy="65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39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2AA7-2EE3-4F9D-ACA2-EA802C959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9508-73ED-4D0B-9174-C16DBDD1D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DBE8CB-561A-4AE6-B7ED-274A2DE0232B}"/>
                  </a:ext>
                </a:extLst>
              </p14:cNvPr>
              <p14:cNvContentPartPr/>
              <p14:nvPr/>
            </p14:nvContentPartPr>
            <p14:xfrm>
              <a:off x="182880" y="297360"/>
              <a:ext cx="9235800" cy="613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DBE8CB-561A-4AE6-B7ED-274A2DE023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288000"/>
                <a:ext cx="925452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39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2AA7-2EE3-4F9D-ACA2-EA802C959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9508-73ED-4D0B-9174-C16DBDD1D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14D7D9-CA8E-4766-A45F-06F5145D709E}"/>
                  </a:ext>
                </a:extLst>
              </p14:cNvPr>
              <p14:cNvContentPartPr/>
              <p14:nvPr/>
            </p14:nvContentPartPr>
            <p14:xfrm>
              <a:off x="601920" y="495360"/>
              <a:ext cx="9380520" cy="483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14D7D9-CA8E-4766-A45F-06F5145D70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486000"/>
                <a:ext cx="939924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11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2AA7-2EE3-4F9D-ACA2-EA802C959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9508-73ED-4D0B-9174-C16DBDD1D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D8B519-E26A-4979-864A-F54214B62078}"/>
                  </a:ext>
                </a:extLst>
              </p14:cNvPr>
              <p14:cNvContentPartPr/>
              <p14:nvPr/>
            </p14:nvContentPartPr>
            <p14:xfrm>
              <a:off x="388440" y="106560"/>
              <a:ext cx="10462680" cy="527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D8B519-E26A-4979-864A-F54214B620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97200"/>
                <a:ext cx="10481400" cy="52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725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2AA7-2EE3-4F9D-ACA2-EA802C959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9508-73ED-4D0B-9174-C16DBDD1D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E05F76-DE45-44B1-BBAF-0333B85B1F7C}"/>
                  </a:ext>
                </a:extLst>
              </p14:cNvPr>
              <p14:cNvContentPartPr/>
              <p14:nvPr/>
            </p14:nvContentPartPr>
            <p14:xfrm>
              <a:off x="861120" y="76320"/>
              <a:ext cx="8367120" cy="336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E05F76-DE45-44B1-BBAF-0333B85B1F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66960"/>
                <a:ext cx="8385840" cy="33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67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2AA7-2EE3-4F9D-ACA2-EA802C959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9508-73ED-4D0B-9174-C16DBDD1D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1AEDFA-9AF5-48DF-BFEF-0A20711FED36}"/>
                  </a:ext>
                </a:extLst>
              </p14:cNvPr>
              <p14:cNvContentPartPr/>
              <p14:nvPr/>
            </p14:nvContentPartPr>
            <p14:xfrm>
              <a:off x="640080" y="510480"/>
              <a:ext cx="8237520" cy="261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1AEDFA-9AF5-48DF-BFEF-0A20711FED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720" y="501120"/>
                <a:ext cx="8256240" cy="26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07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2AA7-2EE3-4F9D-ACA2-EA802C959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9508-73ED-4D0B-9174-C16DBDD1D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AA494E-86F1-47FB-8DC2-2DAB93478383}"/>
                  </a:ext>
                </a:extLst>
              </p14:cNvPr>
              <p14:cNvContentPartPr/>
              <p14:nvPr/>
            </p14:nvContentPartPr>
            <p14:xfrm>
              <a:off x="1044000" y="800280"/>
              <a:ext cx="4572360" cy="207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AA494E-86F1-47FB-8DC2-2DAB93478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640" y="790920"/>
                <a:ext cx="4591080" cy="20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CB4623-2AAA-4CB0-B4CA-00786D0BE47B}"/>
                  </a:ext>
                </a:extLst>
              </p14:cNvPr>
              <p14:cNvContentPartPr/>
              <p14:nvPr/>
            </p14:nvContentPartPr>
            <p14:xfrm>
              <a:off x="213480" y="1866960"/>
              <a:ext cx="11681640" cy="406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CB4623-2AAA-4CB0-B4CA-00786D0BE4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120" y="1857600"/>
                <a:ext cx="1170036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19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2020-10-28T02:18:09Z</dcterms:created>
  <dcterms:modified xsi:type="dcterms:W3CDTF">2020-10-28T03:19:53Z</dcterms:modified>
</cp:coreProperties>
</file>