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2:32:30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868 0,'0'-21'47,"21"21"-47,-21-21 16,0-1-1,21 22 1,-21-21-16,0 0 0,0 0 16,0 0-16,0 0 15,22-1 1,-22 1-16,0 0 15,0 0 1,-22 21 31,22 21-31,-21 0-16,21 0 0,-21 1 0,21-1 15,-21 21-15,0-21 0,0 22 16,21-1-16,-22 0 0,1 1 15,0-1-15,0 0 0,0 1 0,21-1 16,-21 0-16,-1 1 0,1-22 16,21 21-16,-21 0 0,0 1 0,0-1 15,0 0-15,-1 1 0,1-1 0,0 0 16,0 1-16,0-22 0,0 21 16,-1 1-16,22-22 0,-21 21 0,21-21 15,-21 22-15,21-22 0,-21 0 16,21 0-16,0-42 47,0 0-47,21 0 15,0-1-15,-21 1 0,21-21 0,-21 21 16,22-22-16,-1 1 0,-21 0 16,21-1-16,0 1 0,-21 0 0,21-1 15,0-20-15,-21 21 0,0-1 16,22-20-16,-22 20 0,21 1 0,-21 0 15,0-1-15,0 1 0,21 0 16,-21-1-16,21 22 0,-21-21 0,0 21 16,0 0-16,21-1 0,-21 1 0,21 0 15,-21 0-15,0 0 16,22 21-16,-1 0 16,0 21 15,-21 0-31,21 0 0,-21 22 15,0-1-15,0 0 0,0 1 0,0-1 16,0 0-16,0 1 0,0 20 0,0-21 16,0 1-16,0-1 0,0 0 15,0 1-15,0-1 0,0 0 0,0 1 16,0-1-16,0 22 16,0-22-16,0-21 0,0 0 0,0 22 15,0-22-15,0 0 0,0 0 0,0 0 16,-21 0-16,21 1 15,-21-44 32,21 1-47,0 0 0,0 0 16,-21 0-16,21 0 0,0-1 0</inkml:trace>
  <inkml:trace contextRef="#ctx0" brushRef="#br0" timeOffset="264">3133 1566 0,'21'0'16,"0"0"-1,-21-21-15,21 21 0,0 0 0,22-21 16,-22 21-16,0-21 0,21 21 15,-21-21-15,22 21 0,-22 0 0,0-21 16,21 21-16,-20 0 0,-1 0 0,0-22 16</inkml:trace>
  <inkml:trace contextRef="#ctx0" brushRef="#br0" timeOffset="1016.22">3556 1905 0,'0'0'0,"0"21"16,21-21 15,0 0-31,0-21 0,-21 0 16,22 0-16,-1 21 0,0-43 0,0 22 16,0 0-16,0-21 0,1 21 15,-1-22-15,-21 22 0,21-21 0,0-1 16,0 22-16,-21-21 0,0 21 0,21 0 15,1-1-15,-22 1 0,0 0 16,0 0-16,0 0 16,-22 21 15,22 21-31,-21 0 16,21 0-16,-21 0 15,21 1-15,-21-1 16,21 0-1,21-21 17,0 0-32,0 0 15,1 0-15,-1 0 16,0-21-16,0 0 16,0 21-16,-21-22 0,21 22 0,1-21 15,-1 0 1,0 21-1,-21 21 17,0 0-32,0 1 0,0-1 15,0 0-15,0 21 16,0-21-16,0 1 0,0-1 0,0 0 16,0 21-16,0-21 0,0 1 0,0-1 15,0 0-15,0 0 0,0 0 16,0 0-16,0 1 0,0-1 15,0 0-15,21 0 16,0-21-16,0 0 16,1 0-1,-1 0-15,0 0 16,0-21-16,0 0 16,0 0-16,1 21 0</inkml:trace>
  <inkml:trace contextRef="#ctx0" brushRef="#br0" timeOffset="1656.32">4360 1842 0,'-21'21'16,"42"-42"30,0-1-30,1 22-16,-22-21 0,21 0 0,0 0 16,0 0-16,-21 0 0,21-22 0,-21 22 15,0-21-15,21 21 0,1-22 16,-22 22-16,0 0 0,0 0 0,0 0 16,0-1-16,0 1 0,0 0 15,0 0 1,-22 21-1,1 21 1,0 0-16,21 0 16,-21 1-16,21-1 0,0 0 15,-21 0 1,21 0 0,21-21-1,0 0-15,0 0 0,0 0 16,1 0-16,-1-21 15,0 21-15,0-21 0,0 21 0,0-21 16,1 21-16,-1-21 0,0-1 16,0 22-16,0 0 0,-21-21 15,21 21-15,1 0 16,-22 21 15,0 1-31,0-1 0,0 0 16,0 0-16,0 0 0,0 0 0,0 1 15,0-1-15,0 21 0,0-21 16,0 0-16,0 1 0,0-1 0,0 0 16,0 0-16,0 0 0,0 0 15,21-21-15,-21 22 0,21-22 16,-21 21-16,21-21 0,0 0 16,0 0-16,1 0 0,-1 0 15,0 0-15,0-21 0</inkml:trace>
  <inkml:trace contextRef="#ctx0" brushRef="#br0" timeOffset="2272.25">5524 1503 0,'0'0'16,"0"-42"-1,0 20-15,0 1 0,0 0 16,0 0-16,-21 21 0,0 0 15,0 0-15,0 0 0,0-21 0,-1 21 16,1 0-16,0 0 0,0 0 0,0 21 16,0 0-16,-1-21 0,-20 21 15,21 0-15,0 1 0,0 20 0,-1-21 16,1 0-16,21 22 0,-21-1 0,21-21 16,-21 21-16,21-20 0,0 20 15,0-21-15,0 0 0,0 0 0,0 1 16,0-1-16,0 0 0,0 0 0,21-21 15,0 21-15,0-21 16,1 0-16,-1 0 0,0 0 16,0 0-16,0 0 0,0 0 0,1-21 15,-1 0-15,0 21 0,0-21 0,0 0 16,0-22-16,1 22 0,-1-21 16,0 21-16,0-22 0,0 22 0,0-21 15,-21 21-15,22-1 0,-22 1 0,21 0 16,-21 0-16,21 21 0,-21-21 15,0 42 32,0 0-47,0 0 0,0 0 0,0 1 16,0-1-16,0 21 0,0-21 0,0 0 16,0 22-16,0-22 0,0 0 15,0 0-15,0 0 0,0 1 0,0-1 16,0 0-16,0 0 0,0 0 0,21 0 15,0-21-15,0 22 0,1-22 16,-1 0-16,0 0 0,0 0 16,0 0-16,22 0 0,-22-22 15,0 1-15,0 0 0,21 0 0,-20 0 16,-1 0-16,0-1 0,0-20 16,0 21-16,0-21 0,1 20 15,-1-20-15</inkml:trace>
  <inkml:trace contextRef="#ctx0" brushRef="#br0" timeOffset="2907.34">6117 1524 0,'0'-21'0,"0"42"0,0-63 15,21 21-15,-21-1 0,0 1 16,0 0-16,0 42 47,0 0-31,0 1-16,0-1 0,-21 21 0,21-21 15,0 0-15,0 22 16,0-22-16,0 0 0,0 21 0,0-20 0,0-1 15,0 0-15,0 0 0,0 0 16,0 0-16,21-21 0,0 22 0,1-1 16,-1-21-16,0 0 15,0 0-15,0 0 0,0-21 16,1-1-16,-1 22 0,0-21 16,0 0-16,0 0 0,0-21 15,-21 20-15,22 1 0,-1-21 0,0 21 16,-21 0-16,21-1 0,0 1 0,-21 0 15,0 0-15,0 0 0,21 0 16,-21-1-16,0 1 0,0 42 63,0 1-63,0-1 15,0 21-15,-21-21 0,21 22 0,0-22 16,0 21-16,-21 0 0,21 1 15,0-1-15,0 0 0,0 22 0,0-22 16,0 1-16,0-1 0,0 21 0,0-20 16,0-1-16,0 22 0,0-22 0,21 21 15,-21-20-15,0 20 0,0-20 16,21 20-16,-21-21 0,22 1 0,-22 20 16,0-20-16,0-1 0,0 0 15,0-21-15,0 22 0,-22-22 0,1 21 16,-21-21-16,21 1 0,0-22 0,-1 21 15,-20 0-15,21-21 0,0 0 16,-22 0-16,22 0 0,0 0 0,0 0 16,0 0-16,0 0 15,21-21-15,0 0 0,0-1 16,0 1-16,0 0 0,0 0 16,21-21-16,0 20 0,0-20 15,0 21-15,0-43 0,1 22 0</inkml:trace>
  <inkml:trace contextRef="#ctx0" brushRef="#br0" timeOffset="3448.27">7387 1461 0,'0'-22'0,"0"44"0,0-65 16,0 22-16,0 0 16,-21 21 15,0 0-31,0 0 0,-1 0 0,1 0 16,0 21-16,0 0 15,0-21-15,0 21 0,-1 1 0,22-1 16,-21 0-16,0-21 0,21 21 0,-21 0 15,21 0-15,0 1 0,0-1 0,0 0 16,0 0-16,0 0 16,0 0-16,0 1 15,0-1-15,21-21 0,0 21 16,0-21-16,1 21 16,-1-21-16,0 0 0,0 21 15,0 0-15,0-21 0,-21 22 16,0-1-16,22 0 15,-22 0-15,0 0 16,-22 0-16,1-21 16,0 22-16,0-22 0,0 0 0,0 21 15,-1 0-15,1-21 0,0 0 16,0 0-16,0 21 0,0-21 0,-1 0 16,1 0-16,0 0 15,0 0 16,0 0-31,0 0 16,-1 0-16,1 0 0</inkml:trace>
  <inkml:trace contextRef="#ctx0" brushRef="#br0" timeOffset="4132.18">3535 2265 0,'0'0'16,"-21"0"0,-1 0-16,1 0 15,42 0 32,1 0-47,-1 0 16,0 0-16,21 0 0,1 0 0,-1 0 15,0 0-15,1 0 0,-1 0 16,21 0-16,1 0 0,-22 0 0,22 0 16,-1 0-16,1 0 0,20 0 0,-20 0 15,21 0-15,-1 0 0,1 0 16,21 0-16,-22 0 0,22 0 15,0 0-15,0 0 0,0 0 0,0 0 16,-1 0-16,1 0 0,0 0 16,0 0-16,-21 0 0,20 0 0,-20 0 15,0 0-15,-1 0 0,1 0 0,0 0 16,-22 0-16,22 0 0,-22 0 0,1 0 16,-1 0-16,1 0 0,-1 0 15,-20 0-15,20 0 0,-20 0 0,-1 0 16,0 0-16,1 0 0,-1 0 0,-21 0 15,0 0-15,0 0 0,1 0 0,-44 0 47,1 0-31,0 0-16,0 0 0,-21 0 0,-1 0 16,1 0-16</inkml:trace>
  <inkml:trace contextRef="#ctx0" brushRef="#br0" timeOffset="4796.43">3365 2455 0,'22'0'63,"-1"0"-63,0 0 15,0 0-15,21 0 0,-20 0 16,20 0-16,0 0 0,1 0 0,20 0 16,-21 0-16,22 0 0,-1 0 0,1 0 15,-1 0-15,22 0 0,-21 0 16,20 0-16,1 0 0,21 0 0,-22 0 15,22 0-15,0 0 0,0 0 0,0 0 16,0 0-16,-1 0 0,1 0 16,0 0-16,21 0 0,-21 0 15,21 0-15,-21 0 0,0 0 0,-22 0 16,22 0-16,-21 0 0,-1 22 16,1-22-16,0 0 0,-1 0 0,1 0 15,-21 0-15,-1 0 0,1 0 0,-1 21 16,1-21-16,-22 0 0,0 0 0,-21 0 15,22 0-15,-22 0 0,0 0 16,0 0-16,0 0 0,1 0 0,-1 0 31,-42-21 32,-1 21-63</inkml:trace>
  <inkml:trace contextRef="#ctx0" brushRef="#br0" timeOffset="13548.13">1482 3535 0,'0'0'0,"-22"0"0,1 21 0,0-21 32,0 0-32,21-21 47,0 0-32,0 0-15,0-1 16,21 1-16,0 0 15,0 21-15,1-21 0,-1 0 16,0 0-16,0-1 0,21 22 0,-20-21 16,-1 0-16,0 21 0,0 0 15,0 0-15,0 0 16,1 0 0,-22 21-16,21-21 0,-21 21 0,0 22 15,0-22-15,0 0 0,0 0 16,0 22-16,0-1 0,0-21 0,0 21 15,0-20-15,0 20 0,0-21 16,-21 0-16,21 22 0,0-22 0,0 0 16,-22 0-16,22 0 0,0 0 15,-21-21-15,21 22 16,0-44 15,0 1-31,0 0 0,21 0 16,-21 0-16,22 0 0,-1-22 15,-21 22-15,21-21 0,-21 21 0,21-22 16,0 22-16,0-21 0,1 21 16,-1-22-16,0 22 0,0 0 0,0 0 15,0 0-15,1-1 0,-1 22 16,0 0-16,0 0 16,-21 22-1,0-1-15,0 0 0,0 0 0,0 0 16,0 22-16,0-22 0,0 21 15,0-21-15,0 0 0,0 22 16,0-22-16,0 0 0,0 0 16,0 22-16,0-22 0,0 0 15,0 0-15,21-21 0,0 0 0,-21 21 16,22-21-16,-1 0 0,0 0 16,0 0-16,0 0 0,0 0 0,1-21 15,-1 21-15,21-21 0,-21 0 16,22 21-16,-22-21 0,0-1 0,21 1 15,-21 0-15,1 0 0,-1 0 16,-21-22-16,0 22 0,21 0 0,-21 0 16,0 0-16,0 0 0,0-1 15,0 1-15,0 0 0,0 0 16,-21 21 0,0 0-1,-1 21-15,1 0 0,0 0 16,0 22-16,21-22 0,0 0 15,-21 0-15,21 22 0,-21-22 0,21 0 16,0 0-16,0 0 0,0 22 16,0-22-16,0 0 0,21 0 15,0 0-15,0-21 0,0 21 16,0-21-16,1 0 0,-1 0 0,21 0 16,-21 0-16,22 0 0,-1 0 15,-21 0-15,21 0 0,1 0 16,-1-21-16,0 0 0,-20 21 0,20-21 15,-21 0-15,21 0 0,-20-1 16,-1 1-16,0 0 0,0 0 0,0 0 16,-21 0-16,21-1 0,-21 1 0,0 0 15,0 0-15,0 0 0,0 0 16,-21 21 0,0 0-16,0 0 15,0 21-15,21 0 0,-21 0 16,-1 0-16,22 0 0,-21 1 15,21 20-15,0-21 0,0 0 16,0 0-16,0 1 0,0-1 0,0 0 16,0 0-16,0 0 0,0 0 0,0 1 15,21-1-15,1 0 16,-1-21-16,0 0 0,-21 21 0,21-21 16,0 0-16,0 0 0,22 0 15,-22 0-15,0 0 0,0-21 0,22 0 16,-22 0-16,21 21 0,-21-22 0</inkml:trace>
  <inkml:trace contextRef="#ctx0" brushRef="#br0" timeOffset="14096.15">3768 3598 0,'0'0'16,"0"-21"-16,0 0 0,0 0 15,-22 21-15,1 0 16,21-21-16,-21 21 0,0 0 0,0 0 15,0 0-15,-1 0 16,1 21-16,0 0 0,0 0 16,0 0-16,0 1 0,21-1 0,-22 0 15,1 0-15,0 21 0,21-20 16,0-1-16,0 0 0,-21 0 0,21 21 16,0-20-16,0-1 0,0 0 15,0 0-15,21 0 16,0-21-16,0 0 0,1 0 15,-1 0-15,0 0 0,0 0 0,0 0 16,22-21-16,-22 0 0,0 0 16,0 0-16,0-1 0,0-20 0,22 21 15,-22-21-15,-21-1 0,21 1 0,0 0 16,0-22-16,1 1 0,-1 20 16,-21-20-16,21 20 0,-21-20 0,21 21 15,-21-1-15,0 22 0,0 0 16,0-21-16,0 20 15,0 44 1,0-1 0,0 0-16,-21 21 0,21 1 0,-21-1 15,21 21-15,-21-20 0,21-1 0,0 0 16,0 22-16,0-22 0,-22 1 16,22-22-16,0 21 0,0 0 0,0-20 15,0-1-15,0 0 0,0 0 0,0 0 16,0 0-16,22-21 15,-1 22-15,0-22 16,0 0-16,-21-22 0,21 22 16,0-21-16,1 0 0</inkml:trace>
  <inkml:trace contextRef="#ctx0" brushRef="#br0" timeOffset="15001.21">5143 3831 0,'0'0'0,"-21"0"0,21-21 47,0 0-47,0 0 0,21 0 15,1-1-15,-1 1 0,0-21 16,0 21-16,0-22 0,0 1 0,1 0 16,-1-1-16,0-20 0,0 21 0,0-22 15,0 22-15,1-22 0,-22 22 16,21 0-16,-21 20 0,21 1 15,-21-21-15,0 21 0,0 0 16,-21 21 0,0 21-16,21 0 15,-22 0-15,1 0 0,21 22 16,-21-22-16,0 21 0,21 22 0,-21-22 16,21 21-16,-21-20 0,-1-1 0,1 22 15,21-22-15,0 0 0,0 1 16,-21-1-16,21 0 0,0-21 0,0 22 15,0-22-15,0 0 0,0 0 0,21 0 16,0-21 0,1 0-16,-1 0 0,0 0 15,0 0-15,0 0 0,0 0 0,1 0 16,-1-21-16,0 0 0,0 0 0,21 0 16,-20 0-16,-1-1 0,0 1 15,0 0-15,-21-21 0,21 21 0,0-1 16,1-20-16,-22 21 0,0 0 0,21 21 15,-21-21-15,21 21 0,-21-22 16,0 44 0,0-1-16,0 0 0,0 0 0,0 0 15,-21 0-15,21 1 0,-21-1 16,21 0-16,0 21 0,0-21 0,0 1 16,0-1-16,0 0 0,0 0 15,0 0-15,0 0 16,21-21-16,0 0 0,-21 22 0,21-22 15,0 0-15,0 0 0,1 0 0,-1 0 16,21 0-16,-21-22 0,0 22 16,1-21-16,-1 0 0,0 0 0,0 0 15,0 0-15,-21-1 0,0-20 0,21 21 16,-21 0-16,0-22 0,0 22 0,0 0 16,0 0-16,0 0 0,0 0 15,-21 21-15,0 0 0,0 0 16,0 0-16,0 0 0,-1 0 15,1 0-15,21 21 0,-21-21 16,0 21-16,0-21 0,0 21 0,-1-21 16,1 0-16,21 21 0,-21-21 15,0 0-15,0 0 16</inkml:trace>
  <inkml:trace contextRef="#ctx0" brushRef="#br0" timeOffset="15208.43">5038 3429 0,'21'-21'31,"0"0"-31,0 21 0,0 0 16,0-21-16,22 21 0,-22-22 0,21 22 15,-21 0-15,22-21 0,-1 21 16,-21 0-16,22-21 0,-22 21 0,0 0 15,0 0-15,0 0 0,0 0 0,1-21 16,-1 21-16,21 0 0,-21 0 16</inkml:trace>
  <inkml:trace contextRef="#ctx0" brushRef="#br0" timeOffset="17364.14">7133 3683 0,'0'-21'16,"0"0"-1,0 0 1,0-1-16,0 1 0,0 0 16,21 0-16,0 0 0,1 0 15,-1-22-15,0 1 0,0 0 16,21-1-16,1 1 0,-22 0 0,21-1 16,1-20-16,-1 20 0,0 1 0,1 0 15,-22 21-15,0-22 0,0 22 16,-21 0-16,0 0 0,-21 21 15,0 0-15,0 0 0,-1 0 16,-20 0-16,21 0 0,-21 21 0,20 0 16,1-21-16,0 21 0,0 0 0,21 1 15,0-1-15,0 21 0,0-21 16,0 0-16,0 22 0,21-22 0,0 21 16,0-21-16,1 1 0,-1 20 15,0-21-15,0 21 0,0-20 16,0-1-16,-21 0 0,0 0 0,0 0 15,0 0-15,0 1 0,0-1 0,0 0 16,-21-21-16,0 21 0,0-21 16,0 0-16,0 0 0,-1 0 0,1 0 15,0 0-15,0 0 0,0 0 0,0-21 16,-1 0-16,1 0 16,0-1-16,0 1 0,21 0 0,-21 0 15,21 0-15,0 0 0,0 42 47,0 0-47,0 0 0,0 0 16,0 0-16,21 1 15,-21-1-15,21-21 0,0 21 0,0 0 16,1-21-16,-1 0 0,0 0 16,0 0-16,0 0 0,22 0 15,-22 0-15,21 0 0,-21 0 0,22-21 16,-1 21-16,0-21 0,-21 0 0,22-1 15,-1-20-15,-21 21 0,22-21 16,-1-1-16,-21 1 0,0 0 0,0-1 16,22 1-16,-22 0 0,0-1 0,-21-20 15,21 20-15,0 1 16,1 0-16,-22-1 0,0 1 0,0 0 16,21 21-16,-21-1 0,0 1 0,0 0 15,0 0-15,-21 42 31,21 0-31,-22 22 0,1-22 0,21 21 16,-21 0-16,21 1 0,-21-1 16,0 0-16,21 1 0,0 20 0,-21-20 15,21-1-15,-22 21 0,22-20 0,0 20 16,0-20-16,0-1 0,0 0 16,0 1-16,0-22 0,0 21 15,0-21-15,0 0 0,0 1 0,22-1 16,-1-21-16,0 0 0,-21 21 15,21-21-15,21 0 0,-20 0 0,-1 0 16,0-21-16,0 0 0,21 21 0,-20-22 16,-1 1-16,0 0 0,0-21 15,0 21-15,0-1 0,1-20 0,-1 0 16,0 21-16,0-22 0,-21 22 0,0-21 16,0 21-16,21-1 0,-21 1 15,0 42 16,0 1-31,0-1 16,-21 0-16,21 0 0,0 0 0,0 22 16,0-22-16,0 0 0,-21 0 0,21 21 15,0-20-15,0-1 0,0 0 16,0 0-16,0 0 0,0 0 0,21 1 16,0-22-16,0 21 15,1-21-15,-1 0 16,0 0-16,0 0 0,0 0 0,0 0 15,1-21-15,-1 21 0,0-22 0,0 1 16,-21 0-16,21 0 0,0 0 0,1 0 16,-22-22-16,0 22 15,21-21-15,-21-1 0,0 1 0,0 21 16,0-21-16,0 20 0,0-20 0,-21 21 16,-1 21-16,1-21 0,0 0 15,0 21-15,0 0 0,0 0 0,-1 0 16,1 0-16,0 0 0,0 21 0,0 0 15,0 0-15,-1 0 0,22 0 16,0 1-16,-21-1 0,21 21 0,0-21 16,0 0-16,0 1 0,0-1 0,0 0 15,0 0-15,21 0 0,1-21 16,-1 21-16,0-21 0,0 0 0,0 0 16,0 0-16,22 0 0,-22 0 15,0 0-15,21 0 0,1 0 16,-22-21-16,21 21 0,-21-21 0,22 0 15,-22 21-15,0-21 0,0 0 0,-21-1 16,0 1-16,0 0 0,21 21 16,-21-21-16,0 0 0,-21 21 31,21 21 0,21-21-31,1 0 16,-1 21-1,0-21-15,0 21 0,0-21 16,-21 21-16,21 1 0,1-1 16,-22 0-16,0 0 15,0 0-15,0 0 16,0 1-16,0-1 0,0 0 16,0 0-16,0 0 15,0 0-15,21-21 16,0 0-16,0 0 15,0 0-15,0 0 0,1 0 16,-1 0-16,0 0 0,0 0 16,0-21-16,0 21 0,1-21 0,-1 0 15,0 21-15,0-21 0,0 0 16,0-1-16,1 1 0,-22-21 16,21 21-16,0-22 0,-21 22 0,0 0 15,0-21-15,0 21 0,0-1 0,0 1 16,0 0-16,-21 21 15,0 0 1,-1 0-16,22 21 0,-21 0 16,21 1-16,-21-1 0,21 0 15,0 21-15,0-21 0,0 1 0,0-1 16,0 21-16,0-21 0,0 0 0,0 1 16,0-1-16,0 0 0,21 0 15,0-21-15,-21 21 0,22-21 16,-1 0-16,-21 21 0,21-21 0,0 0 15,0 0-15,0 0 0,1 0 0,-1 0 16,0 0-16,0-21 0,0 21 16,0-21-16,1 0 0,-1 0 0,-21 0 15,21-1-15,-21 1 0,0-21 0,21 21 16</inkml:trace>
  <inkml:trace contextRef="#ctx0" brushRef="#br0" timeOffset="17611.72">8043 3006 0,'0'0'0,"21"0"31,1 0-31,20 0 0,-21-21 15,21 21-15,1 0 0,-1-22 0,-21 22 16,22 0-16,-1 0 0,-21-21 16,21 21-16,-20 0 0,-1 0 15,0 0-15,0-21 0</inkml:trace>
  <inkml:trace contextRef="#ctx0" brushRef="#br0" timeOffset="18477.59">10837 2709 0,'0'-42'0,"0"84"0,0-105 16,0 21-16,0 20 0,0 1 0,0 0 15,0 0-15,0 0 0,0 0 16,-21 21-16,0 0 16,0 21-1,21 0-15,-21 0 0,21 0 16,-22 22-16,22-22 0,0 21 0,0 0 16,0 1-16,0 20 0,0-20 0,0 20 15,0-21-15,0 1 0,0 20 16,0 1-16,0-22 0,-21 0 0,21 1 15,0-1-15,0 0 0,0-20 0,0 20 16,0-21-16,0 0 16,0-42 15,0 0-31,0 0 0,0 0 16,0-1-16,0-20 0,0 0 15,0 21-15,21-22 0,1 1 0,-22 21 16,21-22-16,0 22 0,0-21 15,0 21-15,0 0 0,1-1 0,-1 22 16,0-21-16,21 21 0,-21 0 0,1 0 16,-1 0-16,0 0 0,0 21 0,0 1 15,0-1-15,-21 0 0,0 0 16,22 0-16,-22 0 0,0 1 0,0-1 16,0 0-16,0 21 0,0-21 0,0 1 15,0-1-15,0 0 0,0 0 16,0 0-16,0 0 0,0 1 15,-22-22-15,22 21 16,0-42 0,0-1-1</inkml:trace>
  <inkml:trace contextRef="#ctx0" brushRef="#br0" timeOffset="18904.37">11557 2985 0,'0'0'0,"-21"0"31,0 0-31,-1 0 16,1 21-16,21 0 0,-21-21 0,0 21 16,0 0-16,0 0 0,21 1 0,-22 20 15,22-21-15,-21 0 0,21 22 16,0-22-16,0 0 0,0 0 0,0 0 15,0 0-15,0 1 0,21-22 0,1 21 16,-1-21-16,-21 21 0,21-21 0,0 0 16,21 0-16,-20 0 0,-1 0 15,0-21-15,21 0 0,-21-1 0,1 1 16,20 0-16,-21 0 0,0 0 16,0 0-16,1-22 0,-22 22 15,0 0-15,0-21 0,0 20 0,0 1 16,0 0-16,-22 0 0,1 0 0,0 0 15,0-1-15,0 22 0,0 0 16,-1 0-16,1 0 0,0 0 0,0 0 16,0 22-16,0-22 0,21 21 15,0 0-15,0 0 0,-22 0 16,22 0-16,0 1 16,22-1-16,-1-21 15,0 0-15</inkml:trace>
  <inkml:trace contextRef="#ctx0" brushRef="#br0" timeOffset="19636.36">12065 2985 0,'0'21'47,"0"0"-47,0 0 0,0 0 15,0 0-15,0 1 16,0-1-16,0 0 0,0 0 0,0 0 16,0 0-16,0 1 0,-21-1 0,21 0 15,-21 0 1,21 0-16,0 0 16,0-42 15,0 0-31,0 0 0,0 0 15,0-22-15,0 22 0,0 0 16,0 0-16,21 0 0,0 0 0,0-1 16,0 1-16,0 0 0,1 0 15,-1 0-15,0 0 0,0 21 0,0 0 16,0-22-16,1 22 0,-1 0 16,0 0-16,0 0 0,0 22 15,0-22-15,-21 21 0,0 0 16,0 0-16,0 0 0,22 0 0,-22 1 15,0-1-15,0 0 0,0 21 0,0-21 16,0 1-16,0-1 0,0 0 16,0 0-16,0 0 0,0 0 15,-22-21 1,22-21 0,0 0-16,0 0 15,0 0-15,0 0 0,0-22 0,0 22 16,22 0-16,-1 0 0,0-22 15,-21 22-15,21 0 0,0 0 16,0-21-16,1 42 0,-1-22 0,0 1 16,0 21-16,0 0 0,0 0 0,1 0 15,-1 0-15,0 0 0,-21 21 16,21 1-16,0-1 0,-21 0 16,0 0-16,0 0 0,0 0 0,0 22 15,0-22-15,0 0 0,0 0 16,0 0-16,0 1 0,-21-1 0,21 0 15,-21 0-15,21 0 0,-21 0 0,21 1 16,0-1 0,0-42 15,21-1-31,0 1 0,0 0 16,0 0-16,1 0 0</inkml:trace>
  <inkml:trace contextRef="#ctx0" brushRef="#br0" timeOffset="20056.58">13166 2985 0,'0'0'0,"21"-43"16,0 43-16,-21-21 15,-21 21-15,0 0 16,-1 21-16,1 0 16,0-21-16,0 22 0,-21-1 15,20 0-15,1 21 0,0-21 0,0 1 16,21 20-16,-21-21 0,21 21 0,-21-20 15,21-1-15,0 0 0,0 21 16,0-21-16,0 1 0,21-22 0,0 21 16,0 0-16,0-21 0,0 0 0,1 0 15,-1 0-15,0 0 0,21 0 16,-21 0-16,1-21 0,-1 0 0,21 21 16,-21-22-16,0 1 0,1-21 0,-1 21 15,0-22-15,0 22 0,0-21 0,-21 21 16,0-22-16,0 1 15,0 21-15,0-21 0,0 20 0,0 1 16,-21 0-16,0 0 0,0 0 0,0 21 16,-1 0-16,1 0 0,0 0 15,0 0-15,-21 0 0,20 21 0,1 0 16,0-21-16,0 21 0,0 0 0,21 1 16,0-1-16,0 0 0,0 0 15,0 0-15,21-21 0,0 21 16,0-21-16,0 0 0,22 22 0,-22-22 15,21 0-15</inkml:trace>
  <inkml:trace contextRef="#ctx0" brushRef="#br0" timeOffset="20680.5">13695 3090 0,'0'0'0,"21"-21"16,0 0-16,0 21 0,0-21 0,1 0 15,-22 0-15,0-1 16,0 1-16,0 0 15,-22 21 1,1 0-16,0 0 16,0 21-16,0-21 0,0 21 0,21 1 15,-22-1-15,1-21 0,0 21 0,0 0 16,21 0-16,0 0 0,-21 1 0,21-1 16,0 0-16,0 0 15,0 0 1,21-21-16,0 0 0,0 0 15,0 0-15,1-21 16,-1 0-16,0 21 0,0-21 0,0 21 16,-21-21-16,21-1 0,1 1 0,-1 0 15,-21 0-15,0 0 16,21 21-16,-21 21 31,0 0-15,0 0-16,0 0 15,0 1-15,-21 20 0,21 0 16,-21 1-16,21-1 0,0 0 0,-22 1 16,22-1-16,-21 21 0,0-20 0,21 20 15,-21-20-15,0 20 0,0 1 0,-1-1 16,1 1-16,0-1 0,0 22 16,-21-22-16,20 1 0,1-1 0,0 1 15,-21-1-15,-1 1 0,22-22 0,-21 0 16,0 1-16,-85 41 15,84-62-15,1-1 0,0 0 0,-1-21 16,1 0-16,0 0 0,-1 0 0,22-21 16,-21 0-16,-1-1 0,22-20 15,-21 21-15,21 0 0,-22-22 16,22 1-16,0 21 0,21-21 0,0-1 16,-21 1-16,21 0 0,0-1 0,0 1 15,0 0-15,0-1 0,0 1 0,0 0 16,21-1-16,0-20 0,0 20 15,1 1-15</inkml:trace>
  <inkml:trace contextRef="#ctx0" brushRef="#br0" timeOffset="21516.03">13991 3112 0,'21'-22'31,"0"22"-31,1 0 0,-1-21 16,0 21-16,21 0 0,-21-21 16,1 21-16,20-21 0,-21 0 0,0 21 15,0-21-15,1 21 0,-1-22 16,0 1-16,-21 0 0,-21 21 31,0 0-31,-1 0 16,1 0-16,-21 0 0,21 0 0,0 21 15,-22 0-15,22 1 0,0-1 0,0 0 16,0 0-16,-1 0 0,22 0 0,0 1 16,0 20-16,0-21 0,0 0 15,0 0-15,0 1 0,0-1 0,22-21 16,-22 21-16,21-21 0,0 0 0,0 0 15,21 0-15,-20 0 0,-1 0 16,21 0-16,-21 0 0,0 0 0,22-21 16,-22 0-16,0 21 0,21-22 15,-20 1-15,-1-21 0,-21 21 0,21 0 16,0-1-16,0 1 0,-21-21 16,0 21-16,0 0 0,21-1 15,-21 44 16,0-1-31,0 0 0,-21 0 16,21 0-16,0 0 0,-21 1 0,0-1 16,21 0-16,-21 21 0,21-21 0,-21 1 15,21-1-15,-22 0 0,22 0 16,-21-21-16,21 21 0,0 0 0,0-42 47,0 0-32,0 0-15,0 0 0,21 0 0,1-1 16,-1 1-16,0-21 0,0 21 0,0 0 16,0-1-16,1 1 0,20 0 0,-21 0 15,0 0-15,0 21 0,1 0 16,-1 0-16,0 0 0,0 0 0,0 0 16,0 21-16,-21 0 0,0 0 15,0 0-15,0 1 0,0-1 16,0 21-16,0-21 0,0 0 15,-21 1-15,21-1 16,0 0-16,-21 0 0,0-21 16,21 21-16,21-21 47,0-21-47,22 0 0</inkml:trace>
  <inkml:trace contextRef="#ctx0" brushRef="#br0" timeOffset="21920.21">15261 2985 0,'0'0'0,"0"-22"15,-21 22 1,0 0 0,0 0-16,-22 0 0,22 22 0,0-22 15,0 21-15,-22 0 0,22 0 0,0 0 16,-21 0-16,21 22 0,-1-22 15,1 0-15,21 0 0,0 22 0,0-22 16,0 0-16,0 0 0,0 0 0,0 0 16,0 1-16,21-1 0,1-21 15,20 0-15,-21 0 0,0 0 16,0 0-16,1 0 0,20 0 0,-21-21 16,0-1-16,0 22 0,1-21 0,20 0 15,-42-21-15,21 21 0,0-1 16,0-20-16,-21 21 0,22-21 15,-22-1-15,0 22 0,0 0 0,0 0 16,0 0-16,0-1 0,-22 22 0,1 0 16,-21 0-16,21 0 0,0 0 15,-1 0-15,1 0 0,0 0 0,-21 22 16,21-1-16,-1 0 0,22 0 16,-21-21-16,21 21 0,0 0 15,0 1-15,21-22 0,1 0 16,-1 21-16,0-21 0</inkml:trace>
  <inkml:trace contextRef="#ctx0" brushRef="#br0" timeOffset="22316.12">15579 3027 0,'0'-21'15,"0"0"1,-22 21-16,1 0 15,0 0-15,21 21 0,-21 0 16,21 0-16,-21 0 16,21 0-16,0 1 0,0-1 15,0 0-15,0 21 0,0-21 0,0 1 16,0-1-16,0 0 0,0 0 0,0 0 16,21-21-1,0 0-15,0 0 0,0 0 16,1 0-16,-1 0 0,0 0 0,0-21 15,0 0-15,0 21 0,1-42 16,-1 20-16,0 1 0,-21 0 0,21-21 16,-21 21-16,21-1 0,-21 1 0,21 0 15,-21 0-15,0 0 0,0 0 0,0-1 16,0 44 31,0-1-32,22 0-15,-1-21 16</inkml:trace>
  <inkml:trace contextRef="#ctx0" brushRef="#br0" timeOffset="22712.41">16298 3069 0,'21'-42'16,"-21"21"-16,0 0 15,0-1 1,-21 22-16,0 0 16,0 0-16,0 0 0,0 0 0,-1 0 15,1 0-15,-21 22 0,21-22 0,0 21 16,-22 0-16,22-21 0,0 21 0,21 0 16,0 0-16,0 1 15,0-1-15,0 0 0,0 0 16,21-21-16,0 21 0,0 0 0,1-21 15,-1 22-15,0-22 0,0 21 16,0-21-16,0 21 0,1 0 0,-22 0 16,0 0-16,0 1 15,-22-22 1,1 21-16,-21-21 0,21 0 16,0 0-16,-22 0 0,22 0 0,-21 0 15,21 0-15,-22 0 0,22 0 0,0 0 16,0 0-16,0 0 0,-1 0 0,1 0 15,21-21 1,0-1-16,0 1 16,0 0-16</inkml:trace>
  <inkml:trace contextRef="#ctx0" brushRef="#br0" timeOffset="23856.22">17314 2413 0,'21'-21'0,"-42"42"0,85-84 0,-43 41 0,0-20 16,0 21-16,0 0 0,1-22 16,-1 22-16,0 0 0,0 0 0,0 0 15,-21 0-15,-21 21 32,0 21-32,-21 0 15,20 21-15,-20-21 0,0 22 0,21 20 16,-22-20-16,1 20 0,0 1 15,20-1-15,-20 1 0,21-1 0,-21 1 16,20-1-16,1 1 0,0-1 0,0 1 16,0-22-16,0 21 0,21-20 0,0-1 15,0 0-15,0-20 0,0 20 16,0-21-16,21-21 0,0 21 16,0-21-16,0 0 0,0 0 0,22 0 15,-1-21-15,0 0 0,1 0 0,20 0 16,-20-1-16,-1 1 0,0 0 15,-21-21-15,22 21 0,-22-22 0,0 22 16,21-21-16,-42 21 0,22-1 0,-22 1 16,21 0-16,-21 0 0,-21 21 47,-1 21-47,22 0 0,-21 0 0,21 1 15,0-1-15,-21 0 0,21 0 16,0 0-16,0 0 0,0 1 15,0-1-15,0 0 0,0 0 16,21-21-16,0 0 0,1 0 16,-1 0-16,21 0 0,-21 0 15,0 0-15,1 0 0,20-21 0,-21 0 16,0 21-16,22-21 0,-22-1 0,0 1 16,0 0-16,-21 0 0,21 0 15,-21 0-15,21-1 0,1 1 16,-22 0-16,0 0 0,0 0 15,0 42 17,0 0-32,0 0 15,-22 22-15,22-22 0,-21 0 16,0 21-16,21-21 0,-21 22 16,21-1-16,-21 0 0,21-20 0,-21 20 15,-1 21-15,22-20 0,0-1 0,-21 0 16,0 1-16,21-1 0,-21 0 0,21 1 15,-21-1-15,0 0 0,-1 1 0,1-22 16,0 21-16,21-21 0,-21 22 16,0-22-16,-22 0 0,22 0 0,0 0 15,0 1-15,0-22 0,-22 0 0,22 21 16,0-21-16,0 0 0,0 0 0,-22 0 16,22-21-16,0 21 0,0-22 15,0 22-15,21-21 0,-21 0 16,21 0-16,-22 21 0,22-21 15,0 0-15,0-1 16,0 1-16,0 0 16,22 21-16,-1-21 0,0 0 0,0 21 15,0-21-15,22-1 0</inkml:trace>
  <inkml:trace contextRef="#ctx0" brushRef="#br0" timeOffset="24236.07">18373 3006 0,'0'-21'0,"0"42"0,0-64 0,0 22 16,0 0-16,0 42 31,-22 0-15,22 1-16,-21 20 0,21 0 0,-21 1 15,21-1-15,-21 0 0,0 22 0,0-1 16,-1-20-16,1 20 0,0-21 0,0 22 16,0-22-16,0 1 15,-1 20-15,1-21 0,0 1 0,0-22 16,0 21-16,0 1 0,-1-1 0,22-21 16,-21 0-16,0 22 0,21-22 0,0 0 15,0 0-15,-21-21 0,21 21 0,-21-21 16,21-21 15,0 0-31,0 0 0,0 0 16,21-1-16,0 1 0,0 0 0,-21-21 15,21 21-15,1-22 0,20 1 0</inkml:trace>
  <inkml:trace contextRef="#ctx0" brushRef="#br0" timeOffset="24536.01">18457 3048 0,'0'0'0,"21"-21"0,-21-21 0,0 20 0,0 1 16,0 0-16,22 0 16,-1 0-16,0 0 0,0 21 15,0 0-15,0 0 0,1 0 0,-1 0 16,0 0-16,0 0 0,0 0 16,0 0-16,1 0 0,-22 21 0,0 0 15,0 0-15,0 0 0,0 0 0,0 1 16,0-1-16,-22 0 0,1 0 0,0 0 15,-21 0-15,21 1 16,-1-22-16,-20 21 0,21-21 0,-21 21 16,20-21-16,1 0 0,0 0 0,0 0 15,0 0-15,21 21 0,0-42 32,21 21-17,0-21-15,21 0 0,-20 21 0,20-22 16</inkml:trace>
  <inkml:trace contextRef="#ctx0" brushRef="#br0" timeOffset="24940.37">19071 2985 0,'0'0'0,"21"0"15,0 0 1,1-22-16,-1 22 15,0-21-15,0 21 0,0 0 16,0-21-16,1 21 0,-1-21 16,0 0-16,0 21 0,0-21 0,0-1 15,-21 1-15,22 21 0,-22-21 16,-22 21 15,1 0-31,0 0 0,0 21 0,0-21 16,-22 21-16,22 1 0,0-1 0,-21 0 15,21 0-15,-1 0 0,1 22 16,0-22-16,21 0 0,0 0 0,0 0 16,-21 0-16,21 1 0,0-1 0,0 0 15,0 0-15,0 0 0,21-21 16,0 21-16,0-21 0,1 0 0,-1 0 16,0 0-16,0 0 0,0 0 0,0 0 15,1 0-15,-1 0 0,0 0 0,0 0 16,0-21-16,0 0 15,1 21-15,-22-21 0,0 0 0,21 0 16</inkml:trace>
  <inkml:trace contextRef="#ctx0" brushRef="#br0" timeOffset="25224.64">17547 2519 0,'0'0'0,"-21"0"0,21-21 16,21 21 0,0 0-16,22 0 15,-22-21-15,21 21 0,0 0 0,1 0 16,-1 0-16,0 0 0,1 0 0,-1 0 15,-21-22-15,22 22 0,-22 0 16,0 0-16,-21-21 16</inkml:trace>
  <inkml:trace contextRef="#ctx0" brushRef="#br0" timeOffset="26100.65">20616 3112 0,'0'0'0,"21"0"0,43 0 16,-43 0-16,0 0 0,0-22 16,1 1-16,-1 21 0,0-21 15,0 21-15,0-21 0,0 21 16,-21-21-16,0 0 0,0-1 16,0 1-16,0 0 0,0 0 0,0 0 15,-21 0-15,0-1 0,0 1 16,-21 0-16,-1 21 0,22 0 0,-21 0 15,-1 0-15,1 0 0,0 0 0,-1 0 16,1 0-16,0 21 0,-1 0 16,22 1-16,-21 20 0,0-21 0,20 0 15,1 22-15,0-22 0,0 0 0,21 21 16,0-21-16,0 1 0,0-1 0,0 0 16,21 0-16,0-21 15,0 21-15,1-21 0,20 0 0,-21 0 16,21 0-16,1 0 0,-1 0 0,0 0 15,1 0-15,-1-21 0,0 21 0,1-21 16,-1 0-16,0 0 0,1-1 16,-22-20-16,21 21 0,-21-21 0,1-1 15,-1 1-15,0 0 0,0-1 0,0-20 16,0 20-16,1-20 0,-1-1 16,-21 22-16,0-21 0,21-1 0,0 22 15,-21-1-15,0 22 0,21-21 0,-21 21 16,0 0-16,0-1 0,0 44 31,-21-1-31,0 21 16,0 0-16,21 1 0,-21 20 15,21-20-15,-22 20 0,1 1 0,21-1 16,0-21-16,0 22 0,0-22 0,0 1 16,0-1-16,0 0 0,0 1 0,0-22 15,0 21-15,21-21 0,-21 0 16,22 1-16,-1-22 0,0 21 0,0-21 15,0 0-15,0 0 0,1 0 0,-1 0 16,21 0-16,-21 0 0,22 0 0,-22-21 16,21 21-16,-21-22 15,22 1-15</inkml:trace>
  <inkml:trace contextRef="#ctx0" brushRef="#br0" timeOffset="26552.13">21738 2815 0,'0'-21'0,"0"42"0,0-63 16,0 21-16,-21 0 15,0 21-15,0 0 0,-1 0 16,1 0-16,0 0 0,-21 21 0,21 0 16,-22-21-16,22 21 0,0 0 15,0 0-15,0 22 0,-1-22 0,1 0 16,21 0-16,-21 0 0,21 1 0,0-1 16,0 0-16,0 0 0,0 0 15,21-21 1,0 21-16,1-21 0,-1 0 15,0 0-15,0 0 0,0 0 0,0 0 16,1 0-16,-1-21 0,0 21 0,-21-21 16,21 0-16,0 0 0,0 0 15,-21-1-15,22 1 0,-1-21 0,-21 21 16,0 0-16,21-1 0,-21-20 0,21 21 16,-21 0-16,0 42 31,0 0-31,0 0 15,0 22-15,0-22 0,-21 0 0,21 21 16,0-21-16,0 1 0,0-1 16,0 21-16,0-21 0,0 0 0,21-21 15,-21 22-15,21-1 0,0 0 0,1-21 16,-1 0-16,0 21 0,0-21 0,0 0 16,0 0-16,1 0 0,-1 0 15,0 0-15,0-21 0,0 0 0,0 0 16,1-1-16,-22 1 0,21 0 0,0 0 15</inkml:trace>
  <inkml:trace contextRef="#ctx0" brushRef="#br0" timeOffset="26835.93">22500 2265 0,'0'0'0,"0"-64"16,-21 64 15,21 22-31,-21-1 0,0 0 0,-1 0 15,1 21-15,0 1 0,0-22 16,0 42-16,0-20 0,21-1 0,-22 22 16,1-22-16,0 21 0,0-20 0,0 20 15,0-20-15,21-1 0,-22 0 16,22 1-16,0-1 0,0-21 0,-21 21 16,21-20-16,0 20 0,0-21 15,0 0-15,0 0 0,0 1 16,21-22-16,1 0 15,-1 0-15,0 0 0,0 0 0,0 0 16,0 0-16,1-22 0,20 22 0,0-21 16,-21 0-16</inkml:trace>
  <inkml:trace contextRef="#ctx0" brushRef="#br0" timeOffset="27328.52">22860 2942 0,'0'0'0,"21"-21"0,0 0 0,-21 0 16,0 0-16,-21 21 15,0 0 1,-21 0-16,20 0 0,1 0 16,-21 0-16,21 0 0,0 21 15,-22 0-15,22-21 0,0 21 0,0 0 16,0 0-16,-1 1 0,1-22 0,21 21 16,-21 0-16,21 0 0,0 0 15,0 0-15,0 1 16,21-22-16,0 0 0,1 0 15,-1 0-15,0 0 0,21 0 16,-21 0-16,1 0 0,-1 0 0,0-22 16,0 22-16,0-21 15,22 0-15,-22 0 0,0 0 0,0 21 16,-21-21-16,21-1 0,0 1 0,-21 0 16,0 42 15,0 0-31,-21 1 15,21-1-15,-21 0 0,21 0 16,0 0-16,0 0 0,0 1 16,0-1-16,21 0 0,0 0 15,1-21-15,-1 0 0,21 21 0,-21-21 16,0 0-16,1 0 0,20 0 0,-21 0 16,0 0-16,0 0 15,1-21-15,-1 21 0,0-21 0,0 0 16,0 21-16,0-21 0,-21-1 0,22 22 15,-22-21-15,21 0 0,-21 0 0,0 0 16,0 0-16,21-1 0</inkml:trace>
  <inkml:trace contextRef="#ctx0" brushRef="#br0" timeOffset="27715.7">22119 2540 0,'0'0'16,"-21"0"-16,-21-21 0,20 21 0,44 0 31,-1 0-31,21 0 0,-21 0 16,22 0-16,20 0 0,-21 0 0,22 0 15,-1 0-15,1 0 0,-1 0 16,1 0-16,-1 0 0,-20 0 0,20 0 16,-42 0-16,22 0 0,-22 0 15,0 0-15,-21-21 32,-21 21-1,0 0-31,21 21 31</inkml:trace>
  <inkml:trace contextRef="#ctx0" brushRef="#br0" timeOffset="29376.22">783 4678 0,'0'0'0,"21"-21"16,-21 0-16,21-1 0,-21 1 0,0-21 16,0 21-16,0 0 0,0-1 15,22 1-15,-22 0 0,0 0 16,0 42 15,0 0-31,0 0 0,0 22 16,-22-22-16,22 21 0,-21 1 15,21-1-15,-21 0 0,0 1 16,21-1-16,-21 21 0,0-20 0,21-1 16,-22 0-16,22-20 0,0 20 15,-21 0-15,21-21 0,-21 1 16,21-1-16,0 0 0,0 0 0,-21 0 15,21 0-15,-21-21 16,21 22-16,0-44 31,-21 22-31,21-21 0,-22 0 0,1 0 16,0 0-16,21 0 0</inkml:trace>
  <inkml:trace contextRef="#ctx0" brushRef="#br0" timeOffset="30003.16">381 4953 0,'21'0'0,"21"0"16,-20-21-16,20 21 15,-21 0-15,21-21 0,-20 21 0,20-21 16,21 21-16,-20-22 0,-1 1 16,22 0-16,-22 21 0,21-21 0,1 0 15,-22 0-15,22-1 0,-22 1 16,22 0-16,-22 0 0,-21 21 0,21-21 15,-20 0-15,-1-1 0,0 1 16,-21 0-16,0 0 0,0 0 0,0 0 16,0-1-16,0 1 15,-21 21 1,0 0-16,-1 0 0,1 0 16,0 21-16,21 1 0,-21-1 15,0 0-15,21 21 0,-21 1 0,-1-22 16,22 42-16,-21-20 0,0-1 15,0 0-15,21 1 0,0 20 16,-21-21-16,0 1 0,21-1 0,-22-21 16,22 22-16,0-22 0,0 0 15,0 0-15,0 0 0,0 0 0,22-42 47,-22 0-31,21 0-16,0-21 0,0 20 0,0-20 15,0 21-15,22-21 0,-22 20 16,21-20-16,-21 21 0,22 0 0,-22 0 16,21-1-16,-21 22 0,1 0 15,-1 0-15,0 0 0,0 0 0,-21 22 16,21-1-16,-21 0 0,0 0 0,0 0 16,0 0-16,0 22 0,0-22 15,0 0-15,0 0 0,-21 0 0,21 1 16,-21-1-16,21 0 15,-21 0-15,21 0 0,0-42 47,21 0-31,0 0-16,-21 0 0,21-1 0</inkml:trace>
  <inkml:trace contextRef="#ctx0" brushRef="#br0" timeOffset="30775.89">1736 5017 0,'0'21'16,"21"-21"-16,0 0 15,0 0 1,0 0-16,0 0 0,1-21 16,-1-1-16,0 22 0,0-21 15,0 0-15,0 21 0,1-21 0,-1 0 16,-21 0-16,0-1 0,21 1 15,-21 0-15,0 0 0,0 0 16,-21 0-16,0 21 16,-1 0-16,1 21 15,0-21-15,0 21 0,-21 0 0,20 0 16,1 0-16,0 22 0,0-22 16,0 21-16,0-21 0,21 22 15,0-22-15,0 0 0,0 21 16,0-20-16,0-1 0,0 0 0,0 0 15,21 0-15,0-21 0,0 0 16,0 0-16,0 0 0,1 0 16,-1 0-16,21 0 0,-21 0 0,0-21 15,1 0-15,20 21 0,-21-21 16,21 0-16,-20-1 0,-1 1 0,0-21 16,0 21-16,0 0 0,0-1 15,1 1-15,-22 0 0,0 0 0,0 0 16,0 0-1,0 42 1,0 0-16,0 0 16,0 0-16,0 0 0,0 1 15,0-1-15,-22 0 0,1 0 0,21 21 16,-21-20-16,21-1 0,0 0 0,0 0 16,-21 0-16,21 0 0,-21-21 15,21 22-15,0-44 31,21 1-15,0 0-16,0 0 0,0-21 0,1 20 16,-1 1-16,0-21 15,21 21-15,-21-22 0,22 22 0,-1 0 16,-21 0-16,22 0 0,-1 0 16,-21 21-16,0 0 0,22 0 0,-22 0 15,0 21-15,0 0 0,-21 0 16,0 0-16,0 0 0,0 1 15,0 20-15,0-21 0,0 0 0,0 0 16,0 1-16,-21-1 0,21 0 16,0 0-16,-21 0 0,0 0 15,21 1-15,-22-22 16,22-22 15,0 1-31,22 0 0</inkml:trace>
  <inkml:trace contextRef="#ctx0" brushRef="#br0" timeOffset="31835.92">3937 4614 0,'0'0'0,"0"-63"15,0 42-15,0 0 16,0-1-16,0 44 31,0-1-15,0 0-16,-21 0 0,0 0 0,21 0 15,-22 22-15,1-22 0,0 21 16,21 1-16,-21 20 0,0-21 0,0 1 16,-1-1-16,1 22 0,0-43 15,0 21-15,0 0 0,21-20 16,-21 41-16,42-63 31,0 0-31,0-21 16,0 0-16,0 0 0,1-1 0,-22-20 15,21 21-15,0-21 0,0 20 0,0-20 16,0 0-16,1-1 0,-22 22 16,21 0-16,0 0 0,-21 0 0,21 0 15,-21 42 1,0 0-16,0 0 16,0 0-16,0 0 0,0 1 15,0 20-15,0-21 0,0 0 0,0 22 16,0-22-16,0 0 0,0 0 15,21 0-15,-21 0 0,21 1 0,-21-1 16,22-21-16,-1 0 0,0 0 16,0 0-16,0 0 15,0 0-15,1 0 0,-1 0 0,0-21 16,0-1-16,0 1 0,0 0 0,22-21 16,-22 21-16,0-22 0,0 1 0,0 0 15,1-1-15,-1 1 0,0 0 16,0-1-16,0 1 0,0 0 0,1-1 15,-22 1-15,0 21 0,0 0 16,0-1-16,0 1 0,-22 21 31,1 21-31,21 1 0,-21-1 16,21 0-16,-21 0 0,0 21 16,21 1-16,0-22 0,0 21 0,-21 1 15,21 20-15,-22-21 0,22 1 0,0-1 16,-21 0-16,21-20 0,0 20 15,0 0-15,0-21 0,0 1 0,0 20 16,0-21-16,21-21 0,1 21 0,-1-21 16,0 0-16,0 0 15,0 0-15,22 0 0,-22 0 0,21 0 16,-21 0-16,22-21 0,-22 0 0,21 0 16,-21 0-16,0-1 0,22 1 0,-22-21 15,0 21-15,0 0 0,-21-22 16,0 22-16,21-21 0,-21 21 0,0-1 15,0 1-15,-21 21 16,0 0-16,0 0 0,0 21 16,21 1-16,-21-1 0,-1 0 0,1 0 15,21 21-15,0-20 0,0-1 0,0 21 16,0-21-16,0 0 0,0 1 16,0-1-16,0 0 0,21 0 15,1-21-15,-1 21 0,0-21 0,0 0 16,21 0-16,-20 0 0,-1 0 15,0 0-15,0 0 16,-21-21-16,21 21 0,-21-21 0,0 0 16,0 0-16</inkml:trace>
  <inkml:trace contextRef="#ctx0" brushRef="#br0" timeOffset="34768.25">6202 5122 0,'0'-21'31,"-21"21"-31,21-21 16,-22 21-16,22-21 0,0 0 16,0 0-16,0-1 15,0 1-15,22 0 0,-1-21 0,0 21 16,0-1-16,21-20 16,-20 21-16,20-21 0,-21 20 0,21-20 15,1 0-15,-1-1 0,-21 22 0,22-21 16,-22 0-16,0 20 0,0-20 15,-21 21-15,0 0 0,0 0 16,-21 21-16,0 0 0,0 0 0,-22 0 16,22 0-16,-21 0 0,21 21 15,-1 0-15,1 0 0,0 0 0,0 0 16,21 1-16,0-1 0,0 0 0,0 21 16,0-21-16,0 22 0,0-22 15,21 21-15,0 1 0,0-1 0,-21-21 16,22 21-16,-22 1 0,21-22 0,-21 21 15,0-21-15,0 1 0,0-1 16,0 0-16,-21 0 16,-1-21-16,1 0 0,0 0 15,0-21-15,0 21 0,21-21 0,-21 0 16,-1-1-16,1 1 0,21-21 16,-21 21-16,21-22 0,-21 1 0,0 21 15,21-21-15,-21 20 0,21 1 0,0 0 16,0 0-16,0 0 0,0 42 31,0 0-31,0 0 16,0 22-16,21-22 0,-21 0 15,21 21-15,-21-21 0,21 22 16,0-22-16,-21 0 0,21 0 0,1 0 16,-1 1-16,0-1 0,0-21 0,0 0 15,0 21-15,1-21 0,20 0 16,-21 0-16,0 0 0,22-21 0,-1 21 15,0-21-15,-21-1 0,22 1 0,-1-21 16,0 0-16,-20 20 0,20-20 16,0 0-16,-21-22 0,1 22 0,41-64 15,-42 43-15,0 20 16,22-20-16,-22-1 0,0 1 0,-21 20 16,21-20-16,-21 21 0,0 20 15,0 1-15,0 0 0,0 42 16,-21 0-1,21 1-15,-21 20 0,0 0 0,0 1 16,-1 20-16,1-21 0,0 22 0,0-22 16,0 22-16,0-22 0,-1 22 15,1-22-15,0 21 0,21-20 0,0-1 16,0 0-16,-21 1 0,21-1 0,0-21 16,0 0-16,0 1 0,0-1 0,0 0 15,21-21 1,0-21-1,0 0-15,1 21 16,-22-22-16,21-20 0,0 21 16,-21 0-16,0 0 0,21-1 0,0 1 15,-21 0-15,0 0 16,21 21-16,1 0 16,-22 21-16,0 0 0,0 0 15,0 1-15,0-1 0,21 0 0,-21 0 16,21 0-16,-21 0 0,0 1 0,0-1 15,21 0-15,0 0 0,-21 0 16,0 0-16,21-21 0,1 22 0,-1-22 16,0 0-16,0 0 0,0 0 15,0 0-15,1 0 0,-1 0 16,0 0-16,0-22 0,21 1 16,-20 0-16,-1 0 0,0 0 0,21 0 15,-21-1-15,1 1 0,-1-21 0,0 21 16,-21-22-16,21 22 0,-21 0 15,21 0-15,-21 0 0,0 0 0,0 42 32,-21 0-17,21 0-15,-21 0 0,21 0 16,-21 22-16,21-22 0,0 0 0,0 0 16,0 0-16,0 22 0,0-22 15,0 0-15,0 0 16,0 0-16,21-21 0,0 0 0,0 22 15,0-22-15,1 0 0,-1 0 16,0 0-16,0 0 0,0 0 0,22-22 16,-22 22-16,0-21 0,0 0 15,0 0-15,0 0 0,-21 0 0,22-1 16,-22 1-16,21-21 0,-21 21 0,0-22 16,0 1-16,0 0 0,0 21 15,0-22-15,-21 22 0,-1 0 0,1 0 16,0 0-16,0 21 0,0 0 15,0 0-15,-22 0 0,22 0 0,0 0 16,-21 21-16,20 0 0,1 0 16,0 0-16,0 0 0,0 22 0,0-22 15,21 21-15,0-21 0,0 22 0,0-22 16,0 0-16,0 21 0,0-20 16,21-1-16,0 0 0,0-21 0,21 21 15,-20-21-15,20 0 0,-21 21 0,21-21 16,-20 0-16,20 0 0,0 0 0,-21 0 31,85-21-31,-85 0 0,22 0 0,-22 0 0,0-1 16,21 1-16,-20-21 0,-1 21 15,0 0-15,-21-22 0,21 22 16,0 0-16,-21 0 0,21 21 0,-21-21 16,0 42-1,0 0 1,0 0-16,0 0 0,-21 0 15,21 1-15,-21-1 0,21 0 0,0 0 16,-21 0-16,21 0 0,0 1 0,0-1 16,0 0-16,0 0 15,0 0-15,21-21 0,-21 21 16,21-21-16,0 0 0,1 0 16,-1 0-16,0 0 15,0-21-15,0 21 0,0-21 16,-21 0-16,22 0 0,-1 21 0,0-21 15,0-1-15,0 1 0,-21 0 0,21-21 16,1 21-16,-22-1 0,0 1 0,21 21 16,-21-21-16,21 0 0,-21 42 31,0 0-15,0 0-16,0 1 0,0-1 15,0 0-15,0 0 0,0 0 0,0 0 16,0 1-16,0-1 0,0 0 15,0 0-15,0 0 0,21-21 0,-21 21 16,21-21-16,0 0 0,1 22 16,-1-22-16,0 0 0,0 0 15,0 0-15,0 0 0,1-22 0,-1 22 16,0-21-16,0 0 0,0 0 0,0 0 16,-21-22-16,22 22 0,-1-21 15,0 0-15,0-1 0,0 1 0,0 0 16,1-1-16,-1 1 0,0 0 0,0-1 15,-21 1-15,21 21 0,0-22 16,-21 22-16,22 0 0,-22 0 0,0 0 16,-22 42 15,1 0-31,0 0 0,21 0 16,-21 1-16,0-1 0,0 21 0,21-21 15,-22 22-15,1-22 0,21 21 0,0 0 16,0-20-16,-21 20 0,21 0 0,0-21 15,0 22-15,0-1 0,0-21 16,0 0-16,0 1 0,0-1 0,0 0 16,21 0-16,0 0 0,1-21 0,-1 0 15,0 21-15,21-21 0,-21 0 16,1 0-16,20 0 0,-21 0 0,21 0 16,-20 0-16,20-21 0,0 21 15,-21-21-15,22 0 0,-22 0 0,21 0 16,-21 21-16,1-43 0,-1 22 15,0 0-15,0 0 0,0-22 0,-21 22 16,0 0-16,0-21 0,0 21 0,0-1 16,0 1-16,0 0 0,-21 21 0,0 0 15,0-21-15,0 21 0,-1 0 16,1 0-16,0 0 0,0 21 0,0-21 16,-22 21-16,22 0 0,0 22 15,21-22-15,-21 0 0,21 0 0,-21 0 16,21 22-16,0-22 0,0 0 15,0 0-15,0 0 0,0 1 0,0-1 16,21 0-16,0-21 16,0 0-16,0 0 0,1 0 15,-1 0-15,0 0 0,0-21 16,0 0-16,0 21 0,1-22 0,-1-20 16,0 21-16,0-21 0,0 20 0,0-20 15,1 0-15,20-1 0,-21-20 0,0 21 16,0-1-16,22-20 0,-22 20 15,0-20-15,0 21 0,22-1 16,-22 1-16,-21 0 0,0 20 0,21 1 16,-21 0-16,0 0 0,-21 21 15,0 21 1,-1 0-16,1 0 0,0 1 0,0 20 16,0-21-16,0 21 0,-1 1 15,1-1-15,0 0 0,0 1 0,21-1 16,-21 0-16,21 1 0,0-1 0,0 0 15,0 1-15,0-1 0,0 0 0,0-20 16,0 20-16,0-21 0,0 21 16,21-20-16,-21-1 0,21 0 0,0 0 15,0-21-15,1 21 0,-1-21 16,0 0-16,0 0 0,0 0 0,0 0 16,1 0-16,-1-21 0,0 0 0,0 0 15</inkml:trace>
  <inkml:trace contextRef="#ctx0" brushRef="#br0" timeOffset="35636.43">11388 4847 0,'42'0'16,"-21"-21"-16,0 0 0,-21 0 0,21 21 16,1-21-16,-1-1 0,-21 1 15,21 0-15,0 0 0,-21 0 16,0 0-16,0-1 0,0 1 0,0-21 16,0 21-16,0 0 0,0-1 0,0-20 15,-21 21-15,0 21 0,0-21 16,-1 21-16,1 0 0,-21 0 0,21 0 15,0 0-15,-22 21 0,22 0 0,0 0 16,-21 22-16,20-22 0,1 21 0,0 0 16,0-20-16,0 20 0,21 0 15,0 1-15,0-22 0,0 21 0,0-21 16,0 0-16,0 1 0,21-1 0,0-21 16,0 21-16,0-21 0,1 0 15,-1 0-15,21 0 0,0 0 16,-20-21-16,20 21 0,-21-21 0,21-1 15,-20 1-15,20 0 0,-21 0 0,0 0 16,0 0-16,1-22 0,-1 22 0,-21 0 16,0 0-16,0 0 15,0-1-15,-21 44 32,21-1-32,-22 0 0,22 21 15,-21 1-15,21-22 0,0 21 16,0 22-16,0-22 0,-21 0 15,21 1-15,0 20 0,0-21 0,0 22 16,-21-22-16,21 1 0,0 20 0,0-21 16,0 1-16,-21-1 0,21 22 15,-21-22-15,21 0 0,-22-21 0,1 22 16,0-22-16,0 0 0,0 0 0,0 0 16,-1 1-16,1-22 0,-21 0 0,21 0 15,-22 0-15,1-22 0,21 1 0,-21 0 16,-1 0-16,1 0 0,0 0 15,20-1-15,-20-20 0,21 21 0,0 0 16,0 0-16,-1-1 0,22 1 0,-21 21 16,21-21-16,0 0 0,0 0 15,0 0-15,21-1 0,1 1 16,20 0-16,-21 21 0,21-42 16,-20 21-16,20-1 0</inkml:trace>
  <inkml:trace contextRef="#ctx0" brushRef="#br0" timeOffset="36020.72">12255 4657 0,'0'0'0,"-42"-21"15,21 21-15,0 0 0,0 0 0,-1 0 16,1 0-16,-21 0 0,21 0 15,0 21-15,-1 0 0,-20 0 0,21 0 16,0 22-16,0-22 0,21 21 0,0-21 16,-22 22-16,22-22 0,0 0 0,0 21 15,0-21-15,0 1 0,22-1 16,-1 0-16,0-21 0,0 0 16,0 0-16,22 0 0,-22 0 0,0 0 15,21-21-15,-21 0 0,1 21 0,20-22 16,-21-20-16,0 21 15,-21 0-15,0-22 0,0 22 0,0-21 16,0 21-16,0 0 0,0-22 0,0 22 16,-21 0-16,0 0 0,0 21 0,0-21 15,-1 21-15,1 0 0,0 0 16,0 0-16,0 0 0,0 0 0,-1 21 16,22 0-1</inkml:trace>
  <inkml:trace contextRef="#ctx0" brushRef="#br0" timeOffset="37641.85">13293 4995 0,'21'0'15,"0"0"-15,0-21 16,0 21-16,0-21 0,22 0 16,-22 0-16,21 0 0,-21-1 0,22 1 15,-1 0-15,0-21 0,1 21 0,-1-22 16,0 22-16,1-21 0,-1-1 0,-21 1 16,22 0-16,-22-1 0,0 1 15,0 0-15,0-1 0,0 1 0,-21 0 16,0-1-16,0 1 0,0 21 0,0 0 15,0-22-15,0 22 0,-21 0 16,0 21-16,0 0 16,0 0-16,0 21 0,-1 0 0,1 1 15,-21 20-15,21 0 0,0 1 0,-1 20 16,1 1-16,0-22 0,0 21 16,0 22-16,0-21 0,-1 20 0,1-20 15,0 20-15,0 1 0,21 0 0,-21-22 16,0 22-16,21 0 0,-22-22 0,1 22 15,0-22-15,21 22 0,-21-22 0,0 22 16,21-21-16,0-1 0,-21 1 16,21-22-16,-22 21 0,22-20 0,0 20 15,0-20-15,0-22 0,0 21 16,0-21-16,0 0 0,0 1 0,22-22 16,-1 0-16,0 0 0,0 0 15,0 0-15,0-22 0,1 1 0,-1 0 16,21 0-16,-21-21 0,0 20 0,22-20 15,-22 0-15,21-1 0,-21-20 16,1 21-16,-1-22 0,0 1 0,0-1 16,0 1-16,-21-1 0,0 1 0,0-1 15,0 22-15,0-22 0,0 22 0,-21 0 16,0-1-16,0 22 0,0 0 0,-1 0 16,1 0-16,0-1 15,0 22-15,21-21 0,-21 21 16,21-21-16,0 0 31,21 0-15,0 21-16,21-21 0,-20 21 0,20-22 15,-21 1-15,21 0 0,1 0 0,-1 0 16,0 0-16,22-22 0,-22 22 0,1 0 16,-1-21-16,0 20 0,1 1 15,-22-21-15,21 21 0,-21 0 0,0-1 16,1 22-16,-22-21 0,0 0 15,0 42 17,-22-21-17,22 21-15,-21 1 0,0-1 0,21 21 16,0-21-16,-21 0 0,21 1 0,-21 20 16,21-21-16,0 0 0,0 0 15,0 1-15,0-1 0,0 0 0,0 0 16,0 0-16,21-21 0,0 0 0,0 0 15,0 0-15,1 0 0,-1 0 16,0 0-16,0-21 0,0 21 16,0-21-16,1 0 0,-1 0 15,0-1-15,-21 1 0,21 0 0,-21-21 16,21 21-16,-21-1 0,21-20 0,-21 21 16,0 0-16,0-22 0,0 22 0,0 0 15,0 0-15,0 0 0,0 0 16,-21 21-16,0 0 0,0 0 15,0 0-15,0 0 0,-1 0 0,1 21 16,0 0-16,0-21 0,0 21 16,21 0-16,-21 0 0,21 1 0,-22-1 15,22 0-15,0 0 0,0 0 16,0 0-16,0 1 0,22-22 16,-1 0-16,0 0 15,0 0-15,0 0 0,0 0 0,22 0 16,-22 0-16,0 0 0,21-22 0,1 1 15,-22 21-15,21-21 0,1 0 0,-1 0 16,0 0-16,-21-1 0,22 1 16,-22 0-16,0 0 0,0 21 0,-21-21 15,21 0-15,-21-1 0,-21 22 32,0 0-32,0 0 15,42 0 48,-21 22-63,21-1 15,-21 0-15,0 0 16,0 0-16,0 0 0,0 1 16,0-1-16,0 0 0,-21 0 15,21 0-15,0 0 0,-21 1 16,21-1-16,0 0 0,0 0 0,0 0 15,0 0-15,0 1 0,0-1 16,0 0-16,21-21 31,0 0-15,-21-21-16,0 0 16,0-1-16</inkml:trace>
  <inkml:trace contextRef="#ctx0" brushRef="#br0" timeOffset="38573.12">16658 4382 0,'0'0'0,"42"-64"15,-20 43-15,-22 0 16,0 0-16,0-1 16,0 1-16,0 0 0,0 42 31,-22 0-31,1 1 0,0 20 15,21-21-15,-21 21 0,0 22 0,21-22 16,-21 1-16,-1-1 0,22 21 0,-21-20 16,0-1-16,0 22 0,21-22 15,0-21-15,-21 21 0,21 1 0,-21-22 16,21 0-16,-22 0 0,22 0 16,0 1-16,0-44 31,0 1-31,0 0 15,0 0-15,22 0 0,-1-22 0,0 1 16,-21 21-16,21-21 0,0-1 0,22-20 16,-22 20-16,0-20 0,21 21 15,-21-22-15,22 1 0,-22-1 0,21 1 16,-21 20-16,22-20 0,-22 20 0,0 1 16,0 0-16,0 21 0,1-1 15,-22 1-15,0 42 16,0 22-1,0-1-15,0 0 0,0 22 0,0-22 16,0 22-16,0-1 0,0 1 16,0-1-16,0 1 0,0-1 0,-22-20 15,22 20-15,0-21 0,0 1 0,-21-1 16,21 0-16,-21 1 0,21-22 16,0 0-16,0 0 0,0 0 0,0 1 15,-21-22-15,0-22 16,0 1-1,21 0-15,-22 0 16,1 0-16</inkml:trace>
  <inkml:trace contextRef="#ctx0" brushRef="#br0" timeOffset="38757.78">16531 4657 0,'0'0'0,"21"-21"31,0 21-31,1 0 15,20 0-15,-21 0 0,21 0 0,-20-22 16,20 22-16,0 0 0,-21 0 0,22-21 16,-22 21-16,21-21 0,-21 21 15,1 0-15,-1-21 0,0 21 16,0 0-16</inkml:trace>
  <inkml:trace contextRef="#ctx0" brushRef="#br0" timeOffset="40837.19">17124 4953 0,'21'0'31,"0"-21"-31,0 21 0,0-21 16,1 0-16,20-1 0,-21 1 15,21-21-15,1 21 0,-22-22 16,21 22-16,1-21 0,-22 21 0,21-22 16,-21 22-16,0-21 0,-21 21 0,0 0 15,0-1-15,-21 22 16,0 0 0,0 0-16,0 0 0,0 0 0,-1 22 15,1-1-15,21 0 16,0 0-16,0 0 15,21 0-15,1-21 16,-1 22-16,0-22 0,0 21 0,0-21 16,0 21-16,1-21 15,-22 21-15,21 0 0,-21 0 16,0 1-16,0-1 0,0 0 16,0 0-16,0 0 0,0 0 15,0 1-15,0-1 16,0 0-1,21-21-15,0 0 0,0 0 0,0 0 16,1 0-16,-1 0 0,0 0 16,0 0-16,21-21 0,-20 0 15,20 21-15,-21-22 0,21 1 0,-20-21 16,20 21-16,-21 0 0,21-1 0,-20-20 16,-1 21-16,0-21 0,-21 20 15,0-20-15,0 21 0,0 0 16,0 0-16,0-1 0,-21 22 15,0 0-15,-1 0 0,1 0 0,0 0 16,0 0-16,0 0 0,21 22 16,0-1-16,0 0 15,0 0-15,0 0 0,21-21 16,-21 21-16,21 1 0,0-1 0,0 0 16,1-21-16,-22 21 0,21 0 15,-21 0-15,21 1 0,0-1 0,-21 0 16,0 0-16,0 0 0,0 0 15,0 1 1,21-1 0,0-21-1,1 0-15,-1 0 0,0 0 0,0 0 16,0 0-16,0 0 0,22-21 16,-22-1-16,0 22 0,0-21 0,0 0 15,1 0-15,-1 0 0,0 0 0,0-22 16,0 22-16,0-21 0,1 21 0,20-1 15,-21-20-15,0 21 0,0 0 16,1 0-16,-1 21 0,-21-22 16,21 22-16,0 0 0,0 0 15,-21 22-15,0-1 16,0 0-16,0 0 16,0 0-16,0 0 0,0 1 0,0-1 15,0 0-15,0 0 0,0 0 16,21-21 31,-21-21-47,0 0 0,0 0 15,0 0-15,0-1 16,0 1-16,22 0 0,-22 0 0,0 0 16,0 0-16,0-1 0,0 1 15,0 0-15,-22 21 16,1 0-16,0 0 15,0 21-15,0 0 0,-22-21 0,22 22 16,0 20-16,-21-21 0,21 0 0,-1 0 16,1 22-16,0-22 0,0 21 0,0-21 15,0 1-15,21 20 0,0-21 16,-22 0-16,22 0 0,0 1 0,0-1 16,0 0-16,22-21 0,-1 0 15,0 0-15,0 0 0,0 0 16,0 0-16,1 0 0,-1 0 15,0-21-15,0 21 0,0-21 16,-21-1-16,21 1 0,1 0 0,-1-21 16,-21 21-16,21-1 0,0-20 15,-21 21-15,0 0 0,21-22 0,0 22 16,-21 0-16,22 0 0,-22 0 0,0 0 16,0 42 15,0 0-31,0 0 0,-22 0 15,22 0-15,-21 1 0,21-1 0,0 0 16,0 0-16,0 21 0,0-20 16,0-1-16,0 0 0,0 0 15,0 0-15,21-21 0,1 21 0,-22 1 16,21-22-16,0 0 0,0 0 0,0 0 16,0 0-16,1 0 0,20 0 15,-21 0-15,0-22 0,22 1 0,-22 0 16,21 21-16,-21-42 0,0 21 0,1-1 15,20 1-15,-21 0 0,0-21 0,0 21 16,1-1-16,-22 1 0,21 0 16,-21 0-16,21 0 0,-21 42 31,0 0-31,-21-21 16,21 21-16,-21 0 15,21 1-15,0-1 0,0 0 0,0 0 16,0 0-16,0 0 0,0 1 0,21-1 15,0 0-15,21-21 0,-21 0 16,1 21-16,-1-21 0,21 0 16,-21 0-16,0 0 0,1 0 0,-1 0 15,21-21-15,-21 0 0,0 21 0,1-21 16,-1-1-16,-21 1 0,21 0 16,0 0-16,0 0 0,0 0 15,-21-1-15,0 1 0,22 21 0,-1-21 0,-21 0 16,0 0-16,0 0 0,21 21 15,-21 21 17,0 0-17,-21 0-15,21 0 0,0 22 0,-21-22 16,-1 21-16,22 0 0,-21 1 16,0-1-16,21 22 0,0-1 0,0-21 15,-21 22-15,21-1 0,-21 1 0,21-1 16,0 1-16,-21-1 0,-1 22 0,1-21 15,21-1-15,-21 1 0,0-1 0,0 1 16,0-1-16,21 1 0,-22-22 16,1 21-16,0-20 0,0 20 15,0-20-15,0-1 0,-1 21 0,-20-20 16,21-22-16,0 21 0,-22 1 0,22-22 16,-21 0-16,21 0 0,0 0 0,-1 0 15,1 1-15,0-22 0,0 0 0,0 0 16,0-22-16,-1 1 15,22 0-15,-21-21 0,21 21 0,0-22 16,0 1-16,0 0 0,0-22 16,0 22-16,0-22 0,0 1 15,0-1-15,0-20 0,21-1 0,1 0 0,-1 22 16,21-22-16,-21 0 0,22 22 0,-1-22 16,0 22-16,1-1 0,-1 1 15,0-1-15,1 1 0,-1-1 16,-21 1-16,21 20 0,1 1 0,-1 0 15,0-1-15,-20 22 0,20-21 0,-21 21 16,21 0-16,-20-1 0,-1 22 0,0-21 16,0 0-16</inkml:trace>
  <inkml:trace contextRef="#ctx0" brushRef="#br0" timeOffset="41921.31">11028 3662 0,'0'0'0,"-21"0"0,-1-21 16,1 21-16,-21 0 15,21 0-15,21-21 0,-21 21 0,42 0 47,0 0-47,0 0 16,0 0-16,0 0 0,22 0 15,-22 0-15,21 0 0,1 0 16,-1 0-16,0 0 0,1 0 0,-1 0 16,0 21-16,22-21 0,-1 0 0,1 0 15,-1 0-15,22 0 0,0 0 16,-1 0-16,22 0 0,0 0 0,0 0 15,0 0-15,-1 0 0,22 0 0,0 0 16,0 0-16,0 0 0,0 0 0,0 0 16,0 0-16,0 0 0,0 0 15,0 0-15,22 0 0,-22 0 0,21 21 16,-21-21-16,0 0 0,0 0 0,0 0 16,0 21-16,0-21 0,0 21 15,0-21-15,0 21 0,-21-21 16,-1 22-16,1-22 0,0 0 0,-21 21 15,-22-21-15,1 0 0,-1 21 0,-20-21 16,-1 0-16,-21 0 0,0 0 0,0 0 16,-21-21 46,0 0-62,0-1 16</inkml:trace>
  <inkml:trace contextRef="#ctx0" brushRef="#br0" timeOffset="42588.29">16976 3556 0,'-22'0'0,"44"0"0,-65 0 16,22 0-16,0 0 0,0 0 15,0 0-15,-1 0 0,1 0 0,0 0 16,0 0-16,0 0 0,0 0 15,-1 0-15,44 0 32,20 0-32,-21 0 15,21 0-15,22 0 0,-22 0 0,22 0 16,20 21-16,1-21 0,0 21 16,-1-21-16,22 0 0,-21 0 0,21 22 15,-22-22-15,1 0 0,21 0 0,-21 0 16,20 0-16,-20 0 15,0 0-15,-1 0 0,1 0 0,-21 0 16,-1-22-16,1 22 0,-22 0 0,21 0 16,-41-21-16,20 21 0,-21 0 15,0 0-15,0 0 16,-42 0 78</inkml:trace>
  <inkml:trace contextRef="#ctx0" brushRef="#br0" timeOffset="75536.62">7726 5482 0,'0'0'0,"0"-21"0,21 0 15,0 0-15,0-22 0,0 22 0,1 0 16,-1 0-16,0 21 0,-21-21 0,0 42 31,0 0-31,-21 0 16,0 0-16,-1 1 0,1-1 15,0 0-15,0 21 0,0-21 16,0 1-16,-1-1 0,1 21 0,0-21 16,21 0-16,-21 1 0,0-1 0,21 0 15,-21 0-15,-1 0 0,1 0 16,21 1-16,0-1 16</inkml:trace>
  <inkml:trace contextRef="#ctx0" brushRef="#br0" timeOffset="76384.64">3958 6837 0,'0'-21'16,"0"42"-16,-21-42 0,21 0 0,0-1 0,0 1 16,0 0-16,0 0 15,0 0 1,0 42 15,0 0-31,0 0 0,0 0 16,0 22-16,0-22 0,0 21 15,0 1-15,0-1 0,0 0 0,0 1 16,0 20-16,0 1 0,0-22 16,0 21-16,0 1 0,0-1 0,0-20 15,0 20-15,0 1 0,0-22 0,0 22 16,0-22-16,0 21 0,0-20 16,0 20-16,0 1 0,-21-1 15,21-20-15,0 20 0,-21-21 0,21 1 16,0 20-16,0-20 0,0-1 15,0-21-15,0 21 0,0-20 0,-22-1 16,22 0-16,0 0 0,0 0 0,0-42 47,0 0-47,0-21 0,0 20 16</inkml:trace>
  <inkml:trace contextRef="#ctx0" brushRef="#br0" timeOffset="78636.12">3895 6858 0,'-22'0'16,"44"0"-16,-65 0 31,64 0 0,1 0-15,-1 0-16,0 0 0,0 0 15,0 0-15,22 0 0,-22 0 0,21 0 16,0 0-16,1 0 0,20 0 16,22-21-16,-22 21 0,43-21 0,-21 21 15,21-21-15,-22 21 0,22 0 0,0-22 16,0 22-16,0 0 0,0 0 16,-1-21-16,22 21 0,-21 0 15,21 0-15,-21 0 0,0 0 0,0-21 16,0 21-16,21 0 0,-22-21 15,22 21-15,-21 0 0,21 0 0,-21 0 16,0-21-16,21 21 0,-21 0 16,21 0-16,0 0 0,-21-21 0,21 21 15,0 0-15,-22 0 0,1 0 0,0 0 16,0 0-16,-21 0 0,20 0 16,-20 0-16,21 0 0,-21 0 0,20 0 15,-20 0-15,21 0 0,-21 0 0,20 0 16,-20 0-16,0 0 0,21 0 15,-1 0-15,-20 0 0,21 0 16,0 0-16,0 0 0,-22 0 0,22 0 16,-21 0-16,-1 21 0,22-21 0,-21 0 15,0 0-15,-1 0 0,-20 0 16,20 0-16,1 21 0,-21-21 0,20 0 16,-20 0-16,-1 0 0,1 0 0,-22 0 15,22 0-15,-22 0 0,0 0 16,1 0-16,-22 0 0,21-21 0,-21 21 15,22-21-15,-22 21 0,21 0 0,-21 0 16,0-22-16,22 22 0,-1 0 16,-21 0-16,22 0 0,-22-21 15,21 21-15,-21 0 0,0 0 0,1 0 16,-1 0-16,-21 21 62,0 1-62,-21-1 16,21 0-16,-22-21 0,22 21 0,-21 0 16,21 0-16,0 1 0,-21-1 0,21 0 15,-21 0-15,21 21 0,0-20 16,0-1-16,0 21 0,0 0 0,0-20 16,0 20-16,0 0 0,0 1 15,0 20-15,0-21 0,0 1 0,0-1 16,0 0-16,0 1 0,0-1 15,0 0-15,0 1 0,0-1 0,0 0 16,0-20-16,0 20 0,0-21 0,0 21 16,0-20-16,0-1 0,0 21 0,0-21 15,0 0-15,0 22 0,0-22 16,0 0-16,0 0 0,0 0 0,0 1 16,0-1-16,0 0 0,0 0 0,0 0 15,0 0-15,0 1 0,0-1 16,-21 0-1,0 0-15,-1 0 16,1-21 0,0 0-16,0 0 15,21 21-15,-21-21 0,0 0 0,21 22 16,-22-22-16,1 0 0,0 0 0,0 0 16,0 0-16,0 0 0,-22 0 15,22 0-15,-21 0 0,21 0 0,-22 0 16,1 0-16,21 0 0,-22 0 0,1 0 15,21 0-15,-21 21 0,-1-21 0,1 0 16,0 0-16,-1 0 0,-20 0 16,20 0-16,-20 0 0,21 0 0,-22 0 15,22 0-15,-22 0 0,22 21 16,0-21-16,-1 0 0,-20 0 0,20 0 16,1 0-16,0 0 0,-1 0 0,1 0 15,0 21-15,-22-21 0,22 0 0,0 0 16,-1 0-16,1 0 0,-22 0 15,22 0-15,0 0 0,-22 0 0,22 0 16,0 0-16,-22 0 0,22 0 0,-1 0 16,-20 0-16,21 0 0,-1 0 0,1 0 15,-22 0-15,22 0 0,0 0 16,-1 0-16,1 0 0,0 0 0,-1 0 16,1 0-16,0 0 0,-1 0 15,-20 0-15,21 0 0,-1-21 0,-20 0 16,-1 21-16,22 0 0,-22 0 15,22-21-15,0 21 0,-22 0 0,22 0 16,0 0-16,-1 0 0,1 0 0,0 0 16,20 0-16,-20 0 0,0 0 0,21 0 15,-22 0-15,22 0 0,0 0 16,-21 0-16,20 0 0,-20 0 0,21 0 16,-21 0-16,20 0 0,-20 0 0,0 0 15,21 0-15,-22 0 0,1 0 0,0 0 16,-1 0-16,1 0 0,21 0 15,-22 0-15,1 0 0,21 0 16,-21 0-16,-1 0 0,1 0 0,21 0 16,-22 0-16,1 0 0,21 0 15,-21 0-15,-1 0 0,1 0 0,0 0 16,-1 0-16,1 0 0,0 0 0,-1 0 16,1 0-16,0 0 0,20 0 0,-20 0 15,0 0-15,-1 0 0,1 0 16,21 0-16,-21 0 0,-1 0 0,22 0 15,-21 0-15,21 0 0,-22 0 0,22 0 16,-21 0-16,-1 0 0,1 0 0,0 0 16,21 0-16,-22 0 15,1 0-15,0 0 0,20 0 0,-20 0 16,21 0-16,-21 0 0,20 0 0,-20 0 16,21 0-16,0 0 0,-22 0 15,22 0-15,0 0 0,-21 0 0,21 0 16,-1 0-16,-20 0 0,21 0 0,-21 0 15,-1 0-15,22 0 0,-21 0 16,-1 0-16,22 0 0,-21 0 0,21 21 16,-22-21-16,22 0 0,-21 0 0,21 0 15,-22 0-15,22 0 0,0 0 0,0 0 16,-21 0-16,20 21 0,1-21 16,0 0-16,0 0 0,0 0 0,0 0 15,-22 0-15,22 0 0,0 0 16,0 0-16,0 0 0,-1 0 15,1 21-15,0-21 0,0 0 0,0 0 16,-22 0-16,22 0 0,0 0 0,0 0 16,0 0-16,0 0 0,-22 0 15,22 0-15,-21 0 0,21 0 0,-22 0 16,22 0-16,0 0 0,0 0 0,-22 21 16,22-21-16,0 0 0,0 0 15,0 0-15,0 0 0,-1 0 16,1 0-16,0 0 0,0 0 15,0 21-15,0-21 16,-1 0 0,1 0-16,0 0 15,0 0 1,0 0-16,0 0 16,-1 0-1,1 0-15,0 0 16,0 0-16,21 22 15,-21-22-15,0 0 16,-1 0-16,44-22 47,-1 22-47,0-21 0,0 0 16,0 0-16,0 0 0</inkml:trace>
  <inkml:trace contextRef="#ctx0" brushRef="#br0" timeOffset="80081.72">4678 7260 0,'21'0'0,"-21"-21"0,0 0 15,21 21 1,-21-21-16,-21 21 47,21 21-47,-21-21 0,0 21 0,21 0 15,-22 0-15,22 22 0,-21-22 16,21 21-16,-21 1 0,21-1 0,-21 0 16,0-21-16,21 22 0,0-1 15,-21 0-15,21-20 0,-22 20 0,22-21 16,0 0-16,0 22 0,0-22 0,0 0 15,0 0-15,0 0 16,0 0-16,22-21 16,-1 0-16,0 0 15,0 0 1,0 0-16,0 0 16,1-21-16,-22 0 0,21 21 0,0-21 15,0 21-15,0-21 0,-21 0 16,21-1-16,1 22 0,-1-21 0,0 21 15,0-21-15,0 21 0,0-21 16,1 21-16,-1 0 0,0 0 16,0 0-16,0 0 0,0 0 0,1 0 15,-1 0-15,0 0 0,0 0 16,0 21-16,0 0 16,1 0-16,-1 1 15,0-22-15,-21 21 0,21-21 16,0 0-16,0 21 0,1-21 15,-1 0-15,0 0 16,0 0-16,0 0 0,0 0 0,1 0 16,-1 0-16,0-21 0,0 0 0,0 21 15,-21-22-15,21 1 0,-21 0 16,22 0-16,-22 0 0,0-22 0,0 22 16,0-21-16,0 21 0,0-22 0,0 1 15,-22 0-15,1-1 0,0 1 16,-21 0-16,21 21 0,-1-22 15,-20 1-15,0 21 0,21-22 0,-22 22 16,1 0-16,0 0 0,-1 21 16,1-21-16,0 21 0,-1-21 0,1 21 15,0 0-15,20 0 0,-20 0 0,0 0 16,21 0-16,-22 0 0,22 0 16,0 0-16,0 21 0,21 0 15,-21-21-15,21 21 16,0 0-16</inkml:trace>
  <inkml:trace contextRef="#ctx0" brushRef="#br0" timeOffset="80393.19">4720 7324 0,'0'0'0,"0"21"0,21 0 0,0 0 0,1-21 16,-22 21-16,21 1 0,0-22 0,0 0 15,0 0-15,0 0 0,1 0 16,-1 0-16,0 0 0,0 0 0,0 0 15,0 0-15,1 0 0,-1-22 0,0 1 16,-21 0-16,21 0 16,-21 0-16,0 0 0,0-1 15,0 1 1,0 0-16,0 0 16</inkml:trace>
  <inkml:trace contextRef="#ctx0" brushRef="#br0" timeOffset="80716.09">4932 7239 0,'0'0'16,"-21"0"-1,21-21-15,0 0 16,0 0-16,0-1 16,0 1-16,0 0 0,0 0 15,0 0-15,21 0 0,0-1 0,-21-20 16,21 0-16,0-1 0,0 1 16,-21 0-16,22-1 0,-1-20 0,0 21 15,0-22-15,0 22 0,0-1 0,1 1 16,-1 0-16,-21 21 0,21-1 15,0 1-15,0 21 0,0-21 16,1 21-16,-1 0 16,0 0-16,-21 21 0</inkml:trace>
  <inkml:trace contextRef="#ctx0" brushRef="#br0" timeOffset="81148.23">6265 6816 0,'0'42'16,"0"-84"-16,0 126 0,0-41 0,0-1 0,0 0 16,0 22-16,0-1 0,0 22 15,0-21-15,21-1 0,-21 22 0,0-22 16,0 22-16,0-22 0,0 1 0,0-1 15,0 1-15,0-1 0,0-20 16,0-1-16,0 0 0,0 1 0,0-1 16,0-21-16,0 0 0,0 1 15,0-1-15,0 0 0,22-21 32,-22-21-32,0 0 0,21-1 15,0-20-15</inkml:trace>
  <inkml:trace contextRef="#ctx0" brushRef="#br0" timeOffset="81591.96">7091 7027 0,'-21'0'0,"21"22"0,-22-1 16,1 0-16,0 0 0,21 0 16,-21 0-16,21 22 0,0-22 0,0 0 15,0 0-15,0 0 16,21 1-16,0-22 0,0 0 0,1 0 15,20 0-15,-21 0 0,0 0 16,0 0-16,1 0 0,-1-22 16,21 1-16,-21 0 0,-21 0 15,21 0-15,-21 0 0,0-22 0,0 22 16,0 0-16,-21 0 0,0 0 16,0-1-16,0 22 0,0 0 0,-1-21 15,1 21-15,0 0 0,0 0 0,0 0 16,0 21-16,-1 1 0,1-1 0,21 0 15,0 21-15,0-21 16,0 1-16,0-1 0,0 0 16,0 0-16</inkml:trace>
  <inkml:trace contextRef="#ctx0" brushRef="#br0" timeOffset="81948.37">7408 7049 0,'0'0'16,"-21"0"-16,0 0 0,0 0 0,0 0 15,-1 21-15,22 0 0,0 0 16,0 0-16,0 0 0,0 1 16,0-1-16,0 0 0,0 0 15,22 0-15,-1-21 16,0 0-16,0 0 0,0 0 15,0 0-15,1 0 0,-1 0 16,0-21-16,-21 0 16,0 0-16,0 0 0,0-1 15,0 1-15,-21 0 0,0 21 0,-1-21 16,22 0-16,-21 0 0,0 21 0,0 0 16,0 0-16,0 0 0,-1 0 15,1 0-15,21 21 16,0 0-16,0 0 15,0 0-15,0 0 0,21 1 16</inkml:trace>
  <inkml:trace contextRef="#ctx0" brushRef="#br0" timeOffset="82320.24">7599 7091 0,'0'21'0,"0"-42"0,0 63 16,-21-21-16,21 1 0,0-1 0,0 0 15,0 0-15,0 0 0,21-21 16,0 0-16,0 0 0,0 0 15,0 0-15,22 0 0,-22 0 16,0 0-16,0-21 0,0 0 0,1 0 16,-1 21-16,-21-21 0,0-1 0,0 1 15,0 0-15,0 0 0,0 0 16,-21 21-16,-1-21 0,1-1 16,0 22-16,0 0 0,0 0 0,0 0 15,-1 0-15,1 0 0,-21 0 16,21 0-16,0 22 0,-1-1 0,1 0 15,0-21-15,0 21 0,0 0 0,0 0 16,-1 1-16</inkml:trace>
  <inkml:trace contextRef="#ctx0" brushRef="#br0" timeOffset="82783.42">7239 7451 0,'0'21'15,"-21"0"1,0 0-16,21 0 0,0 1 16,0-1-1,21-21 17,0 0-32,0 0 0,0 0 15,0-21-15,-21-1 16,0 1-16,0 0 15,0 0-15,0 0 0,0 0 0,0-1 16,0 1-16,-21 21 0,21-21 16,-21 21-16,0 0 15,0 0-15,21 21 0,-21 0 16,21 1-16,0-1 16,0 0-16,0 0 15</inkml:trace>
  <inkml:trace contextRef="#ctx0" brushRef="#br0" timeOffset="83120.28">7556 7345 0,'-42'0'15,"21"21"-15,21 0 0,-21-21 0,21 21 0,-21 1 16,21-1-16,0 0 15,0 0-15,0 0 16,21-21-16,0 21 0,0-21 16,0 0-16,0 0 0,1 0 15,-1 0-15,0 0 0,0-21 16,0 0-16,-21 0 0,0 0 16,0 0-16,0-1 0,0 1 15,0 0-15,-21 21 0,0-21 16,0 0-16,0 21 0,-1 0 0,1 0 15,0 0-15,0 0 0,0 0 16,0 21-16,21 0 0,0 0 16,-22 22-16,22-22 15,0 0-15,0 0 0,0 0 16,0 0-16,0 1 0</inkml:trace>
  <inkml:trace contextRef="#ctx0" brushRef="#br0" timeOffset="83477.33">7345 7705 0,'0'0'0,"0"21"0,0 0 15,0 0-15,21-21 31,0 0-31,0 0 16,0 0-16,1-21 0,-1 21 16,-21-21-16,0 0 0,21 21 15,-21-21-15,0-1 16,-21 1-16,0 21 0,-1 0 16,1-21-16,0 21 0,0 0 0,0 0 15,0 0-15,-1 0 16,1 21-16,21 0 15,0 1-15,0-1 0,0 0 0,0 0 16,0 0-16,0 0 16,0 1-1</inkml:trace>
  <inkml:trace contextRef="#ctx0" brushRef="#br0" timeOffset="83762.38">7281 8001 0,'0'21'0,"0"-42"0,0 63 0,0-20 16,0-1-16,21-21 31,1 0-31,-22-21 16,21-1-16,0 1 0,-21 0 15,0 0-15,-21 0 16,0 21 0,-1 0-16,1 0 0,0 0 15,0 0-15,21-21 16,0-1-16,0 1 16</inkml:trace>
  <inkml:trace contextRef="#ctx0" brushRef="#br0" timeOffset="84124.09">7345 7091 0,'-21'0'16,"21"-21"0,0 0-1,0-1-15,0 1 16,0 0-16,0 0 0,0-21 0,0 20 16,0-20-16,21 0 0,-21-22 0,21 22 15,0-22-15,0 1 0,0-1 16,22 1-16,-22-1 0,21 1 0,1-1 15,-22 22-15,21 0 0,0 21 16,1-22-16,-22 22 0,0 0 16,21 21-16,-20 0 0,-1-21 0,0 21 0,0 0 15,0 0 1,0 0-16,1 0 0,-1 21 0</inkml:trace>
  <inkml:trace contextRef="#ctx0" brushRef="#br0" timeOffset="84596.2">8530 6773 0,'0'0'0,"0"22"31,0-1-31,0 0 0,0 0 16,0 21-16,-21 1 0,21-1 0,0 0 15,-21 22-15,21-22 0,0 43 16,0-22-16,-21 1 0,-1-1 0,1 22 16,0-21-16,21-1 0,-21 22 0,0-22 15,0 22-15,-1-22 0,22 22 16,-21-21-16,0-1 0,21-21 0,-21 22 15,21-43-15,0 21 0,0-20 0,0-1 16,0 0-16,21-21 0,0 0 16,0 0-16,22-21 0,-22 0 15</inkml:trace>
  <inkml:trace contextRef="#ctx0" brushRef="#br0" timeOffset="85846.43">9207 7197 0,'0'-21'15,"-21"21"17,0 0-32,0 0 15,0 0-15,0 21 16,-1 0-16,1 0 15,21 0-15,-21 0 16,21 1-16,-21-1 0,21 21 0,-21-21 16,21 0-16,0 1 0,0-1 15,0 0-15,-21 21 0,21-21 0,0 1 16,0-1-16,0 0 0,0 0 0,0 0 16,0 0-16,0 1 0,0-1 15,0 0-15,0 0 0,21 0 16,-21 0-16,21-21 0,0 22 15,0-1-15,0-21 16,1 0-16,-1 0 0,0 21 0,21-21 16,-21 0-16,1 0 0,-1 0 15,21 0-15,-21 0 0,22 0 0,-22 0 16,21 0-16,-21 0 0,0 0 0,22 0 16,-22-21-16,0 21 0,0-21 0,22 21 15,-22-22-15,0 22 0,0-21 16,0 0-16,0 21 0,1-21 0,-1 0 15,0 21-15,0-21 0,0-1 0,0 1 16,1 0-16,-22 0 0,0 0 16,21 0-16,-21-1 0,21-20 0,-21 21 15,0 0-15,0 0 0,0-1 16,0 1-16,0-21 0,-21 21 0,0 0 16,-1-1-16,1 1 0,21-21 0,-21 21 15,0 0-15,0-1 0,0 1 0,-1 0 16,1 21-16,0-21 0,0 0 15,0 21-15,0 0 0,-1-21 0,1 21 16,0-22-16,-21 22 0,21 0 0,-1 0 16,-20 0-16,21 0 0,-21 0 0,20 0 15,-20 0-15,0 0 0,21 0 16,-22 0-16,22 0 0,0 0 0,0 0 16,-22 0-16,22 22 0,0-22 15,0 21-15,21 0 0,-21-21 16,0 21-16,-1 0 0,22 0 0,0 1 15,0-1-15,0 0 0,0 0 0,0 0 16,0 0-16,0 1 0,0-1 16,0 0-16</inkml:trace>
  <inkml:trace contextRef="#ctx0" brushRef="#br0" timeOffset="86396.19">9377 7387 0,'-21'21'141,"21"1"-125,-22-22-16,22 21 15,22-21 1,-1 0 0,0 0-1,0-21 1,-21-1-1,0 1-15,0 0 0,-21 0 16,0 21 0,0 0-1,21 21 17,21-21-32,0 0 15</inkml:trace>
  <inkml:trace contextRef="#ctx0" brushRef="#br0" timeOffset="86992.76">10245 6816 0,'0'21'0,"0"0"16,0 0-16,0 0 0,0 1 0,0 20 15,0-21-15,0 21 0,0 1 0,0 20 16,0-20-16,0-1 0,0 21 16,0 1-16,-22-22 0,22 22 0,-21-22 15,21 0-15,0 1 0,0 20 0,-21-20 16,21-22-16,-21 21 0,21 0 0,0 1 16,-21-1-16,0-21 0,-1 22 0,22-22 15,0 21-15,0-21 0,-21 22 16,21-22-16,-21 0 0,21 0 15,0 0-15,-21 0 0,21 1 0,0-1 16,21-21 15,0-21-31,0-1 16,22 1-16</inkml:trace>
  <inkml:trace contextRef="#ctx0" brushRef="#br0" timeOffset="90069.96">11070 7112 0,'0'-21'31,"-21"21"32,0 0-48,0 0-15,-1 0 16,1 21-16,0-21 0,0 21 16,21 0-16,-21-21 0,0 22 0,-1-22 15,1 21-15,0-21 0,0 21 16,21 0-16,-21-21 0,0 21 15,-1 0-15,22 1 0,-21-1 16,0 0-16,21 0 0,0 0 16,-21 0-16,21 1 0,-21-1 0,21 0 15,0 0-15,0 0 0,0 0 0,-21 1 16,21-1-16,0 0 16,0 0-16,0 0 0,0 0 15,0 1-15,0-1 0,0 0 16,0 0-16,0 0 0,0 0 15,0 1-15,-22-1 16,1 0 0,21 0-16,-21 0 15,0-21-15,21 21 0,-21-21 0,0 22 16,-1-22-16,22 21 0,-21 0 0,0-21 16,0 21-16,0-21 0,-22 0 0,22 21 15,0-21-15,0 21 16,0-21-16,0 0 0,-1 0 0,1 0 15,0 0 1,0 0-16,21 22 78,21-22-47,0 0-31,0 0 16,1 0-16,-1 0 16,0 0-16,-21 21 0,21-21 0,0 0 15,0 0-15,1 0 0,-1 0 16,0 0-16,0 0 0,0 0 16,0 0-16,1-21 15,-1 21-15,0 0 16,-21-22-1,21 22-15,0 0 0,-21-21 16,21 21 0,1 0-16,-1 0 15,0 0-15,0 0 16,0 0-16,0 0 16,1 0-16,-1 0 15,0 0-15,0 0 16,0 0-16,-21-21 15,21 21-15,1-21 0,-1 21 16,0-21-16,0 21 16,0-21-16,0 21 15,1 0-15,-22-22 0,21 22 0,0 0 16,-21-21-16,21 0 0,0 21 16,-21-21-16,21 21 0,1-21 0,-1 21 15,-21-21-15,21-1 0,0 1 16,-21 0-16,21 0 0,0 21 15,-21-21-15,22 0 0,-1 21 16,-21-22-16,21 22 0,0-21 0,-21 0 16,21 21-16,0-21 0,-21 0 15,22 0-15,-1 21 0,0-22 0,0 1 16,-21 0-16,21 0 0,0 0 0,-21 0 16,0-1-16,22 1 0,-1 0 15,-21 0-15,0 0 0,0 0 0,0-1 16,0 1-16,0 0 0,0 0 15,0 0-15,0 0 0,0-1 16,0 1-16,0 0 16,-21 21-16,21-21 0,-22 0 0,1 0 15,21-1 1,-21 22-16,0-21 0,0 21 16,0 0-1,-1 0-15,1 0 0,0-21 16,0 21-16,0 0 0,0 0 0,-1 0 15,1 0-15,0 0 0,0 0 16,0 0-16,0 0 0,-1 0 16,1 0-1,21 21-15,0 0 16,-21 1 0,21-1-1,-21-21 1,21 21-16,0 0 47,21-21 0,0 0-47,0 0 0,1 0 15,-1 0-15,0 0 0,0 0 16,0 0-16,0 0 0,1 0 15,-1 0-15,0 0 16</inkml:trace>
  <inkml:trace contextRef="#ctx0" brushRef="#br0" timeOffset="90419.92">11261 7070 0,'0'-21'31,"0"-1"-15,21 1-16,0 0 0,-21 0 0,21 0 15,0-22-15,0 22 0,1-21 0,-1 21 16,21-22-16,-21 1 0,22 0 16,-1-1-16,0-20 0,1 21 0,-1 20 15,0-20-15,1 21 0,-1-21 0,0 42 16,1-22-16,-1 22 0</inkml:trace>
  <inkml:trace contextRef="#ctx0" brushRef="#br0" timeOffset="93848.27">4995 8530 0,'-21'0'16,"0"0"-16,0 0 16,0 0-16,-1 0 15,1 0 17,42 21-1,1 1-31,-1-22 0,0 21 0,0 0 15,0 0-15,0 0 0,1 0 16,-1 22-16,0-22 0,0 0 16,0 0-16,22 0 0,-22 1 0,0-1 15,0 0-15,0-21 0,22 21 0,-22 0 16,21-21-16,0 21 0,1 1 0,-1-22 16,0 0-16,1 0 0,20 0 15,1 0-15,-1 0 0,-20 0 0,20 0 16,1 0-16,-1 0 0,1 0 0,-1 0 15,1 0-15,-1-22 0,22 22 0,-22-21 16,1 21-16,-1 0 0,1-21 16,-1 21-16,1-21 0,-1 21 15,1-21-15,-1 0 0,1 21 0,-1-22 16,1 22-16,-1-21 0,1 0 0,-1 21 16,-20-21-16,20 21 0,1-21 15,-1 21-15,1-21 0,-1 21 0,-21 0 16,22-22-16,-1 22 0,1 0 0,-1-21 15,1 0-15,-22 21 0,22 0 0,-1 0 16,-20-21-16,20 21 0,-21 0 16,1 0-16,-1 0 0,0 0 0,1 0 15,20 0-15,-20 0 0,-1 0 0,0 0 16,1 0-16,20 0 0,-21 0 0,1 0 16,-1 0-16,22 0 0,-22 0 15,0 21-15,1-21 0,-1 21 16,0-21-16,1 21 0,-1-21 0,0 22 15,1-1-15,-22-21 0,21 21 0,-21-21 16,22 21-16,-22 0 0,0-21 0,21 21 16,-21 1-16,1-22 0,-1 21 15,0 0-15,0 0 0,0 0 16,-21 0-16,21 1 16,1-1-16,-1-21 15,-21 21-15,21-21 16,0 0 31,0-21-32,0 21 1,-21-21-16,22 21 16,-1-22-16,0 1 0,0 0 15,0 21-15,0-21 0,1 21 0,20-21 16,-21 0-16,21 21 0,-20-22 0,20 22 15,-21 0-15,21-21 0,1 21 0,-22 0 16,21 0-16,1 0 16,-22-21-16,21 21 0,0 0 0,-20 0 0,20 0 15,0 0-15,1 21 0,-22-21 16,21 21-16,0-21 0,1 0 0,-1 22 16,-21-22-16,22 21 0,-1-21 0,0 0 15,-21 21-15,22-21 0,-1 0 16,-21 0-16,22 0 0,-1 0 0,-21 0 15,21 0-15,-20 0 0,20 0 0,-21 0 16,21 0-16,-20-21 0,20 21 0,-21-21 16,0 21-16,0-22 0,22 1 15,-22 0-15,0 21 0,0-21 0,22 0 16,-22 0-16,0-1 0,0 22 16,0-21-16,-21 0 15,0 0 1,0 0-16,21 21 15,-21-21 1,22 21 0,-22-22-16,0 1 0,21 21 15</inkml:trace>
  <inkml:trace contextRef="#ctx0" brushRef="#br0" timeOffset="94360">12107 7641 0,'0'0'16,"-21"0"-16,0 0 0,0 0 0,0 0 16,-1 0-16,1 0 0,42 0 46,1 0-46,20 0 16,0 0-16,1 0 0,-1 0 0,21 0 16,-20 0-16,20 0 0,1 0 0,-1 0 15,1 21-15,-1-21 0,-20 0 0,20 0 16,-21 22-16,22-22 0,-22 21 0,1-21 16,-1 0-16,-21 0 15,21 0-15,-20 21 0,-1-21 0,0 0 16,0 0-16,0 0 0,-42 0 47,0 0-47,0-21 15,0 21-15,-1 0 0,1 0 0</inkml:trace>
  <inkml:trace contextRef="#ctx0" brushRef="#br0" timeOffset="94692.57">12065 7789 0,'0'0'0,"-42"0"0,20 0 15,1 0-15,0 0 0,0 0 16,42 22 15,21-22-31,-20 0 0,20 0 16,-21 0-16,21 0 0,1 0 0,-1 0 15,0 0-15,22 0 0,-22 0 16,22 0-16,-22 0 0,0 0 0,1 0 16,20 0-16,-20 0 0,-1 0 15,0 0-15,1 0 0,-1 0 0,-21 0 16,21 0-16,-20 0 0,20 0 0,-21 0 16,0 0-16,0 0 0,1 0 15,-1-22-15,0 22 16,0 0-16,-21-21 15,0 0-15</inkml:trace>
  <inkml:trace contextRef="#ctx0" brushRef="#br0" timeOffset="95182.16">13102 7514 0,'0'0'0,"0"-21"0,-21 21 16,42 0 31,0 21-47,0-21 0,1 0 0,-1 21 16,0-21-16,0 0 0,0 22 0,22-22 15,-22 0-15,0 0 0,21 0 16,-21 0-16,1 0 0,20 0 0,-21 0 15,0 0-15,0 0 16,1 0-16,-44 0 31,1 0-31,-21 0 16,21 21-16,0-21 0,-22 21 0,22 0 16,-21 0-16,21 0 0,-22 1 0,22-1 15,-21 0-15,-1 0 0,22 21 0,-21-20 16,0 20-16,20-21 0,-20 21 15,0-20-15,21 20 0,-1-21 0,-20 21 16,21-20-16,0-1 0,21 0 0,-21 0 16,21 0-16,-22 0 0,22 1 15,0-1-15,0 0 0,0 0 16,0-42 31,0 0-32</inkml:trace>
  <inkml:trace contextRef="#ctx0" brushRef="#br0" timeOffset="99357.21">14055 7853 0,'0'0'0,"-22"0"15,44 0 79,-1-21-94,0 0 16,0 21-16,0-22 0,0 22 15,1-21-15,-1 0 0,0 21 16,0-21-16,0 0 0,0 0 0,1-1 16,-1 1-16,0-21 0,0 21 0,-21 0 15,0-1-15,21-20 0,-21 21 0,0 0 16,0 0-16,0-22 0,0 22 0,0 0 15,0 0-15,0 0 16,0-1-16,-21 22 16,0 0-1,0 22-15,0-1 16,-1 0-16,22 0 0,-21 0 16,21 22-16,-21-1 0,0-21 0,21 21 15,0 1-15,-21-1 0,21 0 0,-21 1 16,21 20-16,0-20 0,0-1 0,0 21 15,0 1-15,0-22 0,0 22 0,0-22 16,0 22-16,0-22 0,0 21 16,0-20-16,-22 20 0,22-20 15,-21-1-15,21 0 0,0 1 0,0-1 16,-21 0-16,0 1 0,21-1 0,0 0 16,0 1-16,0-1 0,0-21 0,0 21 15,0-20-15,0 20 0,0-21 0,0 0 16,21 0-16,0-21 0,0 0 15,1 0-15,-1 0 0,21 0 16,-21 0-16,0 0 0,22-21 0,-22 0 16,21 0-16,-21 0 0,1-22 0,20 22 15,-21-21-15,0 0 0,-21-1 0,0 1 16,21 0-16,-21-1 0,0 1 0,0-22 16,0 22-16,0 0 0,-21-22 15,0 22-15,-21-22 0,21 22 0,-1 0 16,-20 21-16,21-1 0,-21-20 15,-1 42-15,22-21 0,-21 0 0,21 21 16,-1 0-16,1 0 0,0 0 0,21-21 16,0-1-1,21 1-15,0 21 0,1-21 16,20 21-16,0-21 0,1 0 16,-1 0-16,0-1 0,1 1 0,-1 0 15,21 0-15,-20 0 0,-1-22 16,0 22-16,1 0 0,-1-21 0,0 21 0,-20-22 15,-1 22-15,-21 0 0,0-21 16,0 20-16,-21 1 0,-1 0 16,1 21-16,0 0 0,-21 0 15,21 0-15,-1 0 0,1 0 0,0 21 16,0-21-16,0 21 0,0 1 0,21-1 16,0 0-16,0 0 0,0 0 15,21 0-15,-21 1 0,21-22 0,0 21 16,0 0-16,0-21 0,1 21 15,-1 0-15,0 0 0,0-21 0,-21 22 16,21-1-16,-21 0 0,21-21 16,-21 21-16,0 0 0,0 0 0,0 1 15,22-1-15,-1-21 16,-21 21-16,21-21 16,0 0-16,0 0 15,0 0-15,1-21 0,-1 21 16,0-21-16,0-1 0,0 1 0,0 21 15,1-21-15,-1 0 0,0 0 0,0-22 16,0 22-16,0 0 0,-21 0 0,22-21 16,-1 20-16,-21 1 0,21 21 15,-21-21-15,0 42 47,0 0-47,0 1 0,0-1 0,0 0 16,0 0-16,0 0 0,0 0 15,-21 1-15,21-1 0,0 0 0,0 0 16,0 0-16,0 0 0,0 1 16,21-1-16,0-21 15,0 0-15,0 0 0,1 0 16,-1 0-16,0 0 0,0-21 16,0 21-16,-21-22 0,21 1 0,1 0 15,-1 0-15,0 0 0,0 0 16,0-1-16,-21 1 0,21 0 0,-21-21 15,22 21-15,-22-1 0,21 1 0,-21 0 16,0 0-16,0 42 31,0 0-31,0 0 16,0 1-16,0-1 0,0 0 0,0 0 16,0 0-16,0 0 0,0 1 15,21-1-15,0 0 0,0-21 16,0 0-1,1 0-15,-1 0 0,0 0 0,0 0 16,0 0-16,0 0 0,1 0 0,-1 0 16,0-21-16,0 21 0,0-21 15,0-1-15,-21 1 0,0 0 0,22 0 16,-22 0-16,21 0 0,-21-1 0,0 1 16,0 0-16,0-21 0,0 21 15,0-1-15,0 1 0,0 42 31,0 1-31,0-1 16,0 0-16,0 21 0,0-21 0,0 1 16,0-1-16,0 0 0,0 0 15,0 0-15,0 0 0,0 1 0,0-1 16,21-21-16,-21 21 16,21-21-16,0 0 0,0 0 15,1 0-15,-1 0 0,0 0 0,0 0 16,0 0-16,22-21 0,-22 21 0,0-21 15,0-1-15,0 1 0,0 0 16,1-21-16,-1 21 0,0-22 0,0 1 16,0 0-16,-21-1 0,21 1 0,1-22 15,-22 1-15,21 21 0,-21-22 0,21 22 16,0-1-16,-21-20 0,0 42 0,0-22 16,21 1-16,-21 21 0,0 0 15,0 0-15,0 42 31,0 21-31,0-21 16,-21 0-16,0 22 0,21-1 0,-21 0 16,21 1-16,-21 20 0,-1-20 15,22-1-15,0 21 0,-21-20 0,0-1 16,21 0-16,-21 1 0,21-1 0,0-21 16,0 22-16,0-22 0,0 0 0,0 0 15,0 0-15,21 0 0,0 1 16,0-22-16,1 0 15,20 0-15,-21 0 0,0 0 0,0 0 16,22 0-16,-22-22 0,21 22 0,-21-21 16,22 0-16,-1 0 0,-21 0 15,0 0-15,22-22 0,-22 22 0,0 0 16,0-21-16,0 20 0,1-20 16,-22 21-16,0 0 0,0 0 0,0-1 15,-22 22-15,1 0 16,0 0-16,0 0 0,0 0 0,21 22 15,-21-1-15,21 0 0,-22 21 0,22-21 16,0 1-16,0-1 0,0 0 16,22 21-16,-1-21 0,-21 1 0,21-1 15,0 0-15,-21 0 0,21 0 0,0 0 16,-21 1-16,0-1 16,0 0-1,-21 0 1,0-21-16,0 21 15,0-21-15,0 0 0,-1 0 32,22-21-32,0 0 0,-21 21 15,21-21-15,-21 0 0</inkml:trace>
  <inkml:trace contextRef="#ctx0" brushRef="#br0" timeOffset="99612.24">16341 7345 0,'0'-21'15,"21"0"-15,0 21 16,0 0-16,0-22 0,0 22 0,22-21 16,-22 21-16,21-21 0,-21 21 0,22-21 15,-1 0-15,0 21 0,1 0 16,-22-21-16,21 21 0,-21 0 0,1 0 15,-1-22-15,-21 1 16,-21 21 0,-1 0-1,1 0-15,-21-21 0,21 21 16</inkml:trace>
  <inkml:trace contextRef="#ctx0" brushRef="#br0" timeOffset="99794.9">15917 7091 0,'-21'0'47,"0"0"-47,0 0 16,0 0-16,-1 0 0,1 0 0,0 0 15,0 0-15,0 0 0,0 0 16,-1 0-16,-20 0 0</inkml:trace>
  <inkml:trace contextRef="#ctx0" brushRef="#br0" timeOffset="100727.94">3260 11748 0,'0'21'0,"0"0"15,0 0-15,-22 0 0,22 22 0,0-1 16,-21 0-16,21 22 16,-21-22-16,21 22 0,0-1 0,0 1 15,0-1-15,0 22 0,0-22 16,0 1-16,0-1 0,0 22 0,0-22 16,21 22-16,0-21 0,-21-1 0,22 1 15,-1-1-15,-21-21 0,0 22 16,21-22-16,-21 1 0,21-22 0,-21 21 15,21-21-15,-21 0 0,0 1 16,0-1-16,21-21 0,1-21 16,-22-1-1,0-20-15</inkml:trace>
  <inkml:trace contextRef="#ctx0" brushRef="#br0" timeOffset="102099.86">3450 11853 0,'0'0'0,"0"-21"0,0 0 16,0 0-16,0 0 16,0 0-16,21 21 15,0 0-15,1 0 16,-1 0-16,0 0 0,0 0 15,21 0-15,1 0 0,20 0 16,-20 0-16,20 0 0,1 0 16,-1-22-16,22 22 0,-1 0 0,1 0 15,21 0-15,21 0 0,-21-21 0,21 21 16,0-21-16,0 21 0,0 0 16,21 0-16,0 0 0,21-21 0,-20 21 15,-1 0-15,21 0 0,-21-21 0,22 21 16,-1 0-16,0 0 0,-21-21 15,1 21-15,20 0 0,-21 0 0,0-22 16,22 22-16,-22-21 0,0 21 0,0 0 16,-21 0-16,21-21 0,0 21 15,1 0-15,-1 0 0,0 0 16,-21 0-16,21-21 0,0 21 0,-21 0 16,21 0-16,-21 0 0,22 0 15,-22 0-15,0 0 0,0 0 0,-22 0 16,22 0-16,-21 0 0,0 0 0,0 0 15,0 0-15,0 0 0,-22 0 16,22 0-16,-21 0 0,-22 0 0,22 0 16,-22 0-16,22 0 0,-21 0 0,-22 0 15,21 0-15,1 0 0,-22 0 16,1-21-16,-1 21 0,-21 0 0,0 0 16,22 0-16,-22 0 0,0 0 15,0 0-15,0 0 16,-21 21-1,0 0-15,0 0 0,0 0 16,0 1-16,0-1 0,0 0 16,0 0-16,0 21 0,0-20 15,0 20-15,0 0 0,-21 1 0,21-1 16,0 0-16,0 22 0,-21-1 0,0-20 16,21 20-16,-21 1 0,21-22 0,0 21 15,-22-20-15,1 20 0,21-20 16,0 20-16,-21-21 0,0 22 0,0-1 15,21-20-15,-21 20 0,21-20 16,-22-1-16,1 21 0,21-20 0,0-1 16,0 0-16,-21 1 0,21-1 15,0-21-15,0 22 0,0-22 0,-21 21 16,21-21-16,0 0 0,0 1 0,0-1 16,-21 0-16,21 0 0,-21-21 0,-1 21 15,22 0-15,-21-21 0,0 22 16,-21-22-16,21 0 0,-1 21 0,-20-21 15,0 0-15,-1 21 0,1-21 0,-21 0 16,-1 21-16,22 0 0,-43-21 0,22 21 16,-1-21-16,-21 22 0,22-1 15,-22-21-15,1 21 0,-1-21 16,0 0-16,-21 21 0,22-21 0,-22 0 16,0 21-16,21-21 0,-20 0 0,20 21 15,-21-21-15,21 0 0,-20 22 0,20-22 16,-21 0-16,0 21 0,22-21 15,-22 0-15,0 0 0,-21 21 0,21-21 16,0 21-16,0-21 0,1 0 0,-22 0 16,21 21-16,-21-21 0,0 0 0,21 0 15,-21 0-15,21 21 0,0-21 16,-21 0-16,21 0 0,-21 0 0,0 0 16,22 0-16,-22 0 0,0 0 0,0 0 15,21 0-15,-21 0 0,21 0 16,0 0-16,0 0 0,0 0 0,1-21 15,-1 21-15,21 0 0,-21 0 16,22 0-16,-1 0 0,0 0 0,1 0 16,-1-21-16,21 21 0,-20 0 0,-1 0 15,0-21-15,22 21 0,-22-21 16,22 21-16,-22 0 0,22 0 0,20-21 16,-20 21-16,20 0 0,1 0 0,0 0 15,-1 0-15,22-22 0,-21 22 16,0 0-16,-22 0 0,22 0 0,-1 0 15,-20-21-15,21 21 0,-22 0 16,22 0-16,-1 0 0,-20 0 16,21-21-16,-1 21 0,22 0 0,-21 0 15,-1 0-15,22 0 0,0 0 0,-21 0 16,21 0-16,-1 0 0,1 0 16,0 0-16,21-21 15,-21 21-15,21-21 16,0 0 15,0-1-31,21 22 16,0-21-16,0 0 0,1 0 15,-1 0-15</inkml:trace>
  <inkml:trace contextRef="#ctx0" brushRef="#br0" timeOffset="102656.13">5757 11705 0,'0'-21'0,"0"42"0,0-63 0,0 21 16,-21 21 15,21 21-15,0 0-16,0 21 0,0 1 0,0 20 16,0 1-16,0 20 0,0 1 15,0 0-15,0-1 0,0 1 0,0 21 16,0 0-16,0-22 0,0 22 0,0 0 15,-21-21-15,21-1 0,-21 1 16,0 0-16,-1-1 0,1-20 0,0-1 16,21 1-16,-21-1 0,0-20 15,0-1-15,-1 22 0,1-43 0,0 21 16,21-21-16,-21 22 0,0-22 16,0-21-16,-22 0 0,22 0 0,0 0 15,-21-21-15,20-1 0,-20 1 0</inkml:trace>
  <inkml:trace contextRef="#ctx0" brushRef="#br0" timeOffset="103460.13">4022 12467 0,'-22'0'0,"44"0"0,-65-21 0,22 21 16,0 0-1,0 0-15,0 0 0,-1 0 0,22 21 16,-21 0-16,0 1 0,0-1 0,21 21 16,0-21-16,0 22 0,0-1 15,0 0-15,0 1 0,0 20 0,0-21 16,0 1-16,0 20 0,0-20 16,0-1-16,0-21 0,21 21 0,0-20 15,0-1-15,1 0 0,-1 0 0,0-21 16,0 0-16,0 0 15,0 0-15,1 0 0,-1-21 0,0 0 16,0 0-16,21-1 0,-20-20 0,-1 21 16,21-21-16,0-1 15,1 22-15,-1-21 0,0-1 0,1 22 16,20 0-16,-20 0 0,20 0 0,1 0 16,-22 21-16,21 0 0,-20 0 15,20 0-15,-20 21 0,-1 0 0,0-21 16,1 21-16,-22 0 0,21 0 0,-21-21 15,0 22-15,22-1 0,-22-21 16,0 21-16,0-21 0,0 0 0,1 0 16,-1 0-16,0 0 15,0 0-15,0 0 16,0-21-16,-21 0 0,0-1 0,0 1 16,0-21-16,0 21 15,-21-43-15,0 43 0,-21-21 16,21-1-16,-22 22 0,1-21 0,-22 0 15,22-1-15,-21 22 0,-1-21 0,1 21 16,-1-1-16,1 1 0,-22 0 16,21 0-16,-20 21 0,-1 0 0,22 0 15,-1 0-15,-21 0 0,43 21 0,-21-21 16,20 21-16,1-21 0,0 21 16,-1-21-16,22 22 0,0-1 0,0-21 15,21 21-15,0 0 16,0 0-16,21-21 15,0 0-15,0 0 0,0 0 16,1 0-16,-1 0 0,0 0 16</inkml:trace>
  <inkml:trace contextRef="#ctx0" brushRef="#br0" timeOffset="103743.85">4424 12488 0,'0'0'16,"-21"0"0,-1 0-16,1-21 0,21 0 15,-21 0-15,21 0 0,0 0 16,0-1-16,0-20 0,0 0 16,0-1-16,0 1 0,0-21 0,0-1 15,21 22-15,0-22 0,1-20 16,-1 20-16,21 1 0,-21-22 0,22 0 15,-1 1-15,0 20 0,1-21 0,20 22 16,-21-1-16,22 22 0,-22 0 16,1 21-16,-1-1 0,0 1 0,1 0 15,-1 0-15,-21 21 0,21 0 16,-20 0-16</inkml:trace>
  <inkml:trace contextRef="#ctx0" brushRef="#br0" timeOffset="107348.32">6837 12171 0,'0'0'0,"-21"0"0,-1 21 0,1-21 15,0 0-15,0 21 0,0-21 0,0 21 16,-1-21-16,22 22 15,-21-1 1,0 0-16,0 0 16,21 0-16,-21 0 0,0-21 15,-1 22-15,1-1 16,21 0-16,-21 0 0,0 0 16,0 0-16,21 1 0,-21-1 15,-1-21-15,22 21 16,-21 0-16,0 0 0,0 0 15,0 1-15,0-1 0,21 0 0,-22 0 16,1 0-16,0 0 16,0 1-16,0-1 0,21 0 0,-21 0 15,-1 0-15,22 0 0,-21 1 16,0-1-16,0 0 0,21 0 0,0 0 16,-21 0-16,21 1 15,-21-22-15,21 21 0,-22 0 0,1 0 16,21 0-16,-21 0 15,0 1 1,21-1-16,-42 0 16,42 0-1,-22-21-15,22 21 16,0 0-16,-21-21 0,21 22 16,-21-22-16,21 21 0,-21-21 15,0 21 1,21 0-16,-21-21 15,21 21-15,-22-21 16,22 21 0,22-21 46,-22 22-62,21-22 47,-21 21-47,21-21 31,-21 21-15,21-21-16,0 0 16,0 0-1,1 0-15,-1 0 16,0 0-16,0-21 0,0 21 0,-21-21 15,21 21-15,1 0 0,-1-22 0,0 22 16,0-21-16,0 21 0,0-21 16,1 21-16,-1 0 0,0-21 15,0 0-15,0 21 16,0-21-16,1 21 16,-1-22-16,0 22 0,-21-21 0,21 0 15,0 21-15,0-21 0,1 0 16,-1 21-16,0-21 0,0 21 15,-21-22-15,21 22 0,0-21 16,1 21-16,-1-21 0,0 21 0,0 0 16,-21-21-16,21 21 0,0-21 0,1 21 15,-1 0-15,-21-21 0,21-1 16,0 22-16,0-21 0,0 21 0,1-21 16,-1 0-16,0 21 0,0-21 15,-21 0-15,21 21 0,-21-22 0,21 22 16,-21-21-16,22 0 15,-1 21-15,0-21 0,-21 0 16,21 0-16,0 21 16,-21-22-16,21 22 0,-21-21 15,22 21-15,-1-21 16,0 0-16,0 21 16,-21-21-16,21 21 0,0 0 15,1-21-15,-22-1 16,21 22-16,-21-21 0,21 21 15,-21-21-15,0 0 16,21 21 0,-21-21-16,21 0 0,-21-1 15,0 1 1,0 0-16,0 0 16,0 0-1,0 0 1,-21 21-16,0 0 0,0-22 15,0 22 1,21-21-16,-22 21 0,22-21 16,-21 21-16,21-21 15,-21 21 1,21-21 0,-21 21-16,21-21 15,-21 21-15,0-22 16,21 1-1,-22 21 1,1 0 0,21-21-1,-21 21-15,0 0 0,0 0 16,0 0-16,-1 0 16,1 0-16,0 0 15,0 0 1,0 0-16,0 21 15,21 0-15,-22-21 16,1 0-16,0 22 0,0-22 16,21 21-16,-21-21 0,0 0 0,21 21 15,0 0 1,-22-21-16,22 21 0,-21 0 16,21 1-16,0-1 15,0 0-15,0 0 16,0 0-1,21-21-15,1 21 0,-1-21 16,0 22-16,0-22 16,0 0-16,-21 21 0,21-21 15,1 21-15,-1-21 0,0 0 16,0 0-16,0 0 0,0 21 16,1-21-16,-1 0 15,0 0 1,0 0-1,-21-21 32</inkml:trace>
  <inkml:trace contextRef="#ctx0" brushRef="#br0" timeOffset="107833.99">7175 12298 0,'0'-21'15,"0"0"1,0-1-16,0 1 16,0 0-1,0 0-15,0 0 0,0 0 0,0-1 16,0 1-16,22 0 0,-1 0 0,-21-21 16,21 20-16,-21 1 15,21 0-15,0 0 0,0 0 0,1 0 16,-1-1-16,0 1 0,0 21 0,0-21 15,0 21-15,1-21 0,-1 21 0,0 0 16,0 0-16,0 0 0,0 0 16</inkml:trace>
  <inkml:trace contextRef="#ctx0" brushRef="#br0" timeOffset="108208.9">7218 12340 0,'21'-21'16,"0"0"-16,-21 0 16,21 21-16,0-21 0,1-1 15,-22 1-15,21 0 0,0 0 16,0 0-16,0 21 0,0-21 0,1-1 15,20 1-15,-21 0 0,0 0 0,22 21 16,-22-21-16,0 21 0,0 0 16</inkml:trace>
  <inkml:trace contextRef="#ctx0" brushRef="#br0" timeOffset="108519.68">7324 12340 0,'0'-21'0,"21"21"16,0 0-16,0 0 0,0 0 16,0 0-16,1 0 0,20 0 15,-21 0-15,0 0 0,22 0 0,-22 0 16,21 0-16,-21 0 0,0 0 0,1 0 16,-1 0-16,0 0 0</inkml:trace>
  <inkml:trace contextRef="#ctx0" brushRef="#br0" timeOffset="108904.69">6858 12404 0,'0'21'0,"0"0"16,21-21-16,0 21 0,0-21 15,1 0-15,-1 0 0,0 21 0,0-21 16,21 0-16,-20 0 0,20 0 0,0 0 16,-21 0-16,22 0 0,-22 0 15,21 0-15,-21-21 0</inkml:trace>
  <inkml:trace contextRef="#ctx0" brushRef="#br0" timeOffset="109515.96">8001 11726 0,'0'0'16,"0"-21"0,0 42 15,0 1-16,0-1-15,0 0 0,0 0 0,0 21 16,0 1-16,0-1 0,0 0 0,-21 1 16,21 20-16,0 1 0,-21-22 15,21 22-15,0-1 0,-22-21 0,22 22 16,0-1-16,0-20 0,0 20 0,0 1 16,0-1-16,-21 1 0,21 20 0,0-20 15,-21-1-15,21 1 0,0-1 16,0-20-16,0 20 0,0 1 0,-21-22 15,21 22-15,0-22 0,0 0 16,0 1-16,0-1 0,0-21 0,0 0 16,0 22-16,0-22 0,0 0 15,21-21-15,-21 21 0,0 0 16,21-42 0,-21 0-16,21 0 0,1 0 0</inkml:trace>
  <inkml:trace contextRef="#ctx0" brushRef="#br0" timeOffset="114120.36">9525 12213 0,'0'0'0,"21"0"0,0 0 15,-21-21 1,21 21-16,1 0 15,-1 0 1,-21-21-16,21 21 0,0 0 16,0-21-16,0 21 15,1 0-15,-22-21 16,21 21-16,0 0 0,0-22 16,0 22-1,0 0-15,-21-21 16,-21 21 46,0 0-62,21 21 16,-21-21-16,0 22 0,0-1 16,-1-21-16,1 21 0,0 0 15,0-21-15,0 21 0,0 0 16,-1-21-16,1 22 0,0-22 15,0 21-15,0 0 0,0-21 0,-1 21 16,1-21-16,0 21 0,0 0 0,0-21 16,0 22-16,-1-1 0,1-21 15,0 21-15,0 0 0,-21-21 0,20 21 16,1 0-16,-21-21 0,21 22 0,-22-1 16,22-21-16,0 21 0,-21 0 0,21 0 15,-1-21-15,-20 21 0,21 1 16,0-1-16,0 0 0,-1 0 0,1-21 15,0 21-15,0 0 0,21 1 16,-21-1-16,0 0 0,21 0 16,-22-21-16,1 21 0,21 0 0,0 1 15,-21-1-15,0-21 0,0 21 0,0 0 16,-1 0-16,1 0 0,0 1 16,0-1-16,0 0 0,0-21 15,21 21-15,-22 0 0,1-21 0,21 21 16,-21 1-16,21-1 0,-21-21 15,21 21-15,-21-21 0,21 21 16,-21 0 15,21 0-15,-22-21-16,22 22 16,-21-22-1,21 21-15,-21-21 16,21 21-16,21-21 109,0 0-93,1 0-16,-1 0 15,0 0-15,0 0 16,0 0 0,-21-21-16,21 21 15,-21-21 1,22 21-16,-1-22 16,-21 1-1,21 21 1,0-21-1,-21 0 1,21 21-16,0 0 16,-21-21-16,22 21 0,-22-21 15,21 21-15,0-22 0,0 22 16,0-21-16,0 21 16,1 0-16,-1-21 0,0 21 15,0 0-15,0-21 16,0 21-16,1 0 0,-22-21 0,21 21 15,0-21-15,0 21 0,0-22 0,0 22 16,1-21-16,-1 0 0,0 21 16,0-21-16,-21 0 0,21 21 0,0-21 15,1-1-15,-22 1 0,21 21 16,0-21-16,0 0 0,0 0 16,0 21-16,1-21 15,-1-1-15,0 22 16,0-21-16,0 21 0,0-21 15,-21 0-15,22 21 0,-1-21 0,0 21 16,0-21-16,0-1 16,0 22-16,-21-21 0,22 21 0,-1-21 15,0 21-15,-21-21 0,21 0 0,0 21 16,-21-21-16,21 21 0,-21-22 16,0 1-16,22 21 15,-1-21-15,-21 0 16,21 21-16,-21-21 0,21 0 15,0 21-15,-21-22 16,21 1-16,1 21 16,-22-21-16,21 0 15,0 21-15,-21-21 0,21 21 0,-21-21 16,21-1 0,0 22-16,-21-21 0,0 0 15,22 21-15,-22-21 16,21 21-16,-21-21 15,21 21 17,-21-21-32,21 21 15,0-22 1,-42 22 62,0 0-62,0 22-16,0-22 0,-1 21 15,1-21-15,0 0 0,0 21 16,0-21-16,0 21 0</inkml:trace>
  <inkml:trace contextRef="#ctx0" brushRef="#br0" timeOffset="114364.42">9419 12361 0,'0'22'0,"0"-1"62,-21-21-46,0 0-1,0 0-15</inkml:trace>
  <inkml:trace contextRef="#ctx0" brushRef="#br0" timeOffset="114545.58">9271 12510 0,'-21'21'16,"0"-21"0,21 21-1,-22-21 17,1 21-32,0 0 31</inkml:trace>
  <inkml:trace contextRef="#ctx0" brushRef="#br0" timeOffset="114720.26">9080 12742 0,'-21'0'0,"42"0"0,-42 22 16,21-1-16,-21-21 15,21 21 1,-21-21 15</inkml:trace>
  <inkml:trace contextRef="#ctx0" brushRef="#br0" timeOffset="114884.14">8953 12891 0,'-42'42'15,"21"-42"-15,0 0 16,0 0 0,21 21-1,-22-21-15,1 0 0,0 0 16,0 0 0</inkml:trace>
  <inkml:trace contextRef="#ctx0" brushRef="#br0" timeOffset="115597.45">10308 11578 0,'0'21'15,"0"1"1,21-1-16,-21 0 15,0 0-15,0 21 0,0-20 16,0-1-16,0 21 0,0 0 0,0 1 16,0-1-16,0 0 0,0 22 0,0-22 15,-21 22-15,21-22 0,-21 22 0,0-1 16,0-21-16,-1 22 0,1-1 16,0 1-16,0-22 0,0 43 0,0-22 15,-1 1-15,1-1 0,0 1 0,0-22 16,0 22-16,0-1 0,-1-20 0,22 20 15,0-21-15,-21 1 16,21-1-16,0 0 0,-21 22 0,21-22 16,0 1-16,0-1 0,0-21 0,0 21 15,0 1-15,0-22 0,0 0 0,0 21 16,0-20-16,0-1 0,0 0 16,0 0-16,0 0 15,0-42 16,0 0-31,21 21 16,0-42-16,1 20 0,-1 1 16,0-21-16,0 0 0,21 20 15</inkml:trace>
  <inkml:trace contextRef="#ctx0" brushRef="#br0" timeOffset="117244.56">10922 12404 0,'0'-21'15,"0"-1"-15,-21 22 47,0 0-47,-1 0 16,1 0-16,0 22 0,0-1 0,0-21 15,0 21-15,-1 21 0,1-21 0,0 1 16,0-1-16,0 21 0,0-21 16,-1 22-16,1-1 0,21 0 0,0-21 15,-21 22-15,21-1 0,0 0 0,0-20 16,0 20-16,0 0 0,21-21 16,0 1-16,1-1 0,-1 21 0,0-21 15,0-21-15,0 21 0,22 1 0,-22-1 16,0-21-16,21 0 0,1 0 0,-22 0 15,21 0-15,0 0 16,1 0-16,-1 0 0,0 0 0,1 0 16,-1 0-16,0-21 0,1 21 0,-1-22 15,-21 1-15,22 0 0,-22 0 0,21 0 16,-21 0-16,0-22 0,1 1 16,-1 21-16,0-22 0,0 1 0,0 0 15,0-22-15,-21 22 0,0 0 0,0-1 16,22 22-16,-22-21 0,0-1 0,0 22 15,0-21-15,-22 21 0,1 0 16,0-1-16,0 1 0,-21 0 0,20 0 16,-20 0-16,0 0 0,-1-1 15,1 1-15,0 21 0,-1 0 0,1 0 16,0 0-16,-1 0 0,1 0 16,0 0-16,-1 21 0,-20 1 0,21-22 15,-1 21-15,1 0 0,21 21 0,-22-21 16,22 1-16,0-1 0,0 0 15,0 0-15,21 0 0,0 0 0,0 1 16,0-1-16,0 0 0,0 0 0,0 0 16,0 0-16,0 1 0,21-1 15,-21 0-15,21 0 16,0-21-16</inkml:trace>
  <inkml:trace contextRef="#ctx0" brushRef="#br0" timeOffset="117733.54">11007 12721 0,'-22'0'31,"1"0"-31,21 21 16,0 1-16,0-1 15,0 0 1,21-21 0,1 0-16,-1 0 15,0 0 1,0-21-16,-21 0 16,0-1-16,0 1 15,0 0-15,-21 21 31,0 0-15,21 21-16,0 0 16,-21-21-1,21 22-15,21-22 32,0 0-32,0-22 15,-21 1-15,21 0 0,-21 0 16,21 21-16,-21-21 0,0 0 31,-21 21-15</inkml:trace>
  <inkml:trace contextRef="#ctx0" brushRef="#br0" timeOffset="118705.26">12446 12256 0,'-21'0'0,"0"0"15,-1 0-15,1 0 16,42 0 15,1 0-15,20 0-16,-21 0 0,21 0 15,1 0-15,20 0 0,-20 0 0,20 0 16,1 0-16,-1 0 0,22 0 0,-1 0 16,1 0-16,0 0 0,-1 0 15,1 0-15,0 0 0,-1 0 16,-20 0-16,-1 0 0,22 0 0,-43 0 15,22 0-15,-22 0 0,22 0 0,-22-22 16,0 22-16,-20 0 0,-1-21 0,0 21 16,0-21-16,-21 0 15,0 0-15,0 0 16,-21-1-16,0 22 0,-22-21 0,22 0 16,-21 0-16,21 0 0,-22 21 15,22-21-15,-21-1 0,21 22 0,-22-21 16,22 21-16,0 0 0,0 0 0,0 0 15,0 0-15,-1 0 0,44 21 32,-1-21-17,0 0-15,0 0 0,0 0 16,0 0-16,1 22 0,-1-22 0,0 0 16,0 0-16,0 0 0,0 0 15,1 0-15,-1 0 0,0 0 0,-21 21 16,21-21-16,0 0 15,-21 21 1,0 0-16,0 0 0,0 0 16,0 1-16,-21-1 0,0 21 0,0-21 15,-22 22-15,22-1 0,-21-21 16,0 21-16,-1 1 0,1-1 16,0 0-16,-1-20 0,1 20 0,0-21 15,20 21-15,-20-20 0,21-1 0,0 21 16,21-21-16,-21-21 0,-1 21 0,22 1 15,-21-22-15,0 0 16</inkml:trace>
  <inkml:trace contextRef="#ctx0" brushRef="#br0" timeOffset="121407.94">14732 12234 0,'0'0'0,"0"22"16,21-22-16,0 0 0,0 0 16,1 0-1,-1 0-15,0 0 0,0 0 0,0 0 16,22-22-16,-22 1 0,0 21 0,21-21 15,-21 0-15,22 0 0,-22-22 16,21 22-16,-21-21 0,22 21 0,-22-22 16,0 22-16,0-21 0,-21 0 15,0 20-15,21-20 0,-21 21 0,0-21 16,0 20-16,0 1 0,0-21 0,0 21 16,0 0-16,0-1 15,-21 22-15,0 0 16,0 22-16,0-1 15,0 21-15,21-21 0,-22 22 16,1-1-16,0 21 0,0 1 0,21-1 16,-21 1-16,0-1 0,-1 22 0,1-21 15,21 20-15,0-20 0,-21 20 0,21-20 16,0 21-16,0-1 0,0-20 16,0 20-16,0-20 0,0 21 0,0-22 15,0 1-15,-21-1 0,21 1 16,0-22-16,0 21 0,-21-20 0,21 20 15,-21-20-15,21-1 0,0-21 0,0 21 16,0-20-16,0-1 0,0 0 0,0 0 16,0 0-16,21-21 0,0 0 15,0 0-15,0 0 0,22-21 0,-1 0 16,0 0-16,1 0 0,-1-1 0,-21-20 16,21 0-16,1-1 0,-1 1 0,0 0 15,1-22-15,-22 22 0,0-22 16,0 22-16,0-21 0,1 20 0,-22-20 15,0-1-15,0 22 0,0-22 16,-22 22-16,1-21 0,0 20 0,0 1 16,0 21-16,0-22 0,-22 22 0,22 0 15,-21 0-15,21 0 0,-1 21 16,1 0-16,21-21 0,-21 21 16,21-22-16,21 22 15,0-21-15,1 0 16,-1 21-16,0-21 0,21 21 15,-21-21-15,22 0 0,-22 21 0,21-22 16,1 1-16,-1 0 0,-21-21 0,21 21 16,-20-1-16,-1 1 0,-21 0 15,0 0-15,0 0 0,0 0 16,0-1-16,-21 22 16,-1 0-16,1 0 0,0 0 15,21 22 16,0-1-15,21 0-16,0 0 0,1 0 16,-22 0-16,21 1 0,0-1 0,-21 0 15,0 0-15,21 0 0,0 0 16,0 1-16,-21-1 0,22 0 16,-1-21-16,-21 21 0,21-21 15,0 0-15,0 0 0,0 0 16,1 0-16,-1 0 0,0 0 0,0 0 15,0 0-15,0 0 0,-21-21 16,22 21-16,-1-21 0,-21 0 0,0-1 16,21 1-16,0 0 0,-21 0 0,21-21 15,0 20-15,-21-20 0,22 21 0,-1 0 16,-21-22-16,21 22 0,-21 0 16,21 0-16,-21 42 31,0 0-31,0 0 0,0 1 0,0-1 15,0 21-15,0-21 16,0 0-16,0 1 0,0-1 0,0 0 16,0 0-16,0 0 0,21 0 15,0-21-15,1 22 0,-1-22 16,0 0-16,0 0 16,0 0-16,0-22 0,1 22 15,-1-21-15,0 0 0,0 21 0,-21-21 16,21-21-16,0 20 0,1 1 0,-1 0 15,-21-21-15,0 21 0,21-1 16,-21 1-16,0 0 0,21 21 0,-21-21 16,0 42-1,-21 0 1,21 0-16,-21 1 0,21-1 0,0 0 16,0 0-16,0 0 0,0 0 15,0 1-15,0-1 0,0 0 0,0 0 16,0 0-16,0 0 0,0 1 0,0-1 15,21-21-15,0 0 0,0 0 16,0 0-16,1 0 16,-1 0-16,0 0 0,0 0 0,21 0 15,-20-21-15,-1 21 0,0-22 0,0 1 16,0 0-16,0 0 0,1 0 0,-1 21 16,0-21-16,0-1 0,-21 1 15,0 0-15,0 42 31,0 0-31,-21-21 16,21 22-16,0-1 0,0 0 0,-21-21 16,21 21-16,0 0 0,0 0 15,0 1 1,0-44 15,0 1-31</inkml:trace>
  <inkml:trace contextRef="#ctx0" brushRef="#br0" timeOffset="121732.26">17060 11769 0,'0'-21'0,"0"42"0,0-64 0,-21 43 16,0 0-1,21 22-15,0-1 16,0 0-16,0 0 15,0 0-15,21-21 16,0 0-16,-21-21 31,0 0-15,0 0-16,0 0 0,0-1 16,-21 22-16,0-21 0,0 21 0,0-21 15,-1 21-15,1 0 16,0 0-1,21 21-15,0 0 16,0 1-16,21-22 16,0 0-16,1 21 15,-1-21-15,0 0 0</inkml:trace>
  <inkml:trace contextRef="#ctx0" brushRef="#br0" timeOffset="122004.25">17357 11536 0,'0'0'0,"21"-21"16,-21 0-16,0-1 0,0 1 0,0 42 31,-21 22-31,21-22 16,-22 0-16,1 21 0,21 1 16,-21-1-16,21-21 0,-21 43 0,0-22 15,21 0-15,0 1 0,-21-1 0,-1 22 16,22-22-16,0 0 0,0 1 15,0-22-15,-21 21 0,21-21 0,0 22 16,0-22-16,0 0 0,0 0 16,0 0-16,0 0 0,21-21 31,1 0-31,20 0 0,-21-21 16</inkml:trace>
  <inkml:trace contextRef="#ctx0" brushRef="#br0" timeOffset="122400.08">17801 11980 0,'0'0'15,"0"-21"-15,0 0 0,-21 21 16,21-21-16,-21 21 16,0 0-16,-1 0 15,1 0-15,0 0 0,21 21 16,0 0-16,0 0 0,0 1 15,0-1-15,0 0 16,0 0-16,0 0 0,21-21 16,0 21-16,1 1 0,-1-22 15,0 21-15,0 0 16,-21 0-16,21-21 16,-21 21-1,0 0-15,0 1 0,-21-1 16,0-21-16,0 0 15,-22 21-15,22-21 0,0 21 0,-21-21 16,21 0-16,-1 0 0,-20 21 16,21-21-16,0 0 0,0 0 0,-1 0 15,22 21-15,0-42 32,0 0-32,22 0 15</inkml:trace>
  <inkml:trace contextRef="#ctx0" brushRef="#br0" timeOffset="122636.17">17462 11748 0,'0'0'16,"-21"0"-16,21-22 0,-21 22 0,21-21 15,21 21-15,0-21 16,22 21-16,-22 0 15,0 0-15,21 0 0,-20 0 0,20-21 16,-21 21-16,0 0 0,0 0 0,1 0 16,-1 0-16,-21-21 15,21 21 17,0 0-32</inkml:trace>
  <inkml:trace contextRef="#ctx0" brushRef="#br0" timeOffset="123012">18436 11684 0,'-42'42'16,"21"-42"-16,21 22 0,0-1 0,-22 0 16,1 0-16,21 21 0,-21-20 15,21 20-15,-21 0 0,0 1 0,21-22 16,0 21-16,0 0 0,-21 1 0,21-1 15,-22-21-15,22 22 0,-21-22 16,21 0-16,0 0 0,0 0 0,0 0 16,0 1-16,0-1 0,-21 0 15,21-42 17,0 0-32</inkml:trace>
  <inkml:trace contextRef="#ctx0" brushRef="#br0" timeOffset="123200.23">18055 12086 0,'0'0'16,"0"-21"0,21 21-1,22 0-15,-22-21 16,0 21-16,21 0 0,1 0 0,-1 0 15,0-21-15,1 21 0,-1-21 0,-21 21 16,21 0-16</inkml:trace>
  <inkml:trace contextRef="#ctx0" brushRef="#br0" timeOffset="123540.16">18923 11684 0,'0'0'0,"0"-21"16,0 0-16,21 42 31,-21 0-15,0 0-16,21 0 0,-21 1 0,21 20 15,-21 0-15,0 1 0,22-1 0,-22 0 16,21 1-16,-21 20 0,0-21 15,21 1-15,-21-1 0,0 0 0,0-20 16,0 20-16,0-21 0,0 0 16,0 22-16,0-22 0,0 0 15,21 0-15,-21 0 16,21-21 0,-21-21-16,21 0 15,-21 0-15,22 0 0,-1-1 16,0 1-16</inkml:trace>
  <inkml:trace contextRef="#ctx0" brushRef="#br0" timeOffset="123804.05">19516 11663 0,'0'-21'0,"0"42"0,0-63 0,0 20 16,0 44 15,-22-1-31,1 0 0,0 0 15,0 21-15,0-20 0,0 20 0,-22 0 16,22 1-16,0 20 0,0-21 0,0 1 16,-1-1-16,1 0 0,0 1 0,0-1 15,0 0-15,21-20 0,0-1 0,-21 21 16,21-21-16,-22 0 16,22 1-16,0-1 15,22-21 1,-1 0-16,-21-21 15,21 21-15</inkml:trace>
  <inkml:trace contextRef="#ctx0" brushRef="#br0" timeOffset="124184.34">19494 12150 0,'0'21'0,"0"0"16,22-21 15,-1 0-31,0 0 0,0 0 0,0 0 16,0 0-16,1 0 0,-1 0 0,0-21 15,0 21-15,-21-21 0,21 21 0,0-21 16,-21-1-16,0 1 0,0 0 16,0 0-16,0 0 0,0 0 15,0-1-15,-21 22 0,0 0 16,0 0-16,0 0 0,-22 22 0,22-1 15,0-21-15,0 21 0,0 21 16,0-21-16,-1 1 0,1-1 0,21 21 16,-42 43-1,42-64-15,0 0 0,0 0 16,0 0-16,0 1 0,21-1 16,0-21-16,0 0 0,1 0 15,20 21-15,-21-21 0,21 0 0,1 0 16,-1 0-16,0 0 0,1 0 0,-1 0 15,0 0-15,22-21 0</inkml:trace>
  <inkml:trace contextRef="#ctx0" brushRef="#br0" timeOffset="124824.44">20320 12171 0,'0'0'0,"21"-21"16,-21-43-16,-21 43 15,0 21-15,0 0 16,-1 0-16,1 0 0,0 0 0,0 0 15,-21 0-15,20 21 0,1 0 0,0-21 16,0 22-16,0-1 0,0 0 0,-1 0 16,1 0-16,21 0 0,0 1 15,0-1-15,0 0 0,0 0 16,0 0 0,43-21-16,-22 0 0,0 0 0,0 0 0,0 0 15,0 0-15,1 0 0,-1 0 16,0 0-16,0 0 0,0-21 15,0 0-15,1 0 0,-22 0 16,21 21-16,0-22 16,-21 1-16,0 42 31,0 1-31,0-1 16,-21 0-16,0 0 0,21 0 0,0 0 15,-22 1-15,22 20 0,-21-21 0,0 0 16,21 22-16,-21-22 0,21 21 0,-21 0 15,21-20-15,0 20 0,0 0 16,0 22-16,0-22 0,0 0 0,0 22 16,0-22-16,0 22 0,0-22 15,0 0-15,0 22 0,0-22 0,0 22 16,0-22-16,0 0 0,0 1 0,0 20 16,0-20-16,0-1 0,-21 0 0,-1-21 15,1 22-15,0-22 0,0 0 16,0 0-16,0 0 0,-1 1 0,1-22 15,0 0-15,0 0 0,-21 0 0,20 0 16,1 0-16,-21 0 0,21 0 0,0-22 16,-1 1-16,1 0 0,21 0 0,0 0 15,0-22-15,0 1 0,21 21 16,1-43-16,-1 22 0,21 0 0,0-1 16,1-20-16,-1-1 0,0 1 0,22-1 15,-1-20-15,1 20 0,-22-20 16,22 20-16,-1 1 0,1-1 0,-1 1 15,1 20-15,-22 1 0,22 0 16,-22-1-16,0 22 0</inkml:trace>
  <inkml:trace contextRef="#ctx0" brushRef="#br0" timeOffset="131996.1">18203 7493 0,'0'-21'32,"-21"21"-17,21-21 1,21 21-1,0 0 1,1-21-16,20 21 0,-21 0 16,0 0-16,22 0 0,-1 0 0,0 0 15,1 0-15,-1 0 0,0 0 0,1 0 16,20 0-16,-21 0 0,1 0 16,-1 0-16,0 0 0,1 0 0,-1 0 15,0 0-15,-20 0 0,-1 0 0,0 0 16,0 0-16,0 0 0,-42 0 62,0-22-62,0 22 16,0 0-16,-1 0 0</inkml:trace>
  <inkml:trace contextRef="#ctx0" brushRef="#br0" timeOffset="132395.87">18246 7620 0,'21'0'15,"0"0"-15,0 0 16,0 0-16,22 0 0,-22 0 0,0 0 16,21 0-16,1 0 0,-22 0 15,21 0-15,0 0 0,1-21 0,-1 21 16,-21 0-16,0 0 0,1 0 15,-1 0-15,0 0 0,0 0 0,0-21 16,0 21 0,-21-21-1,22-1-15,-1 22 16,-21-21-16,0 0 16,0 0-16,0 0 0,21 0 15</inkml:trace>
  <inkml:trace contextRef="#ctx0" brushRef="#br0" timeOffset="132777.06">18902 7112 0,'-21'21'16,"21"0"-16,0 1 16,0-1-16,0 0 15,21-21-15,0 21 0,0-21 16,0 0-16,0 0 0,1 21 0,-1-21 15,0 0-15,0 0 0,0 0 0,22 0 16,-22 0-16,0 0 0,0 0 0,0 0 16,0-21-16,1 21 15,-22 21 17,-22-21-32,1 21 15,0 1-15,0 20 0,0-21 0,0 21 16,-1-20-16,1 20 0,0-21 15,0 21-15,0-20 0,0 20 0,-1-21 16,1 21-16,0-20 0,21-1 0,0 0 16,-21 0-16,0 0 0,21 0 0,-21 1 15,21-1-15,21-42 47,0 21-47,0-22 0</inkml:trace>
  <inkml:trace contextRef="#ctx0" brushRef="#br0" timeOffset="133310.6">19748 6816 0,'0'21'31,"-21"0"-31,21 0 0,-21 0 16,21 22-16,-21-22 0,21 21 0,0 1 16,0-1-16,0 0 0,-21 1 15,21 20-15,0-21 0,0 1 0,-21-1 16,21 0-16,0-20 0,0 20 0,0-21 16,0 21-16,0-20 0,-22-1 0,22 0 15,0 0-15,-21 0 0,21-42 47,0 0-31,0 0-16,0 0 15,0-1-15,0-20 0,21 21 0,1-21 16,-1 20-16,-21-20 0,21 21 16,0-21-16,21 20 0,-20 1 0,-1 0 15,0 0-15,0 0 0,0 21 0,0 0 16,1 0-16,-1 0 0,-21 21 0,0 0 15,21 0-15,-21 0 0,0 1 16,0 20-16,0-21 0,0 0 0,0 22 16,0-22-16,0 0 0,0 0 0,0 0 15,0 0-15,-21 1 0,21-1 16,-21-21 0,42 0 15,-21-21-16,21-1-15</inkml:trace>
  <inkml:trace contextRef="#ctx0" brushRef="#br0" timeOffset="133705.95">20278 7218 0,'-22'0'16,"1"0"-1,0 0-15,21 21 0,-21 0 0,0-21 16,21 21-16,-21 1 0,-1-1 16,22 21-16,0-21 0,-21 0 0,0 1 15,21-1-15,0 0 0,-21 0 16,21 0-16,0 0 0,0 1 16,0-1-16,21 0 15,0-21-15,0 0 0,1 0 0,-1 0 16,0 0-16,0 0 0,0 0 0,0-21 15,1 0-15,-1 21 0,0-22 16,0 1-16,0 0 0,-21 0 16,0 0-16,21 0 0,-21-1 0,0 1 15,0-21-15,0 21 0,0 0 16,0-1-16,0 1 0,0 0 0,0 0 16,-21 21-16,0 0 15,0 0-15,0 0 16,21 21-1,0 0 1</inkml:trace>
  <inkml:trace contextRef="#ctx0" brushRef="#br0" timeOffset="134448.21">20680 7239 0,'-21'0'16,"-1"21"-16,22 0 15,-21 1-15,21-1 0,-21 0 16,21 0-16,0 0 0,0 0 16,0 1-16,-21-1 0,21 0 0,0 0 15,0 0-15,-21-21 0,21 21 0,0 1 16,0-44 46,0 1-62,0 0 16,0 0-16,0 0 16,0 0-16,0-1 0,0-20 0,21 21 15,-21 0-15,21 0 0,0-22 0,0 22 16,1 0-16,-1 0 0,0 21 0,0-21 15,0 21-15,0 0 0,1 0 16,-1 0-16,0 0 0,0 21 16,-21 0-16,0 0 0,21 0 15,0 0-15,-21 1 0,22-1 0,-22 0 16,0 0-16,21 0 0,-21 0 16,21 1-16,-21-1 0,0 0 0,0 0 15,0 0-15,0 0 16,-21-21-1,0 0 1,21-21 0,0 0-1,0 0-15,0 0 0,0 0 16,21-1-16,0 1 0,-21 0 0,21 0 16,0 0-16,0 0 0,1-1 15,-1-20-15,0 21 0,0 21 16,0-21-16,0 0 0,1 21 0,-1 0 15,0 0-15,0 0 0,0 0 0,-21 21 16,21-21-16,-21 21 16,0 0-16,0 0 0,0 0 0,0 1 15,0 20-15,0-21 0,0 0 0,0 0 16,-21 1-16,21-1 0,-21-21 16,21 21-16,0 0 0,-21-21 15,21 21-15,21-42 47</inkml:trace>
  <inkml:trace contextRef="#ctx0" brushRef="#br0" timeOffset="134871.92">21569 7176 0,'0'0'0,"0"-22"16,-21 22-1,-1 0-15,1 0 16,0 0-16,0 0 0,21 22 16,-21-1-16,0 0 0,-1 0 15,1 0-15,21 0 0,-21 1 16,21-1-16,-21 21 0,21-21 0,0 0 16,0 1-16,0-1 0,0 0 15,0 0-15,0 0 0,21-21 16,0 0-16,0 21 0,1-21 15,-1 0-15,0 0 0,0 0 0,0 0 16,22 0-16,-22 0 0,0 0 0,0 0 16,0 0-16,-21-21 0,21 21 0,1-21 15,-22 0-15,0 0 0,0 0 0,0-1 16,0 1-16,0 0 0,0-21 16,0 21-16,0-1 0,0-20 15,0 21-15,-22 0 0,1 21 0,21-21 16,-21 21-16,0-22 0,0 22 15,0 0-15,-1 0 16,22 22-16,0-1 16,0 0-16,0 0 15,22-21 1,-1 21-16,0-21 0</inkml:trace>
  <inkml:trace contextRef="#ctx0" brushRef="#br0" timeOffset="135544.32">22140 7239 0,'0'-42'16,"0"21"-16,-21 21 16,0 0-16,0 0 0,0 0 15,-1 0-15,1 0 0,0 0 0,0 21 16,0 0-16,0-21 0,-1 21 0,1 21 15,0-20-15,0-1 0,21 0 16,-21 0-16,21 0 0,0 0 0,0 1 16,0-1-16,21 0 0,0-21 15,0 0-15,0 21 16,1-21-16,-1 0 0,0 0 16,0 0-16,0 0 0,0 0 15,-21-21-15,22 21 0,-1-21 0,0 0 16,0 21-16,-21-22 0,0 1 15,21 21-15,0-21 0,-21 0 16,22 21 0,-22 21-1,0 0 1,-22 0-16,22 1 16,0-1-16,0 0 0,0 0 15,-21 0-15,21 0 0,0 1 0,0 20 16,0-21-16,0 0 0,0 0 0,0 1 15,0 20-15,0-21 0,0 0 0,0 0 16,0 22-16,0-22 0,0 21 16,0 1-16,0-22 0,0 21 0,0 0 15,-21-20-15,21 20 0,-21-21 0,21 21 16,-21 1-16,0-22 0,21 21 0,-22-21 16,1 22-16,0-22 0,21 0 0,-21 21 15,0-20-15,0-1 0,-1 0 16,-20 0-16,21 0 0,0 0 0,-22 1 15,1-22-15,21 21 0,-21-21 16,-1 0-16,1 21 0,21-21 0,-22 0 16,1 0-16,21 0 0,0 0 0,-22 0 15,22-21-15,0 21 0,0-21 0,21-1 16,0 1-16,-21 0 0,21 0 0,0 0 16,0-22-16,0 22 0,21-21 0,-21 21 15,21-22-15,0 22 0,0-21 16,1 0-16,20 20 0</inkml:trace>
  <inkml:trace contextRef="#ctx0" brushRef="#br0" timeOffset="136421.74">22310 7366 0,'21'0'16,"0"-21"0,0 0-16,0 0 15,0 21-15,-21-22 0,22 1 16,-1 21-16,-21-21 0,21 0 0,-21 0 16,0 0-16,0-1 15,0 1 1,-21 21-1,0 0-15,-1 21 16,1 1-16,0-1 0,0 0 16,0 0-16,0 0 0,21 0 0,0 22 15,-22-22-15,22 0 0,0 0 0,0 0 16,0 1-16,0-1 0,0 0 0,0 0 16,22 0-1,-1-21-15,0 0 0,0 0 0,0 0 16,22 0-16,-22 0 0,0 0 0,21-21 15,-21 0-15,1 21 0,-1-21 16,63-43 0,-62 43-16,-1 0 0,0 0 0,-21-22 15,21 22-15,0 0 0,-21 0 0,0 0 16,0 0-16,0-1 16,0 44-1,0-1-15,-21 0 16,0 0-16,0 0 0,21 0 0,-21 1 15,-1-1-15,22 0 0,0 0 0,-21 0 16,21 0-16,-21 1 0,21-1 16,0 0-16,0 0 15,0-42 48,0 0-63,0 0 0,0-1 15,0 1-15,0 0 0,21 0 0,0 0 16,-21 0-16,22-1 0,-1 1 16,21 0-16,-21 0 0,0-21 0,22 42 15,-22-22-15,21 1 0,-21 0 0,1 21 16,-1 0-16,0 0 0,0 0 0,0 0 16,0 0-16,1 21 15,-22 0-15,0 1 0,0-1 16,0 0-16,0 0 0,0 21 0,0-20 15,-22-1-15,1 21 0,0-21 0,21 0 16,0 1-16,-21-1 0,0-21 16,21 21-16,-21 0 0,21 0 15,-22-21-15,22-21 47,22 0-47,-1 21 16,-21-21-16,21 0 0</inkml:trace>
  <inkml:trace contextRef="#ctx0" brushRef="#br0" timeOffset="136845.31">23347 7197 0,'0'0'0,"0"-43"15,-21 43 16,-1 22-31,1-1 16,0 0-16,0 0 0,0 21 16,21-20-16,-21-1 0,21 0 15,-22 0-15,22 0 0,0 0 0,0 1 16,0-1-16,0 0 16,22-21-1,-1 21-15,0-21 0,0 0 16,0 0-16,0 0 0,1 0 0,-1 0 15,0-21-15,0 0 0,0 0 16,0 21-16,1-22 0,-22 1 16,0 0-16,21-21 0,-21 21 0,0-1 15,0 1-15,0 0 0,0-21 0,0 21 16,0-1-16,-21 22 16,-1 0-1,1 0-15,0 0 0,0 0 16,0 22-16,0-1 15,21 0-15,0 0 0,-22 0 16,22 0-16,0 1 16</inkml:trace>
  <inkml:trace contextRef="#ctx0" brushRef="#br0" timeOffset="137300.98">23749 7218 0,'0'-21'0,"0"42"0,0-63 15,0 20 1,-21 22-16,0 0 16,21 22-1,0-1-15,-22 0 0,22 0 16,-21 0-16,21 0 0,-21 1 15,21-1-15,0 0 0,0 0 0,0 0 16,0 0-16,0 1 0,0-1 16,0 0-16,0 0 15,21-21-15,0 0 0,1 0 16,-1 0-16,0 0 0,0 0 0,0 0 16,0 0-16,1 0 0,-1 0 0,0 0 15,0 0-15,-21-21 0,21 0 0,-21 0 16,21-1-16,-21 1 0,0 0 15,22 0-15,-1 0 0,-21 0 0,0-22 16,0 22-16,21 0 0,-21 0 0,21 0 16,-21-1-16,0 1 15,0 0 1</inkml:trace>
  <inkml:trace contextRef="#ctx0" brushRef="#br0" timeOffset="137806.57">24384 7239 0,'0'0'0,"21"0"0,-21-21 0,0 0 15,0 0-15,0-1 16,0 1 0,-21 21-1,0 0-15,0 0 16,-1 0-16,1 21 0,0 1 0,-21-22 16,21 21-16,-1 0 0,1 0 15,0-21-15,0 21 0,21 0 0,0 1 16,0-1-16,0 0 15,21-21-15,0 21 16,0-21-16,1 0 0,-1 0 16,0 0-16,0 0 0,0 0 0,0 0 15,1 0-15,-1 0 16,0 0-16,-21 21 16,0 0-1,-21 1 1,0-1-16,-1-21 0,1 21 15,0-21-15,0 0 16,0 21-16,0-21 16,-1 0-16,1 0 15,0 0 1,0 0 15,0 0 0</inkml:trace>
  <inkml:trace contextRef="#ctx0" brushRef="#br0" timeOffset="141304.19">20955 12192 0,'-21'0'46,"0"0"-30,42 0 31,0 0-47,0 0 0,0 0 16,0 0-16,1 0 0,-1 0 0,21 0 15,-21 0-15,0 0 0,22 0 16,-22 0-16,21 0 0,1 0 0,-22 0 15,21 0-15,-21 0 0,22 0 0,-22 0 16,0 0-16,0 0 16,-21 21 15,0 0 0,-21-21-15,0 0-16,0 0 0,-1 0 15,1 0-15</inkml:trace>
  <inkml:trace contextRef="#ctx0" brushRef="#br0" timeOffset="141724.75">20913 12340 0,'21'0'32,"0"0"-32,0 0 15,0 0-15,22 0 0,-22 0 16,21 0-16,-21 0 0,22 0 0,-1 0 16,0 0-16,1 0 0,-22 0 0,21 0 15,-21 0-15,22 0 0,-22 0 0,0 0 16,0 0-16,-21-21 15,0 0 1,0 0 0,0 0-16,0-1 15</inkml:trace>
  <inkml:trace contextRef="#ctx0" brushRef="#br0" timeOffset="142112.64">21442 11938 0,'0'0'0,"-21"0"0,21 21 31,0 0-15,21-21-16,0 22 16,21-22-16,-21 0 0,1 21 0,20-21 15,-21 0-15,21 0 0,-20 0 0,20 0 16,-21 0-16,21 0 15,-20 0-15,-1 0 0,0 0 0,0 0 16,-21 21 0,0 0-16,0 0 15,-21 0-15,0 1 0,-22-1 0,22 21 16,0-21-16,-21 22 0,21-1 0,-22-21 16,22 21-16,-21 1 0,21-22 0,-1 0 15,-20 21-15,21-20 0,0-1 16,0 0-16,21 0 0,0 0 0,-22-21 15,22 21-15,-21-21 0,21 22 16,21-22 0,1 0-16,-1 0 0,0 0 0,0 0 15,21-22-15,-20 22 16</inkml:trace>
  <inkml:trace contextRef="#ctx0" brushRef="#br0" timeOffset="142640.7">22310 11705 0,'0'0'0,"-22"21"31,22 1-31,-21-1 16,21 21-16,-21-21 0,21 22 0,0-1 15,-21 21-15,21-20 0,-21 20 0,21-20 16,0-1-16,-21 21 0,-1-20 16,22-1-16,-21 0 0,21-20 0,0 20 15,0-21-15,0 0 0,-21 0 0,21 1 16,0-1-16,-21 0 16,21-42 15,0 0-31,0-1 15,21 22-15,0-21 0,-21 0 0,21 0 16,-21 0-16,22-22 0,-1 22 16,0 0-16,0 0 0,21-21 0,-20 20 15,-1 1-15,21 0 0,-21 21 0,0 0 16,1 0-16,-1 0 0,0 0 16,0 0-16,0 0 0,0 21 0,-21 0 15,22 1-15,-22-1 0,0 0 0,0 21 16,0-21-16,0 1 0,0-1 0,0 0 15,0 0-15,0 0 16,0 0-16,-22-21 0,22 22 16,-21-22-16,21-22 47</inkml:trace>
  <inkml:trace contextRef="#ctx0" brushRef="#br0" timeOffset="142992.57">22796 12319 0,'22'0'16,"-1"-21"15,0 21-31,0-21 0,0 21 16,0-21-16,1-1 0,-1 22 15,-21-21-15,0 0 0,21 21 16,-21-21-16,0 0 0,0 0 16,-21 21-1,0 0-15,-1 0 0,1 21 16,0 0-16,21 0 0,-21 0 16,0 22-16,0-22 0,-1 0 0,22 0 15,0 0-15,-21 0 0,21 1 0,0-1 16,0 0-16,0 0 0,0 0 15,0 0-15,21-21 16,22 22-16,-22-22 0,0 0 16,0 0-16,22 0 0,-22 0 0,21 0 15,-21 0-15,22 0 0,-22 0 16,21-22-16</inkml:trace>
  <inkml:trace contextRef="#ctx0" brushRef="#br0" timeOffset="143292.21">23537 11705 0,'0'0'0,"0"-21"0,0 0 0,0 0 16,0 42 0,0 0-16,0 0 15,0 22-15,-21-22 0,21 21 0,-21 0 16,21 1-16,-21-1 0,21 22 0,0-22 15,-21 0-15,-1 1 0,22-1 0,-21 0 16,21 1-16,0-1 0,0-21 16,0 21-16,0-20 0,0-1 0,0 0 15,0 0-15,0 0 0,-21 0 16,21 1-16,0-44 47,0 1-47</inkml:trace>
  <inkml:trace contextRef="#ctx0" brushRef="#br0" timeOffset="143487.85">23304 12150 0,'-21'0'16,"21"-21"-1,21 21 1,1-22-16,-1 22 15,0 0-15,0 0 0,0 0 16,0-21-16,22 21 0,-22 0 0,0 0 16,0 0-16,22 0 0,-22 0 15,0-21-15,0 21 0,21 0 0,-20 0 16</inkml:trace>
  <inkml:trace contextRef="#ctx0" brushRef="#br0" timeOffset="143912.06">23791 12107 0,'0'-21'31,"21"21"0,1 0-31,-1 0 0,0 0 16,0 21-16,-21 1 0,21-22 15,-21 21-15,0 0 0,21 0 16,-21 0-16,22 22 0,-22-22 0,21 0 16,-21 0-16,0 0 0,0 0 0,0 1 15,0-1-15,0 0 0,0 0 16,0-42 31,0 0-47,0 0 15,0-1-15,0 1 0,0 0 16,0 0-16,21 0 0,0 0 0,0-1 16,0 1-16,-21 0 0,22 0 15,-1 0-15,0 0 0,0-1 16,0 22-16,0-21 0,1 21 0,-1-21 16,0 0-16,0 21 0,0 0 15,-21-21-15,21 21 0,1 0 16</inkml:trace>
  <inkml:trace contextRef="#ctx0" brushRef="#br0" timeOffset="144344.17">24511 12023 0,'-21'0'46,"21"21"-46,-21 0 0,-1 0 0,1 0 16,21 1-16,-21-1 0,0 0 0,0 0 16,21 0-16,0 0 15,0 1-15,0-1 0,0 0 0,0 0 16,0 0-16,0 0 0,0 1 16,21-22-16,0 21 0,0-21 15,0 0-15,1 0 0,20 0 16,-21 0-16,0 0 0,0 0 0,22 0 15,-22 0-15,0-21 0,0-1 0,-21 1 16,21 0-16,-21 0 0,0 0 0,0-22 16,0 22-16,0-21 0,0 21 15,0 0-15,0-22 0,-21 22 0,0 0 16,0 21-16,0-21 0,0 21 0,-1 0 16,1 0-16,0 0 0,0 0 15,0 0-15,0 0 0,21 21 16,-22 0-16,22 0 15,0 0-15,0 1 0,0-1 0,0 0 16,22 0-16,-1-21 16,0 21-16,0-21 0,21 21 0</inkml:trace>
  <inkml:trace contextRef="#ctx0" brushRef="#br0" timeOffset="144939.21">25188 12213 0,'0'0'0,"21"-21"0,-21 0 15,0 0-15,0 0 0,0-1 16,0 1-16,-21 0 16,0 21-16,0 0 0,0 0 0,0 0 15,-22 0-15,22 0 0,0 21 0,-21 0 16,20-21-16,1 22 0,0-1 16,0 0-16,0 0 0,21 0 0,0 0 15,0 1-15,0-1 0,21 0 16,0-21-16,0 0 15,0 21-15,1-21 0,-1 0 0,0 0 16,0 0-16,0 0 0,22 0 0,-22 0 16,0 0-16,21 0 0,-21 0 0,1-21 15,-1 21-15,0 0 16,0-21-16,0 21 0,-21-21 16,0 42 15,0 0-31,0 0 0,-21 0 15,0 0-15,21 1 0,-21-1 0,21 21 16,0-21-16,0 22 0,0-22 0,-21 21 16,21 0-16,0 1 0,0 20 15,0-20-15,0 20 0,0-21 0,0 22 16,0-1-16,0-20 0,0 20 0,0-20 16,0-1-16,0 21 0,0-20 0,0-1 15,0 0-15,0 1 16,0-22-16,0 21 0,-22-21 0,22 22 15,-21-22-15,0 0 0,0-21 0,0 21 16,0 0-16,-1-21 0,-20 0 0,21 0 16,-21 0-16,-1 0 0,22 0 15,-21 0-15,21 0 0,-22-21 0,22 21 16,-21-21-16,21 0 0,-1 21 0,22-21 16,0 0-16,-21-1 0,21 1 0,0 0 15,0 0-15,0 0 16,21-22-16,1 22 0,-1-21 0,0 21 15,0-22-15,21 1 0</inkml:trace>
  <inkml:trace contextRef="#ctx0" brushRef="#br0" timeOffset="145794.01">25400 12171 0,'0'-21'32,"21"21"-32,0 0 0,0 0 15,1-21-15,-1 21 16,-21-22-16,21 22 0,-21-21 15,0 0-15,0 0 16,-21 21 0,0 0-1,-1 0-15,1 0 0,0 0 16,21 21-16,-21 0 16,21 0-16,0 1 15,0-1-15,0 0 0,0 0 16,0 0-16,0 0 0,0 1 0,0-1 15,21-21-15,0 21 0,-21 0 0,21-21 16,1 0-16,-1 21 0,0-21 16,0 0-16,0 0 0,0 0 0,1 0 15,-1 0-15,0-21 0,0 21 16,-21-21-16,0 0 0,21 21 0,0-21 16,-21-1-16,0 1 0,0 0 15,22 0-15,-22 0 0,0 0 0,0-1 16,0 44 31,0-1-47,-22 0 15,1 0-15,21 0 16,-21-21-16,0 0 16,21 21-16,0-42 62,0 0-46,21 21-16,0-21 0,0 0 0,1 0 15,-1-1-15,0 22 16,0-21-16,0 0 0,0 0 16,1 21-16,-1 0 0,0-21 0,0 21 15,0 0-15,0 0 0,1 0 16,-1 21-16,-21 0 15,0 0-15,0 0 0,0 1 16,0-1-16,0 0 0,-21 0 16,-1-21-16,22 21 0,-21 0 0,21 1 15,-21-22 1,21 21-16,-21-21 16,21 21-16</inkml:trace>
  <inkml:trace contextRef="#ctx0" brushRef="#br0" timeOffset="146211.73">26268 11938 0,'-21'0'15,"-1"21"1,1-21-16,0 21 0,21 1 16,-21-1-16,0 0 0,0 0 0,21 0 15,-22 0-15,22 1 0,-21-1 0,21 0 16,-21 0-16,21 0 0,0 0 16,0 1-16,0-1 0,0 0 15,21-21-15,0 0 16,1 0-16,-1 0 0,0 0 15,0 0-15,0-21 16,0 21-16,-21-21 0,22-1 16,-22 1-16,0 0 0,21 0 0,-21 0 15,21 0-15,-21-1 0,0 1 16,0 0-16,0 0 0,0 0 16,0 0-16,0-1 15,-21 22-15,0 0 16,-1 0-16,1 0 15,21 22 1,0-1-16,0 0 16</inkml:trace>
  <inkml:trace contextRef="#ctx0" brushRef="#br0" timeOffset="146621.19">26479 11980 0,'0'22'63,"0"-1"-63,0 0 15,0 0-15,0 0 0,-21 0 16,21 1-16,0-1 0,0 0 15,0 0-15,0 0 0,0 0 16,0 1-16,0-1 16,21-21-16,1 0 15,-22-21 1,21 21-16,-21-22 0,0 1 16,21 21-16,-21-21 0,0 0 15,0 0-15,21 0 0,-21-1 0,21 1 16,-21 0-16,21 0 0,-21 0 15,0 0-15,22-1 0,-1 22 16,-21-21-16,21 21 31,0 0-31,-21 21 16</inkml:trace>
  <inkml:trace contextRef="#ctx0" brushRef="#br0" timeOffset="147028.43">26818 12065 0,'0'0'0,"0"-21"31,-21 21 0,0 0-31,0 0 16,-1 0-16,1 21 15,21 0-15,0 0 16,0 1-16,0-1 16,0 0-16,21 0 15,1-21 1,-1 21-16,0-21 0,-21 21 16,21-21-16,-21 22 31,0-1-31,-21-21 0,0 21 15,0-21-15,-1 0 16,22 21-16,-21-21 0,0 0 0,21 21 16,-21-21-16,0 0 15,21 21-15,-21-21 16,-1 0 0,1 0-1</inkml:trace>
  <inkml:trace contextRef="#ctx0" brushRef="#br0" timeOffset="174377.38">19897 10499 0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3:20:16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12044 7599 0,'-21'0'47,"21"21"-47,-22-21 16,1 0-1,21 21 1,-21-21-16,0 0 0,0 0 16</inkml:trace>
  <inkml:trace contextRef="#ctx0" brushRef="#br0" timeOffset="2407.64">11261 8678 0,'-22'0'15,"1"0"1,0 0-16,0 0 15,0 0 1,42 0 62,0 0-78,0 0 0,0 0 16,1 0-16,20 0 0,-21 22 15,21-22-15,1 0 0,-22 21 0,21-21 16,1 0-16,-22 0 0,21 0 0,0 0 16,-20 21-16,20-21 0,0 0 0,-21 0 15,22 0-15,-22 0 0,21 0 16,1 0-16,-22 0 0,21 0 16,-21 0-16,22 0 0,-1 0 0,-21 0 15,21 0-15,-20 0 0,20 0 0,-21 0 16,21 0-16,-20 0 0,20 0 15,-21 0-15,0 0 0,0-21 0,1 21 16,-1 0-16,0 0 0,0-21 0,0 21 16,0 0-16,1 0 0,-22-22 15,21 22-15,0-21 16,0 21-16,-21-21 16,21 0-1,0 21 1,-21-21-16,22 21 15,-22-21-15,21 21 16,-21-22 0,0 1-16,0 0 15,21 21-15,-21-21 16,21 21-16,-21-21 0,0 0 16,21-1-1,-21 1-15,0 0 0,0 0 16,0 0-16,0 0 15,0-1-15,0 1 0,-21 0 16,21 0-16,-21 21 16,21-21-16,0 0 0,-21-1 15,21 1-15,-21 21 0,-1-21 0,22 0 16,-21 21-16,0-21 0,0 0 16,0 21-16,21-22 0,-21 22 15,-1-21-15,1 21 0,0 0 0,0 0 16,0-21-16,0 0 0,-1 21 0,1 0 15,0-21-15,0 21 16,0 0-16,0-21 0,-1 21 0,1 0 16,0 0-16,-21 0 0,21 0 0,-1 0 15,1 0-15,0 0 0,-21 0 16,21-22-16,-1 22 0,1 0 0,-21 0 16,21 0-16,0 0 0,-1 0 15,1 0-15,0 0 0,0 0 0,0 0 16,0 0-16,-1 0 0,1 0 0,0 0 15,0 0-15,0 22 0,0-22 16,-1 0-16,22 21 0,-21-21 0,0 21 16,0-21-16,0 21 0,0-21 0,-1 21 15,1 0-15,0-21 0,21 22 16,-21-22-16,0 21 0,0 0 0,-1-21 16,22 21-16,-21-21 0,0 21 0,0 0 15,0 1-15,21-1 16,-21-21-16,-1 21 15,22 0-15,-21-21 0,0 21 0,21 0 16,0 1-16,-21-22 0,21 21 16,-21-21-16,21 21 0,0 0 0,0 0 15,0 0 1,0 1-16,0-1 0,0 0 16,0 0-16,0 0 15,0 0 1,0 1-16,21-22 0,0 21 15,0-21-15,-21 21 0,21-21 0,1 21 16,-1 0-16,0-21 16,0 0-16,0 21 0,0-21 0,1 0 15,-1 22-15,0-22 0,21 0 16,-21 0-16,1 21 0,-1-21 0,21 0 16,-21 0-16,0 0 0,1 21 0,-1-21 15,0 0-15,0 0 0,0 0 0,0 0 16,1 0-16,-1 0 0,0 0 15,0 0-15,0 0 0,0 0 16,1 0-16,-1 0 16,-42 21 46,-1-21-62,1 0 16,0 0-16,0 21 15,-21-21-15,20 0 0,1 0 0,0 0 16,0 0-16,0 0 0,-22 0 0,22 0 16,0 0-16,0 0 0,-21 0 0,20 0 15,1 0-15,0 0 0,-21-21 16,21 21-16,-1-21 0,-20 21 0,21-21 16,0 21-16,0-21 0,-22 21 15,22-22-15,0 22 0,0 0 0,0-21 16,-1 21-1,22-21 1,-21 21 0,0-21-1,21 0 1,-21 21-16,21-21 0,-21-1 0</inkml:trace>
  <inkml:trace contextRef="#ctx0" brushRef="#br0" timeOffset="4234.13">11324 6392 0,'-21'0'0,"0"0"16,21 22-16,-21-22 15,21 21 63,21-21-78,0 0 0,0 0 16,0 21-16,22-21 0,-22 0 16,0 0-16,0 21 0,21-21 15,-20 0-15,-1 0 0,21 21 16,0-21-16,1 0 0,-22 0 0,21 0 15,1 0-15,-1 0 0,0 0 0,1 0 16,-1 0-16,0 0 0,-21 0 16,22 0-16,-1 0 0,-21 0 0,22 0 15,-22 0-15,21 0 0,-21 0 0,0 0 16,22 0-16,-22-21 0,0 21 0,0 0 16,0 0-16,1-21 0,-1 21 15,0 0-15,0 0 0,0-21 0,0 21 16,-21-21-16,22 21 0,-1 0 0,0 0 15,0-22-15,0 22 0,0-21 16,1 0-16,-1 21 16,-21-21-16,21 21 15,-21-21-15,0 0 16,21 21-16,-21-22 0,0 1 16,0 0-16,0 0 15,0 0 1,0 0-1,0-1-15,0 1 16,0 0-16,-21 21 0,21-21 16,-21 0-16,0 0 15,21-1-15,-22 1 16,22 0-16,-21 0 0,21 0 16,-21 21-16,0-21 0,21-1 0,-21 22 15,0-21-15,-1 21 0,1-21 16,0 21-16,0-21 0,0 21 0,0-21 15,-1 21-15,1-21 0,0 21 0,-21 0 16,21-22-16,-1 22 0,-20 0 16,21-21-16,-21 21 0,20 0 0,1 0 15,-21-21-15,21 21 0,0 0 0,-1 0 16,-20 0-16,21 0 0,0 0 16,0 0-16,-1 0 0,1 0 15,0 0-15,0 0 0,-21 0 0,20 0 0,1 0 16,0 0-16,0 0 15,0 0-15,0 0 0,-1 0 0,1 0 16,0 0-16,0 0 0,0 21 0,0-21 16,-1 21-16,1-21 15,0 22-15,0-22 0,0 21 0,0-21 16,-1 21-16,1-21 0,0 21 0,0-21 16,21 21-16,-21-21 0,21 21 15,-21-21-15,21 22 0,-22-22 0,22 21 16,0 0-16,-21 0 15,21 0-15,0 0 16,-21 1-16,21-1 16,0 0-16,0 0 0,0 0 15,0 0-15,0 1 0,0-1 16,0 0-16,0 0 16,0 0-16,0 0 0,0 1 15,21-1-15,0 0 16,1 0-16,-1-21 15,-21 21-15,21-21 0,0 21 0,0-21 16,0 0-16,-21 22 0,22-22 0,-1 0 16,0 0-16,0 0 0,0 21 0,0-21 15,1 0-15,-1 0 16,0 0-16,0 0 16,0 0 30,0 0-46,-21-21 16,22 21-16</inkml:trace>
  <inkml:trace contextRef="#ctx0" brushRef="#br0" timeOffset="5218.17">4614 5546 0,'0'0'0,"0"-21"16,-21 21-1,0 0 1,0 21-16,0 0 0,-1 0 15,-20 21-15,21-20 0,0 20 0,0 0 16,-22 1-16,22-1 0,0 0 16,-21 1-16,20-1 0,1 0 0,-21 1 15,21-22-15,21 21 0,-21-21 16,21 0-16,-22 1 0,22-1 16,-21-21-16,21 21 0,21-21 31,1-21-16,-1 0-15,-21-1 0,21 1 0,21 0 16</inkml:trace>
  <inkml:trace contextRef="#ctx0" brushRef="#br0" timeOffset="5466.21">4868 5609 0,'0'0'0,"-21"21"31,0-21-31,0 43 15,0-22-15,-1 0 0,-20 21 0,0 1 16,-1-1-16,22 0 0,-21-20 16,0 20-16,-1 0 0,22 1 0,-21-22 15,21 21-15,-1-21 0,1 0 0,21 1 16,-21-1-16,21 0 0,0 0 16,-21-21-16,21 21 0,21-42 31,0 0-31,0 0 15,1 0-15,20-1 0,-21-20 16</inkml:trace>
  <inkml:trace contextRef="#ctx0" brushRef="#br0" timeOffset="6122.06">5905 5398 0,'0'-22'0,"0"1"31,-21 21-31,0 0 15,0 0-15,0 0 0,-22 21 0,1 1 16,0-1-16,-1 0 0,1 21 16,-21 1-16,20-1 0,1 0 0,0 1 15,-22 20-15,22-21 0,21 1 16,-22-1-16,22 22 0,0-43 0,0 21 16,21-21-16,0 22 0,0-22 0,0 0 15,42-21-15,-21 21 0,0-21 16,22 0-16,-1 0 0,0 0 15,1 0-15,-1 0 0,0 0 0,1-21 16,-1 21-16,-21-21 0,0 0 0,1 21 16,-22-22-16,0 1 0,0 0 15,0 0-15,0 0 0,-22 0 16,1-1-16,0 22 0,0 0 0,0-21 16,0 21-16,-1 0 15,22 21 1,0 1-1,0-1-15,0 0 0,22 0 16,-1 0-16,-21 0 0,21 22 16,-21-22-16,0 21 0,0 1 0,0-1 15,0 0-15,0 1 0,0-1 0,0 0 16,0 1-16,-21-1 0,0 0 16,21 1-16,0-1 0,-22-21 0,22 0 15,-21 22-15,21-22 0,-21-21 0,21 21 16,0-42 15,0 0-31,21-1 0,0-20 16,1 0-16,-1 21 0,0-22 0</inkml:trace>
  <inkml:trace contextRef="#ctx0" brushRef="#br0" timeOffset="6378.2">6138 5546 0,'0'0'16,"0"-21"-16,0-1 0,-21 22 16,0 0-16,0 22 0,21-1 0,-21 0 15,-1 21-15,1 1 0,21-22 16,-21 21-16,0 22 0,0-22 0,21 0 16,-21 1-16,-1-22 0,22 21 0,-21 0 15,21-20-15,0 20 16,-21-21-16,21 0 0,0 0 0,0 1 15,21-22 1,0 0 0,1 0-16,-1 0 0,0 0 0,0-22 15,0 1-15</inkml:trace>
  <inkml:trace contextRef="#ctx0" brushRef="#br0" timeOffset="6718.15">6202 5948 0,'-21'21'15,"-1"-21"-15,1 21 16,21 0-16,0 1 0,-21-22 16,21 21-16,0 0 0,0 0 15,0 0-15,21 0 16,0-21-16,1 0 0,-1 0 16,0 0-16,0 0 15,0 0-15,0 0 0,1-21 0,-1 21 16,0-21-16,0 0 0,-21 0 0,0 0 15,0-1-15,0 1 0,0 0 16,0-21-16,0 21 0,0-1 0,0 1 16,-21 21-16,0-21 0,0 21 15,-1 0-15,1 0 0,0 0 0,0 0 16,0 0-16,0 21 0,-1 0 16,1 1-16,21-1 15,0 0-15,0 0 0,21-21 31,1 0-31,-1 0 0,0 0 0,0 0 16</inkml:trace>
  <inkml:trace contextRef="#ctx0" brushRef="#br0" timeOffset="7182.31">6667 5525 0,'0'0'0,"0"-43"16,0 64 15,-21 22-31,21-22 0,-21 0 0,21 21 16,-21 1-16,21-1 0,0 0 0,-21 1 15,21-1-15,-21 0 0,21 1 16,0-1-16,-22-21 0,22 22 0,-21-22 16,21 0-16,-21 0 0,21 0 0,0 0 15,0 1 1,0-44 15,0 1-31,0 0 0,0 0 16,21 0-16,0 0 0,-21-1 15,22 1-15,20 0 0,-21 0 0,0 0 16,0 21-16,22-21 0,-22-1 0,0 22 16,0 0-16,0 0 0,1 0 15,-1 0-15,0 22 0,-21-1 16,0 0-16,0 0 0,-21 0 15,0 0-15,-22 1 0,22-1 0,-21 0 16,21-21-16,-22 21 0,22 0 16,-21 0-16,21-21 0,-1 22 0,1-22 15,42 0 17,22 0-32,-22-22 15,0 22-15,0-21 0,22 0 0</inkml:trace>
  <inkml:trace contextRef="#ctx0" brushRef="#br0" timeOffset="7862.05">7154 5927 0,'21'-21'15,"-42"42"-15,42-64 0,-21 22 0,0 0 16,0 0 0,-21 21-1,0 0-15,21 21 0,-21-21 16,0 21-16,0 0 0,-1 1 0,1 20 15,21-21-15,-21 0 0,0 0 0,21 22 16,-21-22-16,21 0 0,0 0 16,0 0-16,0 1 0,0-1 15,21-21 1,0 0-16,0 0 0,0-21 16,1 21-16,-1-22 0,0 22 15,-21-21-15,21 0 0,0 0 0,-21 0 16,0 0-16,21-1 0,-21 1 0,22 0 15,-22 0-15,0 0 16,0 42 15,0 0-31,0 0 0,0 0 16,0 22-16,-22-22 0,22 0 0,0 0 16,0 0-16,0 1 0,0-1 15,0 0-15,22 0 16,-1-21-16,0 0 0,0 0 15,0 0-15,0 0 0,1 0 0,-1 0 16,0-21-16,0 21 0,0-21 16,0 0-16,1-1 0,-1 1 0,21-21 15,-21 21-15,0-22 0,1 1 16,-1 0-16,0-1 0,0 1 0,0-21 16,0 20-16,1 1 0,-22 0 15,0-1-15,0 22 0,0 0 0,0 0 16,0 0-16,-22 21 15,1 0-15,0 21 16,0 0-16,0 21 0,0-21 0,-1 22 16,1-1-16,0 0 0,21 1 0,0-1 15,0 0-15,0 1 0,0-1 16,0 0-16,0 1 0,0-22 0,0 0 16,21 0-16,0 0 0,1 1 0,-1-22 15,0 0-15,21 0 0,-21 0 16,1 0-16,-1 0 0,21 0 0,-21 0 15,0-22-15,1 22 0,-1-21 16,0 0-16,0 21 0,0-21 0,-21 0 16</inkml:trace>
  <inkml:trace contextRef="#ctx0" brushRef="#br0" timeOffset="8742.54">3260 8022 0,'0'0'0,"21"-21"16,-21 0-16,21 0 0,0 0 15,-21-1-15,0 1 0,0 0 0,21 0 16,-21 0-16,0 0 15,-21 21 1,0 0-16,0 21 0,-22 21 16,22 0-16,0 1 0,-21 20 15,21-20-15,-1 20 0,-20 1 16,0-1-16,-1 1 0,22-1 0,-21 1 16,0-22-16,20 21 0,-20-20 15,21-1-15,0-21 0,0 22 0,21-22 16,0 0-16,0 0 0,21-21 15,0 0-15,0 0 16,0-21-16,0 0 0,22 0 0,-22-1 16,21-20-16</inkml:trace>
  <inkml:trace contextRef="#ctx0" brushRef="#br0" timeOffset="8990.2">3725 7916 0,'-42'0'15,"21"22"-15,0-1 16,-1 21-16,-20-21 0,21 22 0,-21-1 16,20 0-16,-20 1 0,21 20 15,-21-21-15,20 1 0,-20 20 0,21-20 16,-21-1-16,20 0 0,1 1 16,0-1-16,0-21 0,0 21 0,0-20 15,21-1-15,0 0 0,0 0 16,0 0-16,21-42 31,0 0-31,0-21 16,0 20-16,0 1 0</inkml:trace>
  <inkml:trace contextRef="#ctx0" brushRef="#br0" timeOffset="9829.99">4657 7811 0,'21'-22'0,"-42"22"15,-1 0-15,1 22 16,-21-1-16,21 21 0,0-21 16,-22 22-16,22 20 0,-21-21 15,-1 22-15,22-1 0,-21-20 0,0 20 16,20 1-16,1-22 0,-21 0 0,21 1 15,0-1-15,-1-21 0,1 22 16,0-22-16,21 0 0,0 0 16,-21-21-16,21-21 15,0 0 1,0 0-16,0-1 16,0-20-16,0 21 0,0-21 0,21-1 15,-21 22-15,0-21 0,21 21 16,-21-1-16,21 1 0,-21 0 15,22 21 1,-22 21-16,21 0 0,-21 22 16,0-22-16,0 0 0,0 21 15,0-20-15,21-1 0,-21 21 0,21-21 16,0 0-16,-21 1 0,21-22 0,1 21 16,-1 0-16,0-21 0,0 0 15,0 0-15,22 0 0,-22 0 0,21 0 16,-21 0-16,22 0 0,-1-21 0,-21 21 15,21-21-15,1-1 0,-22 1 16,21 0-16,-21 0 0,1 0 16,-1 0-16,0-1 0,-21 1 0,0 0 15,21 0-15,-21 0 0,0 0 0,21 21 16,-42 21 15,0 0-31,21 0 0,-21 0 0,21 0 16,0 22-16,-21-22 0,21 0 15,0 0-15,0 0 0,0 1 0,0-1 16,0 0-16,21 0 0,0-21 0,0 21 16,0-21-16,22 0 0,-22 0 0,21 0 15,-21 0-15,22 0 16,-22 0-16,0-21 0,0 0 0,21 21 16,-20-21-16,-22 0 0,21-1 0,-21 1 15,21-21-15,-21 21 0,0-22 16,0 22-16,0-21 0,0 21 0,0-22 15,0 22-15,-21 21 0,0-21 0,-1 21 16,1 0-16,0 0 0,0 0 0,0 0 16,0 21-16,-1 0 0,-20 1 15,21-1-15,0 0 0,0 0 0,-1 0 16,1 0-16,0-21 0,21 22 0,-21-1 16,21 0-16,0 0 15,21-21-15,0 0 0,22 0 16,-22 0-16,0 0 0,21 0 0,1 0 15,-1 0-15</inkml:trace>
  <inkml:trace contextRef="#ctx0" brushRef="#br0" timeOffset="10114.25">5905 8192 0,'0'0'0,"0"-22"0,0 1 15,0 0-15,0 0 0,-21 21 16,0 0-16,-21 0 15,21 0-15,-1 0 0,-20 21 0,21 0 16,-21 0-16,20 1 0,-20-1 16,21 0-16,0 21 0,-22-21 15,22 1-15,21 20 0,0-21 0,-21 0 16,21 22-16,0-22 0,0 0 0,0 0 16,0 0-16,0 0 0,21 1 0,0-22 15,1 21-15,-1-21 0,0 0 16,21 21-16,-21-21 0,22 0 0,-22 0 15,21 0-15,-21 0 0,22 0 0,-1 0 16,-21 0-16,22 0 0,-1-21 0,0 0 16,-21 21-16</inkml:trace>
  <inkml:trace contextRef="#ctx0" brushRef="#br0" timeOffset="10826.35">6392 8340 0,'0'-43'0,"0"86"0,0-107 15,0 43-15,0 0 16,0 0-16,0 0 0,-21 21 15,0 0-15,0 0 16,0 0-16,-1 0 0,1 0 0,0 21 16,0-21-16,0 21 0,-22 0 15,22 0-15,0 0 0,0 1 0,0 20 16,21-21-16,-21 0 0,21 0 0,0 1 16,0-1-16,0 0 0,0 0 15,0 0-15,21 0 0,0-21 16,0 0-16,0 0 0,0 0 15,1 0-15,-1 0 0,0 0 0,0 0 16,0 0-16,0-21 0,1 0 16,-1 0-16,-21 0 0,0 0 15,21-1-15,0 1 0,-21 0 0,21-21 16,-21 21-16,0-1 0,0 1 0,0 0 16,-21 21 15,21 21-31,-21 0 0,0 1 0,0-1 15,21 0-15,0 21 0,0-21 0,0 1 16,-22-1-16,22 0 16,0 21-16,0-21 0,0 1 15,0-1-15,22 0 0,-1-21 0,0 21 16,0-21-16,0 0 0,0 0 16,1 0-16,-1 0 0,0 0 15,21-21-15,-21 0 0,1 0 0,-1-1 16,21 1-16,-21 0 0,0 0 0,1-21 15,20-1-15,-21 1 0,0 0 0,22-22 16,-22 1-16,0 20 0,21-20 16,-21-1-16,-21 22 0,22 0 0,-22 20 15,0 1-15,0 0 0,0 0 16,-22 21-16,1 0 16,0 0-16,0 21 15,0 0-15,0 0 0,-1 22 0,1-1 16,21-21-16,-21 22 0,21-1 0,0 21 15,0-20-15,0-1 0,0-21 16,0 22-16,0-1 0,0-21 0,21 21 16,0-20-16,1-1 0,-1 0 0,0 0 15,0-21-15,0 0 0,0 21 0,1-21 16,20 0-16,-21 0 0,0 0 16,0 0-16,1 0 0,-22-21 0,21 21 15,0-21-15,0 0 0,0 0 16,-21-1-16,21 22 0,-21-21 15</inkml:trace>
  <inkml:trace contextRef="#ctx0" brushRef="#br0" timeOffset="16329.87">13970 12573 0,'-21'0'0,"0"0"15,-1 0-15,1 0 0,0 0 16,0 0-16,0 0 0,0 0 16,-1 0-16,1 0 0,0 0 15,-21 0-15,21 0 0,-1 0 16,22 21-16,-21-21 0,0 0 0,0 0 16,0 0-16,42 0 78,0 0-78,0 0 15,0 0-15,1 0 0,-1 0 16,21 0-16,-21 0 0,22 0 0,-22 0 16,21 0-16,0 0 0,1 0 0,-1 0 15,22 0-15,-22 0 0,0 0 16,22 0-16,-22 0 0,22 0 0,-22 0 15,21 0-15,1 0 0,-22 0 0,22 0 16,-1 0-16,-20 0 0,20 0 0,1 0 16,-22 0-16,21 0 0,1 0 15,-22 0-15,22 0 0,-22 0 16,22 0-16,-22 0 0,21 0 0,-20 0 16,20 0-16,-20 0 0,-1 0 0,0 0 15,22-21-15,-22 21 0,0 0 16,1 0-16,-1 0 0,-21 0 0,22 0 15,-22 0-15,0 0 0,0 0 0,0 0 16,-42 0 31,0 0-31,0 0-16,0 0 15,-1 0-15,1 0 0,0 0 16,0 0-16,0 0 15,0 21-15</inkml:trace>
  <inkml:trace contextRef="#ctx0" brushRef="#br0" timeOffset="16819.11">14118 12742 0,'-21'0'15,"42"0"-15,-84 0 0,41 0 0,1 0 16,0 0-16,0 0 0,0 0 0,0 0 16,-1 0-16,1 0 15,42 0 16,1 0-15,-1 0-16,21 0 0,0 0 0,1 22 16,-1-22-16,22 0 0,20 0 15,-20 21-15,20-21 0,1 0 0,-21 0 16,20 0-16,1 0 0,0 21 16,-1-21-16,-20 0 0,20 0 15,-20 0-15,-1 0 0,-20 0 0,20 0 16,-20 0-16,-22 0 0,21 0 0,-21 0 15,22 0-15,-22-21 0,0 21 0,0 0 16,0 0 0,0 0-16,1 0 15,-1 0 1,-21-21 31</inkml:trace>
  <inkml:trace contextRef="#ctx0" brushRef="#br0" timeOffset="18419.28">15727 12425 0,'0'21'0,"21"-21"15,-21 21 1,0 0 15,0 1-15,0-1-16,0 0 15,0 0-15,0 0 16,0 0-16,21-21 16,-21 22-16,21-1 0,0 0 0,1 0 15,-1-21-15,0 21 0,0 0 0,0 1 16,0-1-16,22 0 0,-22 0 0,0-21 16,0 21-16,22 0 0,-22 1 0,0-1 15,21-21-15,-21 21 0,22 0 16,-22-21-16,0 21 0,0-21 0,22 21 15,-22-21-15,0 22 0,21-22 16,-21 21-16,1-21 0,-1 21 0,21-21 16,-21 21-16,0-21 0,22 21 0,-1-21 15,-21 0-15,22 21 0,-22-21 16,21 22-16,0-22 0,1 0 0,-1 21 16,22-21-16,-22 0 0,0 0 0,22 21 15,-22-21-15,22 0 0,-1 0 0,1 21 16,-22-21-16,21 21 0,1-21 0,-1 0 15,1 0-15,-22 21 0,22-21 0,-1 0 16,1 0-16,20 22 0,-20-22 16,-1 0-16,22 0 0,-21 21 0,20-21 15,1 0-15,-22 0 0,22 0 16,0 0-16,-22 0 0,22 21 0,-22-21 16,22 0-16,-21 0 0,20 0 0,-20 0 15,20 0-15,-20 0 0,21 0 0,-1 0 16,-20 0-16,20 0 0,-20 0 15,21 0-15,-22 0 0,1 0 0,20 0 16,-20 0-16,-1 0 0,1 0 0,-1 0 16,22 0-16,-22-21 0,22 0 0,-21 21 15,20 0-15,-20-22 0,20 22 0,-20-21 16,21 0-16,-22 21 0,1-21 16,-1 21-16,1-21 0,-1 0 15,1 21-15,-1-22 0,-21 1 0,22 21 0,-22-21 16,22 0-16,-1 0 0,-20 21 15,20-21-15,-21-1 0,1 1 0,-1 21 16,22-21-16,-22 0 0,0 0 0,1 0 16,-1 21-16,0-22 0,1 1 15,-1 0-15,0 0 0,-21 0 0,22 0 16,-1-22-16,0 22 0,1 0 0,-22 0 16,21 0-16,1-22 0,-1 22 0,-21 0 15,21 0-15,1 0 0,-1-22 0,-21 22 16,22 0-16,-1-21 0,-21 20 15,21-20-15,-20 21 0,20-21 0,-21 20 16,21-20-16,-20 21 0,-1-21 16,21-1-16,-21 1 0,0 21 0,1-22 15,-1 1-15,0 0 0,0-1 0,0 22 16,-21-21-16,21 0 0,1-1 0,-1 22 16,0-21-16,-21-1 0,21 1 15,0 0-15,-21-1 0,21 1 0,1 0 16,-22-22-16,21 22 0,-21 0 0,21-1 15,-21 1-15,0 0 0,21-1 0,-21 1 16,21 0-16,-21-1 0,0 1 16,0 0-16,0-1 0,0-20 0,21 20 0,-21 1 15,0 0-15,0-1 0,0-20 16,0 21-16,0-1 0,0 1 16,0-22-16,0 22 0,0 0 0,0-1 15,-21 1-15,21 0 0,-21-1 0,0-20 16,0 21-16,21-1 0,-21 1 0,-1 0 15,1-1-15,0-20 0,0 20 0,0 1 16,0 0-16,-22-1 0,22 1 16,-21 0-16,21-1 0,-22 1 0,1-21 15,0 20-15,-1 1 0,1 0 0,-22-1 16,22 1-16,0-22 0,-22 22 0,1 0 16,-1-22-16,22 22 0,-22-22 0,1 22 15,-1 0-15,1-22 0,-1 22 16,1 0-16,-22-22 0,22 22 15,-1-1-15,-20 1 0,20-21 0,-21 20 16,1 1-16,20 0 0,-20-22 0,-1 22 16,0-1-16,22 1 0,-22 0 0,-21-1 15,22 1-15,-1 0 0,-21-1 0,21 1 16,-20 0-16,-1 21 0,0-22 0,21 1 16,-21 0-16</inkml:trace>
  <inkml:trace contextRef="#ctx0" brushRef="#br0" timeOffset="19987.09">19537 7303 0,'-64'-22'16,"128"44"-16,-191-65 0,84 22 0,-20 0 0,-22 0 15,22 0-15,-22-1 0,22 1 0,-22 0 16,0 0-16,1 0 16,-1 0-16,0-1 0,1 1 0,-1 0 15,0 0-15,1 0 0,20 0 0,-21 21 16,22-22-16,-22 1 0,22 0 0,-22 21 16,22-21-16,-22 0 0,21 21 0,-20-21 15,20-1-15,-20 22 0,-65-42 16,86 42-16,-22-21 0,22 0 15,-1 0-15,-20 21 0,-1-22 0,0 1 16,22 21-16,-22-21 0,0 0 0,22 21 16,-22-21-16,22 0 0,-1 21 0,-20-22 15,20 22-15,1-21 0,20 21 16,-20 0-16,-1 0 0,22-21 16,-22 21-16,1 0 0,21 0 0,-22 0 15,1 0-15,-1 0 0,22 0 0,-22 0 16,22 0-16,-22 0 0,22 0 0,-21 0 15,20 0-15,1 0 0,0 0 0,20 0 16,-20 0-16,21 0 0,-21 0 16,20 0-16,1 0 0,0 21 0,-21-21 15,21 0-15,-1 21 0,1-21 0,-21 0 16,21 0-16,0 0 0,-1 0 0,1 0 16,-21 0-16,21 0 0,0 22 15,-1-22-15,1 0 0,-21 0 16,21 0-16,0 0 0,-1 21 0,-20-21 15,21 0-15,-21 0 0,-1 0 0,22 0 16,-21 21-16,21-21 0,-22 0 0,22 0 16,-21 0-16,21 21 0,-1-21 15,1 0-15,0 0 0,0 0 0,0 0 16,0 0-16,-1 0 0,1 0 0,0 21 16,0-21-16,0 0 0,0 0 0,-1 0 15,1 0-15,0 0 0,0 0 16,0 0-16,0 0 0,-1 21 0,1-21 15,0 0-15,0 0 0,0 0 0,0 0 16,-1 22-16,1-22 0,0 0 16,0 0-16,0 0 0,0 0 15,-1 21-15,1-21 0,0 0 16,0 0-16,0 0 0,0 0 0,-1 0 16,1 0-16,0 0 0,21 21 15,-21-21-15,0 0 16,0 0-16,-1 0 15,22 21-15,-21-21 0,0 0 16,0 0 0,0 0-16,21 21 15,-21-21 1,-1 0-16,1 0 16,0 21-1,0-21-15,0 0 0,21 22 16,-21-22-16,-1 0 15,22 21 1,-21 0 0,0 0-16,0 0 15,21 0 1,0 1-16,-21-1 16,21 0-1,0 0-15,0 0 16,0 0-16,0 1 15,0-1-15,0 0 32,0 0-1,-21-21 0,-1 0 0,1 0-15,0 0 0,0-21-16,0 0 15,21 0-15,-21-1 16,21 1-16,-22 21 0,22-21 0,0 0 16,0 0-16,0 0 15,0-1-15,0 1 16,0 0-16,0 0 15,22 21 48,-22 21-63,21-21 0,-21 21 16,0 0-16,0 1 0,21-22 0,-21 21 15,21 0-15,-21 0 0,0 0 16,0 0-16,0 1 0,21-1 0,-21 0 15,0 0-15,21 0 0,-21 0 16,0 1-16,0-1 0,0 0 31,22-42 16,-1 0-47,0-1 16,0 1-16,0 0 15,22 21-15,-22-21 0,0 0 0,21 21 16,-21-21-16,1 21 0,20-22 0,-21 22 16,0-21-16,0 21 0,1 0 0,-1 0 15,0-21-15,0 21 47,0 0-16</inkml:trace>
  <inkml:trace contextRef="#ctx0" brushRef="#br0" timeOffset="21129.88">28914 7874 0,'-22'0'0,"44"0"0,-65 0 0,22 0 0,0 0 16,21-21 15,21 21-31,21-21 16,-20 21-16,-1-21 0,21-1 15,0 22-15,-20-21 0,20 0 0,0 21 16,1-21-16,-22 0 0,0 0 16,0-1-16,0 22 0,-21-21 0,0 0 15,0 0-15,0 0 0,-21 0 16,0 21-16,-21-22 0,-1 22 15,-20 0-15,20 0 0,-20 0 0,-1 0 16,1 0-16,-1 0 0,22 22 0,0-1 16,-1-21-16,1 21 0,21 0 15,0 0-15,0 0 0,21 22 0,0-22 16,0 0-16,0 0 0,0 0 0,21 22 16,0-22-16,0 21 0,21-21 15,-20 22-15,20-22 0,-21 21 0,21 1 16,1-22-16,-1 21 0,-21 0 0,0-20 15,1 20-15,-1-21 0,-21 0 16,0 22-16,0-22 0,0 0 16,-21 0-16,-1 0 0,1-21 0,-21 21 15,0-21-15,-1 0 0,-20 0 0,20 0 16,1 0-16,0 0 0,-1 0 16,1 0-16,21 0 0,0 0 0,-22 0 15,22-21-15,0 0 0,21 0 16,0 0-16,0 0 15,0-1 1,21 1-16,0 21 0,1-21 0,-1 21 16,0-21-16,0 0 0,0 21 0,22-21 15,-1-1-15</inkml:trace>
  <inkml:trace contextRef="#ctx0" brushRef="#br0" timeOffset="21494.15">29146 8128 0,'22'0'0,"-44"0"0,44 21 16,-1-21 0,0 0-16,0 0 15,0 0-15,0 0 0,1 0 0,-1 0 16,0-21-16,0 0 0,0 21 16,0 0-16,1-21 0,-1 21 0,-21-21 15,0-1-15,0 1 16,0 0-16,0 0 0,-21 0 15,-1 21-15,1 0 16,0 0-16,0 0 0,0 0 0,-22 0 16,22 21-16,0 0 0,0 0 15,0 22-15,0-22 0,-1 21 0,1-21 16,0 22-16,0-1 0,21-21 0,0 0 16,0 22-16,0-22 0,0 0 15,0 0-15,21 0 0,0-21 0,0 21 16,1-21-16,-1 0 0,0 0 0,0 0 15,0 0-15,0 0 0,1 0 16,-1 0-16,0 0 0,0 0 16,-21-21-16,21 0 0,0 0 0</inkml:trace>
  <inkml:trace contextRef="#ctx0" brushRef="#br0" timeOffset="21798.23">29951 7387 0,'0'-21'16,"0"42"-16,0-63 0,-21 21 0,21 0 16,-22 21-16,1 0 0,0 0 15,21 21-15,0 21 0,-21-21 16,0 22-16,21-1 0,-21 0 16,21 1-16,0 20 0,-22-21 0,1 22 15,0-22-15,21 22 0,-21-1 0,0-20 16,21 20-16,-21-21 0,21 22 15,-22-22-15,22 1 0,-21-22 0,21 21 16,0-21-16,0 0 0,0 1 0,0-1 16,0 0-16,21-42 47,-21 0-47,0-1 0,22 1 15</inkml:trace>
  <inkml:trace contextRef="#ctx0" brushRef="#br0" timeOffset="22598.35">29781 8170 0,'0'22'15,"22"-22"17,-1 0-32,0 0 15,0 0-15,0-22 0,0 22 0,1-21 16,20 21-16,-21-21 0,0 21 0,0-21 15,1 0-15,-1 21 0,0-21 16,-21-1-16,0 1 0,0 0 16,-21 21-1,0 0-15,-1 0 16,1 21-16,0-21 0,-21 21 0,21 1 16,-1 20-16,1-21 0,0 0 0,0 0 15,21 1-15,0 20 0,-21-21 16,21 0-16,0 0 0,0 1 0,0-1 15,0 0-15,21-21 16,0 0-16,0 0 0,0 0 16,1 0-16,-1 0 0,0 0 15,21 0-15,-21 0 0,1-21 0,20 21 0,-21-21 16,0-1-16,0 1 0,1 0 16,-1 0-16,0 0 0,0 0 15,0-1-15,-21 1 0,0-21 0,21 21 16,-21 0-16,22-1 0,-22 1 15,0 42 1,-22 1 0,22-1-16,-21 0 0,21 21 15,-21-21-15,21 1 0,0 20 0,-21-21 16,21 0-16,-21 0 0,21 1 0,0-1 16,0 0-16,0 0 0,-21-21 15,21 21-15,0-42 47,0 0-47,21 0 16,-21 0-16,21-1 0,0 1 0,-21 0 15,21 0-15,0 0 0,1 0 0,-1-22 16,0 22-16,0 0 0,-21 0 16,21 0-16,0-1 0,1 22 0,-1 0 15,0 0-15,0 0 0,0 0 16,-21 22-16,0-1 15,0 0-15,0 0 0,0 21 0,0-20 16,0-1-16,0 0 0,0 0 16,0 0-16,0 0 0,0 1 15,0-1-15,0 0 0,0 0 16,-21 0-16,21-42 62,21 0-62,-21 0 0,21 0 16,1-1-16</inkml:trace>
  <inkml:trace contextRef="#ctx0" brushRef="#br0" timeOffset="22831.43">30776 8001 0,'0'0'0,"0"21"16,0 0-1,0 1-15,0-1 0,0 0 16,-21 0-16,21 0 0,-21 0 0,21 1 16,0-1-16,0 0 0,0 0 15,-21 0-15,21 0 0,0 1 0,0-1 16,-21-21-16,21 21 0,0 0 16,0-42 15,0 0-16</inkml:trace>
  <inkml:trace contextRef="#ctx0" brushRef="#br0" timeOffset="23157.82">30840 7811 0,'-21'0'0,"-1"0"0,-20 0 15,21 0 1,21 21 0,21-21-1,0 0 1,0 0-16,1-21 16,-22-1-16,0 1 15,0 0-15,-22 21 31,1 0-31,0 0 16,21 21-16,-21-21 16,21 21-16,-21 1 0,21-1 0,0 0 15,0 0-15,0 0 16,0 0-16,0 1 0,21-22 16,0 21-16</inkml:trace>
  <inkml:trace contextRef="#ctx0" brushRef="#br0" timeOffset="24339.13">31051 8065 0,'0'0'16,"0"-43"-16,0 22 16,-21 42 15,21 0-31,-21-21 0,21 22 15,0-1-15,-21 0 0,0 0 0,0 21 16,21-20-16,0-1 0,-22 21 16,22-21-16,0 0 0,0 1 0,0-1 15,0 0-15,0 0 0,0 0 0,0 0 16,22-21-16,-1 0 16,0 0-16,0 0 0,0 0 15,0 0-15,1 0 0,-1 0 0,0-21 16,0 21-16,0-21 0,0 0 15,1 21-15,-1-21 0,0-22 16,0 22-16,0 0 0,0 0 0,1 0 16,-22-22-16,0 22 0,21 21 15,-21-21-15,0 0 0,-21 42 32,-1 0-32,22 0 15,-21 1-15,0-1 0,21 0 0,0 0 16,0 0-16,0 0 0,0 1 15,0-1-15,0 0 0,21-21 0,0 21 16,-21 0-16,22-21 0,-1 0 0,0 0 16,0 21-16,0-21 0,0 0 15,1 0-15,-1 0 0,0 0 16,0 0-16,-21-21 0,21 0 0,0 21 16,1-21-16,-1 0 0,-21 0 15,0-1-15,21 1 0,-21 0 0,21 0 16,-21 0-16,0 0 0,0-1 0,0 1 15,-21 42 17,0-21-32,0 22 15,21-1-15,-22 0 0,1 0 0,21 0 16,-21 0-16,21 1 0,0-1 0,-21 0 16,21 0-16,-21 0 0,0 0 15,21 1 1,0-44 31,0 1-47,21 0 15,-21 0-15,21 0 16,0 0-16,-21-1 0,21 1 0,0 0 16,-21 0-16,22 0 0,-1 0 15,-21-1-15,21 1 0,0 0 0,0 0 16,0 21-1,1 0 1,-22 21-16,0 0 16,0 0-16,0 1 0,0-1 0,0 0 15,0 0-15,0 0 16,0 0-16,0 1 0,0-1 16,-22 0-1,22 0-15,0-42 47,0 0-47,0 0 16,22-1-16,-22 1 0,21 0 15,0 0-15,-21 0 0,21 0 16,0-1-16,0 1 0,1 0 16,-1 0-16,0 21 0,-21-21 15,21 21-15,0 0 0,0 0 0,1 0 16,-22 21-16,0 0 15,0 21-15,0-20 0,0-1 16,0 0-16,0 0 0,0 0 0,0 22 16,0-22-16,0 0 0,0 0 15,0 0-15,0 0 16,-22-21-16,22 22 0,-21-44 62</inkml:trace>
  <inkml:trace contextRef="#ctx0" brushRef="#br0" timeOffset="26362.32">28871 7535 0,'0'-21'0,"0"0"15,0 0 1,0 0-1,0 0-15,0 42 63,0 0-63,21 0 0,1 21 0,-1 1 16,0-1-16,21 0 0,22 1 0,-22-1 15,22 22-15,-1-1 0,1 1 16,-1 20-16,22-20 0,-22-1 0,22 22 15,0-22-15,-22 1 0,22-1 0,-22-20 16,1 20-16,-1-20 0,1-1 16,-22 0-16,22 1 0,-43-1 0,21-21 15,-21 21-15,0-20 0,1-1 0,-1-21 16,-21 21-16,21-21 0,-21 21 16,0-42 30,0 0-46,0 0 16,0-1-16,0 1 0,0 0 0,0 0 16,0 0-16</inkml:trace>
  <inkml:trace contextRef="#ctx0" brushRef="#br0" timeOffset="26794.52">30586 7641 0,'0'0'0,"0"-21"0,0 0 16,0 0 0,0 0-16,0-1 0,0 1 0,-21 21 15,-1 0 1,1 0-16,0 0 0,0 0 15,0 0-15,-22 21 0,1 1 0,0 20 16,-1 0-16,-20 1 0,-1-1 16,1 0-16,-22 22 0,22-1 0,-22 1 15,0 20-15,22-20 0,-22-1 16,22 1-16,-1-1 0,-20-20 16,20 20-16,1-20 0,20-1 0,-20 0 15,20 1-15,1-1 0,0-21 0,21 21 16,-22-20-16,22-1 0,0 0 0,0 0 15,0 0-15,-1-21 0,22 21 16,0-42 62</inkml:trace>
  <inkml:trace contextRef="#ctx0" brushRef="#br0" timeOffset="30136.52">19600 7324 0,'-21'0'47,"0"0"-31,0 0-16,0 0 15,-1 0 1,1 0-16,0-21 15,0 21 1,21-22-16,-21 22 16,0-21-16,-1 21 15,22-21 1,-21 21-16,0 0 16,21-21-1,21 21 63,22 0-62,-22 21-16,0-21 0,21 21 16,1-21-16,-1 21 0,21-21 0,-20 22 15,20-1-15,1 0 0,-1-21 0,1 21 16,-1 0-16,-20 0 0,20 1 15,-21-1-15,1-21 0,-1 21 0,0 0 16,1 0-16,-22-21 0,21 21 16,-21-21-16,1 22 0,-1-1 0,0-21 15,0 21-15,0-21 0,0 0 16,-21 21-16,22-21 0,-1 0 16,-42 0 77,-1 21-93</inkml:trace>
  <inkml:trace contextRef="#ctx0" brushRef="#br0" timeOffset="31470.25">15515 9567 0,'0'0'0,"-21"0"0,21 22 0,-21-22 16,0 0-16,-1 0 16,22 21-16,-21-21 0,0 0 15,0 0-15,0 0 16,0 0 0,42 0 30,0 0-46,0 0 0,0 0 0,22 0 16,-22 0-16,21 0 0,0-21 16,-20 21-16,20 0 0,0 0 0,1 0 15,-1 0-15,0-22 0,22 22 0,-22 0 16,0 0-16,1 0 0,20 0 0,-20-21 16,-1 21-16,0 0 0,1 0 15,-22 0-15,21 0 0,-21 0 16,0 0-16,1 0 0,-1 0 0,0-21 15,0 21-15,0 0 16,0 0-16,1 0 31,-44 0 16,1 0-31,0 21-1,0-21-15,0 0 0,0 0 16</inkml:trace>
  <inkml:trace contextRef="#ctx0" brushRef="#br0" timeOffset="32074.14">15409 9821 0,'-21'0'0,"42"0"0,-63 0 0,42 22 0,-21-22 16,0 0-16,-1 0 0,1 21 15,0-21-15,42 0 79,0 0-64,1 0-15,-1 0 0,0 0 16,21 0-16,-21 0 0,1 0 0,20 0 15,-21 0-15,21 0 0,1-21 0,-1 21 16,0 0-16,1 0 0,-22 0 0,21 0 16,1 0-16,-1 0 0,0 0 15,1-22-15,-1 22 0,0 0 0,1 0 16,-1 0-16,0 0 0,-21 0 0,22 0 16,-22 0-16,0 0 0,0-21 0,0 21 15,1 0-15,-1 0 0,0 0 16,0 0-1,-21-21 32,-21 21 0,0 0-47,0 0 0,-1-21 16,1 21-16,0-21 0</inkml:trace>
  <inkml:trace contextRef="#ctx0" brushRef="#br0" timeOffset="32754.1">15536 9610 0,'0'21'15,"-21"-21"-15,0 0 0,0 0 16,0 0 0,-1 0-16,1 0 47,42 0 31,1 0-78,-1 0 0,0 0 15,0 0-15,0-21 0,22 21 0,-22 0 16,21 0-16,0-21 0,1 21 0,-22 0 16,21 0-16,1-22 0,20 22 15,-21 0-15,1 0 0,-1-21 0,0 21 16,1 0-16,-1 0 0,0 0 0,-20-21 15,20 21-15,-21 0 0,0 0 0,22 0 16,-22 0-16,0 0 0,0 0 16,0 0-16,-21-21 15,-21 21 79,0 0-94,0 21 16,0-21-16,-1 0 0,1 0 0,0 21 15,0-21-15</inkml:trace>
  <inkml:trace contextRef="#ctx0" brushRef="#br0" timeOffset="33378.01">15452 9885 0,'-22'0'15,"1"0"1,21 21 0,21-21 31,1 0-47,-1 0 0,0 0 0,0 0 15,0 0-15,0 0 0,1 0 16,-1 0-16,21 0 0,-21-21 0,22 21 15,-1 0-15,-21-21 0,21 21 0,1 0 16,-1 0-16,0-21 0,1 21 0,-1 0 16,0 0-16,1 0 0,-22-22 15,21 22-15,-21 0 0,22 0 0,-22 0 0,21 0 16,-21-21-16,22 21 16,-22 0-16,21 0 0,-21 0 0,1 0 15,-1 0-15,0 0 0,0 0 0,0 0 16,0-21-16,1 21 0,-1 0 47,-42 0 62,-1 0-93,1 0-16,0 0 15</inkml:trace>
  <inkml:trace contextRef="#ctx0" brushRef="#br0" timeOffset="41745.86">16044 9885 0,'-21'0'0,"0"0"16,0 0-16,0-21 15,21 42 63,0 0-78,21 0 16,0-21 0,-21 21-16,21-21 0,0 22 0,0-22 15,-21 21-15,22-21 0,20 21 0,-21-21 16,0 21-16,0 0 0,1-21 0,-1 21 16,21 1-16,-21-22 0,22 21 15,-22 0-15,21-21 0,-21 21 0,22 0 16,-22-21-16,21 21 0,-21 1 0,22-22 15,-22 21-15,0-21 0,21 21 0,-21 0 16,1-21-16,-1 0 0,21 21 0,-21-21 16,0 0-16,22 21 0,-22-21 0,0 0 15,21 0-15,-20 22 0,20-22 16,-21 0-16,21 0 0,1 0 0,-22 21 16,21-21-16,1 0 0,-1 0 0,0 0 15,1 21-15,-1-21 0,-21 0 16,21 0-16,1 21 0,-1-21 0,-21 0 15,22 0-15,-1 0 0,0 0 0,-21 0 16,22 21-16,-1-21 0,0 0 0,1 0 16,-1 21-16,0-21 0,1 0 0,-1 22 15,0-22-15,1 0 0,20 21 0,-20-21 16,-1 0-16,0 0 0,1 21 0,-1-21 16,0 0-16,1 0 0,-1 0 0,-21 0 15,21 0-15,1 0 0,-22 0 16,21 0-16,-21 0 0,22 0 15,-22 0-15,21-21 0,-21 21 0,22 0 16,-1-21-16,-21-1 0,22 22 0,-22 0 16,21-21-16,0 21 0,-20-21 0,20 21 15,0 0-15,-21-21 0,1 0 0,20 21 16,-21-21-16,21 21 0,-20-22 0,20 1 16,-21 21-16,21-21 0,-20 0 0,20 21 15,-21-21-15,21 21 0,-20-21 0,-1-1 16,21 22-16,-21-21 0,22 21 0,-22-21 15,0 21-15,0-21 0,0 21 16,0-21-16,1 21 0,-1-21 16,0-1-16,0 22 0,0-21 0,0 0 15,1 0-15,-1 0 0,0 0 0,0 21 16,21-43-16,-20 22 0,-1 0 0,0 0 16,0 0-16,21-1 0,-20 1 0,-1-21 15,0 21-15,0 0 0,0-22 0,0 22 16,1 0-16,-1-21 0,0 20 0,0 1 15,0-21-15,0 21 16,1 0-16,-1-22 0,0 22 0,0 0 16,0-21-16,0 20 0,1-20 0,-1 21 0,0-21 15,21 20-15,-21 1 0,1-21 16,-1 21-16,21 0 0,-21-22 0,0 22 16,-21 0-16,22 0 0,-1 0 0,0-22 15,-21 22-15,21 0 0,0 0 16,-21-22-16,21 22 0,1 0 0,-22-21 15,21 21-15,0-1 0,0-20 0,-21 21 16,21-21-16,0 20 0,-21-20 0,22 21 16,-1 0-16,0-22 0,-21 22 0,0 0 15,21-21-15,0 21 0,-21-1 16,0 1-16,0 0 0,21 0 0,-21 0 16,22 0-16,-22-1 0,0-20 15,0 21-15,0 0 0,0 0 0,0-1 16,0 1-16,0 0 0,0-21 0,21 21 15,-21-1-15,0-20 0,21 21 0,-21 0 16,0 0-16,0-1 0,0 1 16,0-21-16,0 21 0,0 0 0,0-1 15,0 1-15,0 0 0,0 0 0,0 0 16,0 0-16,0-22 0,0 22 0,0 0 16,0-21-16,0 20 0,0-20 0,0 21 15,-21-21-15,21-1 0,-21 1 16,21 0-16,0-1 0,-22 22 0,22-21 15,0-1-15,0 22 0,-21-21 0,21 21 16,0-22-16,0 22 0,0-21 16,0 21-16,0 0 0,0-1 15,0 1-15,0 0 0,0-21 0,-21 21 16,21-1-16,0 1 0,0-21 0,0 21 16,-21 0-16,0-22 0,0 22 15,-1-21-15,22 21 0,-21-1 0,0-20 16,0 21-16,0 0 0,0 0 0,-1-1 15,1 1-15,-21 0 0,21-21 0,-22 21 16,1-1-16,21 1 0,-21 0 16,-1 0-16,1 0 0,0-22 0,-1 22 15,1 0-15,21 0 0,-22-21 16,1 20-16,21 1 0,-21 0 16,20 0-16,-20 0 0,21 0 0,-21-1 15,-1 1-15,22-21 0,-21 21 0,-1 0 16,1-1-16,0 1 0,-1 0 15,1 0-15,0 0 0,-1 0 0,1 21 16,0-22-16,-1 1 0,1 0 0,0 21 16,21-21-16,-22 21 0,22-21 15,-21 21-15,21 0 0,-22-21 0,22-1 16,-21 22-16,21-21 0,-22 21 0,1-21 16,21 21-16,-22-21 15,1 0-15,0 21 0,21-21 0,-22-1 0,1 1 16,0 21-16,20-21 0,-20 0 15,21 0-15,-21 21 0,-1-21 16,1-1-16,21 1 0,-22 21 0,1-21 16,0 0-16,-1 21 0,1-21 0,0 0 15,-1 21-15,-20-22 0,21 1 16,-1 0-16,-20 0 0,20 21 0,1-21 16,0 0-16,-22-1 0,22 1 15,0 0-15,-1 0 0,1 0 0,0 0 16,-1 21-16,1-22 0,21 22 0,-22-21 15,1 21-15,0 0 0,-1-21 16,1 21-16,0 0 0,-1-21 16,1 21-16,0-21 0,-22 21 0,22-21 15,0 21-15,-1 0 0,1-22 16,0 22-16,-1 0 0,22-21 0,0 21 16,-21 0-16,20 0 0,1-21 0,0 21 15,-21 0-15,21 0 0,-1 0 16,1-21-16,-21 21 0,21 0 0,-22 0 15,1 0-15,21-21 0,-21 21 16,-1 0-16,1-21 0,0 21 0,-1 0 16,1 0-16,0 0 0,-1 0 0,1-22 15,21 22-15,-22 0 16,1 0-16,21 0 0,-21 0 0,-1 0 16,22 0-16,-21 0 0,-1-21 0,1 21 15,0 0-15,-1 0 0,1 0 16,21 0-16,-21 0 0,-1 0 0,1 0 15,-64 0 1,85 0-16,0 0 0,-22 0 0,22 0 16,0 0-16,0 0 0,0 0 0,0 0 15,-1 0-15,1 0 0,0 0 16,0 21-16,0-21 0,0 22 0,-1-22 16,-20 0-16,21 21 0,0-21 0,0 0 15,-22 21-15,22-21 16,0 0-16,21 21 0,-21-21 0,0 21 15,-1-21-15,22 21 0,-21 1 16,0-22-16,0 21 0,21 0 16,-21 0-16,0 0 0,-1 0 15,1-21-15,21 22 0,-21 20 0,0-21 16,21 0-16,-21 0 0,21 1 16,0-1-16,-21 0 0,21 0 0,-22 0 15,22 0-15,0 1 0,0-1 16,-21 0-16,21 0 0,-21 0 0,21 0 15,-21 1-15,21-1 0,-21 0 16,21 0-16,0 0 0,-21-21 16,21 21-16,-22 1 0,22-1 0,0 0 15,-21 0-15,21 0 16,-21 0-16,21 1 16,0-1-16,-21-21 15,21 21-15,-21-21 0,21 21 16,0 0 15,-21-21-15,-1 0 31,22-21-32,0 0-15,0 0 16,-21 21-16,0-21 0,0-1 15,21 1-15,0 0 16,-21 0-16,0 0 16,21 0-16,0-1 0,0 1 15,0 0-15,0 0 16,0 0 0,0 42 77,0 0-77,0 0-16,0 0 16,0 1-16,21-1 0,0 0 15,-21 0-15,21 0 16,0 0-16,0 1 15,-21-1-15,22-21 16,-22 21-16,21-21 16,0 0 31,0 0-32,-21-21-15,21 21 0,0 0 0,1-21 16,-1-1-16,0 22 0,0-21 15,21 21-15,-20-21 0,20 0 16,0 21-16,-21-21 0,22 0 0,-1-1 0,22 22 16,-22-21-16,-21 21 0,21-21 15,1 21-15,-22-21 0,21 21 0,-21 0 16,1-21-16,-1 21 0,0 0 16,0 0-16,0-21 0,0 21 15,1 0-15,-22-22 16,-22 22 15,1-21-31,0 21 0,21-21 16</inkml:trace>
  <inkml:trace contextRef="#ctx0" brushRef="#br0" timeOffset="48086.15">28723 10922 0,'-21'0'0,"42"0"0,-63 0 0,21 0 16,-1 0-16,44 0 31,-1 0-31,0-21 16,-21 0-16,42 21 0,-21-21 0,1-1 15,20 1-15,-21 21 0,21-21 0,-20-21 16,-1 21-16,0-1 0,0 1 16,0-21-16,-21 21 0,0-22 15,0 1-15,0 21 0,0 0 0,0 0 16,0-1-16,0 1 0,0 0 15,0 42 1,0 22-16,0-22 0,0 21 16,0 0-16,0 1 0,0 20 15,0-20-15,0 20 0,0 1 0,0-1 16,21 1-16,-21-1 0,0 1 0,0 20 16,0-20-16,0 20 0,0-20 15,0-1-15,0 1 0,-21-1 0,0 1 16,21-1-16,-21-20 0,0 20 15,0-20-15,-1-1 0,-20-21 0,21 21 0,0-20 16,0-1-16,-22 0 0,22 0 16,0-21-16,-21 0 0,20 0 15,1 0-15,0 0 0,0 0 0,0 0 16,0-21-16,-1 0 0,1 0 0,21-1 16,-21 1-16,21 0 0,0 0 15,0 0-15,0-22 0,0 22 0,0 0 16,0-21-16,0-1 0,0 22 0,0-21 15,0 0-15,0-1 0</inkml:trace>
  <inkml:trace contextRef="#ctx0" brushRef="#br0" timeOffset="48302.28">28935 10224 0,'21'-22'0,"-21"1"16,0 0-16,21 21 47,0 0-31,0 21-16,-21 0 15</inkml:trace>
  <inkml:trace contextRef="#ctx0" brushRef="#br0" timeOffset="48826.34">29676 10626 0,'0'0'0,"21"0"0,42 0 15,-42 0-15,-21-21 0,0-1 0,22 1 16,-22 0-16,0 0 0,0 0 15,0 0-15,-22-1 0,22 1 0,-21 21 16,0-21-16,0 21 0,-21 0 16,20 0-16,1 21 0,-21 0 15,0 1-15,20-1 0,-20 21 0,0-21 16,21 22-16,-22-1 0,22 0 0,-21 1 16,21-1-16,-1 0 0,1-21 15,21 22-15,0-22 0,0 21 0,0-21 16,0 1-16,0-1 0,0 0 15,21-21-15,1 0 0,-1 0 16,0 0-16,21 0 0,-21 0 16,1-21-16,-1 0 0,0-1 0,0 1 15,0 0-15,0 0 0,1-21 16,-1-1-16,0 22 0,0-21 16,-21 21-16,21-22 0,-21 22 0,21 0 15,-21 0-15,22 21 16,-22 21-1,0 0-15,0 0 0,0 0 0,0 22 16,0-22-16,21 21 0,-21-21 0,21 22 16,-21-22-16,21 0 0,-21 21 15,0-20-15,21-1 0,0 0 0,-21 0 16,0 0-16,22 0 0,-22 1 16,21-22-16,0 0 15,-21-22 1,21 1-1</inkml:trace>
  <inkml:trace contextRef="#ctx0" brushRef="#br0" timeOffset="49065.98">30014 10668 0,'0'0'0,"21"-42"0,1-1 0,-1-41 16,-21 63-16,0-1 16,21 22-16,-21 22 15,0-1 1,0 0-16,0 21 0,21-21 0,-21 22 15,0-1-15,0 0 16,0 1-16,0-1 0,0-21 0,0 22 16,0-22-16,0 21 0,0-21 0,0 0 15,0 1-15,0-1 0,0 0 16,0 0-16,21-21 16,0-21 15,1 0-31</inkml:trace>
  <inkml:trace contextRef="#ctx0" brushRef="#br0" timeOffset="49294.05">30501 10583 0,'21'-42'0,"-42"84"0,42-105 16,-21 42-16,0 0 0,-21 21 16,0 0-16,0 0 15,0 0-15,-1 21 0,1 0 0,0 0 16,-21 21-16,21-20 0,-1 20 0,-20-21 15,21 21-15,0-20 0,-22 20 16,22-21-16,0 21 0,-21-20 0,21-1 16,-1 0-16,22 0 0,0 0 0,-21-21 15,21 21-15,21-21 16,1 0 0,-1 0-16,0 0 0,21 0 15</inkml:trace>
  <inkml:trace contextRef="#ctx0" brushRef="#br0" timeOffset="49774.16">30882 10626 0,'21'0'0,"0"-43"16,-21 22-16,0 0 0,0 0 15,0 0-15,0 0 16,-21 21-16,0 0 15,0 0-15,0 0 0,0 0 16,-1 0-16,1 21 0,-21 21 16,21-21-16,-22 0 0,22 22 0,0-22 15,0 21-15,0-21 0,0 22 0,-1-22 16,22 0-16,0 0 0,-21 0 16,21 1-16,0-1 0,0 0 0,0 0 15,21-21-15,1 0 16,-1 0-16,0 0 15,-21-21-15,21 21 0,0-21 0,-21 0 16,21-1-16,1 1 0,-22 0 0,21-21 16,0 21-16,-21-22 0,21 22 15,-21-21-15,0 21 0,0-1 0,21 1 16,-21 0-16,0 42 16,0 0-16,0 1 15,0 20-15,0-21 0,0 21 0,-21 1 16,21-1-16,0-21 0,0 22 0,0-1 15,0-21-15,0 21 0,0-20 16,0-1-16,0 0 0,21 0 0,-21 0 16,21-21-16,1 21 0,-1-21 0,0 0 15,0 0-15,0 0 16,0 0-16</inkml:trace>
  <inkml:trace contextRef="#ctx0" brushRef="#br0" timeOffset="50201.86">28321 11430 0,'21'0'31,"21"0"-15,1 0-16,-1 0 0,22-21 0,-1 21 16,43 0-16,-21-21 0,42 21 0,127-21 15,-106-1-15,0 22 16,0-21-16,0 0 0,22 21 0,-22-21 15,0 0-15,0 21 0,-21 0 0,-21-21 16,0 21-16,-22 0 0,-20 0 16,-1 0-16,-20 0 0,-22-22 0,0 22 15,0 0-15,-21-21 16,-21 21 0,0 0-16,0 0 0,-22 0 0,22 0 15,-21 0-15,0 0 0,-1 0 0,1 0 16,-22 0-16,1 21 0,-1-21 15</inkml:trace>
  <inkml:trace contextRef="#ctx0" brushRef="#br0" timeOffset="50520.27">28406 11599 0,'0'0'0,"-43"22"0,1-22 0,0 0 0,20 0 15,1 21-15,42-21 16,22 0 0,-22 0-16,42 0 0,-20 0 0,41 0 15,-20 0-15,42 0 0,0 0 0,-1 0 16,22 0-16,0 0 0,0 0 0,0 0 16,22 0-16,-1 0 0,0 21 15,0-21-15,-21 0 0,0 0 0,0 0 16,-21 0-16,0 0 0,0 0 0,-22 0 15,1 0-15,-22 21 0,1-21 16,-1 0-16,-20 0 0,-22 0 16,21 0-16,-21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3:32:03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2667 0,'0'21'47,"0"0"-31,0 1-16,0-1 15,0 0 1,0 0 0</inkml:trace>
  <inkml:trace contextRef="#ctx0" brushRef="#br0" timeOffset="480.1">0 2815 0,'0'0'0,"0"21"16,21-21 0,-21 22 46,0-1-62,-21 0 16,21 0-16,0 0 0,0 0 0,0 22 15,0-22-15,0 21 0,0 1 16,0-1-16,0 0 0,0 1 0,0-1 16,0 0-16,0-21 0,0 22 0,0-22 15,0 21-15,0-21 0,0 1 16,0-1-16</inkml:trace>
  <inkml:trace contextRef="#ctx0" brushRef="#br0" timeOffset="2047.44">2180 2011 0,'0'-21'0,"0"0"16,0-1 0,0 1-16,0 0 0,0 0 15,0 0-15,-21 0 16,21-1-16,-21 1 0,21 0 16,-21 21-1,21 21 1,0 0-16,-22 1 0,22 20 0,0 0 15,0 1-15,0-1 0,0 0 16,0 22-16,0-1 0,0-20 0,0 20 16,0 1-16,0-22 0,0 0 15,0 22-15,0-22 0,0-21 0,0 22 16,0-22-16,0 0 16,0 0-16,0 0 0,0 0 0,0 1 15,0-44 16,0 1-31,0-21 16,0 21-16,0 0 0</inkml:trace>
  <inkml:trace contextRef="#ctx0" brushRef="#br0" timeOffset="2503.1">1884 2011 0,'0'-21'0,"0"42"0,-21-63 16,-1 20-16,1 1 0,21 0 15,0 0-15,0 0 0,0 0 16,0-1-16,21 1 16,1 21-16,-1 0 0,21 0 15,-21 21-15,22 22 0,-1-22 0,0 21 16,1 1-16,-1-1 0,0 0 16,1 22-16,-1-22 0,0 0 0,1 22 15,-22-1-15,21-20 0,-21 20 16,0-20-16,1-1 0,-22 0 0,0-21 15,21 22-15,-21-22 0,0 0 16,21 0-16,-21 0 0,-21-42 47,21 0-47,-21 0 0,21 0 0,0-22 16,0 1-16,-22-21 0,22 20 0,0-20 15,-21-1-15,21 1 0,0-22 16,0 22-16,0-22 0,0 21 0,0 1 15,0-1-15,0 1 0,0 21 16,21-1-16,-21 22 0,0 0 0,0 0 16,0 0-16,22 21 15,-1 0-15,0 21 16,0 0-16,0 0 0,-21 21 0,0-20 16,0-1-16,21 0 15,-21 21-15,22-21 0,-22 22 0</inkml:trace>
  <inkml:trace contextRef="#ctx0" brushRef="#br0" timeOffset="3711.6">2921 2519 0,'21'0'0,"-42"0"0,63 0 0,-21 0 0,1 0 15,-1-21-15,0 0 16,0-1-16,0 1 15,-21-21-15,0 21 0,0 0 0,0-43 16,0 22-16,0-1 16,0 22-16,0-21 0,0 21 0,-21 0 15,0-1-15,0 22 0,0 0 16,-1 0-16,1 0 0,-21 22 16,21-1-16,0 0 0,-1 21 0,1 1 15,0-1-15,0-21 0,0 43 16,21-22-16,-21 0 0,21 1 0,0-22 15,0 21-15,0-21 0,0 22 0,0-22 16,0 0-16,21-21 0,-21 21 16,21-21-16,0 0 0,0 0 15,0 0-15,1 0 0,20-21 0,-21 21 16,0-21-16,0 0 0,1-1 16,-1 1-16,0 0 0,0 0 0,0-21 15,-21 20-15,0-20 0,0 21 0,0-21 16,0 20-16,0 1 0,0 0 15,0 0-15,0 0 0,0 42 32,0 0-17,0 0-15,0 0 0,0 22 0,0-22 16,0 0-16,0 0 16,21 22-16,-21-22 0,0 0 0,22 0 15,-1 0-15,0-21 0,0 21 0,0-21 16,0 0-16,1 0 15,-1 0-15,0 0 0,0 0 0,21-21 16,-20 0-16,-1 21 0,0-21 0,0 0 16,0 0-16,0-22 0,1 22 15,-22 0-15,0-21 0,21 20 0,-21-20 16,21 21-16,-21-21 0,0 20 0,0 1 16,0 0-16,0 42 31,0 0-31,0 1 0,0-1 0,0 0 15,0 21-15,-21-21 16,21 22-16,-21-22 0,21 21 0,0-21 16,0 22-16,0-22 0,0 21 0,0-21 15,0 1-15,0-1 0,0 0 16,0 0-16,0-42 31,0 0-31,21 21 16,-21-21-16,0-1 0,21-20 0,-21 21 15,21-21-15,-21-1 0,21 22 16,0-21-16,1-1 0,-22 1 0,21 0 16,0 21-16,21-22 0,-21 22 15,1 0-15,-22 0 0,21 21 16,0 0-16,0 0 0,0 0 0,0 0 16,1 21-16,-1 0 0,0 0 0,-21 0 15,0 1-15,21-1 0,0 21 16,-21-21-16,0 0 0,0 22 0,21-22 15,-21 21-15,0-21 0,0 1 0,0-1 16,0 0-16,0 0 0,0 0 16,0 0-16,0-42 31,0 0-15,22 0-16,-1 0 0,-21-22 15,21 22-15,0-21 0,0 0 0,0-1 16,1 22-16,-1-21 0,0-1 0,0 22 15,0 0-15,22-21 0,-22 42 16,0-21-16,0 21 0,0 0 0,0 0 16,1 0-16,-1 0 0,0 21 0,0 0 15,-21 0-15,0 0 16,0 0-16,0 22 0,0-22 0,21 0 16,-21 0-16,0 22 0,0-22 0,0 0 15,0 0-15,0 0 0,0 0 16,0 1-16,0-1 15,0 0-15,0 0 16,0-42 15,21 0-31,-21 0 0,22-1 16</inkml:trace>
  <inkml:trace contextRef="#ctx0" brushRef="#br0" timeOffset="4143.26">4889 2307 0,'0'21'0,"22"-21"31,-1 0-15,0 0-16,0-21 0,0 21 0,0-21 15,1 0-15,-1 21 0,0-21 16,0 0-16,0-1 0,0 1 0,1 0 15,-1 0-15,-21 0 0,0 0 0,21-1 16,-21 1-16,0 0 0,0 0 16,0 0-16,0 0 0,-21 21 15,0 0-15,-1 0 0,1 0 0,0 21 16,0-21-16,-21 21 0,20 0 16,-20 21-16,21-20 0,0 20 15,-22-21-15,22 21 0,0-20 0,0 20 16,21 0-16,0 1 0,0-22 15,0 21-15,0-21 0,0 0 0,0 22 16,42-43-16,-21 21 0,1 0 0,20-21 16,0 0-16,1 0 0,-22 0 0,21 0 15,0 0-15,1 0 0,-22 0 16,21-21-16,-21 21 0,1 0 0,-1-21 16,0 21-16,0 0 0,-21-21 0,0-1 15,21 22-15,-21-21 0,0 0 16,21 21-16,-21-21 0</inkml:trace>
  <inkml:trace contextRef="#ctx0" brushRef="#br0" timeOffset="5975.7">2582 3620 0,'0'-22'0,"-21"22"16,0 0-16,0-21 0,0 0 16,-1 0-16,1 0 15,0 21 1,0 21-1,21 0-15,0 0 0,0 22 16,0-1-16,0 0 0,0 22 16,-21-22-16,21 22 0,0-1 15,0 1-15,-21 20 0,-1-20 0,22-1 16,0 1-16,-21-1 0,0 1 16,21-22-16,0 0 0,-21 22 0,0-43 15,0 21-15,-1 1 0,22-22 16,0 0-16,-21 0 0,21 0 0,0 1 15,0-1-15,-21-21 0,21-21 32,0-1-32,0 1 0,0-21 15,0 21-15,0-22 16,0 1-16,0 0 0,0-1 0,0-20 16</inkml:trace>
  <inkml:trace contextRef="#ctx0" brushRef="#br0" timeOffset="6235.29">2138 4128 0,'0'-64'0,"0"128"0,-21-170 16,21 42-16,0 22 0,0-22 0,0 22 15,0 0-15,0 21 0,0-22 16,0 22-16,21-21 0,21 21 0,-21-1 16,22 1-16,-22 0 0,21 21 15,0 0-15,1 0 0,20 0 0,-20 0 16,-1 21-16,0 0 0,1 1 0,-1 20 16,-21-21-16,0 21 0,-21-20 15,0 20-15,0-21 0,0 21 0,-21-20 16,0 20-16,0-21 15,0 0-15,-1 22 0,-20-22 0,21 0 16,21 0-16,-21 0 0,21 0 0,-21-21 16,21 22-16,21-22 15,0 0 1,0 0-16,0-22 0,0 22 16,1 0-16</inkml:trace>
  <inkml:trace contextRef="#ctx0" brushRef="#br0" timeOffset="7475.5">2857 4170 0,'0'0'0,"22"0"15,-1 0-15,0 0 16,-21-21-16,0 0 0,21-1 0,0 1 16,0 0-16,-21 0 0,22-21 15,-1 20-15,0-20 0,-21 21 0,21-21 16,0 20-16,-21-20 0,0 21 15,0 0-15,0-22 0,0 22 16,-21 21 0,0 0-16,0 0 0,0 21 15,-1 1-15,22-1 0,0 0 16,0 0-16,0 0 16,0 0-16,0 1 0,22-22 15,-1 21-15,0-21 0,0 21 0,-21 0 16,21-21-16,0 21 0,1 0 15,-1-21-15,-21 22 0,0-1 0,21 0 16,-21 0-16,21 0 0,-21 0 0,0 1 16,0-1-16,21-21 15,0 21-15,1-21 0,-1 0 16,0 0-16,0 0 16,21 0-16,-20 0 0,-1-21 0,21 0 15,-21-1-15,0 1 0,22 0 0,-22 0 16,0 0-16,0 0 15,-21-22-15,21 22 0,-21-21 0,22 21 16,-22-1-16,0 1 0,0 0 0,0 0 16,0 0-16,0 42 31,0 0-15,0 0-16,0 0 0,0 1 15,0 20-15,0-21 0,21 21 0,-21-20 16,21 20-16,0-21 0,-21 0 0,21 0 15,0 1-15,1-1 0,-1 0 16,0-21-16,0 0 0,0 0 0,0 0 16,1 0-16,-1 0 15,0-21-15,0 21 0,0-21 16,0-1-16,1 1 0,-1-21 0,-21 21 16,21 0-16,0-22 0,0 1 0,0 21 15,-21-22-15,22 22 0,-1-21 16,0 21-16,-21 0 0,21-1 0,-21 1 15,21 21-15,0 0 16,1 0-16,-1 0 16,-21 21-1,0 1-15,21-22 47,-21-22-31,21 22-16,-21-21 15,0 0-15,0 0 0,0 0 16,0 0 0,-21 21-1,0 0-15,0 0 16,-1 21-16,22 0 0,-21 0 16,0 0-16,21 0 0,0 1 0,-21 20 15,21-21-15,-21 21 0,21-20 0,0 20 16,0-21-16,0 21 15,0-20-15,0 20 0,0-21 0,0 0 16,21 0-16,0 1 0,0-22 0,22 21 16,-22-21-16,21 0 0,22 0 15,-22 0-15,0 0 0,22 0 0,-22-21 16,22-1-16,-22 22 0,21-21 0,-20 0 16,-1-21-16,0 21 0,1-1 15,-22-20-15,21 21 0,-21-21 0,1 20 16,-1-20-16,-21 21 0,0-21 0,0 20 15,0 1-15,0 0 0,-21 21 32,-1 0-32,1 21 0,0 0 15,0 1-15,0-1 0,0 21 0,-1-21 16,22 22-16,0-1 0,0-21 16,0 21-16,0-20 0,0-1 0,22 21 15,-1-21-15,0 0 0,0-21 0,0 22 16,22-22-16,-22 0 0,21 0 15,-21 0-15,22 0 0,-1 0 0,-21 0 16,21-22-16,-20 1 0,20 0 0,-21 0 16,0 0-16,0 0 0,1-1 15,-1 1-15,-21-21 0,0 21 0,0 0 16,0-22-16,0 22 0,0 0 16</inkml:trace>
  <inkml:trace contextRef="#ctx0" brushRef="#br0" timeOffset="7783.1">4022 3429 0,'0'0'0,"-43"21"15,64-21 16,1 0-31,-1 0 0,-21-21 16,21 21-16,-21-21 0,21 21 16,-21-21-16,0 0 15,-21 21 1,0 0-16,0 0 0,-1 0 16,22 21-16,-21 0 15,21 0-15,0 0 16,0 0-16,0 1 0,0-1 15</inkml:trace>
  <inkml:trace contextRef="#ctx0" brushRef="#br0" timeOffset="8299.07">3789 4699 0,'0'0'0,"0"-21"16,0 42 15,0 0-31,0 22 0,0-1 0,-21 0 16,-1 22-16,22-22 0,-21 22 15,0-1-15,21-21 0,0 22 0,-21-22 16,21 1-16,0-1 0,0 21 0,0-41 16,0 20-16,0 0 0,0-21 15,0 1-15,0 20 0,0-21 0,21-21 16,-21 21-16,0 0 0,-21-21 31,0 0-31</inkml:trace>
  <inkml:trace contextRef="#ctx0" brushRef="#br0" timeOffset="8979.29">3344 5461 0,'-21'0'16,"42"0"-1,0 0-15,1 0 16,20 0-16,0-21 0,1 21 0,-1-21 16,0 0-16,22-1 0,-1 22 15,1-21-15,-22 0 0,22 0 0,-22 0 16,0 0-16,1-1 0,-22 1 0,0 0 16,0 21-16,0-21 15,-21 0-15,-21 42 31,0 0-31,21 0 16,-21 0-16,21 1 0,-21-1 0,21 0 16,0 0-16,0 0 0,0 0 0,0 1 15,0-1-15,0 0 16,0 0-16,21-21 0,0 0 16,0 0-16,21 0 0,-20 0 0,20 0 15,-21 0-15,21-21 16,1 0-16,-1 21 0,0-21 0,-20-1 0,20 1 15,-21 21-15,0-21 0,22-42 16,-22 41 0,-21 1-16,0 0 0,0 42 47,0 0-47,0 1 0,-21-1 15,21 21-15,0-21 0,0 22 0,-22-22 16,22 21-16,0 0 0,0 1 15,0 20-15,0-20 0,0-1 0,0 0 16,0 22-16,0-22 0,0 0 0,0 1 16,0-1-16,0 0 0,0 1 15,0-22-15,0 21 0,0-21 16,0 1-16,-21-1 0,0 0 0,0 0 16,0 0-16,0-21 0,-22 21 0,22-21 15,-21 0-15,-1 0 0,1 0 16,0 0-16,21 0 0,-22 0 0,1 0 15,21-21-15,-22 21 0,22-21 0,0 21 16,0-21-16,0 21 0,21-21 16,-21 21-16,21-21 0,0-1 15,0 1-15,21 21 0,0-21 0,0 0 16,0 0-16,0 0 0,22-22 16</inkml:trace>
  <inkml:trace contextRef="#ctx0" brushRef="#br0" timeOffset="9311.37">4847 5165 0,'0'0'16,"0"-21"-16,0 42 31,0 0-31,0 0 0,0 21 16,0-20-16,0 20 0,0 0 0,0 22 15,0-22-15,0 22 0,0-22 16,-21 21-16,21 1 0,0-1 0,0 1 16,-21-1-16,0-20 0,-1 20 0,22 1 15,0-1-15,-21-20 0,21 20 16,-21-21-16,21 1 0,0-1 0,-21 0 16,21 1-16,0-22 0,0 21 0,0-21 15,0 1-15,0-1 16,0-42-1,0-1-15,21 1 0,-21 0 16,0-21-16,21-1 0,-21 22 0,0-21 16,0-22-16</inkml:trace>
  <inkml:trace contextRef="#ctx0" brushRef="#br0" timeOffset="9599.34">4889 5271 0,'0'-22'0,"0"44"0,0-65 15,0 22-15,0 0 0,22 0 16,-1 21-16,-21-21 0,21-1 0,0 22 16,0 0-16,0 0 0,1 0 0,-1 0 15,0 0-15,0 0 0,0 22 16,0-1-16,1 0 0,-22 0 16,0 0-16,0 22 0,0-22 0,0 21 15,0-21-15,0 0 0,-22 1 16,1 20-16,0-21 0,0 0 0,0 0 15,0 1-15,-1-1 0,1-21 16,0 0-16,21 21 0,0-42 31,21 0-15,0-1-16,1 22 0,-1-21 0</inkml:trace>
  <inkml:trace contextRef="#ctx0" brushRef="#br0" timeOffset="9960.01">5419 5334 0,'21'0'47,"0"0"-47,0 0 0,0-21 0,0 0 15,1 21-15,20-21 0,-21-1 0,0 1 16,0 0-16,22 0 0,-22 0 15,-21 0-15,21-1 0,-21 1 0,0 0 16,0 0-16,-21 21 16,0 0-1,0 0-15,-22 21 0,22 0 0,-21 0 16,-1 1-16,22-1 0,-21 21 0,21 0 16,0-20-16,-1 20 0,1 0 15,21 1-15,0-22 0,0 0 0,0 21 16,0-21-16,21 1 0,1-1 0,-1 0 15,0-21-15,21 0 0,1 0 16,-22 0-16,21 0 0,0 0 0,1 0 16,-1-21-16,-21 21 0,22-21 0,-1-1 15,-21 1-15,21 0 0,-20 0 16</inkml:trace>
  <inkml:trace contextRef="#ctx0" brushRef="#br0" timeOffset="13152.53">7789 614 0,'0'-21'0,"21"0"16,1-1-16,-22 1 0,21 0 15,-21 0-15,21 21 0,-21-21 16,21 21-16,-21-21 0,0-1 0,-21 22 31,0 0-31,0 22 16,-1-1-16,1 21 0,-21 0 0,21 1 15,-22-1-15,22 22 0,-21-1 16,21 1-16,0-1 0,-22 22 16,43-22-16,0 1 0,0-22 0,0 0 15,0 1-15,0-1 0,0-21 16,43 22-16,-22-22 0,21-21 0,-21 21 16,22-21-16,-1 0 0,0 0 0,1 0 15,-1-21-15,0 21 0,-21-21 16,22-1-16,-22 1 0,0 0 0,-21 0 15,0 0-15,0 0 0,0-1 0,0-20 16,0 21-16,-21 0 0,0 0 16,0-1-16,-1 1 0,1 21 0,21-21 15,-21 21-15,21 21 32,0 0-32,0 22 15,0-22-15,0 21 0,21 1 0,0-1 16,-21 0-16,0 1 0,0-1 15,0 0-15,22 22 0,-22-22 0,0 22 16,0-22-16,0 21 0,0 1 0,0-22 16,0 1-16,0-1 0,0 0 15,0 1-15,0-1 0,0-21 0,0 21 16,0-20-16,0-1 0,0 0 0,0 0 16,21-21 15,-21-21-31,21 0 0,-21 0 15,21-1-15</inkml:trace>
  <inkml:trace contextRef="#ctx0" brushRef="#br0" timeOffset="13423.13">8551 550 0,'-21'0'15,"21"22"1,-21 20-16,21 0 0,-21 1 0,21 20 16,0 1-16,-21-1 15,-1 1-15,22-1 0,-21 22 0,21-43 16,-21 22-16,21-1 0,0-21 0,0 1 16,-21-22-16,21 21 0,0-21 15,0 1-15,0-1 0,0 0 16,0-42-1,0 0 1,21-1-16,-21 1 0</inkml:trace>
  <inkml:trace contextRef="#ctx0" brushRef="#br0" timeOffset="13767.53">8721 1080 0,'0'0'0,"0"21"16,-22 0-16,22 0 15,-21 21-15,0-20 0,21-1 0,0 0 16,-21 21-16,0-21 0,21 1 0,-21-1 16,21 0-16,0 0 0,0 0 0,0 0 15,21 1 1,0-22-16,0 0 0,0 0 16,0 0-16,1 0 0,-1-22 0,21 22 15,-21-21-15,22 0 0,-22 0 16,0 0-16,0 0 0,0-22 15,0 22-15,-21-21 0,0 21 0,0-22 16,0 22-16,0 0 0,-21 0 16,0 0-16,0 21 0,-21 0 0,20 0 15,-20 0-15,0 21 0,21 0 0,-22 0 16,22-21-16,0 21 0,0 0 16,0 1-16,21-1 0,0 0 0,0 0 15,21-21-15,0 0 16,21 0-16</inkml:trace>
  <inkml:trace contextRef="#ctx0" brushRef="#br0" timeOffset="14251.31">9334 572 0,'0'0'0,"0"-22"0,0 44 31,0-1-31,0 0 0,0 21 16,0-21-16,-21 22 0,21 20 16,-21-20-16,21-1 0,-21 21 0,21-20 15,0 20-15,0-20 0,-21-1 16,21 0-16,-21 1 0,21-1 0,0-21 16,-22 0-16,22 0 0,0 1 15,0-1-15,0 0 16,-21-21-16,0 0 15,21-21-15,0 0 16,0-1-16,0 1 0,0 0 16,0 0-16,0 0 0,21-22 15,0 22-15,1 0 0,-1 0 0,0 0 16,21 0-16,-21 21 0,22 0 0,-22 0 16,0 0-16,21 0 0,-20 0 15,-1 0-15,0 21 0,0 0 16,-21 0-16,0 0 0,0 0 0,0 1 0,0-1 15,0 0-15,-21 0 16,0 0-16,0 0 0,-1-21 0,1 22 16,0-1-16,-21 0 0,21-21 0,-1 21 15,1-21-15,0 0 0,21 21 16,-21-21-16,0 0 0,42-21 31,0 21-31,0-21 0</inkml:trace>
  <inkml:trace contextRef="#ctx0" brushRef="#br0" timeOffset="14956.05">10075 1080 0,'0'0'16,"0"-64"-16,-21 64 15,0 0-15,0-21 0,0 21 0,-1 0 16,1 0-16,0 0 0,0 21 15,0 0-15,0 0 0,-1 22 0,1-22 16,0 0-16,0 21 0,0 1 0,0-22 16,21 21-16,0-21 0,-22 22 15,22-22-15,0 0 0,0 0 0,0 0 16,0 1-16,22-22 16,-1 0-16,0 0 15,0 0-15,0-22 0,0 22 16,22-21-16,-22 0 0,0 0 0,0 21 15,-21-21-15,21-22 0,1 22 0,-1 0 16,-21 0-16,0-21 0,21 20 16,-21-20-16,21 21 0,-21 0 15,0 42 17,0 0-32,0 0 0,0 0 0,0 1 15,-21-1-15,21 21 0,0-21 16,-21 0-16,21 1 0,0-1 15,0 0-15,0 0 0,0 0 16,21-21-16,0 0 0,0 21 0,0-21 16,1 0-16,-1 0 0,0 0 0,21 0 15,-21-21-15,1 21 0,20-21 16,-21 0-16,0 0 0,0 0 0,1-1 16,-1 1-16,0-21 0,-21 0 0,21-1 15,-21 1-15,21-22 0,-21 1 16,0-1-16,0 22 0,0-21 0,0-1 15,0 1-15,0 20 0,0 1 0,0 0 16,0 20-16,0 1 0,0 42 31,0 1-31,-21-1 0,21 21 16,-21 0-16,0 1 0,21-1 16,-21 22-16,21-22 0,-22 21 0,22-20 15,-21 20-15,21-20 0,0-1 16,0-21-16,0 21 0,0-20 0,0-1 15,0 0-15,21 0 0,1 0 0,-1 0 16,0-21-16,0 0 0,0 22 16,0-22-1,1 0-15</inkml:trace>
  <inkml:trace contextRef="#ctx0" brushRef="#br0" timeOffset="15359.36">7726 1990 0,'0'0'0,"-43"21"0,1-21 0,0 0 0,21 0 15,-1 0-15,22 21 16,22-21-16,20 0 16,21 0-16,1 0 0,21 0 0,-1 0 15,22-21-15,0 21 0,21-21 16,0 0-16,21 21 0,0-22 0,0 22 16,1-21-16,-1 21 0,0-21 0,0 21 15,-21 0-15,-21-21 0,0 21 16,0 0-16,-22 0 0,-20-21 0,-1 21 15,-20 0-15,-1 0 0,-21 0 0,0 0 16,0 0-16,1 0 16,-44 0 31,1 0-47</inkml:trace>
  <inkml:trace contextRef="#ctx0" brushRef="#br0" timeOffset="16143.6">3133 7895 0,'0'0'0,"21"0"16,0-21 0,0 0-16,0 21 0,-21-21 0,0 0 15,0-1 1,0 1-16,0 0 0,0 0 16,-21 0-16,-21 21 0,21 0 0,-1 0 15,-20 0-15,21 0 0,-21 21 16,20 0-16,-20 0 0,21 0 0,-21 22 15,20-1-15,-20 0 0,21 22 16,-21-1-16,20 1 0,-20 21 0,21-22 16,0 22-16,0-22 0,-1 1 0,22-1 15,0 1-15,0-22 0,22 0 16,-1 1-16,21-1 0,0-21 0,1 0 16,20 1-16,-20-22 0,20 0 15,-21 0-15,22 0 0,-1-22 16,1 1-16,-22 0 0,22 0 0</inkml:trace>
  <inkml:trace contextRef="#ctx0" brushRef="#br0" timeOffset="16524.34">3725 8255 0,'0'0'16,"0"-21"-16,0 0 16,-21 0-16,0 21 0,0 0 0,0 0 0,-1 0 15,1 0-15,0 21 0,-21 0 0,21 0 16,-1 21-16,22-20 0,-21 20 15,0 0-15,21 1 0,-21-22 0,21 21 16,0-21-16,0 22 0,0-22 16,0 21-16,21-21 0,0 0 15,0-21-15,22 22 0,-22-22 0,0 0 16,21 0-16,-20 0 0,20 0 16,-21-22-16,21 22 0,-20-21 0,20 0 15,-21 0-15,0-21 0,0 20 0,-21 1 16,22 0-16,-22-21 0,0 21 15,0-22-15,-22 1 0,1 21 0,-21-22 16,21 22-16,-22 0 0,22 0 0,-21 21 16,21 0-16,-22 0 0,1 0 15,21 0-15,0 21 0,0 0 0,-1 0 16,22 1-16,-21-1 0,21 0 16,0 0-16,0 21 0,0-20 15,21-1-15,1 0 0,-1 0 16,0-21-16,21 0 0,-21 0 0,1 0 15</inkml:trace>
  <inkml:trace contextRef="#ctx0" brushRef="#br0" timeOffset="18207.23">4127 8170 0,'22'-21'0,"-44"42"0,44-63 16,-22 63-1,0 0-15,0 1 16,0-1-16,0 21 0,0 0 0,0-20 15,-22 20-15,1 0 0,21-21 16,-21 22-16,21-22 0,0 21 0,-21-21 16,21 1-16,0-1 0,-21 0 15,21 0-15,0-42 32,0 0-32,0 0 15,0-1-15,21 1 0,0-21 0,-21 0 16,21 20-16,0-20 0,-21-21 0,22 20 15,-1 1-15,0 0 0,0-1 16,-21 22-16,21-21 0,0 21 0,1 21 16,-1 0-16,0 0 0,0 0 15,-21 21-15,21 0 16,-21 21-16,0-21 0,0 22 0,0-1 16,0-21-16,0 22 0,0-1 0,0-21 15,0 21-15,0-20 0,0-1 16,0 0-16,21 0 0,-21 0 0,22-21 15,-1 0-15,0 0 0,21 0 0,-21 0 16,22 0-16,-1-21 0,-21 21 16,22-21-16,-1 0 0,0 0 0,-21-1 15,22 1-15,-22 0 0,0 0 0,0-21 16,0 20-16,-21 1 0,0-21 16,0 21-16,0 0 15,-21-1-15,0 22 0,0 0 16,0 0-16,0 22 0,-1-1 0,1 0 15,21 0-15,0 0 0,0 0 16,0 22-16,0-22 0,0 0 0,0 0 16,21 0-16,1 1 0,-1-1 15,0-21-15,-21 21 0,21-21 16,-21 21-16,-21-21 31,0 0-31,0-21 16,-1 21-1,1 0-15,0 0 0,0 0 0,21-21 16,-21 21 0,21 21-1,0 0-15,0 0 0,0 0 16,21 1-16,0-22 16,0 0-16,0 0 0,1 21 15,-1-21-15,0 0 0,21 0 16,-21 0-16,1 0 0,20-21 0,-21 21 15,21-22-15,-20 1 0,20 0 0,-21 0 16,21 0-16,-20 0 16,-1-22-16,0 1 0,0 0 0,21-1 15,-20 1-15,-1-22 0,0 1 0,0-1 16,-21 1-16,21-1 0,0 1 16,-21-22-16,22 22 0,-22-1 0,0 1 15,0 20-15,0 1 0,0 0 0,0-1 16,0 22-16,0 0 0,-22 21 15,1 0-15,0 21 0,0 0 16,21 1-16,-21 20 0,0 0 0,-1 22 16,22-22-16,0 22 0,-21-22 15,0 21-15,21 22 0,0-21 0,0-1 16,0 1-16,0-1 0,0-21 0,0 22 16,0-22-16,0 1 15,0-1-15,0 0 0,0 1 0,0-22 16,21 0-16,0 0 0,1 0 0,-1-21 15,0 0-15,0 21 0,21-21 0,-20 0 16,20 0-16,-21 0 0,21-21 16,-20 0-16,20 0 0,-21 0 0,21 0 15,-20-1-15,-22 1 0,0 0 0,21-21 16,-21-1-16,0 22 0,0-21 16,0 21-16,-21-22 0,21 22 0,-22 0 15,1 0-15,0 21 0,0 0 16,0 0-16,21 21 15,0 0-15,0 0 16,0 1-16,0-1 0,21 21 0,0-21 16,0 0-16,0 1 0,1-1 0,-22 0 15,21 21-15,-21-21 0,21-21 16,-21 22-16,0-1 0,21 0 0,-21 0 16,21-21-16,0 0 15,1 0-15,-1 0 0,0 0 16,0 0-16,0 0 0,0 0 15,22-21-15,-22 21 0,0-21 0,0 0 16,0-1-16,1 22 0,-1-21 16,0-21-16,-21 21 0,0 0 0,0-1 15,21 1-15,-21-21 0,0 21 16,0 0-16,0-1 0,0 44 31,0-1-31,0 0 0,-21 0 16,21 21-16,0-20 0,0-1 15,0 0-15,-21 0 0,21 21 0,0-20 16,0-1-16,0 0 0,0 0 16,0 0-16,21-21 15,0 0-15,0 0 0,0 0 16,1 0-16,-1-21 0,0 21 16,0-21-16,0 0 0,0 0 0,1-1 15,-1 1-15,0 0 0,-21-21 16,21 21-16,-21-1 0,21-20 0,-21 21 15,21 0-15,-21 0 0,0-1 0,0 1 16,0 42 0,0 1-16,-21-1 15,21 21-15,-21-21 0,0 0 0,21 22 16,0-22-16,0 0 0,0 0 0,0 0 16,0 22-16,0-22 0,0 0 15,0 0-15,0 0 0,21-21 16,-21 22-16,21-22 15,0 0-15,1 0 0,-1 0 16,0 0-16,0-22 0,0 1 0,0 21 16,1-21-16,20 0 0,-21 0 15,0 0-15,0-1 0,1 22 0</inkml:trace>
  <inkml:trace contextRef="#ctx0" brushRef="#br0" timeOffset="18427.28">6794 8276 0,'0'0'0,"0"-21"0,0 0 15,0 0-15,0 0 0,0-1 16,-21 22-16,0 0 15,0 0-15,0 0 0,0 0 16,-1 22-16,1-1 0,21 0 16,-21 0-16,0 0 0,0 22 15,21-22-15,-21 0 0,21 0 0,0 21 16,0-20-16,0-1 0,0 0 0,0 0 16,0 0-16,21-21 0,0 21 0,0-21 15,0 0-15,0 0 0,1 0 16,20 0-16,43 0 15,-43-21-15,0 0 0,-21 21 0,22-21 16,-22-21-16,21 20 0,-21 1 0</inkml:trace>
  <inkml:trace contextRef="#ctx0" brushRef="#br0" timeOffset="19263.61">7366 7557 0,'21'-64'15,"-42"128"-15,42-170 0,0 42 0,-21 22 16,0 0-16,0 20 0,0 1 0,-21 21 15,0 21 1,0 1-16,0 20 0,-1-21 16,22 21-16,-21 22 0,0-22 0,0 22 15,0-1-15,0 1 0,-1-1 0,22 1 16,-21 20-16,0-20 0,21-1 0,-21 1 16,21-1-16,0 1 0,0-1 15,0-20-15,0-1 0,0 0 0,0 1 16,0-1-16,0-21 0,0 0 15,0 1-15,0-1 0,21-21 0,0 0 16,0 0-16,1 0 0,-1 0 16,0 0-16,0 0 0,0-21 0,22-1 15,-22 1-15,0 0 0,21 0 0,-21-21 16,1 20-16,20-20 0,-21 21 0,0-21 16,-21 20-16,21 1 0,1 0 15,-22 0-15,0 0 0,0 42 31,-22 0-31,1 0 0,0 0 16,0 1-16,21-1 0,-21 21 16,21-21-16,-21 0 0,21 1 15,-22-1-15,22 0 0,0 0 0,0 0 16,0 0-16,0 1 0,22-22 16,-1 0-16,0 0 0,0 0 0,21 0 15,-20 0-15,20 0 0,-21-22 16,21 22-16,-20-21 0,20 0 0,-21 0 15,0 21-15,0-21 0,1-22 0,-1 22 16,0 0-16,-21 0 0,0-21 0,0-1 16,0 1-16,0 21 0,0-22 15,0 22-15,-21 0 0,0 0 16,-1 21-16,1 0 0,0 0 0,0 0 0,-21 21 16,20 0-16,1 0 0,0 1 15,0-1-15,0 21 0,0-21 16,-1 0-16,22 1 0,0-1 0,0 0 15,0 0-15,0 0 0,22-21 16,-1 0-16,0 0 0,0 0 0,21 0 16,-20 0-16,20 0 0,-21-21 15,21 21-15,1-21 0,-22 0 0,21 21 16,-21-21-16,1-1 0,-1 1 0,0 21 16,0-21-16,0 21 0,0 0 15,-21 21 1,0 0-1,0 1-15,0-1 0,0 0 0,0 0 16,0 0-16,-21 0 0,21 1 0,0 20 16,0-21-16,0 0 0,0 0 15,0 1-15,0-1 0,21-21 16,1 0-16,-1 21 0,0-21 0,0 0 16,0 0-16,0 0 0,1 0 15,-1-21-15,-21 0 0,0-1 16,0 1-16</inkml:trace>
  <inkml:trace contextRef="#ctx0" brushRef="#br0" timeOffset="19475.23">7366 7959 0,'-21'0'0,"42"0"0,-63 0 0,42-21 15,0-1 1,21 22-16,0 0 0,0-21 15,21 21-15,-20 0 0,20-21 0,0 0 16,22 21-16,-22-21 0,0 21 0,1 0 16,-1-21-16,0 21 0,-20 0 15,-1 0-15,-21-22 0,0 1 16,-21 21-16,-1-21 16</inkml:trace>
  <inkml:trace contextRef="#ctx0" brushRef="#br0" timeOffset="19705">5122 8022 0,'0'0'16,"-63"0"-16,84 0 15,0 0-15,0 0 16,22-21-16,-1 21 0,0-21 15,22 0-15,-1 21 0,1-21 16,20 21-16,-20-22 0,-1 22 0,-20-21 16,20 21-16,-20-21 0,-1 21 0,0 0 15,-21-21-15,1 21 0</inkml:trace>
  <inkml:trace contextRef="#ctx0" brushRef="#br0" timeOffset="20263.39">10012 7387 0,'0'0'15,"0"-42"-15,0 21 0,0-22 0,0 22 0,0 0 16,0 0-16,-21 21 0,-1 0 16,1 0-16,0 0 0,0 0 0,0 0 15,-22 21-15,22 0 0,0 22 0,-21-1 16,21 0-16,-22 22 0,22-1 15,-21 1-15,21-1 0,-1 22 16,1 0-16,0-1 0,0 1 0,21-22 16,0 22-16,0-21 0,0-1 0,0 1 15,21-1-15,0-21 0,22 22 16,-1-22-16,21-21 0,-20 22 0,20-22 16,1 0-16,-1 0 0,22 0 0,-22-21 15,22 0-15,-21 0 0,-1 0 0,22 0 16,-1-21-16</inkml:trace>
  <inkml:trace contextRef="#ctx0" brushRef="#br0" timeOffset="20628.31">12234 6964 0,'0'0'0,"21"-21"16,43-22-1,-43 43-15,0 0 0,0 0 0,22 0 0,-22 0 16,21 22-16,-21-1 0,22 0 16,-22 21-16,21 1 0,-21-1 15,22 21-15,-22 1 0,21-1 0,-21 22 16,22-21-16,-22 20 0,0 1 0,-21 0 15,0-22-15,0 22 0,0-1 0,-42-20 16,21 21-16,-1-22 0,-20 1 0,0-1 16,21-21-16,-22 1 0,22-1 15,-21 0-15,21-20 0,-22-1 0,22 0 16,0 0-16,0 0 0</inkml:trace>
  <inkml:trace contextRef="#ctx0" brushRef="#br0" timeOffset="21815.44">4170 10033 0,'0'0'0,"-21"21"15,-1-21-15,1 0 0,0 0 16,0 0-16,0 0 15,0 0-15,21 21 0,-22-21 16,1 0-16,42 0 31,1 0-31,-1 0 16,0 0-16,0 0 0,21 0 16,1 0-16,-1-21 0,0 21 0,43-21 15,-21 21-15,20 0 0,22-21 0,0 21 16,0-21-16,0 21 0,21-21 15,-22 21-15,44 0 0,-22-22 16,21 22-16,-21 0 0,0 0 0,0 0 16,0 0-16,-21-21 0,21 21 0,-22 0 15,-20 0-15,0 0 0,-1 0 16,-20 0-16,-1 0 0,-20 0 0,-22 0 16,0 0-16,0 0 0,0 0 0,1 0 15,-22-21 1,-22 21-1,1 0-15,0 0 16,0 0-16,-21 0 0,20 0 16,1 0-16,-21 0 0</inkml:trace>
  <inkml:trace contextRef="#ctx0" brushRef="#br0" timeOffset="22355.18">4170 10816 0,'0'0'0,"-21"0"0,-1 0 15,1 0 1,42 0 15,1 0-31,20 0 0,-21 0 16,21 0-16,1-21 0,20 21 0,1-21 15,-1 21-15,22 0 0,0 0 16,-1-21-16,1 21 0,21 0 0,-22 0 16,22-21-16,21 21 0,-21 0 0,21 0 15,-21 0-15,21-22 0,-21 22 16,21 0-16,-43 0 0,22 0 0,-21 0 16,0 0-16,-1 0 0,-20 0 0,-1 0 15,-20 0-15,-1 0 0,0 0 16,-21 0-16,1 0 0,-1 0 0,0 0 15,-42 0 17,0-21-17,-1 21-15,1 0 0,0 0 0,-21 0 16,21 0-16,-22 0 0,22 0 0,-21 0 16,-1 0-16</inkml:trace>
  <inkml:trace contextRef="#ctx0" brushRef="#br0" timeOffset="22860.02">4170 11367 0,'-21'0'0,"42"0"0,-42 21 0,-1-21 16,1 0-16,21 21 0,21-21 47,22 0-47,-22 0 0,21 0 15,1 0-15,20-21 0,1 21 16,-1-21-16,22 21 0,-1-22 0,1 22 15,0-21-15,21 0 0,-1 21 16,1-21-16,21 21 0,0-21 0,-21 0 16,21 21-16,0 0 0,-21 0 15,0-22-15,0 22 0,-22 0 0,1 0 16,0 0-16,-22-21 0,1 21 0,-22 0 16,0 0-16,1 0 0,-22 0 0,21 0 15,-21 0-15,0 0 16,1 0-16,-1 0 15,0-21 1,0 21-16,0 0 16,0 0-16,1 0 0,-22-21 15,21 21-15,0 0 16,0-21-16,-21 0 0,21 21 16,0-22-16</inkml:trace>
  <inkml:trace contextRef="#ctx0" brushRef="#br0" timeOffset="23643.1">2836 13018 0,'0'-22'0,"0"44"15,0-65-15,-21 43 16,21-21-16,-21 42 16,21 0-1,0 1-15,0 20 0,0-21 16,0 21-16,0 1 0,0-1 0,0 0 15,0 22-15,0-22 0,0 1 0,0-1 16,0 0-16,0 1 0,0-1 16,0 0-16,0-21 0,0 22 0,0-22 15,0 0-15,0 0 0,0 0 16,0 1-16,0-44 31,0-20-15,0 21-16</inkml:trace>
  <inkml:trace contextRef="#ctx0" brushRef="#br0" timeOffset="24063.36">2561 13018 0,'0'-22'0,"-21"1"16,21 0-16,0 0 15,0 0-15,21 21 0,0-21 16,0 21-16,1-22 0,-1 22 0,21 0 15,-21 0-15,22 0 0,-1 0 16,-21 22-16,21-1 0,1 0 0,-1 0 16,-21 0-16,22 22 0,-22-1 15,-21 0-15,0 1 0,0-22 0,0 21 16,0 0-16,-21 1 0,-1-22 16,1 21-16,0-21 0,-21 1 15,21-1-15,-1 0 0,1 0 0,0-21 16,0 21-16,0-21 0,42 0 31,0 0-31,0-21 16,0 0-16,1 0 0</inkml:trace>
  <inkml:trace contextRef="#ctx0" brushRef="#br0" timeOffset="24467.23">3768 13102 0,'21'-21'16,"-42"42"-16,63-63 0,-42 21 0,0 0 16,-21 21-1,0 0-15,-1 0 0,-20 0 16,0 0-16,-1 21 0,22 0 0,-21 0 16,0 0-16,20 0 0,-20 1 15,21-1-15,21 0 0,0 0 0,0 0 16,0 0-16,0 1 0,0-1 0,0 0 15,21 0-15,21-21 0,-20 21 16,-1 0-16,21-21 0,-21 22 16,22-1-16,-1-21 0,-21 21 0,0 0 15,22 0-15,-22 0 0,0 1 16,-21-1-16,0 0 0,0 0 0,0 0 16,0 0-16,-21 1 0,0-1 0,-1-21 15,-20 21-15,21 0 0,-21 0 16,-1-21-16,1 21 0,0-21 0,-1 0 15,22 0-15,0 0 0,-21 0 0,20 0 16,22-21-16,0 0 16,0 0-16,0 0 0,0 0 0,0-1 15,0 1-15,22 0 0,-1 0 16,21 0-16,-21-22 0</inkml:trace>
  <inkml:trace contextRef="#ctx0" brushRef="#br0" timeOffset="24711.27">4127 13018 0,'0'-22'16,"0"44"-16,0-22 15,0 21 1,0 0-16,0 0 0,0 21 0,0-20 16,0 20-16,22-21 0,-1 21 15,-21-20-15,21 20 0,0-21 0,-21 0 16,0 22-16,21-22 0,0 0 15,-21 21-15,0-21 0,0 1 16,0-1-16,0 0 0,0 0 16,22-21-1,-1 0-15,-21-21 0,0 0 16</inkml:trace>
  <inkml:trace contextRef="#ctx0" brushRef="#br0" timeOffset="24951.33">4508 13102 0,'0'0'0,"0"-21"0,0 0 16,0 0-16,0 0 0,-21 21 31,0 21-31,0 0 0,0 0 16,0 0-16,21 0 0,-22 22 16,1-22-16,0 21 0,0 1 0,21-22 15,-21 21-15,0-21 0,-1 22 0,1-22 16,21 21-16,-21-21 0,21 0 15,-21 1-15,21-1 0,0 0 0,21-21 32,0 0-32,0-21 0,1 21 15,20-21-15</inkml:trace>
  <inkml:trace contextRef="#ctx0" brushRef="#br0" timeOffset="25625.63">4974 13102 0,'0'0'0,"21"-21"16,-21 42 15,0 0-31,-21 1 0,21-1 16,0 0-16,-21 0 0,21 0 16,0 22-16,0-22 0,0 0 0,0 0 15,0 0-15,0 22 0,0-22 16,-21 0-16,21 0 15,0 0-15,-21 0 0,21-42 47,-22 0-47,22 0 16,0 0-16,0 0 0,0-1 0,0-20 16,0 21-16,0-21 0,0-1 0,0 1 15,22 21-15,-1-22 0,-21 1 16,21 21-16,0-21 0,0 20 0,22 22 15,-22-21-15,0 21 0,0 0 0,0 0 16,0 21-16,1 1 16,-1-1-16,0 21 0,-21-21 15,21 0-15,-21 22 0,21-22 0,-21 21 16,21-21-16,-21 22 0,0-22 0,0 0 16,0 21-16,0-20 0,0-1 15,0 0-15,0-42 31,0 0-15,0-1-16,0-20 0,22 21 16,-1 0-16,-21-22 0,21 1 0,21 0 15,-21 21-15,1-22 0,20 1 16,0 0-16,1 20 0,-1 1 16,0 0-16,1 21 0,-22 0 0,21 0 15,-21 21-15,0 0 0,22 1 0,-22 20 16,-21-21-16,21 21 0,-21 1 15,21-1-15,-21-21 0,0 22 0,0-1 16,0 0-16,0-21 0,0 22 0,0-22 16,0 21-16,-21-21 0,21 1 0,-21-1 15,21 0-15,0 0 0,0 0 16,-21-21-16,0 0 0,-1 0 16,1 0-16</inkml:trace>
  <inkml:trace contextRef="#ctx0" brushRef="#br0" timeOffset="26137.47">2773 14203 0,'0'0'16,"-85"21"-16,43-21 15,21 0-15,-1 0 0,1 0 0,0 21 16,42-21 15,22 0-31,-22 0 0,21 0 0,0 0 16,22 0-16,-1 0 0,1 0 15,-1 0-15,22 0 0,21 0 0,0-21 16,0 21-16,21-21 0,-22 21 16,22 0-16,22-21 0,-22 21 15,0 0-15,0-21 0,0 21 0,0 0 16,0 0-16,-43-22 0,22 22 0,-21 0 15,-22 0-15,1 0 0,-22 0 0,0-21 16,-20 21-16,-1 0 0,0 0 16,0 0-16,-42 0 31,0 0-31,0 0 0,-1 0 16,1 0-16,0 0 0,-21 0 15,-1 0-15,22 21 0,-21-21 0,-22 22 16</inkml:trace>
  <inkml:trace contextRef="#ctx0" brushRef="#br0" timeOffset="26547.79">2667 14838 0,'-21'0'0,"42"0"0,-63 0 0,20 0 15,1 0-15,0 0 0,21 21 16,21-21 0,0 0-16,22 0 0,-1 0 0,22 0 15,-1 0-15,1 0 0,20 0 16,1 0-16,21 0 0,0 0 0,-1-21 15,1 21-15,0 0 0,0 0 0,0-21 16,-22 21-16,1 0 0,0 0 0,-1 0 16,-20-21-16,-1 21 0,1 0 15,-22 0-15,-21 0 0,22 0 0,-22 0 16,0 0-16,0 0 0,-63 0 47,21 21-47,0-21 0,-22 21 15,22-21-15,-21 21 0,-1-21 0,1 21 16,0 0-16,-1 1 0</inkml:trace>
  <inkml:trace contextRef="#ctx0" brushRef="#br0" timeOffset="26923.13">2942 15515 0,'0'0'0,"-42"21"15,-1 1-15,1-1 0,0-21 16,21 21-16,-1 0 0,1-21 0,0 0 16,21 21-16,-21-21 0,42 0 31,0 0-31,0 0 0,22 0 0,-1 0 16,0 0-16,1 0 0,20-21 0,1 0 15,-1 21-15,22-21 0,-22 0 0,22-1 16,0 22-16,-1-21 0,1 0 15,0 0-15,-1 21 0,1-21 0,-21 0 16,-1 21-16,1 0 0,-22 0 0,21 0 16,-20 0-16,-1 0 0,-21 0 15,22 0-15,-22 0 0,0 21 16,0-21-16,0 21 0,-21 0 16,0 0-16,0 0 15,0 1-15,0-1 0,-21-21 16,0 21-16,0 0 0,0-21 15,-22 21-15,22 0 0,-21 1 0,-22-1 16,22 0-16,-22 0 0</inkml:trace>
  <inkml:trace contextRef="#ctx0" brushRef="#br0" timeOffset="27271.33">3133 16129 0,'-43'21'0,"86"-42"0,-128 63 0,21-20 16,22-22-16,0 21 0,21 0 0,-22 0 15,22 0-15,0-21 0,0 21 16,21 1-16,0-1 0,0 0 16,21-21-1,0 0-15,21 0 0,-20 0 16,20 0-16,0 0 0,1 0 0,-1 0 16,0 0-16,22 0 0,-22-21 0,22 21 15,-1-21-15,1 21 0,-1-22 0,1 22 16,-1-21-16,1 21 15,-1-21-15,1 21 0,-22-21 0,21 21 16,-20 0-16,-1 0 0,0 0 0,-20 0 16,20 0-16,-21 0 0,0 0 0,0 0 15,22 0-15,-22 0 16,0 0-16,0 0 0,0 0 16,1 0-16,-1 0 0,-21-21 15,21 0-15,-21-1 16,0 1-16</inkml:trace>
  <inkml:trace contextRef="#ctx0" brushRef="#br0" timeOffset="29654.12">868 2519 0,'0'-21'15,"0"0"1,0-1 0,0 44 31,0-1-32,0 0-15,0 0 0,0 0 16,0 0-16,0 1 0,0-1 0,0 0 15,0 0-15,0 0 0,0 22 16,0-22-16,0 0 0,0 0 0,0 0 16,0 0-16,0 1 15,0-1-15,21-21 32,0 0-32,21 0 15,-20 0-15,41 0 0,1-21 16,20-1-16,1 1 0,21 0 0,-22 0 15,22 0-15,-21 0 0,0-22 16,-1 22-16,-20 0 0,-1 0 0,1 0 16,-1-1-16,-20 1 0,-22 21 15,21 0-15,-21-21 0,0 21 16,-21 21 0,-21-21-1,0 21-15,0 22 16,0-22-16,0 0 0,-1 21 0,1 1 15,-21 20-15</inkml:trace>
  <inkml:trace contextRef="#ctx0" brushRef="#br0" timeOffset="30053.19">1164 3810 0,'-21'0'0,"-21"21"16,20 0-16,22 1 16,0-1-16,0 0 0,0 0 0,0 0 15,0 22-15,0-22 0,0 0 16,0 0-16,0 0 0,0 0 0,0 1 15,0-1-15,22-21 16,-1 0-16,0 0 0,0 0 0,21 0 16,1-21-16,-1-1 0,22 1 15,20 0-15,-20-21 0,20 21 0,-20-1 16,21-20-16,-1 21 16,-20 0-16,-1 0 0,22-1 0,-22 1 15,-20 21-15,20-21 0,-20 21 16,-22 0-16,21 0 0,-21 0 0,0 0 15,-21 21-15,0 0 16,0 1-16</inkml:trace>
  <inkml:trace contextRef="#ctx0" brushRef="#br0" timeOffset="30547.3">1609 5652 0,'-22'21'0,"1"21"16,21-21 0,0 0-16,-21 1 0,0-1 15,21 0-15,0 0 16,21-21-1,0 0-15,0 0 16,1-21-16,20 0 0,0 0 16,1-22-16,-1 22 0,21-21 0,-20 21 15,20-22-15,22 1 0,-22 0 16,22-1-16,0 22 0,-1-21 16,1 21-16,-21-22 0,-1 22 0,1 21 15,-22-21-15,-21 0 0,0 21 0,0 0 16,-42 0 15</inkml:trace>
  <inkml:trace contextRef="#ctx0" brushRef="#br0" timeOffset="31259.4">1524 5440 0,'0'0'0,"-21"-42"15,0 20-15,-1 1 16,1 0-16,0 21 16,21-21-16,-21 21 31,21 21-16,0 0-15,0 0 16,0 22-16,0-22 0,0 21 0,0 1 16,0-1-16,0-21 0,0 21 15,0 1-15,0-1 0,0 0 0,0-20 16,0-1-16,0 21 0,21-21 16,-21 0-16,21-21 0,0 0 15,1 0-15,-1 0 0,0 0 16</inkml:trace>
  <inkml:trace contextRef="#ctx0" brushRef="#br0" timeOffset="35369.32">16658 1524 0,'0'0'0,"21"-21"0,0-21 16,-21 20-16,22-20 0,-22 21 0,0-21 16,0-1-16,0 22 0,0-21 15,0 21-15,0-22 0,0 22 0,0 0 16,0 0-16,0 0 0,0-1 0,0 44 31,0-1-31,-22 21 0,22 0 0,-21 22 16,0-1-16,0 1 0,0 21 0,0-1 15,-22 1-15,22 0 0,-21-1 16,-1 1-16,1 0 0,0-22 0,-1 1 16,1-1-16,0 1 0,21-22 0,-1 0 15,1 1-15,0-22 0,21 21 16,-21-21-16,21 0 0,21-42 31,0 0-31,0 0 0,1-21 0,-1 20 16,21-20-16,-21 0 15,22-1-15,-22-20 0,21-1 0,-21 1 16,22-1-16,-22-20 0,21-1 0,-21 0 16,0 22-16,22-22 0,-22 1 15,0 20-15,0-21 0,0 22 0,-21 21 16,0-22-16,22 43 0,-22-21 0,0 20 16,0 44-1,0-1-15,0 21 0,0 0 0,0 1 16,0 20-16,-22 1 0,22 20 15,0 1-15,0 0 0,0-1 0,0-20 16,-21 21-16,21-22 0,0 1 16,0-22-16,0 21 0,0-20 0,21-1 15,-21-21-15,0 22 0,0-22 16,0 0-16,0 0 0,0 0 16,-21-21-1</inkml:trace>
  <inkml:trace contextRef="#ctx0" brushRef="#br0" timeOffset="35555.51">16235 2011 0,'21'-21'31,"0"0"-31,0 21 0,22 0 16,-1-22-16,0 22 0,1-21 0,20 0 15,1 21-15,-22-21 0,21 0 16,1 0-16,-1-1 0,1 1 0,-1 21 16</inkml:trace>
  <inkml:trace contextRef="#ctx0" brushRef="#br0" timeOffset="35883.18">17293 1651 0,'-63'0'16,"126"0"-16,-169 21 0,64-21 0,21 21 15,-22 1-15,22-22 0,0 21 0,-21-21 16,21 21-16,21 0 0,-22 0 16,1 0-16,21 1 15,0-1-15,0 0 0,0 0 16,21 0-16,1 0 0,-1 1 0,0-22 16,0 21-16,0 0 0,-21 0 15,43 0-15,-43 0 0,21 1 0,0-22 16,-21 21-16,21 0 0,-21 0 15,0 0-15,-21 0 16,0-21-16,-22 0 0,22 22 16,0-22-16,-21 0 0,21 21 0,-22-21 15,22 0-15,-21 0 0,21 0 0,-1 0 16,1 0-16,0 0 16,21-21-16,0-1 15,21 22-15,0-21 0,-21 0 0,43 0 16</inkml:trace>
  <inkml:trace contextRef="#ctx0" brushRef="#br0" timeOffset="36303.47">17738 1863 0,'42'-21'16,"-84"42"-16,105-42 0,-42-1 0,0 1 0,-21 0 15,0 0-15,0 0 16,-42 21-16,21 0 15,0 0-15,0 0 0,-1 0 0,-20 0 16,21 0-16,0 0 0,-22 21 0,22 0 16,0 0-16,0 0 0,0 1 15,0-1-15,-1 0 0,22 0 0,-21 0 16,21 0-16,0 1 0,0-1 0,0 0 16,21 0-16,1-21 0,-1 21 15,0 0-15,21-21 0,-21 22 0,1-22 16,20 0-16,-21 21 0,0-21 15,0 0-15,1 21 0,-22 0 16,0 0 0,-22-21-16,-20 21 15,21-21-15,-21 22 0,-1-22 0,22 0 16,-21 0-16,-1 21 0,1-21 16,21 0-16,-21 0 0,20 0 0,1 0 15,0 0-15,42-21 31,-21-1-31,21 22 16,22-21-16,-22 21 0,0-21 16</inkml:trace>
  <inkml:trace contextRef="#ctx0" brushRef="#br0" timeOffset="36515.07">18034 1863 0,'21'0'16,"-42"0"-16,42 21 15,-21 0-15,0 0 16,-21 22-16,21-22 0,0 0 0,-21 0 16,0 0-16,21 0 0,0 1 0,0-1 15,-22 0-15,22 0 0,-21 0 16,21 0-16,21-42 47,1 21-47</inkml:trace>
  <inkml:trace contextRef="#ctx0" brushRef="#br0" timeOffset="36830.94">18224 1524 0,'0'-21'0,"0"42"0,0-63 0,-21 42 31,21 21-16,21-21 1,1 0-16,-1 0 16,0 0-16,0 0 15,0 0-15,0 0 0,-21-21 16,0 0-16,0-1 16,0 1-16,0 0 15,-21 21-15,0 0 0,0 0 16,0 0-16,0 0 0,-1 0 0,1 0 15,0 21-15,0 0 0,0 1 16,0-1-16,21 0 0,0 0 16,0 21-16,0-20 0,0-1 0,0 21 15,0-21-15,0 22 0</inkml:trace>
  <inkml:trace contextRef="#ctx0" brushRef="#br0" timeOffset="37483.19">18944 1905 0,'21'-21'0,"-42"42"0,63-42 16,-42 0-16,22 0 0,-22-1 15,0 1-15,0 0 0,0 0 16,0 0-16,-22 21 16,1 0-16,0 0 15,-21 0-15,21 0 0,-1 21 0,-20 0 16,0 0-16,21 0 0,-22 1 15,22 20-15,-21-21 0,-1 21 0,22-20 16,0-1-16,0 21 0,21-21 0,0 0 16,0 1-16,0-1 15,0 0-15,21-21 0,0 0 16,22 0-16,-22 0 0,0 0 0,21 0 0,-21 0 16,22 0-16,-22-21 0,0 21 15,21-21-15,-20-1 0,-1 1 0,0 21 16,0-21-16,-21 0 0,21 0 15,0 0-15,-21-1 0,0 1 0,0 0 16,0 0-16,0 0 0,0 42 31,-21 0-15,21 0-16,0 0 0,-21 22 16,0-22-16,0 21 0,21-21 0,0 22 15,-21-22-15,-1 21 0,22-21 0,-21 22 16,21-1-16,0 22 0,-21-22 15,21 21-15,-21-20 0,21 20 0,0 1 16,0-22-16,-21 22 0,0-1 0,-1 1 16,1-22-16,0 21 0,21 1 15,-42-1-15,21-20 0,-1 20 16,-20-20-16,21-1 0,-21 0 0,-1 1 16,1-22-16,0 21 0,-1-21 0,22 0 15,-21-21-15,-1 22 0,1-22 0,0 0 16,21 0-16,-22 0 0,1 0 0,-22-43 15,22 22-15,0 0 16,-1 0-16,1-22 0,21 22 0,0-21 16,-22 21-16,43-22 0,-21 1 0,21 0 15,0-1-15,0 1 0,0 21 16,0-21-16,21-1 0,1-20 16,-1 20-16,21 1 0</inkml:trace>
  <inkml:trace contextRef="#ctx0" brushRef="#br0" timeOffset="37991.3">19092 1757 0,'0'-21'15,"0"42"16,0 0-31,0 0 16,0 0-16,0 1 0,0-1 0,0 0 16,0 0-16,-21 0 0,21 0 0,0 1 15,-21-1-15,21 0 0,-21-21 16,21 21-16,-21-21 16,21 21-16,0-42 31,0 0-16,0 0-15,0 0 0,0-1 0,21 1 16,0 0-16,0 0 0,0-21 0,0 20 16,1-20-16,-1 21 15,21 0-15,-21 0 0,0-1 0,22 1 16,-22 21-16,0 0 0,0 0 0,0 0 16,1 21-16,-22 1 15,21 20-15,-21-21 0,0 0 0,0 0 16,0 22-16,0-22 0,0 21 0,0-21 15,0 1-15,-21-1 0,21 0 16,-22 0-16,22 0 0,-21-21 0,0 21 16,21 1-16,0-44 47,21 22-47,-21-21 15</inkml:trace>
  <inkml:trace contextRef="#ctx0" brushRef="#br0" timeOffset="38679.62">19791 1736 0,'-21'0'32,"21"21"-17,-22 0-15,22 0 0,0 0 16,-21 1-16,0 20 0,21-21 15,-21 0-15,21 0 0,0 1 0,-21-1 16,21 0-16,-21 0 0,-1 0 16,22 0-16,-21-21 31,21-21-15,0 0-16,0 0 15,0 0-15,0 0 0,0-1 0,0 1 16,0-21-16,21 21 0,1 0 0,-1-22 15,0 22-15,0-21 0,-21 21 16,21-1-16,0 1 0,22 0 0,-22 21 16,0 0-16,0 0 0,0 0 15,1 0-15,-1 0 16,0 21-16,-21 0 0,0 1 0,0-1 16,0 0-16,21 0 0,-21 0 15,0 0-15,0 1 0,0-1 0,0 0 16,0 0-16,0 0 0,0 0 15,0 1 1,-21-22-16,0 0 16,21-22-1,0 1 1,0 0-16,0 0 16,21 0-16,0 0 0,0-1 0,0 1 15,1-21-15,-1 21 0,0-22 0,21 22 16,-21 0-16,1 0 0,20 0 15,-21 0-15,0 21 0,0 0 0,1 0 16,-1 0-16,0 21 0,-21 0 0,0 0 16,21 0-16,-21 0 0,0 22 15,0-22-15,0 21 0,0-21 0,0 1 16,0 20-16,0-21 0,0 0 0,-21 0 16,21 1-16,-21-1 0,21 0 15,21-42 48</inkml:trace>
  <inkml:trace contextRef="#ctx0" brushRef="#br0" timeOffset="39031.54">20553 1842 0,'0'21'31,"21"-21"-15,0 0-16,0 0 0,0 0 0,1 0 15,20 0-15,-21 0 0,21 0 16,-20 0-16,-1-21 0,0 21 0,0-22 16,0 22-16,-21-21 0,0 0 15,0 0-15,0 0 0,0 0 16,-21-1-16,0 1 0,0 21 15,0 0-15,-1 0 0,-20 0 16,21 0-16,0 0 0,-22 0 0,22 21 16,-21 1-16,21-1 0,0 0 0,-1 0 15,1 0-15,0 22 0,21-22 16,-21 0-16,21 0 0,0 0 0,0 0 16,0 1-16,21-1 0,0 0 15,0 0-15,22 0 0,-22-21 16,21 0-16,1 21 0,-22-21 0,21 0 15,0 0-15,1 0 0</inkml:trace>
  <inkml:trace contextRef="#ctx0" brushRef="#br0" timeOffset="39463.24">21188 1693 0,'0'0'0,"0"-21"0,0 0 0,0 0 15,-21 21 1,-1 21-1,1 0-15,21 0 0,0 1 16,0-1-16,-21 21 0,21-21 16,-21 0-16,21 22 0,-21-22 0,21 0 15,0 0-15,-21 0 0,21 1 0,-22-1 16,22 0-16,-21-21 16,21-21 15,0 0-16,0-1-15,21 1 0,1 0 0,-1 0 16,0 0-16,0-22 0,0 22 0,22-21 16,-22 21-16,21-22 15,-21 22-15,22 0 0,-22 0 0,0 21 16,0 0-16,0 0 0,0 21 16,-21 0-16,0 0 0,0 1 15,0-1-15,0 0 0,-21 21 0,0-21 16,0 1-16,21-1 0,-21 0 0,0 0 15,21 0-15,0 0 0,0 1 16,-22-22-16,22 21 0,0 0 16,22-21-1,20-21 1</inkml:trace>
  <inkml:trace contextRef="#ctx0" brushRef="#br0" timeOffset="39771.67">22267 1185 0,'0'-21'16,"-21"21"-16,0 0 0,0 21 16,0 1-16,-1-1 0,1 0 15,21 21-15,-21-21 0,0 22 0,0-1 16,-22 0-16,22 1 0,0-1 15,0 22-15,0-22 0,-22 0 16,22 22-16,0-22 0,0 0 0,0 1 16,21-22-16,-21 21 0,21-21 0,0 1 15,0-1-15,0 0 0,0 0 16,21 0-16,0-21 16,0 0-16,0 0 0,0 0 0,22 0 15,-22-21-15,21 0 0,-21 21 0,22-21 16,-22 0-16,21-1 0</inkml:trace>
  <inkml:trace contextRef="#ctx0" brushRef="#br0" timeOffset="39976.29">21929 1672 0,'0'0'0,"-43"-21"15,22 0-15,42 0 16,0 21-16,1 0 15,20-21-15,0 21 0,1 0 16,-1-22-16,0 22 0,1 0 0,-1 0 16,0 0-16,1-21 0,-22 21 0,21 0 15,-21 0-15,0 0 0</inkml:trace>
  <inkml:trace contextRef="#ctx0" brushRef="#br0" timeOffset="40619.19">16722 2667 0,'0'0'15,"-43"0"-15,1 0 0,21 0 0,0 0 0,-22 0 16,22 0-16,0 21 0,0-21 16,21 21 15,21-21-15,0 0-16,21 0 0,1 22 0,-1-22 15,0 0-15,22 0 0,21 0 0,-1 0 16,1 0-16,42 0 0,-21 0 15,42-22-15,0 22 0,0 0 0,43 0 16,-22-21-16,22 21 0,20 0 0,-20-21 16,20 0-16,-20 21 0,21-21 15,-1 21-15,-20-21 0,-1 21 0,1-22 16,-22 22-16,0 0 0,1-21 16,-22 21-16,-21 0 0,-21 0 15,21 0-15,-43 0 0,1-21 0,-21 21 16,-1 0-16,1 0 0,-22 0 0,0 0 15,1 0-15,-22 0 0,0 0 16,0 0-16,0 0 0,0 0 0,1 0 31,-22 21-31,0 0 16,-22-21 0,1 0-16,0 0 15</inkml:trace>
  <inkml:trace contextRef="#ctx0" brushRef="#br0" timeOffset="48907.77">15663 5207 0,'0'0'0,"0"-21"0,0 0 15,21 0-15,-21-1 0,0 1 16,0 0-16,0 0 16,22 0-16,-1 21 31,-21 21-31,0 0 15,0 21-15,0-20 0,0 20 0,0 0 16,0-21-16,0 22 0,0-1 0,0 0 16,0 1-16,0-1 0,0 0 0,0 1 15,0-1-15,0 0 0,-21 1 16,21-22-16,0 21 0,-22-21 0,22 1 16,-21-1-16,21 0 0,0 0 0,0 0 15,0-42 16,0 0-31,0 0 0,0 0 16,0-1-16,0-20 0,0 0 16,21 21-16,1-22 0,-22 1 0,21-22 15,-21 22-15,0 0 0,0-1 0,21-20 16,-21 21-16,21-1 0,-21 1 0,0 0 16,0 20-16,0 1 0,0 0 15,0 0-15,0 63 31,0-21-31,0 1 0,0 20 0,0 0 0,-21 1 16,21-1-16,0 0 0,0 1 0,-21-1 16,21 0-16,0 1 15,0-22-15,0 21 0,0 0 0,0-20 16,0-1-16,0 0 0,0 0 0,0 0 16,0 0-16,21-21 31,0-21-31,0 0 15,0 0-15</inkml:trace>
  <inkml:trace contextRef="#ctx0" brushRef="#br0" timeOffset="49211.81">16065 5461 0,'0'0'0,"0"42"15,0-20-15,0-1 16,0 0-16,0 0 0,22-21 15,-22 21-15,21-21 0,0 0 16,0 0-16,0 0 0,0 0 16,1 0-16,-1-21 0,0 0 0,0 21 15,0-21-15,-21 0 0,0-1 16,0 1-16,0 0 0,0 0 16,-21 0-16,0 21 0,0 0 15,0 0-15,-1 0 0,1 0 0,0 0 16,0 0-16,0 0 0,0 0 15,21 21-15,-22-21 0,22 21 16,-21-21-16,21 21 0,0 0 0,0 1 16,21-22-1,1 0-15,-1 0 0,0 0 0,21 0 16</inkml:trace>
  <inkml:trace contextRef="#ctx0" brushRef="#br0" timeOffset="49843.16">17611 4593 0,'21'-21'0,"-42"42"0,42-84 15,-21 42-15,0-1 0,0 1 16,-21 42-1,-1 1-15,22 20 16,0-21-16,-21 21 0,0 1 0,0 20 16,0 1-16,0-1 0,-1 1 0,1-1 15,0 22-15,0-22 0,-21 1 16,20-1-16,1 1 0,0-1 16,0-20-16,0-1 0,0 22 0,-1-22 15,22-21-15,0 21 0,0-20 0,0-1 16,0 0-16,0 0 0,0-42 47,0 0-47,22 0 0,-1-22 0,0 22 15,-21-21-15,21-1 0,0 1 0,0-21 16,1 20-16,-1-20 0,0-1 0,-21 1 16,42-1-16,-21 1 0,1-1 15,-1 1-15,-21-1 0,21 22 16,0 0-16,-21-1 0,21 22 0,-21 0 15,21 0-15,-21 42 16,0 21-16,0-21 16,0 22-16,0 20 0,0-20 0,0 20 15,0 1-15,0-1 0,22 1 0,-22-22 16,21 21-16,-21-20 0,0-1 0,0 0 16,0 1-16,0-1 0,0-21 15,0 22-15,21-22 0,-21 0 0,0 0 16,0 0-16,0 0 0,0 1 0,21-22 15,-21 21-15,0-42 47,0-1-47,0 1 0,-21 0 0,0 21 16,0-21-16,-1 0 0</inkml:trace>
  <inkml:trace contextRef="#ctx0" brushRef="#br0" timeOffset="50024.37">17272 5398 0,'0'0'15,"-21"0"-15,-22 0 16,43-22 0,22 22-16,-1-21 15,0 21-15,0 0 0,21-21 0,-20 21 16,20-21-16,0 21 0,-21 0 16,22-21-16,-1 21 0,-21-21 0,0 21 15,22 0-15,-22 0 0,0 0 16,-21-22-16,21 22 0</inkml:trace>
  <inkml:trace contextRef="#ctx0" brushRef="#br0" timeOffset="52305.11">17695 5588 0,'0'21'16,"21"-21"-16,1 0 15,-22-21 1,21 21-16,-21-21 0,21 0 0,-21 0 16,21-1-16,0 1 0,0 0 0,1 0 15,-1 0-15,0-22 0,21 1 0,-21 0 16,1 21-16,20-22 0,-21 1 16,0 0-16,0 20 0,-21-20 0,0 21 15,0 0-15,0 0 0,0-1 0,-21 22 16,0 0-16,0 0 0,0 0 15,0 0-15,-1 0 0,1 22 16,21-1-16,0 0 16,0 0-16,0 0 15,21-21-15,1 21 0,-1-21 16,0 22-16,0-22 0,-21 21 0,21-21 16,0 21-16,1 0 0,-22 0 15,21 0-15,-21 1 0,0-1 16,0 0-16,0 0 0,0 0 0,0 0 15,0 1-15,0-1 0,0 0 16,-21 0-16,21 0 0,0 0 16,0 1-16,21-1 15,0-21-15,0 0 16,0 0-16,0 0 0,1 0 16,-1 0-16,0 0 0,21-21 0,-21 21 15,1-22-15,-1 1 0,0 0 0,0 0 16,0 0-16,0 0 0,1-1 15,-1-20-15,0 21 0,-21-21 0,0 20 16,21-20-16,-21 21 0,0-21 0,0 20 16,0 1-16,0 0 0,-21 21 15,0 0-15,21 21 32,0 0-32,0 1 0,0-1 15,0 0-15,21 0 16,-21 0-16,21 0 0,-21 1 0,21-1 15,0 0-15,-21 0 16,0 0-16,0 0 0,22-21 0,-22 22 16,21-1-16,-21 0 0,0 0 0,21 0 15,0 0-15,0-21 0,-21 22 16,21-22-16,1 0 0,-1 0 0,0 0 16,0 0-16,0 0 0,0 0 15,1 0-15,-1 0 0,0 0 16,-21-22-16,21 1 0,0 0 15,-21 0-15,0 0 0,21-22 0,1 22 16,-1-21-16,-21 0 0,21 20 16,0-20-16,21 0 0,-20-1 0,-1 1 15,21 0-15,-21 21 0,22-22 16,-22 22-16,0 0 0,0 0 0,0 21 16,22 0-16,-22 0 0,0 0 0,0 21 15,0-21-15,0 21 0,-21 21 16,0-20-16,22-1 0,-22 21 15,0-21-15,0 22 0,0-22 0,0 0 16,0 21-16,0-21 0,0 1 0,0-1 16,0 0-16,0 0 0,21-21 47,-21-21-32,0 0-15,0 0 16,21 21-16,-21-43 0,0 22 0,0 0 15,0 0-15,0-22 0,0 22 0,0-21 16,0 21-16,0-22 0,0 22 16,-21 0-16,0 0 0,-1 0 15,1 21-15,0 0 0,0 0 0,-21 0 16,20 0-16,-20 21 0,21 0 0,0 0 16,-22 0-16,22 1 0,0 20 15,-21-21-15,21 21 0,-1-20 0,1 20 16,21-21-16,-21 21 0,0-20 15,21-1-15,0 21 0,-21-21 0,21 0 16,0 1-16,0-1 0,0 0 0,0 0 16,21 0-16,0-21 0,0 21 15,0-21-15,1 0 0,-1 0 16,0 0-16,21 0 0,-21 0 0,1 0 16,20-21-16,-21 21 0,0-21 0,22 0 15,-22 0-15,0 0 0,0-1 16,21 1-16,-20 0 0,-22-21 0,21 21 0,0-22 15,0 22-15,0-21 16,-21 21-16,0-1 0,0 1 0,0 0 0,21 0 16,-21 0-16,0 42 31,0 0-15,0 0-16,0 0 0,-21 1 0,21-1 15,-21 21-15,21-21 0,0 0 0,0 1 16,0 20-16,0-21 0,0 0 0,0 0 15,0 1-15,0-1 0,21 0 16,0 0-16,1-21 0,-1 0 16,0 21-16,21-21 0,-21 0 0,1 0 15,-1 0-15,21 0 0,-21 0 0,0-21 16,22 0-16,-22 21 0,21-21 16,-21 0-16,1-1 0,-1-20 0,21 21 15,-21-21-15,0 20 0,1-20 16,-1 0-16,0 21 0,-21-1 0,21 1 15,-21 0-15,0 0 0,0 0 0,-21 42 32,21 0-32,-21-21 0,21 21 15,-21 0-15,21 22 0,0-22 16,0 0-16,0 0 0,0 0 0,0 1 16,0-1-16,0 0 0,0 0 0,21 0 15,0-21-15,0 21 0,21-21 0,-20 0 16,20 0-16,-21 0 0,21 0 0,1 0 15,-1 0-15,0 0 16,-20 0-16,20 0 0,0 0 0,1-21 16,-22 0-16,21 0 0,-21 0 0,22 0 15,-22-1-15,0 1 0,0 0 0,0-21 16,22 21-16,-22-22 0,-21 22 0,21-21 16,0 21-16,-21-1 0,0 1 15,0 0-15,0 42 31,0 0-31,0 1 0,0-1 16,0 0-16,0 0 0,-21 21 16,21-20-16,0-1 0,0 21 15,-21 0-15,21-20 0,0 20 0,0 0 16,0 1-16,0-22 0,0 42 0,0-20 16,0-1-16,0 21 0,0-20 0,0-1 15,0 22-15,0-1 0,0-21 16,0 22-16,0-22 0,0 22 0,0-22 15,0 22-15,0-22 0,0 0 0,0 22 16,0-22-16,0 0 0,0 1 0,0-1 16,0 0-16,0 1 0,0-1 0,0-21 15,0 22-15,0-22 0,-21 0 0,21 0 16,-22 0-16,22 0 0,0 1 0,-21-22 16,21 21-16,-21-21 15,0 0-15,0 0 16,0 0-16,-1-21 0,1-1 15,0 1-15,0 0 0,0 0 0,-22-21 16,22-1-16,0 1 0,-21-22 0,21 22 16,21-21-16,0-1 0,0 1 0,0-1 15,0 1-15,0-1 0,21-21 0,0 22 16,0-1-16,21-20 0,1 20 0,-1 22 16,0-22-16,1 22 0,-22 0 0,21-1 15,1 1-15,-22 0 16,21 21-16,-21-1 0,0 1 0,22 0 15,-1-21-15,-21 42 0,0-21 16,1 21-16,-1 0 0,-21-22 16,21 22-16,0 0 0,0 0 15,0 0 1,-21 22 15,0-1 0,0 0-31,-21-21 16,0 0-16</inkml:trace>
  <inkml:trace contextRef="#ctx0" brushRef="#br0" timeOffset="55139.21">16976 7557 0,'0'0'0,"-22"0"0,44 0 47,-1 0-47,0 0 0,-21-22 16,21 22-16,0-21 0,22 21 0,-22-21 15,21 21-15,-21-21 0,22 0 0,-22 0 16,0-1-16,21 1 0,-21-21 16,22 21-16,-22-22 0,0 22 0,0-21 15,0 0-15,-21 20 0,0-20 0,22 0 16,-22 21-16,0-22 0,0 22 0,0-21 16,0 21-16,0-1 0,0 1 15,0 0-15,-22 42 31,22 0-31,-21 1 0,21 20 0,0-21 16,-21 21-16,0 1 0,21 20 16,-21 1-16,0-1 0,-1 1 0,22-1 15,-21 1-15,0-1 0,21 1 0,0-1 16,-21 1-16,21-1 0,-21 1 0,21-1 16,-21 1-16,21-1 0,0 22 0,0-22 15,0-20-15,0 20 0,0 1 0,0-22 16,0 0-16,0 1 0,0-1 15,0-21-15,0 22 0,21-22 0,0 0 16,0-21-16,0 21 0,0-21 16,22 0-16,-22 0 0,21 0 0,-21-21 15,22 0-15,-22 21 0,21-21 0,-21-1 16,22 1-16,-22-21 0,0 21 0,0-22 16,-21 22-16,0-21 0,21 0 0,-21-1 15,0 1-15,0 0 0,-21-1 0,0 1 16,0 0-16,-21 20 0,20-20 15,-20 0-15,0 21 0,-1-1 0,-20 1 16,21 0-16,-1 21 0,1-21 0,21 21 16,-22-21-16,22 21 0,0-21 0,0 21 15,21-22-15,0 1 16,21 0-16,0 0 16,0 21-16,1-21 0,20 0 15,0-1-15,-21-20 0,22 21 0,-1-21 16,0-1-16,22 1 0,-22 0 0,1-1 15,20-20-15,-21 20 0,1-20 0,-1 21 16,0-22-16,-20 22 0,-1-1 0,0 1 16,0 0-16,-21 21 0,21-22 15,-21 22-15,0 0 0,0 0 0,0 0 16,0-1-16,-21 22 16,21 22-1,0-1-15,0 0 0,-21 21 0,0 1 16,21-1-16,-21 0 0,21 22 0,0-22 15,0 22-15,0-1 0,0-21 16,0 22-16,0-22 0,0 1 0,0-1 16,0 0-16,0 1 0,0-22 0,0 21 15,21-21-15,0-21 0,0 21 16,-21 1-16,21-22 0,0 0 0,1 0 16,20 0-16,-21 0 0,0 0 0,0-22 15,1 1-15,20 0 0,-21 0 0,0 0 16,0 0-16,1-1 0,20-20 0,-42 21 15,21-21-15,0 20 16,0-20-16,-21 21 0,22 0 0,-22 0 16,0-1-16,-22 44 15,1-1 1,0 0-16,21 0 0,0 0 0,0 0 16,-21 22-16,21-22 0,0 0 15,-21 21-15,21-20 0,0-1 0,0 0 16,0 0-16,21-21 0,-21 21 0,21 0 15,0-21-15,0 0 0,1 0 0,20 0 16,-21 0-16,0 0 0,22 0 0,-22 0 16,21 0-16,-21 0 0,0-21 15,22 0-15,-22 0 0,0 21 0,-21-42 16,21 20-16,-21 1 0,21 0 0,-21-21 16,0-1-16,0 1 0,0 21 15,-21-21-15,0-1 0,0 1 0,-21 0 16,20 20-16,-20 1 15,21 21-15,0 0 0,-22 0 0,22 0 16,0 0-16,-21 21 0,21 1 0,-1-1 16,1 21-16,21-21 0,-21 22 0,0-22 15,21 21-15,0-21 0,0 22 16,0-22-16,0 21 0,0-21 0,0 0 16,0 1-16,21-1 0,0 0 0,22 0 15,-22 0-15,21-21 0,-21 21 16,22-21-16,20 0 0</inkml:trace>
  <inkml:trace contextRef="#ctx0" brushRef="#br0" timeOffset="56947.27">19240 7366 0,'0'0'0,"0"-42"0,0 21 0,0-1 15,-21 1-15,0 0 0,21 0 0,-21 21 16,-21 0-16,20 0 0,1 0 0,0 0 15,0 21-15,0 0 0,0 22 16,-1-22-16,1 21 0,0-21 16,0 22-16,0-1 0,21-21 0,0 21 15,0-20-15,0 20 0,0-21 0,0 0 16,0 0-16,0 1 0,21-22 16,0 0-16,0 0 15,22 0-15,-22 0 0,0 0 0,0-22 16,0 22-16,0-21 0,1 0 0,-1 0 15,0 0-15,0 0 0,0-1 0,0-20 16,1 21-16,-22-21 0,0-1 0,21 22 16,-21-21-16,21 21 0,-21-1 15,0 1-15,0 42 16,0 1-16,0-1 16,0 21-16,0-21 0,-21 22 15,21-22-15,0 21 0,0-21 0,0 22 16,0-22-16,0 0 0,0 0 15,21 0-15,0-21 0,0 21 0,0 1 16,22-22-16,-22 0 0,0 0 0,21 0 16,1 0-16,-22 0 0,21 0 0,1-22 15,-22 1-15,0 0 0,21 0 0,-21 0 16,1 0-16,-1-1 0,0-20 16,0 21-16,-21-21 0,21-1 0,0-20 15,-21 20-15,0-20 0,22-1 16,-1 22-16,-21-21 0,0 20 0,0 1 0,0 0 15,0-1-15,0 22 16,0 0-16,0 0 0,-21 21 16,-1 0-16,22 21 0,-21 21 15,21-21-15,-21 22 0,0-1 0,0 0 16,21 1-16,0 20 0,0-20 16,-21 20-16,21-21 0,0 1 0,0 20 15,0-20-15,0-1 0,0-21 0,0 21 16,0-20-16,0-1 0,21 21 0,0-42 15,0 21-15,0 0 0,22-21 16,-22 0-16,0 0 0,21 0 0,-21 0 16,1 0-16,20 0 0,-21 0 15,0-21-15,22 21 0,-22-21 0,0 0 16,0 0-16,0 0 0,0-1 0,1-20 16,-22 21-16,0 0 0,21-22 0,-21 22 15,21 0-15,-21 0 0,-21 21 31,21 21-31,-21 0 16,-1 22-16,22-22 0,0 0 0,0 0 16,0 0-16,0 0 0,0 1 0,0-1 15,0 0-15,0 0 0,22 0 16,20 0 0,-21-21-16,0 0 0,0 0 0,22 0 15,-22 0-15,0 0 0,21 0 0,-20-21 16,20 21-16,-21-21 0,21 0 0,-20 0 15,-1 0-15,21-1 0,-21 1 0,0-21 16,1 21-16,-1-22 0,0 1 16,0 21-16,0-21 0,-21 20 0,0 1 15,0 0-15,0 42 16,0 0-16,-21 1 16,21-1-16,-21 21 0,0-21 15,0 22-15,21-22 0,-22 21 0,1-21 16,0 0-16,21 1 0,0-1 15,0 0-15,-21 0 0,0 0 16,21-42 15,0 0-15,21 0-16,0 0 0,0-1 16,0-20-16,1 21 0,-1 0 0,0-22 15,0 1-15,0 0 0,22 21 16,-22-22-16,0 22 0,0-21 0,43-1 31,-43 43-31,0 0 16,-21 22-16,0-1 0,0 0 0,0 0 15,0 21-15,0-20 0,0 20 16,0-21-16,21 21 0,-21 1 0,0-22 16,0 0-16,21 21 0,0-20 0,1-1 15,-1 0-15,0 0 0,0 0 0,0-21 16,0 21-16,22-21 0,-22 0 0,21 0 15,1 0-15,-22 0 0,21 0 16,0 0-16,-20-21 0,20 0 0,0 0 16,-21 0-16,22 0 0,-22-1 0,0 1 15,0-21-15,0 0 0,1-1 16,-1 1-16,-21 0 0,0-1 0,0 1 16,0 0-16,0-1 0,0 22 15,0 0-15,-21 0 0,-1 21 0,1 0 16,-21 0-16,21 0 0,-22 21 0,22 0 15,-21 0-15,0 22 0,20-1 0,-20-21 16,21 21-16,0 1 0,0-22 16,-1 21-16,22 1 0,0-22 0,0 0 15,0 0-15,0 0 0,0 0 0,22 1 16,-1-22-16,0 0 0,0 0 0,0 0 16,0 0-16,1 0 0,20 0 15,-21 0-15,0 0 0,0-22 0,22 1 16,-22 21-16,0-21 0,0 0 15,-21 0-15,21 0 0,1-22 0,-1 22 16,-21 0-16,0 0 0,21 21 0,-21-21 16,0 42 15,0 0-31,-21 21 0,21-21 0,0 22 16,0-22-16,0 21 0,-21 1 0,21-1 15,0 0-15,0 1 0,0-1 16,0 0-16,0 22 0,0-22 0,0 22 15,0-1-15,0 1 0,0-22 0,0 21 16,0 1-16,0-1 0,0-20 0,0 20 16,0 1-16,21-22 0,-21 0 15,0 22-15,0-22 0,0 1 0,0 20 16,0-21-16,0 1 0,0-1 0,0 0 16,0-20-16,0 20 0,0-21 15,0 0-15,0 0 0,-21 1 16,-1-22-16,1-22 15,0 22-15,21-21 16,-21 0-16,0 0 0,21 0 16,0 0-16,0-1 0,0 1 0,0 0 15</inkml:trace>
  <inkml:trace contextRef="#ctx0" brushRef="#br0" timeOffset="57251.77">20680 6837 0,'0'0'0,"0"-21"0,0 0 32,-21 21 15,-1 0-32</inkml:trace>
  <inkml:trace contextRef="#ctx0" brushRef="#br0" timeOffset="57535.74">19579 7218 0,'0'0'0,"0"21"0,0 0 16,21-21-1,0 0-15,1 0 0,20 0 16,-21 0-16,21 0 0,1 0 0,-1 0 16,-21 0-16,22 0 0,-1 0 15,0 0-15,1 0 0,-22 0 0,21 0 16,-21 0-16,0 0 16,-21 21 15,-21-21-31,0 22 15,0-22-15,-21 21 0,20-21 0</inkml:trace>
  <inkml:trace contextRef="#ctx0" brushRef="#br0" timeOffset="58482.94">15579 10668 0,'-43'0'16,"22"0"-16,0 0 0,0 0 16,0-21-1,21 0-15,0 0 0,0-1 16,0 1-16,0 0 0,0 0 16,21 0-16,0 0 0,0-1 0,0 1 15,0 21-15,1 0 0,-1 0 16,0 0-16,0 21 0,0 1 15,22 20-15,-22 0 0,0 1 0,0-1 16,-21 0-16,21 22 0,-21-22 0,0 22 16,0-1-16,0-21 0,0 22 0,-21-22 15,21 22-15,-42-22 0,21 22 16,-22-22-16,22 0 0,-21-21 0,-22 22 16,22-22-16,0 0 0,-22 0 0,22 0 15,-22 1-15,22-22 0,0 0 0,-1 0 16,1 0-16,0 0 0,-1 0 0,22-22 15,0 1-15,0-21 0,0 21 16,21-22-16,0 1 0,0 0 16,0-1-16,21-20 0,0 21 0,0-1 15,0 1-15,22 21 0,-22 0 0,21-1 16,-21 1-16,0 21 0,22 0 16,-22 0-16,0 21 0,0 1 0,0-1 15,1 21-15,-1-21 0,0 22 0,-21-1 16,21 0-16,0 1 0,-21-1 0,0 0 15,21 1-15,-21-1 0,22-21 0,-1 21 16,-21-20-16,0 20 0,0-21 16,21 0-16,-21 0 0,21 1 15,0-22 1,0 0 0,1 0-16,-22-22 0</inkml:trace>
  <inkml:trace contextRef="#ctx0" brushRef="#br0" timeOffset="58672.54">16214 11113 0,'0'0'0,"0"-22"0,21 22 16,-21-21-16,0 0 16,21 21 46,-21-21-62</inkml:trace>
  <inkml:trace contextRef="#ctx0" brushRef="#br0" timeOffset="61075.49">17695 10795 0,'0'-21'16,"0"0"-16,0 0 16,0-1-1,21 1-15,1 0 0,-22 0 16,21 0-16,-21 0 0,21-1 15,-21 1-15,0 0 0,0 0 16,-21 0-16,0 21 16,-22 0-16,22 0 0,-21 0 0,-1 0 15,1 0-15,21 21 0,-21 0 0,-1 0 16,1 0-16,21 1 0,0-1 16,-1 0-16,1 0 0,0 21 0,21-20 15,0-1-15,0 0 0,0 21 16,0-21-16,0 1 0,21-1 0,0 0 15,22 21-15,-22-21 0,0 1 0,0 20 16,0-21-16,22 21 0,-22 1 0,0-22 16,-21 21-16,21 1 0,0-22 0,-21 21 15,22-21-15,-22 22 0,0-22 16,0 0-16,0 0 0,0 0 0,0 0 16,-22 1-16,1-22 0,0 21 0,-21-21 15,21 0-15,-22 0 0,1 0 16,0 0-16,-1 0 0,22 0 0,-21-21 0,-1 21 15,22-22-15,-21 1 0,21-21 16,0 21-16,21-22 0,0 22 16,0-21-16,0 0 0,0-1 0,0 1 15,0 0-15,0-1 0,0 22 0,0 0 16,0 0-16,0 0 0,21 21 0,0 0 16,0 21-1,0 0-15,0 0 0,-21 0 0,0 0 16,22 22-16,-1-22 0,0 21 15,0 1-15,0-22 0,-21 21 16,21 0-16,22-20 0,-22-1 0,0 0 0,0 21 16,0-42-16,1 21 0,-1 1 15,0-22-15,0 0 0,21 0 0,-20 0 16,-1 0-16,0 0 0,21 0 0,-21 0 16,1 0-16,-1-22 0,21 22 15,-21-21-15,0 0 0,1 0 0,-1-21 16,0 20-16,0-20 0,0 0 0,0-1 15,1-20-15,-1 21 0,-21-1 0,21-20 16,0-1-16,0 22 0,-21-22 0,0 1 16,21-1-16,-21 1 0,22-1 15,-22 22-15,0-21 0,0 20 0,0 22 16,0 0-16,0 0 0,21 0 16,-42 42-1,-1 21-15,22 0 0,-21 1 16,0-1-16,21 0 0,-21 22 15,21-1-15,-21-20 0,21 20 0,-21-20 16,21-1-16,0 21 0,0-20 0,0-1 16,0 0-16,0 1 0,21-22 0,0 21 15,0-21-15,0 1 0,0-1 0,1 0 16,-1 0-16,0 0 0,0-21 0,0 0 16,22 0-16,-22 0 0,0 0 15,21 0-15,-21 0 0,1-21 0,-1 0 16,0 21-16,0-21 0,0 0 15,-21-1-15,21-20 0,1 21 0,-22-21 16,0 20-16,0 1 0,0-21 0,0 21 16,0 0-16,0-1 0,0 1 0,0 0 15,-22 21 1,1 0-16,0 0 0,0 0 16,0 21-16,21 0 0,-21 1 15,21-1-15,0 0 0,0 0 0,0 0 16,0 0-16,0 1 0,0-1 0,0 21 15,0-21-15,0 0 0,0 1 16,21-1-16,0 0 0,0 0 16,0-21-16,0 0 0,1 21 15,-1-21-15,0 0 0,0 0 16,0 0-16,0 0 0,1 0 0,20 0 16,-21-21-16,0 21 0,0-21 0,22 0 15,-22 21-15,0-21 0,21-1 0,1 22 16,-22-21-16,21 0 0,-21 0 15,1 21-15,20-21 0,-21 0 0,-21-1 16,21 22-16,-21-21 0,0 0 0,0 0 16,-21 21-1,0 0-15,0 21 16,21 0-16,-21-21 16,21 21-16,0 1 0,0-1 15,-22 0-15,22 0 0,0 0 16,0 0-16,0 1 0,0-1 15,22-21-15,-22 21 0,21-21 0,0 0 16,0 0-16,0 0 0,0 0 16,1 0-16,-1 0 0,0 0 0,0-21 15,0 21-15,22-21 0,-22-1 0,0 1 16,21 0-16,-21 0 0,1 0 16,-1 0-16,-21-1 0,21 1 0,-21 0 15,21 0-15,-21 0 0,0 0 0,0-1 16,0 44 15,-21-1-31,21 0 0,0 0 16,-21 0-16,21 0 0,-21 22 0,-1-22 15,22 0-15,0 0 0,0 0 16,-21 1-16,21-1 0,0 0 0,0 0 16,21-42 15,1 0-16,-22 0-15,21-1 0,0 1 16,0 0-16,0 0 16,-21 0-16,43-22 0,-22 22 0,0 0 15,0 0-15,0-21 0,22 20 0,-22 1 16,0 0-16,0 0 0,0 21 0,0 0 16,1 0-16,-22 21 15,0 0-15,0 0 0,0 1 16,0-1-16,0 0 0,0 21 0,0-21 15,0 1-15,0 20 0,21-21 16,-21 0-16,21 0 0,0 1 0,-21-1 16,21 0-16,0 0 0,-21 0 0,22-21 15,-1 21-15,0-21 0,0 0 0,0 0 16,0 0-16,22 0 0,-22 0 16,21 0-16,-21 0 0,22 0 0,-22-21 15,21 0-15,1 0 0,-1 0 0,-21 0 16,21-1-16,1 1 0,-22-21 15,21 21-15,-21-22 0,1 1 0,20 21 16,-21-21-16,0-1 0,0 1 0,-21 0 16,0-1-16,0 22 0,0 0 0,0 0 15,0 0-15,-21 21 0,0 0 0,0 0 16,-21 0-16,20 21 0,-20 0 16,21 0-16,-21 21 0,20-20 15,-20 20-15,0-21 0,21 21 0,-22 1 16,22-22-16,0 21 0,0-21 0,21 1 15,0 20-15,0-21 0,0 0 0,0 0 16,21-21-16,0 0 0,0 0 16,22 0-16,-22 0 0,0 0 0,21 0 15,-21 0-15,1 0 0,20-21 16,-21 0-16,0 21 0,22-21 0,-22 0 16,0 0-16,0-1 0,0 1 15,-21 0-15,21 0 0,1 21 0,-22-21 16,0 0-16,0 42 15,0 0 1,-22 0-16,1 21 16,0-20-16,0-1 0,0 21 0,21 0 15,-21-20-15,21 20 0,-22 0 0,22 1 16,0-22-16,0 21 0,0 0 0,0 1 16,0-1-16,0 0 0,22 1 0,-1 20 15,0-20-15,0-1 0,0 21 0,0 1 16,1-22-16,-1 22 0,0-22 15,0 22-15,0-22 0,-21 21 0,21-20 16,-21-1-16,0 0 0,0 1 0,0-1 16,0 0-16,0-20 0,-21-1 0,-21 21 15,21-21-15,0 0 0,-22 1 0,22-1 16,-21-21-16,-1 21 0,1-21 16,-21 0-16,20 0 0,1 0 0,0 0 15,-1 0-15,22 21 0,-21-21 0,21 0 16,-1 0-16,1 0 0,0 0 0,0-21 15,21 0-15,0 0 0,-21-1 16,21 1-16,0 0 0,0-21 16,-21 21-16,21-1 0,0-20 0,0 0 15,-22 21-15</inkml:trace>
  <inkml:trace contextRef="#ctx0" brushRef="#br0" timeOffset="61471.25">19156 10181 0,'0'0'16,"-21"0"-16,-1 0 0,1 0 0,21 21 15,-21 1-15,0-1 0,21 0 0,0 0 16,0 0-16,0 0 16,0 1-16,21-22 0,0 0 15,22 21-15,-22-21 0,21 0 0,-21 0 16,22 0-16,-22 0 0,0-21 16,0-1-16,0 1 0,-21 0 15,0 0-15,0 0 0,0 0 0,-21-1 16,0 22-16,0 0 0,0-21 15,-1 21-15,1 0 0,0 0 0,0 21 16,21 1-16,-21-1 16,21 0-16,-21 21 0,21-21 0,-22 22 15,22-1-15,-21-21 0,21 22 0,0-22 16,-21 21-16,0-21 0</inkml:trace>
  <inkml:trace contextRef="#ctx0" brushRef="#br0" timeOffset="61755.22">18288 10964 0,'0'0'0,"-42"0"0,20 0 0,1 0 0,0 0 16,0 0-16,42 0 15,0 0 1,0 0-16,22 0 0,-22 0 15,21-21-15,1 21 0,-1 0 0,0 0 16,22 0-16,-22 0 0,-21-21 0,22 21 16,-22 0-16,0 0 0,0 0 0,-42 0 47,0 21-47,21 0 15,-21 1-15,-1-1 0,22 0 0</inkml:trace>
  <inkml:trace contextRef="#ctx0" brushRef="#br0" timeOffset="62291.26">17653 12361 0,'-21'0'0,"42"0"0,-63 0 0,20 0 15,1 0-15,-21 22 0,21-22 0,0 0 16,-1 0-16,1 0 0,0 0 16,0 0-16,0 0 0,0 0 0,21 21 15,21-21 16,0 0-31,21 0 0,1 0 0,-1 0 16,0 0-16,22 0 0,-1 0 0,1 0 16,20 0-16,1 0 0,21-21 0,-21 21 15,42-22-15,-22 22 0,22-21 0,0 21 16,0-21-16,0 21 0,0-21 0,0 0 16,-21 21-16,0-21 0,0 21 0,0 0 15,-22-22-15,1 22 16,-21 0-16,-1 0 0,-21 0 0,1 0 15,-1 0-15,-21-21 0,22 21 0,-22 0 16,0 0-16,0 0 0,0 0 16,0 0-16,1 0 15,-44 0 48,22-21-48,0 0-15,-21 0 0</inkml:trace>
  <inkml:trace contextRef="#ctx0" brushRef="#br0" timeOffset="65103.53">18351 8509 0,'0'0'16,"-42"-21"-16,21 0 0,-21 21 0,-1-21 16,1-1-16,21 22 0,-22-21 0,1 21 15,21-21-15,-21 21 0,20 0 0,-20 0 16,21 0-16,-21 0 0,20 0 0,1 0 16,0-21-16,63 21 31,-20 0-31,20 0 0,0 0 0,43 0 15,-22 0-15,43 0 0,0 0 0,21 0 16,0 0-16,0 0 0,21 0 16,0-21-16,1 21 0,20 0 0,-21 0 15,0 0-15,-21 0 0,21 0 0,-21-21 16,0 21-16,-21 0 0,0 0 0,-21-22 16,-22 22-16,22-21 0,-43 21 15,1 0-15,-1 0 0,-21-21 16,0 21-16,0 0 0,1 0 0,-22-21 15,-22 42 32,-20-21-47,21 21 0,-21 0 16,-1 1-16,1 20 0,0-21 0,-1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2:35:32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1588 0,'0'-22'0,"0"1"31,0 0-31,0 0 16,0 0-1,0 42 48,0 0-63,0 0 16,0 0-16,0 1 0,0-1 0,0 21 15,0 0-15,0-20 0,0 20 16,0 0-16,0-21 0,0 22 0,0-22 15,0 21-15,-22-21 0,22 1 0,0-1 16,0 0-16,0 0 0,0 0 16,0 0-1,0-42 17,0 0-32,0 0 15,0 0-15</inkml:trace>
  <inkml:trace contextRef="#ctx0" brushRef="#br0" timeOffset="460.1">1460 1101 0,'-21'0'16,"0"0"-16,0 21 0,21 0 16,-21-21-16,21 21 0,0 0 15,0 1-15,0-1 16,0 0-1,21-21-15,0 0 16,0 0-16,0 0 0,1 0 16,-1 0-16,-21-21 15,21 21-15,-21-21 16,21-1-16,-21 1 0,0 0 16,0 0-16,-21 21 15,0 0-15,21-21 0,-21 21 16,-1 0-16,1 0 0,21 21 15,-21-21-15,21 21 0,-21-21 16,21 21-16,0 0 0,0 1 16,0-1-16,0 0 15,21-21-15,0 0 0,0 21 0</inkml:trace>
  <inkml:trace contextRef="#ctx0" brushRef="#br0" timeOffset="1123.93">1926 1461 0,'0'0'15,"-21"-22"1,21 44 31,0-1-31,0 0-16,0 0 0,0 0 0,0 0 15,0 1-15,0-1 0,0 0 0,0 21 16,0-21-16,0 1 0,0 20 15,-21-21-15,21 0 0,0 0 0,0 1 16,-21-1-16,21 0 16,0 0-16,0 0 31,0-42-15,0 0-16,0 0 15,0-22-15,0 22 0,0 0 16,21-21-16,0 21 0,-21-22 0,21 1 15,0 21-15,-21-22 0,21 22 16,1 0-16,-1 0 0,0 0 0,-21 0 16,21 21-16,0 0 0,0 0 15,1 0-15,-1 0 0,0 21 16,-21 0-16,0 0 0,21 0 16,-21 22-16,0-22 15,0 0-15,0 21 0,0-21 0,0 22 16,0-22-16,0 0 0,0 0 15,0 0-15,0 1 0,0-1 0,0 0 16,0 0-16,0 0 16,0-42 31,0 0-47,0 0 0,21 0 15,0-1-15</inkml:trace>
  <inkml:trace contextRef="#ctx0" brushRef="#br0" timeOffset="1500.4">2709 1016 0,'-21'21'31,"21"0"-15,0 1-16,0 20 0,0-21 15,0 0-15,-21 22 16,21-22-16,0 21 0,-21-21 0,21 22 16,0-1-16,0-21 0,-21 21 15,21 1-15,-22-22 0,22 21 0,-21 1 16,21-22-16,0 21 0,0-21 0,0 0 15,0 22-15,0-22 0,0 0 16,0 0-16,0 0 0,0 1 16,21-22 15,1 0-31,-22-22 0,21 22 0,-21-21 16,0 0-16,21 0 15,0 0-15,-21 0 0</inkml:trace>
  <inkml:trace contextRef="#ctx0" brushRef="#br0" timeOffset="1743.94">2540 1439 0,'0'0'16,"21"0"15,0 0-31,0 0 0,1-21 15,-1 21-15,0 0 0,0 0 16,0 0-16,0 0 0,1 0 0,-1 0 16,0 0-1,0 0 17,-21-21-32</inkml:trace>
  <inkml:trace contextRef="#ctx0" brushRef="#br0" timeOffset="2487.86">4276 1461 0,'0'-22'0,"0"44"0,0-65 0,0 22 15,0 0-15,0 0 16,-22 21-16,22-21 0,-21 21 16,0 0-16,0 0 15,0 0-15,0 0 0,-1 0 16,1 21-16,0-21 0,0 21 0,0 0 16,0 0-16,-1 0 0,1 22 15,0-22-15,0 21 0,21-21 0,-21 22 16,21-22-16,-21 21 0,21-21 15,0 1-15,0 20 0,0-21 16,0 0-16,0 0 0,21-21 16,-21 22-16,21-22 0,0 0 15,0 0-15,0 0 16,1 0-16,-1 0 0,-21-22 16,21 1-16,0 21 0,0-21 15,-21 0-15,21-21 0,1 20 0,-1 1 16,0-21-16,0 0 0,-21 20 0,21-20 15,0 21-15,1 0 0,-22-22 16,0 22-16,21 0 0,-21 0 16,0 42 15,0 0-31,0 0 0,-21 22 16,-1-22-16,22 0 0,0 21 0,0 1 15,-21-22-15,21 21 0,0-21 16,0 22-16,0-22 0,0 0 0,0 0 15,0 0-15,0 1 0,21-1 16,1 0-16,-1-21 0,0 0 16,0 0-16,0 0 0,0 0 15,1 0-15,-1 0 0,0 0 16,0-21-16,21 21 0,-20-21 0,-1-1 16,0 1-16,0 0 0</inkml:trace>
  <inkml:trace contextRef="#ctx0" brushRef="#br0" timeOffset="2777.4">5143 1461 0,'0'-22'15,"22"22"1,-1 0 0,0 0-16,0-21 15,0 21-15,0 0 16,1 0-16,-1 0 16,0 0-16,0 0 15</inkml:trace>
  <inkml:trace contextRef="#ctx0" brushRef="#br0" timeOffset="2973.54">5080 1630 0,'0'0'16,"-21"42"-16,21-21 15,21-21 1,0 0-1,0 0-15,0 0 0,1 0 16,-1 0-16,0 0 16,0 0-16,-21-21 0,21 0 15,0 21-15,-21-21 0,22 21 16,-1-21-16,0 21 0</inkml:trace>
  <inkml:trace contextRef="#ctx0" brushRef="#br0" timeOffset="3373.7">5905 1228 0,'0'0'0,"0"-21"0,0-1 16,0 44 15,0-1-15,-21 21-16,21-21 16,0 0-16,0 1 0,0 20 0,-21-21 15,21 0-15,-21 22 0,21-22 0,0 21 16,0-21-16,-21 22 0,21-22 15,-21 0-15,21 21 0,0-21 0,0 1 16,0-1-16,0 0 0,0 0 0,0 0 16,21-21 31,0 0-47,-21-21 0,21 0 15,0 21-15</inkml:trace>
  <inkml:trace contextRef="#ctx0" brushRef="#br0" timeOffset="3863.86">6286 1249 0,'0'0'0,"-21"0"31,0 0-31,0 21 0,21 0 16,-21 0-16,0 1 0,-1 20 16,22-21-16,-21 0 0,0 0 15,21 1-15,0-1 0,0 21 0,0-21 16,-21 0-16,21 1 0,0 20 0,0-21 16,0 0-16,0 0 0,0 1 15,0-1-15,21-21 0,0 21 0,0-21 16,1 0-16,-1 0 0,0 0 15,0 0-15,0 0 16,0 0-16,1 0 0,-1 0 0,0 0 16,0-21-16,0 0 0,0-1 0,1 1 15,-1 0-15,-21-21 0,21 21 16,0-22-16,0 22 0,-21-21 0,0 21 16,21-22-16,-21 22 0,0-21 0,0 21 15,0-1-15,0 1 0,0 0 16,-21 21-16,0-21 0,0 21 0,0 0 15,0 0-15,-1 0 0,1 0 16,0 0-16,0 0 0,0 0 16,0 21-1,21 0 1,21-21 0</inkml:trace>
  <inkml:trace contextRef="#ctx0" brushRef="#br0" timeOffset="4197.7">7154 1397 0,'0'0'16,"0"21"125,-21 0-141</inkml:trace>
  <inkml:trace contextRef="#ctx0" brushRef="#br0" timeOffset="4464.8">7070 1799 0,'0'0'0,"0"21"15,0 1 1,0-1 0,-22 0-1,22 0 1,-21 0-16,0-21 0,21 21 15,-21-21-15,0 22 0,0-22 0,-1 0 16,1 21-16,0-21 0,0 0 16,0 21-16,0-21 0,-1 21 0,1-21 15,0 0-15,0 0 0,0 0 0,0 0 16</inkml:trace>
  <inkml:trace contextRef="#ctx0" brushRef="#br0" timeOffset="5168.12">1376 3133 0,'0'0'0,"0"21"31,0 0-31,0 0 16,0 0-16,0 1 0,0 20 0,-21-21 15,21 0-15,0 0 0,-22 1 16,22-1-16,0 0 0,0 0 0,0 0 16,-21 0-16,0-21 31,21-21 0</inkml:trace>
  <inkml:trace contextRef="#ctx0" brushRef="#br0" timeOffset="5376.32">1228 2921 0,'0'0'0,"0"-21"15,-22 21 17,1 0-17,42 0 32,1 0-47</inkml:trace>
  <inkml:trace contextRef="#ctx0" brushRef="#br0" timeOffset="5908.2">1757 3048 0,'0'21'16,"0"0"-16,0 1 15,0-1-15,0 0 16,0 0-16,0 0 0,0 0 0,0 1 16,0-1-16,0 0 0,0 0 15,21 0-15,-21 0 0,0 1 0,0-1 16,0 0-16,0 0 0,0 0 31,21-42 0,-21 0-31,0 0 16,0 0-16,21-1 0,0-20 16,-21 21-16,22-21 0,-1 20 0,-21-20 15,21 21-15,0-21 0,0 20 0,0-20 16,1 21-16,-1 0 0,0 0 16,-21-1-16,21 22 0,0 0 0,0 0 15,1 0-15,-1 0 0,0 22 16,0-22-16,-21 21 0,21 21 0,-21-21 15,21 0-15,-21 1 0,0 20 16,0 0-16,0-21 0,0 22 0,0-22 16,0 21-16,0-21 0,0 1 15,0-1-15,0 0 0,0 0 16,0 0-16,0 0 16,0-42 15,0 0-16,0 0-15,22 0 0</inkml:trace>
  <inkml:trace contextRef="#ctx0" brushRef="#br0" timeOffset="6250.06">2730 2688 0,'0'-21'0,"0"42"0,0-21 32,0 21-17,-21 22-15,21-22 16,0 0-16,-21 21 0,21 1 0,-21-22 16,21 21-16,0 1 0,0-22 15,-21 21-15,21-21 0,-21 22 0,21-1 16,0-21-16,0 0 0,0 0 0,0 22 15,0-22-15,-22 0 16,22 0-16,0 0 0,0 1 16,22-22 15,-1 0-31,0-22 16,-21 1-16,21 21 0,-21-21 15,0 0-15</inkml:trace>
  <inkml:trace contextRef="#ctx0" brushRef="#br0" timeOffset="6452.29">2519 3048 0,'0'0'0,"-21"0"16,21-21 0,21 21-1,0 0-15,0-21 0,0 21 16,0 0-16,1 0 0,-1 0 15,0-21-15,0 21 0,0 0 0,0-22 16,1 22 0,-22-21-16,21 0 15,0 21-15</inkml:trace>
  <inkml:trace contextRef="#ctx0" brushRef="#br0" timeOffset="7196.25">4043 2688 0,'0'0'15,"0"-42"1,0 63-1,0 0 1,0 0-16,0 1 0,0 20 0,0-21 16,0 21-16,0 1 15,0-1-15,0-21 0,-21 22 0,21-1 16,0 0-16,-22-21 0,22 22 0,0-1 16,-21-21-16,21 0 0,0 22 15,0-22-15,0 0 0,0 0 16,-21 0-16,21-42 47,0 0-47,0 0 0,0 0 15,0 0-15,21-1 0,0-20 16,-21 21-16,22 0 0,-1 0 0,0-22 16,0 22-16,0 0 0,0 0 15,1 0-15,20 21 0,-21-22 16,0 22-16,22 0 0,-22 0 0,0 0 15,21 0-15,-21 22 0,-21-1 0,22 0 16,-22 0-16,0 0 0,0 0 16,0 22-16,0-22 0,0 0 0,-22 0 15,1 22-15,0-22 0,0 0 0,0 0 16,-22-21-16,22 21 0,0 0 16,0-21-16,0 22 0,0-22 0,-1 0 15,1 0-15,0 0 0,21 21 0,-21-21 16,0 0-1,21-21 1,0-1 0,0 1-16,21 0 0,0 0 0,0 0 15</inkml:trace>
  <inkml:trace contextRef="#ctx0" brushRef="#br0" timeOffset="7439.93">5165 3090 0,'21'0'31,"0"-21"-15,0 21-1,0 0-15,0 0 16,1 0-16,-1 0 31,-42 0-15</inkml:trace>
  <inkml:trace contextRef="#ctx0" brushRef="#br0" timeOffset="7596.18">5080 3281 0,'0'0'0,"21"0"47,0 0-47,0-21 0,1 0 15,-1-1-15,0 22 16,0-21-16,0 21 0</inkml:trace>
  <inkml:trace contextRef="#ctx0" brushRef="#br0" timeOffset="8152.13">5842 2942 0,'0'-21'0,"0"42"0,0-63 0,0 21 15,21 0-15,0 21 16,0-22-16,1 22 0,-1 0 15,0 0-15,0 0 0,0 0 0,0 0 16,1 0-16,-22 22 16,21-1-16,-21 0 15,0 0-15,0 0 0,0 22 0,0-22 16,-21 0-16,-22 42 0,22-41 16,0 20-16,0-21 0,0 21 15,-1-20-15,1-1 0,0 21 0,-21-21 16,21 0-16,-1 1 0,-20-1 0,21-21 15,0 21-15,0-21 0,-1 0 16,1 0-16,0 0 0,0 0 16,21-21-1,0 0-15,0-1 16,0 1-16,0 0 0,0 0 0,0 0 16,21 0-16,0-1 0,-21 1 15,21 0-15,1 21 16,-1 0-16,0 0 15,0 0-15,0 21 0,0-21 16,-21 21-16,22 1 0,-1-1 16,0 0-16,-21 0 0,21 0 15,-21 0-15,21-21 0,0 22 16,1-22-16,-1 0 16,0 0-16,0 0 15,0 0-15,0 0 16,1-22-16,-1 22 0,0-21 15</inkml:trace>
  <inkml:trace contextRef="#ctx0" brushRef="#br0" timeOffset="8576.68">6456 2879 0,'0'0'0,"0"-21"15,0-1-15,-21 22 16,-1 0-16,1 22 15,21-1 1,-21 0-16,0 0 0,21 0 0,-21 0 16,21 1-16,0-1 0,-21 0 0,21 0 15,-22 21-15,22-20 0,0-1 16,0 21-16,0-21 0,0 0 16,0 1-16,0-1 0,0 0 0,0 0 15,0 0-15,22-21 0,-1 21 16,0-21-16,21 0 0,-21 0 15,1 0-15,-1 0 0,0-21 0,0 0 16,0 21-16,22-21 0,-22-21 0,0 20 16,0 1-16,0-21 0,-21 0 15,21 20-15,-21-20 0,0 21 0,0-21 16,0 20-16,0-20 0,0 21 0,0 0 16,0 0-16,-21-1 15,0 1-15,0 21 0,0 0 0,21-21 16,-21 21-16,-1 0 15,22 21 1,0 0 0,0 1-16,22-22 15,-1 21-15</inkml:trace>
  <inkml:trace contextRef="#ctx0" brushRef="#br0" timeOffset="8781.71">7112 2985 0,'0'21'47,"0"0"-16,0 0-16</inkml:trace>
  <inkml:trace contextRef="#ctx0" brushRef="#br0" timeOffset="8993.83">7070 3344 0,'0'0'16,"-22"0"-16,-20 43 15,42-22-15,0 0 0,-21 0 0,0-21 0,0 21 16,21 1-16,-22-1 0,22 0 16,-21 0-16,0-21 0,21 21 0,0 0 15,-21-21-15,0 22 0,0-1 16,-1-21-16,1 0 0,0 0 16,0 0-16</inkml:trace>
  <inkml:trace contextRef="#ctx0" brushRef="#br0" timeOffset="9716.23">1206 4805 0,'0'0'16,"0"-21"0,22 21-1,-22 21 1,0 0-16,0 21 0,0-20 16,0 20-16,0-21 0,0 21 15,0-20-15,0 20 0,0-21 0,0 0 16,0 0-16,0 22 0,0-22 15,0 0-15,0 0 16,-22-21-16,22 21 0,-21-21 31,21-21-31,0 0 16</inkml:trace>
  <inkml:trace contextRef="#ctx0" brushRef="#br0" timeOffset="10220.11">1651 4763 0,'0'21'32,"0"0"-32,-21 0 15,21 0-15,-21 0 0,21 1 16,0-1-16,0 21 0,0-21 0,-22 22 15,22-22-15,0 0 0,0 0 16,-21 0-16,21 0 0,0 1 0,0-1 16,0 0-16,0 0 15,-21-21-15,21-21 32,0 0-17,0 0-15,0-1 0,0 1 16,0 0-16,0-21 0,0 21 15,21-22-15,0 1 0,1 0 0,-1-1 16,0 22-16,0-21 0,0 21 16,0-1-16,1 22 0,-1-21 0,21 21 15,-21 0-15,0 0 0,-21 21 16,22 1-16,-1-1 0,-21 21 0,21-21 16,-21 22-16,0-22 0,0 21 15,0-21-15,0 0 0,0 22 0,0-22 16,0 0-16,0 0 0,0 0 15,0 1-15,0-1 16,0-42 15,0-1-15,21 1-16</inkml:trace>
  <inkml:trace contextRef="#ctx0" brushRef="#br0" timeOffset="10548">2392 4318 0,'0'-21'0,"0"42"0,0-63 0,-21 42 0,21-21 16,-22 21 0,1 21-16,21 21 15,0-21-15,0 22 0,0-22 16,-21 21-16,21 0 0,0 1 0,-21-1 15,21 0-15,0 22 0,0-22 0,0 1 16,0-1-16,-21 21 0,21-20 16,0-1-16,-21-21 0,21 22 0,0-22 15,0 21-15,0-21 0,0 0 16,0 1-16,0-1 0,21-21 31,0 0-31,0 0 16,0-21-16,0 21 15,1-22-15,-22 1 0,21 0 16,0 0-16,0 0 0</inkml:trace>
  <inkml:trace contextRef="#ctx0" brushRef="#br0" timeOffset="10769.59">2307 4699 0,'0'0'0,"-21"0"0,21-21 31,21 21-15,0-21-16,22 21 0,-22 0 0,21-21 16,0 21-16,-20-22 0,20 22 15,0 0-15,-21-21 0,1 21 0,20 0 16,-21-21-16,0 21 16,-21-21-16,0 0 15,-21 0 1,0 21-16</inkml:trace>
  <inkml:trace contextRef="#ctx0" brushRef="#br0" timeOffset="10960.43">1460 4403 0,'-21'0'0,"42"0"0,-63 0 15,63 0 32,0 0-47</inkml:trace>
  <inkml:trace contextRef="#ctx0" brushRef="#br0" timeOffset="11424.35">4276 4572 0,'0'0'15,"0"-42"-15,0 21 16,-22 21 0,1 0-1,0 0-15,0 0 0,0 21 16,0 0-16,-1 0 0,1 0 0,0 0 15,0 22-15,0-1 0,0 0 0,-1-20 16,22 20-16,-21 0 0,21 1 16,-21-22-16,21 21 0,0-21 0,0 0 15,0 1-15,0-1 0,0 0 16,0 0-16,21 0 0,0-21 16,1 0-16,-1 0 0,0 0 15,21 0-15,-21 0 0,1 0 0,-1 0 16,0 0-16,0-21 0,21 21 15,-20-21-15,-1 0 0,21 0 0,-21 21 16,22-22-16</inkml:trace>
  <inkml:trace contextRef="#ctx0" brushRef="#br0" timeOffset="11651.79">4953 4720 0,'0'0'0,"21"0"16,0 0 0,0-21-16,1 21 15,-1 0-15,0 0 16,0 0-16,0 0 16,0 0-1,1 0-15</inkml:trace>
  <inkml:trace contextRef="#ctx0" brushRef="#br0" timeOffset="11806.01">4932 4890 0,'-21'0'16,"42"0"-16,-42 21 0,21 0 16,-22-21-16,22 21 15,22-21 1,-1 0-16,0 0 15,0 0-15,0 0 0,0-21 0,1 21 16,-1-21-16,21 21 0,-21-21 0</inkml:trace>
  <inkml:trace contextRef="#ctx0" brushRef="#br0" timeOffset="12405.52">5821 4572 0,'0'0'0,"-43"-42"15,43 21-15,0-1 0,0 1 16,22 21 0,-1 0-16,0-21 0,42 21 15,-41 0-15,-1 0 16,21 0-16,-21 21 0,0 0 15,1 1-15,-22-1 16,0 0-16,0 0 0,-22 0 16,1 0-16,-21 1 0,21-1 15,-22-21-15,22 21 0,-21 0 0,0 0 16,20-21-16,-20 21 0,21-21 0,0 0 16,0 22-16,-1-22 0,1 0 15,42 0 16,1 0-31,20 0 0,-21 0 16,0 0-16,22 0 0,-22 0 0,0 0 16,21 0-16,-21 0 0,1 21 0,-1 0 15,0-21-15,0 21 0,-21 0 16,21 0-16,-21 1 0,21-22 0,-21 21 16,0 0-16,0 0 0,0 0 0,0 0 15,0 1-15,0-1 0,0 0 0,-21-21 16,0 21-16,0-21 0,0 21 15,0-21-15,-22 21 0,22-21 0,0 0 16,-21 0-16,20 0 0,1 0 0,-21 0 16,21 0-16,0 0 15,-1 0-15,1 0 0,0 0 16,21-21 31,21 21-47,0 0 0,1-21 0,-1 0 15,0 21-15</inkml:trace>
  <inkml:trace contextRef="#ctx0" brushRef="#br0" timeOffset="12852.26">6392 4593 0,'0'0'0,"0"-21"15,-21 21 17,0 0-32,21 21 15,-21 0-15,0-21 0,-1 43 16,1-22-16,21 0 0,-21 0 0,0 22 16,21-22-16,0 21 0,-21-21 15,21 22-15,0-22 0,0 0 0,0 0 16,0 0-16,0 0 0,0 1 0,21-22 15,0 21-15,0-21 0,0 0 16,1 0-16,-1 0 0,0 0 16,0 0-16,0 0 0,0 0 0,1-21 15,-1 21-15,0-22 0,0 1 0,0 0 16,-21 0-16,0-21 0,21 20 0,-21-20 16,0 21-16,0-21 0,0 20 15,0-20-15,0 21 0,0 0 0,-21 0 16,21-1-16,-21 1 0,0 0 0,0 21 15,0 0-15,-1 0 16,1 0-16,21 21 31,21 0-15,22-21 0</inkml:trace>
  <inkml:trace contextRef="#ctx0" brushRef="#br0" timeOffset="13051.89">6964 4657 0,'-21'0'32,"21"21"-17,0 0 16,0 0-15</inkml:trace>
  <inkml:trace contextRef="#ctx0" brushRef="#br0" timeOffset="13280">7006 5144 0,'0'21'16,"0"-42"-16,0 63 0,0-21 0,0 0 16,-21-21-16,21 21 0,-21 1 15,21-1-15,-21 0 16,-1 0-16,1-21 0,21 21 16,-21-21-16,0 0 0,0 21 0,0-21 15,-1 0-15,1 0 0,0 0 0,0 0 16,0 0-16,-22 22 0,22-22 15,0 0-15</inkml:trace>
  <inkml:trace contextRef="#ctx0" brushRef="#br0" timeOffset="13935.9">1206 6646 0,'0'0'0,"-21"0"16,0 0 0,21 22-16,0-1 0,0 0 15,0 0-15,0 0 0,-21 22 16,21-22-16,0 0 0,0 0 16,-21 21-16,21-20 0,0-1 0,0 0 15,0 0-15,0 0 0,-21-21 16,21 21-16,0 1 0,21-22 31,0 0-15,-21-22-16</inkml:trace>
  <inkml:trace contextRef="#ctx0" brushRef="#br0" timeOffset="14412.23">1482 6646 0,'0'22'16,"0"-1"0,0 0-16,0 0 0,-22 0 15,22 0-15,0 1 0,0-1 0,-21 0 16,21 0-16,0 21 0,0-20 0,0-1 16,0 0-16,0 0 0,0 0 15,0 0-15,0 1 16,-21-22 15,21-22-15,0 1-16,0 0 15,0 0-15,0 0 16,0 0-16,0-1 0,0 1 0,21-21 16,22 21-16,-22-22 0,0 22 15,0 0-15,21-21 0,-20 21 0,20-1 16,21 22-16,-20 0 15,-22 0-15,21 0 0,-21 22 0,1-1 16,-1 0-16,-21 0 0,0 0 0,21 0 16,-21 22-16,0-22 15,0 0-15,0 0 0,0 0 0,0 1 16,0-1-16,-21-21 0,21 21 16,0 0-16,-21 0 15,21-42 16,0 0-31</inkml:trace>
  <inkml:trace contextRef="#ctx0" brushRef="#br0" timeOffset="14724.15">2307 6223 0,'0'0'0,"0"-21"15,0 42 17,0 0-32,0 0 0,0 22 15,0-1-15,0 0 0,0 1 0,0-1 16,-21 0-16,21 1 0,-21-1 0,0 0 16,21 1-16,0-1 0,0 0 15,0-20-15,-22 20 0,22-21 0,0 0 16,0 0-16,0 1 15,0-1-15,22-21 16,-1 0 0,0 0-16,0 0 15,0 0-15,-21-21 16,21-1-16,1 1 0,-1 21 0</inkml:trace>
  <inkml:trace contextRef="#ctx0" brushRef="#br0" timeOffset="14932.3">2286 6562 0,'0'0'0,"-21"0"0,21-21 31,21 21-31,0 0 0,0-22 16,0 22-16,22-21 0,-22 21 0,0 0 15,21-21-15,-20 0 0,-1 21 16,0 0-16,0-21 0,0 21 0,0-21 15,-21-1-15,0 1 16,0 0-16</inkml:trace>
  <inkml:trace contextRef="#ctx0" brushRef="#br0" timeOffset="15132.34">1545 6265 0,'-63'0'15,"41"0"-15,1 0 16,0 0-16</inkml:trace>
  <inkml:trace contextRef="#ctx0" brushRef="#br0" timeOffset="15840.22">4297 6646 0,'0'0'0,"-21"-42"16,-1 21-1,22 0-15,-21 0 0,21-1 0,0 1 16,-21 0-16,21 0 0,-21 0 0,0 0 15,21-1-15,-21 1 0,-1 21 16,1 0-16,0 0 0,0 0 16,-21 0-16,20 21 0,-20 1 0,21-1 15,-21 21-15,-1-21 0,1 22 16,21-22-16,-22 21 0,22 0 16,0-20-16,0 20 0,21-21 0,-21 0 15,21 0-15,0 1 0,0-1 16,21 0-16,-21 0 0,21-21 0,0 0 15,22 21-15,-22-21 0,0 0 0,21 0 16,-21 0-16,22 0 0,-22 0 16,21-21-16,-21 0 0,22 21 0,-22-21 15,0 0-15,0-1 0,0 1 0,22 0 16,-22-21-16,0-1 0,0 22 16,0-42-16,1 20 0,-22 1 0,21-21 15,0 20-15,-21 1 0,0 0 0,0-22 16,0 22-16,0 21 0,0-22 15,0 22-15,0 0 0,0 0 0,-21 21 32,0 21-32,21 0 15,0 21-15,0-20 0,0 20 0,-22 0 16,22 1-16,-21-1 0,21 21 16,0-20-16,0-1 0,0 0 0,0 1 15,0-1-15,0 0 0,0 1 0,0-22 16,0 0-16,21 0 0,1 0 15,-1 1-15,-21-1 0,21-21 0,0 0 16,0 0-16,0 0 0,1 0 16,-1 0-16,0 0 0,0 0 15,0-21-15,0-1 0,1 22 16,-1-21-16</inkml:trace>
  <inkml:trace contextRef="#ctx0" brushRef="#br0" timeOffset="16087.79">4974 6350 0,'21'0'31,"0"0"-31,1 0 16,-1 0-16,0 0 15,0 0-15,0 0 16,0-21-16,1 21 15,-1 0-15,-42 0 47,-1 21-47,1 0 16</inkml:trace>
  <inkml:trace contextRef="#ctx0" brushRef="#br0" timeOffset="16259.83">4953 6562 0,'0'21'0,"-21"0"15,42-21 17,0 0-32,0 0 15,0 0-15,1 0 16,-1 0-16,0 0 16,0-21-16,-21 0 15,21 21-15,-21-21 0,21-1 16</inkml:trace>
  <inkml:trace contextRef="#ctx0" brushRef="#br0" timeOffset="16987.7">5948 6160 0,'0'0'0,"0"-22"0,-21 22 32,21 22-17,-22-1-15,1 0 0,21 0 16,0 0-16,0 0 0,-21 22 0,21-1 15,-21-21-15,21 22 0,-21-1 0,21-21 16,-21 21-16,-1-20 0,22 20 16,-42 0-16,42-21 0,0 1 15,-21-1-15,21-42 47,21 21-47,-21-22 16,21 22-16,0-21 0,1 21 15,-22-21-15,21 21 16,0 0-16,-21-21 0,21 0 0,0 21 16,0 0-16,1 0 0,-22-21 0,21 21 15,0 0-15,0-22 0,0 22 16,-21-21-16,21 21 0,1-21 0,-22 0 16,21 0-16,0 0 0,0-1 15,-21 1-15,0 0 16,0 0-16,0 0 0,21 21 0,-21-21 15,-21 42 32,21 0-47,-21 0 0,21 0 0,0 22 16,-21-22-16,0 0 0,21 21 0,-22-21 16,22 22-16,0-22 0,0 21 15,-21-21-15,21 1 0,0-1 0,0 0 16,0 0-16,0 0 0,-21 0 0,21 1 15,0-1 1,0-42 31,21-1-47,0 1 16,-21 0-16,22 21 0</inkml:trace>
  <inkml:trace contextRef="#ctx0" brushRef="#br0" timeOffset="17448.06">6562 6287 0,'0'0'0,"0"-22"16,-22 44 15,22-1-16,-21 0-15,0 0 0,21 0 16,-21 0-16,0 22 0,21-22 0,-21 21 16,21-21-16,0 1 0,0 20 0,0-21 15,0 0-15,0 0 0,0 22 16,0-22-16,0 0 0,0 0 16,0 0-16,21-21 0,0 22 0,0-22 15,0 0-15,22 0 0,-22 0 16,0 0-16,21 0 0,-21 0 0,22 0 15,-22 0-15,0-22 0,0 1 0,0 0 16,1 0-16,-1 0 0,0-22 0,0 22 16,-21-21-16,0 0 15,21-1-15,-21 1 0,0 0 0,0 20 16,0-20-16,0 21 0,0 0 0,0 0 16,-21-1-16,0 22 15,0 0-15,0 0 16,-1 0-16,1 0 15,0 0-15,0 22 16,0-22 0,0 0-16</inkml:trace>
  <inkml:trace contextRef="#ctx0" brushRef="#br0" timeOffset="22463.91">2688 8848 0,'0'0'0,"0"-21"16,-21-1 15,21 44 16,0-1-32,0 0-15,0 0 16,0 21-16,0-20 0,0-1 0,0 21 16,0-21-16,0 0 0,0 22 15,0-1-15,0-21 0,0 22 0,0-22 16,0 21-16,0-21 0,0 0 16,0 22-16,0-22 0,0 21 0,0-21 15,0 22-15,0-1 0,0-21 16,0 22-16,0-1 0,0-21 0,0 21 15,0 1-15,0-22 0,0 21 16,0-21-16,0 22 0,0-22 0,0 0 16,0 21-16,0-20 0,0-1 15,0 0-15,0 0 0,0 0 16,0 0-16,0 1 0,0-1 0,0 0 16,0 0-16,-21 0 0,21 0 15,0 1-15,-21-1 16,21-42 31,0-1-47,0 1 0,0 0 15,0 0-15,0 0 16</inkml:trace>
  <inkml:trace contextRef="#ctx0" brushRef="#br0" timeOffset="25047.88">2625 8827 0,'21'0'47,"0"0"16,0 0-63,0 0 15,0 0 1,1 0-16,-1 0 16,0 0-1,0 0-15,0 0 16,0 0-16,1 0 0,-1 0 15,0 0-15,0 0 16,0 0-16,0-22 0,1 22 0,-1 0 16,0 0-16,0-21 15,0 21-15,0 0 0,1 0 16,-1 0-16,0 0 16,0 0-16,0 0 0,0 0 15,1 0-15,-1 0 0,0 0 16,21 0-16,1 0 15,-1 0-15,-21 0 0,21 0 0,-20 0 16,20 0-16,0 0 0,-21 0 16,22 0-16,-22 0 0,21 0 0,-21 0 15,22 0-15,-22 0 0,21 0 16,-21 0-16,1 0 0,20 0 0,-21 0 16,21 0-16,-20 0 0,-1 0 15,21 0-15,-21 0 0,22 0 0,-22 0 16,21 0-16,-21 0 0,22 0 0,-1 0 15,-21 0-15,21 0 0,-20 0 16,20 0-16,-21 0 0,0 0 0,0 0 16,1 0-16,20 0 15,-21 0-15,0 0 0,0 0 0,1 0 16,-1 0-16,0-21 0,0 21 0,0 0 16,22 0-16,-22 0 0,0 0 15,21 0-15,-21-21 0,1 21 0,20 0 16,-21 0-16,21 0 0,1 0 15,-22 0-15,21 0 0,-21-21 0,22 21 16,-1 0-16,-21 0 0,22 0 0,-22 0 16,21 0-16,0-21 0,1 21 0,-22 0 15,21 0-15,1 0 0,-1 0 16,0-22-16,1 22 0,-1 0 16,21 0-16,-20 0 0,20 0 0,1-21 15,-22 21-15,22 0 0,-1 0 16,1 0-16,-1 0 0,22 0 0,-22 0 15,1 0-15,20 0 0,-20 0 0,21 0 16,-22 0-16,22 0 0,-22 0 0,1 0 16,-1 0-16,1-21 0,-22 21 15,22 0-15,-1 0 0,-21 0 0,22 0 16,-1-21-16,1 21 0,-1 0 0,1 0 16,-1-21-16,1 21 0,-1 0 15,1 0-15,-1 0 0,1-21 0,-1 21 16,1 0-16,-1 0 0,1 0 0,-1 0 15,1-22-15,-1 22 0,1 0 16,21 0-16,-22 0 0,1 0 16,20-21-16,1 21 0,-22 0 0,22 0 15,-21 0-15,-1-21 0,22 21 0,-22 0 16,1 0-16,20 0 0,-20-21 0,-1 21 16,22 0-16,-21 0 0,20 0 15,-20-21-15,-1 21 0,1 0 0,20 0 16,-20-21-16,-1 21 0,-20 0 0,20 0 15,1-22-15,-1 22 0,1 0 0,-22 0 16,22-21-16,20 21 0,-20 0 16,-1-21-16,22 21 0,-22 0 0,22 0 15,-21 0-15,-1 0 0,22-21 16,-22 21-16,1 0 0,-1 0 0,22 0 16,-22 0-16,1-21 0,-1 21 15,1 0-15,-1 0 0,1 0 0,-1 0 16,22-21-16,-21 21 0,-1 0 0,1 0 15,-1 0-15,1 0 0,-1 0 0,-21 0 16,22-22-16,-1 22 0,1 0 16,-1 0-16,1 0 0,-1 0 0,1 0 15,-22 0-15,22 0 0,-1-21 0,1 21 16,-1 0-16,1 0 0,-1 0 0,-20 0 16,20 0-16,1 0 0,-22-21 15,21 21-15,-20 0 0,20 0 16,-20 0-16,20 0 0,-21 0 0,1 0 15,20-21-15,-20 21 0,-1 0 0,0 0 16,1 0-16,-1 0 0,0 0 0,1 0 16,-1 0-16,0 0 0,-21-21 15,22 21-15,-1 0 0,-21 0 0,22 0 16,-22 0-16,21 0 0,-21 0 0,22 0 16,-22 0-16,21-21 0,-21 21 0,0 0 15,22 0-15,-22 0 0,0 0 16,0 0-16,22 0 0,-22 0 15,0 0-15,0 0 0,0 0 16,0 0-16,1 0 0,-22-22 0,21 22 16,0 0-16,0 0 0,0 0 15,0 0-15,1 0 32,-22 22 108,0-1-140,0 0 16,0 0-16,0 0 15,0 0 1,-22 1-16,22-1 16,0 0-16,0 0 0,-21 0 15,21 0-15,0 1 16,-21-22-16,21 21 0,0 0 0,0 0 16,0 0-1,0 0-15,-21 1 0,21-1 0,0 0 16,-21 0-16,21 0 0,0 0 15,0 1-15,0-1 0,0 0 0,0 0 16,0 0-16,0 0 0,0 1 0,0-1 16,0 0-16,0 0 0,-21 0 15,21 22-15,0-22 0,0 0 0,0 0 16,0 0-16,0 0 0,0 1 0,0-1 16,0 0-16,0 0 0,0 0 0,0 0 15,0 1-15,0-1 0,0 0 16,0 0-16,0 0 0,0 0 0,0 1 15,0-1 1,0 0-16,0 0 0,0 0 0,0 0 16,0 1-16,0-1 0,0 0 15,0 0-15,0 0 0,0 0 16,0 1-16,0-1 0,0 0 0,0 0 16,0 0-16,0 0 0,0 1 15,0-1-15,0 0 0,0 0 16,0 0-16,-22 0 15,22 1 1,0-1-16,0 0 16,0 0-1,0 0 1,-21-21-16,0 0 172,21-21-157,-21 0 1,0 0-16</inkml:trace>
  <inkml:trace contextRef="#ctx0" brushRef="#br0" timeOffset="26932.92">2646 10372 0,'21'0'16,"0"-21"-16,0 21 16,0 0-16,-21-22 15,22 22-15,-1 0 0,0 0 16,0 0-16,0 0 15,0 0-15,1 0 0,-1 0 0,21 0 16,-21 0-16,0 0 0,22 0 16,-22 0-16,0 0 0,21 0 0,-20 0 15,-1 0-15,21 0 0,-21 0 0,22 0 16,-22 0-16,0 0 16,21 0-16,-21 0 0,22 0 0,-1 0 15,-21 0-15,22 0 0,-1 0 16,0 0-16,1 0 0,-1 0 0,21 0 15,-20 0-15,-1 0 0,0 0 0,1 0 16,-1 0-16,0 0 0,-20 0 16,20 0-16,0 0 0,22 0 0,-22 0 15,22 0-15,-1 0 0,1 0 0,-1 0 16,22 0-16,-22 0 0,22-21 16,-22 21-16,1 0 0,21 0 0,-22 0 15,1 0-15,-1 0 0,1 0 0,-1 0 16,1 0-16,-1 0 0,22-21 15,-22 21-15,22 0 0,0 0 16,-1 0-16,22 0 0,-21 0 0,-1 0 16,1 0-16,21 0 0,-21 0 0,20 0 15,1 0-15,0 0 0,0 0 16,0 0-16,-22 0 0,22 0 0,0 0 16,-21 0-16,21 0 0,-22 0 0,22 0 15,-21 0-15,21 0 0,-22 0 0,22 0 16,-21 0-16,-1 0 0,1 0 0,0 0 15,21 0-15,-22 0 0,1 0 16,0 0-16,20 0 0,-20 0 0,0 0 16,21 0-16,-22 0 0,1 0 0,0 0 15,-1 0-15,1 0 0,0 21 16,20-21-16,-20 0 0,0 0 16,21 0-16,-22 0 0,22 0 0,-21 0 15,21 0-15,-22 0 0,1 0 0,21 0 16,-22 0-16,22 0 0,0 0 0,-21 0 15,21 0-15,-1 0 0,1 0 16,-21 0-16,0 0 0,20 0 0,-20 0 16,0 0-16,-1 0 0,1 0 0,21 0 15,-21 0-15,-1 0 0,1 0 0,0-21 16,-1 21-16,1 0 0,0 0 0,-22 0 16,22 0-16,-1 0 0,1 0 15,0 0-15,21-21 0,-22 21 16,1 0-16,0 0 0,-1 0 0,1 0 15,-22 0-15,22-21 0,0 21 0,-22 0 16,22 0-16,0 0 0,-22 0 0,1 0 16,20 0-16,-20 0 0,-1-21 0,22 21 15,-22 0-15,-20 0 0,20 0 0,1 0 16,-22 0-16,22 0 0,-1 0 16,-21 0-16,1-22 0,20 22 0,-20 0 15,-1 0-15,0 0 0,1 0 0,-1 0 16,0 0-16,-21 0 0,1 0 0,20-21 15,-21 21-15,0 0 0,0 0 16,1 0-16,-1 0 0,0 0 16,0 0-16,0 0 15,0-21-15,1 21 0,-1 0 16,0 0-16,0 0 0,0 0 0,0 0 16,1 0-16,-1 0 0,0 0 0,0 0 15,0 0-15,0 0 0,1 0 16,-1 0-16,0 0 15,-42 0 48,21 21-47,-21-21-16,-1 0 15,1 0 1,0 0 15,0 0-31</inkml:trace>
  <inkml:trace contextRef="#ctx0" brushRef="#br0" timeOffset="32269.37">3577 9440 0,'0'-21'31,"21"0"1,-21 0-17,0 0 1,0 0-1,0-1-15,0 1 16,21 21 0,-21-21-16,0 0 47,0 42-1,0 0-30,0 0-16,0 1 0,0-1 16,0 0-16,0 0 0,0 0 15,0 0-15,0 1 0,0 20 16,-21-21-16,21 0 0,0 0 0,0 22 16,0-22-16,0 0 0,0 0 15,0 0-15,-21 1 0,21-1 0,0 0 16,0 0-16,-21 0 0,21 0 15,0 1 1,0-44 47,0 1-48,21 0-15,-21 0 16,21 0-16</inkml:trace>
  <inkml:trace contextRef="#ctx0" brushRef="#br0" timeOffset="33038.83">4149 9313 0,'0'0'0,"0"-21"15,0 42 48,-22-21-63,22 22 0,-21-22 15,21 21-15,-21 0 0,21 0 16,0 0-16,-21 0 0,21 1 16,-21-1-16,21 0 0,0 0 0,0 0 15,0 0-15,0 1 0,0-1 16,0 0-16,0 0 0,0 0 0,0 0 15,0 1-15,0-1 16,0 0-16,21 0 16,0-21-1,0 21 1,0-21-16,1 0 0,-1 0 16,0 0-16,0 0 15,-21-21-15,21 21 0,0 0 16,-21-21-16,22 0 0,-1 21 0,0-21 15,0-1-15,0 1 16,-21 0-16,21 21 0,1-21 16,-22 0-16,0 0 0,21-1 0,-21 1 15,21 0-15,-21 0 0,0 0 16,0 0-16,0-1 16,0 1-16,0 0 0,0 0 0,0 0 15,-21 0-15,21-1 0,-21 1 16,-1 0-16,1 0 15,0 21-15,21-21 0,-21 21 0,0-21 16,0 21 0,-1 0-16,1 0 0,0 0 15,0 0 1,21 21 0,0 0-16,-21-21 15,21 21-15,0 0 16</inkml:trace>
  <inkml:trace contextRef="#ctx0" brushRef="#br0" timeOffset="33932.01">5228 8954 0,'0'0'0,"21"0"0,-21-22 16,0 1-1,0 0 1,0 0 0,0 0-1,0 0 1,0 42 78,0 0-79,0 0-15,0 0 0,0 0 16,0 1-16,0-1 0,0 0 16,0 0-16,0 0 0,0 0 0,0 1 15,0 20-15,0-21 0,0 0 0,0 22 16,0-22-16,0 0 0,0 21 15,0-21-15,0 1 0,0 20 16,-21-21-16,21 0 0,-21 22 0,21-22 16,0 0-16,0 21 0,-21-21 15,21 1-15,-21 20 0,21-21 0,0 21 16,0-20-16,-22-1 0,22 0 0,0 21 16,-21-21-16,21 1 0,0-1 15,0 0-15,0 0 0,0 0 0,-21 0 16,21 1-16,-21-22 0,21 21 0,0 0 15,0 0-15,-21 0 16,21 0 15,-21-21 63,21-21-94,0 0 0,0 0 16</inkml:trace>
  <inkml:trace contextRef="#ctx0" brushRef="#br0" timeOffset="34954.55">6075 9250 0,'0'0'0,"0"-21"31,21 21-31,0-21 16,0 21-16,-21-22 15,21 22-15,1 0 0,-1 0 16,0 0-1,0 0-15,0 0 16,0 0-16,-21 22 0,22-1 0,-22 0 16,21 0-16,-21 0 0,0 0 15,0 22-15,0-22 0,0 0 0,0 21 16,0-20-16,0 20 0,-21-21 0,-1 21 16,1-20-16,0-1 0,0 21 15,0-21-15,0 0 0,-1 1 0,-20-1 16,21 0-16,0 0 0,-22-21 0,22 21 15,0-21-15,-21 0 0,21 21 16,-22-21-16,22 0 0,0 0 16,0 0-16,0 0 0,-1 0 0,1-21 15,0 0-15,0 21 0,21-21 0,0 0 16,0 0-16,0-1 0,0-20 16,0 21-16,0 0 0,0-22 0,0 22 15,0 0-15,0 0 0,21 0 0,0 21 16,0-21-16,1 21 0,-1-22 15,0 22-15,0 0 0,0 0 16,0 0-16,-21 22 0,22-1 0,-1-21 16,0 21-16,0 0 15,0 0-15,-21 0 0,21 1 0,1-1 16,-1 0-16,0 0 0,0 0 0,0-21 16,0 21-16,1 1 0,-1-1 15,0 0-15,0-21 0,0 21 16,0-21-16,1 0 15,-1 0-15,0 0 16,0 0 0,0-21-16,-21 0 0,21 21 15,1-21-15</inkml:trace>
  <inkml:trace contextRef="#ctx0" brushRef="#br0" timeOffset="35484.07">6921 9313 0,'0'0'0,"0"-21"15,0 0-15,0 0 16,0 0 0,-21 21-16,0 0 15,0 0-15,0 0 0,0 21 16,-1 0-16,1 0 15,21 0-15,0 1 0,-21-1 16,21 0-16,-21 0 0,21 0 0,0 0 16,0 1-16,0-1 0,-21 0 15,21 0-15,0 0 0,0 0 0,0 1 16,0-1-16,0 0 0,0 0 0,0 0 16,21-21-16,0 21 0,0-21 15,0 22-15,1-22 0,-1 0 16,0 0-16,0 0 0,0 0 0,0 0 15,22 0-15,-22-22 0,0 1 0,0 21 16,0-21-16,-21 0 0,22 0 16,-1 0-16,0-22 0,-21 22 0,21 0 15,-21-21-15,0 20 0,0-20 16,0 21-16,0-21 0,0 20 16,0 1-16,0 0 0,0 0 0,0 0 15,-21 0-15,0 21 0,0 0 16,-1-22-16,1 22 15,0 0-15,0 0 0,0 0 16,0 0 0,42 0 15,0 0-15,0 0-16</inkml:trace>
  <inkml:trace contextRef="#ctx0" brushRef="#br0" timeOffset="36024.56">7874 8721 0,'0'0'0,"0"-21"15,0-1-15,0 1 16,0 0 0,0 42 31,0 0-47,0 1 15,-21-1-15,21 21 0,-21-21 16,21 0-16,0 22 0,-22-1 0,22-21 15,0 22-15,0-1 0,0 0 0,0 1 16,0-1-16,0 0 0,0 1 16,0-1-16,0 0 0,0-21 15,0 22-15,-21-1 0,21 0 0,0 1 16,0-1-16,-21 0 0,21 1 0,0-22 16,0 21-16,0 1 0,0-1 15,0 0-15,-21-21 0,21 22 0,0-1 16,-21-21-16,21 0 0,0 22 0,0-22 15,0 0-15,0 0 0,0 0 0,0 1 16,0-1-16,-21 0 0,21 0 16,0 0-16,-22-21 0,22 21 15,0-42 32,0 0-47,0 0 16,22 0-16,-1 0 0,0-1 15</inkml:trace>
  <inkml:trace contextRef="#ctx0" brushRef="#br0" timeOffset="37020.21">8953 9186 0,'-21'0'16,"21"-21"-1,0 0 1,0 0-16,21 21 16,1-21-1,-1 21-15,0 0 16,0-21-16,0 21 0,0 0 0,1 0 15,-1 0-15,0 0 0,0 0 16,0 0-16,0 0 0,1 0 16,-1 21-16,0-21 0,-21 21 0,0 0 15,0 0-15,0 0 0,0 1 0,0-1 16,0 0-16,-21 0 0,0 0 16,-1 0-16,1 1 0,-21-1 0,21 0 15,0-21-15,-22 21 0,22 0 0,0-21 16,0 21-16,0-21 0,-1 0 15,1 0-15,21 22 16,0-44 15,0 1-31,21 21 16,1-21-16,-1 21 16,0 0-16,0 0 0,0 0 0,0 0 15,1 0-15,-1 0 0,0 0 16,0 0-16,0 0 0,0 21 15,1 0-15,-1-21 0,-21 22 0,21-22 16,-21 21-16,21 0 0,-21 0 0,0 0 16,0 0-16,0 1 0,0-1 15,-21 0-15,0-21 16,0 21-16,-1 0 0,1-21 0,0 21 16,0-21-16,0 0 0,0 22 0,-1-22 15,1 0-15,0 0 0,0 0 0,0 0 16,0 0-16,-1 0 0,1 0 15,0 0-15,0 0 0,0 0 16,0 0-16,-1 0 0,1 0 16,21-22 46,21 22-62,1 0 16,-1-21-16,0 0 0,0 21 0</inkml:trace>
  <inkml:trace contextRef="#ctx0" brushRef="#br0" timeOffset="37547.76">9864 9313 0,'0'-42'16,"0"21"-16,0 0 16,-22 21 15,1 0-15,21 21-16,-21 0 0,0 0 15,0-21-15,21 21 0,0 1 0,-21 20 16,-1-21-16,22 0 0,-21 0 0,21 1 15,0 20-15,0-21 0,0 0 16,0 0-16,0 1 0,0-1 0,0 0 16,0 0-16,21 0 0,1-21 15,-22 21-15,21-21 0,0 0 0,0 0 16,0 0-16,0 0 0,1 0 16,-1 0-16,0 0 0,0-21 15,0 0-15,0 21 0,-21-21 0,0 0 16,22 0-16,-1-1 0,-21 1 0,0 0 15,0-21-15,0 21 0,0-1 16,0 1-16,0-21 0,0 21 0,0 0 16,0-1-16,-21 1 0,-1 21 15,1 0-15,0 0 0,0 0 16,0 0-16,0 0 0,-1 0 16,1 0-16,0 0 15,0 0-15,21 21 16,0 1-1</inkml:trace>
  <inkml:trace contextRef="#ctx0" brushRef="#br0" timeOffset="38380.17">11176 8763 0,'0'-21'16,"0"0"-16,0 0 0,0-1 15,0 1 1,-21 21 15,0 0-31,-1 21 16,22 1-16,0 20 0,0-21 15,-21 21-15,21 1 16,0-1-16,0 0 0,0 1 0,0 20 16,0-20-16,0 20 0,0 1 0,0-22 15,0 21-15,-21 1 0,21-1 16,-21-20-16,21 20 0,0 1 0,-21-1 16,0-20-16,21 20 0,-22-21 0,22 1 15,0-1-15,0-21 0,0 22 0,0-22 16,0 0-16,0 0 0,0 0 15,0 0-15,0 1 0,0-1 16,0 0 0,0-42 31,0 0-47,0-1 15,0 1-15,22 0 0,-1 0 0</inkml:trace>
  <inkml:trace contextRef="#ctx0" brushRef="#br0" timeOffset="39091.97">11959 9038 0,'0'0'0,"0"-21"16,0 0-16,0 42 31,-21 0-31,21 0 16,-21 1-16,21 20 0,0-21 0,0 21 16,-21-20-16,-1 20 0,1 0 0,21 1 15,-21-1-15,0-21 0,21 21 0,-21 1 16,0-1-16,21-21 15,0 22-15,-22-22 0,22 0 0,-21 0 16,21 0-16,0 0 0,-21-21 0,21 22 16,0-44 15,0 1-31,21 0 0,-21 0 0,21 0 16,1 0-16,-22-1 0,0-20 0,21 21 15,0 0-15,-21-22 0,21 1 0,0 21 16,-21-21-16,0 20 0,21-20 15,1 21-15,-22-21 0,0 20 0,0 1 16,0 0-16,0 0 0,0 0 16,-22 21 15,1 0-31,0 21 0,0 0 16,-21 0-16,20 0 0,1-21 15,0 22-15,0-1 0,-21 0 0,20 0 16,1-21-16,0 21 0,0 0 15,0-21-15,21 22 0,-21-22 16,21 21 0,21-21-1,0 0 1,0 0-16,0 0 0,0 0 0,1 0 16,-1 0-16,0 0 0,0 0 15,0 0-15,0 0 0,1 0 0,-1 0 16,0 0-16,21 0 0,-21-21 0,1 21 15,-1 0-15,0 0 16,0-22-16,0 22 16,-21-21-1,21 21-15,1-21 16</inkml:trace>
  <inkml:trace contextRef="#ctx0" brushRef="#br0" timeOffset="39604.01">12382 9102 0,'-21'0'31,"21"21"-31,-21-21 0,21 21 16,-21 0-16,0 0 15,0 1-15,21-1 0,0 0 0,-22 0 16,1 0-16,0 0 0,21 1 16,0-1-16,0 0 0,0 0 0,0 0 15,0 0-15,21 1 16,0-22 0,1 0-16,-1 0 0,0 0 15,0 0-15,0 0 0,0 0 0,1 0 16,-1 0-16,0-22 0,0 1 15,0 21-15,0-21 0,1 21 16,-22-21-16,21 0 0,0 0 0,0-1 16,-21 1-16,0 0 0,21 0 0,-21 0 15,0-22-15,0 22 0,0 0 0,0-21 16,0 21-16,0-1 0,0 1 16,-21 0-16,0 21 0,0-21 15,0 21-15,-1 0 0,1 0 16,0 0-16,0 0 0,0 0 0,0 0 15,-1 0-15,1 21 0,0-21 16,0 0-16,21 21 0,-21-21 16,21 21-16,0 1 15,21-22 1,0 0-16,0 0 0</inkml:trace>
  <inkml:trace contextRef="#ctx0" brushRef="#br0" timeOffset="43744.16">9419 4699 0,'0'-21'47,"21"0"-16,-21 0 0,0-1-15,0 1-1,-21 0 1,0 21-16,21-21 16,-21 21-1,0 0-15,-1 0 32,1 0-32,0 0 15,0 0 1,0 0-16,21 21 15,-21-21-15,-1 21 0,22 0 0,-21-21 16,0 22-16,21-1 0,-21 0 0,0 0 16,21 21-16,-21-20 0,-1 20 15,22-21-15,-21 21 0,0-20 0,21 20 16,-21 0-16,21-21 0,-21 22 0,21-1 16,-21-21-16,-1 22 0,22-22 15,-21 0-15,21 21 0,-21-21 16,21 22-16,-21-22 0,21 21 0,0-21 15,0 1-15,0 20 0,0-21 0,0 0 16,0 0-16,0 1 0,0-1 16,21 0-16,0 0 0,0-21 0,1 21 15,-1-21-15,0 0 0,21 0 0,-21 0 16,1 0-16,20 0 0,-21 0 16,21 0-16,-20 0 0,20-21 0,-21 21 15,0-21-15,22 0 0,-22 21 0,0-21 16,0-1-16,0 1 0,0 21 15,1-21-15,-1 0 0,0 0 16,-21 0-16,21 21 0,-21-22 16,0 1-1,21 21 1,0-21-16,1 0 16,-1 21-1</inkml:trace>
  <inkml:trace contextRef="#ctx0" brushRef="#br0" timeOffset="44295.91">9969 5038 0,'0'0'0,"0"-43"15,-21 43 1,21-21-16,-21 21 16,0 0-16,0 0 0,0 0 15,-1 21-15,22 1 0,-21-1 16,0-21-16,0 21 0,0 0 16,0 21-16,-1-20 0,1-1 0,0 0 15,0 21-15,0-21 0,0 1 0,21 20 16,-22-21-16,22 0 0,0 0 15,0 22-15,0-22 0,0 0 16,22 0-16,-1 0 0,0-21 0,0 22 16,0-22-16,0 0 0,22 0 15,-22 0-15,0 0 0,21 0 0,-20 0 16,20 0-16,-21-22 0,21 1 0,-20 21 16,20-21-16,-21 0 0,0 0 0,0 0 15,1-1-15,-1 1 0,0 0 16,0 0-16,-21 0 0,0 0 0,0-22 15,0 22-15,0 0 0,0-21 16,0 20-16,0 1 0,-21 0 0,0 0 16,0 21-16,21-21 0,-22 21 15,-20 0-15,21 0 0,0 0 0,0 0 16,-1 0-16,1 0 0,0 0 0,0 0 16,0 21-16,0-21 0,21 21 15,-22-21-15,22 21 0,22-21 31,-1 0-31,0 0 16,21 0-16</inkml:trace>
  <inkml:trace contextRef="#ctx0" brushRef="#br0" timeOffset="45951.9">10604 5017 0,'0'-22'0,"0"44"47,-21-1-32,21 0-15,0 0 0,-21-21 16,21 21-16,0 0 0,0 1 0,0-1 15,0 0-15,-21 0 0,21 0 16,-21 0-16,21 1 0,0-1 0,0 0 16,-21-21-16,21 21 0,-22 0 0,22 0 15,0 1 1,-21-22-16,0 0 16,21 21-16,0-42 46,0-1-46,0 1 16,0 0-16,21 0 16,-21 0-16,21 0 0,1-1 0,-22 1 15,21 0-15,0 0 0,-21 0 16,21 0-16,0-1 0,0 1 0,1 0 16,-1 0-16,0-21 0,0 42 0,0-22 15,0 1-15,1 0 0,-1 21 16,0 0-16,-21-21 0,21 21 0,0 0 15,0 0-15,-21 21 0,0 0 16,22 0-16,-22 1 0,0-1 0,0 0 16,0 0-16,0 21 15,0-20-15,0-1 0,-22 0 0,22 0 16,0 21-16,0-20 0,-21-1 0,21 0 16,0 0-16,0 0 0,0 0 15,0 1-15,0-1 16,21-21-16,1 0 15,-1 0-15,0 0 0,0 0 16,0 0-16,0 0 0,1-21 0,-1-1 16,0 22-16,0-21 0,0 0 15,0 0-15,1-21 0,-1 20 0,0-20 16,0 21-16,0-21 0,0-1 0,1 1 16,-22 0-16,21-22 15,0 22-15,0-1 0,-21 1 0,0 0 16,21-1-16,-21 22 0,21-21 0,-21 21 15,0 0-15,0-1 0,0 1 0,0 0 16,-21 21 15,0 21-15,21 0-16,0 1 0,-21-1 16,0 0-16,21 21 0,-21-21 0,21 22 15,0-1-15,-22 0 0,1 1 0,21-1 16,-21 0-16,21 1 0,0-22 0,0 21 15,0 1-15,0-22 0,0 21 16,0-21-16,0 0 0,0 1 16,0-1-16,0 0 0,0 0 0,21 0 15,0-21-15,1 0 16,-1 0-16,0 0 0,0 0 16,0 0-16,0 0 0,1 0 15,-1 0-15,0-21 0,0 21 0,0-21 16,-21 0-16,21 0 0,1-1 0,-22 1 15,0 0-15,21 0 0,0 0 16,-21 0-16,0-1 0,0 1 16,0 0-16,0 42 47,-21 0-47,21 1 0,-21-1 15,21 0-15,0 0 0,0 0 16,0 0-16,0 1 0,0-1 15,0 0-15,0 0 0,0 0 16,21-21-16,0 0 0,0 0 16,0 0-16,0 0 0,1 0 15,20 0-15,-21 0 0,0 0 16,0 0-16,1 0 0,-1-21 0,0 21 16,0-21-16,0 0 0,-21 0 15,21-1-15,-21 1 0,22 0 0,-22 0 16,0 0-16,0 0 0,21-1 15,-21 1-15,0 0 0,0 0 16,0 42 15,0 0-31,-21-21 0,21 21 0,0 1 16,0-1-16,-22 0 0,1 0 16,21 0-16,0 0 0,0 1 0,-21-1 15,21 0-15,-21-21 16,21 21-16,0-42 62,0 0-62,0 0 16,21-1-16,0 22 0,-21-21 16,0 0-16,21 0 0,1 0 0,-1 0 15,0-1-15,0 1 16,0 0-16,0 21 0,1 0 0,-1-21 15,0 21-15,0 0 0,0 0 0,0 0 16,-21 21-16,22 0 0,-22 0 16,0 1-16,21-1 0,-21 0 15,0 0-15,0 0 0,0 0 16,0 1-16,0-1 0,0 0 16,-21 0-16,-1 0 0,22 0 15,0 1-15,-21-22 16,21 21-16,21-21 47,1 0-47,-22-21 15,21-1-15</inkml:trace>
  <inkml:trace contextRef="#ctx0" brushRef="#br0" timeOffset="46407.73">12679 5059 0,'0'-42'16,"0"20"-1,-21 22-15,-1 0 0,1 0 16,0 0-16,21 22 0,-21-22 0,0 21 16,21 0-16,-21 0 0,-1 0 15,1 0-15,0 22 0,0-22 0,21 0 16,-21 21-16,0-20 0,21-1 0,0 0 15,0 0-15,0 0 0,0 0 16,0 1-16,0-1 16,21-21-16,0 21 0,0-21 15,0 0-15,0 0 0,1 0 0,-1 0 16,0 0-16,0 0 0,0 0 0,0-21 16,1 0-16,-1 21 0,0-22 0,-21 1 15,21 0-15,0 0 0,-21 0 16,0 0-16,0-22 0,0 22 0,0 0 15,0-21-15,0 20 0,0 1 0,0 0 16,0 0-16,-21 0 0,0 0 16,0 21-16,0 0 15,-1 0-15,1 0 0,0 0 0,0 21 16,0 0-16,0 0 0,21 0 16,-22 0-16,22 1 15,0-1-15,0 0 16,22-21-1,-1 0-15</inkml:trace>
  <inkml:trace contextRef="#ctx0" brushRef="#br0" timeOffset="47302.47">13060 5038 0,'0'0'0,"0"-21"15,-21 42 17,-1 0-32,22 0 15,0 0-15,-21 0 0,21 1 0,-21-1 16,21 0-16,0 0 0,0 0 16,0 0-16,0 1 0,0-1 15,0 0-15,0 0 0,21-21 0,0 21 16,-21 0-16,22-21 0,-1 0 15,0 22-15,0-22 16,0 0-16,0 0 16,1 0-16,-1-22 0,0 1 15,-21 0-15,21 0 0,0 0 16,0 0-16,-21-1 0,22-20 16,-22 21-16,21-21 0,-21 20 0,0 1 15,21 0-15,-21 0 0,21 0 0,-21 0 16,0-1-16,0 1 15,0 42 17,0 1-32,0-1 0,0 0 0,0 0 15,0 21-15,0-20 16,-21-1-16,21 0 0,-21 0 16,21 0-16,0 0 0,0 1 0,0-1 15,0 0-15,0 0 0,0 0 0,0 0 16,21-21-16,0 22 15,0-22-15,0 0 16,1 0-16,-1 0 0,0 0 0,0 0 16,0 0-16,22 0 0,-22 0 0,0-22 15,21 22-15,-21-21 0,1 0 0,-1 21 16,21-21-16,-21 0 0,0 0 16,22-22-16,-22 22 0,0 0 15,0-21-15,0 20 0,1 1 0,-1-21 16,0 21-16,-21 0 0,21 21 0,-21-22 15,-21 22 1,0 0-16,0 0 16,-1 22-16,1-1 0,0 0 0,0-21 15,0 21-15,21 0 0,0 0 0,0 1 16,0-1-16,0 0 16,0 0-16,0 0 0,0 0 0,21 1 15,-21-1-15,21-21 0,0 21 16,0 0-16,1 0 0,-1 0 15,0-21-15,-21 22 0,0-1 16,21 0-16,-21 0 16,0 0-1,-21-21-15,0 0 16,0 21-16,-1-21 0,1 0 16,0 0-16,0 0 0,0 0 15,0 0-15,-1 0 0,1 0 16,0 0-1,21-21-15,0 0 0,0 0 16,-21 0-16</inkml:trace>
  <inkml:trace contextRef="#ctx0" brushRef="#br0" timeOffset="47577.46">12700 4487 0,'-21'0'0,"0"0"16,-1 0-16,22-21 0,-21 21 78,21 21-78,-21-21 16,0 0-16</inkml:trace>
  <inkml:trace contextRef="#ctx0" brushRef="#br0" timeOffset="47888.91">11345 4890 0,'-21'0'0,"42"0"0,-84 21 16,42-21-16,21 21 0,-22-21 16,44 0-1,-1 0 1,0 0-16,0 0 0,0 0 0,22-21 15,-22 21-15,21 0 0,-21 0 0,22-21 16,-1 21-16,-21 0 0,21 0 16,-20 0-16,-1 0 0,0 0 0,0 0 15,-21-22-15</inkml:trace>
  <inkml:trace contextRef="#ctx0" brushRef="#br0" timeOffset="49064.05">15282 4995 0,'0'0'0,"0"-21"16,0 42 31,0 1-47,0-1 0,0 0 15,0 21-15,0-21 0,0 1 0,0 20 16,0-21-16,0 0 0,0 22 0,-21-22 16,21 0-16,-21 0 0,21 21 0,0-20 15,0-1-15,-21-21 16,21 21-16,-21 0 0,-1 0 15,22-42 17,0 0-17,0 0-15,0 0 0,0-1 0,0 1 16,22 0-16,-1-21 0,0 21 0,-21-22 16,21 22-16,0-21 0,0-1 0,1 1 15,-1 21-15,0-21 0,0 20 16,0 1-16,22 0 0,-22 0 0,0 0 15,0 21-15,21 0 0,-20 0 16,-1 21-16,0 0 0,0 0 16,0 22-16,-21-22 0,21 0 0,-21 21 15,0-21-15,22 22 0,-22-22 0,0 21 16,0-21-16,0 22 0,0-22 0,0 0 16,0 0-16,0 0 0,-22 1 15,22-1-15,-21 0 0,21 0 16,-21-21-1,21-21 1,0 0 0,0 0-16,0-1 15,0 1-15,0 0 0,21 0 0,-21 0 16,21-22-16,1 1 0,-1 21 0,0-21 16,0-1-16,0 1 0,0 0 15,22 20-15,-22-20 0,0 21 0,21 0 16,-20 0-16,20 21 0,-21 0 0,0 0 15,0 21-15,1 0 0,-1 0 16,0 21-16,-21-20 0,21 20 0,-21 0 16,0-21-16,0 22 0,0-1 0,0-21 15,0 22-15,-21-22 0,21 21 0,-21-21 16,0 0-16,21 1 0,0-1 16,-22 0-16,1 0 0,21 0 15,0 0-15,-21-21 0,21 22 16,0-44 15,0 1-15,0 0-16,21 0 0</inkml:trace>
  <inkml:trace contextRef="#ctx0" brushRef="#br0" timeOffset="50152.05">16468 5249 0,'-22'0'16,"22"-21"15,22 21-15,-1-21-16,21 0 0,-21 21 0,22-21 16,-22 21-16,21-21 0,0-1 0,-20 1 15,-1 0-15,0 0 0,0 0 16,0 0-16,-21-22 0,0 22 0,0 0 15,0 0-15,0 0 0,-21 21 16,0 0-16,0 0 16,0 0-16,-1 21 0,1-21 0,0 42 15,0-21-15,-21 0 0,20 22 16,1-1-16,0 0 0,0-20 0,0 20 16,0 0-16,21 1 0,0-22 15,0 21-15,0-21 0,0 0 0,0 1 16,0-1-16,0 0 0,0 0 0,21-21 15,0 0-15,0 21 0,0-21 0,0 0 16,22 0-16,-22 0 0,0 0 16,21 0-16,-20-21 0,-1 0 0,21 21 15,-21-21-15,22 0 0,-22-1 0,0 1 16,21 0-16,-21 0 0,1-21 0,-1 20 16,0-20-16,0 21 15,0-21-15,-21 20 0,21 1 0,-21-21 16,22 21-16,-22 0 0,0 42 31,0 0-15,-22 0-16,22 0 0,-21 0 0,21 22 15,0-22-15,-21 21 0,21-21 0,-21 1 16,0 20-16,21-21 0,0 0 16,0 0-16,-21 1 0,-1-1 15,22 0-15,-21-21 0,21 21 16,0-42 15,0 0-31,0 0 16,0-1-16,0 1 0,21-21 15,1 21-15,-1 0 0,-21-22 0,21 22 16,0-21-16,0-1 0,-21 1 16,21 21-16,1-21 0,-1 20 0,0-20 15,21 21-15,-21 21 0,1-21 0,-1 21 16,0 0-16,0 0 0,21 0 0,-20 21 15,-1 0-15,0 21 0,0-20 16,0 20-16,-21 0 0,0-21 0,0 22 16,0-1-16,0-21 0,0 22 0,0-22 15,0 0-15,0 0 0,0 0 16,0 0-16,0 1 0,-21-1 16,0-21-16,0 0 15,21-21 16,0-1-15,0 1-16,21 0 0,-21 0 16,21 0-16,0 0 0,0-1 0,1-20 15,-1 21-15,21-21 0,-21-1 0,22 22 16,-22-21-16,21 21 0,-21-1 16,22 1-16,-22 21 0,21 0 0,-21 0 15,0 0-15,-21 21 16,0 1-16,22 20 0,-22-21 15,0 0-15,0 22 0,0-22 0,0 21 16,0-21-16,0 0 0,-22 22 0,22-22 16,-21 0-16,21 0 0,0 0 0,-21 1 15,21-1-15,-21-21 0,21 21 16,-21-21-16,42-21 47,0 0-47,0-1 15</inkml:trace>
  <inkml:trace contextRef="#ctx0" brushRef="#br0" timeOffset="50580.21">18288 4953 0,'0'-21'0,"0"42"0,0-63 15,-21 42 1,0 0-16,-1 21 15,1 0-15,0 0 0,0 0 0,0 1 16,0-1-16,-1 21 0,1-21 16,0 22-16,0-22 0,0 21 15,21-21-15,0 0 0,0 22 0,0-22 16,0 0-16,0 0 0,0 0 0,21 1 16,0-1-16,0-21 15,0 0-15,1 0 0,20 0 0,-21 0 16,21 0-16,-20 0 0,20 0 0,-21 0 15,21 0-15,-20 0 0,20-21 0,-21-1 16,0 1-16,0 0 0,1 0 16,-1 0-16,-21 0 0,0-22 0,0 22 15,0-21-15,0-1 0,0 22 0,0-21 16,0 21-16,-21-22 0,-1 22 16,1 21-16,0-21 0,0 21 0,-21-21 15,20 21-15,1 0 0,0 0 16,0 21-16,0-21 0,0 21 0,-1 0 15,1 1-15,21-1 0,0 0 16,0 0-16,0 0 0,43 0 16,-22-21-16,0 0 0,0 0 15,0 0-15,0 0 0</inkml:trace>
  <inkml:trace contextRef="#ctx0" brushRef="#br0" timeOffset="50976.91">18648 5017 0,'0'0'0,"0"-43"16,0 22-16,21 21 16,0 0-1,0 0 1,-21 21-16,21 0 0,-21 1 16,0-1-16,22 0 0,-22 21 15,0-21-15,0 1 0,0 20 0,0-21 16,0 0-16,0 0 0,0 22 0,0-22 15,0 0-15,0 0 0,0 0 16,0 1-16,0-1 16,-22-21-16,1 0 31,21-21-31,0-1 16,0 1-16,0 0 15,21 0-15,1 0 0,-22 0 16,21-1-16,-21-20 0,21 21 0,0 0 15,-21-22-15,21 22 0,0 0 0,-21 0 16,0 0-16,22 0 0,-1-1 16,-21 1-16,21 21 15,0 0 1</inkml:trace>
  <inkml:trace contextRef="#ctx0" brushRef="#br0" timeOffset="51602.79">19219 4953 0,'0'-21'15,"-21"21"1,0 21-16,0 0 16,0 0-16,21 1 0,-22-1 0,1 0 15,21 0-15,-21 21 16,21-20-16,0-1 0,0 0 0,-21 0 0,21 21 15,0-20-15,0-1 0,0 0 16,0 0-16,21-21 16,0 21-16,0-21 0,1 0 15,-1 0-15,0 0 0,0 0 0,21 0 16,-20-21-16,20 21 0,-21-21 0,0 0 16,22 0-16,-22 21 0,21-22 0,-21 1 15,0 0-15,1 0 0,-1-21 16,0 20-16,0 1 0,-21 0 0,0-21 15,0 21-15,21-1 0,-21 1 0,0 0 16,0 42 15,-21-21-31,0 21 0,21 1 16,-21 20-16,0-21 0,21 21 0,-22-20 16,1 20-16,0 0 0,21-21 15,-21 22-15,0-1 0,0 0 0,-1 1 16,1 20-16,21-20 0,-21-1 0,21 21 15,-21-20-15,21 20 0,0 1 0,0-1 16,0-20-16,-21 20 0,0 1 0,21-22 16,-22 21-16,1-20 0,21-1 0,-21 0 15,0 1-15,0-1 0,0 0 16,21 1-16,-22-22 0,1 0 0,0 0 16,0 0-16,-21-21 0,20 0 15,1 0-15,0 0 0,0 0 0,0 0 16,0 0-16,-1 0 0,1-21 0,0 21 15,0-21-15,0 21 0,0 0 0,21-21 16,-22 21-16,1-21 0,21 0 16,-21 21-16,21-22 0,-21 1 15,0 0-15,21 0 16,0 0-16,0 0 0,0-1 0</inkml:trace>
  <inkml:trace contextRef="#ctx0" brushRef="#br0" timeOffset="52818.11">21040 4636 0,'21'-22'0,"-42"44"0,42-65 16,-21 22-16,21 0 0,-21-21 15,21 20-15,-21 1 0,0 0 0,0-21 16,0 21-16,0-1 0,0 1 0,0-21 15,0 21-15,0 0 0,-21 21 16,21-22-16,-21 22 0,0 0 16,21 22-16,-22-1 0,1 21 15,21 0-15,0 1 0,-21-1 16,21 22-16,-21-1 0,21 1 0,-21-1 16,21 22-16,-21-22 0,-1 22 0,22-22 15,-21 1-15,0-1 0,0 1 16,0-22-16,0 1 0,-1-1 0,1 0 15,0-21-15,0 1 0,0-1 16,21 0-16,-21 0 0,-1-21 0,1 0 16,0 0-16,0 0 15,21-21-15,0 0 16,0 0-16,0-1 0,0 1 0,0 0 16,0-21-16,0 21 0,0-22 0,0 22 15,0-21-15,0 21 0,0-22 16,0 22-16,0-21 0,0 21 0,0-1 15,0 1-15,0 42 16,21-21 0,-21 22-16,0 20 0,0-21 15,21 0-15,-21 0 0,21 22 0,-21-22 16,0 0-16,22 21 0,-1-20 0,-21-1 16,21 0-16,0-21 0,-21 21 15,21 0-15,0-21 0,1 21 16,-1-21-16,0 0 0,0 0 0,0 0 15,22 0-15,-22 0 0,0-21 0,0 0 16,21 21-16,-20-21 0,-1 0 16,0 0-16,0 21 0,0-43 0,0 22 15,1 0-15,-1 0 0,-21 0 0,21-22 16,-21 22-16,21 0 0,-21 0 16,0 0-16,0-1 0,0 44 31,0-1-31,0 0 0,-21 0 15,21 0-15,0 22 0,0-22 16,0 0-16,-21 21 0,21-21 0,0 1 16,0-1-16,0 0 0,0 0 0,0 0 15,21-21-15,0 0 0,0 0 16,0 0-16,1 0 16,-1 0-16,0 0 0,0 0 0,0 0 15,0-21-15,1 21 0,20-21 0,-21 0 16,0 0-16,0-1 0,-21 1 15,22 0-15,-1 0 0,-21-21 16,0 20-16,0-20 0,0 0 0,0 21 16,0-22-16,0 22 0,0 0 0,-21 0 15,-1 0-15,1-1 0,0 22 16,0 0-16,0 0 0,0 0 0,-22 22 16,22-22-16,0 21 0,0 0 0,0 0 15,21 0-15,0 0 0,-22 22 16,22-22-16,0 0 0,0 0 0,0 0 15,0 1-15,22-22 0,-1 21 0,0-21 16,0 0-16,0 0 0,0 0 0,22 0 16,-22 0-16</inkml:trace>
  <inkml:trace contextRef="#ctx0" brushRef="#br0" timeOffset="53104.33">22077 4911 0,'0'0'0,"21"-21"0,0-22 15,-21 22-15,0 0 16,-21 21 0,0 0-16,0 21 15,-1 0-15,1 0 0,0 1 0,0 20 16,0-21-16,0 21 0,-1-20 16,-20 20-16,21-21 0,0 21 0,21-20 15,-21 20-15,21-21 0,0 0 16,0 22-16,0-22 0,0 0 0,0 0 15,21 0-15,0 0 16,0-21-16,0 0 0,0 0 0,1 0 16,-1 0-16,21 0 0,-21 0 0,22 0 15,-22 0-15,21 0 0,0-21 0,-20 21 16,20-21-16,0 0 0,1 21 16</inkml:trace>
  <inkml:trace contextRef="#ctx0" brushRef="#br0" timeOffset="54940.45">22606 5059 0,'0'0'15,"21"-21"-15,-21-22 0,0 22 16,0 0-16,0 0 0,-21 0 16,0 21-16,0-21 0,-1 21 0,1 0 15,0 0-15,0 21 0,0 0 16,0-21-16,-22 21 0,22 21 0,0-20 16,0-1-16,0 0 0,-22 21 0,22-21 15,21 1-15,-21-1 0,21 0 0,-21 0 16,21 0-16,0 0 0,0 1 15,0-1-15,21-21 0,0 21 16,0-21-16,0 0 0,1 0 0,-1 0 16,0 0-16,21 0 0,-21 0 15,1-21-15,-1 0 0,0-1 16,0 22-16,0-21 0,0 0 0,1 0 16,-22 0-16,21-22 0,-21 22 0,21 0 15,-21 0-15,0 0 0,0 0 16,0-1-16,0 44 31,0-1-31,-21 0 0,0 0 0,21 0 16,-22 22-16,22-22 0,0 0 15,0 0-15,0 21 0,0-20 0,0-1 16,0 0-16,0 0 0,22 0 16,-1-21-16,0 0 0,0 0 15,21 0-15,-20 0 0,20 0 16,-21 0-16,21 0 0,-20 0 0,20 0 15,0-21-15,-21 21 0,1-21 0,20 0 16,-21 0-16,0-1 0,0-20 0,1 21 16,-1-21-16,0-1 0,0 1 15,0 0-15,0-1 0,1-20 0,-22 20 16,0 1-16,0 0 0,21-1 0,-21 1 16,0 0-16,0-1 0,0 22 15,0 0-15,0 0 0,0 0 0,0 0 16,0 42 15,-21 0-31,-1 21 0,22-21 16,0 1-16,-21 20 0,0-21 0,21 21 15,0 1-15,0-1 0,-21 0 16,21 1-16,-21-1 0,21-21 0,0 22 16,0-1-16,0-21 0,0 21 0,0-20 15,0 20-15,0-21 0,0 0 0,0 0 16,0 1-16,0-1 15,21-21-15,0 0 0,0 0 0,0 0 16,1 0-16,-1 0 0,0 0 16,0 0-16,0-21 0,0 21 15,1-22-15,-1 1 0,0 0 16,0 0-16,0-21 0,-21 20 16,21 1-16,1 0 0,-22 0 15,0 0-15,0 42 31,0 0-31,0 0 16,0 0-16,-22 1 0,22-1 16,-21 0-16,21 0 0,0 0 15,0 0-15,0 1 0,0-1 16,0 0-16,0 0 0,0 0 16,21-21-16,1 0 0,-22 21 0,21-21 15,0 0-15,0 0 0,0 0 16,0 0-16,22 0 0,-22 0 15,0 0-15,0 0 0,0-21 0,1 0 16,-1 21-16,0-21 0,0 0 0,0 0 16,0-1-16,1 1 0,-1 0 0,-21 0 15,21 0-15,0 0 0,-21-1 16,21 1-16,-21 0 0,21 21 0,-21 21 31,0 0-15,0 1-16,-21-1 0,21 21 15,-21-21-15,21 0 0,0 1 16,-21-22-16,21 21 0,0 0 0,0 0 16,0 0-16,0 0 15,21-21 1,0 0 0,0 0-16,1 0 0,-1 0 15,-21-21-15,21 21 0,-21-21 16,21 21-16,-21-21 0,21 0 0,-21 0 15,0-1-15,0 1 0,0 0 0,0 0 16,0 0-16,0 0 0,0-1 0,0 1 16,-21 21-1,0 0-15,0 0 16,0 0-16,42 0 47,0 0-47,0 0 0,0 0 15,0 0-15,1 0 0,-1-21 16,0 21-16,0 0 16,0 0-16,0-21 0,1 21 15,-1 0 1,-21 21-16,0 0 0,0 0 16,0 1-16,0-1 15,0 0-15,0 0 0,0 0 0,0 0 16,0 1-16,0-1 0,-21 0 15,21 0-15,0 0 0,0 0 16,-22-21 0,22 22-16,-21-22 15,21-22 32,0 1-47,21 0 16,-21 0-16,22 0 0,-22 0 0,21-1 15,0 1-15,0-21 0,-21 21 0,21 0 16,0-1-16,1-20 16,20 21-16,-21 0 0,0 0 0,0 21 15,1-22-15,-1 22 0,0 0 0,0 0 16,0 0-16,0 0 16,-21 22-16,0-1 15,0 0-15,0 0 0,0 21 16,0-20-16,-21-1 0,21 0 0,-21 0 15,21 0-15,0 0 0,0 22 16,-21-22-16,21 0 0,0 0 0,-21 0 16,21 1-16,0-1 0,0 0 15,0 0-15,-21-21 16,21 21-16,-22-21 16,22-21 30,0 0-30,0 0-16,-21 0 16,21-1-16,0 1 0</inkml:trace>
  <inkml:trace contextRef="#ctx0" brushRef="#br0" timeOffset="55253.9">24193 4699 0,'-21'-21'16,"0"21"46,0 0-46</inkml:trace>
  <inkml:trace contextRef="#ctx0" brushRef="#br0" timeOffset="55597.03">22818 4847 0,'0'0'16,"21"0"15,0 0-31,0 0 16,0 0-16,0 0 15,1 0-15,-1 0 0,0 0 16,0-21-16,0 21 0,0 0 0,1 0 15,-1 0-15,-21-21 16,21 21-16,-21-21 0,21 21 16</inkml:trace>
  <inkml:trace contextRef="#ctx0" brushRef="#br0" timeOffset="60334.38">10012 6054 0,'0'-21'15,"-21"21"1,-1 0-16,1 0 47,42 0 0,1 0-47,-1 0 0,0 0 0,21 0 15,1 0-15,20 0 0,-21 0 16,22 0-16,21 0 0,-1 0 0,1 0 16,0 0-16,20-22 0,22 22 0,-21 0 15,21-21-15,0 21 0,-21-21 16,21 21-16,-21 0 0,21 0 0,-21 0 15,0 0-15,-1 0 0,1-21 16,0 21-16,-42 0 0,20 0 16,-20 0-16,-1 0 0,-20 0 0,-1 0 15,0 0-15,-21-21 0,22 21 0,-22 0 16,0 0-16,0 0 0,0 0 16,1-21-1,-22-1 48</inkml:trace>
  <inkml:trace contextRef="#ctx0" brushRef="#br0" timeOffset="61079.94">16044 5948 0,'-21'0'16,"42"0"-16,-63 21 0,21-21 0,0 0 0,42 0 47,0 0-31,21 0-16,1 0 0,-22 0 0,21-21 15,22 21-15,-22 0 0,21 0 0,1-21 16,-1 21-16,1-21 0,21 21 0,-1 0 15,-20-22-15,42 22 0,-22 0 16,22-21-16,0 21 0,21 0 0,-21-21 16,0 21-16,-1 0 0,-20-21 0,21 21 15,-21 0-15,-1 0 0,1 0 16,-22-21-16,1 21 0,-1 0 0,-20 0 16,-1 0-16,0 0 0,-20 0 15,-1 0-15,0 0 0,0 0 16,0 0-1,-21-21 17,0-1-17</inkml:trace>
  <inkml:trace contextRef="#ctx0" brushRef="#br0" timeOffset="61872.04">21251 5630 0,'-21'0'16,"0"0"-16,0 0 16,0 0-16,42 0 78,0 0-78,0 0 0,21 0 0,1 0 15,-1 0-15,22 0 16,20 0-16,1 22 0,21-22 0,0 0 16,-1 0-16,22 21 0,-21-21 0,21 0 15,0 21-15,0-21 0,0 0 16,0 0-16,-21 0 0,0 0 0,-21 0 16,-1 0-16,-20 0 0,20 0 15,-41 0-15,20 0 0,-20-21 0,-1 21 16,-21 0-16,21-21 0,-20 21 0,-1 0 15,0-22-15,0 22 0,-21-21 16,0 0-16,0 0 31,0 0-15,-21 21-16,0 0 0,0 0 16,-1 0-16,1 0 15,0 0-15</inkml:trace>
  <inkml:trace contextRef="#ctx0" brushRef="#br0" timeOffset="64181.08">4360 8594 0,'0'21'0,"0"0"94,-21-21-78,21 21 280,0 0-280,0 1 15,0-1-15,0 0 93,-21-21-93,0 21 0,21 0-1,0 0 16,0-42 32,0 0-47,0 0-1,0 0-15,0 0 0,0-1 16,0 1-16,0 0 0,-21 0 15,21 0-15,0 0 16,0-1-16,0 1 16,-22 21-1,22 21 32,0 1-31,0-1-16,0 0 15,22 0-15,-1-21 16,-21 21-16,21 0 0,0-21 0,-21 22 16,21-1-16,0 0 15,1 0-15,-22 0 0,21-21 16,0 21-16,0 1 16,-21-44 30,0 1-46,21 21 0,-21-21 16,21 0-16,-21 0 0,22 0 16,-1-1-16,0 1 15,0 0-15,0 0 0,0 21 16,1 0-16,-22-21 0,21 21 16,0 0-16</inkml:trace>
  <inkml:trace contextRef="#ctx0" brushRef="#br0" timeOffset="65096.17">4466 8721 0,'-21'0'16,"21"-21"15,0-1-31,0 1 16,0 0-16,21 21 15,0-21-15,-21 0 0,21 0 0,1-1 16,-1 1-16,0 0 0,0 0 0,0 0 16,22 0-16,-22-22 0,21 1 15,0 21-15,1-22 0,-1 1 0,22 0 16,-22-1-16,21 22 0,1-21 0,-1 21 16,1-22-16,-1 22 15,1 0-15,-1 0 0,1 0 0,-22 21 16,22 0-16,-22-21 0,0 21 15,1 0-15,20 0 0,-20 0 0,-1 0 16,21 0-16,1 0 0,-22 0 0,1 21 16,-1 0-16,0 0 0,1 0 15,-22 0-15,0 1 0,0-1 0,0 21 16,-21-21-16,0 22 0,0-22 0,0 0 16,0 21-16,0-21 0,0 1 15,0 20-15,0-21 0,0 0 0,0 0 16,0 22-16,21-22 0,-21 0 0,0 0 15,22 0-15,-22 1 16,0-1-16,0 0 16,0 0-16,0 0 15,-22-21 48,1-21-63,0 21 15,21-21-15,-21 21 16,0 0-16,21-21 0,0 0 0,-21 21 16,21-22-1,-22 22-15,22-21 0,-21 21 16,21-21 0,0 42 15,0 0-31,21-21 15,-21 22-15,22-1 16,-22 0-16,21-21 16,-21 21-16,21-21 0,0 0 31,0 0-31,0 0 0,1-21 16,-1 21-1,0-42 1,0 20-16,0 22 15,-21-21-15,0 0 47,0 0-31,0 0-16</inkml:trace>
  <inkml:trace contextRef="#ctx0" brushRef="#br0" timeOffset="66241.1">6625 8573 0,'0'0'0,"21"0"62,0 0-62,-21-22 16,22 22-16,-1-21 0,0 21 0,-21-21 15,21 0-15,0 0 0,0 21 0,1-21 16,-1-1-16,0 1 0,0 0 16,0 0-16,0-21 0,22 20 0,-22 1 15,0 0-15,0-21 0,22 21 0,-22-22 16,0 22-16,21-21 0,-21 21 16,22-1-16,-22-20 0,21 21 15,-21 0-15,22 0 0,-1-1 0,-21 1 16,22 0-16,-1 0 0,-21 0 15,21 0-15,1 21 0,-1-22 0,0 1 16,1 21-16,20-21 0,-20 0 0,20 21 16,-21-21-16,22 21 0,-1 0 15,-20-21-15,20 21 0,-20 0 0,20 0 16,-21 0-16,1 0 0,-1 0 0,-21 0 16,22 0-16,-22 0 0,0 0 15,0 0-15,0 0 0,0 0 0,1 21 16,-1-21-16,0 0 0,0 21 0,0 0 15,0-21-15,1 21 16,-1-21-16,0 21 0,21-21 0,-21 22 16,1-1-16,-1 0 0,0 0 0,-21 0 15,0 0-15,21 1 0,-21-1 16,21 21-16,-21-21 0,0 0 0,0 22 16,0-22-16,21 21 0,-21-21 0,22 22 15,-22-22-15,21 21 0,-21-21 16,0 1-16,0 20 0,0-21 0,0 0 15,0 0-15,0 1 0,0-1 0,21 0 16,-21 0-16,0 0 16,0 0-16,0 1 31,-21-22 16,0-22-47,-1 22 0,22-21 15,-21 0-15,0 0 16,0 0-16,21 0 0,0-1 16,0 1-16,0 0 15,0 0-15,0 0 16,21 21 31,-21 21-47,21-21 15,-21 21-15,0 0 0,21 0 16,-21 1-16,22-22 0,-22 21 0,0 0 16,21-21-16,0 21 15,0-21-15,0 0 16,0 0 0,1 0-16,-1 0 15,0 0-15,-21-21 0,21 21 0,0-21 16,-21 0-16,21 21 0,1-22 0,-1 1 15,-21 0-15,21 21 16,-21-21-16,21 0 0,-21 0 16,21 21-16,-21-22 31,0 1-15</inkml:trace>
  <inkml:trace contextRef="#ctx0" brushRef="#br0" timeOffset="67657.21">9525 8361 0,'0'21'0,"0"-42"78,0 0-78,0 0 0,21 21 16,0-22-16,0 1 0,-21 0 15,22 0-15,-1 0 0,0 0 0,0-1 16,0-20-16,0 21 0,1-21 0,-1 20 16,0-20-16,0 21 0,21-21 15,-20 20-15,20-20 0,0 0 16,-21 21-16,22-22 0,-1 22 0,0-21 16,1 21-16,-1-22 0,22 22 0,-22-21 15,0 21-15,1-1 0,20 1 16,-21 0-16,1 0 0,20 0 0,1 0 15,-1 21-15,1-22 0,20 1 0,-20 21 16,-1 0-16,22 0 0,-21-21 16,20 21-16,-20 0 0,-1 0 0,1 0 15,-1 0-15,-20-21 0,20 21 0,-21 0 16,1 0-16,-1 0 0,0 0 0,1 0 16,-22 0-16,21 0 0,1 0 15,-22 21-15,21-21 0,-21 21 16,22 0-16,-22-21 0,0 22 0,21-1 15,-21 0-15,22 0 0,-1 0 16,-21 0-16,22 1 0,-22-1 0,21 0 16,-21 0-16,0 0 0,1 0 0,20 1 15,-21-1-15,-21 0 0,21 0 0,0 0 16,1 0-16,-22 1 0,0-1 16,0 0-16,21 21 0,-21-21 0,0 1 15,0-1-15,21 21 0,-21-21 0,0 0 16,0 1-16,0 20 0,0-21 0,21 0 15,-21 0-15,21 1 16,-21-1-16,0 0 16,0 0-1,-21-21-15,0 0 0,0 0 16,0 0 0,-1 0-16,1 0 15,21-21-15,-21 21 16,21-21-16,-21 21 0,0-21 0,21-1 15,-21 1-15,-1 0 16,22 0-16,0 0 0,0 0 16,0-1-16,0 1 15,0 0-15,0 0 0,0 0 16,0 42 15,0 0-15,0 0-16,0 0 0,0 1 15,22-1-15,-22 0 0,0 0 0,21-21 16,-21 21-16,0 0 0,0 1 0,21-1 16,0 0-16,0-21 15,-21 21-15,21-21 16,1 0-16,-1 0 16,0 0-16,0 0 15,0-21-15,-21 0 16,21 21-16,1-21 0,-22-1 15,21 1-15,0 21 0,-21-21 0,21 0 16,0 21-16,-21-21 0,21 21 0,-21-21 16,22 21-1,-22-22 1,21 22-16,-21-21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2:37:04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4360 0,'0'0'0,"0"-21"0,0 0 0,0 0 16,-21 0-16,21 0 0,0-1 0,0 1 16,0 0-16,0 0 0,0 0 15,0 0-15,0-1 0,-21 1 16,21 0-16,-22 21 15,1 0 1,0 0-16,0 21 16,0 0-1,21 1-15,-21 20 0,21-21 0,0 21 16,-22 22-16,22-22 0,-21 1 16,21 20-16,0 1 0,0-1 0,0 1 15,0 20-15,0 1 0,0-22 0,0 22 16,0 0-16,0-1 0,0-20 15,0 21-15,0-22 0,0 22 0,0-22 16,0 22-16,0-22 0,0 22 0,0-21 16,0 20-16,0-20 0,0-1 15,0 1-15,0-1 0,0 1 0,-21-1 16,0-20-16,21 20 0,-21 1 16,0-22-16,-1 21 0,22-20 15,0-1-15,-21 0 0,0 1 0,21-22 16,-21 21-16,21-21 0,0 1 0,0-1 15,0-42 17,0-1-32,21-20 0,-21 21 0,21-21 15,-21-22-15</inkml:trace>
  <inkml:trace contextRef="#ctx0" brushRef="#br0" timeOffset="807.97">3196 4212 0,'-21'0'0,"0"0"16,42 0 15,0 0-15,0 0-16,22 0 0,-22 0 0,21 0 15,0-21-15,22 21 0,-1 0 0,1 0 16,21-21-16,-1 21 0,1 0 15,0-21-15,20 21 0,22 0 0,0 0 16,22-21-16,-1 21 0,0 0 16,0 0-16,0 0 0,22 0 0,-22 0 15,0 0-15,0-22 0,0 22 0,-21 0 16,0 0-16,0 0 0,0 0 16,-21 0-16,0 0 0,21 0 15,-42 0-15,20 0 0,1 0 0,-21 0 16,0 0-16,-22 0 0,22 0 0,-43 0 15,22 0-15,-22 0 0,0 0 16,1 0-16,-1 0 0,-21 0 0,0 0 16,0 0-16,1 0 15,-22 22 1,0-1-16,0 0 0,0 0 16,0 0-16,0 0 0,0 22 0,-22-1 15,1 0-15,0 1 0,0 20 16,21-20-16,-21 20 0,0 1 15,-1-1-15,1 22 0,21-22 0,0 1 16,0 20-16,0-20 0,0-1 0,0 22 16,-21-21-16,21-1 0,0 1 15,-21-1-15,21 1 0,0-1 0,0 22 16,-21-22-16,0 1 0,-1-1 0,1 1 16,0-1-16,21 1 0,-42-1 0,21 1 15,-1-1-15,1 1 0,0-22 0,-21 22 16,21-22-16,-1 21 0,1-20 15,21-1-15,0-21 0,-21 22 0,21-22 16,-21 0-16,21 0 0,0 0 0,-21 0 16,0 1-16,-1-22 15,22 21-15,-21-21 32,0 0-32,0-21 15,0 21-15,0-22 0,-1 1 0,1 0 16,0 0-16</inkml:trace>
  <inkml:trace contextRef="#ctx0" brushRef="#br0" timeOffset="1356.28">3217 6773 0,'0'0'0,"21"0"0,43 22 16,-43-22-16,0 0 0,0 0 16,22 0-16,-22 0 0,21 0 0,1 0 15,-1 0-15,21 0 0,1 0 16,-1 0-16,1-22 0,21 22 0,-1 0 16,1 0-16,21-21 0,0 21 0,-1-21 15,22 21-15,0 0 0,-21 0 0,21 0 16,0 0-16,0-21 0,0 21 15,0 0-15,0 0 0,0 0 0,-21 0 16,21 0-16,-21 0 0,-21-21 0,20 21 16,-41 0-16,21 0 0,-22 0 15,-21 0-15,1 0 0,-1 0 0,-21 0 16,0 0-16,1 0 0,-1 0 16,0 0-1,0 0-15,-21-21 16,21 21-16,0 0 0,1-22 15,-22 1 1,0 0-16,0 0 0,0 0 16,0 0-16</inkml:trace>
  <inkml:trace contextRef="#ctx0" brushRef="#br0" timeOffset="2032.07">3154 2667 0,'-21'0'15,"42"0"-15,-42-21 0,21 0 16,-22 21 0,22 21-1,0 0-15,0 0 0,0 22 16,0-1-16,0 0 0,0 22 0,0-22 16,0 22-16,0-1 0,0 1 15,0-1-15,0 1 0,0-1 16,0 1-16,0-22 0,-21 0 0,21 1 15,0-1-15,0 0 0,-21-21 0,21 1 16,-21-1-16,0 0 16,0-21-16,-1 0 15,22-21-15,-21 0 16,21-1-16,0-20 16,0 21-16,0-21 0</inkml:trace>
  <inkml:trace contextRef="#ctx0" brushRef="#br0" timeOffset="2300.29">2900 2942 0,'0'0'0,"0"-42"0,0 21 0,0 0 0,0-1 16,0 1-16,0 0 0,0 0 15,21 21 1,0 0-16,0 0 0,0 0 0,1 21 16,20 0-16,-21 0 0,21 1 15,1-1-15,-1 0 0,0 21 0,1 1 16,-1-22-16,0 21 0,1 0 15,-1 1-15,-21-1 0,0 0 0,1 1 16,-1-22-16,-21 21 0,0-21 0,0 1 16,0-1-16,0 0 0,0 0 15,0 0 1,-21-21-16,21-21 16,0 0-16,0 0 0,0 0 15,0-22-15,0 22 0</inkml:trace>
  <inkml:trace contextRef="#ctx0" brushRef="#br0" timeOffset="2572.38">3958 2519 0,'0'0'16,"0"21"15,-21 0-31,0 22 0,0-22 0,-1 21 16,1 0-16,-21 1 0,21 20 0,-22-20 15,1-1-15,21 21 0,-21-20 16,-1-1-16,1 0 0,21 1 0,0-1 16,-22 0-16,22 1 0,0-22 0,21 0 15,0 0-15,-21 0 0,21 1 16,21-22 0,0-22-1,0 1-15,0-21 16,1 21-16,-1-22 0,0 1 0,0 0 15</inkml:trace>
  <inkml:trace contextRef="#ctx0" brushRef="#br0" timeOffset="2839.88">3852 2561 0,'21'21'31,"-21"1"-31,0-1 0,0 21 16,0 0-16,0-20 0,0 41 15,0-21-15,0 1 0,0-1 0,0 22 16,0-22-16,0 21 0,0-20 0,0 20 16,-21-20-16,21 20 0,-21-21 15,21 1-15,-21-1 0,21 0 16,0-20-16,0 20 0,0-21 0,-21 0 16,21 0-16,0 22 0,0-22 15,0-42 16,0 0-31,0-1 16,21 1-16</inkml:trace>
  <inkml:trace contextRef="#ctx0" brushRef="#br0" timeOffset="3256.32">4233 3069 0,'0'0'0,"-21"0"16,0 21-16,0 1 16,21-1-16,-21 0 0,-1 0 0,22 0 15,0 0-15,-21 22 0,21-22 16,-21 21-16,21-21 0,0 22 0,0-22 16,0 21-16,0-21 0,0 1 0,0-1 15,0 0-15,0 0 0,0 0 0,21-21 16,0 21-16,1-21 0,-1 0 15,0 0-15,0 0 0,21 0 16,-20 0-16,-1 0 0,21 0 0,-21-21 16,0 21-16,1-21 0,-1 0 0,0 0 15,0 0-15,0-22 0,-21 22 16,0-21-16,21-1 0,-21 1 0,0 21 16,0-21-16,0 20 0,0-20 0,-21 21 15,21 0-15,-21 21 0,0-21 16,0 21-16,0 0 0,-1 0 0,1 0 15,0 0-15,0 0 0,0 0 0,0 0 16,-1 0 0,22 21-16,0 0 15,22-21 1</inkml:trace>
  <inkml:trace contextRef="#ctx0" brushRef="#br0" timeOffset="3579.81">4847 3027 0,'0'0'0,"0"-21"16,0 42 15,0 0-31,0 0 0,21 0 16,0 1-16,-21-1 0,22 21 0,-1-21 15,-21 22-15,21-22 0,0 21 0,-21-21 16,0 22-16,0-22 0,21 21 16,-21-21-16,0 0 0,21 1 0,-21-1 15,0 0-15,0 0 0,0 0 0,0 0 16,22-21 15,-22-21-15,0 0-16,21 0 15,-21 0-15,0-22 0</inkml:trace>
  <inkml:trace contextRef="#ctx0" brushRef="#br0" timeOffset="3847.85">5249 3027 0,'0'0'0,"-21"0"31,0 21-16,0 0-15,0 0 0,21 1 0,-22-1 16,1 0-16,21 21 0,-21-21 16,0 22-16,0-1 0,21-21 0,-21 22 15,-1-22-15,22 0 0,0 21 16,-21-21-16,21 1 0,-21-1 16,21 0-16,0 0 0,0 0 0,0 0 15,21-21 16,0 0-15,-21-21-16,22 0 0,-1 21 0</inkml:trace>
  <inkml:trace contextRef="#ctx0" brushRef="#br0" timeOffset="4111.85">5461 3154 0,'0'21'15,"0"0"1,0 0-16,0 1 0,0-1 16,-21 0-16,21 21 0,-21-21 0,21 1 15,0 20-15,0-21 0,0 0 0,-22 0 16,22 1-16,0-1 0,0 0 0,0 0 16,0 0-1,0-42 16,22 21-15,-22-21-16,0 0 0,0 0 16,21-1-16,0-20 0,-21 21 0</inkml:trace>
  <inkml:trace contextRef="#ctx0" brushRef="#br0" timeOffset="4407.97">5546 2942 0,'0'-21'0,"0"42"0,0-63 0,-22 42 16,22-21-16,-21 21 0,0 0 15,21 21 1,0 0 15,21-21-31,0 0 0,1 0 16,-1 0-16,0 0 0,0-21 16,-21 0-1,0 0-15,0-1 16,-21 22-1,0 0-15,0 0 16,-1 0-16,1 22 16,0-1-16,21 0 0,0 0 15,0 0-15,0 0 16,0 1-16,0-1 0,0 0 0,21 0 16,-21 0-16</inkml:trace>
  <inkml:trace contextRef="#ctx0" brushRef="#br0" timeOffset="4834.78">5821 3302 0,'0'0'0,"0"21"0,21-21 16,-21 21-16,21-21 0,0 0 16,0 0-16,1 0 15,-1 0-15,21 0 0,-21 0 0,0 0 16,1-21-16,20 21 0,-21-21 15,0 0-15,0 21 0,1-21 0,-22 0 16,0-1-16,0 1 0,0 0 16,0 0-16,0 0 0,0 0 15,-22-1-15,1 22 0,-21 0 16,21 0-16,0 0 0,-1 0 16,-20 0-16,21 22 0,0-1 0,-22 0 15,22 0-15,0 0 0,0 22 0,0-22 16,0 21-16,-1-21 0,22 22 0,0-22 15,0 21-15,0-21 0,0 0 16,0 1-16,22-1 0,-1 0 0,0 0 16,0-21-16,21 21 0,-20-21 15,20 0-15,-21 21 0,0-21 0,22 0 16,-22 0-16,0 0 0,0 0 16,0 0-16,0 0 0,1 0 0,-1 0 15,0 0-15,-21-21 16,21 21-16,-21-21 31</inkml:trace>
  <inkml:trace contextRef="#ctx0" brushRef="#br0" timeOffset="9400.03">2413 11896 0,'0'-21'16,"0"-1"-1,0 1 1,-21 21 0,0 0-16,-1 0 15,1 0-15,0 21 16,0 22-16,0-1 0,0-21 16,21 22-16,-22 20 0,1-21 0,0 22 15,21-22-15,0 1 0,-21 20 0,21-21 16,0 1-16,0 20 0,0-20 15,0-1-15,0 0 0,21 22 16,0-22-16,0 0 0,1 1 0,-1-1 16,21-21-16,-21 22 0,22-22 15,-1 0-15,0 0 0,1 0 0,147 0 16,-126-21 0,-22-21-16,21 0 0,1 0 15,-1-21-15,1-1 0,-1 1 0,-20 0 16,20-1-16,1 1 0,-22-22 0,22 22 15,-22-21-15,-21-1 0,21 1 0,-20-1 16,-22-21-16,0 22 0,0-1 16,0-20-16,0 20 0,-22 22 15,-20-22-15,21 22 0,0 0 0,-22 21 16,1-1-16,21 1 0,-21 0 16,-1 21-16,1 0 0,0 0 0,-1 0 15,1 0-15,0 0 0,-1 21 0,-63 0 16,43 1-16,21-1 15,-1 0-15,-20 0 0,20 0 0,1 0 16,21-21-16,-21 22 0,20-1 16,1 0-16,0 0 0,21 0 0,0 0 15,0 1-15,0-1 16,0 0 0</inkml:trace>
  <inkml:trace contextRef="#ctx0" brushRef="#br0" timeOffset="9668.25">2773 12150 0,'0'0'0,"0"21"16,21-21 77</inkml:trace>
  <inkml:trace contextRef="#ctx0" brushRef="#br0" timeOffset="9916.06">2984 12129 0,'22'0'47,"-1"0"-32,0 0 17,-21 21-1,0 0-15,-21-21-16,0 21 0,21 0 15</inkml:trace>
  <inkml:trace contextRef="#ctx0" brushRef="#br0" timeOffset="10198.59">2646 12510 0,'0'0'15,"21"0"16,0 0-31,0 0 16,22 0-16,-1 0 0,-21-22 0,21 22 16,1 0-16,-22-21 0,21 21 15,-21 0-15,1-21 0,-1 0 0,0 21 16,-42 0 15,0 0-15,-1 21-16,1-21 0,0 21 15</inkml:trace>
  <inkml:trace contextRef="#ctx0" brushRef="#br0" timeOffset="10544.5">2879 12933 0,'0'0'0,"0"21"16,0 0-16,0 0 0,0 1 16,0-1-16,0 0 15,-22 21-15,22-21 0,-21 22 0,21-22 16,0 21-16,0 1 0,0-1 0,-21 0 16,21 22-16,-21-1 0,21-20 15,0 20-15,-21 22 0,0-22 16,-1 1-16,1-1 0,0-20 0,0 20 15,0-21-15,0 22 0,-1-22 0,1 1 16,21-1-16,-21 0 0,0-21 16,21 1-16,0-1 0,0 0 0,0 0 15,0 0-15,0-42 16,0 0-16,0 0 16,0 0-16,0-1 0,0-20 0,21 0 15,-21-1-15</inkml:trace>
  <inkml:trace contextRef="#ctx0" brushRef="#br0" timeOffset="10928.29">2752 13568 0,'0'0'0,"-22"0"0,1 0 16,0 0-16,0 0 0,0 0 16,0 0-16,-1 21 0,1-21 0,0 21 15,0 0-15,0-21 0,21 22 0,0-1 16,-21-21-16,21 21 0,21-21 31,0 0-15,0-21-16,0 0 0,0-1 15,1 1-15,-1 0 0,0-21 16,21 21-16,-21-1 0,1 1 0,20 0 16,-21 0-16,0 0 0,22 0 0,-22-1 15,0 22-15,0 0 0,0 0 16,0 0-16,1 0 0,-1 0 0,0 22 15,0-22-15,0 21 0,-21 0 0,21 0 16,1 0-16,-1 0 0,0 1 16,-21-1-16,21 0 0,-21 0 15,21 0-15,0 0 0,1-21 16,-1 0-16,0 0 0,0 0 16,0-21-1,-21 0-15,21 0 0,-21 0 16</inkml:trace>
  <inkml:trace contextRef="#ctx0" brushRef="#br0" timeOffset="11876.31">2709 12150 0,'0'-21'16,"0"42"31,-21-21-47,21 21 0,0 0 15,0 0 17,21-21-17,0 0 1,-21-21-1,0 0-15,0 0 16,0 0 0,-21 21-1,0 0 1,21 21 0,0 0-16,0 0 0,0 0 15,0 0 1,21-21 15,0 0-31,1-21 16,-22 0-16,21 21 15,-21-21-15,0 0 16,0 0-16,-21 21 16,-1 0-16,1 0 15,0 0-15,0 0 0,0 0 0,0 0 16,21 21-16,-22 0 15,1 0-15,21 0 0,0 0 16,0 1-16,0-1 0,21 0 16,1-21-1,-1 0-15,0 0 0</inkml:trace>
  <inkml:trace contextRef="#ctx0" brushRef="#br0" timeOffset="12224.24">3111 12086 0,'-42'0'16,"21"0"-16,0 0 16,21 21-16,0 1 15,0-1-15,0 0 16,0 0-1,21-21 1,0 0-16,0 0 0,0 0 16,-21-21-16,22 21 15,-22-21-15,0 0 0,0-1 32,-22 22-32,1 0 15,0 0-15,21 22 0,-21-1 16,21 0-16,0 0 15,0 0-15,0 0 16,21-21-16,0 22 0</inkml:trace>
  <inkml:trace contextRef="#ctx0" brushRef="#br0" timeOffset="13552.69">4445 12827 0,'0'-21'0,"21"21"16,0-21-16,22 0 0,-22 21 15,21-22-15,0 1 0,22 0 0,-1 0 16,1 0-16,-1 0 0,22-1 0,0 1 15,21-21-15,-1 21 0,1 0 16,0-22-16,21 1 0,-21 0 0,21 20 16,-21-20-16,0 0 0,-22-1 0,22 1 15,-21 0-15,-1 21 0,1-1 0,-21 1 16,-22 0-16,0 21 0,-21 0 0,1 0 16,-44 21-1,-20-21-15,0 21 0,-1 1 0</inkml:trace>
  <inkml:trace contextRef="#ctx0" brushRef="#br0" timeOffset="13932.02">4868 13018 0,'0'0'0,"0"21"16,0 0-16,21 0 0,1-21 16,20 0-16,0 0 0,1 0 0,20 21 15,1-21-15,20 0 0,1 0 16,0 0-16,-1 0 0,22 0 0,-21 0 15,-1 0-15,-20 0 0,21 0 0,-22 0 16,1 21-16,-22-21 0,21 0 0,-20 22 16,-22-22-16,21 21 0,1 0 0,-22-21 15,21 21-15,-21-21 0,0 21 16,1 0-16,-22 1 0,0-1 16,-43-21-1,22 0-15,-21 21 0,-1-21 0,1 0 16,0 0-16</inkml:trace>
  <inkml:trace contextRef="#ctx0" brushRef="#br0" timeOffset="14230.15">4487 13441 0,'21'21'0,"1"0"16,-1-21-16,0 21 0,0 1 0,21-1 15,-20 0-15,20 0 0,0 0 0,1 22 16,-1-22-16,21 0 0,-20 0 0,20 0 16,1 0-16,-1 1 0,-20-1 0,20 0 15,1 0-15,-22 0 0,21 0 16,-20 1-16,-1 20 0,22-21 0,-22 0 15,0 0-15,1 1 0,-22-1 0,21 0 16,-21 0-16,-21 0 0,0 0 0</inkml:trace>
  <inkml:trace contextRef="#ctx0" brushRef="#br0" timeOffset="14676.94">4381 14139 0,'0'22'31,"0"-1"-31,0 21 0,0-21 16,0 0-16,0 22 0,22-22 15,-1 21-15,0-21 0,0 22 0,21-1 16,-20-21-16,-1 22 0,21-22 0,-21 0 15,22 0-15,-1 21 0,-21-42 16,21 22-16,1-1 0,-22 0 0,21-21 16,-21 21-16,1 0 0,20-21 0,-21 0 15,0 21-15,0-21 16,1 22-16,-1-22 0</inkml:trace>
  <inkml:trace contextRef="#ctx0" brushRef="#br0" timeOffset="17256.68">7239 11261 0,'0'21'31,"-21"0"-31,0 0 0,21 22 16,-22-22-16,1 21 0,0 0 0,21-20 16,0 20-16,0 0 0,0 1 15,0-22-15,0 21 0,0-21 0,0 22 16,0-22-16,21 0 0,0 21 0,1-21 16,-1-21-16,21 22 0,0-22 0,-20 0 15,41 0-15,-21 0 0,1 0 16,20 0-16,-20 0 0,20-22 0,1 1 15,-1 0-15,-21 0 0,22 0 16,-1-22-16,-20 22 0,-1-21 0,0 21 16,-20-22-16,-1 1 0,-21 0 15,0-1-15,0 1 0,0 0 0,-21-22 16,-1 22-16,-20 0 0,0-1 0,-1 22 16,-20-21-16,21 21 0,-22 21 15,1-22-15,-1 22 0,1 0 0,20 0 16,-20 0-16,20 0 0,1 0 0,0 22 15,-1-1-15,22 21 0,-21-21 0,21 22 16,0-22-16,-1 21 16,1-21-16,21 22 0,0-22 0,0 21 0,0-21 15,0 0-15,0 1 0,0-1 16</inkml:trace>
  <inkml:trace contextRef="#ctx0" brushRef="#br0" timeOffset="17435.97">7514 11494 0,'0'-22'16,"0"1"31</inkml:trace>
  <inkml:trace contextRef="#ctx0" brushRef="#br0" timeOffset="17597.56">7789 11430 0,'-21'0'62,"21"21"-62,0 0 0</inkml:trace>
  <inkml:trace contextRef="#ctx0" brushRef="#br0" timeOffset="18144.21">7535 12213 0,'21'0'16,"1"-21"-16,-1 21 16,0-21-16,0 21 0,0-21 0,0 0 15,1 21-15,-1-22 0,0 22 16,0 0-16,0 0 0,0 0 0,1 0 15,-22 22 1,21-1-16,0 0 0,-21 0 0,21 0 16,0 0-16,-21 1 15,0-1-15,0 0 0,0 0 0,0 0 16,0 0-16,0 1 0</inkml:trace>
  <inkml:trace contextRef="#ctx0" brushRef="#br0" timeOffset="18484.28">7620 12213 0,'0'0'16,"0"-21"-1,0 42 1,0 0-16,0 1 0,0 20 16,0-21-16,0 21 0,0 1 15,0-1-15,0 0 0,0 1 16,0-1-16,0 0 0,0 1 0,0-1 15,0 0-15,0 1 0,0-22 0,0 21 16,0-21-16,0 1 0,0-1 0,0 0 16,0 0-16</inkml:trace>
  <inkml:trace contextRef="#ctx0" brushRef="#br0" timeOffset="18972.93">7218 13039 0,'0'0'0,"-21"0"16,-1 21 0,22 0-16,-21 0 0,0 0 15,0 1-15,21-1 0,-21 0 0,21 21 16,-21-21-16,21 22 0,0-22 0,0 0 16,0 0-16,0 22 0,0-22 0,0 0 15,0 0-15,21-21 0,0 21 16,0-21-16,21 0 0,-20 0 0,-1 0 15,21-21-15,-21 0 0,22 0 0,-22 0 16,21-1-16,-21 1 0,22 0 0,-22-21 16,0 21-16,0-1 0,-21-20 0,0 21 15,0-21-15,0 20 0,-21 1 16,0-21-16,0 21 0,-1 21 0,1-21 16,-21 21-16,21 0 0,-22 0 0,22 0 15,-21 21-15,21 0 0,0-21 16,-1 21-16,-20 0 0,21 0 0,21 1 15,-21-1-15,0 0 16,21 0-16,0 0 0</inkml:trace>
  <inkml:trace contextRef="#ctx0" brushRef="#br0" timeOffset="19192.84">7175 13462 0,'0'0'16,"0"21"-16,0 64 15,0-64-15,0 21 0,0 1 0,0-22 16,0 21-16,0 1 0,0-1 16,0 0-16,-21 1 0,21-1 0,0 0 15,0 1-15,-21-22 0,21 21 0,0-21 16,0 22-16,0-22 0,0 0 0,0 0 16,0 0-16,0 0 0,0-42 31</inkml:trace>
  <inkml:trace contextRef="#ctx0" brushRef="#br0" timeOffset="19524.54">7048 13928 0,'-21'0'0,"42"0"0,-63 21 0,21 0 15,0-21-15,0 21 0,-1 0 0,1-21 16,0 22-16,0-1 0,0-21 15,0 21-15,-1-21 0,44-21 32,-1 21-32,0-21 15,0-1-15,21 1 0,-20 0 0,20-21 16,-21 21-16,21-1 0,1 1 16,-22 0-16,21 21 0,-21-21 15,22 21-15,-22 0 0,21 0 0,-21 0 16,1 0-16,-1 21 0,0-21 0,-21 21 15,0 0-15,21 1 0,-21 20 0,0-21 16,0 0-16,0 0 0,0 22 0,0-22 16,0 0-16,0 0 0,0 22 0,0-22 15,0 0-15,0 0 0,0 0 16,-21 22-16,21-22 0,0 0 0,0 0 16</inkml:trace>
  <inkml:trace contextRef="#ctx0" brushRef="#br0" timeOffset="19959.75">6646 14647 0,'-21'0'0,"42"0"0,-63 22 0,21-22 0,0 21 16,-1 0-16,1-21 0,0 21 0,0 0 15,0 0-15,21 1 0,0-1 0,0 0 16,0 0-16,0 0 0,0 0 0,0 22 16,0-22-16,0 0 0,0 0 0,21 22 15,0-22-15,0 0 16,0 0-16,1-21 0,20 21 0,-21-21 16,21 0-16,-20 0 0,20 0 0,0-21 15,1 21-15,-22-21 0,21 0 0,-21 0 16,0-1-16,1 1 0,-1-21 0,-21 21 15,0 0-15,0-1 0,0-20 0,-21 21 16,-1-21-16,1 20 0,-21-20 0,21 21 16,-22-21-16,1 20 0,0 1 15,21 21-15,-22 0 0,22 0 0,-21 0 16,21 0-16,-1 0 0,1 0 0,0 21 16,0 1-16,0-1 0,21 21 15,0-21-15,0 0 0,0 1 0,0 20 16,0-21-16,0 0 0,0 0 0,0 1 15,0-1-15,0 0 0,21-21 16</inkml:trace>
  <inkml:trace contextRef="#ctx0" brushRef="#br0" timeOffset="20516.99">6625 15113 0,'0'0'0,"21"21"0,-21 43 16,0-22-16,0-21 0,0 0 0,21 22 15,-21-1-15,0-21 0,0 22 16,0-1-16,0 0 0,0 1 0,0-1 16,0 0-16,0-21 0,0 22 0,0-1 15,0 0-15,0 1 0,0-22 16,0 21-16,0 1 0,-21-22 0,21 0 16,0 0-16,-21 0 0,21 0 0,0-42 31,0 0-16,0 0-15,0 0 0,0 0 0,0-1 16,0 1-16,0 0 0,0 0 0,0 0 16,0 0-16,0-1 0,0 1 15,-21 21 1,0 0-16,0 0 0,-1 0 16,1 0-16,0 0 0,0 21 15,0 1-15,0-22 0,-1 21 0,1 0 16,0-21-16,0 21 0,21 0 0,-21 0 15,0-21-15,21 22 16,21-22 15,0-22-31,0 1 16,0 0-16,0 0 0,22 0 0,-22 0 16,0-1-16,21 22 0,1-21 15,-22 0-15,21 0 0,1 0 0,-1 21 16,-21 0-16,21 0 0,-20 0 0,-1 0 15,0 0-15,-21 21 0,0 0 0,0 0 16,0 0-16,0 1 0,0 20 0,0-21 16,0 0-16,0 0 0,-21 1 15,21 20-15,-21-21 0,21 0 0,0 0 16,0 1-16,-22-22 0</inkml:trace>
  <inkml:trace contextRef="#ctx0" brushRef="#br0" timeOffset="20988.26">4911 15875 0,'0'0'0,"0"-21"0,-43 0 16,22 21-16,0 0 15,0 0-15,21 21 16,0 0-16,-21 0 0,21 22 0,-22-22 16,22 21-16,0 0 0,0-20 0,0 20 15,0 0-15,22 1 0,-1-22 0,-21 21 16,21-21-16,0 0 0,0 1 0,0-1 15,1-21-15,-1 0 0,0 0 16,0 0-16,0-21 0,0-1 0,1 1 16,-1 0-16,0 0 0,0-21 0,0-1 15,-21 22-15,21-21 0,-21-1 0,0 1 16,0 0-16,0-1 0,-21 22 0,0-21 16,0 21-16,0 0 0,0-1 0,-1 1 15,1 21-15,0 0 16,0 0-16,0 0 0,0 21 0,-1 1 15,1-1-15,0 0 0,21 0 0,-21 21 16,0 1-16,0-22 0,21 21 0,0-21 16,-22 22-16,22-22 0,0 21 0</inkml:trace>
  <inkml:trace contextRef="#ctx0" brushRef="#br0" timeOffset="21268.24">5143 16658 0,'0'0'0,"22"43"0,-22-22 0,21 85 16,-21-64-16,0 0 0,0 1 16,0-1-16,0 0 0,0 22 0,21-22 15,-21 0-15,0 1 0,0-1 16,0 0-16,21 1 0,-21 20 0,21-20 15,-21-1-15,0 0 0,0 1 0,0-22 16,0 21-16,21 0 0,-21-20 0,0-1 16,0 0-16,0 0 0,0 0 15,-21-21 1,0-21-16</inkml:trace>
  <inkml:trace contextRef="#ctx0" brushRef="#br0" timeOffset="21687.79">5038 17314 0,'0'0'0,"-43"0"16,22 0-16,0 0 0,0 0 16,0 0-16,-22 22 0,22-1 15,0-21-15,0 21 0,-22 0 0,22 0 16,0 0-16,0 1 0,0-22 0,0 21 15,-1-21-15,1 21 0,42-42 47,1 21-47,-1-21 0,0-1 16,0 1-16,0 0 0,22-21 0,-22 21 16,21-1-16,0-20 0,-20 21 15,20-21-15,0 20 0,-21-20 0,22 21 16,-22 0-16,21 0 0,-21-1 15,1 22-15,-1 0 0,0 0 0,0 0 16,0 0-16,0 0 0,1 0 0,-1 22 16,0-22-16,-21 21 0,21 0 0,0-21 15,0 21-15,1 0 0,-22 0 16,0 1-16,21-22 0,0 21 0,0-21 16,0-21-1,-21-1-15,0 1 16,0-21-16,0 0 0</inkml:trace>
  <inkml:trace contextRef="#ctx0" brushRef="#br0" timeOffset="34420.19">8996 9927 0,'0'-21'16,"0"0"-16,21 21 0,-21-21 0,0 0 16,21-1-16,-21 1 15,0 0-15,0 0 0,0 0 16,0 0-16,0-1 15,-21 22 17,0 22-32,21-1 15,0 0-15,0 0 16,-21 21-16,21-20 0,-22 20 0,22 0 16,-21 1-16,21-1 0,0 0 0,0 1 15,0-1-15,-21-21 0,21 21 16,0 1-16,0-1 0,0 0 0,0-20 15,0 20-15,0-21 0,0 0 0,0 0 16,0 1-16,-21-1 0,21 0 0,0 0 16,0-42 31,0 0-32,0 0-15,21-1 0</inkml:trace>
  <inkml:trace contextRef="#ctx0" brushRef="#br0" timeOffset="35109.14">9588 9864 0,'0'0'0,"0"-21"15,0-1 1,0 44 15,0-1-31,0 0 16,0 0-16,0 0 0,-21 22 0,21-22 16,0 21-16,0-21 0,0 22 0,-21-1 15,21-21-15,0 21 0,-21-20 16,21 20-16,0-21 0,0 0 0,0 22 15,0-22-15,0 0 0,0 0 16,0-42 15,21 0-31,0 0 0,-21-1 16,21 1-16,1 0 0,-22 0 0,0 0 16,21 0-16,0-1 0,0 1 15,-21 0-15,0 0 0,21 0 0,-21 0 16,21 21-16,1 0 15,-1 0-15,-21 21 0,21 0 16,-21 0-16,0 0 16,0 0-16,0 1 0,0-1 0,0 0 15,0 0-15,21 0 0,-21 0 0,21-21 16,-21 22-16,21-1 0,1-21 0,-1 0 16,0 0-16,0 0 15,0 0-15,22 0 0,-22-21 16,0 21-16,0-22 0,0 1 0,22 0 15,-22 0-15,-21 0 0,21 0 0,0-1 16,-21 1-16,21 0 0,-21-21 16,0 21-16,0-22 0,0 22 0,0-21 15,0 21-15,0-22 0,0 22 0,0 0 16,0 0-16,0 0 0,0-1 16,-21 22-16,0 0 15,0 0-15,21 22 16,0-1-1,0 0-15,0 0 16,0 0-16,21-21 0,0 21 0,-21 1 16,21-1-16</inkml:trace>
  <inkml:trace contextRef="#ctx0" brushRef="#br0" timeOffset="35544.33">10435 10160 0,'21'0'31,"-21"-21"-31,21 0 16,1 21-16,-22-21 0,21-1 16,0 22-16,-21-21 0,21 21 15,-21-21-15,0 0 0,21 21 0,-21-21 16,0 0-16,0-1 15,-21 22 1,0 22 0,0-22-16,0 21 0,21 0 0,-22 0 15,1 0-15,21 0 0,-21 1 0,21-1 16,0 0-16,0 0 0,0 0 0,0 0 16,0 1-16,0-1 15,0 0-15,0 0 0,0 0 16,0 0-16,21-21 0,0 0 15,1 0-15,-22 22 0,21-22 0,0 0 16,0 0-16,0 0 0,0 0 16,1 0-16,-1 0 0,0-22 0,0 22 15,0-21-15,0 21 0,22-21 0,-22 0 16,0 21-16,21-21 0,-20 0 0,-1-1 16,0 22-16,0-21 0,0 0 15,0 0-15</inkml:trace>
  <inkml:trace contextRef="#ctx0" brushRef="#br0" timeOffset="35948.08">11007 10012 0,'-22'0'16,"1"0"-1,0 0-15,0 21 0,21 0 16,0 0-16,0 1 31,21-22-15,0 0-16,0 0 0,1 0 15,-1 0-15,0 0 0,0 0 0,-21-22 16,21 22-16,-21-21 0,21 21 16,-21-21-16,0 0 0,0 0 15,0 0-15,0-1 16,0 1-16,-21 21 16,0 0-16,0 0 15,0 0-15,0 0 0,-1 21 0,1 1 16,0-22-16,0 21 0,0 0 0,0 0 15,21 0-15,-22 0 0,22 1 0,-21-1 16,21 0-16,-21 0 0,21 0 16,0 0-16,0 1 0,0-1 0,21 0 15,0-21-15,1 0 0,-22 21 16,42-21-16,-21 0 0,0 0 0,0 0 16,22 0-16,-22 0 15,21 0-15,-21 0 0,22-21 0,-22 0 16,21 21-16,1-21 0,-22-1 0,21 1 15,-21 0-15</inkml:trace>
  <inkml:trace contextRef="#ctx0" brushRef="#br0" timeOffset="36656.62">11620 9673 0,'0'-21'0,"0"42"0,0-63 0,0 21 16,0 0-16,0-1 0,0 1 15,0 42 16,0 1-31,0-1 0,0 21 16,-21-21-16,0 22 0,21-1 0,-21-21 16,21 21-16,-21 85 15,0-84-15,21-22 0,-22 21 16,22-21-16,0 1 0,0 20 0,0-21 16,0 0-16,0 0 0,0 1 0,0-1 15,0 0-15,0 0 16,0 0-16,0-42 31,0 0-15,0 0-16,0 0 0,22-1 15,-1 1-15,-21 0 16,21 0-16,-21 0 0,21 0 0,0-1 16,0 1-16,-21 0 0,22 21 0,-1-21 15,-21 0-15,21 0 0,0 21 0,0-22 16,0 22-16,1-21 0,-1 21 15,0-21-15,0 21 0,0 0 16,0 0-16,-21 21 16,0 0-16,0 1 0,-42-1 15,21 0-15,21 0 16,-21-21-16,0 21 0,-1-21 16,1 0-16,0 21 0,0-21 15,0 0-15,0 0 0,-1 0 16,1 0-16,0 0 15,0 0 1,0 0 0,21 22 15,0-1-31,0 0 16,0 0-16,0 0 15,0 0-15,21 1 0,0-1 16,0-21-16,-21 21 0,21 0 0,1-21 15,-1 0-15,-21 21 0,21-21 16,0 0-16,0 0 16,0 0 15</inkml:trace>
  <inkml:trace contextRef="#ctx0" brushRef="#br0" timeOffset="37204.31">9588 10753 0,'-21'0'16,"0"0"-1,21-21 17,21 21-17,0 0-15,22 0 0,-22 0 16,21 0-16,1 0 0,20 0 0,1 0 16,-1 0-16,22-22 0,-22 22 15,22 0-15,0 0 0,-1 0 0,1 0 16,0 0-16,-1 0 0,1 0 0,-22 0 15,22 0-15,-21 0 0,-1 0 16,-21 0-16,1 0 0,-1 0 0,0 0 16,1-21-16,-22 21 0,0 0 15,0 0-15,0 0 0,1 0 0,-44 0 47,1 0-31,-21 0-16,21 0 0,-22 0 0,22 0 15,-21 0-15,0 0 0</inkml:trace>
  <inkml:trace contextRef="#ctx0" brushRef="#br0" timeOffset="37591.82">9313 10880 0,'-21'0'0,"42"0"0,-63 21 16,63-21 15,21 0-31,-20 0 16,-1 0-16,21 0 0,0 0 0,22 0 15,-22 0-15,22 0 0,20 0 0,-20-21 16,21 21-16,20 0 0,-20 0 0,0 0 16,-1 0-16,1-21 0,0 21 15,-1-22-15,-20 22 0,-1 0 0,1 0 16,-22 0-16,1 0 0,-22 0 0,0 0 16,0 0-16,0 0 0</inkml:trace>
  <inkml:trace contextRef="#ctx0" brushRef="#br0" timeOffset="45552.55">10202 11451 0,'-21'0'16,"42"0"31,0 0-32,1 0-15,-1-21 0,0 21 0,0-21 16,0 21-16,0 0 0,1-21 0,-1 21 15,0 0-15,0 0 0,0-21 16,0 21-16,1 0 0,-1 0 0,0 0 16,-42 0 15,0 0-15,-1 0-16,1 0 15,0 0-15,0 0 0</inkml:trace>
  <inkml:trace contextRef="#ctx0" brushRef="#br0" timeOffset="46479.32">10118 11430 0,'0'0'0,"-22"21"16,1 0-16,21 1 0,0-1 15,0 0-15,-21 0 16,21 0-16,-21 0 0,21 1 15,0-1-15,0 0 0,-21 0 0,21 0 16,-21-21-16,21 21 0,0 1 0,0-1 16,0 0-16,0 0 31,21-21 31,0 0-62,0-21 0,0 21 16,0 0-16,1 0 0,-1-21 0,0 21 16,0 0-16,0 0 0,0 0 15,1-21-15,-1 21 0,0 0 0,0 0 16,21 0-16,-20 0 0,-1 0 0,0 0 16,0 0-16,0 21 0,0-21 15,-21 21-15,22-21 16,-22 21-16,21-21 0,-21 21 15,0 0-15,0 1 0,0-1 16,0 0-16,-21 0 0,-1 0 16,1 0-16,21 1 0,-21-22 0,0 21 15,21 0-15,-21-21 0,0 21 16,-1-21-16,1 21 0,0-21 0,0 0 16,0 21-16,0-21 0,-1 0 0,1 0 15,-21 0-15,21 0 0,0 0 0,-1 0 16,-20 0-16,21 0 0,0 0 15,0 0-15,-1 0 0,1 0 16,0 0-16,21 22 0,-21-22 16,21 21 15,0 0-15,21-21-1,0 0-15,0 0 0,1 0 16,-1 0-16,0 0 0,0 0 15,21 0-15,-20 0 0,20 0 0,-21 0 16,21-21-16,-20 21 0,20-21 0,-21-1 16,0 22-16,0-21 0,1 21 15,-1-21-15,0 0 16,-21 0-16,0 0 0,0-1 16,0 1-16,0 0 0,0 0 15,0 0-15,0 0 0,0-1 16,0 1-16,0 0 0,0 0 15,-21 0-15,0 21 0,-1 0 16,22-21-16,-21 21 0,0 0 0,0 0 16,0 0-16,0 0 0,-1 0 15,1 0-15,0 0 0,0 0 16,0 0-16,0-22 0,-1 22 0,1 0 16,0 0-16,0 0 15,0 0 1,42 0 15,0 0-15</inkml:trace>
  <inkml:trace contextRef="#ctx0" brushRef="#br0" timeOffset="47408.11">11197 11388 0,'0'0'0,"-21"-21"0,0-43 15,0 64-15,21-21 16,0 0-16,0 0 0,-22 21 16,1 0-1,21 21-15,0 0 16,0 0-16,0 0 0,0 22 16,0-1-16,0 0 0,0-21 0,0 22 15,0-1-15,0 0 0,0 1 0,21-1 16,-21 0-16,0 1 0,0-22 0,0 21 15,0-21-15,0 22 0,0-22 16,0 21-16,0-21 0,0 1 16,0-1-16,0 0 0,0 0 15,-21-21-15,21-21 32,0 0-32,0 0 15,0-1-15,0 1 0,0 0 0,0 0 16,0 0-16,0 0 0,0-1 0,0 1 15,21 0-15,1 21 0,-1-21 0,0 0 16,0 0-16,21 21 16,-20 0-16,-1 0 0,0 0 0,0 0 15,21 0-15,-20 0 0,-1 0 16,0 0-16,0 21 0,0-21 0,-21 21 16,21 0-16,-21 0 0,0 0 15,-21 1-15,0-1 0,0 0 16,0 0-16,0 0 0,-22 0 0,22-21 15,0 22-15,0-1 0,0-21 0,-1 0 16,22-21 15,0-1-15,0 1-16,22 0 16,-1 0-16</inkml:trace>
  <inkml:trace contextRef="#ctx0" brushRef="#br0" timeOffset="47815.92">11790 11578 0,'0'-21'16,"0"42"15,-21-21-31,-1 21 0,1 1 0,21-1 16,-21 0-16,0 0 0,21 21 0,0-20 15,-21-1-15,21 0 16,-21 0-16,21 0 0,0 0 0,0 1 16,0-1-16,0 0 0,0 0 0,0 0 15,21-21-15,0 0 0,0 0 16,0 0-16,0 0 0,22 0 0,-22 0 16,0 0-16,21-21 0,-20 0 15,-1 21-15,0-21 0,0 0 0,0-1 16,-21 1-16,0 0 0,0 0 0,0 0 15,0-22-15,0 22 0,0 0 0,-21 0 16,0 0-16,0 0 0,0-1 0,-1 22 16,1-21-16,0 21 15,0 0-15,0 0 16,21 21-16,-21-21 0,21 22 16,0-1-1,21-21-15,0 0 0,0 0 16,0 0-16,0 0 0</inkml:trace>
  <inkml:trace contextRef="#ctx0" brushRef="#br0" timeOffset="48212.22">12319 11515 0,'0'-21'15,"-21"21"1,0 21-16,-1 0 15,1 0-15,0 0 0,0 0 16,0 1-16,21-1 0,-21 21 0,-1-21 16,22 0-16,-21 1 0,21-1 0,0 0 15,0 0-15,0 0 0,0 0 16,0 1-16,0-1 0,21-21 16,1 0-16,-1 0 0,21 0 0,-21 0 15,0 0-15,1 0 0,-1 0 0,21 0 16,-21 0-16,0-21 0,-21-1 0,22 22 15,-1-21-15,-21 0 0,0 0 16,0 0-16,0 0 16,0-1-16,0 1 0,0 0 0,0-21 15,0 21-15,-21-1 0,-1 1 16,1 21-16,0 0 0,0 0 16,0 0-16,0 0 15,21 21 1,21-21-1,0 0-15</inkml:trace>
  <inkml:trace contextRef="#ctx0" brushRef="#br0" timeOffset="48833">12594 11240 0,'0'0'0,"21"-22"0,-21 1 0,0 0 15,0 42 1,0 0 0,0 1-16,0 20 0,0-21 0,0 21 15,0 1-15,-21-1 0,21-21 0,0 22 16,0-1-16,0 0 0,-21 1 0,21-22 16,0 21-16,-21-21 0,21 22 0,0-22 15,0 21-15,0-21 0,0 0 16,0 1-16,0-1 0,0 0 15,0 0-15,0 0 0,-21-21 16,-1 0 0,22-21-1,0 0-15,0 0 0,0 0 16,0-1-16,0 1 0,0 0 16,0-21-16,0 21 0,22-1 0,-1-20 15,0 21-15,-21 0 0,21 0 0,0-1 16,0 1-16,1 21 0,-1-21 0,0 21 15,0 0-15,0 0 0,0 0 16,1 0 0,-22 21-16,0 0 15,-22 1 1,1-22-16,0 21 0,0-21 0,0 0 16,0 0-16,-1 21 0,1-21 0,0 0 15,0 0-15,0 0 0,21 21 16,-21-21-16,21 21 15,0 0-15,0 1 16,0-1-16,21 0 16,-21 0-16,21-21 0,0 21 0,-21 0 15,21 1-15,0-22 16,-21 21-16,22-21 0,-22 21 16,21-21-16,0 0 0,-21 21 15,21-21-15,0 0 16,0 0-16,1-21 15,-1 21-15</inkml:trace>
  <inkml:trace contextRef="#ctx0" brushRef="#br0" timeOffset="49196.93">12848 11811 0,'21'0'15,"0"0"1,1 0-16,-1 0 15,0-21-15,0 21 0,0 0 0,0-21 16,1 21-16,-1 0 0,-21-21 16,21-1-16,0 22 0,-21-21 15,0 0-15,0 0 16,-21 21 0,0 0-16,0 0 0,-1 0 15,1 0-15,0 21 16,0-21-16,21 21 0,0 0 0,-21 1 15,21-1-15,-21 0 0,21 0 16,0 0-16,0 0 0,0 1 16,0-1-16,0 0 0,0 0 15,21-21-15,0 0 0,0 21 16,0-21-16,0 0 0,1 0 16,-1 0-16,0 0 0,21 0 0,-21 0 15,1 0-15,20-21 0,-21 0 0,0 21 16,22-21-16,-22 21 0,0-21 0,0 21 15</inkml:trace>
  <inkml:trace contextRef="#ctx0" brushRef="#br0" timeOffset="49670.58">13504 11748 0,'0'0'0,"21"-22"15,1 1-15,-22 0 16,0 0 0,-22 21-16,1 0 0,0 0 15,0 0-15,0 21 0,0-21 16,-1 21-16,1-21 0,0 21 15,0 1-15,0-1 0,21 0 0,-21 0 16,21 0-16,-22-21 0,22 21 0,0 1 16,0-1-16,0 0 0,0 0 0,0 0 15,0 0 1,22-21-16,-1 0 0,0 0 0,0 0 16,0 0-16,0 0 15,1-21-15,-1 0 0,0 21 16,0-21-16,0 0 0,0 0 0,-21-1 15,22 1-15,-1-21 0,0 21 0,0-22 16,-21 22-16,0-21 0,21 0 0,-21-1 16,0 1-16,21 0 0,-21-1 0,0-20 15,0 20-15,0 1 0,0 0 16,0 21-16,0-1 0,0 1 0,0 0 16,0 63-1,-21-20-15,21-1 0,-21 21 0,0 0 16,0 1-16,21-1 0,-21 0 0,-1 1 15,22-1-15,0-21 16,0 22-16,0-1 0,0-21 0,0 0 16,0 22-16,0-22 0,0 0 0,22-21 15,-1 21-15,0 0 0,0-21 0,0 0 16,22 0-16,-22 0 0,0 0 0,0 0 16,0 0-16,0 0 0,1 0 0,-1-21 15,0 21-15</inkml:trace>
  <inkml:trace contextRef="#ctx0" brushRef="#br0" timeOffset="50171.77">10033 12848 0,'0'0'15,"-21"-21"-15,21-21 0,-21 21 0,21-1 16,-22 1-16,1 21 0,0 0 16,0 0-1,0 0-15,21 21 0,-21 1 16,21-1-16,0 21 0,0-21 0,0 22 15,0-1-15,0-21 0,0 21 16,0 1-16,0-22 0,0 21 16,0-21-16,0 22 0,0-22 0,0 0 15,0 21-15,0-20 0,0-1 0,0 0 16,0 0-16,0 0 0,0 0 0,0 1 16,0-1-16</inkml:trace>
  <inkml:trace contextRef="#ctx0" brushRef="#br0" timeOffset="50551.74">9610 13377 0,'21'0'16,"0"0"-1,0-21-15,21 21 16,-20-21-16,-1 21 0,21-21 0,-21 0 15,22 21-15,-1-21 0,0-1 0,1 22 16,-22-21-16,21 0 0,-21 21 0,0-21 16,1 0-16,-1 21 0,0-21 0,0 21 15,-21-22 1,0 44 15,0-1-31,0 0 0,0 0 16,0 0-16,0 0 0,0 1 0,0-1 15,0 0-15,0 0 0,0 21 16,0-20-16,0-1 0,0 0 0,0 0 16,0 0-16,0 0 0,0 1 0,0-1 15,0-42 17,0-1-17,0 1-15,0 0 0,0 0 0</inkml:trace>
  <inkml:trace contextRef="#ctx0" brushRef="#br0" timeOffset="50724.35">10266 12996 0,'0'0'0,"0"-21"15,21 21 32,0 0-47,0 0 0</inkml:trace>
  <inkml:trace contextRef="#ctx0" brushRef="#br0" timeOffset="51648.68">10837 13145 0,'0'0'16,"0"-22"-16,0 1 0,0 0 15,-21 21-15,0 0 16,0 0-16,0 0 0,-1 0 16,1 0-16,0 0 0,0 21 15,0 0-15,21 1 0,-21-1 16,-1 0-16,1 0 0,21 0 0,0 0 15,0 1-15,0-1 0,-21 0 0,21 21 16,0-21-16,0 1 0,0-1 0,0 0 16,0 0-16,21 0 0,-21 0 15,21 1-15,1-1 0,-1 0 0,0-21 16,21 21-16,-21-21 0,1 0 16,-1 0-16,21 0 0,-21-21 0,22 0 15,-22 0-15,21 21 0,-21-22 0,22-20 16,-22 21-16,0 0 0,21-22 15,-21 22-15,-21-21 0,22 0 16,-22-1-16,21 1 0,-21 0 0,0-1 16,0 1-16,0 0 0,0-1 0,0 1 15,0 0-15,0 20 0,0-20 0,0 21 16,0 0-16,0 42 16,0 0-1,0 21-15,0-20 0,0 20 16,0-21-16,0 21 0,0 1 0,0-22 15,0 21-15,0 1 0,0-1 0,0-21 16,0 21-16,0-20 0,0-1 0,0 21 16,0-21-16,0 0 0,0 1 15,0-1-15,0 0 16,0 0-16,0-42 31,0 0-31,0 0 16,0-1-16,21 1 0,0 0 15,-21 0-15,21 0 0,0 0 16,1-1-16,-1 22 0,0-21 16,-21 0-16,21 21 0,0 0 0,0 0 15,1 0-15,-1 0 0,0 0 16,-21 21 0,-21-21-1,0 21-15,-1-21 0,1 22 16,0-22-16,0 0 0,0 0 15,0 0-15,-1 0 0,1 0 16,0 0-16,0 0 16,21 21 15,0 0-31,21-21 0,-21 21 16,21-21-16,0 21 0,-21 0 0,22-21 15,-1 22-15,-21-1 0,21-21 0,0 21 16,0-21-16,0 21 0,1-21 15,-22 21 1,21-21-16,0 0 16,0 0-16,0 0 15,0 0-15,1-21 16,-22 0-16</inkml:trace>
  <inkml:trace contextRef="#ctx0" brushRef="#br0" timeOffset="52070.4">11557 13399 0,'21'0'0,"0"0"15,0 0 1,1-22-16,-1 22 0,0 0 16,0-21-16,0 0 0,0 21 0,1-21 15,-1 21-15,0-21 0,0 21 0,0-21 16,0 21-16,1-22 0,-1 22 15,-21-21-15,0 0 16,0 0-16,-21 21 16,-1 0-16,1 0 0,0 0 15,0 0-15,0 0 0,0 21 0,-1 0 16,1-21-16,0 21 0,0 1 0,21-1 16,-21 0-16,21 0 15,-21 0-15,21 0 0,0 1 0,0-1 16,0 0-16,0 0 0,0 0 0,0 0 15,0 1-15,0-1 0,21-21 16,-21 21-16,21-21 0,0 21 0,0-21 16,0 0-16,1 0 0,-1 21 0,0-21 15,0 0-15,0 0 0,22 0 16,-22 0-16,0 0 0,0 0 0,0 0 16,0 0-16,1 0 0,-1 0 15,0 0-15,0 0 0,0 0 0,-21-21 16,21 21-16,1 0 0,-1-21 15</inkml:trace>
  <inkml:trace contextRef="#ctx0" brushRef="#br0" timeOffset="52536.38">12531 13018 0,'0'-22'0,"0"44"0,0-65 16,0 1-16,21 21 0,-21 0 0,0-1 15,0 1-15,0 42 31,-21-21-31,21 22 0,-22-1 16,22 21-16,0-21 0,-21 22 0,0-22 16,21 21-16,-21-21 0,21 22 0,0-1 15,0-21-15,-21 21 0,21-20 0,0 20 16,-21-21-16,21 0 0,0 22 0,-22-22 16,22 0-16,0 21 0,0-21 0,0 1 15,0-1-15,0 21 16,0 22-1,0-43-15,22-21 0,-22 21 16,21-21-16,0 0 0,0 0 16,0 0-16,0 0 15,-21-21-15,0 0 16,22 21-16,-22-22 0,0 1 0,0 0 16,0 0-16</inkml:trace>
  <inkml:trace contextRef="#ctx0" brushRef="#br0" timeOffset="52800.31">12340 13293 0,'21'-21'31,"0"21"-31,1 0 0,-1-22 16,0 22-16,0 0 0,0-21 15,0 21-15,1-21 0,-1 21 0,0-21 16,0 21-16,0-21 0,0 21 0,1 0 16,-1-21-16,0 21 0,-42 0 47,21 21-32,-21-21-15,-1 0 0</inkml:trace>
  <inkml:trace contextRef="#ctx0" brushRef="#br0" timeOffset="58148.51">11684 7726 0,'0'0'0,"-21"0"0,0 21 15,-1-21-15,22 21 0,-21 0 0,0 1 16,0-1-16,0 0 0,0 0 16,21 0-16,0 0 0,-22 22 15,22-22-15,-21 0 0,21 0 0,0 22 16,0-22-16,0 0 0,0 0 0,21 0 15,1 0-15,-1-21 0,0 22 16,21-22-16,-21 0 0,1 0 0,20 0 16,-21 0-16,21 0 0,-20 0 0,20 0 15,-21-22-15,21 1 0,1 0 16,-22-21-16,21 21 0,1-22 0,-22 22 16,21-21-16,-21-1 0,-21 1 0,0 21 15,0-21-15,0-1 0,0 22 0,-21-21 16,-21 21-16,-1-1 0,1 1 15,0 21-15,-1-21 0,1 21 16,0 0-16,21 0 0,-22 0 0,1 0 16,21 0-16,0 0 0,-1 21 15,22 0-15,0 1 16,22-22 0</inkml:trace>
  <inkml:trace contextRef="#ctx0" brushRef="#br0" timeOffset="58604.1">12658 6879 0,'-22'0'0,"1"21"15,0 1-15,-21-1 0,21 21 16,-22-21-16,1 22 0,0-1 0,-1 21 16,1-20-16,0 20 0,-1-20 0,1-1 15,0 0-15,-1 1 0,1-1 16,0 0-16,20-21 0,1 22 0,-21-22 15,21 0-15,21 0 16,-21-21-16</inkml:trace>
  <inkml:trace contextRef="#ctx0" brushRef="#br0" timeOffset="59045.58">12425 6964 0,'-21'0'16,"42"0"15,21 0-31,-21 0 16,43 0-16,-22 0 0,22 0 0,20 0 15,1 0-15,0 0 0,20 21 0,22-21 16,-21 0-16,21 0 0,0 0 16,-21 0-16,21 0 0,0 0 15,-21 0-15,0 0 0,0 0 0,-22 0 16,1 0-16,-22 0 0,22 0 15,-43 0-15,1 0 0,-1 0 0,0 0 16,1 0-16,-22 0 0,0 0 0,0 0 16,0 0-1</inkml:trace>
  <inkml:trace contextRef="#ctx0" brushRef="#br0" timeOffset="59359.99">14753 7006 0,'21'21'31,"-21"1"-15,21-1-16,1 0 15,-22 0-15,0 21 0,21-20 16,0 20-16,0-21 0,0 21 0,0 1 16,1-1-16,20 0 0,0-20 15,1 20-15,-1 0 0,21 1 16,1-22-16,-1 21 0,1 0 0,-1-20 16,22-1-16,-21 0 0,-1 0 0,-21 0 15,22 0-15,-43-21 0,21 0 16,-20 22-16,-1-22 0,0 0 15,-42 0 1,0 0-16,-1 0 0,1-22 0,-21 22 16,21 0-16</inkml:trace>
  <inkml:trace contextRef="#ctx0" brushRef="#br0" timeOffset="59788.49">15473 7832 0,'0'0'0,"-21"0"0,-1 0 16,1 0-16,0 0 0,-21 21 15,21-21-15,-1 21 0,1 0 16,-21 0-16,21 1 0,0-1 16,-1 0-16,22 21 0,0-21 0,0 1 15,0-1-15,0 0 0,0 0 0,0 0 16,22 0-16,-1-21 0,0 22 0,21-22 16,1 0-16,-1 0 0,0 0 15,1 0-15,20 0 0,-21 0 0,1 0 16,-1-22-16,0 1 0,-20 0 0,20-21 15,-21 21-15,0-22 0,-21 22 16,0 0-16,0-21 0,0 20 0,0 1 16,-42 0-16,21 21 0,-22 0 0,1-21 15,-21 21-15,-1 0 16,1 0-16,-22 0 0,21 0 0,-20 0 16,20 0-16,-20 0 0,20 0 0,1 0 15</inkml:trace>
  <inkml:trace contextRef="#ctx0" brushRef="#br0" timeOffset="60260.91">12615 7705 0,'-21'0'0,"42"0"0,-63 0 16,42 21-16,21-21 31,21 0-15,-20 21-16,20-21 0,21 0 0,1 0 16,21 0-16,20 0 0,22 0 0,0 0 15,0 21-15,43-21 0,-22 0 16,42 21-16,-20-21 0,-1 22 0,22-22 15,-22 21-15,-21 0 0,21 0 0,-42-21 16,22 21-16,-44 0 0,-20-21 16,0 22-16,-22-22 0,-20 0 15,-22 0-15,0 0 0</inkml:trace>
  <inkml:trace contextRef="#ctx0" brushRef="#br0" timeOffset="61196.54">12044 6922 0,'0'0'0,"-21"0"0,-22 0 15,22 21-15,0 0 0,0-21 16,0 21-16,-1 0 0,1 0 0,0 22 15,0-22-15,21 21 0,0-21 0,0 22 16,0-22-16,0 21 0,0-21 16,21 1-16,0-1 0,22 0 0,-22 0 15,21 0-15,-21-21 0,22 0 0,-1 0 16,-21 0-16,21 0 0,1 0 16,-1 0-16,0-21 0,-20 0 0,20 0 15,-21 0-15,21-22 0,-20 22 16,-1-21-16,-21-1 0,0 1 0,0 21 15,0-21-15,0-1 0,-21 22 16,-1 0-16,1 0 0,-21 0 0,0-1 16,-1 22-16,1 0 0,0 0 15,-1 0-15,1 0 0,21 0 0,-22 0 16,22 22-16,0-22 0,0 21 0,21 0 16,0 0-16,0 0 0,0 0 15,0 1-15,0-1 0,0 0 0,21 0 16,0 0-16,0 0 0,1 1 0,-1-1 15</inkml:trace>
  <inkml:trace contextRef="#ctx0" brushRef="#br0" timeOffset="61772.26">11811 7260 0,'21'0'16,"0"0"0,-42 0 15,0 0-15</inkml:trace>
  <inkml:trace contextRef="#ctx0" brushRef="#br0" timeOffset="62700.04">9800 7768 0,'-21'0'0,"42"0"0,-63 0 15,21 0-15,-1 0 0,1 0 0,0 0 16,0 0-16,0 0 0,0 0 16,-1 0-16,22-21 15,-21 21-15,0 0 0,0 0 16,0 0-16,0 0 0,-1 0 15,1 0-15</inkml:trace>
  <inkml:trace contextRef="#ctx0" brushRef="#br0" timeOffset="62871.93">9144 7747 0,'-21'0'0,"42"0"0,-63 0 15,20 0-15,1 0 0,0 0 0,0 0 16,0 0-16,0 0 0,-1 0 15,1 0-15,-21 0 0,21 0 0,0 0 16,-1 0-16,1 0 0,0 0 0,0 0 16,0-21-16,0 21 0,-1 0 15,1 0-15</inkml:trace>
  <inkml:trace contextRef="#ctx0" brushRef="#br0" timeOffset="63136.22">7662 7705 0,'-42'0'0,"84"0"0,-105 0 0,20 0 0,22 0 16,-21 0-16,21 0 0,0 0 15,-1 0-15,1 0 0,0 0 16,0 0 0,0 0-16,0 0 31</inkml:trace>
  <inkml:trace contextRef="#ctx0" brushRef="#br0" timeOffset="63289.26">7281 7705 0,'-21'0'16,"0"0"-16,0 0 16,0 0-16,-1 0 15,1 0-15,0 0 0,0 0 0,0 0 16,0 0 0,-1 0-16</inkml:trace>
  <inkml:trace contextRef="#ctx0" brushRef="#br0" timeOffset="63420.52">7048 7747 0,'-21'0'47,"0"0"-32</inkml:trace>
  <inkml:trace contextRef="#ctx0" brushRef="#br0" timeOffset="66042">6689 7853 0,'21'0'0,"0"0"15,0 0-15,0 0 0,22 0 0,-22 0 16,21 0-16,-21 0 0,22 0 15,-22 0-15,0 0 0,21 0 0,-21 0 16,22 0-16,-1 0 0,-21 0 0,22 0 16,-1 0-16,0 0 0,1 0 15,20 0-15,1 0 0,-1 0 16,22 0-16,-1 0 0,1 0 0,0 0 16,-1 0-16,22 0 0,-21 0 0,0 0 15,20 0-15,-20 0 0,21 0 16,0 0-16,0 0 0,-22 0 0,22 21 15,0-21-15,-21 0 0,20 21 0,-20-21 16,21 0-16,-21 21 0,20-21 16,-20 22-16,21-22 0,0 21 0,-22-21 15,1 21-15,21-21 0,-43 21 0,22-21 16,0 0-16,-22 0 0,1 21 16,-1-21-16,1 0 0,-22 0 15,22 0-15,-22 0 0,21 0 0,-20 0 16,-1 0-16,0 0 0,1 0 0,-1 0 15,0 0-15,1 0 0,-1 0 16,-21 0-16,0 0 0,22 0 0,-22 0 16,0 0-16,0 0 0,0 0 15,-42 0 17,-21 0-32,0 0 0,-1 0 15</inkml:trace>
  <inkml:trace contextRef="#ctx0" brushRef="#br0" timeOffset="67132.27">6054 8361 0,'0'0'0,"42"0"0,-21 0 16,0 0-16,22 0 0,-22 0 0,21 0 15,-21 0-15,22 0 0,-1 0 0,0 0 16,22 0-16,-1 0 0,-20 0 16,20 0-16,22 0 0,-22 0 0,1 0 15,-1 0-15,1 0 0,-1 0 0,1 0 16,-1 21-16,1-21 0,-1 0 15,1 21-15,-22-21 0,22 0 0,20 21 16,-20-21-16,-1 0 0,22 0 0,-22 0 16,22 22-16,0-22 0,-1 0 15,-20 0-15,21 0 0,-22 0 16,22 0-16,-1 0 0,-20 21 0,21-21 16,-1 0-16,-20 0 0,-1 0 15,22 0-15,-22 0 0,1 0 0,-1 0 16,1 21-16,-1-21 0,-20 0 0,20 0 15,1 0-15,-22 0 0,22 0 0,-1 0 16,1 0-16,-1 0 0,1 0 16,-1 0-16,1 0 0,-1 0 0,1 0 15,-1 0-15,1 0 0,-1 0 0,1 0 16,-22 0-16,21 0 0,-20 0 16,20 0-16,-20 0 0,20 0 15,-21 0-15,22 0 0,-22 0 0,22 0 16,-22 0-16,22 0 0,-22 0 0,21 0 15,-20 0-15,-1 0 0,0 0 16,1 0-16,-22 0 0,0 0 0,21 0 16,-20 0-16,-1 0 0,0 0 15,0 0-15,0 0 16,0 0 0,-42 21 62,0-21-63,0 0-15,0 0 0,0 0 0,-1 0 16</inkml:trace>
  <inkml:trace contextRef="#ctx0" brushRef="#br0" timeOffset="68291.89">8361 7197 0,'0'0'0,"0"21"16,0 0-16,-21 0 0,21 0 0,-22 1 16,22-1-16,0 0 15,0 0-15,0 0 0,0 0 16,0 1-16,0-1 0,0 0 15,0 0-15,22-21 16,-1 0-16,0 21 0,0-21 0,0 0 16,0 0-16,1 0 0,-1 0 0,0 0 15,21 0-15,-21 0 0,22 0 16,-1 0-16,-21 0 0,22 0 0,-1-21 16,0 21-16,1-21 0,-1 21 0,0-21 15,1 0-15,-1-1 0,-21 1 16,21 0-16,-20 0 0,20 0 0,-21 0 15,-21-22-15,0 22 0,0-21 16,0 21-16,0-22 0,-21 22 16,0 0-16,-22 0 0,22-22 0,-21 22 15,21 0-15,-22 21 0,1-21 0,0 0 16,21 0-16,-22 21 0,1 0 16,21-22-16,-22 22 0,22 0 0,-21 0 15,21 0-15,0 0 0,-1 0 16,-20 22-16,21-1 0,0 0 0,0-21 15,-1 21-15,1 0 0,0 0 0,0-21 16,0 22-16,21-1 0,-21 0 16,21 0-16,-22-21 0,22 21 0,0 0 15,0 1-15,-21-1 0,21 0 16,-21 0-16,21 0 16,-21 0-16,21 1 0</inkml:trace>
  <inkml:trace contextRef="#ctx0" brushRef="#br0" timeOffset="68683.84">8509 7197 0,'-21'0'15,"21"-21"-15,-21 21 0,21 21 47,0 0-31,0 0 15,21-21-31,0 0 16,-21-21 15,-21 21 0,42 0 16,0 0-31</inkml:trace>
  <inkml:trace contextRef="#ctx0" brushRef="#br0" timeOffset="68969.05">8763 7197 0,'21'0'16,"-42"0"15,0 0-31,0 0 0,-1 0 15,1 0-15,0 0 16</inkml:trace>
  <inkml:trace contextRef="#ctx0" brushRef="#br0" timeOffset="69335.87">8551 7535 0,'-21'0'16,"21"22"15,0-1-31,0 0 16,0 0-16,-21 0 0,21 0 15,-21 1-15,21 20 0,-21-21 0,21 21 16,0-20-16,-22 20 0,1 0 16,21-21-16,0 22 0,0-1 0,-21-21 15,21 22-15,0-22 0,-21 0 16,21 0-16,0 0 0,0 0 0,0 1 16,0-44 15,21 1-31,-21-21 15,0 21-15,0 0 16</inkml:trace>
  <inkml:trace contextRef="#ctx0" brushRef="#br0" timeOffset="69684.17">8318 7747 0,'0'0'0,"22"-21"0,-1 21 15,-21-21-15,21 21 0,0-21 0,0 21 16,0 0-16,1 0 0,-1 0 15,0 0-15,0 0 16,0 0-16,0 0 0,-21 21 0,22 0 16,-1 0-16,-21 0 0,0 0 15,21 1-15,0-1 0,-21 0 16,0 0-16,0 0 0,21 0 16,0-21-16,1 0 15,-1 0-15,0 0 16</inkml:trace>
  <inkml:trace contextRef="#ctx0" brushRef="#br0" timeOffset="70244.37">9461 7430 0,'0'0'0,"22"0"0,-1 0 0,21 0 15,-21 0-15,0 0 0,22-22 0,-22 22 16,0-21-16,21 0 0,-20 0 15,-1 0-15,0 0 0,-21-22 16,21 22-16,-21-42 0,0 20 16,0 22-16,0 0 0,0 0 15,-21-22-15,0 43 0,0-21 0,-22 0 16,22 0-16,-21 21 0,21 0 0,-22-21 16,22 21-16,-21 0 0,21 0 15,-1 0-15,1 0 0,0 0 0,0 21 16,21 0-16,-21 0 0,21 0 15,0 1-15,0-1 16,0 0-16,0 0 0,0 0 16,0 0-16,0 1 15</inkml:trace>
  <inkml:trace contextRef="#ctx0" brushRef="#br0" timeOffset="70520.03">9461 7218 0,'0'-21'31</inkml:trace>
  <inkml:trace contextRef="#ctx0" brushRef="#br0" timeOffset="71476.53">9504 7408 0,'0'22'16,"0"-1"-1,0 0-15,0 0 0,0 21 16,0-20-16,0-1 0,0 21 0,0 0 16,0-20-16,0 20 0,0 0 0,0 1 15,0-1-15,0-21 0,0 21 16,0 1-16,0-1 0,0-21 0,0 22 16,0-22-16,0 21 0,21-21 15,-21 0-15,0 1 16,0-1-16,0-42 31,0-1-31</inkml:trace>
  <inkml:trace contextRef="#ctx0" brushRef="#br0" timeOffset="71844.55">9525 7662 0,'-21'43'16,"0"-22"-16,-1-21 0,22 21 16,-21 0-16,0-21 0,0 21 0,0 1 15,0-22 1,-1 0-16,22 21 0,0-42 47,0-1-47,22 1 15,-1 21-15,-21-21 0,21 0 0,0 0 16,0 0-16,0-1 0,1 22 16,-1-21-16,0 0 0,0 0 15,0 21-15,0 0 0,1 0 16,-1 0-16,0 0 16,-21 21-16,0 0 0,21 0 0,0 1 15,0-1-15,-21 0 0,0 0 0,22-21 16,-22 21-16,21 0 0,-21 1 0,21-1 15,0-21-15,-21 21 0,21-21 16,0 0-16,22 0 0</inkml:trace>
  <inkml:trace contextRef="#ctx0" brushRef="#br0" timeOffset="75341.16">9673 7387 0,'0'-21'16,"0"0"-16,0 0 16,0 0-16,21-1 0,0 22 0,1-21 15,-1 0-15,0 0 0,21 0 16,1 0-16,-1-1 0,0 1 0,22 0 15,-1 0-15,1 0 0,-1 0 0,1-1 16,20 1-16,-20 21 0,21-21 16,-22 0-16,22 21 0,-1 0 15,1-21-15,21 21 0,-21 0 0,-1 0 16,1 0-16,0 0 0,-22 0 16,1 0-16,-1 21 0,-21-21 0,22 21 15,-43-21-15,21 21 0,-20-21 0,-1 21 16,0-21-16,0 22 15</inkml:trace>
  <inkml:trace contextRef="#ctx0" brushRef="#br0" timeOffset="75624.28">11620 6837 0,'0'21'47,"0"0"-47,22-21 15,-1 21-15,-21 1 0,21-1 0,0 0 16,0 0-16,-21 0 15,21 0-15,-21 1 0,0-1 16,0 0-16,-21 0 16,0-21-16,-21 21 0,-22 0 0,1 1 15,-22-1-15</inkml:trace>
  <inkml:trace contextRef="#ctx0" brushRef="#br0" timeOffset="79236.24">7768 8022 0,'0'21'31,"0"1"-16,0-1-15,0 0 16,0 0-16,0 0 16,0 0-16,0 1 0,21-22 15,-21 21-15,0 0 0,21 0 0,1 0 16,-22 0-16,21 1 0,0-22 0,0 21 16,0 0-16,0 0 0,1 0 15,-1-21-15,0 21 0,0 1 0,0-22 16,0 21-16,1-21 0,-1 0 0,21 0 15,-21 21-15,0-21 0,1 0 16,-1 0-16,0 0 0,0 0 16,0 0-16,0 0 0,1 0 15,-1 0-15,0 0 0,0 0 0,0 0 16,0-21-16,1 21 0,-1 0 16,21 0-16,-21-21 0,22 21 0,-22 0 15,21 0-15,0 0 0,-20 0 0,20 0 16,0 0-16,-21 0 0,22 0 0,-1 0 15,-21 0-15,22 0 0,-22 0 16,21 0-16,-21 0 0,22 0 0,-22 0 16,21 0-16,-21 0 0,22 0 0,-22 21 15,0-21-15,21 21 16,-21-21-16,1 0 0,-1 21 0,0 0 16,0-21-16,0 21 0,0 1 15,-21-1-15,0 0 31,22-21 63,-22-21-78,21 0-16,0-1 15,0 22-15,-21-21 0,21 21 16,-21-21-16,21 21 0,1-21 0,-1 21 16,-21-21-16,21 21 0,0 0 15,0 0-15,0-21 0,1 21 0,-1 0 16,0 0-16,0 0 0,0 0 16,0 0-16,1 0 0,-1 0 0,0 0 15,0 0-15,21 0 0,-20 21 16,-1-21-16,21 0 0,-21 0 0,0 0 15,1 0-15,20 0 0,-21 0 16,0 0-16,0 0 0,1 0 0,-1 0 16,0 0-16,0 0 0,0 0 15,0-21-15,1-1 16,-22 1-16,0 0 16,0 0-1,-22 21 32,1 0-47,0 0 16,0 0-16,-21 0 0</inkml:trace>
  <inkml:trace contextRef="#ctx0" brushRef="#br0" timeOffset="82331.78">10308 6900 0,'0'0'0,"0"-21"16,21 0-16,0 0 16,-21 0-16,22 21 0,-22-21 15,0-1-15,0 1 0,0 0 0,0 0 16,0-21-16,0 20 0,0 1 15,0 0-15,0-21 0,0 21 0,-22-1 16,22-20-16,-21 21 0,21 0 0,-21-22 16,21 22-16,-21 0 0,0 0 15,0 0-15,21 0 0,-22-1 0,1 1 16,0 0-16,0 21 0,0-21 16,0 0-16,-1 21 0,1-21 15,0 21-15,0 0 0,0-22 0,0 22 16,-22 0-16,22-21 0,-21 21 15,21 0-15,-22 0 0,1 0 0,21-21 16,-22 21-16,1 0 0,0 0 0,21 0 16,-22 0-16,22 0 0,-21 0 15,21 0-15,-1 0 0,-20 0 0,21 0 16,-21 0-16,20 0 0,-20 0 16,21 0-16,-21 0 0,20 0 0,-20 0 15,0 0-15,-1 0 0,1 21 0,0-21 16,-1 0-16,1 21 0,0-21 15,-22 22-15,22-22 0,0 21 16,-22 0-16,22-21 0,-1 21 0,1 0 16,0-21-16,-1 21 0,1 1 15,0-1-15,21 0 0,-22 0 0,1 0 16,21 0-16,-22 22 0,1-22 16,0 0-16,-1 21 0,22-20 0,-21 20 15,0-21-15,-1 21 0,1-20 16,0 20-16,20-21 0,-20 21 0,21-20 15,-21 20-15,20-21 0,1 0 0,0 22 16,0-22-16,0 21 0,0 0 16,21-20-16,0 20 0,-22 0 0,22-21 15,-21 22-15,21-1 16,0 0-16,-21 1 0,21-1 0,0 0 16,0 1-16,0-1 0,0-21 0,0 22 15,0-1-15,0-21 0,0 21 16,0-20-16,0-1 0,0 21 0,0-21 15,21 0-15,0 1 0,-21 20 0,22-21 16,-1 21-16,0-20 0,0 20 16,0-21-16,0 21 0,1-20 0,-1 20 15,21 0-15,-21-21 0,22 22 0,-22-22 16,0 21-16,21-21 0,-21 1 16,1 20-16,20-21 0,-21 0 15,21 0-15,-20 1 0,20 20 0,-21-21 16,21 0-16,-20 0 0,20 1 15,0-1-15,1-21 0,-1 21 0,0 0 16,1 0-16,-1-21 0,0 21 0,22-21 16,-22 22-16,22-22 0,-1 21 15,-21 0-15,22-21 0,-1 0 0,1 21 16,-1-21-16,1 0 0,-22 0 0,22 0 16,-22 0-16,0 0 0,22 0 0,-22 0 15,1 0-15,-1-21 0,0 21 16,1-21-16,20 0 0,-21 21 0,1-22 15,20 1-15,-20 0 0,20 0 16,-21-21-16,22 20 0,-22 1 0,22-21 16,-22 0-16,0 20 0,1-20 15,-1 0-15,-21-1 0,22 1 0,-22 0 16,21-22-16,-21 22 0,0-22 0,1 22 16,-1-21-16,0 20 0,0-20 15,0 20-15,0-20 0,1-1 0,20 1 16,-21-1-16,21 1 0,-20-1 0,-1 1 15,21-22-15,-21 43 0,0-22 16,1 1-16,-1 21 0,-21-22 0,0 22 16,0-1-16,0-20 0,-21 21 0,-1-1 15,1-20-15,0 20 16,-21 1-16,-64-127 16,64 126-16,-1 1 0,1 21 0,0-21 15,20 20-15,-20 1 0,0 0 16,-1 0-16,1 0 0,-21 0 0,-1 21 15,1-22-15,-22 22 0,0 0 0</inkml:trace>
  <inkml:trace contextRef="#ctx0" brushRef="#br0" timeOffset="96164.49">9017 5271 0,'-21'0'31,"0"0"-15,21 21-1,0 0-15,-22-21 16,22 21-16,0 0 0,0 0 16,0 1-16,0-1 0,0 0 0,0 0 15,0 0-15,0 22 0,22-1 0,-1 0 16,-21 1-16,21 20 0,0-21 15,21 1-15,-20 20 0,-1-20 0,0 20 16,21-21-16,-21 22 0,1-1 0,20-20 16,-21 20-16,0 1 0,22-1 15,-22 1-15,21-1 0,-21 1 0,22-1 16,-22 1-16,0-22 0,21 22 0,-21-22 16,22 21-16,-22-20 0,21 20 0,-21-20 15,1 20-15,-1 1 0,0-1 16,0-21-16,0 85 15,0-84-15,-21 20 0,0-20 0,0-1 16,0 21-16,0-20 0,0-1 0,0 0 16,0 1-16,22-1 0,-22-21 0,0 22 15,21-1-15,-21-21 0,0 21 16,0-20-16,21-1 0,-21 21 0,21-21 16,-21 0-16,21 1 0,-21-1 0,0 0 15,0 0-15,21 0 0,1 0 16,-22 1-16,0-1 0,0 0 15,21-21-15,0 21 16,0-21 31,-21-21-47,0 0 0,0 0 0,21-1 16,-21-20-16,0 21 0,0-21 0,0-1 15</inkml:trace>
  <inkml:trace contextRef="#ctx0" brushRef="#br0" timeOffset="97053.25">10520 5292 0,'-43'21'15,"86"-42"-15,-107 63 0,43 0 0,0-20 0,-21 20 16,-1 0-16,22 1 0,-21-1 0,-1 21 15,1-20-15,0-1 16,-1 22-16,1-22 0,0 0 0,-1 22 16,1-22-16,0 0 0,-1 22 0,1-22 15,0 22-15,-1-22 0,-20 22 0,21-1 16,-1 1-16,-20-1 0,20 1 16,1-1-16,-21 1 0,20-1 0,-20 1 15,20-22-15,1 21 0,-21 1 0,20-1 16,1-20-16,-22 20 0,22 1 0,0-1 15,-1-20-15,-20 20 0,21 1 16,-1-1-16,1-21 0,0 22 0,-1-22 16,1 1-16,0-1 0,-1 0 0,1 1 15,0-1-15,20 0 0,-20 1 16,0-1-16,21 0 0,-22-21 0,22 22 16,0-22-16,-21 21 0,20-21 15,1 22-15,-21-22 0,21 0 0,0 21 16,-22-20-16,22 20 0,0-21 0,-21 21 15,20-20-15,1 20 0,-21-21 0,21 21 16,0-20-16,-1-1 0,1 0 0,21 21 16,-21-21-16,21 1 0,-21-1 15,21 0-15,-21-21 0,21 21 0,0 0 16,0 0-16,0 1 16,0-44 109,0 1-125,21 21 0,-21-21 15,0 0-15</inkml:trace>
  <inkml:trace contextRef="#ctx0" brushRef="#br0" timeOffset="112307.68">1863 9991 0,'0'0'0,"21"0"15,0-21 1,-21-1 0,0 1-16,0 0 15,0 0-15,0 0 16,0 0-16,-21-1 0,0 1 0,-1 0 16,1 0-16,0 21 0,0 0 15,0-21-15,0 21 0,-22 0 0,22 0 16,0 0-16,0 21 0,-22 0 15,22 0-15,-21 0 0,21 22 0,0-1 16,-1 0-16,1 1 0,0-1 16,21 0-16,0 1 0,0-1 0,0 0 15,0 1-15,0-1 0,0 0 16,0 1-16,21-22 0,0 0 0,1 21 16,-1-42-16,0 22 0,0-1 15,0-21-15,0 0 0,22 0 16,-22 0-16,0-21 0,21-1 0,-20 1 15,-1 0-15,0 0 0,21-21 16,-21 20-16,1-20 0,-1 0 0,0 21 16,0-22-16,0 1 0,0 0 15,1-1-15,-22 1 0,0 0 0,21-1 16,-21 22-16,0-21 0,0 21 16,0-1-16,0 1 0,0 0 0,0 42 31,-21 0-31,21 22 15,0-22-15,0 21 16,0-21-16,0 22 0,0-22 16,0 21-16,0 1 0,0-22 0,0 21 15,0-21-15,0 22 0,0-22 16,0 0-16,0 21 0,0-21 0,0 1 16,0-1-16,21-21 15,0 0-15,0 0 0,0 0 16,0 0-16,1 0 0,-1 0 0,0-21 15,0-1-15,0 1 0,22 0 16,-22-21-16,0 21 0,0-1 0,0-20 16,0 21-16,1-21 0,-22 20 15,21-20-15,-21 21 0,0 0 16,0 0-16,0-1 0,0 1 0,-21 21 16,-1 0-16,1 0 0,0 0 15,0 0-15,0 0 0,0 0 16,21 21-1,0 1 1,21-22 0,0 0-16,0 21 0,0-21 0,0 0 15,1 21-15,20 0 0,-21-21 16,0 21-16,0 0 0,-21 1 0,0-1 16,22 0-16,-22 0 0,0 0 0,0 0 15,0 1-15,0-1 16,0 0-16,0 0 0,0 0 0,0 0 15,0 1-15,21-1 0,0-21 16,0 0 0,0 0-16,0 0 0,1 0 0,-1 0 15,0-21-15,0 21 0,0-22 16,22 1-16,-22 0 0,0 0 0,0 0 16,0-22-16,0 22 0,-21 0 0,22 0 15,-22-21-15,0 20 0,0 1 16,0 0-16,0 0 0,0 0 0,0 0 15,-22 21-15,1 0 16,0 0-16,0 0 0,0 0 0,0 0 16,-1 0-16,1 0 0,0 21 15,21 0 1,0 0-16,21-21 0,0 21 16,1-21-16,-1 21 0,0 1 15,0-22-15,0 21 0,0 0 0,1 0 16,-1 0-16,0-21 0,-21 21 0,0 1 15,21-1-15,-21 0 0,0 0 16,0 0-16,21 0 0,-21 1 16,0 20-1,0-21 1,0 0-16,0-42 31,-21 0-31,21 0 16</inkml:trace>
  <inkml:trace contextRef="#ctx0" brushRef="#br0" timeOffset="113447.98">3514 9991 0,'0'0'15,"0"-21"-15,0-1 0,0 1 16,-22 0-16,1 21 0,0-21 0,0 21 16,0-21-16,0 21 0,-1 0 15,1 0-15,0 0 0,0 0 0,0 0 16,0 21-16,-1-21 0,1 42 0,0-21 16,21 1-16,-21 20 0,0-21 15,0 21-15,21-20 0,0 20 0,-22-21 16,22 21-16,0-20 0,0-1 0,0 0 15,0 0-15,0 0 16,22-21-16,-1 0 16,0 0-16,0 0 0,21 0 15,-20 0-15,-1-21 0,0 0 0,21 21 16,-21-21-16,1 0 0,-1-1 0,0-20 16,0 21-16,0 0 0,-21 0 15,21-1-15,-21 1 0,22-21 0,-22 21 16,0 0-16,0-1 0,0 44 47,0-1-47,0 0 15,0 0-15,-22 0 0,22 0 16,-21 1-16,21 20 0,0-21 0,0 0 16,0 0-16,0 1 0,0-1 15,0 0-15,0 0 0,21 0 0,1-21 16,-22 21-16,42-21 0,-21 0 0,0 0 15,22 0-15,-22 0 0,21 0 16,-21-21-16,22 0 0,-22 21 0,21-21 16,-21 0-16,0 0 0,1-1 0,-1 1 15,-21 0-15,21 0 0,-21 0 16,21-22-16,-21 22 0,21 0 0,-21 0 16,0 0-16,0 42 46,0 0-46,0 0 0,0 0 16,0 1-16,0-1 0,0 0 16,0 0-16,0 0 0,0 0 15,0 1-15,0-1 0,21-21 16,1 21-16,-1-21 0,0 0 16,0 0-16,21 0 0,-20 0 15,-1-21-15,0 0 0,0 21 0,0-22 16,0 1-16,1 0 0,-1 21 15,-21-21-15,0 0 0,21 0 16,-21-1-16,0-20 0,0 21 0,21 0 16,-21 0-16,0-1 0,0 1 15,0 0-15,-21 42 47,21 0-47,-21 1 0,0-1 16,21 0-16,0 21 0,-22 1 0,22-1 15,-21 0-15,21 1 0,-21-1 16,21 21-16,0-20 0,0 20 0,0-20 16,0 20-16,0 1 0,0-22 15,0 21-15,0-20 0,0 20 0,0-20 16,0-1-16,0 0 0,0 1 16,0 20-16,0-21 0,0 1 0,0-22 15,0 21-15,-21 1 0,21-22 0,-21 21 16,21-21-16,-21 0 0,21 1 15,-22-1-15,1-21 0,0 0 16,0 0-16,0 0 0,0 0 16,-1 0-16,1 0 0,0-21 0,0-1 15,0 1-15,0 0 0,-1 0 16,1 21-16,0-21 0,21 0 0,0-1 16,-21 1-16,21 0 0,0 0 0,0 0 15,0 0-15,0-22 0,0 22 16,0 0-16,0 0 0,21-22 15,-21 22-15</inkml:trace>
  <inkml:trace contextRef="#ctx0" brushRef="#br0" timeOffset="114048.9">4741 9991 0,'21'0'47,"1"0"-47,-1 0 15,0 0-15,0 0 0,0 0 16,0 0-16,1 0 0,-1 0 15,0 0-15,0 0 0,0 0 16,0 0 0,-42 0 46,0 0-62</inkml:trace>
  <inkml:trace contextRef="#ctx0" brushRef="#br0" timeOffset="114475.78">4699 10160 0,'21'0'0,"0"0"16,0 0-16,1 0 0,-1 0 15,0 0-15,0 0 16,0 0-16,0 0 0,1 0 16,-1 0-16,0 0 31,0 0 31</inkml:trace>
  <inkml:trace contextRef="#ctx0" brushRef="#br0" timeOffset="118380.04">5884 9504 0,'21'0'47,"1"0"-47,-1 0 0,0 0 16,0 0-16,0 0 0,0 0 15,1 0-15,-1 0 0,0 0 16,21 0-16,-21 0 0,1 0 16,-1 0-16,0 0 0,0 0 0,0 0 15,0 0-15,1 0 16,-44 0 15,1 0-15,0 0-16,0 0 0,0 0 0,0 0 15,-1 0-15,1 0 0,0 0 0</inkml:trace>
  <inkml:trace contextRef="#ctx0" brushRef="#br0" timeOffset="118992">5863 9546 0,'0'0'0,"0"21"15,-21 1-15,21-1 16,-21 0-16,0 0 0,21 0 16,0 0-16,0 1 0,-22-1 15,22 0-15,-21 0 0,21 0 16,0 0-16,-21 1 0,21-1 15,-21-21-15,21 21 16,21-42 47,0 21-63,0-21 15,1 21-15,-1 0 16,-21-22-16,21 22 0,0 0 0,0 0 15,0-21-15,1 21 0,-1-21 0,0 21 16,0 0-16,0 0 0,0 0 16,1 0-16,-1 0 0,0 0 0,0 0 15,0 21-15,0 0 0,1-21 16,-22 22-16,21-22 0,0 21 16,-21 0-16,0 0 0,21-21 0,-21 21 15,21 0-15,-21 1 0,0-1 16,0 0-16,0 0 15,0 0-15,0 0 16,-21-21-16,0 0 0,0 22 0,0-22 16,-1 0-16,1 21 0,0-21 0,0 0 15,0 21-15,0-21 0,-22 0 16,22 0-16,0 0 0,0 21 0,0-21 16,-1 0-16,1 0 0,0 0 15,0 0-15,0 0 16,0 0-16,-1 0 0,22-21 31,0 0-15,0 0-16,22-1 15</inkml:trace>
  <inkml:trace contextRef="#ctx0" brushRef="#br0" timeOffset="124812.45">7916 4784 0,'0'0'0,"21"0"78,1 0-78,20 0 0,0 0 0,1 0 16,-1 0-16,0 0 0,22 0 15,-22 0-15,22 0 0,-22 0 0,21 0 16,1 0-16,-22 0 0,1 0 0,20 0 15,-21 0-15,1 0 0,-22 0 16,21 0-16,1 0 0,-22 0 0,0 0 16,0 0-16,0 0 0,-42 0 47,0 0-47,0 0 15,0 0-15,-1 0 0,1 0 16,0 0-16</inkml:trace>
  <inkml:trace contextRef="#ctx0" brushRef="#br0" timeOffset="125140.07">7916 4953 0,'21'0'16,"1"21"-16,20-21 0,-21 0 15,21 0-15,-20 0 0,20 0 16,0 0-16,1 0 0,-1 0 0,21 0 16,-20 0-16,-1 0 0,0 0 0,22 0 15,-22 0-15,1 0 0,-1 0 0,-21 0 16,21 0-16,-20 0 0,20 0 15,-21 0-15,0 0 0,0 0 16,1 0-16,-22-21 31,0 0-15,0 0-16</inkml:trace>
  <inkml:trace contextRef="#ctx0" brushRef="#br0" timeOffset="125608.31">8869 4530 0,'0'21'0,"0"0"0,0 0 15,21-21-15,0 0 0,0 21 16,0-21-16,1 0 0,-1 0 16,0 22-16,0-22 0,0 0 0,0 0 15,22 0-15,-22 0 0,0 0 0,0 0 16,22 0-16,-22 0 0,0 0 16,0 0-16,0 0 15,-21 21 1,0 0-16,0 0 15,-21-21-15,0 21 0,0 0 16,0 1-16,-1-1 0,1 0 0,0 21 16,-21-21-16,21 22 0,-22-1 0,22-21 15,-21 22-15,-1-1 0,22-21 0,-21 21 16,21-20-16,-22-1 0,22 0 16,0 0-16,0 0 0,21 0 15,-21-21-15,42 0 47,0-21-47,0 0 16,0 0-16,1 0 0</inkml:trace>
  <inkml:trace contextRef="#ctx0" brushRef="#br0" timeOffset="126156.3">10583 4149 0,'-21'0'32,"21"21"-32,-42-21 0,21 21 15,-1 0-15,1 22 0,0-22 0,-21 0 16,21 21-16,-22-21 0,22 22 16,-21-1-16,21 0 0,-1-20 15,-20 20-15,21-21 0,21 21 0,0-20 16,0-1-16,0 21 0,0-21 15,0 0-15,0 1 0,21-1 0,0-21 16,22 21-16,-22 0 0,21-21 0,-21 0 16,22 0-16,-22 0 0,21 0 0,-21 0 15,22 0-15,-22 0 0,0 0 16,0 0-16,0-21 0,-21 0 0,21 0 16,-21-1-16,0 1 0,0 0 15,0 0-15,0 0 0,0 0 16,-21 21-16,0-22 0,0 22 15,0 0-15,0 0 0,-22 0 0,22 0 0,0 0 16,-21 0-16,20 0 0,1 22 16,0-22-16,0 21 0,0-21 15,0 21-15,21 0 0,21-21 16,0 0 0,21 0-16,1 0 0</inkml:trace>
  <inkml:trace contextRef="#ctx0" brushRef="#br0" timeOffset="126676.55">12509 3810 0,'0'21'15,"0"0"-15,0 1 16,0-1-16,0 0 0,22 0 16,-1 21-16,21-20 0,-21 20 0,0 0 15,22 1-15,-22 20 0,21-21 0,1 1 16,-22 20-16,21-20 0,0 20 0,1-21 16,-1 1-16,0 20 0,1-20 15,-22-1-15,21 0 0,1 22 0,-22-22 16,0-21-16,0 22 0,0-22 0,0 21 15,-21-21-15,0 0 16,0 1-16,0-1 0,0 0 16,22-21-16,-1 0 31,-21-21-31,0 0 0,0-1 16,21 1-16,-21 0 0,21 0 15,-21-21-15,0 20 0,0 1 0</inkml:trace>
  <inkml:trace contextRef="#ctx0" brushRef="#br0" timeOffset="127168.18">13525 3810 0,'0'0'0,"-21"0"0,0 0 16,0 0 0,0 0-1,0 0-15,-1 21 0,1 0 16,-21 1-16,21-22 0,-22 42 0,1-21 15,0 21-15,-1 1 0,-20-1 0,21 22 16,-22-22-16,22 21 0,-22-20 16,1 20-16,-1-20 0,22 20 0,-22-21 15,1 1-15,-1-1 0,22 0 0,-21 1 16,20-1-16,1-21 0,0 22 16,-1-22-16,22 21 0,0-21 0,-21 0 15,20 1-15,1-1 0,21 0 16,-21-21-16,0 21 0,21 0 47,0-42 0,0 0-32</inkml:trace>
  <inkml:trace contextRef="#ctx0" brushRef="#br0" timeOffset="144184.56">15198 2963 0,'21'0'15,"-21"-21"-15,21 21 16,-21-21-16,0 0 0,0 0 16,0 0-16,0-1 15,0 1-15,-21 42 47,0 1-47,21 20 0,-22-21 16,22 21-16,0 1 15,-21-1-15,0 22 0,21-1 0,-21 1 16,0-1-16,0 1 0,21-22 0,-22 21 16,1 1-16,0-22 0,0 1 0,21-1 15,-21 0-15,21-21 0,-21 1 16,21 20-16,0-21 0,0 0 15,0 0-15,0 1 0,0-1 16,0-42 15,0-1-31,21-20 16,0 21-16,0 0 0,0-22 16,0 22-16,1-21 0,-1 0 0,0-22 15,0 22-15,0-22 16,0 1-16,1-1 0,-22 1 0,21-1 15,0 22-15,0-22 0,0 22 0,-21 0 16,21-1-16,-21 1 0,22 0 0,-22 21 16,0-1-16,0 1 0,0 0 15,0 42 1,0 0-16,0 1 0,21 20 16,-21 0-16,0 1 0,0-1 15,0 21-15,0-20 0,0 20 0,0 1 16,0-1-16,0 1 0,0-22 15,21 22-15,-21-22 0,0 0 0,0 1 16,0-1-16,0-21 0,21 21 16,-21-20-16,0-1 0,21 0 0,-21 0 15,0 0-15,-21-42 47,0 0-47,0 0 16,0 21-16</inkml:trace>
  <inkml:trace contextRef="#ctx0" brushRef="#br0" timeOffset="144364.73">15028 3535 0,'-21'0'0,"127"42"0,-191-84 0,43 21 15,42 0 1,21 21 0,0-22-16,0 22 0,1 0 0,20-21 15,0 21-15,1 0 0,-1-21 16,0 21-16,1 0 0,-1 0 0,0-21 15,-21 21-15,1-21 0,20 21 0,-21 0 16,0 0-16,0 0 16</inkml:trace>
  <inkml:trace contextRef="#ctx0" brushRef="#br0" timeOffset="146047.9">15557 3725 0,'0'0'0,"0"22"0,0-1 16,22-21 15,-1 0-31,0 0 16,0 0-16,0-21 0,0-1 0,-21 1 16,43 0-16,-22 0 0,0 0 0,0 0 15,0-22-15,-21 22 0,22-21 0,-1-1 16,-21 22-16,21-21 0,-21 21 15,0 0-15,0-1 0,0 1 16,0 0-16,0 0 0,-21 21 16,0-21-16,-1 21 0,1 0 15,0 0 1,21 21 0,21-21-16,0 0 0,1 21 15,-1-21-15,0 21 0,0-21 16,0 21-16,0 1 0,1-1 0,-1 0 15,-21 0-15,21 0 0,-21 0 0,0 1 16,21 20-16,-21-21 0,0 0 16,0 0-16,0 1 0,0-1 0,0 0 15,0 0-15,0 0 0,0 0 16,0 1-16,0-1 0,21-21 31,0 0-31,1 0 0,20 0 16,-21 0-16,0-21 0,0 21 0,22-22 15,-22 1-15,0 0 0,21 0 0,-20 0 16,-1 0-16,0-22 0,0 22 16,0-21-16,-21 21 0,0-1 0,0-20 15,0 21-15,0 0 0,0 0 0,0-1 16,-21 22 15,21 22-15,0-1-16,0 0 0,0 0 15,21 0-15,-21 0 0,21 1 16,1-22-16,-1 21 0,-21 0 0,21 0 16,0 0-16,-21 0 0,21 1 15,-21-1-15,21 0 0,-21 0 0,0 0 16,0 0-16,0 1 16,0-1-16,0 0 15,22-21-15,-1 0 16,-21 21-16,21-21 0,0 0 15,0 0-15,0 0 16,1-21-16,-1 21 0,0-21 0,0 0 16,0 21-16,0-22 0,1 1 0,20-21 15,-21 21-15,0 0 0,0-1 0,1-20 16,-1 21-16,0 0 0,0 0 16,0-1-16,-21 1 0,0 0 0,0 0 15,0 0-15,0 0 0,-21 21 16,-21 0-16,21 0 0,-1 0 0,-20 0 15,21 0-15,-21 0 0,20 0 16,-20 21-16,21 0 0,-21 21 0,20-21 16,-20 1-16,21 20 0,0-21 0,0 21 15,-1-20-15,22-1 0,0 21 16,0-21-16,0 0 0,0 1 16,0-1-16,22-21 0,-1 21 0,0-21 15,0 21-15,0-21 0,0 0 0,22 0 16,-22 0-16,0 0 0,21 0 0,-20 0 15,20-21-15,-21 0 0,0 0 16,0 21-16,1-22 0,-1 1 0,0 0 16,0 0-16,0-21 0,-21 20 0,0 1 15,0 0-15,0 0 0,0 0 16,0 0-16,0-1 0,0 44 31,0-1-31,0 21 16,-21-21-16,21 0 15,0 1-15,-21-1 0,21 0 0,0 0 16,0 0-16,0 0 0,0 1 0,21-1 16,0-21-16,0 0 0,1 21 15,-1-21-15,0 0 0,21 0 16,-21 0-16,1 0 0,20 0 0,-21-21 16,21 21-16,-20-21 0,-1-1 0,21 22 15,-21-21-15,0 0 0,1 0 0,-1 0 16,-21 0-16,21-1 0,-21 1 15,21 0-15,-21 0 0,0 0 16,-21 42 15,0 0-31,21 0 16,-21 0-16,-1 1 0,22 20 0,0-21 16,0 0-16,0 0 0,0 1 0,0-1 15,0 0-15,22-21 16,-1 21-16,0-21 0,21 0 15,-21 0-15,1 0 0,20 0 0,-21 0 16,0 0-16,22-21 0,-22 0 0,0 21 16,0-21-16,0-1 0,0 22 15,1-21-15,-1 0 0,0-21 16,0 21-16,-21-1 0,0 1 0,0 0 16,21 0-16,-21 0 0,0 0 0,21 21 15,-21 21 1,0 0-1,0 21-15,0-21 0,-21 1 16,0 20-16,21-21 0,0 21 0,0-20 16,-21 20-16,21-21 0,-21 21 15,21 1-15,-21-1 0,21 0 0,0 1 16,0-1-16,0 22 0,0-22 0,0 0 16,0 1-16,0-1 0,0 0 15,0 1-15,0-1 0,0 0 16,0 1-16,21-1 0,-21 0 0,0-21 15,0 22-15,0-22 0,0 0 0,-21 0 16,-1 0-16,1-21 16,0 0-16,0 0 15,0 0 1,21-21-16,-21 0 0,-1 0 16,22 0-16,0 0 0,0-1 15,0 1-15,0-21 0</inkml:trace>
  <inkml:trace contextRef="#ctx0" brushRef="#br0" timeOffset="147543.94">18182 2921 0,'-21'-21'0,"42"42"0,-63-42 0,21 21 16,21-21-16,21 21 16,0 0-16,21-21 15,-21 21-15,22 0 0,20 0 16,-20-22-16,20 1 0,-21 21 0,22-21 16,-22 21-16,1-21 0,-1 21 15,-21-21-15,0 0 0,0-1 0,1 22 16,-22-21-16,0 0 0,0 0 15,0 0-15,0 0 0,-22 21 16,22-22-16,-21 22 0,0 0 0,0 0 16,0 22-16,21-1 0,-21 21 15,-1-21-15,1 22 0,21-1 0,0 21 16,-21-20-16,21 20 0,-21-20 0,21 20 16,0 1-16,0-1 15,0 1-15,-21-22 0,21 21 0,0 1 16,-21-22-16,21 1 0,0-1 0,0 0 15,-22 1-15,22-1 0,0-21 0,0 0 16,0 22-16,0-22 0,-21-21 16,21 21-16,-21 0 0,0-21 15,0 21-15,0-21 0,-1 0 16,1 0-16,0 0 0,0-21 16,0 0-16,0 0 0,21 0 15,-22 21-15,1-22 0,0 1 0,0 0 16,21 0-16,-21 21 0,0-21 15,21 42 17,0 0-32,0 0 0,0 0 15,21-21-15,0 22 0,0-1 0,0-21 16,0 0-16,1 0 0,20 21 16,-21-21-16,0 0 0,22 0 0,-22 0 15,21 0-15,0 0 0,-20 0 0,20 0 16,-21-21-16,21 21 0,-20-21 0,-1 21 15,0-22-15,0 22 0,0-21 16,0 0-16,-21 0 0,22 0 0,-22 0 16,0-1-16,-22 44 47,22-1-47,-21 0 0,0 0 15,21 0-15,0 0 0,0 1 16,0-1-16,-21-21 0,21 21 0,0 0 15,21-21 17,0 0-32,0 0 0,1-21 15,-1 21-15,0-21 0,0 21 16,0-21-16,0 21 0,1-22 0,-22 1 16,21 21-16,0-21 0,0 21 15,-21-21-15,21 21 0,0 0 16,-21 21-1,0 0-15,0 0 16,0 1-16,22-22 0,-22 21 16,21-21-16,-21 21 0,21-21 0,0 0 15,0 21-15,0-21 16,1 0-16,-1 0 0,21 0 0,-21 0 16,22 0-16,-1 0 0,-21 0 0,21-21 15,1 21-15,-22-21 0,0 21 0,21-21 16,-20-1-16,-1 1 0,-21 0 15,21 0-15,-21 0 0,0 0 16,0-1-16,0-20 0,0 21 0,0 0 16,-21 0-16,0-1 15,-22 22-15,22 0 0,0 0 0,0 0 16,-22 0-16,22 22 0,0-1 0,0 0 16,-21 0-16,20-21 0,1 42 0,21-20 15,-21-22-15,21 21 0,-21 0 16,21 0-16,0 0 0,0 0 0,0 1 15,21-22-15,0 0 16,0 0-16,1 0 0,20 0 16,-21 0-16,0 0 15,0 0-15,1 0 0,-1-22 0,21 22 0,-21-21 16,0 0-16,1 0 0,-1-21 16,0 20-16,0-20 0,0 21 15,0-21-15,1-22 0,-22 22 0,21-1 16,0-20-16,0-1 0,-21 1 0,21 21 15,-21-22-15,21 22 0,-21-22 16,0 43-16,0-21 0,0 21 0,0-1 16,0 1-16,-21 42 15,0-21-15,0 43 0,21-22 16,-21 21-16,0 1 0,-1-1 0,22 21 16,-21-20-16,21 20 0,-21 1 0,0-22 15,21 22-15,0-22 0,0 0 16,-21 1-16,21-1 0,0 0 15,0 1-15,0-22 0,0 21 0,0-21 16,0 0-16,0 1 0,0-1 16,0 0-16,21 0 15,0-21 1,0 0-16,0-21 16,1 0-16,-1 0 15,-21-1-15</inkml:trace>
  <inkml:trace contextRef="#ctx0" brushRef="#br0" timeOffset="147881.69">19791 3620 0,'0'21'16,"21"-21"0,0 0-16,0 0 0,0 0 15,1 0-15,-1 0 0,21 0 0,-21-21 16,0-1-16,1 22 0,-1-21 15,-21 0-15,0 0 16,0 0-16,0 0 0,-21 21 16,-1 0-16,1 0 15,0 0-15,0 0 0,0 0 16,-22 21-16,22 0 0,0 0 0,0 0 16,0 0-16,0 1 0,-1-1 0,22 21 15,-21-21-15,21 0 0,0 1 16,0-1-16,0 0 0,0 0 0,21 0 15,1-21-15,-1 21 0,0 1 0,0-22 16,0 0-16,0 0 0,22 0 0,-22 0 16,0 0-16,0 0 0,22 0 15,-22 0-15,0 0 0,0 0 0</inkml:trace>
  <inkml:trace contextRef="#ctx0" brushRef="#br0" timeOffset="148118.31">20320 3535 0,'0'0'0,"-21"0"16,21 21-1,0 0-15,0 0 0,0 1 16,0-1-16,0 0 0,21 0 0,0 0 16,0 0-16,0 1 0,-21-1 15,22-21-15,-22 21 0,21-21 16,-21 21-16,21-21 0,-21 21 0,21-21 15,0 0 1,0 0 0,-21-21-16</inkml:trace>
  <inkml:trace contextRef="#ctx0" brushRef="#br0" timeOffset="148323.93">20574 3577 0,'0'-42'16,"0"84"-16,-21-84 15,0 42-15,21 21 16,-22 0-16,1-21 0,0 21 16,0 1-16,0-1 0,0 0 0,-1 0 15,1 0-15,0 0 0,-21 1 16,21-1-16,-1 0 0,1 0 0,0-21 16,0 21-16,0 0 0,21 1 15,-21-22-15,-1 0 16,1 0-16</inkml:trace>
  <inkml:trace contextRef="#ctx0" brushRef="#br0" timeOffset="149800.18">21780 2985 0,'0'0'16,"0"-43"-16,0 22 0,0 0 0,22-21 0,-22 20 15,0 1-15,0-21 0,0 21 0,0 0 16,0-1-16,0 1 0,0 0 16,0 0-16,-22 21 15,1 0-15,0 21 16,0 0-16,0 22 0,0-1 16,-1 0-16,-20 1 0,21-1 0,-21 21 15,20-20-15,-20 20 0,0 1 0,21-1 16,-22 1-16,22-22 0,0 22 15,0-22-15,0 0 0,21 1 0,0-1 16,0-21-16,0 0 0,0 0 0,21 1 16,0-1-16,0 0 0,0-21 0,22 0 15,-22 0-15,21 0 0,0 0 16,1 0-16,-1 0 0,0 0 0,1-21 16,20 0-16,-20-1 0,20 1 15,-21-21-15,1 0 0,-1-1 16,0 1-16,1-22 0,-22 1 0,0 21 15,0-22-15,-21 1 0,0-1 0,0 1 16,0-1-16,0 1 0,-21 20 16,0-20-16,0 20 0,0 1 0,-22 21 15,22-21-15,-21 42 0,-1 0 0,1 0 16,-21 0-16,20 21 0,1 0 16,0 21-16,-22 1 0,22 20 0,-1-21 15,1 22-15,21-1 0,-21-20 16,20 20-16,1 1 0,21-1 0,0 1 15,-21-22-15,21 0 0,0 22 16,0-22-16,0-21 0,21 22 0,-21-22 16,43 21-16,-22-21 0,0-21 0,21 22 15,-21-22-15,22 0 0,-22 0 16,21 0-16,1 0 0,-1 0 0,0 0 16,1 0-16,-22-22 0,21 22 0,0-21 15,-20 0-15,20 0 0,-21 0 16,0 21-16,0-21 0,1-1 0,-1 22 15,0 0-15,-21 22 32,0-1-32,0 0 0,0 0 15,0 0-15,0 0 16,0 1-16,0-1 0,21-21 16,0 21-16,0-21 15,1 0-15,-1 0 0,21 0 16,-21 0-16,0 0 0,1-21 0,-1 0 15,21 21-15,-21-22 0,0 1 16,1 0-16,-1 0 0,-21 0 0,21 0 16,-21-1-16,21 1 0,-21 0 0,21 0 15,-21 0-15,0 42 32,0 0-32,0 0 0,0 0 15,0 1-15,-21-1 0,21 0 16,-21 0-16,21 0 0,0 0 15,0 1-15,0-1 0,0 0 16,21-21-16,0 0 16,0 0-16,1 0 15,20 0-15,-21 0 0,0-21 0,22 21 16,-22-21-16,0-1 0,0 1 0,21 0 16,-20-21-16,-1 21 0,0-22 15,21 1-15,-21-22 0,1 1 0,-1 21 16,0-22-16,0 1 0,0-1 15,0 1-15,-21 20 0,0-20 0,0-1 16,0 22-16,0 0 0,0 20 16,0-20-16,0 21 0,-21 42 15,0 0 1,0 0-16,21 1 0,-21 20 0,21 0 16,-21 22-16,-1-22 0,22 0 0,0 22 15,0-22-15,0 22 0,-21-1 16,21-20-16,0 20 0,0-21 0,0 1 15,0-1-15,0 0 0,0-20 0,0 20 16,0-21-16,21 0 0,-21 0 0,22-21 16,-1 22-16,0-22 15,0 0-15,-21 21 0,21-21 16,0 0-16,1 0 0,-1-21 16,0 21-16,-21-22 0,0 1 15,0 0-15,0 0 0,0 0 0</inkml:trace>
  <inkml:trace contextRef="#ctx0" brushRef="#br0" timeOffset="149955.96">22881 3344 0,'-21'0'15,"42"0"1,0 0 0,0 0-16,22 0 0,-22 0 15,0 0-15,21 0 0,-20 0 16,20 0-16,-21 0 0,21 0 0,-20-21 15,20 21-15,-21 0 0,21-21 0</inkml:trace>
  <inkml:trace contextRef="#ctx0" brushRef="#br0" timeOffset="150732.15">23939 3154 0,'0'0'0,"-42"0"15,21 0 1,0 0-16,0 0 0,-1 0 0,1 0 16,0 21-16,0 0 0,0 0 0,0 1 15,-1-1-15,1 21 0,0-21 16,0 0-16,21 22 0,0-22 0,-21 0 16,21 21-16,0-20 0,0-1 0,0 0 15,0 0-15,21 0 16,0-21-16,0 0 0,0 0 0,1 0 15,-1 0-15,21 0 0,-21 0 0,0 0 16,22 0-16,-22-21 0,0 21 16,0-21-16,0 0 0,1 0 15,-1-22-15,-21 22 0,0-21 0,0-1 16,0 1-16,0 0 0,0-1 0,0 22 16,0-21-16,-21 21 0,-1 0 15,1-1-15,0 22 0,0-21 0,0 21 16,42 0 15,0 0-31,21 0 0,1 0 0,-22 0 16,21 0-16,1 0 0,-1-21 0,0 21 15,1-21-15,-1 21 0,0-21 16,1 0-16,-1 21 0,-21-22 0,0-20 16,0 21-16,1 0 0,-1-22 15,-21 22-15,0-21 0,0 21 16,0-22-16,0 22 0,0 0 0,0 0 15,-21 21-15,-1 0 16,1 0-16,21 21 0,-21 0 16,0 0-16,21 22 0,-21-1 0,0-21 15,-1 22-15,1 20 0,0-21 0,0 22 16,21-1-16,-21 1 0,0 21 16,21-1-16,-22-20 0,22 20 0,0 1 15,-21-21-15,21 20 0,0-20 0,0 20 16,0-20-16,0-1 0,0 1 15,0-1-15,0 1 0,0-22 16,0 1-16,0-1 0,0 0 0,0 1 16,0-22-16,-21 21 0,0-21 0,21 0 15,-21 1-15,0-1 0,21 0 0,-22-21 16,1 0-16,0 0 0,0 21 16,0-21-16,0 0 0,-1 0 0,1 0 15,0-21-15,21 0 0,-21 0 16,21-1-16,0-20 0,0 21 0,0 0 15,0 0-15,21-22 0,-21 22 16,21 0-16,0 0 0,-21 0 0,22-1 16,-22 1-16</inkml:trace>
  <inkml:trace contextRef="#ctx0" brushRef="#br0" timeOffset="151288.04">20383 4636 0,'0'-22'16,"0"44"-16,0-65 0,-21 22 0,21 0 0,-21 0 15,0 21 1,0 21-16,0 0 0,21 0 16,0 22-16,-22-1 0,1 21 0,0 1 15,21-22-15,-21 43 0,0-22 0,0 1 16,-1-1-16,1 1 0,0-1 15,0 1-15,21-1 0,-21-20 0,21-1 16,-21 0-16,21-20 0,0 20 0,0-21 16,0 0-16,0 0 0,0 1 15,0-44 17,0 1-32,0 0 0,0 0 0,0-21 15</inkml:trace>
  <inkml:trace contextRef="#ctx0" brushRef="#br0" timeOffset="151776.13">19981 4868 0,'0'-63'0,"0"380"0,0-571 0,0 149 16,0 41-16,0 22 0,0-1 0,0 1 15,21 0-15,-21 21 0,22-22 0,-1 22 16,21 0-16,-21 21 0,22 0 16,-1 0-16,0 0 0,1 0 15,-1 0-15,0 21 0,1 21 0,-1-20 16,0-1-16,-21 21 0,1-21 15,-22 22-15,0-1 0,-22-21 0,1 21 16,-21-20-16,21 20 0,-22-21 0,1 21 16,0-20-16,-1-1 0,1 0 0,0 0 15,-1-21-15,22 0 0,0 21 16,0-21-16,21-21 16,21 0-1,0 0-15,0 21 0,1 0 0,20 0 16,-21 0-16,21 0 15,-20 0-15,20 0 0,0 21 0,1 0 0,-1 0 16,0 0-16,-21 1 0,22 20 16,-1-21-16,-21 21 0,0-20 0,1 20 15,-22 0-15,0-21 0,0 22 16,-22-22-16,1 21 0,-21-21 0,0 1 16,-1-1-16,-20 0 0,-1 0 0,22 0 15,-22-21-15,1 21 0,21-21 0,-22 0 16,22 0-16,-1 0 0,1 0 0,21 0 15,0 0-15,-22-21 0,43 0 16,-21 0-16,21 0 0,0 0 16,0-1-16,21 1 0,1 0 0,-1 0 15,0 0-15,0 0 0,0-1 16,22 1-16,-1 21 0,0-21 16,1 0-16</inkml:trace>
  <inkml:trace contextRef="#ctx0" brushRef="#br0" timeOffset="153419.6">20828 5080 0,'-21'0'15,"42"0"-15,-63 21 0,20 0 0,22 22 16,-21-22-16,0 0 0,0 0 16,21 0-16,0 22 0,0-22 0,0 0 0,0 0 15,0 0-15,0 1 0,0-1 16,0 0-16,21 0 15,0-21-15,0 0 0,1 21 0,-1-21 16,21 0-16,-21 0 0,0 0 0,1 0 16,20 0-16,-21-21 0,0 0 0,0 21 15,-21-21-15,22 0 0,-1-22 0,-21 22 16,0 0-16,0-21 0,0-1 16,0 22-16,0-21 0,0-1 0,0 22 15,0 0-15,-21 0 0,-1 0 0,1 21 16,0 0-16,-21 0 0,21 0 0,-1 0 15,-20 21-15,0 0 16,21 0-16,-22 0 0,22 1 0,0 20 16,-21-21-16,20 0 0,22 22 0,0-22 15,-21 0-15,21 0 0,0 21 0,0-20 16,21-22-16,1 21 0,-1 0 16,0-21-16,21 0 0,-21 0 0,22 0 15,-1 0-15,-21 0 0,22 0 0,-1 0 16,-21 0-16,21 0 0,1-21 0,-22 0 15,0 21-15,21-22 0,-20 1 16,-1 0-16,0 0 0,0 0 0,0 0 16,-21-22-16,0 22 0,21 0 15,-21 0-15,0 42 32,-21 0-32,0 0 15,21 0-15,-21 1 0,21-1 0,0 0 16,0 0-16,0 0 0,0 0 0,0 1 15,0-1-15,0 0 16,21-21-16,0 0 0,0 0 16,1 0-16,20 0 0,-21 0 0,0 0 15,0 0-15,22-21 0,-22 21 0,0-21 16,21-1-16,-20 1 0,-1 0 16,0 21-16,21-42 0,-21 21 0,1-1 15,-1 1-15,-21 0 0,0 0 16,21 0-16,-21 0 0,21 21 0,-21 21 31,-21 0-31,0 0 16,21 0-16,0 22 0,0-22 15,0 0-15,-21 0 0,21 0 0,0 0 16,0 1-16,21-22 0,-21 21 16,21-21-16,0 0 0,0 0 0,0 0 15,1 0-15,-1 0 0,0 0 16,0 0-16,0 0 0,0 0 0,1 0 15,-1-21-15,0-1 0,0 1 16,-21 0-16,21 0 0,-21-21 16,21 20-16,-21 1 0,0 0 0,0 0 15,0 0-15,0 42 32,0 0-32,0 0 0,-21-21 15,0 21-15,21 1 0,-21-1 0,21 0 16,0 0-16,0 0 15,21-21 17,0 0-32,0 0 0,1 0 15,-1-21-15,0 21 0,0-21 16,0 0-16,0 21 16,1 0-16,-1-21 0,0 21 0,0 0 15,-21 21 1,0 0-1,0 0-15,21 0 16,-21 0-16,21-21 0,-21 22 0,22-22 16,-1 21-16,0-21 15,0 0-15,0 0 0,22 0 0,-22 0 16,21 0-16,-21 0 0,22 0 0,-22 0 16,21 0-16,0 0 0,-20 0 15,20-21-15,-21 21 0,0-22 16,22 1-16,-22 21 0,0-21 0,0 0 15,-21 0-15,21 0 0,-21-1 0,0 1 16,0 0-16,0 0 0,0 0 16,0 0-16,-21 21 0,0 0 15,0 0-15,0 0 0,-22 0 0,22 0 16,-21 0-16,-1 21 0,22 0 0,-21 0 16,0 0-16,20 0 0,1 1 15,0-1-15,0 0 0,0 0 0,21 0 16,0 0-16,0 1 15,21-22-15,0 0 16,0 0-16,0 0 0,1 0 0,-1 0 16,0 0-16,21 0 0,-21 0 15,1 0-15,-1-22 0,0 22 0,0-21 16,0 0-16,0 0 0,1 0 0,-1-22 16,0 22-16,0-21 0,0 0 0,0-1 15,1-20-15,-1 20 0,-21-20 16,21-1-16,0 1 0,-21 21 0,21-22 15,-21 22-15,0-1 0,0 22 0,0 0 16,0 0-16,0 0 0,-21 42 16,0 0-16,21 0 15,-21 0-15,21 22 0,0-1 16,-21 0-16,21 1 0,-22 20 0,22-20 16,0 20-16,0-21 0,-21 22 15,21-22-15,-21 1 0,21-1 0,0-21 16,0 21-16,0-20 0,0 20 0,0-21 15,0 0-15,0 0 0,0 1 0,21-22 16,0 21-16,1-21 0,-1 0 0,0 0 16,0 0-16,21 0 0,1 0 15,-22 0-15,21 0 0,1 0 0,-22-21 16,21 21-16,0-22 0,-20 22 0,-1-21 16,21 0-16,-21 21 0,0-21 15,-21 0-15</inkml:trace>
  <inkml:trace contextRef="#ctx0" brushRef="#br0" timeOffset="154688.14">5863 10329 0,'0'0'0,"-21"0"0,0 0 0,0 0 15,-1 0-15,1 0 0,0 22 16,0-22-16,0 0 0,0 21 16,-1-21-16,1 21 15,0-21 1,42 0 15,0 0-31,1 0 0,20 0 0,0 0 16,1 0-16,-1 0 0,0 0 15,22 0-15,-22 0 0,0-21 16,22 21-16,-22 0 0,1 0 0,-22 0 16,21 0-16,-21 0 0,0 0 15,1 0-15,-44 0 47,1 0-47,0 0 0,0 0 16,0 0-16,0 0 0</inkml:trace>
  <inkml:trace contextRef="#ctx0" brushRef="#br0" timeOffset="154940.17">5694 10520 0,'21'0'15,"0"0"1,0 0-16,0 0 0,1 0 15,-1 0-15,0 0 0,21 0 0,-21 0 16,1 0-16,20 0 0,-21 0 0,21 0 16,-20 0-16,20 0 0,-21 0 0,0 0 15,0 0-15,1 0 0,-1 0 16,0-21 0,0 21-1,-21-21-15,0-1 16</inkml:trace>
  <inkml:trace contextRef="#ctx0" brushRef="#br0" timeOffset="164092.01">15282 10266 0,'0'0'0,"-21"0"16,0 0 0,0 0-1,0 0-15,-1 0 16,1 0 0,0 0-16,0 0 31,0 0-31,42 0 47,0 0-47,0 0 0,0 0 15,1 0-15,20 0 0,-21 0 16,21 0-16,1 0 0,-22 0 0,21 0 16,1 0-16,-1 0 0,0 0 15,1 0-15,-1 0 0,0 0 0,1 0 16,-1 0-16,0 0 0,-21 0 15,22-21-15,-1 21 0,-21 0 0,22 0 16,-22 0-16,21 0 0,-21 0 0,0 0 16,1 0-16,-1 0 0,0 0 0,0 0 31,-42 0 0,0 0-15,0 0-16,-1 0 0,1 0 15,0 0-15,0 0 0,0 0 16,0 0-16,-1 21 0</inkml:trace>
  <inkml:trace contextRef="#ctx0" brushRef="#br0" timeOffset="164484.59">15198 10393 0,'0'0'0,"-22"0"0,1 0 16,21 21 31,21-21-31,1 0-16,-1 0 0,0 0 0,21 0 15,-21 0-15,22 0 0,-1 0 16,0 0-16,1 0 0,-1 0 0,0 0 15,1 0-15,-1 0 0,0 0 0,1 0 16,-1 0-16,0 0 0,-20 0 16,20 0-16,-21 0 0,0 0 0,0 0 15,1 0-15,-1 0 0,0 0 0,0-21 16,0 21-16,0 0 31,-21-21 0,0 0-15,0-1 0</inkml:trace>
  <inkml:trace contextRef="#ctx0" brushRef="#br0" timeOffset="165064.2">15981 9970 0,'0'-22'0,"-21"22"15,21-21-15,0 42 47,21-21-31,-21 22-16,21-22 0,0 21 15,0-21-15,-21 21 0,21-21 0,1 0 16,20 0-16,-21 21 0,0 0 0,22-21 16,-22 0-16,21 0 0,-21 21 0,22-21 15,-22 0-15,21 0 16,-21 0-16,0 0 0,1 0 0,-1 0 16,0 22-16,0-22 0,0 0 15,-21 21 16,-21-21-31,21 21 16,-21-21-16,0 21 0,0 0 0,-1-21 16,1 21-16,0 1 0,-21-1 0,21 0 15,-1 0-15,-20 0 0,0 22 16,21-22-16,-22 0 0,22 21 0,-21-21 16,21 1-16,-22-1 0,22 0 15,0 21-15,0-21 0,0 1 0,-1-22 16,1 21-16,21 0 0,0 0 0,-21-21 15,21 21-15,-21-21 0,21 21 16,-21-21 31,21-21-16,21 21-31,-21-21 0,21 0 16,0 21-16,-21-21 0</inkml:trace>
  <inkml:trace contextRef="#ctx0" brushRef="#br0" timeOffset="166987.94">17526 9948 0,'0'0'0,"0"-21"0,0 0 31,0 0-15,21 21 0,-21-21-16,21 21 15,-21-21-15,0-1 16,0 1-16,21 21 16,-21-21-16,0 0 0,0 0 15,0 0 1,0-1-16,0 44 62,0-1-62,0 0 16,0 0-16,0 0 0,0 0 0,0 1 16,0 20-16,0-21 0,0 21 15,0 1-15,0-22 0,0 21 0,0 1 16,0-22-16,-21 21 0,21 0 0,0 1 15,-21-1-15,21-21 0,0 22 16,0-22-16,0 21 0,0-21 0,0 0 16,0 1-16,0-1 0,0 0 15,0 0-15,0-42 32,0 0-32,0 0 15,0-1-15,0 1 0,0 0 0,21-21 16,-21 21-16,0-22 0,0 1 0,21 21 15,-21-22-15,0 1 0,0 0 16,0-1-16,0 1 0,0 0 0,0-1 16,0 1-16,0 21 0,0-21 0,0-1 15,0 22-15,0-21 0,0 21 16,0-1-16,0 1 16,0 0-16,0 42 15,0 0 1,0 1-16,0-1 0,0 0 0,0 21 15,0-21-15,0 22 0,0-22 0,0 21 16,0 1-16,0-22 0,0 21 16,0-21-16,0 22 0,0-22 0,0 0 15,0 0-15,0 0 0,0 0 0,0 1 16,0-1-16,0 0 0,0 0 16,0-42 46,0 0-62,0 0 16,0-1-16</inkml:trace>
  <inkml:trace contextRef="#ctx0" brushRef="#br0" timeOffset="167820.28">17992 10075 0,'0'22'63,"0"-1"-47,0 0-1,0 0-15,0 0 16,0 0-1,21-21 17,0 0-32,0 0 15,0-21 1,-21 0 0,0 0-16,0 0 15,0 0-15,-21 21 0,0 0 16,0 0-1,0 0-15,-1 0 16,22 21-16,0 0 16,-21-21-16,21 21 0,0 0 15,0 0-15,21-21 32,1 0-17,-1 0-15,0 0 0,0 0 16,-21-21-1,0 0-15,0 0 16,0 0-16,0 0 16,-21 21-1,0 0 1,0 0-16,-1 0 16,22 21-16,22-21 46</inkml:trace>
  <inkml:trace contextRef="#ctx0" brushRef="#br0" timeOffset="168524.19">19537 9737 0,'0'-21'16,"21"21"-1,0-22-15,0 22 16,0-21-16,1 21 0,-1-21 15,-21 0-15,21 21 0,0-21 16,0 21-16,0-21 0,-21-1 0,0 1 16,0 0-16,0 0 0,0 0 15,0 0 1,-21 21-16,0 0 0,-21 0 0,21 0 16,-22 0-16,1 0 0,0 0 0,-1 0 15,-20 0-15,20 21 0,1 0 0,0 0 16,-1 21-16,1-20 0,0 20 0,21-21 15,-1 21-15,1-20 0,0-1 16,21 21-16,0-21 0,0 0 0,0 1 16,0-1-16,21 0 15,0 0-15,22-21 0,-22 21 0,21-21 16,1 0-16,-22 21 0,21 1 0,0-22 16,1 0-16,-1 21 0,0-21 15,-20 21-15,20-21 0,0 21 0,-21-21 16,22 21-16,-22 0 0,0-21 0,0 22 15,-21-1-15,21 0 0,-21 0 16,0 0-16,0 0 0,0 1 16,-21-1-16,0-21 15,0 21-15,-21-21 0,20 21 0,1-21 16,-21 0-16,21 21 0,-22-21 0,22 0 16,-21 0-16,0 0 0,20 0 15,-20 0-15,21 0 0,-21 0 0,20 0 16,1 0-16,-21 0 0,21 0 0,-22 0 15,22 0-15,0 0 0,0 0 16,-21-21-16,20 21 0,1 0 16,42 0 15,-21-21-31,22 21 0,-1-21 16</inkml:trace>
  <inkml:trace contextRef="#ctx0" brushRef="#br0" timeOffset="168840.13">19897 9948 0,'0'0'0,"0"22"46,0-1-46,0 0 16,0 0-16,0 0 0,0 0 0,0 1 16,0-1-16,0 0 0,0 0 15,0 0-15,0 0 0,0 1 0,0-1 16,0 0-16,0 0 16,-22-21-16,22 21 15,0-42 16,0 0-15,0 0-16</inkml:trace>
  <inkml:trace contextRef="#ctx0" brushRef="#br0" timeOffset="169151.88">20129 9716 0,'0'0'0,"-21"0"16,-21 0-1,21 0-15,0 0 0,-1 0 0,22 21 32,22-21-17,-1 0-15,0 0 16,0 0-16,0 0 16,-21-21-1,0-1-15,0 1 16,-21 21-16,0 0 15,0 0 1,0 0-16,-1 21 16,22 1-16,0-1 15,0 0-15,0 0 16,22-21-16,-1 0 0,-21 21 0,21-21 16,0 0-16</inkml:trace>
  <inkml:trace contextRef="#ctx0" brushRef="#br0" timeOffset="170032.44">20341 9906 0,'-21'0'0,"42"0"0,-63 21 0,21-21 16,42 0 15,0 0-31,0 0 0,0 0 0,0 0 15,22 0-15,-22 0 0,21 0 0,-21 0 16,22 0-16,-22 0 0,21 0 0,-21 0 16,1 0-16,-1-21 0,0 0 15,-42 21 17,0 0-32,-1 0 0,1 0 15,0 21-15,0 0 16,0 0-16,0 1 0,-1-1 15,1 0-15,0 0 0,0 0 0,21 0 16,-21 1-16,0-1 0,-1 21 0,1-21 16,0 0-16,0 1 0,0-1 0,0 0 15,21 0-15,-22 0 0,1 0 0,21 1 16,-21-1-16,21 0 0,-21 0 16,21 0-1,-21-21-15,21-21 31,0 0-15,21 0-16,0 0 0,0 21 0,-21-22 16,21 1-16,1 0 0,-1 0 0,0 0 15,0 0-15,0-1 0,-21 1 16,21 21-16,1 0 0,-22-21 0,21 21 16,0 0-16,-21 21 15,0 0 1,0 1-16,0-1 15,21 0-15,-21 0 16,21-21-16,-21 21 16,21-21-16,1 0 0,-1 0 0,0 0 15,0 0-15,0 0 0,0 0 16,22 0-16,-22 0 0,21 0 0,1 0 16,-22 0-16,21-21 0,-21 21 0,22-21 15,-22 0-15,0 21 0,21-21 16,-21-1-16,1 1 0,-1 0 0,0 0 15,-21 0-15,0 0 0,21-1 0,-21-20 16,0 21-16,0 0 0,0 0 16,0-1-16,-21 22 15,0 0 1,0 22-16,-1-1 0,1 0 16,0 0-16,21 0 0,0 0 15,-21 1-15,21 20 0,-21-21 0,21 0 16,0 0-16,0 1 0,0-1 15,0 0-15,0 0 0,0 0 16,0 0-16,21-21 16,0 22-16,0-22 15,0 0-15,1 0 0,-1 0 16,0 0-16,-21-22 0,21 22 16,0-21-16,0 0 0</inkml:trace>
  <inkml:trace contextRef="#ctx0" brushRef="#br0" timeOffset="171075.97">22225 10075 0,'21'-21'31,"0"0"-31,0 21 16,1-21-16,20 0 0,-21 0 16,0-1-16,0 1 0,22 0 0,-22-21 15,0 21-15,0-22 0,0 22 0,1-21 16,-22-1-16,0 1 0,21 21 0,-21-21 15,0 20-15,0-20 0,0 21 16,0 0-16,21 0 0,-21-1 0,0 1 16,0 0-16,0 0 0,0 0 15,-21 21 17,0 0-32,-1 21 0,22 0 15,-21 0-15,0 0 0,21 1 0,-21 20 16,0 0-16,21 1 15,-43 62-15,22-62 0,21 20 0,-21-20 16,0 20-16,21-21 0,0 22 0,-21-22 16,0 22-16,21-1 0,0-20 0,0 20 15,-22-21-15,22 22 0,-21-22 0,21 22 16,0-22-16,-21 0 0,21 22 0,-21-22 16,21 1-16,0-1 0,0 0 15,0 1-15,0-22 0,0 21 0,0 0 16,0-20-16,0 20 0,0-21 0,0 21 15,0-20-15,21-1 0,0 0 16,-21 0-16,21 0 0,1 0 0,-1-21 16,0 22-16,0-22 0,0 0 15,0 0-15,1 0 0,-1 0 16,0-22-16,0 1 0,0 0 16,0 0-16,-21 0 0,0 0 0,22-22 15,-22 22-15,21-21 0,-21-1 0,0 1 16,0 0-16,0-1 0,0 1 0,0 0 15,0-1-15,-21-20 0,21 21 0,-22-1 16,1 22-16,21-21 0,-21 21 16,0-1-16,21 1 0,-21 0 0,21 0 15,-21 0-15,-1 21 0,22-21 16,0-1-16,-21 1 0,21 0 16,0 0-1,0 0 1,21 21-16,1 0 0,-22-21 0,21 21 15,0 0-15,0-22 0,0 1 0,22 21 16,-22-21-16,0 21 0,21-21 0,-21 0 16,22 0-16,-22-1 0,21 1 15,-21 0-15,22 0 0,-22 0 0,0-22 16,0 22-16,0 0 0,1 0 0,-22 0 16,21 0-16,-21-1 0,0 1 15,-21 21 1,-1 21-1,22 1-15,0-1 0,0 0 0,-21 0 16,21 0-16,0 0 0,0 1 0,-21-22 16,21 21-16,0 0 0,0 0 15,0 0-15,0 0 0,0 1 16,21-22 31,0 0-47,-21-22 0,22 1 15</inkml:trace>
  <inkml:trace contextRef="#ctx0" brushRef="#br0" timeOffset="171364.54">23072 9631 0,'0'0'0,"-43"0"15,22 0-15,0 0 0,0 0 16,21 21-1,21-21 1,0 0-16,0 0 16,0 0-16,1 0 15,-22-21 1,0 0-16,0 0 16,-22 21-1,22-22-15,-21 22 0,0 0 16,21 22-1,0-1-15,0 0 16,0 0-16,21 0 0,-21 0 16,21-21-16,1 22 0</inkml:trace>
  <inkml:trace contextRef="#ctx0" brushRef="#br0" timeOffset="171962.59">23326 9948 0,'-22'0'0,"1"-21"16,21 0-16,0 0 15,0 0 1,21 0 0,1 21-16,-1 0 0,0 0 15,0 0-15,0 0 0,0 0 16,-21 21-1,0 0-15,0 0 16,0 0-16,0 0 0,0 1 16,0-1-16,-21 0 0,21 0 0,-21 0 15,0 0-15,0 1 0,21-1 16,-21 0-16,-1 0 0,22 0 0,-21 0 16,0 1-16,0-22 15,21-22 16,0 1-15,21 0-16,0 21 0,0-21 0,1 0 16,-1-22-16,0 22 0,0 0 0,0-21 15,0 21-15,1-1 0,20-20 16,-42 21-16,21 0 0,0 0 16,0-1-16,-21 44 31,-21-1-31,0 0 15,21 0-15,-21 0 0,0 0 16,21 22-16,-21-22 0,21 0 0,0 0 16,-22 0-16,22 1 0,0-1 0,0 0 15,-21 0-15,21 0 0,0 0 16,0 1-16,21-1 31,1-21-31,-1 0 0,0 0 0,0 0 16,0 0-16,0 0 0,1 0 0,20 0 15,-21-21-15,0-1 0,22 22 0,-22-21 16</inkml:trace>
  <inkml:trace contextRef="#ctx0" brushRef="#br0" timeOffset="172339.97">23897 9970 0,'0'0'0,"21"0"32,0 0-32,1 0 0,-1 0 15,0 0-15,0-22 0,0 22 16,0 0-16,1-21 0,-1 21 0,0-21 16,0 21-16,-21-21 0,21 21 0,-21-21 15,0 0-15,0-1 0,0 1 16,-21 21-1,0 0 1,0 0-16,0 21 0,-1-21 0,1 22 16,0-1-16,0 0 0,0 0 0,0 0 15,-1 0-15,1 1 16,21-1-16,0 0 0,-21 0 0,21 0 16,0 0-16,0 1 0,0-1 15,0 0-15,21-21 0,0 0 16,-21 21-16,43-21 0,-22 0 0,0 0 15,21 0-15,-20 0 0,20 0 16,0 0-16</inkml:trace>
  <inkml:trace contextRef="#ctx0" brushRef="#br0" timeOffset="172932.57">24744 9885 0,'0'-21'0,"0"42"0,-21-63 16,-1 42-16,1 0 0,21-22 0,-21 22 16,0 0-16,0 0 0,0 0 0,-1 0 15,-20 0-15,21 0 0,0 22 0,0-1 16,-22 0-16,22 0 0,0-21 16,0 21-16,0 0 0,21 1 0,0-1 15,-22 21-15,22-21 0,0 0 16,0 1-16,0-1 0,0 0 0,0 0 15,43 0 17,-22-21-32,0 0 0,0 0 0,0 0 15,1 0-15,-1-21 0,0 0 0,0 21 16,0-21-16,0 0 0,1-1 0,20-20 16,-21 21-16,0-21 0,0-1 15,22 1-15,-22 0 0,0-1 0,0 1 16,0-22-16,1 22 0,-1 0 0,-21-1 15,21 1-15,-21 0 0,21 21 0,-21-1 16,0-20-16,0 21 0,0 0 16,-21 21 15,0 0-31,0 0 0,-1 21 16,1 0-16,0 0 0,0 0 15,0 1-15,21 20 0,-21-21 0,-1 21 16,1 1-16,21-22 0,0 21 0,0 1 15,-21-1-15,21 0 0,0 1 16,0-22-16,0 21 0,0-21 0,21 22 16,-21-22-16,21 0 0,1 0 15,-1 0-15,0 0 0,0 1 0,0-1 0,22-21 16,-22 0-16,0 0 0,21 0 16,-21 0-16,1 0 0,20 0 0,-21 0 15,0 0-15,22-21 0,-22 21 16,0 0-16</inkml:trace>
  <inkml:trace contextRef="#ctx0" brushRef="#br0" timeOffset="176961.35">17420 11621 0,'-21'0'0,"21"21"0,-21-21 31,0 0-15,-1 0-16,22-21 46,0-1-46,0 1 16,22 21 0,-1-21-16,0 21 0,0 0 15,0 0-15,-21-21 0,21 21 16,1 0-16,-1 0 0,0 0 16,0 0-16,-21 21 0,21 0 15,-21 0-15,21 1 0,-21-1 16,0 0-16,0 21 0,0-21 0,0 1 15,0 20-15,0 0 0,-21-21 16,21 22-16,-21-1 0,0 0 0,0 1 16,0-22-16,-1 21 0,1 1 15,0-22-15,0 21 0,-21-21 0,20 0 16,1 22-16,-21-22 0,21 0 0,-22 0 16,22-21-16,0 21 0,-21 1 0,21-22 15,-1 0-15,1 21 0,-21-21 16,21 0-16,0 0 0,-1 0 0,1-21 15,0-1-15,21 1 16,0 0-16,0 0 0,0 0 0,0 0 16,0-1-16,0-20 0,0 21 15,0 0-15,0 0 0,0-1 16,21 1-16,0 0 0,-21 0 0,22 21 16,-1-21-16,0 21 0,0-21 15,0 21-15,0 0 0,1 0 16,20 0-16,-21 0 0,0 21 15,0 0-15,1 0 0,-22 0 0,21 0 16,0 1-16,0-1 0,-21 0 0,21 0 16,0 0-16,-21 0 0,0 1 15,22-1-15,-1 0 16,0 0-16,-21 0 16,21-21-16,0 0 0,0 0 31,-21-21-16,22 21-15,-22-21 16</inkml:trace>
  <inkml:trace contextRef="#ctx0" brushRef="#br0" timeOffset="177344.24">17928 12023 0,'-21'0'15,"42"0"32,0-21-31,-21-1-1,0 1-15,0 0 16,-21 21 0,0 0-1,0 21 1,21 0-16,0 1 16,0-1-16,-21-21 0,21 21 15,0 0 1,21-21-16,0 0 15,0 0-15,0 0 0,0 0 16,1-21-16</inkml:trace>
  <inkml:trace contextRef="#ctx0" brushRef="#br0" timeOffset="178287.94">18986 11557 0,'0'0'0,"22"-63"16,-22 41-16,0 1 15,0 0-15,0 0 0,0 0 16,0 0-16,0-22 0,0 22 0,0 0 15,0 0-15,0 0 0,0-1 16,0 44 15,0-1-31,0 21 0,0-21 16,0 0-16,0 22 0,0-1 0,0-21 16,0 22-16,0-1 0,0 0 15,0 1-15,0-1 0,0 0 16,0 1-16,0-1 0,0 21 0,-22-20 15,1-1-15,0 0 0,21 1 0,0-1 16,-21 0-16,0 1 0,0-1 0,21-21 16,0 0-16,-22 1 0,22-1 0,-21 0 15,21 0-15,-21-21 16,21 21-16,0-42 31,0 0-31,0 0 0,0 0 16,21-1-16,-21-20 0,21 21 15,1-21-15,-22 20 0,21-20 0,0 0 16,0 21-16,0-22 0,0 22 16,1-21-16,20 21 0,-21-1 0,0 22 15,22-21-15,-22 21 0,0 0 0,0 0 16,0 0-16,0 0 16,-21 21-16,22 1 0,-22-1 0,21-21 15,-21 42-15,0-21 0,0 0 0,0 1 16,0-1-16,0 21 0,0-21 0,-21 0 15,21 1-15,-22-1 0,22 0 0,-21 0 16,21 0-16,0 0 0,0 1 16,-21-1-16,21 0 15,-21-21-15,42-21 32,0 21-32,0-21 15</inkml:trace>
  <inkml:trace contextRef="#ctx0" brushRef="#br0" timeOffset="178748.5">19812 11853 0,'0'-21'0,"0"0"16,-21 0-1,0 21-15,-1 0 16,1 0-16,0 0 0,0 21 0,0-21 15,0 21-15,-1 0 0,1 1 16,0 20-16,-21-21 0,21 21 0,21-20 16,-22 20-16,1-21 0,21 21 0,0-20 15,0 20-15,0-21 0,0 0 0,0 0 16,21 1-16,1-1 0,-1 0 0,0 0 16,21-21-16,-21 0 0,22 0 15,-1 0-15,0 0 0,-20 0 0,20 0 16,0 0-16,-21-21 0,22 21 0,-22-21 15,0 0-15,0-1 0,0 1 16,-21-21-16,22 21 0,-22-22 0,0 1 16,0 21-16,0-21 0,0-1 15,-22 1-15,1 21 0,0 0 0,21-22 16,-21 43-16,-21-21 0,20 0 0,-41 21 16,42 0-16,-22 0 15,22 0-15,0 0 0,21 21 0,-21 0 16,21 0-16,-21-21 0,21 22 15,0-1-15,0 0 0,0 0 16,0 0-16,21 0 0,0-21 16,21 0-16,-20 0 0,-1 0 0,21 0 15,-21 0-15</inkml:trace>
  <inkml:trace contextRef="#ctx0" brushRef="#br0" timeOffset="179464.1">20426 11875 0,'0'-22'16,"-21"22"0,-1 0-1,22 22-15,-21-22 0,0 21 0,21 0 16,-21 0-16,21 0 0,0 0 16,-21 1-16,21-1 0,-21 0 15,21 0-15,0 21 0,0-20 0,0-1 16,0 0-16,0 0 0,0 0 15,0 0-15,0 1 16,0-44 15,0 1-31,-22 0 16,22 0-16,0 0 0,0 0 0,0-1 16,0 1-16,0-21 0,0 21 0,0-22 15,22 22-15,-22-21 0,21 21 16,0 0-16,0-1 0,0 1 0,-21 0 15,21 0-15,1 21 0,-1 0 16,0 0-16,0 0 0,0 0 0,0 0 16,1 21-16,-1 0 0,-21 0 15,0 1-15,21-1 0,-21 0 16,21 0-16,-21 0 0,0 0 0,0 1 16,0-1-16,0 0 0,0 0 0,0 0 15,0 0-15,0-42 63,0 0-63,0 0 15,0 0-15,0 0 0,21-1 0,-21-20 16,21 21-16,1 0 0,-1 0 0,0-1 16,0 1-16,0 0 0,0 0 15,1 0-15,-1 21 0,0 0 0,0 0 16,0 0-16,0 0 0,1 21 15,-22 0-15,0 0 0,21 0 0,-21 1 16,0-1-16,0 21 0,0-21 0,0 0 16,0 1-16,0 20 0,0-21 15,0 0-15,0 0 0,0 1 0,-21-1 16,21 0-16,0 0 0,-22-21 16,1 21-16,0-21 15,42 0 16,0-21-31,1 0 0,-1 0 0,0 0 16,0-1-16</inkml:trace>
  <inkml:trace contextRef="#ctx0" brushRef="#br0" timeOffset="179888.04">21294 11790 0,'-22'42'15,"44"-84"-15,-22 21 0,-22 21 16,1 0-1,0 0-15,0 21 0,0 0 16,0 0-16,-1 0 0,1 1 16,0-1-16,21 0 0,-21 21 0,21-21 15,-21 1-15,21-1 0,0 0 16,0 0-16,0 0 0,0 0 0,0 1 16,0-1-16,21 0 0,0-21 15,0 21-15,0-21 0,1 0 0,20 0 16,-21 0-16,0 0 0,0 0 0,22-21 15,-22 0-15,0 21 0,0-21 16,22-1-16,-22 1 0,0-21 0,-21 21 16,21 0-16,-21-22 0,21 22 0,-21-21 15,0 21-15,0-1 0,0-20 16,-21 42-16,0-21 0,0 0 0,0 21 16,-1 0-16,-20 0 0,21 0 15,-21 0-15,20 0 0,1 0 0,-21 21 16,21-21-16,0 21 0,-1 0 0,1 0 15,0 1-15,0-1 0,21 0 16,0 0-16,0 0 0,0 0 0,0 1 16,0-1-16,42-21 15,-21 0-15,1 0 0,20 0 0,-21 0 16,21 0-16</inkml:trace>
  <inkml:trace contextRef="#ctx0" brushRef="#br0" timeOffset="180568.47">22119 11832 0,'0'0'0,"0"-21"0,0 0 0,0 0 15,0 0-15,-21-1 16,0 22 0,0 0-16,-1 0 15,1 22-15,0-1 0,0-21 0,-21 21 16,20 0-16,1 0 0,0 0 0,21 1 15,0 20-15,-21-21 16,21 0-16,0 0 0,0 1 0,0-1 16,0 0-16,21-21 15,0 21-15,0-21 0,1 0 16,-1 0-16,0 0 0,0 0 16,0 0-16,0-21 0,1 0 0,-1 21 15,-21-21-15,21 21 0,0-22 0,-21 1 16,21 21-16,-21-21 0,0 0 0,21 0 15,-21 0 1,0 42 15,0 0-31,-21 0 16,0 0-16,21 22 0,-21-22 0,0 21 16,21-21-16,-21 22 0,21-22 0,-22 21 15,22-21-15,-21 22 0,21-1 16,0 0-16,-21-21 0,0 22 0,21-1 15,-21 0-15,21 1 0,-21-1 0,-1 22 16,1-22-16,21 0 0,-21 22 0,0-22 16,0 0-16,0 22 0,-1-22 0,1 1 15,21-1-15,-21 0 0,0 1 0,0-22 16,21 21-16,-21-21 0,-1 0 16,1 1-16,0-1 0,0 0 15,-21 0-15,20-21 0,1 21 0,0-21 16,-21 0-16,21 0 0,-22 0 0,1 0 15,0 0-15,-1 0 0,1 0 0,0 0 16,-1 0-16,22-21 0,-21 21 0,21-21 16,-1 0-16,1 0 0,0-1 0,0 1 15,21 0-15,-21 0 0,21 0 16,0 0-16,0-1 0,0-20 0,0 21 16,0 0-16,0 0 0,0-1 0,0-20 15,0 21-15,21 0 0,0-22 0,21 1 16,-20 0-16,20 21 0,0-22 15</inkml:trace>
  <inkml:trace contextRef="#ctx0" brushRef="#br0" timeOffset="182825.07">22161 12002 0,'22'0'15,"-1"0"-15,0 0 16,0-22-16,0 22 16,0 0-16,1 0 0,-1-21 0,0 21 15,21-21-15,-21 21 0,1-21 16,-1 21-16,0-21 0,-21 0 0,0-1 16,0 1-16,0 0 15,0 0-15,0 0 0,-21 21 16,0-21-16,-1 21 15,1 0-15,0 0 0,0 0 0,0 0 16,0 21-16,-1 0 0,1 0 0,21 0 16,0 0-16,0 1 0,-21 20 15,21-21-15,0 0 0,0 0 0,0 1 16,0-1-16,0 0 0,21 0 0,0 0 16,1 0-16,-1-21 0,0 22 15,0-22-15,0 0 0,22 0 16,-22 0-16,0 0 0,0 0 15,0 0-15,0-22 0,1 1 0,-1 21 16,21-21-16,-21 0 0,0-21 0,1 20 16,-1 1-16,-21-21 0,21 21 0,0 0 15,0-1-15,0-20 0,-21 21 16,0 0-16,0 42 31,0 0-31,-21 0 0,21 0 16,0 1-16,-21-1 0,0 0 0,21 0 15,-21 0-15,21 0 16,0 1-16,0-1 0,-21 0 0,21 0 16,0 0-16,-22-21 0,22 21 0,0-42 62,0 0-62,0 0 0,22 0 16,-1 0-16,-21-1 0,21 1 0,0-21 15,0 21-15,0 0 0,22-1 0,-22 1 16,0 0-16,0 0 0,0 0 16,22 21-16,-22 0 0,0-21 0,0 21 15,0 0-15,1 0 0,-1 21 16,0-21-16,-21 21 0,0 0 0,0 0 16,0 0-16,0 1 0,0-1 0,0 21 15,0-21-15,0 0 0,0 1 16,0-1-16,0 0 0,-21 0 0,21 0 15,-21 0-15,21 1 16,21-22 0,0 0-16,0 0 0,0 0 15,0 0-15,1 0 0,-1-22 16,0 1-16,0 21 0,0-21 16,0 0-16,1 0 0,-1 0 0,0-22 15,-21 22-15,21 0 0,-21 0 16,0-22-16,0 22 0,0 0 0,0 0 15,0 0-15,-21 21 16,0 0-16,0 0 16,-1 0-16,1 21 0,21 0 15,-21 0-15,0 0 0,21 1 16,0-1-16,0 0 0,0 0 16,0 0-16,0 0 0,0 1 0,0-1 15,0 0-15,0 0 0,0 0 16,0 0-16,21-21 0,0 22 15,0-22-15,1 0 0,-1 0 16,0 0-16,0 0 0,0 0 16,0 0-16,1 0 0,20 0 0,-21-22 15,0 1-15,22 21 0,-22-21 0,0 0 16,0 0-16,0 0 0,0-1 0,1 1 16,-1-21-16,0 21 0,0 0 0,-21-1 15,0 1-15,21 21 16,-21 21 15,-21 1-31,21-1 0,-21 0 16,21 0-16,-21 0 0,21 0 15,0 1-15,0-1 0,0 0 16,0 0-16,0 0 0,0 0 0,21 1 16,0-1-16,0-21 0,0 0 15,-21 21-15,22-21 0,-1 0 0,0 0 16,0 0-16,0 0 0,0 0 15,1 0-15,-1-21 0,0 21 16,0-21-16,-21-1 0,21 1 0,-21 0 16,21 0-16,-21 0 0,0-22 0,22 22 15,-22 0-15,0-21 0,0 21 0,0-1 16,0 1-16,0 0 0,0 0 16,0 0-16,-22 21 0,1 0 15,0 0-15,0 0 0,0 0 16,0 0-16,-1 0 0,1 0 0,0 0 15,0 21-15,0 0 0,0-21 0,-1 21 16,22 0-16,-21 1 0,21-1 16,-21 0-16,21 0 0,0 0 15,0 0-15,0 1 0,0-1 0,0 0 16,21 0-16,0-21 0,1 21 16,-1-21-16,0 0 0,0 0 15,0 0-15,0 0 0,1 0 0,-1 0 16,0 0-16,0 0 0,21-21 0,-20 0 15,-1 21-15,0-21 0,0 0 0,0-1 16,0 22-16,1-21 0,-22 0 16,21 0-16,0 0 0,-21 0 15,0-1-15,0 1 0,0 0 0,21 21 16,-21-21-16,-21 42 31,0 0-15,21 0-16,0 1 0,-21-1 15,21 0-15,-22 0 0,22 0 16,0 0-16,0 1 0,0-1 0,0 0 16,0 0-16,0 0 0,0 0 15,22-21-15,-1 0 0,0 22 16,0-22-16,0 0 16,0 0-16,1 0 0,-1 0 0,0 0 15,0 0-15,0-22 0,0 1 16,-21 0-16,22 21 0,-1-21 0,-21-21 15,0 20-15,21 1 0,0 0 0,0 0 16,-21-21-16,21 20 0,-21 1 16,22 0-16,-22 0 0,21 0 0,-21 0 15,0 42 17,-21 0-32,-1 0 0,22 0 0,-21 0 15,21 1-15,0-1 16,-21 0-16,21 0 0,-21 0 0,21 0 15,0 1-15,0-1 0,0 0 0,0 0 16,0 0-16,0 0 0,0 1 16,21-22-16,0 0 0,-21 21 0,21-21 15,1 0-15,-1 0 0,0 0 16,21 0-16,-21 0 0,1 0 16,-1-21-16,21-1 0,-21 22 0,0-21 15,22 0-15,-22 0 0,0 0 0,21 0 16,-20-1-16,-1 1 0,-21-21 0,21 21 15,0 0-15,-21-22 16,21 22-16,-21 0 0,0 0 0,0 0 16,0-1-16,-21 22 15,0 0-15,0 22 0,0-22 16,-1 21-16,1 0 0,0 0 0,21 0 16,0 0-16,0 1 0,0-1 15,0 21-15,0-21 0,0 0 0,0 1 16,0-1-16,21 0 0,0-21 0,1 21 15,-1 0-15,0-21 0,-21 21 0,21-21 16,-21 22-16,21-22 0,-21 21 31,-21-21-15,0 21-16,0-21 16,0 0-1,21 21-15,-22-21 0,1 0 0,0 0 16,0 0-16,0 0 15</inkml:trace>
  <inkml:trace contextRef="#ctx0" brushRef="#br0" timeOffset="192840.39">17928 7430 0,'0'-22'0,"0"1"16,0 42 15,-21 1-31,0 20 0,0-21 16,21 21-16,0-20 0,-22 20 15,22 0-15,-21 1 0,0-1 0,21 21 16,0-20-16,-21-1 0,0 22 0,21-22 16,0 0-16,0 1 0,-21-1 0,21-21 15,0 21-15,0-20 0,0-1 16,-22 0-16,22 0 0,0 0 0,0 0 16,-21-21 15,21-21-31,0 0 15,0 0-15,-21 0 0,21 0 0,0-1 16,0 1-16</inkml:trace>
  <inkml:trace contextRef="#ctx0" brushRef="#br0" timeOffset="193215.67">17526 7557 0,'-21'-22'0,"42"44"0,-42-65 0,21 22 15,0 0-15,-21 0 0,21 0 0,0-1 16,0 1-16,0 0 0,0 0 0,0 0 16,0 0-16,21-1 0,0 22 0,0 0 15,0-21-15,22 21 0,-22 0 0,21 0 16,0 0-16,1 0 0,-1 21 16,0 1-16,1-1 0,20 0 0,-20 21 15,-1 1-15,0-22 0,1 42 0,-1-20 16,-21-1-16,0 0 0,0 22 0,-21-22 15,0 0-15,0 22 0,-21-22 0,0 1 16,0-1-16,-21 0 16,-1 1-16,1-22 0,0 21 0,-22-21 15,22 0-15,-1 1 0,1-1 0,0-21 16,-1 21-16,1-21 0,21 21 0,0-21 16,0 0-16,21-21 31,0 0-16,21 0-15,0 21 0,0-22 16,0 22-16</inkml:trace>
  <inkml:trace contextRef="#ctx0" brushRef="#br0" timeOffset="193616.3">18330 7832 0,'21'-21'16,"1"21"-16,-1 0 16,0 0-16,0 0 0,0 21 15,-21 0-15,21 0 0,1-21 0,-1 42 16,0-20-16,0-1 0,-21 0 0,0 21 16,21-21-16,-21 1 15,21-1-15,-21 0 0,0 0 0,0 0 16,0 0-16,0 1 0,0-1 0,0 0 15,0-42 17,0 0-17,0-1-15,0 1 0,0 0 16,0-21-16,0 21 0,0-1 0,0 1 16,0-21-16,0 21 0,22-22 0,-22 22 15,0 0-15,21 0 0,0 0 0,-21 0 16,21-1-16,-21 1 0,21 21 0,0 0 15,1 0 1,-1 0-16,0 0 0,0 0 0,0 0 16,0 0-16,1 0 0,-1 0 15</inkml:trace>
  <inkml:trace contextRef="#ctx0" brushRef="#br0" timeOffset="194715.87">19219 8001 0,'21'0'0,"1"0"16,-1-21-1,-21 0-15,21 21 0,-21-21 16,21 21-16,-21-22 0,0 1 0,0 0 16,0 0-16,0 0 0,0 0 15,0-1-15,0 1 0,-21 21 16,0-21-16,0 21 0,-1 0 0,1 0 15,-21 0-15,21 0 0,0 21 0,-1-21 16,-20 21-16,21 1 0,0 20 0,0-21 16,-1 0-16,1 22 0,0-22 0,21 21 15,0-21-15,-21 22 0,21-22 0,0 0 16,0 21-16,0-21 0,0 1 16,21-1-16,0-21 15,0 0-15,1 0 0,-1 0 16,0 0-16,0 0 0,0 0 0,0 0 15,1-21-15,-1-1 0,0 22 16,0-21-16,-21 0 0,21 0 0,0 0 16,1 0-16,-22-22 0,21 22 15,-21 0-15,21-21 0,-21 20 0,0-20 16,21 21-16,0 0 0,-21 0 0,0-1 16,0 1-16,0 0 0,0 0 15,0 42 1,0 0-1,0 0 1,0 22-16,0-22 0,0 0 0,0 21 16,0-20-16,0 20 0,0 0 0,0-21 15,0 1-15,0-1 0,0 0 0,0 0 16,0 0-16,0 0 0,0 1 0,0-1 16,21-21-1,1 0 1,-1 0-16,0-21 0,0-1 15,0 22-15,-21-21 0,21 0 0,1 0 16,-1 0-16,0 0 0,0-22 0,-21 22 16,21 0-16,0 0 0,-21 0 0,22-1 15,-22 1-15,0 42 47,0 1-47,-22-1 0,22 0 16,0 0-16,-21 0 0,0 0 0,21 1 15,0-1-15,0 0 0,0 0 0,0 0 16,0 0-16,0 1 16,0-1-16,21-21 15,0 0-15,1 0 16,-1 0-16,0 0 0,0 0 0,0-21 16,0-1-16,1 22 0,-1-21 0,0 0 15,0 0-15,-21 0 0,21 0 16,0-1-16,-21 1 0,22 0 15,-22 0-15,21 21 16,-21 21 0,0 0-16,0 0 0,0 1 15,0-1-15,-21 0 0,21 0 16,-22 0-16,22 0 0,0 1 16,0-1-16,22-21 15,-1 0-15,0 0 0,0 0 16,0 0-16,0 0 0,1 0 0,-1 0 15,0-21-15,0-1 16,-21 1-16,0 0 0,21 0 16,-21-21-16,0 20 0,0 1 15,0-21-15,0 21 0,0 0 0,-21-22 16,0 22-16,0 0 0,0 21 16,-1 0-16,1 0 0,0 0 15,0 21 1,21 0-16,21-21 15,0 0 1</inkml:trace>
  <inkml:trace contextRef="#ctx0" brushRef="#br0" timeOffset="195236">20595 7387 0,'0'-21'0,"0"42"0,-21-42 16,0 21-16,21 21 16,-21 0-16,-1 1 0,1-1 0,0 0 15,0 21-15,21-21 0,-21 22 0,0-1 16,-1 0-16,1 1 0,21-22 16,0 21-16,-21 1 0,21-1 0,-21 0 15,21-21-15,-21 22 0,21-22 16,0 21-16,0-21 0,0 1 0,-21 20 15,21-21-15,-22 0 0,22 0 16,0 1 0,0-44-1,0 1 1,0 0-16,0 0 0,0 0 16,22 0-16,-1-1 0,0 1 0,0 0 15,0 0-15,0 0 0,1 21 0,-1-21 16,21 21-16,-21 0 0,22 0 15,-22 0-15,0 0 0,21 0 0,-21 0 16,1 21-16,-1 0 0,0 0 16,0-21-16,-21 21 0,0 0 15,0 1-15,0-1 0,0 0 0,0 0 0,-21 0 16,0 0-16,-22-21 0,22 22 0,0-1 16,-21-21-16,-1 0 0,22 21 15,-21-21-15,21 0 0,0 0 0,-22 0 16,22 21-16,0-21 0,0 0 0,0 0 15,21-21 17,21 0-32,0 21 0</inkml:trace>
  <inkml:trace contextRef="#ctx0" brushRef="#br0" timeOffset="195708.12">21061 7916 0,'0'0'16,"0"-21"-16,21 0 0,0 0 0,-21 0 16,0 0-16,0-1 0,0 1 0,-21 21 15,0 0-15,0 0 16,-1 0-16,1 21 0,0 1 0,0-1 16,-21 0-16,20 0 15,-20 21-15,0-20 0,21 20 0,-1-21 16,-20 21-16,21-20 0,21-1 0,0 0 15,0 0-15,0 0 0,0 0 0,0 1 16,0-1-16,21-21 0,0 0 16,0 0-16,22 0 0,-22 0 15,0 0-15,0 0 0,0 0 0,1 0 16,-1-21-16,0-1 0,0 22 0,0-21 16,0 0-16,-21 0 0,22 0 0,-1 0 15,-21-22-15,21 22 0,-21 0 0,21 0 16,-21 0-16,21-1 0,-21 1 15,0 42 1,0 1 0,-21-1-16,0 0 0,0 0 0,21 0 15,0 0-15,-21 1 0,21-1 0,-22 0 16,22 0-16,0 0 0,0 0 16,0 1-16,22-22 15,-1 0-15,0 0 16,0 0-16,0 0 0,0 0 0,1 0 15,-1 0-15,0 0 0,0-22 0</inkml:trace>
  <inkml:trace contextRef="#ctx0" brushRef="#br0" timeOffset="195972.13">21526 7747 0,'0'0'16,"-21"0"-1,0 0-15,0 21 0,0 0 0,0 1 16,-1-1-16,22 0 0,-21 21 0,0-21 16,0 1-16,21 20 0,0-21 15,-21 0-15,21 0 0,-21 22 0,21-22 16,0 0-16,0 0 0,0 0 0,0 1 16,0-1-16,21-21 15,-21 21-15,21-21 0,0 0 0,0 0 16,0 0-16,1 0 0,-1 0 0,21 0 15,-21 0-15,0 0 0,1 0 16,20 0-16,-21-21 0,21 0 0</inkml:trace>
  <inkml:trace contextRef="#ctx0" brushRef="#br0" timeOffset="196641.12">22077 7324 0,'0'0'0,"0"-21"0,0-1 0,0 1 0,-21 21 32,-1 0-32,1 21 15,21 1-15,-21-1 0,21 0 16,-21 21-16,21 1 0,-21-1 0,21 0 16,0 1-16,-21-1 0,-1 0 0,1 1 15,21-1-15,-21 21 0,21-20 16,-21-1-16,0 0 0,21 1 0,0-1 15,-21-21-15,21 22 0,-22-22 0,22 0 16,-21 0-16,21 0 0,0 0 0,0 1 16,-21-22-16,21 21 0,-21-21 15,21-21 17,0-1-32,0 1 15,21 0-15,0 0 0,0 0 0,1 0 16,-1-1-16,0-20 0,0 21 0,0-21 15,0 20-15,1 1 0,20-21 16,-21 21-16,0 0 0,0-1 0,1 1 16,-1 21-16,0-21 0,0 21 0,0 0 15,0 0-15,-21 21 16,0 0 0,0 1-16,-21-1 15,21 0-15,-21-21 0,0 21 16,-21-21-16,20 21 0,1-21 0,-21 0 15,21 0-15,-22 21 0,22-21 0,0 0 16,0 0-16,0 0 16,0 0-1,21 22 1,21-1-16,0-21 16,-21 21-16,0 0 0,21 0 0,0-21 15,0 21-15,-21 1 0,22 20 16,-1-21-16,-21 0 0,21 0 0,0 1 15,0-1-15,0 0 0,1 0 16,-1 0-16,0 0 0,0 1 0,0-22 16,0 21-16,1-21 0,-1 21 15,0-21-15,0 0 16</inkml:trace>
  <inkml:trace contextRef="#ctx0" brushRef="#br0" timeOffset="197243.87">18754 8509 0,'0'0'0,"-43"0"0,-63 0 16,85 0-16,-21 0 16,21-21-16,0 21 0,-1 0 0,1 0 15,42 0 17,1 0-32,-1 0 0,0 0 15,0 0-15,21 0 0,1 0 0,-1 0 16,0 0-16,22 0 0,-1 0 0,22 0 15,0 0-15,-1 0 0,22 0 16,0 0-16,0 0 0,21 0 16,0 0-16,0 0 0,0 21 0,0-21 15,-21 21-15,21-21 0,-21 0 0,-1 0 16,1 0-16,-21 0 0,-22 0 0,22 0 16,-43 0-16,22 0 0,-22 0 0,1 0 15,-22 0-15,21 0 0,-21 0 0,0 0 16,1 0-1,-44 0 1,1-21 0,-21 21-16,21 0 0,-22 0 0,1-21 15</inkml:trace>
  <inkml:trace contextRef="#ctx0" brushRef="#br0" timeOffset="197749.24">18584 8636 0,'-84'0'15,"168"0"-15,-190 0 0,85 0 16,21 21-16,21-21 16,1 0-16,-1 0 15,0 0-15,0 0 0,21 21 16,1-21-16,-22 0 0,21 0 0,1 0 16,20 0-16,-21 0 0,1 0 0,20 0 15,1 0-15,-1 22 0,22-22 0,0 0 16,-1 0-16,1 0 0,21 0 15,-22 21-15,22-21 0,-21 0 0,21 0 16,-22 21-16,1-21 0,21 0 0,-21 0 16,-1 0-16,-20 21 0,20-21 15,-20 0-15,21 0 0,-22 0 0,-21 0 16,1 0-16,20 0 0,-42 0 0,22 0 16,-22 0-16,21 0 0,-21 0 0,1 0 15,-1 0-15,0 0 16,0 0-16,-21-21 47,0 0-32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2:42:10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2180 593 0,'0'0'0,"21"0"16,0-21-16,-21-1 16,0 1-16,22 21 0,-1-21 15,-21 0-15,21 0 16,-21 0-1,0-1-15,0 1 16,0 0-16,0 0 16,0 42 156,0 0-141</inkml:trace>
  <inkml:trace contextRef="#ctx0" brushRef="#br0" timeOffset="773.75">2265 487 0,'0'-21'16,"0"0"-1,0-1-15,0 1 16,0 0-16,0 0 16,0 0-1,-21 42 32,21 0-47,0 0 0,0 0 0,-22 1 16,1 20-16,21 0 0,-21-21 15,0 22-15,0 20 0,21-20 0,-21 20 16,-1 1-16,1-1 0,21-21 0,-21 22 16,0-1-16,21 1 0,-21-22 15,21 22-15,-21-22 0,-1 0 16,22 1-16,0-1 0,0-21 16,-21 22-16,21-22 0,0 0 0,-21 21 15,21-21-15,0 1 0,0-1 0,0 0 16,21-21 15,-21-21-31,21 0 16,-21-1-16,0 1 0,22 0 0,-1-21 15,0 21-15,-21-22 0,21 1 0,-21 0 16,21-22-16,0 22 0,-21-22 16,22 1-16,-1 20 0,-21-41 15,21 20-15,-21 1 0,21 20 16,0-20-16,-21-1 0,0 22 0,21-21 15,1 20-15,-22 1 0,0 21 0,0-22 16,21 22-16,-21 0 0,0 0 16,0 0-16,21 21 0,-21 21 15,0 0 1,0 0-16,0 0 0,0 22 0,0-1 16,0 0-16,0 1 0,0-1 15,0 22-15,0-1 0,0 1 0,0-22 16,0 21-16,21 1 0,-21-22 0,0 22 15,0-22-15,0 0 0,21 1 16,-21-1-16,0 0 0,0 1 16,0-22-16,0 21 0,21-21 0,-21 1 15,22-1-15,-22 0 0,0 0 16,0 0-16,0 0 0,0 1 16,-22-44 15,22 1-16,-21 21-15,0-21 0</inkml:trace>
  <inkml:trace contextRef="#ctx0" brushRef="#br0" timeOffset="977.77">1990 1334 0,'0'-22'16,"0"1"-1,21 0 1,0 21-16,0 0 0,0-21 0,0 21 16,1 0-16,20 0 0,-21-21 15,21 21-15,-20 0 0,-1 0 0,21 0 16,-21 0-16,0 0 0,1 0 31</inkml:trace>
  <inkml:trace contextRef="#ctx0" brushRef="#br0" timeOffset="3186.13">2413 1566 0,'0'22'16,"0"-44"-16,0 65 0,0-22 31,21-21-15,0 0-1,0-21-15,1 0 16,-1-1-16,0 22 0,0-21 0,0 0 16,0 0-16,1 0 0,-1-22 0,0 22 15,0 0-15,0-21 0,0 21 16,1-22-16,-1 22 0,0-21 0,-21 21 15,0-1-15,0 1 0,0 0 0,0 0 16,-21 21 0,0 0-16,-1 0 15,1 0-15,0 0 16,0 0-16,0 21 16,42-21 15,0 0-31,0 0 15,0 0-15,1 0 0,-1 0 16,0 0-16,0 0 0,0 0 16,0 0-16,1 0 0,-1 21 15,0-21-15,-21 21 0,0 1 16,21-1-16,-21 0 0,0 0 16,0 0-16,0 0 0,0 1 15,0-1-15,0 0 0,-21 0 16,21 0-16,-21 0 0,21 1 0,0-1 15,0 0-15,0 0 0,0 0 16,21-21-16,0 0 16,0 0-16,0 0 0,1 0 0,-1 0 15,0 0-15,21 0 0,-21 0 0,1 0 16,20-21-16,-21 0 0,21 0 16,-20 21-16,-1-21 0,0-1 0,0 1 15,0 0-15,0 0 0,-21-21 0,0 20 16,0 1-16,0 0 0,0 0 15,0 0-15,0 0 16,-21 21-16,0 0 16,0 0-16,42 0 47,0 21-32,0-21-15,1 0 0,-1 21 0,0-21 16,0 21-16,0 0 0,0-21 15,-21 21-15,22 1 0,-22-1 0,21-21 16,-21 21-16,0 0 0,0 0 0,21 0 16,0 1-16,0-1 15,-21 0-15,21-21 0,-21 21 16,22 0-16,-1-21 0,0 0 0,0 0 16,0 0-16,0 0 15,1 0-15,-1 0 0,0 0 16,-21-21-16,21 21 0,0-21 0,-21 0 15,21 0-15,1-1 0,-1 1 0,-21 0 16,21-21-16,21 21 0,-21-1 16,1-20-16,-1 21 0,0 0 0,0 0 15,0-1-15,0 1 0,22 0 0,-22 21 16,0 0-16,0 0 16,0 0-16,1 0 0,-1 21 15,0-21-15,-21 21 16,0 1-16,0-1 0,0 0 15,21 0-15,-21 0 0,0 0 0,0 1 16,0-1-16,0 0 16,21-21 15,-21-21-15,0 0-1,0-1-15,0 1 0,0 0 16,0 0-16,0 0 0,0 0 0,-21-1 15,21 1 1,-21 0-16,0 21 0,0-21 16,-1 21-16,1 0 0,0 0 0,0 0 15,0 0-15,0 21 0,-1 0 16,-20 0-16,21 1 0,0-1 0,0 0 16,-1 0-16,1 0 0,0 0 0,0 22 15,0-22-15,21 0 0,0 0 16,-21 0-16,21 1 0,0-1 0,0 0 15,0 0-15,21-21 16,-21 21-16,21-21 0,0 0 16,0 0-16,0 0 0,1 0 0,-1 0 15,21 0-15,-21 0 0,0-21 0,1 21 16,-1-21-16,0 0 16,0 0-16,-21-1 0,21 1 0,0 0 15,1 0-15,-22 0 0,0 0 0,21-1 16,-21-20-16,21 21 0,-21 0 15,0 0-15,0-1 0,0 44 47,0-1-47,0 0 0,0 0 0,0 0 16,-21 0-16,21 1 0,-21-1 0,21 21 16,0-21-16,0 0 0,0 1 15,0-1-15,0 0 16,0 0-16,21-21 0,0 0 0,-21 21 15,42-21-15,-21 0 0,1 0 16,-1 0-16,21 0 0,-21 0 0,22 0 16,-22-21-16,0 0 0,21 21 0,-21-21 15,1 0-15,-1-1 0,0 1 0,0 0 16,0-21-16,0 21 0,1-1 16,-1-20-16,-21 21 0,0 0 0,21-22 15,-21 22-15,0 0 0,0 0 16,0 42 15,-21 0-31,21 0 0,0 1 16,0 20-16,0-21 0,-21 0 15,21 0-15,0 22 0,0-22 0,0 0 16,0 0-16,0 0 0,0 1 0,21-22 16,-21 21-16,21-21 0,0 21 15,0-21-15,0 0 0,1 0 16,-1 0-16,21 0 0,-21 0 0,0 0 15,1-21-15,-1 21 0,21-21 0,-21-1 16,0 1-16,1 0 0,-1 0 16,-21 0-16,21 0 0,0-1 0,-21 1 15,21 0-15,-21 0 0,0-21 16,0 20-16,21 1 0,-21 0 16,0 0-16,0 0 15,0 42 16,0 0-31,0 0 0,0 0 16,0 1-16,0-1 0,0 21 0,0-21 16,0 0-16,-21 22 0,21-22 15,0 21-15,0-21 0,-21 22 0,21-1 16,0 0-16,0 1 0,0-1 0,0 0 16,0 1-16,0 20 0,0-20 15,-21 20-15,21-21 0,-21 22 16,21-22-16,0 1 0,-21 20 0,-1-21 15,1 22-15,0-22 0,0 1 0,21-1 16,-21 0-16,0 1 0,-1-22 16,1 21-16,-21-21 0,21 0 0,0 1 15,-1-22-15,1 21 0,0-21 0,0 0 16,0 21-16,-22-21 0,22 0 0,0 0 16,0 0-16,0 0 15,0 0-15,-1 0 0,1 0 16,0 0-16,21-21 31,-21 0-15,21-1-16,0 1 15</inkml:trace>
  <inkml:trace contextRef="#ctx0" brushRef="#br0" timeOffset="4386.06">6413 804 0,'0'0'0,"22"0"0,-1-42 16,0 21-16,-21 0 15,21 0-15,-21-1 0,21 22 16,-21-21-16,0 0 16,0 42 15,0 0-15,0 22-16,0-1 0,-21 22 0,21-22 15,-21 21-15,0 1 0,0-1 0,-1 22 16,1-21-16,0-22 0,0 21 0,0 1 15,0-1-15,-1-20 0,22-1 16,-21 0-16,21 1 0,-21-22 0,21 0 16,0 0-16,0 0 0,0 1 0,-21-22 31,21-22-15,0 1-16,0 0 0,0-21 0,0 21 15,0-22-15,0 22 0,0-21 0,0 21 16,0-22-16,0 1 0,21 21 15,-21 0-15,0-1 0,0 1 0,21 0 16,0 21-16,1 0 16,-1 21-1,-21 0-15,0 1 0,21-1 0,-21 0 16,21 0-16,-21 21 0,21-20 0,-21 20 16,0-21-16,0 0 0,21 22 15,1-22-15,-22 0 0,21 0 16,-21 0-16,21 0 0,0 1 0,0-22 15,0 0-15,1 0 0,20 0 16,-21 0-16,21 0 0,-20-22 16,20 1-16,0 0 0,1 0 0,-1 0 15,-21 0-15,21-1 0,-20-20 0,20 0 16,-21 21-16,0-22 0,0 1 16,1 0-16,-1-22 0,-21 22 0,0-22 15,0 1-15,0-1 0,0 22 0,0-22 16,0 1-16,0 21 0,-21-22 15,-1 22-15,22-1 0,-42 22 16,21-21-16,0 21 0,0 0 0,-22-1 16,22 22-16,-21 0 0,21 0 15,-22 0-15,22 0 0,-21 0 0,21 0 16,-22 22-16,22-1 0,-21 0 0,21 0 16,-1 21-16,1 1 0,0-1 15,21-21-15,0 22 0,0-1 0,0 0 16,0 1-16,0-1 0,0 0 0,42-21 15,-20 1-15,-1 20 0,0-21 16,0 0-16,0 0 0,22-21 0,-22 22 16,0-22-16,21 21 0,-21-21 0,1 0 15,20 0-15,-21 0 0,0 0 16,0 0-16,1 0 0,-1 0 16,0-21-16,0 21 15,0-22 1,0 22-1</inkml:trace>
  <inkml:trace contextRef="#ctx0" brushRef="#br0" timeOffset="4777.71">7281 1334 0,'0'0'0,"21"0"32,1-22-17,-1 22-15,0-21 0,0 0 0,21 21 16,-20-21-16,-1 0 0,0 21 16,-21-21-16,0-1 0,0 1 15,0 0-15,-21 21 16,0 0-16,-22 0 0,22 0 15,0 0-15,0 21 16,-22-21-16,22 21 0,0 1 0,-21-1 16,21 21-16,-1-21 0,22 0 0,0 1 15,-21 20-15,21-21 0,0 0 16,0 0-16,0 1 0,0-1 0,0 0 16,21-21-16,1 21 0,-1 0 0,0-21 15,21 0-15,-21 0 0,1 0 16,-1 0-16,21 0 0,-21 0 15,22-21-15,-22 21 0,21-21 0,0 0 16</inkml:trace>
  <inkml:trace contextRef="#ctx0" brushRef="#br0" timeOffset="5321.44">7959 1207 0,'0'-22'16,"0"1"-1,-22 21-15,1 0 0,0 0 16,0 0-16,0 21 0,0 1 0,-1-1 16,1 0-16,0 0 0,21 0 0,-21 0 15,0 1-15,0-1 0,21 0 16,0 21-16,0-21 0,0 1 0,0-1 16,0 0-16,0 0 0,21 0 15,0 0-15,21-21 16,-21 22-16,1-22 0,-1 0 15,21 0-15,-21 0 0,22 0 0,-22-22 16,21 22-16,-21-21 0,22 0 0,-22 0 16,0 0-16,0 0 0,0-1 0,0-20 15,1 0-15,-1 21 0,0-22 16,0-20-16,-21 20 0,21 1 0,0-21 16,-21 20-16,22-20 0,-22 20 0,0-20 15,0 21-15,0-1 0,0 1 16,0 21-16,0 0 0,0-1 0,0 1 15,0 0-15,0 42 32,-22 22-32,1-22 0,21 21 15,-21 0-15,21 22 0,0-22 0,-21 22 16,21-22-16,0 22 0,-21-22 16,21 21-16,0-20 0,0-1 0,0 0 15,0-20-15,0 20 0,0-21 0,0 0 16,0 22-16,21-22 0,0 0 15,-21 0-15,21-21 16,-21 21-16,21-21 0,1 0 0,-1 0 16,0 0-16,0 0 15,0-21-15,0 21 0,1-21 16</inkml:trace>
  <inkml:trace contextRef="#ctx0" brushRef="#br0" timeOffset="6129.88">8784 1397 0,'0'-21'16,"0"0"0,0 0-16,0-1 0,0 1 0,0 0 15,0 0-15,0-21 0,0 20 0,0 1 16,0 0-16,0 0 0,0 0 16,-21 21-16,0 0 0,0 0 15,-1 0-15,1 0 0,0 0 16,0 21-16,0 0 0,0 0 0,-1 0 15,-20 22-15,21-22 0,0 0 16,0 21-16,-1-20 0,1 20 0,21-21 16,0 0-16,-21 22 0,21-22 0,0 0 15,0 0-15,0 0 0,0 0 0,21 1 16,0-22 0,1 0-16,-1 0 0,0 0 0,0 0 15,0 0-15,0 0 0,1 0 0,-1 0 16,-21-22-16,21 1 0,0 0 15,-21 0-15,21 0 0,0 0 16,-21-1-16,22-20 0,-22 21 0,0 0 16,21 0-16,-21-1 0,0 1 0,0 0 15,0 0 1,0 42 15,0 0-31,0 0 0,0 1 16,0-1-16,0 0 0,0 0 15,0 0-15,-21 0 0,21 1 0,0-1 16,0 0-16,0 0 0,0 0 16,0 0-16,21-21 15,0 0 1,0 0-16,0 0 0,22 0 16,-22 0-16,0-21 0,0 0 0,0 21 15,0-21-15,1 0 0,-1 0 16,0-1-16,0 1 0,0-21 0,0 21 15,1 0-15,-22-1 0,21 1 0,-21 0 16,21 0-16,-21 0 0,-21 21 31,0 0-15,21 21-16,-22-21 0,22 21 0,0 0 16,0 0-16,0 1 15,0-1-15,0 0 0,0 0 16,0 0-16,0 0 15,22 1-15,-22-1 0,0 0 16,0 0 0,0 0-1,21-21-15,-21 21 16,21-21-16,0 0 16,0 0-16,0 0 15,1 0-15,-1 0 0,0-21 0,0 21 16,0-21-16,0 21 0</inkml:trace>
  <inkml:trace contextRef="#ctx0" brushRef="#br0" timeOffset="7945.66">9567 1397 0,'0'0'0,"21"-21"0,1 0 0,-22 0 16,0-1-16,0 1 0,0 0 16,0 0-16,0 0 0,0 0 15,0-1-15,0 1 16,-22 21-16,1 0 15,0 0-15,0 21 0,0 1 16,0-1-16,21 0 0,-22 0 16,1 0-16,0 22 0,21-22 0,-21 0 15,21 0-15,-21 0 0,21 0 16,0 1-16,0-1 0,0 0 0,0 0 16,0 0-16,0 0 15,21-21-15,0 0 16,0 0-16,0 0 0,1-21 15,-1 21-15,-21-21 0,21 0 16,0 0-16,-21 0 0,21-1 16,-21 1-16,0 0 0,21 0 0,-21-21 15,22 20-15,-22 1 0,0 0 0,0 0 16,0 42 15,0 0-15,0 0-16,-22 1 0,22-1 0,0 0 15,-21 0-15,21 0 0,0 0 16,0 1-16,0-1 0,0 0 0,0 0 16,0 0-16,21-21 0,1 0 15,-22 21-15,21-21 0,0 0 0,0 0 16,0 0-16,0 0 0,1 0 16,-1-21-16,0 21 0,0-21 0,21 0 15,-20 0-15,-1 0 0,0-1 0,21-20 16,-21 21-16,1-21 0,-1-1 0,21 1 15,-21-22-15,0 1 16,22-1-16,-22 1 0,0-1 0,0 1 16,0-1-16,1 1 0,-1 21 0,0-22 15,-21 22-15,0-1 0,0 1 16,0 0-16,0 21 0,0-22 0,0 22 16,-21 21-1,0 0-15,-1 21 0,1 0 16,21 1-16,-21-1 0,0 21 0,0 0 15,0 1-15,21 20 0,0-20 0,-22 20 16,22 1-16,-21-1 0,21-21 16,0 22-16,0-1 0,0-20 0,0 20 15,0-20-15,0-1 0,0 0 0,0 1 16,0-1-16,0-21 0,0 21 16,0-20-16,0-1 0,0 0 15,21 0-15,1 0 0,-22 0 0,21-21 16,0 0-16,0 22 0,0-22 0,0 0 15,22 0-15,-22 0 0,0-22 16,0 1-16,0 21 0,1-21 16,-1 0-16,0 0 0,0-22 0,0 22 15,0 0-15,-21-21 0,22 21 0,-1-1 16,-21 1-16,0-21 0,21 21 16,-21 0-16,0 42 31,0 0-31,0 0 15,0 0-15,0 0 0,0 1 0,-21-1 16,21 0-16,0 0 0,0 0 16,0 0-16,0 1 0,0-1 0,0 0 15,0 0-15,0 0 0,21-21 16,0 0-16,0 0 16,0 0-16,1 0 0,-1 0 15,0 0-15,0-21 0,0 0 0,0 0 16,22 21-16,-22-21 0,0-1 0,0 1 15,0 0-15,1 0 0,-1 0 0,0-22 16,0 22 0,-21 0-16,21 21 0,-21 21 31,0 0-31,0 1 16,-21-1-16,21 0 0,-21 0 15,21 0-15,-21 0 0,21 1 0,0-1 16,0 0-16,0 0 0,0 0 15,0 0-15,21-21 16,0 0 0,0 0-16,0 0 0,1 0 0,-1 0 15,0-21-15,0 0 0,-21 0 16,21 21-16,0-21 0,-21 0 0,22-1 16,-22 1-16,0 0 0,0 0 15,0 0-15,0 0 0,0-1 0,0 1 16,0 0-16,0 0 0,-22 21 0,1-21 15,0 21-15,0 0 0,0 0 16,0 0 0,42 0 15,0 0-31,0 0 0,0 0 16,0-21-16,1 21 0,20-22 15,-21 22-15,21 0 0,-20 0 0,-1-21 16,21 21-16,-21 0 0,0 0 0,1 0 15,-1 0-15,0 21 16,0-21-16,-21 22 0,0-1 0,0 0 16,0 0-16,0 0 0,0 0 0,0 1 15,0-1-15,0 0 0,0 0 0,0 0 16,0 0-16,0 1 0,0-1 16,0 0-16,0 0 0,0 0 0,0 0 15,-21 1-15,21-1 0,-21 0 16,21-42 31,0 0-32,0-1-15,0 1 0,21 0 0,0 0 16,-21 0-16,21 0 0,0-22 16,1 22-16,-1-21 0,0 21 0,21-22 15,-21 22-15,1-21 0,20 21 0,-21-1 16,0 22-16,0-21 0,22 21 0,-22-21 15,0 21-15,0 0 0,0 0 16,1 0-16,-1 21 0,-21 0 0,0 1 16,21-1-16,-21 0 0,0 21 0,0-21 15,0 1-15,0-1 0,0 0 16,0 0-16,0 0 0,0 0 16,-21 1-16,0-1 0,21 0 0,0 0 15,-22 0-15,22 0 0,-21-21 16,21 22-1,-21-44 17,21 1-32,0 0 0,-21 0 15,21 0-15,0 0 0,0-1 0</inkml:trace>
  <inkml:trace contextRef="#ctx0" brushRef="#br0" timeOffset="8189.64">11303 910 0,'0'0'0,"-21"-21"16,0 21 62,-1 0-63,1 21-15</inkml:trace>
  <inkml:trace contextRef="#ctx0" brushRef="#br0" timeOffset="8438.68">9906 1143 0,'0'0'15,"-21"0"-15,0 0 0,-1 0 0,22 21 16,22-21 0,-1 0-1,21 0-15,-21 0 0,0 0 0,22 0 16,-1 0-16,-21 0 0,0 0 15,22 0-15,-22 0 0,0 0 0,-42 0 32,0 0-17,-22 0-15</inkml:trace>
  <inkml:trace contextRef="#ctx0" brushRef="#br0" timeOffset="9145.95">3027 2117 0,'0'0'0,"-21"0"0,-106 0 16,105 0 0,-20 0-16,21 0 0,-21 0 0,20 0 15,-20 21-15,21-21 0,-21 0 16,20 0-16,1 21 0,0-21 0,0 0 15,0 0-15,42 21 32,0-21-32,21 0 0,1 0 15,-1 0-15,22 0 0,-1 0 0,1 0 16,20 0-16,1 0 0,0 0 16,20 0-16,1 0 0,0-21 15,21 21-15,-21 0 0,0-21 0,21 21 16,0 0-16,-21-21 0,21 21 15,-22 0-15,1-21 0,-21 21 0,0 0 16,-1 0-16,-20 0 0,-22 0 0,22 0 16,-43 0-16,0 0 0,0 0 0,0 0 15,-21-22 1,21 22-16,1 0 31,-1 0-15,0 0-16,0-21 0,21 0 15,-20 21-15,20 0 0</inkml:trace>
  <inkml:trace contextRef="#ctx0" brushRef="#br0" timeOffset="10046.24">7959 1926 0,'-22'0'16,"44"0"-16,-65 0 0,22 0 0,0 0 15,0 0-15,0 0 16,-1 0-16,1 0 0,0 0 15,0 0-15,0 0 0,0 0 16,-1 0-16,1 0 0,-21 0 0,21 0 16,0 0-16,-1 0 0,-20 0 15,21 0-15,0 0 0,0 0 0,-1 0 16,1 0-16,0 0 0,0 0 0,42 0 78,21 0-78,-20 0 0,20 0 16,-21 0-16,43 0 0,-22 0 15,21 0-15,1 0 0,-1 0 0,22 0 16,0 0-16,21 0 0,-22 0 0,22 0 16,21 0-16,0 0 0,0 0 15,0 21-15,0-21 0,21 0 0,-21 0 16,0 0-16,0 0 0,0 0 0,0 0 15,0 0-15,0 0 0,-21 0 0,0 0 16,-21 0-16,-1 0 0,1 0 16,0 0-16,-22 0 0,22 0 0,-22 0 15,-20 0-15,20 0 0,-21 0 16,1 0-16,-1 0 0,0-21 0,-20 21 16,-1 0-16,0 0 0,0 0 0,0 0 15,0 0-15,1 0 16,-44 0 140,1 0-156,0 0 16,0 0-16</inkml:trace>
  <inkml:trace contextRef="#ctx0" brushRef="#br0" timeOffset="12809.85">1630 3387 0,'0'0'0,"-21"21"16,21 0-16,-22 0 15,22 0-15,0 1 0,-21-22 0,21 21 16,0 0-1,21-21 1,1 0-16,-1 0 16,0 0-16,0-21 0,21 0 15,-20-1-15,-1 22 0,21-42 0,-21 21 16,22 0-16,-22 0 0,0-1 16,0-20-16,-21 21 0,0 0 0,0-22 15,0 22-15,0 0 0,0 0 16,0-21-16,-21 42 0,0-22 0,0 1 15,-22 21-15,22 0 0,-21 0 16,21 0-16,-22 0 0,1 0 0,21 0 16,-22 21-16,1 1 0,21-1 15,-21 21-15,20-21 0,1 22 16,0-22-16,0 21 0,21-21 16,0 22-16,0-22 0,0 21 0,0-21 15,0 0-15,21 1 0,0 20 16,0-21-16,1 0 0,20 0 0,-21 1 15,0 20-15,22-21 0,-22 0 0,0 0 16,0 1-16,0-1 0,0 21 16,-21-21-16,0 0 0,0 1 0,0-1 15,0 0-15,0 0 0,-21 0 16,0 0-16,-21 1 0,21-1 0,-22 0 16,1-21-16,0 0 15,20 0-15,-20 0 0,0 0 0,-1 0 16,22 0-16,-21-21 0,21 21 15,0-21-15,-1-1 0,1-20 0,0 21 16,0 0-16,0-22 0,21 22 16,-21-21-16,21 21 0,0-22 0,-22 1 15,22 21-15,0 0 0,0 0 16,0-1-16,0 1 0,0 42 31,22 1-31,-1-1 0,-21 21 16,21-21-16,0 0 0,0 22 15,-21-22-15,21 21 0,1-21 0,-1 1 16,0 20-16,0-21 16,0 0-16,0 0 0,1 1 0,-1-22 15,0 21-15,0-21 0,0 0 16,22 0-16,-22 0 0,0 0 0,21 0 16,-21-21-16,22-1 0,-22 22 15,21-21-15,-21 0 0,22 0 0,-22 0 16,0 0-16,0-1 0,0 1 15,-21 0-15,0 0 0,22 0 0,-22 0 16,21-1-16,-21 1 0,0 0 0,0 42 47,0 0-47,0 1 16,0-1-16,0 0 0,0 0 15,0 0-15,0 0 0,0 1 16,0-1-16,0 0 0,21-21 15,0 0-15,-21 21 0,21-21 0,0 0 16,1 0-16,-1 0 0,0 0 16,0-21-16,21 0 0,-20 21 0,20-21 15,-21-1-15,0 1 0,0 0 16,1 0-16,-1 0 0,0 0 16,-21-1-16,21 22 0,-21-21 0,0 0 15,0 0-15,0 0 0,0 0 16,-21 21-1,0 21 1,21 0-16,-21 0 0,21 0 0,0 0 16,0 1-16,0 20 0,0-21 15,-22 64-15,22-43 0,0 0 16,-21 1-16,21 20 0,0-20 16,0-1-16,0 0 0,-21 22 0,21-22 15,0 0-15,-21 1 0,21-1 0,0 0 16,0-20-16,0 20 0,-21 0 15,21-21-15,-21 22 0,-1-22 0,1 0 16,0 0-16,0 0 16,0 1-16,0-1 0,-1 0 0,1-21 15,-21 0-15,21 0 0,-22 0 0,1 0 16,21 0-16,-21 0 0,20-21 16,-20 0-16,0-1 0,21 1 0,-1 0 15,-20 0-15,21 0 0,0 0 16,21-1-16,0 1 0,0 0 15,0 0-15,0 0 0,0 0 16,0-1-16,21 1 0,0 0 0,0 0 16,0 0-16,1 0 0,20-1 15</inkml:trace>
  <inkml:trace contextRef="#ctx0" brushRef="#br0" timeOffset="13305.82">2730 3704 0,'-21'0'16,"0"21"0,0 1-1,0-1-15,21 0 0,0 0 0,-21 0 16,21 0-16,-22 1 0,22-1 15,0 0-15,-21-21 0,21 21 16,0 0-16,0-42 47,21 0-31,1 0-16,-1 0 0,-21-1 0,21 1 15,0 0-15,0 0 0,0 0 0,-21 0 16,22-1-16,-1 1 0,0 21 15,0 0-15,0 0 16,0 0-16,-21 21 16,0 1-1,0-1-15,0 0 0,0 0 0,0 0 16,0 0-16,0 1 0,0-1 16,0 0-16,0 0 0,0 0 15,0 0-15,0 1 16,22-22-16,-1 0 15,0 0-15,0 0 0,-21-22 16,21 1-16,0 21 16,-21-21-16,22 0 0,-22 0 15</inkml:trace>
  <inkml:trace contextRef="#ctx0" brushRef="#br0" timeOffset="13593.78">3281 3175 0,'0'0'0,"0"-21"0,0-21 16,0 63 0,0 0-1,0 21-15,0-21 0,-21 22 0,21-1 16,-22 0-16,22 22 0,-21-22 16,21 1-16,0 20 0,0-21 0,-21 1 15,21-1-15,-21-21 0,21 22 16,0-22-16,0 21 0,0-21 15,0 0-15,0 1 0,0-1 0,0 0 16,0-42 31,0 0-47,0-1 16</inkml:trace>
  <inkml:trace contextRef="#ctx0" brushRef="#br0" timeOffset="13778.94">3069 3598 0,'-21'0'0,"42"0"31,0 0-15,0 0-16,1 0 0,-1 0 15,0 0-15,0 0 0,0 0 16,0-21-16,1 21 0,-22-21 15,21 21 1</inkml:trace>
  <inkml:trace contextRef="#ctx0" brushRef="#br0" timeOffset="14321.68">3789 3683 0,'0'-21'15,"0"0"-15,0 0 16,0-1-16,0 1 0,0 0 16,0 0-16,-21 0 0,-1 21 15,1 0-15,0 0 16,0 0-16,0 0 0,0 0 15,-1 21-15,1 0 0,0 0 0,-21 0 16,42 1-16,-21-1 0,-1 21 16,1-21-16,21 0 0,0 22 0,0-22 15,0 0-15,0 0 0,0 0 0,0 1 16,0-1-16,21-21 16,1 0-16,-1 0 0,0 0 0,0 0 15,21 0-15,-20 0 0,-1 0 0,0-21 16,0 21-16,0-22 0,0 1 15,1 21-15,-1-21 0,-21 0 16,21 0-16,-21 0 0,0-1 0,0 1 16,0 0-16,0 0 15,0 0-15,0 42 32,-21 0-17,21 0-15,0 0 0,0 1 0,0-1 16,0 0-16,0 0 0,0 0 0,0 0 15,0 1-15,0-1 16,0 0-16,21-21 0,0 0 16,0 0-16,0 0 15,1 0 1</inkml:trace>
  <inkml:trace contextRef="#ctx0" brushRef="#br0" timeOffset="14849.84">3979 3662 0,'0'0'16,"0"-42"-1,0 20-15,21 22 16,-21-21-16,22 21 0,-1 0 0,0 0 16,0 0-16,0 0 0,0 0 15,1 0-15,-22 21 16,21 1-16,-21-1 0,0 0 15,0 0-15,0 0 0,0 0 0,0 1 16,0-1-16,0 0 0,-21 0 0,-1 0 16,22 0-16,-21-21 0,0 22 15,0-1-15,21 0 0,-21-21 16,21 21-16,-21-21 0,21-21 31,21 0-15,0 0-16,0-1 0,-21 1 15,21 0-15,0 0 0,1-21 16,-1 20-16,21 1 0,-21-21 16,0 21-16,1 0 0,-1-1 0,0 1 15,-21 0-15,21 21 16,-21 21 0,0 0-1,-21 1-15,21-1 0,0 0 16,-21 0-16,0 0 0,21 22 0,-22-22 15,22 0-15,0 0 0,0 0 0,0 0 16,0 1-16,0-1 0,0 0 16,22-21-1,-1 0-15,0 0 0,0 0 16,0 0-16,0 0 0,1 0 16,-1 0-16,0 0 0,0 0 0</inkml:trace>
  <inkml:trace contextRef="#ctx0" brushRef="#br0" timeOffset="15401.92">1545 4339 0,'-21'0'0,"42"0"0,-84 0 0,63 21 0,-22-21 0,1 0 16,21 22-1,21-22 1,1 0-16,-1 21 0,0-21 16,21 0-16,1 0 0,-1 0 0,21 0 15,-20 0-15,20 0 0,1 0 16,20 0-16,1 0 0,21 0 0,0 0 16,21 0-16,0-21 0,0 21 0,0-22 15,21 22-15,-21 0 0,21 0 16,-21-21-16,0 21 0,-21 0 0,0 0 15,0-21-15,-22 21 0,1 0 0,-22 0 16,22 0-16,-43-21 0,22 21 16,-22 0-16,22 0 0,-43 0 0,21-21 15,-21 21-15,1 0 0,-1 0 16,-21-21 46,0-1-62,0 1 16</inkml:trace>
  <inkml:trace contextRef="#ctx0" brushRef="#br0" timeOffset="16121.76">5546 3556 0,'0'0'0,"0"-21"0,-22 21 47,1 21-32,0-21 1,21 21 0,21-21 15,0 0-31,-21-21 31,0 0-15,-21 21 46,21 21-46,0 0 0,0 0-1</inkml:trace>
  <inkml:trace contextRef="#ctx0" brushRef="#br0" timeOffset="16641.93">5482 3895 0,'21'0'31,"-21"21"47,0 0-62,0 0-1,21-21 1,1 0 0,-1 0-16,0 0 15,0-21 1,-21 0-1,-21 21 1,0 0-16,0 0 16,-1 0-16,1 0 15,21 21 1,0-42 31,21 0-32</inkml:trace>
  <inkml:trace contextRef="#ctx0" brushRef="#br0" timeOffset="18094.07">7959 3683 0,'0'0'0,"21"-21"16,0 0-16,0 0 15,-21-1-15,0 1 0,0 0 16,0 0-16,0 0 16,0 0-16,0-1 0,-21 22 0,0-21 15,21 0-15,-43 21 0,22 0 0,0-21 16,0 21-16,-21 0 0,20 0 0,1 0 15,-21 0-15,21 0 16,-22 21-16,22-21 0,-21 21 0,21 0 16,0 1-16,-22-1 0,22 0 0,0 21 15,0-21-15,0 1 0,-1 20 16,22-21-16,0 0 0,-21 0 0,21 22 16,-21-22-16,21 0 0,0 0 0,0 0 15,0 1-15,0-1 0,21-21 16,0 0-16,1 0 15,20 0-15,-21 0 0,21 0 0,-20-21 16,20 21-16,0-22 0,1 1 0,-1 0 16,-21 21-16,21-21 0,1 0 15,-22-22-15,21 22 0,-21 0 16,22-21-16,-22-1 0,0 1 0,0 0 16,0-1-16,-21 1 0,22-21 0,-1-1 15,-21 22-15,0-22 0,21 22 16,0 0-16,-21-22 0,21 22 0,-21 21 15,0-22-15,0 22 0,0 0 0,0 0 16,0 0-16,0 42 31,-21 0-31,0 0 0,0 21 0,21-20 16,0 20-16,-21 0 0,-1 1 16,1 20-16,21-21 0,-21 22 15,21-22-15,-21 22 0,21-22 0,0 22 16,0-22-16,-21 0 0,21 1 0,0-22 15,0 21-15,0-21 0,0 0 16,0 1-16,21-1 0,-21 0 0,0 0 16,21-21-16,0 0 0,0 21 0,1-21 15,-1 0-15,0 0 0,0 0 16,0 0-16,0 0 16,1 0-16</inkml:trace>
  <inkml:trace contextRef="#ctx0" brushRef="#br0" timeOffset="18909.56">8699 3535 0,'0'0'16,"0"-64"-16,0 43 16,0 0-16,-21 21 15,0 0-15,0 0 0,0 0 16,0 0-16,-1 21 0,-20-21 0,21 21 15,0 1-15,0-1 0,-1 21 0,-20-21 16,21 0-16,0 22 0,21-22 16,-21 21-16,-1-21 0,22 1 15,-21-1-15,21 21 0,0-21 0,0 0 16,0 1-16,0-1 0,21-21 16,1 0-16,-1 0 15,0 0-15,0 0 0,0 0 0,0 0 16,1-21-16,-1 21 0,0-22 0,0 1 15,21 21-15,-20-21 0,-1 0 0,0 0 16,0-22-16,-21 22 0,21 0 16,0 0-16,-21-21 0,0 20 0,0 1 15,22 0-15,-22 0 0,0 0 0,0 0 16,0 42 15,-22 0-31,22 0 16,0 0-16,-21 0 0,21 1 0,-21 20 15,21-21-15,-21 0 0,21 0 0,0 1 16,0-1-16,0 0 0,0 0 16,0 0-16,0 0 0,21-21 15,0 0-15,0 0 0,1 0 16,20 0-16,-21 0 0,0 0 0,22-21 16,-1 0-16,-21 21 0,21-21 15,-20 0-15,20 0 0,-21-1 0,0-20 16,22 21-16,-22-21 0,0-1 0,0 1 15,0 0-15,0-1 0,1 1 16,-1-22-16,0 22 0,0-21 16,0 20-16,-21 1 0,0 0 0,21-1 15,-21 22-15,0 0 0,0-21 0,0 20 16,0 1-16,-21 42 31,0 1-31,21-1 0,-21 21 16,0-21-16,21 22 0,-21-1 0,-1 0 15,1 1-15,0-1 0,21 21 16,-21-20-16,0-1 0,0 0 0,21 1 16,0-1-16,0 0 0,-22-20 0,22 20 15,0-21-15,0 0 0,0 0 0,0 1 16,0-1-16,0 0 16,22-21-16,-1 0 0,-21 21 0,21-21 15,0 0-15,0 0 0,0 0 0,1 0 16,-1 0-16,0 0 0,0-21 15,0 0-15,-21 0 16,0-1-16,21 1 0</inkml:trace>
  <inkml:trace contextRef="#ctx0" brushRef="#br0" timeOffset="19146.12">9080 3387 0,'-21'0'0,"42"0"0,-63 0 15,42-21 17,21 21-32,0-22 0,1 22 0,20 0 15,-21 0-15,0-21 0,22 21 16,-22 0-16,0 0 0,0 0 0,0-21 16,0 21-16,1 0 0,-1 0 31</inkml:trace>
  <inkml:trace contextRef="#ctx0" brushRef="#br0" timeOffset="19798.4">9864 3620 0,'0'-22'0,"0"44"0,0-65 16,0 22-16,0 0 0,0 0 15,0 0-15,0-1 0,0 1 16,0 0-16,0 0 0,0 0 0,-22 21 16,1 0-16,0 0 0,0 0 0,0 0 15,0 0-15,-1 0 0,1 21 16,0 0-16,0 0 0,-21 0 16,20 1-16,1 20 0,0-21 0,0 0 15,0 22-15,21-22 0,-21 0 16,21 0-16,-22 0 0,22 0 0,0 1 15,0-1-15,22-21 16,-1 21-16,0-21 16,0 0-16,0 0 0,0 0 0,1 0 15,-1-21-15,21 21 0,-21-21 0,0-1 16,1 1-16,-1 21 0,0-21 16,0 0-16,-21 0 0,0 0 0,21-1 15,-21-20-15,0 21 0,21 0 0,-21 0 16,0-1-16,0 1 15,-21 21 1,0 21-16,21 1 16,-21-1-16,21 0 0,0 0 0,-21 0 15,21 0-15,-21 1 0,21-1 0,0 0 16,0 0-16,0 0 0,0 0 16,0 1-16,0-1 0,21-21 15,0 0-15,0 0 16,0 0-16,0 0 0,1 0 15,-1 0-15,0 0 0,0 0 16,0-21-16,0-1 0,1 1 16,-1 0-16</inkml:trace>
  <inkml:trace contextRef="#ctx0" brushRef="#br0" timeOffset="20675.38">10435 2731 0,'0'0'0,"0"-22"15,0 1-15,0 42 32,-21-21-32,21 22 15,-21-1-15,21 21 0,-21-21 0,21 22 16,-22-1-16,1 0 0,21 1 0,-21-1 15,0 0-15,21 22 0,-21-22 16,21 0-16,-21 22 0,21-22 0,0 1 16,-22-1-16,22 0 0,0 1 0,0-22 15,0 21-15,0-21 0,0 0 0,0 1 16,0-1-16,0 0 16,0 0-16,22-21 0,-1 0 15,0 0-15,0 0 16,0 0-16,0-21 0,1 21 15,-1-21-15,0 0 16,0-1-16,0 1 16,-21 0-16,21 0 0,1 0 0,-22 0 15,0-1-15,0 44 47,0-1-47,0 0 16,0 0-16,0 0 15,0 0-15,0 1 16,0-1-16,21-21 16,0 0-16,0 0 0,0 0 15,0 0-15,1 0 16,-1 0-16,0 0 0,0 0 16,0 0-16,0-21 0,1-1 0,-1 22 15,-21-21-15,21 21 0,-21-21 0,21 0 16,-21 0-16,0 0 0,0-1 15,0 1-15,0 0 16,0 42 15,0 0-31,0 1 0,0-1 16,-21 0-16,21 0 0,-21 0 16,21 0-16,0 1 0,-21 20 0,21-21 15,-22 0-15,22 0 0,-21 22 16,21-22-16,0 0 0,0 21 0,0-20 15,-21 20-15,21-21 0,-21 21 0,0 1 16,21-22-16,0 21 0,-21 1 16,21-1-16,-22-21 0,1 0 0,21 22 15,0-22-15,-21 0 0,0 0 0,0 0 16,21 0-16,-21-21 16,-1 0-16,1 0 15,0 0-15,0-21 16,0 0-1,21 0 1,0 0-16,0 0 16,0-1-16,0 1 0</inkml:trace>
  <inkml:trace contextRef="#ctx0" brushRef="#br0" timeOffset="20945.99">10075 3344 0,'0'0'0,"0"-21"15,21 21 1,1 0-16,-1 0 0,0-21 0,0 21 16,21 0-16,-20 0 0,20 0 15,-21-21-15,21 21 0,-20 0 0,20 0 16,-21 0-16,0 0 0,0 0 0,1 0 15,-22 21 17,0 0-32,0 0 0,0 1 15,0-1-15</inkml:trace>
  <inkml:trace contextRef="#ctx0" brushRef="#br0" timeOffset="21386.21">11091 3514 0,'21'0'16,"-21"21"15,0 0-15,0 0-16,22 0 0,-22 1 15,0-1-15,0 21 0,0-21 0,0 0 16,0 1-16,0 20 0,0-21 0,0 0 16,0 22-16,-22-22 0,1 21 15,21-21-15,-21 22 0,0-22 0,0 21 16,21-21-16,-21 22 0,-1-22 0,1 21 15,0-21-15,0 22 0,21-22 0,-21 0 16,0 21-16,21-21 0,0 1 0,-22-1 16,22 0-16,-21 0 15,21 0-15,0 0 16,21-21 0,1-21-1,-22 0-15,0 0 0,21 0 16,-21 0-16,21-22 0,-21 22 0,21 0 15</inkml:trace>
  <inkml:trace contextRef="#ctx0" brushRef="#br0" timeOffset="21698.19">11091 3598 0,'0'0'16,"21"-21"-16,-21 0 0,0-42 15,22 41-15,-22 1 0,0 0 16,21 0-16,0 21 0,-21-21 15,21 21-15,0 0 0,-21-21 0,21 21 16,1 0-16,-1 0 0,0 21 16,0-21-16,-21 21 0,0 0 15,0 0-15,0 0 0,0 1 16,0 20-16,0-21 0,0 0 0,-21 0 16,0 1-16,0-1 0,21 0 0,-22 0 15,1 0-15,21 0 0,-21 1 16,0-22-16,21 21 15,-21-21-15,21-21 47,21-1-47,0 1 0,0 21 16</inkml:trace>
  <inkml:trace contextRef="#ctx0" brushRef="#br0" timeOffset="22102.12">11536 3535 0,'21'-21'16,"0"21"0,0-21-16,-21-1 15,21 22-15,1-21 0,-1 0 16,-21 0-16,21 21 0,-21-21 0,0 0 15,21-1-15,-21 1 0,0 0 16,-21 21 0,0 0-1,0 0-15,-1 21 0,1 0 16,21 1-16,-21-1 0,0 0 0,0 0 16,21 0-16,0 0 0,-21 1 15,-1-1-15,22 21 0,0-21 16,0 0-16,0 1 0,0-1 0,0 0 15,0 0-15,0 0 0,0 0 16,0 1 0,22-22-16,-1 0 15,0 0 1,0 0-16,-21-22 0,21 22 16,-21-21-16,21 0 0,1 21 0</inkml:trace>
  <inkml:trace contextRef="#ctx0" brushRef="#br0" timeOffset="22730.65">12086 2985 0,'21'0'47,"0"0"-47,1 0 15,-1 0-15,0 0 0,0 0 16,0 0-16,0 0 0,1 0 0,-1 0 16,0 0-16,0 0 0,0 0 0,0 0 15,-21-22 1,-21 22 15,0-21-31,0 21 0,0 0 16,0 0-16,-1 0 0,1 0 15,0 0-15,0 0 0,0 0 16,0 0 0,21 21-16,-22-21 0,22 22 0,0-1 15,0 0 1,-21 0-16,21 0 0,-21 0 15,21 1-15,0-1 0,0 0 0,0 0 16,0 0-16,-21 0 0,21 1 0,-21 20 16,21-21-16,-21 0 0,21 22 15,0-22-15,0 0 0,-22 21 0,22-21 16,-21 1-16,21-1 0,0 21 0,0-21 16,0 0-16,0 1 0,0-1 0,0 0 15,0 0-15,0 0 16,0 0-1,21-21-15,1 0 0,-1 0 16,0 0-16,0 0 16,0 0-16,0 0 15,1 0-15,-1 0 0,0-21 16,0 0-16,0 21 0,-21-21 16,21 0-16,1 21 0,-22-21 0,21-1 15</inkml:trace>
  <inkml:trace contextRef="#ctx0" brushRef="#br0" timeOffset="23254.5">12679 3090 0,'0'-21'15,"0"0"1,21 21-16,0 0 0,0 0 15,-21-21-15,21 21 0,1 0 16,-1 0-16,0 0 16,0 0-16,0 0 15,0 0-15,1 0 0,-1 21 16,0 0 0,-21 0-16,0 1 15,0-1-15,0 0 16,0 0-16,0 0 0,0 0 15,0 1-15,-21-1 0,21 0 16,-21 0-16,21 0 0,0 0 0,0 1 16,-22-1-16,22 0 0,-21 0 0,21 0 15,0 0-15,0 1 0,-21-1 0,21 0 16,-21 0-16,0 0 0,21 0 16,0 1-16,-21-1 0,-1 0 15,22 0 1,0 0-16,-21-21 0,0 21 15,0-21-15,0 0 16,0 0 0,-1 0-16,1 0 15,0 0 1,21-21 31,-21 0-47</inkml:trace>
  <inkml:trace contextRef="#ctx0" brushRef="#br0" timeOffset="25978.39">15261 3175 0,'0'0'15,"0"-42"1,0 21-16,0-1 0,0 1 0,0 0 15,0 0-15,0 0 0,-21 0 16,21-1-16,-21 22 0,0 0 16,-1-21-16,1 21 0,0 0 0,0 0 15,-21 0-15,20 0 0,-20 21 16,0 1-16,21-1 0,-22 0 0,22 0 16,0 0-16,0 22 0,0-22 15,-1 21-15,1-21 0,21 22 0,-21-1 16,21 0-16,0-21 0,0 1 0,0 20 15,0-21-15,0 0 0,21 0 0,0 1 16,1-22-16,-1 0 0,0 0 16,21 0-16,-21 0 0,22 0 0,-1 0 15,-21 0-15,22-22 0,-1 22 0,-21-21 16,21 0-16,-20 0 0,20-21 16,-21 20-16,0 1 0,0-21 15,1 21-15,-1-22 0,-21 22 0,0-21 16,0 21-16,0-22 0,0 22 0,0 0 15,0 0-15,0 0 16,0 42 0,0 0-1,0 0-15,-21 0 0,21 22 16,0-22-16,0 21 0,0-21 0,0 22 16,0-22-16,0 21 0,0-21 0,0 1 15,0-1-15,0 0 0,0 0 0,21-21 16,-21 21-16,21-21 0,0 0 15,0 0-15,0 0 0,1 0 0,20 0 16,-21 0-16,21-21 0,-20 21 16,20-21-16,-21 0 0,21 0 0,-20-1 15,20 1-15,-21-21 0,0 21 16,0 0-16,-21-22 0,0 1 0,0 21 16,0-22-16,0 22 0,0 0 0,0 0 15,0 0-15,-21 21 0,0 0 16,0 0-16,0 0 0,21 21 31,0 0-31,0 0 0,42-21 16,-21 21-16,0 1 0,1-22 15,-1 21-15,0 0 0,0 0 16,0 0-16,-21 0 0,21 1 16,-21-1-16,22 0 0,-22 0 15,0 0-15,0 0 0,0 1 0,0-1 16,0 0-16,21-21 31,0 0-31,0 0 16,0 0-16,0 0 0,1 0 0,-1 0 15,0 0-15,21-21 0,-21 0 0,1-1 16,-1 1-16,0 0 0,0 0 16,0 0-16,0-22 0,1 22 15,-1-21-15,-21 21 0,0 0 0,0-22 16,0 22-16,0 0 0,0 0 0,0 0 15,-21 21 1,-1 0-16,1 0 16,21 21-16,0 0 0,0 0 15,0 0 1,0 0-16,21 1 16,1-22-16,-1 21 0,0-21 0,-21 21 15,21 0-15,0-21 0,-21 21 0,0 0 16,21-21-16,-21 22 0,22-1 15,-22 0-15,0 0 0,21 0 16,0 0-16,-21 1 16,21-22-16,0 21 0,0-21 15,1 0-15,-1 0 16,0 0-16,0 0 0,0 0 16,0 0-16,-21-21 0,22-1 0,-1 1 15,-21-21-15,21 21 16,0 0-16,0-22 0,-21 22 0,21-21 15,1-1-15,-1 22 0,0-21 0,21 21 16,-21 0-16,1-1 0,-1 1 0,21 0 16,-21 0-16,0 21 0,1 0 15,20 0-15,-21 0 16,0 21-16,0 0 0,-21 0 0,22 1 16,-22-1-16,0 0 15,0 0-15,0 0 0,0 0 0,0 1 16,0-1-16,21-21 47,-21-21-32,0-1-15,0 1 16,0 0-16,0 0 0,0 0 16,0 0-16,-21-1 15,-1 1-15,1 0 0,0 0 16,0 21-16,0 0 0,0 0 15,-22 0-15,22 0 0,0 0 16,0 21-16,0 0 0,-1 0 0,1 1 16,0-1-16,0 0 0,0 21 0,0-21 15,21 1-15,0 20 0,0-21 0,0 0 16,0 22-16,0-22 0,0 0 16,0 0-16,0 0 0,0 0 0,21-21 15,0 22-15,0-22 0,0 0 16,0 0-16,1 0 0,-1 0 15,0 0-15,0 0 0,0 0 16,0-22-16,-21 1 0,22 0 0,-1 0 16,0 0-16,-21 0 0,0-1 0,21-20 15,-21 21-15,21-21 0,-21 20 16,0 1-16,0 0 0,0 0 0,0 0 16,0 0-16,0 42 31,0 0-31,0 0 15,-21 21-15,21-20 0,-21-1 0,21 0 16,0 0-16,0 0 0,0 22 0,0-22 16,0 0-16,0 0 15,0 0-15,0 0 0,21 1 16,0-22-16,0 0 0,1 0 0,20 0 16,-21 0-16,0 0 0,22 0 0,-22 0 15,0 0-15,21-22 0,-21 22 16,1-21-16,-1 0 0,0 0 0,0 0 15,0 0-15,0-1 0,-21 1 0,22 0 16,-1-21-16,-21 21 0,0-1 16,0 1-16,0 0 0,21 21 0,-21-21 15,0 42 1,-21-21 0,21 21-16,0 0 15,0 1-15,0-1 0,-21 0 0,21 0 16,0 0-16,0 0 0,0 1 15,0-1-15,0 0 0,21-21 16,0 21-16,0-21 0,0 0 16,0 0-16,1 0 0,-1 0 0,0 0 15,0 0-15,0-21 0,0 0 0,1 0 16,-1-1-16,-21 1 16,21 0-16,-21 0 0,21 0 0,-21 0 15,0-1-15,21 1 0,-21 0 0,21 0 16,-21 0-16,0 0 0,0-1 15,0 1-15,22 21 16,-22 21 15,0 1-31,0-1 16,0 21-16,0-21 0,0 0 0,-22 22 16,22-1-16,-21 0 0,0 1 0,21-1 15,0 0-15,0 1 0,-21-1 16,21 0-16,0 1 0,-21-1 0,21 0 15,0 1-15,0-1 0,0-21 0,0 22 16,0-1-16,0-21 0,0 21 0,0-20 16,0 20-16,0 0 15,-21-21-15,21 22 0,-22-22 0,22 0 0,0 0 16,-21 0-16,0 1 0,0-1 16,0 0-16,0-21 0,-1 0 0,1 21 15,0-21-15,0 0 0,0 0 16,-22 0-16,22-21 0,0 21 15,0-21-15,0 21 0,0-21 0,-1-1 16,1 22-16,0-21 0,0 21 16,21-21-16,-21 21 0,21-21 15,0 0-15,0 0 16,0-1-16,0 1 16,0 0-16,21 0 0,0 0 15</inkml:trace>
  <inkml:trace contextRef="#ctx0" brushRef="#br0" timeOffset="26225.69">18119 3196 0,'21'0'47,"0"0"-47,0 0 0,0 0 0,0 0 16,1 0-16,-1 0 0,0 0 0,0 0 15,0 0-15,0 0 16,-21-21-16,22 21 0,-1-21 16,0 21-16,-21-21 0</inkml:trace>
  <inkml:trace contextRef="#ctx0" brushRef="#br0" timeOffset="28078.54">18817 2921 0,'0'0'0,"0"-21"15,0 0 1,0 42-1,0 0-15,0 0 16,-21 0-16,21 1 0,-21-1 0,21 0 16,-21 21-16,21-21 0,0 22 0,0-22 15,-22 0-15,22 21 0,-21-20 16,21-1-16,0 0 0,0 0 0,0 0 16,-21 0-16,0-21 15,21-21 16,0 0-31,0 0 16,0 0-16,0 0 0,0-1 0,0 1 16,21 0-16,0-21 0,0 21 15,-21-1-15,22-20 0,-1 21 0,0 0 16,0 0-16,-21-1 0,21 1 0,0 21 16,1 0-1,-1 0-15,-21 21 0,21 1 16,-21-1-16,0 0 0,21 0 15,0 0-15,-21 0 16,0 1-16,21-1 0,1 0 16,-1 0-16,0 0 0,0-21 15,0 21-15,0-21 16,1 0-16,-1 0 16,-21-21-16,0 0 0,21 0 15,0 21-15,-21-21 0,21 0 0,0-1 16,1 1-16,-1 0 0,0-21 15,21 21-15,-21-1 0,22 1 0,-22 0 16,21 0-16,-21 0 0,1 0 0,-1 21 16,0 0-16,0 0 0,0 0 15,0 0-15,1 0 0,-1 0 16,-21 21-16,21-21 0,-21 21 0,21 0 16,-21 0-16,0 0 15,0 1-15,0-1 0,0 0 16,0-42 46,0 0-62,0-1 16,0 1-16,0 0 16,0 0-16,0 0 0,0 0 15,-21-1-15,0 22 16,0 0-16,-1 0 15,1 0-15,0 22 0,0-1 0,-21 0 16,20 0-16,1 0 0,-21 22 0,21-22 16,0 0-16,-22 21 0,22-21 0,0 1 15,21 20-15,0-21 0,-21 0 16,21 0-16,0 1 0,0-1 0,0 0 16,21 0-16,0-21 15,0 0-15,0 0 0,1 0 16,-1 0-16,0 0 0,0-21 0,0 21 15,0-21-15,22 0 0,-22-1 16,0 1-16,0-21 0,0 21 16,1 0-16,-1-22 0,0 22 0,-21-21 15,21 21-15,-21-22 0,21 22 0,-21 0 16,0 0-16,0 0 0,0 42 31,0 0-31,0 0 0,-21 21 16,21-20-16,-21 20 0,21-21 15,0 21-15,0-20 0,0-1 0,0 21 16,0-21-16,0 0 0,0 1 0,21-1 16,0-21-16,0 21 0,1-21 15,-1 0-15,0 0 0,0 0 0,0 0 16,0 0-16,1-21 0,-1 21 16,0-21-16,0-1 0,-21 1 0,21 0 15,-21 0-15,21 0 0,-21 0 16,0-22-16,22 22 0,-22-21 0,21 21 15,-21-22-15,21 22 0,-21 0 0,0 0 16,0 0-16,0-1 0,0 44 31,0-1-31,0 0 0,0 0 0,0 0 16,0 0-16,-21 1 0,21-1 0,-21 0 16,21 0-16,0 21 15,0-20-15,0-1 0,-22 0 16,22 0-16,0 0 15,-21-21-15,21-21 32,0 0-32,0 0 15,21 0-15,1-1 16,-22 1-16,21-21 0,-21 21 0,21 0 16,0-1-16,-21-20 0,0 21 0,21 0 15,0 0-15,1 21 0,-1 0 16,0 0-1,0 0 1,-21 21-16,21-21 0,-21 21 16,0 0-16,0 0 0,21-21 15,-21 21-15,0 1 0,22-1 0,-22 0 16,0 0-16,0 0 0,0 0 0,0 1 16,0-1-16,0 0 15,0 0 1,-22-21-16,1 0 15,21-21 17,0 0-32,0 0 0,0-1 15,21 1-15,1 0 0,20 0 16,-21 0-16,0-22 0,22 22 0,-22-21 16,21 21-16,0 0 0,-20-1 15,20 1-15,-21 0 0,0 21 0,0 0 16,1 0-16,-1 0 0,-21 21 15,0 0-15,0 1 0,0-1 16,0 21-16,0-21 0,0 0 0,0 1 16,0 20-16,0-21 0,-21 0 0,21 0 15,0 1-15,-22-1 0,22 0 16,-21 0-16,0 0 0,21 0 0,0 1 16,-21-1-16,0-21 15,21 21-15,0-42 63,0 0-48,21 21-15,0-22 0,-21 1 16,21 21-16</inkml:trace>
  <inkml:trace contextRef="#ctx0" brushRef="#br0" timeOffset="28525.95">20913 3048 0,'0'0'0,"21"-21"47,0 21-47,0 0 0,0-21 15,0 21-15,1-21 0,-1 21 16,0-22-16,0 22 0,0-21 15,0 0-15,1 0 0,-22 0 16,0 0-16,21-1 16,-21 1-1,-21 21 1,-1 0-16,22 21 0,-21-21 16,0 22-16,-21-1 0,21-21 0,-1 21 15,1 0-15,0 0 0,0 0 16,0 1-16,21-1 0,-21 0 0,-1 0 15,22 0-15,-21 0 0,21 1 0,0-1 16,0 0-16,0 0 16,0 0-16,21 0 15,1-21-15,-1 0 16,0 0-16,0 0 0,0 0 16,0 0-1,1-21-15,-1 21 16,0 0-16,-21-21 0,21 0 0,0 21 15,0-21-15,1 21 0,-1-21 16</inkml:trace>
  <inkml:trace contextRef="#ctx0" brushRef="#br0" timeOffset="29082.26">21971 2815 0,'21'0'109,"-21"-21"-78,0 0-15,-21 21 15,0 0-15,42 0 93</inkml:trace>
  <inkml:trace contextRef="#ctx0" brushRef="#br0" timeOffset="29701.89">21971 3196 0,'-21'0'16,"0"0"15,-1 0-16,22 21 1,-21-21 0,21 22-16,0-44 78,21 1-78,-21 0 15,22 21-15,-1 0 16,0 0-16,-21 21 31,0 0-15,0 1-16,0-1 16,-21-21-1,21 21-15,-21-21 16,21 21-16,-22-21 0,1 0 15,21-21 17,0 0-17,21 0-15,1 21 16,-1-22-16,0 1 16,0 21-16,-21 21 31,0 1-31,0-1 0,0 0 15,-21 0-15,0 0 0,0 0 16,-1 1-16,1-1 0,-21 0 0,21 0 16,-22 0-16,22 0 0,-21 1 0,21-1 15,-22-21-15,1 21 0,21 0 16,-21-21-16</inkml:trace>
  <inkml:trace contextRef="#ctx0" brushRef="#br1" timeOffset="37685.91">4149 5165 0,'-22'0'0,"1"0"15,21 21 1,0 0 0,0 0-16,0 0 15,0 1-15,0-1 0,0 0 16,21 0-16,1-21 16,-1 0-16,-21 21 0,21-21 0,21 0 15,-21 0-15,1 0 0,20 0 16,0-21-16,1 21 0,-22-21 0,21 0 15,0 0-15,1 21 0,-22-22 0,21 1 16,-21 0-16,-21 0 0,0 0 16,0 0-16,0-1 0,0 1 15,-42 0-15,21 21 0,0 0 16,-22-21-16,1 21 0,0 0 16,-1 0-16,1 0 0,0 21 0,21 0 15,-22 0-15,22 1 0,0-1 16,0 0-16,0 0 0,-1 21 0,1-20 15,21-1-15,0 0 0,0 0 0,0 0 16,0 0-16,0 1 0,0-1 16,0 0-16,0 0 0,21 0 15,1-21-15,-1 0 0,0 0 16,0 0-16,0 0 0,0 0 16,1 0-16,-1 0 0,-42 0 46,-1 0-46,1 0 0,0 21 0,0-21 16,0 22-16,0-1 0,-1 0 16,1 0-16,0 0 0,0 0 0,0 1 15,21-1-15,-21 21 0,21-21 16,-22 22-16,22-22 0,-21 0 0,21 21 16,0-21-16,0 1 0,0-1 0,0 0 15,0 0-15,0 0 16,21-21-16,1 0 0,-1 0 15,21 0-15,-21 0 16,0 0-16,1 0 0,20 0 16,0 0-16,-21-21 0,22 0 0,-1 21 15,0-21-15</inkml:trace>
  <inkml:trace contextRef="#ctx0" brushRef="#br1" timeOffset="38333.91">5101 5546 0,'0'0'16,"0"-21"-16,0-1 0,0 1 0,0 0 16,-21 21-16,0 0 0,0-21 0,-1 21 15,1 0-15,0 0 0,-21 0 16,21 0-16,-22 21 0,22 0 16,-21 0-16,21 1 0,-43 20 15,43-21-15,0 21 0,0-20 0,-1 20 16,22-21-16,0 0 0,0 0 15,0 1-15,0-1 0,0 0 0,22-21 16,-1 0-16,21 0 0,-21 0 16,0 0-16,1 0 0,20 0 15,-21-21-15,21 21 0,-20-21 0,20-1 16,-21 1-16,0 0 0,22 0 16,-22 0-16,-21 0 0,21-22 0,-21 22 15,21 0-15,-21 0 0,0 0 16,0-1-16,0 1 0,0 42 47,0 1-47,0-1 0,0 0 0,0 21 15,0-21-15,0 1 0,0 20 16,0-21-16,-21 21 0,21-20 0,0 20 16,-21-21-16,21 21 0,0 1 0,0-1 15,0-21-15,0 22 0,0-1 16,-21 0-16,21 1 0,0-22 0,-22 21 15,22 0-15,-21 1 0,21-1 0,0 0 16,-21-20-16,0 20 16,0-21-16,21 0 0,-21 0 0,-1 1 15,1-1-15,0-21 0,0 0 0,0 0 16,0 0-16,-1 0 0,-20 0 16,21 0-16,0-21 0,-22 21 0,22-22 15,-21 22-15,21-21 0,0 0 0,-22 21 16,22-21-16,0 21 0,0 0 15,0-21-15,-1 21 16,22-21-16,0-1 16,0 1-16,22 21 15,-1-21-15,0 0 0,21 0 16,-21 0-16,22-1 0,-22 1 0</inkml:trace>
  <inkml:trace contextRef="#ctx0" brushRef="#br1" timeOffset="38706.72">5821 5440 0,'-21'0'31,"21"-21"48,-22 21-79,1 0 31,0 0-31,21 21 15,0 0 17,0 0-32,0 0 15</inkml:trace>
  <inkml:trace contextRef="#ctx0" brushRef="#br1" timeOffset="38986.97">5694 5715 0,'0'0'0,"-21"42"15,21-20 1,21-22 0,0 0-1,0-22-15,-21 1 31,0 0-15,-21 21 0,21 21-1,-21-21-15,21 21 0</inkml:trace>
  <inkml:trace contextRef="#ctx0" brushRef="#br1" timeOffset="39778.23">8805 5271 0,'0'-22'31,"0"1"0,0 42 48,0 1-64,0-1-15,0 0 0,0 0 0,0 0 16,0 0-16,0 1 0,0-1 0,0 0 15,-21 21-15,21-21 0,-21 1 16,21-1-16,-21 0 0,21 0 16,0 0-16,-21 0 0,21 1 0,-22-22 15,22 21-15,0 0 0,-21-21 16,0 0 15,21-21-15,0 0-1,0-1-15,0 1 16</inkml:trace>
  <inkml:trace contextRef="#ctx0" brushRef="#br1" timeOffset="40182.22">8890 4995 0,'0'0'0,"-21"0"47,21 22-47,21-22 31,0 0-15,0 0-16,-21-22 15,21 22-15,-21-21 0,22 21 16,-22-21-16,0 0 16,-22 21-1,1 0-15,0 0 16,0 0-16,0 0 0,0 21 16,21 0-1,-22-21-15,22 21 16,0 1-16,0-1 15,0 0 1,22 0-16,-1-21 16,0 0-16,0 0 0,0 21 0,0-21 15</inkml:trace>
  <inkml:trace contextRef="#ctx0" brushRef="#br1" timeOffset="40723.01">9419 5186 0,'0'0'0,"0"21"15,0 0-15,0 0 16,-21 1 0,21-1-16,0 0 0,-21 0 15,21 0-15,0 0 0,0 1 16,0-1-16,0 0 0,0 0 0,0 0 15,0 0-15,0 1 16,-21-22-16,21 21 0,0 0 0,-22-21 16,22-21 31,0 0-47,0-1 0,0 1 15,0 0-15,0 0 16,0 0-16,22 0 0,-22-22 0,21 22 15,0 0-15,0 0 0,0 0 16,0-1-16,1 1 0,-1 0 0,0 21 16,21 0-16,-21 0 0,1 0 0,-1 0 15,0 0-15,0 0 0,0 21 16,-21 0-16,0 1 0,0-1 0,0 0 16,0 0-16,0 0 0,0 0 0,0 1 15,0-1-15,0 0 0,0 0 0,0 0 16,0 0-16,0 1 0,-21-1 15,21 0 1,-21-21-16,21-21 47,0 0-31,21-1-16,0 1 0</inkml:trace>
  <inkml:trace contextRef="#ctx0" brushRef="#br1" timeOffset="41097.44">10266 4805 0,'0'0'0,"0"-21"0,0 0 0,0-1 0,0 1 15,0 0-15,0 42 31,0 0-31,0 1 16,0-1-16,0 0 0,0 21 0,0-21 16,0 22-16,0-1 0,-21 0 0,21 1 15,-22-22-15,1 21 0,21 1 16,-21-1-16,0 0 0,0 1 0,21-22 16,-21 21-16,21-21 0,-22 22 15,22-22-15,-21 0 0,21 21 0,0-21 16,0 1-16,0-1 0,0 0 15,0 0-15,0 0 16,21-21-16,1 0 16,-1 0-16,0 0 15,0-21-15,-21 0 0,21 21 16,-21-21-16,21 0 0,1-1 0,-22 1 16,21 0-16,0 0 0</inkml:trace>
  <inkml:trace contextRef="#ctx0" brushRef="#br1" timeOffset="41369.98">10075 5080 0,'0'0'0,"-21"0"0,0 0 0,42 0 31,0 0-15,0 0-16,1 0 0,-1 0 0,21 0 15,-21 0-15,0 0 0,22 0 0,-22 0 16,0 0-16,0 0 0,0 0 16</inkml:trace>
  <inkml:trace contextRef="#ctx0" brushRef="#br1" timeOffset="42249.54">11493 4741 0,'0'0'15,"0"-21"1,22 21 15,-1 0-31,0 0 0,0 0 0,0 0 16,0-21-16,1 21 0,-1 0 0,21 0 15,-21 0-15,0 0 0,1 0 0,-1 0 16,0 0-16,0 0 0,-42 0 47,0 0-47,0 0 0,-1 0 16,1 0-16,21-21 0,-21 21 15,0 0-15,0 0 0,0 0 16,-1 0-16,1 0 0,0 0 15,0 0-15,0 0 16,21 21 0,0 0-1,0 0-15,-21 1 16,21-1-16,0 0 16,0 0-16,0 0 15,-22-21-15,22 21 0,0 1 16,0-1-16,0 0 0,0 0 15,0 0-15,0 0 0,-21 1 16,21 20-16,0-21 0,-21 0 0,21 0 16,0 22-16,0-22 0,0 0 0,0 21 15,0-20-15,0-1 0,0 0 0,-21 0 16,21 0-16,0 0 0,0 1 16,0-1-16,0 0 0,0 0 15,0 0-15,0 0 0,0 1 0,21-1 16,-21 0-16,0 0 15,21-21-15,0 0 0,1 21 16,-1-21-16,0 0 16,0 0-16,0 0 0,0 0 15,1 0-15,-1 0 16,0-21-16,0 0 16,-21 0-16,21 21 0,0-21 15,-21-1-15,22 22 0,-1-21 0,0 0 16,-21 0-16</inkml:trace>
  <inkml:trace contextRef="#ctx0" brushRef="#br1" timeOffset="43039.47">12361 4678 0,'0'0'0,"-21"0"15,42 0 16,0 0-15,1 0-16,-1 0 0,0 0 0,0 0 16,0 0-16,0 0 0,1 0 0,-1 0 15,-21-21-15,21 21 0,0 0 16,0 0-16,0 0 16,-21-21-16,22 21 0,-22 21 46,0 0-30,0 0 0,0 0-16,0 0 15,0 1-15,0-1 0,0 0 16,0 0-16,0 0 0,0 0 16,0 1-16,0-1 0,0 21 0,0-21 15,0 0-15,0 1 0,0 20 16,0-21-16,0 0 0,0 0 0,0 22 15,0-22-15,0 0 0,0 0 0,0 0 16,0 1-16,0-1 0,0 0 0,0 0 16,0 0-16,0 0 15,0 1-15,0-1 0,0 0 16,0 0-16,0 0 0,0 0 16,0 1-16,-22-1 15,1-21 1,0 21-1,0-21-15,0 0 16,0 0-16,-1 0 0,1 0 16,0 0-16,0 0 15,0 0 1,0 0 0,21-21 46</inkml:trace>
  <inkml:trace contextRef="#ctx0" brushRef="#br1" timeOffset="47294.67">15028 5207 0,'0'0'0,"0"-21"47,-21 21-31,21-21 0,0 0-16,0-1 15,0 1-15,0 0 0,21 0 16,-21 0-16,0 0 15,0-1-15,21 22 0,-21-21 0,0 0 16,0 0-16,0 0 0,0 0 0,0-1 16,0 1-16,0 0 0,0 0 15,-21 0-15,0 0 0,0 21 16,0 0-16,0 0 0,-1 0 0,1 0 16,0 0-16,0 21 15,0 0-15,0-21 0,-22 42 0,22-21 16,0 1-16,0 20 0,0 0 0,-1 1 15,1-1-15,0 0 0,21 1 0,-21-1 16,21 0-16,-21 1 0,21-1 16,0-21-16,0 21 0,0-20 0,0-1 15,0 0-15,0 0 0,0 0 0,21 0 16,0-21 0,0 0-16,0 0 0,1 0 15,-1 0-15,0-21 0,0 0 0,0 21 16,0-21-16,1 0 0,-1 0 0,0-1 15,0 1-15,0 0 0,0-21 16,1 21-16,-1-1 0,0-20 16,0 0-16,0 21 0,0-22 0,1 1 15,-22 21-15,0 0 0,0-1 0,0 1 16,21 0-16,-21 0 16,0 42-1,0 0-15,0 0 16,0 1-16,0-1 0,0 0 15,0 21-15,0-21 0,0 1 0,0-1 16,0 21-16,-21-21 0,21 0 0,0 1 16,0-1-16,0 0 0,0 0 15,0 0-15,0 0 0,0 1 16,0-1-16,0 0 0,21-21 16,0 0-16,0 0 0,0 0 15,0 0-15,1 0 0,20 0 16,-21 0-16,0-21 0,22 0 0,-22 21 15,0-22-15,21 1 0,-21 0 0,1 0 16,-1 0-16,0 0 0,0-22 0,0 22 16,0-21-16,-21 21 0,0-22 15,22 22-15,-22 0 0,0-21 0,0 20 16,0 1-16,0 0 0,-22 21 31,1 0-31,0 21 0,0 0 16,0-21-16,21 22 0,-21-1 0,-1 0 15,22 0-15,0 0 16,22-21 0,-1 0-16,0 0 15,0 0-15,21 0 0,-20-21 0,-1 21 16,0-21-16,0 0 0,0 21 16,22-21-16,-22-1 0,0 1 0,0 0 15,0 21-15,0-21 0,1 0 0,-22 0 16,0-1-16,21 22 0,-21-21 15,21 21-15,-21 21 32,0 1-32,0-1 0,0 0 15,0 0-15,-21 21 0,21-20 0,-21 20 16,21-21-16,0 21 0,0-20 0,0 20 16,-22-21-16,22 0 0,0 22 0,0-22 15,0 0-15,0 0 0,0 0 16,0 0-16,0 1 0,22-22 0,-1 21 15,0-21-15,0 21 0,0-21 16,0 0-16,1 0 0,-1 0 0,0 0 16,21 0-16,-21 0 0,1 0 15,-1-21-15,0 21 0,21-21 16,-21-1-16,1 22 0,-1-21 0,0 0 16,-21 0-16,21-21 0,0 20 0,0 1 15,-21-21-15,0 21 0,22-22 16,-22 22-16,0-21 0,0 21 0,0 0 15,0-1-15,0 1 0,0 0 0,-22 21 16,1 0-16,0 0 16,0 0-16,0 0 0,0 21 15,-1 0-15,22 1 0,0-1 16,0 0-16,0 0 0,0 0 16,0 0-1,22-21-15,-1 0 16,0 0-16,0 0 0,0 0 0,0 0 15,1-21-15,-1 21 0,21-21 16,-21 0-16,0 21 0,1-21 0,-1 0 16,0-1-16,-21 1 0,21 21 0,0-21 15,-21 0-15,21 0 0,-21 0 16,0 42 15,0 0-31,0 0 16,0 0-16,0 0 0,0 22 0,-21-22 15,0 21-15,21-21 0,-21 22 16,21-22-16,0 21 0,0-21 0,-21 1 16,21-1-16,0 0 0,0 0 15,0 0-15,0 0 0,0 1 0,21-22 16,0 21-16,0-21 0,0 0 0,1 0 16,-1 0-16,0 0 0,0 0 0,0 0 15,0 0-15,1 0 0,-1 0 16,-21-21-16,21-1 0,-21 1 15,21 21-15,-21-21 0,21 21 0,-21-21 16,0 0-16,21 0 0,1-1 16</inkml:trace>
  <inkml:trace contextRef="#ctx0" brushRef="#br1" timeOffset="47674.92">17568 4890 0,'21'0'47,"1"0"-32,-1 0-15,0-22 16,0 22-16,-21-21 0,21 0 16,0 21-16,-21-21 0,0 0 15,-21 21 1,0 0 0,0 0-16,21 21 0,-21 0 15,21 0-15,-21-21 0,21 21 16,-22 1-16,22-1 0,0 0 15,0 0-15,0 0 16</inkml:trace>
  <inkml:trace contextRef="#ctx0" brushRef="#br1" timeOffset="48065.86">17632 5249 0,'0'0'0,"0"43"16,0-22-16,0 0 16,0 0-1,0-42 48,0 0-48,0 0 1,0 0-16,21 21 16,0 0-16,0 0 15,0 0 1,-21 21-16,0 0 0,0 0 16,0 0-16,0 0 15,0 1-15,0 20 0,-21-21 0,0 0 16,0 0-16,0 22 0,0-22 0,-22 0 15,1 0-15,21 0 0,-22 1 16,1-1-16,21 0 0,-21 0 0,20-21 16,1 21-16,0-21 0,0 0 0</inkml:trace>
  <inkml:trace contextRef="#ctx0" brushRef="#br1" timeOffset="48697.97">17568 4847 0,'21'0'31,"-21"21"-16,22-21-15,-1 0 16,0 0-16,0 0 16,0 0-1,0-21-15,1 21 16,-22-21-16,0 0 16,0 0-1,-22 21 1,1 0-16,0 0 15,0 0-15,0 21 0,0-21 0,21 21 16,-22 0-16,22 0 0,-21 1 16,21-1-16,0 0 15,21 0-15,1-21 16,-1 0-16,0 0 16,0 0-16,0 0 15,-21-21-15,0 0 16,0 0-1,0 42 48</inkml:trace>
  <inkml:trace contextRef="#ctx0" brushRef="#br0" timeOffset="58449.99">1397 7514 0,'0'0'0,"21"0"16,-21-21-16,21 0 15,-21 0-15,0 0 16,0-1 0,21 22-16,-21-21 15,22 21-15,-22-21 0,0 0 16,-22 21 15,1 21-31,0 21 16,0-20-16,0 20 0,0-21 15,-1 43-15,22-22 0,-21 0 0,0 1 16,0 20-16,0 1 0,0-1 16,-22 1-16,22-1 0,0 1 0,0-1 15,0 1-15,-1-1 0,1-21 16,0 1-16,0-1 0,21 0 0,0-20 16,-21 20-16,21-21 15,0 0-15,0-42 16,21 0-1,0 0-15,0-22 0,0 22 0,1-21 16,-1-22-16,0 22 16,0-21-16,0-1 0,22 1 0,-22-1 15,0 1-15,0-1 0,0 1 16,22-22-16,-22 21 0,0 1 0,0-22 16,0 22-16,0-1 0,1 1 15,-1-1-15,-21 22 0,21 0 0,0-1 16,0 22-16,0 0 15,1 21-15,-22 21 0,21 0 16,-21 22-16,0 20 0,0 1 16,0-1-16,0 1 0,0-1 15,0 22-15,-21-22 0,-1 1 0,22-1 16,-21 1-16,21-1 0,0 1 16,0-1-16,-21-20 0,21 20 15,0-21-15,0-20 0,0 20 0,0-21 16,0 21-16,0-20 0,0-1 15,0 0-15,-21-21 32,21-21-32,-21 0 15,0-1-15,-1 1 0,1 0 16</inkml:trace>
  <inkml:trace contextRef="#ctx0" brushRef="#br0" timeOffset="58621.67">1185 8065 0,'0'0'0,"21"0"32,1 0-32,-1 0 0,21-22 15,-21 1-15,22 21 0,-1-21 16,0 0-16,1 21 0,-22-21 0,21 0 16,-21 21-16,22 0 0,-22-22 0,0 22 15,0 0 1</inkml:trace>
  <inkml:trace contextRef="#ctx0" brushRef="#br0" timeOffset="60543.2">1714 8234 0,'0'21'0,"0"-42"0,0 63 16,0-21-16,22-21 31,-1 0-16,0-21-15,0 0 0,0 0 0,0 0 16,1 0-16,-1-1 0,0-20 16,-21 21-16,21-21 0,0-1 0,0 1 15,-21 21-15,0-22 0,0 1 16,0 21-16,0 0 0,0 0 16,0-1-16,0 1 0,-21 21 15,0 0 1,0 21-16,21 1 15,0-1-15,0 0 0,0 0 16,0 0-16,0 0 0,21 1 0,0-1 16,0 0-16,1 0 0,-1 0 15,-21 0-15,21 1 0,0-1 0,-21 0 16,0 0-16,21 0 0,0 0 16,-21 1-16,22-1 0,-22 0 15,21 0-15,0-21 0,-21 21 0,21-21 16,0 0-16,0 0 0,1 0 15,-1 0-15,0 0 0,0 0 0,0 0 16,0-21-16,1 21 0,-1-21 16,0 0-16,0 0 0,0-22 0,0 22 15,1 0-15,-22-21 0,21-1 16,-21 22-16,0-21 0,0 21 0,0-22 16,0 22-16,0 0 0,0 0 0,-21 0 15,-1-1-15,22 1 0,-21 21 16,0 0-16,0 0 15,21 21 1,0 1-16,0-1 0,0 0 16,0 0-16,0 0 0,21 0 15,0 1-15,0-1 0,-21 0 16,22 0-16,-1 0 0,0-21 0,-21 21 16,21 1-16,0-1 0,-21 0 15,0 0-15,21-21 0,-21 21 16,22 0-16,-1 1 15,0-22-15,0 0 16,0 0-16,0 0 0,1 0 16,-1 0-16,0 0 0,-21-22 15,21 22-15,0-21 0,0 0 0,1 0 16,-1-21-16,0 20 16,0-20-16,0 21 0,0-21 0,1 20 15,20-20-15,-21 21 0,0 0 0,0-22 16,1 22-16,-1 21 0,0-21 15,0 21-15,0 0 0,0 0 0,1 0 16,-1 0-16,0 0 0,0 21 16,0 0-16,0 1 15,-21-1-15,22 0 0,-22 0 0,0 0 16,0 0-16,0 1 0,0-1 16,21-21-16,-21 21 15,21-21-15,-21-21 31,0 0-31,0-1 16,0 1-16,0 0 0,0 0 16,0 0-16,0 0 15,0-1-15,-21 1 0,21 0 0,-21 0 16,-1 0-16,1 21 0,0 0 16,0 0-16,0 0 0,0 0 15,-1 21-15,-20-21 0,21 21 0,0 0 16,0 22-16,-1-22 15,1 21-15,0-21 0,0 22 0,0-1 0,0-21 16,21 21-16,0-20 16,0 20-16,0-21 0,0 0 0,0 0 15,0 1-15,0-1 0,21-21 0,0 0 16,-21 21-16,21-21 0,0 0 16,0 0-16,1 0 0,20-21 0,-21 21 15,0-21-15,0-1 0,1 1 0,-1 0 16,0 0-16,0 0 0,-21 0 15,21-22-15,0 22 0,1 0 0,-22 0 16,0 0-16,0-1 16,21 1-16,-21 0 0,0 0 15,0 42 17,0 0-32,0 0 0,0 1 15,-21 20-15,21-21 0,0 0 0,0 0 16,0 1-16,0-1 0,0 0 15,0 0-15,0 0 0,0 0 0,21 1 16,0-22-16,0 21 16,0-21-16,0 0 0,1 0 0,-1 0 15,0 0-15,0 0 0,21-21 0,-20-1 16,-1 1-16,21 21 0,-21-21 16,0 0-16,1-21 0,20-1 15,-21 22-15,0 0 0,-21 0 16,0 0-16,21-1 0,-21 1 15,0 42 17,0 1-17,-21-1-15,21 0 0,-21 0 0,21 0 16,0 0-16,0 1 0,0-1 0,0 0 16,0 0-16,21 0 15,0-21-15,1 0 0,20 0 16,-21 0-16,0 0 0,0 0 0,1 0 15,-1 0-15,0-21 16,0 0-16,0 21 0,0-21 0,1 0 16,-22-1-16,0 1 0,21 0 0,-21 0 15,0 0-15,21 0 0,-21-1 16,0 1-16,0 0 0,0 0 16,0 0-16,0 42 46,0 0-46,0 0 0,0 0 0,0 1 16,0-1-16,0 21 0,0-21 16,0 22-16,-21-1 0,21 0 15,-21 1-15,21-22 0,-22 21 0,22 0 0,0 1 16,0-1-16,-21 0 16,21 1-16,-21-1 0,21 0 0,-21-20 15,21 20-15,-21 0 0,21-21 0,0 1 16,-21 20-16,21-21 0,-22 0 15,22 0-15,-21-21 0,21 22 0,-21-1 16,0-21-16,0 0 0,-22 0 16,22 0-16,0 21 0,-21-21 15,-1 0-15,22 0 0,-21 0 0,21 0 16,0-21-16,-1 21 0,1 0 0,0-21 16,0 21-1,21-22-15,-21 22 31,0-21-15</inkml:trace>
  <inkml:trace contextRef="#ctx0" brushRef="#br0" timeOffset="61806.53">5905 7451 0,'0'0'0,"0"21"16,22 0 0,-1-21-1,0 0-15,0 0 16,0-21-16,22 0 0,-22 21 0,0-21 15,21-1-15,-21 1 0,22 0 0,-22 0 16,21 0-16,-21 0 0,22-1 16,-22 1-16,0 0 0,0 0 0,-21 0 15,0 0-15,0-1 0,0 1 0,-21 0 16,0 21-16,0 0 16,-22 0-16,22 0 0,-21 0 0,0 21 15,-1-21-15,1 21 0,0 1 16,20-1-16,-20 0 0,0 21 15,21-21-15,-22 1 0,22 20 0,0-21 16,21 0-16,0 22 0,0-22 0,0 0 16,0 0-16,21 21 0,0-20 15,0-1-15,1 0 0,-1 0 0,21 0 16,-21 0-16,0 1 0,22-1 0,-22 0 16,0 21-16,21-21 0,-20 1 15,-1-1-15,-21 0 0,21 21 0,-21-21 16,0 22-16,0-22 0,0 0 0,0 21 15,0-20-15,-21-1 16,0 0-16,-22 21 0,1-21 0,0-21 16,-1 22-16,1-1 0,0-21 0,-1 0 15,1 0-15,21 0 0,-22 0 0,1 0 16,21 0-16,0-21 0,0 21 16,-1-22-16,1 1 0,0 0 0,21 0 15,0 0-15,0 0 0,0-1 0,0 1 16,0 0-16,0 0 15,0 0-15,21 0 0,0 21 16,1-22-16,-1 22 0,0 0 0,0-21 16,0 21-16,0 0 15</inkml:trace>
  <inkml:trace contextRef="#ctx0" brushRef="#br0" timeOffset="62093.99">6583 7747 0,'0'21'31,"0"0"-31,0 1 16,0-1-16,-21 0 0,21 0 0,-22 0 15,22 0-15,-21 1 0,21 20 16,-21-21-16,21 0 0,0 0 0,0 1 15,-21-22-15,21 21 0,0 0 16,-21-21-16,21 21 0,0-42 47,0 0-47,0 0 16,0-1-16</inkml:trace>
  <inkml:trace contextRef="#ctx0" brushRef="#br0" timeOffset="62387.44">6583 7599 0,'-21'0'15,"-1"0"-15,22 21 16,0 0 0,22-21-1,-1 0-15,0 0 16,0 0-16,0 0 0,0 0 15,1-21-15,-1 21 0,-21-21 16,0 0 0,-21 21-16,-1 0 15,1 0-15,0 0 0,0 0 0,0 0 16,0 0 0,21 21-16,0 0 15,0 0-15,0 0 0,21-21 16,0 22-16,0-22 0</inkml:trace>
  <inkml:trace contextRef="#ctx0" brushRef="#br0" timeOffset="63227.49">6943 7684 0,'0'21'31,"21"0"-15,0-21-16,0 0 0,0 0 16,0 21-16,1-21 0,-1 0 15,0 0-15,21 0 0,-21 0 0,1 0 16,-1 0-16,0-21 0,0 21 16,0 0-16,0-21 0,-21 0 15,-21 21 16,0 0-31,0 0 16,21 21-16,-21-21 0,0 21 0,-1 0 16,1 0-16,0 0 0,21 1 0,-21-1 15,0 0-15,0 21 0,-1-21 16,1 22-16,0-22 0,0 21 0,0-21 16,0 1-16,-1-1 0,1 0 0,21 0 15,0 0-15,-21-21 0,21 21 16,0-42 15,21 0-15,0 0-16,1 0 0,-22 0 15,21-1-15,0 1 0,0 21 0,-21-21 16,21 0-16,0 0 0,1 21 0,-22-21 16,21 21-16,0 0 15,-21 21 1,0 0-1,21 0-15,-21 0 16,21 0-16,-21 1 0,0-1 16,21 0-16,1-21 0,-1 0 15,-21 21-15,21-21 0,0 0 0,0 0 16,0 0-16,22 0 0,-22 0 16,0 0-16,0-21 0,22 21 15,-1-21-15,-21 0 0,21-1 0,-20 1 16,20 0-16,-21 0 0,0 0 15,0 0-15,1-22 0,20 22 0,-42-21 16,21 21-16,0-22 0,-21 22 0,21 0 16,-21 0-16,0 0 0,0-1 0,-21 22 15,0 0 1,0 0-16,0 22 0,0-22 16,-1 21-16,1 0 0,0 0 0,0 0 15,21 0-15,0 1 0,0 20 16,0-21-16,0 0 0,0 0 0,0 1 15,0-1-15,0 0 0,0 0 16,21 0-16,-21 0 0,21-21 0,0 22 16,1-22-16,-1 0 0,21 0 15,-21 0-15,0 0 0,1 0 0,-1 0 16,0-22-16,0 1 0,0 21 0,0-21 16,-21 0-16,0 0 0,0 0 0</inkml:trace>
  <inkml:trace contextRef="#ctx0" brushRef="#br0" timeOffset="64273.91">9948 7133 0,'0'0'0,"0"-21"0,0 0 0,0 0 16,-21 21 15,0 21-31,21 21 0,-21-21 16,21 22-16,-21-1 0,-1 22 0,1-22 15,21 21-15,-21 1 0,0-22 0,0 22 16,0-1-16,-1-20 0,1 20 16,0-21-16,-21 22 0,21-22 0,-1 1 15,1-1-15,0 0 0,0 1 0,0-22 16,0 21-16,-1-21 0,1-21 0,0 21 15,0-21 1,0 0-16,21-21 16,-21 21-16,21-21 0,0-21 0,0 21 15,0-22-15,0 1 0,0 21 0,0-22 16,0 1-16,0 0 0,0-1 16,21 1-16,0 0 0,0-1 0,-21 22 15,21-21-15,-21 21 0,21 21 0,-21-21 16,22 21-16,-1 0 15,-21 21-15,0 0 0,0 0 16,21 0-16,-21 0 0,21 22 0,0-22 16,-21 0-16,0 21 0,21-20 15,1 20-15,-1-21 0,0 21 0,-21-20 16,21 20-16,0-21 0,0 0 0,22 0 16,-22 1-16,0-1 0,0-21 0,22 0 15,-1 0-15,-21 0 16,21 0-16,1-21 0,-1-1 0,0 1 15,1 0-15,-22 0 0,21-21 0,-21 20 16,22-20-16,-22 0 0,0 21 0,-21-22 16,21-20-16,-21 20 0,0-20 0,0 21 15,0-22-15,0 1 0,0-1 16,0 1-16,-21-1 0,0 22 0,21-22 16,-21 1-16,0 20 0,-1 1 0,-20 0 15,21-1-15,0 22 0,0 0 16,-22 0-16,22 21 0,-21 0 0,-1 0 15,22 21-15,-21 0 0,0 0 0,20 22 16,-20-1-16,21 0 0,0 22 16,0-1-16,-1 1 0,22-1 15,0 1-15,0-1 0,0-20 0,0-1 16,22 0-16,-1 1 0,0-22 0,21 21 16,-21-21-16,22-21 0,-1 22 15,-21-1-15,22-21 0,-1 0 0,0 0 16,1 0-16,-1 0 0,-21 0 0,21 0 15,-20-21-15,-1-1 0,0 22 0</inkml:trace>
  <inkml:trace contextRef="#ctx0" brushRef="#br0" timeOffset="64661.7">10626 7789 0,'0'22'16,"21"-22"-16,0 0 16,0 0-16,0 0 0,0-22 15,1 22-15,-1-21 0,21 0 16,-21 0-16,0 0 0,1 0 0,20 21 0,-42-22 16,21 1-16,-21 0 15,21 0-15,-21 0 0,0 0 0,0-1 16,-21 22-16,0 0 0,0 0 15,0 0-15,-22 0 0,22 22 16,0-22-16,0 42 0,0-21 16,-1 0-16,1 0 0,0 1 0,0 20 15,0-21-15,21 0 0,0 22 0,0-22 16,0 0-16,0 0 0,0 0 0,0 0 16,0 1-16,21-1 15,0 0-15,0-21 0,0 0 0,1 0 16,20 0-16,-21 0 0,21 0 0,-20 0 15,-1 0-15,21 0 0,-21-21 0,22 21 16,-22-21-16,21-1 0</inkml:trace>
  <inkml:trace contextRef="#ctx0" brushRef="#br0" timeOffset="65221.84">11430 7578 0,'0'0'0,"0"-43"16,-21 43-16,21-21 0,-21 21 15,-1 0-15,1 0 0,0 0 16,21 21-16,-21-21 0,0 22 0,0-1 16,-1 0-16,1 0 0,21 21 0,-21-20 15,21-1-15,-21 0 0,21 21 0,0-21 16,0 1-16,0-1 0,0 0 16,0 0-16,0 0 0,0 0 15,21 1-15,-21-1 0,21-21 0,22 0 16,-22 21-16,0-21 0,0 0 0,21 0 15,-20 0-15,20 0 0,0-21 0,-21 0 16,22 21-16,-22-22 0,0 1 16,21-21-16,-20 21 0,20 0 0,-21-22 15,0 1-15,0 0 0,22-1 0,-22 1 16,0 0-16,0-22 0,0 1 0,1-1 16,-22 22-16,21-22 0,0 1 0,-21 20 15,0-20-15,0 21 16,0-1-16,0 22 0,0 0 0,0 0 15,0 0-15,0-1 0,-21 44 16,0-1-16,21 0 16,-22 21-16,1 1 0,21-1 15,-21 0-15,0 22 0,0-22 0,0 22 16,-1-1-16,1-21 0,0 22 0,0-22 16,21 1-16,0-1 0,0 0 0,0 1 15,0-22-15,0 21 0,0-21 16,0 0-16,0 1 0,0-1 0,0 0 15,0 0-15,21-21 0,0 21 16,-21 0-16,21-21 0,-21 22 0,22-22 16,-1 0-16,0 0 15,0 0 1,0 0-16,0 0 0,1 0 16,-1-22-16,0 1 0</inkml:trace>
  <inkml:trace contextRef="#ctx0" brushRef="#br0" timeOffset="66006.39">12298 7789 0,'0'0'16,"21"0"-16,-21-21 0,21 21 15,0-21-15,0 21 0,-21-21 0,22 0 0,-1 0 16,0-1-16,0 1 0,-21 0 16,21 0-16,-21 0 0,21-22 0,-21 22 15,0 0-15,0-21 0,0 21 0,0-1 16,-42 22-1,21 0-15,0 0 0,0 22 16,-1-1-16,-20-21 0,21 42 0,-21-21 16,20 0-16,-20 1 0,21 20 0,0-21 15,-22 0-15,43 22 0,-21-22 16,21 0-16,0 0 0,0 0 0,0 0 16,0 1-16,21-22 15,1 0-15,-1 0 0,0 0 16,0 0-16,0 0 0,0 0 0,1 0 15,-1-22-15,0 1 0,0 0 16,0 21-16,0-21 0,1 0 0,-1-22 16,-21 22-16,21 0 0,0 0 0,-21-21 15,0 20-15,0 1 0,0 0 0,21 0 16,-21 42 15,-21-21-31,21 21 0,-21 0 0,21 22 16,0-22-16,-21 0 0,0 0 0,21 22 15,-22-22-15,22 0 0,0 0 16,0 0-16,0 0 0,0 1 0,0-1 16,0 0-16,0 0 0,0 0 15,22-21-15,-1 0 0,0 0 16,0 0-16,21 0 0,-20 0 16,-1 0-16,0-21 0,0 0 0,0 21 15,0-21-15,22 0 0,-22-1 0,0 1 16,0 0-16,0 0 0,1 0 15,-1-22-15,0 22 0,0-21 0,-21 21 16,0-22-16,0 22 0,0 0 16,0 0-16,-21 21 15,0 0-15,0 21 16,21 0-16,-22 0 0,22 1 16,-21-1-16,21 0 0,0 0 0,0 0 15,0 0-15,0 1 0,0-1 0,0 0 16,0 0-16,0 0 0,21-21 15,-21 21-15,0 1 0,22-22 16,-22 21-16,0 0 0,0 0 16,21 0-1,0-21 1,0 0-16,0 0 16,0 0-16,1 0 0,-1 0 15,0 0-15,0-21 16,0 21-16,0-21 0,22 21 0</inkml:trace>
  <inkml:trace contextRef="#ctx0" brushRef="#br0" timeOffset="67689.92">13462 7641 0,'0'0'0,"0"-21"0,21 0 0,-21 0 16,21 0-16,-21-1 0,0 1 0,0 0 16,0 0-16,0 0 0,-21 21 15,0-21-15,0 21 0,0 0 16,-22 0-16,22 21 0,0 0 15,0 0-15,0 0 0,-22 0 16,22 1-16,0-1 0,0 21 0,0-21 16,-1 0-16,22 1 0,0-1 0,-21 0 15,21 0-15,0 0 0,0 0 0,0 1 16,21-1-16,1-21 16,-1 0-16,0 0 0,0 0 15,0 0-15,22 0 0,-22 0 0,0-21 16,0 21-16,0-22 0,0 1 0,1 0 15,-1 0-15,0 0 0,0 0 0,0-1 16,-21 1-16,21 0 0,-21 0 16,22-21-16,-22 20 0,21 22 0,-21-21 15,0 42 1,0 1 0,0-1-16,-21 0 0,21 21 15,-22-21-15,22 1 0,-21-1 16,21 0-16,0 0 0,0 0 0,0 0 15,0 1-15,0-1 0,0 0 0,0 0 16,21-21-16,1 0 0,-1 0 16,0 21-16,0-21 0,0 0 0,0 0 15,1 0-15,-1 0 0,0-21 0,21 0 16,-21 21-16,1-21 0,-1 0 16,21-1-16,-21 1 0,0 0 15,1 0-15,-1-21 0,0-1 0,-21 22 16,21-21-16,0-22 0,22-42 15,-22 43-15,0 21 0,-21-22 0,21 1 16,0 20-16,0 1 0,-21 0 16,22 20-16,-22 1 0,0 0 0,0 0 15,-22 21 1,1 21-16,0 0 0,0 0 0,0 1 16,0 20-16,-1 0 0,1 1 15,0-1-15,0 0 0,21 22 0,-21-22 16,21 0-16,-21 1 0,21 20 0,0-42 15,0 22-15,0-1 0,0-21 0,0 22 16,0-22-16,0 0 0,0 0 16,0 0-16,21 0 0,0 1 15,-21-1-15,21-21 0,0 0 0,22 21 16,-22-21-16,0 0 0,21 0 0,-21 0 16,22 0-16,-22 0 0,21-21 0,-21 0 15,1-1-15,20 22 0,-21-21 0,0 0 16,0-21-16,1 21 0,-1-1 15,0 1-15,0 0 0,-21 0 0,0 0 16,0 42 15,0 0-31,0 0 0,0 0 16,-21 1-16,21-1 0,-21 0 16,21 0-16,-21 0 0,21 0 0,0 1 15,0-1-15,0 0 0,0 0 16,0 0-16,21-21 15,0 0-15,0 0 0,0 0 16,0 0-16,1 0 0,-1 0 0,0-21 16,0 0-16,0 21 0,0-21 15,1 0-15,-1-1 0,0 1 0,0 0 16,0 0-16,22 0 0,-22 0 16,0-1-16,0 22 0,0-21 0,-21 0 0,21 21 15,-21 21 16,-21 0-31,0 1 0,21-1 16,-21 0-16,0 0 0,21 0 0,-21 0 16,21 1-16,0-1 0,0 0 0,0 0 15,0 0-15,0 0 0,0 1 16,21-22-16,21 0 16,-21 21-16,0-21 0,22 0 15,-22 0-15,0 0 0,21 0 0,-20 0 16,-1-21-16,0-1 0,-21 1 15,21 0-15,-21 0 0,0 0 16,0 0-16,0-1 0,-21 1 16,0 0-16,0 0 0,-1 0 0,1 0 15,0 21-15,0-22 0,0 22 16,0 0-16,21-21 0,0 0 16,21 21-1,0 0-15,21 0 0,-21-21 0,22 21 16,-22 0-16,21 0 0,1 0 0,-22 0 15,0 0-15,21 0 0,-21 0 16,1 0-16,-1 0 0,0 0 0,0 21 16,0-21-16,0 21 0,-21 0 15,0 1-15,22-1 0,-22 0 0,0 0 16,0 0-16,0 0 16,0 1-16,0-1 0,-22 0 0,22 0 15,-21 0-15,21 0 16,-21-21-16,0 22 0,21-1 15,-21-21-15,21-21 47,0-1-47,0 1 16,21 0-16,-21 0 0,21-21 16,0 20-16,0 1 0,1-21 0,20 21 15,-21-22-15,21 1 0,-20 21 16,20 0-16,-21 0 0,21-1 0,-20 22 15,-1 0-15,0 0 0,0 0 0,0 22 16,-21-1-16,0 0 16,0 0-16,0 21 0,0-20 0,0-1 15,0 0-15,0 0 0,0 0 0,0 22 16,0-22-16,0 0 0,-21 0 16,21 0-16,-21 0 0,0 1 15,21-1-15,-21-21 16,21-21 15,0-1-15,0 1-16,0 0 15,0-21-15,0 21 0</inkml:trace>
  <inkml:trace contextRef="#ctx0" brushRef="#br0" timeOffset="67881.86">15579 7154 0,'0'0'0,"-22"-21"0,1 0 16,0 21-16,0 0 31,0 0 16,0 0-47,-1 0 0</inkml:trace>
  <inkml:trace contextRef="#ctx0" brushRef="#br0" timeOffset="68115.57">13801 7260 0,'-22'0'0,"44"0"0,-65 0 0,64 0 31,1 0-31,-1 0 0,0 0 0,21 0 16,1 0-16,-22 0 0,21-21 0,0 21 15,1 0-15,-1 0 0,-21 0 16,22 0-16,-22 0 0,0 0 0,-21-21 16</inkml:trace>
  <inkml:trace contextRef="#ctx0" brushRef="#br0" timeOffset="68961.85">1905 8763 0,'0'0'0,"-21"0"16,-22 0-16,1 0 0,-21 0 0,20 0 16,1 0-16,0 0 0,-22 0 15,22 0-15,-1 0 0,22 0 0,0 0 16,0 21-16,42-21 15,21 0-15,22 0 16,-1 0-16,1 0 0,21 0 16,-1 0-16,22 0 0,0 0 15,21 0-15,21-21 0,-21 21 16,0 0-16,21 0 0,-21-21 0,0 21 16,0 0-16,0 0 0,0-21 0,-21 21 15,0 0-15,-21 0 0,-22 0 16,1 0-16,-22 0 0,0 0 0,-21 0 15,1 0-15,-1 0 0,0 0 16,-21 21-16,21-21 16,0 0-1,0 0-15,1 0 16,-1 0-16,0-21 0,21 0 0</inkml:trace>
  <inkml:trace contextRef="#ctx0" brushRef="#br0" timeOffset="69382.57">5969 8403 0,'0'0'0,"-21"0"0,0 0 16,-1 0-16,1 0 0,-21 0 0,21 0 16,0 0-16,-22 0 0,22 0 0,0 0 15,0 0-15,21 21 16,21-21 0,21 0-16,1 0 0,-1 0 0,21 22 15,1-22-15,-1 0 0,1 0 16,21 0-16,-1 0 0,22 0 0,21 0 15,-21 0-15,21 0 0,-21 0 0,21 21 16,-43-21-16,22 0 0,-21 0 16,-22 0-16,22 0 0,-43 0 15,22 0-15,-22 0 0,-21 0 0,22 0 16,-22 21-16,0-21 0,0 0 0,0 0 16,1 0-16,-1 0 15,0 0-15,0 0 16</inkml:trace>
  <inkml:trace contextRef="#ctx0" brushRef="#br0" timeOffset="70045.86">10202 8530 0,'0'0'0,"-42"0"15,21 0-15,0 0 16,-1 0-16,1 0 15,21-21 17,21 21-32,1 0 0,20 0 0,-21 0 15,43 0-15,-22 0 0,21-21 16,22 21-16,21 0 0,0 0 0,21-21 16,21 21-16,0 0 0,0-21 15,22 21-15,-1 0 0,21-22 0,22 22 16,-21-21-16,41 21 0,-20 0 0,21-21 15,-21 21-15,-1-21 0,1 21 0,0-21 16,-22 0-16,1 21 0,-43-22 16,0 22-16,-21 0 0,-21-21 0,0 21 15,-22-21-15,-20 21 0,-1 0 0,-20-21 16,-1 21-16,0 0 0,-21-21 0,1 21 16,-1 0-16,0-21 0,0 21 0,0 0 15,-21-22-15,21 22 16,1 0-16,-65 0 47,22 0-47</inkml:trace>
  <inkml:trace contextRef="#ctx0" brushRef="#br0" timeOffset="71682">1397 9652 0,'21'0'31,"0"0"-31,0 0 15,1 0-15,-1 0 0,0-21 0,0 21 16,0-21-16,0 0 16,1-1-16,20 22 0,-21-21 0,-21 0 15,21 0-15,-21 0 0,21 21 16,-21-21-16,0-1 0,0 1 16,-21 0-16,0 21 0,0 0 15,-21 0-15,-1 0 0,1 0 0,-22 0 16,22 21-16,-21-21 0,-1 21 15,1 1-15,20-1 0,1 0 0,0 0 16,20 0-16,-20 22 0,42-22 16,0 0-16,0 0 0,0 21 0,0-20 15,0-1-15,21 21 16,0-21-16,1 0 0,-1 22 0,21-22 16,-21 21-16,22-21 0,-1 1 15,-21 20-15,21-21 0,-20 0 0,-1 22 16,0-22-16,-21 0 0,0 0 15,0 0-15,0 0 0,-21-21 0,0 22 16,-22-1-16,1-21 0,0 0 16,-1 0-16,1 0 0,0 0 15,-43 0-15,43 0 0,20-21 16,-20-1-16,21 1 0,0 0 0,0 0 16,-1 0-16,1 0 0,0-1 15,21 1-15,0 0 0,0 0 16,0 0-16,0 0 0,0 42 31,21 0-31,-21 0 0,21 0 16,1 0-16,-1 1 0,0 20 15,0-21-15,0 0 0,0 0 0,22 1 16,-22-1-16,0-21 0,21 21 16,-20 0-16,20-21 0,-21 0 0,21 0 15,1 0-15,-22 0 0,21 0 16,1 0-16,-1 0 0,0-21 0,1 0 15,-1 0-15,0-1 16,1 1-16,-22 21 0,21-21 0,-21 0 16,0 0-16,1-22 0,-1 43 15,-21-21-15,0 0 0,0 0 0,-21 42 47,-1 0-47,22 0 0,0 1 16,0-1-16,-21 0 15,21 0-15,0 0 0,0 0 16,21 1-16,1-22 0,-1 0 16,0 0-16,0 0 0,21 0 15,-20 0-15,-1 0 16,0-22-16,0 22 0,0-21 0,0 0 16,1 0-16,-1 0 0,0 0 0,0-1 15,0 1-15,-21 0 0,0 0 16,0 0-16,0 0 0,0 42 31,0 0-15,0 21-16,0-21 15,0 1-15,-21 20 0,0-21 0,21 21 16,-21 1-16,21 20 0,0-20 16,-21 20-16,-1-21 0,22 22 0,-21-1 15,21-20-15,0 20 0,0 1 16,-21-22-16,21 0 0,-21 1 15,0-1-15,21-21 0,-21 22 0,-1-22 16,1 0-16,0 0 0,-21-21 16,21 21-16,-22-21 0,1 0 0,21 0 15,-22 0-15,1 0 0,0 0 0,-1 0 16,1-21-16,0 0 0,-1 21 16,22-21-16,-21 0 0,21-1 0,0 1 15,-1 21-15,1-21 0,0 0 16,0 0-16,21 0 0,-21 21 0,21-22 15,0 1-15,0 0 16,21 0-16,0-21 0,0 20 16,22 1-16,-1-21 0,0 21 15</inkml:trace>
  <inkml:trace contextRef="#ctx0" brushRef="#br0" timeOffset="72405.84">2328 9948 0,'0'0'16,"-21"22"15,21-1-31,0 0 0,0 0 16,0 0-16,-21 0 0,21 1 0,-21-1 15,21 0-15,0 0 0,0 0 16,-21 0-16,21 1 0,-22-22 15,22 21-15,-21-21 0,21-21 32,0-1-17,0 1-15,0 0 0,21 0 16,1 0-16,-1 0 0,-21-1 0,21-20 16,0 21-16,0 0 0,0 0 15,1-1-15,-1 1 0,0 0 16,0 21-16,0 0 0,0 0 0,1 21 15,-22 0-15,21 1 16,-21-1-16,21 0 0,-21 0 0,0 21 16,0-20-16,0-1 0,0 0 0,0 0 15,0 0-15,21 0 0,-21 1 16,21-22-16,-21 21 0,0 0 0,21-21 16,1 0-16,-1 0 15,0 0-15,0 0 0,0-21 16,0 21-16,1-21 0,-1-1 0,0 1 15,0 0-15,0 0 0,0 0 16,1-22-16,-22 1 0,21 21 16,0-21-16,0-22 0,0 22 0,0-1 15,-21-20-15,22-1 0,-1 22 16,0 0-16,0-1 0,-21 1 0,0 21 16,21-21-16,-21 20 15,0 44 1,-21-1-16,21 0 0,-21 21 15,21 1-15,-21-1 0,0 21 16,-1-20-16,22 20 0,-21-20 0,0 20 16,21-21-16,0 1 0,0-1 15,0 0-15,0 1 0,0-22 16,0 0-16,0 21 0,0-20 0,21-1 16,0-21-16,1 0 15,-1 0-15,0 0 16,0 0-16,-21-21 15,0-1-15,0 1 16,0 0-16</inkml:trace>
  <inkml:trace contextRef="#ctx0" brushRef="#br0" timeOffset="72590.5">2900 9948 0,'21'0'16,"0"0"-1,-21-21-15,21 21 0,0 0 16,1 0-16,-1-21 0,0 21 0,0 0 16,0-21-16,0 21 0,1-21 0,-1 21 15,0 0-15,0-21 16</inkml:trace>
  <inkml:trace contextRef="#ctx0" brushRef="#br0" timeOffset="73582.23">3641 9948 0,'0'-21'0,"0"42"0,0-63 15,0 21-15,0 0 0,0 0 16,-22-1-16,1 1 15,0 21-15,0 0 0,0 0 0,0 0 16,-1 0-16,1 0 16,0 21-16,0 1 0,0-1 0,0 0 15,-1 0-15,1 0 0,0 22 0,0-22 16,21 0-16,-21 21 16,21-21-16,-21 1 0,21-1 0,0 0 15,0 0-15,0 0 0,0 0 0,0 1 16,21-22-16,0 0 0,0 0 15,0 0-15,0 0 0,1 0 0,-1 0 16,0 0-16,0-22 0,0 22 0,0-21 16,1 0-16,-1 21 0,0-21 15,0 0-15,0 0 0,-21-1 0,0-20 16,0 21-16,0 0 0,21 0 0,-21-1 16,0 1-16,0 42 31,0 1-31,0-1 15,0 0-15,0 0 16,0 0-16,0 0 0,0 1 0,0-1 16,0 0-16,0 0 0,0 0 15,22-21-15,-1 0 16,0 0-16,0 0 16,0 0-16,0 0 15,1-21-15,-1 0 16,0 21-16,-21-21 0,0 0 0,21-1 15,0 1-15,-21 0 0,21 0 16,1-21-16,-1 20 0,0 1 16,0 0-16,0 0 0,0 21 15,1 0-15,-1 0 0,0 0 0,0 21 16,0 0-16,-21 0 16,0 22-16,0-22 0,0 0 15,0 0-15,0 0 0,0 1 0,0-1 16,0 0-16,-21 0 0,0 0 15,21 0-15,-21-21 0,21 22 0,0-1 16,-21-21-16,21-21 47,0-1-47,21 22 0,0-21 0,-21 0 16,21 0-16,0 0 0,0-22 15,1 22-15,-1-21 0,0 21 0,0-22 16,0 22-16,0-21 0,1 21 0,-22 0 15,21-1-15,-21 1 0,21 0 16,-21 42 0,-21 0-16,21 1 15,-21 20-15,-1-21 0,22 0 16,-21 22-16,21-22 0,-21 0 0,21 21 16,0-21-16,0 1 0,0-1 0,0 0 15,0 0-15,0 0 16,0 0-16,0 1 0,0-1 15,21-21-15,0 0 0,1 21 0,-1-21 16,0 0-16,0 0 0,0 0 16,0 0-16,1 0 0,-1 0 15,0-21-15,0 0 0,0 21 0,0-22 16,1 1-16,-1 0 0</inkml:trace>
  <inkml:trace contextRef="#ctx0" brushRef="#br0" timeOffset="74113.7">5249 9631 0,'0'0'0,"0"-21"15,0 42 32,21-21 16,-21-21-48,0 0-15,0 42 63,-21-21-47,21 21-16,0 0 15,0 0-15</inkml:trace>
  <inkml:trace contextRef="#ctx0" brushRef="#br0" timeOffset="74498.57">5249 10012 0,'0'0'15,"0"21"1,0 0-16,-21-21 125,21 21-109,-21-21-1</inkml:trace>
  <inkml:trace contextRef="#ctx0" brushRef="#br0" timeOffset="78338.74">7154 9589 0,'0'0'16,"21"0"-1,1 0 1,-22-22-16,21 1 15,0 0-15,-21 0 16,0 0 0,0 0-16,0-1 15,-21 1 1,0 21-16,-1-21 0,1 21 16,0 0-16,0 0 0,0 0 15,0 0-15,-1 21 0,1 0 0,0 1 16,0-1-16,0 21 0,21-21 0,-21 22 15,21-1-15,-22 0 16,22 1-16,0-22 0,-21 21 0,21 0 16,0-20-16,0 20 0,0-21 0,0 21 15,0-20-15,21-1 0,1-21 16,-22 21-16,21 0 0,0-21 0,0 0 16,0 0-16,0 0 0,1 0 15,-1 0-15,0-21 16,0 0-16,0 0 0,0-1 0,1 1 15,-22 0-15,21-21 0,0 21 0,0-22 16,-21 1-16,21 21 0,-21-22 16,21 1-16,-21 0 0,22 21 0,-22-22 15,0 22-15,0 0 0,0 0 16,0 42 15,0 0-31,0 0 0,0 0 16,0 22-16,0-22 0,0 0 15,0 21-15,0-20 0,0 20 0,0-21 16,0 0-16,0 22 0,0-22 0,0 0 16,0 0-16,0 0 0,21 0 15,0 1-15,0-22 0,0 0 16,0 0-16,1 0 0,20 0 16,-21 0-16,0 0 0,22 0 15,-22-22-15,21 1 0,-21 0 16,22 0-16,-1 0 0,-21 0 0,0-22 15,22 22-15,-22-21 0,0 21 0,-21-22 16,0 22-16,21-21 0,-21 21 16,0-1-16,0 1 0,0 0 0,-21 21 15,0 0-15,0 0 16,-1 0-16,1 21 16,21 0-16,0 1 0,0-1 15,0 0-15,0 0 16,21 0-16,1-21 0,-1 21 15,0-21-15,0 22 0,0-1 16,0 0-16,1-21 0,-1 21 16,-21 0-16,21 0 15,0 1-15,-21-1 0,0 0 16,0 0-16,21-21 0,-21 21 0,0 0 16,0 1-16,0-1 15,21-21-15,-21 21 0,22-21 0,-1 21 16,0-21-16,0 0 15,0 0-15,0 0 0,1 0 16,-1 0-16,0-21 16,0 0-16,0 21 0,0-21 0,22-1 15,-43 1-15,21 0 0,0 0 16,0-21-16,0 20 0,-21-20 16,0 0-16,0 21 0,22-22 0,-22 22 15,0 0-15,0 0 0,0 0 0,-22 21 16,1 0-16,0 0 0,0 0 15,0 0-15,0 0 0,-1 0 16,22 21-16,-21 0 0,21 0 16,0 0-16,21 0 15,1-21-15,-1 22 0,0-22 16,-21 21-16,21 0 0,0-21 0,0 21 16,1 0-16,-22 0 15,21 1-15,0-1 0,-21 0 16,0 0-16,0 0 0,0 0 15,21 1-15,0-1 0,-21 0 16,21-21-16,-21 21 0,22-21 16,-1 0-16,0 21 0,0-21 0,0 0 15,0 0-15,1 0 0,-1 0 0,0 0 16,0 0-16,0-21 0,0 0 16,1 0-16,-1 0 0,-21-1 15,21 1-15,0-21 0,0 21 0,0-22 16,1 1-16,-1 21 0,0-21 0,21-1 15,-21 1-15,1 21 16,20 0-16,-21-1 0,0 1 0,22 0 16,-22 21-16,0 0 0,0 0 0,0 0 15,0 0-15,-21 21 0,22 0 16,-1 1-16,-21-1 0,0 0 16,0 0-16,0 0 0,0 0 0,0 1 15,0-1-15,21-21 0,-21 21 16,0 0-16,21-21 47,-21-21-47,0 0 0,0 0 15,0-1-15,0 1 0,0 0 16,0 0-16,0 0 0,0 0 16,0-1-16,0 1 0,0 0 0,0 0 15,-21 21-15,0 0 0,0 0 16,-1 0-16,1 0 0,0 0 15,0 21-15,0-21 0,-22 21 0,22 22 16,0-22-16,-21 0 0,21 21 0,-1-21 16,1 22-16,0-22 0,0 21 15,21-21-15,0 1 0,0-1 0,0 0 16,0 0-16,0 0 0,21 0 0,0 1 16,0-22-16,1 0 0,-1 21 15,0-21-15,0 0 0,0 0 16,0 0-16,1 0 0,-1 0 0,0-21 15,0-1-15,0 22 0,0-21 0,1 0 16,-1 0-16,0-21 16,0 20-16,-21 1 0,21 0 0,-21-21 15,21 21-15,-21-1 0,0 1 0,0 0 16,0 0-16,0 0 0,0 42 47,0 0-47,0 0 0,0 0 0,0 1 15,-21-1-15,21 0 0,0 0 16,0 0-16,0 0 0,0 1 16,0-1-16,0 0 0,0 0 15,21-21-15,1 0 16,-1 0-16,21 0 0,-21 0 16,0 0-16,22 0 0,-22 0 0,21-21 15,-21 0-15,1 0 0,20 21 0,-21-22 16,0 1-16,0 0 0,1 0 15,-1-21-15,0 20 0,-21 1 16,21 0-16,-21-21 0,21 21 0,-21-1 0,0 1 16,0 0-16,0 42 47,0 0-47,0 1 0,-21-1 0,21 0 15,0 0-15,-21 21 0,21-20 0,0-1 16,0 0-16,0 0 0,0 0 15,0 0-15,21 1 0,0-1 0,0 0 16,1-21-16,-22 21 0,21-21 16,0 0-16,0 0 0,0 0 0,22 0 15,-22 0-15,0 0 0,0-21 16,0 0-16,0 0 0,1 21 0,-1-22 16,-21 1-16,21 0 0,0 0 0,0-21 15,-21 20-15,21 1 0,1-21 16,-22 21-16,0 0 0,21-1 15,-21 1-15,21 0 0,-21 0 0,0 0 16,0 0-16,0 42 31,0 0-15,0 0-16,0 0 0,0 0 0,0 22 16,0-22-16,-21 21 0,0-21 0,21 22 15,-22-1-15,22-21 0,0 22 16,-21-1-16,21-21 0,-21 21 0,21 1 15,0-22-15,0 21 0,0-21 16,0 22-16,0-22 0,0 21 0,0-21 16,0 22-16,0-22 0,0 21 0,0 1 15,0-22-15,0 0 0,0 21 16,-21-21-16,0 1 0,0-1 0,-1 0 16,1-21-16,0 21 0,0 0 0,-21-21 15,-1 0-15,22 0 0,-21 0 0,21 0 16,-22 0-16,22 0 0,-21 0 15,21 0-15,-1 0 0,1 0 0,0 0 16,0 0-16,0 0 0,21-21 31,0 0-31,21 0 16,-21 0-16,21-1 0,0 1 16</inkml:trace>
  <inkml:trace contextRef="#ctx0" brushRef="#br0" timeOffset="78565.81">10499 9864 0,'21'0'46,"0"0"-46,0 0 16,0 0-16,0 0 16,1 0-16,-22-21 15,21 21-15</inkml:trace>
  <inkml:trace contextRef="#ctx0" brushRef="#br0" timeOffset="79090">11049 9546 0,'0'-21'0,"0"42"0,0-63 16,0 63 15,0 0-15,0 22-16,-21-22 0,0 0 0,21 21 15,-22-21-15,1 22 0,21-22 0,-21 0 16,21 21-16,-21-20 0,0-1 0,21 0 16,0 0-16,0 0 0,0 0 15,0-42 17,0 0-17,0 0-15,0 0 0,21 0 16,-21-1-16,21 1 0,0 0 0,-21-21 15,21 21-15,1-22 0,-1 1 0,0 21 16,0-22-16,0 22 0,0 0 0,1 0 16,-1 0-16,21 21 0,-21 0 15,0 0-15,1 0 0,-1 0 0,-21 21 16,21 0-16,-21 0 0,21 0 0,-21 1 16,0 20-16,0-21 0,0 21 15,0-20-15,0 20 0,0-21 0,0 0 16,0 22-16,0-22 0,0 0 15,0 0-15,0 0 0,21-21 47,0 0-47,1-21 16,-1 0-16,0 0 0,0 21 16</inkml:trace>
  <inkml:trace contextRef="#ctx0" brushRef="#br0" timeOffset="80252.32">11747 9652 0,'0'0'16,"22"-21"-16,-22 0 0,21 21 0,-21-21 15,0-1-15,21 1 0,-21 0 0,21 0 16,-21 0-16,0 0 0,0-1 16,0 1-1,-21 21-15,0 0 0,0 0 16,-1 21-16,1-21 0,0 22 0,0-1 15,-21 0-15,20 0 0,1 0 0,0 22 16,0-22-16,0 0 0,0 21 16,21-21-16,0 1 0,0-1 0,0 21 15,0-21-15,0 0 16,0 1-16,21-22 0,0 0 16,0 0-16,0 0 15,0 0-15,1 0 0,-1-22 16,0 1-16,0 0 0,0 21 15,-21-21-15,0 0 0,21 0 0,1-1 16,-22 1-16,0 0 0,0 0 0,21 0 16,-21 42 15,0 0-31,0 0 16,0 0-16,-21 1 0,21-1 0,0 0 15,0 0 1,0 0-16,0 0 0,21-21 15,0 0-15,0 0 16,0 0-16,0 0 0,1 0 0,-1 0 16,0 0-16,0 0 0,0-21 0,0 21 15,1-21-15,-1 21 0,0-21 16,-21 0-16,21 0 0,0-1 0,0 1 16,-21 0-16,0 0 0,22 21 0,-22-21 15,21 0-15,-21-1 0,0 1 16,0 42 15,0 1-31,-21-1 16,21 0-16,-22 0 0,22 0 0,0 0 15,0 1-15,0-1 16,0 0-16,0 0 0,0 0 16,0 0-1,0-42 16,0 0-15,0 0-16,0 0 16,0 0-16,0-1 0,0 1 15,0 0-15,22 0 0,-1 0 0,-21 0 0,21-1 16,0 1-16,-21 0 16,21 0-16,0 21 0,1-21 15,-1 21-15,0 0 16,0 0-16,-21 21 0,21 0 15,-21 0-15,0 0 0,0 1 16,0-1-16,21 0 0,-21 0 16,0 0-16,0 0 0,0 1 15,0-1-15,0 0 0,0 0 32,0-42-1,0 0-31,22 0 15,-22-1-15,21 1 0,-21 0 16,21 0-16,0 0 0,0-22 0,0 22 16,1 0-16,-1 0 0,0 0 15,0 0-15,0-1 0,0 1 0,1 21 16,-1 0-16,0 0 0,-21 21 16,0 1-16,0-1 0,0 0 15,0 0-15,0 0 0,0 0 0,0 1 16,0-1-16,0 0 0,0 0 15,0 0-15,0 0 0,0 1 16,0-1-16,0 0 0,-21 0 16,21 0-16,0-42 62,0 0-62,21 0 0,0 21 16,0-21-16</inkml:trace>
  <inkml:trace contextRef="#ctx0" brushRef="#br0" timeOffset="80668.27">13060 9567 0,'-21'0'0,"42"0"62,0 0-62,0 0 0,0 0 16,-21-21-16,21 0 0,1 21 0,-1-21 15,0 0-15,0 21 0,-21-21 16,21-1-16,-21 1 0,0 0 16,0 0-16,0 0 15,-21 21 1,0 0-16,0 0 0,0 21 15,-1 0-15,1 0 0,0 0 0,0 1 16,0-1-16,0 0 0,-1 0 0,1 21 16,0-20-16,21-1 0,0 0 15,-21 0-15,21 0 0,0 0 0,0 1 16,0-1-16,0 0 0,0 0 16,21-21-16,0 0 15,0 0-15,1 0 0,-1 0 16,0 0-16,0 0 0,0 0 15,0-21-15,22 21 0,-22-21 0,21 0 16,1 21-16,-22-22 0,21 1 16</inkml:trace>
  <inkml:trace contextRef="#ctx0" brushRef="#br0" timeOffset="81054.55">14287 9504 0,'0'0'0,"-21"0"0,42 0 47,1 0-47,-1 0 0,0 0 0,0 0 16,0 0-16,0 0 16,1 0-16,-1 0 15,0 0-15,-42 0 47,0 0-47,-1 0 16,1 21-16,0-21 0</inkml:trace>
  <inkml:trace contextRef="#ctx0" brushRef="#br0" timeOffset="81250.05">14160 9652 0,'0'0'0,"0"42"16,0-20 15,22-22-31,-1 0 0,0 0 16,0 0-16,0 0 0,0 0 15,1 0-15,-1 0 0,0 0 16,0 0-16,-21-22 47</inkml:trace>
  <inkml:trace contextRef="#ctx0" brushRef="#br0" timeOffset="82233.55">15176 9292 0,'0'-21'16,"-21"21"-1,0 0 1,21 21-16,-21 0 0,21 1 16,0-1-16,0 0 0,-21 0 15,21 0-15,0 0 0,-21 1 0,21-1 16,0 0-16,0 0 0,0 0 15,-22 0-15,22 1 0,-21-1 0,0 0 16,21 0-16,-21-21 0,21 21 0,-21-21 16,21 21-16,-21-21 0,-1 0 31,22-21-15,0 0-16,0 0 0,0 0 15,0 0-15,22-1 0,-22 1 16,21 0-16,0 0 0,0-21 0,0 20 15,22 1-15,-22-21 0,21 21 0,-21 0 16,22-1-16,-22 1 0,21 0 16,0 0-16,1 21 0,-22 0 0,21 0 15,1 0-15,-22 0 0,0 0 0,0 21 16,21 0-16,-42 0 0,22 1 0,-22-1 16,21 0-16,-21 0 0,0 0 0,0 0 15,0 22-15,0-22 0,0 0 16,-21 0-16,21 0 0,-22 1 0,22-1 15,-21 0-15,21 0 0,-21-21 0,21 21 16,-21-21-16,21 21 16,0-42 31,0 0-47,0 0 0,21 0 15</inkml:trace>
  <inkml:trace contextRef="#ctx0" brushRef="#br0" timeOffset="83468.25">15790 9419 0,'0'-21'16,"21"21"-1,-21-21-15,22 21 0,-1 0 0,0-21 16,0 21-16,0 0 0,0-21 0,1 21 15,-1-22-15,0 22 0,0-21 0,0 0 16,0 21-16,-21-21 0,0 0 16,22 21-16,-22-21 0,0-1 0,0 1 15,-22 21 1,1 0-16,0 0 0,0 0 0,0 0 16,0 21-16,-22 1 0,22-1 15,0 0-15,0 0 0,0 0 16,-1 0-16,22 1 0,-21 20 0,21-21 15,-21 0-15,21 22 0,0-22 0,0 0 16,0 21-16,0-21 0,0 1 0,0-1 16,0 0-16,0 0 0,0 0 0,21 0 15,0-21-15,-21 22 16,22-22-16,-1 0 0,0 0 0,0 0 16,21 0-16,-20-22 0,-1 1 0,0 21 15,21-21-15,-21 0 0,1 0 0,20 0 16,-21-1-16,0 1 0,0 0 0,1-21 15,-1 21-15,0-1 16,21-20-16,-42 21 0,21 0 0,1 0 16,-1-1-16,-21 1 0,0 0 0,21 21 15,-21-21-15,21 21 0,-21 21 16,0 0 0,-21 0-16,0 1 15,21-1-15,-21 0 0,21 0 0,-22 0 16,1 0-16,21 1 0,0-1 0,0 0 15,0 0-15,0 0 0,0 0 16,21-21 0,1 0-1,-1 0-15,0 0 16,0 0-16,0 0 0,0-21 0,1 0 16,-1 0-16,0 0 0,0 0 0,0-1 15,0 1-15,1 0 0,-1 0 0,0 0 16,0 21-16,0-21 0,0-1 15,-21 44 17,0-1-32,0 0 0,0 0 15,0 0-15,-21 0 0,21 1 16,-21-1-16,21 0 0,-21 0 16,21 0-16,0 0 0,0 1 15,0-1-15,0 0 16,0 0-16,21-21 0,0 0 15,0 0-15,1 0 0,-1 0 0,0 0 16,0 0-16,0 0 0,0 0 0,1 0 16,-1-21-16,0 21 0,0-21 15,0 0-15,0-1 0,-21 1 16,22 0-16,-22-21 0,0 21 0,0-1 16,0 1-16,0-21 0,0 21 0,0 0 15,0-22-15,0 22 0,0 0 0,0 0 16,-22 0-16,1 21 0,0-22 15,0 22 1,0 0 0,21 22-1,21-22 1,0 0-16,0 0 0,0 0 16,1 0-16,-1 0 15,0 0-15,-21-22 0,21 22 16,0 0-16,-21-21 0,21 21 15,1 0 110</inkml:trace>
  <inkml:trace contextRef="#ctx0" brushRef="#br0" timeOffset="84681.65">18309 9377 0,'0'0'0,"21"0"0,0 0 16,1 0-1,-1 0-15,0 0 16,0 0 0,-21-21-16,0 0 15,0-1-15,0 1 16,0 0-16,-21 21 0,0-21 16,0 21-16,-1-21 0,1 0 0,0 21 15,-21 0-15,21 0 0,-1 0 0,1 0 16,-21 0-16,21 0 0,0 21 0,-22 0 15,22-21-15,0 21 0,0 0 16,0 22-16,-1-22 0,1 0 0,0 21 16,0-21-16,0 22 0,0-22 0,-1 21 15,22-21-15,0 22 0,0-22 16,0 0-16,0 0 0,0 0 0,22-21 16,20 0-16,-21 0 15,0 0-15,22 0 0,-1-21 0,0 21 16,1-21-16,-1 0 0,0 0 0,1 0 15,-1-1-15,0-20 0,1 21 0,-22 0 16,0-22-16,21 22 0,-21-21 0,1 0 16,-1-1-16,0 1 0,0-22 15,0 22-15,0-21 0,1 20 0,-1-20 16,0-1-16,-21 1 0,0-1 0,21 22 16,-21 0-16,0-1 0,21 1 15,-21 21-15,0 0 0,0-1 16,-21 22-16,0 0 15,0 22-15,0-1 0,-1 0 0,1 21 16,0 1-16,21-1 0,-21 0 0,0 22 16,0-1-16,21 1 0,-22-22 15,1 22-15,21-1 0,0-21 0,0 22 16,-21-22-16,21 1 0,0-1 0,0-21 16,0 21-16,0-20 0,0 20 0,0-21 15,0 0-15,0 0 0,21 1 16,0-1-16,1-21 15,-1 0-15,0 0 0,0 0 16,0 0-16,0 0 0,1 0 16,-1-21-16,0-1 0,0 1 15</inkml:trace>
  <inkml:trace contextRef="#ctx0" brushRef="#br0" timeOffset="85168.23">19029 9335 0,'0'-22'0,"0"44"0,0-65 0,0 22 16,0 0-16,0 0 16,0 0-16,-21 21 0,21-22 15,-22 22-15,1 0 0,0 0 16,0 0-16,0 22 0,0-1 16,-1-21-16,22 21 0,-21 0 0,0 0 15,0 0-15,0 1 0,0-1 0,-1 21 16,1-21-16,21 0 0,0 1 0,0-1 15,-21 0-15,21 0 0,0 0 0,0 0 16,0 1-16,21-22 16,0 0-16,1 0 15,-1 0-15,0 0 0,0-22 16,0 1-16,0 21 0,1-21 0,-1 0 16,0 0-16,0 0 0,0-1 15,-21 1-15,0 0 0,21 0 16,-21 0-16,22 0 0,-22-1 0,0 1 15,0 42 1,0 1 0,0-1-16,0 0 0,0 0 0,0 0 15,0 0-15,0 1 0,0-1 16,0 0-16,0 0 0,0 0 16,0 0-16,21-21 0,-21 22 0,21-22 15,-21 21-15,21-21 0,0 0 16,0 0-16,1 0 15,-1 0-15,0-21 0,0-1 0,0 1 16,0 0-16,1 21 0,-1-21 16</inkml:trace>
  <inkml:trace contextRef="#ctx0" brushRef="#br0" timeOffset="85468.06">19748 8615 0,'22'-42'0,"-44"84"0,44-106 0,-22 43 15,0 0-15,0 0 0,0 0 16,-22 21-16,22 21 16,-21 0-16,0 21 0,0-20 15,0 41-15,0-21 0,-1 22 16,1-22-16,0 22 0,0-1 0,-21 1 16,20-1-16,1 1 0,0-1 0,0-20 15,21-1-15,-21 0 0,0 1 0,21-1 16,-22 0-16,22 1 0,0-22 15,0 21-15,-21-21 0,21 0 0,0 1 16,0-1-16,0 0 0,0 0 0,0 0 16,21-21-1,1 0-15,-1 0 16,0-21-16,0 21 0,0-21 16</inkml:trace>
  <inkml:trace contextRef="#ctx0" brushRef="#br0" timeOffset="85953.56">19918 9462 0,'0'0'15,"21"-43"1,-21 22-16,0 0 0,0 0 0,0 0 0,0-1 16,0 1-16,0 0 0,0 0 15,-21 21-15,0 0 16,-1 0-16,1 21 15,0-21-15,0 21 0,0 22 0,-22-22 16,22 0-16,0 0 0,-21 21 16,21-20-16,-1-1 0,1 21 0,0-21 15,21 0-15,0 1 0,0-1 0,0 0 16,0 0-16,21-21 16,0 0-16,1 0 0,-1 0 15,21 0-15,-21 0 0,0 0 0,1-21 16,-1 0-16,0 0 0,0 21 0,0-22 15,0 1-15,1 0 0,-22 0 0,21 0 16,-21-22-16,0 22 0,21 21 16,-21-21-16,0 0 0,0 42 31,0 0-15,0 0-16,0 1 0,0-1 0,0 0 15,0 0-15,0 0 0,0 0 16,0 1-16,0-1 0,21 0 15,0-21-15,0 0 16,1 0-16,-1 0 16,0-21-16,-21 0 0,21 21 15,-21-22-15,0 1 0,0 0 16,0 0-16</inkml:trace>
  <inkml:trace contextRef="#ctx0" brushRef="#br0" timeOffset="86154.22">19579 9144 0,'-42'0'0,"84"0"0,-105 0 0,41 0 0,1 0 15,0 0-15,21-21 0,21 21 32,0 0-32,1-21 0,-1 21 15,21 0-15,0 0 0,1 0 0,-22 0 16,21-21-16,1 21 0,-1-22 0,0 22 15,1 0-15,-22 0 0,21-21 16</inkml:trace>
  <inkml:trace contextRef="#ctx0" brushRef="#br0" timeOffset="86467.14">20849 8657 0,'0'0'0,"0"-21"0,0 0 0,0 0 15,0 0-15,-21 21 16,0 0-16,0 0 16,-1 21-16,1 0 0,0 21 15,0-21-15,0 22 0,0 20 16,-1-20-16,22-1 0,-21 21 16,0-20-16,0 20 0,0-20 0,21-1 15,-21 21-15,-1-20 0,22-1 0,-21 0 16,21-20-16,0 20 0,0 0 0,0-21 15,0 22-15,0-22 0,0 0 16,0 0-16,0 0 0,0 1 0,0-1 16,0-42 15,0-1-15</inkml:trace>
  <inkml:trace contextRef="#ctx0" brushRef="#br0" timeOffset="87186.1">20320 9271 0,'-21'0'0,"42"0"0,-63 0 16,42 21-1,21-21 1,0 21-16,21-21 16,-21 0-16,22 0 0,-1 0 0,0 0 15,1 0-15,-22 0 0,21 0 0,1 0 16,-1 0-16,-21 0 0,21-21 0,-20 0 15,-1 21-15,0 0 16,-21-21-16,0 0 0,21 21 16,-21-21-16,0 42 31,-21-21-15,0 21-16,21 0 0,-21 0 0,21 0 15,0 1-15,-22-1 0,22 0 0,-21 0 16,21 0-16,0 0 0,0 1 0,0-1 15,0 0-15,21 0 0,1-21 0,-1 21 16,0 0-16,21-21 0,-21 0 16,22 0-16,-22 0 0,21 0 0,-21 0 15,1 0-15,20 0 0,-21-21 16,0 0-16,0 21 0,1-21 0,-22 0 16,21 0-16,0 21 0,-21-22 0,0 1 15,0 0-15,21 0 0,-21 0 16,0 0-16,21-1 0,-21 1 15,0 42 1,0 1 0,-21-1-16,0 0 0,0 0 15,21 0-15,-21 22 0,21-22 0,-22 21 16,22-21-16,0 22 0,0-1 0,-21-21 16,21 21-16,0 1 0,0-1 0,0 0 15,0-20-15,0 20 0,0 0 16,0 1-16,-21-1 0,21-21 15,-21 21-15,21 1 0,-21-1 0,0-21 16,-1 22-16,1-1 0,0-21 0,0 21 16,0-20-16,-22-1 0,22 0 0,0 0 15,-21 0-15,21 0 0,-1 1 0,-20-22 16,21 0-16,0 21 0,-22-21 0,22 0 16,0 0-16,-21 0 0,21 0 0,-1 0 15,1 0-15,-21 0 0,21-21 16,0 21-16,-1 0 0,22-22 15,-21 22-15,21-21 0,0 0 16,0 0-16,0 0 16,21 0-16,22-1 0,-22-20 0,21 21 15,-21 0-15</inkml:trace>
  <inkml:trace contextRef="#ctx0" brushRef="#br0" timeOffset="87517.58">21463 9313 0,'0'0'0,"-21"0"15,0 0-15,-1 22 16,22-1-16,-21 0 0,21 0 16,-21 21-16,21-20 0,0 20 0,0 0 15,-21 1-15,0-1 0,21 0 16,-21 22-16,-1-22 0,1 0 0,21 1 15,-21-1-15,0 0 0,21-20 0,-21 20 16,0 0-16,21-21 0,0 1 0,-22 20 16,22-21-16,-21 0 0,21 0 0,-21 1 15,21-1-15,0 0 16,-21-21-16,42-21 47,0 0-47,0 21 0,-21-22 0,22-20 15,-1 21-15,0 0 0</inkml:trace>
  <inkml:trace contextRef="#ctx0" brushRef="#br0" timeOffset="87818.31">21336 9567 0,'0'-21'0,"0"42"0,0-63 16,0 21-16,0 0 0,0 0 15,0-1-15,21 22 0,0-21 16,0 21-16,1-21 0,20 21 15,-21 0-15,0 0 16,22 0-16,-22 0 0,21 0 0,-21 0 16,0 0-16,1 21 0,-22 0 15,0 1-15,0-1 0,0 0 16,-22 0-16,1 0 16,0 0-16,0 1 0,0-22 0,0 21 15,-1-21-15,1 21 0,0 0 0,0-21 16,0 0-16,21 21 15,21-42 17,0 0-32,0 0 15,22 0-15</inkml:trace>
  <inkml:trace contextRef="#ctx0" brushRef="#br0" timeOffset="88183.74">21802 9419 0,'0'0'0,"21"0"0,0 0 31,0-21-31,0 21 0,0-21 16,1 21-16,-1-21 16,0 21-16,0-21 0,0 21 15,0-22-15,1 1 0,-1 0 16,0 21-16,-42 0 31,0 0-31,-1 21 16,1 0-16,0 1 0,0-1 0,0 0 15,-22 0-15,22 0 0,0 0 0,21 22 16,-21-22-16,21 0 0,-21 0 0,21 0 16,0 1-16,0-1 0,0 0 15,0 0-15,21 0 16,0-21-16,0 0 0,0 0 15,1 0-15,-1 0 0,0 0 16,0-21-16,0 0 16,0 0-16,1 21 0,-1-21 0,21-1 15</inkml:trace>
  <inkml:trace contextRef="#ctx0" brushRef="#br0" timeOffset="89309.6">22479 9017 0,'-21'0'0,"0"0"31,-1 0 1,22-21 93,0 0-94,0 0-16,0-1 17,0 1-17,0 0-15,0 0 16,0 0 0,22 0-1,-1 21-15,-21-22 16,21 22-16,0 0 0,0 0 15,0 0-15,1 0 0,-1 0 0,21 0 16,-21-21-16,22 21 0,-1 0 0,0 0 16,-21-21-16,22 21 0,-1 0 15,-21 0-15,22-21 0,-22 21 0,0 0 16,-21-21 0,-21 0-1,0 21 1,-1 0-16,1 0 0,0 0 15,0 0-15,0-22 0,0 22 0,-1 0 16,1 0-16,0 0 16,0 0-16,0 0 0,0 0 0,-1 0 15,1 0-15,0 0 0,0 0 0,0 0 16,0 0-16,-1 22 0,1-22 0,21 21 16,-21-21-16,21 21 15,-21 0-15,21 0 16,0 0-16,0 1 0,-21-1 0,21 0 15,0 0-15,0 21 16,0-20-16,0-1 0,-21 0 0,21 0 16,0 0-16,-22 22 0,22-22 0,-21 0 15,21 0-15,0 0 0,0 22 0,-21-22 16,21 0-16,-21 21 0,21-21 16,0 1-16,0 20 0,0-21 0,-21 0 15,21 22-15,-21-22 0,21 21 0,-22-21 16,22 0-16,0 22 0,0-22 0,0 0 15,0 0-15,0 0 0,0 1 16,0-1-16,0 0 0,0 0 16,0 0-16,22-21 0,-1 21 0,0-21 15,0 22-15,0-22 0,0 0 16,1 0-16,-1 0 0,0 0 0,0 0 16,0 0-16,0 0 0,1 0 15,-1 0-15,0 0 16,0 0-16,-21-22 0,0 1 15,0 0 1,0 0-16,0 0 16,21 0-16,0 21 0,-21-22 15</inkml:trace>
  <inkml:trace contextRef="#ctx0" brushRef="#br0" timeOffset="89894.57">23199 9102 0,'0'-21'0,"0"42"0,0-64 31,21 22-31,0 0 15,0 21-15,-21-21 0,21 21 16,-21-21-16,21 21 0,-21-21 0,0-1 31,-21 22-31,-21 0 16,21 0-16,0 22 0,-1-22 0,-20 21 16,21 0-16,0 0 0,-22-21 0,1 21 15,21 0-15,0 1 0,0-1 16,-1 0-16,1 0 0,0 0 15,21 0-15,0 1 16,21-1-16,0-21 16,1 0-16,-1 21 0,0-21 15,0 0-15,21 21 0,-20-21 0,-1 0 16,0 21-16,0 0 0,0-21 0,-21 22 16,0-1-16,0 0 15,0 0-15,0 0 16,-21-21-16,0 21 0,0 1 0,0-22 15,-1 21-15,1-21 0,-21 0 0,21 21 16,-22-21-16,22 0 0,0 21 0,-21-21 16,21 0-16,-1 0 0,1 0 15,0 0-15,0 0 0,0 0 0,21-21 63,21 21-63,0 0 0,0-21 15,0 21-15,1-21 0</inkml:trace>
  <inkml:trace contextRef="#ctx0" brushRef="#br0" timeOffset="90173.59">23368 9186 0,'0'0'15,"0"22"1,0-1 0,0 0-16,0 0 15,0 0-15,-21 0 0,21 1 16,0-1-16,0 0 0,-21 0 0,21 0 16,-22-21-16,22 21 0,0 1 0,0-1 15,0 0 1,0-42 15,0 0-15,22 21-16</inkml:trace>
  <inkml:trace contextRef="#ctx0" brushRef="#br0" timeOffset="90461.95">23537 8996 0,'0'0'0,"-63"0"16,42 0-16,21 21 31,21-21-31,0 0 16,0 0-16,0 0 16,0 0-16,-21-21 0,0 0 15,0 0-15,0-1 16,-21 22-1,0 0-15,0 0 16,0 0 0,21 22-16,-21-22 0,21 21 0,0 0 15,0 0 1,21-21-16,0 0 0</inkml:trace>
  <inkml:trace contextRef="#ctx0" brushRef="#br0" timeOffset="91059.02">23770 9186 0,'-21'0'0,"42"0"0,-63 0 0,21 0 16,42 0 15,0 0-15,0 0-16,0 22 0,0-22 0,1 0 15,-1 0-15,-21 21 0,21-21 16,-21 21-16,0 0 16,0 0-16,-21 0 15,0-21-15,-1 22 0,1-22 0,0 21 16,-21 0-16,21-21 0,-1 21 16,1-21-16,0 0 0,0 21 0,0-21 31,42 0 0,0 0-31,0 0 0,0 0 16,1 0-16,-22 21 0,21-21 15,0 22-15,-21-1 0,21-21 16,0 21-16,-21 0 0,21 0 0,-21 0 16,22 1-16,-22-1 0,0 21 15,0-21-15,21 22 0,-21-22 0,0 21 16,0-21-16,0 22 0,0-22 0,0 21 15,-21 0-15,21-20 0,-22 20 0,1-21 16,0 0-16,0 0 0,-21 1 16,20-1-16,1 0 0,-21 0 0,21-21 15,-22 21-15,1-21 0,21 0 0,-21 0 16,20 0-16,-20 0 0,21 0 0,0 0 16,0 0-16,-1 0 0,1 0 0,0 0 15,21-21 1,0 0-1,0 0-15,21 21 16,0-21-16,1-1 0,20 22 0,-21-21 16,0 0-16,22 0 0,-1 0 0,-21 0 15</inkml:trace>
  <inkml:trace contextRef="#ctx0" brushRef="#br0" timeOffset="91449.8">24151 9292 0,'0'-21'0,"0"0"16,0 0-16,21 21 16,-21-21-16,21 21 0,1-22 0,-1 1 15,0 0-15,0 21 0,-21-21 16,21 0-16,0 0 0,1-1 15,-65 22 17,22 0-32,0 0 0,0 22 0,0-1 15,-1 0-15,1 0 0,0 0 16,21 0-16,-21 1 0,0-1 0,0 0 16,-1 0-16,22 0 0,0 0 15,0 1-15,-21-1 0,21 0 16,0 0-16,0 0 15,21-21-15,1 0 0,-1 0 16,0 0-16,0 0 0,0 0 0,0 0 16,1 0-16,-1 0 0,0-21 15,0 21-15,-21-21 0,21 0 0,0 21 16</inkml:trace>
  <inkml:trace contextRef="#ctx0" brushRef="#br0" timeOffset="92185.69">24236 8573 0,'21'0'31,"0"0"-31,0 0 0,0 0 16,1 0-16,-1 0 0,0 0 15,0 0-15,21 0 0,-20 0 16,20 0-16,-21 0 0,21 0 0,1 0 16,-1 0-16,0 0 0,-20 0 0,20 0 15,0 0-15,-21 21 0,1-21 16,-1 0-16,-21 21 31,0 0-15,0 0-16,0 0 15,0 1-15,-21-1 16,21 0-16,-22 0 0,22 21 0,-21-20 16,21-1-16,-21 21 0,21 0 0,0-20 15,-21 20-15,0 0 0,21 1 16,-21-22-16,21 21 0,0 0 0,-22-20 16,22 20-16,-21-21 0,21 21 0,-21-20 15,21 20-15,-21-21 0,21 21 16,0-20-16,-21-1 0,21 21 15,-21-21-15,-1 0 0,22 1 0,-21-1 16,0-21-16,0 21 0,21 0 0,-21-21 16,0 0-16,-22 21 0,22-21 0,0 0 15,0 0-15,0 0 0,-22 0 0,22 0 16,0 0-16,0 0 0,0 0 16,-1 0-16,1-21 15,21 0-15,-21 21 0,21-21 31,21 21-15,0 0 0,1-21-16,-1-1 0,0 22 15,0-21-15</inkml:trace>
  <inkml:trace contextRef="#ctx0" brushRef="#br0" timeOffset="92745.65">25231 9123 0,'21'0'62,"-21"21"-62,21-21 16,0 0-16,0 0 15,0 0 1,-21-21 0,-21 21 15,0 0-16,0 0-15,0 0 32,21 21-32,0 0 62,21-21-62,-21 21 16</inkml:trace>
  <inkml:trace contextRef="#ctx0" brushRef="#br0" timeOffset="93239.28">25252 9504 0,'-21'0'0,"42"0"0,-64 0 16,43 21 78,0 0-94,0 0 0,0 1 15,-21-22 1,0 21-16,0-21 15,0 0 1,0-21 0,21-1-16,0 1 15,0 0-15,21 21 16,0-21 0,0 21-16,0 0 15,0 0-15,1 21 16,-22 0-16,0 0 0,0 1 0,0-1 15,0 0-15,0 21 16,-22-21-16,1 1 0,0 20 0,-21-21 16,21 0-16,-22 22 0,22-22 0,-21 0 15,-1 0-15,22-21 0,-21 21 0,21 0 16,-22-21-16,22 0 0,0 22 0,0-22 16,0 0-1</inkml:trace>
  <inkml:trace contextRef="#ctx0" brushRef="#br0" timeOffset="93823.31">25294 9165 0,'0'0'0,"-21"0"16,0 0-16,0 0 15,42 0 32,0 0-47,0 0 16,0 0-1,-21-21 1,0 0-16,-21 21 31,0 0-31,0 0 31,21 21-31,-21-21 16,21 21-16,0 0 16,0 1-1</inkml:trace>
  <inkml:trace contextRef="#ctx0" brushRef="#br1" timeOffset="100321.68">3006 11028 0,'0'0'0,"-22"0"16,22 21-1,-21-21-15,21 21 16,0 0-16,0 1 16,0-1-1,21-21-15,1 0 16,-1 0-16,0 0 0,21 0 15,-21 0-15,1-21 0,20-1 0,-21 1 16,21 21-16,1-21 0,-22 0 0,0 0 16,0 21-16,0-21 0,-21-1 15,0 1-15,0 0 0,0 0 16,-21 0-16,0 21 0,-21 0 16,21 0-16,-22 0 0,22 0 0,-21 0 15,-1 0-15,22 21 0,-21 0 16,0 0-16,20 0 0,-20 1 15,21 20-15,0 0 0,0 1 0,-1-1 16,22 0-16,-21 1 0,21-1 0,0 0 16,0 1-16,0-22 0,0 0 15,0 21-15,21-21 0,1-21 0,-1 22 16,0-1-16,0-21 0,21 0 16,-20 0-16,-1 0 0,0 0 0,21 0 15,-21 0-15,1 0 0,-22-21 16,-22 21-1,-20 0 1,21 0-16,0 0 0,-22 0 16,22 0-16,-21 21 0,21 0 15,-22 0-15,22 0 0,0 0 0,0 1 16,-21-1-16,20 21 0,22-21 0,-21 0 16,0 22-16,21-22 0,0 0 15,0 21-15,0-20 0,0-1 0,0 0 16,21-21-16,0 21 0,1 0 15,20-21-15,-21 0 0,21 0 0,1 0 16,-22 0-16,21 0 0,1 0 0,-1-21 16,0 0-16,1 21 0,-1-21 15,0 0-15,-21-1 0,22 1 16</inkml:trace>
  <inkml:trace contextRef="#ctx0" brushRef="#br1" timeOffset="100937.67">3958 11451 0,'0'-21'0,"0"42"0,0-84 0,0 42 16,0-1-16,0 1 0,-21 0 0,0 0 15,0 0-15,-1 21 0,-20 0 16,21 0-16,-21 0 0,20 0 0,-20 21 16,0 0-16,21 0 0,-22 0 15,22 22-15,0-22 0,0 21 16,0 1-16,-1-22 0,22 21 0,0-21 15,0 0-15,0 1 0,0-1 0,0 0 16,22 0-16,-1 0 0,0-21 16,21 0-16,-21 0 0,22 0 0,-22 0 15,21 0-15,1-21 0,-1 0 0,-21 21 16,21-21-16,-20 0 0,20-1 16,-21 1-16,0 0 0,-21 0 0,21 0 15,-21 0-15,0-1 0,22 1 0,-22 0 16,0 0-16,0 0 0,0 0 15,0 42 17,0 0-32,0 0 0,0 0 15,0 0-15,0 22 0,0-22 0,0 21 16,0-21-16,0 22 0,-22-1 0,22 0 16,-21 1-16,21-1 0,0 0 0,0 1 15,0 20-15,0-20 0,-21 20 16,21-21-16,0 22 0,0-22 0,-21 1 15,21-1-15,-21 0 0,21 1 0,-21-22 16,-1 21-16,1-21 0,0 0 16,0 1-16,0-1 0,0-21 15,-1 0-15,-20 21 0,21-21 0,0 0 0,-22 0 16,22 0-16,-21-21 0,21 21 16,-22-21-16,22 21 0,-21-22 15,21 1-15,0 21 0,-1-21 0,1 21 16,0-21-16,21 0 15,0 0-15,0-1 16,0 1-16,21 21 0,0-21 16,1 0-16,-1-21 0,21 20 0,-21-20 15,22 21-15</inkml:trace>
  <inkml:trace contextRef="#ctx0" brushRef="#br1" timeOffset="101265.77">4868 11240 0,'0'-22'16,"0"1"-1,0 0 1,0 0-1,21 21-15,-21-21 16,0 0 0,-21 21-1,0 0-15,21 21 32,-21 0-32,21 0 0,0 0 15,0 0-15,0 1 16,0-1-1,0 0-15</inkml:trace>
  <inkml:trace contextRef="#ctx0" brushRef="#br1" timeOffset="101525.78">4889 11515 0,'-21'21'15,"42"-42"48,-21 42-1</inkml:trace>
  <inkml:trace contextRef="#ctx0" brushRef="#br1" timeOffset="104106.2">4889 11557 0,'0'21'0,"0"0"16,0 1-1,22-22 32,-22-22-47,21 22 0,0 0 16,-21-21-16,0 0 16,-21 21 30,0 0-46,21 21 16,0 0-16,0 1 0,0-1 16,0 0-1,21-21 32</inkml:trace>
  <inkml:trace contextRef="#ctx0" brushRef="#br1" timeOffset="108358.12">9483 11134 0,'21'0'16,"0"-21"-1,-21-1 1,21 22 0,-21-21-16,0 0 0,0 0 15,0 0 1,0 0-16,0-1 0,-21 1 16,0 0-16,0 0 15,-1 21-15,1-21 0,0 21 0,0 0 16,0 0-16,0 0 0,-1 0 15,-20 0-15,21 0 0,0 21 16,0 0-16,-1 0 0,-20 0 0,21 1 16,0 20-16,0 0 0,-22-21 0,43 22 15,-21-1-15,0 0 0,21 1 16,-21-22-16,21 21 0,0 1 0,0-22 16,0 0-16,0 21 0,0-21 0,0 1 15,21-22-15,0 21 0,0 0 16,0-21-16,1 0 15,-1 0-15,21 0 0,-21 0 0,0 0 16,1 0-16,-1 0 0,0 0 0,0-21 16,0 0-16,0-1 0,1 1 15,-1 0-15,0 0 0,0 0 0,0 0 16,0-1-16,1-20 0,-22 21 0,0-21 16,21-1-16,0 22 0,-21-21 15,21-1-15,-21 22 0,0 0 0,0-21 16,0 21-16,21 21 0,-21-22 0,0 44 62,0-1-62,0 0 0,0 0 16,0 0-16,0 22 0,0-22 16,-21 21-16,21-21 0,0 0 0,0 22 15,0-22-15,0 0 0,0 21 0,0-20 16,0-1-16,0 0 0,0 0 0,21 0 15,0-21-15,1 21 0,-1-21 16,0 22-16,0-22 0,0 0 16,0 0-16,1 0 0,-1 0 0,0 0 15,0 0-15,0 0 16,0-22-16,1 22 0,-1-21 0,0 0 16,21 21-16,-42-21 0,21 0 0,1-22 15,-1 22-15,0 0 0,0-21 0,0 21 16,-21-22-16,21 1 0,1 21 15,-22-22-15,0 22 0,0 0 0,21 0 16,-21 0-16,0 0 0,0-1 16,-21 22-1,-1 0-15,1 0 16,0 0-16,0 22 0,0-22 0,0 21 16,21 0-16,0 0 15,0 0 1,21 0-1,0-21-15,0 0 16,0 0-16,0 0 0,1 0 0,-1 0 16,0-21-16,0 21 0,0-21 15,0 21-15,1-21 0,-1 21 0,0-21 16,0 21-16,0-21 0,0-1 0,1 1 16,-1 21-1,-21 21 32,0 1-47,0-1 16,-21 0-16,21 0 0,-22 0 15,22 0-15,0 22 0,0-22 0,-21 0 16,21 0-16,0 0 0,0 1 0,0-1 16,0 0-16,0 0 0,0 0 15,0 0-15,0 1 0,0-1 0,0 0 16,21 0-16,1-21 0,-1 21 15,0-21-15,0 0 0,0 0 16,0 0-16,1 0 0,-1 0 16,21 0-16,-21 0 0,0 0 0,1 0 15,-1-21-15,0 21 0,0-21 16,0 0-16,0 0 0,1-1 0,-1 1 16,-21 0-16,21 0 0,0-21 15,0 20-15,-21-20 0,0 0 0,21 21 16,-21-22-16,22 22 0,-22 0 0,0 0 15,0 0-15,0-1 0,0 1 0,0 0 16,-22 21 15,1 21-31,0-21 16,21 21-16,0 1 0,-21-1 16,21 0-1,0 0-15,21-21 31,0 0-31,0 0 16,1 0-16,-1 0 0,0-21 16,0 0-16,0 21 0,0-21 15,1 21-15,-1-22 0,0 22 0,-21-21 16,21 0-16,0 21 0,-21-21 0,21 21 16,-21-21-16,22 21 15,-22 21 16,0 0-15,-22 0-16,22 0 16,-21 1-16,21-1 0,0 0 0,-21 0 15,21 0-15,-21 22 0,0-22 0,21 0 16,0 21-16,0-21 0,0 1 0,0 20 16,0-21-16,0 0 0,0 0 15,0 1-15,0-1 0,0 0 0,21 0 16,-21 0-16,21-21 0,0 0 15,0 0-15,1 0 0,-1 0 16,0 0-16,0 0 16,0 0-16,0-21 15,-21 0-15,22 0 16,-1 21-16,0-21 0,-21-1 16,21 1-16,0 21 0,0-21 15,1 0-15</inkml:trace>
  <inkml:trace contextRef="#ctx0" brushRef="#br1" timeOffset="108929.78">12425 10922 0,'-21'0'0,"21"21"16,21-21 31,0 0-47,0 0 15,0 0-15,0 0 0,1 0 16,-1 0-16,0 0 16,0 0-16,0 0 15,0 0 1,-42 0 62,0 21-62</inkml:trace>
  <inkml:trace contextRef="#ctx0" brushRef="#br1" timeOffset="109299.72">12382 11197 0,'0'0'0,"22"0"47,-1 0-47,0 0 15,0 0-15,0 0 16,0 0-16,1 0 0,-1 0 16,0 0-16,0 0 15,0 0-15,0 0 16,1 0 0</inkml:trace>
  <inkml:trace contextRef="#ctx0" brushRef="#br1" timeOffset="113425.51">13864 10986 0,'-21'0'16,"0"0"-16,0 0 15,21-22 16,21 22-31,0-21 16,0 21 0,-21-21-16,0 0 15,21 0-15,-21 0 16,0-1 15,0 44 0,0-1-31,0 0 0,0 0 0,0 0 16,0 0-16,0 1 0,0 20 16,0-21-16,-21 21 0,21 1 0,0-22 15,0 21-15,-21 1 0,21-22 0,0 21 16,0-21-16,0 0 0,-21 22 0,21-22 16,-21 0-16,21 0 15,0-42 16,0 0-31,0 0 16,21 21-16,0-43 16,-21 22-16,21 0 0,0 0 0,0-21 15,1 20-15,-22-20 0,42 0 0,-21 21 16,0-22-16,0 22 0,1 0 0,-1-21 16,0 20-16,21 1 0,-21 21 15,1-21-15,-1 21 0,0 0 0,0 0 16,0 0-16,0 21 15,-21 0-15,22 1 0,-22 20 16,0-21-16,0 0 0,0 22 16,0-1-16,0-21 0,0 21 0,0-20 15,0 20-15,0-21 0,0 0 16,0 22-16,0-22 0,0 0 0,0 0 16,0 0-16,0 0 15,-22-21-15,22 22 16,0-44 15,0 1-31,0 0 16,0 0-16,0 0 0</inkml:trace>
  <inkml:trace contextRef="#ctx0" brushRef="#br1" timeOffset="114587.09">14563 11070 0,'0'43'16,"0"-22"0,21-21-1,0 0-15,0 0 16,0 0-16,0 0 0,1-21 0,-1 21 16,21-22-16,-21 1 0,0 21 15,1-21-15,-1 21 0,0-21 0,0 0 16,-21 0-16,0-1 0,0 1 15,0 0-15,0 0 0,0 0 16,0 0-16,0-1 16,-21 22-16,0 0 0,0 0 15,-1 0-15,1 0 0,0 22 16,21-1-16,-21 0 0,0 0 0,21 21 16,-21-20-16,-1 20 0,22 0 15,-21 1-15,21-1 0,-21 0 0,21 1 16,-21-22-16,21 21 0,0-21 0,0 22 15,0-22-15,0 0 0,21-21 0,0 21 16,0 0-16,1-21 16,-1 0-16,21 0 0,-21 0 0,0 0 15,1 0-15,20 0 0,-21-21 0,0 0 16,22 21-16,-22-21 0,0 0 16,0-1-16,0 1 0,0-21 15,1 21-15,20-22 0,-21 1 0,0 21 16,0-21-16,1 20 0,-1-20 0,0 21 15,0 0-15,0 0 0,-21-1 0,0 1 16,21 0-16,1 21 16,-22 21-1,0 0 1,0 1-16,0-1 0,0 0 0,-22 0 16,22 0-16,-21 0 0,21 1 15,0 20-15,0-21 0,0 0 16,0 0-16,0 1 0,0-1 0,0 0 15,0 0-15,0 0 0,21-21 32,1 0-32,-1 0 15,0 0-15,-21-21 0,21 21 0,0-21 16,0 0-16,1 0 0,-22-1 0,21 1 16,0 0-16,0 0 0,-21 0 0,0 0 15,21-1-15,-21 1 16,21 21-16,-21-21 0,0 42 31,0 0-15,0 1-16,0-1 0,0 0 0,0 0 15,0 0-15,0 0 0,0 1 16,0 20-16,0-21 0,0 0 16,0 0-16,0 1 0,0-1 15,22-21-15,-1 0 0,0 0 16,0 0-16,0 0 0,0 0 15,1 0-15,-1-21 0,0-1 0,21 22 16,-21-21-16,1 0 0,-1 0 0,21 21 16,-42-21-16,21-22 0,0 22 15,1 0-15,-22 0 0,0-21 0,0 20 0,0 1 16,0-21-16,0 21 16,0 0-16,0-1 0,0-20 0,-22 21 15,1 21-15,0-21 0,21 0 0,-21 21 16,0 0-16,0 0 0,-1 0 15,1 0-15,0 0 0,42 0 47,0 0-47,1 0 0,-1 0 16,0-22-16,0 22 0,0 0 0,0-21 16,1 21-16,-1 0 0,0-21 15,0 0-15,0 21 16,0 0-1,-21-21 1,22 21-16,-1 0 31,0 0-31</inkml:trace>
  <inkml:trace contextRef="#ctx0" brushRef="#br1" timeOffset="116342.04">17801 10795 0,'0'0'0,"21"0"0,0 0 0,1-21 15,-22 0-15,0 0 31,21 21-15,-21 21 0,0 0-1,0 0-15,-21 0 0,21 22 0,-22-22 16,22 21-16,0-21 0,0 22 16,-21-22-16,21 21 0,-21-21 0,21 0 15,0 22-15,-21-22 0,21 0 0,0 0 16,0 0-16,0 1 0,0-1 0,0 0 15,0 0 1,0-42 15,0 0-15,0 0-16,0-1 0,0-20 16,0 21-16</inkml:trace>
  <inkml:trace contextRef="#ctx0" brushRef="#br1" timeOffset="116677.82">17886 10583 0,'-43'0'16,"22"0"0,21 22-1,21-22 16,1 0-15,-1 0-16,0-22 16,-21 1-1,0 0 1,-21 21-16,0 0 16,-1 0-16,1 0 15,21 21-15,-21 0 16,21 1-16,0-1 15,0 0-15,0 0 16,0 0-16,21-21 0,0 0 16,1 21-16,-1-21 0</inkml:trace>
  <inkml:trace contextRef="#ctx0" brushRef="#br1" timeOffset="117214.03">18309 10753 0,'-21'0'16,"21"21"15,-21 0-31,21 0 0,0 0 16,0 1-16,0-1 0,0 0 15,-21 0-15,21 21 0,0-20 0,-22-1 16,22 0-16,0 21 0,-21-21 0,21 1 15,0-1-15,0 0 0,0 0 0,-21 0 16,21 0-16,0 1 0,-21-22 16,21 21-16,-21-21 31,21-21-31,0-1 16,0 1-16,0 0 0,0-21 15,0 21-15,21-1 16,0-20-16,-21 21 0,21-21 0,22 20 15,-22-20-15,0 21 0,21-21 0,-21 20 16,22 1-16,-22 21 0,21-21 0,-21 21 16,1 0-16,-1 0 0,0 0 15,0 21-15,-21 0 0,0 1 0,0-1 16,0 0-16,21 0 0,-21 21 0,0-20 16,0-1-16,0 0 0,0 0 0,0 0 15,0 22-15,0-22 0,0 0 16,0 0-16,-21 0 0,21 0 15,0 1 1,0-44 15,0 1-15,0 0-16,21 0 0,0 0 16</inkml:trace>
  <inkml:trace contextRef="#ctx0" brushRef="#br1" timeOffset="117581.9">19071 10435 0,'0'-21'0,"0"42"0,0-63 0,0 21 16,0 0-16,0 42 31,0 0-31,0 0 0,0 21 16,0 1-16,-21-1 0,21 0 15,-21 1-15,21-1 0,-21 0 0,21 1 16,0-1-16,0 0 0,-22 1 0,22-1 16,-21 0-16,21 1 0,0-1 0,0-21 15,0 22-15,0-22 0,0 21 16,0-21-16,0 22 0,0-22 0,0 0 16,21 0-16,1 0 0,-1 0 15,0-21-15,0 0 0,-21 22 16,21-22-16,0 0 0,1 0 15,-1 0 1,-21-22-16,0 1 0,0 0 16,0 0-16,21 0 0,-21 0 15,0-1-15,21 1 0,-21 0 0,0-21 16,0 21-16,21-1 0</inkml:trace>
  <inkml:trace contextRef="#ctx0" brushRef="#br1" timeOffset="117813.58">18944 10837 0,'0'0'0,"-21"0"0,0 0 15,21-21 17,21 21-32,0 0 15,0 0-15,0 0 0,1 0 16,-1 0-16,0 0 0,0-21 0,0 21 15,0 0-15,1 0 0,-1 0 0,0-21 16,21 21-16,-21 0 0,1-21 16,-1 21-16,0-21 0,0 21 15,0-22-15</inkml:trace>
  <inkml:trace contextRef="#ctx0" brushRef="#br1" timeOffset="118524.68">20299 10456 0,'-21'0'0,"21"-21"15,-22 21-15,44-21 32,-1 21-32,0 0 0,0 0 0,0 0 15,0 0-15,1 0 0,20 0 0,0 0 16,-21 0-16,22 0 0,-22 0 16,21-21-16,-21 21 0,22 0 0,-22 0 15,-42-21 16,0 21-15,-1 0-16,1 0 0,-21 0 0,21 0 16,0 0-16,-1 0 0,-20 0 0,21 0 15,0 0-15,0 0 0,-1 0 16,1 0-16,0 0 0,0 0 16,0 0-16,21 21 15,-21-21-15,21 21 0,-22 0 16,1 0-1,21 1-15,0-1 0,0 0 16,0 0-16,0 0 0,0 0 0,0 22 16,0-22-16,0 21 0,0-21 0,0 22 15,0-1-15,0-21 16,0 22-16,0-1 0,-21-21 0,0 21 16,21 1-16,-21-22 0,21 21 0,-21 1 15,-1-1-15,22-21 0,-21 21 0,21 1 16,0-22-16,0 21 0,0-21 0,0 22 15,0-22-15,0 0 0,0 0 16,0 22-16,0-22 0,0 0 0,21 0 16,-21 0-16,22-21 0,-1 0 15,-21 21-15,21-21 0,0 0 0,0 0 16,0 0-16,1 0 0,-1 0 16,0 0-16,0 0 0,0 0 15,0-21-15,1 21 0,-1-21 16,0 0-16,0 21 0,0-21 0,0 0 15,1-1-15,-1 1 0,21 0 0</inkml:trace>
  <inkml:trace contextRef="#ctx0" brushRef="#br1" timeOffset="119364.68">20976 10753 0,'0'0'0,"0"-21"0,0-1 32,21 22-17,0 0-15,1 0 16,-1 0-16,0 0 0,0 0 15,0-21-15,0 21 0,1 0 0,-1 0 16,0 0 0,-21-21 15,-21 21-15,0 0-16,-1 0 15,1 0-15,0 0 0,0 0 16,0 0-16,0 0 15,-1 0-15,1 0 16,0 21-16,0 0 16,0-21-16,21 22 0,-21-22 0,-1 21 15,22 0-15,-21 0 0,0 0 16,0-21-16,21 21 0,-21 1 0,0-1 16,21 0-16,-22 0 0,1 0 15,21 0-15,-21 1 16,21-1-1,21-21 1,0 0-16,1 0 0,-1 0 16,0 0-16,0 0 15,-21-21-15,21 21 0,0 0 16,1 0-16,-1 0 16,0-22-16,0 22 0,0 0 15,0 0-15,1 0 0,-1 0 16,-21 22-16,21-22 15,0 0-15,-21 21 0,0 0 0,21 0 16,-21 0 0,0 0-16,0 1 15,0-1-15,0 0 16,0 0-16,0 0 0,-21-21 16,21 21-16,-21 1 0,0-22 0,0 21 15,-1-21-15,1 21 0,0-21 16,0 0-16,0 21 0,0-21 15,-1 0-15,1 21 0,0-21 16,0 0-16,0 0 31,21-21 16,21 0-47,0 21 0</inkml:trace>
  <inkml:trace contextRef="#ctx0" brushRef="#br1" timeOffset="119973.57">21399 10351 0,'0'0'0,"22"0"31,-1 0-31,0 0 0,0 0 0,0 0 16,0 0-16,22 0 0,-22 0 0,0 0 15,21 0-15,-20-22 0,20 22 0,-21 0 16,21 0-16,-20 0 0,-1 0 15,0 0 1,0 0-16,-21 22 31,0-1-15,0 0-16,0 0 0,0 0 0,0 0 16,0 1-16,0-1 0,0 21 0,0-21 15,0 22-15,0-22 0,0 21 16,0-21-16,0 22 0,0-1 0,0-21 15,0 21-15,0-20 0,0 20 0,0-21 16,0 21-16,0-20 0,0-1 0,0 21 16,0-21-16,-21 0 0,0 22 15,21-22-15,-21 0 0,-1 0 16,22 0-16,-21 22 0,0-43 0,0 21 16,0 0-16,0 0 0,-1-21 0,1 21 15,0-21-15,0 0 0,0 22 0,0-22 16,-1 0-16,1 0 0,0 0 15,0 21-15,0-21 16,0 0 0,-1 0 15,22-21-15</inkml:trace>
  <inkml:trace contextRef="#ctx0" brushRef="#br1" timeOffset="120386.02">22288 10816 0,'0'21'0,"22"-21"47,-1 0-31,0 0-16,-21-21 31,-21 21 0,0 0-15,-1 0-16,22 21 16,0 1-1,0-1 16</inkml:trace>
  <inkml:trace contextRef="#ctx0" brushRef="#br1" timeOffset="120717.9">22267 11176 0,'-21'21'16,"42"-21"31,-21 21-16,0 1-15,0-1-16,0 0 0,0 0 15,0 0-15,0 0 0,0 1 16,0-1-16,-21 0 0,0 0 0,0 0 16,0 0-16,-1 1 0,1-22 15,0 21-15,-21 0 0,21-21 0,-1 21 16,1-21-16,0 0 0,0 0 16,21 21-16</inkml:trace>
  <inkml:trace contextRef="#ctx0" brushRef="#br0" timeOffset="128773.39">1185 13314 0,'0'-21'47,"21"21"47,-21 21-79,0 0 16,22-21 1,-1 0-17,0-21 1,0 21 0,-21-21-16,0 0 15,0-1-15,0 1 16,21 21-16,-21-21 0,0 0 15,21 0-15,-21 0 0,0-1 0,0 1 16,0 0-16,0 0 0,0 0 16,0 0-16,0-22 0,0 22 0,0 0 15,0 0-15,0 0 16,0-1-16,0 1 0,-21 21 16,0 21-1,0 1-15,21 20 0,0-21 0,-21 21 16,0 22-16,-1-22 0,22 1 15,-21 20-15,0-21 0,0 22 0,21-1 16,-21 1-16,0-1 0,-1 1 16,1-1-16,0-20 0,0 20 0,0-20 15,0 20-15,21-21 0,0-20 16,-22 20-16,22-21 0,0 0 0,0 0 16,0-42 15,0 0-31,22-21 15,-1 21-15,0-22 0,0 1 0,0 0 16,0-22-16,1 22 0,-1-22 16,21 22-16,-21-22 0,0 1 0,1 21 15,-1-22-15,0 22 0,0-1 16,-21 1-16,0 21 0,21 0 0,-21 0 16,0-1-16,21 22 15,-21 22-15,0-1 0,22 21 16,-1-21-16,-21 22 0,21-1 15,-21 0-15,0 1 0,21-1 16,-21 0-16,21 1 0,-21-1 16,0 0-16,21 1 0,-21-1 0,22-21 15,-22 21-15,0-20 0,0 20 16,0-21-16,21 0 0,-21 0 0,0 1 16,21-1-16,-42-21 31,0 0-16,-1-21-15,1 21 0,0-22 0</inkml:trace>
  <inkml:trace contextRef="#ctx0" brushRef="#br0" timeOffset="128997.98">1143 13716 0,'-42'0'0,"42"-21"31,21 21-31,0-21 16,0 0-16,0 21 0,22-22 16,-1 22-16,-21-21 0,21 21 0,1 0 15,-22-21-15,0 21 0,21 0 16,-20 0-16,-1 0 0,0 0 16,0 0-16,-21-21 15,21 21-15,0 0 16</inkml:trace>
  <inkml:trace contextRef="#ctx0" brushRef="#br0" timeOffset="130895.95">1693 13801 0,'0'0'16,"21"0"-16,1 0 15,-1 0-15,0-21 16,0-1-16,0 1 15,0 0-15,1 0 0,-1 0 16,0 0-16,0-1 0,0-20 0,0 21 16,1 0-16,-1-22 0,-21 22 15,0 0-15,0 0 0,0-21 0,0 20 16,0 1-16,-21 21 16,-1 0-16,1 0 0,0 0 15,0 0-15,0 0 0,0 0 0,-1 21 16,22 1-16,0-1 0,-21-21 15,21 21-15,0 0 0,0 0 0,0 0 16,21-21-16,1 22 0,-1-22 16,0 21-16,0-21 0,21 0 0,-20 21 15,-1 0-15,0-21 16,21 0-16,-21 21 0,1-21 0,-1 21 16,0 1-16,-21-1 0,0 0 15,0 0-15,0 0 16,0 0-16,0 1 0,0-1 0,-21 0 15,21 0-15,-21 0 0,21 0 16,0 1-16,21-22 16,0 0-1,0 0-15,0 0 0,0-22 16,22 1-16,-22 0 0,21 0 0,-21 0 16,1-22-16,20 22 0,-21-21 15,21 0-15,-20-1 0,-1 22 0,0-21 16,0 21-16,-21-22 0,0 22 15,0 0-15,0 0 16,-21 21-16,-64 0 16,64 0-16,0 21 0,0-21 15,0 21-15,-1 0 0,1 0 16,21 1-16,0-1 0,0 0 16,0 0-16,0 0 0,0 0 15,21-21-15,1 22 0,-1-1 0,0 0 16,0-21-16,0 21 0,0 0 15,1-21-15,-1 21 0,0 1 16,0-1-16,0-21 0,-21 21 16,21 0-16,1-21 0,-1 21 0,0-21 15,0 0-15,0 0 16,0 21-16,1-21 0,-1 0 16,0 0-1,-21-21-15,21 0 0,-21 0 16,0 0-16,21 0 0,0-1 0,-21 1 15,22-21-15,-1 0 0,0-1 16,0 1-16,0 0 0,22 20 0,-22-20 16,0 21-16,0 0 0,21 0 0,-20-1 15,-1 1-15,0 21 16,0 0-16,0 0 16,-21 21-16,0 1 0,0-1 0,0 0 15,0 0-15,0 0 0,0 0 16,0 1-16,0-1 0,0 0 0,0 0 15,0 0-15,0 0 0,0 1 16,21-22 0,-21-22-1,22 1 1,-22 0-16,0 0 16,0 0-16,0 0 0,0-1 15,0 1-15,-22 0 0,22 0 0,-21 21 16,0-21-16,21 0 0,-21 21 15,0 0-15,0 0 0,-1 0 16,1 0-16,0 0 0,0 21 16,0-21-16,0 21 0,-1 0 0,1 0 15,21 22-15,-21-22 0,0 0 0,21 21 16,-21-21-16,21 1 0,0-1 16,0 21-16,0-21 0,0 0 0,0 1 15,0-1-15,21-21 0,0 21 0,0-21 16,0 0-16,1 0 15,-1 0-15,0 0 0,0 0 16,0 0-16,0-21 0,1 21 0,-1-21 16,0-1-16,-21 1 0,21 0 15,-21 0-15,21 0 0,-21 0 0,0-1 16,0 1-16,0 0 0,0 0 0,0 0 16,0 0-16,0 42 31,0 0-31,0 0 15,0 0-15,0 0 0,0 1 16,0-1-16,0 0 0,0 0 0,0 21 16,0-20-16,0-1 0,0 0 15,0 0-15,21 0 16,1-21-16,-1 0 0,0 0 0,0 0 16,0 0-16,0-21 0,22 21 0,-22-21 15,21 0-15,-21 0 0,1-1 16,20 1-16,-21-21 0,0 21 15,0 0-15,1-22 0,-1 22 0,0 0 0,-21 0 16,0 0-16,21-1 0,-21 1 16,21 21-16,-21-21 0,0 42 31,0 0-31,0 1 0,0-1 16,-21 0-16,0 0 0,21 0 0,-21 0 15,21 22-15,0-22 0,0 0 16,0 0-16,0 0 0,0 1 15,0-1-15,21-21 16,0 0-16,0 0 0,0 0 16,1 0-16,20 0 0,-21-21 15,0-1-15,0 22 0,1-21 0,-1 0 16,0 0-16,0 0 0,0-22 16,0 22-16,-21 0 0,22 0 0,-1-21 15,0 20-15,0 1 0,-21 0 16,21 0-16,0 21 15,-21 21 1,0 0 0,0 0-16,-21 1 0,21-1 15,-21 21-15,0-21 0,21 0 0,0 1 16,0 20-16,-21-21 0,0 21 16,21-20-16,-22 20 0,22 0 0,0 1 15,0-1-15,0 0 0,0 1 0,0-1 16,0 0-16,0 22 0,0-22 0,0 22 15,0-22-15,0 0 0,0 22 16,0-22-16,0-21 0,-21 22 0,0-1 16,0-21-16,21 0 0,-21 0 0,0 1 15,-1-22-15,22 21 0,-21-21 16,0 0-16,0 21 0,0-21 16,0 0-16,-1 0 0,1 0 15,0 0-15,0 21 0,0-21 0,0 0 16,-1 0-16,1 0 0,0 0 15,0 0-15,0 0 0</inkml:trace>
  <inkml:trace contextRef="#ctx0" brushRef="#br0" timeOffset="131922.2">5419 13018 0,'0'0'0,"0"-22"0,21 1 0,0-21 16,-21 21-16,0 0 0,0-1 0,21 1 16,-21 42 15,-21 1-31,0-1 0,21 21 0,-21 0 16,-1 1-16,22 20 0,-21-20 15,0 20-15,21 1 0,-21-22 0,0 21 16,0-20-16,21 20 0,-22-20 0,1 20 15,21-21-15,-21 1 0,21-1 16,0-21-16,0 0 0,0 1 0,0-1 16,0 0-16,0-42 31,0 0-31,0-1 0,0 1 0,0-21 16,0 0-16,0-1 0,0 22 0,0-21 15,0-1-15,0 1 0,0 21 16,0 0-16,0 0 0,21 42 31,-21 0-31,21 0 0,-21 0 0,22 0 16,-22 22-16,0-22 0,21 21 15,0-21-15,0 22 0,-21-22 0,21 0 16,0 0-16,1 0 0,20 1 0,-21-1 16,0-21-16,22 0 0,-22 0 15,21 0-15,0 0 0,-20 0 0,20-21 16,0-1-16,1 1 0,-1 0 15,-21 0-15,21-21 0,1-1 0,-22 1 16,21 0-16,-21-1 0,1 1 16,-1 0-16,-21-1 0,0-20 0,0 20 15,0-20-15,0-1 0,0 1 0,0-1 16,-21 22-16,-22-21 0,22-1 16,-21 22-16,-1-1 0,1 1 0,-21 21 15,20 0-15,1 0 0,-22 21 0,22 0 16,0 0-16,-1 0 0,1 21 15,0 21-15,-1-21 0,22 43 0,0-22 16,21 22-16,0-22 0,0 21 0,0 1 16,0-1-16,21-20 0,0 20 15,22-20-15,-22-1 0,0 0 16,21-21-16,1 22 0,-22-22 0,21 21 16,1-21-16,-1 1 0,0-22 0,1 21 15,-1-21-15,0 0 0,1 0 16,-22 0-16,21 0 0,0 0 0,-20 0 15,-1 0-15,0-21 0,0 21 0,0-22 16,0 1-16,1 21 0,-1-21 16,0 0-16</inkml:trace>
  <inkml:trace contextRef="#ctx0" brushRef="#br0" timeOffset="132282.03">6413 13377 0,'0'0'0,"0"22"16,22-22 0,-1 0-1,0 0-15,-21-22 0,21 22 0,0-21 16,0 21-16,1-21 0,-1 0 16,0 21-16,-21-21 0,21 0 0,-21-1 15,0 1-15,0 0 16,-21 21-16,0 0 15,0 0-15,-1 0 0,1 0 0,0 0 16,0 21-16,0 0 0,0 1 16,-1-1-16,22 21 0,-21-21 0,21 0 15,-21 22-15,21-22 0,0 0 16,0 21-16,0-20 0,0-1 0,0 0 16,0 0-16,21 0 0,0-21 0,1 21 15,-1-21-15,0 0 0,0 0 16,0 0-16,22 0 0,-22 0 0,21 0 15,-21 0-15,22-21 0,-1 0 0,-21 21 16,21-21-16</inkml:trace>
  <inkml:trace contextRef="#ctx0" brushRef="#br0" timeOffset="135049.72">7154 13272 0,'0'0'0,"0"-22"16,-21 22-1,0 0-15,0 0 16,0 22-16,-1-1 0,1 0 16,21 0-16,0 0 0,0 0 0,-21 1 15,21-1-15,0 0 0,0 0 16,0 0-16,0 0 0,0 1 0,21-1 16,-21 0-16,21 0 0,1 0 0,-1-21 15,-21 21-15,21-21 0,0 0 16,0 0-16,0 0 0,22 0 0,-22 0 15,0 0-15,21-21 0,-20 21 16,-1-21-16,21 0 0,-21-21 0,0 20 16,1 1-16,-1-21 0,0 0 0,0 20 15,0-20-15,0 0 0,1-22 0,-22 22 16,21-22-16,-21 1 0,21 21 16,-21-22-16,0 1 0,0 20 0,0-20 15,0 20-15,0 1 0,0 21 0,0 0 16,0 0-16,0-1 0,0 44 15,-21-22 1,21 42-16,-21-21 0,-1 21 16,22 1-16,0 20 0,0-20 0,0 20 15,0-21-15,0 1 0,0 20 16,0-20-16,0-1 0,0 0 0,0 1 16,0-1-16,0-21 0,0 21 0,0 1 15,0-22-15,0 21 0,0-21 0,22 1 16,-1-1-16,0 0 0,0 0 15,0-21-15,0 0 0,22 21 0,-22-21 16,0 0-16,21 0 0,-20 0 0,20 0 16,-21-21-16,21 0 0,-20 21 0,20-21 15,-21 0-15,0-1 16,0 1-16,-21 0 0,22 0 0,-22 0 16,21-22-16,-21 22 0,0 0 0,0 0 15,0 0-15,0 0 0,0-1 0,-21 1 16,-1 21-1,1 0-15,0 0 0,0 21 16,0-21-16,0 22 0,-1-1 0,1 0 16,0 0-16,21 0 0,-21 0 0,0 1 15,21-1-15,0 0 0,0 0 16,0 0-16,0 0 0,0 1 0,0-1 16,21 0-16,0-21 15,0 0-15,0 0 16,1 0-16,-1 0 0,-21-21 15,21 0-15,0 21 0,0-22 0,-21 1 16,0 0-16,21 0 0,-21 0 0,22 0 16,-22-1-16,0 1 0,0 0 0,0 0 15,21 0-15,-21 42 47,0 0-47,0 0 0,0 0 0,-21 1 16,21-1-16,0 0 0,0 0 15,0 0-15,-22 0 0,22 1 16,0-1-16,0 0 0,0 0 16,22 0-16,-1-21 15,0 0-15,0 0 0,0 0 0,0 0 16,1-21-16,20 0 0,-21 0 16,0 0-16,0-1 0,1 22 0,-1-42 15,0 21-15,0 0 0,0 0 0,0-22 16,1 22-16,-22 0 0,0-21 0,0 20 15,0 1-15,0 0 0,0 0 16,0 0-16,-22 21 16,1 21-16,21 0 0,-21-21 15,21 21-15,0 0 0,0 1 16,0-1-16,0 0 0,0 0 16,0 0-16,0 0 0,0 1 0,0-1 15,0 0-15,0 0 0,0 0 0,0 0 16,0 1-16,21-22 0,0 21 0,-21 0 15,0 0-15,22-21 0,-1 0 16,0 21-16,0-21 0,0 0 0,22 0 16,-22 0-16,21 0 0,0-21 0,1 0 15,-1 21-15,-21-21 0,22 0 0,-1-1 16,-21 22-16,21-21 0,-20 0 16,-1 0-16,0 0 0,0 0 15,-21-1-15,0 1 0,21 0 0,-21-21 16,0 21-16,0-1 0,0 1 15,0 0-15,-21 21 0,0 0 16,0 0-16,0 0 0,-1 0 16,1 21-16,-21 0 0,21 1 15,0-22-15,-1 21 0,1 0 0,0 0 0,0 0 16,21 0-16,0 1 0,-21-1 16,21 0-16,0 0 0,0 0 0,0 0 15,21-21 1,0 0-16,0 0 0,0 0 15,1 0-15,-1 0 16,0 0-16,-21-21 0,21 0 0,0 21 16,0-21-16,1 0 0,-1 0 15,-21-1-15,21 1 0,-21 0 0,0 0 16,21 21-16,-21-21 16,0 42-1,0 0 1,0 0-16,0 0 0,-21 1 15,21-1-15,0 0 0,0 0 16,0 0-16,0 0 0,0 1 16,21-22-16,0 21 15,0-21-15,1 0 0,-1 0 16,0 0-16,21 0 0,-21 0 0,1 0 16,-1-21-16,0-1 0,0 22 15,0-21-15,0 0 0,1 0 0,-1 0 16,-21-22-16,21 22 0,0-21 0,0 21 15,0-22-15,1 1 0,-1 0 0,0-1 16,0 1-16,0-21 0,0 20 16,-21 22-16,0-21 0,22 21 0,-22-1 15,0 1-15,21 0 0,-21 42 16,-21 0 0,-1 1-16,1 20 0,0-21 15,21 21-15,-21 1 0,0-22 16,0 21-16,21 1 0,0-1 0,0 0 15,0-21-15,-22 22 0,22-22 0,0 21 16,0-21-16,0 1 0,0-1 16,0 0-16,0 0 0,22 0 0,-1 0 15,0-21-15,0 0 16,0 0-16,0 0 0,1 0 0,-1 0 16,0 0-16,0-21 0,0 21 15,0-21-15,1 0 0,-1 0 0,0 0 16,0-1-16,0 1 0,-21 0 15,21 0-15,1 0 0,-22 0 0,0-1 16,21 22-16,-21-21 0,0 42 31,0 1-31,0-1 16,-21 0-16,21 0 0,0 0 16,-22 0-16,22 1 0,-21-1 0,21 0 15,0 0-15,0 0 16,0 0-16,21-21 15,1 0-15,-1 0 0,0 0 0,0 0 16,0 0-16,22 0 0,-22 0 0,0 0 16,0-21-16,0 21 0,0-21 0,1 0 15,-1 21-15,-21-21 16,21 0-16,0-1 0,0 1 0,-21 0 16,0 0-16,21 21 0,-21-21 0,22 0 15,-22 42 16,0 0-31,-22-21 0,22 21 16,-21 0-16,0 0 0,21 1 0,0-1 16,-21 0-16,21 0 0,0 0 15,21-21 1,0 0 0,0 0-16,1 0 0,-1 0 15,0 0-15,-21-21 16,21 0-16,-21 0 15,0 0-15,0-1 0,0 1 16,0 0-16,0 0 16,-21 0-16,0 21 0,21-21 0,0-1 15,-21 22-15,21-21 16,21 0 0,0 21-16,0 0 15,0 0-15,0 0 0,1 0 16,-1 0-16,0 0 0,0 0 0,0 0 15,0 0-15,1 0 0,-22 21 16,21 0-16,0 1 0,-21-1 16,0 0-1,0 0-15,0 0 0,0 0 16,0 1-16,0-1 0,0 0 0,0 0 16,0 0-16,0 0 0,0 1 15,0-1-15,-21 0 0,21 0 16,0-42 31,0 0-47,0 0 0,0-1 15,21 1-15,0 0 0,-21 0 16,21-21-16,22 20 0,-22 1 16,0-21-16,0 21 0,21-22 0,22 1 15,-43 21-15,0 0 0,0 21 16,1 0-16,-1 0 0,0 0 0,0 0 15,-21 21-15,0 0 0,21 0 16,-21 0-16,0 1 0,0-1 0,0 0 16,0 0-16,0 0 0,0 0 0,0 1 15,0-1-15,0 0 0,0 0 0,-21 0 16,21 0-16,0 1 0,-21-1 16,0 0-1,0-21 1,-1 0-1,22-21-15,0 0 16,0-1-16,0 1 16,0 0-16,0-21 0</inkml:trace>
  <inkml:trace contextRef="#ctx0" brushRef="#br0" timeOffset="135245.89">10647 12827 0,'0'0'0,"-64"-21"16,43 21-16,0 0 0,21-21 16,-21 21-16,0 0 62,21 21-62,-22-21 16</inkml:trace>
  <inkml:trace contextRef="#ctx0" brushRef="#br0" timeOffset="135453.71">9271 13123 0,'-21'22'15,"42"-44"-15,-63 44 0,63-22 31,0 0-31,0 0 0,0-22 0,22 22 16,-22 0-16,0-21 0,21 21 0,1-21 16,-1 21-16,-21 0 0,21 0 0,1-21 15,-1 21-15,-21-21 0,22 21 16,-22-21-16</inkml:trace>
  <inkml:trace contextRef="#ctx0" brushRef="#br0" timeOffset="136313.93">12340 12531 0,'0'0'0,"21"0"0,0-21 16,-21-1-16,0 1 0,0 0 0,0 0 16,0 0-16,0 0 0,0-1 15,-21 44 1,0-1 0,21 0-16,-21 21 0,0 1 0,0-1 15,21 21-15,-22 1 0,1-22 0,21 22 16,-21-1-16,0 1 0,0-22 0,0 22 15,21-22-15,-22 0 0,22 1 16,-21-1-16,21 0 0,0-21 0,0 1 16,0-1-16,21-21 31,1-21-31,-22-1 0,21 1 0,0 0 16,-21 0-16,21-21 0,-21-1 15,21 22-15,0-21 0,-21-1 16,22 1-16,-1 0 0,-21 21 0,21-22 15,-21 22-15,21 0 0,0 42 16,-21 0 0,0 0-16,0 22 0,0-22 15,0 21-15,0-21 0,0 22 0,0-22 16,0 21-16,0-21 0,0 22 0,21-22 16,-21 0-16,22 0 0,-1 0 0,0 1 15,0-22-15,0 0 0,0 0 16,22 0-16,-22 0 0,21 0 0,-21 0 15,22 0-15,-22-22 0,21 1 0,-21 0 16,1 0-16,-1 0 0,0-22 16,0 22-16,-21-21 0,21 0 0,-21-1 15,0-20-15,0 20 0,0-20 16,0-1-16,0 22 0,0-21 0,0 20 16,0-20-16,0 20 0,0 1 0,0 21 15,0 0-15,0 0 0,-21-1 0,0 22 16,0 0-16,0 0 0,-1 0 0,1 22 15,0-1-15,0 0 16,21 0-16,0 0 0,0 0 16,0 1-16,0-1 0,0 0 0,21 0 15,0 0-15</inkml:trace>
  <inkml:trace contextRef="#ctx0" brushRef="#br0" timeOffset="136569.49">13208 12806 0,'-21'21'0,"21"0"15,-21-21-15,-1 21 0,22 1 0,0-1 16,0 0-16,-21 21 0,21-21 0,-21 1 16,21 20-16,0-21 0,0 0 15,0 0-15,0 22 0,0-22 0,0 0 16,-21-21-16,21 21 0,0 0 15,0-42 17,0 0-32,21 0 15,-21 0-15,21 0 0,-21-1 0</inkml:trace>
  <inkml:trace contextRef="#ctx0" brushRef="#br0" timeOffset="136865.62">13229 12594 0,'0'43'15,"0"-86"-15,0 64 16,0 1 0,0-1-16,0 0 15,0 0 1,21-21-16,0 0 0,1 0 16,-1 0-16,0-21 0,0 0 15,0 21-15,0-21 0,-21-1 0,0 1 16,0 0-16,0 0 0,0 0 15,-21 21-15,0-21 0,0-1 0,0 22 16,0 0-16,-22 0 0,22 0 16,0 0-16,0 0 0,0 0 0,-22 22 15,43-1-15,-21-21 0,21 21 0,-21 0 16,21 0-16,0 0 0,0 1 16,0-1-16,21-21 0,0 21 15,22-21-15,-22 0 0</inkml:trace>
  <inkml:trace contextRef="#ctx0" brushRef="#br0" timeOffset="137129.54">13949 12425 0,'0'-21'0,"0"42"0,-21-42 31,-1 42-15,1 21-16,21-21 0,0 22 0,-21-1 15,0 0-15,21 1 0,-21-1 0,0 0 16,21 1-16,-22 20 0,1-20 0,21-1 16,-21 0-16,0 1 0,21-1 15,-21 0-15,21 1 0,0-22 0,0 0 16,0 21-16,0-21 0,0 1 16,21-22-1,0 0-15,-21-22 0,21 22 16,0-21-16</inkml:trace>
  <inkml:trace contextRef="#ctx0" brushRef="#br0" timeOffset="137573.37">14287 12446 0,'0'0'0,"22"-21"0,-22 0 16,0 0-16,0 42 15,0 0-15,-22 0 0,1 0 16,21 22-16,-21-22 0,0 21 0,0 0 15,21 1-15,-21-1 0,21 0 0,-22 1 16,1-1-16,21 0 0,0 1 0,-21-1 16,21 0-16,-21 1 0,0-1 15,21-21-15,0 0 0,-21 1 0,21-1 16,-22 0-16,22 0 0,0-42 47,22 21-47,-22-21 0,21 0 15,0-1-15,0-20 0,0 21 0,22-21 16,-22 20-16,21-20 0,-21 0 0,22 21 16,-22-1-16,21 1 0,-21 0 0,0 21 15,1 0-15,-1 0 0,0 21 0,0 0 16,-21 1-16,0-1 0,0 0 16,0 21-16,0-21 0,0 22 0,0-22 15,0 21-15,-21-21 0,0 22 16,21-22-16,0 0 0,0 0 0,-21 0 15,21 1-15,-22-22 32,22-22-17,0 1-15,-21 0 16</inkml:trace>
  <inkml:trace contextRef="#ctx0" brushRef="#br0" timeOffset="137750.09">13885 12891 0,'-21'0'16,"21"-22"-1,21 22 1,0 0-16,1-21 0,-1 21 0,0-21 16,0 0-16,21 21 0,1-21 15,-22 21-15,21-21 0,1 21 0,-22-22 16,21 1-16</inkml:trace>
  <inkml:trace contextRef="#ctx0" brushRef="#br0" timeOffset="138449.97">15960 12679 0,'0'-21'16,"21"0"-16,0-1 15,0 22-15,0-21 0,0 0 0,22 0 16,-22 0-16,21 0 0,-21-1 0,1 1 16,-1-21-16,0 21 0,-21 0 0,0-1 15,0 1-15,-21 0 0,0 0 16,-22 21-16,1 0 0,0 0 0,-1 0 15,1 0-15,0 0 0,-22 21 16,22 0-16,-1 0 0,1 1 0,21 20 16,-21-21-16,20 21 0,1-20 15,21-1-15,0 21 0,0-21 0,0 0 16,0 22-16,0-22 0,21 0 0,-21 0 16,43 0-16,-22 1 0,0-1 0,0 0 15,22 0-15,-1 0 0,0 0 0,-21 22 16,22-22-16,-22 0 0,21 21 15,-21-20-15,-21-1 0,0 21 0,0-21 16,0 0-16,0 1 0,-21-1 0,-21 0 16,0 0-16,-1 0 0,1-21 0,0 21 15,-1-21-15,-20 0 0,20 0 0,1 0 16,0 0-16,-1 0 16,1 0-16,21 0 0,0 0 0,-22-21 15,22 0-15,0 0 0,21 0 16,0 0-16,0-1 0,0 1 0,0-21 15,0 21-15,0 0 0,0-1 16,0 1-16,21 0 0,0 0 0,1 0 16,-1 21-16,0-21 0,0 21 15,0 0-15,0 0 0,22 0 0,-22 0 16</inkml:trace>
  <inkml:trace contextRef="#ctx0" brushRef="#br0" timeOffset="138673.69">16362 12806 0,'21'0'0,"-42"0"0,42 21 16,-21 0-16,0 0 0,-21 1 15,21-1-15,-21 0 0,-1 0 0,1 0 16,0 0-16,21 1 0,-21 20 16,0-21-16,21 0 0,0 0 0,-21 1 15,-1-22-15,22 21 0,0 0 0,0 0 16,0-42 15,22 0-31,-1 0 16,0-1-16,0 1 0</inkml:trace>
  <inkml:trace contextRef="#ctx0" brushRef="#br0" timeOffset="138826.95">16446 12573 0,'0'-63'0,"0"190"16,0-191-16,-21-21 0,0 64 0,0 21 15,0-21 1,0 21-16,21 21 47</inkml:trace>
  <inkml:trace contextRef="#ctx0" brushRef="#br0" timeOffset="139597.9">16827 12615 0,'0'22'0,"0"-1"15,0 0-15,-21-21 0,21 21 16,0 0-16,0 0 16,21-21-16,1 0 15,-1 0-15,21 0 16,-21 0-16,22 0 0,-22 0 0,21 0 15,-21-21-15,0 21 0,1-21 0,-1 0 16,0 21-16,-21-21 0,0 0 16,-21 21-1,0 0-15,-22 0 16,22 21-16,0 0 0,0 0 0,0 0 16,-22 22-16,22-22 0,0 21 0,-21-21 15,20 22-15,1-1 0,0-21 0,0 21 16,0-20-16,0 20 0,-1-21 15,1 0-15,0 0 0,21 1 16,0-1-16,21-42 31,0 21-31,1-22 16,-1 1-16,-21 0 0,21 0 16,0 0-16,0 0 0,0-1 0,1 1 15,-22 0-15,21 21 0,0 0 31,-21 21-31,0 0 16,0 1-16,0-1 0,0 0 16,0 0-16,0 0 0,0 0 15,21 1-15,-21-1 0,21 0 16,0 0-16,1-21 16,-1 21-16,0-21 0,0 0 0,21 0 15,-20 0-15,20 0 0,0 0 16,1 0-16,-1 0 0,21-21 0,-41 0 15,20 21-15,0-21 0,1 0 0,-22-1 16,0 1-16,0-21 0,0 21 0,-21-22 16,0 22-16,0-21 0,0 21 15,0 0-15,0-22 0,0 22 16,-21 0-16,0 21 0,0 0 16,0 21-16,21 0 0,-22 0 0,1 1 15,21-1-15,0 0 0,0 0 0,0 21 16,0-20-16,0-1 15,0 0-15,0 0 0,0 0 0,0 0 16,0 1-16,21-22 0,1 21 0,-1-21 16,0 0-16,0 0 0,0 0 0,0 0 15,1 0-15,-1 0 0,0 0 0,0-21 16,0-1-16,-21 1 0,21 21 16,-21-21-16,22 0 0</inkml:trace>
  <inkml:trace contextRef="#ctx0" brushRef="#br0" timeOffset="140057.67">18859 12700 0,'0'-21'0,"0"42"0,0-63 0,0 21 0,0-1 16,0 1-16,0 42 31,0 1-31,0-1 0,0 21 16,0-21-16,-21 0 0,21 22 15,0-22-15,0 0 0,0 0 16,0 0-16,0 1 0,0-1 0,0 0 15,0 0-15,21-21 16,1 0-16,-1 0 16,-21-21-16</inkml:trace>
  <inkml:trace contextRef="#ctx0" brushRef="#br0" timeOffset="140349.67">18965 12425 0,'0'-42'15,"0"169"-15,-21-276 0,42 213 0,-63-128 16,21 64 0,0 0-1,42-21 1,0 21 0,0 0-16,0 0 0,0-21 15,-21 0-15,22 21 0,-22-21 16,-22 0-1,1 21-15,0 0 0,0 0 16,0 0-16,0 21 0,-1-21 16,22 21-16,0 0 15,0 0-15,0 0 16,0 1-16,22-22 16,-1 21-16,21 0 0,-21-21 0</inkml:trace>
  <inkml:trace contextRef="#ctx0" brushRef="#br0" timeOffset="140781.7">19579 12552 0,'0'0'0,"0"21"0,-21 0 16,0-21-16,21 21 0,0 1 15,-21 20-15,21-21 0,-22 0 0,22 22 0,-21-22 16,21 21-16,0-21 0,0 0 15,-21 22-15,21-22 0,-21 0 16,21 0-16,-21 0 0,21 1 16,-21-22-16,-1 0 0,22-22 31,0 1-31,0 0 16,0 0-16,0 0 0,0 0 15,22-1-15,-1-20 0,0 21 0,21-21 16,-21-1-16,1 22 0,20-21 15,0-1-15,-21 22 0,22 0 0,-1 0 16,-21 0-16,0 21 0,22 0 16,-22 0-16,-21 21 0,21 0 0,-21 0 15,0 0-15,0 22 0,0-22 0,0 21 16,0 1-16,0-22 0,0 21 0,0-21 16,0 0-16,0 22 0,-21-22 0,21 0 15,0 0-15,0 0 16,21-21-1,0 0-15,0 0 16,1-21-16</inkml:trace>
  <inkml:trace contextRef="#ctx0" brushRef="#br0" timeOffset="141289.87">21230 12425 0,'0'0'0,"21"-21"16,-21 0-16,21-1 0,1 22 15,-1-21-15,0 0 0,0 0 0,0 21 16,0-21-16,1 0 0,-1-1 0,0 1 16,0 0-16,-21 0 0,0 0 15,0 0-15,-21 21 16,0 0-16,-22 0 15,1 0-15,0 21 0,-1 0 0,1 0 16,0 0-16,-1 0 0,1 22 0,0-22 16,21 0-16,-22 21 0,22-20 0,21-1 15,0 0-15,0 0 0,0 0 16,0 0-16,0 1 0,0-1 0,0 0 16,21-21-16,22 21 0,-22 0 0,0 0 15,0 22-15,0-22 0,0 0 0,1 21 16,-1-20-16,0 20 0,-21-21 0,0 0 15,0 0-15,0 22 0,0-22 16,-21 0-16,0 0 0,-22-21 16,22 21-16,-21-21 0,21 0 0,-22 22 15,1-22-15,21 0 0,-22 0 0,1 0 16,0 0-16,-1 0 0,1-22 0,21 22 16,-21-21-16,20 21 0,1-21 15,0 0-15,21 0 0,0 0 0,0-1 16,0 1-16,0 0 0,0 0 0,21-21 15,22 20-15,-22 1 0,21-21 0,0 21 16,1 0-16,-1-1 0,0 1 0</inkml:trace>
  <inkml:trace contextRef="#ctx0" brushRef="#br0" timeOffset="141486">21463 12573 0,'0'21'0,"-64"-84"0,128 147 0,-64-126 0,0 106 16,0-43-16,0 0 0,-21 0 0,0 0 15,21 0-15,-22 1 0,22-1 16,-21 0-16,0 0 0,21 0 0,0 0 16,0 1-16,-21-22 15,21 21-15,0-42 32,0-1-17,21 1-15</inkml:trace>
  <inkml:trace contextRef="#ctx0" brushRef="#br0" timeOffset="141637.72">21548 12488 0,'0'-21'15,"-22"85"-15,44-107 0,-22 1 16,-22 42 0,44 21 15,-1-21-16</inkml:trace>
  <inkml:trace contextRef="#ctx0" brushRef="#br0" timeOffset="142702.63">21823 12658 0,'0'0'16,"-21"42"-1,-1-21-15,1 0 0,0 1 0,0-1 16,0-21-16,21 21 0,0 0 0,-21-21 15,42 0 17,0 0-32,-21-21 15,21 0-15,0 21 0,0-21 16,-21-1-16,22 22 0,-1-21 0,0 0 16,-21 0-16,21 0 0,0 21 15,-21-21 1,-21 21 15,0 0-15,0 0-1,0 0 1,21 21-16,-22-21 16,22 21 62,0 0-63,0 0-15,-21 0 0,21 1 16,0-1-16,-21 0 0,0 0 0,0 0 16,21 0-16,-21 1 15,21-1-15,-22-21 0,22 21 0,22-21 47,-1-21-31,-21 0-16,21-1 0,0 22 15,-21-21-15,21 0 0,0 0 0,-21 0 16,22 0-16,-1-1 0,0 1 0,0 0 16,0 0-16,0 21 15,-21 21 1,0 0-16,0 0 15,0 1-15,0-1 0,0 0 16,0 0-16,0 0 0,0 0 0,0 1 16,22-22-16,-1 0 0,0 21 15,0-21-15,0 0 16,0 0-16,1 0 0,20 0 0,-21 0 16,21 0-16,-20 0 0,-1 0 0,21 0 15,-21-21-15,0 21 0,1-22 0,-1 1 16,-21 0-16,21 0 0,-21 0 0,21 0 15,-21-1-15,0 1 0,0 0 16,0 0-16,0 0 0,0 0 0,-21 21 16,0 0-16,0 0 0,-1 0 0,1 0 15,0 0-15,0 0 0,0 0 0,0 0 16,-1 0-16,1 0 16,21 21-16,0 0 31,21 0-16,1 0-15,-22 0 16,21 1-16,-21-1 0,0 0 16,0 21-16,0-21 0,0 22 0,0-1 15,0 0-15,0-20 0,0 20 0,0 0 16,0 1-16,0-1 0,-21-21 0,21 21 16,0 1-16,0-1 0,-22-21 0,22 22 15,-21-1-15,0-21 0,21 21 16,-21-20-16,0-1 0,21 21 0,-21-21 15,-1 0-15,1 1 0,0-1 16,0-21-16,0 0 16,21-21-1,0-1-15,21 1 16,0 0-16</inkml:trace>
  <inkml:trace contextRef="#ctx0" brushRef="#br0" timeOffset="142993.57">22733 12234 0,'0'0'16,"0"-21"-16,0 0 0,0 0 0,0 0 0,-21 21 16,0 0-16,-1 21 0,1 0 15,21 0-15,-21 0 0,0 22 0,0-1 16,0 0-16,-1 22 0,22-22 15,-21 22-15,0-22 0,0 22 0,21-1 16,-21-21-16,0 22 0,-1-22 0,22 1 16,0-1-16,-21 0 0,21-21 0,0 1 15,0-1-15,0 0 0,0 0 0,21-21 32,1 0-17,-1 0-15,0-21 0,-21 0 0,21 0 16</inkml:trace>
  <inkml:trace contextRef="#ctx0" brushRef="#br0" timeOffset="143328.07">22669 12806 0,'0'21'0,"0"-42"0,0 63 16,22-42 0,-1 0-1,0 0-15,0 0 0,0 0 16,0 0-16,22 0 0,-22-21 0,0 0 15,0 21-15,0-21 0,1 0 16,-1-1-16,-21 1 0,0 0 16,-21 21-1,-1 0-15,-20 0 0,21 0 0,0 0 16,-22 21-16,22 0 0,0 1 0,-21-1 16,21 0-16,-1 0 0,1 0 0,0 0 15,21 1-15,0-1 0,0 0 16,0 21-16,0-21 0,0 1 15,0-1-15,0 0 0,21-21 16,0 21-16,1-21 0,-1 0 0,21 0 16,-21 0-16,0 0 0,22 0 0,-1-21 15,-21 0-15,22 21 0,-1-21 16</inkml:trace>
  <inkml:trace contextRef="#ctx0" brushRef="#br0" timeOffset="144533.88">23707 12933 0,'0'21'16,"21"-21"0,0 0-16,0-21 15,0 0-15,0 0 16,-21-1-16,22 1 0,-1-21 15,-21 21-15,21-22 0,0 1 0,0 0 16,0-1-16,1-20 0,-1 21 0,0-22 16,0 1-16,21-1 0,-20 1 0,-1-1 15,0 1-15,0-1 0,0 22 16,0-1-16,1 1 0,-22 21 0,21 0 16,-21 0-16,-21 21 15,-1 21-15,1 0 0,0 0 16,-21 0-16,21 22 0,-1-1 15,1 0-15,-21 1 0,21-1 0,0 0 16,-1 1-16,1-1 0,0 21 16,21-20-16,-21-1 0,21 0 0,-21 1 15,21-1-15,0 0 0,0 1 0,0-1 16,0 0-16,0-20 0,21 20 16,0-21-16,0 0 0,0-21 0,1 21 15,-1-21-15,0 0 0,21 0 0,-21 0 16,1 0-16,20 0 0,-21-21 0,0 0 15,22 0-15,-22 0 0,0 0 16,0-1-16,0 1 0,0 0 0,1 0 16,-22-21-16,21 20 0,-21 1 15,-21 42 17,-1 1-32,22-1 0,0 0 15,0 0-15,0 0 0,0 0 0,0 1 16,0-1-16,0 0 0,0 0 0,0 0 15,22-21-15,-1 0 0,0 0 16,0 0-16,0 0 16,0 0-16,1 0 0,-1-21 15,-21 0-15,21 21 0,0-21 0,-21 0 16,21-1-16,-21 1 0,0 0 0,21 0 16,-21 0-16,22 21 0,-22-21 15,-22 42 1,1 0-16,0 0 15,21 0-15,-21 0 0,0 1 0,0-1 16,-1 0-16,22 0 0,-21 0 16,0-21-16,21 21 15,21-42 17,0 21-32,1-21 15,-22 0-15,21 21 0,0-21 0,0 0 16,0-1-16,0 1 15,1 0-15,-1 0 0,0 0 0,-21 0 16,21 21-16,0 0 0,0 0 0,1 0 16,-1 0-16,-21 21 15,0 0-15,0 0 16,0 0-16,0 0 0,0 1 16,0-1-16,0 0 0,0 0 0,0 0 15,0 0-15,0 1 16,21-22-16,0 21 0,0-21 15,0 0-15,22 0 0,-22 0 0,0 0 16,21 0-16,-20 0 0,-1 0 0,21-21 16,-21-1-16,0 22 0,1-21 0,-1 0 15,0 0-15,0 0 0,0-22 16,0 22-16,-21 0 0,0-21 16,22 21-16,-22-1 0,0 1 0,0 0 15,0 0-15,-22 21 16,1 0-16,0 0 0,0 21 15,0 0-15,0 0 0,-1 22 16,22-22-16,-21 0 0,21 0 16,0 0-16,0 1 0,0-1 0,0 0 15,0 0-15,0 0 0,0 0 0,21-21 16,1 22-16,-1-22 0,0 0 16,0 21-16,0-21 15,0 0-15,1 0 0,-1 0 16,0-21-16,0 21 0,-21-22 15,0 1-15,21 0 0,0 0 16,-21 0-16,0 0 0</inkml:trace>
  <inkml:trace contextRef="#ctx0" brushRef="#br0" timeOffset="144745.99">24955 12086 0,'0'0'0,"-42"0"16,21 0-16,0 0 15,0 0-15,-1 0 16,1 0 0,0 0-1,0-21-15,-21 21 0,20 0 16</inkml:trace>
  <inkml:trace contextRef="#ctx0" brushRef="#br0" timeOffset="145763.46">1122 14288 0,'0'0'15,"-64"-22"1,43 22-16,0-21 0,0 21 0,0 0 16,42 0-1,21 21 1,0-21-16,22 0 0,-1 0 16,22 0-16,0 0 0,21 0 0,-22 0 15,22 0-15,0 0 0,21 0 16,0 0-16,0 0 0,0 0 0,21 0 15,-21 0-15,21 0 0,-21 0 16,21 0-16,-21 0 0,0 0 16,0 0-16,0 0 0,-21 0 0,0 0 15,-21 0-15,-22 0 0,1 0 16,-22 22-16,-21-22 0,0 0 0,1 0 16,-44 0 15</inkml:trace>
  <inkml:trace contextRef="#ctx0" brushRef="#br0" timeOffset="146292.07">5673 14076 0,'0'0'0,"-22"0"16,1 0 0,0 0-16,0 0 15,42 0 32,0 0-47,0 0 16,1 0-16,-1 0 0,21 0 15,0 0-15,1 0 0,-1 0 0,0 0 16,1 0-16,-1 0 0,22 0 0,-1 0 16,1 0-16,-1 0 0,1 0 15,20 0-15,1 0 0,0 0 0,20 0 16,-20 0-16,21 0 0,0 0 0,0 0 15,-1 0-15,1 0 0,0 0 16,-21 0-16,21 21 0,-1-21 16,1 0-16,-21 0 0,0 0 0,-1 21 15,-20-21-15,-1 0 0,1 0 0,-22 0 16,-21 0-16,22 0 0,-22 0 0,0 0 16,0 0-16,0 0 15,0 0-15,1-21 16,-1 21-16,0 0 15,0 0-15,0-21 16</inkml:trace>
  <inkml:trace contextRef="#ctx0" brushRef="#br0" timeOffset="146981.68">11811 13526 0,'0'-22'15,"21"22"1,0 0-16,0 0 0,22 0 16,-22 0-16,42 0 0,1 0 15,-1-21-15,1 21 0,21 0 16,20 0-16,-20-21 0,42 21 0,-21 0 16,21 0-16,21 0 0,-21-21 0,0 21 15,0 0-15,0 0 0,-21 0 16,-21 0-16,-1 0 0,1 0 0,-43 0 15,1 0-15,-1 0 0,-21 0 0,0 21 16,-21 0 0,21-21 15,1 0-31,-1 0 16,0 0-16,0 0 0,21 0 15</inkml:trace>
  <inkml:trace contextRef="#ctx0" brushRef="#br0" timeOffset="147366.04">15176 13547 0,'-21'0'15,"42"0"-15,-21 0 32,22-21-32,20 21 0,-21 0 15,43 0-15,-22-22 0,0 22 0,22 0 16,20 0-16,-20 0 0,21 0 0,20 0 16,-20 0-16,21 0 0,0 0 0,21 0 15,-21 0-15,-1 0 0,-20 0 16,0 0-16,-1 0 0,-20 0 0,-1 0 15,1 0-15,-22 0 0,-21 0 0,1 0 16,-1 0-16,0 0 0,0 0 31,-21-21-31,21 21 16,0 0 0,1-21-1,-1 21-15</inkml:trace>
  <inkml:trace contextRef="#ctx0" brushRef="#br0" timeOffset="148133.74">19346 13441 0,'0'0'0,"-21"0"0,0 0 16,42 0 31,0 0-47,0 0 0,22 0 16,-22 0-16,21 0 0,1 0 0,20 0 15,1 0-15,-1 0 0,1 0 0,-1 0 16,22 0-16,-1 0 0,22-21 0,0 21 15,21 0-15,0 0 0,0-21 16,0 21-16,21 0 0,22 0 0,-1 0 16,0 0-16,1 0 0,-1 0 0,0 0 15,22 0-15,-22 0 0,22 0 0,-22 0 16,0-22-16,1 22 0,-1 0 16,0 0-16,1-21 0,-22 0 15,0 21-15,0 0 0,-21-21 0,0 21 16,-21-21-16,-21 21 0,-1 0 0,-20-21 15,-1 21-15,-20 0 0,-1 0 16,0-22-16,-21 22 0,1-21 0,-1 21 16,0 0-16,-21-21 15,-21 21 32,0 0-47,-1 0 0,1 0 16,-21 0-16,21 0 0,-22 0 0</inkml:trace>
  <inkml:trace contextRef="#ctx0" brushRef="#br0" timeOffset="149945.9">1333 14965 0,'-21'0'0,"21"-21"32,21 21-32,-21-21 0,22-1 15,-1 1-15,21 0 16,-21 0-16,0 0 0,1 0 0,-22-1 15,0 1-15,0 0 0,0 0 16,0 0-16,0 0 0,-22 21 0,-20-22 16,21 1-16,-21 21 0,-1 0 15,-20 0-15,20 0 0,1 0 0,0 21 16,21 1-16,-22-1 0,22 0 16,0 0-16,0 21 0,21-20 0,0-1 15,0 21-15,0-21 0,21 22 16,0-22-16,0 0 0,22 21 15,-22-21-15,21 22 0,0-22 16,-20 0-16,20 21 0,-42-20 0,0-1 16,0 0-16,0 0 0,0 0 15,0 22-15,-21-43 0,0 21 0,-22 0 16,1 0-16,21-21 0,-22 0 16,1 0-16,0 0 0,21 0 15,-22 0-15,1 0 0,0 0 0,20-21 16,-20-21-16,21 20 0,0 1 15,0-21-15,-1 21 0,1-22 0,21 1 16,0 21-16,0 0 0,0 0 16,0-1-16,0 1 0,21 21 31,1 21-31,-1 1 0,0-1 0,0 21 16,-21-21-16,21 22 0,0-1 15,1-21-15,-1 21 0,0-20 0,-21 20 16,21-21-16,0 0 0,0 0 15,1 1-15,-1-1 0,0-21 0,0 0 16,0 0-16,0 0 0,1 0 16,-1 0-16,0 0 0,21 0 0,-21-21 15,22-1-15,-1 1 0,-21 0 16,22-21-16,-22 21 0,21-22 0,-21 22 16,0-21-16,1-1 0,-1 22 15,0 0-15,-21 0 0,0 0 16,0 0-16,-21 42 31,0 0-31,21 21 0,-22-21 16,22 22-16,0-22 0,0 21 0,0-21 15,0 22-15,0-22 0,43 21 16,-22-21-16,0 1 0,0-22 0,22 21 16,-22-21-16,21 0 0,0 0 15,1 0-15,-1-21 0,0 21 0,-20-22 16,20 1-16,0 0 0,-21 0 15,22 0-15,-22 0 0,-21-22 16,21 22-16,-21 0 0,0 0 0,0 0 16,0-1-16,0 1 0,0 0 15,-21 0-15,0 21 0,0 0 16,-1 21-16,1 0 16,21 0-16,-21 1 0,0 20 0,0-21 15,21 21-15,-21 1 0,21 20 16,-22-20-16,1 20 0,21-21 0,-21 22 15,0-22-15,21 22 0,0-22 16,-21 22-16,0-1 0,-1-21 0,1 1 16,21 20-16,-21-20 0,0-1 0,0-21 15,0 21-15,-1-20 0,-20-1 16,21 0-16,0 0 0,-22 0 16,1-21-16,0 0 0,-1 0 15,22 0-15,-21 0 0,0 0 0,-1-21 16,1 0-16,21 0 0,-22 0 15,22-22-15,0 22 0,0 0 0,21-21 16,0 20-16,0-20 0,0 21 16,0-21-16,21 20 0,21 1 0,-20-21 15,20 21-15,0 0 0</inkml:trace>
  <inkml:trace contextRef="#ctx0" brushRef="#br0" timeOffset="150589.98">2138 15304 0,'0'21'15,"0"0"-15,0 0 0,0 0 16,0 0-16,-21 1 0,21-1 16,-22 21-16,22-21 0,0 0 0,0 1 15,-21-1-15,0 0 0,21 0 0,0 0 16,-21-21-16,21 21 15,0-42 17,0 0-32,0 0 0,21-21 15,-21 20-15,21 1 0,-21-21 0,21 21 16,-21-22-16,0 22 0,0 0 16,22 0-16,-22 0 0,21 21 0,0 0 31,0 0-31,-21 21 0,21 0 0,-21 0 15,0 0-15,21 1 0,-21-1 16,22 0-16,-22 0 0,21 0 0,-21 0 16,0 1-16,0-1 0,21 0 15,-21 0-15,21-21 16,0 0-16,0 0 16,1 0-16,-1-21 0,0 0 15,21 0-15,-21-1 0,1 1 0,20 0 16,-21-21-16,21-1 0,-20 22 15,-1-21-15,0 0 0,0-22 0,-21 22 16,0-1-16,0 1 0,0 0 0,0-1 16,0 22-16,0 0 0,0 0 15,0 0-15,-21 42 16,21 0 0,0 0-16,-21 22 0,0-1 0,21 0 15,-22 1-15,22-1 0,0 0 16,0 22-16,-21-22 0,21 0 15,0 1-15,0-1 0,0-21 0,0 22 16,0-22-16,0 0 0,21 0 16,1-21-16,-1 0 0,21 0 15,-21 0-15,0 0 0,1 0 0,20 0 16,-21-21-16,0 0 0,0 0 16</inkml:trace>
  <inkml:trace contextRef="#ctx0" brushRef="#br0" timeOffset="151429.49">3133 15261 0,'0'-21'16,"0"85"-16,0-107 0,0 1 0,0 21 15,-22 21-15,1 0 16,0 0-16,0 0 0,0 21 16,0 0-16,-1 0 0,1 0 0,21 1 15,-21 20-15,0-21 0,21 21 0,0-20 16,0-1-16,0 0 0,0 0 15,0 0-15,0 0 0,21-21 16,0 0-16,0 0 0,1 0 16,-1 0-16,0-21 0,0 0 15,0 21-15,0-21 0,-21 0 0,0 0 16,22-1-16,-22 1 16,0 0-16,0 0 0,0 0 0,0 0 15,0-1-15,0 44 31,0-1-31,0 0 0,0 0 16,0 0-16,0 0 0,0 1 16,0-1-16,21 0 0,-21 0 0,0 0 15,0 0-15,0 1 0,21-22 16,0 0 0,0 0-16,0 0 15,-21-22-15,22 1 16,-1 0-16,0 0 0,0 0 0,-21 0 15,21-1-15,0 1 0,1 0 0,20-21 16,-21 21-16,0-1 0,0 1 16,1 0-16,20 0 0,-21 21 0,0 0 15,0 0-15,1 0 0,-1 0 0,0 21 16,0 0-16,-21 0 0,0 22 16,0-22-16,0 0 0,0 0 0,-21 22 15,0-22-15,0 0 0,-1 0 0,1 21 16,0-42-16,21 22 0,0-1 15,-21 0-15,42-42 32,0 21-17,-21-21-15,21-1 0,1 1 0,-1 0 16,0-21-16,0 21 0,0-22 16,0 1-16,1 21 0,-1-22 0,21 1 15,-21 0-15,-21 21 0,21-1 0,1 1 16,-22 0-16,21 21 0,-21 21 15,-21 0 1,-1 22-16,22-22 0,-21 0 16,0 21-16,21-20 0,0 20 15,-21-21-15,21 21 0,0-20 0,0-1 16,0 0-16,0 0 0,0 0 16,0 0-16,21 1 0,0-1 15,0-21-15,1 0 0,-1 21 0,0-21 16,0 0-16,0 0 0,0 0 15,1 0-15,-1 0 0,-21-21 16,21 0-16,-21-1 0,0 1 16,21 0-16,-21 0 0</inkml:trace>
  <inkml:trace contextRef="#ctx0" brushRef="#br0" timeOffset="151697.79">2476 15155 0,'0'0'0,"-42"0"0,21 22 16,0-22-16,0 0 0,42 0 16,0 0-1,0 0-15,21 0 0,1 0 16,-1 0-16,0-22 0,22 22 0,-22-21 15,22 21-15,-22-21 16,0 0-16,1 21 0,-1 0 0,-21-21 16,22 21-16,-22 0 0,0 0 0,0-21 15,0 21-15,0 0 0,22 0 16</inkml:trace>
  <inkml:trace contextRef="#ctx0" brushRef="#br0" timeOffset="152253.88">4784 14986 0,'21'0'63,"0"0"-48,-21-21 1,0 0 15,-21 21 16,0 0 0,21 21-31,0 0 15</inkml:trace>
  <inkml:trace contextRef="#ctx0" brushRef="#br0" timeOffset="152570.29">4741 15261 0,'0'0'0,"0"21"15,0 1-15,0-1 16,0 0-1,0 0-15,21-21 32,1 0-32,-1 0 15,-21-21 17,-21 21-1,-1 0-31,1 0 15,0 0 17</inkml:trace>
  <inkml:trace contextRef="#ctx0" brushRef="#br0" timeOffset="154162.21">6202 15219 0,'21'0'0,"0"0"16,0-21 0,0 21-16,-21-21 15,22-1-15,-1 1 16,-21 0-16,0 0 15,0 0-15,-21 0 0,-1 21 16,-20 0-16,21 0 0,-21 0 16,-1 0-16,22 0 0,-21 0 15,-1 0-15,1 21 0,21-21 0,0 42 16,-22-21-16,22 0 0,21 22 0,0-22 16,-21 21-16,21 1 0,0-22 15,0 0-15,0 0 0,0 21 0,21-42 16,-21 22-16,21-1 0,1-21 0,-1 0 15,0 0-15,21 0 0,-21 0 16,1-21-16,20-1 0,-21 1 16,0 0-16,22 0 0,-1-21 0,-21 20 15,21-20-15,-20 0 0,-1-1 16,21 22-16,-21-21 0,0 0 16,1-1-16,-22-20 0,21 20 0,-21 1 15,0 0-15,0-1 0,0 1 0,0 0 16,0-1-16,0 1 0,0 21 15,0 0-15,0 0 0,-21 21 16,-1 0-16,22 21 0,0 21 0,0 0 16,-21 1-16,21-1 0,-21 0 15,21 22-15,0-22 0,-21 22 0,21-1 16,0 1-16,0-22 0,0 0 0,0 22 16,0-43-16,0 21 0,21 1 15,0-22-15,0 0 0,1 0 16,-1-21-16,0 0 0,0 0 0,21 0 15,-20 0-15,20 0 0,-21 0 0,21-21 16,1 0-16,-22 0 0,21 0 16,-21-1-16,1 1 0,20 0 0,-42-21 15,21 21-15,0-22 0,-21 22 0,21 0 16,-21 0-16,0 0 0,0-1 16,0 1-16,-21 21 0,0 0 15,0 0-15,0 0 0,0 0 0,-1 0 16,1 21-16,-21 1 0,21-1 0,0 0 15,21 21-15,-22-21 0,1 1 16,21 20-16,0-21 0,0 0 16,0 0-16,0 1 0,0-1 0,0 0 15,21-21-15,1 0 16,-1 0-16,0 0 0,0 0 0,0 0 16,0 0-16,22-21 0,-22 0 0,0 21 15,0-22-15,0 1 0,1 0 0,-22 0 16,0 0-16,21 0 0,-21-22 15,0 22-15,0 0 0,0 0 16,21 21-16,-21 21 31,0 0-31,0 0 0,0 0 16,0 1-16,0 20 0,0-21 0,0 0 16,0 0-16,0 1 0,0-1 0,21 0 15,0 0-15,-21 0 0,21-21 16,1 0-16,-1 0 0,0 0 15,0 0-15,21 0 0,-20-21 0,-1 21 16,0-21-16,0-21 0,0 20 16,0 1-16,1 0 0,-22-21 0,21-1 15,-21 22-15,21-21 0,0 0 16,-21-22-16,0 22 0,21-1 0,-21-20 0,21 21 16,1-22-16,-22 22 0,0-22 15,21 22-15,-21 0 0,21 20 16,-21-20-16,0 63 15,0 22 1,0-22-16,0 21 0,-21 0 0,0 1 16,21 20-16,0-20 0,-22-1 0,1 0 15,21 1-15,-21 20 0,21-21 16,0 1-16,0-22 0,0 21 0,0 1 16,0-22-16,0 0 0,0 0 0,21 0 15,0 0-15,-21 1 0,22-22 0,-1 0 16,0 0-1,0 0-15,-21-22 16,21 22-16,-21-21 0</inkml:trace>
  <inkml:trace contextRef="#ctx0" brushRef="#br0" timeOffset="154331.16">7345 15007 0,'-21'0'0,"84"0"0,-105 0 16,21-21-16,42 21 31,0 0-31,0-21 0,0 21 16,0 0-16,22 0 0,-22-21 0,0 21 15,21-21-15,-20 21 0,-1-22 0,21 1 16</inkml:trace>
  <inkml:trace contextRef="#ctx0" brushRef="#br0" timeOffset="155629.71">8022 15219 0,'0'0'0,"0"21"16,21-21 0,0 0-16,1-21 0,-22 0 15,21 21-15,0-21 0,0-1 16,-21 1-16,0 0 0,0-21 0,0 21 15,0-1-15,0 1 0,0-21 16,0 21-16,0 0 0,-21-1 0,0 1 16,0 21-16,-1 0 0,-20 0 0,21 0 15,0 0-15,-22 21 0,22-21 16,-21 22-16,21-1 0,0 21 0,-22-21 16,43 22-16,-21-22 0,0 21 0,21-21 15,0 22-15,0-22 0,0 21 16,0-21-16,0 0 0,21 1 0,0-1 15,0-21-15,22 0 0,-22 0 0,21 0 16,-21 0-16,22 0 0,-22 0 16,0 0-16,21-21 0,-20-1 15,-1 1-15,0 21 0,0-21 0,0-21 16,-21 21-16,0-1 0,21 1 0,-21-21 16,0 21-16,0 0 0,0-22 15,0 22-15,0 0 0,0 0 16,-21 42-1,21 0-15,0 0 0,0 0 16,-21 1-16,21 20 0,-21-21 16,21 0-16,0 22 0,0-22 0,0 0 15,0 21-15,0-21 0,0 1 0,21-1 16,0 0-16,0-21 16,1 0-16,-1 0 0,0 0 15,0 0-15,0 0 0,0 0 0,1-21 16,-1 0-16,21-1 0,-21 1 0,0 0 15,1 0-15,-1-21 0,0 20 16,21-20-16,-21 0 0,1-1 0,-1 1 16,-21 0-16,21-22 0,0 22 0,0-22 15,-21 22-15,0-21 0,21 20 16,-21-20-16,0 20 0,22 22 0,-22-21 16,0 21-16,0 0 0,0 42 15,0 0-15,0 0 16,-22 21-16,1 1 0,21-1 15,-21 0-15,21 22 0,-21-22 0,0 1 16,21-1-16,0 21 0,-21-20 0,21-1 16,-22-21-16,22 22 0,0-1 15,0 0-15,0-21 0,0 1 0,0-1 16,0 0-16,22 0 0,-22 0 0,21-21 16,0 0-16,0 0 0,0 0 15,0 0-15,1 0 0,-1 0 0,0-21 16,0 0-16,0 21 0,0-21 0,1 0 15,-1-1-15,0 1 0,-21 0 16,0 0-16,0 0 0,0 0 16,21 21-16,-21 21 31,0 0-31,0 0 0,0 0 16,-21 0-16,21 1 0,0-1 15,0 0-15,0 0 0,0 0 0,21 0 16,0-21-16,0 0 15,1 0-15,-1 0 0,21 0 16,-21 0-16,0 0 0,1-21 0,-1 0 16,0 21-16,0-21 0,0 0 0,0 0 15,1-1-15,-22 1 0,0-21 16,21 21-16,-21 0 0,21-1 16,-21 1-16,0 0 0,21 0 0,-21 0 15,0 42 1,0 0-16,0 0 15,0 0-15,0 1 0,-21 20 16,21-21-16,-21 21 0,0-20 0,21 20 16,0 0-16,0-21 0,-22 22 0,22-22 15,-21 21-15,21 1 0,-21-22 0,21 21 16,0-21-16,0 22 0,0-1 16,-21-21-16,21 21 0,-21-20 0,0 20 15,21-21-15,-22 0 0,1 22 16,0-22-16,0 0 0,21 0 0,-21 0 15,0 0-15,-1-21 0,1 22 16,-21-22-16,21 0 0,0 0 0,-1 21 16,-20-21-16,21 0 0,0 0 0,-22 0 15,22 0-15,0-21 0,0 21 0,0-22 16,0 1-16,-1 21 0,1-21 0,21 0 16,0 0-1,0 0-15,21-1 16,1 22-16</inkml:trace>
  <inkml:trace contextRef="#ctx0" brushRef="#br0" timeOffset="155945.75">9461 15113 0,'0'-21'16,"0"42"-16,0-63 0,0 63 47,0 0-47,0 0 0,0 22 0,0-22 15,0 21-15,0-21 0,0 22 16,-21-1-16,21 0 0,-21-21 16,21 22-16,-21-1 0,21-21 0,-21 22 15,21-22-15,-21 21 0,-1-21 0,22 0 16,0 1-16,0-1 0,-21 0 0,21 0 15,-21 0-15,21 0 16,0-42 15,0 0-31,21 0 0</inkml:trace>
  <inkml:trace contextRef="#ctx0" brushRef="#br0" timeOffset="156229.6">9461 15198 0,'43'-106'16,"-86"275"-16,43-232 0,43-64 0,-22 127 0,-21-21 16,0-1-16,21 22 15,0 0-15,0 0 16,1 0-16,-1 0 0,0 0 16,0 22-16,-21-1 15,0 0-15,0 0 16,-21 0-16,0 0 0,21 1 15,-21-1-15,-1 0 0,1 0 16,0-21-16,0 21 0,0 0 0,0-21 16,21 22-16,0-1 15,21-21 17,0 0-17</inkml:trace>
  <inkml:trace contextRef="#ctx0" brushRef="#br0" timeOffset="156566">9821 15219 0,'-21'21'0,"42"-42"0,0 21 16,1-21-16,-1 0 16,0-1-16,0 1 15,0 21-15,0-21 0,1 0 0,-22 0 16,21 21-16,0-21 0,-21-1 0,0 1 15,21 0-15,-21 0 0,21 0 0,-21 0 16,-21 21 15,0 21-31,21 0 0,-21 0 16,0 0-16,-1 0 0,1 1 0,0-1 0,0 21 16,0-21-16,21 22 0,-21-22 15,21 0-15,-22 0 0,22 21 16,0-20-16,0-1 0,0 0 15,0 0-15,22-21 16,-1 0-16,0 0 16,0 0-16,0-21 15,0 0-15,1 21 0</inkml:trace>
  <inkml:trace contextRef="#ctx0" brushRef="#br0" timeOffset="156848.18">8530 14838 0,'-21'21'0,"42"-42"0,-63 63 16,42-21-16,21 1 15,0-22-15,0 0 16,0 0-16,1 0 0,20 0 0,-21 0 16,21 0-16,1 0 0,-1 0 0,-21-22 15,22 22-15,-1-21 0,0 21 0,-21-21 16,1 21-16,-1-21 0</inkml:trace>
  <inkml:trace contextRef="#ctx0" brushRef="#br0" timeOffset="157814.31">10753 14584 0,'21'0'15,"0"0"1,0 0-16,0 0 16,0 0-16,1 0 0,-1 0 15,0 0-15,0 0 0,21 0 16,-20 0-16,-1 0 0,0 0 0,0-21 16,0 21-16,0 0 0,1 0 0,-44 0 46,1 0-30,0 0-16,0 0 16,0 0-1,0 0-15,-1 0 0,1 0 16,0 0-16,0 0 16,0 0-16,0 21 15,21 0-15,-22 0 0,1-21 16,21 21-16,-21-21 0,21 22 0,-21-1 15,21 0-15,0 0 0,0 0 16,0 0-16,0 1 0,0-1 16,0 21-16,0-21 0,0 0 0,0 1 15,0-1-15,0 21 0,0-21 0,21 0 16,-21 1-16,21-1 0,-21 0 16,21-21-16,-21 21 0,0 0 0,22-21 15,-1 0 1,0 0-16,0 0 15,0 0-15,0 0 16,1 0-16,-1-21 0,0 21 16,0-21-16,0 0 0,0 0 0,1 21 15,20-22-15</inkml:trace>
  <inkml:trace contextRef="#ctx0" brushRef="#br0" timeOffset="158249.6">11599 14542 0,'0'-22'16,"0"1"-1,21 0 1,1 21-16,-1 0 0,-21-21 0,21 21 16,0 0-16,21 0 0,-20-21 15,-1 21-15,21 0 0,-21 0 16,0 0-16,22 0 0,-22 0 0,0 0 15,0 21-15,-21 0 0,0 0 16,0 0-16,0 1 0,0-1 0,0 21 16,0-21-16,0 0 0,0 22 15,-21-22-15,21 0 0,0 21 0,0-20 16,-21-1-16,21 0 0,0 0 0,0 0 16,0 0-16,0 1 0,0-1 0,0 0 15,-21 0-15,0 0 0,-1 0 16,1 1-16,0-1 15,0-21-15,0 21 0,0 0 0,-1-21 0,1 21 16,-21 0-16,21-21 0,0 0 16,-1 22-16,1-22 0,0 0 15,0 0-15,0 0 0,0 0 0,-1 0 16,22-22-16,-21 22 0,21-21 16,-21 21-16,21-21 0,-21 21 0,21-21 15,0 0-15,0 0 16</inkml:trace>
  <inkml:trace contextRef="#ctx0" brushRef="#br0" timeOffset="159837.54">13356 14732 0,'0'0'0,"21"0"15,-21-21-15,21 0 16,1 0-16,-22-1 0,0 1 16,0 0-16,0 0 0,0 0 15,-22 0-15,1-1 16,0 1-16,0 21 0,0 0 16,0 0-16,-22 0 0,22 0 0,-21 0 15,-1 21-15,22 1 0,-21-1 0,21 21 16,0-21-16,-1 22 0,1-22 15,0 21-15,21-21 0,-21 22 0,21-22 16,0 0-16,0 21 0,0-21 0,21 1 16,0-1-16,0-21 15,1 0-15,-1 0 0,0 0 0,0 0 16,21 0-16,-20 0 0,-1 0 0,21-21 16,-21-1-16,0 22 0,1-21 0,20 0 15,-21 0-15,-21 0 0,21-22 16,0 22-16,1-42 0,-22 42 15,0-22-15,0 22 0,0 0 0,0 0 16,0 0-16,0-1 0,21 22 16,-21 22-1,0-1-15,0 0 0,0 0 16,0 21-16,0 1 0,0-22 0,0 21 16,0-21-16,0 22 0,21-22 0,-21 21 15,21-21-15,-21 1 0,0-1 16,21 0-16,-21 0 0,21-21 0,1 21 15,-1-21-15,0 0 0,0 0 16,0 0-16,0 0 0,1 0 16,20-21-16,-21 0 0,0 0 0,0 21 15,1-21-15,-1-22 0,0 22 16,0 0-16,0 0 0,-21-22 0,0 1 16,0 21-16,0-21 0,0-1 15,0 22-15,0-21 0,0 21 0,-21-1 16,0 22-16,0 0 15,0 22-15,-1-22 0,22 21 0,0 0 16,-21 0-16,21 0 0,0 0 16,0 22-16,0-22 0,21 0 0,1 0 15,-1 0-15,0 1 0,0-1 0,0 0 16,0 0-16,1 0 0,-1 0 16,0-21-16,-21 22 0,21-1 0,-21 0 15,21-21-15,-21 21 0,0 0 16,21-21-16,1 0 15,-1 0-15,0 0 16,0 0-16,0 0 16,0-21-16,1 21 0,-1-21 0,0 0 15,0 0-15,0-1 0,0 1 0,1 0 16,-22 0-16,0-21 0,0 20 16,0-20-16,0 21 0,0-21 0,0 20 15,0 1-15,0-21 0,0 21 16,-22 21-16,1 0 15,21 21 1,0 0-16,0 0 0,0 0 16,0 1-16,0-1 0,21 0 0,-21 0 15,22 0-15,-22 0 0,0 1 0,21-1 16,-21 0-16,0 0 0,0 0 16,0 0-16,0 1 0,0-1 0,0 0 15,0 0-15,0 0 0,0 0 16,21-21-16,0 22 15,0-22 1,0 0-16,1 0 0,-1 0 0,0 0 16,0 0-16,21 0 0,-20 0 0,-1 0 15,0-22-15,0 1 0,0 21 16,0-21-16,1 0 0,-1 0 16</inkml:trace>
  <inkml:trace contextRef="#ctx0" brushRef="#br0" timeOffset="160773.67">14859 14647 0,'0'-21'16,"-42"21"-16,84 21 16,-106-42-16,43 21 0,0 0 0,0 21 0,0 1 15,-22-1-15,22 0 0,0 0 0,0 0 16,0 22-16,0-22 0,-1 0 16,1 0-16,21 0 0,0 0 0,0 1 15,0-1-15,0 0 16,21-21-16,1 0 0,-1 0 15,0 0-15,0 0 0,0 0 16,0 0-16,1 0 0,-1-21 0,0 21 16,0-21-16,-21-1 0,21 1 0,-21 0 15,21 0-15,-21 0 0,0 0 0,0-1 16,0 1-16,22 0 0,-22 0 16,0 0-16,0 42 31,0 0-31,0 0 0,-22 0 15,22 1-15,0-1 0,0 0 0,0 0 16,-21 0-16,21 0 0,0 1 16,0-1-16,0 0 0,21-21 15,-21 21-15,22-21 0,-1 0 16,0 0-16,0 0 0,0 0 16,22 0-16,-22-21 0,0 21 0,21-21 15,-21 0-15,1 21 0,-1-22 0,0 1 16,0 0-16,0 0 0,-21 0 0,0-22 15,21 22-15,-21 0 0,0 0 16,22 0-16,-22 0 0,0 42 31,0 0-31,-22-21 16,22 21-16,-21 0 0,21 0 16,0 1-16,0-1 0,0 0 0,0 0 15,0 0-15,0 0 0,0 1 0,0-1 16,0 0-16,21-21 0,1 0 15,20 0-15,-21 0 0,0 0 16,22 0-16,-1 0 0,-21 0 0,0 0 16,0 0-16,22-21 0,-22 0 0,0 21 15,0-22-15,-21 1 0,0 0 0,21 0 16,-21 0-16,22 0 0,-22-1 16,0 1-16,0 0 0,0-21 0,0 21 15,0-1-15,0 44 31,0-1-31,0 0 0,0 0 16,0 0-16,-22 22 0,1-22 0,0 21 16,21-21-16,0 22 0,-21-1 0,0-21 15,21 21-15,-21 1 0,21-1 0,0 0 16,0 1-16,0-1 0,0 0 16,0 1-16,0-1 0,0-21 0,0 22 15,0-1-15,0-21 0,0 21 0,0-20 16,0 20-16,0-21 0,-22 0 0,1 0 15,0 1-15,21-1 0,-21 0 16,0 0-16,0-21 0,-1 21 16,1-21-16,0 0 0,0 0 0,0 0 15,0 0-15,-1 0 0,1 0 0,0 0 16,0-21-16,21 0 16,-21 21-16,21-21 0,0 0 15,0-1-15,0 1 16,0 0-16,0 0 0,21 0 15,0-22-15,0 22 0,0 0 0</inkml:trace>
  <inkml:trace contextRef="#ctx0" brushRef="#br0" timeOffset="161006.04">15769 14859 0,'0'-21'47,"21"21"-47,0 0 0,1 0 15,-1 0-15,0 0 16,0 0-16,-21-21 0,21 21 16,0 0-1,1-21-15,-1-1 16</inkml:trace>
  <inkml:trace contextRef="#ctx0" brushRef="#br0" timeOffset="161446.29">16129 14647 0,'0'-21'16,"0"42"-16,0-63 0,0 63 31,0 0-31,0 1 16,0-1-16,0 0 0,0 0 15,0 0-15,0 0 0,0 1 0,0-1 16,0 0-16,0 0 16,0 0-16,0 0 0,-21-21 15,0 0 17,21-21-17,0 0-15,0 0 0,21 0 16,0 0-16,0-22 15,0 22-15,0 0 0,1-21 0,-1 20 16,0 1-16,0 0 0,0 0 0,0 21 16,1 0-16,-1 0 0,0 0 0,0 0 15,0 0-15,0 0 0,1 21 16,-1 0-16,-21 0 0,0 22 16,0-22-16,0 0 0,0 21 0,0-20 15,0 20-15,0-21 0,0 0 0,-21 0 16,-1 1-16,22-1 0,-21 0 0,21 0 15,-21-21-15,42 0 32,0 0-17,1-21-15,-1 21 0,0-21 0</inkml:trace>
  <inkml:trace contextRef="#ctx0" brushRef="#br0" timeOffset="162607.69">16997 14732 0,'-106'85'0,"212"-170"0,-85 64 0,-21 0 0,0 0 16,0-1-16,0 1 0,0 0 15,0 0-15,0 0 0,0 0 0,0-1 16,0 1-16,-21 21 16,0 0-16,-1 0 0,1 0 0,0 21 15,-21 1-15,21-1 0,-1 21 16,1-21-16,-21 22 0,21-22 0,0 21 15,-1-21-15,1 22 0,0-22 16,21 0-16,0 0 0,0 0 0,0 0 16,0 1-16,0-1 0,21 0 15,0-21 1,1 0-16,-1 0 0,0 0 0,0 0 16,0-21-16,0 21 0,1-21 0,-1-1 15,0 1-15,0 0 16,-21 0-16,21 0 0,-21 0 0,21-1 15,1 1-15,-22 0 0,0 0 0,0 0 16,0 42 15,0 0-31,0 0 0,-22 0 16,22 1-16,0-1 0,0 0 0,0 0 16,0 0-16,0 0 0,0 1 15,22-22 1,-1 0-16,0 0 15,0 0-15,0 0 0,0 0 0,1 0 16,-1 0-16,0 0 0,0-22 0,0 1 16,0 0-16,1 21 0,-1-21 15,-21 0-15,21 0 0,-21-1 16,21 1-16,-21 0 0,0 0 0,21 0 16,-21 0-16,21-1 0,-21 1 15,0 42 16,0 1-31,-21-1 0,0 0 16,21 0-16,0 0 0,-21 0 16,21 1-16,-21-22 0,21 21 0,-21 0 15,21 0-15,0 0 16,-22 0-16,22 1 0,-21-22 16,21 21-16,0-42 46,0-1-30,0 1-16,21 0 0,1 0 16,-22 0-16,21 0 0,0-1 0,0-20 15,-21 21-15,21 0 0,0 0 0,1-1 16,-1 1-16,0 21 0,0-21 16,0 21-16,0 0 0,1 0 15,-22 21-15,0 0 16,0 1-16,0-1 0,0 0 0,0 0 15,0 0-15,0 0 16,0 1-16,0-1 0,0 0 16,0 0-16,0 0 15,-22-21-15,22-21 47,0 0-31,0 0-16,22 0 0,-1-1 15,0 1-15,0-21 0,0 21 16,0 0-16,1-1 0,-1 1 0,0 0 16,0 0-16,0 21 0,0 0 0,1 0 15,-1 0-15,-21 21 16,0 0-16,0 0 16,0 1-16,0-1 0,0 0 0,0 0 15,0 0-15,0 0 0,0 1 16,0-1-16,0 0 0,0 0 0,0 0 15,-21-21-15,21 21 0,-22-21 0,22 22 16,22-22 31,-22-22-47,21 22 16,0-21-16,0 0 15</inkml:trace>
  <inkml:trace contextRef="#ctx0" brushRef="#br0" timeOffset="162985.99">17992 14690 0,'0'0'31,"21"0"-15,0 0-16,0 0 15,0 0-15,0 0 16,1 0-16,-1-21 15,0-1-15,0 1 16,-21 0-16,0 0 0,0 0 16,0 0-16,-21 21 31,0 21-31,0-21 16,-1 21-16,1 0 0,21 21 0,-21-20 15,0-1-15,0 0 0,0 0 16,-1 0-16,22 0 0,-21 1 0,21-1 15,0 0-15,0 0 0,0 0 16,0 0 0,21-21-16,1 0 15,-1 0-15,0 0 16,0 0-16,0 0 0,22 0 16,-22 0-16,0 0 0,21-21 15,1 21-15,-22 0 0</inkml:trace>
  <inkml:trace contextRef="#ctx0" brushRef="#br0" timeOffset="163257.67">18775 14690 0,'21'0'31,"0"0"-31,0 0 16,0 0 0,1 0-16,-1 0 15,0 0-15,0 0 16,0 0 0,-42 21 15,-21-21-31</inkml:trace>
  <inkml:trace contextRef="#ctx0" brushRef="#br0" timeOffset="163442.84">18690 14838 0,'0'21'16,"21"-21"0,-42-21-16,63 42 15,-20-21-15,-1 0 0,0 0 16,0 0-16,0 0 0,0 0 15,1 0 1,-22-21 15</inkml:trace>
  <inkml:trace contextRef="#ctx0" brushRef="#br0" timeOffset="165059.24">19833 14351 0,'0'0'0,"-21"0"31,21 21-31,-21 0 0,0 1 15,21-1-15,-22 21 0,22-21 16,0 22-16,0-22 0,-21 21 0,21-21 16,0 22-16,-21-22 0,21 0 0,0 0 15,0 0-15,0 0 0,0 1 16,0-44 15,21 1-31,0 0 16,1-21-16,-22 21 15,0-1-15,21-20 0,0 21 0,-21-21 16,0 20-16,21-20 0,-21 21 16,21-21-16,-21 20 0,0 1 0,0 42 31,0 1-15,0 20-16,0-21 0,0 0 0,0 22 15,21-22-15,-21 0 0,22 0 16,-1 0-16,-21 0 0,21 1 0,0-1 15,-21 0-15,21-21 0,0 21 0,1-21 16,-1 0-16,0 0 0,21 0 0,-21 0 16,22 0-16,-22 0 15,21-21-15,-21 0 0,22 21 0,-22-21 0,0-1 16,0 1-16,0 0 0,1 0 16,-1-21-16,0 20 0,-21-20 0,21 0 15,-21 21-15,0-22 0,0 22 16,0-21-16,0 21 0,0-1 15,-21 22-15,0 0 16,0 22-16,-1-1 0,1 21 16,0-21-16,0 22 0,0-22 0,0 21 15,-1 0-15,1 1 0,21-22 0,0 21 16,0-21-16,0 1 0,0-1 0,0 0 16,0 0-16,21 0 15,1 0-15,-1-21 0,0 0 0,0 0 16,21 0-16,-20 0 0,-1 0 0,21 0 15,-21-21-15,22 0 0,-22 0 0,0 0 16,0 0-16,0-1 0,0 1 16,1 0-16,-1 0 0,0-21 0,0 20 15,0-20-15,-21 21 0,0 0 0,21 0 16,-21-1-16,22 22 16,-22 22-1,0-1-15,0 0 0,0 21 16,-22-21-16,22 1 0,-21-1 0,21 21 15,0-21-15,0 0 16,0 1-16,0-1 0,0 0 0,0 0 16,0 0-16,21-21 15,1 0-15,-1 0 0,0 0 16,0 0-16,0 0 16,0-21-16,1 0 0,-1 21 0,0-21 15,-21 0-15,21-1 0,0 1 0,-21 0 16,0 0-16,21 0 0,-21 0 0,22 21 15,-22 21 1,0 0 0,0 0-16,0 0 0,0 0 0,0 1 15,0-1-15,0 0 0,0 0 0,0 0 16,21-21 0,-21 21-16,21-21 0,0 0 15,0 0-15,0 0 16,1-21-16,-1 21 0,0-21 0,-21 0 15,0 0-15,21 0 0,-21-1 16,0 1-16,0 0 0,0 0 0,0-21 16,0 20-16,0-20 0,0 21 0,0-21 15,-21 20-15,21 1 0,-21 0 16,21 0-16,0 0 16,21 21-1,0 0 1,0 0-16,0 0 15,1 0-15,-1 0 16,0 0-16,-21-21 16,0-1-16</inkml:trace>
  <inkml:trace contextRef="#ctx0" brushRef="#br0" timeOffset="165849.76">22352 14647 0,'0'22'0,"21"-22"31,0 0-31,0-22 15,1 1-15,-1 0 0,0 0 16,0 21-16,0-21 0,-21 0 0,0-1 16,0 1-16,0 0 0,0 0 0,0 0 15,0-22-15,0 22 0,-21 0 16,0 0-16,0 0 0,-22 21 0,22 0 16,-21 0-16,21 0 0,-22 21 0,22 0 15,0 0-15,-21 0 0,21 22 16,-1-22-16,1 21 0,0-21 15,21 22-15,0-22 0,0 21 0,-21-21 16,21 1-16,0-1 0,0 0 0,0 0 16,21 0-16,-21 0 0,21-21 15,0 0-15,1 0 0,-1 0 0,0 0 16,21 0-16,1 0 0,-22-21 0,21 0 16,0 0-16,1 0 0,-22 0 0,21-22 15,1 22-15,-22-21 0,21-1 16,-21 1-16,0 0 0,1-22 0,-1 22 15,0 0-15,-21-22 0,0 22 0,21-1 16,-21-20-16,0 21 0,0 20 16,0-20-16,0 21 0,0 0 15,0 0-15,-21 21 0,0 0 0,21 21 16,-21 0-16,-1 0 0,1 21 0,0 1 16,0-1-16,0 22 0,0-22 15,21 21-15,0 1 0,-22-22 0,22 22 16,0-22-16,0 0 0,0 1 0,0-1 15,0 0-15,22-20 0,-22-1 0,21 0 16,0 0-16,0 0 0,0-21 16,0 0-16,1 0 0,-1 0 0,0 0 15,21 0-15,-21 0 0,22 0 16,-1-21-16,0 0 0,1 0 0,-22 0 16,21-1-16,1 1 0</inkml:trace>
  <inkml:trace contextRef="#ctx0" brushRef="#br0" timeOffset="166779.12">23220 14415 0,'0'-22'31,"-21"22"-31,-85 43 31,233-64-31,-275 63 0,126-21 0,1 0 0,0 0 16,0 1-16,21-1 0,0 0 16,-21-21-16,21 21 0,0 0 15,0 0-15,21-21 16,0 0-1,0-21-15,0 0 16,1 21-16,-1-21 0,0 0 0,0 0 16,0-1-16,-21 1 0,21 0 0,-21 0 15,22 0-15,-22 0 0,0-1 0,21 22 16,-21 22 0,0-1-1,0 0-15,0 21 0,0-21 0,0 1 16,0-1-16,0 0 0,0 0 15,0 0-15,0 0 0,0 1 0,21-22 16,0 21-16,0-21 16,0 0-16,1 0 0,-1-21 15,0 21-15,21-22 0,-21 1 16,1 0-16,-1 0 0,0 0 0,21-22 16,-21 22-16,1-21 0,-1 0 0,0-1 15,0-20-15,0 20 0,0-20 0,1 21 16,-22-22-16,21 22 0,0-22 15,-21 22-15,0 0 0,0 20 0,0 1 16,0 0-16,0 42 16,-21 0-16,21 22 0,-21-22 0,-1 21 15,1 1-15,0-1 16,0 0-16,0 1 0,21 20 0,0-21 16,0 1-16,0-1 0,0 0 0,0 1 15,0-22-15,0 21 0,0-21 0,0 1 16,21-1-16,0 0 0,0 0 15,0 0-15,1-21 0,-1 0 0,21 21 16,-21-21-16,0 0 0,22 0 0,-22 0 16,21 0-16,-21-21 0,1 21 0,-1-21 15,0 0-15,0 21 0,0-21 16,-21 0-16,0-1 0,0 1 0,0 0 16,0 0-16,0 0 0,0 0 0,-21 21 15,0 0 1,0 21-16,-22-21 15,22 21-15,0 0 0,0 0 0,0 0 16,0 1-16,21-1 0,-22 0 0,22 0 16,0 0-16,0 0 0,0 1 15,22-22 1,-1 0-16,0 0 16,0 0-16,0 0 0,0-22 0,1 22 15,-1-21-15,0 0 0,0 0 0,0 0 16,-21 0-16,21-1 0,1 1 15,-22 0-15,0 0 16,0 42 0,0 0-16,0 0 15,0 1-15,0-1 0,0 0 16,21 0-16,-21 0 0,21-21 16,-21 21-16,21-21 0,0 0 15,0 0-15,1 0 16,-1 0-16,-21-21 0,21 21 15,-21-21-15,21 0 0,-21 0 0</inkml:trace>
  <inkml:trace contextRef="#ctx0" brushRef="#br0" timeOffset="166969.62">23664 14139 0,'-42'0'16,"84"0"-16,-126 0 0,62 0 0,1 0 0,0 0 15,0 0-15,0 0 0,42 0 32,0 0-32,21 0 15,1 0-15,-1 0 0,0 0 0,22 0 16,-22 0-16,22-21 0,-22 21 16,22 0-16</inkml:trace>
  <inkml:trace contextRef="#ctx0" brushRef="#br0" timeOffset="167229.93">24490 13843 0,'21'-85'15,"-85"234"-15,107-213 0,-22-42 0,-21 127 16,0 1 0,0 20-16,0 0 0,0-21 0,0 22 15,-21-1-15,21 0 0,-21 22 16,-1-22-16,22 1 0,-21-1 0,21 0 15,-21 1-15,21-1 0,-21 0 0,21 1 16,0-1-16,0-21 0,-21 21 16,21-20-16,0-1 0,0 0 15,0 0-15,0 0 0,0 0 16,0-42 0,0 0-1</inkml:trace>
  <inkml:trace contextRef="#ctx0" brushRef="#br0" timeOffset="167878.94">24236 14457 0,'0'0'31,"21"0"-15,0 0 0,0 21-16,22-21 0,-22 0 0,0 0 15,21 0-15,-21 0 0,1-21 0,20 0 16,0 21-16,-21-21 0,22 21 15,-22 0-15,0-22 0,0 22 0,0-21 16,1 21-16,-22-21 16,0 42-1,0 0 1,0 1-16,0-1 16,0 0-16,0 0 15,0 0 1,21-21-16,0 0 15,21 0-15,-21 0 0,1 0 0,-1 0 16,21 0-16,-21 0 0,0 0 0,1 0 16,-1-21-16,0 21 0,0-21 0,0 0 15,-21 0-15,0-1 16,0 1-16,0 0 16,0 42 15,0 0-31,0 1 15,0 20-15,0-21 0,-21 0 0,21 22 16,-21-22-16,21 21 0,-21 0 16,21-20-16,0 20 0,0-21 0,-21 21 15,21-20-15,-22 20 0,22-21 16,-21 0-16,21 22 0,0-22 0,0 0 16,0 0-16,0 0 0,0 0 0,0 1 15,0-1-15,-21 0 0,0 0 16,0-21-16,0 0 0,-1 21 0,1-21 15,0 0-15,0 0 0,0 0 16,0 0-16,-22 0 0,22 0 0,0 0 16,0 0-16,0 0 0,-1 0 15,22-21 1,0 0 0,0 0-16,0 0 15,22-1-15,-1 22 0,0-21 0,0 0 16,0 0-16,22 0 0</inkml:trace>
  <inkml:trace contextRef="#ctx0" brushRef="#br0" timeOffset="168185.4">25400 14372 0,'0'-21'16,"0"0"-16,-42 169 0,84-254 0,-42 43 0,0 42 15,0 42 16,-21 0-31,21 0 0,-21 21 16,21 1-16,0-22 0,0 21 0,-22 1 16,1-1-16,21 0 0,-21 1 0,21-1 15,-21 0-15,0 1 0,21-1 0,-21-21 16,-1 21-16,22-20 0,-21 20 16,0-21-16,0 0 0,21 0 0,-21 1 15,0-1-15,21 0 0,0 0 0,-22-21 16,22 21-16,-21-21 0,21-21 47,0 0-47,21 21 0,-21-21 0,22 0 15,-1-1-15</inkml:trace>
  <inkml:trace contextRef="#ctx0" brushRef="#br0" timeOffset="168457.37">25294 14563 0,'42'-64'16,"-20"-20"15,-86 232-31,149-318 0,-64 170 0,-21-21 16,21 21-16,0 0 0,0 0 15,1 0-15,-1 0 0,0 0 0,0 0 16,0 21 0,-21 1-16,0-1 15,0 0-15,-21 0 16,0-21-16,0 21 0,0-21 0,21 21 15,-22-21-15,1 0 0,0 22 0,0-22 16,21 21-16,21-21 31,0 0-15,0 0-16,1 0 0</inkml:trace>
  <inkml:trace contextRef="#ctx0" brushRef="#br0" timeOffset="168753.7">25612 14520 0,'42'0'16,"21"-42"0,-41 42-16,-149 42 0,275-105 15,-127 42-15,0 21 0,0-21 0,-21-1 16,0 1-16,21 0 0,-21 0 16,0 0-16,-21 21 15,0 0-15,0 0 16,0 21-16,0 0 0,-1 0 15,22 0-15,0 1 0,-21 20 0,21-21 16,0 0-16,0 0 0,0 1 16,0-1-16,0 0 15,0 0-15,21-21 0,-21 21 16,22-21-16,-1 0 0,0 0 16,0 0-16</inkml:trace>
  <inkml:trace contextRef="#ctx0" brushRef="#br0" timeOffset="177870.04">26289 13801 0,'0'-21'0,"0"-1"16,21 1-16,0 21 15,-21-21-15,21 21 0,1-21 16,-1 21-16,0-21 0,21 21 0,1 0 16,-1-21-16,0 21 0,1 0 0,-1 0 15,0-22-15,1 22 0,-22 0 16,21 0-16,-21 0 0,0 0 15,-42 0 1,0 0 0,0 0-16,-21 0 0,20 0 15,-20 0-15,21 0 0,-21 0 0,20 0 16,-20 0-16,21 0 0,0 0 0,-22 0 16,22 0-16,0 22 0,0-22 0,0 0 15,0 21-15,-1-21 0,1 0 16,21 21-16,-21-21 0,21 21 15,-21 0-15,0 0 16,21 1-16,0-1 0,0 0 16,0 21-16,0-21 15,-21 1-15,21-1 0,0 0 0,-22 21 16,22-21-16,0 22 0,0-22 0,-21 21 16,0 1-16,21-22 0,0 21 15,-21 0-15,0 1 0,0 20 0,-1-20 16,22-1-16,0 0 0,0 1 0,-21-22 15,21 21-15,0 0 0,0-20 0,0 41 32,0-42-32,21-21 0,1 21 0,-1 1 15,0-22-15,0 0 0,0 0 16,0 0-16,1 0 0,-1 0 16,-21-22-16,21 1 0,0 21 0,0-21 15,22 0-15,-22-21 0,0 20 16</inkml:trace>
  <inkml:trace contextRef="#ctx0" brushRef="#br0" timeOffset="178341.14">27199 13949 0,'0'0'0,"0"-21"0,21 0 0,-21-1 16,21 1-16,-21 0 0,0 0 0,0 0 15,-21 21-15,0 0 16,-21 0-16,21 0 0,-1 0 0,-20 0 16,21 0-16,-21 0 0,20 21 15,-20 0-15,21 0 0,0 0 0,0 1 16,-1-1-16,1 0 0,0 42 16,21-41-16,0-1 15,0 0-15,0 0 0,21 0 16,0 0-16,1-21 0,20 22 0,-21-22 15,0 21-15,22-21 0,-22 21 16,21-21-16,-21 21 0,0 0 0,1-21 16,-1 21-16,0 1 0,-21-1 15,0 0-15,0 0 0,-21 0 16,-22 0-16,22-21 0,-21 22 16,21-1-16,-22-21 0,1 21 15,0-21-15,-1 0 0,1 0 0,0 0 16,21 0-16,-22 0 0,22 0 0,0 0 15,0 0-15,0 0 0,21-21 16,-22 21-16,22-21 0,0-1 16,0 1-16,22 0 15,-1 21-15,0-21 0,0 21 16,21-21-16,1 21 0,-1-21 16</inkml:trace>
  <inkml:trace contextRef="#ctx0" brushRef="#br0" timeOffset="178597.93">27453 14118 0,'-21'43'15,"42"-86"-15,-21 22 0,-21 42 16,21 0 0,0 1-16,0-1 15,0 0-15,-21 0 0,21 0 16,0 0-16,-21 1 0,21-1 0,0 0 15,-22 0-15,22 0 0,0 0 16,0 1-16,0-1 16,0-42 15,0-1-31,22 22 0,-1-21 16,-21 0-16</inkml:trace>
  <inkml:trace contextRef="#ctx0" brushRef="#br0" timeOffset="178847.09">27622 13885 0,'0'-21'16,"0"42"-1,-21-42-15,21 0 47,0 0-31,21 21-1,-21-21-15,-21 21 32,0 0-17,21 21-15,0 0 16</inkml:trace>
  <inkml:trace contextRef="#ctx0" brushRef="#br0" timeOffset="179670.18">27792 14034 0,'0'0'16,"-21"21"-16,-1-21 16,44 0 15,-1 0-31,0 0 0,0 0 0,0 0 15,22 0-15,-22 0 0,21 0 0,-21 0 16,0 0-16,1-21 0,-1-1 16,0 22-16,0-21 0,0 21 0,-21-21 15,-21 21 17,0 0-32,0 21 15,-22 0-15,22 1 0,0-1 0,0 0 16,0 0-16,0 21 0,-22-20 15,22-1-15,0 21 0,0-21 0,0 22 0,21-22 16,-22 21-16,1-21 16,0 0-16,21 1 0,0-1 0,-21 0 15,21 0-15,-21 0 0,42-42 47,0 0-47,0 0 16,0 0-16,-21-1 0,22 1 0,-1 0 15,0 0-15,-21 0 0,21 21 0,-21-21 16,21 21-16,-21 21 31,0 0-15,0 0-16,0 0 0,0 0 16,21-21-16,-21 22 15,22-22-15,-22 21 0,21-21 0,0 0 16,0 0-16,0 0 0,0 0 0,22 0 15,-22 0-15,0 0 0,21 0 0,-20 0 16,-1-21-16,21 21 0,-21-22 16,0 1-16,1 0 0,-1 21 0,0-21 15,0 0-15,-21-22 0,21 22 0,-21 0 16,21 0-16,-21 0 0,22-22 0,-22 22 16,0 0-16,0 0 0,0 0 15,-22 21 1,1 21-1,0-21-15,0 21 0,0 0 0,0 0 16,-1 22-16,1-22 0,0 0 16,21 0-16,0 0 0,0 1 0,0-1 15,0 0-15,0 0 0,0 0 0,0 0 16,0 1-16,21-1 0,0-21 16,1 0-16,-1 0 15,0 0-15,0 0 0,0 0 16,0 0-16,1 0 0,-1-21 15,0 21-15,0-22 0,0 22 16,0-21-16,1 0 0,-1 0 16,0 0-16</inkml:trace>
  <inkml:trace contextRef="#ctx0" brushRef="#br0" timeOffset="180266.14">28850 13631 0,'0'0'0,"0"-21"0,-21 21 0,0 0 15,21-21-15,21 21 32,0 0-17,21-21-15,-20 21 0,20 0 16,0-21-16,22 21 0,-22 0 0,22-21 15,-22 21-15,0 0 0,-21 0 16,1-22-16,20 22 0,-21 0 16,-21 22 15,0-1-31,-21 21 0,21-21 0,0 0 16,0 22-16,0-1 0,0-21 15,0 22-15,0-1 0,0 0 0,0-21 16,0 22-16,0-1 0,0-21 15,0 22-15,0-1 0,0-21 0,0 21 16,0 1-16,-21-22 0,0 21 0,-1-21 16,22 22-16,-21-22 0,0 21 15,21-21-15,-21 22 0,0-22 0,0 21 16,-1-21-16,1 1 0,0-1 0,21 0 16,-21 0-16,21 0 0,-21 0 15,21 1-15,-21-1 0,-1-21 0,1 21 16,0-21-16,0 0 0,0 21 0,0-21 15,-22 0-15,22 0 0,-21 0 0,21 0 16,-22 0-16,22 0 0,0 0 16,-21 0-16,20 0 0,1 0 15,0 0-15,0 0 0,0-21 16,21 0 15,21 0-15,0 21-16,-21-22 0,21 22 15,22-21-15</inkml:trace>
  <inkml:trace contextRef="#ctx0" brushRef="#br0" timeOffset="180605.51">29803 14076 0,'0'-21'16,"0"0"-1,21 21 1,-21-22 15,0 1-15,0 0 15,0 42 16,-21-21-47,21 21 0,0 1 16,-22-22-16,22 21 0,-21-21 0,21 21 15</inkml:trace>
  <inkml:trace contextRef="#ctx0" brushRef="#br0" timeOffset="181125.75">29739 14393 0,'0'0'0,"21"0"47,0 0-32,1 0 1,-22 22 31,0-1-31,0 0-16,0 0 15,-22-21 1,22-21 31,0 0-32,22 21 1,-1 0-16,0 0 16,0 0-1,-21 21-15,0 0 16,0 0-16,0 0 15,-21 1-15,0-1 16,0 0-16,-1 0 0,1 0 0,-21 0 16,0 1-16,-1-1 0,1 0 0,0 0 15,-1 0-15,-20 0 0,20 1 0,-20-1 16,21 0-16,-1-21 0,22 21 16,-21-21-16,21 0 0,-1 0 0,1 0 15</inkml:trace>
  <inkml:trace contextRef="#ctx0" brushRef="#br0" timeOffset="181539.09">29908 14097 0,'22'0'15,"-22"-21"-15,-22 21 47,22 21-31,-21-21-1,0 0 17,21 21-1,-21-21-31,0 0 15,0 0-15</inkml:trace>
  <inkml:trace contextRef="#ctx0" brushRef="#br1" timeOffset="187922.18">7789 15896 0,'0'0'0,"0"21"31,0 1-15,-21-22-16,21 21 0,0 0 16,0 21-16,0-21 0,-21 1 0,21 20 15,0-21-15,0 0 0,0 22 16,0-22-16,0 0 0,0 0 0,0 0 16,0 0-16,-21 1 0,21-1 15,0 0-15,0 0 0,0-42 47,0 0-47,0 0 16,0-1-16</inkml:trace>
  <inkml:trace contextRef="#ctx0" brushRef="#br1" timeOffset="188237.48">7768 15748 0,'0'-21'16,"0"42"-1,0-21 17,0 21-32,0 0 15,21-21 17,0 0-32,-21-21 15,22 21-15,-22-21 16,0 0-16,0 0 15,0 0-15,-22 21 16,1 0-16,0 0 16,0 0-1,21 21-15,0 0 0,0 0 16,0 0-16,0 0 0,0 1 16,0-1-16,21-21 0,0 21 15,0-21-15,1 0 0</inkml:trace>
  <inkml:trace contextRef="#ctx0" brushRef="#br1" timeOffset="188949.84">8234 15875 0,'0'0'0,"0"21"16,0 0-16,0 1 0,0 20 15,0-21-15,0 0 0,-21 0 16,21 22-16,0-22 0,0 21 0,0-21 15,0 22-15,-22-22 0,22 0 0,-21 21 16,21-20-16,0-1 0,0 0 16,-21-21-16,21 21 0,-21 0 0,0-21 31,21-21-15,0 0-16,0 0 0,0 0 15,0-1-15,0-20 0,21 21 16,0-21-16,0-1 0,-21 22 0,21-21 15,1-1-15,-1 22 0,0-21 16,0 21-16,0 21 0,0-21 0,1 21 16,-1 0-16,0 0 0,0 0 0,0 21 15,-21 0-15,0 0 0,21 0 16,-21 0-16,0 22 0,0-22 0,0 0 16,0 21-16,0-20 0,0 20 0,0-21 15,0 21-15,0-20 0,0-1 16,22 0-16,-1 0 0,-21 0 0,21 0 15,0 1-15,0-22 16,0 0-16,22 0 0,-22 0 0,0 0 16,21 0-16,-20-22 0,20 1 15,0 0-15,-21 0 0,22 0 0,-22 0 16,21-22-16,-21 22 0,1-21 0,-1-1 16,0 1-16,-21 0 0,0-1 0,21 1 15,-21 0-15,0-1 0,0 1 16,0 0-16,0 21 0,0-22 0,0 22 15,0 0-15,-21 21 16,21 21 0,0 0-16,0 0 0,-21 22 15,21-1-15,-21-21 0,21 22 0,0-1 16,-22 0-16,22 1 0,0-1 16,0-21-16,0 21 0,0 1 15,0-22-15,0 0 0,0 21 0,0-20 16,0-1-16,22 0 0,-1 0 15,0-21-15,0 0 16,0 0-16,0 0 16,1-21-16,-1 0 15,-21 0-15,21-1 0,-21 1 16</inkml:trace>
  <inkml:trace contextRef="#ctx0" brushRef="#br1" timeOffset="189161.7">8890 15981 0,'-21'0'0,"127"0"0,-191 0 0,43 0 0,63 0 31,0 0-15,0 0-16,0 0 0,0 0 0,1 0 15,-1 0-15,0-21 0,0 21 0,0 0 16,0-21-16,1 21 0,-1 0 0,0-22 15,0 1-15,0 21 16,0-21-16,1 0 0,20 0 0</inkml:trace>
  <inkml:trace contextRef="#ctx0" brushRef="#br1" timeOffset="190001.56">10287 15685 0,'0'0'0,"0"-22"31,0 1-16,21 21-15,0 0 16,0-21-16,1 21 16,-1 0-16,0 0 0,0-21 0,0 21 15,0 0-15,1 0 0,-1 0 16,0-21-16,0 21 16,-42 0 15,0 0-16,0 0-15,-1 0 16,1 0 0,0 0-16,0 0 62,0 0-46,0 21-16,-1-21 15,1 0-15,0 0 16,0 21-16,0-21 31,21 21-31,0 0 32,0 1-32,0-1 31,0 0-16,0 0 1,0 0-16,0 0 16,0 1-16,0-1 0,0 0 0,0 0 15,0 0-15,0 22 16,0-22-16,0 21 0,0 0 0,-21-20 16,21 20-16,0-21 0,0 21 0,0-20 15,0-1-15,0 21 0,0-21 16,0 0-16,0 1 0,0-1 15,0 0-15,0 0 16,21-21 0,0 0-16,0 0 15,0 0-15,0 0 16,1-21-16,-22 0 16,21 21-16,0-21 0,0-1 0,0 1 15,0 0-15,1 0 16,20-21-16,-21 20 0</inkml:trace>
  <inkml:trace contextRef="#ctx0" brushRef="#br1" timeOffset="190561.58">10901 15579 0,'21'0'15,"0"0"-15,0 0 16,0-21-16,1 21 16,-1-22-16,0 22 0,0 0 0,0-21 15,0 21-15,1 0 0,-22-21 0,21 21 16,0-21-16,0 21 0,0 0 31,-21 21-15,0 0-16,0 0 15,0 1-15,0-1 16,0 0-16,0 0 0,0 0 16,0 0-16,0 1 0,0-1 0,0 0 15,0 0-15,0 0 0,0 0 16,0 1-16,0-1 0,0 0 16,0 0-16,0 21 0,0-20 0,0-1 15,0 0-15,0 0 0,0 21 0,0-20 16,0-1-16,0 0 0,0 0 0,0 0 15,-21 0-15,0 1 16,21-1-16,0 0 0,-21-21 0,21 21 16,-21 0-16,-1-21 0,1 21 0,0-21 15,0 22-15,0-22 0,0 0 16,-1 0-16,1 0 0,0 21 16,0-21-16,0 0 0,0 0 15,-1 0 1,1 0-16,21-21 62,0-1-62</inkml:trace>
  <inkml:trace contextRef="#ctx0" brushRef="#br1" timeOffset="193882.12">14457 15875 0,'21'0'15,"0"0"17,0 0 61,0 0 251,1 0-328,-22 21 62,21-21-31,-21 21 0,21-21 15,0 0 172,-21-21 79,0 0-297,0 0-1,0 0 1,0 0-16,0-1 31,-21 22-31,0 0 16,21-21-16,-21 21 0,-1 0 15,1 0-15,0 0 0,0 0 16,0 0-16,0 0 0,-1 0 16,22 21-16,-21-21 0,0 22 0,0-1 15,0 0-15,21 0 0,0 21 0,-21-20 16,-1-1-16,22 21 0,0-21 15,0 22-15,0-22 0,0 0 0,0 21 16,0-21-16,0 1 0,0-1 0,0 0 16,0 0-16,0 0 0,22-21 15,-1 0 1,0 0-16,0 0 16,0 0-16,0 0 0,1-21 0,-1 0 15,0 0-15,0 0 0,0-1 16,0 1-16,-21 0 0,0-21 15,22 21-15,-1-1 0,-21 1 0,0-21 16,0 21-16,21 0 0,-21-1 0,0 1 16,21 0-16,-21 0 0,0 0 0,0 0 15,0-1 1,0 44 15,0-1-31,0 0 16,0 0-16,0 0 15,0 22-15,0-22 0,0 0 0,0 0 16,0 21-16,0-20 0,0-1 0,0 0 16,0 0-16,0 0 0,0 0 15,0 1-15,0-1 0,0 0 0,21 0 16,0-21-16,1 0 16,-1 0-16,0 0 0,0 0 15,0 0-15,0 0 0,1-21 16,-1 0-16,0 21 0,0-21 0,0-1 15,22 1-15,-43-21 0,21 21 0,0 0 16,0-1-16,-21-20 0,0 21 16,0 0-16,0-22 0,0 22 15,0 0-15,0 0 0,0 0 0,0 0 16,-21 21 0,21 21-1,-21-21-15,21 21 0,0 0 16,-21 0-16,21 0 0,0 1 15,21-22 1,0 0-16,0 0 0,0 0 16,0-22-16,1 1 0,-1 21 15,0-21-15,0 21 0,0-21 0,0 0 16,1 21-16,-1-21 0,-21-1 16,21 22-16,-21-21 0,21 21 15,-21 21 1,0 1-1,0-1-15,0 0 0,-21 0 0,0 21 16,21 1-16,-21-22 0,21 21 0,0 1 16,0-22-16,0 21 0,-22-21 15,22 22-15,0-22 0,0 21 0,0-21 16,22 0-16,-1 1 0,0-1 16,0-21-16,0 0 0,22 0 0,-22 0 15,21 0-15,-21-21 16,22 21-16,-22-22 0,21 1 0,-21 0 15,22 0-15,-22 0 0,0 0 0,0-1 16,0-20-16,0 21 0,-21-21 0,22 20 16,-22 1-16,0-21 0,0 21 15,0 0-15,0-22 0,0 22 16,-22 21-16,1 0 0,0 0 16,0 0-16,0 21 0,21 0 0,-21-21 15,21 22-15,-22-1 0,22 0 16,0 0-16,22-21 31,-1 0-31,0 0 0,0 0 16,0 0-16,0-21 0,1 0 15,-1 0-15,0-1 0,0 1 0,0 21 16,0-21-16,1 0 0,-1 21 0,-21-21 16,21 21-16,-21 21 15,0 0-15,0 0 16,0 0-16,0 1 0,0-1 0,0 21 15,0-21-15,0 0 0,0 22 0,-21-22 16,21 0-16,0 21 0,0-20 0,0-1 16,0 0-16,0 0 15,0 0-15,0 0 0,21 1 0,0-22 0,-21 21 16,21-21-16,0 21 16,1-21-16,-1 0 0,0 0 0,0 0 15,0 0-15,0-21 0,1 0 0,20-1 16,-21 22-16,21-21 0</inkml:trace>
  <inkml:trace contextRef="#ctx0" brushRef="#br1" timeOffset="194182.61">17399 15833 0,'-21'0'15,"42"0"-15,-21-21 16,21 21 0,0 0-16,0 0 0,1 0 15,-1 0-15,0 0 16,0 0-16,0 0 0,0 0 15</inkml:trace>
  <inkml:trace contextRef="#ctx0" brushRef="#br1" timeOffset="194362.07">17378 15981 0,'0'21'0,"0"-42"15,42 42 1,-21-21-16,0 0 16,1 0-16,-1 0 15,0 0-15,0-21 0,-21 0 16,21 21-16,-21-21 16,21 21-16,-21-22 0,0 1 15</inkml:trace>
  <inkml:trace contextRef="#ctx0" brushRef="#br1" timeOffset="195893.98">19431 16002 0,'0'-21'0,"0"-21"16,0 20-1,0 1-15,0 0 0,0 0 0,21 0 16,-21 0-16,21 21 0,0-22 16,1 22-16,-22-21 0,21 21 15,0 0-15,0 0 16,0 0-16,-21 21 0,21 1 0,1-1 16,-1 21-16,-21 0 0,0-20 15,0 20-15,0 0 0,0 1 0,0-1 16,0-21-16,0 21 0,-21-20 0,21 20 15,-22-21-15,22 0 0,-21 0 0,21 1 16,0-1 0,0-42-1,0-1-15,0 1 16,21 0-16,1 0 0,-22 0 16,21 0-16,0-22 0,0 1 15,0 21-15,0-22 0,-21 1 0,22 0 16,-1 21-16,0-1 0,0 1 0,0 0 15,0 42 1,-21 0 0,0 22-16,0-22 0,0 0 0,0 21 15,0-20-15,0 20 0,0-21 0,22 0 16,-22 22-16,21-22 0,-21 0 16,21 0-16,0-21 0,0 21 0,0 0 15,1-21-15,20 0 0,-21 0 0,0 0 16,22 0-16,-1 0 0,-21 0 0,21-21 15,1 0-15,-22 0 16,21 0-16,-21 0 0,22-1 0,-22 1 16,0 0-16,-21-21 0,0 21 0,21-22 15,-21 1-15,0 21 0,0-22 0,0 22 16,0-21-16,0 21 0,-21 0 16,21-1-16,-21 22 0,0 0 0,0 0 15,-1 0-15,1 0 0,0 22 16,0-1-16,0 21 0,0-21 15,21 22-15,-22-1 0,22 0 0,-21-21 16,21 22-16,0-1 0,0 0 0,0-20 16,0-1-16,0 21 0,0-21 0,21 0 15,1 1-15,-1-22 16,0 21-16,0-21 0,0 0 0,22 0 16,-22 0-16,0 0 0,21 0 0,1-21 15,-22-1-15,21 22 0,-21-21 0,22-21 16,-22 21-16,21 0 0,-21-1 15,0-20-15,1 21 0,-22 0 0,21-22 16,-21 22-16,21 0 0,-21 0 16,0 42-1,0 0-15,0 0 16,0 1-16,0-1 0,0 0 0,0 0 16,-21 21-16,21-20 0,0-1 0,0 0 15,0 0-15,0 0 0,0 0 16,0 1-1,21-22-15,0 0 0,0 0 16,0 0-16,1 0 0,-1 0 0,0-22 16,0 1-16,0 21 0,0-21 15,1 0-15,-1 0 0,-21 0 16,0-1-16,21 1 0,-21 0 0,21 0 16,-21 42 15,0 0-31,0 0 0,0 1 0,0-1 15,0 0-15,0 0 0,0 0 16,0 0-16,0 1 0,0-1 16,0 0-16,21-21 0,0 0 15,1 0-15,-1 0 0,0 0 16,0 0-16,0 0 0,0-21 0,1 21 16,-1-21-16,0-1 0,0 1 0,0 0 15,-21 0-15,0 0 0,0-22 16,0 22-16,0-21 0,0 21 0,0-22 15,-21 22-15,21-21 0,-21 21 0,0 0 16,0-1-16,21 1 0,-22 21 16,44 0 15,-1 0-15,0 0-16,0 21 0,0-21 15,0 0-15,1 0 0,-1 0 0,0-21 16,0 0-16,-21 0 15,21 21-15,-21-21 0</inkml:trace>
  <inkml:trace contextRef="#ctx0" brushRef="#br1" timeOffset="196309.98">22860 15875 0,'0'0'15,"-21"0"1,21 21-16,0 0 0,0 1 16,-21 20-16,21-21 0,-22 21 15,22-20-15,0 20 0,-21 0 0,21-21 16,-21 22-16,21-22 0,0 0 0,-21 21 15,21-20-15,0-1 0,0 0 16,0 0-16</inkml:trace>
  <inkml:trace contextRef="#ctx0" brushRef="#br1" timeOffset="196614.29">22860 15600 0,'-21'0'16,"21"21"-1,0 0-15,0 0 16,21-21 15,0 0-31,0 0 16,-21-21-16,0 0 15,0 0-15,0 0 16,-21 21 0,0 0-16,0 0 0,0 0 15,-1 0-15,1 0 0,21 21 0,-21 0 16,21 0-16,0 0 0,0 1 16,0-1-16,0 0 0,42 0 0,-20-21 15,-1 21-15,0 0 0</inkml:trace>
  <inkml:trace contextRef="#ctx0" brushRef="#br1" timeOffset="197081.69">23389 15790 0,'0'43'16,"0"-86"-16,0 107 0,-21-43 0,0 0 15,21 0-15,-21 1 0,-1 20 0,22-21 16,-21 0-16,0 22 0,21-22 15,0 21-15,-21-21 0,0 0 0,21 1 16,-21-1-16,21 0 0,0 0 0,0 0 16,0-42 15,0 0-15,0-21-16,21 20 0,-21 1 15,21-21-15,0 0 0,-21-1 0,21 1 16,0 21-16,1-22 0,-1 22 15,0-21-15,0 21 0,0 21 16,0 0-16,1 0 0,-1 21 0,-21 0 16,0 0-16,0 0 0,21 22 0,-21-22 15,21 21-15,-21 1 0,0-22 16,0 21-16,0-21 0,21 22 16,-21-22-16,21 0 0,-21 21 0,22-21 0,-1 1 15,0-1-15,0-21 16,0 0-16,0 0 15,1 0-15,-1 0 0,21 0 0,-21-21 16,0-1-16,1 1 0,-1 0 0,21 0 16,-42 0-16,21-22 0,0 1 0,1 0 15,-1-1-15,0 1 0,-21-21 16,21 20-16,0-20 0</inkml:trace>
  <inkml:trace contextRef="#ctx0" brushRef="#br1" timeOffset="197305.77">24151 15558 0,'42'-22'47,"-105"192"-16,84-318-31,-63 338 0,42-148 0,-21 1 0,-1-1 16,22 0-16,0 1 0,0-1 0,-21 0 16,21 1-16,0-1 0,-21-21 0,21 22 15,0-22-15,0 0 0,0 0 0,0 0 16,0 0-16,21-21 15,0 0-15,1 0 0,-1 0 16,0 0-16,-21-21 0,21 0 0,0 0 16,0 0-16,1 0 0,-22-1 0</inkml:trace>
  <inkml:trace contextRef="#ctx0" brushRef="#br1" timeOffset="197497.74">24024 15833 0,'42'0'16,"-84"0"-16,42 21 0,21-21 47,0 0-47,1 0 0,-1 0 16,0-21-16,21 21 0,-21-21 0,1-1 15,20 22-15,-21-21 0,21 0 16,-20 0-16</inkml:trace>
  <inkml:trace contextRef="#ctx0" brushRef="#br1" timeOffset="198090.09">25125 15558 0,'21'0'31,"-21"-22"-31,21 22 16,21 0-16,-20-21 0,20 21 0,0 0 16,22-21-16,-22 21 0,22 0 0,20-21 15,-20 21-15,-1 0 0,-20 0 16,-1 0-16,0 0 0,-21 0 0,1 0 15,-44 0 1,1-21-16,0 21 0,0 0 16,-21 0-16,-1-21 0,22 21 0,-21-22 15,-1 22-15,22 0 0,0 0 16,-21-21-16,21 21 0,-1-21 16,1 21-16,0 0 15,0 0 1,0 0-16,21 21 15,0 0-15,-21 1 0,-1-1 0,1 0 16,0 0-16,0 0 0,21 22 16,-21-22-16,0 0 0,-1 21 0,22-21 15,0 1-15,0 20 0,-21-21 0,21 21 16,-21-20-16,21 20 0,0 0 0,0-21 16,-21 22-16,0-1 0,21 0 15,-21-20-15,21 20 0,0 0 16,0-21-16,0 1 0,0 20 0,0-21 15,0 0-15,0 0 0,0 1 0,21-1 16,0 0-16,0-21 16,0 0-16,0 0 0,22 0 0,-22 0 15,0-21-15,21 21 0,-20-21 0,20-1 16,-21 1-16,21 0 0,-20 0 0,20 0 16</inkml:trace>
  <inkml:trace contextRef="#ctx0" brushRef="#br1" timeOffset="198682.06">25971 15706 0,'0'21'16,"0"-42"-16,22 0 0,-1 21 16,0 0-16,0 0 15,0-22-15,0 22 0,1 0 16,20 0-16,-21 0 0,21-21 0,-20 21 15,20 0-15,-21 0 0,0 0 0,0 0 16,1 0-16,-1 0 16,-42 0-1,-1 0-15,1 0 16,0 0-16,0 0 0,0 0 16,-22 0-16,22 0 0,0 21 15,0-21-15,-21 0 0,20 22 0,1-22 16,0 21-16,0-21 0,0 0 0,0 21 15,-1-21-15,22 21 0,-21-21 16,21 21 0,0 0-1,21 1-15,1-22 16,-1 21-16,0-21 16,0 0-1,-21 21-15,21-21 0,0 0 0,1 0 16,-1 21-16,0-21 0,0 0 0,-21 21 15,21-21-15,0 0 0,1 21 0,-22 1 16,0-1-16,0 0 16,0 0-16,0 0 15,-22 0-15,-20-21 0,21 22 16,0-1-16,-22-21 0,1 21 0,21-21 16,-21 0-16,20 21 0,1-21 0,-21 0 15,21 0-15,0 0 0,-1 0 16,1 0-16,0 0 15,21-21 1,21 21-16,0-21 16,1 0-16,-1-1 0,0 22 15</inkml:trace>
  <inkml:trace contextRef="#ctx0" brushRef="#br1" timeOffset="199165.76">26543 15346 0,'0'-21'15,"21"21"1,0-21-16,0-1 0,1 22 0,20 0 16,-21-21-16,21 0 0,22 21 0,-22-21 15,22 0-15,-1 21 0,1 0 0,-1 0 16,-20-21-16,-1 21 0,0 0 15,-21 0-15,1 0 0,-22 21 0,0 0 16,0 0-16,0 0 0,-22 0 16,1 1-16,0-1 0,0 21 0,0-21 15,0 0-15,-1 22 0,1-22 16,21 0-16,-21 21 0,21-20 0,-21-1 16,21 21-16,-21-21 0,21 22 15,0-22-15,0 0 0,-21 21 0,21-21 16,-22 22-16,22-1 0,0-21 15,0 22-15,-21-22 0,21 21 0,-21-21 16,0 22-16,21-22 0,0 0 0,-21 0 16,0 21-16,-1-20 0,1-1 15,0 0-15,0-21 0,-21 0 16,20 21-16,1-21 0,-21 0 0,0 0 16,20 0-16,-20 0 0,21 0 0,-21 0 15,20 0-15,1 0 0,0 0 0,0 0 16,0 0-16,42-21 31,0 0-31,0 21 0,0-21 16</inkml:trace>
  <inkml:trace contextRef="#ctx0" brushRef="#br1" timeOffset="199385.85">27601 15896 0,'0'-21'0,"0"0"16,0 0 15,0 0 0,0 42 0</inkml:trace>
  <inkml:trace contextRef="#ctx0" brushRef="#br1" timeOffset="199625.41">27580 16129 0,'0'42'31,"0"-84"-31,0 106 0,0-43 15,0 0-15,0 0 0,0 0 16,0 0-16,0 1 0,0-1 16,0 0-16,0 0 0,0 0 15,-21 0-15,0 1 0,0-1 0,-22 0 16,22-21-16,0 21 0,-21 0 0,20 0 16,1-21-16,-21 22 0,0-22 15,20 0-15,-20 21 0,0-21 0,-1 0 16,1 0-16</inkml:trace>
  <inkml:trace contextRef="#ctx0" brushRef="#br1" timeOffset="-209029.86">11345 6054 0,'0'0'0,"-21"0"0,21 21 16,21-21 46,0 0-62,1 0 0,-1 0 16,0 0-16,0 0 0,0 0 0,0 0 16,1 0-16,-1 0 0,21 0 0,-21 0 15,0 0-15,22 0 0,-1 0 16,-21 0-16,22 0 0,-22 0 0,21 0 15,0 0-15,1 0 0,-22 0 0,21 0 16,-21 0-16,22 0 0,-22 0 0,0 0 16,21 0-16,-20 0 0,-1 0 15,0 0-15,0 0 0,0 0 0,0 0 16,-42 0 62,0 0-78,0 0 16,0 0-16,0 0 0,-22 0 0,22 0 15,0 0-15,-21 0 0,20 0 0,-20 0 16,21 0-16,-21 0 0,20 0 16,-20 0-16,21 0 0,-21 0 0,20 0 15,-20 0-15,21 0 0,0 0 0,-22 0 16,22 0-16,0 0 0,0 0 0,0 0 15,0 0-15,-1 0 0,1 0 16,0 0-16,0 0 16,0 0-16,0 0 15,-1 0-15,44 0 63,-1 0-63,0 0 0,0 0 0,0 0 15,22 0-15,-22 0 0,21 0 0,0 0 16,1 0-16,-1 0 0,0 0 0,22 0 16,-22 0-16,22 0 0,-1 0 15,-20 0-15,20 0 0,-21 0 16,1 0-16,-1 0 0,0 0 0,1 0 16,-22 0-16,21 0 0,-21 0 15,1 0-15,-1 0 16,-42 0 31,-1 0-47,1 0 0,0 0 0,0 0 15,0 0-15,0 0 0,-22 0 0,22 0 16,-21 0-16,-1 0 0,22 0 16</inkml:trace>
  <inkml:trace contextRef="#ctx0" brushRef="#br1" timeOffset="-208634.86">11324 6202 0,'21'0'16,"0"0"-16,1 0 15,-1 0-15,21 0 0,-21 0 16,22 0-16,-22 0 0,21 0 0,0 0 16,1 0-16,-1 0 0,0 0 0,22 0 15,-22 0-15,1 0 0,20 0 0,-21 0 16,1 0-16,-1 0 15,0 0-15,1 0 0,-1 0 0,-21 0 0,22 0 16,-22 0-16,0 0 0,0 0 0,0 0 16,0 0-16,1 0 15,-1 0-15,0 0 16</inkml:trace>
  <inkml:trace contextRef="#ctx0" brushRef="#br1" timeOffset="-193388.29">23664 4847 0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2:46:14.9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3619 1058 0,'0'0'0,"0"-21"15,0 0-15,0 0 0,0 0 0,0 0 16,0-22-16,0 22 0,0 0 0,0 0 16,0 0-16,0-1 0,0 1 15,0 0-15,0 0 16,0 42 15,0 0-31,0 0 0,-21 22 16,21-1-16,0 0 0,-21 1 15,21 20-15,0-20 0,0 20 0,0 1 16,-21-1-16,21 1 0,-21-1 0,21-21 16,0 22-16,0-1 0,0 1 15,0-22-15,0 1 0,0 20 0,0-21 16,0-20-16,0 20 0,0-21 0,0 21 15,21-20-15,0-1 16,-21 0-16,21-21 0,0 21 0,1-21 16,-1 0-16,0 0 0,0 0 0,0 0 15,0-21-15,1 0 0,20 0 16,-21-1-16,21 1 0,-20-21 0,-1 0 16,21-1-16,-21 1 0,22-22 0,-22 1 15,0 21-15,21-22 0,-21 1 0,-21-1 16,22 22-16,-1-22 0,-21 1 15,21-22-15,-21 22 0,0 20 0,0-20 16,0-1-16,0 22 0,0 0 16,0-1-16,0 22 0,0 0 0,0 0 15,0 0-15,0 42 32,0 21-32,0-21 0,0 22 15,-21-1-15,21 21 0,-21-20 0,21 20 16,-22 1-16,22-1 0,0 1 15,-21-22-15,21 22 0,-21-22 0,21 21 16,-21-20-16,21 20 0,0-20 0,0-1 16,0 0-16,0 1 0,0-1 15,21 0-15,0-21 0,-21 1 0,21 20 16,1-21-16,-1-21 0,0 21 0,0 0 16,0-21-16,0 0 0,1 0 15,-1 0-15,21 0 0,-21 0 16,0 0-16,22-21 0,-22 0 0,21 0 15,-21-21-15,22-1 0,-22 1 0,0 0 16,21-1-16,-20-20 0,20 20 16,-21-20-16,0-1 0,0 1 0,22-1 15,-22 1-15,-21-1 0,21 1 0,-21-1 16,21 1-16,-21 21 0,0-22 16,0 43-16,0-21 0,0 20 0,0-20 15,0 21-15,0 0 0,-21 21 31,0 21-31,0 0 0,21 0 16,-21 22-16,-1-1 0,22 21 16,0-20-16,-21 20 0,0 1 15,0-22-15,21 22 0,-21-22 0,21 21 16,0-20-16,0-1 0,-21 0 0,21 1 16,0-1-16,0 0 0,0-20 15,0 20-15,0 0 0,21-21 0,0 1 16,-21 20-16,21-21 0,0 0 0,0-21 15,1 21-15,-1 1 0,0-22 16,0 0-16,0 0 0,0 0 0,1 0 16,-1 0-16,0-22 0,0 1 0,0 0 15,0 0-15,1 0 0,20-22 0,-21 22 16,0-21-16,-21 21 16,21-22-16,1 22 0,-1 0 0,-21-21 15,0 21-15,0-1 0,0 1 16,0 42-1,0 1-15,0-1 16,0 0-16,-21 21 0,21-21 16,-22 1-16,22-1 0,-21 0 0,21 0 15,0 0-15,0 0 0,0 1 16,0-1-16,0 0 16,21-21-1,1 0-15,-1 0 0,-21-21 16,21 0-16,-21-1 15,21 1-15,0 0 0,0 0 0,-21-21 16</inkml:trace>
  <inkml:trace contextRef="#ctx0" brushRef="#br0" timeOffset="268">5355 1143 0,'0'0'0,"-21"0"15,0 0-15,0 0 0,-1 0 16,1 0-1,42-21 17,1 21-32,-22-21 15,21 0-15,0 21 0,-21-22 0,0 1 16,0 0-16,0 0 16,-21 21-1,0 0-15,-1 0 16,1 0-16,21 21 0,0 0 15,0 0-15,0 1 16,-21-22-16,21 21 0,0 0 0,-21-21 16</inkml:trace>
  <inkml:trace contextRef="#ctx0" brushRef="#br0" timeOffset="472.02">4678 1376 0,'0'0'16,"-21"0"-16,-1 0 0,1 0 0,42 0 31,1 0-31,-1 0 16,21 0-16,-21 0 0,22 0 16,-1 0-16,-21 0 0,0 0 0,22 0 15,-22 0-15,0 0 0,0 0 16,0 0-16</inkml:trace>
  <inkml:trace contextRef="#ctx0" brushRef="#br0" timeOffset="1140.08">5461 1820 0,'21'0'15,"-42"0"-15,63 0 0,-21 0 16,-21-21-16,22 0 0,-1 0 16,0 0-16,0 0 0,0-22 15,0 22-15,1-21 0,-1 21 0,0-22 16,0 1-16,0-22 0,0 22 0,1 0 16,-22-22-16,21 1 0,0 20 15,-21-20-15,21-1 0,-21 22 0,0-21 16,0 20-16,0 1 0,0 0 0,0 20 15,0 1-15,0 0 0,0 0 16,0 42 0,0 0-1,-21 0-15,0 22 0,21-1 0,-21 0 16,-1 22-16,1-22 0,21 1 16,-21 20-16,0-21 0,21 22 0,-21-22 15,21 1-15,0-1 0,0 0 16,0 1-16,0-1 0,0 0 0,0-21 15,0 22-15,0-22 0,0 21 0,0-21 16,21 1-16,0-1 0,0 0 0,0 0 16,1-21-16,-1 21 0,0-21 15,0 0-15,0 0 0,0 0 0,1 0 16,-1 0-16,0-21 0,0 21 0,-21-21 16,21 0-16,0 0 0,1-1 0,-1 1 15,0-21-15,-21 21 16,21 0-16,-21-22 0,21 22 0,-21 0 15,0 0-15,0 42 32,0 0-32,-21 0 15,21 0-15,-21 1 0,21-1 0,-21 0 16,21 0-16,0 0 0,0 0 0,0 1 16,0-1-16,0 0 15,21-21 1,0 0-1,0-21 1,0 0-16,-21-1 0,22 1 16</inkml:trace>
  <inkml:trace contextRef="#ctx0" brushRef="#br0" timeOffset="1422.18">6350 1207 0,'0'0'0,"-21"0"0,-43 21 16,43-21-1,21 21-15,-21-21 0,21 21 0,-21-21 16,21 21-16,21-21 47,0 0-47,-21-21 16,21 0-16,-21 0 15,0 0-15,0-1 16,-21 22-16,0 0 15,0 22 1,21-1-16,-21-21 0,21 21 16,0 0-16,0 0 0,0 0 15,0 1-15</inkml:trace>
  <inkml:trace contextRef="#ctx0" brushRef="#br0" timeOffset="2044.15">6519 1503 0,'-21'0'0,"0"0"0,21-21 32,21 0-17,0 21 1,0 0-16,1 0 0,-1 0 0,0 0 15,0 21-15,0-21 0,0 21 16,-21 0-16,0 0 0,0 0 16,0 1-16,0-1 0,0 0 0,0 0 15,-21 21-15,0-20 0,0 20 0,0-21 16,0 0-16,-1 0 0,-20 1 16,21-1-16,0 0 0,0 0 0,-1 0 15,1-21-15,0 0 0,21 21 0,-21-21 16,42 0 15,0 0-31,0 0 16,1 0-16,-1 0 0,0 0 15,0 0-15,0 0 16,0 22-16,1-22 0,-1 21 16,0-21-16,0 21 0,0 0 0,0 0 15,1-21-15,-22 21 0,21 22 0,-21-22 16,21 0-16,-21 21 0,0 1 0,0-1 15,0 0-15,0 1 0,0-1 16,0 22-16,0-22 0,-21 0 0,0 22 16,21-22-16,-22-21 0,1 22 0,-21-22 15,21 21-15,0-21 0,-22-21 0,22 21 16,-21-21-16,-1 0 0,22 0 16,-21 0-16,0 0 0,-1 0 0,1 0 15,-22 0-15,22 0 0,0 0 16,21-21-16,-22 21 0,1 0 0,21-21 15,0 21-15,-1-21 0,1 21 0,21-21 16,0 0-16,0-1 16,0 1-16,0 0 0,0 0 0,0 0 15,0 0-15,21-22 0,1 22 0</inkml:trace>
  <inkml:trace contextRef="#ctx0" brushRef="#br0" timeOffset="2644.37">7112 1566 0,'0'-42'15,"0"21"-15,0 0 0,0 0 16,0-1-16,0 1 0,0 0 0,0 0 15,21 0-15,-21 0 0,0-1 16,0 1-16,-21 21 16,0 0-1,0 0-15,-1 21 0,1 1 16,0-1-16,0 0 0,0 21 16,-22-21-16,22 22 0,0-22 0,-21 21 15,21 1-15,-1-22 0,1 21 16,0-21-16,21 0 0,0 22 0,0-22 15,0 0-15,0 0 0,0 0 16,21-21-16,0 0 16,1 0-16,20 0 0,-21 0 15,0-21-15,0 0 0,1 0 0,20 0 16,-21 0-16,0-1 0,0 1 0,1-21 16,-1 21-16,-21-22 0,21 22 15,0-21-15,0 21 0,-21 0 16,0-1-16,21 1 0,-21 0 0,22 21 15,-22 21 1,0 0 0,0 1-16,0-1 0,0 0 0,0 0 15,-22 21-15,22-20 0,-21-1 0,21 21 16,0-21-16,0 0 0,0 1 16,0-1-16,0 0 0,0 0 15,0 0-15,21-21 16,1 0-16,-1 0 0,0 0 0,0 0 15,0 0-15,0-21 16,1 0-16,-1 0 0,21 0 0,-21-1 16,0 1-16</inkml:trace>
  <inkml:trace contextRef="#ctx0" brushRef="#br0" timeOffset="4011.47">7895 804 0,'0'0'0,"0"-21"0,0 0 15,0 0-15,0 0 0,0 0 16,-21 21 0,0 0-16,0 0 0,21 21 15,0 0-15,-22 0 16,22 21-16,-21 1 0,21-1 0,0 0 16,-21 22-16,0-22 0,21 22 0,-21-22 15,21 22-15,0-22 0,-21 0 16,21 1-16,-22-1 0,22 0 0,-21 1 15,21-1-15,0 0 0,0 1 0,0-22 16,0 21-16,0-21 0,0 0 0,0 1 16,0-1-16,0 0 0,0 0 15,21-21-15,1 0 0,-22 21 0,21-21 16,0 0-16,0 0 0,0 0 16,0 0-16,1-21 0,-1 0 0,0 0 15,0 0-15,21-1 16,-20 1-16,-1 0 0,0-21 0,0 21 15,21-1-15,-20-20 0,-1 21 0,-21 0 16,21 0-16,0-1 0,-21 1 16,0 0-16,0 42 31,0 0-31,0 1 0,0-1 16,0 0-16,-21 0 0,0 0 15,21 22-15,0-22 0,0 0 16,0 0-16,0 0 0,0 0 0,0 1 0,0-1 15,0 0-15,0 0 16,21-21-16,0 0 16,0 0-16,0 0 0,1 0 0,-1 0 15,0 0-15,0 0 0,0 0 0,0-21 16,1 0-16,-1 0 0,0-1 0,0 1 16,0 0-16,0 0 0,1 0 15,-1 0-15,0-1 0,-21 1 0,0 0 16,21 0-16,0 0 15,-21 42 1,-21 0-16,0 0 16,0 0-16,21 1 0,-21 20 15,21-21-15,-22 0 0,22 0 16,-21-21-16,21 22 0,0-1 16,0 0-16,0 0 0,21-21 31,1 0-31,-1 0 0,0 0 15,0 0-15,0 0 0,-21-21 16,21 21-16,-21-21 0,0 0 0,22-1 16,-22 1-16,0 0 0,0 0 0,0 0 15,0 0-15,0-1 0,0 1 0,0 0 16,-22 0-16,1 0 16,0 21-16,0 0 0,0 0 15,0 0 1,42 0 15,0 0-31,0-21 0,0 21 16,0 0-16,1 0 0,-1-22 0,0 22 15,0 0-15,0 0 0,0 0 0,1 0 16,-1 0-16,0 0 0,0 0 16,0 0-16,0 0 0,-21 22 15,0-1-15,0 0 0,22-21 0,-22 21 16,0 0-16,0 0 0,0 1 0,0-1 15,0 0-15,0 0 0,0 0 16,0 0-16,0 1 0,0-1 16,0 0-16,0 0 0,0 0 15,0 0-15,-22-21 16,1 0 0,21-21 15,0 0-31,0 0 15,0 0-15,21 0 0,1-1 16,-1 1-16,0 0 0,0-21 0,0 21 16,0-1-16,1 1 0,-1 0 15,21-21-15,-21 21 0,0-1 0,22 22 16,-22-21-16,21 0 0,-21 21 16,1 0-16,-1 0 0,21 0 0,-21 0 15,0 0-15,-21 21 0,0 0 16,22 1-16,-22-1 0,0 0 0,0 0 15,0 0-15,0 0 0,0 22 16,-22-22-16,1 0 0,0 21 0,21-20 16,0-1-16,0 0 0,-21 0 0,21 0 15,0 0-15,-21 1 0,21-1 16,0 0 0,0-42 15,0 0-16,0-1-15,0 1 0,0 0 16,0 0-16,0-21 0,0 20 0</inkml:trace>
  <inkml:trace contextRef="#ctx0" brushRef="#br0" timeOffset="4267.54">8784 1016 0,'-21'0'15,"42"0"-15,-63 0 0,42-21 0,0 0 16,-21 21-16,-1 0 16,22-21-16</inkml:trace>
  <inkml:trace contextRef="#ctx0" brushRef="#br0" timeOffset="4548.1">7683 1101 0,'22'0'0,"-44"0"0,1 0 15,42 0 1,1 0-16,-1 0 16,21 0-16,-21 0 0,22 0 0,-1 0 15,0 0-15,1 0 0,-1 0 16,0 0-16,1-21 0,-22 21 15,21 0-15,-21 0 0,0 0 0,-42 0 47,-21 21-47,21-21 0,0 21 16</inkml:trace>
  <inkml:trace contextRef="#ctx0" brushRef="#br0" timeOffset="5307.89">4233 2201 0,'-21'0'0,"0"0"15,21 22 17,21-22-17,0 0-15,0 0 0,1 0 16,-1 0-16,0 0 0,0 0 15,21 0-15,1 0 0,-1 0 0,0 0 16,1 0-16,20 0 0,1 0 0,-1 0 16,1 0-16,20-22 0,-20 22 15,21 0-15,20 0 0,-20 0 0,21 0 16,-21-21-16,42 21 0,-22 0 0,1 0 16,21 0-16,0 0 0,0 0 0,0 0 15,0 0-15,21 0 0,1 0 16,-22 0-16,21 0 0,-21 0 0,0 0 15,21 0-15,-21 0 0,0 0 16,0 0-16,0 0 0,-21 0 0,21 0 16,-21 0-16,-1 0 0,-20 0 15,21 0-15,-21 0 0,-22 0 0,22 0 16,-22 0-16,1 0 0,-22 0 0,0 0 16,1 0-16,-1 0 0,0 0 0,-20 0 15,-1 0-15,0 0 0,0 0 0,0 0 16,0 0-1,1 0-15,-44 0 63,1 0-63</inkml:trace>
  <inkml:trace contextRef="#ctx0" brushRef="#br0" timeOffset="10807.8">2371 3768 0,'21'0'0,"-21"-21"16,0-1-1,0 1 17,0 42 14,0 1-30,0-1-16,-21 21 0,21-21 16,-22 43-16,22-22 0,0 22 0,0-1 15,0 1-15,-21-1 0,21-21 16,0 22-16,0-1 0,0-20 0,0-1 16,0 0-16,0 1 0,-21-1 15,21-21-15,0 0 0,0 1 0,0-1 16,0 0-16,0 0 15,0-42 17,0 0-17,0 0-15,0-1 16,0 1-16,0 0 0,0-21 0</inkml:trace>
  <inkml:trace contextRef="#ctx0" brushRef="#br0" timeOffset="12695.74">2476 3789 0,'0'-21'16,"-21"21"-1,42 0 64,1 0-79,-1 0 15,0 0-15,21 0 0,-21 0 16,1 0-16,20 0 0,0 0 0,1 0 15,-1 0-15,0 0 0,1 0 16,-1 0-16,21 0 0,-20 0 16,20 0-16,1 0 0,-1 0 0,1-21 15,20 21-15,-20 0 0,21 0 0,-1 0 16,1-22-16,0 22 0,-1 0 16,1 0-16,-22-21 0,22 21 0,0-21 15,-1 21-15,1 0 0,0 0 0,21 0 16,-22 0-16,1 0 0,21 0 15,-22 0-15,-20-21 0,21 21 0,-22 0 16,22 0-16,-22 0 0,1 0 0,-1 0 16,1 0-16,-22 0 0,22 0 15,-1 0-15,1 0 0,-1 0 16,22 0-16,-22 0 0,1 0 0,-1 0 16,1 0-16,20 0 0,-20 0 15,-1 0-15,1 0 0,21 0 0,-22 0 16,22 0-16,-22 0 0,22 0 0,-22 0 15,1 0-15,21 0 0,-22 0 16,1 0-16,-1 0 0,1 0 0,-1 0 16,1 0-16,-1 0 0,22-21 0,-22 21 15,22 0-15,-22 0 0,22 0 0,0-21 16,-1 21-16,-20 0 0,21 0 16,-22-22-16,1 22 0,-1 0 15,1 0-15,-1 0 0,-21 0 0,22 0 0,-1-21 16,-20 21-16,20 0 15,-20-21-15,20 21 0,1 0 0,-1 0 16,-21-21-16,22 21 0,-1 0 0,1 0 16,-1 0-16,1-21 0,-1 21 15,1 0-15,-1 0 0,-20 0 0,20 0 16,-20 0-16,20 0 0,-21-21 0,1 21 16,-22 0-16,21 0 0,1 0 15,-22 0-15,21 0 0,-21-22 0,22 22 16,-22 0-16,21 0 0,-21-21 0,0 21 15,1 0-15,20 0 0,-21 0 16,0-21-16,0 21 16,1 0-16,-22 21 47,0 0-47,0 1 15,0-1-15,-22 0 0,22 0 16,-21 0-16,21 0 0,0 1 15,0-1-15,-21 0 0,0 0 0,21 0 16,-21 0-16,21 22 0,0-22 0,-21 0 16,21 21-16,-22-20 0,22 20 15,0-21-15,0 21 0,0 1 16,0-22-16,0 21 0,0 1 0,0-1 16,0-21-16,0 21 0,0 1 0,0-22 15,0 21-15,0-21 0,0 1 16,0 20-16,0-21 0,0 0 0,0 0 15,0 1-15,-21-1 0,21 0 0,0 0 16,0 0-16,0 0 16,0 1-16,0-1 15,0 0 1,-21-21-16,0 0 16,0 0-16,0 0 0,-1 0 15,1 0 1,0 0-16,0 0 0,-21 0 0,20 0 15,1 0-15,0 0 0,0 0 0,0 0 16,0 0-16,-22 0 0,22 0 0,0 0 16,-21 0-16,20 0 0,-20 0 0,21 0 15,-21 0-15,20 0 0,-20 0 16,0 0-16,-1 0 0,-20 0 0,21 0 16,-22 0-16,22 0 0,-22 0 0,1 0 15,20 0-15,-20 0 0,21 0 0,-1 0 16,-20 0-16,20 0 0,1 0 15,0 0-15,-1 0 0,-20 0 16,21 0-16,-1 0 0,-20 0 0,20 0 16,-20 0-16,-1 0 0,22 0 0,-21 0 15,-1 0-15,1 0 0,-1 0 16,1 0-16,-1 0 0,1 0 0,-1 0 16,1 0-16,-1 0 0,22 0 0,-22 0 15,1 0-15,20 0 0,-20 0 0,21 0 16,-22 0-16,1 0 0,-1-21 15,1 21-15,20 0 0,-41 0 0,41 0 16,-41 0-16,41 0 0,-20-21 0,-1 21 16,1-22-16,-1 22 0,1 0 0,-1 0 15,1-21-15,20 21 0,-20 0 16,-1 0-16,1 0 0,-1-21 16,1 21-16,-1 0 0,1 0 0,-1 0 15,1 0-15,-22 0 0,22 0 0,-1 0 16,1 0-16,-1 0 0,1 0 15,-1 0-15,1 0 0,-1 0 0,1 0 16,-1 0-16,1 0 0,-1 0 0,1 0 16,20 0-16,-20 0 0,21 0 15,-1 0-15,-20 0 0,20 0 0,1 0 16,0 0-16,-1 0 0,1 0 0,0 0 16,-1 0-16,1 0 0,0 0 15,-1 0-15,1 0 0,0 0 16,21 0-16,-22 0 0,1 0 0,0 0 15,20 0-15,-20 0 0,0 0 0,-1 0 16,-20 0-16,21 0 0,-1 0 16,-20 0-16,20 0 0,1 0 0,0 0 15,-1 0-15,1 0 0,0 0 16,-1 0-16,22 0 0,-21 0 0,0 0 16,20 0-16,-20 21 0,21-21 0,-21 0 15,-1 0-15,22 0 0,-21 21 16,21-21-16,-22 0 0,22 0 0,-21 22 15,21-22-15,-1 0 0,-20 0 16,21 0-16,0 0 0,0 0 16,21-22 15,21 1-31,0 0 16,21 0-16</inkml:trace>
  <inkml:trace contextRef="#ctx0" brushRef="#br0" timeOffset="13026.21">3937 3831 0,'0'-21'0,"0"42"0,0-63 0,21 42 15,-21 21 17,0 0-17,0 22-15,0-22 0,0 21 16,0 0-16,0 1 0,0 20 0,0-20 16,0 20-16,0-21 0,0 1 0,0-1 15,-21 0-15,21 1 0,-21-1 16,21 0-16,0-20 0,0-1 15,0 0-15,0 0 0,0 0 0</inkml:trace>
  <inkml:trace contextRef="#ctx0" brushRef="#br0" timeOffset="13342.65">5038 3810 0,'0'0'0,"0"-21"0,0 42 47,0 0-47,0 0 0,0 1 0,-22 20 15,22 0-15,-21 1 0,0-1 0,21 0 16,0 22-16,-21-22 0,0 0 16,21 1-16,-21-1 0,21-21 0,0 22 15,0-22-15,0 0 0,0 0 16,0 0-16,0 0 0,0 1 0,21-22 16,0 0-1,0 0-15</inkml:trace>
  <inkml:trace contextRef="#ctx0" brushRef="#br0" timeOffset="13667.6">6329 3768 0,'0'0'16,"21"0"-16,-21 21 31,0 0-31,0 0 0,0 0 16,0 1-16,0 20 0,0 0 0,0-21 16,-21 22-16,21-1 0,-21 0 15,21 22-15,0-43 0,0 21 0,0 1 16,0-1-16,0 0 0,0-20 0,0-1 15,0 21-15,0-21 0,0 0 16,0 1-16,21-22 16,0 0-1,0 0-15,0-22 0</inkml:trace>
  <inkml:trace contextRef="#ctx0" brushRef="#br0" timeOffset="13984.14">7429 3662 0,'22'0'0,"-22"21"31,0 0-31,0 0 16,0 1-16,0 20 0,0 0 0,0-21 15,0 22-15,0 20 0,0-20 0,0-1 16,0 21-16,-22-20 0,1-1 0,21 0 16,-21 1-16,21-1 0,-21 0 15,21 1-15,0-22 0,0 0 0,0 0 16,0 0-16,0 1 0,0-1 0,21 0 16,0-21-1,0 0 1,1 0-16,-22-21 0,21 0 0,0-1 15</inkml:trace>
  <inkml:trace contextRef="#ctx0" brushRef="#br0" timeOffset="14295.57">8530 3662 0,'21'21'16,"-21"0"0,0 0-16,0 1 0,0 20 15,0-21-15,0 21 0,0 1 0,-21-1 16,0 0-16,21 22 0,0-22 0,-21 1 16,21-1-16,-21 0 0,21 1 0,0-22 15,0 21-15,0-21 0,0 0 16,0 1-16,0-1 0,0 0 0,0 0 15,-22 0-15,22-42 47,22 21-47,-1-21 0,0 0 16</inkml:trace>
  <inkml:trace contextRef="#ctx0" brushRef="#br0" timeOffset="14579.66">9271 3620 0,'21'0'0,"-42"0"0,63 0 0,-42 21 15,0 0-15,0 21 16,0-21-16,0 1 0,0 20 0,0 0 16,0 1-16,0-1 0,0 0 15,0 1-15,0-1 0,0 0 16,0 1-16,0-1 0,-21 0 0,0 1 15,21-22-15,-21 21 0,21-21 0,0 0 16,-21 1-16,21-1 0,-22 0 16,22 0-16,0 0 0,0 0 15,0 1-15,-21-22 32,0 0-32</inkml:trace>
  <inkml:trace contextRef="#ctx0" brushRef="#br0" timeOffset="15683.65">3365 3789 0,'0'0'0,"0"21"15,0 0 1,-21-21 0,21 21-1,-21-21-15,0 0 16,0-21-1,0 21-15,21-21 16,-22 21-16,22-21 0,-21 21 0,21-21 16,-21 0-16,0-1 0,21 1 0,0 0 15,-21 0-15,21 0 16,-21 0-16,21-22 0,0 22 0,0 0 16,0-21-16,0 20 0,0-20 0,0 21 15,0-21-15,0 20 0,0-20 16,21 21-16,0-21 0,-21 20 0,21-20 15,0 21-15,0 0 0,22 0 16,-22-22-16,21 22 0,1 0 0,-22 0 16,42 0-16,-20-1 0,-1 1 0,0 0 15,22 21-15,-22-21 0,0 0 16,22 21-16,-22 0 0,22 0 0,-22 0 16,0 0-16,1 0 0,-1 21 15,0 0-15,1 0 0,-1 0 0,-21 22 16,22-1-16,-22 22 0,0-22 15,0 21-15,0 1 0,0-1 0,-21 1 16,0-1-16,0-20 0,0 20 16,0-20-16,0-1 0,0-21 0,0 21 15,0-20-15,0 20 0,0-21 0,0 0 16,0 0-16,0 1 16,0-1-1,0-42 32,0-1-16,0 1-15,-21 21-16,0 0 0</inkml:trace>
  <inkml:trace contextRef="#ctx0" brushRef="#br0" timeOffset="15985.59">4254 3768 0,'0'-21'16,"0"42"15,0 0-15,0 0-16,0 0 0,0 0 0,0 1 15,0-1-15,22 0 16,-22 0-16,21-21 0,-21 21 0,21-21 15,-21 21-15,21-21 0,0 0 16,0 0-16,1 0 16,-1-21-16,0 0 0,0 0 0,0 0 15,0 0-15,1-1 0,-22 1 16,0 0-16,21 21 0,-21-21 0,21 0 16,-21 0-16,0-1 15,21 22 1</inkml:trace>
  <inkml:trace contextRef="#ctx0" brushRef="#br0" timeOffset="16543.93">4720 3895 0,'0'0'0,"21"0"47,0 0-47,-21-21 0,22-1 16,-1 1-16,0 0 15,-21 0-15,0 0 0,21-22 0,-21 22 16,21-21-16,0 0 0,1-1 15,-22 1-15,21 0 0,0-1 0,0-20 16,21-1-16,-20 22 0,-1-22 0,21 22 16,0 0-16,-20-1 0,20 1 15,-21 21-15,21-21 0,1 20 16,-1 1-16,-21 0 0,22 0 0,-1 21 16,0-21-16,1 21 0,-22 0 15,21 0-15,0 0 0,-20 0 0,20 0 16,-21 21-16,0 21 0,0-21 0,-21 22 15,0-1-15,0 0 0,0 22 16,0-22-16,0 22 0,0-1 0,0-20 16,0 20-16,0-21 0,0 22 0,0-22 15,0 1-15,0-1 0,0-21 16,0 21-16,0 1 0,22-22 0,-22 0 16,21 0-16,-21 0 0,0 1 0,0-1 15,0 0-15,21-21 0,-21 21 16,0 0-1,0 0-15,-21-21 16,0 0 0,21-21-16,0 0 0,0 0 15,0 0-15</inkml:trace>
  <inkml:trace contextRef="#ctx0" brushRef="#br0" timeOffset="16847.41">5673 3810 0,'0'0'0,"-22"0"0,22 21 0,-21-21 16,21 21-16,0 1 16,0-1-1,0 0 1,21-21-16,-21 21 0,22-21 16,-1 0-16,0 0 15,0 0-15,0 0 16,0 0-16,1-21 0,-1 0 15,0 21-15,0-21 0,0-1 0,0 1 16,22 0-16,-22 0 0,-21 0 16,21 0-16,0-1 0,0 22 0,-21-21 15,0 0-15,22 21 16,-22 21 31</inkml:trace>
  <inkml:trace contextRef="#ctx0" brushRef="#br0" timeOffset="17629">6244 3979 0,'0'-21'47,"0"0"-47,0 0 16,0 0-16,0 0 0,21-1 0,0-20 15,-21 21-15,22-21 0,-1 20 0,0-20 16,0 0-16,0-1 0,0-20 0,22 21 15,-1-22-15,-21 22 16,22-22-16,-1 22 0,0 0 0,1-1 16,-1 1-16,0 0 0,1 20 0,-1 1 15,0 0-15,1 0 0,-1 21 16,0 0-16,1 0 0,-22 0 0,21 0 16,-21 0-16,22 0 0,-22 21 0,0-21 15,0 42-15,0-20 0,0-1 16,1 21-16,-22 0 0,0 1 0,0-1 15,0 0-15,0 22 0,0-22 0,0 1 16,0-1-16,0 0 0,0 1 0,0-1 16,0 0-16,0-21 0,0 22 15,0-22-15,0 0 0,0 21 0,0-20 16,0-1-16,-22-21 0,22 21 16,0 0-16,-21-21 0,21 21 0,0 0 15,-21-21 1,0 0-16,21-21 31,0 0-31,0 0 16,0 0-16,0 0 15,-21-1-15,21 1 0,-21 0 16,21 0-16,-22 0 16,1 21-1,21 21 1,0 0-1,0 0-15,0 0 16,0 1 0,21-1-16,1-21 0,-1 0 15,0 0-15,0 0 16,0 0-16,-21-21 16,21 21-16,-21-22 0,22 22 15,-22-21-15,0 0 16,21 0-16,-21 0 31</inkml:trace>
  <inkml:trace contextRef="#ctx0" brushRef="#br0" timeOffset="18354.86">7535 3874 0,'0'-22'32,"0"1"-17,0 0-15,0 0 0,0 0 16,0 0-16,0-1 0,21-20 0,1 21 15,-1-21-15,0-1 0,0 1 0,0-22 16,0 22-16,1-21 0,20 20 0,0 1 16,-21 0-16,22-1 0,-1 1 15,-21 0-15,22 20 0,-22 1 0,21 0 16,0 0-16,-20 21 0,20 0 0,-21-21 16,21 21-16,-20 0 0,-1 0 15,0 21-15,0 0 0,0 0 0,0 0 16,-21 1-16,0 20 0,0 0 15,0 1-15,0-1 0,0 0 0,0 1 16,0 20-16,0-21 0,0 1 16,0-1-16,0 0 0,0 1 0,0-1 15,0 0-15,0-20 0,0 20 0,0-21 16,0 0-16,0 22 0,0-22 0,0 0 16,0 0-16,0 0 15,0 0-15,0 1 0,-21-22 16,21 21-16,-21-21 15,21-21 17,0-1-17,0 1-15,-21 21 16,21-21-16,-21 21 0,0-21 16,-1 21-1,22-21-15,-21 21 16,21 21 31,21-21-32,1 0-15,-1 0 16,0 0 0,0 0-16,-21-21 15,21 21-15,0-21 0,1-1 16,-1 1-16</inkml:trace>
  <inkml:trace contextRef="#ctx0" brushRef="#br0" timeOffset="18839.96">8657 3852 0,'-21'0'16,"21"-21"15,0 0-31,0 0 0,0 0 16,0 0-16,21-1 0,-21-20 16,21 21-16,0-21 0,1 20 15,-1-20-15,0 0 0,21-1 16,-21 1-16,22-21 0,-1 20 0,-21 1 0,22 0 15,-1-1-15,0 22 0,-21 0 16,22 0-16,-22 21 0,0 0 16,0 0-16,0 0 0,1 0 0,-22 21 15,0 0-15,0 0 0,0 22 0,0-1 16,0-21-16,0 21 0,0 22 0,0-22 16,0 1-16,0-1 0,0 0 15,0 1-15,0-1 0,-22-21 0,1 21 16,21-20-16,-21 20 0,21-21 0,0 0 15,-21 0-15,21 1 0,-21-22 16,21 21 15,-21-21 1,-1 0-17</inkml:trace>
  <inkml:trace contextRef="#ctx0" brushRef="#br0" timeOffset="19027.83">9017 3895 0,'-21'0'31,"21"21"-15,0 0 0,21-21-1,0 21 1,0-21-1,0 0-15,1 0 0,-1 0 16,0-21-16,0 0 16,0 21-16,22 0 0,-22-21 0</inkml:trace>
  <inkml:trace contextRef="#ctx0" brushRef="#br0" timeOffset="19495.4">9377 3895 0,'21'0'32,"-21"-21"-17,21-1-15,0 22 0,-21-21 16,21 0-16,1 0 0,-22 0 0,21 0 15,0-22-15,0 22 0,0-21 0,0-1 16,1 1-16,20 0 0,-21-1 0,21 1 16,1 0-16,-1-22 0,0 43 15,1-21-15,-1 21 0,-21-1 16,22 1-16,-22 21 0,0 0 0,-21 21 16,0 1-16,21-1 0,-21 0 0,0 21 15,0 1-15,0-1 0,0 0 16,-21 1-16,21-1 0,-21 0 0,21 1 15,0-1-15,0 0 0,-21-21 0,21 22 16,0-22-16,-22 0 0,22 21 16,0-20-16,0-1 0,-21 0 15,21 0-15,-21-21 0,21 21 0,-21-21 16,21 21-16,-21-21 16,0 0-16,-1 0 15,1 0 1,0 0-16,21-21 15,-21 21-15</inkml:trace>
  <inkml:trace contextRef="#ctx0" brushRef="#br0" timeOffset="19673.93">9737 3958 0,'0'0'0,"0"21"0,-22-21 15,22 22-15,-21-1 16,21 0-16,0 0 16,0 0-16,21-21 15,1 0 1,-1 0-16,0 0 0,0 0 0,0 0 15,0 0-15,1 0 0,20-21 16,-21 21-16,0-21 0,0 21 0,1-21 16,-1 21-16,0-21 0,-21-1 15,0 1-15</inkml:trace>
  <inkml:trace contextRef="#ctx0" brushRef="#br0" timeOffset="24492.46">1672 7112 0,'0'0'0,"-21"0"0,21 21 0,-21-21 16,21 21-16,-21-21 0,21 22 15,0-1-15,0 0 16,0 0-16,0 0 0,0 0 16,21-21-16,0 0 15,21 0-15,-21 0 0,22 0 0,20 0 16,-20 0-16,-1-21 0,21 0 16,-20 0-16,20 0 0,-20 0 0,20-1 15,-21-20-15,1 21 0,-1 0 16,-21 0-16,22-22 0,-22 22 0,0 0 15,-21-21-15,0 20 0,0-20 16,0 0-16,0 21 0,0-22 0,0 22 16,0-21-16,-21 21 0,21-22 15,-21 22-15,-1 0 16,1 21-16,0 0 16,0 0-16,0 21 0,0 21 15,21-20-15,-22 20 0,1 0 0,21 1 16,-21 20-16,21-21 0,-21 22 15,0-1-15,21 22 0,-21-21 0,-1 20 16,22-20-16,-21 20 0,21-20 16,0 21-16,-21-22 0,21 22 0,-21-22 15,21 22-15,0-22 0,0 22 16,0-21-16,0-1 0,0 22 0,0-43 16,0 22-16,0-1 0,0-21 0,0 1 15,0-1-15,0 0 16,0-20-16,0-1 0,0 0 0,21-21 15,0 0-15,0 0 0,1 0 0,-1 0 16,21-21-16,-21 0 0,22-22 16,-1 22-16,-21-21 0,21-1 0,-20 1 15,20 0-15,-21-22 0,0 22 16,-21-22-16,0 1 0,0-1 0,0 1 16,0-1-16,-21 22 0,-21-21 0,21-1 15,-22 22-15,1-1 0,0 1 16,-1 0-16,1 21 0,0-22 15,-1 22-15,1 21 0,21-21 16,0 21-16,-1-21 0,1 21 0,42 0 31,1-21-15,-1 21-16,0 0 0,0-22 0,21 1 16,-20 21-16,20-21 0,0 0 15,1-21-15,20 20 0,-21 1 0,1-21 16,20 21-16,-20-22 0,-1 22 15,0-21-15,-21 21 0,22 0 0,-22-1 16,0-20-16,-21 21 0,0 0 16,0 42 31,-21 0-47,21 0 0,0 22 15,0-22-15,-21 0 0,21 21 0,0-21 16,-21 22-16,21-22 0,0 21 15,0-21-15,0 1 0,0-1 0,0 0 16,0 0-16,0 0 0,21-21 16,0 0-16,0 0 0,0 0 0,0 0 15,22 0-15,-22 0 0,0 0 16,0-21-16,22 21 0,-22-21 0,0 0 16,0 0-16,0-1 0,0 1 0,1 0 15,-1-21-15,0 21 16,-21-1-16,0 1 0,0-21 0,0 21 15,0-22-15,0 22 0,0 0 0,0 0 16,-21 0-16,0 0 0,-1-1 16,1 22-16,0 0 0,0 0 0,0 0 15,0 0-15,-22 0 0,22 0 16,0 22-16,0-1 0,0-21 0,21 21 16,0 0-16,-22 0 0,22 0 15,0 1-15,0-1 0,22-21 16,-1 0-16,0 0 0,0 0 0,0 0 15,22 0-15,-22 0 0,0 0 16,21 0-16,-21 0 0,22-21 16,-22-1-16,0 22 0,21-21 0,-20 0 15,-1 21-15,0-21 0,0 0 16,0 21-16,0-21 0,1 21 0,-22-22 31,0 44-15,21-22 15,-21 21-31,21-21 16,0 0-16,0 0 0,0 0 15,1 0 1,-1 0-16,-21-21 0,21 21 16,0 0-16,0 0 15,-21 21 1,0 0-16,0 0 0,0 0 15,-21 0-15,21 22 0,-21-22 16,0 21-16,0 1 0,21-22 0,0 21 16,-22 0-16,22 1 0,0-22 0,0 21 15,0-21-15,0 1 0,0-1 16,0 0-16,22 0 0,-1-21 16,0 0-16,0 0 0,0 0 15,22 0-15,-22 0 0,0-21 16,21 21-16,-21-21 0,1 0 15,-1-22-15,0 22 0</inkml:trace>
  <inkml:trace contextRef="#ctx0" brushRef="#br0" timeOffset="25319.66">5588 5969 0,'0'0'0,"0"-21"16,0 0 15,0 0-31,0-1 16,-21 22 0,0 0-16,-1 0 0,1 0 15,0 0-15,-21 0 0,21 0 16,-1 0-16,1 0 0,-21 22 15,21-1-15,-22 0 0,1 0 16,21 0-16,-21 0 0,-1 1 0,1 20 16,21-21-16,-22 21 0,22 1 15,0-1-15,-21 0 0,21 22 0,-1-1 16,22 1-16,0-1 0,0 1 0,0 21 16,0-22-16,0 1 0,0-1 15,22-21-15,-22 22 0,21-1 0,0-20 16,0 20-16,0-20 0,0-1 0,22 0 15,-22-21-15,0 22 0,0-22 16,0 0-16,64 0 16,-64-21-16,0 0 0,22 0 15,-22 0-15,0-21 0,21 0 0,-20 0 16,-1 0-16,0-22 0,0 22 16,0-21-16,0 21 0</inkml:trace>
  <inkml:trace contextRef="#ctx0" brushRef="#br0" timeOffset="25591.84">6011 6562 0,'0'0'16,"0"21"-16,0 0 15,0 0-15,-21 0 0,21 1 16,-21-1-16,21 0 0,0 21 15,0-21-15,0 1 0,-21-1 0,21 21 16,0-21-16,0 0 0,-21 1 16,21-1-16,0 0 0,0 0 0,0 0 15,0 0-15,0-42 47,21 0-47,0 0 0,-21 0 0</inkml:trace>
  <inkml:trace contextRef="#ctx0" brushRef="#br0" timeOffset="25887.79">6054 6371 0,'0'-21'15,"0"42"-15,0-84 0,0 42 0,-22-1 16,1 22-16,0 0 16,0 0-16,21 22 15,0-1 1,21-21-16,0 0 15,0 0-15,1 0 0,-1 0 16,0 0-16,0-21 0,-21-1 16,0 1-1,0 0-15,-21 21 16,0 0-16,0 0 0,-1 0 16,1 0-16,0 0 0,0 0 15,0 0-15,0 21 0,-1-21 16,22 21-16,0 1 0,0-1 0,0 0 15,0 0-15,0 21 0,0-20 16,22-1-16,-1 0 0,0-21 0</inkml:trace>
  <inkml:trace contextRef="#ctx0" brushRef="#br0" timeOffset="26369.92">6477 6519 0,'0'0'0,"-21"22"16,21-1-16,-21 0 0,21 0 0,0 0 16,0 0-16,0 22 0,-22-22 15,22 0-15,0 21 0,-21-20 0,21-1 16,0 0-16,0 21 0,0-21 0,-21 1 16,21-1-16,-21 21 0,21-21 0,-21 0 15,21 1-15,0-1 0,0 0 16,-21-21-16,21-21 31,0 0-31,0-1 16,0 1-16,21 0 0,-21-21 15,21 21-15,0-22 0,0 1 0,0 21 16,1-22-16,20 1 0,-21 0 0,0-1 16,22 22-16,-22-21 0,21 21 15,-21 0-15,22 21 0,-22 0 0,0 0 16,0 21-16,0 0 0,0 0 0,1 0 15,-1 22-15,-21-22 0,0 21 16,0 0-16,21-20 0,-21 20 0,0-21 16,0 21-16,0-20 0,0-1 0,0 0 15,0 0-15,0 0 0,0 0 16,0 1-16,21-22 47,-21-22-47,21 22 0,0-21 15,1 0-15,-22 0 0</inkml:trace>
  <inkml:trace contextRef="#ctx0" brushRef="#br0" timeOffset="26669.85">7302 6160 0,'0'0'0,"0"-22"0,0 1 15,0 0-15,0 0 0,0 42 31,0 0-15,0 22-16,0-22 0,0 21 0,0 0 16,0 1-16,0 20 0,0-20 0,-21 20 15,0 1-15,0-22 0,21 21 0,-21-20 16,21-1-16,-21 0 0,21 1 16,0-1-16,0-21 0,0 0 0,0 22 15,0-22-15,0 0 0,0 0 16,21-21-16,0 0 15,0 0 1,0 0-16,-21-21 16,21 0-16,-21 0 0,0 0 15,0-22-15,0 22 0,0 0 0</inkml:trace>
  <inkml:trace contextRef="#ctx0" brushRef="#br0" timeOffset="26819.57">7154 6583 0,'0'0'0,"-21"0"0,0 0 16,21-21 15,21 21-31,0 0 0,0 0 16,1 0-16,-1 0 0,0-21 0,21 21 15,-21 0-15,22-22 0,-22 22 16,21-21-16,-21 21 0,1-21 16,20 21-16,-21 0 0</inkml:trace>
  <inkml:trace contextRef="#ctx0" brushRef="#br0" timeOffset="27147.8">8636 6435 0,'-21'0'16,"0"21"0,21 0-16,0 0 0,-22 22 0,1-22 15,21 21-15,-21 0 0,21-20 16,-21 20-16,21 0 0,-21-21 0,21 22 16,0-22-16,-21 0 0,21 21 0,0-20 15,-22-22-15,22 21 0,0 0 0,22-21 31,-1 0-15,0 0-16,-21-21 0,21 0 16,0-1-16,0 1 0</inkml:trace>
  <inkml:trace contextRef="#ctx0" brushRef="#br0" timeOffset="27395.78">8742 6202 0,'0'0'0,"0"-42"0,0 20 0,-21 1 15,-1 21-15,1 0 16,21 21 15,21-21 16,-21 22 16</inkml:trace>
  <inkml:trace contextRef="#ctx0" brushRef="#br0" timeOffset="27656.11">9080 6456 0,'0'0'0,"22"0"32,-1 0-32,0 0 15,0 0-15,0 21 0,0-21 16,1 0-16,-1 0 0,0 0 15,0 0-15,-21 21 16,0 0 0,-21-21-16,0 22 15</inkml:trace>
  <inkml:trace contextRef="#ctx0" brushRef="#br0" timeOffset="27807.82">8953 6731 0,'0'0'0,"22"21"31,-1-21-31,0 0 0,0 0 16,0 0-16,0 0 16,1 0-16,-1 0 0,0 0 0,0 0 15,0 0-15,0-21 0,1 21 16,-1-21-16,0 21 0,0 0 0</inkml:trace>
  <inkml:trace contextRef="#ctx0" brushRef="#br0" timeOffset="28287.93">9927 6181 0,'0'-21'15,"0"-1"17,0 44 46,0-1-78,-21 0 0,21 0 15,-21-21-15,21 21 16,-21 0-16,21 1 0,0-1 0,0 21 16,-22-21-16,1 22 0,21-22 0,-21 21 15,21-21-15,-21 22 0,0-1 0,21-21 16,0 21-16,-21 1 0,-1-22 16,1 0-16,21 0 0,0 22 0,-21-22 15,0 0-15,21 0 0,0 0 16,0 0-16,0-42 47,0 0-47,0 0 0,21 0 15,0 0-15</inkml:trace>
  <inkml:trace contextRef="#ctx0" brushRef="#br0" timeOffset="28531.5">10604 6392 0,'0'0'0,"0"-21"16,0 0-16,0 0 16,0 0 15,-21 21-16,0 0 1,21 21-16,0 0 16,-21 0-16,0 0 0,0 1 15</inkml:trace>
  <inkml:trace contextRef="#ctx0" brushRef="#br0" timeOffset="28727.63">10477 6752 0,'22'21'16,"-22"1"-16,0-1 16,0 0-16,0 0 15,0 0-15,0 0 0,0 1 16,0-1-16,-22 0 0,22 0 16,-21-21-16,0 21 0,0-21 15,0 21-15,-22-21 0,22 0 0,-21 22 16,21-22-16,-22 0 0</inkml:trace>
  <inkml:trace contextRef="#ctx0" brushRef="#br0" timeOffset="29267.86">11663 6202 0,'0'0'16,"-21"0"15,-1 21-31,1 0 0,0 22 16,0-22-16,0 21 0,0 0 0,-1 1 15,22-1-15,-21 0 0,21-20 16,0 20-16,-21 0 0,21-21 0,0 22 16,0-22-16,0 0 0,0 0 0,21 0 15,0-21-15,-21 22 0,22-22 0,-1 0 16,0 0-16,0 0 0,0 0 15,0 0-15,-21-22 0,22 22 16,-1-21-16,0 0 0,-21 0 0,21-21 16</inkml:trace>
  <inkml:trace contextRef="#ctx0" brushRef="#br0" timeOffset="29531.48">11874 5906 0,'0'0'16,"0"-64"-16,-21 64 15,0 0-15,0 0 0,0 0 16,0 0-16,21 21 16,0 0-1,21-21 17,0 0-32,-42 0 46,0 0-46,-1 0 0,1 0 16,0 0 0,0 0-16</inkml:trace>
  <inkml:trace contextRef="#ctx0" brushRef="#br0" timeOffset="31463.88">12975 6138 0,'0'0'0,"0"-21"0,0 0 15,-21 21 1,0 0 0,0 21-1,-1 0-15,1 1 0,0-22 0,0 42 16,-21-21-16,20 0 0,-20 0 15,0 1-15,-1-1 0,1 21 0,0-21 16,-1 0-16,1 1 0,0-1 0,21 0 16,-22 0-16,22-21 0,0 0 0,21 21 15,0 0 1,21-21 0,0 22-16,22-22 15,-22 21-15,0-21 0,21 21 0,-21-21 16,22 21-16,-1 0 0,-21 0 0,22-21 15,-22 22-15,21-1 0,0 0 0,-20-21 16,20 21-16,-21-21 0,21 21 16,-20-21-16,-1 0 0,0 21 0,0-21 15,0 0-15,0 0 0,1 0 0,-1 0 16,0 0-16,0 0 0,0 0 16,0-21-16,-21 0 0,0 0 15,22-21-15</inkml:trace>
  <inkml:trace contextRef="#ctx0" brushRef="#br0" timeOffset="31675.8">13568 6287 0,'0'0'0,"21"0"16,0 0-1,0 0-15,0-22 16,1 22-16,-1 0 0,0 0 15,0 0-15,0 0 0,0 0 0,1 0 16,-1 0-16,0 0 0,0 0 16,-21 22-1,-42-22-15,21 21 0,-22-21 16,1 21-16</inkml:trace>
  <inkml:trace contextRef="#ctx0" brushRef="#br0" timeOffset="31819.61">13398 6583 0,'0'0'15,"22"0"-15,-1 0 16,0 0-16,0 0 0,0 0 0,0 0 16,1 0-16,-1 0 0,0 0 0,21-21 15,-21 21-15,22-21 0,-1 21 0,-21-22 16,22 22-16,-1-21 0,-21 21 16,21-21-16,1 0 0</inkml:trace>
  <inkml:trace contextRef="#ctx0" brushRef="#br0" timeOffset="32403.55">14605 6160 0,'21'-22'15,"0"22"1,0 0-16,1 0 0,-1 0 15,0 0-15,0 0 0,0 0 0,22 0 16,-22 0-16,0 0 0,21 0 0,-21 0 16,1 0-16,-1 0 0,0 0 0,0 0 15,-63 0 17,21 0-32,-1 0 0,-20 0 0,21 0 15,-21 0-15,-1 0 0,22 0 0,-21 0 16,21 0-16,-22 22 0,22-22 0,0 0 15,0 21-15,0-21 0,-1 21 0,1-21 16,0 21-16,21 0 16,0 0-1,0 1-15,21-1 16,0-21 0,1 21-16,-1-21 0,0 21 15,21-21-15,-21 21 0,1 0 16,-1-21-16,0 22 0,0-1 0,0 0 15,0 0-15,1 0 0,-22 0 0,0 1 16,0-1-16,0 0 0,0 0 16,0 0-16,-22 0 0,1-21 0,-21 22 15,21-1-15,0-21 0,-22 0 16,22 21-16,-21-21 0,21 0 16,-22 0-16,22 0 0,-21 0 0,21 0 15,-1 0-15,1 0 0,0 0 16,21-21-1,0 0 1,0-1-16,21 22 0,0-21 16,22 0-16,-22 0 0,0 0 0</inkml:trace>
  <inkml:trace contextRef="#ctx0" brushRef="#br0" timeOffset="32593.19">15409 6244 0,'0'0'0,"21"0"15,1 0 1,-22 21 15</inkml:trace>
  <inkml:trace contextRef="#ctx0" brushRef="#br0" timeOffset="32797.82">15473 6710 0,'0'0'0,"0"21"0,0 21 0,0-20 16,0-1-16,0 0 15,0 0-15,0 0 0,0 22 0,-21-22 16,-1 0-16,1 0 0,0 0 0,-21 0 15,21 1-15,-22-1 0,22 0 0,-21 0 16,-1 0-16,1 0 0,21 1 0,-21-1 16,20-21-16,-20 21 0,21-21 0,0 0 15</inkml:trace>
  <inkml:trace contextRef="#ctx0" brushRef="#br0" timeOffset="33087.79">16341 6202 0,'21'-21'0,"-42"42"0,42-63 0,-42 63 31,-1 0-31,22 0 0,-21 21 15,0-20-15,0 20 0,21 0 16,-21 1-16,0-22 0,21 21 0,-22 0 16,22-20-16,-21 20 0,21-21 0,-21 0 15,21 0-15,0 1 0,0-1 0,0 0 16,21-21 0,0 0-16,-21-21 15,22 0-15</inkml:trace>
  <inkml:trace contextRef="#ctx0" brushRef="#br0" timeOffset="33259.47">16425 6075 0,'0'0'16,"0"-21"-16,0 0 0,0-1 0,0 1 16,-21 21-16,0-21 0,42 21 46,0 0-46,0 0 0,1 0 16,-1 0-16,0 21 0</inkml:trace>
  <inkml:trace contextRef="#ctx0" brushRef="#br0" timeOffset="33512.89">16976 6096 0,'0'21'16,"0"0"0,0 1-16,0-1 15,0 21-15,0-21 0,0 22 0,0-22 16,0 21-16,-22 0 0,22-20 0,-21 20 16,21-21-16,0 0 0,0 22 15,0-22-15,-21 0 0,0 0 0,21 0 16,-21-21-1,21 21-15</inkml:trace>
  <inkml:trace contextRef="#ctx0" brushRef="#br0" timeOffset="33663.58">16743 6371 0,'21'0'31,"0"0"-31,0 0 16,0 0-16,1 0 0,-1 0 16,21 0-16,0 0 0,-20-21 0,20 21 15,0 0-15,1 0 0</inkml:trace>
  <inkml:trace contextRef="#ctx0" brushRef="#br0" timeOffset="33922.17">17801 6096 0,'0'0'0,"-21"0"16,0 0-16,0 0 0,-1 0 15,22 21-15,-21 0 16,21 1-16,-21-1 0,21 21 16,0-21-16,0 22 0,0-22 0,0 21 15,0-21-15,0 22 0,0-22 0,0 21 16,0-21-16,0 0 0,0 1 0,0 20 15,0-21-15,0 0 0,0 0 16,-21 1 0,0-22-16,0 0 15,-1 0-15,1 0 0</inkml:trace>
  <inkml:trace contextRef="#ctx0" brushRef="#br0" timeOffset="34075.87">17441 6456 0,'0'0'0,"0"-21"15,21 21 17,1 0-32,-1 0 0,0 0 15,0 0-15,21 0 0,-20 0 0,20 0 16,0-21-16,1 21 0,-22 0 16,21-22-16,0 22 0,1-21 0</inkml:trace>
  <inkml:trace contextRef="#ctx0" brushRef="#br0" timeOffset="34395.51">18330 5779 0,'0'0'0,"0"-22"0,0 1 0,0 0 15,0 0 1,0 42-1,0 0-15,0 0 0,0 22 0,21-1 16,1 0-16,-1 1 0,0 20 16,0-20-16,21 20 0,-20 1 0,-1-1 15,0 1-15,0-1 0,0 22 0,-21-22 16,0 43-16,0-64 16,0 22-16,-21-43 0,-21 21 0,21 1 15,-22-22-15,22 21 0,-21-21 16,-1 1-16,1-1 0,0 0 0,-1 0 15,1-21-15,0 21 0,-1-21 0,1 0 16,0 21-16,-1-21 0,1 0 0,0 0 16,-1 0-16</inkml:trace>
  <inkml:trace contextRef="#ctx0" brushRef="#br0" timeOffset="35432.44">6604 8594 0,'0'-21'15,"0"-1"-15,0 1 16,21 21-16,-21-21 16,21 21-16,-21-21 0,0 0 15,0 0-15,0-1 16,-21 22-16,0-21 16,0 21-16,0 0 0,-22 0 15,22 0-15,0 0 0,-21 0 0,20 0 16,-20 21-16,21 1 0,-21-22 15,20 21-15,1 0 0,0 0 16,0-21-16,21 21 0,0 0 0,0 1 16,0-1-1,42-21-15,-21 0 0,1 21 0,-1-21 16,21 21-16,-21-21 0,22 21 16,-22-21-16,21 21 0,-21-21 0,22 22 15,-22-1-15,0 0 0,0 0 0,-21 21 16,0-20-16,0-1 0,0 21 15,0-21-15,0 0 0,-21 1 16,0 20-16,-22-21 0,1 0 0,21-21 16,-21 21-16,-1 1 0,1-1 0,21-21 15,-22 0-15,22 21 0,0-21 16,0 0-16,0 0 0,21-21 16,0 0-1,21-1-15,0 22 16,0-21-16,0 21 0,1 0 15,-1 0-15,0 0 0,0 0 16,0 21-16,0 1 0,-21-1 0,0 0 16,0 0-16,0 21 0,0-20 15,0 20-15,0-21 0,-21 21 0,0 1 16,0-1-16,0 0 0,21 1 16,-21-1-16,-1 0 0,1 1 0,21-1 15,0-21-15,0 22 0,0-22 16,0 21-16,0-21 0,0 0 0,0 1 15,0-1-15,21-21 16,1 0-16,-1 0 0,0 0 16,0 0-16,0 0 15,0-21-15,-21-1 16,22 1-16</inkml:trace>
  <inkml:trace contextRef="#ctx0" brushRef="#br0" timeOffset="36172.11">6646 12150 0,'-21'0'16,"0"0"-1,21-21-15,0-1 16,0 1-16,0 0 15,21 0-15,0 21 0,0 0 16,1-21-16,-1 21 0,0 0 16,0 0-16,0 0 0,0 21 15,-21 0-15,0 21 16,-21-20-16,0-1 0,0 0 0,0 21 16,-22-21-16,22 22 0,-21-1 15,21-21-15,-22 22 0,22-1 16,0-21-16,0 21 0,0 1 0,21-22 15,0 0-15,0 21 0,0-20 0,0-1 16,21 0-16,0 0 0,0 0 0,0-21 16,1 21-16,20 1 0,-21-1 15,21 0-15,-20-21 0,20 21 0,-21 0 16,21 0-16,-20 22 0,-1-22 0,0 0 16,0 0-16,-21 22 0,21-22 0,-21 21 15,0-21-15,0 22 0,-21-22 0,0 21 16,0-21-16,0 0 0,-1 22 15,-20-22-15,21 0 0,0 0 0,0 0 16,-22-21-16,22 22 0,0-22 16,0 0-16,0-22 15,-1 1-15,22 0 0,0-21 0,0-1 16</inkml:trace>
  <inkml:trace contextRef="#ctx0" brushRef="#br0" timeOffset="36747.31">7705 10562 0,'0'-21'31,"0"0"-31,0 0 0,0 0 15,-22 21-15,-20 0 0,21 0 0,0 0 16,-22 0-16,22 0 0,-21 21 16,21 0-16,0 0 0,-1 0 0,1 0 15,0 22-15,21-22 0,-21 21 0,21 1 16,0-22-16,0 21 0,0-21 0,21 22 16,0-22-16,0 0 0,22 0 15,-22 0-15,21 0 0,-21 1 0,22-22 16,-1 21-16,0-21 0,-20 0 0,20 0 15,-21 0-15,0 0 0,0 21 0,-42-21 32,0 0-32,0 0 0,-21 0 15,-1 21-15,1-21 0,0 0 0,-1 0 16,1 0-16,0 0 0,-1 0 0,1 0 16,21 0-16,0 0 0,-1-21 0,22 0 15,0 0 1,22-1-16,-1 22 15,0-21-15,21 0 0,-21 0 0</inkml:trace>
  <inkml:trace contextRef="#ctx0" brushRef="#br0" timeOffset="37123.97">8382 10456 0,'-42'22'16,"20"-1"-16,1 0 15,0 0-15,0 0 0,-21 22 16,20-22-16,1 21 0,0 0 0,21-20 16,0 20-16,-21 0 0,21 1 0,0-22 15,0 21-15,0-21 0,0 22 0,21-22 16,0 0-16,0 0 0,1-21 0,-1 21 16,21-21-16,-21 0 0,22 0 15,-1 0-15,-21 0 0,21-21 16,1 0-16,-1 0 0,-21 0 0,22-1 15,-22 1-15,0 0 0,-21 0 0,0-21 16,0 20-16,0-20 0,0 21 0,-21-21 16,-22-1-16,22 1 0,-21 21 15,21 0-15,-22-22 0,1 43 0,0-21 16,21 21-16,-22 0 0,22 0 0,0 21 16,0-21-16,0 21 0,21 1 0,-22-1 15,22 0-15,0 21 0,0-21 16,0 1-16,22-1 0,-1 0 0,0-21 15,21 21-15,-21-21 0,22 0 16</inkml:trace>
  <inkml:trace contextRef="#ctx0" brushRef="#br0" timeOffset="37372.01">9207 10414 0,'0'0'0,"0"-42"0,0-1 16,0 22-16,-21 64 31,21-22-31,0 21 0,-21 0 0,0 1 16,21-1-16,0 22 0,0-22 0,-21 21 15,21-20-15,-21-1 0,21 0 0,0 22 16,0-43-16,0 21 16,0 1-16,0-1 0,0-21 0,0 0 15,0 1-15,0-1 0,0 0 0,21-21 16,-21-21-1,21 0-15,-21-1 0</inkml:trace>
  <inkml:trace contextRef="#ctx0" brushRef="#br0" timeOffset="37601.58">9080 10499 0,'0'0'0,"0"-43"0,0 1 0,0 0 15,22 21-15,-1-22 0,0 22 16,0 0-16,21 21 0,-20-21 0,20 21 15,0 0-15,1 0 0,-22 0 0,21 21 16,0 0-16,-20 0 0,20 0 16,-21 22-16,0-22 0,-21 21 0,0 1 15,0-22-15,0 21 0,0-21 0,-21 22 16,-21-22-16,21 0 0,-1 0 0,-20 21 16,21-42-16,0 22 0,-22-1 0,22-21 15</inkml:trace>
  <inkml:trace contextRef="#ctx0" brushRef="#br0" timeOffset="37935.19">11388 9716 0,'0'-22'0,"0"44"0,0-65 0,-22 22 0,1 0 16,0 0-16,0 21 0,-21 0 0,-1 0 16,1 0-16,0 0 0,-1 21 0,1 0 15,0 21-15,-22 1 16,22-1-16,-1 22 0,1-1 0,0 1 16,-1-1-16,1 1 0,0 20 0,21 1 15,-1-22-15,-20 22 0,21-21 0,0-1 16,21 1-16,0-1 0,0 1 15,0-22-15,0 0 0,0 1 0,0-1 16,0-21-16,21 21 0,0-20 0,0-1 16,0-21-16,1 21 0,-1 0 0,0-21 15,0 0-15,21 0 0,-20 0 0,20 0 16,0 0-16,1 0 0</inkml:trace>
  <inkml:trace contextRef="#ctx0" brushRef="#br0" timeOffset="38940.69">11578 10478 0,'0'-22'0,"0"44"0,0-86 0,0 22 15,-21 21-15,0-22 0,0 22 0,-1 0 16,1 21-16,0 0 0,0 0 16,0 0-16,-22 0 0,22 0 0,-21 21 15,21 0-15,-22 0 0,22 1 0,0 20 16,0-21-16,0 21 0,0-20 15,21 20-15,0 0 0,0-21 0,0 1 0,0 20 16,0-21-16,0 0 0,0 0 16,21 1-16,0-22 0,0 21 15,0-21-15,0 0 0,1 0 16,-1 0-16,0 0 0,0 0 0,0 0 16,0-21-16,1-1 0,-1 22 0,0-21 15,0-21-15,-21 21 0,0 0 0,21-22 16,0 22-16,-21-21 0,0-1 15,0 22-15,0-21 0,22 21 0,-22 0 16,0-1-16,0 1 0,0 42 16,0 1-16,0-1 15,0 0-15,0 0 0,0 21 0,0-20 16,-22 20-16,22 0 0,0-21 16,0 1-16,0 20 0,0-21 15,0 0-15,0 0 0,0 1 0,0-1 16,22-21-16,-1 21 0,21-21 15,-21 0-15,0 0 0,1 0 0,-1 0 16,21 0-16,-21 0 0,0-21 0,22 21 16,-22-21-16,21-1 0,-21 1 0,1 0 15,-1 0-15,0 0 0,0 0 0,0-22 16,0 22-16,-21-21 0,22 21 16,-22-22-16,0 1 0,0 21 0,0 0 15,-22-1-15,1 1 0,0 21 16,0 0-16,21 21 31,21-21-31,0 22 0,0-1 16,1-21-16,-1 21 0,0 0 15,0 0-15,0-21 0,0 21 0,1 1 16,-22-1-16,21 0 0,-21 0 16,21 0-16,-21 0 0,0 1 0,0-1 15,0 0-15,0 0 0,0 0 16,0 0-1,21-21 1,0 0-16,0 0 0,22 0 16,-22 0-16,0 0 0,21 0 0,-20 0 15,20-21-15,-21 21 0,21-21 0,-20 0 16,20 0-16,-21 0 0,0-1 0,0 1 16,1-21-16,-22 21 0,0-22 0,0 1 15,0 21-15,0-21 0,0 20 16,0 1-16,0 0 0,-22 0 0,1 21 15,0-21-15,0 21 16,21 21 0,21 0-1,-21 0-15,21-21 16,-21 21-16,21 1 0,1-1 0,-22 0 16,0 0-16,0 0 0,21 0 15,-21 1-15,0-1 0,0 0 0,0 0 16,0 0-16,0 0 0,0 1 15,0-1-15,0 0 0,-21-21 16,21 21-16,21-21 31,0 0-31,0 0 0,0-21 16,0 21-16,1-21 0,20 21 16</inkml:trace>
  <inkml:trace contextRef="#ctx0" brushRef="#br0" timeOffset="39492.08">13356 9758 0,'-21'0'0,"42"0"0,-63-21 16,21 21-16,-1 0 15,44 0 1,-1 0-16,0 0 0,0 0 15,21 0-15,-20 0 16,20 0-16,0 0 0,1-21 0,-1 21 16,0 0-16,-21 0 0,22-22 0,-1 22 15,-21 0-15,0 0 0,1 0 0,-22-21 16,-22 21 0,-20 0-16,21 0 0,-21 0 15,-1 0-15,-20 0 0,-1 0 0,22 0 16,-22 0-16,22 21 0,0-21 0,-1 22 15,1-22-15,21 0 0,0 0 0,0 21 16,-1-21-16,1 0 0,21 21 16,0 0-16,0 0 15,0 0-15,0 1 0,0-1 16,0 21-16,0-21 0,0 0 16,0 22-16,0-1 0,0-21 0,0 22 15,0-1-15,0 0 0,0 1 0,0-1 16,0 0-16,-21 1 0,21-1 0,-21 0 15,21 1-15,0-1 0,0-21 16,0 21-16,0-20 0,0 20 0,0-21 16,0 0-16,0 0 0,0 1 0,0-1 15,21-21-15,0 21 0,22 0 0,-22-21 16,0 0-16,0 0 0,0 0 0,0 0 16,22 0-16,-22 0 0,0 0 0,0 0 15,22 0-15,-22 0 0,0-21 16,0 0-16,21 0 0,-20 21 15,-1-22-15,0 1 0</inkml:trace>
  <inkml:trace contextRef="#ctx0" brushRef="#br0" timeOffset="39735.62">13928 10245 0,'0'-21'15,"-22"21"1,1 0-16,21 21 0,-21 0 0,0-21 15,21 21-15,0 0 0,-21 22 0,0-22 16,21 0-16,0 0 0,-22 21 16,22-20-16,0-1 0,0 0 0,0 0 15,0 0-15,0 0 0,0 1 16,0-1-16,22-21 31,-1 0-31,-21-21 16,21-1-16,0 22 15</inkml:trace>
  <inkml:trace contextRef="#ctx0" brushRef="#br0" timeOffset="40017.61">13949 10075 0,'-21'0'0,"42"0"0,-64 0 15,22 0-15,0 0 0,0 0 16,21 22-16,21-22 15,0 0 1,0 0-16,1 0 0,-1-22 16,0 22-16,0-21 0,0 21 15,-21-21-15,0 0 16,0 0-16,-21 21 16,0 0-16,0 0 15,0 0-15,-1 0 0,1 0 16,21 21-16,0 0 15,21-21 1,1 0-16,-1 0 16</inkml:trace>
  <inkml:trace contextRef="#ctx0" brushRef="#br0" timeOffset="40475.25">14584 9673 0,'0'-21'16,"0"0"-1,21 0-15,0 21 16,0 0-16,0 0 0,1 0 0,20-21 16,-21 21-16,0 0 0,0 0 0,22 0 15,-22 0-15,0 0 0,0 0 0,0 21 16,-21 0-16,22-21 0,-22 21 15,21 0-15,-21 0 0,0 22 0,0-22 16,0 21-16,0 1 0,0-1 0,0 0 16,0 1-16,0-22 0,0 21 0,-21 0 15,21 1-15,-22-1 0,22 0 0,-21 1 16,0-1-16,21 0 0,-21 1 16,21-1-16,-21-21 0,21 22 0,-21-22 15,-1 21-15,1-21 0,0 0 16,21 1-16,-21-1 0,0 0 0,-22-21 15,22 21-15,0-21 0,0 0 0,-21 21 16,20-21-16,-20 0 0,21 0 0,-21 0 16,20 0-16,-20 0 0,21 0 0,0 0 15,0 0-15,-1 0 0,1 0 0,0 0 16,21-21 0,0 0-16,21 0 15,0 0 1,1 21-16,-1-22 0</inkml:trace>
  <inkml:trace contextRef="#ctx0" brushRef="#br0" timeOffset="41035.91">15028 9208 0,'0'0'0,"0"-22"16,0 1-1,21 21 1,1 0-1,20 0-15,0 0 0,1 0 0,-1 0 16,21 0-16,-20 0 0,20 0 0,-20 0 16,20 21-16,-21 1 0,1-22 15,-1 21-15,0 0 0,1 0 16,-1 21-16,-21-20 0,43 147 16,-64-106-16,0-20 15,0 20-15,0 1 0,0-1 16,0-20-16,-21 20 0,-1 1 0,1-22 15,21 21-15,-21-20 0,0 20 0,0-20 16,21 20-16,0-21 0,-21 22 0,-1-22 16,22 1-16,-21-1 0,21 0 0,-21 1 15,0-1-15,0 0 0,0-21 0,-1 22 16,1-22-16,0 0 0,0 0 16,0 0-16,-22 1 0,22-1 15,-21 0-15,0 0 0,-1-21 0,1 21 16,0-21-16,-1 0 0,22 21 0,-21-21 15,-1 0-15,22 0 0,0 0 0,0 0 16,21-21 0,0 0-16,21 0 15,21 0-15</inkml:trace>
  <inkml:trace contextRef="#ctx0" brushRef="#br0" timeOffset="41287.53">16510 10012 0,'0'-21'16,"0"42"-16,0-63 0,0 20 0,0 1 16,-21 21-16,21-21 15,0 42 16,0 0-31,0 1 0,0-1 16,0 21-16,0-21 0,0 0 16,0 1-16,0-1 0,-21 21 15,21-21-15</inkml:trace>
  <inkml:trace contextRef="#ctx0" brushRef="#br0" timeOffset="41471.9">16446 10626 0,'0'63'16,"0"-126"-16,0 147 0,0-62 0,0-1 16,-21 0-16,21 0 0,-21-21 0,21 21 15,-21 0-15,0 1 0,0-1 0,-1-21 16,1 21-16,-21 0 0,0 0 0,20-21 16,-20 21-16,0 1 0,-1-22 0,-20 0 15,21 21-15,-1-21 0,1 0 16,0 0-16</inkml:trace>
  <inkml:trace contextRef="#ctx0" brushRef="#br0" timeOffset="42455.7">8424 7324 0,'21'0'31,"1"0"-15,-1 0-16,0 0 0,0 0 16,0 0-16,0 0 0,1 0 0,-1 0 15,21 0-15,-21 0 0,0 0 16,-21 21-16,0 0 16,-21-21-16,-21 0 15</inkml:trace>
  <inkml:trace contextRef="#ctx0" brushRef="#br0" timeOffset="42587.46">8276 7514 0,'0'21'0,"0"-42"0,0 64 16,21-22-1,0-21-15,1 0 0,20 21 0,-21-21 16,21 0-16,1 0 0,-22 0 0,21 0 16,1 0-16,-1 0 0,0 0 0,1 0 15,-1 0-15,0 0 0</inkml:trace>
  <inkml:trace contextRef="#ctx0" brushRef="#br0" timeOffset="52065.77">3450 3810 0,'0'-21'15,"0"0"16,0 0-15,0-1 0,0 1-16,0 0 15,-21 0 1,0 21-16,0 0 0,-1-21 16,1 21-16,21-21 15,-21 21-15,0 0 0,0 0 16,0 0-16,-1 0 15,1 0-15,0 0 0,0 0 16,0 21-16,0 0 0,-1-21 0,1 21 16,0-21-16,0 21 0,0-21 15,0 21-15,-1-21 0,1 22 16,0-22-16,0 21 0,0 0 16,0-21-16,-1 21 0,1 0 15,0-21-15,0 21 0,0-21 16,0 22-16,21-1 0,-22 0 15,1 0-15,21 0 0,-21 0 16,0 1-16,0-1 0,21 21 16,0-21-16,-21 0 0,21 1 0,-22-1 15,22 0-15,-21 0 0,21 0 16,0 0-16,0 1 0,0-1 0,0 21 16,0-21-16,0 0 0,0 1 15,0-1-15,0 0 0,0 0 16,0 0-16,0 22 0,0-22 0,0 0 15,21 0-15,1 0 0,-1-21 16,-21 21-16,21 1 0,0-1 0,0 0 16,0 0-16,1-21 0,-1 21 15,0 0-15,0 1 0,0-22 0,0 21 16,22 0-16,-22-21 0,0 21 0,21-21 16,-20 21-16,20-21 0,-21 0 15,0 21-15,22-21 0,-22 0 0,21 0 16,-21 0-16,22 0 0,-22 0 0,21 0 15,-21 0-15,22 0 0,-1 0 16,0 0-16,-21 0 0,22 0 16,-1 0-16,-21-21 0,22 21 15,-1-21-15,-21 21 0,21-21 0,-20 21 16,20-21-16,-21 0 0,0 21 0,22-22 16,-22 1-16,0 0 0,0 0 15,0 0-15,-21 0 0,21-1 0,1 1 16,-1 0-16,-21-21 0,0 21 0,0-1 15,21-20-15,-21 21 0,0-21 16,21 20-16,-21-20 0,0 21 0,0-21 16,0-1-16,0 22 0,0-21 0,0 21 15,0-22-15,0 22 0,-21-21 16,0 21-16,0-22 0,-1 22 16,22 0-16,-21 0 0,0-22 0,0 22 15,0 0-15,0 0 0,-1 21 16,1-21-16,0 0 0,0-1 0,0 22 15,0-21-15,-1 21 0,1 0 0,-21 0 16,21-21-16,-22 21 0,22 0 16,-21 0-16,0 0 0,-1 0 0,1 0 15,0 0-15,-1 0 0,1 0 16,21 0-16,-22 0 0,1 0 0,21 0 16,0 0-16,-22 0 0,22 0 15,0 21-15,-21-21 0,21 21 16,-22-21-16,22 22 0,0-22 0,-21 21 15,20 0-15,1-21 0,0 21 16,-21 0-16,21 0 0,-1 1 0,1-1 16,0 0-16,0 0 0,0 21 15,0-20-15,-1-1 0,22 21 0,-21-21 16,21 22-16,0-1 0,-21-21 16,21 21-16,0-20 0,0 20 0,0-21 15,0 21-15,0-20 0,0 20 0,0-21 16,21 0-16,0 22 0,1-22 15,-1 0-15,0 0 0,0 0 0,0 0 16,0 22-16,1-43 16,-1 21-16,0 0 0,21 0 0,-21 0 15,1 1-15,20-22 0,-21 21 0,21-21 16,1 0-16,-1 0 0,-21 21 16,22-21-16,-1 0 0,0 0 0,1 0 15,-22 0-15,21 0 0,-21 0 0,22 0 16,-1 0-16,-21 0 0,0 0 15,22 0-15,-22 0 0,0 0 0,0-21 16,0 0-16,22 21 0,-22-22 16,0 1-16,0 21 0,0-21 0,0 0 15,1 0-15,20 21 0,-21-21 16,0-1-16,0 1 0,1 0 16,-22 0-16,21 0 0,0 0 0,0 21 15,-21-22-15,21 1 0,-21 0 0,0-21 16,21 21-16,-21-1 0,0 1 15,22-21-15,-22 21 0,0-22 0,0 1 16,0 0-16,0 21 0,0-22 0,0 1 16,0 0-16,-22-1 0,1 22 15,0-21-15,0 21 0,0-22 0,0 22 16,-1 0-16,1 0 0,-21 0 16,21-1-16,-22 1 0,1 0 15,21 21-15,-21-21 0,-1 21 0,22 0 16,-21 0-16,-1 0 0,1 0 15,21 0-15,-21 0 0,-1 0 0,1 0 16,21 0-16,-22 0 0,22 21 0,0-21 16,0 21-16,0 0 0,0 1 15,21-1-15,0 0 16,0 0-16,21-21 0,0 21 16</inkml:trace>
  <inkml:trace contextRef="#ctx0" brushRef="#br0" timeOffset="52783.48">4826 3747 0,'0'0'0,"0"-43"15,0 22 1,-21 21-16,0 0 16,-1 0-16,1-21 0,0 21 15,0 0-15,0 0 0,0 0 0,-1 0 16,1 0-16,-21 0 0,21 21 15,-22 0-15,22-21 0,-21 21 0,0 1 16,20-1-16,-20 21 0,21-21 0,-21 22 16,20-1-16,1 0 0,0 1 15,-21-1-15,21 0 0,-1 1 0,22-1 16,-21 0-16,21 1 0,-21-1 0,21 0 16,0 1-16,0-22 15,0 21-15,0-21 0,0 22 0,0-22 16,21 0-16,0 0 0,1 0 0,-1 0 15,0 1-15,0-1 0,21-21 16,-20 21-16,20 0 0,0-21 0,1 0 16,20 0-16,-21 0 0,22 0 0,-22 0 15,22 0-15,-1 0 0,-20-21 16,20 21-16,-21-21 0,1 0 0,-1-1 16,0 1-16,-20 0 0,20 0 0,-21 0 15,0-22-15,0 22 0,1-21 16,-22 0-16,0-1 0,21-20 0,-21 20 15,0-20-15,0-1 0,0 22 0,-21 0 16,-1-22-16,1 22 0,0 0 16,0-1-16,-21 22 0,-1-21 15,1 21-15,0-1 0,-1 1 0,1 0 16,-22 0-16,22 21 0,0 0 16,-1-21-16,1 21 0,0 0 0,21 0 15,-22 0-15,22 0 0,0 21 0,0-21 16,0 21-16,-1 0 0,1-21 15,0 21-15,0-21 0,0 22 0,21-1 16,0 0-16,0 0 0,0 0 16,0 0-16,42-21 15</inkml:trace>
  <inkml:trace contextRef="#ctx0" brushRef="#br0" timeOffset="53391.35">6117 3789 0,'0'0'0,"-42"-42"15,-1 20-15,1 22 16,21-21-16,-21 21 0,20 0 0,-20 0 15,0 0-15,-1 0 0,1 0 0,0 0 16,21 0-16,-22 21 0,1-21 16,0 22-16,20-1 0,-20 21 0,0-21 15,-1 22-15,22-1 0,-21 0 0,21 22 16,-22-22-16,22 22 0,0-1 16,0-21-16,0 22 0,0-22 0,21 1 15,0 20-15,0-21 0,0 1 0,0-22 16,21 21-16,0-21 15,0 22-15,21-22 0,-20 0 0,20 0 0,0 0 16,22 1-16,-22-1 0,22-21 16,-22 0-16,21 0 0,-20 0 15,20 0-15,1 0 0,-22 0 0,22-21 16,-1 21-16,1-22 0,-22 1 0,21 0 16,-20-21-16,-1 21 0,0-1 0,1-20 15,-1 0-15,-21-1 0,22 1 16,-22 0-16,-21-22 0,21 1 0,-21 20 15,0-20-15,0-1 0,0 1 0,-21 21 16,0-22-16,-1 22 0,-20-1 16,0 1-16,-1 0 0,1-1 15,0 22-15,-22 0 0,22 0 0,-22 0 16,22 21-16,0 0 0,-22 0 16,22 0-16,0 0 0,-1 0 0,1 0 15,0 0-15,20 21 0,-20 0 0,21-21 16,-21 21-16,20 0 0,1-21 15,-21 22-15,21-1 0,0 0 0,-1 0 16,1-21-16,-21 21 0,21 0 0,-22 1 16</inkml:trace>
  <inkml:trace contextRef="#ctx0" brushRef="#br0" timeOffset="55604.12">3133 4614 0,'0'-21'0,"0"42"47,0 1-47,0-1 15,0 0-15,0 21 0,0-21 16,0 22-16,0-1 0,0-21 16,0 22-16,0-1 0,0 0 0,0 1 15,0 20-15,0-21 0,0 1 16,0-1-16,0 0 0,21-20 0,0 20 15,-21 0-15,21-21 0,0 22 0,-21-22 16,43 21-16,-22-21 0,0 1 16,21-1-16,1 0 0,-1 0 0,0-21 15,22 21-15,-22 0 0,22-21 0,-1 0 16,-21 0-16,22 0 0,-1 0 16,1 0-16,-22 0 0,22 0 0,-1-21 15,-20 0-15,20 0 0,-21 0 16,22 0-16,-22-1 0,22 1 0,-22 0 15,22-21-15,-22 21 0,21-22 16,-20 1-16,-1 0 0,22 20 0,-22-20 16,0-21-16,1 20 0,-22 1 0,21 0 15,-21-1-15,0 1 0,1 0 16,-1-1-16,-21 22 0,21 0 0,-21-21 16,0 20-16,0 1 0,0 0 15,0 0-15,0 0 16,21 21-16,-21 21 47,0 0-32,0 0-15,0 0 0,0 1 0,0-1 16,0 0-16,0 21 0,21-21 0,-21 22 16,0-22-16,21 21 0,-21-21 15,0 22-15,0-22 0,22 21 0,-22-21 16,21 1-16,0-1 0,-21 21 0,21-21 15,0 0-15,0 1 0,-21-1 0,22-21 16,-1 21-16,0 0 0,0-21 16,21 0-16,-20 21 0,-1-21 0,0 0 15,21 0-15,1 0 0,-22 0 16,21 0-16,0 0 0,1 0 0,-1-21 16,0 21-16,1-21 0,-22 0 15,21 21-15,1-21 0,-22-1 0,0 1 16,21 0-16,-21 0 0,1 0 0,-1-22 15,0 22-15,0 0 0,0-21 0,0 21 16,1-22-16,-1 22 0,-21-21 16,21 21-16,0-1 0,-21 1 0,0 0 15,0 0-15,0 0 0,0 0 16,0-1-16,0 1 16,0 0-1,0 0-15,0 42 47,0 0-47,0 0 0,0 1 16,0-1-16,0 0 0,0 21 0,0-21 15,0 1-15,0-1 0,0 21 0,0-21 16,0 0-16,0 22 0,0-22 16,0 0-16,21 0 0,0 0 0,-21 1 15,22-1-15,-1 0 0,0-21 0,0 21 16,0 0-16,22-21 0,-22 21 15,21-21-15,-21 0 0,22 0 16,-22 22-16,21-22 0,0 0 0,-20 0 16,20 0-16,0 0 0,1 0 0,-1 0 15,-21 0-15,21-22 0,1 22 16,-1-21-16,-21 0 0,22 0 0,-22 0 16,21 0-16,-21-1 0,22 1 0,-22 0 15,0 0-15,0 0 0,21 0 0,-20-22 16,-1 22-16,0 21 0,-21-21 15,21 0-15,0 0 0,-21-1 16,0 1-16,21 21 16,-21-21-1,0 42 17,0 0-32,-21 1 15,21-1-15,-21 0 0,21 0 0,0 0 16,0 0-16,-21-21 0,21 22 15,0-1-15,0 0 0,0 0 0,0 0 16,0 0-16,0 1 0,0-1 16,21 0-16,0-21 0,0 21 15,1 0-15,20-21 0,-21 21 0,21 1 16,1-22-16,-1 0 0,-21 21 0,22-21 16,-1 0-16,0 0 0,-21 0 0,22 0 15,-1 0-15,-21 0 0,22 0 16,-1 0-16,-21-21 0,0 21 15,22-22-15,-22 22 0,21-21 0,-21 0 16,0 0-16,22 0 0,-22 0 0,0 21 16,0-22-16,0 1 0,1 0 15,-1 21-15,0-21 0,0 0 0,-21 0 16,21 21-16,-21-22 0,21 22 16,-21-21-16,0 0 15,0 42 16,0 0-31,0 1 16,0-1-16,0 0 16,0 0-16,0 0 0,0 0 15,0 1-15,0-1 0,0 0 16,0 0-16,0 0 0,0 0 16,22-21-16,-1 0 0,0 22 0,0-22 15,0 0-15,0 0 0,1 0 16,-1 0-16,0 0 0,0 21 0,21-21 15,-20 0-15,20 0 0,-21 0 0,21 0 16,-20 0-16,20 0 0,0 0 0,-21-21 16,1-1-16,20 22 0,-21-21 15,21 0-15,-20 0 0,-1 21 16,0-21-16,0 0 0,0 21 0,0 0 16,1-22-16,-1 22 0,0 0 15,0 0 1,-21 22-16,0-1 15,0 0-15,0 0 0,0 0 16,21 0 0,0-21-16,1 0 0,-1 0 15,-21 22-15,42-22 0,-21 0 0,0 0 16,1 0-16,20 0 0,-21 0 0,21 0 16,-20 0-16,20 0 0,0 0 15,-21-22-15,22 22 0,-22-21 16,21 21-16,-21-21 0,22 0 0,-22 21 15,0-21-15,0 0 0,0-1 0,1 22 16,-1-21-16,-21 0 0,21 21 16,-21-21-16,21 21 15,-21-21 32,-21 21-47,0 0 0,0 0 0,-1-21 16,1 21-16,0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2:51:15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7726 4572 0,'21'0'15,"-21"-21"-15,21 0 0,0 21 0</inkml:trace>
  <inkml:trace contextRef="#ctx0" brushRef="#br0" timeOffset="2674.73">7535 4784 0,'0'21'32,"-21"-21"30,0 0-62,0 0 0,0 0 16,-1 0-16,1 0 0,0 0 0,0 0 15,0 0-15,0 0 0,-1 0 16,-20 21-16,21-21 0,0 0 0,-22 0 16,22 0-16,-21 0 0,21 0 0,-22 0 15,22 0-15,-21 0 16,21 0-16,-22 21 0,22-21 0,-21 0 16,0 0-16,-1 0 0,1 21 15,0-21-15,-1 0 0,1 0 0,0 22 16,-1-22-16,22 0 0,-21 0 0,-1 0 15,22 21-15,0-21 0,0 0 16,0 0-16,0 0 0,-1 0 16,44 0 77,-1 0-93,0 0 0,0 0 16,0 0-16,0 0 0,1 0 0,20 0 16,-21 0-16,21 0 0,-20 0 0,20 0 15,21 0-15,-20-21 0,-1 21 16,22 0-16,-1 0 0,1 0 0,-1 0 16,1-22-16,-1 22 0,1 0 15,-1 0-15,22 0 0,-22 0 0,1 0 16,20 0-16,-20 0 0,-1 0 0,1 0 15,21 0-15,-43 0 0,21 0 16,-20 0-16,-1 0 0,0 0 16,1 0-16,-1 0 0,-21 0 0,22 0 15,-22 0-15,0 0 0,21 0 16,-21 0-16,1 0 0,-1 0 16,0 0-16,-21-21 0,21 21 0,-21-21 31,0 0-16,-21 21-15,0 0 16,0-21-16,-1 21 0,1-21 16,0-1-16,0 22 0,0-21 0,0 0 15,-1 21-15,1-21 0,0 21 16,-21-21-16,21 0 0,-22 21 16,22-22-16,-21 22 0,-1 0 0,22-21 15,-21 21-15,21 0 0,-22-21 0,22 21 16,0 0-16,0 0 0,0-21 15,0 21-15,-1 0 0,1-21 0,42 42 79,1-21-64,-1 0-15,0 21 0,0-21 16,0 21-16,0-21 0,1 0 15,-1 21-15,0-21 0,0 22 0,0-22 16,0 0-16,1 21 0,20 0 0,-21-21 16,0 0-16,0 21 0,22-21 15,-22 0-15,0 0 0,0 0 0,0 21 16,1-21-16,-1 0 16,-21 21-1,0 1 1,0-1-1,-21-21 1,-1 21-16,1 0 0,0 0 16,0-21-16,0 21 0,-22 1 0,22-1 15,0 0-15,-21 0 0,-1 0 16,1 0-16,21 1 0,-21-1 0,-1 0 16,1 21-16,21-21 0,-22 1 0,22-1 15,0-21-15,-21 21 0,42 0 16,-21 0-16,-1-21 0,22 21 0,-21-21 15,21 22-15,21-44 63,1 22-63,-1-21 16,0 0-16,0 21 0,21-21 0,-20 0 15,20 0-15,0 21 0,-21-22 0,22 1 16,-1 0-16,0 0 0,1 0 15,-1 0-15,0-1 0,-20 22 0,20-21 16,-21 0-16,0 0 0,0 21 0,1-21 16,-1 21-16,-21-21 15,-21 21 63,-1 0-78,1 21 0,0-21 16,0 21-16,0-21 0,0 21 16,-22 0-16,22-21 0,0 21 0,-21-21 15,20 22-15,1-22 0,0 21 16,-21-21-16,21 0 0,21 21 0,-22-21 16,1 0-16,42 0 46,1-21-46,-1 0 0,21-1 16,-21 22-16,22-21 16,-22 0-16,21 0 0,0 0 0,-20 0 15,20-1-15,-21 1 0,0 0 0,0 0 16,1 21-16,-1 0 0,-21 21 47,-21 0-47,-1-21 0,1 21 0,0 1 15,0-1-15,0 0 0,0 0 0,-1 0 16,1 0-16,0-21 0,0 22 16,0-1-16,0 0 0,-1-21 15,1 0-15,21-21 47,21 0-31,1 21-16,-22-22 0,21 1 15,0 21-15,0-21 0,0 21 0,0-21 16,1 21-16,-22-21 0,21 21 0,0 0 16,-21 21 15,-21-21-15,21 21-1,-21-21-15,21 21 16,-22-21-1,1 0 1,21-21 0,0 0-1,0 0-15</inkml:trace>
  <inkml:trace contextRef="#ctx0" brushRef="#br0" timeOffset="13965.91">18182 5482 0,'0'-21'0,"0"0"62,21 21-46,-21-21 15,0 42 94,0 0-109,0 0-1,0 0-15,0 1 16,0-1 0,0 0-16,0 0 15,0 0-15,0 0 0,0 1 16,0-1-16,0 0 16,0 0-16,0 0 15,0 0-15,0 1 16,0-1-16,0 0 15,0 0 1,0 0-16,0 0 16,0 1-16,0-1 15,-21-21-15,21 21 0,0 0 16,0 0 0,0 0-1,0 1-15,0-1 16,0 0-16,0 0 31,0 0-31,0 0 16,-21-21-1,21 22-15,0-44 157,0 1-157,0 0 15,0 0-15,0 0 0</inkml:trace>
  <inkml:trace contextRef="#ctx0" brushRef="#br0" timeOffset="17539.08">18224 5482 0,'-21'0'0,"42"0"109,1 0-93,-1 0-1,0 0-15,0 0 16,0 0-16,0 0 16,1 0-1,-1 0-15,0 0 16,0 0-1,0 0-15,0 0 16,1 0-16,-1 0 16,0 0-16,0 0 15,0 0-15,0 0 0,1 0 16,-1 0-16,0 0 0,0 0 0,0 0 16,0 0-16,1 0 0,-1 0 15,0 0-15,0 0 0,0 0 0,0 0 16,1 0-16,-1 0 0,0 0 0,0 0 15,0 0-15,0 0 0,1 0 16,-1 0-16,0 0 16,0 0-16,0 0 0,0 0 0,1 0 15,-1 0-15,0 0 0,0 0 0,0 0 16,22 0-16,-22 0 0,0 0 0,21 0 16,-21 0-16,1 0 0,20 0 15,-21 0-15,0 0 0,0 0 0,1 0 16,20 0-16,-21 0 0,0 0 0,0 0 15,1 0-15,-1 0 0,0 0 0,0 0 16,0 0-16,64 0 16,-64 0-16,0 0 0,0 0 15,1 0-15,-1 0 0,0 0 16,0 0-16,0 0 0,0 0 16,1 0-16,-1 0 0,0 0 0,0 0 15,0 0-15,0 0 0,1 0 0,-1 0 16,0 0-16,0 0 0,0 0 0,0 0 15,22 0-15,-22 0 0,0 0 16,0 0-16,0 0 0,1 0 0,20 0 16,-21 0-16,0 0 0,0 0 0,1 0 15,20 0-15,-21 0 0,0 0 16,0 0-16,1 0 0,-1 0 16,0 0-16,0 0 0,0 0 15,0 0-15,1 0 0,-1 0 0,0 0 16,0 0-16,0 0 15,0 0-15,1 0 0,-1 0 0,0 0 16,0 0-16,21 0 0,-20 0 0,-1 0 16,0 0-16,21 0 0,-21 0 15,1 0-15,-1 0 0,0 0 16,0 0-16,0 0 16,0 0-16,1 0 0,-1 0 15,0 0-15,0 0 16,0 0-16,0 0 15,1 0-15,-1 0 0,0 0 0,0 0 16,0 0-16,0 0 0,22 0 16,-22 0-16,21 0 0,-21 0 15,22 0-15,-22 0 0,0 0 0,0 0 16,0 0-16,1 0 0,-1 0 16,0 0-1,0 0-15,0 0 0,0 0 16,1 0-16,-1 0 0,0 0 0,0 0 15,0 0-15,0 0 0,22 0 0,-22 0 16,0 0-16,0 0 0,0 0 16,1 0-16,20 0 0,-21 0 0,0 0 15,0 0-15,1 0 0,-1 0 16,0 0-16,0 0 16,0 0-1,0 0-15,1 0 0,-1 0 16,0 0-16,0 0 0,0 0 15,0 0-15,1 0 0,20 0 16,-21 0-16,0 0 0,22 0 0,-22 0 16,0 0-16,0 0 0,0 0 0,0 0 15,1 0 1,-1 0-16,0 0 31,0 0-31,0 0 16,0 0-1,1 0-15,-1 0 16,0 0-16,0 0 16,0 0-16,0 0 0,1 0 0,-1 0 15,0 0-15,21 0 0,-21 0 16,1 0-16,-1 0 0,0 0 0,0 0 16,0 0-16,0 0 0,1 0 0,-1 0 15,0 0-15,0 0 16,0 0-16,0 0 15,1 0 1,-1 0-16,0 0 0,0-21 0,0 21 16,22 0-1,-22 0-15,0 0 0,0 0 0,21 0 16,-20 0-16,20 0 0,-21 0 0,21 0 16,-20 0-16,-1 0 0,0 0 0,0 0 15,0 0-15,0 0 0,1 0 16,-1 0-16,0 0 15,0 0-15,0 0 0,0 0 16,1 0-16,-1 0 16,0 0-16,0 0 0,0 0 0,0 0 15,1 0-15,-1 0 0,0 0 16,0 0-16,0 0 16,0 0-16,1-21 15,-1 21 1,0 0-1,0 0 1,0 0 0,0 0-16,1 0 15,-1 0-15,0 0 16,0-21-16,0 21 16,0 0-16,1 0 15,-1 0 1,0 0-16,0 0 15,0 0-15,0 0 0,1 0 16,-1 0-16,0 0 16,0 0-1,0 0-15,0 0 16,1 0 0,-1 0-1,0 0 1,0-21-16,0 21 15,0 0-15,1 0 16,-1 0 0,0 0-1,0 0 1,0 0-16,0 0 16,1 0-1,-1 0 48,0 0-48,0 0 32,0 0-31,0 0 31,1 0-32,-1 0 1,0 0 0,0 0-1,0 0 1,0 0 62,1 0-62,-22 21 171,0 0-156,0 0-15,0 0 15,0 0 0,0 1-31,0-1 16,0 0 0,0 0-1,0 0 1,0 0 0,0 1-16,-22-1 15,22 0 1,-21 0-16,21 0 15,-21 0 1,21 1-16,0-1 16,-21 0-1,21 0 1,-21-21-16,21 21 0,0 0 16,0 1-1,0-1 1,0 0-1,0 0 1,0 0 0,0 0-16,0 1 15,0-1 1,0 0 0,-21-21-1,21 21 1,0 0-1,-22-21-15,22 21 16,0 1 0,0-1 31,-21-21 31,0-21-78,21-1 0,-21 22 15,0-21-15</inkml:trace>
  <inkml:trace contextRef="#ctx0" brushRef="#br0" timeOffset="20026.9">18394 6223 0,'-21'0'16,"21"21"-16,-22-21 15,1 0 1,0 0-16,0 0 15,0 0-15,0 0 16,-1 0 0,1 0-1,42 0 32,1 0-47,-1 0 16,0 0-16,0 0 0,0 0 15,0 0-15,1 0 0,-1 0 16,0 0-16,0 0 0,0 0 0,22 0 16,-22 0-16,0 0 0,21 0 0,-21 0 15,22 0-15,-22 0 0,21 0 16,-21 0-16,22 0 0,-1 0 16,-21 0-16,22 0 0,-22-21 0,21 21 15,-21 0-15,22 0 0,-22 0 0,21 0 16,0 0-16,-20 0 0,20 0 0,0 0 15,1 0-15,-22 0 0,21 0 16,0 0-16,1 0 0,-22 0 0,21 0 16,-21 0-16,22 0 0,-1 0 0,-21 0 15,22 0-15,-22 0 0,21 0 0,0 0 16,1 0-16,-22 0 0,21 0 16,1 0-16,-22 0 0,21 0 15,0 0-15,-20 0 0,20 0 0,-21 0 0,21 0 16,-20 0-16,20 0 0,-21 0 15,21 0-15,-20 0 0,20 0 0,-21 0 16,0 0-16,22 0 0,-22 0 16,21 0-16,-21 0 0,22 0 0,-22 0 15,21 0-15,0 0 0,-20 0 0,20 0 16,0 0-16,1 0 0,-22 0 0,21 0 16,0 0-16,-20 0 0,20 0 15,-21 0-15,21 0 0,-20 0 0,-1 0 16,0 0-16,0 0 0,21 0 0,-20 0 15,-1 0-15,0 0 0,21 0 0,-21 0 16,1 0-16,20 0 0,-21 0 16,21 0-16,-20 0 0,20 0 15,0 0-15,-21 0 0,22 0 0,-22 0 16,21 0-16,1 0 0,-22 21 0,21-21 16,-21 0-16,0 0 0,22 0 0,-22 0 15,0 0-15,0 0 0,0 0 16,22 0-16,-22 0 0,0 0 0,0 0 15,22 0-15,-22 0 0,0 0 0,0 0 16,0 0-16,22 0 0,-22 0 0,0 0 16,0 0-16,0 0 0,22 21 15,-22-21-15,0 0 0,0 0 0,21 0 16,-20 0-16,-1 0 0,21 0 16,-21 0-16,0 0 0,22 0 0,-22 0 15,0 0-15,21 0 0,-20 0 16,20 0-16,-21 0 0,21 0 0,-20 0 15,20 0-15,-21 0 0,21 0 0,-20 0 16,-1 0-16,21 0 0,-21 0 0,0 0 16,22 0-16,-22 0 0,0 0 15,0 0-15,0 0 0,1 0 0,20 0 16,-21 0-16,0 0 0,0 0 0,1 0 16,-1 0-16,0 0 0,0 0 0,0 0 15,0 0-15,1 0 0,-1 0 16,0 0-16,0 0 0,0 0 15,0 0-15,1 0 0,-1 0 16,0 0-16,0 0 0,0 0 16,0 0-16,1 0 0,-1 0 0,0 0 15,0 0-15,0 0 16,0 0-16,22 0 0,-22 0 0,0 0 16,0 0-16,0 0 0,1 0 0,-1 0 15,0 0-15,0 0 0,0 0 0,0 0 16,1 0-16,-1 0 0,0 0 15,0 0-15,0 0 16,0 0-16,1 0 16,-1 0-16,0 0 15,0 0 1,0 0-16,0 0 16,1 0-16,-1 0 0,0 0 15,0 0 1,0 0-1,0 0 1,1 0-16,-1 0 16,0 0-16,0 0 15,0 0-15,0 0 16,1 0 0,-1 0-1,0 0-15,0 0 0,0 0 16,0 0-1,1 0-15,-1 0 16,0 0-16,0 0 16,0 0-16,0 0 31,1 0-31,-1 0 16,0 0-1,0 0-15,0 0 31,0 0-31,1 0 16,-1-21 15,0 21-31,0 0 16,0 0 0,0 0-16,1 0 15,-1 0 1,0 0-1,0 0 17,0 0 15,-21-21-47,21 21 31,1 0 0,-44 0 110</inkml:trace>
  <inkml:trace contextRef="#ctx0" brushRef="#br0" timeOffset="24669.72">19516 5503 0,'0'-21'15,"0"0"17,0 0-17,0 0 16,0 42 48,0 0-64,0 0-15,0 0 16,0 1-16,0-1 15,0 0-15,0 0 0,0 0 16,-22 0-16,22 1 0,0-1 16,0 0-16,0 0 0,0 0 0,0 0 15,0 1-15,0-1 16,0 0-16,0 0 0,0 0 16,0 0-16,0 1 0,-21-1 15,21 0-15,0 0 0,0 0 0,-21-21 16,21 21-16,0 1 0,0-1 15,0 0-15,0 0 0,0 0 16,-21-21-16,21 21 16,0 1-1,0-44 95,0 1-110,0 0 15,0 0-15</inkml:trace>
  <inkml:trace contextRef="#ctx0" brushRef="#br0" timeOffset="25941.57">20637 5525 0,'22'0'16,"-22"21"125,0 0-126,0 0-15,0 0 16,0 0-16,0 1 0,0-1 0,0 0 16,0 0-16,0 0 0,0 0 15,0 1-15,0-1 0,0 0 0,0 0 16,0 0-16,-22 0 0,22 1 0,0-1 15,0 0-15,0 0 0,0 0 16,0 0-16,-21 1 16,21-1-16,0 0 0,0 0 15,0 0-15,0 0 16,0 1 0,0-1-1,0-42 79,0-1-94,0 1 16,21 0-16</inkml:trace>
  <inkml:trace contextRef="#ctx0" brushRef="#br0" timeOffset="26846.49">21907 5546 0,'22'-21'16,"-22"-1"-1,21 22 32,-21 22 0,0-1-31,0 0-16,0 0 15,0 0-15,0 0 16,0 1-16,0-1 0,0 0 16,0 0-16,0 0 15,0 0-15,0 1 0,0-1 16,0 0-16,0 0 0,0 0 0,0 0 15,0 1-15,0-1 0,0 0 16,0 0-16,0 0 16,0 0-16,0 1 0,0-1 15,0 0-15,0 0 16,0 0-16,0 0 16,0 1-1,0-1-15,-21 0 16,21 0-1,0 0 1,0-42 47,21 0-48,0 21-15,-21-21 0,21 0 0,0-1 16</inkml:trace>
  <inkml:trace contextRef="#ctx0" brushRef="#br0" timeOffset="27925.46">23326 5503 0,'0'22'109,"0"-1"-109,0 0 16,0 0-16,0 0 15,0 0-15,0 1 0,0-1 16,0 0-16,0 0 0,-22 0 16,22 0-16,0 1 15,0-1-15,0 0 0,-21 0 0,21 0 0,0 0 16,0 1-16,0-1 15,0 0-15,0 0 0,0 0 16,0 0-16,0 1 0,0-1 16,0 0-16,0 0 15,-21 0-15,21 0 16,0 1 0,0-1-16,0 0 15,-21-21 16,21 21-31,0 0 32,0 0 15,0-42 15,0 0-46,0 0-16,0 0 15,-21 21-15,0-21 0,21-1 16</inkml:trace>
  <inkml:trace contextRef="#ctx0" brushRef="#br0" timeOffset="31975.37">6985 5757 0,'21'0'31,"-42"0"31,0 0-62,0 0 16,-1 0-16,1 0 0,0 0 0,-21 0 16,-1 0-16,1 0 0,0 0 0,-1 0 15,1 0-15,0 22 0,-1-22 16,1 0-16,21 0 0,-21 0 0,20 0 15,-20 0-15,21 0 0,0 0 16,0 0-16,42 0 94,0 0-79,0 0-15,0 0 0,0 0 16,1 0-16,-1 0 0,21 0 0,-21 0 16,0 0-16,22 0 0,-22 0 15,21 0-15,-21 0 0,22 0 0,-22 0 16,21-22-16,1 22 0,-22 0 16,21 0-16,0 0 0,1 0 0,-1-21 15,22 21-15,-22 0 0,0-21 16,1 21-16,-1 0 0,-21 0 15,21 0-15,1 0 0,-22 0 0,21-21 16,-21 21-16,1 0 0,-1 0 0,0 0 16,0 0-16,0 0 0,22 0 15,-22 0-15,0 0 0,0 0 0,0 0 16,0-21-16,1 21 0,20 0 16,0-21-16,-21 21 0,22 0 0,-22 0 15,21 0-15,-21 0 0,1-22 0,-1 22 16,0 0-16,0 0 15,0 0 17,-21-21-17,0 0 1,-21 0 0,0 21-16,0 0 15,21-21-15,-21 21 0,-1 0 16,1 0-16,0-21 0,0 21 0,-21 0 15,20-22-15,1 22 0,0-21 0,0 21 16,0 0-16,0-21 16,-1 21-16,1 0 0,21-21 31,21 21 31,1 21-62,-1-21 0,0 21 16,0-21-16,0 21 0,0-21 16,22 22-16,-22-22 0,0 0 15,21 21-15,-20-21 0,-1 0 0,21 21 16,-21-21-16,0 0 0,1 0 16,-1 0-16,-21 21 15,21-21-15,-21 21 47,-21 0-31,0-21-16,-1 22 0,1-22 0,0 21 15,0 0-15,0 0 0,-22 0 0,22 0 16,-21 1-16,0-1 0,-1 0 16,22 0-16,-21 21 0,-1-20 15,1-1-15,21 0 0,0 0 0,-22-21 0,43 21 16,-21-21-16,0 21 15,42-21 32,0-21-47,1 0 16,-1 21-16,0-21 0,0 0 16,0 21-16,0-21 0,1-1 0,-1 1 15,21 0-15,-21 0 0,0 0 16,22 21-16,-22-21 0,0-1 0,0 22 15,0-21-15,1 21 0,-1-21 0,0 21 32,-21-21-32</inkml:trace>
  <inkml:trace contextRef="#ctx0" brushRef="#br0" timeOffset="53945.4">18859 6498 0,'0'-21'79,"0"0"-48,0 0 0,-21 21 63,0 0-79,21 21 17,0 0-32,-21-21 15,21 21-15,-21 0 0,21 1 16,0-1-16,-21 0 16,-1 0-16,22 0 15,-21-21-15,21 21 0,0 1 0,0-1 16,-21-21-16,21 21 0,0 0 15,0 0-15,0 0 16,0 1 0,0-1-16,0 0 15,0 0 1,0 0-16,0 0 16,21-21-1,-21 22-15,21-22 16,1 0-1,-22 21-15,21-21 16,0 0-16,0 0 0,0 0 31,0 0-31,1 0 16,-1 0-16,0 0 16,0 0-1,0 0-15,0-21 16,1 21-1,-22-22 1,21 22-16,-21-21 16,21 21-16,-21-21 0,0 0 15,0 0 1,0 0-16,21 21 16,-21-22-16,0 1 0,0 0 15,0 0 1,21 0-16,-21 0 0,0-1 15,0 1-15,0 0 16,0 0 0,0 0-16,0 0 15,-21 21 1,21-22-16,-21 22 0,21-21 0,-21 21 16,21-21-1,-21 21-15,-1 0 16,1 0-16,0 0 15,0 0 1,0 0 0,0 0-1,-1 0-15,1 0 16,0 0-16,21 21 0,-21-21 16,21 21-16,-21 1 15,0-1 1,21 0-16,-22-21 0,22 21 15,0 0-15,0 0 16,-21-21-16,21 22 16,0-1-16,0 0 0,0 0 15,0 0-15,0 0 16,0 1-16,0-1 16,0 0-1,0 0-15,0 0 16,21-21-16,-21 21 0,22 1 15,-1-22 1,-21 21 0,21-21-16,0 0 15,0 21-15,0-21 16,1 0-16,-1 0 16,0 0-16,0 0 15,-21-21 1,21 21-16,0 0 0,-21-21 15,22-1-15,-1 22 16,-21-21-16,0 0 16,0 0-16,21 21 15,-21-21-15,0 0 0,21 21 16,-21-22-16,0 1 0,0 0 16,0 0-16,0 0 15,0 0-15,0-1 0,0 1 16,0 0-16,0 0 15,-21 0 1,0 21-16,21-21 16,-21 21-16,21-22 0,-22 22 0,1 0 15,0 0-15,0 0 16,0 0 0,0 0-16,-1 0 15,1 0 1,0 0-1,21 22 1,-21-22-16,0 21 16,0 0-1,-1-21-15</inkml:trace>
  <inkml:trace contextRef="#ctx0" brushRef="#br0" timeOffset="55497.79">19918 6604 0,'21'21'16,"0"-21"31,-21-21-47,21 21 0,-21-21 15,0 0-15,21 0 16,1-1-16,-22 1 0,21 21 16,-21-21-16,0 0 0,21 0 15,0 0-15,-21-1 0,0 1 32,0 42 14,0 1-46,0-1 16,0 0-16,0 0 16,0 0-16,-21 0 15,21 1-15,0-1 0,0 0 0,0 0 16,0 0-16,0 0 0,0 1 16,0-1-16,0 0 15,0 0-15,0 0 0,0 0 16,0 1-16,0-1 15,0 0-15,0 0 16,0 0-16,0 0 16,0 1 15,-21-22 0,0 0-15,-1 0-16,1 0 15,0 0-15,0 0 0,0 0 16,0 0-16,-1 0 0,1 0 16,0 0-16,0 0 0,0 0 15,42 0 32,0 0-31,0 0-16,0 0 0,1 0 15,-1 0-15,0 0 16,0 0-16,0 0 0,0 0 0,1 0 16,-1 0-16,0 0 15,0 0-15,0 0 32,0 0-17,1-22 1,-1 22-16,0-21 15,0 21-15,0-21 0,22 21 0</inkml:trace>
  <inkml:trace contextRef="#ctx0" brushRef="#br0" timeOffset="56397.77">21357 6519 0,'0'0'0,"0"-21"16,-21 21-1,21-21-15,0 0 16,0 0-16,0 0 15,0-1 1,21 22 0,0 0-1,0 0-15,1 0 16,-1 0-16,0 0 16,0 0-16,0 0 15,0 22-15,1-1 16,-1 0-16,-21 0 15,21 0-15,-21 0 0,0 1 16,0-1-16,0 0 0,0 0 16,0 0-16,0 0 0,0 1 15,-21-22-15,0 21 0,21 0 0,-22-21 16,1 21-16,0-21 0,0 21 0,0 0 16,0-21-16,-1 22 0,-20-22 15,21 21-15,0-21 0,0 0 16,21 21-16,-22-21 0,1 0 0,0 21 15,0-21-15,0 0 32,21 21-32,21-21 47,0 0-32,0 0 1,0 0-16,1 0 0,-1 0 15,0 0-15,0 0 0,0 0 16,0 0-16,1 0 0,-1 0 0,0 0 16,0 0-16,0 0 0,0 0 15,1 0-15,-1 0 16,0 0-16,0 0 78,0 0-62,-21-21-16</inkml:trace>
  <inkml:trace contextRef="#ctx0" brushRef="#br0" timeOffset="57526.28">22373 6562 0,'0'-21'31,"0"-1"0,21 22-15,0-21-1,1 21-15,-1 0 16,0 0-16,0 0 16,0 0-16,0 0 15,1 0-15,-1 0 16,-21 21-16,21-21 15,0 22-15,-21-1 16,0 0-16,0 0 16,0 0-16,0 0 15,-21 1 1,0-22-16,21 21 0,-21-21 0,-1 21 16,1 0-16,0-21 15,0 0-15,21 21 0,-21-21 0,0 0 16,21 21-16,-22-21 0,1 0 15,0 0-15,0 0 0,0 0 16,21 22-16,-21-22 16,42 0 62,0 0-78,0 0 15,0 0-15,0 0 0,1 0 16,-1 0-16,0 0 16,0 0-16,0 0 15,0 0-15,1 0 16,-1 0-16,-21 21 16,21-21-16,0 0 15,-21 21-15,21-21 16,-21 21-16,21-21 0,-21 21 15,0 0 1,0 1-16,0-1 31,-21-21-15,0 0-16,0 21 16,0-21-16,0 0 0,-1 0 15,1 0-15,0 21 16,0-21-16,0 0 0,0 0 0,-1 0 15,1 0-15,0 0 0,0 0 16,0 0-16,0 0 0,-1 0 16,1 0-1,0 0 1,21-21 62,21 21-62,0-21-16,1 0 0</inkml:trace>
  <inkml:trace contextRef="#ctx0" brushRef="#br0" timeOffset="59170.76">24066 6519 0,'0'-21'16,"22"21"0,-1 0-1,-21-21 1,0 42 46,0 0-46,0 1-16,0-1 16,0 0-16,0 0 0,0 0 0,0 0 15,0 1-15,0-1 0,-21 0 0,21 0 16,0 0-16,-22 0 0,22 1 0,0-1 15,-21 0-15,21 0 16,0 0-16,0 0 16,0 1-16,0-1 0,0 0 15,0 0 1,-21-21 0,21 21-16,0-42 78,0 0-78,21 0 15,-21 0-15,0-1 16,21 1-16,-21 0 16,0 0-16,22 0 0,-22 0 15,0-1-15,0 1 0,0 0 16,0 0-16,0 0 0,0 0 15,0-1-15,0 1 16,0 0-16,0 0 0,0 0 16,0 0-16,0-1 0,0 1 15,0 0 1,-22 21 0,22-21-16,-21 21 31,0 0 63,21 21-94,-21-21 15,21 21-15,-21 0 0,0-21 16,-1 22-16,22-1 0,-21-21 0,0 21 15,0 0-15,0 0 16,0 0-16,-1-21 0,22 22 16,-21-1-16,0-21 0,21 21 0,-21-21 15,0 21-15,0-21 16,21 21-16,-22-21 16,1 0-1,42 0 63,1 0-78,-1 0 16,0 0-16,0 0 0,0 0 16,0 0-16,1 0 0,-1 0 0,0-21 15,21 21-15,-21 0 0,22 0 0,-22 0 16,0 0-16,21-21 0,-20 21 15,20 0-15,-21 0 0,0 0 0,0 0 16,1 0-16,-1 0 0,0 0 0,0 0 16,0 0-16,0 0 15,1 0 1</inkml:trace>
  <inkml:trace contextRef="#ctx0" brushRef="#br0" timeOffset="81152.13">18669 5694 0,'0'-21'47,"0"0"31,0 42 16,0 0-78,0 0-16,0 0 15,0 0-15,21-21 16,-21 22-16,0-1 16,0 0-16,0 0 0,0 0 15,0 0-15,0 1 16,0-1-16,0 0 15,0 0-15,0 0 16,0 0-16,0 1 16,0-1-1,21-21 79,-21-21-78,21 21-16</inkml:trace>
  <inkml:trace contextRef="#ctx0" brushRef="#br0" timeOffset="82221.8">19029 5715 0,'0'21'47,"-21"-21"-47,21 21 16,-22-21-16,22 22 0,-21-1 15,21 0-15,0 0 16,-21-21-16,21 21 0,-21 0 16,21 1-16,0-1 15,0 0-15,-21 0 16,21 0-16,0 0 15,0 1 1,0-1 0,21-21-1,0 0-15,0 0 16,0 21 0,1-21-16,-1 0 15,0 0 1,0 0-16,0 0 0,0 0 15,-21-21 1,22 21-16,-1-21 16,0 21-16,-21-22 15,21 22-15,0 0 0,-21-21 16,21 0-16,-21 0 16,22 0-1,-22 0-15,0-1 16,0 1-16,0 0 15,0 0-15,0 0 16,0 0 0,0-1-1,-22 1 1,22 0-16,-21 21 0,0 0 16,21-21-1,-21 21-15,0 0 16,0-21-16,-1 21 15,1 0 1,0 0 0,0 0-1,21 21-15,-21-21 16,21 21-16,-21-21 16,21 21-16,0 0 31,-22-21-31,22 22 15,-21-22 1,21 21 0,0 0 15</inkml:trace>
  <inkml:trace contextRef="#ctx0" brushRef="#br0" timeOffset="85145.44">8043 6541 0,'-21'0'31,"0"0"-15,0 0-16,0 0 15,-1 0-15,1 0 16,0 0-16,0 0 0,0 0 15,0 0-15,-1 0 0,-20 0 16,21 0-16,-21 0 0,-1 0 0,1 0 16,0 0-16,-22 21 0,22-21 15,-1 0-15,1 0 0,-21 0 0,20 0 16,1 0-16,0 0 0,20 0 16,-20 0-16,0 0 0,21 0 0,-22 0 15,22 0-15,0 0 0,0 0 0,0 0 16,-1 0-1,1 0-15,42 0 63,1 0-63,-1 0 0,0 0 0,0 0 16,0 0-16,22 0 0,-22 0 15,21 0-15,0 0 0,-20 0 0,20 0 16,0 0-16,1 0 0,-1 0 0,0-21 15,22 21-15,-22 0 0,22 0 16,-22 0-16,21 0 0,-20 0 0,20 0 16,-20 0-16,20-22 0,-21 22 0,22 0 15,-22 0-15,1 0 0,-1 0 16,0 0-16,1 0 0,-1 0 0,0 0 16,-21 0-16,1 0 0,-1-21 0,0 21 15,0 0-15,0 0 16,0 0-16,1 0 0,-1 0 15,-21-21-15,0 0 32,0 0-17,0 0 1,-21-1-16,-1 22 0,22-21 16,-21 21-16,0-21 0,0 21 15,21-21-15,-21 21 0,0-21 0,-1 21 16,1-21-16,0-1 15,0 22 1,42 0 47,0 0-48,0 22-15,-21-1 0,22-21 0,-1 0 16,-21 21-16,21-21 0,0 0 15,0 0-15,0 21 0,1-21 0,-1 0 16,0 0-16,0 0 0,0 0 16,0 0-16,1 0 0,-1 0 15,-21 21 17,-21 0-17,-1-21-15,22 22 0,-21-1 16,0 0-16,0-21 0,0 21 0,0 0 15,-22 22-15,22-22 0,0 0 0,0 0 16,-22 0-16,22 22 0,0-22 16,0 0-16,0 0 0,0 0 0,-1 0 15,1 1-15,0-22 0,21 21 0,0 0 16,0-42 46,0 0-46,21 21-16,0-22 16,1 1-16</inkml:trace>
  <inkml:trace contextRef="#ctx0" brushRef="#br0" timeOffset="87201.61">7916 7260 0,'-21'0'31,"0"0"-31,0 0 16,0 0-16,-1 0 0,1 0 15,0 0-15,-21 0 0,21 0 0,-22 0 16,22 0-16,-21 0 0,-1 0 0,1 0 16,21 0-16,-21 0 0,-1 0 15,22 0-15,-21 0 0,21-21 0,-22 21 16,22-21-16,-21 21 0,21 0 16,-1 0-16,1 0 0,0 0 0,0 0 15,0 0-15,21-21 16,-21 21-16,42 0 47,0 0-32,0 0-15,0 0 16,0 0-16,1 0 0,-1 0 16,0 0-16,0 0 0,21 0 15,-20 0-15,-1 0 0,21 0 16,0 0-16,1 0 0,-1 0 0,0 0 15,22 0-15,-22 0 0,22 0 16,-1 0-16,-20 0 0,20 0 0,1 0 16,-1 0-16,-21 0 0,22 0 0,-22 0 15,1 0-15,-22 0 0,21 0 16,-21 0-16,0 0 0,1-21 0,-1 21 16,0 0-16,0 0 15,-21-22 16,-21 22-15,0-21-16,0 21 0,-1-21 16,1 21-16,0-21 15,0 21-15,0-21 0,0 21 16,21-21-16,-22 21 0,1 0 0,21-22 16,-21 22-16,0 0 0,21-21 15,-21 21-15,42 0 63,0 0-63,0 0 15,0 21-15,1-21 16,-1 0-16,0 0 16,0 22-16,0-22 0,0 0 15,1 21-15,-1-21 16,-21 21-1,0 0 1,0 0-16,0 0 16,-21-21-16,-1 22 15,1-1-15,0 0 0,0-21 0,0 21 16,0 0-16,-1 0 0,1 22 0,0-22 16,-21 0-16,21 0 0,-1 0 15,1 1-15,0-1 0,0-21 16,0 21-16,21 0 0,-21-21 15,21 21-15,-22-21 16,44 0 31,-1 0-47,0 0 16,0-21-16</inkml:trace>
  <inkml:trace contextRef="#ctx0" brushRef="#br0" timeOffset="88933.29">19897 5779 0,'-22'0'15,"1"0"1,21-22-16,0 1 47,21 21-16,1-21-31,-1 21 16,0 0-1,0 0-15,0 0 16,0 0 0,1 0-16,-22 21 15,21-21-15,-21 21 0,0 1 16,0-1-1,0 0-15,0 0 0,0 0 16,0 0-16,-21 1 0,-1-1 0,1-21 16,21 21-16,-21 0 0,0 0 0,0-21 15,0 21-15,-1-21 0,1 0 16,21 22-16,-21-22 0,0 21 16,0-21-1,42 0 48,0 0-63,0 0 0,0 0 15,1 0-15,-1 0 0,0 0 16,0 0-16,0 0 16,0 0-16,1 0 15,-22-21 63</inkml:trace>
  <inkml:trace contextRef="#ctx0" brushRef="#br0" timeOffset="89662.77">20278 5779 0,'0'21'47,"-22"-21"-47,22 21 0,0 0 15,-21-21-15,21 21 0,-21 0 16,21 1-16,0-1 15,0 0 1,0 0-16,0 0 16,-21-21-16,21 21 15,0 1-15,0-1 32,21-21-17,0 0 1,0 0-16,1 0 0,-1 0 31,0 0-31,0 0 16,0 0-16,0-21 15,1-1 1,-22 1-16,21 21 16,-21-21-16,0 0 15,0 0-15,0 0 0,0-1 16,0 1-16,0 0 15,0 0 1,0 0-16,-21 21 0,21-21 16,-22 21-1,1 0-15,0 0 16,0 0 0,0 0-1,0 0-15,-1 0 31,1 0-15</inkml:trace>
  <inkml:trace contextRef="#ctx0" brushRef="#br0" timeOffset="91393.82">7641 7938 0,'0'0'15,"-63"0"-15,41 0 16,1 0-16,0 0 0,0 0 16,-21 0-16,20 0 0,1 0 0,0 0 15,-21 0-15,21 0 0,-1 0 0,1 0 16,0 0-16,0-22 0,0 22 0,0 0 16,-1 0-16,1 0 0,0-21 15,0 21-15,0 0 0,0 0 0,-1 0 16,1 0-16,0 0 31,42 0 0,0 0-31,1 0 0,-1 0 16,0 21-16,0-21 0,0 0 0,22 0 16,-22 0-16,21 0 0,0 0 15,-20 0-15,41 0 0,-21 0 0,1 0 16,20 0-16,1 0 0,-1 0 0,1 0 15,-1 0-15,1 0 0,-1 0 0,1 0 16,-1 0-16,-20 0 0,20 0 16,-21 0-16,1 0 0,-1 0 0,0 0 15,1 0-15,-22 0 0,0 0 16,0 0-16,0 0 0,1 0 0,-22-21 31,0 0-15,0 0-1,-22 21-15,1 0 0,0-21 16,0 21-16,0-21 16,0 21-16,-1 0 0,1 0 0,0-22 15,0 22-15,0 0 0,0 0 16,-1 0-16,1 0 16,0 0-16,42 0 62,0 0-62,1 0 0,-1 0 16,21 0-16,-21 0 0,0 0 15,1 22-15,-1-22 0,0 0 0,0 0 16,0 0-16,0 0 0,1 21 0,-1-21 16,-21 21-1,0 0 1,-21 0-16,-1 0 15,1-21-15,0 22 0,0-1 0,-21 0 16,20 0-16,-20 0 0,0 0 16,21 1-16,-22-1 0,1 21 15,21-21-15,-22 0 0,22 1 0,0-1 16,0-21-16,0 21 0,21 0 0,-21-21 16,21 21-16,0 0 31,0-42 0,21 0-31,0 0 0,0 0 16</inkml:trace>
  <inkml:trace contextRef="#ctx0" brushRef="#br0" timeOffset="93326.14">21018 5715 0,'0'-21'31,"0"0"0,22 21-15,-1 0 0,0 0-16,0 0 15,0 0-15,0 0 0,1 0 16,-1 0-16,0 0 16,-21 21-1,0 0-15,0 0 16,0 0-16,0 1 15,0-1-15,-21-21 0,21 21 0,-21-21 16,-1 21-16,1 0 0,0-21 0,0 21 16,0-21-16,0 22 15,-1-22-15,44 0 94,-1 0-94,0 0 16,0 0-16,0 0 15,0 0-15,1 0 16,-1 0-16,0 0 0,-21 21 16,21-21-16,0 0 0,-21 21 15,21-21-15,-21 21 0,0 0 16,0 0-1,0 1-15,0-1 16,-21-21-16,0 0 16,0 21-16,0-21 0,0 0 15,-1 0-15,1 21 0,0-21 0,0 0 16,0 0-16,0 0 16,-1 0-16,1 0 15,0 0 1,21-21 78,0 0-94,21 21 0</inkml:trace>
  <inkml:trace contextRef="#ctx0" brushRef="#br0" timeOffset="94133.19">21505 5779 0,'0'21'16,"0"0"-1,0 0 1,-21 0-16,21 0 16,-21-21-16,21 22 0,0-1 15,-21 0-15,21 0 0,-21 0 16,21 0-16,0 1 16,0-1-16,0 0 15,21 0 1,0-21-1,0 0 1,0 21-16,0-21 16,1 0-16,-1 0 15,0 0-15,0 0 16,0 0-16,-21-21 16,21 21-16,1-21 0,-22 0 15,21 21-15,-21-21 0,0-1 16,21 1-16,-21 0 0,21 0 15,-21 0-15,0 0 16,0-1-16,0 1 0,0 0 16,0 0-1,-21 21-15,0 0 0,0 0 32,-1 0-32,1 0 15,0 0-15,0 0 16,0 0-1,0 0-15,-1 0 16,1 0-16</inkml:trace>
  <inkml:trace contextRef="#ctx0" brushRef="#br0" timeOffset="95818.18">7853 8573 0,'0'0'16,"-21"0"-16,-106 0 15,63 0-15,22 0 0,-22 0 0,22 0 0,-22 21 16,22-21-16,-21 0 0,20 0 16,-20 0-16,20 0 0,1 0 0,-21 0 15,20 0-15,1 0 0,21 0 0,-22 0 16,22 0-16,0 0 0,0 0 0,0 0 15,0 0-15,21 21 0,21-21 32,0 0-17,0 21-15,0-21 0,0 0 0,1 0 16,-1 0-16,21 0 0,-21 0 0,22 0 16,-22 0-16,21 0 0,0 0 0,1 0 15,-1 0-15,0 0 0,22 0 16,-1 0-16,-20 0 0,20 0 0,-20 0 15,20-21-15,-21 21 0,22 0 0,-22 0 16,1 0-16,-1 0 0,-21-21 0,0 21 16,0 0-16,1 0 0,-1 0 0,0 0 15,-21-21 1,21 21 0,-21-22-1,-21 22 1,0 0-16,0-21 15,-1 21-15,1 0 0,0 0 16,0 0-16,0 0 0,0 0 16,-1 0-1,1 0-15,21-21 32,21 21-17,1 0-15,-1 0 16,0 0-16,0 0 0,0 0 15,0 0-15,1 0 0,-1 0 0,0 0 16,0 0-16,0 21 16,-21 0-1,0 1 1,-21-22-16,21 21 0,-21 0 0,0 0 16,-22-21-16,22 21 0,0 0 0,0 1 15,0-1-15,0 0 0,-22-21 16,22 21-16,0 0 0,21 0 0,-21-21 15,0 22-15,-1-22 0,1 21 0,0-21 16,21 21-16,-21-21 0,21 21 16,21-21 31,0-21-47</inkml:trace>
  <inkml:trace contextRef="#ctx0" brushRef="#br0" timeOffset="97529.71">22500 5694 0,'0'-21'0,"-21"21"16,0 0 15,21 21-31,0 0 16,-21 0-16,21 0 0,0 1 0,0-1 15,0 0-15,0 0 0,0 0 16,0 0-16,0 1 0,0-1 15,0 0-15,-22 0 0,22 0 0,0 0 16,-21-21-16,21 22 0,0-1 16,0 0-1,0 0 1,0-42 46,0 0-62,0 0 16,0-1-16,0 1 0,0 0 16,0 0-16,0 0 0,21 0 15,-21-1-15,22-20 0,-22 21 16,0 0-16,0 0 0,0-1 0,21 1 16,-21 0-16,0 0 0,0 0 15,-21 21 32,-1 21-47,1-21 16,0 21-16,21 0 0,-21 0 0,0 1 15,0-22-15,-1 21 0,1 0 16,0 0-16,21 0 0,-21 0 0,0 1 16,0-22-16,21 21 0,0 0 15,-22-21-15,22 21 16,22-21 15,-1 0-31,0 0 16,0 0-16,0 0 15,0 0 1,1 0-16,-1 0 0,0 0 16,0 0-16,0 0 31,0 0-16,1 0 1,-1 0 0,0-21-16</inkml:trace>
  <inkml:trace contextRef="#ctx0" brushRef="#br0" timeOffset="98006.09">22754 5800 0,'-21'21'31,"21"0"-15,-21-21-16,0 21 0,21 0 0,0 1 15,-22-1-15,1-21 0,21 21 0,-21 0 16,21 0-16,0 0 0,0 1 16,0-1-16,0 0 15,0 0-15,0 0 16,21-21 0,0 0-16,1 0 0,-1 0 15,0 0-15,0 0 0,0 0 0,0 0 16,1 0-16,-1-21 0,0 21 15,-21-21-15,21 0 0,0 21 0,0-21 16,-21-1-16,0 1 0,0 0 0,0 0 16,0 0-16,0 0 15,0-1-15,0 1 0,0 0 16,-21 21-16,0-21 16,0 21-16,0 0 15,0 0-15,-1 0 16,1 0-16,0 0 15,0 0-15,0 0 16,0 0-16</inkml:trace>
  <inkml:trace contextRef="#ctx0" brushRef="#br0" timeOffset="99629.95">7451 9462 0,'0'0'0,"-22"0"0,1 0 16,0 0-16,0 0 0,0 0 15,0 0-15,-1 0 0,-20 0 0,21 0 16,0 0-16,0 0 0,-22 0 0,22 0 15,0 21-15,0-21 0,-22 0 0,22 0 16,0 0-16,0 0 0,0 0 16,0 0-16,-1 0 0,22 21 0,-21-21 15,42 0 17,1 0-17,-1 0-15,0 0 0,0 0 16,0 0-16,22 0 0,-1 0 0,0 0 15,1 0-15,-1 0 0,0 0 0,1 0 16,20 0-16,1 0 0,-1 0 0,-21 0 16,22 0-16,-1 0 0,1 0 15,-1 0-15,1 0 0,-22 0 0,22 0 16,-22 0-16,0 0 0,1 0 0,-22 0 16,0 0-16,0-21 0,0 21 0,-21-21 15,0-1 1,-21 1-1,0 21 1,0 0-16,0-21 0,0 21 16,-1-21-16,1 21 0,0 0 15,0-21-15,0 21 0,0 0 16,-1 0-16,1 0 0,0-21 0,0 21 16,0 0-16,0 0 15,42 0 16,0 0-15,0 0-16,0 0 0,0 0 0,1 0 16,-1 0-16,21 0 0,-21 21 0,22-21 15,-22 0-15,0 0 0,21 21 0,-21-21 16,1 0-16,-1 0 16,0 21-16,0-21 0,-21 21 15,0 0-15,0 1 16,-21-1-16,-21-21 0,20 21 15,-20 0-15,21 0 0,-21-21 0,-1 21 16,1 1-16,-22-1 0,22 0 16,0 0-16,21 0 0,-22 0 0,1-21 15,21 22-15,0-1 0,-1 0 0,1-21 16,21 21-16,-21 0 0,0 0 16,21-42 46</inkml:trace>
  <inkml:trace contextRef="#ctx0" brushRef="#br0" timeOffset="102146.76">23791 5715 0,'-21'0'15,"21"21"16,21-21-15,0 0-16,1 0 0,-1 0 0,0 0 16,0 0-16,0 0 0,22 0 0,-22 0 15,0 0-15,0 0 0,0 21 16,0-21-16,1 0 0,-1 0 0,0 0 16,0 0-1,-21 22 1,-21-22 15,0 0-15</inkml:trace>
  <inkml:trace contextRef="#ctx0" brushRef="#br0" timeOffset="102822.37">23876 5757 0,'-21'0'0,"0"0"15,21 22 1,-22-22 0,22 21-16,0 0 0,-21-21 0,21 21 15,0 0-15,0 0 16,-21 1-16,21-1 0,-21 0 15,21 0 1,21-21 62,0 0-62,0 0-16,1 0 15,-1 0-15,0 0 16,0 0-16,0 0 0,0 0 16,1 0-16,-1 0 0,0 0 15,0 0 1,0 21-16,0-21 0,-21 21 16,22-21-16,-1 22 15,-21-1 1,0 0-1,0 0-15,0 0 16,-21 0 0,-1-21-16,1 0 15,0 22-15,0-22 0,0 0 0,0 0 16,-1 0-16,1 0 0,0 0 16,0 0-16,0 0 15,21 21-15,-21-21 0,-1 0 16,1 0-16,0 0 15,42-21 64</inkml:trace>
  <inkml:trace contextRef="#ctx0" brushRef="#br0" timeOffset="103937.39">24405 5779 0,'-21'21'32,"0"-21"-32,21 21 0,-21 0 15,21 0-15,0 0 16,-22-21-16,22 22 0,-21-1 0,21 0 15,0 0-15,0 0 0,0 0 16,0 1-16,0-1 16,0 0-16,0 0 15,21-21 1,1 0-16,-1 0 0,0 0 16,0 0-16,0 0 15,0 0-15,1 0 0,-1 0 16,0 0-16,0 0 15,-21-21-15,21 0 16,22 0-16,-43-1 0,21 1 16,-21 0-16,21 0 0,-21 0 15,0 0-15,0-1 16,0 1-16,0 0 16,0 0-16,0 0 15,-21 0 1,0 21-1,-1 0-15,22-22 16,-21 22-16,0 0 0,0 0 16,0 0-16,0 0 15,-1 0-15,1 0 0,0 22 16,0-1-16,21 0 0,-21 0 16,0 0-16,21 0 15,0 1-15,0-1 0,-22 0 16,22 0-16,0 0 0,-21 0 15,21 1-15,0-1 16,0 0-16,0 0 16,0 0-16,21 0 15,1-21-15,-1 22 16,0-22-16,0 0 0,0 0 16,0 0-16,1 0 0,-1 0 15,0 0-15,0 0 0,0-22 16,-21 1-16,21 21 15,-21-21-15,0 0 0,0 0 16,0 0-16,0-1 0,0 1 16,0 0-16,0 0 0,0 0 15,0 0-15,0-1 0,0 1 0,0 0 16,0 0-16,0 0 0,-21 21 16,21-21-16,-21 21 0,0 0 15,0 0-15,0 0 0,-1 0 16,1 0-16,0 0 15,0 21-15,0-21 16,0 0-16,-1 0 16</inkml:trace>
  <inkml:trace contextRef="#ctx0" brushRef="#br0" timeOffset="104465.41">23791 5694 0,'21'0'15,"1"0"1,-1 0-16,0 0 16,0 0-16,0 0 0,0 0 15,22 0-15,-22 0 0,0 0 0,0 0 16,0 0-16,1 0 0,-1 0 15,0 0-15,-42 0 47,0 0-47,-1 0 0,1 0 16,0 0-16,0 0 16,0 0-16,0 0 0,-1 0 15,1 0-15</inkml:trace>
  <inkml:trace contextRef="#ctx0" brushRef="#br0" timeOffset="104722.43">23749 5694 0,'-21'0'15,"21"21"1,0 0-16,0 0 15,-21-21-15,21 22 0,0-1 16,0 0-16,0 0 16,0 0-16,0 0 15,0 1 1,-22-22 0</inkml:trace>
  <inkml:trace contextRef="#ctx0" brushRef="#br0" timeOffset="133169.59">20256 10118 0,'22'0'16,"-22"-21"-16,0-1 15,0 1 1,0 0-1,21 21 1,-21-21 0,0 0-1,0 42 48,0 0-63,0 0 0,0 0 15,0 1-15,0-1 16,0 0-16,0 0 0,0 0 0,-21 0 16,21 1-16,0-1 15,0 0-15,0 0 0,0 0 0,0 0 16,0 1-16,0-1 0,0 0 16,0 0-16,21-21 15,-21 21 1,21-21-16,0 0 15,0 0-15,0 0 16,1 0-16,-1-21 0,-21 0 16,21 0-16,0 0 0,0-1 15,-21 1-15</inkml:trace>
  <inkml:trace contextRef="#ctx0" brushRef="#br0" timeOffset="133596.41">20447 9737 0,'0'0'0,"-21"0"0,0 0 16,-1 0-16,1 0 15,21 21 1,21-21 31,1 0-47,-1 0 31,-42 0 16,-1 0-31,22 21-16,-21-21 0,21 21 15,0 0 1,21-21 0,1 0-16,-1 0 15,0 0-15,0 0 0</inkml:trace>
  <inkml:trace contextRef="#ctx0" brushRef="#br0" timeOffset="134106.46">21040 10054 0,'-22'0'0,"1"0"16,21 21 0,21-21 31,1 0-47,-1 0 15,0 0-15,0 0 0,0 0 16,0 0-16,1 0 15,-1 0-15,0 0 16,0 0-16</inkml:trace>
  <inkml:trace contextRef="#ctx0" brushRef="#br0" timeOffset="134363">21061 10202 0,'0'0'0,"21"0"47,0 0-32,0 0 1,0 0-16,1 0 31,-1 0-31,0 0 16,0 0-16,0-21 0</inkml:trace>
  <inkml:trace contextRef="#ctx0" brushRef="#br0" timeOffset="135329.18">21823 9927 0,'0'0'0,"0"-21"16,0 0-1,-21 21 1,-1 0-1,1 21-15,21 0 16,-21 0-16,21 1 16,-21-22-16,21 21 0,-21 0 0,21 0 15,0 0-15,-21 0 16,21 1-16,-22-1 0,22 0 0,0 0 16,0 0-16,0 0 0,0 1 15,0-1-15,0 0 0,0 0 0,0 0 16,0 0-16,0 1 15,0-1-15,0 0 0,22-21 16,-22 21-16,21-21 0,0 0 16,0 21-16,0-21 0,0 0 15,1 0-15,-1 0 16,0 0-16,0 0 0,0 0 0,0 0 16,1 0-16,-1 0 0,0 0 15,0 0-15,-21-21 0,21 0 0,0 21 16,1-21-16,-1 0 15,-21-1-15,21 22 0,0-21 0,-21 0 16,0 0-16,21 0 16,-21 0-16,0-1 0,0 1 15,0 0-15,0 0 0,0 0 16,0 0-16,0-1 16,0 1-16,0 0 15,0 0-15,0 0 0,0 0 16,-21 21-16,21-22 0,-21 22 15,21-21-15,-21 21 16,0-21-16,-1 21 16,1 0-16,0 0 15,0-21-15,0 21 16,0 0-16,-1 0 16,1 0-1,0 0-15,0 21 16,0-21-1,21 21-15,-21-21 16,-1 0-16,22 21 0,-21-21 16,21 22-16,-21-22 15,21 21 1,0 0-16,-21-21 16,21 21-16,-21 0 0,21 0 15,0 1 1,0-1-16,0 0 15,0 0-15,0 0 16,0 0-16,0 1 16,21-1-1,0 0-15,0-21 16,0 0-16,1 0 16,-1 0-16</inkml:trace>
  <inkml:trace contextRef="#ctx0" brushRef="#br0" timeOffset="137593.57">23177 9843 0,'0'-22'16,"0"44"46,0-1-62,0 0 16,0 0-16,0 0 15,0 0-15,0 1 0,0-1 0,0 0 16,0 0-16,0 0 0,0 0 16,-21 1-16,21-1 0,0 0 15,0 0-15,0 0 0,0 0 16,0 1-16,0-1 15,21-21 1,1 0 0,-1 0-16,0 0 15,0 0 1,-21-21-16,0-1 16,0 1-16,21 0 15,-21 0-15,0 0 0</inkml:trace>
  <inkml:trace contextRef="#ctx0" brushRef="#br0" timeOffset="137949.57">23199 9589 0,'0'0'16,"-22"0"0,22 21 140,0 0-140,22-21-16,-22 21 0</inkml:trace>
  <inkml:trace contextRef="#ctx0" brushRef="#br0" timeOffset="138465.82">23855 9864 0,'0'21'47,"-21"-21"-47,21 21 0,-22 0 16,1-21-16,21 21 0,-21 1 0,0-1 15,0-21-15,-22 21 0,22 0 0,0-21 16,-21 21-16,21 0 15,-1-21-15,1 22 0,0-22 0,0 0 0,0 0 16,21 21-16,-21-21 0,21 21 31,21-21-15,0 0-16,0 21 0,0-21 0,0 21 16,1-21-16,20 0 0,-21 21 15,0-21-15,0 22 0,1-22 0,-1 0 16,0 21-16,0-21 0,21 0 15,-20 0-15,-1 21 0,0-21 16,0 0-16,0 0 16,0 0 31,-21-21-32,0 0-15,22 21 0</inkml:trace>
  <inkml:trace contextRef="#ctx0" brushRef="#br0" timeOffset="138774.97">24236 9991 0,'21'-21'31,"0"21"-31,0 0 16,0 0-16,1 0 15,-1 0-15,0 0 0,0 0 16,0 0-16,0 0 16,-42 0 46,0 0-46</inkml:trace>
  <inkml:trace contextRef="#ctx0" brushRef="#br0" timeOffset="139014.26">24236 10139 0,'0'21'0,"0"-42"0,21 42 47,0-21-32,0 0-15,0 0 16,1 0-16,-1 0 31,0 0-31,0 0 16,0 0-1,0 0 1,1 0-16,-1 0 0</inkml:trace>
  <inkml:trace contextRef="#ctx0" brushRef="#br0" timeOffset="139849.67">24977 9737 0,'0'0'0,"0"-21"16,0-1 0,-22 22 15,1 22-31,0-1 16,21 0-16,0 0 15,-21 0-15,21 0 0,-21 1 0,0-1 16,21 21-16,0-21 0,0 0 0,-22 1 15,22-1-15,-21 21 0,21-21 16,-21 0-16,21 1 0,0-1 0,0 0 16,-21-21-16,21 21 0,-21 0 15,21-42 32,21 21-47,-21-21 0,21 21 16,-21-21-16,21 21 0,0-21 15,1 21-15,-1 0 16,0 0-16,0 0 16,0 0-16,0 0 0,1 0 15,-1 0-15,0 0 16,0 0-16,0 0 16,-21-22-16,21 22 15,1-21-15,-22 0 0,0 0 16,21 0-1,-21 0-15,0-1 16,0 1-16,0 0 16,0 42 15,0 0-15,0 1-16,0-1 0,-21 0 0,21 0 15,0 0-15,0 0 0,0 1 0,0-1 16,-22 0-16,22 0 0,0 0 0,-21 0 15,21 1-15,0-1 0,0 0 16,0 0-16,0 0 16,0 0-1,-21-21 1,0 0 0,0 0-16,0 0 15,-1 0-15,1-21 0,-21 21 0,0 0 16,-1-21-16</inkml:trace>
  <inkml:trace contextRef="#ctx0" brushRef="#br0" timeOffset="141930.48">22923 11070 0,'0'-21'32,"0"0"-17,0 0 1,0 0 0,0-1-1,0 1 1,-21 21-1,0 0 1,0 0 0,21 21-16,-21-21 0,21 22 15,0-1-15,-21 0 16,21 0-16,-22 0 16,22 0-16,0 1 0,-21-1 0,21 0 15,0 0-15,0 21 0,0-20 16,0-1-16,0 0 0,0 0 15,0 0-15,0 0 0,0 1 16,0-1-16,0 0 0,21 0 16,1-21-16,-1 21 15,0-21-15,0 21 0,0-21 16,0 0-16,1 0 16,-1 0-16,0 0 0,0 0 0,0 0 15,0 0-15,1 0 0,-1 0 16,0-21-16,0 0 0,0 21 15,-21-21-15,0 0 0,21 21 16,1-21-16,-22-1 0,21 1 0,-21 0 16,0 0-16,0 0 0,0-22 0,0 22 15,0 0-15,0 0 0,0 0 0,0-22 16,0 22-16,0 0 0,0 0 0,0 0 16,0 0-16,0-1 15,0 1-15,-21 0 0,21 0 16,-22 21-16,1 0 0,21-21 15,-21 21-15,0 0 0,0 0 16,0 0-16,-1 0 16,1 0-16,0 0 0,21 21 15,-21-21-15,0 21 0,0-21 0,-1 21 16,1 0-16,0-21 0,21 22 16,-21-1-16,0 0 15,0 0-15,21 0 16,-22 0-16,22 1 0,0-1 15,0 0-15,0 0 16,0 0 0,22-21-16,-1 0 15,0 0-15,0 0 0,0 0 0,0 0 16,1 0-16</inkml:trace>
  <inkml:trace contextRef="#ctx0" brushRef="#br0" timeOffset="142670.44">23897 10964 0,'21'-21'0,"-42"21"94,21 21-94,-21-21 0,0 22 0,21-1 15,-21-21-15,-1 21 0,22 0 0,-21-21 16,0 21-16,0 0 0,0 1 0,0-1 16,-1 0-16,-20 0 0,21 0 15,0 0-15,0-21 0,-1 22 0,22-1 16,-21-21-16,0 21 0,0-21 15,0 0 1,42 0 47,0 0-63,0 21 15,0-21-15,1 0 16,-1 0-16,0 21 0,0-21 15,0 0-15,22 0 0,-22 21 0,0-21 16,0 0-16,0 0 0,0 22 0,1-22 16,-1 0-16,0 0 0,0 21 15,0-21-15,0 0 16,-21 21-16,22-21 16,-1 0-1,0 0 48,0 0-63,-21-21 0,21 0 15,0-1-15,1 22 0</inkml:trace>
  <inkml:trace contextRef="#ctx0" brushRef="#br0" timeOffset="143162.71">24469 11028 0,'0'0'0,"-22"0"16,1 0-1,42 0 32,1 0-47,-1 0 16,0 0-16,0 0 0,0 0 15,0 0-15,1 0 16,-1 0-16,0 0 0,0 0 16,-21-21-16,21 21 0</inkml:trace>
  <inkml:trace contextRef="#ctx0" brushRef="#br0" timeOffset="143477.69">24426 11197 0,'0'0'15,"0"21"1,21-21 15,1 0-31,-1 0 16,0 0-16,0 0 15,0 0-15,0 0 16,1 0-16,-1 0 31,0 0-15,0-21 15,0 21-15,0-21-16</inkml:trace>
  <inkml:trace contextRef="#ctx0" brushRef="#br0" timeOffset="144557.49">25104 10859 0,'0'-22'16,"0"1"15,-22 21 47,22 21-62,-21-21-16,21 22 15,-21-1-15,21 0 0,0 0 16,-21 0-16,21 0 0,-21 1 0,21-1 16,0 0-16,0 0 0,-21 0 0,21 0 15,-22 1-15,22-1 0,-21 0 16,21 0-16,0 0 16,-21 0-16,21 1 0,-21-22 15,21 21-15,21-21 63,0 0-63,-21-21 0,0-1 0,21 22 15,1 0-15,-22-21 0,21 21 16,0 0-16,0 0 0,-21-21 16,21 21-16,0 0 15,1 0-15,-1 0 16,0 0-16,0 0 15,0 0 1,0 0-16,-21-21 16,22 21-16,-1 0 15,-21-21-15,0 0 16,0-1-16,0 1 16,0 0-16,0 0 15,0 0 1,0 0-1,0 42 48,0 0-47,-21-21-16,21 21 15,-22 0-15,22 0 0,0 1 16,0-1-16,-21 0 0,21 0 0,0 0 15,-21 0-15,21 1 0,0-1 0,0 0 16,0 0-16,0 0 16,0 0-16,0 1 0,0-1 15,0 0-15,0 0 0,0 0 16,0 0 0,0 1-1,0-44 63,21 22-62,-21-21-16</inkml:trace>
  <inkml:trace contextRef="#ctx0" brushRef="#br0" timeOffset="152559.25">25802 11091 0,'0'-21'0,"0"0"31,0 0-15,0 0 15,0 42 32,0 0-48,0 0 1,0 0-16,0 1 0,0-1 0,0 0 16,0 0-16,0 0 15,-21 0-15,21 1 0,0-1 16,0 0-16,0-42 62,0 0-62,21-1 16,-21 1-16,0 0 0,0 0 16,0 0-16,0 0 0,0-1 0,21 1 15,-21 0-15,0 0 16,21 0-16,-21 0 16,0 42 46,0 0-62,0 0 0,0 0 16,-21 0-16,21 1 0,0-1 0,-21 0 15,21 0-15,0 0 0,0 0 16,0 1-16,0-1 0,0 0 16,0 0-16,0 0 15,0-42 48,0 0-48,0 0-15,0 0 16,0-1-16,0 1 16,0 42 30,0 1-30,0-1 0,0 0-16,0 0 15,0 0 1,0 0 0,21-21 30,0 0-46,1 0 16,-1 0-16,0-21 16,0 21-16,0-21 0,0 21 0,1-21 15,-1 0-15,21 21 0,-21-21 16,22-1-16,-22 1 0,21 21 0,-21-21 16,22 0-16,-22 0 0,0 21 0,21-21 15,-21 21-15,1 0 0,-1 0 16,0-22-16,0 22 0,0 0 0,0 0 15,1 0-15,-1 0 0,0 0 32,0 0-17,-21 22 48,-21-22-63,0 0 15,0 0-15,21 21 0,-22-21 0,1 21 16,-21-21-16,21 21 0,0-21 0,-22 21 16,22 0-16,-21-21 0,-1 22 0,1-22 15,0 21-15,-1 0 0,22-21 16,-21 21-16,0-21 0,-1 21 0,22 0 16,-21-21-16,21 0 0,-22 0 0,22 22 15,0-22-15,21 21 0,-21-21 16,0 0-1,-1 0 282</inkml:trace>
  <inkml:trace contextRef="#ctx0" brushRef="#br0" timeOffset="154493.35">11324 10922 0,'0'-21'31,"0"0"-16,0 0 1,0-1 0,0 1 15,0 42 31,0 1-46,0-1-16,0 0 0,0 0 16,0 0-16,0 0 15,0 1-15,0-1 0,0 0 16,0 0-16,0 0 0,0 0 0,0 1 16,0-1-16,0 0 0,0 0 15,0 0-15,0 0 0,0 1 16,0-1-16,0 0 0,0 0 15,0 0 1,-21 0-16,21-42 78,0 0-78,0 0 16,0 0-16,0 0 15,0-1-15</inkml:trace>
  <inkml:trace contextRef="#ctx0" brushRef="#br0" timeOffset="155010.67">11430 10859 0,'0'-43'16,"21"43"-16,-21-21 16,21 21-16,-21-21 31,0 42 16,0 0-32,0 0-15,0 1 0,0-1 16,0 0-16,0 0 16,0 0-16,0 0 0,0 1 0,0-1 15,0 0-15,-21 0 0,21 0 0,0 0 16,0 1-16,0-1 0,0 0 16,0 0-16,0 0 0,0 0 15,0 1-15,0-1 0,0 0 16,0 0-16,0 0 15,0 0 1,0 1 0,0-44 77,0 1-77</inkml:trace>
  <inkml:trace contextRef="#ctx0" brushRef="#br0" timeOffset="155490.82">11091 11176 0,'-21'0'0,"42"0"0,-42-21 15,21 0-15,-21 21 0,0 0 16,21-21-16,21 42 62,-21 0-46,21-21-16,0 21 0,0 0 16,-21 0-16,22 1 0,-1-1 15,-21 0-15,21 0 16,0 0-16,0-21 0,-21 21 0,21 1 16,1-1-16,-22 0 15,21 0-15,0-21 0,-21 21 0,21-21 16,-21 21-16,21-21 15,0 0 1,1 0 31,-1 0-16,0 0-15,-21-21-16,0 0 15</inkml:trace>
  <inkml:trace contextRef="#ctx0" brushRef="#br0" timeOffset="155946.5">11726 11049 0,'-21'21'78,"0"0"-63,0-21-15,21 22 0,0-1 16,-21 0-16,-1 0 0,1 0 16,21 0-16,-21-21 0,21 22 0,0-1 15,-21 0-15,0 0 0,21 0 0,0 0 16,0 1-16,-21-22 0,21 21 0,-22 0 16,1 0-1,21 0-15,-21 0 110</inkml:trace>
  <inkml:trace contextRef="#ctx0" brushRef="#br0" timeOffset="167853.79">18246 6223 0,'-22'0'63,"1"0"-47,0 0-1,0 0-15,0 0 47,21 21-47,-21-21 31,42 0 32,0 0-63,0 0 15,0 0-15,0 0 0,22 0 16,-22 0-16,21 0 0,-21 0 0,22 0 16,-1 0-16,0 0 0,1 21 0,-1-21 15,-21 0-15,22 0 0,-1 0 0,-21 0 16,0 0-16,22 0 0,-22 0 16,0 0-16,0 0 0,0 0 15,0 0-15,-21 22 16,22-22-16,-1 0 0,-42 0 109,-1 0-109,1 0 0,0 21 16,0-21-16</inkml:trace>
  <inkml:trace contextRef="#ctx0" brushRef="#br0" timeOffset="168689.35">18521 7281 0,'0'0'0,"-21"0"16,-1 0-16,1 0 16,0 0-1,21 22-15,21-22 63,0 0-63,1 0 0,-1 0 15,21 0-15,-21 0 0,0 0 0,1 0 16,-1 0-16,21 0 0,-21 0 0,0 0 16,22 0-16,-22 0 0,0 0 0,0 0 15,0 0-15,22 0 0,-22 0 16,0 0-16,0 0 0,0 0 16,-42 0 62,0 0-63,0 0-15,0 21 0,0-21 16,-1 0-16,1 0 0,0 21 16</inkml:trace>
  <inkml:trace contextRef="#ctx0" brushRef="#br0" timeOffset="169046.69">18394 7451 0,'-21'0'0,"42"0"0,-42 21 0,-1-21 16,1 0-16,42 0 47,1 0-47,-1 0 0,0 0 15,21 0-15,-21 0 0,1 0 0,-1 0 16,21 0-16,-21 0 0,22 0 0,-22 0 16,0 0-16,21 0 0,-21 0 15,1 0-15,20 0 0,-21 0 0,0 0 16,0 0-16,1 0 0,-1 0 16,0 0-16,-42 0 78,0 0-63,-1 0-15</inkml:trace>
  <inkml:trace contextRef="#ctx0" brushRef="#br0" timeOffset="170999.12">18415 7535 0,'0'0'0,"-21"22"63,0-22-48,21 21 1,-22-21-16,1 0 16,0 0-16,0 0 15,0 21-15,0-21 16,-1 0-16,1 0 0,0 0 15,0 0-15,0 0 0,0 0 0,-1 0 16,1 0-16,0 0 0,0 0 16,0 0-16,0 0 0,-1 0 0,1 0 15,0 0-15,0-21 0,0 21 0,0 0 16,-1-21 0,1 21-16,0 0 0,0-22 0,0 1 15,0 21-15,-1-21 16,1 21-16,0-21 0,0 21 15,0-21-15,0 0 0,-1 21 0,22-22 16,-21 22-16,0-21 0,0 0 16,0 21-16,0-21 0,21 0 0,-22 0 15,1 21-15,21-22 0,-21 1 0,21 0 16,-21 0-16,21 0 0,-21 0 16,0-1-16,21 1 0,-22 0 15,22 0-15,-21 0 0,21 0 16,-21 21-16,21-22 0,0 1 15,0 0-15,-21 0 0,0 0 16,21 0-16,0-1 0,0 1 0,0 0 16,-21 0-16,21 0 15,-22 0-15,22-1 16,0 1-16,0 0 16,0 0-16,-21 21 0,21-21 0,0 0 15,0-1-15,0 1 0,-21 0 16,21 0-16,0 0 15,0 0-15,0-1 0,0 1 16,0 0-16,0 0 0,0 0 16,0 0-16,0-1 15,0 1-15,0 0 16,21 0-16,0 21 0,-21-21 16,22 21-16,-1-21 0,-21-1 15,21 22-15,0-21 0,-21 0 16,21 21-16,-21-21 0,21 21 15,1-21-15,-1 0 16,0 21-16,0-22 0,0 22 16,0-21-16,1 0 0,-1 21 15,0-21-15,0 21 0,0 0 16,-21-21-16,21 21 0,1 0 16,-1-21-16,0 21 0,0-22 15,0 1 1,0 21-16,1-21 15,-1 21-15,0 0 0,0 0 0,0 0 16,0-21-16,1 21 16,-1 0-16,0-21 15,0 21-15,0 0 16,0 0 0,1-21-16,-44 21 93,1 0-93,0 0 16,0 0-16,0 0 0,0 0 16,-1 0-16,1-22 0,0 22 15,0 0-15,0 0 0,0 0 16,-1 0-16,1 0 0,0 0 15,0 0-15,0 0 16,0 0 0,-1-21-1,44 21 63,-1 0-78,0 0 16,0 0-16,0 21 0,0-21 16,1 0-16,-1 0 0,0 0 15,0 0-15,0 0 0,0 0 0,1 0 16,-1 0-16,0 0 0,0 0 16,0 0-16,0 0 0,1 0 15,-22 22 32,0-1-31,-22-21-1,1 21-15,0 0 0,0-21 16,21 21-16,-21 0 0,0 1 16,-1-1-16,1 0 0,0 0 15,0 0-15,21 0 0,-21 1 0,0-22 16,21 21-16,-22-21 0,22 21 15,-21 0 1,21 0-16,-21-21 16,21-21 31,21 0-47,0 21 0,-21-21 15,22 0-15,-1 21 0,-21-22 0,21 1 16,0 0-16,0 21 0,0-21 15,1 0-15,-1 0 0,0-1 16,0 22-16,0-21 0,-21 0 16,21 21-1,-21-21-15,22 21 0,-22-21 32,-22 21 124,22 21-141,-21 0-15</inkml:trace>
  <inkml:trace contextRef="#ctx0" brushRef="#br0" timeOffset="174253.81">2688 14817 0,'0'-21'15,"0"-1"1,21 22-16,-21-21 16,0 0-16,0 0 15,21 21 1,-21-21-16,0 0 16,22 21-16,-22-22 0,0 1 15,0 42 48,0 1-63,-22-1 15,22 0-15,0 0 0,0 0 16,-21 22-16,21-22 0,0 0 0,0 0 16,0 0-16,-21 0 0,0 22 15,21-22-15,-21 0 0,0 21 16,21-20-16,-22-1 0,1 21 15,21-21-15,0 0 0,-21 22 0,21-22 16,-21 0-16,21 0 0,-21 0 16,21 1-16,0-1 0,0-42 62,0-1-46,0 1-16,21 0 0,-21 0 15,21 21-15,0-21 0,0 0 16</inkml:trace>
  <inkml:trace contextRef="#ctx0" brushRef="#br0" timeOffset="174991.2">3006 14796 0,'0'-22'31,"-22"22"0,1 22-15,21-1-1,0 0-15,0 0 16,-21 0-16,21 0 0,0 1 0,0-1 16,0 0-16,0 0 0,0 0 15,0 0-15,0 1 0,0-1 16,0 0-16,21 0 0,-21 0 16,21 0-16,1-21 0,-1 22 15,0-22-15,0 0 0,0 0 16,0 0-16,1 0 15,-1 0-15,0 0 0,21 0 0,-21 0 16,1 0-16,-1 0 0,0-22 16,0 1-16,0 21 0,0-21 0,1 0 15,-1 21-15,0-21 0,-21 0 0,21-1 16,-21 1-16,0 0 16,0 0-16,0 0 0,0 0 0,0-1 15,0 1-15,0 0 0,0 0 16,0 0-16,-21 0 0,0-1 0,21 1 15,-21 0-15,-1 0 0,1 0 0,0 0 16,0 21 0,0 0-16,0-22 0,-1 22 0,1 0 15,0 0-15,0 0 16,0-21-16,0 21 0,-1 0 16,1 0-16,0 0 15,0 21-15,21 1 0,-21-22 16,0 21-16,-1 0 0,22 0 0,-21 0 15,21 0-15,-21 1 0,21-1 16,0 0-16,0 0 0,0 0 0,0 0 16,0 1-16,0-1 15,0 0-15,0 0 0,0 0 16,0 0 0</inkml:trace>
  <inkml:trace contextRef="#ctx0" brushRef="#br0" timeOffset="175826.05">2498 14796 0,'0'-22'47,"21"1"-47,-21 0 15,21 0-15,0 0 0,0 0 16,-21-1-16,21 1 16,-21 0-16,22 21 0,-22-21 15,0 0 1,21 21-16,-21 21 47,0 0-47,0 0 0,0 0 0,0 1 15,0-1-15,0 0 0,0 21 16,0-21-16,21 1 0,-21-1 0,0 21 16,0-21-16,0 0 15,0 1-15,21-1 0,-21 0 0,0 0 16,21 0-16,-21 0 0,0 1 15,0-1-15,0 0 0,0 0 0,0 0 16,0 0-16,0 1 0,0-1 16,0 0-1,0 0 1,-21-21 0,0 0-16,0 0 0,21 21 15,-21-21-15,-1 0 0,-20 0 16,21 21-16,0-21 0,0 0 0,-1 0 15,1 0-15,0 0 0,0 22 16,0-22-16,42 0 31,0 0-15,0 0-16,0 0 0,22 0 0,-22 0 16,21 0-16,-21 0 0,22 0 15,-22 0-15,21 0 0,-21 0 0,1 0 16,-1 0-16,0-22 0,0 22 15,0 0-15,0 0 0,-21-21 16,0 0 15,22 21-15,-22-21-16,21 0 0,0 0 16,0-1-16,-21 1 0</inkml:trace>
  <inkml:trace contextRef="#ctx0" brushRef="#br0" timeOffset="176410.71">3196 14753 0,'0'0'16,"-21"0"-16,21-21 0,-21 21 0,0-21 15,-1 21-15,1 0 16,0 0-16,0 0 16,0 0-16,0 21 15,-1-21-15,22 21 0,0 0 16,0 1-16,-21-1 0,21 0 0,-21 0 16,21 0-16,0 0 0,-21 22 15,21-22-15,0 0 0,0 0 16,0 0-16,0 1 0,0-1 0,0 0 15,0 0-15,21 0 0,0 0 16,0 1-16,1-22 0,-22 21 16,21-21-16,0 21 0,0-21 15,0 0-15,0 0 0,1 0 16,-1 0-16,0 0 0,0 0 16,0 0-16,0 0 0,1-21 0,-1 21 15,0-21-15,0-1 0,0 1 0,0 0 16,-21 0-16,22 0 15,-22 0-15,0-1 0,0 1 0,0 0 16,0 0-16,0 0 16,0-22-16,0 22 0,-22 0 0,1 0 15,21 0-15,-21 0 0,0-1 0,0 1 16,21 0-16,-21 21 0,-1 0 16,1-21-16,0 21 0,0 0 0,0 0 15,0 0-15,-1 0 16,1 0-16,0 0 0,0 21 0,0-21 15,0 21-15,21 0 16,-22-21-16,1 0 16,0 0-1</inkml:trace>
  <inkml:trace contextRef="#ctx0" brushRef="#br0" timeOffset="176802.3">2603 14817 0,'0'0'0,"0"21"15,22 0-15,-1 0 0,-21 0 16,21 1-16,-21-1 0,21 0 16,-21 0-16,0 0 0,0 0 0,0 1 15,0 20-15,0-21 0,0 0 16,0 0-16,0 1 0,0-1 15,0 0-15,0 0 0,0 0 16,0 0-16,0 1 16,0-1-1,21-21-15</inkml:trace>
  <inkml:trace contextRef="#ctx0" brushRef="#br0" timeOffset="179485.61">22056 9716 0,'0'-22'16,"0"1"0,0 0-16,0 0 15,0 0 1,21 21 0,-21-21-1,0-1 1,0 44 46,0-1-46,0 0-16,-21 0 16,21 0-16,0 0 0,-22 1 15,22-1-15,0 0 0,0 0 0,-21 21 16,21-20-16,-21-1 0,0 0 15,21 21-15,0-21 0,0 1 0,-21-1 16,21 0-16,-21 21 0,21-21 0,-22 1 16,22-1-16,0 0 0,0 0 15,-21 0-15,21 0 0,-21 1 0,21-1 16,0 21-16,-21-21 0,0 0 16,21 1-16,-21-1 0,-1 0 0,22 21 15,0-21-15,-21-21 0,21 22 0,0-1 16,-21 0-16,21 0 0,0 0 15,0 0 1,-21-21 78</inkml:trace>
  <inkml:trace contextRef="#ctx0" brushRef="#br0" timeOffset="180549.16">21378 11324 0,'0'0'15,"0"-21"17,21 0-17,1 21-15,-22-21 0,21 0 0,0-1 16,-21 1 0,21 21-16,0-21 0,-21 0 0,0 0 15,0 0-15,21 21 0,-21-22 0,22 1 16,-22 0-1,0 42 32,0 0-47,0 1 16,-22-1-16,22 0 16,0 0-16,0 0 0,-21 0 15,21 1 1,0-1-16,0 0 0,0 0 15,0 0-15,0 0 0,0 1 16,-21-1-16,21 0 0,0 0 0,-21 0 16,21 0-16,0 1 0,0-1 15,0 0-15,0 0 16,0 0-16,0 0 0,-21 1 16,0-1-1,-1-21 1,1 0-16,0 0 15,0 0-15,0 0 0,0 0 0,-1 0 16,1 0-16,0 0 16,0 0-16,0 0 0,0 0 0,-1 0 15,1 0-15,0 21 0,0-21 0,0 0 16,0 0 0,42 0 15,0 0-16,0 0-15,0 0 0,0 0 0,1 0 16,20 0-16,-21 0 0,0 0 0,22-21 16,-22 21-16,21 0 0,-21 0 0,0 0 15,22 0-15,-22-21 0,0 21 0,0 0 16,0 0-16,1 0 0,-1 0 16,-21-22 77,21 22-93,-21-21 0</inkml:trace>
  <inkml:trace contextRef="#ctx0" brushRef="#br0" timeOffset="181885.38">22839 12510 0,'-21'0'31,"21"-22"16,21 1-31,-21 0-16,0 0 0,0 0 16,21 0-16,-21-1 0,0 1 15,0 0-15,21 0 0,-21 0 0,21 21 16,-21-21-16,21-1 0,-21 1 15,0 0-15,22 42 47,-22 0-47,0 1 0,0-1 16,0 0-16,0 0 0,0 0 16,0 0-16,0 1 0,0-1 0,0 0 15,0 0-15,0 0 0,0 0 16,0 1-16,0-1 0,0 0 0,0 0 15,0 0-15,0 0 0,0 1 0,0-1 16,0 0-16,0 0 0,0 0 16,0 0-16,0 1 0,0-1 15,0 0-15,0 0 0,0 0 16,0 0-16,0 1 16,-22-22-1,1 0 1,0 0-16,0 0 0,0 0 15,0 0-15,-1 0 0,1 0 16,0 0-16,0 0 0,-21 0 0,20 0 16,1 0-16,0 0 0,0 0 0,0 0 15,0 0-15,-1 0 0,44 0 47,-1 0-47,0 0 0,21 0 0,-21 0 16,22 0-16,-22 0 0,21 0 15,1 0-15,-1 0 0,0 0 0,1 0 16,-22 0-16,21 0 0,0 0 16,-20 0-16,20 0 0,-21 0 0,0 0 15,0 0-15,1 0 0,-1 0 47,0 0-16,-21-22-31,0 1 16,21 21-16,0-21 0</inkml:trace>
  <inkml:trace contextRef="#ctx0" brushRef="#br0" timeOffset="182446.99">23982 12340 0,'0'-21'16,"0"0"-16,0 42 62,0 0-62,-21-21 0,21 21 0,-22 1 16,1-1-16,0 0 0,0 0 0,0 0 15,0 0-15,-22 1 0,22-1 16,-21 0-16,-1 0 0,22 0 0,-21 0 16,0 1-16,20-22 0,-20 21 0,21-21 15,0 21-15,0-21 16,42 0 15,0 0-31,0 21 0,0-21 16,0 0-16,1 21 0,-1-21 15,0 0-15,0 0 0,21 21 0,-20-21 16,-1 0-16,0 0 0,0 0 0,21 0 16,-20 22-16,-1-22 0,21 0 15,-21 0-15,0 0 0,1 0 0,-1 0 16,0 0-16,0 0 0,0 0 31,0 0-15,1-22 15,-22 1-15,21 21-16</inkml:trace>
  <inkml:trace contextRef="#ctx0" brushRef="#br0" timeOffset="182797.5">24405 12467 0,'0'0'0,"21"0"47,0 0-47,1 0 15,-1 0-15,0 0 0,0 0 0,0 0 16,0 0-16,1 0 0,-1 0 0,0 0 16,0 0-16,0 0 15,-21 21 63</inkml:trace>
  <inkml:trace contextRef="#ctx0" brushRef="#br0" timeOffset="183069.6">24447 12637 0,'22'0'47,"-1"0"-32,0 0-15,0 0 16,0 0-16,0 0 0,1 0 15,-1 0-15,0 0 16,0 0 0,0 0 15,0 0-15</inkml:trace>
  <inkml:trace contextRef="#ctx0" brushRef="#br0" timeOffset="184094.55">25231 12256 0,'0'0'0,"0"-22"31,0 1-16,0 42 32,0 1-31,0-1-16,-22 0 16,22 0-16,0 0 0,-21 0 0,21 1 15,0-1-15,0 0 0,-21 0 0,21 0 16,-21 0-16,21 1 0,-21-1 15,21 0-15,0 0 0,-21 0 0,21 0 16,-22 1-16,22-1 0,0 0 0,0 0 16,-21 0-1,21-42 32,0 0-31,21 21-16,-21-21 0,0 0 15,22 21-15,-1 0 16,-21-22 0,21 22-16,0 0 15,0 0-15,0 0 16,1 0-16,-1 0 16,0 0-16,0-21 0,0 21 15,0-21 1,-21 0-1,22 21 1,-22-21-16,0 0 16,21-1-16,-21 1 15,0 0-15,0 0 16,21 0-16,-21 42 62,0 0-62,0 0 16,-21 0-16,21 1 0,0-1 16,0 0-16,0 0 0,0 0 0,0 0 15,0 1-15,0-1 0,0 0 0,0 0 16,0 0-16,0 0 0,0 1 16,0-1-16,-21 0 0,21 0 15,0 0-15,0 0 0,0 1 16,0-1-16,0 0 0,0 0 15,0-42 79,0 0-94</inkml:trace>
  <inkml:trace contextRef="#ctx0" brushRef="#br0" timeOffset="186797.48">19939 11176 0,'0'0'0,"21"0"0,-21 21 78,0 0-78,0 1 15,0-1-15,0 0 0,0 21 16,0-21-16,0 1 0,0-1 16,-21 21-16,21-21 0,0 0 0,0 1 15,0-1-15,0 0 0,0 0 0,0 0 16,0 0-16,0 1 0,0-1 16,21-21-16,0 21 0,0-21 31,1 0-31,-1 0 15,0 0 1,-21-21-16,0 0 16,21 21-16,-21-22 0,0 1 15,0 0-15,0 0 16</inkml:trace>
  <inkml:trace contextRef="#ctx0" brushRef="#br0" timeOffset="187141.77">20002 10922 0,'-21'0'15,"0"0"-15,21 21 16,21-21 15,0 0-15,-21-21 15,0 42 31,0 0-62,0 1 16,22-22 0</inkml:trace>
  <inkml:trace contextRef="#ctx0" brushRef="#br0" timeOffset="187590.72">20722 11240 0,'-21'0'0,"0"0"16,42 0 31,0 0-32,0 0-15,0 0 0,1 0 16,-1 0-16,0 0 0,0 0 15,0 0-15,0 0 16,1 0-16,-44 0 78,1 0-78</inkml:trace>
  <inkml:trace contextRef="#ctx0" brushRef="#br0" timeOffset="187883.09">20616 11409 0,'0'0'0,"0"21"47,21-21-47,1 0 0,-1 0 16,0 0-16,0 0 15,0 0-15,0 0 16,1 0 0,-1 0-16,0 0 15,0 0 1</inkml:trace>
  <inkml:trace contextRef="#ctx0" brushRef="#br0" timeOffset="188938.8">26098 12467 0,'-21'0'16,"0"0"15,21 21 31,21-21-62,-21 22 0,0-1 16,0 0-16,0 0 16,21 0-16,-21 0 0,0 1 15,0-1-15,0 0 0,0 0 0,0 0 16,0 22-16,0-22 0,0 0 16,0 0-16,0 0 0,0 0 15,0 1 1,22-22-1,-1 0-15,0 0 0,0 0 0,0 0 16,0-22-16,22 22 16,-22-21-16,21 0 0,-21 21 0,22-21 15,-1 0-15,0 21 0,1-21 0,-1 21 16,0 0-16,1-22 0,-22 22 0,21 0 16,-21 0-16,1 0 0,-1-21 15,0 21 1,-42 0 46,0 0-62,-1 0 16,1 0-16,0 0 0</inkml:trace>
  <inkml:trace contextRef="#ctx0" brushRef="#br0" timeOffset="190445.58">19897 7408 0,'-22'0'31,"1"0"47,42 0 16,1 0-94,-1 0 0,0 0 16,0 0-16,0 0 0,0 0 0,1 0 15,-1-21-15,0 21 0,21 0 0,-21 0 16,1 0-16,20 0 0,-21 0 16,21 0-16,-20-21 0,20 21 0,-21 0 15,0 0-15,0 0 0,1 0 31,-44 0 16,22 21-31,-21-21-16,0 0 0,0 0 16,0 0-16</inkml:trace>
  <inkml:trace contextRef="#ctx0" brushRef="#br0" timeOffset="190815.81">19791 7514 0,'0'21'16,"21"-21"15,0 0-31,0 0 0,0 0 0,1 0 16,20 0-16,-21 0 0,0 0 0,22 0 16,-22 0-16,0 0 0,21 0 0,-21 0 15,22 0-15,-22 0 0,0 0 16,0 0-16,0 0 0,1 0 0,-1 0 31,-21-21 0</inkml:trace>
  <inkml:trace contextRef="#ctx0" brushRef="#br0" timeOffset="193370.25">2815 15642 0,'-21'0'15,"0"0"-15,0 0 16,-1-21 0,22 0-1,0 0 16,0 0-31,0-1 16,22 22 0,-1 0-16,0 0 0,0 0 15,0 0-15,0 0 16,1 0-16,-1 0 16,-21 22-16,21-1 15,-21 0-15,21-21 0,-21 21 16,0 0-16,0 0 0,0 1 0,0-1 15,0 0-15,0 0 0,0 0 16,0 0-16,0 1 0,-21-1 0,0 0 16,0 0-16,-1 0 0,1 22 0,0-22 15,0 0-15,0 0 0,0-21 16,-1 21-16,1 0 0,-21-21 0,21 0 16,0 22-16,-22-22 0,22 0 15,0 0-15,0 0 0,0 0 16,-1-22-16,1 1 0,0 0 15,0 0-15,0 0 0,0 0 0,21-1 16,0 1-16,0 0 0,0 0 16,0 0-16,0 0 0,0-1 15,0 1-15,21 21 16,0 0-16,0 0 16,0 0-16,0 0 0,1 0 0,-1 0 15,0 21-15,0-21 0,0 22 16,0-22-16,1 21 0,-1 0 0,0 0 15,0-21-15,0 21 0,0 0 16,1-21-16,-1 22 0,0-1 0,0-21 16,0 21-16,0-21 0,-21 21 15,22-21-15,-1 21 16,0-21-16,0 0 16,0 0-1,0 0 1,1-21-16,-1 0 15</inkml:trace>
  <inkml:trace contextRef="#ctx0" brushRef="#br0" timeOffset="193926.29">3344 15621 0,'0'0'0,"0"-42"15,0 21 1,-21 21-16,0 0 16,0 0-1,0 0-15,-1 21 16,22 0-16,-21-21 0,21 21 16,-21 0-16,21 0 15,0 1-15,-21-1 0,21 0 16,0 0-16,-21 0 0,21 0 0,0 1 15,0-1-15,0 21 0,0-21 16,0 0-16,0 1 0,0-1 0,0 0 16,0 0-16,0 0 15,21 0-15,0-21 0,0 0 0,-21 22 16,21-22-16,1 0 0,-1 0 16,0 0-16,0 0 0,0 0 0,0-22 15,1 22-15,-1-21 0,0 0 16,0 0-16,0 0 0,0 0 15,1-1-15,-1 1 0,0 0 0,-21 0 16,0 0-16,0 0 16,0-1-16,0 1 0,0-21 0,0 21 15,0 0-15,-21-1 0,0 1 0,-1 0 16,1 0-16,0 0 0,0 0 16,0-1-16,0 22 0,-1 0 0,1 0 15,-21 0-15,21 0 0,0 0 16,-1 0-16,1 0 0,0 0 0,0 0 15,0 22-15,21-1 16,-21-21-16,42 0 31,0 0-31,0 0 16,0 0-16</inkml:trace>
  <inkml:trace contextRef="#ctx0" brushRef="#br0" timeOffset="196441.39">20997 12446 0,'-21'0'94,"0"0"-78,0 0-1,21-21 1,0 0-1,0 0-15,0-1 16,21 22-16,0-21 16,0 21-16,0-21 0,-21 0 15,22 21-15,-1 0 0,0 0 16,0-21-16,0 21 16,0 0-1,1 0 1,-22 21-16,21-21 0,-21 21 0,0 0 15,0 0-15,0 1 16,0-1-16,0 0 0,0 0 16,0 0-16,-21 0 0,-1 1 0,22-1 15,-21 0-15,0 0 0,0 0 0,0 0 16,21 1-16,-21-1 0,-1 0 16,1 0-16,0 0 0,21 0 15,-21 1-15,0-1 0,21 0 0,-21 0 16,-1 0-16,1-21 0,21 21 15,0-42 17,0 0-17,0 0-15,21 21 16,1-21-16,-22 0 0,21-1 0,0 22 16,-21-21-16,21 21 0,0 0 15,0 0-15,1 0 16,-1 0-1,-21 21-15,21 1 0,0-1 16,0-21-16,-21 21 0,21 0 0,1-21 16,-1 0-16,0 0 0,0 21 15,0-21-15,0 0 0,1 0 16,20 0-16,-21 0 0,0 0 0,0-21 16,1 21-16,-1-21 0,0 0 0,0 0 15,0-1 1,-21 1-16,0 0 0,0 0 15,0 0-15,21 21 16,-21-21-16,0 42 63</inkml:trace>
  <inkml:trace contextRef="#ctx0" brushRef="#br0" timeOffset="197285.94">23177 13420 0,'0'-21'15,"0"-1"1,0 1-16,0 0 15,0 0-15,0 0 16,22 0 0,-1 21-16,0 0 0,0 0 15,0 0-15,-21 21 0,21 0 16,1 0-16,-22 0 16,0 0-16,21 1 0,-21 20 0,0-21 15,0 21-15,0 1 0,0-22 0,0 21 16,0 1-16,-21-22 0,-1 21 15,1-21-15,0 22 0,-21-22 0,21 0 16,-22 0-16,22 0 0,-21-21 0,-1 21 16,22 1-16,-21-22 0,21 0 0,-22 0 15,22 0-15,-21 0 0,21 0 16,0 0-16,-1-22 0,1 1 0,21 0 16,0 0-16,0 0 0,0 0 0,0-22 15,0 22-15,0-21 16,0 21-16,0-1 0,21-20 0,1 21 0,-1 0 15,0 21-15,0 0 0,0 0 16,0 0-16,1 0 0,-1 0 16,0 21-16,0 0 0,0 0 0,0 0 15,-21 1-15,22-1 0,-1 21 0,0-21 16,-21 0-16,21 1 0,0 20 16,0-21-16,1 0 0,-22 0 0,21 1 15,0-22-15,0 21 0,-21 0 0,21-21 16,0 21-16,1-21 0,-1 0 31,0 0-31,0 0 0,-21-21 16,21 0-16,0 0 0,1-1 15,-22 1-15</inkml:trace>
  <inkml:trace contextRef="#ctx0" brushRef="#br0" timeOffset="197713.98">24257 13314 0,'0'-21'0,"0"42"0,21-42 0,-21 42 31,0 0-15,-21 21-16,0-20 0,0-1 15,-1 0-15,22 21 0,-21-21 0,-21 1 16,21-1-16,0 21 0,-22-21 15,22 0-15,-21 1 0,-1-1 0,22 0 16,-21 0-16,21-21 0,0 0 0,-1 21 16,22 0 15,22 1-31,-1-22 16,0 0-16,0 21 0,0-21 15,22 21-15,-22-21 0,21 21 16,-21-21-16,0 0 0,22 21 0,-22-21 15,21 0-15,-21 0 0,1 21 0,-1-21 16,21 0-16,-21 0 16,0 0-16,1 0 47,-1 0-47,-21-21 0,21 21 15,-21-21-15,21 0 0</inkml:trace>
  <inkml:trace contextRef="#ctx0" brushRef="#br0" timeOffset="197973.35">24828 13526 0,'0'-22'16,"22"22"30,-1 0-46,0 0 0,0 0 16,0 0-16,0 0 0,1 0 0,-1 0 16,0 0-16,0 0 0,0 0 15,0 0-15,1 0 16,-44 0 31,1 22-47</inkml:trace>
  <inkml:trace contextRef="#ctx0" brushRef="#br0" timeOffset="198161.5">24723 13695 0,'-22'21'0,"44"-42"0,-65 42 0,43 0 16,21-21 0,1 21-1,-1-21-15,0 0 0,0 0 0,0 0 16,22 0-16,-22 0 0,0 0 15,0 0-15,0 0 0,0 0 16,1 0-16,-1 0 0,0 0 16,0 0-16,0 0 0,-21-21 15,21 21-15</inkml:trace>
  <inkml:trace contextRef="#ctx0" brushRef="#br0" timeOffset="198798.18">25400 13462 0,'0'-21'0,"0"42"0,0-63 0,0 21 15,0 42 32,-21 0-47,21 0 0,-21 0 16,21 0-16,0 22 0,-22-22 0,1 0 15,21 0-15,-21 22 0,21-22 0,-21 0 16,0 0-16,21 0 0,0 0 16,0 1-16,0-1 31,21-21 0,0 0-31,0 0 16,0 0-16,1 0 15,-1 0-15,0 0 0,0 0 16,0 0-16,0 0 0,1 0 0,-1 0 16,0 0-16,0 0 0,0-21 0,0 21 15,1 0-15,-1-22 0,-21 1 16,21 0-16,-21 0 16,21 21-16,-21-21 15,0 0-15,0-1 0,0 1 16,-21 21 15,0 0-15,21 21-16,-21 1 0,21-1 0,0 0 15,-22 21-15,22-21 0,-21 1 16,21 20-16,0-21 0,0 0 0,0 0 16,0 22-16,0-22 0,0 0 0,0 0 15,0 0-15,0 1 0,0-1 0,0 0 16,21 0-16,1 0 15,-1 0-15,0-21 16,0 0 15,-21-21-31,21 21 0,-21-21 16</inkml:trace>
  <inkml:trace contextRef="#ctx0" brushRef="#br0" timeOffset="199241.26">26098 13758 0,'0'0'0,"0"-21"0,0 0 16,0 42 15,0 0-31,0 1 16,-21-1-16,0 0 15,21 0-15,-21 0 0,21 0 0,-21-21 16,0 22-16,21-1 0,0 0 0,0 0 16,0 0-16,0 0 15,21-21 1,0 0-16,0 0 0,0 0 16,22 0-16,-1 0 0,-21-21 15,21 0-15,1 21 0,-1-21 0,-21 21 16,22-21-16,-1 0 0,-21 21 15,0-22-15,22 22 0,-43-21 0,21 21 16,0 0-16,-21 21 47,0 1-31,-21-22 15,0 0-31,-1 0 15</inkml:trace>
  <inkml:trace contextRef="#ctx0" brushRef="#br0" timeOffset="202870.01">16827 12234 0,'-21'22'16,"0"-22"-1,0 0 1,0 0 15,42 0 1,0 0-32,0 0 15,0 0-15,1 0 0,-1 0 0,0 0 16,0 0-16,21 0 0,-20 0 15,-1 0-15,0 0 0,0 0 0,0 0 16,0 0-16,1 0 0,-1 0 0,0 0 16,-42 0 46,0 0-46,-1 0-16,1 0 15</inkml:trace>
  <inkml:trace contextRef="#ctx0" brushRef="#br0" timeOffset="203153.49">16743 12361 0,'0'22'0,"0"-44"0,-21 44 0,-1-22 15,22 21 17,22-21-17,-1 0-15,0 0 0,0 0 16,0 0-16,0 0 0,22 0 0,-22 0 16,0 0-16,0 0 0,0 0 0,1 0 15,-1 0-15,0 0 0,0 0 16,0 0-1,-21-21 1,21-1 0,-21 1-16</inkml:trace>
  <inkml:trace contextRef="#ctx0" brushRef="#br0" timeOffset="206145.63">21124 7324 0,'0'0'0,"-21"0"16,0 0 15,21-21-15,21 21-1,0 0-15,0 0 0,1 0 0,-1 0 16,0-22-16,0 22 0,21 0 15,-20 0-15,20 0 0,0 0 0,-21 0 16,22 0-16,-22 0 0,21 0 0,-21 0 16,22 0-16,-22 0 0,0 0 0,0 0 15,0 0-15,1 0 32,-44 0-1,1 0-16,0 0 1,0 0-16,0 0 0,0 0 16</inkml:trace>
  <inkml:trace contextRef="#ctx0" brushRef="#br0" timeOffset="206365.22">21124 7451 0,'0'0'0,"21"0"32,1 0-32,-1 0 15,0 0-15,0 0 0,0 0 16,0 0-16,1 0 0,-1 0 16,0 0-16,0 0 15,0 0-15,0 0 16,1-21-16,-1-1 15</inkml:trace>
  <inkml:trace contextRef="#ctx0" brushRef="#br0" timeOffset="208085.3">2646 16362 0,'-21'0'0,"-1"0"46,22-21-46,0 0 16,0-1 0,22 22-16,-1 0 15,0 0-15,0 0 0,0 0 16,0 0-16,1 0 0,-22 22 16,0-1-16,0 0 15,0 0-15,0 0 0,0 0 0,0 1 16,0-1-16,0 0 0,-22 0 15,22 0-15,-21-21 0,0 21 0,0 1 16,0-1-16,0-21 16,21 21-16,-22-21 0,1 0 15,0 0 1,21-21 0,0 0-16,0-1 15,21 22-15,0 0 16,1 0-16,-1 0 0,0 0 15,0 0-15,0 0 0,0 0 16,1 0-16,-1 0 0,-21 22 0,21-1 16,-21 0-16,0 0 0,0 0 15,0 0-15,0 1 16,-21-1-16,21 0 0,-21 0 16,-1 0-16,1-21 0,0 21 15,0 1-15,0-22 0,0 0 16,-1 0-16,1 0 0,0 0 15,0 0-15,0 0 0,0 0 0,-1 0 16,1 0-16,0 0 0,21-22 0,-21 22 16,21-21-16,0 0 15,21 0 17,0 21-17,0 0-15</inkml:trace>
  <inkml:trace contextRef="#ctx0" brushRef="#br0" timeOffset="208558.04">3281 16447 0,'0'-22'16,"-21"22"15,-1 0-31,1 0 0,21 22 0,-21-1 16,21 0-16,-21-21 15,21 21-15,-21 0 0,21 0 16,0 1-16,0-1 0,0 0 0,0 21 16,0-21-16,0 1 0,0-1 15,0 0-15,0 21 0,21-42 0,-21 21 16,21 1-16,0-1 0,0-21 15,1 0-15,20 0 0,-21 0 0,0 0 16,22 0-16,-22-21 0,0-1 0,0 1 16,21 0-16,-20 0 0,-1 0 15,-21 0-15,0-22 0,0 22 0,0-21 16,0 21-16,0-22 0,0 22 16,-21-21-16,-22 21 0,22-22 15,-21 22-15,21 0 0,-22 0 0,1 21 16,21 0-16,-22 0 0,22 0 15,0 0-15,0 0 0,0 0 0,0 21 16,-1 0-16,22 0 0,0 0 16,0 1-16,0-1 0,0 0 15,0 0-15,0 0 0,22-21 0,-1 0 16,21 0-16</inkml:trace>
  <inkml:trace contextRef="#ctx0" brushRef="#br0" timeOffset="209777.7">20891 13610 0,'0'0'15,"-21"-21"1,0 21-16,21-21 0,0 0 15,0 0 1,0-1-16,0 1 16,21 21-16,0 0 15,1 0-15,-1 0 16,0 0-16,0 0 0,0 21 16,-21 1-16,21-1 0,-21 0 15,0 0-15,0 0 0,0 0 0,-21 1 16,0-1-16,0 0 0,0 0 15,-22 0-15,22 0 0,-21 1 0,0-1 16,-1 0-16,1-21 0,21 21 0,-22-21 16,22 21-16,0-21 0,0 0 15,42 0 1,0 0 0,0 0-16,22 0 0,-22 0 15,21 0-15,1 0 0,-22 0 0,21 21 16,0-21-16,-20 22 0,-1-22 15,21 21-15,-21 0 0,0 0 0,-21 0 16,22 0-16,-22 1 0,0-1 16,0 0-16,0 0 0,-22 0 15,1-21-15,-21 21 0,21 1 0,-22-22 16,1 0-16,0 21 0,-1-21 0,1 0 16,0 0-16,-1 0 0,1 0 15,0 0-15,21 0 0,-1 0 0,1 0 16,0 0-16,0 0 0,21-21 15,0-1-15,21 22 16,0-21 0,0 21-16,1 0 0,-1-21 0</inkml:trace>
  <inkml:trace contextRef="#ctx0" brushRef="#br0" timeOffset="210481.81">22987 14499 0,'21'0'0,"-42"0"0,63-21 0,-42 0 16,0 0-1,0 0 1,21 21-16,1 0 15,-1 0-15,0 0 16,0 21-16,-21 0 0,21 0 0,-21 0 16,0 0-16,0 1 0,0-1 0,0 0 15,0 0-15,0 0 0,0 0 0,-21 1 16,0-1-16,0 0 0,0 0 16,-22 0-16,22-21 0,0 21 0,-21-21 15,20 22-15,1-22 0,0 0 0,0 0 16,0 0-16,0 0 15,21-22-15,0 1 16,21 21-16,0 0 0,0-21 16,0 21-16,0 0 0,22 0 15,-22 0-15,21 0 0,-21 21 0,22 0 16,-22-21-16,21 22 0,-21-1 0,1 0 16,-1 0-16,0 21 0,0-20 0,-21-1 15,0 0-15,0 0 0,0 0 16,0 22-16,-21-22 0,0 0 0,-22 0 15,22 0-15,-21 0 0,0-21 0,-1 22 16,1-22-16,-22 0 0,22 0 16,0 0-16,-1 0 0,22 0 0,-21 0 15,21 0-15,-22 0 0,22-22 16,21 1-16,0 0 16,21 0-1,22 21-15,-22-21 0,21 0 0,1 21 16,20-22-16,-21 1 0,1 21 0</inkml:trace>
  <inkml:trace contextRef="#ctx0" brushRef="#br0" timeOffset="210813.69">24151 14542 0,'0'0'15,"0"21"1,0 0-16,-21 0 15,0 0-15,-22 0 0,22 22 0,0-22 16,-21 0-16,-22 43 0,22-43 16,21 0-16,-22 0 0,1 0 15,21 0-15,0-21 0,0 22 0,-1-1 16,1-21-16,0 0 0,42 21 31,0-21-31,1 0 0,20 0 16,-21 0-16,21 21 0,1-21 0,-22 21 15,21-21-15,1 0 0,-22 21 0,21-21 16,-21 0-16,0 0 0,22 22 0,-22-22 16,0 0-16,0 0 15,0 0-15,1 0 16,-22-22-16,21 22 16</inkml:trace>
  <inkml:trace contextRef="#ctx0" brushRef="#br0" timeOffset="211035.29">24638 14774 0,'0'-21'15,"21"21"32,0 0-47,0 0 0,1 0 16,20 0-16,-21 0 0,0 0 15,0 0-15,1 0 0,-1 0 16</inkml:trace>
  <inkml:trace contextRef="#ctx0" brushRef="#br0" timeOffset="211193.32">24596 14901 0,'-22'22'16,"44"-44"-16,-65 44 0,43-1 15,21-21 1,1 0-16,-1 0 16,0 0-16,0 0 0,0 0 0,22 0 15,-22 0-15,0 0 0,0 0 16,21 0-16,-20-21 0,-1-1 0,0 22 16,21 0-16</inkml:trace>
  <inkml:trace contextRef="#ctx0" brushRef="#br0" timeOffset="211661.33">25336 14690 0,'22'0'0,"-44"0"0,44-21 0,-22-1 16,21 1-16,-21 0 0,0 0 0,0 42 47,0 0-47,0 0 0,0 22 0,-21-22 15,-1 0-15,1 21 0,21-20 0,-21-1 16,0 21-16,0-21 0,0 0 16,-1 1-16,1-1 0,0 0 0,0 0 15,21 0-15,0 0 16,21-21 15,-21-21-31,21 21 0,0-21 16,1 21-16,-22-21 0,21 0 0,0 21 15,0-21-15,0 21 16,0 0-16,-21 21 16,0 0-1,0 0-15,0 0 0,0 0 16,0 1-16,0 20 0,0-21 16,-21 0-16,21 0 0,-21 1 0,21-1 15,-21-21-15,21 21 0,0 0 0,21-21 63,0-21-48</inkml:trace>
  <inkml:trace contextRef="#ctx0" brushRef="#br0" timeOffset="211965.3">25781 14880 0,'0'0'0,"0"-21"0,-21 21 16,0 0-16,-1 0 0,1 21 15,0 0-15,0-21 0,0 22 0,0-1 16,-1 0-16,1 0 0,21 0 16,0 0-16,0 1 15,0-1-15,21-21 16,1 0-16,-1 0 0,0 0 0,21 0 15,1 0-15,-1 0 0,0 0 16,1 0-16,-1 0 0,21-21 0,-20 21 16,-1-22-16,0 22 0,1-21 0,-1 21 15,0 0-15,-20 0 0,-1-21 16,0 21-16,-42 0 31,0 21-31</inkml:trace>
  <inkml:trace contextRef="#ctx0" brushRef="#br0" timeOffset="213389.51">2688 17145 0,'0'-21'0,"0"42"0,0-63 16,0 21-16,-21 21 31,21 21-31,0 0 0,0 0 16,0 0-16,0 0 0,0 22 15,0-22-15,0 21 0,0 1 0,0-22 16,0 21-16,0 0 0,0-20 16,0 20-16,0-21 0,0 0 0,0 0 15,0 1-15,0-1 0,0-42 32,0-1-17,0 1-15,0 0 0,21 0 0,-21-21 16,21 20-16,-21-20 15,0 21-15,0-21 0,0-1 0,0 22 16,0-21-16,0-1 0,0 22 16,0-21-16,0 21 0,0 0 0,0-1 15,-21 22 1,0 22-16,0-1 0,0 0 16,-1 21-16,1-21 0,-21 22 15,21-1-15,-22 0 0,1-20 0,21 20 16,0 0-16,0-21 0,-1 22 15,1-22-15,0 0 0,21 0 0,21-21 32,0 0-17,1 0-15,-1-21 0,0 0 16,21 0-16,1 21 0,-1-21 0,-21 21 16,21-22-16,1 22 0,-1-21 15,0 21-15,-20 0 0,-1 0 0,21-21 16,-21 21-16,0 0 0,1 0 15,-1-21-15,0 21 16,-21-21-16</inkml:trace>
  <inkml:trace contextRef="#ctx0" brushRef="#br0" timeOffset="213753.29">3217 17209 0,'43'-22'16,"-22"22"-16,-21-21 15,0 42 1,0 1 0,0-1-16,0 21 0,0-21 15,-21 0-15,-1 22 0,22-22 0,-21 21 16,21-21-16,0 22 0,0-22 16,0 21-16,0-21 0,21 1 0,1-1 15,-1-21-15,0 21 0,21-21 16,-21 0-16,22 0 0,-1 0 15,0-21-15,1 0 0,-1-1 0,0 1 16,-20 0-16,20-21 0,-21 21 16,21-22-16,-42 22 0,22-21 0,-22-1 15,0 22-15,0-21 0,0 0 16,-22 20-16,1 1 0,0 0 0,0 0 16,-21 21-16,20 0 0,1 0 15,-21 0-15,21 0 0,-22 21 0,22 0 16,0 0-16,21 1 0,0-1 15,0 21-15,0-21 0,0 0 0,21 1 16</inkml:trace>
  <inkml:trace contextRef="#ctx0" brushRef="#br0" timeOffset="-214587.42">20764 14901 0,'0'22'31,"0"-1"-31,0 21 16,0-21-16,0 22 0,0-1 0,0 0 16,0 1-16,0-1 0,0 0 0,0 1 15,0-1-15,0 0 0,0-21 16,0 1-16,0 20 0,0-21 0,0 0 16,0 0-16,0 1 0,22-22 31,-1 0-31,0 0 15,-21-22-15,0 1 0,0 0 0,21 0 16,-21-21-16,0 20 0,0-20 16,0 21-16,0-21 0,0-1 0,0 1 15,0 0-15,0-1 0,0 1 0,0 0 16,0 20-16,0 1 0,0 0 16,0 0-16,-21 0 0,21 0 0,-21 21 15,0 0-15,-1 21 16,22 0-16,-21 0 0,21 0 15,-21 0-15,0 22 0,0-22 16,21 21-16,-21-21 0,-1 22 0,1-22 16,0 0-16,21 0 0,0 0 15,-21 1-15,21-1 16,21-21-16,0 0 16,0-21-16,1 21 0,-1-22 15,0 1-15,0 21 0,21-21 0,-20 0 16,-1 21-16,21-21 0,-21 0 0,0 21 15,-21-22-15,22 22 0,-1 0 16,0 0-16,0 0 0,0 0 0,0 0 16,1 0-16,-1 0 0,0 0 0,21 0 15</inkml:trace>
  <inkml:trace contextRef="#ctx0" brushRef="#br0" timeOffset="-213923.33">23326 15875 0,'0'-21'16,"0"42"15,0 0-31,0 22 0,0-22 0,-22 21 16,22-21-16,-21 22 0,21-1 0,-21 0 16,0-21-16,0 22 0,21-1 0,0-21 15,-21 22-15,-1-22 0,1 0 16,21 0-16,0 0 0,0 0 0,0-42 47,21 0-47,1-21 15,-22 21-15,21-22 0,0 22 0,0-21 16,0-22-16,0 22 0,1-22 16,-1 22-16,0-21 0,-21 20 0,21 1 15,0 0-15,0-1 0,-21 22 0,0 0 16,0 0-16,0 0 0,-21 21 15,0 0-15,-21 21 16,21 0-16,-22 0 0,1 0 16,21 0-16,-22 1 0,1-1 0,-21 21 15,20-21-15,1 0 0,0 1 0,-1-1 16,22 0-16,-21 0 0,21-21 16,-1 0-16,1 21 0,64-21 31,-22 0-31,0 0 0,0 0 15,21 0-15,-20 0 0,-1 0 0,21 0 16,-21 0-16,22 0 0,-22 0 16,0 0-16,21 0 0,-21 0 0,22 0 15,-22 0-15,0 0 0,21 0 0,-20 0 16,20 0-16,-21 0 0,21 0 16,-20-21-16,20 0 0</inkml:trace>
  <inkml:trace contextRef="#ctx0" brushRef="#br0" timeOffset="-213575.25">24257 15748 0,'21'0'0,"-42"0"0,21 21 47,-21 0-47,0-21 0,-22 22 16,1-1-16,21 0 0,-22 0 0,1 0 15,0 0-15,-1 1 0,1-1 0,0 0 16,-1 0-16,1 0 16,21-21-16,0 21 0,0-21 0,-1 0 15,22 22-15,22-1 16,-1-21-16,0 0 16,21 21-16,1-21 0,-22 21 0,21-21 15,0 21-15,1-21 0,-1 0 0,0 0 16,1 21-16,-22 1 0,21-22 15,-21 0-15,1 0 0,-1 0 0,0 0 16,0 0-16,0 0 0,0 0 16,1-22-16,-1 1 15,0 21-15</inkml:trace>
  <inkml:trace contextRef="#ctx0" brushRef="#br0" timeOffset="-213363.14">24871 15917 0,'0'-21'0,"21"21"0,0-21 16,0 21-16,0 0 15,1 0 1,-1-21-16,0 21 16,0 0-16,0 0 0,0 0 0,1 0 15,-1 0-15,0 0 16,-42 0 15,0 0-31</inkml:trace>
  <inkml:trace contextRef="#ctx0" brushRef="#br0" timeOffset="-213227.39">24871 15981 0,'-21'0'0,"-1"21"16,65-42-16,-86 63 0,65-42 31,-1 0-31,0 0 15,0 0-15,0 0 0,22 0 0,-22 0 16,21 0-16,-21-21 16,22 21-16</inkml:trace>
  <inkml:trace contextRef="#ctx0" brushRef="#br0" timeOffset="-212834.63">25463 15769 0,'0'0'0,"0"-21"0,0 0 16,-21 21 15,21 21-15,-21 0-16,0 0 0,21 1 0,-21 20 15,21-21-15,0 0 0,-21 0 0,-1 22 16,22-22-16,0 0 0,0 0 16,0 0-16,0 1 0,0-1 15,0 0-15,22-21 16,-1 0-16,0 0 0,0 0 15,0 0-15,0 0 16,1-21-16,-1 21 0,0-21 0,-21-1 16,21 22-16,0-21 0,-21 0 0,0 42 47,0 0-47,0 1 0,0-1 0,0 0 15,0 0-15,0 0 0,-21 0 16,21 1-16,-21-1 0,21 0 15,-21 0-15,21 0 0,0 0 0,0 1 16,21-22 0,0 0-1,0 0-15</inkml:trace>
  <inkml:trace contextRef="#ctx0" brushRef="#br0" timeOffset="-212567">25950 16002 0,'0'0'0,"0"21"16,0 0-16,-21 1 16,21-1-16,-21-21 15,0 21-15,0 0 0,21 0 16,0 0-16,0 1 16,21-22-1,0 0-15,21 0 16,1 0-16,-1 0 0,0 0 15,1-22-15,20 1 0,1 0 0,-1 0 16,1 0-16,-1-22 0,1 22 0,20 0 16,-20 0-16,-1-21 15,-20 20-15,20 22 0,-21-21 0,1 0 0,-22 21 16,0 0-16</inkml:trace>
  <inkml:trace contextRef="#ctx0" brushRef="#br0" timeOffset="-211144.47">2752 17822 0,'0'-21'16,"0"0"0,21 21-16,0-21 15,0 21-15,0 0 16,0-21-16,1 21 0,-1 0 0,0 0 15,0 0-15,-21-21 0,21 21 16,-42 0 15,0 0-31,0 21 16,0-21-16,-1 21 0,1-21 16,0 21-16,0-21 0,0 0 0,21 21 15,-21-21-15,-1 0 0,22 21 16,-21-21-16,0 0 15,21 22 17,21-22-17,-21 21-15,21-21 0,1 21 0,-1-21 16,21 21-16,-21-21 0,0 21 16,1-21-16,-1 21 0,0-21 0,0 22 15,0-22-15,-21 21 0,0 0 16,0 0-16,0 0 15,-21-21-15,-21 21 0,21-21 16,-1 0-16,-20 0 0,21 22 16,-21-22-16,20 0 0,1 0 15,-21 0-15,21 0 0,0 0 0,-1 0 16,1 0-16,21-22 16,0 1-1,21 0-15,22 21 16,-22-21-16</inkml:trace>
  <inkml:trace contextRef="#ctx0" brushRef="#br0" timeOffset="-210715.31">3831 17590 0,'0'0'0,"-21"0"15,0 0-15,21 21 16,-21-21-16,-1 21 0,22 0 0,-21 0 16,21 0-16,-21 1 0,0-1 15,21 0-15,0 0 0,0 0 0,0 0 16,0 1-16,0-1 0,0 0 16,0 0-16,0 0 0,0 0 0,21-21 15,0 0 1,0 0-16,1 0 0,-1 0 0,0 0 15,21 0-15,-21 0 0,1-21 0,-22 0 16,21 0-16,0 0 0,-21 0 16,0-1-16,0-20 0,0 21 0,0 0 15,0-22-15,0 22 0,-21 0 16,0 0-16,-22 0 0,22 0 0,-21 21 16,21 0-16,-22 0 0,22 0 15,-21 0-15,-1 0 0,22 21 0,-21 0 16,21 0-16,0 0 0,-1 22 15,22-22-15,-21 0 0,21 0 16,0 21-16,0-20 0,21-22 0,1 21 16,-1 0-16,0 0 0,21-21 15</inkml:trace>
  <inkml:trace contextRef="#ctx0" brushRef="#br0" timeOffset="-209207.08">20468 16425 0,'0'0'0,"-21"-21"16,42 21 46,0 0-62,0 0 0,1 0 16,-1 0-16,0 0 0,0 0 0,0 0 16,0 0-16,1 0 0,-1-21 15,0 21-15,0 0 16,-42 0-1,0 0 1,0 0-16,-1 0 0,-20 0 0,21 0 16,-21 0-16,20 0 0,-20 0 0,0 0 15,21 0-15,-22 0 0,22 0 16,0 21-16,-21-21 0,42 21 16,-22 1-16,1-22 0,0 21 0,0-21 15,21 21-15,0 0 0,-21-21 16,21 21-16,-21-21 0,21 21 0,0 1 15,-22-22-15,22 21 16,0 0 0,22-21 15,-1 0-15,0 0-16,0 0 0,0 0 0,0 0 15,1 0-15,20 0 0,-21 0 16,0 0-16,0 0 0,22 21 15,-22-21-15,0 21 0,0 0 0,0 1 16,1-1-16,-1 21 0,-21-21 16,21 0-16,-21 1 0,0 20 0,0-21 15,0 0-15,-21 0 0,0 1 16,-1-1-16,-20 0 0,21 0 0,-21-21 16,-1 21-16,1-21 0,0 0 0,-1 0 15,1 0-15,0 0 0,20 0 16,-20 0-16,21 0 0,0 0 0,0 0 15,-22 0-15,22 0 0,0 0 16,0-21 0,21 0-16,0 0 15</inkml:trace>
  <inkml:trace contextRef="#ctx0" brushRef="#br0" timeOffset="-208395.52">23093 16764 0,'-21'0'16,"42"0"31,0 0-47,0 0 0,0 0 15,0 0-15,22 0 0,-22 0 16,0 0-16,0 0 0,0 0 15,1 0-15,-44 0 32,1 0-32,0 0 15,0 0-15,-21 0 0,20 0 0,-20 0 16,21 0-16,0 0 0,-22 0 16,22 0-16,0 0 0,0 21 0,0-21 15,0 0-15,-1 21 0,22 1 16,0-1-16,0 0 15,0 0 1,0 0-16,22-21 0,-1 21 16,0-21-16,0 22 0,0-22 0,0 21 15,22 0-15,-22 0 16,0-21-16,0 21 0,-21 0 0,21 1 16,-21-1-16,22 0 0,-22 0 15,0 0-15,0 0 0,0 1 0,-22-1 16,1 0-16,0 0 0,0-21 0,-21 21 15,20-21-15,1 0 0,-21 21 16,21-21-16,-22 0 0,22 0 0,0 0 16,0 0-16,0 0 0,0 0 15,-1 0-15,1 0 0,0 0 16,21-21-16,0 0 16,21 0-1,0 0-15,1 21 0,-1-21 16,0-1-16,21 22 0</inkml:trace>
  <inkml:trace contextRef="#ctx0" brushRef="#br0" timeOffset="-208038.19">24109 16870 0,'0'21'15,"-21"0"-15,-1 0 16,1-21-16,-21 22 0,21-1 16,-22 0-16,22 0 0,-21 0 0,0 0 15,-1 1-15,1-22 0,0 21 16,-1 0-16,22-21 0,0 0 0,0 21 16,0-21-16,42 21 31,0-21-31,21 0 0,-21 0 0,22 21 15,-22-21-15,21 22 0,1-22 16,-1 21-16,0-21 0,-21 21 0,22-21 16,-22 21-16,21-21 0,-21 0 0,1 0 15,-1 0-15,0 0 0,0 0 16,0 0 0</inkml:trace>
  <inkml:trace contextRef="#ctx0" brushRef="#br0" timeOffset="-207830.07">24511 17018 0,'0'0'0,"21"-21"16,-21 0 15,21 21-31,0 0 0,1 0 16,-1 0-1,0 0-15,0 0 0,0 0 16</inkml:trace>
  <inkml:trace contextRef="#ctx0" brushRef="#br0" timeOffset="-207670.87">24426 17124 0,'0'21'31,"0"-42"-31,0 63 0,0-21 16,21-21 0,1 0-16,-1 0 15,0 0-15,0 0 0,0 0 0,0 0 16,22 0-16,-22 0 0,21 0 16,1-21-16,-1 21 0,0-21 0</inkml:trace>
  <inkml:trace contextRef="#ctx0" brushRef="#br0" timeOffset="-207259.32">25294 16912 0,'0'-21'0,"0"42"0,0-63 0,0 21 0,0 0 16,0-1-16,0 1 16,-21 21-1,0 21 1,0 1-16,-1 20 0,1-21 0,21 21 15,-21 1-15,0-22 0,0 21 16,0-21-16,-1 22 0,22-22 0,0 0 16,0 0-16,0 0 0,0 1 15,0-1-15,22-21 0,-1 21 16,0-21-16,0 0 0,0 0 0,0 0 16,22 0-16,-22 0 0,21-21 15,-21 21-15,22-21 0,-22-1 0,21 1 16,-21 21-16,22-21 15,-22 21-15,0 0 0,0 0 0,-21 21 16,0 0 0,0 1-16,0 20 0,0-21 15,0 0-15,-21 0 0,21 22 0,-21-22 16,0 0-16,0 0 0,21 0 16,0 1-16,-22-1 0,22 0 0,0 0 15,0 0-15,22-21 31</inkml:trace>
  <inkml:trace contextRef="#ctx0" brushRef="#br0" timeOffset="-206869.99">25908 17272 0,'0'21'15,"0"-42"-15,-21 42 0,0 0 16,-1-21-16,1 22 15,21-1-15,0 0 16,21-21 15,1 0-31,-1 0 0,0 0 0,21 0 16,1-21-16,-1 0 0,21 21 16,-20-22-16,20 1 0,1 0 0,-1 0 15,1 0-15,-1 0 0,-20 21 0,20-22 16,-42 22-16,22 0 15,-22-21-15,0 21 0,0 0 0</inkml:trace>
  <inkml:trace contextRef="#ctx0" brushRef="#br0" timeOffset="-203727.16">26268 16912 0,'0'21'32,"0"1"-32,0-1 0,0 0 15,0 21-15,0 1 0,0-1 16,0 0-16,21 22 0,-21-22 0,21 22 16,-21-22-16,21 21 0,0 22 15,1-21-15,-22-1 0,21-21 0,0 22 16,21-1-16,-21-20 0,1 20 15,-1-20-15,0-1 0,0-21 0,0 21 16,0 1-16,1-22 16,-22 21-16</inkml:trace>
  <inkml:trace contextRef="#ctx0" brushRef="#br0" timeOffset="-199313.11">15261 6138 0,'-21'0'31,"0"0"-31,0 0 16,-1 0-16,1 0 0,21 22 15,-21-22-15,0 0 16,0 0-16,0 0 16,-1 0-16,1 0 0,21 21 15,-21-21-15,0 0 0,42 0 63,0 0-63,22 0 0,-22 0 15,21 0-15,0 0 0,1 0 0,-1 0 16,0 0-16,-20 0 0,20 0 0,0 0 16,-21 0-16,1 0 0,-1 0 0,0 0 31,-21 21-16,-21-21 1,0 0 0,-1 0-16,1 0 0,0 0 15,0 0-15,0 0 0,0 0 0,-22 0 16,22 0-16</inkml:trace>
  <inkml:trace contextRef="#ctx0" brushRef="#br0" timeOffset="-199045.43">14880 6329 0,'-21'0'0,"42"0"0,-42 21 16,42-21 15,0 0-31,0 0 16,1 0-16,-1 0 0,0 0 15,21 0-15,-21 0 0,1 0 0,20 0 16,-21 0-16,21 0 0,-20 0 0,-1 0 15,0 21-15,0-21 0,0 0 0,0 0 16,1 0 0,-22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2:59:11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13928 3006 0,'-22'0'15,"22"21"-15,0 0 16,0 0-16,0 0 0,0 1 0,0 20 16,0-21-16,0 21 0,0 1 15,0-1-15,0-21 0,0 22 0,0-1 16,0-21-16,0 0 0,0 22 0,0-22 16,0 0-16,0 0 0,0 0 15,0 0-15,22-21 16,-1 0-16,0 0 15,0 0-15</inkml:trace>
  <inkml:trace contextRef="#ctx0" brushRef="#br0" timeOffset="864.1">16616 4466 0,'0'-21'0,"0"0"16,0 0-16,0 0 15,0-1 1,0 1-16,0 42 47,21 1-47,-21-1 0,21 0 0,-21 0 0,0 21 16,0 1-16,0-22 0,0 21 15,0 1-15,0-1 0,0 0 0,0 1 16,0-1-16,0 21 0,0-20 15,0-1-15,0-21 0,0 22 0,0-1 16,0-21-16,0 21 0,0-20 0,0-1 16,0 0-16,0 0 0,0 0 0,0 0 15,0-42 32,0 0-47,0 0 0,0 0 0,0 0 16,0-1-16,0 1 15,0-21-15</inkml:trace>
  <inkml:trace contextRef="#ctx0" brushRef="#br0" timeOffset="2459.98">16785 4339 0,'0'0'16,"-21"0"-16,0-21 0,0 21 15,21-21-15,-22 21 0,1 0 0,0-21 16,21 0 15,21 21 1,0 0-32,1 0 15,-1 0-15,0 0 0,21 0 0,1 0 16,-1 0-16,0 0 0,22 0 0,-1 0 15,1 0-15,20 0 0,1 0 16,0 0-16,-1 0 0,1 0 0,21 0 16,0 0-16,0 0 0,-1 0 0,22 0 15,0 0-15,0 0 0,0 0 16,22 0-16,-22 0 0,21 0 16,-21 0-16,21 0 0,0 0 0,0 0 15,0 0-15,1 0 0,-1 0 0,0 0 16,0 0-16,21 0 0,-20 0 15,-1 0-15,0 0 0,0 0 0,21 0 16,-20 0-16,-1 0 0,0 0 0,21 0 16,-21 0-16,1 0 0,20 0 15,-21 0-15,21 0 0,-20 0 0,-1 0 16,-21 0-16,21 0 0,0 0 0,-21 21 16,21-21-16,-21 21 0,0-21 15,-21 0-15,21 0 0,-21 0 0,0 21 16,0-21-16,21 0 0,-22 0 15,1 0-15,0 0 0,0 0 16,0 0-16,0 0 0,-22 0 0,22 0 16,-21 0-16,-1 0 0,1 0 0,0 0 15,-1 0-15,1 0 0,-21 0 16,20 0-16,-20 0 0,-1 0 0,1 0 16,-1 0-16,1-21 0,-1 21 0,-20 0 15,-1 0-15,21 0 0,-20-21 16,-22 21-16,21-21 0,1 21 0,-22 0 15,0 0-15,0-22 0,0 22 0,0 0 16,1 0 0,-22-21-16,0 42 47,0 1-47,0-1 15,0 0-15,0 0 16,0 0-16,-22 0 0,22 1 0,-21-1 15,0 0-15,0 21 0,21-21 0,-21 1 16,0 20-16,-1-21 0,22 21 16,-21-20-16,0 20 0,21 0 0,-21-21 15,21 22-15,0-1 0,0 0 0,0 1 16,-21-1-16,21 0 0,0 1 0,0-22 16,0 21-16,0 1 15,0-22-15,0 21 0,0-21 0,0 0 16,0 22-16,0-22 0,0 0 0,-21 0 15,21 0-15,0 1 0,-22-22 0,22 21 16,0 0-16,-21-21 0,21 21 16,-21-21-16,0 0 0,0 0 0,0 21 15,-1-21-15,1 0 0,0 0 0,0 0 16,-21 0-16,20 0 0,-20 0 16,21 0-16,-21 0 0,-1 0 0,1 21 15,0-21-15,-22 0 0,22 0 0,-1 0 16,-20 0-16,21 0 0,-22 0 15,22 0-15,-22 0 0,1 0 0,-1 0 16,1 0-16,-22 0 0,22 0 16,-22 0-16,0 0 0,1 0 0,-1 0 15,-21 0-15,21-21 0,1 21 0,-1 0 16,0 0-16,1-21 0,-1 21 0,0 0 16,-20 0-16,20 0 0,0-21 15,1 21-15,-22 0 0,21 0 0,0 0 16,1 0-16,-22 0 0,21 0 0,1 0 15,-1 0-15,0 0 0,1-21 0,-22 21 16,21 0-16,0-21 0,1 21 16,20-22-16,-20 22 0,-1-21 15,0 21-15,1 0 0,-1-21 0,21 21 16,-20 0-16,-1 0 0,0-21 0,22 21 16,-1 0-16,-20 0 0,20 0 0,-20 0 15,20 0-15,1-21 0,-22 21 16,0 0-16,22-21 0,-43 21 0,21-22 15,-21 22-15,1-21 0,-22 21 0,21-21 16,0 21-16,21-21 0,-21 21 0,22 0 16,-22-21-16,21 21 0,-21 0 15,22 0-15,-1-21 0,-21 21 0,22 0 16,-1 0-16,0-22 0,-21 22 16,22 0-16,-1 0 0,0 0 0,-20 0 15,20-21-15,-21 21 0,21 0 16,22 0-16,-22 0 0,22 0 0,-1 0 15,1 0-15,-1 0 0,22 0 0,0 0 16,-1 0-16,1 0 0,0 0 0,-1 0 16,1 0-16,0 0 0,-1 0 15,1 0-15,-22 0 0,1 0 0,21 0 16,-22 0-16,1 0 0,-1 0 0,1 0 16,20 0-16,-20 0 0,20 0 0,1 0 15,0 0-15,-1 0 0,1-21 16,0 21-16,-1 0 0,1 0 15,21 0-15,-21 0 0,-1 0 0,1 0 16,0 0-16,-1 0 0,22 0 0,-21 0 16,21 0-16,-1 0 0,1 0 15,0 0-15,21-21 16,21 0 0,0 0-16,1-1 0,-1 22 15,21-21-15</inkml:trace>
  <inkml:trace contextRef="#ctx0" brushRef="#br0" timeOffset="2856.23">17970 4191 0,'0'-21'16,"22"21"-16,-22-21 0,0 42 31,0 0-15,0 21-16,0-20 0,0 20 0,0 0 15,0 1-15,-22-1 0,22 0 0,-21 1 16,21-1-16,0 0 0,-21 1 16,21-1-16,0 0 0,0-21 0,0 22 15,0-22-15,0 0 0,0 0 0,0 0 16,0 1-16,0-1 0,0 0 16,21-21 15,0-21-31</inkml:trace>
  <inkml:trace contextRef="#ctx0" brushRef="#br0" timeOffset="3240.91">19262 4318 0,'0'-21'0,"0"42"0,0-63 0,21 42 16,-21 21 0,0 0-1,0 0-15,0 22 0,0-22 0,0 21 16,0 0-16,0-20 0,0 20 0,0 0 15,0 1-15,0-1 0,0 21 16,0-20-16,0-1 0,-21-21 0,21 22 16,0-1-16,-22-21 0,22 21 0,0-20 15,0-1-15,0 0 0,0 0 16,0 0-16,0 0 0,22-42 47,-22 0-32,21 21-15</inkml:trace>
  <inkml:trace contextRef="#ctx0" brushRef="#br0" timeOffset="3643.99">20807 4403 0,'0'0'0,"0"-21"0,0-1 16,0 1-16,-21 21 0,21-21 15,-22 21 1,22 21-1,0 0-15,0 1 0,0-1 0,0 0 16,22 21-16,-1 1 0,-21-22 16,0 21-16,0 0 0,21 1 15,-21-1-15,0 22 0,0-22 0,0 0 16,0-21-16,0 22 0,0-1 0,0-21 16,0 0-16,0 22 0,0-22 15,0 0-15,0 0 0,0 0 16,21-21-1,-21-21 1,21 21-16,0-21 16</inkml:trace>
  <inkml:trace contextRef="#ctx0" brushRef="#br0" timeOffset="4055.99">22500 4445 0,'0'0'0,"0"-21"0,0 0 0,0 0 16,0-1-16,0 1 15,0 42 1,0 1-16,0-1 16,21 0-16,-21 0 0,0 21 15,0 1-15,0-22 0,0 21 0,0 22 16,0-22-16,0 0 0,0 1 0,0 20 16,0-20-16,0-1 0,0 0 0,-21 1 15,21-1-15,0-21 0,0 21 16,0-20-16,0-1 0,0 0 0,0 0 15,0 0-15,21-21 47,0 0-47,-21-21 0,22 21 16,-1-21-16,0 0 0</inkml:trace>
  <inkml:trace contextRef="#ctx0" brushRef="#br0" timeOffset="4477.72">24172 4424 0,'0'0'16,"0"-21"-1,0 42 1,0 0-16,0 0 16,0 0-16,0 1 0,0 20 0,0-21 15,0 21-15,0 22 0,0-22 0,0 1 16,0 20-16,0-21 15,0 22-15,0-22 0,0 1 0,0-1 16,0 0-16,0 1 0,0-1 0,0-21 16,-21 0-16,21 0 0,0 1 0,-21-1 15,21 0-15,0 0 0,0 0 16,0-42 31</inkml:trace>
  <inkml:trace contextRef="#ctx0" brushRef="#br0" timeOffset="5427.77">17272 5313 0,'-21'0'15,"0"0"1,-1 21-16,1 0 16,21 0-16,-21 1 0,21-1 0,-21 0 15,21 0-15,0 0 0,-21 0 0,21 1 16,0-1-16,0 0 0,0 0 0,0 0 15,21-21 1,21 0-16,-21 0 0,1 0 16,-1 0-16,21 0 0,-21-21 0,22 21 15,-22-21-15,21 0 0,-21 0 0,0-1 16,1 22-16,-22-21 0,0 0 0,0 0 16,0 0-16,0 0 0,-22-1 15,1 1-15,0 21 0,0-21 0,-21 21 16,20 0-16,1 0 0,0 0 15,0 0-15,-21 0 0,20 0 0,1 0 16,0 0-16,0 21 0,21 0 16,0 1-16,0-1 15,21-21-15,0 0 16,0 0-16</inkml:trace>
  <inkml:trace contextRef="#ctx0" brushRef="#br0" timeOffset="5735.76">18669 5292 0,'0'0'0,"0"21"47,0 0-47,0 0 0,0 0 16,0 1-16,0-1 0,0 0 15,0 0-15,0 0 0,0 22 0,0-22 16,0 0-16,0 0 0,0 0 16,0 0-16,0 1 15</inkml:trace>
  <inkml:trace contextRef="#ctx0" brushRef="#br0" timeOffset="6215.95">20320 5376 0,'0'0'0,"-21"0"0,21-21 16,-21 21-16,21-21 16,0 0-16,21 21 15,0 0-15,0 0 16,0 0-16,22 0 0,-22 0 15,21 0-15,-21 0 0,22 0 0,-22 21 16,0-21-16,0 21 0,0 0 0,-21 1 16,0-1-16,0 0 0,0 0 15,-21-21-15,0 21 0,-21 0 0,-1 1 16,1-1-16,0 0 0,-1 0 16,1-21-16,0 21 0,-1 0 0,22-21 15,-21 0-15,21 0 0,21 22 16,21-22-1,21 0 1,-21 0-16,0 0 0,1 0 16,20 0-16,-21 0 0,21 0 0,-20 0 15,-1 0-15,21 0 0,-21 0 16,0 0-16,1-22 0,20 22 0,-21 0 16,0 0-16,0-21 0,1 0 15,-1 21-15,21 0 0,-21-21 0</inkml:trace>
  <inkml:trace contextRef="#ctx0" brushRef="#br0" timeOffset="6763.83">21971 5461 0,'0'0'0,"-21"0"0,0-21 0,-1 21 15,1 0-15,0 0 0,0-21 16,21 0 0,21 21-1,0 0-15,0 0 16,1 0-16,-1 0 0,0 0 16,0 0-16,0 21 0,0 0 0,-21 0 15,0 0-15,0 0 16,0 1-16,0-1 0,-21 0 15,0-21-15,0 21 0,0-21 0,-22 21 16,22-21-16,0 0 0,0 0 16,0 0-16,0 21 0,42-21 47,0 0-47,0 0 0,0 0 0,0 0 15,22 0-15,-22 0 0,0 22 16,0-22-16,0 21 0,1-21 0,-22 21 15,21-21-15,-21 21 0,21-21 0,-21 21 16,0 0-16,0 1 16,-21-22-16,-22 21 15,22 0-15,0-21 0,-21 0 0,21 0 16,-22 21-16,22-21 0,-21 0 0,21 0 16,-1 0-16,1 0 0,0 0 15,0 0-15,0 0 0,21-21 47,0 0-47,42 21 0,-21-21 0</inkml:trace>
  <inkml:trace contextRef="#ctx0" brushRef="#br0" timeOffset="7340.07">23326 5525 0,'0'-22'0,"0"44"0,21-65 16,-21 22-16,0 42 31,0 0-16,0 1-15,0-1 0,0 0 0,-21 0 16,-1 0-16,1 0 0,21 1 16,-21-1-16,0 0 0,0 0 0,0 0 15,-1 0-15,1-21 0,21 22 16,-21-22-16,42 0 31,0 0-31,1 0 16,-1 0-16,0-22 0,0 22 0,0-21 15,0 21-15,1 0 0,-1 0 16,0-21-16,0 21 0,0 0 16,0-21-16,1 21 0,-1 0 0,0 0 15,-21-21-15,21 0 16,-21 42 15,-21 0-15,21 0-16,0 0 0,0 0 0,-21 1 15,21-1-15,-21 0 0,21 0 0,0 0 16,0 0-16,0 1 0,0-1 0,-22 0 16,22 0-16,0 0 0,0 0 15,0 1 1,22-22 0,-1 0-16,0 0 15,0-22-15,21 1 0</inkml:trace>
  <inkml:trace contextRef="#ctx0" brushRef="#br0" timeOffset="8043.83">25209 5694 0,'0'0'16,"22"0"15,-1 0-31,21 0 16,-21 0-16,0 0 0,1 0 15,-1 0-15,0 0 0,0 0 16,0 0-16,0 0 0,1 0 0,-44 0 47,1 0-31,0 0-16,0 0 0,0 0 15,0 0-15,-1 0 0,1 0 0,0 0 16,0 21-16,0-21 0,0 0 0,-1 0 15,1 21-15,0-21 0,0 0 16,0 0 0,21 21-16,21 1 31,0-22-15,0 0-16,-21 21 0,21-21 0,1 21 15,-1 0-15,0-21 16,0 21-16,0 0 15,0-21-15,1 22 0,-22-1 16,21-21-16,-21 21 0,0 0 16,0 0-16,-21-21 15,-1 21-15,1-21 0,-21 22 16,21-22-16,0 0 0,-22 0 0,22 0 16,-21 0-16,21 0 0,-22 0 0,22 0 15,0 0-15,0 0 0,0 0 0,-1 0 16,1 0-16,0 0 0,21-22 62,0 1-62</inkml:trace>
  <inkml:trace contextRef="#ctx0" brushRef="#br0" timeOffset="10851.93">16997 4593 0,'0'-21'32,"0"42"-1,0 0-31,-21-21 0,21 22 16,0 20-16,0-21 0,-22 0 0,1 22 15,21-22-15,-21 21 0,21-21 16,0 22-16,0-22 0,0 21 0,-21-21 15,21 0-15,0 1 0,0-1 0,0 0 16,0 0-16,0 0 16,0-42 31,21 0-47,0 0 15,0 0-15,1 21 0,-1-22 16,0 1-16</inkml:trace>
  <inkml:trace contextRef="#ctx0" brushRef="#br0" timeOffset="11383.73">17547 4657 0,'0'-21'0,"0"-1"15,-21 22 1,0 0 0,0 0-16,-1 22 15,1-22-15,21 21 0,-21 0 0,0 0 16,0 0-16,21 0 0,-21 1 16,-1 20-16,1-21 0,21 0 0,-21 0 15,21 1-15,-21-1 0,21 0 0,0 0 16,0 0-16,0 0 0,0 1 0,0-1 15,0 0-15,0 0 16,21-21-16,0 0 0,-21 21 0,21-21 16,1 0-16,20 0 0,-21 0 0,0 0 15,0 0-15,1 0 0,20 0 16,-21-21-16,0 0 0,0 21 16,-21-21-16,22 0 0,-1-1 0,0 1 15,-21 0-15,0 0 0,0-21 16,0 20-16,0-20 0,0 0 0,0 21 15,0-22-15,0 22 0,0 0 0,0 0 16,-21 0-16,0 21 16,-1-22-16,1 22 0,0 0 0,-21 0 15,21 0-15,-1 0 0,1 0 0,0 0 16,0 0-16,21 22 0,-21-22 16,0 0-16,21 21 15,0 0 16,-22 0-15</inkml:trace>
  <inkml:trace contextRef="#ctx0" brushRef="#br0" timeOffset="14905.7">17949 4868 0,'0'-21'94,"0"0"-79,0 0-15,0 0 16,21 21-16,1 0 31,-22 21-31,0 0 16,0 0-16,0 0 0,0 1 0,0-1 16,0 0-16,0 0 0,0 0 15,0 0-15,0 1 0,0-1 16,0 0-16,0 0 15,-22-21 1</inkml:trace>
  <inkml:trace contextRef="#ctx0" brushRef="#br0" timeOffset="15664.65">19240 5059 0,'0'21'31,"0"0"-15,0 0 0</inkml:trace>
  <inkml:trace contextRef="#ctx0" brushRef="#br0" timeOffset="20495.77">23008 4593 0,'0'21'32,"-21"-21"-32,21 22 15,-21-22 1,0 0 31,21-22-16,0 1-15,21 21-1,0-21-15,0 0 16,0 21-16,0 0 0,1-21 15,-1 21-15,0 0 16,0 0-16,0 0 0,0 0 16,1 0-1,-1 21 1,-21 0-16,0 0 16,0 0-16,0 1 0,0-1 15,0 0-15,0 0 0,-21 0 16,-1 0-16,1 22 0,21-22 0,-42 21 15,21-21-15,0 22 0,-1-22 0,1 0 16,-21 21-16,21-20 0,0-1 16,-22 0-16,22 0 0,-21-21 15,21 21-15,-1 0 0,-20-21 0,21 0 16,0 22-16,0-22 0,-1 0 16,1 0-16,0 0 0,0 0 0,0 0 31,21-22-31,-21 1 0,21 0 15,0 0 1,0 0-16,21 0 0,0-1 0,-21 1 16,21 0-16,0 0 0,0 0 0,1 21 15,20-21-15,-21-1 0,0 22 16,0 0-16,1-21 0,-1 21 16,0 0-16,0 21 0,-21 1 15,21-1-15,0 0 16,-21 0-16,0 0 0,22 0 15,-22 1-15,21-1 0,0-21 0,-21 21 16,0 0-16,21-21 0,0 21 16,0 0-1,1-21-15,-1 0 16,0 0 0,0 0-1,0 0-15,0 0 16,1-21-16,-1 21 0,0-21 15,0 21-15</inkml:trace>
  <inkml:trace contextRef="#ctx0" brushRef="#br0" timeOffset="21401.11">23580 4720 0,'0'-21'16,"0"42"-16,21-42 0,-21 0 0,0 0 15,0 0 1,-21 21 0,-1 0-1,1 0-15,0 0 16,0 21-16,0 0 16,21 0-16,-21 0 0,-1-21 15,22 21-15,-21 1 0,21 20 16,0-21-16,-21 0 0,0 0 0,21 1 15,0-1-15,0 0 0,0 0 0,0 0 16,0 0-16,0 1 16,0-1-16,0 0 0,21-21 15,0 21 1,0-21-16,1 0 0,-1 0 16,0 0-16,0 0 0,0 0 15,0 0-15,1 0 0,-1 0 16,0-21-16,0 21 0,0-21 15,0 0-15,1-1 0,-1 1 16,21-21-16,-21 21 0,0 0 0,-21-22 16,22 22-16,-22-21 0,0 21 15,0-1-15,0 1 0,0 0 0,0 0 16,0 0-16,-22 21 0,1-21 0,0-1 16,0 22-16,0 0 0,0-21 15,-1 21-15,1 0 0,-21 0 0,21 0 16,0 0-16,-1 0 0,1 0 15,0 0-15,0 0 0,-21 43 16,20-22-16,22 0 0,-21 0 16,21 21-1,-21-20-15,21-1 0,0 0 0,0 0 16,0 0-16,0 22 0,0-22 16,0 0-16,0 0 0,0 0 0,0 0 15,0 1-15,21-1 0,0-21 16,-21 21-16,22-21 0,-1 21 15,0-21-15,0 0 0,0 0 16,0 0-16,1 0 16,-1 0-16,0 0 0,0-21 0,21 0 15,-20 0-15,-1-1 0,21 1 16,-21 0-16,0-21 0,22 21 16,-22-22-16,0 22 0,-21-21 0,0 21 15,0-22-15,0 22 0,0 0 16,0 0-16,0 0 0,-21 21 0,0-22 15,-22 22-15,22 0 0,0 0 16,-21 0-16,-1 0 0,22 0 0,-21 0 16,21 0-16,-22 22 0,22-1 15,0-21-15,0 21 0,0 0 0,0 0 16,21 0-16,-22 1 0,22-1 16,0 0-16,0 0 0,0 0 15,0 0-15,0 1 0,0-1 0,22 0 16,-22 0-1,21-21-15,-21 21 0,21-21 16,-21 21-16</inkml:trace>
  <inkml:trace contextRef="#ctx0" brushRef="#br0" timeOffset="26575.84">21378 4614 0,'-21'0'0,"21"-21"16,0 0-1,21 21 1,0 0-1,-21-21-15,22 21 0,-1 0 16,0 0-16,0 0 16,0 0-16,0 0 0,1 0 15,-1 0-15,0 21 0,0-21 16,-21 21-16,0 0 16,0 1-16,0-1 0,0 0 15,-42 0-15,21 0 0,-1 0 16,1-21-16,-21 22 0,21-22 15,0 21-15,-22-21 0,22 21 0,0-21 16,0 0 0,42 0 31,0 0-47,0 0 15,0 0-15,1 0 0,-1 0 16,0 0-16,0 0 0,0 0 15,0 21-15,1-21 0,-1 21 16,-21 0-16,21 1 16,-21-1-16,0 0 0,0 0 0,0 0 15,0 0-15,-21 1 0,21-1 16,-21 0-16,-1-21 0,1 21 16,0-21-16,0 0 0,0 21 0,0-21 15,-1 0-15,1 0 0,0 21 16,0-21-1,0 0-15,0 0 16,-1 0 15,22-21 94,0 0-109,22 21 0,-1 0-16,0 0 0</inkml:trace>
  <inkml:trace contextRef="#ctx0" brushRef="#br0" timeOffset="27979.95">22056 4657 0,'0'-21'16,"0"-1"0,0 1-1,-22 21 1,1 0-16,0 0 15,21 21-15,-21 1 0,0-22 16,0 21-16,21 0 0,-22 0 0,1 0 16,0 0-16,21 1 0,-21-1 0,0 21 15,21-21-15,0 0 0,-21 1 16,21-1-16,0 0 0,-22 0 16,22 0-16,0 0 0,0 1 0,0-1 15,0 0-15,0 0 0,22 0 16,-1-21-16,0 21 0,0 1 0,0-22 15,0 0-15,1 0 16,-1 0-16,0 0 0,0 0 0,21 0 16,-20 0-16,-1 0 0,0 0 0,0 0 15,0 0-15,0-22 0,1 22 16,-1-21-16,-21 0 0,21 0 0,0-21 16,0 20-16,-21-20 0,0 0 0,0-1 15,0 1-15,0 21 16,0-21-16,0 20 0,0-20 0,-21 21 0,21 0 15,-21 0-15,0 21 16,0-22-16,-1 22 16,1 0-16,0 0 0,0 0 15,0 0-15,21 22 0,-21-1 16,-1 0-16,1 0 16,21 0-16,-21 0 15,0-21-15,0 0 16,0 22-16,-1-22 0</inkml:trace>
  <inkml:trace contextRef="#ctx0" brushRef="#br0" timeOffset="29484.13">25040 4720 0,'21'-21'0,"0"0"15,-21 0-15,22 21 16,-22-21-16,21 21 15,0 0-15,-21-22 16,0 44 31,-21-1-47,0 0 16,-1 0-16,1 0 0,0 22 15,21-1-15,-21-21 0,0 21 0,0-20 16,-1 20-16,1 0 0,0-21 15,21 1-15,-21 20 0,0-21 0,21 0 16,-21 0-16,21 1 0,0-1 16,-22 0-16,22-42 62,0 0-62,0-1 16,0 1-16,0 0 0,0 0 0,22 0 15,-22 0-15,21-22 0,0 22 0,-21-21 16,21 21-16,0-22 0,0 1 16,1 21-16,-22 0 0,21-1 0,-21 1 15,21 0-15,-21 0 0,0 0 32,-21 21-17,0 0-15,-1 0 0,1 21 0,0 0 16,-21-21-16,21 21 0,-1 0 0,-20 1 15,21-1-15,0 21 0,0-21 16,-1 0-16,1 1 0,0-1 0,0 0 16,21 0-16,-21 0 15,0-21-15,21 21 0,0 1 16,21-22 15,0 0-31,0 0 0,0 0 16,0 0-16,1 0 15,-1 0-15,0 0 0,21 0 0,-21 0 16,22 0-16,-1 0 0,-21 0 16,0 0-16,22 0 0,-22 0 0,0 0 15,0 0-15,0 0 0,1 0 16,-1 0 0,0 0-1,0 0 1,0 0-16</inkml:trace>
  <inkml:trace contextRef="#ctx0" brushRef="#br0" timeOffset="29999.84">25612 4995 0,'0'-21'15,"-22"21"17,1 0-17,0 0-15,0 21 16,0 1-16,0-22 16,21 21-16,-22 0 0,22 0 0,-21-21 15,21 21-15,0 0 0,-21 1 16,21-1-16,0 0 0,0 0 15,0 0-15,0 0 16,21 1-16,0-22 16,1 21-16,-1-21 0,0 0 15,0 0-15,0 0 0,0 0 16,1 0-16,-1 0 0,0 0 16,0 0-16,0-21 0,0 21 0,22-22 15,-22 1-15,0 0 0,0 0 16,-21-21-16,21 20 0,-21 1 15,0-21-15,0 21 0,0-22 0,0 22 16,0 0-16,0 0 0,-21 0 16,0 0-16,0-1 0,0 22 0,0 0 15,-1 0-15,-20 0 0,21 0 16,0 0-16,0 0 0,-1 0 0,1 0 16,0 22-16,0-22 15,21 21-15,-21 0 0,0 0 0,-1 0 16,1 0-16,-21 1 0,21-22 15,-22 21-15,1 0 0</inkml:trace>
  <inkml:trace contextRef="#ctx0" brushRef="#br0" timeOffset="31571.84">18500 4551 0,'21'0'31,"0"0"-31,0 0 0,0 0 0,0 0 16,1 0-16,-1 0 0,21 0 0,-21 0 15,0 0-15,1 0 0,-1 0 16,21 0-16,-21 0 16,0 0-16,-42-21 31,0 21-31,-21 0 0,21 0 15,-1 0-15,-20 0 0,21 0 0,-21 0 16,20 0-16,1 0 0,0 21 0,0-21 16,0 0-16,0 0 0,21 21 15,-22-21-15,22 21 16,-21-21-16,21 21 16,0 1-1,0-1-15,0 0 16,21-21-16,1 21 0,-1-21 15,0 21 1,0-21-16,0 21 0,22 1 0,-22-22 16,0 21-16,0-21 0,0 21 0,0-21 15,1 21-15,-22 0 0,0 0 16,0 1-16,0-1 16,-22-21-16,-20 21 0,21-21 0,0 21 15,-22-21-15,1 0 0,21 0 16,-21 0-16,20 0 0,-20 0 0,21 0 15,0 0-15,0 0 0,-1 0 16,44 0 31,-1 0-31,0-21-16,0 21 0</inkml:trace>
  <inkml:trace contextRef="#ctx0" brushRef="#br0" timeOffset="31955.62">19029 4699 0,'0'-21'0,"-21"21"31,-1 0-31,22 21 0,-21 0 16,0 0-16,21 1 0,-21-1 0,0 0 15,21 0-15,-21 0 0,21 0 16,0 1-16,0 20 0,0-21 0,0 0 16,0 0-16,0 1 0,21-22 15,-21 21-15,21-21 16,0 0-16,0 0 0,0 0 0,1 0 16,20-21-16,-21-1 0,0 22 0,0-21 15,-21 0-15,22 0 0,-22-21 16,21 20-16,-21 1 0,0-21 0,0 21 15,0 0-15,0-22 0,-21 22 16,-1 0-16,1 0 0,0 21 16,0 0-16,0 0 0,0 0 15,-1 0-15,1 0 0,21 21 16,0 0 0,21-21-1</inkml:trace>
  <inkml:trace contextRef="#ctx0" brushRef="#br0" timeOffset="32495.66">20235 4530 0,'-21'0'47,"0"0"-47,0 0 0,21 21 0,-21-21 15,-1 21-15,1 0 0,0 0 0,0 1 16,0-1-16,0 0 0,-1 0 16,22 21-16,-21-20 0,0-1 0,21 0 15,0 21-15,0-21 0,0 1 0,0-1 16,0 0-16,0 0 16,0 0-16,21-21 0,0 0 0,-21 21 15,22-21-15,-1 0 0,0 0 0,0 0 16,0 0-16,0 0 15,1-21-15,-22 0 0,0 0 16,0 0-16,0 0 0,0-1 16,0 1-16,0 0 0,0 0 15,-22 21-15,1 0 16,0 0-16,0 0 0,0 0 16,0 0-16,-1 21 0,1 0 15,0-21-15,21 21 16,21-21-1</inkml:trace>
  <inkml:trace contextRef="#ctx0" brushRef="#br0" timeOffset="32891.93">20595 4657 0,'0'0'15,"-21"0"1,0 0-16,0 0 16,-1 0-16,1 21 0,0-21 0,0 21 15,0 0-15,0 0 0,-1 1 16,1 20-16,21-21 16,0 0-16,0 0 0,0 1 0,0-1 15,0 0-15,0 0 0,21 0 16,1-21-16,-1 0 15,0 0-15,0 0 0,0 0 0,0 0 16,1 0-16,-1 0 0,0-21 0,21 0 16,-21 0-16,1 0 0,-1-1 15,0 1-15,0-21 0,0 21 0,0-22 16,-21 22-16,0 0 0,0 0 0,0 0 16,0 0-16,-21 21 15,0 0-15,0 0 0,0 0 16,-22 0-16,22 0 0,-21 21 15,21-21-15,-22 21 0,1-21 0,21 21 16,-21 0-16,-1-21 0,1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3:07:57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3260 0,'22'-21'16,"-1"21"-1,0-22-15,-21 1 0,21 21 16,0-21-16,0 0 0</inkml:trace>
  <inkml:trace contextRef="#ctx0" brushRef="#br0" timeOffset="1227.79">3895 3535 0,'21'0'0,"0"0"32,0-21-17,-21 0 1,0-1-16,21 1 0,-21 0 16,0 0-16,0 0 15,0-22-15,0 22 0,0 0 0,0 0 16,0 0-16,0 0 0,0-1 15,-21 1-15,0 21 0,0-21 16,0 21-16,-1 0 0,1 0 0,0 0 16,0 21-16,0 0 0,-22 1 15,22-1-15,-21 21 0,21 0 0,-22 1 16,22-1-16,0 0 16,0 1-16,0-1 0,0 0 0,-1 1 15,1-1-15,21 0 0,0-20 0,0 20 16,0-21-16,0 0 0,0 0 15,0 1-15,21-1 0,1-21 0,-1 0 16,21 0-16,-21 0 0,22 0 0,-1 0 16,0 0-16,1-21 0,-1-1 15,-21 22-15,21-21 0,-20 0 0,20 0 16,-21-21-16,0 20 0,-21 1 16,0-21-16,21 0 0,-21 20 0,0-20 15,0 0-15,0-1 0,0 1 0,0 21 16,0-21-16,0 20 0,0 1 15,0 42 1,0 1 0,0-1-16,0 21 0,0 0 15,0-20-15,0 20 0,0 0 0,0 1 16,0-22-16,0 21 0,0-21 0,0 22 16,0-22-16,22 0 0,-22 0 15,21 0-15,-21 0 0,0 1 0,21-1 16,0 0-16,0-21 15,0 0 1,1 0-16,-1 0 16,0-21-16,-21 0 0,21-1 15,0-20-15</inkml:trace>
  <inkml:trace contextRef="#ctx0" brushRef="#br0" timeOffset="1839.94">4847 3133 0,'-21'0'0,"42"0"0,-42-21 0,0 21 0,0 0 16,21-22-16,21 22 31,21-21-31,-21 21 0,22 0 0,-1 0 15,0-21-15,1 21 0,-1 0 16,21 0-16,-20-21 0,-22 21 0,21 0 16,-21 0-16,1 0 0,-1 0 0,0 0 15,-42 0 1,0 0-16,-1 0 16,-20 0-16,21 0 0,-21 0 0,-1 0 15,1 0-15,21 0 0,-22 0 16,22 0-16,0 0 0,0 0 15,0 0-15,0 0 0,-1 0 0,1 0 16,21 21 0,0 0-1,-21 0-15,21 1 16,0-1-16,0 21 16,0-21-16,0 0 0,0 22 0,0-1 15,0 0-15,-21 1 0,21-1 0,0 0 16,0 1-16,0-1 0,-21 0 15,21 1-15,0-1 0,0 0 0,0-20 16,0 20-16,0-21 0,0 21 0,0-20 16,0-1-16,0 0 15,0 0-15,0 0 0,21 0 0,-21 1 16,21-1-16,0-21 0,0 21 16,1-21-16,-1 0 0,0 0 15,0 0-15,0 0 0,0 0 16,-21-21-16,22 21 0,-1-21 0,0-1 15,0 22-15,0-21 0,0 0 16,-21 0-16,22 0 0,-1 0 0,0-1 16,0 1-16</inkml:trace>
  <inkml:trace contextRef="#ctx0" brushRef="#br0" timeOffset="2620.17">5588 3408 0,'-21'0'0,"21"-21"62,21 21-62,0-21 16,-21-1-16,0 1 0,0 0 16,0 0-1,0 0-15,0 0 16,-21 21 0,0 0-1,21 21 1,-21 0-16,21 0 0,0 0 0,0 0 15,-22 1-15,1 20 0,21-21 16,-21 21-16,0-20 0,21 20 0,0 0 16,-21-21-16,21 22 0,-21-22 0,21 21 15,0-21-15,0 1 0,0-1 16,0 0-16,0 0 0,0 0 16,21 0-16,0-21 0,0 0 15,0 0-15,0 0 0,1 0 0,-1 0 16,21 0-16,-21 0 0,22-21 15,-22 0-15,0 0 0,21 0 0,-21 0 16,1-1-16,-1-20 0,0 21 0,0-21 16,-21-1-16,0 1 0,0 0 15,0-1-15,0 1 0,0 0 0,-21 20 16,0-20-16,0 21 0,-1 0 0,1 0 16,0 21-16,-21 0 0,21 0 15,-1 0-15,1 0 0,-21 0 0,21 0 16,0 21-16,-1 0 0,1-21 15,21 21-15,-21 0 0,0-21 16,21 21-16,-21 1 0,21-1 16,21-21-1,0 0-15,21 0 16,-20-21-16</inkml:trace>
  <inkml:trace contextRef="#ctx0" brushRef="#br0" timeOffset="3151.73">6223 3048 0,'0'-21'32,"21"21"-32,0 0 15,0-21-15,1 21 0,-1-21 0,21 21 16,-21 0-16,22-22 0,-22 22 15,21 0-15,-21 0 0,22-21 0,-22 21 16,0 0-16,0 0 0,0 0 16,-21 21-1,0 1-15,0-1 16,-21 0-16,21 0 0,-21 0 0,21 22 16,0-22-16,-21 21 15,21-21-15,0 22 0,0-1 0,0-21 16,0 21-16,0 1 0,0-22 0,0 21 15,0-21-15,0 22 0,0-22 16,0 21-16,0-21 0,0 1 0,0 20 16,0-21-16,0 0 0,0 0 0,0 1 15,0-1-15,0 0 0,0 0 0,-21 0 16,-1-21-16,1 21 0,0 1 16,0-1-16,0-21 0,0 21 0,-1 0 15,-20-21-15,21 21 0,0-21 0,-22 0 16,22 0-16,0 21 15,-21-21-15,21 0 0,-1 0 0,1 0 16,0 0-16,0 0 16,21-21-1,0 0 1,0 0-16,21 21 16,0-21-16,0 0 0,1 21 0,-1-22 15,21 1-15</inkml:trace>
  <inkml:trace contextRef="#ctx0" brushRef="#br0" timeOffset="3496.75">7726 3493 0,'0'0'0,"-21"0"16,-1 0-16,44 0 31,-1 0-31,0 0 16,0 0-16,0 0 16,0 0-16,1 0 0,-1 0 0,0 0 0,0 0 15,0 0-15,22 0 0,-22 0 16,0 0-16,0 0 15,0 0-15,0 0 0,1 0 16,-1 0-16,-21 21 31,-21-21-15</inkml:trace>
  <inkml:trace contextRef="#ctx0" brushRef="#br0" timeOffset="3721.33">7768 3683 0,'0'0'0,"-21"21"16,21 0 15,21-21-31,0 0 0,0 0 16,1 0-16,-1 0 0,0 0 0,0 0 15,0 0-15,0 0 0,1 0 0,-1 0 16,0 0-16,0 0 0,0 0 15,-21-21 1,0 0 0</inkml:trace>
  <inkml:trace contextRef="#ctx0" brushRef="#br0" timeOffset="4204.31">9546 2836 0,'0'0'0,"0"-21"0,0 0 16,0 42 15,0 0-15,0 1-16,0-1 16,0 0-16,0 0 0,0 0 15,0 0-15,0 1 0,0-1 16,0 0-16,21-21 31,0 0-31</inkml:trace>
  <inkml:trace contextRef="#ctx0" brushRef="#br0" timeOffset="4398.18">9906 2794 0,'0'-21'15,"0"42"-15,0-63 0,0 21 16,0 42 15,0 0-31,0 0 16,0 0-16,0 0 0,0 1 15,0-1-15,0 0 0,0 0 16,0 0-16,21 0 31</inkml:trace>
  <inkml:trace contextRef="#ctx0" brushRef="#br0" timeOffset="4668.55">10435 2921 0,'21'0'15,"0"0"-15,1 0 16,-1-21-16,21 21 0,-21 0 15,22 0-15,-1 0 0,0 0 16,22-21-16,-22 21 0,22 0 0,-22 0 16,21 0-16,-20 0 0,-1 0 0,0 0 15,-20 0-15,-1 0 0,0 0 16,0 0-16,-42 0 16,0 0-1,-22 0-15,22 0 0,0 0 16,-21 0-16</inkml:trace>
  <inkml:trace contextRef="#ctx0" brushRef="#br0" timeOffset="5007.97">10880 2879 0,'0'0'0,"-22"0"15,1 0-15,21 21 16,0 0-16,0 0 16,0 0-16,0 1 0,0-1 15,0 0-15,0 0 0,0 0 16,0 0-16,0 22 0,0-22 0,0 21 15,0-21-15,0 22 0,0-22 0,0 21 16,0 1-16,0-1 0,0-21 0,0 21 16,0 1-16,0-22 0,0 21 15,-21-21-15,21 1 0,-21 20 0,0-21 16,21 0-16,-21 0 0,-1-21 0,1 22 16,0-1-16,0-21 0,-21 0 15,20 21-15,-20-21 0,21 0 0,-21 0 16,-1 0-16,22 0 0,-21 0 15,-1 0-15,22 0 0,-21 0 0,21 0 16,0 0-16,-1-21 0,1 21 16,21-21-16,21-1 15,1 22 1,-1-21-16,0 21 0,21-21 0,1 0 16</inkml:trace>
  <inkml:trace contextRef="#ctx0" brushRef="#br0" timeOffset="5559.9">11515 3387 0,'0'0'15,"0"-21"-15,0-1 0,0-41 16,0 42-16,-22 21 0,1 0 15,0 0-15,0 0 0,0 0 16,0 0-16,-1 0 0,1 21 0,0 0 16,0 0-16,0 22 0,-22-22 0,22 21 15,0-21-15,0 22 0,0-22 16,0 21-16,21-21 0,0 0 16,0 22-16,0-22 0,0 0 0,0 0 15,0 0-15,21-21 16,-21 22-16,21-22 0,21 0 0,-21 0 15,1 0-15,-1 0 0,0 0 16,0-22-16,0 1 0,0 21 0,1-21 16,-1 0-16,0 0 0,0 0 0,-21-22 15,0 22-15,21-21 0,-21 21 0,21-1 16,-21 1-16,0 0 0,0 0 0,0 0 16,0 0-16,0 42 31,0 0-31,0 0 15,0 0-15,0 0 0,0 1 0,22-1 16,-22 0-16,0 0 0,21 0 16,-21 0-16,0 1 0,0-1 0,21 0 15,-21 0-15,0 0 0,21-21 0,-21 21 16,0 1-16,21-22 16,0 0-1,1 0-15,-1 0 16,0 0-16,0-22 15,-21 1-15,21 0 0</inkml:trace>
  <inkml:trace contextRef="#ctx0" brushRef="#br0" timeOffset="5808.02">11874 3302 0,'0'0'0,"0"-21"0,0 0 16,0 0-16,0-1 0,0 44 46,0-1-46,0 0 0,0 21 0,0-21 16,0 1-16,0 20 0,0-21 0,0 0 16,0 22-16,22-22 0,-22 21 0,0-21 15,0 0-15,0 1 16,0-1-16,0 0 0,0 0 0,0 0 16,0 0-16,21-42 31,0 21-31,0-21 15,0 0-15</inkml:trace>
  <inkml:trace contextRef="#ctx0" brushRef="#br0" timeOffset="6064.14">12361 3260 0,'0'-21'0,"0"42"0,0-64 0,0 22 15,-21 21 1,0 0-1,0 21-15,0-21 0,-1 22 0,1-1 16,0 0-16,0 21 0,0-21 16,0 1-16,-22 20 0,22-21 0,0 21 15,-21-20-15,20 20 0,1-21 0,0 0 16,0 0-16,0 1 0,0-1 0,21 0 16,0 0-16,21-21 31,0 0-31,0 0 15,0 0-15,22-21 0</inkml:trace>
  <inkml:trace contextRef="#ctx0" brushRef="#br0" timeOffset="6584.36">12721 3450 0,'0'0'16,"0"-21"-16,21 0 0,-21 0 0,21 0 0,-21-1 15,0 1-15,0 0 0,0 0 16,-21 21 0,0 0-16,0 0 0,0 0 15,0 0-15,-1 0 0,1 21 0,0 0 16,0 0-16,0 1 0,-22-1 0,22 21 16,0-21-16,0 22 0,0-22 15,-22 0-15,43 21 0,-21-21 0,0 1 16,21-1-16,0 0 0,0 0 0,0 0 15,0 0-15,21-21 0,0 0 16,1 0-16,-1 0 0,0 0 0,0 0 16,0 0-16,0 0 0,1-21 15,-1 21-15,0-21 0,0 0 0,0 0 16,-21 0-16,21-1 0,1 1 0,-1 0 16,0-21-16,0 21 0,-21-22 15,21 22-15,-21-21 0,21 21 16,-21-1-16,0 44 15,0-1 1,0 0-16,0 0 0,0 0 0,-21 22 16,21-22-16,-21 0 0,21 0 0,0 0 15,0 0-15,0 1 0,0-1 16,0 0-16,0 0 0,0 0 16,21-21-16,0 21 0,1-21 15,-1 0-15,0 0 0,0 0 16,0 0-16,0 0 0,1 0 15,-1 0-15,-21-21 0,21 21 16,0-21-16,0 0 0,0 21 0,1-21 16</inkml:trace>
  <inkml:trace contextRef="#ctx0" brushRef="#br0" timeOffset="6899.93">13250 2646 0,'0'0'0,"0"-21"16,0 42 15,0 0-31,-21 0 15,21 0-15,0 1 0,-21-1 16,21 0-16,0 0 16,0 0-16,0 0 15,21-21 32</inkml:trace>
  <inkml:trace contextRef="#ctx0" brushRef="#br0" timeOffset="7084.74">13462 2667 0,'0'-21'0,"0"42"0,0-21 31,0 21-15,0 0-16,0 1 15,0-1-15,0 0 16,0 0-16,0 0 15,-21-21-15,21 21 0,-21-21 16,21 22-16,-22-22 0,22 21 16</inkml:trace>
  <inkml:trace contextRef="#ctx0" brushRef="#br0" timeOffset="23461.7">4022 8721 0,'0'21'15,"0"0"32,0 0-16,0-42 32,0 0-63,21 21 0,-21-21 0,21 0 16,-21-1-16,0 1 15,21 0-15,0-21 0,-21 21 0,21-1 16,-21 1-16,0-21 0,0 21 15,22-22-15,-22 22 0,0 0 16,0 0-16,0 0 0,0 0 0,0-1 16,-22 22-1,1 0-15,0 0 16,21 22-16,-21-22 0,0 21 0,21 0 16,-21-21-16,21 21 0,-22 0 0,22 0 15,-21-21-15,21 22 0,0-1 16,0 0-16,21-21 31,1 0-15,-1 0-16,0 0 0,0 0 15,0-21-15,0 0 16,1 21-16,-1-22 16,0 22-1,-21 22 1,0-1-16,0 0 15,0 0-15,0 0 0,0 0 16,0 1-16,0-1 0,0 0 0,0 0 16,0 0-16,0 0 0,0 22 15,0-22-15,0 0 0,0 0 16,21 0-16,0 1 0,0-1 0,1-21 16,-1 0-16,0 0 15,0 0-15,0 0 16,22 0-16,-22-21 0,0 21 0,21-22 15,-21 1-15,22 0 0,-22 0 0,0 0 16,0 0-16,22-1 0,-43 1 16,21 0-16,-21-21 0,21 21 0,-21-1 15,0 1-15,0 0 0,0 0 0,0 0 16,0 0-16,-21 21 16,21-22-16,-21 22 0,-1 0 0,1 0 15,0 22-15,0-1 0,0 0 16,0 0-16,21 0 0,-22 0 15,1 22-15,21-22 0,0 21 16,0-21-16,0 1 0,0 20 0,0-21 16,0 0-16,0 0 0,0 1 0,21-1 15,1 0-15,-1-21 0,0 0 16,0 21-16,0-21 0,22 0 0,-22 0 16,21 0-16,0-21 0,1 21 0,-22-21 15,21 0-15,-21-1 0,22 1 16,-22 0-16,0 0 0,0 0 0,0 0 15,1-22-15,-1 22 0,-21 0 0,21 0 16,-21 0-16,0-22 0,0 22 0,0 0 16,0 0-16,0 42 47,0 0-47,0 0 0,0 0 15,0 1-15,0 20 0,0 0 0,0-21 16,-21 43-16,21-22 0,-21 1 0,21-1 15,-22 21-15,22-20 0,0 20 0,0-20 16,-21 20-16,21-21 0,-21 22 16,21-22-16,0 1 0,0-1 0,0 0 15,-21 1-15,21-1 0,0 0 0,0-21 16,-21 1-16,21-1 0,0 0 0,0 0 16,0-42 15,21 0-31,0 0 15,-21-22-15,0 22 0,21 0 0,-21-21 16,21-1-16,1 1 0,-22-22 0,0 22 16</inkml:trace>
  <inkml:trace contextRef="#ctx0" brushRef="#br0" timeOffset="23755.95">5080 8573 0,'0'-22'0,"0"44"0,0-65 0,-21 22 0,21 0 16,0 0-16,-21 0 0,21-1 15,0 1-15,0 0 16,21 21-16,0-21 0,0 21 0,0 0 16,22 0-16,-22 0 0,0 0 0,21 0 15,-21 0-15,22 0 0,-22 21 16,0 0-16,0 22 0,0-22 0,-21 0 16,0 21-16,0-21 0,0 1 0,0-1 15,-21 21-15,0-21 0,-21 0 16,21 1-16,-22-1 0,22 0 0,-21 0 15,21 0-15,-1-21 0,-20 21 0,21-21 16,0 0-16,21-21 31,21 0-15,-21 0-16,21 0 0,0 0 0,0-22 16</inkml:trace>
  <inkml:trace contextRef="#ctx0" brushRef="#br0" timeOffset="24035.78">5800 7832 0,'0'-21'0,"0"42"0,-22-42 32,22 42-32,-21 21 15,21-21-15,-21 22 0,0-1 0,21 21 16,-21-20-16,21 20 0,0 1 0,-21-22 15,21 22-15,-22-22 0,22 21 16,0-20-16,0-1 0,-21 0 0,0-20 16,21 20-16,-21-21 0,21 0 0,0 0 15,0 1-15,0-1 0,0 0 16,21-42 15,0 0-31,0-1 0,22 1 0</inkml:trace>
  <inkml:trace contextRef="#ctx0" brushRef="#br0" timeOffset="24532.38">6265 8403 0,'0'-21'16,"0"42"-16,0-63 0,0 21 15,0 0-15,-21-1 0,0 22 16,21-21-16,-21 21 0,0 0 0,21-21 15,-22 21-15,1 0 0,0 0 0,0 0 16,0 21-16,0-21 0,-1 21 16,1 22-16,0-22 0,0 0 0,0 21 15,0-20-15,21 20 0,-22-21 16,22 0-16,-21 22 0,21-22 0,0 0 16,0 0-16,0 0 0,0 0 15,0 1-15,21-22 0,1 0 0,-1 0 16,0 0-16,0 0 0,0 0 0,0 0 15,1 0-15,-1 0 0,0-22 0,0 1 16,0 21-16,-21-21 0,21 0 16,1 0-16,-1-22 0,-21 22 0,0 0 15,0-21-15,21 21 0,-21-1 0,21 1 16,-21 0-16,0 42 31,0 0-31,0 1 16,0-1-16,0 0 0,0 0 0,0 0 15,0 0-15,0 1 0,0-1 0,0 0 16,0 0-16,0 0 16,0 0-16,0 1 0,21-22 0,-21 21 15,21-21-15,1 0 0,-1 0 16,0 0-16,0 0 16,0 0-16,0-21 0,-21-1 15,22 1-15,-1 0 0</inkml:trace>
  <inkml:trace contextRef="#ctx0" brushRef="#br0" timeOffset="24862.01">6710 8361 0,'0'0'0,"0"-42"16,0 20-16,0 1 15,21 0-15,-21 0 0,-21 21 47,0 0-47,-1 21 0,1 0 0,0-21 16,0 43-16,0-22 0,0 0 15,-1 0-15,1 21 0,0-20 0,0-1 16,21 21-16,0-21 0,-21 0 16,21 1-16,0-1 0,0 0 0,0 0 15,0 0-15,0 0 0,0 1 0,21-22 16,0 21-16,0 0 0,0-21 0,1 0 15,-1 0-15,21 0 0,-21 0 16,22 0-16,-1 0 0,-21 0 0,21-21 16,-20 21-16,20-21 0,-21-1 0,0 22 15,0-21-15,1 0 0</inkml:trace>
  <inkml:trace contextRef="#ctx0" brushRef="#br0" timeOffset="25267.94">7154 8424 0,'0'22'15,"21"-22"17,1 0-17,-1 0-15,0 0 0,0 0 0,0-22 16,0 1-16,1 21 0,-1-21 0,-21 0 15,21 21-15,-21-21 0,21 0 16,-21-1-16,0 1 0,0 0 16,0 0-16,-21 21 15,0 0-15,0 0 16,-22 21-16,22 0 0,0 0 0,-21 22 16,20-22-16,-20 21 0,21-21 15,0 22-15,0-1 0,-1-21 0,1 0 16,21 22-16,0-22 0,0 0 0,0 0 15,0 0-15,0 1 0,21-22 16,1 21-16,-1-21 0,0 0 16,0 0-16,0 0 0,22 0 0,-22 0 15,0 0-15,0 0 0,0 0 16,0-21-16,1 21 0,-1-22 0,0 22 16,-21-21-16,21 21 0,0-21 0</inkml:trace>
  <inkml:trace contextRef="#ctx0" brushRef="#br0" timeOffset="28668.28">8678 8149 0,'21'-21'15,"-21"0"-15,22 21 16,-22-21-16,0 0 0,0-1 16,0 1-16,0 0 0,0 0 15,0 0-15,0 0 16,0-1-16,-22 22 0,1 0 16,0 0-16,0 0 0,0 0 15,0 0-15,-1 22 0,1-1 0,0 0 16,0 0-16,0 0 0,0 0 15,-1 22-15,1-22 0,0 21 0,21 1 16,0-22-16,-21 21 0,21 0 0,-21-20 16,21 20-16,0-21 0,0 0 0,0 0 15,0 1-15,0-1 0,0 0 16,0 0-16,0 0 0,21 0 16,0-21-16,0 0 15,0 0-15,1 0 0,-1-21 16,0 21-16,0-21 0,0 0 0,0 0 15,1 0-15,-1-1 0,21-20 16,-21 21-16,0-21 0,1 20 0,-22-20 16,21 0-16,-21-1 0,21 1 0,-21 21 15,0-21-15,0 20 0,0 1 0,0 0 16,0 42 0,0 0-16,0 1 15,0-1-15,0 21 0,0-21 0,0 22 16,0-1-16,0 0 0,0 1 15,0-22-15,0 21 0,0-21 16,0 22-16,0-22 0,0 0 0,0 0 16,0 0-16,0 0 0,0 1 0,0-1 15,21-21-15,0 21 0,0-21 16,1 0-16,-1 0 0,0 0 16,0 0-16,0 0 0,0 0 0,22-21 15,-22 0-15,21-1 0,-21 1 16,22 0-16</inkml:trace>
  <inkml:trace contextRef="#ctx0" brushRef="#br0" timeOffset="29252.66">9779 7811 0,'0'-22'16,"21"22"-16,0 0 15,0 0-15,1 0 0,-1 0 16,0 0-16,0 0 0,0 0 0,0 0 16,1 0-16,20 0 0,-21 0 15,0 0-15,0 0 0,1 0 16,-44 0-1,1 0 1,0 0-16,0 0 0,-21 0 0,20 0 16,-20 0-16,21 0 0,-21 0 0,20 0 15,-20 0-15,21 0 0,0 0 16,0 0-16,-1 0 16,22 22-1,0-1-15,0 0 16,0 0-16,-21 0 0,21 0 0,0 22 15,0-22-15,0 21 16,-21-21-16,21 22 0,0-1 0,0-21 16,0 22-16,0-1 0,-21 0 0,21 1 15,-21-22-15,21 21 0,0 0 0,-21-20 16,21 20-16,0 0 0,0-21 16,0 1-16,0 20 0,-22-21 0,22 0 15,0 22-15,0-22 0,0 0 0,0 0 16,0 0-16,0 0 0,22 1 15,-1-22-15,0 0 16,0 0-16,0 0 0,0 0 16,1 0-16,-1-22 15,0 1-15,21 0 0,-21 0 16,1 0-16,20 0 0,-21-1 0</inkml:trace>
  <inkml:trace contextRef="#ctx0" brushRef="#br0" timeOffset="29656.67">10414 8234 0,'0'0'0,"0"-21"16,0-22-16,-21 43 31,0 22-15,-1-1-16,1 0 0,0 0 15,0 0-15,21 0 0,-21 22 0,0-22 16,-1 21-16,22-21 0,-21 1 0,21-1 15,0 21-15,0-21 0,0 0 16,0 1-16,0-1 0,0 0 16,21-21-16,1 0 0,-1 0 0,0 0 15,0 0-15,0 0 0,0 0 0,1 0 16,-1 0-16,0-21 0,0 0 0,0 21 16,0-22-16,-21 1 0,22-21 0,-22 21 15,21 0-15,-21-22 0,0 22 16,0-21-16,0 21 0,0-22 0,0 22 15,0 0-15,-21 0 0,-1 21 16,1 0-16,21-21 0,-21 21 0,0 0 16,0 0-16,0 0 0,-1 0 15,1 0-15,21 21 0,-21-21 0,42 0 32,0-21-17,22 21-15,-22-22 0</inkml:trace>
  <inkml:trace contextRef="#ctx0" brushRef="#br0" timeOffset="30104.17">10858 7747 0,'0'0'0,"0"-21"16,0 0 15,22 0-15,-1 21-16,0 0 0,21 0 0,-21 0 15,1-22-15,20 22 0,-21 0 0,0 0 16,22 0-16,-22 0 0,0 0 0,0 0 16,0 0-16,0 0 15,1 0-15,-22 22 16,0-1-16,0 0 0,0 0 0,0 0 16,0 0-16,0 1 0,0-1 15,0 21-15,0 0 0,0-20 0,0 20 16,0 0-16,-22 1 0,22-1 0,-21 0 15,21 1-15,0-22 0,0 21 16,0 0-16,-21-20 0,21 20 0,-21-21 16,21 21-16,-21-20 0,21 20 0,-21-21 15,-1 0-15,22 0 0,-21 1 0,0-1 16,0 0-16,-21 0 0,20 0 0,1-21 16,0 21-16,-21-21 0,21 0 0,-1 0 15,1 22-15,0-22 0,0 0 16,0 0-16,21-22 31,21 1-31,0 0 16,0 21-16,22-21 0,-22 0 0,21 0 15,0-1-15</inkml:trace>
  <inkml:trace contextRef="#ctx0" brushRef="#br0" timeOffset="30337.76">11874 8234 0,'22'0'32,"-1"0"-32,0 0 15,0 0-15,0 0 16,0 0-16,1 0 0,-1 0 15,0 0-15</inkml:trace>
  <inkml:trace contextRef="#ctx0" brushRef="#br0" timeOffset="30483.98">11790 8403 0,'0'0'15,"-21"21"1,21 1-16,21-22 31,0 0-31,0 0 0,0 0 0,0 0 16,1 0-16,-1 0 0,0-22 15,0 22-15,0-21 0</inkml:trace>
  <inkml:trace contextRef="#ctx0" brushRef="#br0" timeOffset="31020.35">13547 7768 0,'0'-21'0,"0"42"0,-22-42 31,1 42-15,21 0-16,-21 1 0,0-1 16,0 0-16,21 0 0,0 0 15,-21 0-15,21 1 16,0-1-16,21-21 16</inkml:trace>
  <inkml:trace contextRef="#ctx0" brushRef="#br0" timeOffset="31194.05">13695 7768 0,'0'0'0,"21"0"0,-21-21 16,0 42 15,-21-21-31,21 21 0,0 1 16,-21-22-16,21 21 0,0 0 15,0 0-15,0 0 16,0 0-16,0 1 15,0-1-15</inkml:trace>
  <inkml:trace contextRef="#ctx0" brushRef="#br0" timeOffset="31644.17">14287 8043 0,'0'0'0,"22"-21"0,-22 0 16,0 0-16,0 0 16,0 0-16,0-1 0,-22 22 15,1 0-15,0 0 16,0 0-16,-21 0 0,20 0 16,-20 0-16,0 22 0,21-1 15,-22 0-15,1 0 0,21 0 0,0 0 16,-1 1-16,1-1 0,21 0 0,-21 0 15,21 0-15,0 0 0,0 1 16,0-1-16,21 0 0,0 0 0,1 0 16,20 0-16,-21 1 0,0-22 15,22 21-15,-1 0 0,-21 0 0,0 0 16,0 0-16,1 1 0,-1-1 0,-21 0 16,0 0-16,0 0 0,0 0 15,-21-21-15,-22 22 0,22-22 0,-21 0 16,21 21-16,-22-21 0,1 0 15,0 0-15,20 0 0,-20 0 0,21 0 0,-21 0 16,20 0-16,1 0 16,0 0-16,0 0 15,21-21-15,0-1 16,0 1-16,21 21 16,0 0-16,0-21 0,1 21 0</inkml:trace>
  <inkml:trace contextRef="#ctx0" brushRef="#br0" timeOffset="32020.34">14393 8382 0,'0'-21'16,"21"21"-16,1 0 0,-1 0 15,0-21-15,0 21 16,0 0-16,0-21 0,1-1 0,-1 22 15,0-21-15,0 21 0,0-21 0,-21 0 16,21 21-16,-21-21 0,22 0 0,-22-1 16,0 1-16,-22 21 31,1 0-31,0 21 0,0 1 0,0-22 16,-22 21-16,22 21 0,0-21 15,0 0-15,0 1 0,0 20 0,-1-21 16,1 0-16,21 0 0,-21 1 0,21 20 15,0-21-15,0 0 0,0 0 16,0 1-16,0-1 16,21-21-16,0 0 0,1 21 0,-1-21 15,0 0-15,0 0 0,0 0 16,0 0-16,1 0 0,-1 0 16,0-21-16,0 21 0,0-21 0</inkml:trace>
  <inkml:trace contextRef="#ctx0" brushRef="#br0" timeOffset="32336.06">15303 7641 0,'0'-21'0,"0"42"0,0-63 16,0 21-16,0 0 0,-21 42 31,21 0-31,-21 0 0,0 0 15,0 22-15,0-1 0,21 0 0,-22 22 16,1-1-16,0-20 0,0 20 0,0 1 16,21-1-16,-21-21 0,-1 22 0,1-22 15,21 1-15,0-22 0,0 21 16,-21 0-16,21-20 0,-21-1 16,21 0-16,-21 0 0,21 0 0,0 0 15,0 1 1,21-22-1,0-22 1,0 1-16,0 0 0,1 0 16</inkml:trace>
  <inkml:trace contextRef="#ctx0" brushRef="#br0" timeOffset="33167.79">15409 8361 0,'-21'0'15,"42"0"17,0 0-17,1 0-15,-1 0 0,0-21 0,0 21 16,0-21-16,0 21 0,1-22 0,-1 1 16,0 0-16,-21 0 15,21 0-15,-21 0 0,0-1 0,0 1 16,0 0-16,-21 21 15,0 0-15,0 0 16,-1 0-16,1 21 0,-21 0 0,21 1 16,0-1-16,-1 0 0,1 0 15,0 21-15,0-20 0,0 20 0,21-21 16,-21 0-16,21 0 0,0 1 0,0-1 16,0 0-16,0 0 0,0 0 0,0 0 15,21 1-15,0-22 0,0 0 16,21 21-16,-20-21 0,-1 0 0,21 0 15,-21 0-15,22 0 0,-22 0 16,21 0-16,-21-21 0,22 21 0,-22-22 16,21 1-16,-21 0 0,22 0 15,-22 0-15,21-22 0,-21 22 0,22 0 16,-22-21-16,0 21 0,0-22 0,-21 22 16,0 0-16,21 21 0,-21-21 0,0 0 15,0 42 1,0 0-1,-21 0-15,0 0 0,21 0 0,-21 22 16,0-22-16,21 0 0,0 0 0,-22 0 16,1 1-16,0 20 0,21-21 15,0 0-15,-21 0 0,0 1 16,21-44 31,21 1-32,0 0-15,-21 0 0,21 21 0,0-42 16,1 20-16,-1 1 0,0 0 0,0-21 16,21 21-16,-20-1 0,20 1 0,-21 0 15,0 0-15,22 21 0,-22 0 16,21 0-16,-21 0 0,0 0 0,1 0 16,-1 0-16,0 21 0,0 0 0,-21 22 15,0-22-15,0 0 0,0 0 0,0 0 16,0 22-16,0-22 0,0 0 15,0 0-15,0 0 0,0 0 16,0 1-16,0-1 16,-21 0-1,0-21 1,21-21 0,21 0-1,0-1-15,0 1 0,-21 0 0,21 0 16,1 0-16</inkml:trace>
  <inkml:trace contextRef="#ctx0" brushRef="#br0" timeOffset="33400.36">16743 8255 0,'0'0'0,"-21"21"32,21 0-17,-22 1-15,1-1 0,21 0 0,0 0 16,-21 0-16,0 0 0,21 1 15,0-1-15,0 0 0,-21-21 0,21 21 16,0 0-16,-21 0 0,21 1 16,0-44 31,21 1-47,0 0 0,-21 0 15</inkml:trace>
  <inkml:trace contextRef="#ctx0" brushRef="#br0" timeOffset="33696.08">16785 7938 0,'0'0'0,"0"-22"0,-21 22 15,0 0-15,0 0 0,-1 0 16,1 0-16,0 0 0,21 22 16,-21-1-16,21 0 15,0 0-15,0 0 16,21-21-1,0 0 1,0 0-16,-21-21 0,0 0 16,0 0-1,0 0-15,-21-1 0,0 22 16,0 0-16,0 0 16,0 22-1,21-1-15,0 0 0,0 0 16,0 0-16,0 0 15,0 1-15,0-1 0,21 0 0,0 0 16</inkml:trace>
  <inkml:trace contextRef="#ctx0" brushRef="#br0" timeOffset="34832.23">16912 8255 0,'0'-21'0,"0"42"47,-21 0-47,21 0 15,0 1-15,0-1 0,-21-21 0,21 21 16,0 0-16,0 0 0,-21 0 16,21 1-16,0-1 0,0 0 0,0 0 15,0 0-15,0 0 16,21-21-16,0 0 15,0 0-15,0 0 16,0 0-16,1 0 0,-1 0 16,0-21-16,0 0 0,0 21 0,-21-21 15,21 0-15,1 0 0,-1-1 0,0-20 16,-21 21-16,21 0 0,0 0 0,-21-22 16,0 22-16,0 0 0,21 21 15,-42 21 16,0 0-31,0 0 16,0 1-16,21-1 0,-21 0 16,21 0-16,0 0 0,0 0 0,-22 1 15,22-1-15,0 0 0,0 0 16,0 0-16,22-21 0,-1 0 16,0 0-16,0 21 0,0-21 15,0 0-15,1 0 0,-1 0 16,0 0-16,-21-21 0,21 0 0,0 21 15,0-21-15,1 0 0,-1 0 16,0-1-16,-21-20 0,21 21 0,0 0 16,-21 0-16,0-1 0,21 1 0,-21 0 15,22 0-15,-22 0 16,0 42 0,-22 0-16,1 0 15,0 0-15,21 1 0,-21-1 0,21 0 16,-21 0-16,21 0 0,0 0 0,-21 1 15,21-1-15,0 0 16,0 0-16,0 0 0,0-42 63,21 21-63,-21-21 15,21 0-15,0 0 0,0-1 0,-21 1 16,21 0-16,1 0 0,-1-21 15,0 20-15,0 1 0,0 0 0,0 0 16,1 0-16,-1 0 0,0 21 0,0 0 16,0 0-16,0 0 15,-21 21-15,22 0 16,-22 0-16,0 0 0,0 0 16,0 1-16,21-1 0,-21 0 0,0 0 15,0 0-15,21 0 0,-21 1 16,21-1-16,-21 0 0,0-42 62,0 0-46,21-1-16,-21 1 0,21 0 0,1 0 16,-1 0-16,0-22 0,0 22 0,0-21 15,0 21-15,1 0 0,20-22 0,-21 22 16,0 0-16,0 21 0,1-21 15,-1 21-15,0 0 0,0 0 0,0 21 16,-21 0-16,21 0 0,-21 22 16,0-1-16,0 0 0,0 1 15,0-22-15,0 21 0,-21 0 0,0-20 16,0 20-16,0-21 0,21 0 0,0 0 16,0 1-16,-21-22 0,-1 21 0,1-21 31,21-21 0,0-1-31,21 1 0</inkml:trace>
  <inkml:trace contextRef="#ctx0" brushRef="#br0" timeOffset="35244.39">18563 7535 0,'0'0'0,"0"-21"16,-21 21 15,21 21-31,-21 1 16,21-1-16,0 0 15,-21 0-15,21 0 0,-22-21 16,22 21-16,-21-21 0,21 22 16</inkml:trace>
  <inkml:trace contextRef="#ctx0" brushRef="#br0" timeOffset="35424.08">18817 7493 0,'0'-21'16,"0"42"15,0 0-31,0 0 0,0 1 0,0-1 16,-21 0-16,21 0 0,-21 0 16,21 0-16,0 1 0,-21-1 15,21 0-15,-22 0 0,22 0 0,-21 0 16,21 1-16,-21-22 0</inkml:trace>
  <inkml:trace contextRef="#ctx0" brushRef="#br0" timeOffset="45492.36">18224 2773 0,'-21'0'16,"0"0"-16,0 0 16,0 0 15,21-21-31,21 21 47,0 0-47,0 0 0,22 0 0,-22 0 15,21 0-15,0 0 0,1-21 0,-1 21 16,0 0-16,1 0 0,-1 0 16,0 0-16,-20 0 0,20 0 15,-21 0-15,21 0 0,-20 0 0,-1 0 16,-42 0 15,-1 0-31,1 0 0,-21 0 16,0 0-16,-1 0 0,22 0 0,-21 0 15,-1 0-15,1 0 0,21 0 0,0 0 16</inkml:trace>
  <inkml:trace contextRef="#ctx0" brushRef="#br0" timeOffset="46110.34">18182 2731 0,'0'0'0,"-42"-22"15,21 22-15,-1 0 0,1 0 16,0 0 0,0 0-1,21 22-15,0-1 16,0 0-16,-21 0 16,21 0-16,0 0 0,0 1 0,-21-1 15,21 0-15,0 0 0,-22 0 0,22 0 16,0 1-16,0-1 0,0 0 15,0 0-15,-21-21 0,21 21 16,21-21 62,1 0-78,-1-21 0,0 21 0,-21-21 16,21 21-16,21 0 0,-20 0 0,-1 0 15,0-21-15,21 21 0,-21 0 16,22 0-16,-22 0 0,21 0 0,-21 0 16,1 21-16,20 0 0,-21 0 0,0-21 15,0 21-15,1 1 0,-1-1 16,0 21-16,0-21 0,-21 0 16,0 1-16,0-1 0,0 21 0,0-21 15,-21 0-15,-21 1 0,20-1 16,-20 0-16,0-21 0,-1 21 0,1 0 15,-21-21-15,20 0 0,1 0 0,0 0 16,20 0-16,-20 0 0,21 0 16,0 0-16,0 0 0,-1 0 0,1 0 15,21-21 79,0 0-78</inkml:trace>
  <inkml:trace contextRef="#ctx0" brushRef="#br0" timeOffset="47325.28">20616 3090 0,'0'0'0,"21"0"16,1 0-16,-1 0 0,0-21 15,0 21-15,0 0 0,0 0 0,1 0 16,-1-21-16,0 0 0,0 21 16,0-21-16,0 21 0,-21-21 0,0-1 15,22 22-15,-22-21 0,0 0 16,0 0-16,0 0 0,0 0 0,-22-1 16,1 1-16,21 0 0,-21 0 0,0 21 15,0 0-15,-22 0 0,22 0 16,0 0-16,-21 0 0,21 21 0,-22 21 15,22-20-15,-21 20 0,21 0 16,-22 1-16,22-1 0,0 0 16,-21 1-16,20-22 0,22 21 0,0 0 15,0-20-15,0-1 0,0 21 0,0-21 16,0 0-16,22-21 16,-1 0-16,0 0 0,0 0 0,21 0 15,-20-21-15,-1 0 0,21 21 0,-21-21 16,22 0-16,-22 0 0,21-22 15,0 22-15,-20 0 0,-1 0 0,21-22 16,-21 22-16,0 0 0,1 0 0,-1 21 16,0 0-16,0 0 15,-21 21 1,0 21-16,0-20 0,0-1 16,0 0-16,0 21 0,0-21 15,0 1-15,0-1 0,0 0 0,21 0 16,0-21-16,-21 21 0,22-21 0,-1 0 15,21 0-15,-21 0 0,22 0 16,-22-21-16</inkml:trace>
  <inkml:trace contextRef="#ctx0" brushRef="#br0" timeOffset="47764.18">21590 2625 0,'0'-21'0,"0"42"0,21-64 15,-21 22-15,0 0 0,0 0 0,21 0 16,0 21-16,1 0 0,-1-21 16,0 21-16,0 0 0,21 0 0,-20 0 15,20 0-15,-21 0 0,21 0 0,-20 0 16,-1 0-16,0 0 0,0 0 16,0 0-16,-42 0 31,-21 0-31,21 0 0,-22 0 0,22 0 15,-21 0-15,-1 0 16,22 0-16,-21 0 0,21 0 0,0 0 16,-1 21-16,1 0 0,0 0 0,0 0 15,21 22-15,-21-1 0,0 0 16,-1 1-16,22-1 0,-21 0 0,21 1 16,-21 20-16,0-21 0,21 1 0,-21-1 15,21 22-15,-21-22 0,21 0 16,0 1-16,0-22 0,0 21 0,0 0 15,0-20-15,0-1 0,0 0 16,0 0-16,0 0 0,21-21 0,0 21 16,-21 1-16,21-22 0,0 0 15,0 0-15,1 0 0,20 0 16,-21 0-16,0-22 0,22 1 16,-1 0-16,-21 0 0</inkml:trace>
  <inkml:trace contextRef="#ctx0" brushRef="#br0" timeOffset="48088.12">22161 2985 0,'0'0'0,"0"-22"0,0 1 0,-21 21 31,0 21-31,0 1 16,0-1-16,0 0 0,-1 0 0,22 0 16,0 0-16,-21-21 0,21 22 15,0-1-15,0 0 0,0 0 16,0 0-16,21-21 15,1 0-15,-1 0 0,0 0 16,0 0-16,0 0 0,0 0 0,1-21 16,-1 0-16,-21 0 0,21 21 0,0-43 15,-21 22-15,0 0 0,0 0 16,0 0-16,0-22 0,0 22 0,0 0 16,-21 21-16,0-21 0,0 0 0,-1 21 15,1 0-15,0 0 0,0 0 16,0 0-16,0 0 0,-1 0 0,1 0 15,21 21-15,0 0 16,21-21 0</inkml:trace>
  <inkml:trace contextRef="#ctx0" brushRef="#br0" timeOffset="48504.79">22818 2392 0,'0'0'16,"0"-42"-16,0 20 16,0 44-1,0 20-15,0-21 16,0 21-16,0 22 0,0-22 0,0 22 16,0-22-16,0 22 0,0-22 0,0 21 15,0 1-15,0-22 0,-22 22 16,1-22-16,21 22 0,-21-22 0,0 0 15,0 1-15,21-1 0,0 0 16,-21 1-16,-1-22 0,22 0 0,-21 0 16,21 0-16,0 0 0,0 1 15,-21-22 32,0-22 0,21 1-16,0 0-31,0 0 16,0 0-16</inkml:trace>
  <inkml:trace contextRef="#ctx0" brushRef="#br0" timeOffset="48948.81">22521 2582 0,'0'0'0,"0"-21"0,0 0 16,21 21-1,1 0-15,-1-21 0,0 21 16,0 0-16,0 0 0,22 0 0,-22 0 15,0 0-15,0-21 0,0 21 16,0 0-16,1 0 0,-1 0 0,0 0 16,0 21-16,-21 0 15,21-21-15,0 21 0,-21 0 16,0 22-16,22-22 0,-1 0 16,-21 21-16,21-20 0,-21 20 0,0 0 15,0-21-15,0 22 0,0-1 0,0 0 16,0 1-16,0-22 0,0 21 15,-21 1-15,0-1 0,-1 0 0,1 1 16,-21-1-16,21 0 0,0-21 0,-22 22 16,22-22-16,-21 0 0,-1 0 15,1 0-15,0 1 0,21-1 0,-22-21 16,22 21-16,-21-21 0,21 0 16,-1 0-16,1 0 0,0 0 15,0 0-15,42 0 16,0-21-16,0 0 15,22-22-15,-1 22 0,22-21 16,-1 21-16</inkml:trace>
  <inkml:trace contextRef="#ctx0" brushRef="#br0" timeOffset="49147.94">23516 3027 0,'0'-21'15,"21"0"1,0 21-16,1 0 16,-1 0-16,0 0 0,21 0 0,-21 0 15,22 0-15,-1 0 0,0 0 0,-20 0 16,-1 0-16,21 0 0,-21 0 16,-21 21-16</inkml:trace>
  <inkml:trace contextRef="#ctx0" brushRef="#br0" timeOffset="49288.18">23558 3154 0,'-21'0'0,"42"0"0,-42 21 0,0-21 31,42 0-15,0 0-16,1 0 16,-1 0-16,21 0 0,0 0 15,1-21-15,-1 21 0,0 0 0,1-21 16</inkml:trace>
  <inkml:trace contextRef="#ctx0" brushRef="#br0" timeOffset="49526.05">25082 2434 0,'0'-21'0,"-21"-21"15,0 42 1,0 0-16,0 0 0,21 21 16,0 0-16,-21 0 0,21 0 15,-22 1-15,22 20 0,0-21 0,0 0 16,0 0-16,0 1 0,0-1 0,22 0 16,20 0-16,-21 0 0,21 0 15</inkml:trace>
  <inkml:trace contextRef="#ctx0" brushRef="#br0" timeOffset="50013.19">25760 2688 0,'0'0'0,"0"-42"16,-21 42 0,-1 0-16,1 0 15,0 21-15,0-21 0,0 21 16,0 0-16,21 1 0,-22 20 15,1-21-15,0 21 0,0-20 0,21 20 16,-21-21-16,0 21 0,21 1 16,0-1-16,0-21 0,0 22 15,0-1-15,0 0 0,0-21 0,0 22 16,0-22-16,0 0 0,0 0 16,0 0-16,0-42 15,0 0 1,21 0-16,0 0 0,-21-22 15,21 1-15,0 0 0,0-1 0,1 1 16,-1 0-16,0-1 0,0-20 0,21 21 16,-20-1-16,-1 1 0,0 0 15,0 20-15,-21 1 0,0 0 0,21 21 16,0 0 0,1 0-16,-22 21 0,0 0 0,0 22 15,0-22-15,0 0 16,0 21-16,0 1 0,0-1 0,0-21 15,0 22-15,0-1 0,0 0 0,0-21 16,0 22-16,0-1 0,0 0 16,0-20-16,0 20 0,0-21 0,0 0 15,0 0-15,0 1 16</inkml:trace>
  <inkml:trace contextRef="#ctx0" brushRef="#br0" timeOffset="50155.93">25612 3154 0,'-22'-21'16,"44"42"-16,-65-63 0,22 42 0,21-22 16,21 22-1,22 0 1,-22 0-16,0 0 0,21 0 0,-21 0 16,22 0-16,-1 0 0,0 0 15,22 0-15,-22 0 0</inkml:trace>
  <inkml:trace contextRef="#ctx0" brushRef="#br0" timeOffset="50360.58">26776 2625 0,'0'0'0,"-21"-21"15,-1 21-15,22 21 16,0 0-1,0 0-15,0 0 0,0 0 16,0 1-16,0-1 0,0 0 16,0 21-16,0-21 0,0 1 0,0-1 15,0 0-15,-21 0 0</inkml:trace>
  <inkml:trace contextRef="#ctx0" brushRef="#br0" timeOffset="50844.94">24701 4445 0,'22'-21'0,"-44"42"0,65-42 16,-43 0-16,0 42 16,0 0-1,0 0-15,0 0 0,0 1 0,0-1 16,0 0-16,0 0 15,0 0-15,0 0 0,0 1 16,21-22 0,0 0-16,0 0 0</inkml:trace>
  <inkml:trace contextRef="#ctx0" brushRef="#br0" timeOffset="51072.01">25358 4424 0,'21'0'15,"-42"0"-15,42-21 0,-21 42 32,-21 0-32,-1 0 0,22 0 15,-21 1-15,21-1 0,-21 21 16,21-21-16,-21 22 0,21-22 0,0 21 16,-21-21-16,21 22 0,-21-22 0,21 21 15,0-21-15,0 0 0,0 1 16,0-1-16,0 0 15,21-21-15,0 0 0,0 0 0,0 0 16,0 0-16</inkml:trace>
  <inkml:trace contextRef="#ctx0" brushRef="#br0" timeOffset="51476.79">25569 4530 0,'21'-21'0,"-42"42"0,42-85 0,-21 43 0,0-21 15,0 21-15,0-1 0,22 1 16,-22 0-16,21 0 0,0 21 15,0-21-15,0 21 0,0 0 16,22 0-16,-22 0 0,0 21 16,0 0-16,-21 0 15,0 0-15,0 1 0,-21-1 16,0-21-16,0 21 0,0 0 0,-22 0 16,22-21-16,-21 21 0,21-21 15,-22 0-15,22 0 0,0 22 0,0-22 16,21 21-1,21-21-15,-21 21 16,21 0-16,21-21 0,-20 21 0,-1 0 16,21 1-16,-21-22 0,0 21 0,1 0 15,-1 0-15,0 0 0,-21 0 16,0 1-16,0-1 0,0 0 0,0 0 16,0 0-16,-21 0 0,0-21 15,-1 0-15,-20 22 0,21-22 16,0 0-16,-22 0 0,22 0 15,0 0-15,0 0 0,0 0 0,21-22 32,0 1-32,21 0 0,0 21 15</inkml:trace>
  <inkml:trace contextRef="#ctx0" brushRef="#br0" timeOffset="51647.97">26522 4170 0,'21'-42'0,"-42"84"0,42-106 16,-21 43-16,0 42 31,0 1-31,-21-1 0,0 0 0,21 0 16,0 21-16,-22-20 0,1-1 16,21 21-16,-21-21 0,0 22 0,0-22 15</inkml:trace>
  <inkml:trace contextRef="#ctx0" brushRef="#br0" timeOffset="51957.68">24701 5419 0,'-21'0'0,"0"0"15,0 0-15,21 21 0,0 0 0,-21 0 16,21 0 0,-21 1-16,21-1 0,-22 0 0,22 0 15,0 0-15,-21 0 0,21 1 0,-21-1 16,21 0-16,0 0 0,0 0 0,0 0 15,21-21 1,0 0-16,22 0 0</inkml:trace>
  <inkml:trace contextRef="#ctx0" brushRef="#br0" timeOffset="52216.2">25527 5652 0,'0'-22'0,"0"44"0,0-65 0,0 22 15,0 0-15,-21 21 0,0 0 16,-1-21-16,1 21 0,0 0 16,-21 0-16,21 0 0,-1 0 15,-20 21-15,21 0 0,0 0 0,-22 0 16,22 1-16,0-1 0,0 0 0,0 21 16,0-21-16,-1 1 0,22-1 0,0 0 15,0 0-15,0 0 0,0 0 16,22 1-16,-1-22 0,0 21 0,0 0 15,21-21-15,-20 0 0,20 21 0,0-21 16,-21 0-16,22 0 0,-1 0 0,-21 0 16,22 0-16</inkml:trace>
  <inkml:trace contextRef="#ctx0" brushRef="#br0" timeOffset="52432.16">26501 5440 0,'0'0'16,"0"-21"0,0 42-1,-22 0-15,1 0 16,21 0-16,0 1 0,0-1 0,-21 0 16,21 0-16,0 0 0,0 0 15,0 1-15,-21-1 0,21 0 16,0 0-16,-21 0 0,0-21 15,-1 21-15</inkml:trace>
  <inkml:trace contextRef="#ctx0" brushRef="#br0" timeOffset="52771.99">24426 6414 0,'0'0'0,"-63"-22"16,42 22-1,-1 0-15,1 22 0,0-22 0,21 21 16,0 0-16,-21 0 0,21 0 0,-21 0 16,21 1-16,0-1 0,0 0 0,0 0 15,0 0-15,0 0 0,0 1 16,21-1-16,0-21 16,0 0-16,22 0 0,-1 0 0,-21 21 15</inkml:trace>
  <inkml:trace contextRef="#ctx0" brushRef="#br0" timeOffset="52999.95">25125 6541 0,'21'-22'16,"-21"44"15,0-1-15,0 0-16,0 0 0,0 0 0,-21 0 15,21 1-15,0-1 0,-21 0 0,21 0 16,-22 0-16,22 0 0,-21 1 16,21-1-16,0 0 0,0 0 0,0 0 15,21-21 1,1 0-16</inkml:trace>
  <inkml:trace contextRef="#ctx0" brushRef="#br0" timeOffset="53308.02">25463 6541 0,'0'0'0,"0"-22"15,0 1 1,22 21-16,-1 0 0,0 0 16,0 0-16,0 0 15,0 0-15,22 21 0,-22 1 0,0-1 16,21 0-16,-20 0 0,20 0 15,-21 0-15,0 1 0,0-1 0,1 0 16,-22 0-16,0 0 0,0 0 0,0 1 16,0-1-16,-22 0 15,-20-21-15,21 0 0,-21 21 0,20-21 16,-20 0-16,0 0 0,-1 0 0,1 0 16,21 0-16,-21 0 0,20 0 0,1 0 15,21-21 1,43 21-16,-22-21 15,21 0-15</inkml:trace>
  <inkml:trace contextRef="#ctx0" brushRef="#br0" timeOffset="53504.26">26543 6562 0,'0'0'0,"0"21"47,0 0-47,0 0 0,-21-21 0,21 21 16,0 1-16,0-1 0,-21 0 15,-1 0-15,22 0 0,-21-21 16,0 0-16,0 0 0</inkml:trace>
  <inkml:trace contextRef="#ctx0" brushRef="#br0" timeOffset="53991.89">24088 7451 0,'0'21'15,"0"0"-15,0 0 16,0 0-16,0 1 0,0-1 15,0 0-15,0 0 0,0 0 16,0 0-16,0 1 0,0-1 16,21-21-1,0 0-15,0 0 0,0 0 16</inkml:trace>
  <inkml:trace contextRef="#ctx0" brushRef="#br0" timeOffset="54445.11">25104 7557 0,'0'0'0,"-22"0"32,1 21-32,0 0 15,0 0-15,0 0 0,0 22 16,-1-22-16,22 21 0,-21-21 15,0 22-15,0-22 0,21 21 0,0-21 16,-21 0-16,21 22 0,0-22 0,0 0 16,0 0-16,0 0 0,0 1 0,0-1 15,21 0-15,0-21 0,0 21 0,0-21 16,1 0-16,-1 0 0,21 0 0,-21 0 16,0 0-16,22 0 0,84-21 15,-106 21 1,0-21-16,21 21 0,-42-21 0,22-1 15,-22 1-15,0 0 16</inkml:trace>
  <inkml:trace contextRef="#ctx0" brushRef="#br0" timeOffset="54619.77">25188 7853 0,'-21'0'0,"42"0"0,-63 0 16,63 0 15,0 0-31,0 0 0,1 0 15,-1 0-15,0 0 0,0 0 16,0-21-16,22 21 0,-22 0 16,0 0-16,0 0 0,0-21 0,0 21 15,-21-22-15,0 1 0,0 0 16</inkml:trace>
  <inkml:trace contextRef="#ctx0" brushRef="#br0" timeOffset="54760.04">25294 7578 0,'0'0'0,"-21"0"0,21-21 15,0-1 17,21 22-32,0 0 0,0 0 15,1 0-15,-1 0 0,0 0 16,21 0-16,-21 0 0,1 0 0,20 0 16,-21 0-16</inkml:trace>
  <inkml:trace contextRef="#ctx0" brushRef="#br0" timeOffset="55001.39">26268 7535 0,'0'22'46,"0"-1"-46,-21-21 0,21 21 16,-22 0-16,1 0 0,21 0 0,-21-21 16,21 22-16,-21-1 0,0-21 15,21 21-15,0 0 0,-21-21 16</inkml:trace>
  <inkml:trace contextRef="#ctx0" brushRef="#br0" timeOffset="57796.61">23326 5546 0,'-22'0'63,"1"0"-16,42 0 47,1 0-79,-1 0-15,0 0 0,0 0 16,0-21-16,0 21 0,1 0 15,-1 0-15,0 0 16,0 0-16,0 0 0,0 0 16,1 0-16,-1 0 0,0 0 15,21 0-15,-21 0 0,1 0 0,-1 0 16,0 0-16,0 0 0,21 0 16,-20 0-16,-1 0 0,21 0 0,-21 0 15,0 0-15,22 0 0,-1 0 0,-21 0 16,22 0-16,-22 0 0,21 21 0,0-21 15,-20 0-15,20 0 0,0 21 16,1-21-16,-22 0 0,21 0 0,0 21 16,1-21-16,-1 0 0,0 0 0,1 21 15,-1-21-15,0 21 0,1-21 16,-1 0-16,0 0 0,1 0 0,-1 0 16,0 0-16,1 0 0,-1 0 0,0 0 15,1 0-15,-22 0 0,21 0 16,1 0-16,-22 0 0,21 0 15,0 0-15,-20 0 0,20 0 0,0 0 16,1 0-16,-22 0 0,21 0 0,0 0 16,1 0-16,-1 0 0,0 0 0,22 0 15,-22 0-15,1 0 0,-1 0 16,0 0-16,1 0 0,-1 0 0,21 0 16,-41 0-16,20 0 0,0 22 0,1-22 15,-1 0-15,0 0 0,-21 0 16,22 0-16,-1 0 0,0 0 0,1 0 15,-1 0-15,0 21 0,1-21 16,-1 0-16,0 0 0,1 0 16,-1 21-16,0-21 0,1 0 0,-22 0 15,21 0-15,1 0 0,-22 21 0,21-21 16,-21 0-16,22 0 0,-22 0 16,0 0-16,0 0 0,0 0 0,0 0 15,1 0-15,-1 0 0,0 0 0,0 0 16,0 0-16,0 0 0,1 0 15,-1 0-15,0 0 0,0 0 0,0 0 16,0 0-16,1 0 31,-1 0-31,0 0 16,0 0 0,-21-21-16,21 21 0,0 0 15,-21-21-15,22 21 16,-22-21-16,21 21 15,-21-22-15,21 22 16,-21-21 0,0 0-1,0 0-15,0 0 0,-21 0 32,0-1-32,-1 22 0,1-21 15,0 21-15,0-21 0,0 21 16,0-21-1,42 21 79,0 0-94,0 21 16,0-21-16,0 0 0,1 21 15,-1-21-15,0 0 16,0 21-16,0-21 0,0 0 0,1 0 16,-1 0-16,-21 22 47,-21-1-32,-1 0-15,1-21 16,21 21-16,-21 0 0,-21 22 15,21-22-15,-1 0 0,1 21 0,-21-21 16,0 22-16,20-22 0,-20 0 0,21 0 16,-21 22-16,-1-22 15,22 0-15,-21-21 0,21 21 0,-22 0 16,22-21-16,-21 21 0,21-21 0,-1 0 16,1 22-16,-21-22 0,21 21 15,0-21-15,-1 0 0,1 0 16,0 0-16</inkml:trace>
  <inkml:trace contextRef="#ctx0" brushRef="#br0" timeOffset="61362.58">24342 9864 0,'-22'0'16,"22"21"31,0 0-32,0 0 1,0 0 0,0 1-16,0-1 15,0 0-15,0 0 16,22 0-16,-22 0 15,21 1 1,0-1-16,0 0 16,0-21-16,0 21 0,1 0 15,-1-21-15,0 0 0,0 21 16,0 1-16,0-22 0,1 21 0,-1-21 16,0 21-16,0-21 0,0 21 0,0-21 15,1 21-15,-1-21 0,21 21 0,-21-21 16,0 0-16,1 22 0,-1-22 0,21 0 15,-21 21-15,0-21 0,1 0 0,-1 0 16,21 21-16,-21-21 0,0 21 0,22-21 16,-22 0-16,0 0 0,0 21 15,22-21-15,-22 0 0,0 0 16,0 0-16,21 21 0,-20-21 0,-1 0 16,0 0-16,21 0 0,-21 0 0,22 0 15,-22 22-15,21-22 0,-21 0 0,1 0 16,20 0-16,-21 0 0,21 0 0,-20 0 15,-1 0-15,21 0 0,-21 0 0,0 0 16,22 0-16,-22 0 0,0 0 0,0 0 16,0 0-16,22 0 0,-22 0 0,0 0 15,0 0-15,0 0 0,22 0 16,-22 0-16,0 0 0,0 0 0,0 0 16,1 0-16,20 0 0,-21 0 15,0 0-15,0 0 0,1 0 0,-1 0 16,0 0-16,21 0 0,-21 0 0,1 0 15,-1-22-15,0 22 0,0 0 0,21 0 16,-20-21-16,-1 21 0,0 0 0,21 0 16,-21-21-16,1 21 0,-1-21 15,21 21-15,-21 0 0,0-21 0,1 21 16,20 0-16,-21-21 0,21 21 0,-20-22 16,-1 22-16,21-21 0,-21 21 0,22-21 15,-22 21-15,0 0 0,21-21 0,-21 21 16,22 0-16,-22-21 0,0 21 15,0 0-15,22-21 0,-22 21 0,0 0 16,0-22-16,0 1 0,0 21 16,1 0-16,-1-21 0,0 21 0,21-21 15,-42 0-15,43 21 0,-22-21 0,0 21 16,0-22-16,21 1 0,-20 21 0,-1-21 16,0 21-16,21-21 0,-21 0 0,1 21 15,-1-21-15,0 21 0,21-22 16,-21 1-16,1 21 0,-1-21 0,0 0 15,0 21-15,0-21 0,22 0 0,-22-1 16,21 1-16,-21 0 0,0 0 16,22 0-16,-22 21 0,21-21 0,-21-1 15,22 1-15,-22 0 0,0 0 16,0 0-16,0 0 0,1-1 0,-1 1 16,0 0-16,0 21 0,0-21 0,0 0 15,1 0-15,-1-1 0,0 1 0,0 0 16,0-21-16,0 21 0,22-1 15,-22-20-15,21 21 0,1 0 0,-1-22 16,-21 22-16,21-21 0,-20 21 0,20 0 16,-21-22-16,21 22 0,-20 0 0,-1 0 15,0 0-15,21-1 0,-21-20 16,1 21-16,-1 0 0,0-22 0,0 22 16,0 0-16,0-21 0,22 21 15,-22-22-15,0 22 0,0 0 16,22-21-16,-22 20 0,-21 1 0,21-21 15,0 21-15,-21 0 0,21-22 0,-21 22 16,0 0-16,0-21 0,0 20 16,0 1-16,0-21 0,0 21 0,0-22 15,0 22-15,0-21 0,0 21 0,0 0 16,0-22-16,0 22 0,0 0 16,0-21-16,0 20 0,0 1 0,0 0 15,0 0-15,0 0 0,-21-22 16,0 22-16,0 0 0,21 0 0,0 0 15,-21 0-15,-1-1 0,22 1 16,-21-21-16,21 21 0,0 0 16,-21-22-16,0 22 0,0 0 0,21-21 15,-21 20-15,21-20 0,-22 21 0,1-21 16,0 20-16,0-20 0,0 21 16,0-21-16,-1 20 0,1 1 15,-21 0-15,21 0 0,-22 0 0,22 0 0,0-1 16,-21 1-16,21 0 0,-1 0 15,1 0-15,0 0 0,0 21 0,-21-22 16,20 1-16,1 0 0,0 21 16,0-21-16,0 0 0,0 0 0,-22 21 15,22-22-15,0 1 0,-21 0 16,20 0-16,1 0 0,0 21 16,-21-21-16,21-1 0,-1 1 0,1 0 15,-21 0-15,21 0 0,0 0 0,-1 21 16,22-22-16,-21 1 0,0 21 15,21-21-15,-21 21 16,21-21-16,-21 21 16,0-21-16,-1 21 15,22-21-15,-21 21 16,21-22-16,-21 22 0,21-21 16,0 0-1,0 0-15,21 0 16,0 21-1,1 0-15,-22-21 0,21 21 16,0 0-16,0 0 0,0-22 16,0 22-16,1 0 0,-1 0 0,0-21 15,0 21-15,21 0 0,-20-21 16,-1 21-16,21-21 0,-21 21 0,0 0 16,22 0-16,-22-21 0,0 21 0,0 0 15,0 0-15,1 0 16,-22-21-16,21 21 0,-42 0 47,-1 0-32,1 0-15,0 21 0,0 0 16,-21-21-16,20 0 0,-20 21 0,21-21 16,-21 0-16,-1 21 0,1-21 0,21 21 15,-22-21-15,1 22 0,21-22 16,-21 0-16,20 21 0,1-21 0,0 0 15,21 21-15,-21-21 0,21 21 16,-21-21-16,21 21 0,0 0 16,0 1-16,0-1 0,0 0 15,0 0-15,0 0 16,0 0-16,0 1 0,0-1 0,0 21 16,0-21-16,0 0 0,0 1 0,0 20 15,21-21-15,0 0 0,-21 0 16,21-21-16,-21 22 0,0-1 0,21 0 15,1 0-15,-22 0 16</inkml:trace>
  <inkml:trace contextRef="#ctx0" brushRef="#br0" timeOffset="63607.93">29252 5249 0,'0'0'0,"-21"0"0,0-21 0,0 21 15,0 0-15,42 0 32,21 0-32,-21 0 0,22 0 15,20 0-15,-21 21 0,22-21 0,-1 0 16,1 0-16,21 0 0,-22 0 16,1 22-16,20-22 0,-20 0 0,20 0 15,-20 0-15,-1 0 0,1 0 0,-22-22 16,1 22-16,-1-21 0,-21 21 15,0-21-15,-21 0 16,-21 21 0,-21 0-16,21 0 0,-22 21 0,1 21 15,-22-20-15,22 20 0,-21 0 16,20 1-16,-20-1 0,-1 21 0,22 1 16,0-22-16,-22 22 0,22-22 15,-1 0-15,1 1 0,0-1 16,-1 0-16,22-20 0,-21-1 0,21 0 15,0 0-15,-1 0 0,22 0 16,0-42 15,22 21-31,-1-21 0,21 0 0,-21 21 16,0-21-16,1 21 0,-1 0 16,0 0-16,0 0 0,0 0 0,0 0 15,1 0-15,20 0 0,-21 21 0,21-21 16,-20 0-16,20 0 0,-21 21 15,21-21-15,1 0 0,-22 0 16,21 0-16,-21 0 0,1 0 0,20 0 16,-21-21-16,-21 0 15,0 0-15,0-1 0</inkml:trace>
  <inkml:trace contextRef="#ctx0" brushRef="#br0" timeOffset="63840.11">29168 4763 0,'0'0'0,"-22"-22"0,22 1 15,0 0-15,0 42 31,0 0-15,0 1-16,0-1 0,22 0 0,-1 0 16,0 21-16</inkml:trace>
  <inkml:trace contextRef="#ctx0" brushRef="#br0" timeOffset="64048.22">31284 5207 0,'0'0'0,"21"-21"0,1 0 15,-1 0-15,0 21 16,-21 21 0,-42 0-16,20 21 0,1 1 15,-21-1-15,0 21 0,-1-20 0,1 20 16,-22 1-16,1 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0T03:12:39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6371 2731 0,'0'-22'0,"0"1"31,0 0-31,0 0 16,-21 42 31,21 0-47,0 0 0,-21 1 0,21 20 15,0 0-15,0 1 0,0-1 0,0 0 16,0 22-16,0-1 0,0 1 16,0-1-16,-21 22 0,21-22 0,-22 22 15,22 0-15,0-22 0,-21 22 0,21-22 16,-21 22-16,21 0 0,-21-22 16,21 22-16,-21-22 0,21 1 0,0-1 15,0 1-15,0-22 0,0 1 16,0-1-16,0-21 0,0 0 0,-21 0 15,21 1-15,0-44 32,0-20-32,0 21 15,0-21-15,0-1 0,0 1 0</inkml:trace>
  <inkml:trace contextRef="#ctx0" brushRef="#br0" timeOffset="432.51">5969 2879 0,'0'0'0,"0"-21"16,21-1-16,0 22 0,0-21 15,1 0-15,-1 21 0,0-21 16,21 21-16,-21-21 0,1 21 16,20-21-16,-21 21 0,21 0 0,1 0 15,-1 0-15,0 21 0,-20 0 0,-1 21 16,0 1-16,0-22 0,-21 21 15,0 22-15,0-22 0,-21 0 0,-21 22 16,20-22-16,-20 0 0,21 22 0,-21-22 16,-1-21-16,22 22 0,0-22 15,0 21-15,0-21 0,21 1 16,21-22 15,0 0-31,0-22 0,0 1 0,0-21 16,22 21-16,-22-22 0</inkml:trace>
  <inkml:trace contextRef="#ctx0" brushRef="#br0" timeOffset="912.24">6943 2773 0,'0'0'16,"-22"21"-1,22 0-15,-21 0 0,0 1 16,21-1-16,0 21 0,-21-21 16,21 22-16,-21-1 0,21-21 0,-21 21 15,21 1-15,0-1 0,0 0 0,0-20 16,0 20-16,0-21 0,0 0 16,0 0-16,0 1 0,21-1 0,-21 0 15,21-21-15,0 0 0,0 0 0,0 0 16,1 0-16,20-21 15,-21 0-15,0-1 0,0 1 0,1-21 16,20 21-16,-21-22 0,0 1 0,-21 0 16,21-1-16,1 1 0,-22 0 0,21-1 15,-21 1-15,0 21 16,0-21-16,0 20 0,0 1 16,0 42-1,0 1-15,0-1 0,0 0 16,0 21-16,0-21 0,0 22 0,0-1 15,0 0-15,0 1 0,0-22 0,0 21 16,0 1-16,0-1 0,0-21 0,0 0 16,0 0-16,0 1 0,0-1 15,0 0-15,21-21 0,0 0 16,0 0-16,0 0 0,-21-21 16,22 0-16,-1-22 15,21 22-15</inkml:trace>
  <inkml:trace contextRef="#ctx0" brushRef="#br0" timeOffset="2424.03">7620 2392 0,'-21'-21'0,"42"42"0,-63-63 0,42 20 16,0 1-16,-22 21 0,1 0 0,0 21 31,21 1-31,0 20 0,0 0 0,0 1 16,0-1-16,0 21 0,0-20 0,0 20 15,0 1-15,0-22 0,0 22 16,0-22-16,0 0 0,0 22 16,0-22-16,0 0 0,0-20 0,0 20 15,0-21-15,-21 21 0,21-20 0,0-1 16,0 0-16,-21-21 16,21-21 15,0 0-31,0-1 0,0 1 15,0 0-15,0-21 0,21 21 0,-21-1 16,21 1-16,0 0 0,0 0 0,1 0 16,-1 0-16,0 21 0,0 0 15,0 0-15,22 0 0,-22 0 16,0 0-16,0 0 0,0 0 0,0 21 16,1 0-16,-1-21 0,0 21 0,-21 0 15,21 22-15,-21-22 0,0 0 16,0 0-16,0 0 0,0 22 0,-42-22 15,21 0-15,-1 0 0,1-21 0,0 21 16,0 0-16,-21-21 0,20 0 16,1 0-16,0 0 0,0 0 0,0 0 15,21-21-15,-21 21 0,-1-21 0,22 0 16,0 0-16,-21 21 0,21-21 16,-21 21-16,21 21 31,0 0-31,0 0 15,0 0-15,21 0 0,-21 1 16,21-22-16,1 21 0,-1 0 0,0 0 16,21-21-16,-21 0 0,1 0 15,-1 0-15,21 0 0,-21 0 0,22 0 16,-1-21-16,0 0 0,1 21 16,-1-43-16,0 22 0,1 0 0,-1-21 15,-21 21-15,21-22 0,-20 1 0,-1 0 16,21-1-16,-21 1 0,0 0 15,-21-1-15,22-20 0,-1 20 16,-21-20-16,0-1 0,0 22 0,0-21 16,0 20-16,0-126 15,0 148-15,0 0 16,0-1-16,0 1 0,0 42 16,0 1-1,0-1-15,0 21 0,-21 0 16,21 1-16,0-1 0,0 22 0,0-22 15,0 21-15,0-20 0,0 20 0,0-20 16,0-1-16,0 21 0,0-20 16,0-1-16,0 0 0,0 1 0,0-1 15,0 0-15,0-20 0,0 20 16,0-21-16,0 0 0,21 0 0,-21 1 16,21-1-16,-21 0 0,21-21 15,0 0-15,0 0 0,22-21 16,-22 0-16,0-1 0,0 1 15,0 0-15,1-21 0,-1 21 0,0-22 16,0 22-16,0-21 0,-21 21 16,0-1-16,21-20 0,-21 21 15,22 0-15,-22 42 16,0 0 0,0 0-16,0 0 15,0 1-15,0-1 0,0 0 0,0 0 16,0 21-16,0-20 0,0-1 0,0 0 15,0 0-15,21 0 0,-21 0 0,21-21 16,-21 22-16,21-22 0,0 0 16,0 0-16,1 0 0,-1 0 0,0 0 15,0 0-15,0-22 0,0 1 0,22 0 16,-22 21-16,0-42 0,0 21 16,0-1-16,1-20 0,20 21 0,-21-21 15,0 20-15,0 1 0,1 0 16,-1 0-16,0 0 0,0 0 0,0 21 15,0 0-15,-21 21 32,0 0-17,0 0 1,22-21 0,-1 0-1,-21-21 1,0 0-16,0 0 15,0-1 1,0 1-16,-21 21 16,-1 0-1,1 0-15,0 0 16,0 21-16,21 1 0,-21-1 0,0 0 16,-1 0-16,22 0 0,-21 22 15,0-22-15,21 0 0,0 21 0,0-21 16,0 22-16,0-22 0,0 0 0,0 0 15,0 0-15,0 1 0,0-1 0,21-21 16,0 21-16,1-21 16,-1 0-16,0 0 0,0 0 0,0 0 15,0 0-15,1 0 0,-1 0 0,0 0 16,0 0-16,0-21 0,0 0 16,-21-1-16,0 1 15,0 0-15,0 0 0,22 0 16</inkml:trace>
  <inkml:trace contextRef="#ctx0" brushRef="#br0" timeOffset="2771.88">8975 2625 0,'-22'21'0,"44"-42"0,-65 63 16,22-21-16,21 0 0,0 1 16,0-1-1,21-21 1,0 0-16,1 0 0,-1 0 16,-21-21-16,21 21 15,-21-22-15,0 1 16,-21 0-16,0 21 15,-1 0-15,1 0 0,0 0 16,0 0 0,21 21-16,0 0 15,21 1 1,0-22-16,0 0 16</inkml:trace>
  <inkml:trace contextRef="#ctx0" brushRef="#br0" timeOffset="5679.83">11472 2731 0,'0'0'0,"21"0"15,-21-22-15,22 22 0,-1-21 0,-21 0 16,21 21-16,0-21 0,-21 0 16,0 0-16,0-1 15,-21 22 1,0 0-16,0 0 16,-1 0-16,1 22 0,0-1 0,-21 0 15,21 21-15,-1-21 0,1 22 16,0-1-16,-21 22 0,21-22 0,-1 0 15,22 1-15,-21 20 0,21-21 0,0 1 16,0-1-16,0 0 16,0-20-16,21 20 0,1-21 0,-1 0 15,0 0-15,21 1 0,-21-1 0,22-21 16,-1 0-16,-21 0 0,22 0 0,-1 0 16,0 0-16,1-21 0,-1-1 15,0 1-15,1 0 0,-22-21 0,21 21 16,0-22-16</inkml:trace>
  <inkml:trace contextRef="#ctx0" brushRef="#br0" timeOffset="5932.27">12192 2307 0,'0'-21'0,"0"42"0,0-63 0,-21 21 16,21 0-16,-21 21 15,-1 0-15,1 21 0,21 21 16,0-21-16,-21 22 0,21 20 0,-21-21 15,21 22-15,0-1 0,-21 1 16,21-1-16,0 1 0,0-1 0,-21-20 16,21 20-16,-22-20 0,22-1 0,-21 0 15,21 1-15,0-1 0,0-21 0,0 21 16,0-20-16,0-1 0,0 0 16,0 0-16,21-21 15,1 0-15,-1 0 16,0-21-16,0 21 0</inkml:trace>
  <inkml:trace contextRef="#ctx0" brushRef="#br0" timeOffset="6923.99">12658 3006 0,'0'0'0,"0"-21"0,21-22 16,-21 22-1,0 0-15,0 0 16,0 0-16,0-1 0,-21 1 0,-1 21 15,22-21-15,-21 21 0,0 0 16,0 0-16,0 0 0,0 0 16,-1 21-16,1 0 0,0 1 0,0 20 15,0-21-15,0 21 0,-1-20 0,1 20 16,0 0-16,21 1 0,0-1 0,-21-21 16,21 21-16,0-20 0,0-1 15,0 0-15,21 0 0,0-21 16,0 0-16,1 0 0,-1 0 0,21 0 15,-21 0-15,0-21 0,1 0 16,-1 0-16,21-1 0,-21-20 0,0 21 16,-21 0-16,22-22 0,-1 1 0,0 21 15,-21-21-15,0 20 0,0-20 16,21 21-16,-21 0 0,0 0 16,0 42-1,0 0 1,0 21-16,-21-21 0,0 1 15,21 20-15,0-21 0,0 21 0,-21 1 16,21-22-16,0 21 0,0-21 0,0 1 16,0-1-16,0 0 0,21 0 15,0-21-15,0 0 16,21 0-16,-20 0 0,-1-21 0,0 21 16,21-21-16,1 0 0,-22-1 0,21 1 15,0-21-15,-20 21 0,20-22 16,0 22-16,-21 0 0,1-21 15,-1 21-15,21-1 0,-42 1 0,21 0 16,0 21-16,1 0 0,-1 0 16,0 21-16,0 0 0,-21 1 15,21-1-15,-21 0 16,0 0-16,0 0 0,0 0 0,0 1 16,0-1-16,0 0 0,0 0 0,-21-21 15,21 21-15,-21-21 0,0 0 16,0 21-16,-1-21 0,1 0 0,0 0 15,0 0-15,0 0 0,0 0 16,-1 0-16,22-21 0,-21 21 16,0 0-1,21 21 1,21-21-16,0 22 16,1-22-16,-22 21 0,21-21 0,0 0 15,0 21-15,0-21 0,22 0 16,-22 0-16,0 0 0,21 0 0,-21 0 15,22-21-15,-1 0 0,-21 21 0,22-22 16,-22 1-16,21 0 0,-21 0 16,22 0-16,-22 0 0,0-1 0,0-20 15,0 21-15,-21-21 0,0 20 16,21-20-16,-21 21 0,22 0 0,-22 0 16,0-1-16,0 44 15,0-1 1,0 21-16,0-21 0,0 0 15,0 22-15,0-22 0,0 0 0,0 21 16,0-20-16,0-1 0,0 21 16,0-21-16,0 0 0,0 1 0,0-1 15,-22-21-15,22 21 0,0 0 0,-21-21 16,21 21-16,0-42 31,21 0-31,22 21 0,-1-21 16</inkml:trace>
  <inkml:trace contextRef="#ctx0" brushRef="#br0" timeOffset="7458.73">15557 2350 0,'0'0'16,"0"-22"-16,0 1 0,0 0 0,-21 21 31,0 21-31,0 0 0,21 22 0,-21-22 16,0 42-16,-1-20 0,1 20 0,0 1 15,0-22-15,-21 22 0,20-1 0,1-21 16,0 22-16,0-22 0,0 1 16,21-1-16,0-21 0,-21 21 0,21-20 15,-22 20-15,22-21 0,0 0 16,0-42 15,0 0-31,0 0 0,0-22 16,0 22-16,22-21 0,-1 0 15,0-22-15,0 1 0,21-1 16,-20 1-16,20-1 0,0 1 0,1-1 16,-22 22-16,21-1 0,-21 22 0,22-21 15,-22 21-15,0 21 0,0 0 0,0 0 16,0 21-16,1 0 0,-1 21 15,-21 1-15,0-1 0,21 0 0,-21 22 16,21-1-16,-21-20 0,0 20 0,0-20 16,0-1-16,0 0 0,0 1 15,0-1-15,0 0 0,0-21 0,0 1 16,0 20-16,0-21 0,0 0 0,0 0 16,-21-21-16,21 22 0,-21-22 15,0 0 1,-1 0-16,22-22 15,-21 1-15,0 0 0,0 0 0,0 0 16</inkml:trace>
  <inkml:trace contextRef="#ctx0" brushRef="#br0" timeOffset="7615.94">15198 3006 0,'0'0'0,"-22"0"0,1 0 0,42 0 31,1 0-31,-1-21 0,21 21 0,0-22 16,1 22-16,-1-21 0,22 21 0,-1-21 15,-21 21-15,1-21 0,20 21 16,-42 0-16,22 0 0,-22-21 16,0 21-16,-21-21 0</inkml:trace>
  <inkml:trace contextRef="#ctx0" brushRef="#br0" timeOffset="9324.35">7705 4826 0,'0'-21'15,"0"0"-15,0 0 16,0-1-1,0 1-15,21 21 0,-21-21 16,0 0-16,0 0 31,0 0 1,-21 21-17,21-22 16,21 22 94,0 0-109,-21-21 15,0 0-15,0 42 31,0 0-47,0 1 0,-21-1 15,21 21-15,-21 0 0,21 1 0,0 20 16,0-20-16,0 20 0,0-21 0,-22 1 16,22-1-16,0 0 15,0-20-15,0 20 0,0-21 0,0 0 16,0 0-16,0 1 0,22-44 47,-22 1-47,0 0 0,0-21 15,0 21-15,0-1 0</inkml:trace>
  <inkml:trace contextRef="#ctx0" brushRef="#br0" timeOffset="9751.83">7705 4255 0,'-22'0'0,"44"0"0,-65 0 0,22 0 16,0 0-16,0 0 0,0 0 16,-1 21-16,22 0 0,-21-21 15,21 21-15,-21-21 0,21 21 16,0 0-1,21-21-15,0 0 0,1 0 0,-1 0 16,0 0-16,0 0 0,0 0 0,22 0 16,-22-21-16,21 21 0,-21-21 15,0 0-15,1 0 0,-1 21 0,-21-21 16,0-1-16,0 1 0,0 0 0,-21 21 16,-1 0-16,-20-21 0,21 21 15,0 0-15,-22 0 0,22 0 0,0 21 16,0 0-16,0 0 0,21 1 0,0-1 15,0 0-15,0 21 0,0-21 16,0 1-16,0 20 0,21-21 0,0 0 16,0 0-16,0 1 0,1-1 15,-1 0-15,0 0 0,21 0 16</inkml:trace>
  <inkml:trace contextRef="#ctx0" brushRef="#br0" timeOffset="10452.46">8276 4572 0,'0'21'0,"0"0"0,0 1 0,0-1 16,0 0-16,0 0 0,0 21 0,0-20 15,0 20-15,0-21 0,0 21 0,0 1 16,0-22-16,0 21 0,0-21 16,0 22-16,0-22 0,0 0 0,0 0 15,0 0-15,0 1 16,-21-22-16,21-22 31,0 1-31,0 0 16,0-21-16,0 21 0,0-22 0,0 1 15,0 21-15,21-22 0,-21 1 16,21 0-16,0 21 0,-21-22 0,22 22 16,-1 0-16,0 0 0,0 21 0,0 0 15,22 0-15,-22 0 0,0 0 0,0 0 16,0 21-16,-21 0 0,21 0 15,-21 22-15,22-1 0,-22-21 16,0 21-16,0 1 0,0-22 0,0 21 16,0 1-16,0-22 0,0 21 0,21-21 15,-21 0-15,21 1 0,-21-1 16,0 0-16,0 0 0,21-21 0,0 0 16,0 0-16,1 0 0,20 0 15,-21 0-15,0 0 0,22-21 0,-22 0 16,21 0-16,-21-1 0,22-20 15,-22 21-15,21-21 0,-21-1 0,0 1 16,22 0-16,-22-22 0,0 22 0,0-22 16,0 22-16,-21 0 15,0-22-15,22 22 0,-22-22 0,0 22 16,0 0-16,0 20 0,0 1 0,0 0 16,0 0-16,0 0 0,0 42 31,0 21-31,-22-21 0,1 22 0,21-1 15,-21 0-15,21 22 0,0-22 0,-21 22 16,0-1-16,21 1 0,0-1 16,0-20-16,-21 20 0,21-21 0,0 22 15,0-43-15,0 21 0,0 1 0,0-22 16,0 0-16,0 0 0,21 0 0,0-21 16,0 0-1,0 0-15,0 0 0,1 0 0,-1 0 16,0-21-16,0 0 0,0 0 0,0 0 15,1-22-15,-1 22 0,-21-21 0</inkml:trace>
  <inkml:trace contextRef="#ctx0" brushRef="#br0" timeOffset="10645.61">9165 4805 0,'0'21'0,"21"-21"16,0 0-1,22 0-15,-22-21 16,0 21-16,0-21 0,0 21 0,1-21 16,-1 21-16,0-22 0,0 22 15,21 0-15,-20-21 0,-1 21 0,0-21 16,0 0-16,0 21 0</inkml:trace>
  <inkml:trace contextRef="#ctx0" brushRef="#br0" timeOffset="11375.93">11853 5038 0,'0'0'0,"21"0"0,1-21 0,-1 21 16,-21-22-16,0 1 0,0 0 15,21 0-15,-21 0 0,0 0 0,0-22 16,0 22-16,0-21 0,0 21 0,0-22 16,-21 22-16,0-21 0,-1 21 0,1-1 15,0 1-15,-21 0 0,21 21 16,-1 0-16,1 0 0,-21 0 0,21 21 15,0 0-15,-22 1 0,22-1 16,0 21-16,0 0 0,0 1 0,-1-1 16,-20 64-1,42-64-15,0 1 0,0-22 0,0 21 0,0-21 16,0 0-16,0 1 0,0-1 0,21 0 16,0-21-16,22 0 0,-22 0 0,21 0 15,-21 0-15,22-21 0,-22 0 0,21-1 16,1 1-16,-1-21 0,0 21 15,-21-22-15,22 22 0,-22-21 0,21 0 16,-42 20-16,21-20 0,-21 0 0,0-1 16,0 22-16,0 0 0,0 0 0,0 0 15,-21 21 1,21 21-16,-21 0 16,21 21-16,0-20 0,0 20 0,0-21 15,0 21-15,0 1 0,0-22 0,0 21 16,21 1-16,0-22 0,1 0 15,-1 21-15,0-21 0,0 1 0,21-22 16,-20 21-16,20 0 0,0-21 0,-21 0 16,22 0-16,-1 0 0,0 0 0,1-21 15,-1 0-15,0-1 0,1 1 0</inkml:trace>
  <inkml:trace contextRef="#ctx0" brushRef="#br0" timeOffset="11596.02">13314 4805 0,'0'0'0,"21"0"15,0 0 1,0 0-16,0 0 16,1 0-16,-1 0 0,0 0 0,0 0 15,21 0-15,-20 0 0,-1 0 0,0 0 16,0 0-16,0 0 0,0 0 15,-63 21 1,21-21-16,-21 21 16</inkml:trace>
  <inkml:trace contextRef="#ctx0" brushRef="#br0" timeOffset="11720.05">13166 5038 0,'0'0'0,"0"21"0,21-21 31,0 0-31,0 0 0,21 0 16,-20 0-16,-1 0 0,0 0 0,21 0 15,-21 0-15,1 0 0,-1-21 16,0 21-16,-21-21 0</inkml:trace>
  <inkml:trace contextRef="#ctx0" brushRef="#br0" timeOffset="12184.23">15155 4530 0,'0'0'16,"0"-43"-16,21-62 16,-21 83-16,0-20 0,0 21 0,0 0 0,0 0 15,0-1-15,0 44 31,0 20-31,0-21 0,0 21 0,0 22 0,0-22 16,0 22-16,0-22 0,0 22 16,-21-1-16,21-21 0,0 22 15,-21-22-15,21 1 0,-21-1 0,21 0 16,0 1-16,0-22 0,0 0 0,0 0 16,0 0-16,0 0 0,21-21 15,0 0-15,0 0 16,1-21-16</inkml:trace>
  <inkml:trace contextRef="#ctx0" brushRef="#br0" timeOffset="12568.14">15811 4466 0,'0'-21'0,"0"42"0,0-63 16,-21 63-1,0 0-15,0 0 16,0 1-16,21 20 0,-21-21 0,-1 21 15,1 1-15,0-1 0,21 0 0,0 1 16,-21-1-16,21 0 0,0 1 0,0-22 16,0 21-16,0-21 0,21 1 15,0-1-15,0 0 0,1-21 0,-1 0 16,0 0-16,21 0 0,1 0 0,-1 0 16,-21-21-16,21 0 0,1-1 15,-1-20-15,0 21 0,-20-21 16,20-1-16,-21 1 0,-21 0 0,0-22 15,0 22-15,0-22 0,0 22 0,0-22 16,-21 22-16,0 0 0,0-1 0,-22 22 16,22 0-16,-21 0 0,21 21 15,-22 0-15,1 0 0,21 21 0,0-21 16,-22 21-16,22 0 0,0 1 0,0 20 16,21-21-16,0 0 0,-21 0 0,21 1 15,0-1-15,0 0 0,0 0 16,21-21-16,0 21 0,21-21 15</inkml:trace>
  <inkml:trace contextRef="#ctx0" brushRef="#br0" timeOffset="12784.63">17018 4403 0,'-21'0'15,"0"-21"-15,-1 21 0,1 0 16,0-22-16,21 44 31,0-1-15,0 0-16,0 0 0,0 0 16,0 0-16,0 1 0,0-1 0,0 0 15</inkml:trace>
  <inkml:trace contextRef="#ctx0" brushRef="#br0" timeOffset="12959.98">16997 4868 0,'0'0'15,"0"64"1,0-43-16,0 0 0,-21 0 0,-1 1 16,22 20-16,-21-21 0,0 0 0,0 22 15,0-22-15,0 21 0,-22-21 16,22 22-16,-21-22 0,-1 21 0,1-21 15,0 22-15,-22-22 0,1 0 0,-1 21 16,1-21-16</inkml:trace>
  <inkml:trace contextRef="#ctx0" brushRef="#br0" timeOffset="13732.07">6689 7112 0,'0'0'0,"0"-21"16,-22-43-1,22 43-15,-21 0 16,0 21-16,0 21 16,21 0-16,-21 22 15,0 20-15,21-20 0,-22 41 0,22-20 16,0 20-16,-21 1 0,0-21 16,21 20-16,-21 1 0,21-22 0,-21 22 15,21-21-15,-21-1 0,-1 1 0,22-22 16,0 0-16,0 1 0,0-1 15,0-21-15,0 0 0,0 0 0,-21-21 32,21-21-32,0 0 0</inkml:trace>
  <inkml:trace contextRef="#ctx0" brushRef="#br0" timeOffset="14008.22">6223 7472 0,'0'0'0,"0"-64"0,0-20 0,0 20 0,0 1 15,0-1-15,0 22 0,0 0 0,21-1 16,21 1-16,-20 21 0,20-22 16,21 43-16,-20 0 0,20 0 0,1 0 15,-1 22-15,1-1 0,-1 21 0,-20 0 16,-1 1-16,0-1 0,-21 22 0,1-22 16,-22 21-16,0-20 15,-22-1-15,-20 0 0,21 1 0,-21-22 16,-1 21-16,1-21 0,0 1 0,-1-1 15,1 0-15,21-21 0,0 0 0,-1 0 16,1 0-16,21-21 16,21 0-1,1-22-15,-1 22 0,21-21 0,-21-1 16,22-20-16</inkml:trace>
  <inkml:trace contextRef="#ctx0" brushRef="#br0" timeOffset="15640.36">7154 6964 0,'0'0'0,"21"0"15,-21 21-15,0 0 16,0 0-16,0 22 0,0-22 16,0 21-16,0 1 0,0-1 0,-21 0 15,21 1-15,0-22 0,0 21 0,0 0 16,0-20-16,0-1 0,0 21 0,0-21 16,0 0-16,21-21 0,1 22 15,-1-22-15,0 0 0,0 0 16,0 0-16,0-22 0,22 1 0,-22 0 15,0 0-15,0-21 0,0 20 16,1-20-16,-1 0 0,-21-1 0,0 1 16,0 0-16,0-1 0,0 1 15,0 21-15,0 0 0,0 0 0,0-1 16,0 44 0,0-1-16,0 21 0,0 0 15,0-20-15,0 20 0,0 0 0,0 1 16,0-1-16,0 0 0,0 1 15,0-22-15,0 21 0,21-21 0,0 0 16,-21 1-16,21-1 0,0-21 0,1 0 16,-1 0-16,0 0 0,0 0 0,21-21 15,1 21-15,-22-22 0,21-20 16,1 21-16,-1 0 0,-21-22 0,21 1 16,1 0-16,-22-22 0,0 22 15,0-22-15,0 22 0,1-21 0,-22-1 16,21 1-16,-21-1 0,0 22 15,0-22-15,0 22 0,0 21 0,0 0 16,0-1-16,-21 22 0,-1 22 16,1 20-16,21 0 15,0-21-15,-21 43 0,21-22 0,-21 1 16,21-1-16,0 21 0,0-20 0,0-1 16,0 22-16,0-22 0,0 0 0,0 1 15,0-1-15,0-21 0,0 0 16,0 0-16,0 1 0,0-1 0,0-42 31,21-1-15,0 1-16,-21 0 0,21 0 15,22 0-15,-22 0 0,0-22 0,0 22 16,0 0-16,1 0 0,-1 21 0,0 0 16,0 0-16,0 0 0,0 0 0,1 21 15,-22 0-15,0 0 0,0 22 16,21-22-16,-21 0 0,0 21 0,0-21 15,0 1-15,-21 20 0,-1-21 0,1 0 16,0 0-16,0-21 0,0 22 0,0-22 16,-1 0-16,1 0 0,0 0 15,0 0-15,0 0 0,0 0 16,-1 0-16,1-22 0,21 1 0,0 0 16,-21 0-16,0 0 0,21 0 15,21 42 16,0 0-31,0 0 16,1 0-16,-1-21 0,0 21 16,0 1-16,0-22 0,0 0 15,1 0-15,20 0 0,-21 0 0,0 0 16,22 0-16,-22 0 0,21-22 0,0 1 16,1 0-16,-1 0 0,0 0 15,1-22-15,-22 22 0,21-21 16,-21 0-16,22-22 0,-22 22 0,0-22 15,0 22-15,0-22 0,1 22 0,-1-21 16,-21 20-16,0-20 0,0 20 0,0 1 16,0 21-16,0 0 0,0 0 15,-21 21-15,-1 21 16,22 0-16,-21 0 0,0 21 0,0 1 16,21-1-16,0 0 0,-21 1 0,21 20 15,-21 1-15,21-22 0,0 22 16,0-1-16,0 1 0,0-22 0,0 0 15,0 1-15,0-1 0,0-21 0,21 21 16,0-20-16,0-1 0,0-21 16,0 21-16,1-21 0,-1 0 15,0 0-15,0 0 0,21 0 0,-20-21 16,-1 0-16,0-1 0,0 1 0,0 0 16,0 0-16,1 0 0,-1-22 0,-21 22 15,21 0-15,-21 0 0,21 21 16,-21 21-1,0 0 1,0 0-16,0 1 0,0-1 0,0 0 16,0 0-16,0 0 0,0 0 0,21 1 15,0-22 1,1 0-16,-1 0 0,0 0 16,0 0-16,21-22 0,-20 1 0,-1 0 15,21 0-15,-21 0 0,0 0 0,22-1 16,-22-20-16,0 21 0,21-21 0,-20-1 15,-1 1-15,21 21 0,-21-22 16,0 22-16,1 0 0,-1 0 0,0 0 16,-21 42-1,0 0 1,0 0 0,0-42 30,-21 0-30,0 21 0,-1 0-16,1 0 15,0 0-15,0 21 0,0 0 0,21 0 16,-21 1-16,-1 20 0,1-21 0,0 21 16,0-20-16,21 20 0,0 0 0,0-21 15,0 1-15,0 20 0,0-21 16,0 0-16,0 0 0,21 1 0,0-22 15,0 21-15,1-21 0,-1 0 16,21 0-16,-21 0 0,22 0 0,-22 0 16,0 0-16,21 0 0,-21 0 0,1-21 15,-1-1-15,0 1 0,-21 0 0,0 0 16,0 0-16,0-22 0,0 22 0</inkml:trace>
  <inkml:trace contextRef="#ctx0" brushRef="#br0" timeOffset="15790.09">9610 6964 0,'0'0'0,"-64"0"16,43 0-1,0 0-15,21-21 47</inkml:trace>
  <inkml:trace contextRef="#ctx0" brushRef="#br0" timeOffset="16228.71">11705 7049 0,'0'0'16,"21"-43"-16,0 22 0,1-21 0,-1 21 0,0-1 15,0 1-15,0 0 0,-21 42 32,0 22-32,0-22 15,21 21-15,-21 0 0,0 1 0,22-1 16,-22 0-16,0 1 0,0 20 0,21-20 16,-21-1-16,21 0 0,-21-21 0,0 22 15,0-22-15,21 0 0,-21 0 16,21 0-16,-21 1 0,21-22 31,1-22-31,-22 1 16,21-21-16</inkml:trace>
  <inkml:trace contextRef="#ctx0" brushRef="#br0" timeOffset="16436.32">12319 6922 0,'0'-22'0,"0"44"0,0-65 0,0 22 16,-21 21-1,0 0-15,-1 21 0,1 0 0,0 1 16,0 20-16,0-21 0,0 21 16,-1 1-16,1-22 0,21 21 0,-21 1 15,0-1-15,21 0 0,-21 1 0,21-22 16,0 21-16,0-21 0,0 0 0,0 1 16,0-1-16,21 0 15,0-21-15,0 0 0,0 0 0,22 0 16,-22-21-16,21 0 0</inkml:trace>
  <inkml:trace contextRef="#ctx0" brushRef="#br0" timeOffset="17076.49">12742 7027 0,'0'-21'0,"0"42"0,0-63 16,-21 63 0,0-21-1,0 21-15,0 1 0,-1-1 0,22 21 16,-21-21-16,0 22 0,0-22 15,0 21-15,21 0 0,0-20 16,0 20-16,-21-21 0,21 21 0,0-20 16,0-1-16,0 0 0,0 0 0,21 0 15,0-21-15,0 0 0,21 21 0,-20-21 16,20 0-16,0 0 0,1 0 16,-1-21-16,0 21 0,-21-21 0,22 0 15,-1 0-15,-21 0 0,0-1 0,1 1 16,-1-21-16,-21 0 0,0 20 0,0-20 15,0-21-15,0 20 0,-21 22 0,21-21 16,-43-1-16,22 22 0,0 0 0,-21 21 16,-1 0-16,22 0 0,-21 0 15,-1 0-15,22 21 0,-21 0 16,21 22-16,0-22 0,-1 21 0,1-21 16,0 22-16,21-1 0,0-21 0,0 22 15,0-22-15,0 0 0,21 0 0,0 0 16,22 0-16,-1 1 0,0-22 15,1 0-15,-1 0 0,22 0 0,-22 0 16,0-22-16,22 1 0,-1 0 0,-20 0 16,20 0-16,-21 0 0,22-1 0,-22-20 15,1 21-15,-22-21 0,21 20 0,-21 1 16,0 0-16,1 0 0,-22 0 0,21 21 31,-21 21-31,0 0 16,0 21-16,0-20 0,0-1 0,0 21 15,0-21-15,0 22 0,0-22 0,0 0 16,0 21-16,-21-21 0,21 1 0,0-1 16,0 0-16,0 0 0,21 0 15,0-21 1,0 0-16,0 0 0,0 0 0,22 0 16,-22 0-16,21 0 0,1 0 0,-1 0 15,0 0-15,1 0 0,-1 0 0,0-21 16,1 21-16,20-21 0,-21 0 0,1 0 15,-1-1-15,0 1 0</inkml:trace>
  <inkml:trace contextRef="#ctx0" brushRef="#br0" timeOffset="17536.13">14436 7176 0,'21'-43'15,"-42"86"-15,42-107 0,-21 22 0,0 21 0,0-1 16,-21 1-16,-1 0 0,1 21 0,0 0 16,0 0-16,0 0 0,-22 0 0,22 0 15,-21 21-15,21 0 0,0 1 0,-22-1 16,22 0-16,0 21 0,-21 1 15,20-1-15,1 0 0,21-21 0,-21 22 16,21-1-16,0-21 0,0 22 0,0-22 16,0 0-16,0 0 0,21 0 0,-21 0 15,21 1-15,1-22 0,20 0 16,-21 0-16,0 0 0,22 0 0,-22 0 16,21 0-16,-21-22 0,22 1 15,-22 0-15,0 0 0,21 0 0,-21-22 16,1 1-16,-1 0 0,-21-1 0,21-20 15,0 21-15,0-22 0,-21 1 0,21-22 16,1 21-16,-22 1 0,21-22 0,0 22 16,0-1-16,-21 1 0,0 20 15,0 1-15,0 21 0,21 0 0,-21 42 16,-21 21 0,0 1-16,21-1 0,-21 0 15,0 22-15,-1-22 0,22 22 0,0-1 16,-21 1-16,0-22 0,21 21 15,0 1-15,0-22 0,0 22 0,0-22 16,0 0-16,0 1 0,0-1 0,0-21 16,0 22-16,0-22 0,21 0 0,0-21 15,1 21-15,-1-21 0,0 0 0,0 0 16,21 0-16,-20 0 0,-1 0 0,0-21 16,-21 0-16,21 0 0,0-22 15</inkml:trace>
  <inkml:trace contextRef="#ctx0" brushRef="#br0" timeOffset="17716">13885 6795 0,'-42'0'0,"84"0"0,-126 0 16,41 0-16,22 0 0,-21 0 0,21 0 15,-1 0-15,1 0 0,0 0 16,42 0 15,0 0-31,1 0 0</inkml:trace>
  <inkml:trace contextRef="#ctx0" brushRef="#br0" timeOffset="19732.12">17314 7154 0,'0'-21'62,"0"0"-30,0 0-17,0 0 1,0 0 0,21 21-1,-21-22-15,0 1 16,0 0 15,0 0-15,0 0-1,0 0-15,0-1 0,0 1 16,0 0-16,-21 21 16,0 0-16,0 0 0,0-21 0,0 21 15,-1 0-15,1 0 0,-21 0 0,21 0 16,-22 0-16,22 21 15,-21 0-15,21 0 0,-22 22 0,1-22 16,21 21-16,0 1 0,-22 20 0,22-21 16,0 1-16,0 20 0,21-20 0,0-1 15,0 0-15,0 1 0,0-1 0,0-21 16,21 0-16,0 0 0,0-21 0,1 0 16,20 0-16,0 0 0,1 0 15,-1 0-15,0 0 0,1-42 0,-1 21 16,0 0-16,1-22 0,-1 1 0,0 21 15,-21-43-15,1 22 0,20 0 0,-21-1 16,-21 1-16,21 0 0,-21-1 0,0 22 16,21-21-16,-21 21 0,0 42 31,0 21-31,0-21 16,0 22-16,0-22 0,0 21 0,22 1 15,-22-1-15,21 0 0,0 1 0,-21-1 16,21 0-16,21-21 0,-20 1 0,20 20 15,-21-21-15,21-21 0,1 21 16,-22 0-16,21-21 0,1 0 0,-1 0 16,0 0-16,1 0 0,-1-21 0,0 0 15,-21 21-15,22-21 0,-22 0 0,21 0 16,-21-22-16,-21 22 0,0-21 16,22-1-16,-22 22 0,0-21 0,0 0 15,0-1-15,-22 1 0,1 21 16,0-22-16,-21 22 0,21 0 0,-22 21 15,22 0-15,-21 0 0,-1 0 0,22 0 16,-21 42-16,21-20 0,-22 20 0,22 0 16,0 1-16,0 20 0,0-21 0,0 1 15,21-1-15,0 0 0,0 1 16,0-1-16,0-21 0,21 0 0,0 1 16,0-22-16,0 0 0,22 0 0,-22 0 15,21 0-15,0 0 0,-20-22 0,20 1 16,0 0-16,1-21 0,-22 21 0,0-22 15,21 1-15,-21 0 0,1-1 16,-1-20-16,0 20 0,0-20 0,0-1 16,0-20-16,1 20 0,-1-20 15,0-1-15,0 0 0,0 1 0,-21 20 16,21 1-16,-21-1 0,22 22 0,-22 21 16,0-22-16,0 64 15,-22 1-15,1 20 16,0 21-16,0 1 0,0-1 0,0 1 15,-1-1-15,22 1 0,0 21 0,-21-22 16,21 1-16,0 20 0,0-20 0,0-1 16,21 1-16,1-22 0,-1 22 0,0-22 15,21-21-15,-21 21 16,22-20-16,-22-1 0,21 0 0,1 0 16,-1 0-16,0-21 0,1 0 0,-22 0 15,21 0-15,0-21 0,1 0 0,-22 0 16,0 0-16,21-1 0,-20 1 0,-1-21 15,0 0-15,0-1 0,-21 1 0,0 0 16,0-1-16,0 1 0,0 21 16,0-22-16,-21 22 0,0 0 0,0 0 15,-1 21-15,1 0 0,-21 0 16,0 21-16,20 0 0,-20 0 0,0 1 0,21 20 16,-22-21-16,22 21 0,-21 1 0,21-1 15,21 0-15,0 1 16,0-1-16,0-21 0,0 0 0,0 22 15,0-22-15,21 0 0,0-21 0,0 21 16,21-21-16,-20 0 0,20 0 0,-21 0 16,21 0-16,-20-21 0,20 0 0,0 0 15,-21 0-15,22-1 0,-22-20 0,21 0 16,-21-1-16,1 1 0,20-21 16,-21 20-16,0-20 0,0-1 0,1-20 15,-1 20-15,0-21 0,0-20 0,0 20 16,-21 21-16,0-20 0,0 20 0,0 22 15,0 0-15,0-1 0,-21 64 32,0 1-32,0 41 0,0 1 0,-22-1 15,22 1-15,0 20 0,0-20 0,0 20 16,-1 1-16,1-21 0,0 20 0,21-20 16,0 20-16,0-20 0,0-1 15,0-20-15,0-1 0,0 0 0,0 1 16,21-1-16,0-21 0,1 0 0,20 1 15,-21-1-15,21-21 0,1 0 0,-1 0 16,0 0-16,22 0 0,-22-21 0,1-1 16,20 1-16,-21 0 0</inkml:trace>
  <inkml:trace contextRef="#ctx0" brushRef="#br0" timeOffset="19960.21">20764 6435 0,'0'0'0,"-21"0"0,-85 21 16,64 0-16,0 21 16,-1-20-16,1 20 0,0 0 0,-1 22 15,1-22-15,0 22 0,-1-22 0,22 21 16,0-20-16,0 20 0,0 1 16,21-22-16,0 22 0,0-22 15,0 0-15,0 1 0,0-1 0,21-21 16,0 0-16,21 0 0,-20 1 0,20-1 15,0-21-15,22 0 0,-22 0 0,22 0 16,-22-21-16</inkml:trace>
  <inkml:trace contextRef="#ctx0" brushRef="#br0" timeOffset="20164.7">21272 6625 0,'0'0'15,"22"-63"-15,-1 42 0,-21-22 0,21 22 0,0 0 16,0 21-16,0 0 0,1 21 15,-22 21-15,21-20 0,0 20 16,-21 21-16,0-20 0,0 20 0,0 1 16,0-22-16,-21 22 0,0 20 0,-22-20 15,1-1-15,21 1 0,-43-22 0,22 22 16,-22-1-16,1-21 0,-22 1 0,1 20 16,-1-20-16,0-22 0,-21 21 15,22 0-15</inkml:trace>
  <inkml:trace contextRef="#ctx0" brushRef="#br0" timeOffset="20800.12">8551 8869 0,'0'0'16,"21"-42"-16,1-22 0,-22 22 15,0 21-15,0-1 0,0 1 16,0 0-16,-22 21 0,1 0 16,0 0-16,0 0 0,0 21 15,0 0-15,-1 1 0,-20 20 0,21-21 16,-21 21-16,20-20 0,-20-1 0,21 21 15,0-21-15,0 0 0,-1 1 0,22-1 16,0 0-16,0 0 16,22-21-1,-1 0-15,21 0 0,0 21 0,1-21 16,-1 0-16,-21 21 0,22-21 0,-1 22 16,0-1-16,-21 0 0,1 0 15,-1 0-15,-21 0 0,0 1 0,0 20 16,-21-21-16,-1 0 0,-20 22 0,21-22 15,-21 21-15,-1-21 0,1 0 0,21 22 16,-22-22-16,22 0 0,0 0 16,0 0-16,0-21 0,21 22 0,0-1 15,0 0-15,0 0 16,0 0-16,0 0 0,0 1 16,0-1-16,0 0 15,0 0-15,0 0 0,0 0 0,0 22 16</inkml:trace>
  <inkml:trace contextRef="#ctx0" brushRef="#br0" timeOffset="20942.36">7980 11726 0,'0'0'15,"0"22"-15</inkml:trace>
  <inkml:trace contextRef="#ctx0" brushRef="#br0" timeOffset="21281.03">7916 11875 0,'0'21'0,"21"-21"16,1 0-16,-22 21 0,0 0 15,0 0-15,0 0 0,0 1 16,-22 20-16,1-21 15,0 21-15,0 1 0,0-1 0,-22 0 0,22 1 16,0-1-16,-21 0 0,21 1 16,-1-1-16,22-21 0,0 22 0,0-22 15,0 0-15,0 0 0,43 0 0,-22 0 16,0 1-16,21-22 0,1 21 16,-1-21-16,22 21 0,-22 0 0,21-21 15,-20 21-15,-1 0 0,0 1 0,1-1 16,-1 0-16,-21 0 0,0 21 0,-21-20 15,0 20-15,0-21 0,0 21 0,-21 1 16,-21-1-16,21 0 0,-22 1 0,1-1 16,-21 0-16,20-20 0,1 20 15,0-21-15,-1 21 0,1-20 16,0-1-16,20-21 0,1 0 0,0 0 16,0 0-16,0 0 0</inkml:trace>
  <inkml:trace contextRef="#ctx0" brushRef="#br0" timeOffset="23159.87">10435 10033 0,'0'-21'0,"0"0"15,0 0 1,-21 42 15,21 0-15,-21 0-16,21 21 0,0-20 0,0-1 15,-21 21-15,21-21 0,0 22 0,0-22 16,0 21-16,0-21 0,0 0 16,-22 22-16,22-22 0,0 0 0,0 0 15,0 0-15,0 1 16,0-44 0,0 1-1</inkml:trace>
  <inkml:trace contextRef="#ctx0" brushRef="#br0" timeOffset="23476.28">10499 9589 0,'0'0'0,"-22"0"0,1 0 0,0 0 16,0 0-16,0 0 15,21 21-15,0 0 0,0 0 16,0 0-16,0 0 15,21-21 1,0 0-16,0 0 0,0 0 0,1 0 16,-1 0-16,0-21 0,0 21 0,-21-21 15,0 0-15,0 0 0,0 0 16,0-1-16,0 1 0,-21 0 16,0 21-16,0 0 0,-1 0 15,1 0-15,0 21 0,21 0 0,-21 1 16,21-1-16,-21 21 0,21-21 15,0 22-15,0-22 0,0 21 0,0 0 16,21-20-16,0-1 0,0 0 0,0 0 16,1 0-16</inkml:trace>
  <inkml:trace contextRef="#ctx0" brushRef="#br0" timeOffset="24133.36">11091 9948 0,'0'0'0,"0"22"0,0-1 0,-21 63 16,0-41-16,0-22 16,0 21-16,21-21 0,-22 1 15,22-1-15,-21 0 0,21 0 0,0 0 16,0 0-16,0 1 16,0-44-1,0 1 1,21 0-16,1 0 0,-22 0 0,21 0 15,0-1-15,0 1 0,21-21 0,-20 21 16,-1-22-16,0 1 0,0 21 0,21-21 16,-20 20-16,-1 1 0,0 21 0,0 0 15,0 0 1,0 21-16,-21 1 16,0-1-16,0 0 0,0 21 0,0-21 15,0 22-15,0-22 0,0 0 0,0 21 16,0-20-16,0 20 0,0-21 0,22 0 15,-22 0-15,21 1 0,0-1 16,0-21-16,-21 21 0,21-21 16,0 0-16,1 0 0,-1 0 0,0-21 15,0 0-15,0-1 0,22 1 0,-22 0 16,0 0-16,0 0 0,21 0 16,-20-1-16,-1-20 0,0 0 0,0-1 15,0 1-15,0 0 0,1-1 16,-1-20-16,-21 21 0,0-22 0,21 22 15,-21-22-15,21 22 0,-21 0 0,0-1 16,0 1-16,0 21 0,0 42 31,0 21-31,-21 1 0,0-1 16,21 0-16,-21 1 0,-1 20 0,22-21 16,-21 64-16,21-63 0,0 20 15,0-21-15,0-20 0,0 20 16,0-21-16,0 21 0,0-20 0,0-1 15,0 0-15,21-21 16,1 0-16,-1 0 0,0 0 16,0 0-16,0 0 0,-21-21 15,0 0-15,21-1 16</inkml:trace>
  <inkml:trace contextRef="#ctx0" brushRef="#br0" timeOffset="24312.15">11705 9885 0,'21'0'31,"0"0"-31,1-21 0,20 21 16,-21 0-16,0 0 0,22 0 0,-22-21 16,21 21-16,0 0 0,1-22 0,-22 22 15,21 0-15,1-21 0,-22 0 16,0 21-16,0 0 0,0-21 0</inkml:trace>
  <inkml:trace contextRef="#ctx0" brushRef="#br0" timeOffset="24888.05">13906 10224 0,'0'0'0,"0"-22"0,22 22 15,-22-21-15,21 0 0,-21 0 0,0 0 16,21 0-16,-21-1 0,0 1 0,0-21 16,0 21-16,0-22 0,0 22 0,-21-21 15,21 21-15,-21-22 0,-1 22 0,-20 0 16,21 0-16,0 0 0,-22 21 15,22 0-15,0 0 0,-21 21 16,-1 0-16,22 21 0,-21-20 0,21 20 16,-22 0-16,22 1 0,-21-1 0,21 0 15,0-21-15,21 22 0,0-1 0,-22-21 16,22 22-16,0-22 0,0 0 0,0 0 16,22 0-16,-1 0 0,21 1 15,-21-22-15,0 0 0,1 0 16,-1 0-16,21 0 0,-21 0 0,0-22 15,1 22-15,-1-21 0,21 0 0,-21 0 16,0 21-16,1-21 0,-1 0 0,0-22 16,0 22-16,0 0 0,0 0 15,1-22-15,-1 22 0,0 0 0,-21 0 16,21 0-16,0 21 16,-21 21-16,0 0 15,0 0-15,0 0 0,0 1 0,0-1 16,0 21-16,0-21 0,0 0 0,0 1 15,0-1-15,0 0 0,0 0 0,21 0 16,1 0-16,-1 1 0,0-22 0,0 21 16,0-21-16,0 0 0,1 0 15,20 0-15,-21 0 0,0 0 0,0 0 16,22-21-16,-22-1 0</inkml:trace>
  <inkml:trace contextRef="#ctx0" brushRef="#br0" timeOffset="25172.86">14965 9970 0,'0'21'0,"0"-42"0,0 63 31,21-42-15,0 0-16,0 0 0,22 0 15,-22 0-15,0 0 0,0 0 0,0 0 16,22 0-16,-22 0 0,0 0 0,0 0 16,0 0-16,0 0 0</inkml:trace>
  <inkml:trace contextRef="#ctx0" brushRef="#br0" timeOffset="25321.58">14965 10224 0,'21'0'32,"0"0"-32,0 0 15,0 0-15,1 0 0,-1 0 0,21 0 16,-21-22-16,22 1 0,-1 21 0,0-21 15,22 21-15</inkml:trace>
  <inkml:trace contextRef="#ctx0" brushRef="#br0" timeOffset="25840.88">16192 9737 0,'0'0'0,"43"-85"16,-22 64-16,0 0 0,0-22 16,22 22-16,-22 0 0,21 21 0,-21-21 15,22 21-15,-22 0 0,21 0 0,-21 0 16,0 0-16,1 21 0,-22 0 0,21 0 16,-21 22-16,0-1 0,0 0 15,0 1-15,0-1 0,0 22 0,-21-22 16,-1 0-16,1 1 0,0-1 0,-21 0 15,-1 1-15,22-1 0,-21-21 16,0 0-16,-1 0 0,1 1 0,21-22 16,-22 21-16,22-21 0,-21 0 0,21 0 15,0 0-15,-1 0 0,1 0 16,21-21 0,0-1-16,0 1 0,21 0 15,-21 0-15,22 0 0,-1 0 0,0-1 16,0 1-16,0 0 0,0 21 0,1 0 15,-1 0-15,0 0 16,-21 21-16,21 0 16,-21 1-16,21-1 0,-21 0 0,21 0 15,-21 0-15,22 22 0,-1-22 16,0 0-16,0-21 0,0 21 0,0 0 16,1 0-16,-1-21 0,0 0 0,-21 22 15,21-22-15,0 0 0,0 0 16,1 0-16,-1 0 0,0-22 15,0 1-15,0 0 16,0 21-16,22-21 0</inkml:trace>
  <inkml:trace contextRef="#ctx0" brushRef="#br0" timeOffset="26196.06">17314 9758 0,'0'0'0,"0"-21"0,-42 21 16,21 0-1,0 0-15,-22 21 0,22-21 0,0 21 16,0 0-16,-22 22 0,22-22 0,0 0 16,0 21-16,0-21 0,21 22 0,0-1 15,0-21-15,0 0 0,0 22 16,0-22-16,0 0 0,0 0 0,0 0 16,21 1-16,0-1 0,0-21 0,0 0 15,22 0-15,-22 0 0,21 0 0,-21 0 16,22 0-16,-1 0 0,0-21 0,-20-1 15,20 1-15,-21 0 0,0-21 16,0 21-16,1-22 0,-1 1 16,0 0-16,-21-22 0,21 22 0,-21-1 15,0 1-15,0 21 0,0-21 0,0 20 16,-21 1-16,0 21 0,0 0 0,-22 0 16,22 0-16,-21 0 0,21 21 0,-22 1 15,22-1-15,0-21 0,0 21 16,0 0-16,-1 0 0,22 0 0,0 1 15</inkml:trace>
  <inkml:trace contextRef="#ctx0" brushRef="#br0" timeOffset="26397.28">18097 9737 0,'0'0'16,"0"-21"-16,0-1 0,0 1 15,0 42 32,0 1-47,0-1 16,0 0-16,0 0 0,-21 0 0,0 0 16</inkml:trace>
  <inkml:trace contextRef="#ctx0" brushRef="#br0" timeOffset="26551.99">18013 10287 0,'0'21'0,"0"-42"0,0 63 0,0-20 16,0-1-16,0 0 0,-21-21 15,21 21-15,0 0 0,-22 0 16,22 1-16,-21-22 0,0 21 16,0-21-16,0 21 0,0 0 0,-1-21 15,1 21-15,-21 0 0,0-21 0,-1 22 16</inkml:trace>
  <inkml:trace contextRef="#ctx0" brushRef="#br0" timeOffset="27144.16">10414 11663 0,'21'0'16,"-42"0"-16,42-21 0,0 0 0,0-1 0,1 1 16,-1-21-16,0 21 0,0 0 0,0-1 15,0 1-15,1 0 0,-22 0 16,0 0-16,-22 21 16,1 0-16,-21 0 0,21 0 15,-22 21-15,1 0 0,0 0 16,-1 0-16,22 1 0,-21-1 0,21 0 15,0 21-15,21-21 0,0 1 16,0-1-16,0 0 0,21 0 16,21 0-16,-21-21 0,22 21 0,-1 1 15,-21-22-15,21 21 0,1 0 0,-1-21 16,0 21-16,-20 0 0,-1-21 0,0 21 16,-21 1-16,0-1 15,-21 0-15,0-21 0,-1 21 0,-20-21 16,0 21-16,-1-21 0,-20 0 0,21 0 15,-1 0-15,-20 21 0,20-21 16,1 0-16,21 0 0,-21 0 16,20 0-16,22-21 0,0 0 15,43 0-15,-22 0 16,21 0-16,1-1 0,-22 1 0,42 0 16</inkml:trace>
  <inkml:trace contextRef="#ctx0" brushRef="#br0" timeOffset="27492.54">11218 11515 0,'0'21'0,"-21"-21"15,0 21-15,0 0 0,0 0 16,-1 1-16,1-1 0,0 21 0,0-21 16,21 0-16,-21 22 0,21-22 0,0 0 15,0 0-15,0 22 0,0-22 0,21 0 16,0-21-16,0 21 0,22 0 0,-1-21 15,-21 0-15,21 0 0,1 0 16,-1 0-16,0 0 0,22-21 0,-22 0 16,1 0-16,-1 0 0,-21-1 0,0 1 15,0-21-15,-21 21 0,0-22 0,0 1 16,0 21-16,-21-21 0,0-1 16,-21 1-16,21 21 0,-22 0 0,1-1 15,21 1-15,-22 21 0,22 0 16,0 0-16,0 0 0,0 0 0,0 21 15,-1 1-15,22-1 0,0 0 16,0 0-16,0 0 0,22-21 0,-1 21 16,0-21-16,0 0 0,21 22 0,1-22 15</inkml:trace>
  <inkml:trace contextRef="#ctx0" brushRef="#br0" timeOffset="27713.07">12446 11388 0,'21'0'0,"-42"0"0,42-21 16,0 21-16,-21 21 16,-21-21-16,0 42 0,0-21 15,21 22-15,-21-22 0,-1 21 0,22 0 16,-21 1-16,21-1 0,0 0 0,0 1 16,0-1-16,0 0 0,0 1 15,0-22-15,0 21 0,0-21 0,0 22 16,0-22-16,0 0 0,0 0 0</inkml:trace>
  <inkml:trace contextRef="#ctx0" brushRef="#br0" timeOffset="27933.19">12552 11515 0,'0'0'0,"63"-106"16,-20 64-16,-22 20 0,21 1 0,-21 0 15,22 21-15,-22 0 0,21 0 0,-21 0 16,22 21-16,-22 0 0,0 22 0,-21-22 16,0 0-16,0 21 0,0-20 0,0-1 15,-21 21-15,0-21 0,-22 0 16,1 1-16,0-1 0,-1 21 0,1-42 16,-22 21-16,22 0 0,21 1 15,-21-22-15,20 0 0,-20 0 0</inkml:trace>
  <inkml:trace contextRef="#ctx0" brushRef="#br0" timeOffset="28232.18">14351 10986 0,'0'-22'0,"0"44"0,-21-44 0,0 22 15,-22 0-15,1 0 0,21 0 0,-22 0 16,-20 22-16,21-1 0,-1 0 0,1 21 16,-22 1-16,22-1 0,0 21 15,-1 1-15,1-1 0,0 1 0,-1-1 16,1 1-16,0-1 0,21 1 0,-1-1 16,1 1-16,0-1 0,21-20 0,0-1 15,0 0-15,0 1 0,0-1 0,21-21 16,22 0-16,-22 1 0,21-1 15,-21 0-15,22-21 0,20 0 0,-21 0 16,1 0-16,20 0 0,1 0 0,-1 0 16,1-21-16,-1 0 0</inkml:trace>
  <inkml:trace contextRef="#ctx0" brushRef="#br0" timeOffset="28627.99">14859 11621 0,'21'-43'0,"-42"86"0,42-128 16,-21 64-16,0-22 0,0 22 15,0 0-15,-21 21 0,-21 0 0,20 0 16,1 0-16,-21 0 0,0 0 0,-1 21 16,-20 0-16,20 1 0,-41 41 15,41-21-15,1-20 0,0 20 0,21-21 16,-1 21-16,1-20 0,21-1 16,0 0-16,0 0 0,0 0 15,0 0-15,21 1 0,1-22 0,20 0 16,-21 0-16,21 0 0,-20 0 0,20 0 15,0 0-15,1 0 0,-22-22 0,21 1 16,0 0-16,-20 0 0,-1 0 0,21 0 16,-21-1-16,0 1 0,-21 0 15,22 0-15,-22 0 0,21 0 0,-21 42 16,0 0 0,0 0-16,0 0 0,-21 0 0,-1 22 15,1-1-15,21 0 0,0-20 0,-21 20 16,21 0-16,0-21 0,0 22 0,0-22 15,0 0-15,21 0 16,0 0-16,-21 1 0,22-22 0,-1 0 16,0 21-16,0-21 0,21 0 0,-20 0 15,-1 0-15,0-21 0,0-1 0,0 22 16</inkml:trace>
  <inkml:trace contextRef="#ctx0" brushRef="#br0" timeOffset="28904.18">15536 11155 0,'0'0'0,"0"-42"0,21-1 16,1 22-16,-22-21 0,21 21 0,-21-1 15,21 22-15,0 0 16,-21 22-16,0-1 16,21 21-16,-21 22 0,0-22 0,0 21 15,0 22-15,0-21 0,0 20 0,0 1 16,0-22-16,-21 22 0,0-21 0,0 20 15,0-20-15,-22-1 0,22-20 0,-21 20 16,-1-21-16,1-20 0,21 20 0,-21-21 16,-1 0-16,22 0 0,-21 1 15,21-1-15,-1-21 0,1 0 0,0 0 16,21-21 0,21-1-16,0 1 0</inkml:trace>
  <inkml:trace contextRef="#ctx0" brushRef="#br0" timeOffset="29140.1">16573 11515 0,'0'0'0,"0"-21"0,-63-1 15,42 1-15,0 21 16,-1 0-16,1 0 15,0 0 1,21 21 0,0 1-16,0-1 15,0 0-15,0 0 16,0 0-16,-21 0 0,21 1 0</inkml:trace>
  <inkml:trace contextRef="#ctx0" brushRef="#br0" timeOffset="29344.3">16446 12086 0,'0'21'0,"0"-42"0,0 64 0,0-22 0,0 0 0,0 0 15,-21 21-15,21-20 0,0 20 16,0-21-16,0 21 0,0-20 0,-21 20 16,0-21-16,0 21 0,0-20 15,-1 20-15,-20-21 0,21 21 0,-21-20 16,-1 20-16,1-21 0,-22 0 0,22 22 15,-21-22-15,-1 0 0,1 0 0,-1 0 16,22-21-16,-22 21 0,22-21 0</inkml:trace>
  <inkml:trace contextRef="#ctx0" brushRef="#br0" timeOffset="30400.27">13314 10499 0,'-21'0'15,"-1"0"-15,1 0 16,0 0-16,0 0 16,0 0-16,0 0 15,-1 0-15,1 0 16,42 0 15,1 21-31,-1-21 16,0 0-16,0 0 0,21 0 0,1 0 15,-1 21-15,0-21 16,1 0-16,-1 0 0,22 0 0,-1 0 16,-21 0-16,22 0 0,-1 0 0,1 0 15,-1 0-15,1 0 0,-1 0 0,-20 0 16,20 0-16,-20 0 0,-1 0 0,-21 0 15,21 0-15,-20 0 0,-1 0 0,0 0 16,0-21 0,-21 0-16,-21 21 15,0 0 1,0 0-16,-1-21 0,1 21 0,0 0 16,0 0-16</inkml:trace>
  <inkml:trace contextRef="#ctx0" brushRef="#br0" timeOffset="31317.23">13271 10647 0,'0'0'15,"-21"0"-15,0 0 0,0 0 0,0 21 0,0-21 16,-1 0-16,1 21 15,0-21 1,21 21-16,21 1 47,0-22-47,1 0 0,20 0 0,-21 0 16,21 0-16,1 0 0,-1 0 0,0 0 15,22 0-15,-22 0 0,22 0 0,-1 0 16,1 0-16,-1 0 0,1-22 0,-1 22 15,-20 0-15,20 0 0,1 0 0,-22 0 16,0 0-16,1 0 0,-1 0 0,-21 0 16,0 0-16,0 0 0,1 0 15,-1 0-15,0 0 16,-21-21-16,-21 21 31,0 0-31,-1 0 0,1 0 16,0 0-16,0 0 0,0 0 0,0 0 15,-22 0-15,1 0 0,21 0 0,-22 0 16,1 0-16,0 0 0,-1 0 0,-20 0 16,21 0-16,-1 0 0,-20 0 0,20 0 15,1 0-15,0 0 0,-1 0 0,-20 0 16,21 0-16,20 0 0,-20 0 16,0 0-16,21 0 0,-1 0 15,1 0-15,0 0 0,0 0 16,21 21-16,21-21 15,0 0-15,0 0 16,1 0-16,20 0 0,-21 0 0,21 0 16,1 0-16,-1 0 0,0 0 0,22 0 15,-22 0-15,22 0 0,-22 0 16,22 0-16,-22 0 0,0 0 0,22 0 16,-22 0-16,-21 22 0,22-22 0,-22 0 15,21 0-15,-21 0 0,-42 0 31,0 0-31,0 0 16,-22 0-16,22 0 0,-21 0 0,0 0 16,-1 0-16,-20 0 0,20 0 0,-20 0 15,-1 0-15,22 0 0,-21 0 0,-1 0 16,1 0-16,20 0 0,1 0 16,0 0-16,-1 0 0,22 0 0,0 0 15,42 0 16,0 0-31,22-22 0,-22 22 0,0 0 16,21 0-16,-21 0 0,22 0 0,-1 0 16,-21 0-16,22 0 0,-1 0 15,-21 0-15,21 0 0,1 0 0,-1 0 16,-21 0-16,0 0 0,22 0 16,-22 0-16,0 0 0,0-21 0,0 21 15,1 0-15,-22-21 16</inkml:trace>
  <inkml:trace contextRef="#ctx0" brushRef="#br0" timeOffset="32911.9">11663 5630 0,'0'0'0,"-21"0"0,-1 0 0,1 0 16,0 0-16,0 0 0,0 0 15,0 0-15,-1 0 0,1 0 16,0 0 0,0 0-16,42 0 46,0 0-46,0 0 0,1 0 0,-1 0 16,21 0-16,-21 0 0,22 0 0,-22 0 16,21 22-16,0-22 0,22 0 0,-22 0 15,1 0-15,20 0 0,-21 0 16,22 0-16,-22 0 0,22 0 16,-22 0-16,0 0 0,1 0 0,-1 0 15,-21 0-15,22 0 0,-22 0 0,0 0 16,0 0-16,0 0 15,-42 0 17,0 0-17,0 0-15,0 0 0,-1 0 0,-20 0 16,0 0-16,-1 0 0,1 0 0,-21 21 16,20-21-16,-20 0 15,-1 0-15</inkml:trace>
  <inkml:trace contextRef="#ctx0" brushRef="#br0" timeOffset="33286.76">11261 5884 0,'-22'22'16,"1"-22"-16,42 0 31,1 0-31,-1 0 0,0 0 15,21 0-15,-21 21 0,22-21 16,-22 0-16,21 0 0,1 0 0,-1 0 16,21 0-16,-20 0 0,20 0 15,1 0-15,-1 0 0,22 0 0,-22 0 16,1 0-16,21 0 0,-22 0 0,1 0 16,-22 0-16,21 0 0,-20 0 0,-1 0 15,-21 0-15,0 0 0,1 0 0,-1 0 16,-21-21 46,-21 21-46,-1-22-16,1 22 16,0-21-16,0 21 0,0 0 15</inkml:trace>
  <inkml:trace contextRef="#ctx0" brushRef="#br0" timeOffset="33716.28">11599 5694 0,'0'0'0,"-42"0"0,-22 0 15,43 0 1,42 0 15,1 0-15,-1-21-16,0 21 0,21 0 0,-21 0 16,22 0-16,-1 0 0,0 0 15,22-21-15,-1 21 0,1 0 0,-1 0 16,1 0-16,-1-22 0,1 22 0,-1 0 15,1-21-15,-22 21 0,22 0 0,-43 0 16,0 0-16,21 0 16,-20 0-16,-44 0 31,1 0-15,0 0-1,0 0 1,0 0-16,0 0 15,-1 21-15,1-21 0,0 22 16,-21-22-16,21 0 0</inkml:trace>
  <inkml:trace contextRef="#ctx0" brushRef="#br0" timeOffset="34200.26">11324 5948 0,'0'21'0,"-21"-21"16,0 0-1,42 0 16,0 21-31,0-21 16,0 0-16,1 0 0,20 0 16,0 0-16,1 21 0,20-21 0,1 0 15,-1 0-15,22 0 0,-1 0 0,1 0 16,21 0-16,-21 0 0,-1 0 0,1 0 16,0 0-16,-22 0 0,1 0 0,-1 0 15,-21 0-15,1 0 0,-1 0 16,-21 0-16,22 0 0,-22 0 0,0 0 15,0 0 32,-21-21-47,-21 21 47,0 0-31,0 0-16,-1 0 15</inkml:trace>
  <inkml:trace contextRef="#ctx0" brushRef="#br0" timeOffset="38048.17">20383 11578 0,'0'0'0,"-21"-21"15,-42-21-15,42 42 0,-1-21 16,1 21-16,0 0 0,0-22 16,0 22-16,42 22 31,0-22-16,0 21-15,0-21 0,22 21 0,-22 0 16,21-21-16,1 21 0,20-21 0,-21 21 16,22 1-16,21-22 0,-22 0 0,22 21 15,-1-21-15,22 0 0,0 0 0,0 0 16,0 0-16,21 0 0,0 0 0,0 0 16,0-21-16,0 21 0,21-22 0,0 1 15,0 0-15,0 0 0,22 0 0,-22 0 16,0-22-16,0 1 0,22 0 15,-22-1-15,0 1 0,0 0 16,0-22-16,0 22 0,-21-22 0,22 1 16,-1-1-16,-21 1 0,21-22 0,-21 0 15,21 22-15,-21-22 0,-21-21 0,21 22 16,0-1-16,-21 0 0,0-20 0,-1 20 16,1-21-16,0 0 0,-21 0 0,-1 1 15,-20-1-15,21 0 0,-22 0 0,1 0 16,-1 0-16,-21 1 0,1-1 0,20 0 15,-20 0-15,-22 0 0,21 0 16,-21 1-16,0-1 0,1-21 0,-22 21 16,0 0-16,0 0 0,0-21 0,0 21 15,-22-21-15,1 22 0,0-22 16,-21 21-16,21 0 0,-22 0 0,1 0 16,-22 0-16,22-21 0,-21 22 0,-1-1 15,-21 0-15,22 0 0,-22 0 0,22 0 16,-22 1-16,0-1 0,1 0 15,-22 0-15,21 0 0,1 0 0,-22 1 16,0-1-16,0 21 0,0-21 0,0 0 16,-21 22-16,0-22 0,0 0 0,-21 21 15,21-20-15,-21-1 0,0 21 0,0 0 16,0-20-16,-22 20 0,22 21 0,-21-20 16,21-1-16,-22 22 15,1-1-15,21 1 0,-22-1 0,22 1 16,-21 20-16,21 1 0,-22-22 0,22 22 15,0 0-15,0-1 0,0 1 0,0 21 16,-1-21-16,1-1 0,21 22 0,0 0 16,21-21-16,1 20 0,-1 1 15,0 21-15,21-21 0,1 0 0,20 21 16,-21 0-16,22-21 0,-1 21 0,22 0 16,0 0-16,-22 0 0,43 0 0,-21 0 15,-1 0-15,22 0 0,0 0 16,0 0-16,42 0 47,0 0-47,0 0 0,1-21 15,20 21-15,-21 0 0,21 0 16,-20-22-16,20 22 0,0 0 0,1-21 16,-1 0-16,0 21 0,1 0 0,20-21 15,-21 21-15,22-21 0,-22 21 0,1-21 16,20 21-16,-21-22 0,1 1 15,-1 21-15,0-21 0,-20 21 0,20-21 16,-21 21-16,0 0 0,-21-21 0,0 0 31,-21 21-15,0 0-16,0 0 0,-22 0 0,1 0 16,0 0-16,-1 0 0,-20 0 0,21 21 15,-22-21-15,1 21 0,-1-21 0,1 0 16,-22 21-16,21-21 0,22 0 15,-21 0-15,20 0 0,1 0 0,21 0 16,0 0-16,-1 0 0,1 0 0,0 0 16,21 21 15,21 0-31,22 1 0,-22-1 16,21 21-16,-21-21 0,43 22 15,-22-1-15,0 0 0,1 1 0,20-1 16,-20 0-16,20 1 0,-21-1 15,22 0-15,-22 1 0,1-1 0,20 0 16,-21 1-16,1-22 0,-22 21 0,21-21 16,-21 22-16,1-22 0,-1 21 0,0-21 15,-21 0-15,21 1 0,-21-1 0,0 0 16,0 0-16,0 0 16,21 0-16,-21 1 0,21-1 15,1-21-15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FCB7-73C4-4C5B-A51D-12DFA801A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F642C-3619-4CA2-B582-52EB3993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7C7C-9A05-45CB-B7DD-1E7A9F95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FC99-2D96-42D9-86D2-D3C48228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6B0E-DC4D-474A-B743-1279FFB4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2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7E27-0BE1-4613-B967-8B6EA62E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4222-E1E0-412C-ADFB-4B5146C8B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5E50-8D19-4EED-9F25-9C4BBFD2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2F9E-0F61-43A3-8131-D32DB9A6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513B-F475-482D-8146-81EF4885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A8A06-81B8-4EF9-9540-65BA4C77C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FEB9-68DD-48D9-BB3D-B4B1D756E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A046-7D1C-4E1E-84B5-3A6E0161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8992-7CE2-4B5C-853B-6BE4108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249C-06DF-4ED2-A532-D8A0F803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62A5-E162-4394-ACA0-41C588F2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9FDF-3EBA-40B5-A023-1AA600DD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463C-9DB3-4A3F-B04F-C9458114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23B4-6B32-42F2-A999-BE3E4E0A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663B-9789-4D9F-9E74-F849FC1F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16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6C3F-C43C-4F8D-A03F-71C5D6C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61336-E491-4642-A80D-F0DC1956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6860-6A9E-45BB-AEBC-F11441A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0863-9D8E-421D-8A0B-1D946D37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0778-5F5E-4D53-B60F-92F47B9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4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6492-A7BA-4D06-B0E8-165B38F5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DB4E-FD9B-4541-BB21-B94FBC9B0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CF98-92EA-46C2-9560-7E46CAE5C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1852F-E628-4CF0-B68C-565E9930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297D3-5D85-4262-9719-562A7670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6AF7-6674-40F4-83B4-5145BE00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4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46E-C400-4D9F-AE42-72C26A44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5D120-C401-4AB2-8905-6DBBF395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FF9F0-B0A8-4A9B-94FC-65F962086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0438C-ECE2-4472-BFC1-0E5677A6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A3529-1074-4B0F-8D84-9DF2B8F4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4B6AE-A155-4E0E-9F1A-F66A0B6C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5A788-CCE3-4C18-B635-6563517A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7A323-99D9-406A-B217-69C7BC3A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6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8057-D34C-4273-9AF9-69218230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5866F-126D-43BA-A367-0308EA2E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3AA07-7794-45C0-BB3A-2BDD5334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F25F0-6EC6-4151-925C-72218B7A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374E0-7A3D-4DAB-BA18-E721A811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56763-E48A-408B-8F79-B701913D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BCA26-7E22-44EE-81F4-F275E9F6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1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3338-2DDB-4453-8A83-31E8C1B0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AECE-6D60-422F-9ADA-1D38FEE0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DC28-83A3-42F1-B8D2-E22E03EF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45EC6-0F71-4432-8062-4C3B4E5A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B0402-3F10-42F9-AB09-DF8DAA62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9004-1831-4F2C-8D94-ECB9C4E9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708B-07C8-421B-B704-BB7F0D5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94F4B-20DE-4B0C-9AD1-2F12537C9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4B8B9-7B79-44B5-9A22-DBE7FBE4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B7D09-C84C-4592-AD0A-C9533608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C0A7-1F06-47E9-AF52-AA7D6942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DEDF-5400-4A9F-874C-FDC97C2F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68F90-7B55-4E36-933D-3E1B1BD0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20A4F-0719-46C0-B8EC-9D00CC39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A8EE-1B63-47DB-9C18-F57A32D20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FD24-1B4F-43AD-A421-008B85F3E379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C94F-48C0-480D-8A3A-D082C1055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1746-DFF7-415E-94BB-8860EBF67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FEF4-FB4A-4CF5-8C64-B8B83B05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697E89-6ECE-4E8B-8DEF-C629221751BC}"/>
                  </a:ext>
                </a:extLst>
              </p14:cNvPr>
              <p14:cNvContentPartPr/>
              <p14:nvPr/>
            </p14:nvContentPartPr>
            <p14:xfrm>
              <a:off x="137160" y="221040"/>
              <a:ext cx="9517680" cy="477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697E89-6ECE-4E8B-8DEF-C62922175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11680"/>
                <a:ext cx="9536400" cy="47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4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5C3A2-D186-4731-83FB-586468624EEB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Demo4()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"selenium"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Demo4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Demo4();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B18103-4640-4D4C-AE30-36E0D4A7D75E}"/>
                  </a:ext>
                </a:extLst>
              </p14:cNvPr>
              <p14:cNvContentPartPr/>
              <p14:nvPr/>
            </p14:nvContentPartPr>
            <p14:xfrm>
              <a:off x="990720" y="1607760"/>
              <a:ext cx="10515960" cy="318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B18103-4640-4D4C-AE30-36E0D4A7D7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1598400"/>
                <a:ext cx="10534680" cy="32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42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7DAE86-1C14-402A-B725-C22FAAA251DE}"/>
                  </a:ext>
                </a:extLst>
              </p14:cNvPr>
              <p14:cNvContentPartPr/>
              <p14:nvPr/>
            </p14:nvContentPartPr>
            <p14:xfrm>
              <a:off x="0" y="152280"/>
              <a:ext cx="806976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7DAE86-1C14-402A-B725-C22FAAA251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08848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2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A84992-6627-4B18-B427-136EAF3C922D}"/>
                  </a:ext>
                </a:extLst>
              </p14:cNvPr>
              <p14:cNvContentPartPr/>
              <p14:nvPr/>
            </p14:nvContentPartPr>
            <p14:xfrm>
              <a:off x="396360" y="365760"/>
              <a:ext cx="8450640" cy="33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A84992-6627-4B18-B427-136EAF3C9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56400"/>
                <a:ext cx="8469360" cy="33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FA88CD-EAEF-4738-8E31-E88B112B3F10}"/>
                  </a:ext>
                </a:extLst>
              </p14:cNvPr>
              <p14:cNvContentPartPr/>
              <p14:nvPr/>
            </p14:nvContentPartPr>
            <p14:xfrm>
              <a:off x="510480" y="906840"/>
              <a:ext cx="8542440" cy="55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FA88CD-EAEF-4738-8E31-E88B112B3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897480"/>
                <a:ext cx="856116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1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AD45BF-7E59-4355-A50E-97AA641991F1}"/>
                  </a:ext>
                </a:extLst>
              </p14:cNvPr>
              <p14:cNvContentPartPr/>
              <p14:nvPr/>
            </p14:nvContentPartPr>
            <p14:xfrm>
              <a:off x="243720" y="122040"/>
              <a:ext cx="1053144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AD45BF-7E59-4355-A50E-97AA641991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12680"/>
                <a:ext cx="1055016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58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4285DA-6D64-49C5-B7B4-E7483B3DB1F9}"/>
                  </a:ext>
                </a:extLst>
              </p14:cNvPr>
              <p14:cNvContentPartPr/>
              <p14:nvPr/>
            </p14:nvContentPartPr>
            <p14:xfrm>
              <a:off x="579240" y="251640"/>
              <a:ext cx="611136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4285DA-6D64-49C5-B7B4-E7483B3DB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42280"/>
                <a:ext cx="613008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7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16807-C7AC-4940-9FB0-5AB20B267B7E}"/>
              </a:ext>
            </a:extLst>
          </p:cNvPr>
          <p:cNvSpPr txBox="1"/>
          <p:nvPr/>
        </p:nvSpPr>
        <p:spPr>
          <a:xfrm>
            <a:off x="3048886" y="1582341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F704D9-D031-46CF-8A7A-A92B781391F8}"/>
                  </a:ext>
                </a:extLst>
              </p14:cNvPr>
              <p14:cNvContentPartPr/>
              <p14:nvPr/>
            </p14:nvContentPartPr>
            <p14:xfrm>
              <a:off x="830520" y="1630800"/>
              <a:ext cx="8870040" cy="491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F704D9-D031-46CF-8A7A-A92B781391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621440"/>
                <a:ext cx="888876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14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91286-DDD6-4D9E-9E3D-F2F9517A524D}"/>
              </a:ext>
            </a:extLst>
          </p:cNvPr>
          <p:cNvSpPr txBox="1"/>
          <p:nvPr/>
        </p:nvSpPr>
        <p:spPr>
          <a:xfrm>
            <a:off x="3048886" y="1582341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[6];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[5]=40;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[1]=50;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[2]=60;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FCD4E5-9A2D-4FDC-A681-3A701653B70A}"/>
                  </a:ext>
                </a:extLst>
              </p14:cNvPr>
              <p14:cNvContentPartPr/>
              <p14:nvPr/>
            </p14:nvContentPartPr>
            <p14:xfrm>
              <a:off x="5006160" y="1082160"/>
              <a:ext cx="4626000" cy="109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FCD4E5-9A2D-4FDC-A681-3A701653B7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0" y="1072800"/>
                <a:ext cx="4644720" cy="11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03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41A2D3-4A97-431D-B248-5A1CC1D2DF6E}"/>
                  </a:ext>
                </a:extLst>
              </p14:cNvPr>
              <p14:cNvContentPartPr/>
              <p14:nvPr/>
            </p14:nvContentPartPr>
            <p14:xfrm>
              <a:off x="1249560" y="838080"/>
              <a:ext cx="10043640" cy="293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41A2D3-4A97-431D-B248-5A1CC1D2DF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828720"/>
                <a:ext cx="10062360" cy="29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500-9129-4EFE-AC5C-AF69B4F4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928-CE8D-4853-923B-C2376A5D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6826BB-C0E2-4C8A-B3C8-73D42FA19AAE}"/>
                  </a:ext>
                </a:extLst>
              </p14:cNvPr>
              <p14:cNvContentPartPr/>
              <p14:nvPr/>
            </p14:nvContentPartPr>
            <p14:xfrm>
              <a:off x="2148840" y="800280"/>
              <a:ext cx="7529040" cy="40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6826BB-C0E2-4C8A-B3C8-73D42FA19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9480" y="790920"/>
                <a:ext cx="754776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57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2020-10-30T02:30:49Z</dcterms:created>
  <dcterms:modified xsi:type="dcterms:W3CDTF">2020-10-30T03:34:01Z</dcterms:modified>
</cp:coreProperties>
</file>