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06:5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1334 0,'22'0'0,"20"127"47,-63-85-32,0-42-15,-1 21 0,1 0 16,0 0-16,0 1 0,0-1 0,0-21 15,21 21-15,0 0 0,-22 0 16,22 0-16,22-21 16,-1 0-1,0-21-15</inkml:trace>
  <inkml:trace contextRef="#ctx0" brushRef="#br0" timeOffset="2064.87">3683 1122 0,'-21'21'0,"21"-42"63,21 21-48,-21-21-15,21 21 0,0-21 16,-21-1-16,21 22 0,1-21 0,-22 0 16,21 0-16,-21 0 0,0 0 15,0-1-15,0 1 16,0 0-16,0 0 15,-21 21-15,-1 0 0,1 0 16,0 0-16,0 0 0,-21 0 0,20 21 16,-20 0-16,21 0 0,-21 1 15,20-1-15,-20 21 0,21-21 16,0 22-16,-22-22 0,22 21 0,0 0 16,0 1-16,21-1 0,0 0 0,0-20 15,0 20-15,0 0 0,0-21 16,0 22-16,0-22 0,0 21 0,21-21 15,0 1-15,-21 20 0,21-21 0,1 0 16,-1-21-16,0 21 0,0 1 16,0-22-16,0 21 0,1-21 15,-1 0-15,0 0 0,0 0 16,0 0-16,0-21 0,1 21 16,-1-22-16,21 1 0,-21 0 15,0 0-15,22-21 0,-22 20 0,21 1 16,-21-21-16,22 21 0</inkml:trace>
  <inkml:trace contextRef="#ctx0" brushRef="#br0" timeOffset="2376.69">4297 741 0,'0'0'15,"0"-42"1,0 20-16,-21 22 0,-1 0 15,22 22-15,-21-1 16,0 0-16,21 0 0,0 21 16,-21 1-16,0-1 0,0 0 0,21 1 15,-22 20-15,22-20 0,0 20 0,-21-21 16,21 22-16,-21-22 0,21 1 16,0-1-16,0 0 0,-21 1 0,21-22 15,0 21-15,0-21 0,0 22 0,0-22 16,0 0-16,0 0 15,0 0-15,0-42 32,21 21-32,-21-21 0,21 0 15,0 0-15,1-1 0</inkml:trace>
  <inkml:trace contextRef="#ctx0" brushRef="#br0" timeOffset="4016.76">4741 1418 0,'0'0'0,"21"0"32,-21-21-32,0 0 0,0 0 15,0 0 1,0-1-16,0 1 0,0 0 15,0 0-15,0 0 0,0 0 16,-21 21 0,0-22-16,0 1 0,0 21 0,0 0 15,-1 0-15,1 0 0,-21 0 16,21 0-16,0 21 0,-1 1 16,1-22-16,0 21 0,0 0 15,0 21-15,0-21 0,-1 1 0,1 20 0,0-21 16,0 0-16,21 22 15,0-22-15,0 0 0,0 0 0,0 21 16,0-20-16,0-1 0,0 0 16,0 0-16,21-21 0,0 0 15,0 21-15,1-21 0,-1 0 0,0 0 16,0 0-16,0-21 0,22 0 16,-22 21-16,0-21 0,0 0 0,0-1 15,0 1-15,1-21 0,-1 21 16,0 0-16,0-22 0,0 22 0,0-21 15,1 21-15,-1-1 0,-21 1 0,0 0 16,21 0-16,-21 0 0,21 21 16,-21-21-16,0-1 15,0 44 17,0-1-32,-21 0 0,21 0 15,-21 0-15,21 0 0,-21 22 0,21-22 16,0 0-16,0 0 0,-22 22 15,22-22-15,0 0 0,-21 0 0,21 0 16,0 0-16,0 1 0,0-1 0,0 0 16,0 0-16,0 0 0,21-21 15,1 0-15,-1 21 0,0-21 16,0 0-16,0 0 16,0 0-16,1 0 0,-1 0 0,0 0 15,0 0-15,0 0 0,22 0 0,-22-21 16,0 0-16,0 21 0,21-21 15,-20 0-15,20 0 0,-21-1 0,21 1 16,-20 0-16,20-21 0,0 21 0,-21-22 16,22 22-16,-22-21 0,0 21 15,0-1-15,0-20 0,1 21 0,-22 0 16,21 0-16,-21-1 0,-21 22 31,-1 0-31,1 0 16,0 22-16,0-1 0,0 0 15,0-21-15,21 21 0,0 0 0,-22 0 16,22 1-16,-21-1 0,21 0 16,0 0-16,0 0 0,0 0 15,0 1-15,0-1 0,0 0 16,21 0-16,1-21 0,-1 21 16,0-21-16,0 21 15,0-21-15,0 0 0,-21 22 16,22-22-16,-1 0 15,-21 21-15,0 0 16,-21-21 15,-1 0-31,1 0 0,0 0 16,0 0-16,0 0 16,0 0-16,21-21 0,-22 21 15,1-21-15,0 21 0,21-22 16,-21 22-16,0 0 31,21 22-15,0-1-1,0 0 1,0 0-16,0 0 16,21 0-1,0-21-15,0 0 0,-21 22 0,21-22 16,1 0-16,-1 0 0,0 0 15,21 0-15,-21 0 0,1 0 0,20 0 16,-21 0-16,21 0 0,-20-22 0,20 22 16,0-21-16,1 0 0,-22 0 0,21 0 15,0 0-15,1-1 16,-1 1-16,0 0 0,1-21 0,-1 21 0,0-22 16,-20 22-16,20 0 0,-21-21 0,0 20 15,0 1-15,-21 0 0,0 0 16,22 21-16,-22-21 0,0 0 15,-22 21 1,1 21-16,0-21 16,21 21-16,0 0 0,-21 0 15,0-21-15,21 21 0,-21 1 0,21-1 16,0 0-16,0 0 0,0 0 16,0 0-16,0 1 15,0-1-15,21 0 0,0 0 16,0-21-16,-21 21 15,21 0-15,0-21 16,-21 22-16,22-22 16,-22 21-1,0 0 17,-22-21-32,1 0 15,0 21-15,0-21 16,0 0-1,21 21-15,-21-21 16,21-21 15,-22 21-15</inkml:trace>
  <inkml:trace contextRef="#ctx0" brushRef="#br0" timeOffset="4728.35">3111 1905 0,'0'0'0,"-21"0"0,0 0 31,42 0 16,0 0-31,1 0-16,20 0 15,-21 0-15,0 0 0,22 21 0,-1-21 16,0 0-16,1 0 0,20 0 0,1 0 15,-1 0-15,1 0 0,20 0 0,1 0 16,0 0-16,-1 0 0,22 0 16,-21 0-16,42 0 0,-21 0 0,21 0 15,-22 0-15,22 0 0,0 0 0,0 21 16,-21-21-16,21 0 0,-21 0 16,21 0-16,-21 0 0,-21 0 15,20 0-15,1 0 0,-21 0 0,0 0 16,-1 22-16,-20-22 0,-1 0 0,1 0 15,-1 0-15,-20 0 0,-1 0 16,0 0-16,1 0 0,-1 0 0,-21-22 16,0 22-16,0 0 0,1 0 0,-1 0 15,0 0-15,0-21 0,0 21 16,0 0-16,1 0 16,-1-21-16,-21 0 31,-21 0 0,-1 21-31,1 0 0,0-21 16,0-1-16</inkml:trace>
  <inkml:trace contextRef="#ctx0" brushRef="#br0" timeOffset="5224.08">6011 1588 0,'-21'0'16,"0"0"0,21 21 15,0 0-31,0 0 16,0 0-16,21-21 15,0 0-15,0 0 0,1 0 16,-1 0-16,0 0 15,0 0-15,0 0 16,-21-21-16,0 0 0</inkml:trace>
  <inkml:trace contextRef="#ctx0" brushRef="#br0" timeOffset="32460.84">1439 3069 0,'0'-21'15,"-21"21"-15,21-21 0,0 0 16,0 0-1,0-1-15,0 1 16,0 0-16,0 0 16,0 0-16,0 0 0,0-1 15,0 1 1,0 42 0,-21-21-1,21 22-15,-21-1 0,21 0 16,0 21-16,0 1 0,0-22 0,0 21 15,0 0-15,0 22 0,0-22 16,0 1-16,0-1 0,0 21 0,0-20 16,0-1-16,0-21 15,0 22-15,0-22 0,0 21 0,0-21 16,0 0-16,0 1 0,0-1 16,0-42 30,0-1-46,0 1 0,0 0 16</inkml:trace>
  <inkml:trace contextRef="#ctx0" brushRef="#br0" timeOffset="32753.8">1672 3260 0,'0'21'0,"0"0"0,21-21 15,-21 21-15,21-21 16,1 0 0,-1 0-1,0 0 1,-21-21-16,-21 21 31,0 0-15,-1 0-1,1 0-15,21 21 32,0 0-32</inkml:trace>
  <inkml:trace contextRef="#ctx0" brushRef="#br0" timeOffset="33432.41">2879 3048 0,'0'0'0,"0"-42"16,0 21-16,0-1 0,0 1 16,0 0-16,21 0 0,-21 0 0,0 0 15,21 21-15,-21-22 0,21 22 16,0 0-16,0 0 0,1 0 16,20 22-16,-21 20 15,0-21-15,22 21 0,-1 1 16,-21 20-16,21-20 0,1 20 0,-22 1 15,0-1-15,0 1 0,-21-22 16,0 21-16,0-20 0,0-1 0,0 0 16,0-20-16,0-1 0,-21 0 0,21 0 15,-21 0-15,0-21 16,21-21 0,0-21-16,0 21 15,0-22-15,0 1 0,0-22 0,0 1 16,0-1-16,0 1 0,0-22 0,21 22 15,-21-22-15,21 22 0,0-22 16,0 21-16,1 1 0,-1-22 16,0 43-16,0-22 0,0 22 0,-21 21 15,21-21-15,-21 20 0,22 22 16,-1 0-16,0 0 16,0 22-16,-21-1 0,21 21 15,0-21-15,1 22 0,-1-22 0,-21 21 16,0 0-16</inkml:trace>
  <inkml:trace contextRef="#ctx0" brushRef="#br0" timeOffset="35399.41">3916 3387 0,'0'0'15,"21"0"-15,-21-21 0,0-1 16,21 1-16,-21-21 0,21 21 0,-21 0 16,0-22-16,0 22 0,0-21 15,0 21-15,0-22 0,0 22 0,0 0 16,-21 0-16,21 0 0,-21 21 0,0 0 16,0 0-16,-1 0 0,1 0 15,0 0-15,0 21 0,-21 0 0,20 21 16,1-21-16,0 22 0,0-1 15,0 0-15,0 1 0,-1-1 16,22 0-16,0 1 0,-21-1 0,21-21 16,0 22-16,0-22 0,0 21 0,0-21 15,0 0-15,21-21 0,-21 22 16,22-22-16,-1 0 0,0 0 0,0 0 16,0 0-16,0 0 0,1 0 0,-1-22 15,0 1-15,0 0 0,0 0 16,0 0-16,1-22 0,-1 1 0,0 0 15,-21-1-15,0 1 0,21 0 0,-21-1 16,21 1-16,-21 0 0,0 21 16,0-22-16,0 22 0,0 0 15,0 0-15,0 42 32,0 0-32,0 21 0,0-20 15,0-1-15,0 21 0,0 0 0,0 1 16,0-1-16,0 0 0,0 1 15,0-22-15,0 21 0,0-21 0,0 22 16,0-22-16,0 0 0,0 0 0,21 0 16,1-21-16,-1 0 15,0 0-15,0 0 0,0 0 16,0-21-16,1 21 0,20-21 0,-21-21 16,0 21-16,22-1 0,-22-20 15,0 0-15,0-1 0,0 1 16,0 0-16,-21 21 0,0-22 0,0 22 15,0 0-15,0 0 0,0 0 0,-21 21 16,0 0-16,0 0 0,0 0 16,0 0-16,-1 0 0,1 0 0,0 21 15,21 0-15,0 0 0,0 0 16,0 0-16,0 1 0,0-1 16,21 0-16,0 0 0,1 0 0,-1 0 15,0-21-15,21 22 0,-21-1 0,1 0 16,-22 0-16,21 0 15,0 0-15,-21 1 0,21-1 0,-21 0 16,0 0-16,0 0 0,0 0 16,21 1-16,0-22 15,1 0-15,-1 0 16,0 0-16,0 0 0,21 0 0,-20 0 16,20 0-16,-21 0 0,21-22 0,1 1 15,-22 0-15,21 0 0,1 0 16,-22 0-16,21-22 0,-21 22 0,0-21 15,1 21-15,-1-22 0,0 22 0,-21-21 16,0 21-16,0-1 16,0 1-16,0 0 0,0 0 0,-21 21 15,0 0-15,-1-21 0,1 21 0,0 0 16,-21 0-16,21 0 0,-1 21 16,-20 0-16,21 0 0,0 0 0,-22 22 15,22-22-15,0 21 0,0-21 0,21 22 16,-21-22-16,21 21 0,0-21 0,0 1 15,0-1-15,0 0 0,0 0 16,0 0-16,21-21 0,0 21 16,0-21-16,0 0 0,1 0 0,-1 0 15,21-21-15,-21 21 0,0-21 16,1 0-16,20 0 0,-21 0 16,0-1-16,-21 1 0,21-21 0,1 21 15,-1-22-15,-21 22 0,0 0 16,0-21-16,21 21 0,-21-1 0,0 1 15,21 0-15,-21 42 32,0 0-32,0 1 0,0-1 15,-21 0-15,21 0 0,-21 21 0,21-20 16,0-1-16,0 0 0,0 21 0,0-21 16,0 1-16,0-1 0,0 0 15,0 0-15,21-21 16,0 0-16,0 0 0,0 0 15,1 0-15,-1 0 0,0 0 16,0-21-16,0 21 0,0-21 16,1 0-16,-1-1 0,-21 1 0,21 0 15,0-21-15,-21 21 0,0-1 0,0 1 16,21 0-16,-21 0 0,0 0 16,0 42 15,0 0-31,-21 0 0,21 0 15,0 1-15,0-1 0,0 0 0,0 0 16,0 0-16,0 0 0,0 1 0,0-1 16,21-21-1,0 0-15,1 0 0,-1 0 16,0 0-16,0 0 0,0 0 0,0-21 16,22 21-16,-22-22 0,0 1 0,21-21 15,-20 21-15,-1-22 0,21 1 16,-21 0-16,0-1 0,1 1 0,-1 0 15,0-1-15,0 1 0,-21-21 0,0 20 16,21 1-16,-21 0 0,0 20 0,0-20 16,0 21-16,0 0 0,-21 21 15,21 21 1,-21 0-16,21 0 0,0 22 16,-21-22-16,0 21 0,21 0 15,0 22-15,0-22 0,-22 1 0,22-1 16,-21 21-16,21-20 0,-21-1 0,21 0 15,-21-20-15,21 20 0,0-21 16,0 0-16,0 0 0,0 1 0,0-1 16,0-42 15,0-1-31,0 1 16,21 0-16,0 0 0,-21 0 0,21 0 15,1-22-15,-1 22 0,0 0 0,0 0 16,0 0-16,0-1 15,1 1-15,-1 21 0,21 0 0,-21 0 0,0 0 16,1 0-16,-1 21 16,-21 1-16,21-1 0,-21 0 0,0 0 15,0 0-15,0 0 0,0 1 16,0-1-16,-21 0 0,0 0 0,-1 0 16,1 0-16,0 1 0,0-1 0,0-21 15,-22 21-15,22-21 0,0 0 16,21 21-16,-21-21 0,0 0 0,0 0 15,-1 0 1,1 0 0,21-21-1,0 0-15,0 0 16,21-1-16,1 1 0,-1 0 0,0 0 16</inkml:trace>
  <inkml:trace contextRef="#ctx0" brushRef="#br0" timeOffset="35680.25">6392 2815 0,'0'-42'0,"0"84"0,0-105 16,0 42-16,0-1 0,-21 22 31,0 22-31,21-1 16,-21 0-16,21 21 0,0-21 0,-21 22 15,-1-1-15,22 0 0,-21 22 16,21-22-16,0 1 0,-21 20 0,0-21 15,0 1-15,21-1 0,0 0 0,0 1 16,-21-22-16,21 21 0,-22-21 0,22 1 16,0-1-16,-21 0 0,21 0 15,0-42 17,21 21-32,1-21 0,-22 0 15,21-1-15,-21 1 0,0 0 0,21 0 16</inkml:trace>
  <inkml:trace contextRef="#ctx0" brushRef="#br0" timeOffset="36248.94">6286 3302 0,'22'0'15,"-1"0"1,0-21-16,0 21 16,0-21-16,0 21 0,1-21 15,-1-1-15,0 22 0,-21-21 0,21 0 16,0 21-16,-21-21 0,21 21 15,-21-21-15,-21 21 16,0 0 0,0 0-16,0 0 0,0 21 15,-1 0-15,1 0 0,0 0 16,0 22-16,0-22 0,21 0 0,0 21 16,-21-20-16,21-1 0,0 0 0,0 0 15,0 0-15,0 0 0,0 1 16,0-1-16,21-21 0,0 0 0,0 21 15,0-21-15,0 0 0,22 0 0,-22 0 16,21 0-16,1-21 0,-22 0 0,21-1 16,0 1-16,1 0 15,-1 0-15,0-21 0,1 20 0,-1-20 0,0 21 16,-20-21-16,20-1 0,-21 22 0,0-21 16,0 21-16,-21-1 0,0 1 15,0 0-15,-21 21 16,0 21-1,0 0-15,0 1 0,21-1 16,0 0-16,0 0 0,0 21 16,0-20-16,0-1 0,0 0 0,0 21 15,0-21-15,0 1 0,21-1 0,-21 0 16,21 0-16,0 0 0,-21 0 0,0 1 16,0-1-16,0 0 15,-21-21 16,0 0-15,0 0-16,0 0 16,-1-21-16,1 21 0,0-21 0,0 21 15,0-22-15,0 1 0</inkml:trace>
  <inkml:trace contextRef="#ctx0" brushRef="#br0" timeOffset="36460.82">5186 2836 0,'0'0'0,"-21"0"16,-1 0-16,1 0 15,21 22 1,0-1-1,0 0-15,21-21 0,-21 21 16</inkml:trace>
  <inkml:trace contextRef="#ctx0" brushRef="#br0" timeOffset="37368.26">1037 5080 0,'0'-21'31,"0"0"-31,0 0 0,-21-1 16,21 1-16,0 0 0,0 0 16,0-21-16,0 20 0,0 1 0,0 0 15,21 0-15,0 21 16,22-21-16,-22 21 0,21 0 0,0 0 16,1 21-16,-1 0 0,0 0 15,1 22-15,-1-1 0,0 21 0,-20-20 16,-1 20-16,0 1 0,-21-22 15,0 22-15,-21-1 0,0-21 0,-1 22 16,-20-22-16,0 22 0,-22-22 16,1 0-16,20 1 0,-20-1 0,-1-21 15,1 0-15,21 1 0,-1-1 16,1 0-16,0-21 0,20 0 16,-20 0-16,42-21 0,-21 0 0,21-22 15,0 1-15,0 0 0,0-1 0,0 1 16,21 0-16,0-22 15,0 22-15,1 21 0,-1-22 0,0 22 16,21 0-16,-21 21 0,1 0 16,20 0-16,0 0 0,-21 21 0,22 21 15,-22-20-15,21 20 0,-21 0 16,1-21-16,-1 22 0,0-1 0,-21 0 16,0-20-16,21 20 0,-21-21 15,0 21-15,21-20 0,-21-1 0,0 0 16,0 0-16,0 0 0,21-21 15,-21 21-15,22-21 0,-1 0 16,0-21 0,0 0-16,0 0 0,-21 0 15,21-22-15</inkml:trace>
  <inkml:trace contextRef="#ctx0" brushRef="#br0" timeOffset="37524.71">1884 5440 0,'0'0'15,"0"-21"-15,21 21 47,0 0-47,0-21 16,0 21-16,1 0 16,-1-22-16</inkml:trace>
  <inkml:trace contextRef="#ctx0" brushRef="#br0" timeOffset="37828.15">2773 4826 0,'0'0'0,"0"-21"0,-21 21 16,-1 0-16,1 0 0,0 0 15,0 21-15,0 0 0,0 0 0,-1 22 16,22-1-16,-21 0 0,0 1 15,21 20-15,-21 1 0,21-22 16,0 22-16,0-1 0,0 1 0,0-22 16,0 0-16,-21 22 0,21-22 15,0 0-15,0-20 0,0 20 0,0-21 16,-21 0-16,21 0 0,0 1 16,0-44-1,0 1-15,0-21 16,0 21-16,0-22 15,0 1-15,0 0 0</inkml:trace>
  <inkml:trace contextRef="#ctx0" brushRef="#br0" timeOffset="38328.1">2371 4868 0,'0'0'0,"0"-42"0,0 0 0,0-1 16,21 22-16,0-21 0,0 21 0,0 0 15,22 21-15,-22-22 0,21 22 16,0 0-16,22 0 0,-22 22 0,22-1 15,-22 0-15,0 21 0,22 1 0,-22-1 16,1 21-16,-22 1 0,0-1 16,0-20-16,0 20 0,-21 1 0,0-22 15,0 22-15,0-22 0,0-21 0,0 21 16,0 1-16,0-22 16,0 0-16,-21 0 0,21 0 15,0-42 1,0 0-1,0 0-15,0-21 0,0 20 0,0-20 16,0 0-16,0-1 0,21-20 16,0-1-16,1 1 0,-1-22 0,0 22 15,21-1-15,-21 1 0,22-1 0,-1 22 16,0 0-16,-20 20 0,20 1 16,0 21-16,1 0 0,-22 0 0,21 21 15,-21 22-15,0-1 0,1 0 0,-1 22 16,0-1-16,-21 1 0,0-1 15,0 1-15,0-1 0,0 1 16,0-1-16,0-20 0,0-1 0,0 22 16,-21-43-16,21 21 0,-21 0 15,21-20-15,-22-1 0,22 21 0,0-21 16,0 0-16,22-42 47,-1 0-47,-21-21 0,21 21 15,0-1-15,0 1 0</inkml:trace>
  <inkml:trace contextRef="#ctx0" brushRef="#br0" timeOffset="38653.08">3831 5376 0,'21'0'16,"0"0"0,1 0-1,-1 0-15,0 0 0,0 0 16,0 0-16,0-21 0,1 0 15,-1 21-15,0-21 0,0 0 0,0 0 16,0-1-16,-21-20 0,0 21 16,0-21-16,0 20 0,0 1 0,0-21 15,0 21-15,-21 21 16,0 0-16,0 21 0,0 0 16,0 21-16,-22-20 0,22 20 15,0 0-15,0 1 0,0-1 0,21 0 16,0 1-16,-22-1 0,22 0 15,0-21-15,0 1 0,0 20 0,0-21 16,22 0-16,-1 0 0,0-21 16,0 0-16,0 0 0,22 0 15,-22 0-15,21 0 0,-21-21 0,22 0 16,-1 0-16,0 0 0,1-22 0,-1 22 16,0-21-16</inkml:trace>
  <inkml:trace contextRef="#ctx0" brushRef="#br0" timeOffset="38917.03">4678 4699 0,'0'0'0,"0"-42"0,-21-43 16,-1 85-1,1 0-15,0 0 16,0 21-16,0 0 0,0 1 0,-1 20 16,22 0-16,-21 22 0,0-22 0,21 22 15,-21-1-15,21 1 0,0-1 16,0 1-16,0-22 0,0 21 0,0 1 15,-21-22-15,21 1 0,0-1 0,0 0 16,0 1-16,0-22 0,0 0 16,0 21-16,0-21 0,0 1 15,21-22-15,0 0 16,0 0-16,0 0 16,1-22-16,-1 1 0,21-21 0,-21 21 15,22-22-15</inkml:trace>
  <inkml:trace contextRef="#ctx0" brushRef="#br0" timeOffset="39648.44">4953 4868 0,'0'0'0,"0"-63"0,21-43 16,-21 85-16,0 0 0,0 42 31,-21 0-31,0 0 0,21 22 0,0 20 16,-21-21-16,-1 22 0,22-1 0,-21 1 15,0-1-15,21 1 0,0-22 16,-21 22-16,21-22 0,-21 0 0,21 1 15,0-1-15,0 0 0,0-20 0,0 20 16,0-21-16,0 0 0,0 0 16,21-42-1,0 0 1,0 0-16,0 0 0,1 0 0,-1-1 16,-21 1-16,21 0 0,0 0 15,0 0-15,-21 0 0,21 21 16,1 0-16,-22 21 15,0 0 1,0 0-16,0 0 0,0 0 16,21 1-16,-21-1 0,0 0 0,21 0 15,-21 0-15,21 0 0,0-21 16,0 0-16,1 0 16,-1 0-16,0 0 0,0 0 15,0 0-15,0-21 0,1 21 0,20-21 16,-21 0-16,0 0 0,0 0 15,1-1-15,-1 1 0,-21 0 0,0 0 16,21 0-16,0 0 0,-21-1 16,0 44 15,0-1-31,0 0 16,0 0-16,0 0 0,0 0 15,0 1-15,0-1 0,0 0 16,0 0-16,0 0 15,21-21-15,0 0 0,1 0 16,-1 0-16,0 0 0,0 0 0,0 0 16,0 0-16,1-21 15,-1 0-15,0 0 0,0 0 0,-21-1 16,0 1-16,21 0 0,-21-21 0,0 21 16,0-1-16,0-20 0,0 21 0,0 0 15,-21-22-15,0 43 0,0-21 16,0 0-16,-1 21 0,1 0 0,0 0 15,-21 0-15,21 0 0,-1 21 0,1-21 16,0 21-16,0 1 0,21-1 16,-21 0-16,21 0 0,-21-21 0,21 21 15,0 0-15,0 1 0,0-1 0,0 0 16,21-21-16,0 21 0,21-21 0,-21 0 16</inkml:trace>
  <inkml:trace contextRef="#ctx0" brushRef="#br0" timeOffset="40420.39">6456 5292 0,'0'0'0,"0"-21"0,-64-43 16,43 43-16,0 21 16,0 0-16,0 0 0,-1 0 15,1 0-15,0 21 0,-21-21 0,21 21 16,-1 22-16,-20-22 0,21 0 0,0 0 15,0 21-15,21-20 0,0-1 0,0 21 16,0-21-16,0 0 16,0 1-16,0-1 0,0 0 0,21 0 15,0-21-15,0 0 0,0 0 16,22 0-16,-22 0 0,0 0 0,0 0 16,0 0-16,0-21 0,22 0 15,-22 0-15,0 21 0,-21-43 0,21 22 16,0 0-16,1-21 0,-1-1 0,0 1 15,0 0-15,0-22 0,-21 1 16,21-1-16,1 1 0,-1-1 0,0 1 16,-21-1-16,0 22 0,0-1 0,0 22 15,0-21-15,0 21 0,0 42 32,-21 21-17,21 1-15,-21-1 0,-1 21 0,22-20 16,0 20-16,-21 1 0,0-1 0,21 1 15,0-22-15,0 22 0,0-22 16,-21 0-16,21 1 0,0-1 0,0 0 16,0-21-16,0 1 0,0 20 0,21-21 15,0-21-15,-21 21 0,21 0 16,1-21-16,20 0 0,-21 0 0,0 0 16,22 0-16,-22 0 0,21-21 0,0 0 15,-20 0-15,20 0 0,0 0 0,1-1 16,-1-20-16,-21 21 0,21-21 15,1 20-15,-22-20 0,0 0 16,0 21-16,0-22 0,-21 22 0,0 0 16,0 0-16,0 0 0,-21 21 15,0 0-15,21 21 16,0 0-16,-21 0 0,21 0 0,0 22 16,0-22-16,0 0 0,0 0 0,0 21 15,0-20-15,0-1 0,0 0 16,0 0-16,0 0 0,0 0 0,0 1 15,0-1-15,0 0 0,0 0 16,0 0 0,-21-21-1,0 0-15,-1 0 16,1-21-16,0 21 16,0-21-16,0 0 0,0 0 15,-22-1-15,22 1 0</inkml:trace>
  <inkml:trace contextRef="#ctx0" brushRef="#br0" timeOffset="40689.87">4318 5059 0,'0'0'0,"-64"0"0,1 0 0,42-21 0,-22 21 16,43-21-1,43 21-15,-1 0 0,0 0 16,22 0-16,21-22 0,-1 22 0,1 0 16,0 0-16,20-21 0,-20 21 15,0 0-15,-22 0 0,1-21 0,-22 21 16,0 0-16,1 0 0,-22 0 0,0 0 16,-42 0 15,0 21-31,-22-21 0</inkml:trace>
  <inkml:trace contextRef="#ctx0" brushRef="#br0" timeOffset="41660.19">783 7260 0,'0'0'0,"21"-21"0,0 21 16,-21-21-16,0 0 0,0 0 15,0-1-15,0 1 16,0 0-16,0 0 0,0 0 16,22 0-16,-1-1 0,-21 1 15,21 21-15,0 0 0,0-21 16,0 21-16,1 0 0,-1 0 0,0 0 16,21 21-16,-21 0 0,1 1 15,-1 20-15,0-21 0,-21 21 0,0 1 16,0-1-16,0 0 0,-21 1 15,0-1-15,-22 0 0,22 1 0,-21-1 16,-1-21-16,22 22 0,-21-22 16,21-21-16,0 21 0,-1-21 15,1 0-15,21-21 16,0 0 0,21-1-16,22 1 0,-22 0 0,0 0 15,21 0-15,1 21 0,-1 0 16,0 0-16,1 0 0,-1 0 0,0 0 15,1 21-15,-1 0 0,0 0 16,1 0-16,-22 1 0,-21 20 0,0-21 16,0 0-16,0 22 0,-21-22 15,-22 21-15,1-21 0,21 22 16,-43-22-16,22 0 0,0 0 0,-1 0 16,1 0-16,0 1 0,-1-22 15,22 0-15,-21 0 0,21 0 0,-22 0 16,22 0-16,0 0 0,0 0 15,0-22-15,0 1 16,-1 0-16,22 0 16,22 0-1,-1 21 1,0 0-16,0-21 0,0 21 0,22-22 16,-22 1-16,21 21 0</inkml:trace>
  <inkml:trace contextRef="#ctx0" brushRef="#br0" timeOffset="41841.65">2011 7493 0,'0'0'16,"21"0"-16,0 0 0,0-21 62,0 21-62,1 0 0,-1 0 0,0-21 16,21 0-16</inkml:trace>
  <inkml:trace contextRef="#ctx0" brushRef="#br0" timeOffset="44264.78">3641 6731 0,'0'-21'0,"0"42"0,-22-84 16,1 41-16,-21 1 0,0 0 0,-1 0 16,1 21-16,0 0 0,-1 0 15,1 0-15,0 0 0,-1 21 0,22 21 16,-21-20-16,21 20 0,-1 0 0,1 22 16,0-22-16,0 22 0,21-1 15,-21 1-15,0-1 0,-1 22 16,22-22-16,-21 22 0,21-22 0,-21 1 15,21-1-15,0 1 0,0-22 0,0 1 16,0-1-16,0 0 0,21-21 16,0 1-16,1-1 0,20 0 0,-21-21 15,21 0-15,1 0 0,-22 0 0,21 0 16,1-21-16,-1 21 0,0-21 16,1-1-16,-1 1 0,0 0 0,1-21 15,-1 21-15,-21-22 0,0 22 0,0-21 16,1 21-16,-22-22 15,0 1-15,0 21 0,0 0 0,0-1 16,0 1-16,0 0 0,-22 42 16,1 0-1,0 1-15,21-1 0,-21 21 0,21-21 16,-21 22-16,21-22 0,0 21 0,0-21 16,0 22-16,0-22 0,0 0 15,0 0-15,0 0 0,21 0 0,0-21 16,-21 22-16,21-22 0,0 0 0,1 0 15,-1 0-15,21 0 0,-21 0 16,0-22-16,1 22 0,20-21 0,-21 0 16,0 0-16,0 0 0,1 0 15,-22-22-15,0 22 0,0-21 0,0 21 16,0-22-16,0 1 0,0 21 16,0-22-16,-22 22 0,1-21 0,0 21 15,0 21-15,-21-21 0,20 21 0,1 0 16,-21 0-16,21 0 0,0 0 15,-1 0-15,1 0 0,0 0 0,21 21 16,21-21 0,0 0-16,1 0 15,-1 0-15,21 0 0,-21 0 0,22-21 0,-1-1 16,0 22-16,-21 0 0,22-21 16,-22 21-16,21 0 0,-21 0 15,1 0-15,-1 0 0,0 0 0,-21 21 16,21 1-16,-21-1 0,21 0 0,-21 21 15,0-21-15,0 1 0,0 20 16,0-21-16,0 21 0,0-20 0,0-1 16,0 0-16,0 0 0,0 0 0,21 0 15,-21 1-15,0-1 0,0 0 16,0-42 31,0 0-47,0-1 0,0 1 15,0 0-15,0 0 0,22 0 16,-22-22-16,21 1 0,0 0 0,0-1 16,0 1-16,0 21 0,1-21 15,20 20-15,-21 1 0,0 0 0,22 0 16,-22 21-16,0 0 0,0 0 0,0 21 16,0 0-16,1 0 0,-22 1 15,0 20-15,21-21 0,-21 21 0,21-20 16,-21 20-16,0 0 0,0-21 0,0 22 15,0-22-15,0 0 0,0 0 0,0 0 16,21 1-16,-21-1 16,21 0-16,0 0 15,1-21-15,-1 0 0,0 0 0,21 0 16,-21-21-16,1 0 0,-1 21 16,21-21-16,-21-1 0,22-20 15,-22 21-15,21-21 0,-21-1 0,0 1 16,22 0-16,-22-1 0,21 1 0,-21 0 15,1 20-15,-1-20 0,0 21 16,-21 0-16,0 0 0,-21 42 31,0 0-31,-1 21 0,1-21 0,0 22 16,0-22-16,0 21 0,21-21 16,0 22-16,0-22 0,0 21 0,0-21 15,0 1-15,0-1 0,0 0 0,0 0 16,21 0-16,0 0 0,-21 1 15,0-1-15,21-21 0,-42 0 47,0-21-47,0 21 16,21-22-16,-21 1 0,-1 21 0,1-21 16,0 21-16,21-21 0,-21 21 15,0 0-15,21 21 16,0 0-1,0 0-15,0 1 16,21-1-16,0-21 0,0 21 16,0-21-16,1 0 0,-1 0 15,0 0-15,0 0 0,0 0 16,0 0-16,22 0 0,-22 0 0,0 0 16,21-21-16,-20 21 0,-1-21 0,0-1 15,0 1-15,21-21 0,-20 21 16,-1-22-16,0 1 0,21 0 15,-21-22-15,1 22 0,20-22 0,-21 1 0,0-1 16,0 22-16,-21-21 0,0-1 16,22 1-16,-22 20 0,0-20 15,0 20-15,0 1 0,0 0 0,0-1 16,0 22-16,-22 0 0,22 0 0,0 0 16,-21 21-1,0 21-15,21 0 0,0 0 16,0 22-16,-21-22 0,21 21 0,0 0 15,-21 1-15,21-1 0,0 0 16,-21 22-16,21-22 0,0 22 0,0-1 16,0 1-16,-22-22 0,22 22 0,0-1 15,0-21-15,0 1 0,-21-1 0,21 0 16,0 1-16,0-22 0,0 21 16,0-21-16,21 1 0,1-1 15,-1-21-15,0 21 0,0-21 0,0 0 16,0 0-16,1 0 0,20 0 0,-21 0 15,21-21-15,1 21 0,-1-21 16,0-1-16,-20 1 0,20 0 0,0-21 16,1 21-16,-1-22 0,-21 1 0,0 0 15,0-1-15,1 1 0,-22 0 16,0-1-16,0 22 0,0 0 0,-22 0 16,1 0-16,0-1 0,0 22 0,0 0 15,0 0-15,-1 0 0,22 22 0,0-1 16,-21 0-16,21 0 0,0 0 15,0 0-15,0 1 0,0-1 16,0 21-16,21-21 0,-21 0 0,0 1 16,22-1-16,-22 0 0,21 0 0,-21 0 15,21 0-15,-21 1 0,0-1 16,0 0-16,21 0 0,0 0 16,0 0-1,1-21-15,-1 0 16,0 0-16,0 0 15,0 0-15,0 0 0,1-21 16,-1 0-16,0 21 0,0-21 16,0-21-16,0 20 0,1 1 0,-1-21 15,-21 21-15,21-22 0,-21 22 16,21-21-16,-21 21 0,0 0 0,0-1 16,0 44-1,0-1 1,0 0-16,0 0 0,0 0 15,0 22-15,-21-22 0,21 0 0,0 0 16,-21 21-16,21-20 0,0-1 0,0 0 16,0 0-16,0 0 0,0 0 15,21 1-15,0-22 16,0 0-16,22 0 0,-22 0 0,0 0 16,0 0-16,0 0 0,22 0 15,-22 0-15,0-22 0,0 22 0,0-21 16,0 0-16,1 0 0,-1 0 15,0-22-15,0 22 0,0-21 0,-21 21 16,21-22-16,-21 1 0,0 21 0,0 0 16,0 0-16,0 42 31,0 0-31,-21 21 0,21-21 0,-21 1 16,21 20-16,0-21 0,-21 21 0,21-20 15,0-1-15,0 0 0,0 0 16,0 0-16,0 0 0,0 1 15,21-22-15,0 21 16,0-21-16,1 0 0,-1 0 16,0 0-16,0 0 0,0 0 15,0 0-15,22-21 0,-22 21 0,21-22 16,1 1-16,-22 21 0</inkml:trace>
  <inkml:trace contextRef="#ctx0" brushRef="#br0" timeOffset="45628.08">7408 7260 0,'0'0'0,"-21"-21"0,21 0 0,0 0 0,-21 21 16,0-21-16,0 21 15,-1 21 1,1 0-16,0 0 0,21 0 16,0 0-16,-21 1 0,21 20 0,-21-21 15,21 21-15,-21 1 0,21-22 0,0 21 16,0-21-16,0 22 0,0-22 15,0 0-15,0 0 0,0 0 0,0 1 16,21-1-16,0 0 0,0-21 16,21 0-16,-20 0 0,-1 0 15,21 0-15,0 0 0,-20 0 0,20 0 16,-21 0-16,21-21 0,-20 21 0,-1-21 16,0-1-16,21 1 0,-21-21 15,1 21-15,-1-22 0,0-20 0,0 21 16,0-22-16,0 1 0,1 20 15,-1-20-15,0-1 0,0 22 0,-21-22 16,0 22-16,0 0 0,0-1 0,0 22 16,0 0-16,0 0 0,0 0 0,0 0 15,-21 42 1,0 0-16,0 0 16,21 0-16,-22 22 0,1-22 0,21 21 15,0 0-15,0 1 0,-21 20 16,21-20-16,-21 20 0,21-21 15,0 1-15,0 20 0,0-20 0,0-1 16,0 0-16,0 1 0,0-22 0,0 21 16,21-21-16,0 0 0,0 1 15,-21-1-15,22-21 0,-1 0 0,0 21 16,21-21-16,-21 0 0,1 0 0,-1 0 16,21 0-16,-21-21 0,0 21 0,22-21 15,-22-1-15,21 1 0,-21 0 16,1 0-16,20 0 0,-21 0 0,0-1 15,0 1-15,-21 0 0,22 21 16,-22-21-16,0 42 31,-22 0-31,22 0 16,0 1-16,-21-1 0,21 0 0,0 0 16,0 0-16,0 0 0,0 1 15,0-1-15,21 0 16,1-21-1,-1 0-15,0 0 0,0 0 16,0 0-16,0 0 0,1 0 0,-1 0 16,0-21-16,-21 0 0,21-1 15,0 1-15,-21 0 0,0 0 0,21 0 16,-21-22-16,22 1 0,-22 0 0,0-1 16,0 22-16,0-21 0,0 21 15,0-22-15,0 22 0,-22 0 16,1 21-16,0 0 0,0 0 15,0 21-15,0 0 0,-1 1 0,1-1 16,0 0-16,0 21 0,0-21 0,0 22 16,-1-22-16,22 21 0,0-21 15,0 1-15,0-1 0,0 0 0,0 0 16,22 0-16,-1-21 0,0 0 16,0 0-16,0 0 0,0 0 0,1 0 15,-1 0-15,21 0 0,-21 0 16,0-21-16,1 0 0,20 21 15,-21-21-15,0 0 0,0-1 0,22 1 16,-22 0-16,21 0 0,-21 0 0,1 21 16,-1-21-16,0 21 0,0-22 15,-21 44 1,0-1-16,0 0 16,0 0-16,0 0 15,0 0-15,0 1 0,0-1 16,0 0-16,0 0 15,21-21-15,0 21 16,1-21-16,-1 0 0,0 0 0,0 0 16,0 0-16,0 0 0,1 0 15,-1-21-15,0 21 0,0-21 16,0 0-16,0 21 0,-21-21 0,0-1 16,22 1-16,-22 0 0,0 0 0,0 0 15,0 0-15,0-1 16,-22 22-1,22 22-15,-21-1 0,0 0 16,21 0-16,0 0 16,0 0-16,0 1 0,0-1 0,0 0 15,0 0-15,0 0 0,0 0 16,0 1-16,0-1 31,0 0-31,-21-21 16,0 0-1,0 0 1,21-21 0,0 0-16,-22-1 15,1 22-15,21-21 0</inkml:trace>
  <inkml:trace contextRef="#ctx0" brushRef="#br0" timeOffset="45888.06">8001 7006 0,'0'0'0,"-42"0"0,20 0 16,1-21-16,42 21 16,1-21-16,20 21 0,0 0 0,1 0 15,-1 0-15,0-21 0,1 21 16,-1 0-16,0 0 0,1 0 0,-1 0 15,0 0-15,-21 0 0,1 0 0,-1 0 16,0 0-16,0 0 0,-42-21 31,0 21-15,-22-22-16,1 22 0</inkml:trace>
  <inkml:trace contextRef="#ctx0" brushRef="#br0" timeOffset="46205.03">5482 6879 0,'21'0'15,"0"0"1,1 0-16,-1 0 0,21 0 0,-21 0 16,0 0-16,1 0 0,20 0 0,-21-21 15,0 21-15,22 0 0,-22 0 16,0 0-16,0 0 0,0 0 0,0-21 16,1 21-16,-1 0 15,-21-21 1,0 0-1,0-1-15</inkml:trace>
  <inkml:trace contextRef="#ctx0" brushRef="#br0" timeOffset="50205.84">7959 2900 0,'0'0'0,"0"21"15,21-21-15,-21 21 0,0 0 32,21-21 46,0 0-78,0 0 15,0 0-15,1-21 0,-1 21 0,21-21 16,0 21-16,-20-21 16,20 0-16,21 21 0,-20-21 0,20-1 15,1 1-15,20 0 0,1 0 16,21-21-16,0 20 0,0-20 0,-1 0 16,22 21-16,0-43 0,0 22 0,22-1 15,-1 1-15,0 0 0,0-1 16,-21 1-16,21 21 0,-21-21 0,0 20 15,0-20-15,0 21 0,-21 0 16,0 0-16,-21-1 0,-1 1 16,1 0-16,-22 0 0,-20 0 0,20 0 15,-20-1-15,-22 22 0,0-21 16,0 0-16,0 21 0,-21-21 0,21 0 16,-21 0-16,-21 21 15,0-22-15,-21 22 16,21 0-16,-22 0 0,1 0 0,0 0 15,-1 0-15,-20 0 0,20 0 16,1 0-16,0 0 0,-1 0 0,22 22 16,0-22-16,0 0 0,42 0 31,0 0-15,0 0-16,22 0 0,-1 0 15,-21 0-15,22 0 0,-22 0 0,21 0 16,-21 0-16,22 0 0,-22 0 15,0 0-15,0 0 0,0 0 16,-21 21 0,0 0-16,0 0 15,0 0-15,0 0 0,0 1 0,0-1 16,-21 0-16,21 21 0,0-21 16,0 1-16,-21-1 15,21 0-15,0 0 0,-21-21 0,21 21 0,-21 0 16,-1 1-1,1-22-15,0 0 0</inkml:trace>
  <inkml:trace contextRef="#ctx0" brushRef="#br0" timeOffset="50928.58">8699 3154 0,'22'0'32,"-1"0"-17,0 0-15,0 0 0,0 0 16,22 21-16,-22-21 0,21 21 16,0-21-16,22 0 0,-22 21 15,22-21-15,-1 22 0,1-22 0,-1 21 16,1-21-16,20 21 0,1-21 0,21 21 15,0-21-15,21 21 0,-21-21 16,21 0-16,0 21 0,0-21 0,-22 0 16,22 22-16,-21-22 0,0 21 0,0-21 15,-21 0-15,-1 0 0,1 21 16,-22-21-16,-20 0 0,-1 0 0,0 0 16,-20 0-16,-1 0 0,-21-21 31,0 0-31,-21 21 15,-1-22-15,1 1 0,0 21 0,0-21 0,0 0 16,0 21-16,-1-21 16,1 0-16,21-1 0,-21 22 15,21-21-15,21 21 32,0 0-32,1 0 15,20 0-15,-21 0 0,0 21 16,0-21-16,1 22 0,-1-1 0,0 0 15,0-21-15,-21 21 0,0 0 0,0 0 16,0 1-16,0-1 16,0 0-16,-21 0 0,0 0 0,0 0 0,-1 1 15,1-1-15,0 0 0,0-21 16,0 21-16,0-21 0,-1 0 16,22 21-16,-21-21 15,0 0-15</inkml:trace>
  <inkml:trace contextRef="#ctx0" brushRef="#br0" timeOffset="61088.54">9610 3196 0,'0'0'0,"0"-21"0,-22 0 16,1 21-16,21-21 15,0 0-15,0-1 0</inkml:trace>
  <inkml:trace contextRef="#ctx0" brushRef="#br0" timeOffset="70864.55">13166 1122 0,'0'0'0,"21"0"0,-21-21 0,0 0 0,21-1 15,-21 1-15,0 0 16,0 0-16,0 0 0,0 0 16,-21 21-1,21-22-15,-21 22 0,-1 0 0,1 0 16,-21 0-16,21 22 0,0-1 16,-22 0-16,22 0 0,-21 21 0,21 1 15,-22-1-15,22 0 0,-21 22 16,21-22-16,-22 1 0,22 20 0,0-21 15,0 22-15,0-22 0,-1 1 0,22 20 16,0-21-16,0 1 0,0-22 0,0 21 16,22-21-16,-1 1 0,0-1 15,21 0-15,1-21 0,-1 0 0,0 0 16,22 0-16,-1-21 0,1 0 16,-1-1-16,1 1 0,-1 0 15,-20 0-15,20-21 0,-21 20 0,-20-20 16,-1 21-16,0-21 0,-21 20 0,0 1 15,0-21-15,-21 21 0,-22 0 0,1 21 16,0-22-16,-1 22 0,-20 0 16,21 0-16,-1 0 0,1 0 0,0 0 15,-1 0-15,22 0 0,0 0 0,21 22 16,0-1 0,21-21-16,0 0 0,0 0 15,22 21-15,-1-21 0,0 0 0,-20 0 16,20 21-16,0-21 0,1 21 15,-22 0-15,0 1 0,0-1 16,0 0-16,0 21 0,-21 1 0,22-1 16,-22 0-16,0 1 0,0 20 0,0-21 15,0 22-15,-22-22 0,1 22 16,0-22-16,0 22 0,0-22 0,21 0 16,-21 1-16,-1-1 0,1-21 0,21 21 15,-21-20-15,21-1 0,0 0 0,21-21 31,0 0-31,1-21 16,-1-22-16,-21 22 0,21-21 16,0 0-16,0-1 0,0-20 0,1 20 15</inkml:trace>
  <inkml:trace contextRef="#ctx0" brushRef="#br0" timeOffset="71140.39">13864 974 0,'0'0'15,"0"-43"-15,0 1 0,0 0 0,0 21 0,0-1 16,0 1-16,0 42 16,0 1-16,0-1 0,0 21 15,-21 22-15,0-22 0,21 21 0,0 1 16,0-1-16,-21 1 0,21-22 16,-22 22-16,22-1 0,-21 1 0,21-22 15,-21 22-15,21-22 0,0 0 16,0 1-16,-21-1 0,21-21 0,0 0 15,0 22-15,0-22 16,0 0-16,0-42 16,21 0-16,-21-1 15,21-20-15,0 0 0,1 21 16,-1-22-16,0 1 0</inkml:trace>
  <inkml:trace contextRef="#ctx0" brushRef="#br0" timeOffset="71517.17">13949 1482 0,'0'0'15,"21"-21"-15,0-1 0,-21 1 16,0 42 15,0 1-31,0-1 16,0 21-16,0-21 15,0 0-15,0 1 0,0 20 0,0-21 16,0 0-16,0 0 0,0 1 0,0-1 16,21-21-16,0 0 0,1 0 15,-1 0-15,21 0 0,-21 0 16,22 0-16,-22 0 0,21-21 0,0-1 15,1 1-15,-22 0 0,0 0 0,21-21 16,-42 20-16,22-20 16,-22 21-16,0-21 0,0 20 0,0 1 15,0-21-15,-22 21 0,1 21 0,0-21 16,0 21-16,0 0 0,0 0 0,-1 0 16,1 0-16,-21 21 0,21 0 15,0 0-15,-1 0 0,1 0 0,21 1 16,0 20-16,0-21 0,-21 0 0,21 0 15,0 22-15,0-22 0,0 0 16,0 0-16,0 0 0,21-21 0,-21 22 16,21-22-16,1 0 0,-1 0 0,0 0 15,0 0-15,21 0 0,-20 0 16,20 0-16,0-22 0</inkml:trace>
  <inkml:trace contextRef="#ctx0" brushRef="#br0" timeOffset="72217.3">15049 1439 0,'0'-21'0,"0"42"0,0-63 16,0 21-16,0 0 0,0 0 15,-21 21-15,0-22 0,0 22 16,-21 0-16,20 0 0,1 0 16,0 22-16,-21-1 0,21 0 0,-1 0 15,1 0-15,-21 22 0,21-22 0,21 21 16,-21-21-16,21 22 15,-22-22-15,22 0 0,0 21 0,0-21 16,0 1-16,0-1 0,22-21 16,-1 0-16,0 0 0,21 0 0,1 0 15,-22 0-15,21-21 0,0-1 16,1 1-16,-1 0 0,0 0 0,1-21 16,-22 20-16,0-20 0,0 21 0,0-21 15,1-1-15,-22 22 0,0 0 16,0 0-16,0 0 0,-22 21 31,1 21-31,21 0 0,-21 0 16,0 21-16,0-20 0,0 20 0,21-21 15,0 21-15,0-20 0,0 20 0,0-21 16,0 21-16,0-20 0,0-1 0,0 0 16,21 0-16,0 0 0,0-21 15,21 0-15,-20 0 0,20 0 0,0 0 16,1 0-16,-22 0 0,21-21 0,0 0 15,1 0-15,-1 0 0,0-1 16,1-20-16,-1 21 0,-21-21 0,22-1 16,-22 1-16,0-22 0,0 22 0,0-21 15,-21 20-15,0-20 0,0 20 0,0-20 16,0 21-16,0-1 16,0 1-16,0 21 0,0-22 0,0 22 15,-21 42 1,0 1-16,0 20 0,0 0 15,-1 1-15,1 20 0,21 1 0,-21-22 16,21 21-16,0-20 0,0 20 0,0-20 16,0-1-16,0 0 0,21 1 15,0-1-15,22-21 0,-22 0 0,0 0 16,21 1-16,1-22 0,-1 0 0,0 0 16,1 0-16,-1 0 0,0-22 15,1 22-15,-1-21 0,0 0 0,1 0 16,-22 0-16,0 0 0,0-1 15,-21 1-15,0 0 0,0 0 16</inkml:trace>
  <inkml:trace contextRef="#ctx0" brushRef="#br0" timeOffset="73876.89">14139 974 0,'0'0'15,"0"-21"-15,0-1 16,0 44 15,0-1-31,0 21 0,0 0 16,0 1-16,-21-1 0,21 0 15,0 1-15,0 20 0,-21-20 0,0 20 16,21 1-16,-21-22 0,21 21 0,0-20 16,-22-1-16,22 22 0,-21-43 0,21 21 15,-21 0-15,21-20 0,0-1 16,0 0-16,-21-21 0,21 21 0,-21-21 16,0 0-16,21-21 15,0 0 1,0-22-16,0 22 15,0 0-15,0-21 0,0-1 0,21 22 16,0-21-16,-21 0 0,21-1 16,0 1-16,0 21 0,22-22 0,-22 22 15,0 0-15,0 0 0,22 0 0,-22 0 16,0-1-16,21 22 0,1 0 0,-22 0 16,21 0-16,-21 0 0,0 22 15,1-1-15,-1 0 0,-21 21 0,0-21 16,0 22-16,0-22 0,0 21 0,-21-21 15,-1 22-15,-20-22 0,0 21 16,-22-21-16,22 1 0,0 20 0,-22-21 16,22 0-16,-1 0 0,1-21 15,21 22-15,0-22 0,-22 21 0</inkml:trace>
  <inkml:trace contextRef="#ctx0" brushRef="#br0" timeOffset="76441.05">12785 2963 0,'21'-21'16,"0"0"-16,-21 0 0,21 0 16,-21 0-16,0-1 15,0 1-15,21 21 0,-21-21 0,0 42 31,0 0-31,-21 1 16,21 20-16,-21 0 0,0 22 0,21-1 16,-21 1-16,-1-1 0,1 22 0,0-22 15,-21 22-15,21-21 0,-1-1 16,-20-21-16,21 22 0,0-43 0,-22 21 16,22 1-16,0-22 0,0 0 0,0-21 15,0 0-15,-1 0 16,22-21-1,0 0-15,0 0 0,0-1 0,0-20 16,0 0-16,0-1 0,0 1 0,0 0 16,0-22-16,0 22 0,0-22 15,22 22-15,-22 0 0,0-1 16,21 22-16,-21 0 0,21 42 16,-21 0-16,21 1 15,0 20-15,-21 0 0,0 1 16,21-1-16,1 0 0,-1 1 0,-21-1 15,0 0-15,21-21 0,0 22 0,-21-22 16,0 0-16,21 0 0,0 0 0,1-21 16,-1 22-16,0-22 15,0 0-15,0 0 0,0 0 0,1-22 16,20 22-16,-21-21 0,21 0 16,-20-21-16,20 21 0,0-22 0,-21 22 15,1-21-15,-1-1 0,0 1 16,0 0-16,0-1 0,-21 22 0,21-21 15,-21 21-15,0 0 0,0 42 16,0 0 0,0 21-16,-21-21 0,21 22 15,-21-22-15,0 21 0,21 1 0,0-22 16,0 21-16,0-21 0,0 22 0,0-22 16,0 21-16,0-21 0,0 0 15,21 1-15,21-1 0,-20-21 16,20 21-16,-21-21 0,21 0 0,1 0 0,-1 0 15,0 0-15,1 0 0,-22-21 16,21 0-16,-21-1 0,22 1 16,-22 0-16,0 0 0,0-21 0,0 20 15,-21-20-15,0 0 0,0-1 0,0 1 16,0 0-16,0-1 0,0 1 16,-21 0-16,0 21 0,0-1 0,0 1 15,0 21-15,-1 0 0,1 0 0,-21 21 16,21 1-16,0-1 0,-1 21 0,1-21 15,0 22-15,21-1 16,0 0-16,0 1 0,0-22 0,0 21 16,0 0-16,0-20 0,0-1 0,21 0 15,0 21-15,1-21 0,20-21 0,-21 22 16,0-1-16,0-21 0,22 0 16,-1 0-16,-21 0 0,22 0 0,-22 0 15,21 0-15,-21 0 0,22-21 0,-22 21 16,21-22-16,-21 1 0,22 0 0,-22-21 15,0 21-15,21-22 0,-21 1 16,1 21-16,-1-22 0,0 1 0,0 21 16,-21 0-16,21 0 0,-21-1 0,21 22 15,-21 22 1,0-1 0,0 0-16,0 0 0,0 0 15,0 0-15,0 1 0,0-1 16,0 0-16,0 0 15,22-21 1,-22-21 0,21 0-16,-21 0 15,0-1-15,0 1 0,0 0 0,0 0 16,0 0-16,0 0 0,0-1 0,-21 1 16,21 0-16,-22 21 0,22-21 0,-21 21 15,0 21 1,0-21-16,0 21 0,21 22 15,-21-22-15,21 0 0,0 21 0,0-21 16,0 22-16,0-22 0,0 0 16,0 21-16,0-20 0,0-1 0,0 0 15,0 0-15,21 0 0,0-21 0,0 21 16,0-21-16,22 0 0,-22 0 0,21 0 16,-21 0-16,22 0 0,-1 0 15,0 0-15,1 0 0,-1-21 0,0 0 16,1 0-16,-22 0 0,21 0 15,0-1-15,-20 1 0,-1-21 0,0 0 0,-21 20 16,0-20-16,0 21 16,0 0-16,0 0 0,0-1 0,0 1 15,-21 21-15,0 0 16,-1 0-16,1 0 0,0 21 0,-21 1 16,21-1-16,21 0 0,-22 21 15,1-21-15,21 1 0,0-1 0,-21 0 16,21 21-16,0-21 0,0 1 15,0-1-15,21-21 0,0 0 16,1 21-16,-1-21 0,0 0 0,0 0 16,0 0-16,0 0 0,1-21 0,-1 21 15,-21-21-15,21-1 0,0 1 0,0 0 16,0 0-16,1 0 16,-1-22-16,-21 22 0,0 0 0,21-21 15,-21 21-15,0-1 0,0 1 0,0 42 31,-21 1-31,21-1 16,-21 21-16,21-21 0,0 0 0,0 1 16,0 20-16,0-21 0,0 0 0,0 0 15,0 1-15,0-1 0,21 0 16,0-21-16,0 0 16,0 0-16,0 0 0,1 0 0,20 0 15,0 0-15,-21 0 0,22-21 0,-1 0 16,0-1-16,22 1 0,-22 0 15,1-21-15,-1-1 0,0 1 16,1-21-16,-1-1 0,0 22 0,1-22 16,-22 1-16,0 20 0,0-20 0,0 21 15,-21-1-15,0 1 0,0 0 16,0 20-16,0 1 0,0 0 0,0 0 16,-21 21-16,0 21 0,0 0 15,0 0-15,-22 22 0,22-22 16,0 21-16,0 22 0,0-22 0,-1 22 15,22-1-15,0-21 0,0 22 0,0-1 16,22-20-16,-1-1 0,0 0 0,0 1 16,0-1-16,22-21 15,-22 22-15,21-22 0,0-21 0,-20 21 16,20 0-16,-21-21 0,21 0 0,-20 0 16,20 0-16,-21 0 0,0 0 0,0 0 15,1-21-15,-1 0 0,-21 0 16,0-1-16,21 1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08:20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762 0,'0'-21'16,"-21"21"-16,21-21 16,-21 21-16,21-21 15,0-1-15,0 1 16,0 0-16,0 0 15,0 0-15,0 0 16,0-1-16,0 1 0,21 0 16,0 0-16,-21 0 0,0 0 15,0-1-15,0 1 16,0 0-16,0 42 31,0 0-15,0 22-16,0-22 0,0 0 15,0 21-15,0 1 0,0-1 0,0 0 16,0 1-16,0 20 0,0-20 16,0 20-16,0 1 0,0-1 15,0-21-15,0 22 0,0-22 0,0 1 16,0-1-16,0 0 0,0-21 16,-21 1-16,21 20 0,0-21 0,0 0 15,0 0-15,0 1 16,-21-22-1,21-22 1,0 1-16,-21 0 16,21 0-16,-21 0 0,21-22 0,-21 22 15</inkml:trace>
  <inkml:trace contextRef="#ctx0" brushRef="#br0" timeOffset="738.79">1143 656 0,'0'0'0,"-21"-21"0,0 0 16,21 0-16,0 0 16,0-1-16,0 1 0,0 0 0,0 0 15,21 0-15,0 0 0,0 21 16,0-22-16,0 1 0,1 0 0,-1 0 15,0 21-15,21 0 16,-21-21-16,1 21 0,20 0 0,-21 0 16,21 21-16,-20 0 0,-1 0 15,21 0-15,-21 1 0,0 20 0,1 0 16,-1 1-16,0-1 0,0 0 16,-21 22-16,0-22 0,21 0 0,-21 22 15,21-22-15,-21 22 0,0-22 16,0 0-16,0 1 0,0-1 0,0-21 15,0 22-15,0-22 0,0 0 16,0 0-16,0 0 0,0 0 0,0 1 16,0-44 15,0 1-15,0 0-16,0-21 0,22 21 0,-22-22 15,0 1-15,21 0 0,-21-1 16,21-20-16,0-1 0,-21 22 0,21-22 15,0 1-15,1-1 0,-22 22 16,21-21-16,0 20 0,0 1 0,0 0 16,0 20-16,1-20 0,-1 21 15,0 0-15,0 0 0,0-1 0,0 22 16,1 0 0,-1 0-16,0 22 0,0-1 15,-21 21-15,0-21 0,0 22 0,0-1 16,0 21-16,0-20 0,0 20 15,0-20-15,0 20 0,0 1 0,0-1 16,0 1-16,-21-22 0,0 21 16,21-20-16,-21 20 0,21-20 0,0-1 15,0 0-15,-22-21 0,22 22 16,0-22-16,0 21 0,0-21 0,0 1 16,0-1-16,-21-21 0,21 21 0,0 0 15,0-42 16,0 0-31,0 0 16,21-1-16,1-20 0,-22 21 16,21 0-16,-21-22 0</inkml:trace>
  <inkml:trace contextRef="#ctx0" brushRef="#br0" timeOffset="1143.55">2371 1122 0,'-22'21'16,"22"0"-16,22-21 31,-1 0-31,0-21 16,0 0-16,0 21 0,0-21 0,1 0 15,-1-1-15,-21 1 0,21 0 16,-21 0-16,21 0 0,-21 0 0,0-1 15,0 1-15,0 0 0,0 0 0,-21 21 16,0 0-16,0 0 16,-1 0-16,-20 0 0,21 21 15,0 0-15,0 0 16,-1 22-16,1-22 0,0 21 0,21-21 0,-21 22 16,21-1-16,-21-21 0,21 22 15,0-22-15,0 0 0,0 21 16,0-21-16,0 1 0,0-1 0,21 0 15,0-21-15,0 21 0,0-21 16,1 0-16,-1 0 0,0 0 0,21 0 16,-21 0-16,1 0 0,20 0 0,-21 0 15,21-21-15,-20 0 0,-1 0 16,21-1-16,-21 1 0</inkml:trace>
  <inkml:trace contextRef="#ctx0" brushRef="#br0" timeOffset="1459.37">3069 508 0,'0'-21'0,"0"42"0,0-84 0,0 41 0,0 1 15,-21 21 1,21 43 0,0-22-16,0 0 0,-21 21 15,21 1-15,0-1 0,-21 0 16,21 1-16,0-1 0,-22 21 0,22-20 15,0 20-15,0-20 0,-21-1 0,0 21 16,21-20-16,-21-1 16,21-21-16,0 22 0,-21-22 0,21 21 15,-21-21-15,21 0 0,0 1 0,0-1 16,0 0-16,21-21 31,0-21-31,0 0 16,-21-1-16,21 1 0,0 0 0,1 0 15,-22-21-15,21-1 0,0 1 0</inkml:trace>
  <inkml:trace contextRef="#ctx0" brushRef="#br0" timeOffset="1968.13">3260 445 0,'0'0'0,"0"-22"15,0 44 1,0 20-1,0-21-15,21 0 0,-21 22 16,0-1-16,0 0 0,0 1 16,0-1-16,0 21 0,0-20 0,-21-1 15,21 22-15,0-22 0,-22 0 16,1 1-16,0-1 0,21 0 0,0-21 16,0 22-16,-21-22 0,21 0 0,-21 0 15,21 0-15,0 1 0,-21-22 16,21 21-16,0-42 47,0-1-47,0 1 0,0 0 15,0 0-15,21 0 0,0 0 0,0-22 16,-21 22-16,21 0 0,0-21 16,1 20-16,-1 1 0,21 0 0,-21 0 15,0 0-15,1 21 0,-1 0 16,0 0-16,0 0 0,0 0 15,0 21-15,-21 0 0,22 0 0,-22 0 16,0 1-16,0-1 16,0 21-16,0-21 0,0 0 0,0 1 15,-22-1-15,22 21 0,-21-21 0,0 0 16,21 1-16,0-1 16,0 0-16,21-42 46,0 0-46,1-1 16,-1 1-16</inkml:trace>
  <inkml:trace contextRef="#ctx0" brushRef="#br0" timeOffset="2398.92">3895 931 0,'0'0'0,"-22"0"31,1 0-31,0 22 16,21-1-16,0 0 0,-21 0 0,0 0 15,21 0-15,-21 1 0,21 20 0,0-21 16,-22 0-16,22 0 0,-21 22 16,21-22-16,-21 0 0,21 0 0,0 0 15,0 1-15,0-1 16,21 0-1,0-21-15,1 0 0,-1 0 0,0 0 16,0 0-16,0 0 0,0 0 0,1-21 16,-1 0-16,21 21 0,-21-22 15,0 1-15,1 0 0,-22 0 0,21 0 16,-21 0-16,21-22 0,-21 22 0,0-21 16,0 21-16,0-1 0,0-20 15,0 21-15,-21 0 0,0 21 0,-1-21 16,1 21-16,0 0 0,0 0 15,0 0-15,-22 0 0,22 21 0,0-21 16,0 21-16,0 0 0,21 0 16,-21 0-16,21 1 15,0-1 1,21-21-16,0 0 16</inkml:trace>
  <inkml:trace contextRef="#ctx0" brushRef="#br0" timeOffset="3015.33">4487 1016 0,'0'0'0,"-21"-21"0,0 21 16,0-21-16,0 21 0,-1 0 15,1 0-15,0 0 16,0 0-16,0 21 16,21 0-16,-21 0 0,21 0 0,-22 1 15,22-1-15,0 0 0,-21 0 0,21 0 16,0 0-16,-21 1 0,21-1 16,0 0-16,0 0 0,0 0 0,0 0 15,0 1-15,0-1 0,21-21 16,0 0-16,1 0 15,-1 0-15,0 0 0,0 0 16,0 0-16,0 0 0,1-21 16,-1-1-16,0 1 0,0 0 15,0 0-15,22 0 0,-22-22 0,0 1 16,0-21-16,0 20 0,-21-20 0,21 20 16,1-20-16,-22-1 0,0 1 15,0-1-15,0 22 0,0 0 0,0-1 16,0 22-16,0-21 0,0 21 0,0 0 15,0 42 17,0 0-32,0 0 0,-22 0 0,22 22 15,-21-1-15,21 0 0,0 1 16,0-1-16,-21 0 0,21 1 0,-21-1 16,21 21-16,-21-20 0,21-1 15,0-21-15,0 22 0,0-1 0,-21-21 16,21 21-16,0-20 0,0-1 0,-22 0 15,22 0-15,0 0 0,0 0 16,22-21 0,-1 0-1,0 0-15,0 0 0,0-21 16</inkml:trace>
  <inkml:trace contextRef="#ctx0" brushRef="#br0" timeOffset="3576.02">5186 931 0,'0'-21'15,"0"0"1,0 0-16,21 0 0,-21 0 16,-21 21 15,0 21-16,21 0-15,-22 0 0,1-21 16,0 21-16,0 0 0,0 1 0,0-1 16,-1 0-16,1-21 0,21 21 0,-21 0 15,0 0-15,21 1 16,0-1-16,0 0 16,0 0-1,21-21-15,0 0 16,0 0-16,1 0 0,20 0 15,-21 0-15,0 0 0,0 0 16,1 0-16,-1 21 0,0-21 16,0 0-16,0 0 0,0 0 15,-21 21-15,0 1 16,0-1 0,0 0-16,-21-21 15,0 21-15,0-21 16,0 21-16,0-21 0,-1 0 15,1 21-15,0-21 0,0 22 0,0-22 16,0 0-16,-1 0 0,1 0 16,0 0-16,0 0 15,0 0-15,21 21 16,-21-21-16,21-21 47,0-1-47</inkml:trace>
  <inkml:trace contextRef="#ctx0" brushRef="#br0" timeOffset="4171.68">2857 635 0,'0'0'0,"-21"0"0,0 0 16,42 0 15,0 0-15,1 0-16,20 0 0,0 0 15,1 0-15,-1 0 0,0 0 0,1 0 16,20 0-16,1 0 0,-22 0 15,21 0-15,1 0 0,-22 0 0,1 0 16,-1 0-16,0 0 0,1 0 16,-22 0-16,0 0 0,-63 0 47,20 21-47,1-21 0,-21 0 0,0 21 15,-1 1-15</inkml:trace>
  <inkml:trace contextRef="#ctx0" brushRef="#br0" timeOffset="4771.71">1418 1566 0,'-21'0'16,"42"0"46,0 0-62,0 0 0,22 0 16,-22 0-16,21 0 16,22 0-16,-1 0 0,-20 0 0,20 0 15,22 0-15,-22 0 0,22 0 0,0 0 16,-1 0-16,22 0 0,0 0 15,0 0-15,21 0 0,0 0 0,-21-21 16,21 21-16,0 0 0,0 0 16,21 0-16,-21 0 0,-21 0 0,21-21 15,-22 21-15,1 0 0,0 0 0,-21-21 16,-1 21-16,1 0 0,-21 0 16,-1 0-16,1 0 0,-22 0 0,0 0 15,1-21-15,-22 21 0,0 0 0,0 0 16,0 0-16,0 0 15,-42 0 17,0 0-32,0 0 0,0 0 15,-22 0-15,22 0 0,-21 0 16,0 0-16,-22 0 0,22 0 0</inkml:trace>
  <inkml:trace contextRef="#ctx0" brushRef="#br0" timeOffset="5343.58">1439 1693 0,'0'0'0,"-21"0"0,0 22 0,0-22 15,0 0-15,-1 0 0,1 0 16,21 21 15,21-21-15,1 0-16,-1 0 0,0 0 0,0 0 15,21 0-15,1 0 0,20 0 16,1 0-16,-1 0 0,22 0 0,0 0 16,-1 0-16,22-21 0,0 21 0,0 0 15,21 0-15,0-22 0,21 22 16,-21 0-16,0 0 0,0 0 0,0 0 16,0 0-16,0 0 0,0 0 0,0 0 15,-21 0-15,21 0 0,-21 0 16,-22-21-16,1 21 0,0 0 15,-22 0-15,1 0 0,-1 0 0,1 0 16,-22-21-16,0 21 0,1 0 16,-22 0-16,21 0 0,-21 0 0,0 0 15,-21-21-15,22 21 0,-22-21 94</inkml:trace>
  <inkml:trace contextRef="#ctx0" brushRef="#br0" timeOffset="12816.14">3365 5440 0,'0'-21'0,"0"0"15,0-1-15,0 1 16,0 0-16,0 0 0,0 0 15,0 0-15,0-1 16,0 1-16,0 0 0,0 0 16,0 0-16,0 0 0,0-1 0,0-20 15,0 21-15,0 0 0,22 0 16,-22-1-16,0 1 0,21 0 16,-21 0-16,0 0 0,0 0 15,0-1-15,0 44 47,0-1-47,21 21 16,-21 0-16,0 1 0,0-1 0,0 0 15,0 22-15,0-22 0,0 22 0,0 20 16,21-20-16,-21 21 0,0-22 16,0 22-16,0-1 0,0-20 0,0 21 15,0-22-15,0 1 0,0-1 16,0-21-16,0 1 0,0 20 15,0-20-15,0-1 0,0 0 0,0-21 16,0 22-16,0-22 0,0 0 16,0 0-16,0-42 31,0 0-31,0-21 16,0 20-16,21-20 0,-21 21 0,0-21 15,0-1-15,21 1 0,-21 0 0,22-22 16,-22 22-16</inkml:trace>
  <inkml:trace contextRef="#ctx0" brushRef="#br0" timeOffset="13491.45">3535 4953 0,'0'0'0,"-21"-21"15,42 21 48,0 0-47,0 0-16,21 0 0,-20 0 15,20 0-15,0 0 0,1 0 16,20 0-16,-21 0 0,22 0 0,-1 0 15,22 0-15,0 0 0,21 0 0,-1 0 16,22 0-16,0 0 0,0 0 16,0 0-16,22 0 0,-1 0 0,0 0 15,21 0-15,-21 0 0,1 0 16,-1 0-16,0 0 0,-21 0 0,0 0 16,0 0-16,-21 0 0,0 0 0,-1 0 15,-20 0-15,-21 0 0,-1 0 16,1 0-16,-22 0 0,0 0 15,-21 0-15,1-21 0,-1 21 16,0 0-16,0 0 16,-21 21-1,0 0-15,0 0 16,0 0-16,0 1 0,0-1 0,0 21 16,-21-21-16,21 22 0,-21-1 0,21 0 15,0 1-15,0-1 0,-21 0 16,21 1-16,-22 20 0,1-21 0,21 22 15,0-1-15,0 1 0,-21-22 0,0 22 16,21-22-16,-21 22 16,21-22-16,0 0 0,0 1 0,-21-1 15,21 0-15,0 1 0,-22-1 0,22-21 16,0 21-16,0-20 0,0-1 16,0 0-16,0 21 0,0-21 0,0 1 15,0-1-15,0-42 47,-21 21-47,0-22 16,0 1-16,0 0 0,0 0 0</inkml:trace>
  <inkml:trace contextRef="#ctx0" brushRef="#br0" timeOffset="14111.7">3111 6519 0,'0'0'0,"-21"22"16,42-22 15,1 0-31,-1 0 15,21 0-15,-21 0 0,43 0 0,-22 0 16,22 0-16,20 0 0,1 0 0,0 0 16,20-22-16,1 22 0,0 0 15,0 0-15,21-21 0,0 21 16,21 0-16,-21 0 0,0 0 0,21-21 16,-21 21-16,0 0 0,21 0 15,-21 0-15,0 0 0,0 0 0,0 0 16,0 0-16,-21 0 0,21 0 0,-42 0 15,21 0-15,-22 0 0,1 0 16,-21 0-16,-1 0 0,1 0 0,-22 0 16,0 0-16,-21 0 0,22 0 0,-22-21 15,0 21-15,0 0 0,0 0 16,1 0 0,-1 0-16,-21-21 46,-21 21-46,-1 0 16,1-21-16,0 21 0,21-22 0,-21 22 16,21-21-16</inkml:trace>
  <inkml:trace contextRef="#ctx0" brushRef="#br0" timeOffset="15027.5">4995 3768 0,'0'0'0,"0"-21"15,0-1 1,-21 22 31,0 22-47,21-1 0,-21 0 15,0 0-15,-1 0 16,22 0-16,-21 1 0,21-1 0,0 21 16,0-21-16,0 0 0,0 1 0,0 20 15,0-21-15,21 0 0,1 0 16,-1 1-16,0-1 0,0-21 0,21 21 16,-20-21-16,20 0 0,0 0 0,1 0 15,-22 0-15,21 0 0,22-21 16,-22 0-16,0-1 0,22 1 0,-22 21 15,22-42-15,-22 21 0,0 0 0,1-1 16,-1 1-16,0-21 0,-21 21 16,1 0-16,-22-22 0,0 22 15,0-21-15,0 21 0,0-1 0,-43-20 16,22 21-16,0 0 0,-21 0 16,20 21-16,-20-22 0,0 22 0,-1 0 15,1 0-15,0 0 0,-1 0 16,1 0-16,0 0 0,21 22 0,-22-1 15,1 0-15,0 0 0,-1 0 0,22 0 16,0 22-16,-21-22 0,20 0 16,1 0-16,21 22 0,0-22 0,-21 0 15,21 21-15,0-21 0,0 1 16,0 20-16,0-21 0,0 0 16,0 0-16</inkml:trace>
  <inkml:trace contextRef="#ctx0" brushRef="#br0" timeOffset="15371.18">5292 4233 0,'0'0'0,"21"0"16,-21 22-1,0-1 1,0 0-16,0 0 15,0 0-15,0 0 0,0 1 0,0 20 16,0 0-16,0 1 0,0-1 0,0 0 16,0 1-16,0-1 0,0 21 15,0-20-15,0-1 0,0 22 0,0-22 16,-21 0-16,21 1 0,0-1 0,-22-21 16,22 21-16,0-20 0,0-1 15,0 0-15,0-42 31,0 0-15,0-1-16,0 1 16,0-21-16,0 21 0,0-22 0,0 22 15,0-21-15</inkml:trace>
  <inkml:trace contextRef="#ctx0" brushRef="#br0" timeOffset="15815.77">5249 4360 0,'0'0'0,"0"-21"15,-21 0-15,0 0 0,0 21 0,0 0 16,-1 0-16,1 0 0,0 0 16,0 21-16,0 0 0,-22-21 15,22 21-15,0 1 0,0-1 0,0 0 16,-22 0-16,22 0 0,0 0 0,0 1 16,-21-1-16,20 0 15,1 0-15,21 0 16,21-21 15,1 0-31,-1 0 0,21-21 16,-21 0-16,0 0 0,1 0 0,20-1 15,-21 1-15,21 0 0,-20 0 16,20-21-16,-21 20 0,21 1 0,-20 0 16,-1 0-16,0 0 0,0 0 0,0 21 15,0 0-15,1 0 16,-1 21-16,-21 0 15,21 0-15,0 0 0,-21 0 16,21 1-16,0-1 0,-21 21 16,22-21-16,-1 0 0,0 1 0,-21-1 15,21 0-15,0 0 0,0 0 0,-21 0 16,22 1-16,-1-22 0,0 21 16,0-21-16,0 0 0,0 0 15,1 0 1,-22-21-16,0-1 0</inkml:trace>
  <inkml:trace contextRef="#ctx0" brushRef="#br0" timeOffset="16313.08">5143 3789 0,'0'0'0,"0"21"0,0 0 140</inkml:trace>
  <inkml:trace contextRef="#ctx0" brushRef="#br0" timeOffset="16606.91">5292 3810 0,'0'21'16,"0"0"15,21-21-15,0 0-1,0-21 1,-42 21 31,0 0-32,21-21 1</inkml:trace>
  <inkml:trace contextRef="#ctx0" brushRef="#br0" timeOffset="17003.38">5165 3302 0,'0'0'15,"0"-21"-15,0 42 32,0 0-32,0 0 15,0 1-15,0-1 16,0 0-16,0 0 0,0 0 0,0 0 15,0 1-15,0-1 0,21 0 16,-21 0-16,21-21 16,0 0-1</inkml:trace>
  <inkml:trace contextRef="#ctx0" brushRef="#br0" timeOffset="17217.25">5313 3344 0,'0'22'15,"0"-1"1,0 0-16,0 0 16,0 0-16,0 0 15,0 1-15,0-1 0,0 0 16</inkml:trace>
  <inkml:trace contextRef="#ctx0" brushRef="#br0" timeOffset="17415.15">5546 3387 0,'0'21'16,"-22"0"0,1 0-16,21 0 15,-21 1-15,21-1 32</inkml:trace>
  <inkml:trace contextRef="#ctx0" brushRef="#br0" timeOffset="17616.03">5715 3429 0,'-21'21'31,"0"0"-31,-1 1 15,1-1-15,0 0 16,0 0-16,21 0 16,-21-21-16,0 0 0,21 21 0</inkml:trace>
  <inkml:trace contextRef="#ctx0" brushRef="#br0" timeOffset="30943.37">3619 2307 0,'0'0'0,"0"-21"0,0 0 15,0 0 1,-21 21 15,21 21-15,0 0-16,0 0 16,0 0-16,0 22 0,0-1 0,0 0 15,0 1-15,0-1 0,0 0 0,0 1 16,0-1-16,0-21 0,0 22 15,0-1-15,0-21 0,0 0 0,0 22 16,0-22-16,0 0 0,0 0 16,0 0-16,0 0 15,0-42 32,0 0-31,0 0-16,0 0 0,0 0 0</inkml:trace>
  <inkml:trace contextRef="#ctx0" brushRef="#br0" timeOffset="31576.01">3429 2477 0,'0'0'0,"0"-22"16,0 1-16,-21 0 0,21 0 0,0 0 15,0 0-15,0-1 16,0 1-16,0 0 16,21 21-16,0 0 0,-21-21 0,21 21 15,22-21-15,-22 21 0,0 0 16,21 0-16,-21 0 0,1 0 0,20 0 16,-21 0-16,0 21 0,0 0 0,1 0 15,-1 22-15,0-22 0,0 21 16,-21-21-16,0 22 0,0-1 15,0 0-15,0 1 0,0-22 0,0 21 16,0 0-16,0-20 0,0 20 16,0-21-16,0 0 0,0 0 0,0 1 15,0-1-15,0 0 0,0 0 16,-21-21-16,21-21 31,0 0-15,0 0-16,21-1 15,-21 1-15,21-21 0,-21 21 0,21-22 16,1 1-16,-22 0 0,21-1 16,0 1-16,0 0 0,0-1 15,0 1-15,1 21 0,-1-21 0,0 20 16,0 1-16,0 21 0,0 0 16,1 0-16,-22 21 15,0 1-15,21-1 0,-21 21 16,0 0-16,0-20 0,0 20 15,0 0-15,0-21 0,0 22 0,0-1 16,-21-21-16,21 22 0,-22-22 0,22 0 16,0 0-16,0 0 0,-21 0 15,21 1-15,-21-1 0,21 0 16,0 0 0,0-42 15,0 0-31,21 0 15,0 21-15</inkml:trace>
  <inkml:trace contextRef="#ctx0" brushRef="#br0" timeOffset="34119.32">4466 2604 0,'0'0'0,"0"-64"16,0 43-1,0 0-15,-21 21 16,21-21-16,-21 21 0,0 0 16,-1 0-1,1 21-15,0 0 0,0 0 16,21 0-16,0 0 0,-21 1 16,21-1-16,-21 0 0,21 0 0,0 0 15,0 22-15,0-22 0,-22-21 0,22 21 16,0 0-16,0 0 0,0 0 15,22-21 17,-1 0-32,0 0 0,0 0 15,0 0-15,-21-21 0,21 21 16,1-21-16,-22 0 0,0 0 0,21 21 16,0-21-16,-21-22 0,21 22 0,-21 0 15,0 0-15,21 0 0,0-1 16,-21 1-16,0 42 47,0 1-47,0-1 15,0 0-15,0 0 0,0 0 0,0 0 16,0 1 0,0-1-16,0 0 0,0 0 0,0 0 15,0 0-15,0 1 16,22-22-1,-1 0-15,0 0 16,0 0-16,0 0 0,0 0 16,22-22-16,-22 1 0,0 0 0,0 0 15,22 0-15,-22 0 0,0-1 16,21 1-16,-21-21 0,1 21 0,-1-22 16,0 22-16,0 0 0,-21 0 15,0 0-15,0 0 0,-21 21 16,0 0-1,0 0-15,-1 0 0,1 0 16,0 0-16,0 0 0,21 21 0,-21-21 16,21 21-16,0 0 15,21-21 1,0 21-16,0-21 16,0 0-16,1 0 0,-1 21 15,0-21-15,-21 22 0,21-22 16,0 0-16,-21 21 0,0 0 15,0 0-15,21-21 16,-21 21-16,0 0 16,0 1-16,0-1 15,0 0-15,0 0 16,0 0 15,22-21-31,-1 0 16,0 0-16,0 0 0,0 0 15,0 0-15,1 0 0,-1-21 16,0 21-16,0-21 0,21 0 0,-20 0 16,-1 21-16,0-22 0,0 1 0,0 0 15,-21-21-15,21 21 0,-21-1 16,22 1-16,-22 0 0,0 0 0,0 0 16,0 0-16,-22 21 15,1 0 1,0 0-16,0 0 0,0 0 31,21 21-31,0 0 16,0 0-16,21-21 0,-21 21 15,0 0-15,21-21 0,-21 22 16,21-1-16,0 0 0,-21 0 16,0 0-16,0 0 15,0 1-15,0-1 0,0 0 16,0 0-16,0 0 15,0 0 1,22-21 15,-1 0-31,0 0 0,0 0 16,0-21-16,0 21 0,1-21 16,-1 0-16,0 21 0,0-21 15,0 0-15,0-1 0,1 1 0,-22 0 16,21 0-16,0 0 0,0 21 0,0-21 15,-21-1-15,0 1 16,21 21-16,-21 21 31,-21 1-15,0-1-16,21 0 0,0 0 16,-21 0-16,21 0 0,0 1 15,0-1-15,0 0 16,0 0-16,21 0 15,0-21-15,0 0 0,1 0 0,-1 0 16,0 0-16,0 0 0,0 0 0,0 0 16,1 0-16,20 0 0,-21 0 15,0-21-15,0 0 0,1 21 0,-1-21 16,0 0-16,0 21 0,0-22 0,0 1 16,1 0-16,-1 0 15,0 0-15,0 0 0,0-1 0,-21 1 16,0 0-16,21 21 0,-21-21 0,-21 21 31,0 0-15,0 0-16,0 21 0,0-21 15,-1 21-15,1 0 0,0 1 16,0-1-16,0 0 0,0 0 0,-1 0 16,1 0-16,21 1 0,-21-1 15,21 0-15,-21-21 16,21 21-16,21-21 15,0 0 1,0 0-16,1 0 16,-1-21-16,0 21 0,0-21 0,0 0 15,0-1-15,1 22 0,-1-21 0,0 0 16,0 0-16,0 0 0,-21 0 16,0-1-16,21 22 0,-21-21 0,0 42 46,0 1-30,0-1-16,-21 0 0,21 0 16,0 0-16,0 0 0,0 1 15,0-1-15,0 0 0,0 0 16,0 0-16,21 0 16,1-21-16,-1 0 0,0 0 15,21 0-15,-21 0 0,1 0 16,20 0-16,-21 0 0,21 0 0,-20-21 15,-1 21-15,21-21 0,-21 21 0,0-21 16,1 0-16,-1 0 0,0-1 16,0 1-16,0 0 0,-21 0 0,0 0 15,0 0-15,21-1 0,-21 1 0,0 0 16,0 0-16,-21 21 16,0 0-16,0 0 0,0 0 15,0 0-15,-1 0 0,1 0 16,-21 21-16,21 0 0,0-21 15,21 21-15,-22 1 0,1-1 0,21 0 16,-21 0-16,21 0 0,0 0 16,0 1-16,0-1 15,21-21-15,0 0 16,1 0-16,-1 0 0,0 0 16,0 0-16,0 0 0,0-21 15,-21-1 1,22 22-16,-1-21 0,0 21 15,-21-21-15,0 0 0,21 21 16,-21 21 15,0 0-15,0 0-16,0 1 16,0-1-16,0 0 0,-21 0 0,21 0 15,0 0-15,0 1 0,-21-1 0,21 0 16,-21 21-16,21-21 0,0 22 15,0-22-15,0 21 0,0 1 0,0-1 16,0 0-16,0 22 0,0-22 16,0 0-16,0 1 0,0-1 0,0 0 15,21-20-15,-21 20 0,0-21 16,0 21-16,0-20 0,0-1 0,0 0 16,0 0-16,-21-21 15,-1 0-15,1 0 16,0 0-1,21-21-15,0 0 0,0 0 16,-21-1-16,21 1 0,0 0 0,0-21 16,0 21-16,0-22 0,0 1 0,0 0 15,0-1-15,0-20 0,21 20 16,-21 1-16,0 0 0,21-1 16,0 1-16,1 0 0,-22-1 0,21 22 15,0-21-15,0 21 0,0-22 16,-21 22-16,21 0 0,1 0 0,-1 0 15,-21 0-15,21 21 0,0-22 0,-21 1 16,21 21-16,0-21 16</inkml:trace>
  <inkml:trace contextRef="#ctx0" brushRef="#br0" timeOffset="34528.08">6964 2667 0,'21'0'31,"0"0"-31,-21-21 0,21 0 0,0 21 16,1-21-16,-1-1 0,0 1 0,0 0 16,0 0-16,0 0 15,-21 0-15,22-1 0,-22 1 0,0 0 16,-22 21-1,1 0 1,0 0-16,0 0 0,0 0 0,0 21 16,-1 0-16,22 1 15,-21-1-15,0 0 0,0 0 0,21 0 16,-21 0-16,21 1 0,0-1 0,0 21 16,0-21-16,0 0 15,0 1-15,21-1 0,0-21 0,0 21 16,0-21-16,1 0 0,-1 0 0,0 0 15,0 0-15,0 0 0,0 0 0,1 0 16,-1 0-16,0 0 0,0-21 16,0 21-16,0-21 0,-21-1 0,22 22 15,-1-21-15,-21 0 0,0 0 0,21 0 16,-21 0-16,0-1 16,0 1-16</inkml:trace>
  <inkml:trace contextRef="#ctx0" brushRef="#br0" timeOffset="35087.76">5800 2096 0,'0'0'0,"-22"0"32,22 21-32,-21 0 15,21 0 1,0 0 0,21-21-1,1 0 1,-1 0-16,0 0 0,0-21 15,-21 0 1,0 0-16,0 0 16,-21 21-1,0 0 1,21 21 0,0 0-16,-21 0 0,-1 0 15,22 0-15,0 1 0,0-1 16,0 0-16,22 0 15,-1-21-15,0 0 0,0 21 16</inkml:trace>
  <inkml:trace contextRef="#ctx0" brushRef="#br0" timeOffset="36187.12">16341 2201 0,'0'0'0,"0"-21"15,0 0-15,0 0 16,0 0-16,0 0 16,0-1-1,-22 22 1,1 0-16,0 0 16,0 0-16,0 22 0,0-1 0,-1 0 15,1 0-15,0 0 0,0 0 0,21 1 16,-21 20-16,0-21 0,-1 21 15,1 1-15,21-22 0,0 21 0,-21 1 16,21-22-16,-21 21 0,21 0 16,0-20-16,0 20 0,0-21 15,0 21-15,21-20 0,21-1 0,-20 21 16,-1-21-16,21 0 0,0 1 0,-20-22 16,20 21-16,0 0 0,1-21 0,-1 0 15,0 0-15,1 0 0,-1 0 16,0 0-16,1 0 0,20 0 0,-21 0 15,1 0-15,-1-21 0,0 0 0,-20-1 16,20 1-16,0 0 0,-21 0 0,1 0 16,20-22-16,-21 22 0,0-21 15,0 0-15,1-1 0,-1 1 0,0 0 16,-21-1-16,0 1 0,0 0 16,0-1-16,0 1 0,0 21 15,0-22-15,0 22 0,-21 0 0,0-21 16,-1 21-16,-20-1 0,21 1 0,-21 21 15,-1-21-15,1 0 0,-22 21 16,22 0-16,-21 0 0,20 0 0,-20 0 16,20 0-16,1 21 0,0 0 0,-1 0 15,22 1-15,-21-1 0,21 0 16,0 21-16,-1-21 0,1 1 0,0-1 16,0 21-16,21-21 0,0 0 0,-21 1 15,21-1-15,0 0 0,0 0 0,0 0 16</inkml:trace>
  <inkml:trace contextRef="#ctx0" brushRef="#br0" timeOffset="36570.91">16446 2371 0,'-21'21'15,"0"0"1,21 0-16,0 0 16,0 1-1,21-22 1,0 0 0,1 0-16,-1 0 0,0 0 15,0 0-15,0 0 0,-21-22 16,21 22-16,-21-21 15,0 0-15,0 0 16,-21 21-16,21-21 0,-21 21 16,0 0-16,0 0 15,0 0-15,21 21 0,-22 0 16,1 0-16,21 0 16,21-21-1,1 0 1,-1 0-16,0 0 0,21 0 0,-21 0 15</inkml:trace>
  <inkml:trace contextRef="#ctx0" brushRef="#br0" timeOffset="36872.25">16849 2371 0,'0'21'47,"21"-21"-16,0 0-15,0 0-16,0 0 15,0-21-15,-21 0 16,0-1 0,-21 22 15,0 0-31,0 0 15,0 0 1,21 22-16,0-1 16,-21-21-16,21 21 15</inkml:trace>
  <inkml:trace contextRef="#ctx0" brushRef="#br0" timeOffset="37196.08">16510 2667 0,'0'0'0,"0"21"16,21-21 15,0 0-31,0 0 0,1 0 16,-1 0-16,21 0 0,-21 0 0,0 0 15,1 0-15,-1 0 16,0 0-16,-21-21 16,0 0-16,21 0 15,-21 42 32,-21 0-31,21 0-16,-21-21 15</inkml:trace>
  <inkml:trace contextRef="#ctx0" brushRef="#br0" timeOffset="37563.86">16700 2963 0,'0'0'0,"-21"0"0,0 0 16,0 0-1,21 22 1,0-1 0,0 0-16,0 0 15,0 0-15,0 0 0,0 1 0,0-1 16,0 0-16,0 21 0,0 1 0,0-22 16,0 21-16,0 0 0,0 1 15,0-1-15,0-21 0,0 22 0,0-1 16,0 0-16,-21-21 0,21 22 0,0-22 15,-21 21-15,-1-21 0,22 1 0,0-1 16,0 0-16,-21 0 0,21 0 16,0 0-16,0-42 47,21 0-47,-21 0 15,22 0 1,-22 0-16,0-1 0</inkml:trace>
  <inkml:trace contextRef="#ctx0" brushRef="#br0" timeOffset="38067.57">16722 3366 0,'0'-22'0,"0"44"0,0-65 16,-22 43 0,1 0-16,0 0 15,0 0-15,0 0 16,0 0-16,-1 21 0,22 1 0,-21-1 15,0-21-15,-21 21 0,21 0 16,-1 0-16,1 0 0,0-21 0,0 22 16,0-1-16,0 0 0,-1-21 0,22 21 15,-21-21-15,0 21 0,0 0 16,42-42 15,0 21-15,0-21-16,1 21 0,-1-21 15,0 0-15,0 0 0,0-1 0,0 1 16,22 0-16,-22 0 0,0 0 0,21 0 16,-20-1-16,-1 1 0,0 0 15,21 0-15,-21 21 0,1 0 16,-1 0-16,0 0 0,0 0 16,0 0-16,-21 21 0,21-21 15,1 21-15,-22 0 0,21 1 16,-21-1-16,0 0 0,0 0 0,0 0 15,0 22-15,0-22 0,0 0 0,0 0 16,0 0-16,0 0 0,0 1 16,21-22 15,-21-22-15,0 1-16,0 0 15,21 0-15,-21 0 16,0 0-16,21-1 0,-21 1 0</inkml:trace>
  <inkml:trace contextRef="#ctx0" brushRef="#br0" timeOffset="38703.96">16319 1693 0,'0'0'0,"0"-21"16,22 21-1,-22-21-15,21 21 31,-21 21-15,0 0-16,0 1 0,21-1 16,-21 0-16,21 0 0,-21 0 0,0 0 15,0 1-15,21-1 16,-21 0-16,0 0 0,21-21 16,-21 21-16,22-21 31,-1 0-16,-21-21-15,21 21 0</inkml:trace>
  <inkml:trace contextRef="#ctx0" brushRef="#br0" timeOffset="38928.85">16658 1630 0,'0'0'0,"21"0"15,-21-21-15,0 42 31,0 0-15,0 0-16,0 0 0,-21-21 16,21 22-16,0-1 0,-21 0 15,21 0-15,0 0 0,0 0 0,0 1 16,0-1-16,-21 0 16,21 0-16</inkml:trace>
  <inkml:trace contextRef="#ctx0" brushRef="#br0" timeOffset="39143.86">16806 1799 0,'0'-21'0,"0"42"62,0 0-46,0 1-1</inkml:trace>
  <inkml:trace contextRef="#ctx0" brushRef="#br0" timeOffset="39411.72">17039 1736 0,'0'21'31,"0"0"-16,-21 0-15,0 0 0,21 1 16,-21-1-16,21 0 16,-22-21-16,22 21 0,-21 0 0,21 0 15,0 1 1</inkml:trace>
  <inkml:trace contextRef="#ctx0" brushRef="#br0" timeOffset="39664.49">17208 1884 0,'-21'0'31,"0"0"-15,0 21-16,0 0 15,0 0-15,-1-21 0,22 22 0,-21-22 16,0 21-16,0-21 0,21 21 16,-21-21-16</inkml:trace>
  <inkml:trace contextRef="#ctx0" brushRef="#br0" timeOffset="39955.32">16319 1842 0,'0'21'32,"0"0"-32,0 0 15,0 0-15,22 0 16,-22 1-16,21-22 15,-21 21-15,21-21 0</inkml:trace>
  <inkml:trace contextRef="#ctx0" brushRef="#br0" timeOffset="55867.81">6011 4741 0,'21'0'156,"-21"22"16,-21-22-156,0 0-16,0 0 15,0 0-15,0 0 16,-1 0-16,1 0 16,0 0-1,0 0 1,21-22-16,21 22 125,0 0-94,0 0-31,1 0 16,-1 0-16,0 0 15,0 0-15,0 0 16,0 0-16,1 0 16,-1 0-16,0 0 15,0 0-15,0 0 16,0 0 0,1 0-1,-1 0 1,0 0-16,0 0 15,-21-21 1,21 21-16,0 0 16,1 0-1,-44 0 79,1 0-94,0 0 0,0 0 16,0 21-16,0 1 0,-1-22 0,1 0 15,0 0-15,21 21 0,-21-21 16,0 0 0,21 21-16,-21-21 0,-1 0 15,1 0-15,0 0 0,0 21 16,0-21-16,0 0 15,-1 0-15,1 0 0,0 0 16,0 0-16,42 0 297,0 0-297,0 0 16,1 0-16,-22-21 15,21 21-15,0 0 16,0 0-16,0-21 0,0 21 15,1 0-15,-1-21 0,0 21 16,0 0-16,0 0 16,0-22-16,1 22 0,-1 0 15,0 0-15,0-21 0,0 21 0,0 0 16,1 0-16,-1-21 0,0 21 0,0 0 16,21 0-16,-20-21 0,20 21 15,-21-21-15,21 21 0,-20 0 0,20 0 16,-21-21-16,21 21 0,1 0 0,-22 0 15,21-22-15,1 22 0,-1 0 0,0-21 16,-21 21-16,22-21 16,-1 21-16,-21 0 0,22-21 0,-1 21 15,-21 0-15,21-21 0,-20 21 0,20 0 16,-21-21-16,21-1 0,-20 22 16,20 0-16,0-21 0,-21 21 0,22-21 15,-1 21-15,-21 0 0,22-21 0,-1 21 16,0-21-16,1 21 0,-1-21 0,0 21 15,1 0-15,-1-22 0,0 1 16,-21 21-16,22-21 0,-1 21 0,0 0 16,-20-21-16,20 21 0,0-21 0,-21 21 15,22-21-15,-22 21 0,21 0 16,1-22-16,-22 22 0,21-21 16,0 21-16,-20 0 0,20-21 0,-21 21 15,21-21-15,1 21 0,-22 0 16,21-21-16,-21 21 0,22 0 0,-22-21 15,21 21-15,1 0 0,-22 0 0,21-22 16,0 1-16,-20 21 0,20 0 0,43-21 16,-43 21-16,-21 0 15,21 0-15,1-21 0,-1 21 0,0-21 16,1 21-16,-22 0 0,21-21 0,1 21 16,-1 0-16,-21 0 0,21-22 15,-20 22-15,20 0 0,-21 0 0,21-21 16,-20 21-16,20 0 0,-21-21 15,21 0-15,-20 21 0,20 0 0,0-21 16,-21 21-16,22 0 0,20 0 16,-20-21-16,-1 21 0,21 0 0,-20-22 15,20 22-15,-20 0 0,20 0 0,-21-21 16,22 21-16,-22-21 0,22 21 0,-22 0 16,0 0-16,1-21 0,-1 21 15,0 0-15,1 0 0,-22-21 0,21 21 16,-21 0-16,22 0 0,-22-21 0,0 21 15,21 0-15,-20 0 0,20-22 16,0 1-16,1 21 0,-22 0 0,21 0 16,0-21-16,1 21 0,-22 0 15,21-21-15,1 21 0,-22 0 0,0-21 16,21 21-16,-21-21 0,1 21 16,-1 0-16,0 0 0,0-22 0,0 22 15,0 0-15,1 0 0,-1-21 0,0 21 16,0-21-16,0 21 0,22 0 0,-1 0 15,-21-21-15,21 21 0,1 0 16,-1 0-16,0-21 0,1 21 0,-1-21 16,0 21-16,1 0 0,-1 0 0,-21-22 15,22 22-15,-22 0 0,0 0 16,21-21-16,-21 21 0,1 0 0,-1-21 16,21 21-16,-21 0 0,0-21 15,22 21-15,-22-21 0,21 21 16,1 0-16,-1 0 0,0-21 0,1 21 15,-1 0-15,0 0 0,1-22 0,-1 22 16,-21 0-16,21 0 0,1 0 0,-22 0 16,21-21-16,-21 21 0,1 0 15,20 0-15,-21 0 0,0 0 0,22-21 16,-22 21-16,21 0 0,-21 0 0,0 0 16,22-21-16,-22 21 15,21 0-15,-21 0 0,22 0 0,-22 0 0,0 0 16,0 0-16,0-21 0,1 21 0,-1 0 15,0 0-15,0 0 16,0 0-16,0 0 0,1 0 0,-1 0 16,0 0-16,0 0 0,0 0 0,0 0 15,1 0-15,-1-21 0,21 21 16,-21 0-16,0 0 0,22 0 0,-22 0 16,21 0-16,-21-22 0,1 22 0,20 0 15,-21 0-15,0 0 0,22 0 16,-22-21-16,0 21 0,21 0 0,-21 0 15,22 0-15,-22 0 0,0-21 0,21 21 16,-20 0-16,-1 0 0,0 0 16,0 0-16,0-21 0,22 21 15,-22 0-15,0 0 0,0 0 0,0 0 16,-21-21-16,21 21 0,1 0 16,-1 0-16,0 0 0,0 0 0,0-21 15,0 21-15,1 0 0,-1 0 16,0 0-16,0-22 0,0 22 15,0 0-15,-21-21 0,22 21 0,-1 0 16,0 0-16,0 0 0,0 0 0,0 0 16,1 0-16,-1 0 15,-21-21-15,21 21 0,0 0 16,-42 0 46,0 0-62,0-21 0,-1 21 16,1-21-16,0 21 0,0 0 16,0 0-16,0 0 0,-1-21 0,1 21 15,0 0-15,0 0 0,0-22 16,0 22-16,-1 0 0,1 0 16,0 0-16,0-21 0,0 21 0,0 0 15,-1 0-15,1-21 16,0 21-16,0 0 0,0 0 15,0-21-15,-1 21 0,1 0 0,0 0 16,21-21-16,-21 21 0,0 0 16,42 0 77,0 21-77,0-21-16,0 0 0,1 21 16,-1-21-16,0 0 15,0 0-15,0 21 0,0-21 0,1 0 16,-1 21-16,0-21 0,0 0 0,0 22 16,22-22-16,-22 0 0,0 21 0,0-21 15,0 0-15,0 0 0,1 0 16,-22 21-16,21-21 0,0 0 0,0 0 15,0 0-15,0 0 16,1 0 0,-22 21 31,-22-21-16,22 21-31,-21-21 15,0 0-15,21 21 0,-21-21 0,0 22 16,0-22-16,-1 0 0,22 21 16,-21-21-16,0 21 0,0 0 0,0-21 15,0 21-15,-22 0 0,43 1 0,-42-1 16,42 0-16,-21-21 0,0 21 16,-1 0-16,1 0 0,0 1 0,0-1 15,0 0-15,0 0 16,-1-21-16,22 21 0,-21-21 15,0 21-15,0-21 0,21 22 0,-21-22 16,21 21-16,-21-21 0,-1 21 16</inkml:trace>
  <inkml:trace contextRef="#ctx0" brushRef="#br0" timeOffset="125892.12">9821 2879 0,'0'-21'0,"0"-1"15,0 1-15,21 0 16,-21 0-16,0 0 16,0 0-1,0 42 17,0 0-17,0 0-15,0 0 0,0 0 16,0 1-16,0-1 0,0 21 15,-21-21-15,21 22 0,-21-22 0,21 21 16,-21 0-16,21 1 0,0-1 16,-21 0-16,21 1 0,0-22 0,-21 21 15,21 1-15,0-22 0,0 21 0,0-21 16,0 0-16,0 1 0,0-1 16,0 0-16,0 0 0,0 0 15,0-42 32,0 0-31,0 0-16,21 21 0,0-21 0,-21-1 15,0 1-15,21 0 0,-21 0 16,21 0-16,-21 0 0</inkml:trace>
  <inkml:trace contextRef="#ctx0" brushRef="#br0" timeOffset="126244">9842 3006 0,'0'0'0,"-21"-43"16,0 22-16,21 0 0,0 0 0,-21 0 0,21 0 15,0-1-15,21 22 32,0 0-17,0 22-15,-21-1 0,0 0 16,22 21-16,-1-21 0,0 1 0,-21 20 15,21-21-15,-21 21 0,21 1 16,-21-1-16,0-21 0,21 22 0,1-1 16,-22-21-16,0 21 0,0-20 15,21 20-15,0-21 0,-21 0 0,21 0 16,-21 1-16,0-1 0,0 0 0,21 0 16,0-21 15,-21-21-16,0 0 1,0 0-16,0-1 16,0-20-16,0 21 0,22 0 0,-22-22 15</inkml:trace>
  <inkml:trace contextRef="#ctx0" brushRef="#br0" timeOffset="126619.79">10287 2709 0,'0'0'0,"0"-21"15,-21 21 17,21 21-32,-21 1 15,-1-1-15,22 21 0,0-21 16,0 0-16,-21 22 0,21-22 15,-21 21-15,21 1 0,0-22 0,-21 21 16,0 0-16,0 1 0,21-22 0,0 21 16,-22 1-16,1-1 0,21-21 15,-21 21-15,21-20 0,-21-1 0,21 0 16,0 0-16,0 0 0,0 0 0,0 1 16,0-44 46,21 22-62,-21-21 0,21 21 0,-21-21 16,21 0-16,1 0 0,-1 0 15</inkml:trace>
  <inkml:trace contextRef="#ctx0" brushRef="#br0" timeOffset="128323.3">10520 3048 0,'-21'0'47,"21"21"-32,-22-21-15,22 21 16,-21 1-16,21-1 16,0 0-16,0 0 0,0 0 0,-21-21 15,21 21-15,0 1 0,0-1 16,0 0-16,0 0 0,0 0 16,0 0-16,0 1 0,21-1 15,0-21 1,1 0-16,-1 0 0,0 0 15,0 0-15,0 0 0,0 0 16,1 0-16,-1-21 16,0 21-16,-21-22 0,21 22 0,0-21 15,-21 0-15,0 0 0,21 21 0,1-21 16,-22 0-16,0-22 16,0 22-16,0 0 0,0 0 0,0 0 15,0-1-15,0 1 0,0 0 16,0 0-16,-22 21 15,1-21-15,0 21 16,0 0-16,0 0 16,0 0-16,-1 0 0,1 21 15,0-21-15,0 21 0,0-21 16,0 21-16,21 0 0,-22 1 0,1-22 16,0 21-16,21 0 0,0 0 0,0 21 15,0-20-15,0-1 16,0 0-16,0 0 0,0 0 0,0 0 15,0 1-15,21-1 0,0 0 16,1 0-16,-1-21 16,0 0-16,0 21 0,0-21 0,0 0 15,1 0-15,-1 0 0,0 0 0,0 0 16,0 0-16,0 0 0,1 0 0,-1-21 16,0 0-16,0 0 15,-21 0-15,21-1 0,-21 1 16,21 0-16,-21 0 0,0-21 0,0 20 15,0 1-15,0-21 0,0 21 16,0 0-16,0-1 0,0 1 16,0 0-16,-21 0 0,0 0 0,0 21 15,21-21-15,-21 21 0,0 0 16,-1 0-16,1 0 0,0 0 16,0 0-16,0 0 0,0 0 15,-1 21-15,1 0 0,0 0 16,0 0-16,0 0 0,21 1 15,-21-1-15,-1 0 0,22 21 0,0-21 16,0 1-16,-21-1 0,21 0 16,0 0-16,0 0 0,0 22 15,21-22-15,1 0 16,-1-21-16,0 0 16,0 0-16,0 0 0,0 0 15,1 0-15,-1 0 0,0 0 0,0 0 16,0 0-16,0 0 0,1-21 0,-1 21 15,-21-21-15,21-1 0,0 1 16,0 0-16,-21 0 0,0 0 0,0 0 16,21-1-16,-21-20 0,0 21 0,0 0 15,0 0-15,0-1 0,0-20 16,0 21-16,0 0 0,-21 21 0,0-21 16,21-1-16,-21 1 0,0 21 0,0 0 15,-1-21-15,1 21 0,0 0 16,0 0-16,0 0 0,0 0 15,-1 21-15,1-21 0,0 21 0,21 1 16,-21-1-16,0 0 0,21 0 0,-21 0 16,21 0-16,-22 1 0,22-1 15,0 0-15,0 0 0,0 0 0,0 0 16,0 1-16,0-1 0,0 0 16,22 0-16,-1 0 0,0 0 15,0-21-15,0 0 16,0 22-16,1-22 0,-1 0 15,0 0-15,0 0 0,0 0 16,0 0-16,-21-22 0,22 22 16,-1-21-16,-21 0 0,0 0 0,21 21 15,-21-21-15,21-22 0,-21 22 16,0 0-16,0 0 0,0 0 0,0 0 16,0-1-16,0 1 0,-21 0 0,0 0 15,21 0-15,-21 21 0,-1 0 16,22-21-16,-21 21 0,0 0 0,0 0 15,0 0-15,0 0 0,-1 21 16,1-21-16,0 21 0,0 0 16,0-21-16,0 21 0,-1 0 0,1 1 15,0-1-15,21 0 0,0 0 0,0 0 16,0 0-16,0 1 0,0-1 16,0 0-16,0 0 15,21 0-15,0-21 0,1 21 0,-1-21 16,0 0-16,0 0 0,0 0 0,0 0 15,1 0-15,-1 0 0,0 0 16,0 0-16,0-21 0,0 0 16,1 0-16,-22 0 0,21 0 0,-21-1 15,0-20-15,0 21 0,0 0 16,0 0-16,0-1 0,0 1 0,0 0 16,0 0-16,-21 21 0,-1 0 0,1-21 15,0 21-15,0 0 16,0 0-16,0 21 15,-1-21-15,1 21 0,0 0 16,21 0-16,-21-21 0,21 22 0,0-1 16,-21-21-16,21 21 0,0 0 15,-21-21-15,21 21 0,0 0 0,0 1 16,0-1 0,0 0-16,0 0 15,-22 0 1,22 0-16</inkml:trace>
  <inkml:trace contextRef="#ctx0" brushRef="#br0" timeOffset="141391.35">212 7895 0,'0'-21'31,"0"0"47,21 21-78,-21-21 16,0 0-16,21 21 0,-21-22 15,0 1-15,21 21 16,-21-21-16,0 0 15,-21 21 17,0 21-32,0 0 15,21 0-15,-22-21 16,22 22-16,0-1 16,0 0-16,22-21 46,-1 0-30,-21-21-16,21 21 0,-21-21 16,0-1-16,0 1 15,0 0 1,-21 21 0,0 0-16,21 21 15,-22-21-15,22 21 0,-21-21 16,0 22-16,21-1 0,0 0 15,0 0-15,-21 0 0,21 0 0,-21 1 16,21-1-16,-21 21 16,21-21-16,0 0 0,0 22 0,0-22 15,0 0-15,0 0 0,42-21 16</inkml:trace>
  <inkml:trace contextRef="#ctx0" brushRef="#br0" timeOffset="142040.51">677 7832 0,'-21'0'16,"21"21"15,0 0-15,0-42 62,0 0-78,0 0 31,-21 21 0,0 21-15,21 0 0,21-21 46,0-21-46,-21 0-1,0-1 1,-21 22 31,0 0-47,21 22 15,-21-22-15,-1 21 0,1 0 16,0 0-16,0 0 16,21 0-16,-21-21 15,21 22-15,0-1 0,0 0 16,0 0-16,0 0 0,0 0 16,0 1-16,0-1 0,21-21 0,0 21 15</inkml:trace>
  <inkml:trace contextRef="#ctx0" brushRef="#br0" timeOffset="142800.53">1672 7768 0,'21'-21'16,"-21"0"-16,21 0 16,-21 0-1,22-1-15,-1 1 16,-21 0-16,0 0 15,21 0-15,-21 0 0,21-1 16,-21 44 15,0-1-15,0 21-16,0-21 0,0 22 0,0-1 16,0 0-16,0 1 0,0 20 15,-21 1-15,21-1 0,-21 1 16,0-22-16,-1 21 0,1 1 15,0-1-15,21-20 0,-21-1 0,0 0 16,0 1-16,-1-1 0,22-21 16,0 0-16,0 1 0,-21-1 0,21 0 15,-21-21 1,21-21 0,0 0-16,0-1 15,0 1-15,21-21 0</inkml:trace>
  <inkml:trace contextRef="#ctx0" brushRef="#br0" timeOffset="143411.82">1609 7726 0,'0'0'0,"-22"-21"0,1-22 0,21 22 16,-21 0-16,21 0 0,0-21 0,0 20 15,0 1-15,0-21 0,21 21 16,0 0-16,1-1 0,20 1 0,-21 0 15,0 21-15,22 0 0,-1 0 16,-21 0-16,21 21 0,1 0 0,-22 1 16,0 20-16,21-21 0,-20 21 15,-1 22-15,-21-22 0,21 1 0,-21 20 16,21-21-16,-21 22 16,0-1-16,0-20 0,0 20 0,0 1 15,0-22-15,0 0 0,0 1 16,0-1-16,0 0 0,0 1 0,-21-22 15,21 0-15,0 0 0,0 0 16,0-42 0,0 0-1,0 0-15,0-21 0,0 20 16,0-20-16,21-21 0,0 20 0,-21-20 16,21 20-16,1-20 0,-22-1 15,21 22-15,0-21 0,0 20 0,0-20 16,0 20-16,1 1 15,-1 21-15,0-21 0,0 20 0,0 1 16,0 0-16,22 0 0,-22 21 16,0 0-16,0 0 0,0 21 15,-21 0-15,0 0 0,22 22 16,-22-1-16,0 0 0,0 1 0,0-1 16,0 22-16,0-22 0,-22 21 0,22 1 15,-21-1-15,0-20 0,0 20 16,21-20-16,-21-1 0,21 0 0,-21 1 15,21-22-15,0 0 0,0 21 16,0-21-16,0 1 0,0-1 16,0 0-16,0 0 15,21-21-15,0 0 16,0 0-16,0 0 0,-21-21 16,21 0-16,1 0 0</inkml:trace>
  <inkml:trace contextRef="#ctx0" brushRef="#br0" timeOffset="143795.62">2688 8234 0,'0'21'31,"21"-21"-15,0 0-16,1 0 15,-1 0-15,0-21 0,0 21 16,0-21-16,0 0 0,22-1 0,-22 22 15,0-21-15,0 0 0,0 0 16,1-21-16,-22 20 0,0 1 0,0 0 16,0 0-16,0 0 0,0 0 15,-22 21-15,1 0 16,0 0-16,-21 21 0,21 0 0,-1 0 16,-20 0-16,21 22 0,0-1 15,-22-21-15,22 21 0,0 1 0,21-1 16,0-21-16,0 22 15,0-22-15,0 21 0,0-21 0,0 0 16,0 1-16,0-1 0,21 0 0,0 0 16,1-21-16,-1 0 0,0 21 15,21-21-15,-21 0 0,22 0 0,-22 0 16,21-21-16,1 0 0,-22 0 16,21 0-16,0-1 0,-20-20 0,20 21 15,-21-21-15</inkml:trace>
  <inkml:trace contextRef="#ctx0" brushRef="#br0" timeOffset="144079.26">3492 7705 0,'0'0'0,"0"-43"0,0-20 15,0 42-15,0 0 0,0-1 0,-21 22 32,0 0-32,21 43 15,-21-22-15,0 0 0,21 21 0,-21 1 16,-1-1-16,22 0 0,-21 22 15,21-22-15,-21 22 0,0-1 0,0-20 16,21 20-16,-21-21 0,-1 22 16,1-22-16,21 1 0,-21-1 0,21-21 15,-21 21-15,21-20 0,0-1 0,0 0 16,0 0 0,21-42-1,0 0-15,0 0 16,1-1-16,-1-20 0,0 0 15,21-1-15,-21 1 0</inkml:trace>
  <inkml:trace contextRef="#ctx0" brushRef="#br0" timeOffset="144917.22">3641 7684 0,'0'0'16,"0"-22"-16,0 1 0,0 0 16,0 42-1,0 0-15,0 1 0,0-1 16,0 0-16,-22 21 0,1 1 15,0-1-15,21 0 0,-21 22 16,0-22-16,21 0 0,-21 22 0,-1-22 16,22 1-16,-21-1 0,21 0 15,-21-21-15,21 1 0,0 20 0,0-21 16,0 0-16,0 0 0,0-42 47,0 0-47,21 0 0,0 0 15,-21-22-15,22 22 0,-1 0 16,0-21-16,0 21 0,-21-1 0,21 1 16,0-21-16,1 42 15,-1-21-15,0 0 0,0 21 0,0 0 16,0 0-16,-21 21 0,0 0 16,0 0-16,0 21 15,0-20-15,0-1 0,0 0 0,0 0 16,0 0-16,0 22 0,0-22 0,0 0 15,0 0-15,0 0 16,0 0-16,0 1 16,22-22-16,-1 0 0,0 0 15,0 0-15,0 0 0,0 0 16,1-22-16,-1 1 0,0 21 0,0-21 16,0 0-16,0 0 0,1 0 15,-22-1-15,21 1 0,0-21 16,-21 21-16,0 0 0,21 21 0,-21-22 15,21 1-15,-21 42 47,-21 1-47,0-1 0,21 0 16,0 0-16,0 0 0,-21 0 0,21 1 16,0-1-16,0 0 0,0 0 0,0 0 15,0 0 1,21 1-16,0-22 15,0 0-15,0 0 0,1 0 16,-1 0-16,0 0 0,0 0 16,0-22-16,0 1 0,1 21 0,-1-21 15,0 0-15,-21 0 0,0 0 0,0-22 16,0 22-16,0 0 0,0-21 16,0 20-16,0-20 0,0 21 0,-21 0 15,21 0-15,-21-1 0,-1 1 0,1 21 16,0 0-16,0 0 0,0 0 15,0 0-15,-1 21 0,1 1 16,0-22-16,0 21 0,21 0 16,0 0-16,-21 0 0,21 0 15,0 1-15,0-1 0,0 0 16,0 0-16,21-21 0,0 0 0,0 21 16,0-21-16,1 0 0,20 0 15</inkml:trace>
  <inkml:trace contextRef="#ctx0" brushRef="#br0" timeOffset="145503.93">4932 8086 0,'0'0'16,"0"-21"0,-21 21-16,-1 0 0,1 0 15,0 0-15,0 0 0,0 0 16,-22 0-16,22 21 0,-21 0 0,21 0 15,0 0-15,-1 22 0,-20-22 16,21 0-16,0 0 0,21 21 0,-21-20 16,21-1-16,-22 0 0,22 0 0,0 21 15,0-20-15,0-1 0,0 0 16,0 0-16,22-21 16,-1 0-16,0 0 0,0 0 15,0 0-15,0 0 0,1 0 0,-1-21 16,0 0-16,21 0 15,-21-1-15,1 1 0,-1 0 0,0-21 16,21-1-16,-21 1 0,1-21 0,-1 20 16,0-20-16,0-1 0,0 22 15,-21-22-15,21 22 0,1 0 0,-1-1 16,-21 1-16,0 0 0,0-1 0,21 22 16,-21 0-16,0 0 0,-21 42 31,0 0-16,21 22-15,-22-22 0,1 21 16,21 0-16,-21 1 0,0-1 0,21 22 16,0-22-16,-21 21 0,0-20 15,21-1-15,-22 22 0,22-22 16,0 0-16,0 1 0,0-22 0,0 21 16,0-21-16,0 0 0,0 1 0,22-1 15,-1 0-15,0 0 0,0-21 16,0 0-16,0 0 0,1 0 15,-1 0-15,0 0 0,0 0 16,0-21-16,0 0 16,-21 0-16,0-1 0,22 1 0,-1 0 15,-21-21-15,0 21 0</inkml:trace>
  <inkml:trace contextRef="#ctx0" brushRef="#br0" timeOffset="145739.79">3302 7959 0,'0'0'16,"-42"0"-16,-1 0 0,1 21 0,21-21 0,0 0 16,-1 0-16,44 0 15,20 0 1,-21 0-16,21 0 0,1-21 15,20 21-15,-20 0 0,20-21 16,1-1-16,-1 22 0,1 0 0,-22-21 16,0 21-16,1-21 0,-1 0 0</inkml:trace>
  <inkml:trace contextRef="#ctx0" brushRef="#br0" timeOffset="146303.47">6286 8001 0,'0'0'0,"0"-21"0,0 0 0,0 0 16,0-1 0,0 44 15,0-1-31,0 0 0,0 21 15,-21-21-15,21 1 0,0 20 0,-21-21 16,21 0-16,0 22 0,0-22 0,-21 0 16,21 21-16,-21-21 0,21 1 15,0-1-15,-21 0 0,21 0 0,-22 0 16,22 0-16,-21 1 0,42-22 31,1-22-31,-1 1 0</inkml:trace>
  <inkml:trace contextRef="#ctx0" brushRef="#br0" timeOffset="146735.23">6646 8043 0,'0'0'0,"21"0"0,-21-21 0,0 0 0,22 0 16,-22 0-16,0 0 0,0-1 15,-22 22 1,1 0-1,0 0-15,-21 22 0,21-22 0,-1 21 16,1 0-16,0 0 0,0 0 16,0 0-16,0 1 0,-1 20 0,22-21 15,0 0-15,0 0 0,0 1 16,0-1-16,22 0 16,-1-21-16,0 0 0,0 21 15,21-21-15,-20 0 0,-1 21 0,21-21 16,-21 0-16,0 0 0,1 21 15,20-21-15,-42 22 0,21-22 0,-21 21 16,0 0 0,-21-21-16,0 21 15,0-21-15,-1 0 0,-20 21 0,21-21 16,-21 21-16,20-21 0,1 0 0,-21 0 16,21 0-16,0 0 0,-1 0 15,1 0-15,0 0 0,0 0 16,21-21-1,0 0-15,-21 21 16,21-21-16,0 0 16,0 0-16,0-1 0</inkml:trace>
  <inkml:trace contextRef="#ctx0" brushRef="#br0" timeOffset="146924.12">6350 7789 0,'0'0'16,"0"-21"-16,0 0 31,-21 21-31,42 0 47,0 0-47,0 0 0</inkml:trace>
  <inkml:trace contextRef="#ctx0" brushRef="#br0" timeOffset="147547.94">8149 8213 0,'0'-21'32,"0"-1"-32,0 1 0,0 0 15,0 0-15,0 0 0,0-22 16,0 22-16,0 0 0,0 0 0,0-21 16,0 20-16,0 1 0,0 0 0,0 0 15,0 0-15,-21 21 0,0-21 16,0 21-16,-1 0 15,-20 0-15,21 0 0,0 0 0,-22 0 16,22 21-16,-21 0 0,21 0 16,-22 0-16,22 0 0,-21 22 0,21-22 15,-22 21-15,22 1 0,0-22 0,0 21 16,0 0-16,0-20 0,21 20 16,0-21-16,0 0 0,0 22 0,0-22 15,0 0-15,21-21 0,0 0 16,0 0-16,21 0 0,-20 0 0,-1 0 15,0 0-15,21 0 16,-21-21-16,22 0 0,-22 21 0,0-22 0,21-20 16,-20 21-16,-1 0 0,0 0 15,0-22-15,-21 22 0,0-21 16,0 21-16,21-22 0,-21 22 0,0-21 16,0 21-16,0-1 0,0 44 31,0-1-31,0 21 0,0-21 15,0 22-15,0-22 0,0 21 0,0-21 16,0 22-16,0-22 0,0 0 16,0 21-16,0-21 0,21 1 0,1-1 15,-1 0-15,0-21 0,0 0 16,0 0-16,0 0 0,22 0 0,-22 0 16,21 0-16,1 0 15,-1-21-15,0 0 0</inkml:trace>
  <inkml:trace contextRef="#ctx0" brushRef="#br0" timeOffset="148083.66">9207 7324 0,'0'0'0,"0"-21"0,0-22 16,-21 43-16,0 0 15,0 21-15,0 1 16,21-1-16,0 0 0,-21 21 0,21 1 15,0-1-15,-22 0 16,22 22-16,0-22 0,0 0 0,0 22 16,0-22-16,0 1 0,-21 20 0,21-21 15,-21 22-15,0-22 0,21 1 16,-21-1-16,0 0 0,-1-21 0,1 22 16,21-22-16,-21 0 0,0 0 0,0-21 15,21 21-15,-21-21 16,21-21-1,0 0-15,0 0 16,0-21-16,21 20 0,-21-20 16,21 21-16,0 0 0,0-22 0,0 22 15,22 0-15,-22 0 0,0 0 16,21 0-16,1-1 0,-22 22 0,21 0 16,-21 0-16,22 0 0,-22 22 15,0-1-15,21 0 0,-42 21 0,22-21 16,-22 1-16,0 20 0,0-21 0,0 21 15,0-20-15,0-1 0,-22 0 0,1 0 16,0 0-16,-21 0 0,21 1 16,-22-1-16,22 0 0,-21-21 0,21 21 15,-1-21-15,1 0 0,0 0 0,0 0 16,21 21-16,-21-21 16,0 0-16,21-21 15,0 0-15,0 0 16,0 0-16,0-1 0,21 1 15,0 0-15,0 0 0</inkml:trace>
  <inkml:trace contextRef="#ctx0" brushRef="#br0" timeOffset="148400.44">9737 7345 0,'0'-42'0,"0"84"0,0-127 0,0 64 0,0 0 0,0 0 15,0 0-15,0 42 32,0 0-32,-22 21 0,22 1 15,-21-1-15,21 0 0,-21 22 16,0-22-16,21 22 0,-21-1 0,0 1 16,21-22-16,-22 21 0,1 1 0,0-1 15,21-20-15,-21 20 0,0-20 16,21-1-16,0 0 0,0 1 0,-21-22 15,21 0-15,0 21 0,0-21 16,0 1-16,21-22 31,0 0-31,-21-22 16,21 1-16,0 0 0,22 0 0,-22-21 16</inkml:trace>
  <inkml:trace contextRef="#ctx0" brushRef="#br0" timeOffset="148765.23">9927 7811 0,'0'0'0,"0"-22"16,-21 22 0,21 22-1,-21-22-15,0 21 0,21 0 0,-22 0 16,1 21-16,21-20 0,0 20 16,-21-21-16,21 21 0,-21-20 0,21 20 15,0-21-15,0 0 0,0 0 16,0 1-16,0-1 0,21 0 0,0-21 15,0 21-15,1-21 0,-1 0 0,0 0 16,0 0-16,21 0 0,-20 0 16,-1 0-16,0-21 0,21 21 0,-21-21 15,1 0-15,-22-1 0,21 1 0,-21 0 16,21-21-16,-21 21 0,0-22 0,0 22 16,0 0-16,0-21 0,-21 20 15,0 1-15,-1 21 0,1-21 0,0 21 16,0-21-16,-21 21 0,20 0 15,1 0-15,0 0 0,0 21 0,0-21 16,21 21-16,0 0 0,-21-21 16,21 22-16,0-1 0,0 0 15,0 0-15,21-21 0,21 0 16,-21 0-16</inkml:trace>
  <inkml:trace contextRef="#ctx0" brushRef="#br0" timeOffset="149595.75">10689 7726 0,'-42'-21'16,"21"21"-16,-1 0 0,1 0 16,0 0-16,-21 0 0,21 0 15,-1 0-15,1 21 0,0 0 0,0 0 16,0 0-16,0 1 0,-1-1 0,22 21 15,0-21-15,0 22 0,0-22 16,0 21-16,0-21 0,0 22 0,0-22 16,22 21-16,-1-21 0,0 0 0,-21 1 15,21-1-15,0-21 0,0 21 0,22-21 16,-22 0-16,0 0 16,0 0-16,22 0 0,-22-21 0,0 0 15,21-1-15,-21 1 0,22 0 0,-22 0 16,0-21-16,21-1 0,-20 1 0,-1 0 15,0-1-15,21 1 0,-21-22 16,1 22-16,-1-21 0,0 20 0,0-20 16,0 20-16,0-20 0,-21 21 0,0 20 15,0-20-15,0 21 0,0 0 0,-21 21 32,21 42-32,-21-21 15,0 22-15,0-22 0,0 21 0,-1 0 16,22 1-16,-21 20 15,0-20-15,0-1 0,0 0 0,0 22 16,-1-22-16,1 0 0,0 1 0,21-1 16,-21 0-16,0 1 0,0-22 0,21 21 15,0-21-15,0 1 0,-22-1 16,22 0-16,0-42 31,22 0-31,-1-1 16,0 1-16,0 0 0,0 0 0,0-21 15,1 20-15,20 1 0,-21 0 16,21-21-16,-20 21 0,20-1 0,-21 22 16,0-21-16,0 0 0,1 21 15,-1 0-15,0 0 0,-42 21 47,0 0-47,-1-21 0,1 22 16,0-22-16,0 21 0,-21 0 0,20 0 15,1-21-15,0 21 0,0 0 16,0-21-16,21 22 0,0-1 0,0 0 16,0 0-16,0 0 15,0 0-15,21-21 0,0 22 16,21-22-16,-20 21 0,-1-21 0,21 21 16,-21-21-16,0 0 0,1 0 15,-1 21-15,0-21 0,0 0 0,0 0 16,-21-21-1,0 0 1,0 0-16,0-1 0</inkml:trace>
  <inkml:trace contextRef="#ctx0" brushRef="#br0" timeOffset="150795.6">12742 7980 0,'0'-21'15,"0"0"-15,0-1 0,0 1 16,0 0-16,0 0 16,-21 21 15,21 21-15,-21 0-16,0 0 0,0 1 15,21-1-15,-22 21 0,22-21 0,-21 22 16,0-22-16,0 21 0,21-21 0,0 22 15,-21-22-15,0 21 0,21-21 16,0 0-16,0 1 0,0-1 0,0 0 16,0 0-16,0 0 0,21-21 15,0 0-15,0 0 0,0 0 16,0 0-16,1 0 0,-1 0 16,0-21-16,-21 0 0,21 0 15,-21 0-15,0-1 0,0 1 16,0 0-16,0 0 0,0 0 0,0-22 15,-21 22-15,21 0 0,-21-21 0,0 21 16,-1 21-16,22-22 0,0 1 16,-21 21-16,0 0 0,21-21 15,21 21 17,0 21-17,22-21-15,-22 0 0,21 0 0,1 0 16,-1 0-16,21-21 0,1 21 0,-1-21 15,22 0-15,0 0 0,-22-1 16,22 1-16,-22 0 0,22 0 16,-43 0-16,22 0 0,-22-1 0,1 1 15,-22 0-15,0 0 0,0-21 0,-21 20 16,21 1-16,-21 0 0,0 0 0,0 0 16,0 0-16,0-1 0,0 1 15,-21 21-15,0-21 0,0 21 16,0 0-16,-1 0 15,1 21-15,21 0 0,-21 1 16,21-1-16,-21 0 0,0 21 0,21 1 16,-21-22-16,-1 21 0,22 0 0,-21 22 15,0-22-15,0 1 0,21 20 16,-21 1-16,0-22 0,-1 21 0,1 1 16,0-1-16,21 1 0,-21-1 15,0 1-15,0-1 0,-1 22 0,1 0 16,0-1-16,-21 1 0,21 0 0,-22-1 15,22 1-15,-21 0 0,-1-1 0,1-20 16,21 21-16,-21-22 0,20 1 0,1-1 16,0-21-16,0 1 0,21-22 0,-21 0 15,21 0-15,0 0 0,-21 1 0,-1-22 32,1 0-32,21-22 0,-21 1 0,0 0 15,0 0-15,0 0 0,-1 0 16,-20-1-16,21 1 0,0-21 0,-22 21 0,22-22 15,-21 22-15,21-21 0,0 21 16,-1-22-16,1 1 0,0 21 0,0-21 16,21-1-16,0 22 0,0 0 0,0-21 15,0 20-15,0 1 0,0-21 16,0 21-16,0 0 0,21-1 0,-21 1 16,21 0-16,-21 0 0,21 0 0,1 0 15,-1-1-15</inkml:trace>
  <inkml:trace contextRef="#ctx0" brushRef="#br0" timeOffset="151927.25">14626 8128 0,'0'0'0,"0"21"0,-21 0 0,0 1 15,21-44 17,0 1-32,0 0 15,21 0-15,0 0 0,0-22 0,0 22 16,22-21-16,-22 0 0,0-1 0,21 1 16,1 0-16,-1-22 0,0 22 0,1-22 15,-1 22-15,-21-22 0,22 22 16,-43 0-16,0-1 0,0 22 0,0 0 15,-22 0-15,1 0 0,-21 21 0,0 0 16,-1 0-16,22 0 0,-21 0 0,-1 21 16,1 0-16,21 0 15,0 0-15,0 1 0,21 20 0,0 0 16,0 1-16,0-1 0,0 0 0,0 1 16,21-1-16,0 21 0,0-20 0,0-1 15,0 22-15,1-22 0,-1 0 16,-21 1-16,0-22 0,0 21 0,0-21 15,0 22-15,0-22 0,0 0 16,-21 0-16,-1-21 0,1 0 16,0 0-16,21-21 0,-21 0 15,0 0-15,0-1 0,-1 1 0,22 0 16,0 0-16,-21-21 0,0 20 16,21-20-16,-21 0 0,21 21 0,0-1 15,0 1-15,0 0 0,0 0 0,0 42 31,0 0-31,0 0 16,0 1-16,0-1 0,21 21 0,0-21 16,-21 0-16,21 22 0,1-22 0,-1 0 15,0 0-15,0 0 0,0 1 16,22-22-16,-22 0 0,0 0 16,0 0-16,21 0 0,-20-22 0,20 1 15,-21 0-15,21 0 0,1 0 16,-22 0-16,21-22 0,1 1 0,-1 0 15,0 20-15,1-41 0,-1 21 16,0-1-16,-21 1 0,22-22 0,-22 1 16,0 21-16,-21-22 0,0 22 0,0-1 15,0 1-15,0 0 0,0 21 16,0-1-16,0 1 0,-21 21 16,21 21-16,-21 1 0,0 20 15,21 0-15,0 1 0,0-1 0,-22 0 16,22 1-16,0-1 0,-21 0 15,21 22-15,0-22 0,0 0 0,0 1 16,-21-1-16,21 0 0,0 1 16,0-1-16,0-21 0,0 22 0,0-22 15,0 0-15,0 0 0,0 0 16,21 0-16,0-21 16,1-21-1,-22 0-15,0 0 0</inkml:trace>
  <inkml:trace contextRef="#ctx0" brushRef="#br0" timeOffset="152088.16">15346 7811 0,'-21'0'15,"21"-22"17,21 22-32,0 0 15,0-21-15,21 21 0,-20-21 0,20 21 16,-21 0-16,21 0 0,1-21 0,-22 21 15,0 0-15,0-21 0,0 21 16</inkml:trace>
  <inkml:trace contextRef="#ctx0" brushRef="#br0" timeOffset="152935.68">15981 8043 0,'0'0'0,"0"22"15,21-44 17,-21 1-32,21 21 15,0-21-15,-21 0 0,21 0 0,1 0 16,-22-1-16,0 1 0,0 0 0,0-21 16,0 21-16,0-1 0,0 1 0,0 0 15,0 0-15,-22 0 0,1 0 16,0 21-16,0 0 0,0 0 0,0 0 15,-1 0-15,-20 21 0,21 0 0,0 0 16,0 0-16,-1 0 0,1 1 0,0 20 16,0 0-16,0-21 15,21 22-15,0-1 0,0-21 0,0 22 16,0-22-16,0 0 0,0 0 0,0 0 16,21 0-16,0-21 0,0 22 15,0-22-15,1 0 0,20 0 0,-21 0 16,0 0-16,0-22 0,1 1 15,20 0-15,-21 0 0,0 0 0,0 0 16,1-22-16,-22 22 0,21-21 0,0 21 16,-21-22-16,0 22 0,0-21 0,0 21 15,21-22-15,-21 22 0,0 0 16,0 0-16,0 0 0,-21 42 31,21 0-15,0 0-16,0 0 0,0 0 15,-21 1-15,21 20 0,0-21 0,0 0 16,0 22-16,0-22 0,0 21 0,0-21 16,0 0-16,0 1 0,21-1 0,0-21 15,-21 21-15,21-21 0,0 0 0,1 0 16,-1 0-16,0 0 0,21 0 16,-21-21-16,1 21 0,20-21 0,-21-22 15,21 22-15,-20 0 0,-1-21 0,21 20 16,-21-20-16,22 0 0,-22-1 15,0 1-15,0 0 0,21-1 16,-20-20-16,-1 21 0,-21-22 0,21 22 16,0-22-16,-21 22 0,21 0 0,-21-1 15,0 22-15,0-21 0,0 21 16,0-1-16,0 44 16,-21-1-16,0 21 15,21-21-15,-21 22 0,0-1 0,21 0 16,-22 22-16,1-22 0,0 22 0,21-22 15,-21 0-15,21 22 0,-21-22 16,21 0-16,0 1 0,0-1 16,0 0-16,0 1 0,0-1 0,0-21 0,0 0 15,0 1-15,21-1 0,0 0 16,-21 0-16,21-21 0,0 0 16,1 0-16,-1-21 15,0 21-15,-21-21 0,0 0 16,0-22-16</inkml:trace>
  <inkml:trace contextRef="#ctx0" brushRef="#br0" timeOffset="153111.57">16552 7705 0,'0'0'0,"-21"0"0,0-21 16,0 21 0,42 0 15,0 0-31,0 0 0,0 0 0,22 0 15,-22 0-15,0 0 0,0 0 16,0 0-16,22 0 0,-43-22 0,21 22 16,0 0-16,0 0 0</inkml:trace>
  <inkml:trace contextRef="#ctx0" brushRef="#br0" timeOffset="154119.84">16933 7874 0,'0'0'0,"0"21"0,0 0 16,0 1-16,21-22 16,1 0-1,-1 0-15,21-22 0,-21 1 16,0 21-16,22-21 0,-1 0 0,-21 21 16,22-21-16,-22 0 0,0 21 15,0-22-15,-21 1 0,21 0 0,-21 0 16,0 0-16,-21 0 0,0-1 15,0 22-15,-22 0 0,22 0 0,0 0 16,-21 0-16,-1 0 16,22 0-16,-21 0 0,21 22 0,-22-1 15,22 0-15,0 21 0,0-21 0,0 1 16,0 20-16,21-21 0,0 21 0,0-20 16,0-1-16,0 21 0,0-21 0,21 0 15,0 1-15,21-22 0,-21 21 16,22 0-16,-1-21 0,0 0 0,1 0 15,20 0-15,-20 0 0,20 0 0,1-21 16,-22 0-16,21-1 0,-20 22 16,-1-21-16,0 0 0,1 0 0,-22-21 15,0 20-15,0 1 0,-21-21 0,0 21 16,0 0-16,0-1 0,0 1 0,0 0 16,0 0-16,0 0 0,-21 21 31,21 21-16,-21-21-15,21 21 0,0 0 0,0 0 16,0 1-16,-21-1 0,21 0 0,-21 0 16,21 0-16,0 0 0,-22 1 0,22-1 15,0 0-15,0 0 0,0 0 0,0 0 16,0 1-16,-21-22 16,21-22 15,0 1-31,0 0 15,21 0-15,-21 0 16,22-22-16,-1 22 0,-21 0 0,21 0 16,0 0-16,0-22 0,0 22 0,1 0 15,-1 0-15,0 0 0,0 21 16,0 0-16,0 21 16,-21 0-16,0 0 15,0 22-15,0-22 0,0 0 16,22 0-16,-22 0 0,0 22 0,0-22 15,0 0-15,0 0 0,0 0 16,0 0-16,0 1 0,0-1 0,0 0 16,0 0-1,0-42 1,0 0 0,0 0-16,0-1 0,0 1 0,21 0 15,-21 0-15,21 0 0,0-22 16,0 22-16,-21-21 0,21 21 0,1 0 15,-1-22-15,0 22 0,0 0 0,0 0 16,0 21-16,1 0 0,-1-21 0,0 21 16,0 0-16,0 0 0,0 21 0,-21 0 15,22 0-15,-1 0 0,-21 0 16,21 1-16,-21-1 0,0 0 0,0 21 16,0-21-16,0 1 0,0-1 15,0 0-15,0 0 0,0 0 0,0 0 16,0 1-16,0-1 0,0 0 31,21-42-15,0 0-16,0-1 15</inkml:trace>
  <inkml:trace contextRef="#ctx0" brushRef="#br0" timeOffset="154903.39">18584 7874 0,'-21'0'15,"0"0"-15,21-21 32,21 21-17,0 0-15,0 0 0,1 0 0,-1-21 16,21 21-16,-21-21 0,0 21 16,1 0-16,-1-22 0,0 22 15,-21-21-15,21 0 0,-21 0 16,0 0-16,-21 0 15,0 21-15,-22 0 0,22 0 16,0 0-16,-21 0 0,-1 0 0,22 21 16,-21 0-16,0 0 0,20 0 15,1 0-15,0 22 0,0-22 0,21 0 16,0 0-16,0 22 0,0-22 0,0 0 16,21 0-16,0 0 0,0 0 15,1 1-15,20-1 0,-21-21 0,21 0 16,-20 21-16,20-21 0,0 0 0,1 0 15,-1 0-15,-21 0 0,21-21 0,1 21 16,-22-21-16,0-1 0,21 22 16,-20-21-16,-1 0 0,-21-21 0,21 21 15,-21-1-15,21-20 0,-21 21 16,0 0-16,0 0 0,0-22 0,0 22 16,0 0-16,0 0 0,0 42 31,-21 0-31,21 0 0,-21 0 15,21 1-15,0-1 0,0 0 0,0 0 16,-21 21-16,21-20 0,-22-1 0,22 0 16,0 0-16,0 0 0,-21 0 0,21 1 15,0-1-15,-21 0 16,21 0-16,0-42 31,0 0-15,0 0-16,0-1 0,0 1 15,21 0-15,0-21 0,1 21 0,-1-1 16,0-20-16,0 21 0,0-21 0,0 20 16,22 1-16,-22-21 0,0 42 0,0-21 15,22 21-15,-22 0 0,0 0 0,0 0 16,0 21-16,-21 0 16,21 0-16,-21 0 0,0 1 0,0-1 15,0 21-15,0-21 0,0 0 0,0 22 16,0-22-16,-21 0 0,0 0 0,0 0 15,21 1-15,0-1 0,-21 0 0,0 0 16,21 0 0,0-42 15,21 0-31,0 0 0,0 0 16,21-1-16</inkml:trace>
  <inkml:trace contextRef="#ctx0" brushRef="#br0" timeOffset="155175.23">19812 7430 0,'0'0'0,"21"-43"0,-21-20 0,0 20 0,0 1 16,0 21-16,0-21 0,0 20 15,0 44 1,0-1-16,-21 0 16,0 21-16,0 1 0,21 20 0,-22-21 15,1 22-15,21-22 0,0 22 16,-21-22-16,0 22 0,0-22 0,21 0 15,0 22-15,-21-22 0,-1 0 0,1 1 16,21-22-16,-21 21 0,21 1 0,-21-22 16,0 0-16,21 0 0,0 0 0,0 0 15,0 1 1,21-22 0,0-22-16,0 1 0,22 21 0,-22-21 15,0 0-15,21 0 0</inkml:trace>
  <inkml:trace contextRef="#ctx0" brushRef="#br0" timeOffset="155527.54">20087 7789 0,'0'0'0,"21"-42"16,43-43-16,-64 64 15,0 0-15,-21 21 16,-1 0 0,1 21-16,-21-21 0,21 21 0,-22 1 15,22-1-15,-21 0 0,21 21 0,0-21 16,-1 1-16,1-1 0,21 0 0,0 0 15,0 0-15,0 0 0,21 1 0,-21-1 16,22-21-16,-1 21 0,21 0 16,-21-21-16,0 0 0,1 21 15,-1-21-15,0 0 0,0 0 0,-21 21 16,21-21-16,0 0 0,-21 22 16,0-1-16,0 0 15,0 0 1,-21-21-16,0 21 0,0-21 15,0 0-15,0 21 0,-1-21 0,1 0 16,0 0-16,0 22 0,0-22 16,0 0-16,-1 0 15,22-22 1,-21 1-16,21 0 16,-21 0-16</inkml:trace>
  <inkml:trace contextRef="#ctx0" brushRef="#br0" timeOffset="155739.44">19473 7599 0,'0'-21'15,"0"0"1,21 21-16,1 0 16,-1-22-16,21 22 0,0 0 0,1 0 0,-1-21 15,0 21-15,1 0 0,-1 0 16,0 0-16,1-21 0,-1 21 15,0 0-15,-20 0 0,-1 0 0,0 0 16,-21-21-16,0 0 0,0 0 16,0-1-16</inkml:trace>
  <inkml:trace contextRef="#ctx0" brushRef="#br0" timeOffset="157287.85">20976 7641 0,'0'-21'0,"0"0"0,-21 0 15,21 0-15,0-1 0,0 1 16,0 0-16,0 0 0,0 42 47,0 0-47,0 0 0,0 1 0,0-1 16,0 0-16,0 0 0,0 21 0,0-20 15,0-1-15,0 0 0,0 0 0,0 0 16,0 0-16,0 1 0,0-1 15,0 0-15,0 0 16,0-42 15,0 0-15,21 21-16,0-21 0,0-1 16,1 1-16,-1 0 0,0 0 0,0-21 15,0 20-15,0 1 0,1 21 0,-1-21 16,0 0-16,0 21 15,-21 21 1,0 0 0,0 0-16,0 1 0,0-1 0,0 0 15,0 0-15,0 0 0,21 0 16,0-21 0,-21 22-16,22-22 0,-1 0 15,0 0-15,0 0 0,0 0 16,0 0-16,1-22 0,-1 1 0,0 21 15,0-21-15,0 0 0,0 0 0,1 0 16,-1-1-16,0 1 0,0 0 16,0-21-16,0 21 0,1-1 0,-22-20 15,0 21-15,21 21 0,-21-21 0,0 0 16,-21 42 15,21 0-31,-22 0 0,1 0 0,0 0 16,21 1-16,-21-1 0,0 21 0,21-21 15,-21 0-15,21 1 0,0-1 0,0 0 16,0 0-16,0 0 0,0 0 16,0 1-16,21-1 0,21-21 15,-21 0-15,0 0 0,1 0 0,20 0 16,-21 0-16,21 0 0,-20 0 0,20 0 16,-21-21-16,21-1 0,-20 1 15,-1 0-15,0 0 0,0 0 0,21-22 16,-20 22-16,-1-21 0,0-22 15,0 22-15,21 0 0,-20-22 0,-1 22 16,0-22-16,0 22 0,0 0 16,-21-1-16,0 1 0,0 21 0,0 0 15,0 0-15,-21 21 16,0 0-16,0 21 16,21 21-16,-21-21 0,-1 22 15,1-1-15,21 0 0,-21 22 0,21-22 16,-21 0-16,21 1 0,0-1 0,-21 0 15,21 1-15,-21-22 0,21 21 16,-22-21-16,22 22 0,0-22 0,0 0 16,0 0-16,0 0 15,22-21 1,-1 0 0,0 0-16,-21-21 15,21 0-15,0 21 0,0-21 0,-21 0 16,22 0-16,-1-22 0,0 22 0,0 0 15,0 0-15,0 0 0,1 21 0,-22-22 16,21 22-16,0 0 16,-21 22-16,0-1 15,0 0-15,0 0 0,0 0 16,0 0-16,0 1 0,0-1 16,0 0-1,0 0-15,0 0 16,21-21-16,0 0 0,0 0 15,1 0-15,-1 0 0,0 0 0,0 0 16,0 0-16,0-21 0,1 0 16,-1 21-16,0-21 0,0 0 0,0 21 15,0-22-15,1 1 0,-22 0 0,0 0 16,21 0-16,-21 0 0,-21 42 47,21 0-47,0 0 0,-22 0 15,22 0-15,0 1 0,-21-22 16,21 21-16,0 0 0,0 0 16,-21 0-1,21-42 17,21 0-32</inkml:trace>
  <inkml:trace contextRef="#ctx0" brushRef="#br0" timeOffset="157455.76">22818 7303 0,'0'0'0,"0"-22"0,0 1 15,0 0-15,-22 21 16,22 21 31,22-21-47,-1 0 15,-21 21-15,42-21 0</inkml:trace>
  <inkml:trace contextRef="#ctx0" brushRef="#br0" timeOffset="158255.29">23431 7366 0,'-21'0'0,"0"-21"16,0 21-16,0 0 0,0 0 15,-1 0-15,1 0 0,0 0 16,0 21-16,-21 0 0,20 0 0,1 1 16,0-1-16,0 21 0,21-21 0,-21 22 15,21-22-15,-21 21 0,21-21 16,0 22-16,0-22 0,0 0 0,0 0 16,0 0-16,21 0 0,0 1 0,0-1 15,0 0-15,22-21 0,-22 0 16,21 21-16,-21-21 0,22 0 0,-1 0 15,0 0-15,-21 0 0,22-21 16,-1 0-16,-21 21 0,22-21 0,-22-1 16,21 1-16,-21 0 0,0-21 0,1 21 15,-1-22-15,0 1 0,0-22 0,0 22 16,0-21-16,1-1 0,-22 1 16,21 20-16,0-20 0,-21 20 0,21 1 15,-21 21-15,0-21 0,0 20 0,0 1 16,-21 42-1,0 1-15,0-1 16,-1 21-16,1 0 0,0 1 16,0 20-16,0-20 0,0-1 0,21 21 15,-22-20-15,1-1 0,0 0 16,21 1-16,0-1 0,-21 0 0,0-20 16,21-1-16,0 0 0,0 0 0,0 0 15,0 0-15,-21-21 0,21 22 16,0-44-1,21 22 1,0-21-16,0 0 0,0 0 16,0 0-16,1 0 0,-22-22 0,42 22 15,-21 0-15,0 0 0,0 0 16,1-1-16,-1 1 0,0 21 16,0 0-16,-21 21 15,0 1-15,0 20 16,0-21-16,0 0 0,0 0 0,0 22 15,0-22-15,0 0 0,0 0 0,0 0 16,0 1-16,0-1 0,0 0 0,21 0 16,0-21-16,22 0 15,-22 0-15,0 0 0,21 0 16,-20 0-16,20 0 0,-21 0 0,21-21 16,-20 0-16,-1 21 0,21-21 0,-21-1 15,0 1-15,1 0 0,-22 0 16,21 0-16,-21 0 0,21 21 15,-21-22-15,0 1 0,-21 21 32,0 0-32,-1 0 0,1 0 15,-21 21-15,0-21 0,-1 22 0</inkml:trace>
  <inkml:trace contextRef="#ctx0" brushRef="#br0" timeOffset="162399.54">1037 9652 0,'0'-21'16,"0"0"-16,0 0 15,0-1-15,0 1 0,0 0 16,0 0-16,0 0 15,-21 42 17,21 0-32,-21 0 15,21 0-15,0 22 0,0-1 16,-21 0-16,21-20 0,-22 20 0,22 0 16,0 1-16,0-22 0,0 0 15,0 21-15,0-21 0,0 1 16,0-1-16,22-21 31,-1 0-31,-21-21 0,21 21 16,-21-22-16,0 1 15,21 0-15,-21 0 0,21 0 0,0-22 16,-21 22-16,0 0 0,0 0 16,22-21-16,-22 20 0,21 22 0,-21-21 15,0 0-15,0 42 16,0 0-1,21 1-15,-21-1 0,0 0 16,21 0-16,-21 21 0,0-20 0,0-1 16,0 0-16,21 0 0,0 0 15,-21 0-15,22 1 0,-1-22 16,0 0 0,0 0-16,0 0 0,0 0 0,1 0 15,-1 0-15,0-22 16,0 1-16,0 21 0,0-21 0,1 0 15,-1 0-15,0-22 0,0 22 16,-21 0-16,0-21 0,0 21 0,21-22 16,-21 22-16,0-21 0,21 21 15,-21-1-15,0 1 0,0 42 32,0 1-32,0-1 15,0 0-15,0 0 0,0 21 16,0-20-16,0 20 0,0-21 0,0 0 15,0 22-15,0-22 0,0 0 16,0 0-16,0 0 0,22 0 16,-1 1-16,-21-1 0,21 0 0,0-21 15,0 0-15,0 21 0,1-21 16,-1 0-16,0 0 0,0 0 0,0 0 16,0 0-16,1 0 0,-1 0 15,0-21-15,0 21 0,-21-21 16,21 21-16,0-21 15,-21-1-15,0 1 16,0 0 0,0 0-1,0 0 1563,22 21-1562,-22-21 0,21 21-16,-21-22 15,0 1 1,0 0 0,0 42 30,0 0-46,0 1 16,0-1-16,0 0 16,0 0-16,-21 0 0,21 0 0,0 1 15,0-1-15,0 0 16,0 0-16,0 0 0,0 0 16,21 1-16,0-22 0,0 21 15,0-21-15,0 0 16,1 0-16,-1 0 0,0 0 15,0 0-15,0 0 0,0-21 16,1 21-16,20-22 0,-21 1 0,0 0 16,0-21-16,1 21 15,-1-1-15,0 1 0,-21-21 16,0 21-16,0-22 0,21 1 0,-21 0 16,21 21-16,-21-22 0,0 1 15,0 0-15,0 20 0,21-20 0,-21 21 16,0 0-16,0 0 0,0 42 31,0 0-31,0 0 0,0 0 16,0 22-16,-21-22 0,21 21 15,0 0-15,0 1 0,0-1 0,-21 0 16,21 1-16,0-22 0,0 21 16,0-21-16,0 22 0,0-22 15,0 0-15,0 0 0,0 0 0,21 1 16,0-22-16,1 0 15,-1 0-15,0 0 0,0 0 16,21 0-16,-20 0 0,20-22 0,-21 1 16,21 21-16,1-21 0,-1-21 15,-21 21-15,22-1 0,-22-20 0,0 0 16,21-1-16,-21 1 0,1 0 16,-22-1-16,0-20 0,0 21 15,21-1-15,-21 1 0,0 0 0,0 20 16,0-20-16,0 21 0,0 0 15,-21 21 1,21 21-16,-22 0 0,22 0 16,0 22-16,-21-1 0,0 0 15,21 1-15,-21 20 0,21-21 0,0 1 16,0-1-16,0 0 0,0 1 16,0-1-16,0-21 0,0 22 0,21-22 15,0 0-15,0-21 0,-21 21 0,22 0 16,-1-21-16,0 0 0,0 0 15,0 0-15,0 0 0,1 0 16,-1 0-16,0-21 0,0 0 0,0 0 16,0 0-16,1-1 0,-22 1 15,0 0-15,21 0 0,-21 0 0,0 0 16,0-22-16,0 22 0,0 0 0,-21 0 16</inkml:trace>
  <inkml:trace contextRef="#ctx0" brushRef="#br0" timeOffset="162580.45">2222 9567 0,'0'0'0,"-21"0"0,-42 0 15,42 0 1,-1 0 0,44 0 15,-1-21-16,-21 0-15,21 21 0</inkml:trace>
  <inkml:trace contextRef="#ctx0" brushRef="#br0" timeOffset="163871.84">4381 9843 0,'22'0'47,"-1"0"-47,0 0 0,0 0 16,0-22-16,0 22 0,1-21 0,-1 0 16,0 0-16,0 21 0,0-21 15,0 0-15,1-1 0,-22 1 0,0 0 16,0 0-16,0 0 0,0 0 0,0-1 15,-22 22-15,1 0 0,0 0 16,0 0-16,0 0 0,0 0 0,-1 22 16,-20-22-16,21 21 0,-21 21 0,20-21 15,1 0-15,-21 22 0,21-1 16,0-21-16,-1 22 0,22-22 16,0 21-16,0-21 0,0 0 0,0 1 15,0-1-15,22 0 16,-1-21-16,21 0 0,-21 0 15,22 0-15,-22-21 0,21 21 0,0-21 16,-20-1-16,20 1 0,0 21 16,-21-21-16,1 0 0,-1 21 0,0-21 15,0 0-15,-21-1 16,0 44 0,0-1-1,0 0-15,0 0 0,0 0 0,0 22 16,0-1-16,0 0 0,-21 1 15,21 20-15,0-21 0,0 22 16,-21 21-16,21-22 0,0 1 0,0-1 16,0 22-16,0-22 0,0 1 0,0-1 15,0-20-15,0 20 0,0-21 0,0 22 16,0-22-16,0 1 0,0-1 16,0 0-16,-21 1 0,21-22 0,-22 21 15,1-21-15,0 0 0,0 1 0,-21-1 16,20-21-16,-20 0 0,21 0 0,-21 0 15,-1 0-15,1 0 0,21-21 16,-22-1-16,22 1 0,-21 0 0,21-21 16,21-1-16,0 1 0,0 0 15,0-1-15,0 1 0,0-21 0,42 20 16,-21-20-16,22-1 0,-1 22 16,0-43-16,1 22 0,20-1 0,1-20 15,-1 20-15,1 1 0,-1-22 0,1 21 16,-22-20-16,21 20 0,-20 1 15,-1-1-15,0 1 0,-20 20 0,-1 1 16,0 0-16,-21 21 0,0-1 0,0 1 16,-21 42 15,0 1-31,-1-1 0,22 0 0,0 0 0,-21 21 16,21-20-16,0 20 0,0-21 15,0 0-15,0 22 0,0-22 16,0 0-16,0 0 0,21-21 0,1 21 15,-22 0-15,21-21 0,0 0 0,0 0 16,0 0-16,0 0 0,1 0 16,-1-21-16,21 0 0,-21 0 0,0 0 15,22 0-15,-22-1 0,0-20 0,0 21 16,22-21-16,-22-1 0,0 1 0,-21 0 16,21-1-16,0-20 15,-21 20-15,21 1 0,-21 0 0,0-1 16,0 22-16,0-21 0,0 21 0,0 0 0,0-1 15,0 44 17,0-1-32,0 0 0,0 21 0,0 1 15,-21-1-15,21 0 0,0 1 16,0-1-16,0 0 0,0 22 0,0-22 16,-21 0-16,21-20 0,0 20 0,0-21 15,0 21-15,0-20 0,0-1 16,0 0-16,0 0 15,21-21-15,0 0 0,1 0 16,-1 0-16,-21-21 0,21 0 0,-21 0 16,21-1-16,-21 1 15,0 0-15</inkml:trace>
  <inkml:trace contextRef="#ctx0" brushRef="#br0" timeOffset="164049.26">5482 9589 0,'-42'-22'15,"42"1"-15,0 0 16,0 0 0,21 21-16,0-21 15,0 21-15,0 0 0,22-21 16,-22 21-16,21 0 0,-21 0 16,22 0-16,-22-22 0,21 1 0,1 21 15,-1 0-15,-21 0 0</inkml:trace>
  <inkml:trace contextRef="#ctx0" brushRef="#br0" timeOffset="166919.34">6667 9906 0,'0'0'0,"0"21"0,0 22 16,0-22-16,22-42 47,-1 21-47,0-22 15,21 1-15,-21-21 0,1 21 0,20-22 16,-21 22-16,0-21 0,0 0 16,1-22-16,-1 22 0,-21-1 0,0 1 15,0 0-15,0 21 0,0-22 0,0 22 16,0 0-16,-21 21 0,-1 0 0,1 0 15,0 0-15,0 21 16,0 0-16,0 0 0,-1 22 0,22-1 16,0 0-16,0 1 0,0-1 15,0 0-15,0 1 0,0-1 16,0 0-16,0-20 0,22 20 0,-1-21 16,0 0-16,0 0 0,0 1 0,0-1 15,1 0-15,-1-21 0,0 0 0,0 0 16,0 0-16,0 0 15,1 0-15,-1-21 0,0 0 16,0-1-16,0 1 0,0 0 0,1-21 16,-1 21-16,21-22 0,-21 22 15,0-21-15,22-1 0,-22 1 0,0 0 16,21 21-16,-20-22 0,-1 22 0,0 0 16,0 21-16,0 0 0,0 0 15,1 0-15,-1 21 16,-21 0-16,0 0 0,0 22 15,0-22-15,0 21 0,0-21 0,0 22 16,-21-22-16,-1 21 0,1-21 0,21 1 16,-21 20-16,0-21 0,21 0 15,-21 0-15,21 1 0,21-44 32,0 22-17,0-21-15,0 0 0,-21 0 16,22-21-16,-1 20 0,0-20 0,0 21 15,0-21-15,0-1 0,1 1 16,-1 21-16,0-22 0,-21 1 0,0 21 16,0 0-16,0 0 0,0-1 15,-21 22 1,0 0-16,-1 22 0,22-1 16,-21 0-16,0 0 0,0 21 15,0-20-15,21 20 0,0-21 0,0 21 16,-21 1-16,21-22 0,0 21 0,0-21 15,0 1-15,0 20 0,0-21 0,21 0 16,0 0-16,0-21 0,0 22 16,22-22-16,-22 0 0,21 0 0,0 0 15,1 0-15,-1 0 0,0 0 16,-20 0-16,20-22 0,0 1 0,1 0 16,-22 0-16,0 0 0,0 0 15,0-1-15,0 1 0,1-21 0,-22 21 16,0-22-16,0 1 0,0 21 0,0-21 15,0 20-15,0 1 0,0 0 16,-22 21-16,1 0 0,0 0 16,0 21-16,0 0 0,21 1 15,0-1-15,-21 0 0,21 0 0,0 21 16,0-20-16,0 20 0,0-21 16,0 0-16,0 0 0,21 22 15,0-22-15,0 0 0,0-21 0,0 21 16,1-21-16,-1 0 0,0 0 0,0 0 15,0 0-15,0 0 0,1 0 16,-1 0-16,0 0 0,0-21 0,0 0 16,22 0-16,-22 0 0,0-1 0,0 1 15,0 0-15,0 0 0,1-21 0,-1 20 16,0-20-16,-21 21 0,21 0 16,0-22-16,0 22 0,-21 0 15,0 42 16,0 0-15,0 1-16,0-1 0,0 0 16,0-42 46,0 0-62,0-1 16,0 1-1,-21 21 1,0 0 0,0 0-16,0 21 15,21 1-15,-21-1 0,-1 0 16,22 0-16,0 0 0,0 0 0,0 1 16,0-1-16,0 21 0,0-21 0,0 0 15,0 1-15,0-1 0,0 0 0,22 0 16,-1 0-16,-21 0 0,21 1 15,21-1-15,-21-21 0,1 21 0,20-21 16,-21 0-16,21 0 0,-20 0 0,20 0 16,0 0-16,-21 0 0,22 0 0,-1-21 15,-21 0-15,22 21 16,-22-22-16,21 1 0,-21 0 0,22 0 16,-22-21-16,0 20 0,0 1 0,0-21 15,0 21-15,1 0 0,-22-1 0,0 1 16,0 0-16,0 0 0,0 42 31,0 0-15,-22 0-16,1 1 0,21 20 0,-21-21 15,21 0-15,0 0 0,0 1 16,0-1-16,0 0 0,0 0 0,0 0 16,0 0-16,0 1 0,21-1 15,0-21-15,1 0 16,-1 0-16,0 0 15,0 0-15,0-21 0,0 21 0,1-22 16,-1 1-16,0 0 0,0 0 0,0 0 16,0 0-16,1-22 0,-1 22 0,0 0 15,0-21-15,0 20 0,-21-20 16,0 21-16,0 0 0,0 0 0,21 21 16,-21-22-16,0 44 15,-21-22 1,21 21-16,0 0 0,0 0 15,0 0-15,0 0 0,0 1 0,0 20 16,0-21-16,0 0 0,0 0 0,0 1 16,0-1-16,21-21 0,1 21 15,-1 0-15,0-21 0,0 0 16,0 0-16,0 0 0,1 0 16,-1 0-16,0 0 0,0-21 0,0 0 15,0 21-15,1-21 0,-1-22 0,0 22 16,-21 0-16,21-21 0,0-1 0,0 1 15,1 0-15,-1-22 0,0 22 16,0-22-16,-21 22 0,0 0 0,21-1 16,-21 1-16,0 0 0,0-1 0,0 22 15,0 0-15,0 0 0,0 0 16,-21 21 0,0 0-16,21 21 0,-21 0 15,0 21-15,-1-21 0,22 1 0,0 20 16,0 0-16,-21 1 0,21-22 0,0 21 15,-21 0-15,21 1 0,0 20 16,0-20-16,0-1 0,0 0 0,0 1 16,0-22-16,0 21 0,0 0 0,0-20 15,0-1-15,0 0 0,0 0 0,21 0 16,0-21-16,1 0 16,-1 0-16,0 0 0,0 0 15,0 0-15,0 0 0,22 0 0,-22-21 0,0 0 16,0 0-16,22 0 0,-22-1 0,0 1 15,0 0-15,0-21 16,0 21-16,-21-1 0,0-20 0,22 21 16,-22 0-16,0 0 0,0-1 0,0 1 15,0 0-15,0 42 32,-22 0-32,22 1 15,0-1-15,0 0 0,0 0 0,0 0 16,0 0-16,0 22 0,0-22 0,0 0 15,22-21-15,-1 21 0,-21 0 16,21 1-16,0-22 0,0 21 16,22-21-16,-22 0 0,0 0 0,21 0 15,1 0-15,-1 0 0,0 0 0,1 0 16,-1 0-16,21 0 0,-20 0 0,-1-21 16,-21-1-16,22 1 0,-22 0 15,21 0-15,-21-21 0,0 20 0,1 1 16,-22-21-16,0 21 0,0 0 0,0-1 15,0 1-15,0 0 0,-22 0 0,1 0 16,0 21-16,0 0 0,0 0 16,0 0-16,-1 0 0,1 0 0,0 0 15,0 0-15,0 21 0,0 0 16,21 0-16,-22 0 0,22 22 16,0-22-16,0 0 0,0 0 0,0 0 15,0 1-15,0-1 0,0 0 16,0 0-16,0 0 0,22-21 15,-1 0-15,0 21 0,0-21 16,0 0-16,0 0 0,1-21 16,-1 21-16,0-21 0,-21 0 15,21 0-15,0 0 0,0-22 0,1 22 16,-1-21-16,0-1 0,0 1 16,-21 0-16,21-1 0,0 1 0,1 0 0,-1-1 15,-21 1-15,0 0 16,0-1-16,0 22 0,0-21 0,21 21 15,-21 0-15,0-1 0,0 1 0,0 42 32,-21-21-32,0 22 0,21 20 15,0 0-15,-22-21 0,22 22 0,-21-1 16,21 0-16,0 22 0,0-22 0,0 1 16,0-1-16,0 0 0,0 1 0,0-1 15,0-21-15,0 21 0,0-20 0,0-1 16,21 0-16,-21 0 0,22 0 15,-1 0-15,0-21 0,0 22 16,0-22-16,0 0 16,1 0-16,-1 0 0,-21-22 15,21 22-15,-21-21 0,21 21 0,-21-21 16,0 0-16,21 0 0,-21 0 16,0-1-16,21 1 0,-21 0 0,0 0 15,0 0-15</inkml:trace>
  <inkml:trace contextRef="#ctx0" brushRef="#br0" timeOffset="167180.19">10266 9271 0,'0'0'0,"-43"21"0,-20-21 0,21 0 0,-1 0 15,22 21-15,0-21 0,0 0 0,21 22 16,21-22-1,0 0-15,0 0 0,22 0 16,-1 0-16,21 0 0,-20 0 0,-1 0 16,0 0-16,1 0 0,-1 0 0,0 0 15,1 0-15,-22 0 0,0 0 0,0 0 16,-21-22 15,-21 22-31,0-21 0,0 21 0,0-21 16</inkml:trace>
  <inkml:trace contextRef="#ctx0" brushRef="#br0" timeOffset="169112.14">12869 9208 0,'0'0'0,"0"-22"0,0-20 16,0 21-1,-21 21 1,0 0-16,21 21 0,-21 0 15,21 0-15,0 1 0,-21-1 0,21 21 16,-22-21-16,22 22 0,-21-22 16,21 21-16,0-21 0,-21 0 0,0 22 15,21-22-15,0 0 0,0 0 0,-21 0 16,42-21 31,0-21-47,0 0 0,0 0 0,1 0 15,-1 0-15,0-1 0,0 1 0,0 0 16,0-21-16,1 21 0,-22-1 0,21 1 16,0 0-16,-21 0 0,0 0 15,0 42 1,0 0 0,0 0-16,0 0 0,0 1 0,0-1 15,0 0-15,0 0 0,21 0 16,-21 0-16,21 1 0,0-1 15,1-21-15,20 0 16,-21 0-16,0 0 0,0 0 16,22 0-16,-22 0 0,21-21 0,1-1 15,-22 22-15,21-21 0,0 0 0,1 0 16,-1 0-16,-21 0 0,22-1 0,-22 1 16,0-21-16,0 21 0,0-22 15,-21 1-15,0 21 0,21-21 0,-21-1 16,0 22-16,0 0 0,0 0 0,0 0 15,0 42 1,-21 0-16,21 0 0,-21 21 16,21 1-16,-21-22 0,21 21 15,-21 1-15,21-22 0,-21 21 0,21-21 16,0 22-16,0-22 0,0 0 0,0 21 16,0-21-16,21 1 15,0-1-15,0-21 0,0 0 0,0 0 16,1 0-16,-1 0 0,0 0 15,0 0-15,0 0 0,22-21 0,-22 21 16,0-22-16,0 1 0,0 0 0,0 0 16,1-21-16,-1 20 0,0-20 0,0 0 15,-21-1-15,0 1 0,21 0 0,-21-22 16,21 22-16,-21 0 0,0-22 16,0 22-16,0-1 0,0 22 0,0 0 15,0 0-15,-21 42 16,21 0-16,-21 22 15,0-1-15,21 0 0,0 1 0,-21-1 16,0 0-16,21 22 0,0-22 16,0 0-16,-22 1 0,22-1 0,0-21 15,-21 22-15,21-22 0,0 21 0,0-21 16,0 0-16,0 1 0,0-1 0,0 0 16,0 0-16,0-42 31,0 0-31,21 0 15,1-1-15,-1 1 16,-21 0-16,21 0 0,0 0 0,0 0 16,0-1-16,-21 1 0,22 0 0,-1 21 15,0 0 17,-21 21-32,21 0 0,-21 1 15,0-1-15,0 0 0,0 0 16,21 0-16,-21 0 0,21-21 15,-21 22-15,22-1 0,-1-21 0,0 21 16,0-21-16,0 0 0,22 0 16,-22 0-16,21 0 0,0 0 0,1 0 15,-22 0-15,21 0 0,1-21 16,-22 21-16,21-21 0,-21 21 0,0-22 16,1 1-16,-1 0 0,0 0 0,-21 0 15,21-22-15,-21 22 0,0 0 0,0 0 16,0 0-16,0 0 15,0-1-15,-21 22 16,0 0-16,0 22 0,-1-1 16,1 0-16,0 0 0,21 0 0,-21 0 15,21 1-15,-21-1 0,21 0 0,0 0 16,0 0-16,0 0 0,0 1 16,21-1-16,0 0 0,0-21 15,0 0-15,1 21 0,20-21 16,-21 0-16,21 0 0,-20 0 0,20 0 15,-21 0-15,21 0 0,-20-21 0,20 21 16,-21-21-16,21 0 0,-20 21 0,-1-22 16,-21 1-16,21 0 0,-21 0 15,21 0-15,-21 0 0,0-1 0,0 1 16,0 0-16,0 42 31,-21-21-31,0 21 0,21 1 0,-21-1 16,21 0-16,0 0 0,-22 0 15,22 0-15,-21 22 0,21-22 0,0 0 16,0 0-16,0 0 16,0 1-16,-21-22 0,21-22 47,0 1-47,21 0 0,-21 0 15,21-21-15,1 20 0,-1 1 16,0 0-16,0 0 0,0-21 0,0 20 15,1 1-15,20 0 0,-21 0 0,0 0 16,22 21-16,-22 0 0,0 0 0,21 0 16,-21 0-16,1 21 0,-1-21 15,21 21-15,-21 0 0,0 22 0,1-22 16,-22 0-16,0 0 0,21-21 16,-21 21-16,0 0 0,0 1 0,0-1 15,0 0-15,0 0 0,0 0 16,-21-21-1,-1 0 1,22-21-16,0 0 16,0 0-16</inkml:trace>
  <inkml:trace contextRef="#ctx0" brushRef="#br0" timeOffset="170683.53">16446 9123 0,'-21'0'15,"21"-21"1,0 0-16,0-1 0,0 1 16,0 0-16,0 0 15,21 21-15,-21-21 0,0 0 16,0 42 0,0 0-16,0 0 15,0 0-15,-21 0 0,0 22 0,21-22 16,-21 21-16,21 1 0,-21-1 0,21 0 15,-21-21-15,-1 22 0,22-1 0,0 0 16,-21 1-16,0-22 0,21 21 0,0-21 16,0 1-16,0-1 0,0 0 15,0 0-15,21-21 16,0 0-16,1 0 16,-1-21-16,0 0 0,0 0 15,0-1-15,0 1 0,1-21 0,-1 21 16,0 0-16,0-22 0,0 22 0,0-21 15,1 21-15,-1-1 0,-21 1 16,21 0-16,0 42 31,-21 0-31,0 1 0,0-1 16,0 0-16,0 0 0,0 0 0,21 0 16,0 1-16,-21-1 15,0 0-15,22-21 0,-1 21 16,0-21-16,0 0 0,0 0 0,0 0 15,1 0-15,-1 0 0,0 0 0,21 0 16,-21 0-16,1-21 0,-1 21 0,0-21 16,0 0-16,0-1 0,0 1 0,1 0 15,-1-21-15,0 21 0,-21-22 0,21 22 16,0-21-16,-21-1 0,0 22 16,0-21-16,21 21 0,-21-22 0,0 22 15,22 0-15,-22 0 0,0 42 31,0 0-31,0 0 0,0 1 0,0-1 16,-22 21-16,22-21 16,0 0-16,-21 22 0,21-22 0,0 0 15,0 21-15,0-20 0,0-1 0,0 0 16,0 0-16,0 0 0,21 0 0,1 1 16,-1-1-16,0-21 0,0 0 15,0 0-15,0 0 0,1 0 0,-1 0 16,21 0-16,-21 0 0,0-21 15,22-1-15,-22 22 0,0-21 0,0 0 16,0 0-16,1 0 0,-1-22 0,-21 22 16,0 0-16,21-21 0,-21 21 0,0-1 15,0 1-15,0 0 0,0 0 0,0 0 16,-21 21 0,0 0-16,-1 21 15,1 0-15,0 0 0,0 0 0,0 1 16,21-1-16,-21 0 0,21 21 0,-22-21 15,22 1-15,0-1 0,0 0 0,0 0 16,0 0-16,0 0 0,22 1 0,-1-22 16,0 21-16,0-21 0,0 21 15,0-21-15,1 0 0,-1 0 0,21 0 16,-21 0-16,22 0 0,-22-21 0,21 0 16,-21 21-16,22-22 0,-22 1 15,21 21-15,-21-21 0,0 0 0,1 0 16,-1 0-16,0-22 0,-21 22 0,21 0 15,-21 0-15,0 0 0,0-1 16,0 1-16,0 0 16,-21 21-1,21 21 1,21-21 0,0 0-1,0 0-15,1 0 0,-1 0 16,0 0-16,0 0 0,0 0 0,0 21 15,1 1-15,-22-1 16,0 0-16,0 0 16,0 0-16,0 0 0,-22 1 15,1-1-15,21 0 16,0 0-16,-21 0 0,21 0 0,0 1 16,0-1-16,0 0 15,21-21 1,0 0-16,1 0 0,-1 0 0,21 0 15,-21 0-15,22 0 0,-22-21 0,21 21 16,0-21-16,1-1 0,-22 22 16,21-21-16,1 0 0,-22 0 0,21 0 15,-21 0-15,0-1 0,1-20 16,-22 21-16,0 0 0,0-22 0,0 22 16,0 0-16,0 0 0,-22 21 15,1 0-15,0 0 0,0 0 16,0 0-16,0 21 15,-1 0-15,22 0 0,0 1 0,-21-1 16,21 0-16,0 21 0,0-21 0,0 1 16,0-1-16,0 0 0,0 0 0,21-21 15,-21 21-15,0 0 0,22-21 0,-1 22 16,0-22-16,0 0 16,0 0-16,0 0 15,1 0-15,-22-22 16,21 22-16</inkml:trace>
  <inkml:trace contextRef="#ctx0" brushRef="#br0" timeOffset="170943.38">19600 9123 0,'0'0'0,"21"0"0,-21-21 16,-21 42 15,0-21-31,21 21 15,-21 0-15,21 0 0,0 1 0,-21-22 16,0 21-16,21 0 0,-22 0 16,22 0-16,0 0 0,-21 1 0,21-1 15,-21 0-15,21 0 0,0 0 16,0 0-16,-21-21 0,21 22 16,21-44 15,0 1-31</inkml:trace>
  <inkml:trace contextRef="#ctx0" brushRef="#br0" timeOffset="171265.2">19643 8869 0,'0'0'16,"0"-42"-16,0 20 0,0 1 16,0 0-16,0 0 0,-22 21 0,1 0 15,0 0-15,0 0 0,21 21 16,-21-21-16,21 21 0,0 0 0,0 1 15,0-1-15,21 0 16,0-21-16,0 0 16,0 0-16,1 0 0,-1 0 0,0 0 15,0 0-15,0-21 0,-21 0 0,21 21 16,1-22-16,-22 1 0,0 0 16,0 0-16,0 0 0,0 0 15,-22 21 1,1 0-16,0 0 0,0 21 15,0-21-15,21 21 0,-21 0 16,21 0-16,0 0 0,0 1 16,0-1-16,0 0 0,0 0 0,0 0 15,0 0-15,21-21 0,0 22 16,0-22-16</inkml:trace>
  <inkml:trace contextRef="#ctx0" brushRef="#br0" timeOffset="171547.24">20129 8805 0,'0'0'16,"0"-21"-16,0-42 16,0 42-16,-21 21 15,0 0-15,21 21 16,-21 0-16,0 0 0,21 21 0,0 1 16,-21-22-16,21 21 0,-22 1 15,22-1-15,-21 0 0,21 1 0,0-1 16,0 0-16,0 1 0,-21-1 0,21-21 15,0 21-15,0-20 0,0-1 0,0 21 16,0-21-16,0 0 0,0 1 16,21-22-16,0 0 15,1 0 1,-1 0-16,-21-22 16,0 1-16,21 0 0,-21 0 15,0 0-15,0 0 0</inkml:trace>
  <inkml:trace contextRef="#ctx0" brushRef="#br0" timeOffset="171707.8">19897 9102 0,'0'0'0,"21"0"31,0 0-31,0 0 0,0 0 16,22 0-16,-22 0 0,21 0 0,-21 0 15,22 0-15,-1 0 0,0 0 16,22 0-16,-22 0 0,0-21 15,22 21-15,-22 0 0,22 0 0</inkml:trace>
  <inkml:trace contextRef="#ctx0" brushRef="#br0" timeOffset="172023.62">21505 8890 0,'0'0'0,"0"-21"16,-21 21 15,21 21-31,-21 0 16,21 0-16,0 1 0,-21-1 0,21 21 16,0-21-16,0 0 0,-21 22 0,21-22 15,0 0-15,-22 21 0,22-20 16,0-1-16,0 0 0,0 0 0,-21 0 15,21 0-15,-21 1 16,42-22 15,0-22-31,1 1 16,-1 21-16,21-21 0,-21 0 16</inkml:trace>
  <inkml:trace contextRef="#ctx0" brushRef="#br0" timeOffset="172427.38">22034 8954 0,'0'0'0,"22"-43"0,-1 22 16,0-21 0,-21 21-16,21-1 0,-21 1 0,-42 21 15,21 0 1,-1 0-16,-20 0 0,21 21 16,-21 1-16,20-1 0,-20 0 15,21 0-15,0 0 0,0 0 0,21 1 16,0-1-16,0 0 0,0 0 0,0 0 15,0 0-15,0 1 16,21-22-16,0 21 0,0-21 16,0 0-16,22 0 0,-22 0 0,0 21 15,21-21-15,-21 0 0,1 0 0,-1 0 16,0 21-16,0-21 0,-21 21 16,0 0-16,0 1 15,0-1-15,-21 0 16,0-21-16,0 21 0,-1-21 0,-20 0 15,21 21-15,0-21 0,-22 0 16,22 0-16,0 21 0,-21-21 16,21 0-16,-1 0 0,1 0 15,21-21 32,0 0-47,0 0 0</inkml:trace>
  <inkml:trace contextRef="#ctx0" brushRef="#br0" timeOffset="172647.25">21421 8509 0,'0'0'0,"-22"0"15,-41-21-15,42 21 16,0 0-16,-1 0 15,22 21 32,-21-21-31,-21 21-16,21-21 0</inkml:trace>
  <inkml:trace contextRef="#ctx0" brushRef="#br0" timeOffset="175219.69">1503 11261 0,'0'0'0,"21"0"15,0-21-15,-21-1 16,21 22-16,0-42 0,1 21 0,-1 0 15,0 0-15,0-1 16,21 1-16,-20 0 0,-1-21 0,0 21 16,0-1-16,0 1 0,-21 0 0,0 0 15,0 0-15,0 0 0,-21 21 16,0 0-16,0 0 16,-22 0-16,1 0 0,21 21 15,-21 0-15,-1 0 0,1 21 0,0-20 16,20 20-16,1 0 0,0 1 15,0 20-15,0-21 0,21 22 0,0-22 16,0 22-16,0-22 0,0 0 16,0 22-16,21-22 0,0-21 0,0 22 15,22-22-15,-22 21 0,21-21 16,0-21-16,1 22 0,-1-22 0,0 0 16,22 0-16,-22 0 0,1 0 15,-1-22-15,0 22 0,1-21 16,-1 0-16,-21 0 0,21 0 0,-20 0 15,20-1-15,-21 1 0,-21-21 0,0 21 16,0-22-16,0 22 0,0-21 16,0 21-16,0-22 0,0 22 0,-21 0 15,0 0-15,0 0 0,-1 21 16,1 0-16,0 0 16,0 21-16,0 0 0,0 0 0,-1 0 15,22 1-15,-21 20 16,21-21-16,-21 0 0,21 22 0,0-22 0,0 0 15,0 0-15,0 0 16,0 0-16,21-21 16,0 0-16,1 0 0,-1 0 15,0 0-15,0 0 0,0-21 16,0 0-16,-21 0 0,22 0 0,-1 0 16,0-1-16,0 1 0,-21 0 15,0 0-15,0-21 0,0 20 0,21 1 16,-21-21-16,0 21 0,0 0 15,0 42 1,0 0-16,0 0 16,-21 0-16,21 22 0,0-22 15,0 21-15,0-21 0,0 22 16,0-22-16,0 21 0,0-21 0,0 0 16,0 1-16,0-1 0,0 0 15,21 0-15,0 0 0,1-21 0,-1 0 16,0 0-16,0 0 0,21 0 0,-20 0 15,-1-21-15,21 21 0,-21-21 16,22 0-16,-22 0 0,21-1 0,0 1 16,-20-21-16,20 21 0,-21-22 0,21 1 15,-20-21-15,-1 20 16,0 1-16,0-22 0,0 22 0,0-21 0,-21 20 16,0 1-16,0 0 0,0 20 15,0 1-15,0 0 0,0 0 16,-21 21-1,21 21-15,-21 0 0,0 0 16,0 1-16,0 20 0,-1-21 0,1 21 16,21 22-16,0-22 0,0 1 0,0-1 15,0 21-15,0-20 0,0-1 16,21-21-16,1 22 0,-1-22 0,0 21 16,0-21-16,0 0 0,0 1 15,1-22-15,20 0 0,-21 21 16,0-21-16,0 0 0,22 0 0,-22 0 15,0-21-15,0-1 0,0 1 0,1 0 16,-1 0-16,0 0 0,0-22 16,0 1-16,0 0 0,1-1 0,-22 1 15,21 0-15,0-22 0,-21 22 0,0 0 16,21-1-16,0 1 0,-21 0 16,0 20-16,0 1 0,0 0 0,0 42 31,-21 0-16,21 1-15,-21-1 0,0 21 0,21-21 16,0 22-16,0-1 0,0 0 16,-21 1-16,21-1 0,0 0 0,0 1 15,0-1-15,0 0 0,0 1 16,0-1-16,0-21 0,21 0 0,0 22 16,-21-22-16,21 0 0,0 0 15,0-21-15,22 21 0,-22-21 0,21 0 16,-21 0-16,22 0 0,-1 0 0,-21 0 15,22 0-15,-1-21 0,0 0 16,1 21-16,-1-21 0,-21 0 0,21-1 16,1 1-16,-22 0 0,0 0 0,0-21 15,0 20-15,1 1 0,-22-21 16,0 21-16,0 0 0,0-1 0,0 1 16,0 0-16,-22 42 31,1 0-31,21 1 15,-21-1-15,21 0 0,0 0 0,0 21 16,0-20-16,0-1 0,0 0 0,0 21 16,0-21-16,0 1 0,0-1 15,21 0-15,0-21 0,1 21 0,-1 0 16,0-21-16,21 0 0,-21 21 0,22-21 16,-1 0-16,-21 0 0,22 0 0,-1 0 15,0 0-15,1 0 16,-1 0-16,0-21 0,1 0 0,-1 21 15,-21-21-15,0 0 0,22 0 0,-22-1 16,0 1-16,0 0 0,0 0 16,0-21-16,-21 20 0,0-20 0,0 21 15,0 0-15,0 0 0,0-1 0,0 1 16,-21 21-16,0 0 0,0 0 0,0 0 16,0 0-16,-1 0 15,1 21-15,0 1 0,0-1 0,0 0 16,0 0-16,-1 0 0,1 22 0,21-22 15,-21 0-15,21 0 16,-21 0-16,21 0 0,0 1 0,0-1 0,0 0 16,0 0-16,21-21 15,0 0-15,0 0 16,1 0-16,-1 0 0,0 0 16,0-21-16,0 21 0,0-21 0,1 0 15,-1-1-15,0 1 0,0 0 0,0 0 16,0 0-16,1-22 0,-1 1 15,0 21-15,0-21 0,0-22 0,0 22 16,-21-1-16,22 1 0,-1 0 0,0-1 16,-21 1-16,21 0 0,-21-1 0,21 22 15,-21 0-15,0 0 16,0 0-16,0 42 31,-21 0-31,0 0 0,21 22 16,-21-22-16,21 21 0,0 0 0,-21 1 15,21-1-15,0 22 0,-22-22 0,22 0 16,0 1-16,0-1 0,0-21 16,0 21-16,0 1 0,0-22 0,22 0 15,-1 0-15,0 0 0,0 1 16,0-22-16,0 21 0,1-21 0,20 0 0,-21 0 16,0 0-16,0 0 15,1 0-15,20 0 0,-21 0 0,0-21 16,-21-1-16,21 22 0,1-21 0,-1 0 15,0 0-15,0 0 0,0-22 0,0 22 16,-21-21-16,22 21 0</inkml:trace>
  <inkml:trace contextRef="#ctx0" brushRef="#br0" timeOffset="175959.89">6075 10689 0,'0'-21'125,"0"0"-110,0 42 79,0 0-94,0 0 0,-21 1 16,21-1-16,-22 0 15,1 0-15,21 0 0,0 22 0,-21-43 16,21 21-16,-21 0 0,21 0 0,0 0 16,21-21 15,0 0-31,0-21 0,1 0 15,-1 21-15,-21-21 0</inkml:trace>
  <inkml:trace contextRef="#ctx0" brushRef="#br0" timeOffset="176199.27">6202 10689 0,'0'0'0,"0"-21"16,0 0-16,0 42 47,0 0-32,0 0-15,0 1 0,0-1 16,0 0-16,0 0 0,-21-21 16,21 21-16,-22 0 0,22 1 0,-21-1 15,0-21-15,21 21 0,0 0 0,-21 0 16,21 0-16,-21-21 15,21 22-15</inkml:trace>
  <inkml:trace contextRef="#ctx0" brushRef="#br0" timeOffset="177736.61">6054 10880 0,'0'0'0,"21"0"16,-21-21-1,21 21 17,0 0-17,-21-22 1,21 22 0,-21 22 15,0-1-16,0 0-15,0 0 0,-21 21 16,21-20-16,0-1 0,-21 21 0,21-21 16,0 22-16,0-1 0,-21-21 0,21 21 15,-21 1-15,21-22 0,0 0 0,0 21 16,0-20-16,0-1 16,0 0-16,21-21 0,0 0 15,0 0-15,0 0 16,0 0-16,1 0 0,-1 0 15,0-21-15,0 0 0,0-1 16,0-20-16,1 21 0,-22 0 0,0-22 16,0 22-16,21-21 0,-21 0 15,0 20-15,0-20 0,0 0 0,0-1 16,0 22-16,0-21 0,-21 21 0,-1-22 16,22 22-16,-21 0 0,0 21 0,21-21 15,-21 21-15,0 0 0,0 0 16,-1 0-16,22 21 0,-21 0 15,0 0-15,21 1 0,-21-1 0,21 21 16,0-21-16,0 22 16,-21-1-16,21-21 0,0 21 0,0 1 15,0-22-15,0 21 0,0-21 0,0 1 16,21-1-16,-21 0 0,21 0 16,0-21-16,0 0 0,22 21 0,-22-21 15,0 0-15,21 0 0,-20 0 0,20-21 16,0 0-16,-21 21 0,22-21 0,-1-22 15,0 22-15,1 0 0,-1 0 16,0-21-16,-20 20 0,-1 1 0,-21-21 16,0 21-16,0 0 0,0-1 0,0 1 15,-21 0-15,-1 21 16,1 0 0,21 21-1,21 0 1,-21 1-16,22-22 0,-1 21 15,0 0-15,0-21 0,0 21 0,-21 0 16,0 0-16,21 1 0,-21-1 0,0 0 16,0 21-16,0-21 0,0 1 15,0-1-15,0 0 0,0 0 0,0 0 16,-21 0-16,21 1 0,0-1 16,21-21 15,1 0-16,-1 0-15,0-21 0,0-1 16,21 22-16,-20-21 0,20 0 16,0 0-16,1 0 0</inkml:trace>
  <inkml:trace contextRef="#ctx0" brushRef="#br0" timeOffset="177975.48">7832 10964 0,'0'-21'0,"-22"21"47,1 0-47,21 21 0,0 1 0,-21-22 15,0 21-15,21 0 0,0 0 16,0 0-16,0 0 0,0 1 0,0-1 16,-21 0-16,21 0 0,0 0 15,0 0-15,-21 1 0,21-1 16,21-21 15,-21-21-31</inkml:trace>
  <inkml:trace contextRef="#ctx0" brushRef="#br0" timeOffset="178137.39">7810 10880 0,'0'0'0,"0"-21"15,0-43-15,0 43 16,-21 21-1,0 0 1,42 21 15,0-21-31</inkml:trace>
  <inkml:trace contextRef="#ctx0" brushRef="#br0" timeOffset="178595.76">8086 10922 0,'0'21'16,"0"0"-1,0 1-15,0-1 16,0 0-16,0 0 0,0 0 16,-22-21-16,22 21 0,0 1 0,0-1 15,0 0-15,0 0 0,0 0 16,-21 0-16,21 1 0,0-1 15,0-42 32,0-1-47,0 1 0,0 0 16,0 0-16,21 0 0,-21-22 0,22 22 16,-1 0-16,0-21 0,0 21 15,21-1-15,-20 1 0,-1 0 0,21 0 16,-21 0-16,0 21 0,1 0 0,-1 0 15,0 0-15,0 0 0,-21 21 16,21 0-16,-21 0 0,0 0 16,21 22-16,-21-22 0,0 0 0,0 0 15,0 0-15,0 22 0,0-22 16,0 0-16,0 0 0,-21 0 16,21 1-16,0-1 15,0-42 16,21-1-31,1 1 16,-1 0-16</inkml:trace>
  <inkml:trace contextRef="#ctx0" brushRef="#br0" timeOffset="178819.63">8615 10922 0,'0'0'0,"0"-21"0,0 0 0,21 0 0,-21-1 16,0 1-16,21 42 31,-21 1-16,0-1-15,0 0 0,0 0 0,21 0 16,-21 0-16,21 22 0,1-22 16,-22 0-16,0 21 0,0-20 0,21-1 15,-21 0-15,0 0 0,0 0 0,0 0 16,0 1-16,0-1 0,21-21 31,0-21-15,-21-1-16,21 1 0,0 0 0</inkml:trace>
  <inkml:trace contextRef="#ctx0" brushRef="#br0" timeOffset="179056.5">9102 10774 0,'0'0'0,"0"-21"0,0 0 0,0-1 16,0 44-1,-22-22-15,1 21 16,21 0-16,-21 0 0,0 21 0,0-20 15,0-1-15,-1 21 0,1 0 0,0-20 16,0 20-16,21-21 0,-21 21 16,21-20-16,-21 20 0,21-21 0,-22 0 15,22 0-15,0 1 0,0-1 16,0 0-16,22-21 16,-1 0-16,0-21 15,0 21-15,0-21 0,22-1 16</inkml:trace>
  <inkml:trace contextRef="#ctx0" brushRef="#br0" timeOffset="179447.27">9419 10901 0,'0'0'0,"0"-21"0,0 0 16,-21 21 0,0 0-16,0 0 15,-1 21-15,1 0 0,0 0 16,0 0-16,0 0 0,21 1 0,0-1 15,-21 0-15,-1 0 0,22 21 16,0-20-16,0-1 0,0 0 0,0 0 16,0 0-16,0 0 0,0 1 0,0-1 15,22-21-15,-1 0 0,0 21 0,0-21 16,0 0-16,0 0 0,1 0 16,-1-21-16,21 0 0,-21 21 0,0-22 15,1 1-15,20 0 0,-21 0 0,0-21 16,-21 20-16,21 1 0,-21 0 0,0-21 15,0 21-15,0-22 0,0 22 16,0 0-16,-21 0 0,0 0 16,0-1-16,0 22 0,0 0 0,-1 0 15,1 0-15,0 0 0,-21 0 0,21 0 16,-1 22-16,1-1 0,0-21 16,21 21-16,0 0 0,0 0 0,0 0 15,0 1 1,21-22-16,0 0 0,1 0 0,20 0 15</inkml:trace>
  <inkml:trace contextRef="#ctx0" brushRef="#br0" timeOffset="180064.92">10075 10562 0,'0'0'0,"0"-21"0,-21 0 0,21 0 16,0 0-16,-21 21 0,0 0 0,0 0 15,21 21-15,-22 0 16,22 0-16,-21 0 0,21 22 16,0-1-16,0 0 0,0 1 0,0-1 15,0 0-15,0 1 0,0-1 0,0 0 16,0-21-16,0 22 0,0-1 0,0 0 16,0-20-16,-21-1 0,21 21 15,0-21-15,-21 0 0,21 1 16,-21-22-16,21 21 0,-21-21 0,21-21 31,0-1-15,0 1-16,21 0 0,0 0 15,0 0-15,0-22 0,0 22 0,1 0 16,-1 0-16,21 0 0,-21 0 0,0-1 16,22 1-16,-22 0 0,21 21 0,-21 0 15,1 0-15,-1 0 0,0 0 16,0 0-16,-21 21 15,0 0-15,-21-21 16,0 22-16,0-22 0,-1 0 0,1 0 16,0 21-16,0-21 0,-21 0 15,20 0-15,1 0 0,0 0 16,0 0-16,0 0 16,21 21-1,0 0 1,0 0-16,0 0 15,0 1-15,0-1 0,0 0 16,0 0-16,21 0 0,-21 0 0,21 1 16,0-1-16,0 0 0,1 0 15,-1 0-15,0-21 0,0 0 16,0 0-16,0 0 16,1 0-16,-1 0 0,0 0 15,0-21-15,0 0 16,0 0-16,1 0 0</inkml:trace>
  <inkml:trace contextRef="#ctx0" brushRef="#br0" timeOffset="180452.08">10583 11091 0,'21'0'31,"1"0"-31,20 0 15,-21 0-15,0 0 0,0-21 16,22 21-16,-22 0 0,21-21 0,-21 21 16,1 0-16,-1-21 0,0 0 0,-21 0 15,0-1-15,0 1 16,0 0 0,-21 21-16,0 0 0,-1 0 15,1 0-15,-21 0 0,21 21 0,0-21 16,-1 21-16,1 1 0,0-1 0,0 0 15,0 0-15,21 0 0,0 0 16,0 1-16,-21-1 0,21 0 0,0 0 16,0 0-16,0 0 0,0 1 15,21-1-15,0 0 0,0-21 16,0 21-16,0-21 0,1 0 16,-1 0-16,0 0 0,0 0 15,0 0-15,0 0 0,1 0 0,-1-21 16,21 0-16,-21 21 0,22-21 15,-1-1-15</inkml:trace>
  <inkml:trace contextRef="#ctx0" brushRef="#br0" timeOffset="180967.79">11430 11007 0,'0'0'0,"21"-43"16,-21 22-16,0 0 15,-21 21-15,0-21 16,0 21-16,-1 0 0,1 0 15,0 21-15,0 0 0,0-21 16,0 21-16,-1 1 0,1-1 0,0 0 16,0 0-16,0 21 0,0-20 15,-1-1-15,1 0 0,21 21 0,0-21 16,0 1-16,0-1 0,0 0 0,0 0 16,0 0-16,21-21 15,1 0-15,-1 0 0,0 0 16,0 0-16,0 0 0,0 0 0,1-21 15,-1 21-15,21-21 0,-21 0 16,0 0-16,1-1 0,-22-20 0,21 21 16,0-21-16,0-1 0,-21 22 0,21-21 15,-21-1-15,21 1 0,1 0 16,-22-1-16,0 1 0,0-21 0,21 41 16,-21-20-16,0 21 0,0 0 0,0 0 15,0 42 1,0 21-16,0-21 0,-21 22 15,21-1-15,-22 0 0,22-21 16,0 22-16,0-1 0,-21 0 0,21 1 16,0-1-16,0-21 0,0 22 15,0-1-15,0-21 0,0 21 0,0-20 16,0-1-16,0 0 0,0 0 16,21 0-16,1 0 0,-1-21 15,0 0-15,0 0 0,0 0 16,0 0-16,1 0 0,-1 0 0,0 0 15,21-21-15,1 0 0,-22 0 0,21 0 16,0 0-16</inkml:trace>
  <inkml:trace contextRef="#ctx0" brushRef="#br0" timeOffset="181272.11">12340 10562 0,'0'0'0,"0"-21"0,-21 0 15,0 21 17,0 21-32,21 0 15,0 0-15,0 1 0,-22-22 16,22 21-16,0 0 0,-21-21 15,21 21-15,21-21 63,1 0-63,-22-21 0,21 0 0</inkml:trace>
  <inkml:trace contextRef="#ctx0" brushRef="#br0" timeOffset="181439.02">12425 10541 0,'0'0'0,"0"21"47,0 0-32,0 1-15,0-1 0,0 0 16,0 0-16,0 0 0,-21-21 16,21 21-16,-22-21 31</inkml:trace>
  <inkml:trace contextRef="#ctx0" brushRef="#br0" timeOffset="200211.37">6562 762 0,'0'-21'47,"0"0"-32,0 0 1,21 21 0,-21-22-16,21 1 15,-21 0-15,0 0 0,21 0 16,0 0-16,-21-1 0,21 1 16,1 0-16,-22 0 0,21 0 15,0 0-15,0-22 0,0 22 0,0 0 16,-21 0-16,0 0 0,22-1 15,-22 1-15,0 0 0,-22 42 32,1 0-32,0 1 15,0-1-15,0 21 0,-22 0 16,22 1-16,-21-1 0,21 22 0,-22-1 16,22 1-16,-21-1 0,0 22 15,-1-1-15,22 1 0,-21-21 0,-1 20 16,1 1-16,0-22 0,21 1 15,-22-1-15,22 1 0,-21-1 0,21-20 16,-1-1-16,1-21 0,21 22 0,0-22 16,-21 0-16,21 0 0,0 0 15,-21-21-15,21-21 32,0 0-17,0 0-15,0 0 16,0-1-16,21 1 0,0 0 0,0-21 15,1 21-15,20-22 0,-21 22 0,0-21 16</inkml:trace>
  <inkml:trace contextRef="#ctx0" brushRef="#br0" timeOffset="203421.6">7027 1143 0,'-21'21'0,"21"0"15,-21-21-15,21 22 16,21-22 15,0 0-31,0 0 0,22-22 16,-22 1-16,21 0 0,1 0 0,-1 0 15,0 0-15,1-22 0,-1 22 16,0-21-16,1 21 0,-22-22 16,21 1-16,-21 0 0,22-1 0,-22 1 0,0 21 15,-21-22-15,0 1 0,0 0 16,0-1-16,0 22 0,0-21 16,0 21-16,0-22 0,0 22 0,0 0 15,-21 0-15,0 21 0,-1 0 16,1 21-16,0 0 15,21 0-15,-21 22 0,0-1 16,0 0-16,-1 1 0,1 20 0,0 1 16,0 20-16,0-20 0,0 21 0,-1-22 15,1 22-15,-21-1 0,21-20 16,-22 21-16,22-1 0,-21-20 0,0 20 16,-1 1-16,1 0 0,0-1 0,-1 1 15,1 0-15,21-22 0,-22 22 16,1-22-16,21-20 0,0 20 15,0-20-15,21-1 0,0 0 0,0-21 16,0 1-16,0-1 0,21 0 0,0-21 16,21 0-16,1 0 0,-22-21 15,21 0-15,22-1 0,-22 1 0,0 0 16,1-21-16,-1 21 0,0-22 0,1 1 16,-22 0-16,21-1 0,-21 1 15,0-22-15,-21 22 0,0-21 0,0-1 16,0 22-16,0-22 0,0 1 0,-21 20 15,0 1-15,-21 0 0,21-1 0,-22 1 16,22 21-16,-21 0 16,-1 0-16,22-1 0,-21 1 0,21 21 15,-22 0-15,22-21 0,0 21 16,42-21 0,0 21-16,1 0 15,-1-21-15,21 0 0,-21 21 0,22-22 16,-1 1-16,0 21 0,-21-21 15,22 0-15,-1 0 0,-21 0 0,22-1 16,-22-20-16,21 21 0,-21 0 16,0 0-16,1-1 0,-1 1 15,-21 0-15,0 0 0,21 0 16,-21 42 15,0 0-31,0 0 0,0 0 16,0 1-16,0-1 0,0 21 15,0-21-15,0 0 0,0 1 0,0-1 16,0 0-16,0 0 0,21 0 16,0-21-16,0 0 15,1 0-15,-1 0 0,0 0 0,0 0 16,21 0-16,-20 0 0,20 0 0,0-21 16,-21 0-16,22 21 0,-22-21 15,21 0-15,-21-1 0,1 1 16,-1-21-16,-21 21 0,21 0 0,-21-1 15,0 1-15,21 0 0,-21 0 16,-21 21 0,0 21-1,21 0-15,-21 0 0,21 1 16,-22-1-16,1 0 0,21 0 0,0 0 16,0 0-16,0 1 0,0-1 15,0 0-15,0 0 0,21-21 16,1 21-16,-1-21 0,0 0 0,0 0 15,0 0-15,0 0 0,1 0 16,20 0-16,-21 0 0,0 0 0,0 0 16,1-21-16,-1 0 0,0 0 15,0 21-15,0-21 0,0-1 16,-21-20-16,0 21 0,22 0 0,-22 0 16,21-1-16,-21 1 0,0 0 0,0 0 15,0 42 1,0 0-1,0 0-15,0 1 0,-21-1 0,21 0 16,-22 0-16,22 0 0,-21 0 16,21 1-16,0-1 0,0 0 15,0 0-15,-21-21 0,21 21 0,0 0 32,0-42-17,0 0 1,0 0-16,21 21 0,-21-21 15,21-22-15,1 22 0,-1 0 0,-21 0 16,21 0-16,0 0 0,-21-1 0,21 1 16,-21 0-16,21 21 15,1 0-15,-1 0 0,-21 21 16,21 0-16,-21 1 0,0-1 16,21 0-16,-21 0 0,0 0 15,21 0-15,-21 22 0,21-43 16,-21 21-16,22 0 0,-22 0 0,21-21 15,0 21-15,0-21 16,0 0-16,0 0 16,1 0-16,-1 0 0,0-21 15,-21 0-15,21 21 0,0-21 16,0 0-16,1 0 0,-1-1 0,0-20 16,21 21-16,-21 0 0,1-22 0,-1 22 15,21 0-15,-21 0 0,0 0 16,-21 0-16,22-1 0,-1 22 0,-21 22 31,0-1-31,0 0 16,0 0-16,0 0 0,0 0 15,0 1 1,0-44 15,0 1-31,0 0 16,0 0-16,0 0 15,0 0-15,0-1 0,0 1 16,0 0-16,0 0 0,0 0 16,-21 21-1,-1 0-15,1 0 0,0 0 16,0 21-16,0 0 0,0 0 16,-1 0-16,1 22 0,0-22 0,0 21 15,0-21-15,0 22 0,21-22 0,0 0 16,0 21-16,0-20 0,0-1 15,0 0-15,0 0 0,0 0 0,0 0 16,21 1-16,0-1 0,0-21 16,21 0-16,-20 0 0,-1 0 15,0 0-15,0 0 0,21 0 0,-20 0 16,-1-21-16,0-1 0,21 1 0,-21 0 16,1 0-16,-1 0 0,0-22 15,0 1-15,21 0 0,-20-1 16,-1-20-16,0 21 0,0-22 0,0 1 15,0 20-15,1-20 0,-1 20 16,0 1-16,0 0 0,-21-1 0,0 22 16,0 0-16,0 0 0,0 0 0,0 42 31,-21 0-31,0 0 0,21 0 0,-21 22 16,-1-1-16,1 0 0,21 1 0,-21-1 15,0 22-15,21-22 0,-21 21 16,21-20-16,0-1 0,0 0 0,-21 1 15,21-1-15,0 0 0,0 1 0,0-22 16,0 0-16,0 0 16,0 0-16,21 1 0,0-1 0,0-21 15,0 0-15,0 0 0,1 0 16,-1 0-16,0 0 0,0-21 16,0 21-16,0-22 0,1 1 15,-1 0-15,0 0 0,0 0 0,0 0 16,-21-1-16,21 1 0,-21 0 15,22 0-15,-22 0 0,0 0 16,0 42 15,0 0-31,0 0 0,0 0 0,0 0 0,-22 1 16,22-1-16,0 0 0,0 0 16,-21-21-16,21 21 0,0 0 0,0 1 15,0-1-15,21-21 16,1 0-16,-1 0 0,0 0 15,0 0-15,0 0 0,22 0 0,-22 0 16,0 0-16,0 0 0,0-21 16,0-1-16,22 1 0,-22 21 0,0-21 15,0 0-15,0 0 0,1-22 0,-1 22 16,-21 0-16,21 0 0,-21 0 16,21 0-16,-21-1 0,0 44 46,0-1-46,-21 0 0,0 0 0,21 0 16,0 0-16,-21 1 0,21-1 0,0 0 16,0 0-16,0 0 0,0 0 15,0 1-15,21-22 16,0 0-16,0 0 0,0 0 16,0 0-16,1 0 0,-1 0 15,0 0-15,0 0 0,0-22 0,-21 1 16,21 0-16,-21 0 15,22 0-15,-22 0 0,0-1 0,0 1 16,-22 0 0,1 0-16,0 0 0,0 21 15,0-21-15,0 21 0,-1 0 16,44 0 15,-1 0-31,0-22 16,0 22-16,0 0 0,0 0 15,22-21-15,-22 21 0,0 0 0,0 0 16,0 0-16,1 0 0,-1 0 16,0 0-16,0 0 0,0 21 15,-21 1-15,0-1 16,0 0-16,0 0 16,0 0-16,0 0 0,0 1 15,0-1-15,0 0 0,0 0 16,0 0-16,0 0 0,0 1 15,0-1-15,-21-21 16,21 21-16,0 0 16,0-42 31,0 0-47,0 0 15,0-1-15,21 1 0,-21 0 16,21 0-16,1 0 0,-1-22 15,0 22-15,0 0 0,0 0 0,0-21 16,1 20-16,-1 1 0,0 21 0,21-21 16,-21 21-16,1 0 0,-1 0 15,0 0-15,0 0 0,0 0 0,-21 21 16,21 0-16,-21 1 0,0-1 0,0 0 16,0 0-16,0 0 0,0 0 15,0 22-15,0-22 0,0 0 0,0 0 16,0 0-16,-21 1 0,21-1 0,0 0 15,-21-21-15,21 21 16,0 0-16,-21-21 47,0-21-31,21 0-16,0 0 0,0 0 15,-21-1-15</inkml:trace>
  <inkml:trace contextRef="#ctx0" brushRef="#br0" timeOffset="203751.41">10414 614 0,'0'0'0,"-21"0"0,0 0 0,-1 0 0,1 0 15,42 0 17,1-21-32,-1 0 0,0 21 15,-21-22-15,21 22 0,-21-21 16,0 0 0,-21 21-1,0 0-15,0 0 16,-1 0-16,1 0 0,21 21 15,-21 0-15,0 1 16,21-1 0,-21-21-1,0 0-15,-1 0 0</inkml:trace>
  <inkml:trace contextRef="#ctx0" brushRef="#br0" timeOffset="204035.26">9398 677 0,'0'0'0,"-21"0"16,42 0 15,0 0-31,0 0 0,0 0 0,1 0 16,-1 0-16,21 0 0,-21 0 0,0 0 15,1 0-15,-1 0 16,0 0-16,-42 22 63</inkml:trace>
  <inkml:trace contextRef="#ctx0" brushRef="#br0" timeOffset="207176.23">11599 1249 0,'0'0'0,"0"-21"0,21 0 16,1-1-16,-1 22 0,-21-21 15,21 21-15,0-21 0,0 0 0,0 21 16,1 0-16,-1-21 0,0 21 16,0 0-16,0 0 0,-21 21 15,0 0-15,0 0 0,21 0 0,-21 22 16,0-22-16,0 21 0,0-21 15,0 22-15,-21-22 0,21 21 0,-21-21 16,21 22-16,-21-22 0,21 0 0,0 0 16,-21-21-16,21 21 0,-21-21 15,21-21 17,0 0-17,0 0-15,0 0 0,0 0 0,21-1 16,0 1-16,0-21 0,0 21 0,0 0 15,1-22-15,-1 1 0,0 21 16,0-22-16,0 22 0,0 0 16,1 0-16,-1 21 0,0 0 0,0 0 15,-21 21-15,21 0 16,-21 0-16,0 1 0,0 20 16,0-21-16,0 21 0,0-20 0,0 20 15,0-21-15,-21 21 0,21-20 0,-21-1 16,21 0-16,0 0 0,0 0 15,0 0-15,0-42 47,21 0-47,0 0 0,0 0 0,1 0 16,-1-1-16,0-20 0,21 21 0,-21-21 16,1 20-16,20-20 0,-21 0 15,0 21-15,0-1 0,1 1 16,-1 0-16,-21 0 0,21 21 15,-21 21 1,0 0-16,0 0 0,0 22 16,0-22-16,0 0 0,0 0 0,0 22 15,0-22-15,-21 0 0,21 21 16,0-21-16,0 1 0,0-1 0,0 21 16,0-21-16,21 0 0,0 1 15,0-1-15,0-21 0,1 0 16,-1 0-16,21 0 0,-21 0 0,0 0 15,22 0-15,-22 0 0,21-21 0,1-1 16,-22 1-16,21 21 0,-21-21 16,0 0-16,22-21 0,-22 20 15,0 1-15,0-21 0,-21 21 0,0-22 16,21 22-16,-21-21 0,0 21 0,0 0 16,0-1-16,0 1 0,-21 21 15,0 0-15,0 0 0,0 0 0,0 0 16,-1 21-16,1 1 0,0-1 0,0 0 15,0 0-15,0 21 0,21-20 16,0-1-16,0 0 0,0 21 0,0-21 16,0 1-16,0-1 0,21 0 15,0 0-15,0-21 0,0 0 16,0 21-16,1-21 0,20 0 16,-21 0-16,21 0 0,-20 0 0,20 0 15,0-21-15,-21 0 0,22 21 0,-22-21 16,0 0-16,21-1 0,-20 1 15,-1-21-15,0 21 0,0-22 0,0 22 16,0-21-16,-21 21 0,0-22 0,22 22 16,-22 0-16,0 42 15,-22 0 1,22 22-16,-21-22 0,0 0 16,21 0-16,-21 22 0,21-22 15,-21 0-15,21 0 0,0 0 16,-21 22-16,21-22 0,0 0 0,-22-21 15,22 21-15,0 0 0,0 0 16,0-42 15,0 0-31,22 21 0,-1-21 16,-21 0-16,21 0 0,0-1 16,0-20-16,0 21 0,1-21 0,-1 20 15,-21 1-15,21 0 0,0 0 0,0 0 16,0 21-16,1 0 15,-1 0-15,0 21 16,-21 0-16,21 0 16,-21 0-16,0 1 15,0-1-15,0 0 0,0 0 0,0 0 16,0 0-16,0 1 0,0-1 16,0-42 30,21 21-46,0-22 0,-21 1 0,22 0 16,-1 0-16,0 0 0,0 0 16,0-22-16,0 22 0,22-21 0,-22 21 15,21-1-15,1 1 0,-22 0 0,0 0 16,21 21-16,-21 0 16,1 0-16,-1 0 0,-21 21 0,0 0 15,0 0-15,0 1 0,0 20 0,0-21 16,0 21-16,-21-20 0,21-1 0,-22 21 15,1-21-15,0 0 0,21 1 16,0-1-16,-21 0 0,21 0 16,-21-21-16,21-21 47,21 0-47,0 0 0,0 21 15,-21-22-15,43-20 0</inkml:trace>
  <inkml:trace contextRef="#ctx0" brushRef="#br0" timeOffset="207660.47">14457 720 0,'0'0'0,"0"-21"16,-21 21 0,-1 21-16,1 0 0,21 0 15,-21 21-15,21-20 0,-21 20 16,21 0-16,0 1 0,-21-1 0,21 21 15,-21-20-15,21-1 0,0-21 0,0 22 16,-22-1-16,22-21 0,-21 0 16,21 22-16,-21-22 0,21 0 15,0 0-15,0 0 16,0-42 15,0 0-31,0 0 16,0 0-16,21-1 0,0 1 0,1 0 15,-1 0-15,0 0 0,0 0 16,0-1-16,0 22 0,22-21 0,-22 0 16,0 21-16,21 0 0,-20 0 15,-1 0-15,0 0 0,0 0 16,0 0-16,-21 21 0,0 0 0,0 1 16,0-1-16,0 0 0,0 0 0,0 0 15,-21 0-15,0 1 0,0-1 16,-22-21-16,22 21 0,-21 0 0,21-21 15,-22 21-15,22-21 0,0 0 0,0 0 16,0 21-16,0-21 0,-1 0 0,44 0 47,-1-21-31,0 21-16,21-21 0</inkml:trace>
  <inkml:trace contextRef="#ctx0" brushRef="#br0" timeOffset="208519.98">14944 1207 0,'0'-22'16,"0"1"-16,0 0 15,0 0-15,0 0 16,21 0-16,0-1 0,-21 1 15,21 0-15,-21 0 16,-21 42 0,0 0-1,0 0-15,-1 1 0,1-1 0,0 21 16,0-21-16,0 0 0,0 22 16,21-22-16,0 0 0,-22 0 0,22 0 15,0 1-15,0-1 0,0 0 0,0 0 16,0 0-16,0 0 15,22-21-15,-1 0 0,0 0 0,0 0 16,0 0-16,0 0 0,22 0 0,-22 0 16,0 0-16,21-21 15,-20 21-15,20-21 0,-21 0 0,21 0 0,-20 0 16,-1-1-16,0 1 0,0 0 16,0-21-16,0 21 0,-21-1 15,0 1-15,0 0 0,-21 21 16,0 0-1,0 0-15,21 21 16,0 0-16,0 1 0,0-1 16,0 0-16,0 0 0,0 0 15,0 0-15,0 1 0,0-1 16,0 0-16,0 0 0,0 0 16,0 0-16,0 1 15,21-22 1,0 0-1,0 0-15,1 0 0,20 0 0,-21 0 16,21 0-16,-20 0 0,20-22 0,0 22 16,1-21-16,-22 0 0,21 21 15,0-42-15,1 21 0,-1-1 0,-21-20 16,22 0-16,-22 21 0,21-22 0,-42 1 16,21 21-16,-21 0 0,0-1 15,0 1-15,0 0 0,0 0 0,-21 21 16,0 0-16,-21 0 0,20 0 15,-20 21-15,21 0 0,0 0 16,0 1-16,-1-1 0,22 0 0,0 0 16,0 0-16,0 0 0,0 1 15,22-1-15,-1 0 0,0 0 16,0 0-16,0 0 0,0 1 0,-21-1 16,0 0-16,22 0 0,-22 0 15,0 0-15,0 1 16,0-1-16,-22-21 0,1 21 15,0-21-15,0 0 0,21 21 16,-21-21-16,0 0 16,-1 0-1,1 0-15,0 0 0,0 0 0,0 0 16,-22-21-16,1 0 0</inkml:trace>
  <inkml:trace contextRef="#ctx0" brushRef="#br0" timeOffset="209231.66">8170 1715 0,'0'0'0,"-21"0"16,0 0-16,0 0 16,0 0-1,21 21 16,21-21-31,0 0 0,21 0 16,-21 0-16,22 0 0,-1 0 0,0 0 16,1 0-16,20 0 0,22 0 0,0 0 15,-1 0-15,43 0 0,-21 0 16,21 0-16,21 0 0,0 0 0,22 0 16,-1 0-16,22 0 0,-1 0 15,1 0-15,20 0 0,1 0 0,-22 21 16,1-21-16,21 0 0,-22 0 15,1 0-15,-1 0 0,-21 21 0,1-21 16,-22 0-16,0 0 0,0 0 0,-21 0 16,-21 21-16,0-21 0,-21 0 15,-1 0-15,1 0 0,-43 0 0,22 0 16,-43 0-16,21 0 0,-21 0 0,1 0 16,-1 0-16,0 0 15,-21-21 16,-21 21-31,0 0 16,-1 0-16,1 0 0,0 0 16,-21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12:15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1037 0,'0'21'47,"0"1"-47,0-1 15,0 0-15,0 0 16,21 0-16,1 0 16,-1-21-16,0 0 15,0 0-15,0 0 0,22 0 16,-22 0-16,0 0 0,21 0 15,-21 0-15,22-21 0,-1 0 0,-21 0 0,22 0 16,-22-22-16,21 22 0,-21-21 16,0 0-16,1 20 0,-1-20 15,-21 0-15,0-1 0,0 1 16,0 21-16,0-21 0,-21 20 0,-1 1 16,-20 0-16,21 0 0,-21 21 15,-1 0-15,1 0 0,0 0 0,-22 0 16,22 0-16,-1 0 0,-20 21 15,21 0-15,-1 0 0,22 22 0,0-22 16,0 21-16,21-21 0,0 22 16,0-1-16,0 0 0,21 1 15,0-1-15,0 0 0,22 1 0,-22-1 0,21 0 16,0 1-16,-20-1 16,20 0-16,-21 1 0,0-1 0,22 0 15,-22 1-15,-21-1 0,21 0 16,-21-20-16,0 20 0,0 0 0,0-21 15,0 1-15,-21-1 0,21 0 0,-43 0 16,22 0-16,0-21 0,-21 0 16,-1 0-16,1 0 0,21 0 0,-21 0 15,20-21-15,-20 0 0,21 0 16,21-22-16,-21 22 0,21-21 0,0 0 16,0-1-16,0 1 0,0 0 15,0-1-15,0 1 0,0 0 0,0 20 16,0 1-16,0 0 0,0 0 15,21 21-15,0 0 16,0 21-16,-21 0 0,21 0 0,1 1 16,-22 20-16,0-21 0,0 21 15,21 1-15,-21-1 0,21-21 0,-21 22 16,21-1-16,-21-21 0,0 21 16,0-20-16,21-1 0,0 0 0,1 0 15,-22 0-15,21-21 0,0 0 0,0 0 16,0 0-16,0 0 0,1 0 15,20-21-15,-21 0 0,0 0 16,22 0-16,-22-1 0,0 1 16,0-21-16,0 21 0,0-22 0,1 22 15,-22-21-15,0 0 0,21 20 0,-21-20 16,21 21-16,-21 0 0,0 0 16,0 42 15,0 0-31,0 0 0,0 0 0,0 0 15,0 1-15,0 20 0,0-21 0,0 0 16,0 0-16,0 1 0,0 20 16,0-21-16,21 0 0,0-21 15,0 0-15,1 0 16,-1 0-16,0 0 0,0 0 0,0-21 16,0 0-16,1 0 0,-1 0 15,0-1-15,0 1 0,-21 0 16,0 0-16,21 0 0,-21-22 0,21 22 15,-21 0-15,0 0 0,22 0 0,-22 0 16,0-1-16,0 44 31,0-1-31,0 0 16,0 0-16,0 0 0,0 22 16,0-1-16,0 0 0,0 1 0,-22 20 15,22 1-15,0-22 0,-21 21 16,21 1-16,0-22 0,0 22 15,0-1-15,0-20 0,0 20 0,0-21 16,0 1-16,0 20 0,0-20 16,0-1-16,0 0 0,0 1 0,-21-1 15,21-21-15,-21 0 0,0 22 0,0-43 16,-1 21-16,1 0 0,0-21 16,-21 0-16,21 0 0,-1 0 0,1 0 15,0 0-15,0-21 0,0 0 0,21-1 16,0 1-16,-21-21 0,21 21 15,0-22-15,0-20 0,0 21 0,0-22 16,21 22-16,0-22 0,0 1 0,21-22 16,-20 22-16,20-22 15,0 21-15,1 1 0,-1-22 0,0 43 16,1-22-16,20 22 0,-21 0 0,1-1 16,-1 22-16,0 0 0,-20 0 15,20 0-15,-21 21 0,0-21 0,0 21 16,1 21-1,-22 0-15,0 0 0,0 0 0,0 0 16,0 1-16,0 20 0,0-21 0,0 0 16,0 22-16,0-22 0,-22 0 15,22 0-15,0 0 0,0 0 16,-21 1-16,21-1 0,0-42 47,0-1-47,0 1 0,21 0 0,-21-21 15,22 21-15,-1-1 0,-21-20 16,21 21-16,-21 0 0,21-22 0,0 22 16,-21 0-16,21 21 0,1-21 15,-1 21-15,-21 21 16,0 0-16,21 0 0,-21 1 16,0-1-16,0 0 0,0 0 15,0 0-15,0 0 0,21 22 0,-21-22 16,0 0-16,0 0 0,0 0 15,21-21-15,-21 22 0,21-22 16,1 21-16,-1-21 0,0 0 16,0 0-16,0 0 0,-21-21 15,21-1-15,1 22 0,-1-42 16,0 21-16,-21 0 0,21-22 0,0 22 16,0-21-16,-21 0 0,0-1 0,22 1 15,-1 0-15,-21-22 0,0 22 16,0-1-16,0 1 0,21 0 0,-21-1 15,0 22-15,0 0 0,0 0 16,0 42 0,0 0-16,0 22 15,0-1-15,0-21 0,0 21 16,0 1-16,0 20 0,0-20 0,0-1 16,-21 0-16,21 1 0,0-1 0,0 0 15,0 1-15,0-22 0,0 21 16,0-21-16,0 22 0,0-22 0,21 0 15,-21 0-15,21 0 0,0-21 32,0 0-17,-21-21-15,22 21 0,-22-21 0,0 0 0,21 0 16,0-1-16,0 1 0</inkml:trace>
  <inkml:trace contextRef="#ctx0" brushRef="#br0" timeOffset="964.9">3852 1566 0,'0'0'0,"0"-42"16,0 21-16,0 0 16,0 0-16,0-1 0,0 1 15,0 0-15,0 0 0,-21 0 0,0 0 16,21-1-16,-21 1 0,0 21 15,-1 0-15,1 0 0,0 0 16,0 0-16,0 21 16,0 1-16,-1-1 0,1 0 0,0 21 15,21-21-15,-21 22 0,0-22 0,21 21 16,-21-21-16,21 22 0,0-22 16,0 0-16,0 0 0,0 0 0,0 1 15,0-1-15,21-21 0,0 0 16,0 0-16,0 0 0,0 0 15,1-21-15,-1 21 0,0-22 16,0 1-16,0 0 0,0 0 0,1 0 16,-22-22-16,21 22 0,0-21 15,-21 21-15,0 0 0,0-22 16,21 22-16,-21 0 0,21 21 0,-21-21 16,0 42-1,0 0 1,0 21-16,0-20 0,0-1 15,0 21-15,0-21 0,0 0 0,0 22 16,0-22-16,0 0 0,0 0 16,0 0-16,0 1 0,21-1 0,1-21 15,-1 0 1,0 0 0,-21-21-16,21 21 0,0-22 15,-21 1-15,21 0 0,1 0 0,-1 0 16,0 0-16,0-1 0,0-20 0,0 21 15,1-21-15,-1 20 0,21 1 16,-21 0-16,0 0 0,22 0 0,-22 21 16,0 0-16,21 0 0,-20 0 0,-1 0 15,-21 21-15,0 0 16,0 0-16,0 0 0,0 22 0,0-22 16,0 0-16,0 0 0,0 22 15,0-22-15,0 0 0,0 0 16,-21 0-16,-1 0 0,22 1 0,-21-1 15,21 0-15,-21-21 16,21-21 0,0 0-1,21-1-15,-21 1 0,21 0 16,1 0-16,-1-21 0,0 20 0,0-20 16,0 0-16,0 21 0,1-22 15,-1 22-15,0 0 0,0-21 0,0 20 16,-21 1-16,21 21 15,-21 21 1,0 1-16,-21-1 0,0 0 16,21 0-16,-21 21 0,0-20 0,21-1 0,-21 21 15,21-21-15,0 0 0,0 1 16,0 20-16,0-21 0,0 0 16,21 0-16,0-21 0,0 22 15,0-22-15,0 0 0,22 0 0,-22 0 16,21 0-16,-21 0 0,1 0 15,20-22-15,-21 1 0,21 21 0,-20-21 16,-1 0-16,0 0 0,0-22 0,-21 22 16,21 0-16,-21 0 0</inkml:trace>
  <inkml:trace contextRef="#ctx0" brushRef="#br0" timeOffset="1272.72">3281 1164 0,'21'0'16,"0"0"-16,0 0 15,22-21-15,-1 21 0,0-21 16,1 21-16,20-21 0,1 21 0,-22 0 15,21 0-15,1-21 0,-1 21 16,1 0-16,-22 0 0,1 0 0,20-22 16,-21 22-16,-20 0 0,20 0 15,-21 0-15,0 0 0,0 0 0,-21 22 32,-21-22-32,0 0 0,0 21 15,-21-21-15</inkml:trace>
  <inkml:trace contextRef="#ctx0" brushRef="#br0" timeOffset="1719.47">1249 2223 0,'0'0'0,"-21"0"0,-22 0 15,22 0-15,0 0 0,63 0 32,-21 0-32,22 0 15,20 0-15,22-22 0,-22 22 0,43 0 16,-21-21-16,21 21 0,21 0 15,0 0-15,0-21 0,21 21 0,0 0 16,0 0-16,0 0 0,1 0 0,-22 0 16,21-21-16,-21 21 0,0 0 15,0 0-15,-21 0 0,-1-21 0,-20 21 16,0 0-16,-1 0 0,-20 0 0,-1 0 16,1-21-16,-22 21 0,1 0 15,-22 0-15,21 0 0,-21-22 16,0 22-16,-42 0 31,0 0-31,-21 0 0,21 0 16,-22 0-16,-20 0 0,20 0 0,-20 0 15</inkml:trace>
  <inkml:trace contextRef="#ctx0" brushRef="#br0" timeOffset="2116.25">1503 2392 0,'0'0'0,"-43"0"15,-62 21-15,41-21 16,43 0-16,-21 0 0,20 0 0,1 0 16,42 0-1,1 0-15,20 0 0,21 0 16,1 0-16,21-21 0,20 0 15,-20 21-15,42 0 0,0 0 0,0-21 16,21 21-16,22 0 0,-22 0 0,21 0 16,-21 0-16,0-22 0,1 22 0,-1 0 15,-21 0-15,-21 0 0,-1 0 16,1-21-16,-21 21 0,0 0 16,-22 0-16,1-21 0,-22 21 0,0 0 15,1 0-15,-1-21 0,-21 21 0,0 0 16,0 0-16,1 0 0,-1 0 15,0 0-15,0 0 16</inkml:trace>
  <inkml:trace contextRef="#ctx0" brushRef="#br0" timeOffset="2288.14">4424 2265 0,'0'0'0,"21"0"16,0 0 31,0 0-32,-21-21 17,0 0-32,0-1 15,0 1-15,-21 21 16,21-21-16</inkml:trace>
  <inkml:trace contextRef="#ctx0" brushRef="#br0" timeOffset="4603.83">825 4466 0,'0'21'16,"-21"-21"-1,0 0 32,21-21 110,0 0-126,0 0 0,0 0 0,0 0-15,0-1 0,0 1-16,0 0 15,0 0-15,0 0 16,0 0-16,0-1 15,0 1-15,0 0 16,0 0 0,0 42 31,-21-21-47,21 21 0,0 0 0,0 1 15,0-1-15,0 21 0,0 0 16,0 1-16,0-1 0,0 0 0,0 1 15,0-1-15,0 22 0,0-22 16,0 21-16,0 1 0,0-22 0,0 22 16,0-22-16,0 22 0,0-22 0,0 0 15,0 1-15,0-1 16,0 0-16,0-21 0,0 22 0,0-22 16,-21 0-16,21 0 0,0 0 15,0 1-15,-21-22 16,-1 0-1,22-22-15,0 1 0,0 0 16,0 0-16,0 0 0,0 0 16,0-22-16,0 1 0,0 0 0,0-22 15,0 22-15,0-1 0</inkml:trace>
  <inkml:trace contextRef="#ctx0" brushRef="#br0" timeOffset="4952.14">593 4339 0,'0'0'0,"-22"-63"16,22 42 0,0-1-16,0 1 0,0 0 0,0 0 15,0 0-15,22 0 0,-1-1 16,0 1-16,0 0 0,21 0 0,-20 0 16,20 0-16,0-1 0,1 22 15,-1 0-15,21 0 0,-20 0 0,-1 22 16,22-1-16,-22 21 0,0-21 15,-21 22-15,22-1 0,-43 0 0,0 22 16,0-22-16,0 0 0,0 1 0,-43-1 16,22 0-16,-21 1 15,0-1-15,-1-21 0,1 22 0,0-22 16,-1 21-16,22-21 0,-21 0 16,-1 1-16,22-1 0,0-21 0,0 21 15,42-42 32,0 0-47,0 21 0,1 0 0</inkml:trace>
  <inkml:trace contextRef="#ctx0" brushRef="#br0" timeOffset="5423.87">1355 4593 0,'0'21'16,"0"1"0,0-1-16,0 0 0,0 0 15,0 0-15,0 0 0,0 1 16,0 20-16,0-21 0,0 21 0,0-20 16,0 20-16,0-21 15,0 0-15,0 22 0,0-22 0,0 0 0,0 0 16,0 0-16,21-21 15,0 0 1,0 0-16,0 0 0,0-21 16,1 0-16,-1 0 0,0 0 15,0-1-15,-21-20 0,21 21 0,0-21 16,1-1-16,-1 22 0,-21-21 16,0-1-16,21 22 0,-21 0 0,21 0 15,-21 0-15,0 0 0,0 42 31,0 0-31,0 21 16,0-21-16,0 1 0,0 20 16,0-21-16,0 0 0,0 22 0,0-22 0,0 0 15,0 0-15,0 0 16,0 0-16,0 1 0,0-1 0,21-21 16,0 0-1,1 0-15,-1-21 16,0-1-16,0 1 0,-21 0 0,21 0 15</inkml:trace>
  <inkml:trace contextRef="#ctx0" brushRef="#br0" timeOffset="5960.57">2138 4085 0,'0'-21'15,"0"42"-15,-21-42 16,-1 21-16,1 21 15,21 0-15,0 22 0,-21-22 0,21 21 16,-21 1-16,21 20 0,0-21 16,0 1-16,0 20 0,-21-20 0,21-1 15,0 21-15,-21-20 0,21-1 0,-22 0 16,22 1-16,0-1 0,0-21 16,0 0-16,0 22 0,0-22 15,0 0-15,-21-21 0,21-21 47,0 0-47,0 0 0,0-22 16,0 22-16,0 0 0,21 0 0,-21-22 15,22 22-15,-1 0 0,0 0 0,0 0 16,0 0-16,22 21 0,-22-22 16,0 22-16,21 0 0,-21 0 0,1 0 15,20 0-15,-21 0 0,0 22 16,0-1-16,1 0 0,-1 0 0,-21 0 15,0 22-15,0-22 0,0 0 0,0 21 16,0-21-16,-21 22 16,-1-22-16,-20 0 0,21 0 0,-21 0 15,20 1-15,-20-1 0,21 0 0,0 0 16,0-21-16,-1 0 0,1 21 16,0-21-16,0 0 0,0 0 0,0 0 15,21-21 1,0 0-16,0 0 15,0 0-15,0-1 0,21-20 16,0 21-16,0 0 0,0-22 16,22 22-16</inkml:trace>
  <inkml:trace contextRef="#ctx0" brushRef="#br0" timeOffset="6836.24">2730 4085 0,'0'0'0,"0"-21"0,43-42 15,-43 41-15,-21 44 32,21 20-32,-22 0 15,22 1-15,0-1 0,-21 0 16,0 22-16,0-1 0,21-20 0,-21 20 16,0 1-16,-1-22 0,22 21 15,-21-20-15,0 20 0,21-20 16,0-1-16,0 0 0,0-21 0,0 22 15,0-22-15,0 0 0,21 0 16,0-21-16,22 0 16,-22 0-16,0 0 0,0 0 0,0-21 15,1 0-15,20 0 0,-21 0 16,0-1-16,0 1 0,1-21 0,-1 21 16,-21-22-16,21 22 0,-21 0 0,21-21 15,-21 21-15,0-1 0,0 1 16,0 42-1,0 1 1,0-1 0,0 0-16,0 0 0,0 21 0,0-20 15,0-1-15,0 0 0,21 0 0,-21 0 16,21 0-16,-21 1 0,0-1 16,22-21-16,-1 0 0,0 0 0,0 0 15,0 0-15,0 0 0,1-21 16,-1 21-16,0-22 0,0 1 15,0 0-15,0 0 0,1 0 0,-1-22 16,0 22-16,0 0 0,0-21 0,-21 21 16,21-1-16,1-20 0,-1 21 0,0 0 15,0 0-15,0 21 16,-21-22-16,21 22 0,1 0 16,-1 0-16,-21 22 31,0-1-16,0-42 32,0-1-47,-21 22 16,21-21-16,-22 21 0,22-21 16,-21 21-16,0-21 15,0 21-15,0 0 16,0 21-16,-1-21 15,22 21-15,-21 0 0,0 1 16,21 20-16,-21-21 0,0 0 0,0 22 16,21-22-16,0 21 0,-22-21 0,22 22 15,0-22-15,0 21 0,0-21 16,0 0-16,0 1 0,0-1 0,0 0 16,22 0-16,-1-21 0,0 0 0,0 0 15,0 0-15,22 0 0,-22 0 16,21 0-16,-21 0 0,0-21 0,22 21 15,-22-21-15,0 0 0,0-1 0,0 1 16,-21 0-16,0-21 0,0 21 0,0-22 16,0 22-16</inkml:trace>
  <inkml:trace contextRef="#ctx0" brushRef="#br0" timeOffset="7036.13">3323 4191 0,'-21'-21'16,"0"21"-16,0 0 16,42 0 31,0 0-47,0 0 31</inkml:trace>
  <inkml:trace contextRef="#ctx0" brushRef="#br0" timeOffset="8144.05">5228 4911 0,'0'-21'47,"0"-1"-47,0 1 0,21 21 15,0-21-15,1 0 0,-1-21 16,0 20-16,21 1 0,-21-21 0,22 0 16,-1-1-16,0 1 0,1 0 0,20-22 15,-20 1-15,-1-1 0,0 22 16,1-22-16,-1 22 0,-21-22 16,0 43-16,-21-21 0,0 21 0,0 0 15,-42 21-15,0 0 0,-1 21 16,-20 0-16,20 0 0,-20 21 15,21-20-15,-22 20 0,22 0 0,21 1 16,-1-1-16,22-21 0,0 21 0,0 1 16,22-22-16,-1 21 0,0-21 15,21 1-15,1 20 0,-1-21 0,0 0 16,1 0-16,-1 1 0,0-1 0,1 0 16,-1 0-16,-21-21 0,0 21 15,-21 0-15,0 1 0,-21-22 16,0 0-1,0 0-15,-22 0 0,1 0 0,21 0 16,-21 0-16,-1-22 0,1 22 16,21-21-16,-22 0 0,22 0 0,0 21 15,21-21-15,0 0 0,-21-1 0,21 1 16,0 0-16,0 0 0,0 0 0,21 42 31,-21 0-15,21 0-16,0 0 0,1 22 0,-22-22 15,21 0-15,0 0 0,0 22 16,0-22-16,0 0 0,1 0 0,-1 0 16,0 0-16,0-21 0,0 0 15,22 0-15,-22 0 0,21 0 0,-21 0 16,22 0-16,-1-21 0,-21 0 16,21 0-16,-20 0 0,-1 0 0,21-1 15,-21-20-15,22 0 0,-22-1 0,0 1 16,21 0-16,-21-22 0,22 1 15,-22-1-15,21 1 0,-21-1 0,22 1 16,-22 20-16,0-20 0,0 21 0,-21-1 16,0 22-16,0-21 0,21 21 15,-42 63 1,21-21-16,-21 21 16,21 1-16,-21 20 0,0 1 15,21-22-15,0 22 0,-21-1 16,21-21-16,-22 22 0,22-22 0,-21 1 15,21-1-15,0 0 0,0-21 0,0 22 16,0-22-16,0 0 0,0 0 0,0 0 16,0 1-16,0-1 0,21-21 15,1 0-15,-1 0 0,0 0 16,0 0-16,-21-21 0,0-1 16,21 1-16,-21 0 0,0 0 0,0 0 15</inkml:trace>
  <inkml:trace contextRef="#ctx0" brushRef="#br0" timeOffset="8315.95">6265 4382 0,'0'0'0,"0"-22"31,21 22-31,1 0 0,-1 0 16,0 0-16,0 0 0,0-21 15,22 21-15,-22-21 0,21 21 0,0 0 16,-20-21-16,20 21 0,-21-21 0,0 21 15,22 0-15,-22-21 0</inkml:trace>
  <inkml:trace contextRef="#ctx0" brushRef="#br0" timeOffset="9788.03">7070 4699 0,'0'0'0,"63"-42"15,-42 21-15,-21-1 0,21 1 16,1 0-16,-22 0 0,0-21 16,21 20-16,-21 1 0,0-21 0,0 21 15,0-22-15,0 22 0,0 0 0,-21 0 16,-1 0-16,1 21 15,-21 0-15,21 0 0,0 0 0,-22 21 16,22 0-16,-21 21 0,21-20 0,-22-1 16,22 21-16,0 0 0,0-20 15,21 20-15,0-21 0,0 21 0,0-20 16,0-1-16,0 0 0,0 0 0,0 0 16,0 0-16,0 1 0,21-22 15,0 0-15,0 0 16,0 0-16,1 0 0,-1 0 0,0 0 0,0-22 15,0 1-15,0 0 0,1 0 16,-1 0-16,0 0 0,0-1 0,0-20 16,0 21-16,1-21 0,-22 20 15,21-20-15,0 0 0,-21 21 0,0-22 16,0 22-16,0 0 0,0 0 0,0 42 31,0 0-31,0 0 0,0 0 16,-21 1-16,0 20 0,21-21 0,0 21 15,0 1-15,0-22 0,0 21 16,0-21-16,0 22 0,0-22 16,0 0-16,0 0 0,0 0 0,0 1 15,21-1-15,0-21 0,0 21 16,0-21-16,0 0 0,1 0 16,-1-21-16,0 21 0,0-21 15,0-1-15,0 1 0,1 0 0,-1 0 16,0-21-16,0 20 0,0-20 0,0 0 15,1-1-15,20 1 0,-21 0 0,0-1 16,0-20-16,1 21 0,-1-22 16,0 22-16,0-22 0,-21 22 0,0 0 15,0-1-15,21 1 0,-21 21 16,0 0-16,0-1 0,0 1 0,0 0 16,-21 21-1,0 21-15,21 0 0,-21 1 16,0 20-16,21 0 0,-22 1 0,22 20 15,-21-21-15,21 22 0,-21-1 16,21-20-16,0 20 0,0-20 0,-21 20 16,21-21-16,0 1 0,0-1 0,0-21 15,0 22-15,0-22 0,0 21 0,0-21 16,21 0-16,0 1 16,0-22-16,1 0 0,-1 0 15,0 0-15,0 0 0,0 0 16,22-22-16,-22 1 0,0 21 0,0-21 15,0 0-15,0 0 0,1 0 16,-1-22-16,0 22 0,0 0 0,-21 0 16,0 0-16,0-1 0,21 1 0,-21 42 31,0 1-31,0-1 16,0 0-16,-21 0 0,21 0 0,-21 0 15,21 1-15,0-1 0,0 0 0,0 0 16,0 0-16,0 0 0,0 1 15,21-22-15,0 0 16,0 0-16,1 0 0,-1 0 0,0 0 16,0 0-16,0 0 0,22-22 15,-22 1-15,0 0 0,0 0 0,0 0 16,0 0-16,1-1 0,-1-20 16,21 21-16,-21-21 0,0 20 0,1 1 15,-22 0-15,21 0 0,0 0 0,0 21 16,-21-21-16,0 42 31,0 0-15,0 0-16,0-42 78,0 0-78,0 0 15,0-1-15,0 1 16,0 0-16,-21 21 16,0 21-1,0 0-15,-1 1 0,22-1 16,0 0-16,-21 0 0,0 21 16,21-20-16,0-1 0,0 21 15,0-21-15,0 0 0,0 1 0,0-1 16,0 0-16,0 0 0,0 0 0,0 0 15,21 1-15,0-22 16,1 0-16,-1 0 0,0 0 0,0 0 16,0 0-16,0 0 0,1 0 0,-1-22 15,0 22-15,0-21 0,0 21 0,0-21 16,1 0-16,-1 0 0,0 0 16,-21-1-16,0 1 0,21 0 0,-21 0 15,21-21-15,-21 20 0,0-20 0,0 0 16,0 21-16</inkml:trace>
  <inkml:trace contextRef="#ctx0" brushRef="#br0" timeOffset="9987.92">8657 3958 0,'-21'0'15,"21"-21"16,-21 21 16,0 0-47,-1 0 16,1 0-16</inkml:trace>
  <inkml:trace contextRef="#ctx0" brushRef="#br0" timeOffset="10171.82">7578 4128 0,'0'0'0,"0"21"0,-22-21 0,22 21 16,22-21-1,-1 0-15,0 0 0,0 0 16,21 0-16,-20 0 0,20 0 0,-21 0 16,21 0-16,-20-21 0,20 21 15,-21 0-15,0-21 0,22 21 16,-22-22-16,0 22 0,0-21 0,0 0 15</inkml:trace>
  <inkml:trace contextRef="#ctx0" brushRef="#br0" timeOffset="10864.43">10054 4403 0,'0'0'0,"-21"0"0,0-21 16,0-1-16,21 1 0,0 0 16,-22 21-16,22-21 0,0 0 15,0 0-15,0-1 0,0 1 0,0 0 16,0 0-16,0 0 0,22 0 0,-1-1 16,0 1-16,-21 0 0,42 0 0,-21 0 15,1 21-15,-1 0 16,0 0-16,21 0 0,-21 0 0,1 21 15,20 0-15,-21 0 0,0 0 0,0 22 16,1-1-16,-1 0 0,0 1 0,0-1 16,-21 0-16,0-20 0,0 20 15,0 0-15,0 1 0,0-22 0,0 21 16,0-21-16,0 0 0,-21 1 0,0-1 16,21 0-16,-21 0 0,-1-21 15,22 21-15,-21-21 16,21-21 15,0 0-31,21 0 16,1 0-16,-1-1 0,0-20 0,0 21 15,0-21-15,0-1 0,22 1 16,-22 0-16</inkml:trace>
  <inkml:trace contextRef="#ctx0" brushRef="#br0" timeOffset="11068.83">10689 4170 0,'21'-42'0,"-42"84"0,63-127 15,-20 64-15,-1-21 0,0 21 0,-21-1 16,0 1-16,0 42 31,0 1-31,-21-1 0,0 21 16,-1 0-16,1-20 0,21 20 0,-21 0 15,0 1-15,0-1 0,0 0 16,-1 1-16,1-22 0,0 21 16,0 0-16,0-20 0,0-1 0,-1 0 15,22 0-15,0 0 0,0 0 0,0 1 16,-21-22-16,21 21 0</inkml:trace>
  <inkml:trace contextRef="#ctx0" brushRef="#br0" timeOffset="11105.81">10626 4551 0,'21'-21'15</inkml:trace>
  <inkml:trace contextRef="#ctx0" brushRef="#br0" timeOffset="11499.58">10985 4255 0,'0'0'0,"22"0"0,-22-22 0,21 1 15,-42 21 17,-1 21-32,1 1 15,0-1-15,0 21 0,0-21 0,0 0 16,21 1-16,-22 20 0,1-21 16,0 0-16,21 22 0,0-22 0,0 0 15,0 0-15,0 0 0,0 0 0,0 1 16,0-1-16,21-21 15,0 0-15,1 0 0,-1 0 16,0 0-16,21 0 16,-21 0-16,1 0 0,20-21 0,-21-1 15,0 1-15,22 0 0,-22 0 0,0 0 16,-21 0-16,21-1 0,-21 1 0,0 0 16,0-21-16,0 21 0,0-1 0,0 1 15,0 0-15,-21 0 0,0 0 16,21 0-16,-21 21 0,-1 0 0,1 0 15,0 0-15,0 0 0,0 0 0,0 0 16,21 21-16,-22 0 0,22 0 0,-21-21 16,21 21-16,0 0 0,0 1 15,0-1-15,21-21 16,1 21-16,-1-21 0,0 0 16</inkml:trace>
  <inkml:trace contextRef="#ctx0" brushRef="#br0" timeOffset="11765.43">11642 4318 0,'0'21'32,"-22"0"-17,22 1-15,0-1 0,-21 0 0,0 0 0,21 0 16,-21 0-16,21 1 0,0-1 15,-21 0-15,21 0 0,-21 0 16,21 0-16,-22 1 0,22-1 0,0 0 16,0 0-1,0-42 17,0 0-32</inkml:trace>
  <inkml:trace contextRef="#ctx0" brushRef="#br0" timeOffset="12072.25">11642 4043 0,'0'0'0,"0"-21"15,0 0-15,-22 21 16,44 0 46,-1 0-46,0-22-16,-21 1 0,0 0 16,0 0-16,-21 0 31,0 21-31,-1 0 16,1 0-16,0 21 0,21 0 15,-21 0-15,21 0 0,0 1 16,0-1-16,0 0 0,0 0 15,0 0-15,0 0 0,21 1 16,0-1-16</inkml:trace>
  <inkml:trace contextRef="#ctx0" brushRef="#br0" timeOffset="12664.18">12192 4382 0,'0'-22'0,"0"1"16,0 0-16,0 0 0,-21 0 15,0 21-15,-1 0 16,1 0-16,0 0 16,0 21-16,0-21 0,0 21 15,-1 0-15,1 0 0,0 1 0,0-1 16,0 21-16,0-21 0,-1 0 15,1 1-15,21-1 0,0 0 16,0 0-16,0 0 0,0 0 0,0 1 16,0-1-16,0 0 0,21-21 15,1 0-15,-1 0 0,0 0 16,0 0-16,0 0 0,0 0 0,1-21 16,20 21-16,-21-21 0,0-1 15,0 1-15,22 0 0,-22 0 0,21-21 16,-21 20-16,22-20 0,-22 0 0,21-1 15,-21 1-15,22-21 0,-22-1 0,0 22 16,0-22-16,0 22 0,1-22 16,-22 22-16,0 0 0,0 21 0,0-22 15,0 22-15,0 0 0,0 0 0,0 0 16,-22 21 15,1 21-31,0 0 0,0 0 0,21 21 16,-21 1-16,0-1 0,21 0 0,-22 1 15,22 20-15,0 1 0,0-22 0,0 22 16,0-22-16,0 0 0,0 1 0,0-1 16,0 0-16,22-21 0,-22 22 15,21-22-15,0 0 0,0 0 0,-21 0 16,21 1-16,0-22 0,1 21 0,-1-21 16,0 0-16,0 0 15,0-21 1</inkml:trace>
  <inkml:trace contextRef="#ctx0" brushRef="#br0" timeOffset="13612.66">13652 4445 0,'0'-42'0,"0"21"16,0-1-16,0 1 0,22 0 16,-1 0-16,-21 0 0,21 0 0,0-1 15,0-20-15,22 21 0,-22 0 16,0 0-16,21-1 0,-21 22 0,1-21 15,20 0-15,0 21 0,-21 0 0,22 0 16,-22 21-16,0 0 0,21 22 0,-20-1 16,-22 0-16,21 1 0,-21-1 15,0 0-15,0 1 0,0-1 0,0 0 16,0 1-16,-21-22 0,21 0 0,-22 21 16,1-20-16,21-1 0,-21 0 15,0-21-15,21 21 16,0-42 15,0 0-31,0 0 0,21-1 16,0-20-16,0 21 0,1 0 0,-1-22 15,0 22-15,0-21 0,21 0 16,-20-1-16,20 22 0,-21-21 0,0 21 16,22-22-16,-22 22 0,0 21 0,0-21 15,0 21-15,0 0 0,1 0 16,-1 21-16,-21 0 0,0 0 0,0 22 15,0-22-15,21 21 0,-21 1 16,0-22-16,0 21 0,0 0 0,0-20 16,0 20-16,0-21 0,-21 0 0,21 0 15,0 1-15,-21-1 0,21 0 0,-22-21 16,1 0-16,21-21 31,0 0-31,0-1 0,0 1 16,21 0-16,1 0 0,-1 0 0,0-22 15,0 1-15,0 21 0,0-21 0,22-1 16,-22 1-16,21 0 0,-21 20 16,22 1-16,-22 0 0,21 0 0,-21 21 15,22 0-15,-22 0 0,0 21 16,0 0-16,0 0 0,1 1 0,-1 20 16,-21-21-16,0 21 0,0-20 15,0 20-15,0-21 0,0 21 0,0-20 16,-21-1-16,-1 0 0,1 0 0,21 0 15,-21 0-15,0 1 0,0-22 0,21 21 16,21-42 31</inkml:trace>
  <inkml:trace contextRef="#ctx0" brushRef="#br0" timeOffset="14260.21">15706 4297 0,'0'0'0,"21"-21"0,-21-22 15,0 22-15,0 0 0,0 0 0,0 0 16,-21 0-16,-1 21 0,1 0 0,0 0 16,-21 0-16,21 0 0,-22 21 0,22 0 15,-21 0-15,-1 0 0,1 22 0,0-22 16,21 21-16,-22 0 0,22 1 15,0-22-15,0 21 0,0-21 0,21 22 16,0-22-16,0 0 0,0 0 16,0 0-16,0 1 0,21-22 0,0 0 15,0 21-15,0-21 0,0 0 0,1 0 16,-1 0-16,0 0 0,21-21 16,-21-1-16,1 22 0,-1-21 0,0 0 15,0 0-15,0 0 0,0-22 0,1 22 16,-1-21-16,0 21 0,-21-22 0,21 1 15,0 0-15,0 21 0,-21-22 16,0 22-16,0 0 0,0 42 16,0 0-1,0 0-15,-21 22 0,21-22 0,0 21 16,0-21-16,-21 22 16,21-22-16,0 21 0,0-21 0,0 1 15,0-1-15,0 0 0,0 0 0,0 0 16,21-21-16,0 21 0,1-21 15,-1 0-15,0 0 0,0 0 0,0 0 16,0 0-16,22-21 0,-22 0 16,0 21-16,21-21 0,-20 0 0,-1 0 15,0-1-15,0 1 0,0 0 0,0-21 16,1 21-16,-1-22 0,0 22 0,0 21 16,-21-21-16,21 0 0,-21 42 15,0 0 1,-21 0-16,21 0 15,-21 1-15,21-1 0,0 0 0,-21 0 16,21 0-16,-21 0 0,21 1 16,0-1-16,0 0 15,21-21 17</inkml:trace>
  <inkml:trace contextRef="#ctx0" brushRef="#br0" timeOffset="14584.02">16150 4001 0,'0'0'15,"0"-22"-15,-21-20 0,0 42 0,0-21 0,21 0 16,-22 21-16,1 0 0,0 0 16,21 21 15,21-21-31,0 0 0,1 0 15,-1 0-15,0 0 16,-21-21 0,0 0-1,-21 21-15,0 0 16,-1 0-16,1 0 16,0 0-16,0 0 0,0 0 0,0 21 15,-1 0-15,1 0 0,0 0 16,21 22-16,0-22 0,0 21 0,0-21 15,0 0-15,0 22 0,0-22 0,21 0 16,0 0-16,22 0 0,-22 1 0,21-22 16</inkml:trace>
  <inkml:trace contextRef="#ctx0" brushRef="#br0" timeOffset="15011.78">16552 4276 0,'0'0'0,"-21"0"31,0 0-31,0 0 0,0 21 16,-1 0-16,22 0 16,0 0-16,-21 1 0,0-1 15,21 0-15,0 0 0,0 0 16,0 0-16,0 1 16,0-1-1,-21-21-15,0 0 16,21-21-1,0-1 1,0 1-16,0 0 0,0 0 16,0 0-16,0-22 0,21 22 0,0-21 15,21 0-15,-20 20 0,20-20 16,-21 21-16,21 0 0,1 0 0,-1-1 16,-21 22-16,22 0 0,-22 0 0,21 22 15,-21-1-15,0 0 0,-21 0 0,0 0 16,0 22-16,0-22 0,0 0 15,0 21-15,0-21 0,0 1 0,0-1 16,0 0-16,0 0 0,0 0 0,-21 0 16,0-21-16,21 22 0,-21-22 0,21 21 15,0-42 17</inkml:trace>
  <inkml:trace contextRef="#ctx0" brushRef="#br0" timeOffset="15512.35">18055 3514 0,'0'0'16,"42"-21"-16,-20-1 0,20 1 0,-21 0 0,0 0 15,0 0-15,-21 0 0,0-1 16,0 1-16,-21 21 0,0 0 16,0 0-16,-21 0 0,20 0 0,-20 21 15,0 1-15,-1-1 0,1 21 0,0 0 16,-1 22-16,1-22 0,0 22 16,-1-1-16,1 22 0,0-22 0,-1 22 15,1 0-15,21-22 0,-21 22 0,20-22 16,1 22-16,0-21 0,21-22 0,0 21 15,0-20-15,0-1 0,21 0 16,0 1-16,1-22 0,20 21 0,-21-21 16,0 1-16,22-22 0,-22 21 0,0-21 15,21 0-15,-21 0 0,1 0 0,-1 0 16,0-21-16,21-1 0,-21 1 16,1 0-16,-1 0 0</inkml:trace>
  <inkml:trace contextRef="#ctx0" brushRef="#br0" timeOffset="15948.1">18521 3852 0,'0'0'0,"21"-21"0,0-42 15,0 42-15,-21-1 16,0 1-16,-21 0 16,0 21-1,0 0-15,0 0 0,-1 0 0,1 0 16,-21 0-16,21 0 0,-22 0 15,22 21-15,-21 0 0,21 1 16,-22-1-16,22 0 0,0 21 0,0-21 16,21 1-16,0-1 0,0 0 0,0 0 15,0 0-15,0 0 0,21-21 0,0 22 16,0-1-16,1 0 0,-1-21 16,0 21-16,0 0 0,21 0 0,-20-21 15,-1 22-15,0-1 0,0 0 0,0-21 16,0 21-16,1 0 0,-22 0 15,0 1-15,0-1 16,0 0-16,-22-21 0,1 21 16,0-21-16,-21 0 0,21 0 15,-22 0-15,1 0 0,21 0 0,-22 0 16,1 0-16,21 0 0,0-21 16,0 21-16,-1-21 0,1 21 0,21-21 15,0-1-15,0 1 0,0 0 16,0 0-16,21 0 0,1 21 15,-1-21-15,0-1 0,21 1 0,1 0 16,-1 21-16</inkml:trace>
  <inkml:trace contextRef="#ctx0" brushRef="#br0" timeOffset="16201.01">19050 3725 0,'0'0'16,"0"-21"-16,0 0 0,-21 21 15,0 0 1,-1 0-16,1 21 0,0 0 0,21 1 16,-21-1-16,0 0 0,0 21 0,-1-21 15,1 22-15,21-1 0,0 0 0,0-20 16,-21 20-16,21 0 0,0 1 16,0-22-16,0 21 0,0-21 0,0 0 15,0 1-15,0-1 0,0 0 16,21-21-16,0 0 15,1 0 1</inkml:trace>
  <inkml:trace contextRef="#ctx0" brushRef="#br0" timeOffset="16363.92">18732 3979 0,'0'0'16,"0"-21"-1,0 0 1,22 21-16,-1 0 16,0 0-16,0 0 0,0 0 0,22 0 15,-22 0-15,21-21 0,-21 21 0,0 0 16,22 0-16</inkml:trace>
  <inkml:trace contextRef="#ctx0" brushRef="#br0" timeOffset="16756.04">19177 4001 0,'0'-22'15,"0"1"1,0 0-16,0 0 16,21 21-16,0 0 15,0 0-15,1 0 0,-1 0 16,0 0-16,0 0 15,0 21-15,0 0 0,-21 0 0,0 1 16,22 20-16,-22-21 0,21 0 0,-21 22 16,0-22-16,0 0 0,0 0 0,0 0 15,0 0-15,0 1 0,0-1 16,-21-21-16,-1 0 16,1 0-1,21-21-15,0-1 16,0 1-16,0 0 0,0 0 0,0 0 15,21 0-15,-21-1 16,22-20-16,-1 21 0,0 0 0,0 0 16,-21-1-16,21 1 0,0 0 0,1 0 15,-1 21-15,0 0 0,0-21 0,0 21 16,0 0-16,1 0 16,-1 0-16</inkml:trace>
  <inkml:trace contextRef="#ctx0" brushRef="#br0" timeOffset="16959.91">19939 3916 0,'-21'0'0,"0"21"15,-1 0 1,1-21-16,0 21 0,0 1 0,21 20 16,-21-21-16,0 0 0,-1 0 0,22 1 15,0-1-15,0 0 0,0 0 0,0 0 16,0 0-16,0 1 15,0-1-15,22-21 16,-1 0 0</inkml:trace>
  <inkml:trace contextRef="#ctx0" brushRef="#br0" timeOffset="17297.75">19981 3747 0,'0'0'0,"0"-22"15,0-20-15,0 21 0,-21-21 16,0 42-16,0 0 16,0 0-16,-1 0 0,22 21 15,0 0-15,0 0 16,22-21-16,-22 21 16,21-21-16,0 0 0,0 0 15,0 0-15,0 0 0,1 0 16,-1 0-16,0 0 0,0-21 15,-21 0-15,0 0 16,0 0-16,0-1 16,0 1-16,-21 21 15,0 0-15,0 0 0,-1 0 16,1 21-16,0 1 0,0-1 16,0 0-16,21 0 0,-21 0 15,21 0-15,-22 1 0,22-1 16,0 21-16,0-21 0,0 0 15</inkml:trace>
  <inkml:trace contextRef="#ctx0" brushRef="#br0" timeOffset="17729.5">20235 3979 0,'0'0'0,"0"22"15,0-1-15,-21-21 0,21 21 16,-21 0-16,21 0 0,0 0 15,-21 1-15,21-1 0,-21 0 16,21 0-16,0 0 0,0 0 16,-22-21-16,22 22 0,-21-22 15,21-22 17,0 1-32,0 0 15,0 0-15,0-21 0,21 20 16,1 1-16,-1 0 0,0 0 0,0-21 15,0 20-15,0 1 0,22 0 0,-22 0 16,0 0-16,21 21 0,-20 0 16,-1 0-16,0 0 0,0 0 0,0 0 15,-21 21-15,21 0 0,-21 0 16,0 0-16,0 1 0,0-1 0,0 0 16,0 21-16,0-21 0,-21 1 15,21-1-15,-21 0 0,21 0 16,0 0-16,-21-21 0,0 21 0,21 1 15,-21-22-15,21 21 0,-22-21 16</inkml:trace>
  <inkml:trace contextRef="#ctx0" brushRef="#br0" timeOffset="18440.16">20976 3979 0,'0'0'0,"21"-21"0,-21 0 0,0 0 0,0 0 16,0 0-16,0-1 0,0 1 0,0 0 15,-21 21 1,0 0-16,0 0 16,0 0-16,-22 21 0,22 0 0,0-21 15,0 43-15,0-22 0,-1 0 0,1 21 16,0-20-16,0 20 0,21-21 0,-21 0 15,21 22-15,0-22 0,0 0 16,0 0-16,21 0 0,0 0 0,0 1 16,0-22-16,22 21 0,-22-21 0,0 0 15,0 0-15,22 0 0,-22 0 0,0 0 16,0-21 0,0-1-16,0 1 0,-21 0 15,0 0-15,0-21 0,22 20 0,-22 1 16,0 0-16,0 0 0,21 21 0,-21-21 15,0 0-15,0 42 32,-21 0-32,-1 0 0,1 0 0,21 22 15,-21-22-15,0 21 0,21-21 0,-21 22 16,0-1-16,21 0 0,0 1 16,-22-1-16,22 0 0,-21 1 0,21-1 15,0 0-15,0 22 0,0-22 0,0 22 16,0-22-16,0 21 0,0 1 15,0-1-15,0 1 0,0-1 0,0-20 16,0 20-16,-21 1 0,0-1 16,21 1-16,-21-22 0,-22 22 0,22-22 15,-21 21-15,0-41 0,-1 20 0,1 0 16,0-21-16,-1 1 0,1-22 0,0 0 16,-1 0-16,1 0 0,-22 0 0,22 0 15,0 0-15,-1-43 0,1 22 0,0-21 16,-1-1-16,22 1 0,-21-21 15,21 20-15,0-20 0,21-1 0,0-20 0,0 20 16,21-21-16,21 1 0,0-1 16,1 0-16,20 1 0,1 20 15,-1 1-15,-20-1 0,20 1 0,1 20 16,-1 1-16,-21 0 0,22-1 0,-22 22 16,22 0-16,-43 0 0,21 21 0,1-21 15,-22 21-15,0-21 0,0 21 16,0 0-16,0 0 0,1 0 0,-22-22 15,21 1-15</inkml:trace>
  <inkml:trace contextRef="#ctx0" brushRef="#br0" timeOffset="21035.69">21463 3598 0,'0'0'0,"21"0"218,-21-21-186,21 0-17,0 21 1,1 0-1,-22-21-15,0 0 32,-22 21-1,1 0-15,0 0-16,0 0 15,21 21 63,0 0-62,-21 0-16,21 0 0,0 1 16,0-1-16,-21 0 0,21 0 15,0 0-15,0 0 0,0 1 0,-22-1 16,22 21-16,-21-21 0,21 22 0,-21-22 15,21 21-15,0-21 0,-21 22 16,21-1-16,-21-21 0,21 21 0,0-20 16,0-1-16,0 21 0,0-21 0,0 0 15,0 1-15,0-1 16,0 0-16,21-21 16,-21 21-16,21-21 0,0 0 0,0 0 15,1-21-15,-1 21 0,0-21 16,0 0-16</inkml:trace>
  <inkml:trace contextRef="#ctx0" brushRef="#br0" timeOffset="21452.97">22013 3577 0,'0'-21'15,"21"21"1,1 0-16,-1-21 0,0 21 16,0 0-16,0 0 0,0 0 15,1 0-15,-1 0 0,0 0 0,-21 21 16,0 0 0,0 0-16,0 1 0,0-1 15,0 0-15,0 0 0,-21 0 0,21 22 16,-21-22-16,21 0 0,-22 21 0,22-21 15,0 22-15,0-22 0,0 21 16,0-21-16,-21 22 0,21-22 0,0 21 16,0-21-16,0 1 0,0 20 15,0-21-15,0 0 0,0 0 0,-21 1 16,21-1-16,0 0 16,-21-21-16,0 21 0,0 0 15,-1-21-15,1 0 0,0 0 16,0 0-1,21-21 1,0 0-16,0 0 0</inkml:trace>
  <inkml:trace contextRef="#ctx0" brushRef="#br0" timeOffset="21983.92">23114 3810 0,'0'-21'0,"0"42"0,0-63 0,0 21 16,0-1-16,0 1 0,0 0 15,-21 0-15,0 21 16,-1-21-16,1 21 0,0 0 15,0 0-15,0 0 0,0 21 0,-1 0 16,1 0-16,-21 0 0,21 1 0,0-1 16,-22 21-16,22-21 0,0 22 15,0-22-15,0 21 0,-1-21 0,22 0 16,-21 22-16,21-22 0,0 0 0,0 0 16,0 0-16,21-21 15,1 0-15,-1 0 0,0 0 0,0 0 16,0 0-16,0 0 0,1-21 0,-1 0 15,0 21-15,0-21 16,0 0-16,0 0 0,1-22 0,-1 22 16,0 0-16,0-21 0,-21 20 0,21 1 15,-21 0-15,21 0 0,-21 0 16,0 42 15,0 0-31,0 0 0,0 0 16,0 22-16,0-22 0,0 0 0,0 0 15,0 22-15,0-22 0,22 0 0,-1 0 16,-21 0-16,21-21 0,-21 21 16,21-21-16,0 0 0,0 0 15,1 0 1</inkml:trace>
  <inkml:trace contextRef="#ctx0" brushRef="#br0" timeOffset="22371.8">23347 3725 0,'0'0'0,"0"-21"16,0 0-16,0 0 15,21 21-15,0 0 16,0 0-16,0 0 16,1 0-16,-1 21 0,0 0 0,0 0 15,0 1-15,-21 20 0,0-21 16,0 21-16,0 1 0,0-22 15,0 21-15,0 1 0,0-22 0,0 21 16,-21-21-16,21 0 0,-21 1 0,0-22 16,21 21-16,0 0 15,-21-21-15,-1 0 16,22-21-16,0 0 0,0-1 16,0 1-16,0 0 15,22 0-15,-1-21 0,0 20 0,0 1 16,0-21-16,0 21 0,1-22 0,20 1 15,-21 21-15,21 0 0,-20-22 16,-1 22-16,21 21 0,-21-21 16,0 21-16,1 0 15,-22 21-15,0 0 16,0 1-16</inkml:trace>
  <inkml:trace contextRef="#ctx0" brushRef="#br0" timeOffset="23028.43">24193 3937 0,'0'0'15,"0"-21"-15,0 0 0,0 0 0,0-1 16,0 1-16,0 0 16,0 0-16,0 0 0,-21 21 15,0 0-15,-21 0 16,21 0-16,-1 21 0,-20 0 15,0 0-15,21 0 0,-1 1 0,-20-1 16,21 0-16,0 0 0,0 0 0,21 0 16,0 1-16,0-1 0,0 0 15,0 0-15,21 0 0,21-21 16,-21 0-16,0 0 0,1 0 16,-1 0-16,0 0 0,21 0 15,-21-21-15,1 21 0,-1-21 16,0 0-16,0 0 0,-21-1 0,21 1 15,0 0-15,-21 0 0,0 0 16,22 0-16,-22-1 0,-22 44 31,22-1-15,-21 0-16,0 0 0,21 21 16,-21 1-16,0-1 0,21 0 0,-21 1 15,21 20-15,-22-20 0,22 20 0,-21-21 16,21 22-16,0-1 0,0-20 15,0 20-15,0 1 0,-21-1 0,21 1 16,-21-1-16,0 1 0,21-22 16,-21 22-16,-1-1 0,1 1 0,21-22 15,-21 0-15,0 1 0,0-22 0,0 21 16,-1-21-16,1 0 0,21 1 16,-21-1-16,0-21 0,0 0 0,0 0 15,-1 0-15,1 0 16,21-21-16,-21 21 0,0-22 0,21-20 15,-21 21-15,21 0 0,-21-22 0,21 1 16,0 0-16,0-22 0,0 22 16,0-22-16,0 1 0,21-1 0,0 1 15,21-1-15,-21 22 0,22-21 16,-1 20-16,0-20 0,-20 20 0,41 1 16,-21-21-16,1 20 0,-1 1 15,0-22-15,1 22 0,-1 0 0</inkml:trace>
  <inkml:trace contextRef="#ctx0" brushRef="#br0" timeOffset="23468.56">24659 3662 0,'42'-21'15,"-63"21"17,-21 0-17,21 0-15,0 0 0,-1 0 0,1 0 16,0 0-16,0 21 0,0-21 0,0 21 16,-1 0-16,22 0 15,0 1-15,0-1 0,0 0 16,0 0-16,0 0 0,22 0 15,-1 1-15,0-1 0,0 0 16,0-21-16,0 21 0,1 0 16,-22 0-16,21 1 0,-21-1 0,0 0 15,0 0-15,0 0 0,-21 0 16,-1-21 0,1 0-16,0 0 0,0 0 0,-21 0 15,20 0-15,1 0 0,-21 0 0,21 0 16,0 0-16,-1 0 0,22-21 31,22 0-15,-1 21-16,0-21 0,0 21 0</inkml:trace>
  <inkml:trace contextRef="#ctx0" brushRef="#br0" timeOffset="23840.35">25040 3027 0,'0'0'0,"21"0"16,0 0-16,1 0 0,-1 0 15,21 21-15,-21-21 0,0 21 0,1 22 16,-1-1-16,0 0 15,-21 1-15,0 20 0,0 1 0,0-1 16,0 1-16,0-1 0,-21 1 0,0-1 16,-1 22-16,-20-22 0,0 22 15,-1 0-15,1-1 0,0 1 0,-22 0 16,22-22-16,-22 1 0,22-1 0,0-21 16,-1 1-16,1-1 0,0 0 15,21-20-15,-22 20 0,1-21 16,21 0-16,0 0 0,-22-21 0,22 22 0,0-22 15,0 0-15,0 0 0</inkml:trace>
  <inkml:trace contextRef="#ctx0" brushRef="#br0" timeOffset="23999.26">24405 4868 0,'0'0'0,"-21"22"16,0-1-1,0-21-15,42-21 63,-21-1-63</inkml:trace>
  <inkml:trace contextRef="#ctx0" brushRef="#br1" timeOffset="36761.29">1545 5800 0,'-21'0'16,"0"0"0,0-21-1,-1 21 1,1 0-16,0 0 15,0 0-15,0 0 0,0 0 16,-22 0-16,22 0 0,-21 0 16,21 0-16,-22 0 0,1 0 15,21 0-15,-22 0 0,22 0 0,-21 0 16,21 0-16,0 0 0,-22 0 16,22 21-16,0-21 0,-21 0 0,20 0 15,1 0-15,0 0 0,0 0 16,0 21-16,0-21 0,-1 0 15,1 0 1,0 0 0,42 0 62,0 0-78,1 0 0,-1 0 0,0 0 15,0 0-15,0 0 0,0 0 16,1 0-16,-1 0 0,0 0 16,21 0-16,-21 0 0,1 0 0,-1 0 15,21 0-15,-21 0 0,22 0 16,-1 0-16,0 0 0,1 0 0,-1 0 16,0 0-16,1 0 0,20 0 15,1 0-15,-22 0 0,21 0 0,1 0 16,-22 0-16,22 0 0,-1 0 15,-20 0-15,20 0 0,1 0 0,-22 0 16,21 0-16,-20 0 0,20 0 16,1 0-16,-1 0 0,1-21 0,-1 21 15,1 0-15,-1 0 0,1 0 0,-1 0 16,1 0-16,-1-21 16,1 21-16,-22 0 0,22 0 0,-22 0 15,0 0-15,1 0 0,-1-22 16,0 22-16,1 0 0,-1 0 0,-21 0 15,21 0-15,-20 0 0,-1 0 0,21 0 16,-21-21-16,0 21 0,1 0 16,-1 0-16,0 0 0,0 0 15,-21-21 126,-21 21-125</inkml:trace>
  <inkml:trace contextRef="#ctx0" brushRef="#br1" timeOffset="37540.62">2117 6287 0,'0'0'0,"0"-43"15,0 22 1,0 0-16,0 42 47,0 0-31,0 0-16,0 22 0,0-22 15,0 21-15,0 1 0,0-22 16,0 42-16,0-20 0,0-1 0,0 0 15,0 22-15,0-22 16,0 22-16,0-22 0,0 0 0,0 22 16,0-1-16,0 1 0,0-1 0,21 1 15,-21-1-15,0 22 0,0-22 16,0 1-16,0 21 0,0-22 0,-21 22 16,21-22-16,-22 1 0,22-1 15,0 1-15,0-1 0,0 1 0,-21-1 16,21-20-16,0-1 0,0 0 0,-21 1 15,21-1-15,0-21 0,0 21 16,0-20-16,0-1 0,0 0 0,0 0 16,0 0-16,-21 0 0,21-42 47,0 0-32,0 0-15,0 0 0,0 0 16,0-22-16,0 22 0</inkml:trace>
  <inkml:trace contextRef="#ctx0" brushRef="#br1" timeOffset="37847.97">1757 7938 0,'0'-22'16,"-21"22"-1,21 22 1,0-1-16,0 0 0,0 0 16,0 0-16,21 22 0,-21-22 0,21 0 15,0 21-15,-21-21 0,21 1 16,0-1-16,1 21 0,-22-21 0,21 0 16,0 1-16,-21-1 0,0 0 15,0 0-15,21 0 0,0 0 16,-21 1-16,21-22 31,1 0-31,-1-22 16,0 22-16,-21-21 0,21 0 0,0 0 15,0 0-15</inkml:trace>
  <inkml:trace contextRef="#ctx0" brushRef="#br1" timeOffset="38079.83">2476 8043 0,'0'0'0,"22"-21"15,-22 0-15,-22 21 16,1 0 0,0 21-16,0 0 0,0 1 15,0-22-15,-1 42 0,1-21 16,21 0-16,-21 0 0,0 1 0,0-1 16,0 0-16,-1 0 0,1 0 15,0 0-15,0 1 0,0-1 0,21 0 16,-21-21-16,-1 0 15,22 21-15,-21-21 16,0 0 0</inkml:trace>
  <inkml:trace contextRef="#ctx0" brushRef="#br1" timeOffset="38952.35">847 9546 0,'0'0'0,"0"-21"0,42-42 16,-42 41-16,0 1 15,0 42 17,-21 1-32,21-1 15,-21 21-15,-1 0 0,1 1 0,0 20 16,0-20-16,-21 20 0,20 1 15,1-1-15,0 1 0,0-1 0,-21 1 16,20-1-16,1 1 0,-21-1 0,21 1 16,-22-1-16,22-21 0,0 1 15,-21-1-15,21 0 0,21-20 0,0-1 16,-22 0-16,22 0 0,0-42 31,0 0-31,0 0 16,22-22-16,-1 1 0,-21 0 0,21-1 15,0-20-15,0-1 0,22 1 0,-22-1 16,0 1-16,21-1 0,1-20 16,-22 20-16,21-21 0,-21 22 0,22-1 15,-22 1-15,0 21 0,0-22 16,0 43-16,0-21 0,-21 20 0,0 1 16,0 0-16,22 21 0,-1 0 15,-21 21-15,0 0 0,0 1 16,21 20-16,-21 0 0,21 22 15,-21-22-15,0 22 0,0-1 0,0 1 16,0-1-16,0 1 16,0-1-16,0-21 0,0 22 0,0-1 15,0-20-15,0 20 0,0-20 0,0-1 16,0 21-16,0-41 0,0 20 16,0-21-16,0 0 0,0 0 0,0 1 15,0-44 16,0 1-31,0 0 0,0 0 0,0-21 16,-21-1-16,0 22 0</inkml:trace>
  <inkml:trace contextRef="#ctx0" brushRef="#br1" timeOffset="39128.25">593 10224 0,'-22'0'0,"44"0"0,-44-22 46,44 22-46,-1 0 16,0-21-16,0 21 0,0 0 16,22 0-16,-22-21 0,0 21 0,21 0 15,-21 0-15,1-21 0,20 21 16,-21 0-16,21-21 0,-20 21 0,20-21 16</inkml:trace>
  <inkml:trace contextRef="#ctx0" brushRef="#br1" timeOffset="39436.08">1609 10012 0,'0'-21'0,"-22"0"16,1 21-16,0 0 0,0 0 15,0 0-15,0 0 0,-1 0 0,-20 21 16,21 0-16,0-21 0,0 21 0,-1 0 15,1 0-15,-21 22 0,21-22 16,0 0-16,21 21 0,-22-20 16,22 20-16,-21-21 0,21 21 15,0-20-15,0 20 0,0-21 0,0 0 16,0 0-16,21 1 0,1-22 16,-1 21-16,0-21 0,0 0 0,0 0 15,0 0-15,22 0 0,-22 0 0,21 0 16,1-21-16,-22-1 0,21 22 15,0-42-15,1 21 0,-1 0 0</inkml:trace>
  <inkml:trace contextRef="#ctx0" brushRef="#br1" timeOffset="39715.91">1905 10097 0,'0'0'0,"0"-22"0,0 1 15,-21 21-15,0 0 16,-1 0-1,1 0-15,0 0 0,21 21 0,-21 1 16,0-1-16,0 0 0,-1 0 0,22 0 16,-21 0-16,0 22 0,21-22 15,-21 21-15,21-21 0,0 1 0,0 20 16,0-21-16,0 0 0,0 0 16,0 1-16,0-1 0,0 0 0,21 0 15,0-21-15,0 0 16,1 0-16,-1 0 15,0 0-15,0-21 0,0 0 16,0 21-16,-21-21 0,22-1 16,-1 1-16,0-21 0,0 21 0</inkml:trace>
  <inkml:trace contextRef="#ctx0" brushRef="#br1" timeOffset="40092.21">2074 10202 0,'0'22'16,"21"-22"-1,1 0-15,-1 0 16,0 0-16,0-22 16,0 22-16,-21-21 0,21 21 0,1-21 15,-1 21-15,-21-21 0,0 0 16,0 0-16,0-1 15,-21 22-15,-1 0 16,1 0-16,0 0 0,0 0 0,0 0 16,0 0-16,-1 22 0,1-1 15,0 0-15,0 0 0,0-21 16,0 21-16,-1 22 0,22-22 0,0 0 16,-21 0-16,21 0 0,0 0 15,0 22-15,0-22 0,0 0 0,0 0 16,0 0-16,0 1 15,21-1-15,1-21 16,-1 0-16,0 0 0,0 0 0,0-21 16,0 21-16,1-22 0</inkml:trace>
  <inkml:trace contextRef="#ctx0" brushRef="#br1" timeOffset="40511.97">2709 10118 0,'0'0'0,"0"-21"0,0-1 16,-21 22 15,0 0-31,0 0 0,0 0 0,-22 0 16,22 22-16,0-1 0,0 0 0,-22 0 16,22-21-16,0 21 0,21 0 15,-21 1-15,21-1 0,0 0 16,0 0-16,21-21 15,0 0 1,0 0-16,1 0 0,-1 21 0,21-21 16,-21 0-16,0 0 0,1 0 0,-1 0 15,0 21-15,0-21 0,0 0 16,-21 22-16,0-1 16,-21-21-1,0 21-15,0-21 0,-22 0 16,22 21-16,-21-21 0,21 0 0,-22 0 15,22 0-15,0 0 0,0 0 0,0 0 16,0 0-16,-1 0 0,1 0 16,42-21 15,1 21-31,-1-21 16,21 21-16,-21 0 0</inkml:trace>
  <inkml:trace contextRef="#ctx0" brushRef="#br1" timeOffset="40955.72">3238 10075 0,'0'0'16,"0"-21"-16,0 0 15,-21 21 1,0 0-16,0 0 15,0 0-15,0 0 0,-22 0 16,22 0-16,0 21 0,0 0 0,0 1 16,-1-22-16,1 21 0,0 0 0,0 0 15,21 0-15,0 0 16,0 1-16,21-22 16,0 0-16,0 21 0,1-21 0,-1 0 15,0 0-15,0 0 0,21 0 16,-20 0-16,-1 0 0,0 0 0,0 0 15,0 21-15,0-21 0,1 0 16,-22 21 0,0 0-1,-22-21-15,1 0 0,0 21 0,-21-21 16,21 22-16,-1-22 0,1 0 0,0 21 16,0-21-16,0 0 0,0 0 15,-1 0-15,1 0 0,0 0 16,0 0-1,0 0 1,21-21 0</inkml:trace>
  <inkml:trace contextRef="#ctx0" brushRef="#br1" timeOffset="41795.98">847 11303 0,'0'0'0,"0"-21"0,21 21 15,0-21-15,0 0 0,-21-1 16,21 1-16,0 0 0,1 0 15,-1-21-15,21 20 0,-21 1 16,0 0-16,1-21 0,-1 21 0,0-1 0,-21 1 16,0 0-16,0 0 15,-21 0-15,0 21 0,-22 0 0,22-21 16,-42 21-16,20 0 0,-20 0 0,-1 21 16,1 0-16,-1 0 0,1-21 15,-1 21-15,22 0 0,-22 1 0,43-1 16,0 0-16,0 0 0,21 21 15,21-20-15,0-1 0,0 0 16,22 21-16,-1 1 0,22-22 16,-22 21-16,0 0 0,22 1 0,-22-1 15,0-21-15,1 22 0,-22-1 16,21 0-16,-21 1 0,-21-1 0,0 0 16,0 1-16,-21-1 15,0-21-15,-21 21 0,-22 1 0,1-22 16,-1 0-16,-20 0 0,-1 0 15,0-21-15,1 0 0,-22 0 0,21 0 16,0 0-16,22-21 0,63 0 0,0-21 16,0 21-16,0-22 0,0 1 15,0 0-15,0-22 0,0 1 0,0 20 16,0-20-16,0-1 0,0 22 16,0 0-16,0-1 0,21 22 0,43 21 15,-1 0-15,1 0 0,-1 0 16,1 21-16,-22 22 0,21-22 0,-20 21 15,-22 0-15,0 1 0,0-1 16,-21 0-16,21 1 0,-21-1 16,0 0-16,0 1 0,0-1 0,0-21 15,0 0-15,0 22 0,0-22 16,0 0-16,0 0 0,22-21 31,-1 0-31,0-21 0,0 0 0,21 0 16,-20 0-16,20-1 0,-21-20 0</inkml:trace>
  <inkml:trace contextRef="#ctx0" brushRef="#br1" timeOffset="42147.64">1503 10837 0,'0'0'0,"0"-21"0,-43 21 16,22 0-16,0 21 0,0 1 15,0 20-15,0 0 0,-1 1 16,22 20-16,-21 22 0,21-22 0,-21 22 16,0 0-16,21 20 0,-21-20 0,0 21 15,21 0-15,-22 0 16,1 21-16,0-22 0,0 22 0,0 0 16,0 22-16,-1-22 0,1 0 15,0 0-15,0 0 0,0-22 0,-22 22 16,22-42-16,0 21 0,0-21 0,0-1 15,0-20-15,-1-1 0,1-20 16,21-1-16,0 0 0,-21-21 0,0 1 16,21-65-1,0 22-15,0-21 16,21-1-16,0-20 0,0 21 0,1-43 16,-1 21-16,0-20 0,21-1 15,-21-21-15</inkml:trace>
  <inkml:trace contextRef="#ctx0" brushRef="#br1" timeOffset="42445.01">1185 11811 0,'0'-42'0,"0"84"0,0-127 0,0 64 16,0 0-16,0-21 0,0 21 16,0-1-16,0 1 0,21-21 0,1 21 15,-1 0-15,0-1 0,21 1 16,1 21-16,-1 0 0,0 0 0,1 0 15,-1 0-15,0 21 0,-21 1 16,22-1-16,-22 21 0,-21-21 16,0 0-16,0 22 0,-21-22 0,0 21 15,-22-21-15,1 1 0,0 20 16,-1-21-16,1 0 0,0-21 0,-1 21 16,22 1-16,-21-22 0,21 0 15,21-22 1,0 1-16,21 21 0,21-21 15,-21 0-15,0 21 0,1-21 16,20 0-16</inkml:trace>
  <inkml:trace contextRef="#ctx0" brushRef="#br1" timeOffset="42767.83">1714 11621 0,'22'0'15,"-1"-22"1,0 22-16,0-21 0,-21 0 16,21 21-16,0-21 0,1 0 0,-1 0 15,0-1-15,0 1 0,-21 0 16,0 0-16,-21 21 31,0 0-31,-22 21 0,22 0 16,0 22-16,0-22 0,0 0 15,0 21-15,-1-21 0,1 22 0,21-22 16,-21 0-16,21 0 0,0 0 16,0 1-16,0-1 0,0 0 15,21-21-15,0 0 0,1 0 16,20 0-16,-21 0 0,0 0 16,0-21-16,22 0 0,-22 21 0,0-22 15</inkml:trace>
  <inkml:trace contextRef="#ctx0" brushRef="#br1" timeOffset="43172.59">2244 11430 0,'0'0'0,"21"0"0,-21-21 15,-21 21 1,-1 0-16,22 21 16,-21 0-16,0 0 0,21 1 15,0-1-15,-21 0 0,21 21 0,-21-21 16,21 1-16,0-1 0,0 21 0,0-21 15,0 0-15,21 1 16,0-1-16,0-21 0,0 0 16,1 0-16,-1 0 0,0 0 0,0 0 15,0-21-15,0 21 16,1-22-16,-1 1 0,0 21 0,-21-21 16,21 0-16,0 0 0,-21 0 0,21-1 15,-21 1-15,0 0 0,0 0 16,0 42 15,0 0-31,0 0 0,0 1 16,0-1-16,0 0 0,0 0 15,0 0-15,0 0 0,0 1 0,0-1 16,0-42 31,0-1-47,22 22 15</inkml:trace>
  <inkml:trace contextRef="#ctx0" brushRef="#br1" timeOffset="43487.42">2625 11240 0,'0'0'0,"-22"0"0,1 0 0,0 21 15,21 0-15,-21-21 16,21 21-16,21-21 15,0 0 1,0 0-16,1 0 16,-1-21-16,0 0 0,0 21 0,0-21 15,-21-1-15,0 1 0,21 0 0,-21 0 16,0 0-16,0 0 16,0-1-16,-21 1 0,0 21 15,0 0-15,0 0 0,-22 0 0,22 21 16,0 1-16,0-1 0,0 0 15,0 0-15,21 0 0,0 0 0,0 1 16,0-1-16,0 0 0,21-21 0,0 21 16,0-21-16,21 0 0,-20 0 15,20 0-15,-21 0 0,21 0 0,1-21 16</inkml:trace>
  <inkml:trace contextRef="#ctx0" brushRef="#br1" timeOffset="44216.06">3302 10880 0,'0'0'0,"0"-43"0,0 22 16,0-21-16,0 21 0,0 0 16,-21-1-16,0 22 0,-1 0 0,1 0 15,0 0-15,0 0 0,0 22 16,0-1-16,21 21 0,-22-21 0,1 22 16,21 20-16,-21-21 0,21 43 0,0-21 15,-21 20-15,0-20 0,0 20 16,21 1-16,0 0 0,-22-1 15,1 1-15,0 0 0,0-1 0,0 22 16,21-21-16,-21 0 0,-22-1 0,22 1 16,0 0-16,0-1 0,0 1 15,-1 0-15,1-1 0,0 1 0,0-22 16,0 22-16,0-21 0,-1-1 0,1 1 16,0-1-16,0-21 0,0 22 0,0-22 15,-1-21-15,22 22 0,-21-22 16,42-42-1,1 0 1,20-22-16,-21 22 0,21-21 0,-20-1 16,20 1-16,0 0 0,1-1 15,-22 1-15,21 0 0,-21-1 0,0 1 16,22 0-16,-43-22 0,21 22 0,-21 0 16,0-22-16,0 22 0,0-22 0,0 1 15,0-1-15,0 1 0,-21-1 16,21 1-16,-21-1 0,-1 1 0,1 20 15,21 1-15,0 0 0,-21 21 0,21-1 16,0 1-16,0 0 0,0 0 16,0 0-16,0 0 0,0-1 0,21 22 15,0-21-15,1 0 0,-1 0 0,0 0 16,0 0-16,0-1 0,0-20 16,22 21-16,-22 0 0,0-22 15,21 22-15,-20 0 0,-1 0 0,0 0 16,0 0-16,0 21 0,-21-22 0,0 1 15,0 0 1,0 0 0,0 42 31,-21 0-47,21 0 0,0 1 15,-21-1-15,21 0 0,0 0 0,0 0 16,0 0-16,0 1 15,21-44 17,-21 1-32</inkml:trace>
  <inkml:trace contextRef="#ctx0" brushRef="#br1" timeOffset="44499.9">3344 11197 0,'0'0'0,"0"-21"0,0 0 16,0 0-16,0 0 0,-21 21 15,0 0 1,42 0 31,0 0-47,0 0 16,1 0-16,-1 0 0,-21-22 15,0 1-15,0 0 0,0 0 16,-21 21 15,-1 0-31,22 21 16,0 0-1,0 0-15,0 1 16,0-1-16,0 0 0,22-21 16</inkml:trace>
  <inkml:trace contextRef="#ctx0" brushRef="#br1" timeOffset="44828.76">3514 11367 0,'0'0'0,"21"0"31,0 0-31,0 0 16,0-22-16,-21 1 0,21 21 15,1-21-15,-22 0 16,21 0-16,-21 0 0,21 21 0,-21-22 15,0 1-15,-21 21 16,0 0 0,-1 0-16,1 21 0,0 1 0,0-1 15,0 0-15,0 0 0,-1 21 0,1-20 16,21-1-16,0 21 0,0-21 0,0 0 16,0 1-16,0-1 0,0 0 15,21 0-15,1-21 0,-1 0 16,0 0-16,0 0 0,0 0 15,0 0-15,1 0 16,-1-21-16,0 0 0,0 21 0,0-21 16</inkml:trace>
  <inkml:trace contextRef="#ctx0" brushRef="#br1" timeOffset="45159.57">3831 11282 0,'0'0'0,"0"-21"0,0 0 0,0-1 15,0 1-15,21 21 0,-21-21 16,21 21-1,1 0 1,-22 21-16,21 0 0,0 1 16,-21-1-16,21 0 0,-21 0 0,0 0 15,21 0-15,-21 22 16,21-22-16,-21 0 0,22 0 0,-22 0 16,0 1-16,0-1 0,0 0 0,0 0 15,0 0 1,-22-42-1,22 0-15,0 0 16,0 0-16,0-1 0,0-20 16,0 21-16,0 0 0,22-22 15,-1 22-15,-21 0 0,21-21 0,0 21 16,0-1-16,0 1 0,22 0 0,-22 0 16,0 0-16,0 21 0,22 0 0,-22 0 15,0 0-15,0 0 16,0 0-16</inkml:trace>
  <inkml:trace contextRef="#ctx0" brushRef="#br1" timeOffset="69380.49">5122 5482 0,'-21'0'16,"0"0"-16,0 0 15,0 0 1,-1 0 0,1 0-16,0 0 15,0 0-15,0 0 16,0 0 31,42 0 15,0 0-62,0 0 16,0 0-16,0 0 0,1 0 0,20 0 16,0 0-16,-21 0 0,22 0 0,20 0 15,-20 0-15,20-21 0,-21 21 16,22 0-16,-1 0 0,1 0 0,21 0 15,-22 0-15,1 0 0,-1-21 0,1 21 16,-1 0-16,1 0 0,-1 0 16,-21 0-16,22 0 0,-1 0 0,-20 0 15,20 0-15,1 0 0,-1 0 0,1 0 16,-1 0-16,1 0 0,-1 0 16,1 0-16,-1 0 0,1 0 0,-1 0 15,1 0-15,-1 0 0,1 0 16,-22 0-16,22 0 0,-22 0 0,21 0 15,-20 0-15,-1 0 0,0 0 16,22 0-16,-22-21 0,1 21 0,-1 0 16,0 0-16,-21 0 0,22 0 0,-1 0 15,0 0-15,-20 0 0,20 0 16,0 0-16,-21-21 0,1 21 0,-1 0 16,0 0-16,0 0 0,0 0 0,0 0 31,-42 0 47,0 0-78,0 0 0,0 0 0,0 0 16,-22 0-16</inkml:trace>
  <inkml:trace contextRef="#ctx0" brushRef="#br1" timeOffset="69968.22">6329 5630 0,'0'0'0,"0"-42"15,0 21-15,0 0 16,0 0-1,0-1 1,0 44 15,0-1-31,0 0 0,0 21 16,0-21-16,0 22 0,0-1 16,0 0-16,0 1 0,0-1 0,0 0 15,0 1-15,0 20 0,0-20 0,0-1 16,0 0-16,0 1 0,0-1 15,0 21-15,-21-20 0,21-1 0,-22 22 16,1-22-16,21 0 0,0 22 0,-21-22 16,0 0-16,21 22 0,-21-22 15,21 1-15,0-22 0,-21 21 16,21 0-16,-22-20 0,22-1 0,0 0 16,0 0-16,0 0 0,0 0 0,0 1 15,0-1-15,-21-21 16,0 0 15,21-21-31,0-1 0,-21 22 16,21-21-16,0 0 0</inkml:trace>
  <inkml:trace contextRef="#ctx0" brushRef="#br1" timeOffset="70275.88">5948 6689 0,'-21'-21'0,"-1"21"16,22-22-16,22 44 47,-1-1-47,0 0 15,0 0-15,-21 0 0,21 0 16,0 1-16,-21-1 0,22 0 0,-1 0 15,0 0-15,-21 0 0,0 1 0,21-22 16,-21 21-16,21 0 0,-21 0 16,0-42 31,21 0-32,-21 0-15,22-1 0</inkml:trace>
  <inkml:trace contextRef="#ctx0" brushRef="#br1" timeOffset="70547.72">6540 6604 0,'0'0'0,"-21"0"31,0 0-31,0 21 0,0 0 16,21 1-16,-21-1 0,-1 0 0,22 0 15,-21 0-15,0 0 0,21 22 0,-21-22 16,0 0-16,0 0 0,21 0 0,-22 1 16,1-1-16,21 0 0,-21-21 15,21 21-15,-21 0 16,0-21-16,0 0 31,21-21 0</inkml:trace>
  <inkml:trace contextRef="#ctx0" brushRef="#br1" timeOffset="72316.03">4974 7599 0,'0'0'0,"0"-21"0,21 0 0,-21-1 0,21 1 16,-21 0-16,0 0 0,0 0 16,0 0-16,0-1 15,0 1-15,0 0 0,0 0 16,0 42 15,0 0-31,0 0 16,0 22-16,0-22 0,0 21 0,0 1 15,0-1-15,0 0 0,0 1 0,0-1 16,0 0-16,0 1 0,0-1 16,0-21-16,0 21 0,0 1 0,0-22 15,0 0-15,0 0 0,0 0 0,0 1 16,0-1-16,0 0 15,0-42 1,0 0-16,0-1 16,0 1-16,0 0 0,0 0 15,0-21-15,0 20 0,0-20 16,22 0-16,-22 21 0,21-22 0,-21 1 16,21 21-16,0-22 0,0 22 0,0-21 15,-21 21-15,22 0 0,-1-1 16,0 22-16,0-21 0,0 21 0,0 0 15,1 0-15,-1 21 0,0 1 16,0-1-16,-21 0 0,0 0 16,21 0-16,-21 0 0,21 1 0,-21-1 15,0 21-15,0-21 0,0 0 16,0 1-16,0-1 0,0 0 0,0 0 0,0 0 16,0 0-16,0 1 15,0-1 1,0-42-1,0-1 1,0 1-16,0 0 0,0 0 16,0 0-16,22 0 0,-1-22 0,-21 22 15,21-21-15,-21 21 0,21-22 0,0 22 16,0 0-16,1 0 0,-1 0 16,0 21-16,0 0 0,0 0 15,0 0-15,1 0 0,-1 21 0,0 0 16,0 0-16,-21 0 0,0 0 0,0 1 15,0-1-15,0 0 0,0 0 16,0 0-16,0 0 0,0 1 0,0-1 16,0 0-16,-21-21 0,21 21 0,0 0 15,-21 0-15,0 1 0,-1-1 16,22 0 0,-21-21-16,0 0 15,21-21 16,21 21-31,0-21 0,-21-1 16,22 1-16</inkml:trace>
  <inkml:trace contextRef="#ctx0" brushRef="#br1" timeOffset="72740.94">6096 7578 0,'0'0'0,"-21"0"15,0 0-15,-1 0 16,22 21-16,-21 0 0,0-21 16,21 21-16,-21 22 0,21-22 0,-21 0 15,21 0-15,-21 0 0,21 22 16,0-22-16,0 0 0,0 0 0,0 21 16,0-20-16,0-1 0,0 0 15,0 0-15,0 0 0,21 0 0,0-21 16,0 22-16,0-22 0,0 0 15,1 0-15,-1 0 0,0 0 0,0-22 16,0 22-16,0-21 0,1 0 16,-1 0-16,0 0 0,0 0 0,-21-1 15,0 1-15,21 0 0,-21 0 0,0-21 16,0 20-16,0-20 0,0 21 0,0-21 16,0 20-16,-21 1 15,21 0-15,-21 0 0,0 21 16,0 0-16,-1 0 0,1 0 15,0 0-15,0 0 0,0 21 16,21 0-16,-21-21 0,21 21 16,0 1-16,0-1 0,0 0 15,21-21-15,0 0 0,0 0 16,0 0-16</inkml:trace>
  <inkml:trace contextRef="#ctx0" brushRef="#br1" timeOffset="73556.49">6816 7641 0,'0'0'16,"0"-21"-16,0 0 0,-22 21 16,1 0-16,0-21 15,0 21-15,0 0 0,0 0 16,-1 0-16,1 21 0,0-21 15,0 21-15,21 0 0,-21 0 16,0 1-16,21-1 0,-22 0 0,22 0 16,-21 0-16,21 22 0,0-22 0,-21 0 15,21 0-15,0 0 0,-21 0 16,21 1-16,0-1 0,0 0 0,0 0 16,0 0-16,21 0 15,0-21-15,0 0 0,1 0 0,-1 0 16,0 0-16,0 0 0,0 0 0,0-21 15,1 0-15,-1 0 0,0 0 0,0 0 16,0-1-16,0 1 0,1-21 16,-1 21-16,0-22 0,0 1 0,-21 0 15,21 21-15,0-43 0,-21 22 0,22-1 16,-22 1-16,21-21 0,-21 20 16,0 1-16,21 0 0,-21-1 0,21 1 15,-21 21-15,0 0 0,0-1 16,0 1-16,0 42 31,0 22-31,0-22 0,0 21 16,0 1-16,-21-1 0,0 21 0,21-20 15,-21-1-15,-1 22 0,22-22 16,-21 0-16,0 1 0,21-1 0,0 0 16,-21-21-16,21 22 0,0-1 0,0-21 15,0 0-15,0 22 0,0-22 0,0 0 16,21 0-16,0-21 0,0 21 15,1-21-15,-1 0 0,0 0 16,0 0-16,0 0 0,0 0 16,1-21-16,-1 0 0,0 21 0,0-21 15,0 0-15,-21 0 0,21-1 16,-21 1-16,22-21 0,-22 21 0,0 0 16,0-1-16,0 1 0,21 21 0,-21-21 15,0 0-15,0 42 31,0 0-31,0 0 0,0 1 16,0-1-16,0 0 0,-21 0 16,21 0-16,0 0 0,0 1 15,0-1-15,0-42 47,0-1-31,0 1-16,0 0 0,0 0 15,21 0-15</inkml:trace>
  <inkml:trace contextRef="#ctx0" brushRef="#br1" timeOffset="73732.53">7239 7493 0,'-21'0'16,"42"0"31,0 0-47,0 0 15,0 0-15</inkml:trace>
  <inkml:trace contextRef="#ctx0" brushRef="#br1" timeOffset="74622.99">7493 7493 0,'0'0'0,"21"0"15,0 0-15,0 0 0,1-21 16,-1 0-16,0 21 0,0-21 16,21-1-16,-20-20 0,20 21 0,0 0 15,1-22-15,-1 22 0,0-21 0,1 21 16,-1-22-16,-21 22 0,0 0 15,0-21-15,-21 21 0,0-1 16,0 1-16,0 0 0,-21 21 0,0-21 16,0 21-16,0 0 0,-22-21 0,22 21 15,0 0-15,-21 0 16,21 0-16,-1 0 0,1 0 0,0 0 16,0 0-16,0 21 0,0 0 0,-1 0 15,22 0-15,0 22 0,0-1 16,0 0-16,0 22 0,0-22 0,0 22 15,-21-1-15,21 1 0,0-1 0,-21-20 16,21 20-16,-21 1 0,0-1 0,0 1 16,21-1-16,-22 1 0,1-1 15,0 1-15,0-1 0,21 1 0,-21-1 16,0 1-16,-1-1 0,1 1 0,0-1 16,21 1-16,-21-22 0,0 21 0,21-20 15,-21-1-15,21 0 0,0 1 16,0-1-16,0-21 0,0 0 15,0 1-15,0-1 0,21-21 16,0 0-16,0 0 0,0 0 0,22-21 16,-22-1-16,21 1 0,-21 0 0,22-21 15,-22 21-15,21-1 0,-21-20 0,0 0 16,1-1-16,20 1 0,-21 0 0,-21-1 16,0-20-16,21 21 0,-21-22 15,0 1-15,0-1 0,-21 22 0,0-22 16,0 22-16,0 0 0,-1 20 0,1-20 15,0 21-15,0 0 0,0 21 16,0-21-16,-1 21 16,22-22-1,22 1 1,20 21-16,-21-21 0,0 21 16,0-21-16,22 0 0,-22 0 0,21 21 15,-21-22-15,22 1 0,-22 0 16,21 0-16,-21 0 0,1 0 0,-1-1 15,0 1-15,0 0 0,0 0 16,-21 0 0,0 42-1,0 0 1,-21 0-16,21 0 0,0 1 0,-21-1 16,21 0-1,0 0-15,0 0 0,0 0 0,0 1 16,0-1-16,0 0 0,0 0 15,0-42 32,0 0-47,0 0 0,21-1 16,-21 1-16,21 0 0</inkml:trace>
  <inkml:trace contextRef="#ctx0" brushRef="#br1" timeOffset="74783.89">8107 7472 0,'0'0'16,"0"-21"0,21 21 31,-21 21-32,21-21-15,0 0 0</inkml:trace>
  <inkml:trace contextRef="#ctx0" brushRef="#br1" timeOffset="75121.62">8276 7620 0,'0'21'16,"21"-21"-1,0 0-15,1 0 16,-1-21-16,0 21 0,-21-21 0,21 21 15,0-21-15,0 0 0,1 21 16,-22-22-16,0 1 0,0 0 0,21 21 16,-21-21-16,0 0 15,-21 21 1,-1 0-16,1 21 0,0 0 16,0 0-16,0 0 0,0 1 15,21-1-15,-22 0 0,22 0 0,-21 21 16,21-20-16,0-1 0,0 0 0,0 0 15,0 0-15,0 0 0,0 1 16,0-1-16,21-21 0,1 21 0,-22 0 16,21-21-16,0 0 0,0 0 0,0 0 15,0 0-15,1 0 0,-1 0 0,0 0 16,0-21-16,0 0 0</inkml:trace>
  <inkml:trace contextRef="#ctx0" brushRef="#br1" timeOffset="75503.91">8763 7535 0,'0'0'0,"0"-21"15,0 0-15,0 0 16,21 21-16,0 0 0,0 0 16,1 0-16,-1 0 0,0 0 0,0 0 15,0 21-15,0 0 16,1 0-16,-22 1 0,0-1 0,21 0 15,-21 21-15,0-21 0,0 1 16,0-1-16,0 0 0,0 21 0,0-21 16,0 1-16,-21-1 0,21 0 15,0 0-15,-22-21 16,1 0 0,21-21-1,0 0-15,0 0 0,0-1 0,0 1 16,21 0-16,1 0 0,-1-21 15,0 20-15,0-20 0,0 0 0,0 21 16,1-22-16,20 22 0,-21 0 0,0 0 16,0 0-16,1 21 0,-1 0 0,21 0 15,-21 0-15,0 0 16,1 21-16,-1 0 16</inkml:trace>
  <inkml:trace contextRef="#ctx0" brushRef="#br1" timeOffset="78975.83">6562 8911 0,'0'0'0,"21"0"0,21-42 15,-21 21-15,0 0 0,1 21 0,20-22 16,-21 1-16,0 21 0,0-21 16,1 21-16,-1 0 0,-21-21 15,-21 42 32,-1 0-47,1 0 16,-21 1-16,21-1 0,-22 21 15,1 0-15,0-20 0,-1 20 16,1 0-16,0 22 0,-22-22 0,22 0 16,-22 1-16,1-1 0,-1 22 15,1-22-15,-1 0 0,1 1 0,-1-1 16,1 0-16,-1 1 0,1-22 0,21 21 16,-1-21-16,1 0 0,0 1 0,20-1 15,1 0-15,0-21 0,0 0 16,21 21-16,-21-21 0,21-21 31,0 0-15,0 0-16,21-1 0,0 1 15,0 0-15</inkml:trace>
  <inkml:trace contextRef="#ctx0" brushRef="#br1" timeOffset="79364.61">5715 9271 0,'0'0'0,"0"21"31,0 0-31,-21 1 16,21-1-16,-21 0 0,-1 0 15,1 0-15,21 0 0,-21 1 16,0-1-16,0 0 0,0 21 0,-1-21 15,1 1-15,0-1 0,0 0 0,0-21 16,21 21-16,0 0 0,-21-21 0,21 21 16,0 1-1,0-1 1,21-21-16,0 21 16,0-21-16,0 21 0,0-21 15,1 21-15,20-21 0,-21 21 0,21-21 16,-20 22-16,20-22 0,-21 0 0,21 21 15,-20-21-15,20 0 0,-21 0 0,0 0 16,0 21-16,1-21 16,-1 0-16,0 0 0,0 0 15,0 0-15,0-21 0,1 21 0,-1-21 16,0-1-16</inkml:trace>
  <inkml:trace contextRef="#ctx0" brushRef="#br1" timeOffset="80032.25">7874 8805 0,'0'0'0,"0"-21"0,0 0 0,0 0 16,21 21 15,-21 21-31,42-21 0,-20 21 16,-1 0-16,21 1 0,0-1 0,1 0 15,-1 0-15,0 21 0,22-20 16,-1 20-16,-20-21 0,20 21 15,1-20-15,-1 20 0,1 0 0,-1-21 16,1 1-16,-1 20 0,1-21 0,-1 0 16,1 0-16,-1 1 0,-20-1 15,-1 0-15,0-21 0,1 0 0,-22 21 16,0-21-16,0 0 0,0 0 0,0 0 16,1 0-16,-22-21 15,21 21-15,-21-21 16,0 0-16,0-1 0,0 1 15,0 0-15,0 0 0,0 0 0,0 0 16,-21-1-16,-1 22 0,1-21 16,0 0-16,0 21 0,21-21 15,-21 21-15,0 0 0,-1 0 32,22 21-17,0 0 1,22-21-16,-1 21 0,-21 1 0,21-1 15,-21 0-15,21 0 0,-21 0 0,0 0 16,0 1-16,0-1 0,0 0 16,0 0-16,0 0 15,0 0-15,-21-21 0,0 22 0,0-22 16,21 21-16,-22-21 0,1 0 16,21 21-16,-21-21 0,0 0 15,0 0-15,0 0 0,-1 0 16</inkml:trace>
  <inkml:trace contextRef="#ctx0" brushRef="#br1" timeOffset="80859.77">5567 10435 0,'21'0'0,"0"-21"0,0 0 16,0 21-16,1-21 0,-1 21 15,0-21-15,0-1 0,0 1 16,0 21-16,-21-21 16,0 0-16,-21 21 15,0 0-15,0 0 16,-21 0-16,20 0 0,-20 0 0,0 0 16,-1 21-16,1-21 0,0 21 0,21 0 15,-22 1-15,22-1 0,0 0 16,21 0-16,0 0 0,0 0 0,0 22 15,21-22-15,0 0 0,0 0 0,1 22 16,20-22-16,-21 0 0,21 0 0,-20 21 16,20-20-16,-21-1 0,0 0 15,0 0-15,1 21 0,-22-20 0,0-1 16,-22 0-16,1 0 0,-21-21 16,0 21-16,20-21 0,-20 0 15,0 0-15,-1 0 0,1 0 16,0 0-16,21 0 0,-22 0 0,22-21 15,0 0-15,0 21 0,0-21 0,21 0 16,0-1-16,-22 1 0,22-21 16,0 21-16,0 0 0,0-1 0,0 1 15,0 0-15,0 0 0,22 21 0,-1 0 16,0 0-16,0 0 0,21 0 16,-20 0-16,-1 21 0,0 0 15,0-21-15,0 21 0,-21 1 0,21-1 16,-21 0-16,22 0 0,-22 0 0,0 0 15,0 1-15,0-1 0,0 0 16,21-21-16,0 0 16,0 0-16,0 0 15,0 0-15,1-21 0,-1 0 16</inkml:trace>
  <inkml:trace contextRef="#ctx0" brushRef="#br1" timeOffset="81112.13">5969 10202 0,'0'22'15,"0"-1"-15,0 21 16,0-21-16,0 22 0,0-1 0,-21 0 16,21 1-16,-21-1 0,21 0 15,-22 1-15,22-1 0,-21-21 0,21 21 16,0 1-16,0-22 0,-21 0 15,21 0-15,0 0 0,0 1 0,0-1 16,0 0-16,0-42 31,0 0-31,-21 21 16</inkml:trace>
  <inkml:trace contextRef="#ctx0" brushRef="#br1" timeOffset="81272.03">5673 10710 0,'0'-21'0,"21"21"16,0 0-16,-21-21 0,21 21 16,0 0-16,22-21 0,-22 21 0,0-21 15,0 21-15,0 0 0,0-21 16,1-1-16,-1 22 0,0 0 0,0-21 16,0 21-16,0 0 0,-21-21 15</inkml:trace>
  <inkml:trace contextRef="#ctx0" brushRef="#br1" timeOffset="81815.72">6223 10753 0,'21'0'15,"0"0"-15,0-21 0,-21-1 16,22 22-16,-1-21 0,-21 0 15,0 0-15,0 0 0,0 0 0,0-1 16,0 1-16,0 0 0,0 0 16,0 0-16,0 0 0,-21 21 15,-1 0-15,1 0 0,0 0 16,0 21-16,0 0 0,0 0 16,-1 0-16,22 0 0,-21 22 15,0-22-15,21 21 0,0-21 0,-21 1 16,21 20-16,-21-21 0,21 0 0,0 0 15,0 1-15,0-1 16,21-21-16,0 0 16,0 0-16,0 0 0,1 0 0,-1 0 15,0-21-15,0-1 0,0 1 16,0 0-16,-21 0 0,0 0 16,22 0-16,-22-1 0,21-20 0,-21 21 15,0-21-15,0 20 0,0 1 16,0 0-16,0 0 0,0 0 0,0 42 31,0 0-31,-21 0 0,21 0 16,-22 1-16,22 20 0,0-21 0,0 21 15,0-20-15,0-1 0,0 21 0,0-21 16,0 0-16,0 1 0,0-1 16,0 0-16,0 0 0,0 0 15,22-21-15,-1 0 16,0 0-16,0 0 0,-21-21 15,21 0-15,0 0 0,1 0 16</inkml:trace>
  <inkml:trace contextRef="#ctx0" brushRef="#br1" timeOffset="82640.25">6731 10139 0,'0'0'0,"0"-21"0,0 0 16,-21 21-1,21 21-15,-21 0 0,-1 0 0,22 0 16,0 0-16,0 22 0,-21-1 16,21 0-16,0 1 0,-21-1 0,21 22 15,0-22-15,0 0 0,-21 1 0,21-1 16,0 21-16,-21-41 0,21 20 16,0 0-16,0-21 0,0 1 15,0-1-15,0 0 0,0 0 0,0 0 16,21-21-16,0 0 0,0 0 15,0 0-15,1 0 0,-1-21 16,0 0-16,0 0 16,0 0-16,-21-1 0,0 1 0,0 0 15,0 0-15,21 0 0,-21 0 0,0-1 16,0 1-16,0 42 31,0 1-31,0-1 16,0 0-16,0 0 0,22-21 0,-22 21 15,0 0-15,0 1 0,0-1 0,21 0 16,0 0-16,0-21 16,0 0-16,0 0 15,1 0-15,-1 0 0,0 0 16,0 0-16,0-21 0,0 21 0,1-21 16,-1 0-16,21-1 0,-21 1 15,0 0-15,1 0 0,-1 0 0,0 0 16,0-1-16,0 1 0,0 0 0,1 0 15,-22 0-15,21 21 0,0-21 16,-21 42 15,0 0 1,0-42-1,0 0-31,0-1 15,0 1-15,-21 21 32,0 0-32,-1 0 15,1 0-15,21 21 0,-21 1 16,0-1-16,21 0 0,-21 21 16,21-21-16,-21 1 0,21-1 15,0 0-15,0 21 0,0-21 0,0 1 16,0-1-16,0 0 0,21 0 15,0-21-15,-21 21 0,21-21 0,0 0 16,0 0-16,1 0 0,-1 0 16,0 0-16,0 0 0,0 0 15,0-21-15,1 21 0,-22-21 0,0 0 16,21 21-16,-21-21 0,21-1 16,-21-20-16,0 21 0,21-21 0,-21 20 0</inkml:trace>
  <inkml:trace contextRef="#ctx0" brushRef="#br1" timeOffset="82831.97">7387 10118 0,'0'0'0,"-21"0"16,0 0-1,0 0 32,-1 0-31,1 0-16</inkml:trace>
  <inkml:trace contextRef="#ctx0" brushRef="#br1" timeOffset="83003.87">6604 10329 0,'0'0'0,"0"22"16,21-22 0,21 0-16,-20 0 0,20 0 0,0 0 0,1 0 15,-1 0-15,21 0 16,1-22-16,-22 1 0,22 21 0,-1-21 16,1 0-16</inkml:trace>
  <inkml:trace contextRef="#ctx0" brushRef="#br1" timeOffset="83456.59">8848 10075 0,'-22'64'16,"1"-43"-16,21 21 16,0-20-16,0 41 0,0-21 0,0 1 15,0 20-15,0-20 0,0 20 0,0-21 16,0 22-16,0-22 0,0 1 16,0-1-16,0-21 0,-21 21 0,21-20 15,-21-1-15,21 0 0,-21 0 0,21 0 16,0-42 15,0 0-31,0 0 16</inkml:trace>
  <inkml:trace contextRef="#ctx0" brushRef="#br1" timeOffset="83705.45">8742 10118 0,'0'0'0,"0"-21"0,21 21 15,-21 21-15,21 0 16,-21 0-16,21 21 0,0 1 16,1-1-16,-1 0 0,0 22 0,0-22 15,0 22-15,0-22 0,1 0 0,-1 1 16,-21-1-16,21 0 0,0-20 0,0-1 16,-21 21-16,0-21 15,0 0-15,21-21 0,-21-21 31,0 0-15,0-21-16,0 21 0,0-1 16</inkml:trace>
  <inkml:trace contextRef="#ctx0" brushRef="#br1" timeOffset="83941.02">9271 10054 0,'0'0'0,"0"-21"15,0 0-15,0 0 0,0 42 31,0 0-31,-21 0 0,0 22 0,-1-1 16,22 0-16,-21 1 0,0 20 16,21-21-16,-21 22 0,0-1 15,0-20-15,21-1 0,0 22 0,-22-22 16,22-21-16,0 21 0,0-20 0,0 20 16,0-21-16,0 0 0,0 0 15,22-21 1,-1 0-16,0 0 15,0 0-15,0-21 0,0 0 0,1 21 16</inkml:trace>
  <inkml:trace contextRef="#ctx0" brushRef="#br1" timeOffset="84596.57">9440 10499 0,'0'0'0,"0"-21"0,0-1 16,-21 44-1,0-22 1,0 21-16,0 0 0,-1 0 0,22 21 15,-21-20-15,21-1 0,-21 0 0,21 21 16,0-21-16,0 1 0,0-1 0,0 0 16,0 0-16,0 0 0,0 0 15,21 1-15,-21-1 0,21-21 16,1 0-16,-1 0 0,0 0 31,-21-21-31,0-1 16,0 1-16,0 0 15,0 0-15,0-21 0,0 20 0,0 1 16,0-21-16,0 21 0,0-22 0,0 22 16,21 0-16,-21 0 0,21 0 0,0 0 15,-21-1-15,22 1 0,-1 21 16,0 0-16,0 21 16,-21 1-16,21-1 0,-21 0 15,21 0-15,-21 0 0,0 22 0,0-22 16,0 0-16,0 0 0,22 21 15,-22-20-15,0-1 0,0 0 0,0 0 16,0 0-16,0 0 16,0 1-16,-22-22 15,22-22 17,0 1-32,0 0 0,0 0 15,0 0-15,0 0 0,22-22 0,-1 22 16,-21-21-16,21-1 0,0 22 0,0-21 15,0 0-15,1 20 0,-1 1 16,0 0-16,0 0 0,0 21 0,0 0 16,1 0-16,-22 21 0,21 0 15,-21 0-15,0 1 0,0 20 16,0-21-16,0 0 0,0 22 16,0-22-16,0 0 0,0 21 0,0-21 15,0 1-15,0-1 0,0 0 16,0 0-16,-21-21 15,21-21 17,0 0-32,21 0 0,0 21 15</inkml:trace>
  <inkml:trace contextRef="#ctx0" brushRef="#br1" timeOffset="85024.33">10245 10351 0,'0'0'0,"0"-22"0,42 1 16,-42 0-16,21 21 0,-21-21 0,0 0 16,0 0-16,0-1 15,0 1 1,-21 21-16,0 0 16,0 0-16,-1 21 0,1-21 0,0 22 15,0-1-15,0 0 0,0 21 0,21-21 16,-22 22-16,22-22 0,-21 0 15,21 0-15,0 22 0,0-22 16,0 0-16,0 0 0,0 0 0,21 0 16,1-21-16,-1 22 0,-21-1 0,21-21 15,0 21-15,0 0 0,0-21 16,-21 21-16,22-21 0,-22 21 0,21-21 16,-21 22-16,0-1 15,0 0-15,-21-21 16,-1 21-16,1-21 15,0 0-15,0 0 0,0 0 0,0 21 16,-1-21-16,1 0 0,0 0 0,0 0 16,0 0-16,0 0 0,21-21 31,0 0-15,0 0-16,21 0 0,0-1 15,0 1-15,0 0 0</inkml:trace>
  <inkml:trace contextRef="#ctx0" brushRef="#br1" timeOffset="85312.17">10520 9970 0,'0'0'0,"21"-43"0,-21 1 16,0 63 15,0 0-15,0 0-16,0 22 0,0-1 15,0-21-15,0 22 0,-21-1 0,0 0 16,21 22-16,-22-22 0,1 22 16,21-22-16,-21 0 0,0 1 0,21 20 15,0-42-15,-21 22 0,0-1 0,21-21 16,-22 21-16,22-20 0,0-1 0,0 0 16,0 0-16,0 0 0,0 0 15,22-21 1,-1 0-16,0 0 0,0 0 0,-21-21 15,21 21-15,0-21 0,1 0 16</inkml:trace>
  <inkml:trace contextRef="#ctx0" brushRef="#br1" timeOffset="85779.93">10837 10499 0,'0'0'16,"0"-21"-16,21-1 0,-21 1 0,0 0 0,0 0 15,0 0-15,0 0 0,0-1 16,-21 1-16,0 21 16,0 0-16,0 0 15,0 21-15,-1 1 0,1-1 0,0 21 0,0-21 16,0 22-16,0-22 0,-1 21 16,1-21-16,21 22 0,0-22 15,0 0-15,0 21 0,0-21 0,0 1 16,0-1-16,21-21 15,1 0-15,-1 0 0,0 0 16,0 0-16,0 0 16,0-21-16,1-1 0,-1 1 15,-21 0-15,21 0 0,0 0 0,0 0 16,-21-22-16,21 22 0,-21 0 0,22 0 16,-22 0-16,0 42 31,0 0-31,0 0 0,-22 0 15,22 22-15,-21-22 0,21 0 0,0 21 16,0-21-16,0 1 0,0-1 0,0 0 16,0 0-16,0 0 0,0 0 0,0 1 15,21-22 1,1 0-16,-1 0 16,0 0-16,-21-22 15,21 1-15,0 0 0,-21 0 0</inkml:trace>
  <inkml:trace contextRef="#ctx0" brushRef="#br1" timeOffset="86628.45">11324 10012 0,'0'0'0,"0"-42"0,0 20 16,0-20-16,0 21 0,-21 42 31,21 0-31,0 22 0,-21-22 0,0 21 16,21 0-16,-22 1 0,1 20 0,21-20 15,-21 20-15,21 1 0,-21-1 0,0-21 16,21 22-16,0-22 0,0 1 16,0-1-16,0 0 0,0 1 0,0-22 15,0 0-15,0 0 0,0 0 16,0 0-16,21-21 16,0 0-1,0-21-15,0 21 0,1-21 16,20 0-16,-21 0 0,0 0 0,0-22 15,1 22-15,-1 0 0,0-21 0,0 20 16,-21 1-16,0 0 0,21 21 0,-21 21 31,-21 0-15,21 1-16,0-1 0,-21 0 0,21 0 16,-21 0-16,21 0 0,0 1 0,0-1 15,0 0-15,0 0 16,0 0-16,21-21 15,0 21 1,0-21-16,0 0 0,1 0 0,-1 0 16,0 0-16,0-21 0,0 0 0,0 21 15,1-21-15,-1 0 0,21 0 0,-21-1 16,0 1-16,1-21 0,-1 21 0,0 0 16,0-1-16,0-20 0,-21 21 15,21 0-15,1 21 16,-22 21-1,0 0 1,-22 0 0,22 0-16,0-42 47,0 0-47,0 0 15,22 0-15,-22 0 0,0-1 16,-22 22 15,1 0-31,0 0 0,0 0 0,0 22 16,21-1-16,-21 0 0,-1 0 0,22 0 15,-21 0-15,21 22 0,0-22 0,0 0 16,0 0-16,0 0 16,0 1-16,0-1 0,0 0 0,0 0 15,0 0-15,21 0 0,1-21 0,-1 22 16,0-22-16,0 21 0,0-21 15,0 0-15,1 0 0,-1 0 0,0 0 16,0 0-16,0 0 0,0 0 0,1-21 16,-1 21-16,0-22 0,0 1 15,0 0-15,0 0 0,1-21 0,-1 20 16,0-20-16,-21 0 0,0-1 0,21 1 16</inkml:trace>
  <inkml:trace contextRef="#ctx0" brushRef="#br1" timeOffset="86854.84">12065 10012 0,'0'0'0,"-21"0"0,0 0 16,-1 0 77,1 0-93</inkml:trace>
  <inkml:trace contextRef="#ctx0" brushRef="#br1" timeOffset="87059.72">11303 10139 0,'0'0'16,"0"21"-1,21-21-15,0 0 16,0 0-16,1 0 0,-1 0 0,0 0 16,0 0-16,21 0 0,-20 0 0,-1 0 15,0 0-15,0-21 0,0 21 0,0 0 16,1 0-16,-22-21 0,0 0 15,0-1-15</inkml:trace>
  <inkml:trace contextRef="#ctx0" brushRef="#br1" timeOffset="87284.17">10562 10097 0,'0'0'0,"-42"0"15,-1 0-15,22 21 0,0-21 0,0 0 16,0 0-16,42 0 16,0 0-1,21 0-15,-20 0 16,-1 0-16,0 0 0,21 0 0,-21 0 16,1 0-16,-1 0 0,0 0 15</inkml:trace>
  <inkml:trace contextRef="#ctx0" brushRef="#br1" timeOffset="93823.76">10604 5038 0,'0'0'0,"-21"0"0,0 0 15,0 0 1,0 0-16,0 0 16,-1 0-16,1 0 0,0 0 15,0 0-15,0 0 0,0 0 0,-1 0 16,1 0-16,-21 0 0,21 0 15,0 0-15,-1 0 0,1 0 16,21 21 0,21-21-1,1 0-15,-1 0 0,21 0 16,-21 0-16,22 0 0,20 0 0,-21 0 16,22 0-16,-1 0 0,22 0 0,0 0 15,-1 0-15,22 0 16,0 0-16,0 0 0,0 0 0,0 0 15,-22 0-15,22 0 0,0-21 0,-21 21 16,-1 0-16,1 0 0,-22 0 0,1 0 16,-22 0-16,22 0 0,-43 0 15,21 0-15,-21 0 0,1 0 0,-1 0 16,-42 0 62,-1 0-78</inkml:trace>
  <inkml:trace contextRef="#ctx0" brushRef="#br1" timeOffset="94356.61">11684 5228 0,'0'0'16,"0"-21"-16,0 0 0,21 0 0,-21 0 15,21-1-15,-21 1 0,0 0 16,0 42 15,0 0-15,0 1-16,0-1 0,0 0 0,0 21 15,0 1-15,0-1 0,0 0 16,0 1-16,0 20 0,0 1 0,0-22 16,0 21-16,0 1 0,0-1 0,0 1 15,0-1-15,0-20 0,0 20 0,0-20 16,0-1-16,0 0 0,-21-21 0,21 22 16,-21-22-16,21 21 0,0-21 15,0 1-15,-21-1 0,21 0 0,-21-21 16,21 21-16,0 0 15,0-42 1,-22 21-16,22-21 16,-21 0-16,0 0 0,21-1 15,-21 1-15,0 21 0,21-21 0</inkml:trace>
  <inkml:trace contextRef="#ctx0" brushRef="#br1" timeOffset="94596.48">11409 6011 0,'0'0'0,"-21"0"0,21-21 0,0 0 15,0 0-15,-22 21 16,22 21 0,22 0-16,-1 0 0,-21 1 15,21-1-15,0 0 0,0 0 16,0 0-16,1 0 0,-1 1 16,0-1-16,0 0 0,-21 0 0,0 0 15,21-21-15,-21 21 0,21 1 0,-21-1 16,0 0-16,22-21 31,-1 0-15,-21-21-16,21 21 0,0-21 0,-21-1 15</inkml:trace>
  <inkml:trace contextRef="#ctx0" brushRef="#br1" timeOffset="94799.36">12023 5948 0,'0'0'15,"0"21"1,-22 0 0,1 0-16,0 1 0,0-1 15,0 0-15,21 0 0,0 0 16,-21 0-16,-1 1 0,22-1 16,0 0-16,-21 0 15,0 0-15,0-21 16</inkml:trace>
  <inkml:trace contextRef="#ctx0" brushRef="#br1" timeOffset="95416.01">10477 7049 0,'0'0'16,"0"-22"-16,0 1 0,22 0 0,-22 0 0,0 0 15,0 42 17,0 0-32,0 0 0,0 22 0,0-1 15,0 21-15,0-20 0,0 20 0,0 1 16,0-1-16,0-20 0,0 20 15,0-21-15,0 22 0,0-22 16,0 1-16,-22-1 0,22 0 0,-21-21 16,0 22-16,21-22 0,0 0 0,-21 0 15,21 0-15,-21-21 0,21 22 16,0-44 0,0 1-16,0 0 15,0 0-15,0 0 0,0 0 0,0-22 16,0 22-16,0-21 0</inkml:trace>
  <inkml:trace contextRef="#ctx0" brushRef="#br1" timeOffset="95827.77">10393 7197 0,'0'0'0,"0"-43"0,0-62 15,0 62-15,21 1 16,0 21-16,0 0 0,0-22 0,1 22 16,-1 21-16,0-21 0,0 0 15,21 21-15,-20 0 0,-1 0 0,21 0 16,-21 0-16,0 0 0,22 21 0,-22 0 15,-21 0-15,0 0 0,0 22 0,0-22 16,0 21-16,0 1 0,-21-22 16,0 21-16,-1 0 0,1 1 0,-21-22 15,21 21-15,-22-21 0,22 22 0,0-22 16,-21 0-16,21-21 0,-1 21 0,22 0 16,-21-21-16,0 0 15,21 22-15,0-1 47,0 0-47,21 0 0,0 0 16,1 0-16,-22 1 0,0-1 0,21 0 15,0 0-15,-21 0 0,21 0 16,-21 1-16,0-1 0,21 0 0,-21 0 16,21-21-16,-21 21 0,0 0 0,22-21 15,-22 22-15,21-22 0,0 0 16,0 0-1,0 0-15,-21-22 16,0 1-16,21 21 0,-21-21 16</inkml:trace>
  <inkml:trace contextRef="#ctx0" brushRef="#br1" timeOffset="96152.68">11007 7578 0,'0'0'0,"0"-21"0,21-1 0,0 1 16,-21 0-16,21 0 0,-21 0 0,0 0 16,0-1-16,0 1 0,0 0 15,0 0-15,-21 21 32,0 0-32,0 0 15,-1 0-15,1 21 0,21 0 0,-21 22 16,0-22-16,0 21 0,21-21 0,0 22 15,0-22-15,-21 0 0,21 21 16,0-21-16,0 1 0,0-1 0,0 0 16,0 0-16,0 0 0,21-21 15,0 21-15,0-21 0,0 0 16,22 0-16,-22 0 0,0 0 0,21-21 16,-21 0-16,22 0 0,-22 0 0,0 0 15,21-1-15</inkml:trace>
  <inkml:trace contextRef="#ctx0" brushRef="#br1" timeOffset="96428.51">11663 6773 0,'0'22'15,"0"20"-15,0-21 16,-21 21-16,21 1 0,-22 20 15,1-20-15,21 20 0,-21 1 0,0-1 16,0-21-16,21 22 0,-21-1 16,-1-20-16,1-1 0,21 0 0,-21 1 15,0-1-15,21-21 0,0 0 0,0 1 16,0-1-16,0 0 0,0 0 16,21-21-1,0 0-15,0 0 16,1 0-16,-1-21 0,0 0 0,0 0 15,0-1-15</inkml:trace>
  <inkml:trace contextRef="#ctx0" brushRef="#br1" timeOffset="96824.29">11769 7387 0,'0'0'0,"0"21"31,0 1-31,0-1 0,-22 0 16,22 0-16,-21 21 0,21-20 15,0-1-15,0 0 0,0 0 16,0 0-16,0 0 0,0 1 16,0-1-16,21-21 31,1 0-31,-1 0 0,0 0 16,0-21-16,0 21 0,-21-22 15,21 1-15,1 0 0,-1 0 0,-21 0 16,21 0-16,0-1 0,-21 1 15,21 0-15,-21 0 0,0 0 0,21 21 16,-21-21-16,0 42 16,0 0-1,0 0-15,0 0 0,-21 0 16,21 1-16,0-1 0,-21 0 0,21 0 16,0 0-16,0 0 0,0 1 15,0-1-15,21-21 31,0 0-31,1 0 16,-1 0-16,0 0 0</inkml:trace>
  <inkml:trace contextRef="#ctx0" brushRef="#br1" timeOffset="97205.07">12213 7366 0,'0'0'0,"0"-21"0,0 0 15,0 0-15,21 21 16,0 0 0,1 0-16,-1 0 15,0 21-15,-21 0 16,21 21-16,0-21 0,-21 1 0,0 20 0,0-21 16,0 0-16,0 22 0,0-22 15,0 0-15,0 0 0,0 0 0,0 0 16,0 1-16,0-1 0,-21 0 15,0-21 1,0 0-16,21-21 16,0 0-1,0-1-15,0 1 0,0 0 16,21 0-16,-21 0 0,21 0 0,-21-1 16,21 1-16,0-21 15,-21 21-15,22 0 0,-1-22 0,-21 22 0,21 21 16,0-21-16,-21 0 0,21 21 15,0 0-15,1 0 0,-1 0 16</inkml:trace>
  <inkml:trace contextRef="#ctx0" brushRef="#br1" timeOffset="97713.3">12679 7345 0,'0'21'47,"-21"-21"-47,21 21 0,0 0 0,0 1 15,0-1-15,-22 0 0,22 0 0,-21 0 16,21 0-16,0 1 0,0-1 0,0 0 16,0 0-16,0 0 15,0 0-15,0 1 16,21-22-16,1 0 0,-1 0 15,0 0-15,0 0 16,0 0-16,0 0 0,-21-22 16,22 22-16,-22-21 15,21 21-15,-21-21 0,0 0 16,21 21 0,-21-21-16,0 0 15,0-1 16</inkml:trace>
  <inkml:trace contextRef="#ctx0" brushRef="#br1" timeOffset="98531.96">12785 7303 0,'-22'0'47,"22"21"-32,-21 0-15,21 0 0,0 0 0,0 0 16,-21 1-16,21-1 0,-21 0 0,21 21 15,0-21-15,0 1 0,0-1 0,0 21 16,-21-21-16,21 0 0,0 1 16,0-1-16,0 0 0,0 0 15,0-42 32,0 0-47,21 0 16,-21-1-16,21 1 15,-21 0-15,21 0 0,0 0 16,-21-22-16,22 22 0,-1 0 0,0-21 16,0 21-16,0-1 0,0 1 15,22 0-15,-22 0 0,0 0 0,0 21 16,0 0-16,1 0 0,-1 0 16,0 0-16,0 0 0,0 0 0,-21 21 15,0 0-15,21 21 0,-21-20 0,22-1 16,-22 21-16,0-21 0,0 22 0,0-22 15,0 0-15,0 0 0,0 0 0,-22 0 16,22 1-16,-21-1 0,21 0 16,-21-21-1,0 0 17,0-21-17,21 0-15,0-1 0,0 1 16</inkml:trace>
  <inkml:trace contextRef="#ctx0" brushRef="#br1" timeOffset="98846.96">12001 6858 0,'0'0'15,"22"0"17,20-21-32,-21 21 0,21 0 15,1 0-15,-1-21 0,0 21 0,1 0 16,-1-21-16,0 21 0,1-22 0,-1 22 16,0 0-16,-20 0 0,-1-21 15,0 21-15,0 0 0,-21-21 0,21 21 16,-21 21 15,-21 0-31,21 1 16,-21-22-16,0 21 0,21 0 0,-21 0 15</inkml:trace>
  <inkml:trace contextRef="#ctx0" brushRef="#br1" timeOffset="99268.73">12001 8213 0,'0'0'16,"-21"-21"-16,0-64 15,21 64-15,-21 42 16,21 0 0,0 0-16,-21 0 0,21 1 0,-21 20 15,21-21-15,0 21 0,0-20 0,-22 20 16,1-21-16,21 21 0,-21-20 15,21-1-15,-21 21 0,21-21 0,0 0 16,0 1-16,-21-1 0,21 0 16,0 0-16,0 0 0,0 0 15,-21-21 1,21-21 0,-22 0-1</inkml:trace>
  <inkml:trace contextRef="#ctx0" brushRef="#br1" timeOffset="99960.33">11536 8488 0,'21'0'32,"0"0"-32,0 0 0,0 0 15,1 0-15,-1 0 0,21 0 0,0 0 16,-20 0-16,20 0 0,0 0 0,1 0 15,-1-21-15,0 21 0,1-21 0,-1 21 16,-21 0-16,21-22 0,-20 22 0,-1-21 16,0 21-16,-42 0 47,0 21-47,-1 1 15,22-1-15,-21 0 16,21 0-16,-21 0 0,21 0 15,0 1-15,0-1 16,21-21-16,0 21 16,1-21-16,20 0 0,-21 0 15,0 0-15,0 0 0,22 0 0,-22 0 16,0 0-16,0 0 0,22-21 0,-22 0 16,0 21-16,0-22 0,0 1 15,-21 0-15,21 0 0,-21 0 16,0 0-16,0-1 15,0 44 17,0-1-32,0 0 0,0 0 15,-21 0-15,21 22 0,-21-22 16,21 0-16,0 21 0,0-21 0,-21 22 16,0-1-16,21 0 0,-21-20 0,-1 20 15,22 0-15,0 1 0,-21-1 16,21-21-16,-21 21 0,21-20 0,0 20 15,-21-21-15,0 0 0,21 0 0,-21 1 16,-1-1-16,1 0 16,0-21-16,0 0 0,0 0 15,0 0-15,-1 0 0,1 0 16,0 0-16,0 0 0,0-21 0,21 0 16,-21-1-16,-1 1 15,22 0 1,0 0-16,0 0 15,22 0-15,-1 21 0,-21-22 16,21 22-16,0-21 0,0 0 0,22 0 16,-22 0-16</inkml:trace>
  <inkml:trace contextRef="#ctx0" brushRef="#br1" timeOffset="100343.39">12806 8340 0,'0'0'0,"0"21"15,-21 0 1,-1 0-16,22 22 0,0-22 16,0 0-16,-21 0 0,21 21 15,0 1-15,-21-22 0,21 21 16,0 1-16,0-1 0,0 0 0,-21 1 15,21-1-15,-21 0 0,21 1 0,-21-22 16,21 21-16,0 0 0,-22-20 0,1 20 16,21-21-16,-21 0 0,0 0 0,21 1 15,0-1-15,-21 0 0,21 0 0,-21-21 16,21 21-16,-22-21 0,22 21 16,0-42 15,0 0-31,0 0 0,0 0 15,22 0-15,-1-1 0,-21 1 16,21 0-16,-21-21 0,0 21 0,21-22 16,0 1-16,-21 21 0,21-43 0,-21 22 15</inkml:trace>
  <inkml:trace contextRef="#ctx0" brushRef="#br1" timeOffset="100621.23">12721 8467 0,'0'-43'0,"0"86"0,21-107 15,-21 22-15,21 21 0,-21 0 0,22-1 16,-22 1-16,21 21 0,-21-21 0,21 0 15,0 0-15,0 21 0,-21-21 0,21 21 16,1 0-16,-1 0 0,0 0 0,0 0 16,0 0-16,0 0 0,1 0 15,-22 21-15,0 0 0,21 0 0,-21 0 16,0 0-16,0 1 0,0 20 16,0-21-16,0 0 0,-21 0 0,-1 1 15,1-1-15,0 0 0,0-21 0,21 21 16,-21-21-16,0 21 0,-1-21 0,1 0 15,21-21 32,21 0-47,1 21 0,-22-21 16,21 21-16,0-21 0</inkml:trace>
  <inkml:trace contextRef="#ctx0" brushRef="#br1" timeOffset="100980.02">13144 8361 0,'22'0'0,"-1"0"15,-21-21-15,21 21 16,0-21-16,-21-1 16,21 1-16,0 0 15,-21 0-15,22 21 0,-22-21 16,0 0-16,0-1 15,-22 22 17,1 22-32,0-1 0,0 0 15,21 0-15,-21 0 0,0 0 0,-1 1 16,22-1-16,-21 21 0,21-21 0,0 0 16,0 1-16,0-1 15,0 0-15,21-21 0,1 0 16,-1 21-16,0-21 0,0 0 0,0 0 15,0 0-15,1 0 0,-1 0 16,0 0-16,0-21 0,0 21 0,-21-21 16,0 0-16,21-1 0,-21 1 15,0 0-15,0 0 0</inkml:trace>
  <inkml:trace contextRef="#ctx0" brushRef="#br1" timeOffset="117872.7">14690 5059 0,'0'21'16,"-22"-21"-16,1 0 16,0 0-1,0 0-15,0 0 16,0 0-16,-1 0 15,1 0-15,0 0 0,0 0 0,0 0 16,0 0-16,-1 0 0,1 0 16,0 0-16,0 0 15,0 0 1,21-21-16,-21 21 16,42 0 15,0 0-16,0 0-15,0 0 0,0 0 16,1 0-16,-1 0 0,0 0 16,0 0-16,0 0 0,0 0 15,22 0-15,-22 0 0,21 0 0,1 0 16,-1 0-16,0 0 0,22 0 0,-22 0 16,22 0-16,-1 0 0,1 0 15,-1 21-15,22-21 0,-22 0 16,22 0-16,0 0 0,-22 0 0,22 0 15,-1 0-15,-20 21 0,21-21 0,-22 0 16,22 0-16,-22 0 0,22 21 16,0-21-16,-22 0 0,22 0 0,-22 0 15,1 0-15,-22 0 0,22 0 0,-22 0 16,0 0-16,1 0 0,-1 0 16,-21 0-16,0 0 0,0 0 0,1 0 15,-1 0-15,-42 0 78,-1 0-62,-20 0-16,21 0 0,-21 0 0</inkml:trace>
  <inkml:trace contextRef="#ctx0" brushRef="#br1" timeOffset="124519.71">15748 5334 0,'0'0'0,"0"-21"0,0 42 47,0 0-31,0 0-16,-21 1 0,21-1 0,0 21 15,-21 0-15,-1 1 0,1 20 0,0 1 16,21-22-16,-21 22 0,0-1 16,0 1-16,-1-22 0,1 21 0,0-20 15,0 20-15,0-20 0,21-1 0,0 21 16,0-20-16,-21-1 0,21 0 0,0 1 15,-22-1-15,22-21 0,0 22 16,0-22-16,-21 0 0,21 0 0,0 0 16,0 0-16,0 1 15,-21-22-15,0 0 16,0-22 0,0 1-16,-1 0 15</inkml:trace>
  <inkml:trace contextRef="#ctx0" brushRef="#br1" timeOffset="124752.59">15071 6265 0,'0'22'32,"0"-1"-32,0 0 0,0 0 15,21 0-15,0 0 0,-21 1 16,21-1-16,-21 0 0,21 0 0,0 0 15,-21 0-15,0 1 0,0-1 0,22 0 16,-22 0-16,0 0 16,21 0-16,0-21 15,0 0-15,0 0 16,0 0-16,1 0 0,-1-21 0,0 21 16</inkml:trace>
  <inkml:trace contextRef="#ctx0" brushRef="#br1" timeOffset="124936.49">15706 6350 0,'-22'21'16,"1"0"-1,0 1-15,0-1 0,0 0 0,-22 21 16,22-21-16,0 1 0,0-1 0,0 21 16,0-21-16,-1 0 0,1 1 0,0-1 15,0-21-15,0 21 0,21 0 16,0 0-16,-21-21 0,-1 21 15,22 1-15</inkml:trace>
  <inkml:trace contextRef="#ctx0" brushRef="#br1" timeOffset="126920.19">14922 7535 0,'0'0'0,"22"-42"16,-22 63 15,-22 0-31,22 1 15,0-1-15,0 21 0,0-21 0,-21 22 16,21-22-16,0 21 16,-21-21-16,21 22 0,0-22 0,0 21 15,0-21-15,0 0 0,0 1 0,0-1 16,0 0-16,0 0 0,0 0 0,0 0 16,0-42-1,0 0 1,0 0-16,0 0 15,0 0-15,21-1 0,0 1 0,-21-21 16,22 21-16,-1 0 0,-21-22 0,21 22 16,0-21-16,0 21 0,-21-1 0,21 1 15,1 0-15,-1 21 16,0 0-16,0 21 16,-21 0-16,21 1 15,-21-1-15,21 21 0,-21-21 0,0 0 16,0 22-16,22-22 0,-22 0 0,21 0 15,-21 0-15,0 1 0,0-1 0,0 0 16,21 0-16,-21 0 0,21-21 16,0 0-1,0-21-15,1 21 16,-22-21-16,21 0 0,0 0 0,0-1 16,0 1-16,0 0 0,1 0 15,-1-21-15,0 20 0,21-20 0,-21 21 16,22-21-16,-22 20 0,21 1 15,-21 0-15,1 21 0,-1 0 0,0 0 16,0 0-16,0 0 16,-21 21-16,21 0 15,-21 1-15,0-1 0,0 0 0,0 0 16,0 0-16,0 0 0,0 1 0,0-1 16,0 0-16,0 0 15,0-42 32,0 0-47,0 0 16,0-1-16,0 1 15,0 0-15,0 0 0,0 0 0,-21 0 16,21-1-16,0 1 0,0 0 0,-21 21 16,0 0-16,0-21 0,0 21 15,-1 0-15,1 0 0,0 0 16,0 21-16,0 0 0,0 0 0,-22 1 15,22-1-15,0 0 0,0 0 16,0 21-16,-1-20 0,1-1 0,0 0 0,21 21 16,0-21-16,0 1 15,0-1-15,0 0 0,0 0 0,0 0 0,21 0 16,0-21-16,1 0 0,-1 22 16,0-22-16,21 0 0,-21 0 0,1 0 15,-1 0-15,0-22 0,21 1 0,-21 21 16,1-21-16,-1 0 0,0 0 15,0-22-15,-21 22 0,21 0 0,0 0 16,-21-21-16,0 20 0,0 1 0,22-21 16,-22 21-16,0 0 0,0-1 15,0 44 17,0-1-32,-22 0 0,22 0 15,0 21-15,0-20 0,0-1 16,-21 0-16,21 0 0,0 0 0,0 0 15,0 1-15,0-1 0,0 0 0,21-21 16,1 21-16,-1-21 16,0 0-16,0 0 0,0 0 0,0 0 15,1 0-15,-1 0 0,0 0 0,-21-21 16,21 0-16,0 0 0,0-1 0,1 1 16,-22 0-16,21 0 0,0 0 0,0-22 15,-21 22-15,0 0 0,21 0 16,-21 0-16,21 0 0,-21-1 0,0 44 31,0-1-15,0 0-16,0 0 0,0 0 15,-21 0-15,21 1 0,-21-1 0,21 0 16,0 0-16,0 0 0,0 0 16,0 1-16,-21-1 0,21 0 15,0 0-15,-21 0 16,21-42 15,0 0-31,0 0 16,0 0-16,21-1 0,0 1 0,-21 0 15,21 0-15,0 0 0,1 0 16,-1-22-16,0 22 0,0 0 0,0 0 16,0 0-16,22-1 0,-22 1 0,0 21 15,0 0-15,22 0 0,-22 0 16,0 0-16,0 0 0,0 0 15,-21 21-15,21 1 0,-21-1 0,0 0 16,0 0-16,0 0 0,0 22 0,0-22 16,0 0-16,0 0 0,0 0 0,0 0 15,0 1-15,-21-1 0,21 0 16,-21 0-16,21 0 0,0-42 47,0 0-32,0 0-15,0 0 16,0-1-16,0 1 0,0 0 0,21 0 16,0-21-16,1 20 0,-1 1 0,21 0 15,-21 0-15,0 0 0,1 0 0,-1-1 16,21 22-16,-21 0 0,0-21 0,1 21 16,-1 0-16,0 0 0,0 21 15,-21 1-15,21-1 0,-21 0 16,0 0-16,0 0 0,0 0 0,0 1 15,0-1-15,0 0 0,0 0 0,-21 0 16,21 0-16,-21-21 0,21 22 0,-21-1 16,21 0-16,-21 0 15,-1-21 1,22-21 15,0 0-31,22 0 0,-1 21 16,0-22-16,0 1 0,-21 0 0</inkml:trace>
  <inkml:trace contextRef="#ctx0" brushRef="#br1" timeOffset="127268.05">17081 7789 0,'22'0'16,"-1"0"-1,0 0 1,0 0-16,0 0 0,0 0 15,1-21-15,-1 21 0,0-21 16,0 0-16,-21 0 0,21 0 16,-21-1-16,0 1 0,0 0 15,-21 21 1,0 0-16,0 0 0,0 0 16,-1 21-16,1 0 0,0 1 15,0-22-15,0 42 0,0-21 0,-1 0 0,22 0 16,-21 1-16,21 20 0,0-21 15,0 0-15,0 0 0,0 1 0,0-1 16,21 0-16,1 0 0,-1 0 16,0-21-16,0 21 0,0-21 0,22 0 15,-22 0-15,0 0 0,0 0 0,0 0 16,0 0-16,-21-21 16,0 0-16,0 0 0,0 0 15</inkml:trace>
  <inkml:trace contextRef="#ctx0" brushRef="#br1" timeOffset="128388.4">14499 8932 0,'0'0'0,"0"-21"0,0 0 16,-21 21-1,0 0-15,0 0 16,-1 21-16,1 0 0,0 1 0,0-1 15,0 0-15,-22 21 0,22-21 16,0 22-16,0-22 0,0 21 0,0-21 16,21 22-16,0-22 0,0 0 0,0 21 15,0-20-15,0-1 0,21 0 16,0 0-16,0-21 0,0 0 0,22 21 16,-22-21-16,21 0 0,-21 0 15,22 0-15,-1 0 0,-21 0 0,0-21 16,22 21-16,-22-21 0,0 0 0,0 21 15,-21-21-15,0-22 0,0 22 0,0 0 16,0-21-16,0 20 0,0-20 16,-21 0-16,0 21 0,21-22 0,-43 1 15,22 21-15,0-22 0,0 22 16,0 21-16,21-21 0,0 0 0,-21 21 16,42 0-1,0 0-15,0 0 0,0 0 16,0 0-16,22 0 0,-1 0 15,0 0-15,1-21 0,-1 21 0,0-21 16,1 21-16,-1-22 0,0 1 16,1 21-16,-1-21 0,-21 0 0,0 0 0,1 21 15,-22-21-15,21-1 0,-21 1 16,0 0-16,-21 21 16,-1 0-1,1 0-15,0 0 0,21 21 16,0 22-16,-21-22 0,0 21 0,0 22 15,21-22-15,-22 21 0,1 1 0,21-1 16,0 1-16,-21-1 0,21 1 16,-21-1-16,21 1 0,0 21 0,0-22 15,0 22-15,0-1 0,0-20 0,-21 21 16,21-1-16,-21 1 0,21 0 0,-22-1 16,22 1-16,-21 0 0,0-1 0,0 1 15,0 0-15,-22-1 0,22-20 16,-21-1-16,0 1 0,20-1 0,-20 1 15,21-22-15,0-21 0,-22 22 0,22-22 16,0 0-16,0-21 0,0 0 0,0 0 16,-1 0-16,-20 0 0,21-21 15,0 0-15,0-1 0,-22-20 0,22 0 16,0-1-16,0 1 0,0-21 0,-1 20 16,1-41-16,21 20 0,0-21 0,0 22 15,0-22-15,0 1 0,0 20 0,21 1 16,1-1-16,-1 1 0,21-1 0,-21 22 15,22-22-15,-22 22 0,21 0 16,0-1-16,-20 1 0,20 21 0,-21-22 16,21 1-16,1 21 0,-1-21 15,0-1-15,1 22 0,-1-21 0,0 21 16,1-1-16,-1-20 0,0 21 0,22 0 16,-22 0-16,1-1 0,-1 1 0</inkml:trace>
  <inkml:trace contextRef="#ctx0" brushRef="#br1" timeOffset="128628.26">15663 8827 0,'0'0'0,"21"-43"0,1 1 0,-22 21 0,21 0 16,-21-1-16,21 1 0,-21 0 0,0 0 15,0 42 1,0 0-1,0 0-15,-21 22 0,0-22 0,-1 21 16,22 1-16,-21-1 0,0 0 0,0 1 16,0-1-16,0-21 0,-1 21 0,1 1 15,21-22-15,-21 21 0,0-21 0,21 1 16,0-1-16,0 0 0</inkml:trace>
  <inkml:trace contextRef="#ctx0" brushRef="#br1" timeOffset="128683.23">15452 9313 0,'0'0'0,"0"-21"0,21 0 0,0 0 16,0 0-1,0 0-15,22-1 0</inkml:trace>
  <inkml:trace contextRef="#ctx0" brushRef="#br1" timeOffset="129119.87">15981 8615 0,'0'21'31,"-21"0"-31,-1 0 16,22 1-16,-21 20 0,21-21 0,0 21 15,-21 1-15,21-1 0,-21 0 0,21 1 16,0-1-16,-21-21 0,21 22 0,-21-22 16,21 21-16,-22-21 15,22 0-15,0 1 0,0-1 16,-21-21-16,21 21 0,0-42 31,0 0-31,0-1 0,0 1 16,0 0-16,0 0 0,21-21 15,1 20-15,-1-20 0,0 21 0,0-21 16,0 20-16,0 1 0,1 0 0,-1 0 16,0 21-16,0 0 0,0 0 0,0 0 15,1 0-15,-22 21 0,0 0 16,21 0-16,-21 22 0,0-22 16,0 0-16,0 21 0,0-20 0,0-1 15,0 0-15,-21 21 0,-1-21 0,22 1 16,0-1-16,-21 0 0,21 0 15,-21-21-15,21-21 47,21 0-47,0 21 0,1-21 16,-1-1-16,0 1 0</inkml:trace>
  <inkml:trace contextRef="#ctx0" brushRef="#br1" timeOffset="129507.65">16362 9038 0,'0'0'0,"21"0"15,0 0 1,0 0-16,0 0 0,1 0 16,-1 0-16,-21-21 0,21 21 15,0-21-15,0 21 0,0-21 0,1 0 16,-1 21-16,0-22 0,-21 1 0,21 0 15,-21 0-15,0 0 16,-21 21 0,0 0-16,-22 0 0,22 0 15,0 21-15,0-21 0,0 21 0,0 21 16,-1-20-16,1-1 0,0 0 0,0 21 16,21-21-16,-21 1 0,21-1 0,0 21 15,0-21-15,0 0 16,0 1-16,21-1 0,0-21 0,0 0 15,0 21-15,1-21 0,20 0 0,-21 0 16,0 0-16,0 0 0,22 0 0,-22 0 16,0 0-16,21-21 0,-20 21 0,-1-21 15,0-1-15,0 1 0,-21 0 16,21 21-16,-21-21 0,0 0 16,0 0-16,0-1 0</inkml:trace>
  <inkml:trace contextRef="#ctx0" brushRef="#br1" timeOffset="129756.51">15790 8742 0,'0'0'0,"-21"0"0,-21 0 0,21 0 16,42-21 15,0 21-31,0 0 0,21 0 15,1-21-15,-1 21 0,0 0 0,1 0 16,20-22-16,-20 22 0,-1 0 0,21 0 16,-20 0-16,-1 0 0,0-21 15,1 21-15,-22 0 0,0 0 0,0 0 16,0 0-16</inkml:trace>
  <inkml:trace contextRef="#ctx0" brushRef="#br1" timeOffset="130644">15452 10181 0,'0'21'31,"0"1"-31,-22-1 0,22 0 16,0 0-16,-21 0 0,0 22 0,21-22 15,-21 21-15,21-21 0,0 22 0,0-22 16,-21 0-16,21 0 0,0 0 15,-21-21-15,21 21 0,0 1 0,0-44 47,0 1-47,0 0 16,0 0-16,0 0 0,0 0 0,21-22 16,0 22-16,0-21 0,0 21 0,0-22 15,1 1-15,20 21 0,-21 0 16,21-1-16,-20 1 0,20 0 0,-21 0 15,21 21-15,-20 0 0,-1 0 16,21 0-16,-21 0 0,0 21 0,1 0 0,-1 0 16,-21 1-16,0-1 0,0 0 15,0 21-15,0-21 0,0 22 16,0-22-16,0 0 0,0 0 0,-21 0 16,21 1-16,-22-1 0,1 0 0,0 0 15,0-21 1,0 0-16,21-21 15,0 0 1,0 0-16,0-1 0,0 1 0,0-21 16,21 21-16,0 0 0,0-22 15,0 22-15,1-21 0,-1 21 0,0-22 16,21 22-16,1 0 0,-22 0 0,21 21 16,-21 0-16,22 0 0,-22 0 15,0 0-15,0 0 0,0 0 0,0 21 16,-21 0-16,0 0 0,0 22 0,0-22 15,0 0-15,0 21 0,-21-21 0,0 1 16,21 20-16,-21-21 0,21 0 0,-21 0 16,0 1-16,21-1 0,0 0 15,-22 0-15,22-42 47,22 21-47</inkml:trace>
  <inkml:trace contextRef="#ctx0" brushRef="#br1" timeOffset="131008.04">16319 10308 0,'22'0'16,"-1"0"-1,0 0-15,0 0 0,0 0 0,0-21 16,22 21-16,-22 0 0,21-21 0,-21 0 15,22 21-15,-22-21 16,0 21-16,0-22 0,0 22 0,-21-21 16,0 0-16,0 0 0,-21 21 15,0 0-15,0 0 0,-21 0 16,20 0-16,-20 0 0,0 0 0,21 0 16,-22 21-16,22 0 0,-21 0 0,21 1 15,-1 20-15,1-21 0,21 0 16,0 22-16,0-22 0,0 0 0,0 21 15,0-21-15,0 1 0,0-1 0,0 0 16,21 0-16,22-21 0,-22 21 0,0-21 16,0 0-16,22 0 0,-22 0 0,21 0 15,-21 0-15,22-21 16,-22 21-16,21-21 0,-21 0 0,0 0 16,1-1-16,20 1 0</inkml:trace>
  <inkml:trace contextRef="#ctx0" brushRef="#br1" timeOffset="131271.89">17145 9821 0,'0'0'16,"0"-21"-16,21-42 15,-42 84 1,0 0-16,21 0 0,-21 0 0,-1 22 16,22-22-16,0 21 15,-21 1-15,0-22 0,21 21 0,0 0 16,-21 1-16,0-1 0,21-21 0,-21 22 15,21-1-15,0 0 0,-22 1 0,22-22 16,-21 21-16,21-21 0,0 0 0,-21 1 16,21-1-16,0 0 0,21-21 31,0 0-31,-21-21 16,22 21-16,-1-21 0,0-22 0,0 22 15,0 0-15</inkml:trace>
  <inkml:trace contextRef="#ctx0" brushRef="#br1" timeOffset="131729.82">17378 9800 0,'0'0'0,"21"-42"15,-21 63 1,0 0 0,0 0-16,-21 1 0,21 20 0,-21-21 15,21 21-15,-22 1 0,1-1 0,0 0 16,0-20-16,21 20 0,-21 0 0,0 1 15,21-1-15,-22 0 0,22-21 0,-21 22 16,21-22-16,0 0 0,-21 0 16,21 0-16,-21 1 0,21-1 0,0 0 31,0-42-15,0 0-16,0-1 15,0 1-15,0 0 0,0-21 0,21 21 16,0-1-16,0-20 0,1 21 15,-1 0-15,0 0 0,0-1 0,0 1 16,0 0-16,1 21 0,20 0 0,-21 0 16,0 0-16,0 0 0,-21 21 15,0 0-15,22-21 16,-22 22-16,0-1 0,0 0 16,0 0-16,0 0 0,0 0 15,-22 1-15,22-1 0,0 0 0,-21 0 16,0 0-16,0 0 0,21 1 15,0-44 17,21 1-17,0 21-15,0-21 0</inkml:trace>
  <inkml:trace contextRef="#ctx0" brushRef="#br1" timeOffset="132083.63">17759 10160 0,'-21'0'32,"-1"21"-32,1 0 0,0 1 15,0-1-15,0 0 0,0 0 16,-1 0-16,22 0 0,0 1 16,-21-1-16,21 0 0,0 0 0,0 0 15,0 0-15,21-21 16,-21 22-16,22-22 0,-1 0 0,0 0 15,0 0-15,0 0 0,22 0 0,-22 0 16,0-22-16,0 22 0,-21-21 16,21 0-16,0 21 0,-21-21 0,22-21 15,-22 20-15,0 1 0,0 0 16,0 0-16,0-21 0,0 20 0,0 1 16,0 0-16,-22 21 0,1 0 15,0 0-15,0 0 16,0 0-16,21 21 15,-21-21-15,21 21 0,0 1 16,0-1-16,21-21 16</inkml:trace>
  <inkml:trace contextRef="#ctx0" brushRef="#br1" timeOffset="132668.7">18309 10202 0,'0'0'0,"0"-21"0,-21 0 16,0 21-16,0 0 15,-1 0-15,1 0 0,0 0 0,0 0 16,0 21-16,0 0 0,-1-21 0,1 22 16,21-1-16,-21 0 0,0 0 0,0 0 15,21 0-15,0 1 0,-21-1 16,21 0-16,0 0 0,0 0 0,0 0 15,0 1-15,0-1 16,21-21-16,0 0 16,0 0-16,0 0 15,0 0-15,-21-21 0,22 21 0,-1-22 16,0 1-16,0 0 0,0-21 16,0 21-16,1-22 0,-1 22 0,0-21 15,21-1-15,-21 1 0,1 0 0,-1-22 16,21 22-16,-21 0 0,0-22 0,22 22 15,-22-1-15,0 22 0,0-21 16,0 21-16,-21 0 0,0-1 0,0 1 16,-21 42-1,21 1 1,-21-1-16,0 0 0,0 0 0,0 0 16,21 22-16,-22-1 0,1 0 15,0-21-15,0 22 0,21-1 0,-21 0 16,0 1-16,-1-1 0,22 0 0,0 1 15,-21-22-15,21 21 0,0 1 0,0-1 16,0-21-16,0 21 0,0-20 0,0-1 16,21 0-16,1 0 0,-1 0 15,21 0-15,-21-21 0,22 0 0,-22 0 16,21 0-16,0 0 0,-20 0 0,20 0 16,-21-21-16,21 21 0,-20-21 0,-1 0 15,21 0-15,-21 0 0,0-1 16,1 1-16,-1-21 0</inkml:trace>
  <inkml:trace contextRef="#ctx0" brushRef="#br1" timeOffset="132968.45">16933 10012 0,'0'0'0,"-63"0"0,42 0 0,-1 0 0,1 0 15,42 0 1,22 0-16,-22 0 0,21 0 0,22 0 16,-22 0-16,22 0 0,-1-21 15,1 21-15,-1 0 0,1-21 0,-22 21 16,0 0-16,1 0 0,-22 0 0,0 0 15,0-22-15,-21 1 0,0 0 16,-21 21 0,0 0-16,0-21 0</inkml:trace>
  <inkml:trace contextRef="#ctx0" brushRef="#br1" timeOffset="148420.01">17780 4995 0,'0'-21'16,"0"0"15,0 42 31,0 0-62,0 1 16,0-1-16,0 0 16,0 0-16,0 0 0,0 0 0,0 1 15,0-1-15,0 0 0,21 0 16,-21 0-16,0 0 0,0 1 0,0-1 16,0 21-16,21-21 0,-21 0 0,0 1 15,21 20-15,-21-21 0,22 0 16,-22 22-16,0-22 0,21 0 0,0 21 15,0-21-15,-21 1 0,21-1 16,0 0-16,1 0 0,-1 0 0,0 0 16,21 1-16,-21-1 15,1-21-15,-1 21 0,0-21 0,21 0 16,-21 0-16,22 0 0,-22 0 0,21 0 16,1 0-16,-1 0 0,0 0 0,1 0 15,-1 0-15,21 0 0,-20-21 16,-1 21-16,0-21 0,1 21 0,-1-22 15,0 22-15,1-21 0,-1 0 0,0 21 16,1-21-16,-1 0 0,-21 21 0,22-21 16,-1-1-16,21 1 0,-20 0 15,-1 0-15,22 0 0,-22 21 16,21-21-16,1-1 0,-1 1 0,1 0 16,-22 0-16,22 21 0,-1-21 0,1 0 15,-22 21-15,22-22 0,-22 22 16,21-21-16,-20 21 0,-1-21 0,22 21 15,-22 0-15,21-21 0,1 0 0,-22 21 16,22 0-16,-1 0 0,1-21 0,-22 21 16,22 0-16,-1 0 0,1 0 15,-22 0-15,0 0 0,22 0 0,-22 0 16,-21 0-16,22 0 0,-1 21 0,-21-21 16,0 21-16,0-21 0,1 21 0,-1 0 15,0 0-15,0-21 16,0 22-16,-21-1 0,21 0 0,1 0 15,-1 0-15,0 0 0,-21 1 0,21-1 16,0 0-16,-21 0 0,21 0 16,1 0-16,-22 1 0,0-1 15,0 0 1,0 0-16,0-42 78,21 21-78,-21-21 0,0 0 16,21 21-16,-21-22 0,0 1 15,21 0-15,0 0 0,0 0 0,-21 0 16,22-1-16,-1 1 0,0 0 0,0 0 16,21 21-16,-20-21 0,-1 0 15,21-1-15,-21 1 0,22 21 0,-22-21 16,21 0-16,-21 21 0,22 0 0,-22-21 15,21 21-15,0 0 0,-20 0 16,20 0-16,0 0 0,-21 0 0,22 0 16,-1 0-16,-21 0 0,22 0 0,-1 0 15,0 21-15,-21-21 0,22 21 16,-1-21-16,-21 21 0,22-21 0,-22 21 16,21-21-16,-21 22 0,22-1 15,-22-21-15,0 21 0,21 0 0,-21 0 16,22-21-16,-22 21 0,0 1 0,21-1 15,-20 0-15,20 0 0,-21 0 16,21 0-16,-20 1 0,20-22 0,0 21 16,-21 0-16,22-21 0,-22 21 0,21-21 15,1 0-15,-22 21 0,21-21 0,-21 21 16,22-21-16,-1 0 0,-21 0 16,21 0-16,1 0 0,-22 0 15,21 0-15,1 0 0,-22-21 0,21 0 16,-21 21-16,22-21 0,-22 0 15,21 0-15,-21-1 0,22 1 0,-22 0 16,0 0-16,0 0 0,0 0 0,0 21 16,1-22-16,-22 1 0,21 0 0,0 0 15,-21 0-15,21 0 0,0-1 16,-21 1-16,21 0 0,1 0 16,-1 0-16,-21 0 0,21-1 0,-21 1 15,21 0-15,0 21 16,-21-21-16,21 0 0,1 0 15,-22-1 17,-22 22 15,1 22-47,0-22 0,0 0 15,0 0-15,-22 0 0,1 21 0,0-21 16,-22 0-16,1 0 0,-1 0 0</inkml:trace>
  <inkml:trace contextRef="#ctx0" brushRef="#br1" timeOffset="150845.69">20278 6795 0,'0'0'0,"0"-22"15,0 1-15,0 0 0,21 21 16,-21-21-16,0 0 15,0 0-15,0-1 0,0 1 16,0 0-16,0 0 0,0 0 0,0 0 16,0-1-16,0 1 0,0 42 47,0 1-47,-21-1 0,21 0 0,0 21 15,0 1-15,-22-22 0,22 21 16,-21 0-16,21 1 0,-21 20 15,21-20-15,0 20 0,0-21 0,0 22 16,0-1-16,0 1 0,0-1 0,0 1 16,0-22-16,0 22 0,0-22 0,0 0 15,0 22-15,0-43 0,0 21 16,0 1-16,21-22 0,-21 0 0,21 21 16,-21-20-16,0-1 0,0 0 0,0 0 15,0 0 1,0-42 15,0 0-31,0-21 16,0 20-16,0 1 0,22 0 15</inkml:trace>
  <inkml:trace contextRef="#ctx0" brushRef="#br1" timeOffset="151160.51">20172 6943 0,'0'0'0,"0"-43"0,0 22 0,0 0 16,0-21-16,0 21 0,21-1 0,0-20 16,0 21-16,22 0 0,-22 0 15,21-1-15,0 1 0,1 21 0,20-21 16,-20 21-16,-1 0 0,21 0 16,-41 0-16,20 0 0,0 21 0,-21 0 15,-21 1-15,0-1 0,0 0 16,0 21-16,0-21 0,0 1 0,-42 20 15,21-21-15,-21 0 0,-1 22 0,1-22 16,0 0-16,-1 0 0,1-21 0,0 21 16,20 0-16,-20-21 0,21 22 15,0-22-15,0 0 0,-1 0 0,22 21 16,22-21 0,-1-21-1,0 21-15,21-22 16,-21 22-16</inkml:trace>
  <inkml:trace contextRef="#ctx0" brushRef="#br1" timeOffset="152920.65">21018 6668 0,'0'0'0,"-21"0"0,0 0 16,0 0-16,0 21 0,21 0 16,-21 0-16,-1 0 0,1 0 0,0 1 15,0-1-15,21 0 0,-21 0 16,21 21-16,-21-20 0,21-1 0,0 0 16,0 0-16,0 0 0,21 0 15,0-21 1,0 0-16,0 0 15,0 0-15,1-21 0,-1 0 16,0 0-16,0 0 16,-21 0-16,21-1 0,-21-20 0,21 21 15,1 0-15,-22 0 0,21-22 16,-21 22-16,21 0 0,-21 0 16,0 0-16,0 42 31,0 0-31,0 0 0,0 0 15,0 0-15,0 1 0,0-1 0,0 0 16,0 21-16,0-21 0,0 1 0,0-1 16,0 0-16,0 0 0,0 0 15,21-21-15,-21 21 0,21-21 16,0 0-16,1 0 0,-1 0 16,0 0-16,0 0 15,0 0-15,0 0 0,1-21 16,-1 0-16,0 0 0,0 21 0,0-21 15,-21 0-15,21-22 0,1 22 16,-22 0-16,21 0 0,-21-22 0,0 22 16,0 0-16,0 0 0,0 0 15,-21 21 1,21 21-16,0 0 16,0 0-16,0 0 0,0 1 0,0-1 15,0 0-15,0 0 0,0 0 0,0 0 16,0 1-16,21-22 0,-21 21 0,0 0 15,0 0-15,21-21 16,-21 21-16,21-21 0,-21 21 0,21-21 16,0 0-16,1 0 0,-1 0 15,0 0-15,0 0 0,0 0 16,0 0-16,1 0 0,-1 0 0,0 0 16,0-21-16,21 21 0,-20-21 15,-1 0-15,0 0 0,0 0 0,0-1 16,0 1-16,1 0 0,-1 0 0,0-21 15,-21 20-15,21 1 0,-21-21 0,21 21 16,-21 0-16,0-1 0,0 1 16,0 0-16,-21 21 15,0 0-15,0 0 0,0 0 16,-1 21-16,1-21 0,0 21 16,0 1-16,0-1 0,0 21 0,-1-21 15,1 0-15,0 1 0,0-1 0,21 21 16,0-21-16,0 0 0,0 1 0,0-1 15,0 0-15,0 0 16,21-21-16,0 0 0,0 0 16,1 0-16,-1 0 0,0 0 15,0 0-15,0 0 0,0-21 0,1 21 16,-1-21-16,-21 0 0,21 21 0,-21-22 16,21 1-16,-21 0 0,0 0 15,21 0-15,-21 0 0,0-1 16,0 1-16,0 42 31,0 1-31,0-1 16,0 0-16,0 0 0,0 0 15,0 0-15,0 1 0,0-1 16,21-21-16,-21 21 0,22-21 16,-1 0-16,0 0 15,0 0-15,0 0 0,0 0 16,1 0-16,-1-21 0,-21 0 15,21-1-15,0 22 0,-21-21 0,0 0 0,21 0 16,0 0-16,-21 0 16,22-1-16,-22 1 0,0 0 0,0 0 15,0 42 1,-22 0 0,22 0-16,0 1 0,-21-1 15,21 0-15,-21 0 0,21 0 0,-21 0 16,21 1-16,0-1 0,0 0 15,0 0-15,-21-21 0,21 21 16,0-42 31,0 0-47,0 0 0,0 0 16,0-1-16,0 1 15,21 0-15,0 0 0,-21-21 16,21 20-16,0 1 0,1 0 0,-1 0 15,0 0-15,0 0 0,0 21 0,0 0 16,1-22-16,-1 22 0,0 0 0,0 0 16,0 22-16,0-1 0,-21 0 15,0 0-15,0 21 0,0-20 16,0-1-16,0 0 0,0 0 0,0 0 16,0 0-16,0 1 0,-21-1 15,21 0-15,-21-21 16,0 21-16,0-21 31,21-21-15,21 0-1,-21 0-15,21-1 0,0 1 0,0 0 16,1 0-16,-1 0 0,21 0 0,-21-1 16,0 1-16,22 0 0,-22 21 0,0 0 15,21-21-15,-20 21 0,-1 0 16,0 0-16,0 0 0,0 0 0,-21 21 15,0 0-15,0 0 16,0 1-16,0-1 0,0 0 0,-21 0 16,0 0-16,21 0 0,-21 1 15,21-1-15,-21 0 0,-1-21 16,22 21-16,0-42 47,22 21-47,-1-21 0,0 21 0</inkml:trace>
  <inkml:trace contextRef="#ctx0" brushRef="#br1" timeOffset="153316.79">23220 6795 0,'21'0'32,"0"0"-32,0 0 15,0-22-15,1 22 0,-22-21 0,21 21 16,0-21-16,0 0 0,-21 0 16,0 0-16,0-1 15,0 1-15,0 0 16,-21 21-16,0 0 0,0 0 15,-1 21-15,1 0 0,0-21 16,-21 22-16,21-1 0,21 0 0,-22 0 16,1 21-16,21-20 0,-21-1 0,21 0 15,0 0-15,0 0 0,0 0 16,0 1-16,0-1 0,0 0 16,21-21-16,0 21 15,1-21-15,-1 0 0,0 0 16,0 0-16,0 0 0,0-21 15,1 21-15,-1-21 16,0 0-16</inkml:trace>
  <inkml:trace contextRef="#ctx0" brushRef="#br1" timeOffset="153620.26">23918 6181 0,'0'0'15,"0"-21"-15,-21 21 0,0 0 0,0 0 0,0 0 16,-1 0-16,1 0 0,0 21 16,0 0-16,0 0 0,21 0 15,-21 22-15,-1-1 0,22 0 0,-21 1 16,21-1-16,0 21 0,-21-20 16,0-1-16,21 0 0,-21 1 0,21-1 15,-21 0-15,21-20 0,0 20 16,0-21-16,0 0 0,0 0 0,-22 1 15,22-1-15,0 0 0,0 0 16,22-21 15,-22-21-31,21 0 0,0 0 16,0 21-16,-21-22 0</inkml:trace>
  <inkml:trace contextRef="#ctx0" brushRef="#br1" timeOffset="153972.06">23791 6795 0,'21'0'47,"1"0"-31,-1 0-16,0 0 0,0 0 0,0 0 15,0-22-15,1 1 0,-1 21 16,-21-21-16,0 0 0,21 21 15,-21-21-15,0 0 0,-21 21 32,0 0-32,-1 0 15,1 21-15,0-21 0,0 21 0,0 0 16,0 0-16,-1 0 0,1 1 0,21-1 16,0 0-16,-21-21 0,21 21 15,-21 0-15,21 0 0,0 1 16,0-1-16,21 0 15,0-21-15,0 0 0,1 0 16,-1 0-16,0 0 0,0 0 16,0 0-16,0-21 0,22 21 15,-22-21-15</inkml:trace>
  <inkml:trace contextRef="#ctx0" brushRef="#br1" timeOffset="154380.2">24193 6710 0,'0'-21'16,"0"0"-16,22 21 31,-1 0-31,0 0 16,0 21-16,-21 0 16,21 0-16,-21 0 15,0 0-15,0 1 0,0-1 16,0 0-16,0 0 15,0 0-15,0 0 0,0 1 0,0-1 16,-21-21-16,21 21 16,0-42 15,0 0-15,0-1-16,21 1 15,-21 0-15,21 0 0,1 0 0,-22 0 16,21-1-16,0 1 0,0 0 15,-21-21-15,21 21 0,0 21 0,1-22 0,-22 1 16,21 21-16,0-21 16,-21 42 31</inkml:trace>
  <inkml:trace contextRef="#ctx0" brushRef="#br1" timeOffset="154831.98">24723 6752 0,'21'0'16,"0"0"-16,-21-21 0,21 21 16,-21-21-16,21 21 0,-21-21 15,0 0 1,-21 21-1,0 0-15,0 0 0,0 0 16,-1 21-16,1 0 0,0-21 16,0 21-16,0 0 0,21 0 15,-21 1-15,21-1 0,0 0 16,0 0-16,0 0 16,21 0-1,0-21-15,-21 22 0,21-22 0,0 0 16,0 0-16,-21 21 0,22 0 0,-1-21 15,-21 21-15,0 0 16,-21-21 15,-1 0-31,1 21 0,0-21 16,0 0-16,0 0 0,0 0 16,-1 0-16,1 0 0,0 0 15,0 0 1,0 0-1,21-21 1,0 0 0</inkml:trace>
  <inkml:trace contextRef="#ctx0" brushRef="#br1" timeOffset="155315.7">23283 6329 0,'0'0'0,"-21"0"0,42 0 16,0-21-16,1 21 15,20 0-15,0 0 0,1 0 0,20 0 16,1 0-16,20 0 0,-20-21 16,20 21-16,1 0 0,-21 0 0,-1 0 15,1 0-15,-22 0 0,0 0 16,1 0-16,-22 0 0,0 0 15,0 0-15,-21-22 16,0 44 93</inkml:trace>
  <inkml:trace contextRef="#ctx0" brushRef="#br1" timeOffset="174872.81">7747 13737 0,'0'21'78,"0"1"-62,21-22-1,0 0 1,0 0-16,1 0 16,-1 0-16,0 0 15,21 0-15,-21-22 0,1 22 0,20-21 16,-21 0-16,0 21 0,22-21 0,-22 0 16,0 0-16,0-1 0,0 1 0,0 0 15,-21 0-15,22 0 0,-22 0 16,0-1-16,0 1 0,0 0 0,0 0 15,-22 21-15,1 0 0,0-21 16,0 21-16,0-21 0,0 21 16,-1 0-16,1 0 0,-21 0 0,21 0 15,0 0-15,-22 0 0,1 0 0,21 21 16,0 0-16,-22 0 0,22-21 16,0 42-16,0-20 0,0-1 15,-1 0-15,22 0 0,0 21 0,0-20 16,0-1-16,0 21 0,0-21 0,0 0 15,0 1-15,0-1 0,0 0 0,0 0 16,22 0-16,-1-21 0,-21 21 16,21 1-16,0-22 0,0 21 0,0-21 15,1 0-15,-1 0 0,0 0 0,-21 21 16,21-21-16,0 0 16,-42 0 15,0 0-31,0 0 15,0 0-15,21 21 0,-22 0 16,1-21-16,0 21 0,0 1 0,0-1 16,0-21-16,21 21 0,-22 21 0,1-21 15,21 1-15,0 20 0,0-21 0,-21 21 16,21-20-16,0-1 0,0 21 16,0-21-16,0 0 0,0 1 0,0-1 15,21 0-15,-21 0 0,21-21 0,1 21 16,-1-21-16,0 0 0,0 0 0,0 0 15,0 0-15,1 0 0,-1-21 16,0 21-16,0-21 0,0 0 16,0 0-16,1-1 0,-1 1 0,-21-21 15,21 21-15,0 0 0,0-22 0,0 22 16,1-21-16,-1 21 0,0-1 0,0-20 16,0 21-16,0 0 0,1 0 15,-1-1-15,0 22 0,21-21 0,-21 21 16,1 0-16,-1 0 0,0 0 0,0 0 15,0 0-15,0 0 0,1 21 16,-22 1-16,21-22 0,-21 21 16,0 0-16,0 0 0,0 0 0,0 0 15,0 1-15,0-1 0,0 0 0,0 0 16,0 0-16,-21 0 0,21 1 16,-22-1-16,1 0 0,21 0 15,0 0-15,-21-21 0,21 21 16,-21-21-16,21-21 31,0 0-31,0 0 16,21 0-16,0 0 0,0-1 0,1 1 15,-22 0-15,21 0 0,0 0 0,0-22 16,0 22-16,0 0 0,1 0 0,-22 0 16,21 0-16,0-1 0,-21 1 15,0 0-15,21 21 0,0-21 16,-21 42 15,0 0-15,-21 0-16,21 1 0,0-1 15,-21 0-15,21 0 0,0 0 0,-21 22 16,21-22-16,0 0 0,0 0 0,0 0 16,0 0-16,0 1 15,0-1-15,21 0 0,0-21 16,0 0-16,22 0 15,-22 0-15,0 0 0,0 0 0,21 0 16,-20 0-16,20-21 0,-21 21 16,21-21-16,-20-1 0,20 1 0,-21 0 15,21 0-15,-20 0 0,-1 0 0,0-22 16,-21 22-16,21 0 0,-21 0 0,21 0 16,-21-1-16,0 1 0,0 0 15,0 0-15,0 0 16,-21 21-1,0 21-15,0-21 0,21 21 0,-21 0 16,21 0-16,0 1 0,-22-1 16,22 0-16,-21 0 0,21 21 15,0-20-15,0-1 0,0 0 0,0 0 16,0 0-16,0 0 0,21 1 0,1-1 16,-1 0-16,-21 0 0,21-21 15,0 0-15,0 21 0,0-21 0,1 0 16,-1 0-16,0 0 0,0 0 0,0 0 15,0-21-15,-21 0 0,22 21 0,-1-21 16,0 0-16,0-1 0,0 1 0,-21 0 16,21 0-16,1 0 0,-1-22 15,21 22-15,-21 0 0,0 21 0,1-21 16,20 0-16,-21 21 0,0 0 0,0 0 16,1 0-16,-1 0 0,0 0 15,-21 21 16,0 0-15,0-42 31,0 0-31,0 0-16,0-1 0,0 1 15,0 0-15,-21 0 16,21 0-1,-21 21-15,-1 0 16,1 0-16,0 21 16,0-21-16,21 21 0,-21 0 15,0 0-15,-1 1 0,22-1 16,-21 0-16,21 0 0,-21 0 0,21 0 16,0 1-16,-21-1 0,21 0 0,0 0 15,0 21-15,0-20 0,0-1 0,0 0 16,0 0-16,0 0 0,21-21 15,-21 21-15,21 1 0,0-22 0,1 0 16,-1 21-16,0-21 0,0 0 0,0 0 16,22 0-16,-22 0 0,0 0 0,0-21 15,21 21-15,-20-22 0,-1 1 16,0 0-16,0 0 0,0 0 16,0 0-16,1-1 0,-1-20 0,0 21 15,0 0-15,0 0 0,0-1 0,1 1 16,-22 0-16,21 21 0,0-21 0,-21 0 15,0 42 17,-21 0-32,21 0 15,0 0-15,-21 1 0,21-1 16,-22-21-16,22 21 0,0 0 0,0 0 16,0 0-16,0 1 15,0-1-15,0 0 0,0 0 16,22-21-16,-22 21 15,21-21-15,0 0 0,0 0 0,0 0 16,0 0-16,1-21 16,-1 0-16,0 21 0,0-21 0,-21 0 15,21-1-15,0 1 0,1 0 0,-22 0 16,21 0-16,-21 0 0,21-1 0,0 1 16,-21 0-16,0 0 15,0 42 16,-21 0-15,0 0-16,21 1 16,0-1-16,-21-21 0,21 21 15,0 0-15,0 0 0,0 0 0,0 1 16,0-1-16,0 0 0,0 0 16,21-21-16,0 21 0,0-21 0,0 0 15,0 0-15,1 0 16,-1 0-16,0 0 0,0 0 0,0 0 15,0-21-15,1 0 0,-1 21 0,0-21 16,0 0-16,0-22 0,-21 22 0,21 0 16,1-21-16,-1-1 0,0 1 15,-21 0-15,42-1 0,-42 1 16,21 0-16,1-1 0,-1-20 0,0 20 16,0 1-16,-21 0 0,21 21 0,-21-22 15,21 22-15,-21-21 0,0 21 0,0-1 16,0 44 15,-21-22-31,0 21 0,0 21 0,0-21 16,21 22-16,-21-22 0,-1 21 0,1 0 15,21 1-15,-21-22 0,21 21 16,-21 1-16,21-22 0,-21 21 0,21-21 16,0 22-16,0-22 0,0 21 15,0-21-15,0 22 0,0-22 0,0 0 16,0 0-16,0 0 0,0 0 0,21 1 15,0-1-15,0 0 0,0-21 16,1 21-16,-1-21 0,0 0 0,0 0 16,0 0-16,0 0 0,1 0 0,20 0 15,-21-21-15,0 0 0,0 21 0,1-21 16,-1-1-16,21 1 0,-21 0 16,0 0-16,1 0 0,-1 0 15,0-1-15,0 1 0,0 0 0,0 0 0,-21 0 16,22 21-16,-22-21 0,0 42 47,-22 0-47,22 0 15,0 0-15,-21 0 0,21 1 16,-21-1-16,21 0 0,0 0 0,0 0 16,0 0-16,0 1 15,21-22-15,0 21 16,1-21-16,-1 0 0,0 0 15,0 0-15,0 0 0,0 0 0,1-21 16,-1 21-16,-21-22 0,21 1 0,0 0 16,0 0-16,0 0 0,1 21 15,-1-21-15,0-1 0,-21 1 16,21 0-16,0 0 0,-21 42 47,0 0-32,-21-21-15,21 21 0,0 1 16,-21-22-16,21 21 0,0 0 0,0 0 16,0 0-16,0 0 15,21-21-15,-21 22 16,21-22-16,0 0 0,1 0 16,-1 0-16,0 0 15,-21-22-15,21 1 0,-21 0 16,21 0-16,0 0 15,-21 0-15,0-1 0,0 1 0,0 0 16,0 0-16,0 0 0,0 0 0,0-1 16,-21 1-16,0 21 15,0 0-15,0 0 0,0 0 16,-1 0-16,1 0 16,42 0 15,1 0-16,-1 0-15,0 0 0,0 0 16,0 0-16,0-21 0,1 21 16,-1 0-16,21 0 0,-21 0 0,0-21 15,22 21-15,-22 0 0,0 0 16,0 0-16,0 0 0,1 0 16,-1 21-16,-21 0 0,0 0 15,0 1-15,0-1 16,0 0-16,0 0 0,0 0 0,0 0 15,-21 1-15,21-1 16,0 0-16,0 0 0,0 0 16,-22 0-16,22 1 15,0-1-15,0 0 0,0 0 16,0-42 31,0 0-47,22 21 0,-1-21 15,-21-1-15,21 1 0,0 0 0,-21 0 16,21 0-16,0 0 0,22-1 16,-22-20-16,0 21 0,21 0 0,-20 0 15,20-22-15,0 22 0,-21 21 16,22-21-16,-22 0 0,0 21 0,21 0 0,-20 0 16,-1 0-16,0 0 15,-21 21 1,0 0-16,0 0 0,0 0 15,0 1-15,0-1 0,0 0 0,0 0 16,0 0-16,0 0 0,-21 1 16,21-1-16,0 0 0,0 0 15,0 0-15,0 0 16,0 1-16,21-22 16,0 0-1,0 0-15,0 0 16,1-22-16,-22 1 0,21 21 15,0-21-15,0 0 16,-21 0-16,0 0 0,21 21 16,-21-22-16,0 1 0,0 0 0,0 0 15,0 0-15,0 0 0,0-1 0,0 1 16,0-21-16,-21 21 0,0 0 0</inkml:trace>
  <inkml:trace contextRef="#ctx0" brushRef="#br1" timeOffset="175211.87">12107 13272 0,'-21'0'0,"-21"42"16,21-21-1,-1-21-15,22 21 0,0 0 31,22-21-15,-22-21 0,0 0-16,0 0 15,0 0 1,0 0-16,-22 21 31,1 0-15,0 21-1,0 0-15,0 0 16,0 0-16,-1-21 16,22 21-16</inkml:trace>
  <inkml:trace contextRef="#ctx0" brushRef="#br1" timeOffset="175507.7">10795 13589 0,'-21'0'0,"21"21"0,21-21 32,0 0-32,21 21 0,-20-21 15,20 0-15,0 0 0,1 0 16,-1 0-16,0 0 0,1 0 0,-1 0 15,0 0-15,-21 0 0,22 0 0,-22 0 16,21 0-16,-21 0 0,1 0 0,-1 0 16,0 0-16,0-21 15,0 21-15,0 0 16,-21-21-16,22 0 0,-1 21 0,0-21 16,21 21-16,-21 0 0</inkml:trace>
  <inkml:trace contextRef="#ctx0" brushRef="#br1" timeOffset="177496.09">13293 13314 0,'21'-21'0,"-21"0"16,21 21-16,-21-22 0,0 1 0,0 0 16,0 0-16,0 0 15,0 0-15,0-1 16,0 1-16,0 0 0,-21 21 0,0-21 16,-1 0-16,1 0 0,0 21 0,-21-22 15,21 1-15,-22 0 0,22 21 0,-21-21 16,21 21-16,-22-21 0,22 0 15,-21 21-15,21-22 0,-22 22 0,22-21 16,-21 21-16,21 0 0,-22-21 16,22 21-16,-21 0 0,21-21 0,-22 21 15,22-21-15,-21 21 0,-1 0 0,22 0 16,0-21-16,-21 21 0,21 0 16,-1 0-16,-20 0 0,21 0 0,0 0 15,0-22-15,-22 22 0,22 0 0,0 0 16,-21 0-16,-1 0 0,1 0 0,0-21 15,-1 21-15,1 0 0,0 0 16,-1 0-16,-20 0 0,20-21 0,1 21 16,0 0-16,-1 0 0,1 0 0,0 0 15,21 0-15,-22 0 0,22 0 0,0-21 16,-21 21-16,20 0 16,-20 0-16,0 0 0,21 0 0,-22 0 15,1 0-15,0 0 0,-1-21 0,1 21 16,0 0-16,-1 0 0,1 0 0,-22 0 15,22 0-15,0 0 0,-22-21 0,22 21 16,0 0-16,-22 0 0,22 0 16,-22 0-16,22 0 0,-22 0 0,1 0 15,-1 0-15,1 0 0,-1-22 0,-20 22 16,20 0-16,1 0 0,-22 0 0,22 0 16,-1 0-16,1 0 0,-1 0 15,22 0-15,-22 0 0,22 0 0,-22 0 16,22 0-16,0 0 0,-1 0 15,1 0-15,0 0 0,-22 22 0,22-22 16,0 0-16,-22 0 0,22 21 16,-22-21-16,22 21 0,0-21 0,-22 21 15,22-21-15,-1 21 0,1 0 0,0-21 16,-1 22-16,22-22 0,-21 21 16,0 0-16,-1 0 0,1-21 0,0 21 15,-1 0-15,1 1 0,0-22 0,-1 21 16,1 0-16,-22 0 0,22 0 15,0 0-15,-1 1 0,1-22 16,21 21-16,-21 0 0,20 0 0,1 0 16,0 0-16,0 1 0,0-1 0,0 0 15,-1 0-15,1 0 0,0 22 0,21-22 16,-21 0-16,0 0 0,0 21 16,21-20-16,-22 20 0,1 0 0,0-21 15,21 22-15,0-1 0,-21-21 0,21 22 16,-21-1-16,21 0 0,-21-21 0,21 22 15,0-1-15,0-21 0,0 22 16,0-22-16,0 21 0,0-21 0,0 0 16,0 22-16,0-22 0,0 21 15,0-21-15,0 22 0,0-22 0,0 0 16,21 21-16,-21-20 0,0 20 16,21-21-16,0 21 0,-21-20 0,21-1 15,0 21-15,1-21 0,-1 0 0,0 1 16,0 20-16,0-21 0,0 0 0,22 0 15,-22 1-15,0-1 0,0 0 16,22 0-16,-22 0 0,0 0 0,21 1 16,-21-1-16,22-21 0,-22 21 0,21 0 15,-21-21-15,22 21 0,-22-21 0,21 0 16,1 21-16,-22-21 0,21 0 16,0 0-16,1 0 0,-22 22 15,21-22-15,1 0 0,-1 0 0,0 0 16,1 0-16,-22 0 0,21 0 0,0 0 15,1 21-15,-1-21 0,0 0 0,1 0 16,-1 0-16,0 0 0,1 0 16,20 0-16,-20 0 0,-1 21 0,0-21 15,1 0-15,-1 0 0,0 0 0,22 0 16,-22 0-16,0 0 0,1 21 0,-1-21 16,0 0-16,1 0 0,-1 0 0,0 0 15,1 0-15,-1 0 0,22 0 16,-22 0-16,0 0 0,1 0 0,20 0 15,-21 0-15,22 0 0,-22 0 16,22 0-16,-1 0 0,-20 0 0,20 0 16,1 0-16,-1 0 0,-21 0 15,22 0-15,-22 0 0,22 0 0,-22 0 16,0 0-16,22 0 0,-22 0 0,1 0 16,-1 0-16,21-21 0,-20 21 0,-1 0 15,22 0-15,-22-21 0,0 21 0,22-21 16,-22 21-16,22-22 0,-22 22 15,21 0-15,1-21 0,-22 21 0,22 0 16,-22 0-16,22-21 0,-22 21 0,21-21 16,-20 21-16,-1 0 0,0 0 0,1-21 15,-1 21-15,22 0 0,-22 0 0,0-21 16,1 21-16,-1 0 16,0 0-16,1-22 0,-1 22 0,0 0 15,1 0-15,-1-21 0,0 21 0,1 0 16,-22 0-16,21-21 0,0 21 0,1 0 15,-22 0-15,21-21 0,-21 21 0,22 0 16,-22 0-16,21-21 0,-21 21 16,22 0-16,-1-21 0,-21 21 0,22-22 15,-1 22-15,-21-21 0,21 0 16,1 21-16,-1-21 0,0 0 0,1 0 0,-22 21 16,21-22-16,1 1 15,-22 0-15,21 0 0,-21 0 0,0 0 0,1 21 16,-1-22-16,0 1 0,0 0 15,-21 0-15,21 0 0,-21 0 0,21-22 16,-21 22-16,0 0 0,22 0 0,-1 0 16,-21-1-16,21 1 0,-21 0 15,21-21-15,-21 21 0,21-1 0,-21-20 16,21 21-16,-21 0 0,22-22 0,-1 22 16,-21-21-16,0 21 0,0 0 0,21-22 15,-21 22-15,0 0 0,0-21 0,0 20 16,0-20-16,0 21 15,0-21-15,0 20 0,0-20 0,0 0 16,0 21-16,0-22 0,0 1 0,0 21 16,-21-22-16,21 1 0,-21 21 0,21-21 15,-22 20-15,1 1 0,0 0 16,-21-21-16,21 21 0,-22-1 0,1 1 16,0 0-16,-1 21 0,-20-21 0,20 21 15,-20 0-15,21-21 0,-1 21 0,-20 0 16,20 0-16,1 0 0,0 0 0,-1 0 15,1 0-15,0-21 0,21 21 16,-1 0-16,1 0 0,-21 0 0,21 0 16,0 0-16,21-22 0,-22 22 15,1 0-15,0 0 0,0-21 16,0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15:59.1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1334 0,'21'-22'15,"1"22"-15,-1-21 16,-21 0-16,0 0 15,0 0 1,0 0-16,0-1 16,0 1-16,0 0 15,0 42 17,0 0-17,0 22-15,0-22 0,0 21 16,0 1-16,0-22 0,0 42 15,0-20-15,-21 20 0,21 1 0,0-1 16,-22 1-16,22 20 0,-21-20 16,0 20-16,21-20 0,0-1 0,-21 1 15,21-1-15,-21 1 0,21-1 16,-21-20-16,21-1 0,0 22 0,0-22 16,-22-21-16,22 21 0,-21-20 15,21 20-15,0-21 0,-21 0 0,21 0 16,0-42 15,0 0-31,0 0 16,0-21-16,0 20 0,0-20 0</inkml:trace>
  <inkml:trace contextRef="#ctx0" brushRef="#br0" timeOffset="772.57">995 1566 0,'0'0'0,"-21"-21"0,21-42 15,0 42-15,0-1 16,0 1-16,0 0 0,0 0 16,0 0-16,0 0 0,0-1 0,0 1 15,21 0-15,0 0 0,-21 0 16,21 0-16,0-1 0,0 22 0,1-21 15,-1 21-15,0 0 0,21 0 16,-21 0-16,1 0 0,-1 0 0,0 0 16,0 21-16,0 1 0,0 20 15,1-21-15,-1 21 0,0 1 0,0-1 16,0 0-16,-21 22 0,21-1 16,-21 1-16,22-1 0,-22 1 0,0 21 15,21-22-15,-21 1 16,0-22-16,0 21 0,0-20 0,0 20 15,0-20-15,0-1 0,0 0 16,0 1-16,0-22 0,0 21 0,0-21 16,0 0-16,0 1 0,0-1 15,0 0-15,21-21 16,-21-21 0,21 0-16,0-1 0,0-20 15,-21 21-15,22-21 0,-1-1 16,0 1-16,0-22 0,0 1 0,22-1 15,-22 1-15,0-22 0,0 22 16,0-22-16,0 22 0,1-1 16,-1 1-16,0-1 0,0 1 0,-21 20 15,21 1-15,0 0 0,-21-1 16,22 22-16,-22 0 0,0 0 0,21 0 16,0 21-16,0 0 15,-21 21-15,0 0 16,0 21-16,0-21 0,0 22 15,0-1-15,0 22 0,0-1 0,0 22 16,0-22-16,0 22 0,0 0 16,0-1-16,0-20 0,0-1 15,0 1-15,0-1 0,-21 1 0,21-1 16,-21-20-16,21 20 0,-21-21 16,21 1-16,0-1 0,0-21 0,0 22 15,0-22-15,0 0 0,0 0 16,0 0-16,0 0 0,0-42 47,0 0-47,0-21 0,0 21 15,21-22-15,-21 1 0,21 0 0,-21-1 16</inkml:trace>
  <inkml:trace contextRef="#ctx0" brushRef="#br0" timeOffset="1204.33">2286 2159 0,'0'0'0,"21"0"0,0 0 15,0 0-15,1 0 0,-1 0 16,0 0-16,0-21 0,0 0 0,0 21 15,1-21-15,-1-1 16,0 1-16,0 21 0,0-21 0,-21 0 16,0-21-16,0 20 0,0 1 15,0 0-15,0 0 0,-21 21 16,0 0-16,0 0 0,0 0 16,-1 0-16,1 0 0,0 21 0,0 0 15,0 22-15,0-22 0,-1 21 0,1-21 16,0 22-16,0-1 0,21 0 15,0 1-15,0-22 0,0 21 0,0 0 16,0 1-16,0-22 0,0 21 16,0-21-16,0 1 0,21-1 0,0 0 15,0 0-15,-21 0 0,22 0 16,20-21-16,-21 0 0,0 22 16,0-22-16,22 0 0,-22 0 0,0 0 15,21 0-15,-20-22 0,20 1 16,-21 0-16,0 0 0,22-21 0</inkml:trace>
  <inkml:trace contextRef="#ctx0" brushRef="#br0" timeOffset="1548.13">3281 1334 0,'0'-22'16,"0"44"-16,-21-65 0,21 22 0,-22 0 15,1 21 1,21 21-16,0 0 0,-21 0 16,21 1-16,0 20 0,-21-21 15,21 43-15,0-22 0,-21 21 0,21 1 16,0 21-16,0-22 0,0 1 0,-21-1 16,21 1-16,-22-22 0,22 21 15,0-20-15,0-1 0,-21 0 0,21 1 16,0-1-16,-21-21 0,21 22 0,0-22 15,-21 0-15,21 0 16,0 0-16,0 0 0,0 1 0,21-44 47,0 1-47,0 0 0,-21-21 0,22 21 16,-1-22-16,0 1 0</inkml:trace>
  <inkml:trace contextRef="#ctx0" brushRef="#br0" timeOffset="2082.17">3556 1249 0,'21'0'16,"-21"21"15,0 21-31,0-20 0,0 20 0,0 0 16,0 22-16,0-22 0,0 22 0,-21 20 15,0-20-15,21-1 0,-21 1 16,21-1-16,-22 1 0,1-1 0,0-20 16,21 20-16,0-21 0,-21 1 15,21-22-15,-21 21 0,21-21 0,0 22 16,-21-22-16,21 0 0,0 0 16,0-42 15,0 0-16,0 0-15,0 0 0,0-22 16,0 22-16,21-21 0,0 21 0,0-1 16,0-20-16,0 21 0,1 0 0,20-22 15,-21 22-15,0 0 0,22 21 16,-22-21-16,0 21 0,0 0 0,21 0 16,-20 0-16,-1 0 0,0 21 15,0 0-15,-21 0 0,21 1 0,-21-1 16,21 0-16,-21 0 0,0 0 0,0 0 15,0 22-15,0-22 16,0 0-16,-21 0 0,0 0 0,0 1 16,21-1-16,-21 0 0,21 0 0,-21 0 15,21 0-15,21-42 47,-21 0-31,21 0-16,0 0 0,0 21 0</inkml:trace>
  <inkml:trace contextRef="#ctx0" brushRef="#br0" timeOffset="2520.71">4254 2074 0,'0'0'0,"22"-21"15,-22 0 1,-22 21 15,1 21-31,0 0 0,0 1 0,21-1 16,-21 0-16,0 0 0,-1 0 0,1 22 15,21-22-15,-21 0 0,21 0 16,-21 0-16,21 0 0,0 22 0,0-22 16,0 0-16,0 0 0,0 0 15,0 1-15,21-22 16,0 0-16,0 0 0,1 0 0,-1 0 15,0 0-15,0 0 0,0 0 0,0 0 16,22-22-16,-22 1 0,0 0 16,0 0-16,0 0 0,1 0 0,-1-1 15,-21-20-15,21 21 0,-21-21 0,0 20 16,0 1-16,0-21 0,0 21 16,-21 0-16,0-1 0,-1 22 15,1 0-15,0 0 0,0 0 16,0 0-16,0 0 0,-1 22 15,1-1-15,0-21 0,0 21 0,21 0 16,-21-21-16,21 21 0,0 0 16,21-21-1,21 0-15,-21 0 16</inkml:trace>
  <inkml:trace contextRef="#ctx0" brushRef="#br0" timeOffset="3176.38">5165 2074 0,'0'-42'16,"0"21"0,-22 21-16,22-21 0,-21 21 15,0 0-15,0 0 0,0 0 0,0 0 16,-1 0-16,1 0 0,0 0 15,0 21-15,0 0 0,21 0 0,-21-21 16,-1 21-16,1 22 0,21-22 0,0 0 16,-21 0-16,0 0 0,21 1 15,-21-1-15,21 0 0,0 0 0,0 0 16,0 0-16,0 1 0,0-1 0,0 0 16,0 0-16,0 0 15,21 0-15,0-21 0,0 0 16,0 0-16,1 0 0,-1 0 0,0 0 15,0 0-15,0 0 0,22 0 16,-22-21-16,0 0 0,0 0 0,21 0 16,-20 0-16,-1-22 0,0 22 0,0-21 15,0-1-15,0 1 0,1-21 16,-1 20-16,0-20 0,-21-22 0,21 22 16,0-1-16,-21 1 0,0-1 15,0 1-15,0-1 0,0 22 0,0-1 16,0 22-16,0-21 0,0 21 0,0 0 15,0-1 1,0 44 0,0-1-16,-21 21 15,21 0-15,-21 1 0,21-1 16,-21 22-16,21-22 0,0 21 0,0 1 16,-21-1-16,21 1 0,-22-22 0,22 22 15,0-22-15,0 0 0,0 1 16,0-1-16,0-21 0,0 22 0,0-22 15,0 0-15,0 0 0,0 0 0,0 0 16,0 1-16,0-1 0,0 0 16,22-21-16,-1 0 15,0 0-15,0 0 16,0 0-16,0 0 16,1-21-16,-1 0 0,0-1 0,0 22 15</inkml:trace>
  <inkml:trace contextRef="#ctx0" brushRef="#br0" timeOffset="3632.83">5948 1990 0,'0'0'0,"0"-21"16,0-1 0,-21 22-1,-1 0-15,1 0 16,21 22-16,-21-1 0,0-21 15,0 21-15,0 0 0,-1 0 0,1 0 16,0 1-16,0-1 0,0 0 0,0 0 16,21 0-16,0 0 15,0 1-15,0-1 16,21-21-16,0 0 0,0 0 16,0 0-16,0 0 0,1 0 15,-1 0-15,0 21 0,0-21 0,0 0 16,0 0-16,1 0 0,-1 21 15,0 0 1,0 0-16,-21 1 16,0-1-1,-21-21-15,0 21 0,0-21 16,-1 0-16,1 21 0,0-21 0,0 0 16,-21 0-16,20 21 0,1-21 0,0 0 15,0 0-15,0 0 0,0 0 16,-1 0-16,1 0 15,0 0-15,0 0 16,0 0 0,0-21-16,-1 21 15</inkml:trace>
  <inkml:trace contextRef="#ctx0" brushRef="#br0" timeOffset="4080.58">3238 1482 0,'22'0'31,"-1"0"-15,0-21-16,21 21 0,-21 0 0,22 0 15,-1 0-15,0 0 0,1 0 16,-1 0-16,0 0 0,22 0 0,-22 0 16,1 0-16,-1 0 0,0 0 0,-21 0 15,22 0-15,-22 0 0,0 0 16,0-22-16,0 22 0,1 0 0</inkml:trace>
  <inkml:trace contextRef="#ctx0" brushRef="#br0" timeOffset="4820.82">1482 2752 0,'0'0'0,"-85"0"15,64 21-15,0-21 0,-1 0 16,22 21-1,22-21 1,-1 0-16,0 0 16,21 21-16,1-21 0,-1 0 15,0 0-15,1 0 0,20 0 0,1 0 16,-1 0-16,1 0 0,-1 0 16,22 0-16,-1 0 0,1 0 0,21 0 15,0 0-15,0 0 0,-1 0 16,22 0-16,-21 21 0,21-21 0,0 0 15,0 0-15,0 0 0,21 22 0,-21-22 16,22 0-16,-22 0 0,21 21 16,-21-21-16,21 0 0,-21 0 0,21 0 15,-21 0-15,0 0 0,-21 0 16,0 0-16,-22 0 0,1 0 16,0 0-16,-22 0 0,1 0 0,-22 0 15,0 0-15,1 0 0,-1 0 0,0 0 16,-20 0-16,-1 0 0,0 0 15,0 0-15,0 0 16,0 0-16,-42 0 78,0 0-78,0 0 16</inkml:trace>
  <inkml:trace contextRef="#ctx0" brushRef="#br0" timeOffset="4964.74">5715 2879 0,'0'21'0,"21"0"78,0-21-78</inkml:trace>
  <inkml:trace contextRef="#ctx0" brushRef="#br0" timeOffset="26561.69">3323 4403 0,'0'21'0,"0"0"16,0 0-1,21-21-15,-21 21 0,0 1 16,21-22-16,-21 21 15,22-21 1,-1 0-16,0 0 16,0 0-16,0 0 0,0 0 0,1 0 15,-1-21-15,0 21 0,21-22 16,-21 1-16,22 21 0,-1-21 16,0 0-16,-20 0 0,20 0 0,0-1 0,-21-20 15,22 21-15,-22 0 16,0-22-16,0 22 0,-21-21 0,0 0 15,0 20-15,0-20 0,0 21 16,0-21-16,-21 20 0,0 1 0,0 0 16,0 21-16,-1 0 0,-20 0 0,0 0 15,-1 0-15,1 0 0,0 0 16,-1 21-16,1 0 0,0 1 0,-1 20 16,1 0-16,0-21 0,21 22 15,-22-1-15,22 0 0,21-20 0,-21 20 16,21 0-16,0-21 0,0 22 0,0-22 15,0 21-15,0-21 0,21 1 16,0-1-16,-21 0 0,21 0 16,1 0-16,20 0 0,-21 1 0,0-1 15,0 0-15,1 0 0,20 0 16,-21 0-16,0 1 0,22-1 0,-22 21 16,0-21-16,0 0 0,0 1 15,0-1-15,1 0 0,-1 0 0,-21 0 16,0 0-16,21 1 0,-21-1 0,0 0 15,0 0-15,0 0 16,-21 0-16,0-21 0,-22 22 0,22-1 16,-21-21-16,-1 0 0,22 21 15,-21-21-15,0 0 0,-1 0 16,22 0-16,-21 0 0,21-21 0,-22 0 16,22-1-16,-21 1 0,21 0 0,-1-21 15,-20 21-15,21-22 0,0 22 16,0-21-16,-1 21 0,22-1 0,0-20 15,-21 21-15,21 0 0,0 0 16,21 21 15,-21 21-31,22 0 0,-1 0 16,0 0-16,-21 0 0,21 22 0,0-22 16,0 0-16,1 0 0,-1 0 15,0 1-15,0-1 0,0 0 16,22 0-16,-22-21 0,0 0 0,21 0 15,1 0-15,-22 0 0,21 0 0,0 0 16,1 0-16,-1 0 0,0-21 16,1 0-16,-1 0 0,0 21 0,1-43 15,-1 22-15,-21 0 0,0 0 0,1-22 16,-1 22-16,0-21 0,-21 21 16,0 0-16,0-1 0,0 1 0,0 0 15,0 0-15,0 0 16,0 42-1,0 0-15,-21 0 16,21 0-16,-21 1 0,21-1 16,0 21-16,0-21 0,-22 22 15,22-22-15,0 0 0,-21 21 0,21-21 16,0 1-16,0-1 0,0 0 0,0 0 16,0 0-16,0 0 15,21-42 16,-21 0-15,0 0-16,22 0 0,-22 0 0,0-1 16,0-20-16,21 0 0,-21 21 0,21-22 15,-21 22-15,0-21 16,21 21-16,-21-1 0,21 22 0,-21-21 16,21 21-16,1 0 15,-1 0-15,0 21 16,-21 1-16,21-1 0,-21 0 15,0 0-15,0 0 0,21 0 0,-21 1 16,21-1-16,-21 0 0,22 0 16,-22 0-16,0 0 0,0 1 0,0-1 15,0 0-15,0 0 16,0-42 15,0 0-31,0 0 16,0-1-16,0 1 0,0 0 15,0 0-15,0 0 0,0-22 0,0 22 16,21 0-16,0-21 0,0 21 0,0-1 16,0 1-16,1 0 0,-1 0 15,0 0-15,0 21 0,0 0 0,22 0 16,-22 0-16,0 0 0,21 0 0,-21 0 16,1 0-16,20 21 0,-21 0 15,0 0-15,0 0 0,-21 1 0,22 20 16,-22-21-16,0 0 0,0 0 0,0 1 15,0-1-15,0 0 0,0 0 16,0 0-16,0 0 16,0 1-16,-22-22 0,22 21 15,22-42 17,-1 21-17,0-22-15,0 1 0</inkml:trace>
  <inkml:trace contextRef="#ctx0" brushRef="#br0" timeOffset="27652.52">5313 4847 0,'0'0'0,"0"-21"0,21 0 16,0 0-16,0 0 15,-21-1-15,0 1 16,0 0-16,0 0 15,0 0-15,0 0 0,-21 21 16,0 0-16,0 0 16,0 0-16,-1 0 15,1 21-15,0 0 0,0 0 0,0 0 16,0 0-16,-1 22 0,22-22 0,-21 0 16,21 21-16,-21-20 0,21 20 15,0-21-15,0 0 0,0 0 16,0 1-16,0-1 0,0 0 0,21 0 15,0 0-15,1-21 16,-1 0-16,0 0 16,0 0-16,0 0 0,0-21 0,1 0 15,-1 21-15,0-21 0,0 0 0,-21-1 16,21 1-16,0-21 0,-21 21 16,22 0-16,-22-22 0,0 22 0,0-21 15,0 21-15,0-22 0,21 22 0,-21 0 16,0 0-16,0 0 15,0 42 17,-21 0-32,21 0 0,0 0 15,-22 0-15,22 22 0,0-22 0,0 0 16,0 21-16,0-20 0,0-1 0,0 0 16,0 0-16,0 0 0,22 0 15,-22 1-15,21-1 0,0-21 0,0 0 16,0 0-16,0 0 15,1 0-15,-1 0 0,0-21 0,0-1 16,0 1-16,0 0 16,1-21-16,-1-1 0,0 22 0,0-21 15,0-22-15,0 22 0,-21 0 16,22-1-16,-1 1 0,0-21 16,-21 20-16,0 1 0,21 0 0,0-1 15,-21 22-15,21-21 0,-21 21 0,0-1 16,0 1-16,0 0 0,0 0 15,0 42 1,0 0-16,0 0 16,0 1-16,-21 20 0,0 0 15,0 1-15,21-1 0,-21 0 0,21 1 16,0-1-16,0 0 0,0 1 16,0-1-16,0 0 0,0 1 0,0-1 15,0 0-15,0-21 0,0 22 16,0-22-16,0 0 0,0 0 0,21 0 15,-21 1-15,21-1 0,0-21 0,0 0 16,-21 21-16,22-21 0,-1 0 16,0 0-16,0 0 0,0 0 0,0-21 15,1 0-15,-1 21 0,0-22 0,0 1 16,0-21-16,0 21 0,1-22 0,-1 22 16,0-21-16,0 0 0,-21-1 15,21 1-15,0-22 0,-21 22 0,22 0 16,-22-22-16,0 22 0,0-22 0,0 22 15,0 0-15,0-1 0,0 22 16,0 0-16,0 0 0,0 0 16,0 0-16,0 42 15,0 0-15,0 0 16,-22 21-16,1-20 0,0 20 16,21 0-16,0 22 0,0-22 0,-21 0 15,21 1-15,0-1 0,0 0 0,0 1 16,0-1-16,0 0 0,0-20 15,21 20-15,-21-21 0,21 21 0,0-20 16,-21-1-16,22-21 0,-1 21 0,0-21 16,0 0-16,0 0 15,0 0-15,1 0 0,-1 0 16,0-21-16,0 0 0</inkml:trace>
  <inkml:trace contextRef="#ctx0" brushRef="#br0" timeOffset="28044.3">7472 4085 0,'0'0'0,"-21"-42"16,-1 21-1,1 0-15,0 21 0,0-22 16,0 22-16,0 0 0,-1 0 16,1 22-16,0-22 0,0 21 15,0 21-15,0-21 0,-1 22 0,1-22 16,0 21-16,-21 0 0,21 1 0,-1-1 16,22 0-16,-21 1 0,21-1 0,-21 0 15,21 1-15,0-1 0,0-21 16,0 22-16,0-1 0,0-21 15,0 0-15,0 22 0,21-22 0,0 0 16,-21 0-16,22 0 0,-1 0 0,0 1 16,0-22-16,0 21 0,0-21 15,1 0-15,20 0 0,-21 0 0,0 0 16,0 0-16,22 0 0,-22 0 0,21-21 16,-21-1-16,22 22 0</inkml:trace>
  <inkml:trace contextRef="#ctx0" brushRef="#br0" timeOffset="29228.44">7832 4445 0,'0'0'0,"0"-21"15,-22 0-15,1 21 0,0 0 16,0 0-16,0 0 0,0 0 16,-1 0-16,-20 0 0,21 21 0,0-21 15,0 21-15,-1 0 0,1 0 16,0 1-16,0-1 0,21 21 0,0-21 15,-21 0-15,21 1 0,0-1 0,0 21 16,0-21-16,0 0 0,0 1 0,0-1 16,0 0-16,0 0 15,0 0-15,21-21 0,0 0 16,0 0-16,0 0 0,1 0 16,-1 0-16,0-21 15,0 0-15,-21 0 0,21 0 16,-21-1-16,21 1 0,-21 0 0,22 0 15,-22-21-15,0 20 0,0 1 0,0-21 16,0 21-16,21 0 0,-21-1 16,0 1-16,0 0 0,0 0 15,0 42 1,0 0 0,0 0-16,0 1 0,-21-1 15,21 0-15,0 0 0,-22 0 0,22 0 16,0 1-16,0 20 0,0-21 0,0 0 15,0 0-15,0 1 0,0-1 16,22 0-16,-1 0 0,-21 0 16,21-21-16,0 21 0,0-21 15,0 0-15,1 0 0,-1 0 0,0 0 16,0 0-16,0 0 0,0 0 16,1-21-16,-1 0 0,21 0 0,-21 0 15,0 0-15,1-1 0,-1-20 0,0 21 16,0 0-16,0-22 0,0 22 0,1 0 15,-22 0-15,0 0 0,0 0 16,0-1-16,0 44 31,-22-22-31,1 21 16,21 0-16,0 0 0,0 0 0,0 0 16,0 1-16,0-1 0,0 0 15,21 0-15,1 0 0,-1 0 0,-21 1 16,21-22-16,0 21 0,-21 0 15,0 0-15,21-21 0,-21 21 0,0 0 16,-21-21 15,21-21-31,-21 0 16,0 21-16,0-21 0,21 0 16,0 0-16,-22 21 0,1-22 0,0 22 31,0 0-31,0 0 15,21 22-15,0-1 16,0 0-16,0 0 0,21 0 16,0 0-16,0-21 0,0 22 15,1-1-15,-1-21 0,0 21 0,0-21 16,0 0-16,0 0 0,1 0 0,20 0 16,-21 0-16,0 0 0,22 0 0,-22 0 15,21 0-15,0 0 0,-20-21 16,20 0-16,-21-1 0,21 1 0,1 0 15,-22 0-15,21 0 0,-21 0 0,1-22 16,20 22-16,-42-21 16,21 21-16,-21-1 0,0-20 0,0 21 15,0 0-15,0 0 0,0-1 0,-21 1 16,0 0-16,0 21 0,-1 0 16,1 0-16,0 0 0,0 21 15,0 0-15,0 1 0,21-1 0,0 0 16,0 0-16,0 21 0,0-20 0,0-1 15,0 0-15,0 0 0,0 0 0,0 0 16,21 1-16,0-1 0,0 0 16,-21 0-16,21 0 0,0-21 15,1 21-15,-1-21 0,0 0 0,0 0 16,0 0-16,0 0 0,1 0 16,-1 0-16,-21-21 15,21 0-15,-21 0 16,0 0-16,0 0 0,0-1 15,0 1-15</inkml:trace>
  <inkml:trace contextRef="#ctx0" brushRef="#br0" timeOffset="29429.34">9059 4847 0,'0'0'0,"0"-21"94,-21 0-78,0 21-16,0 0 15</inkml:trace>
  <inkml:trace contextRef="#ctx0" brushRef="#br0" timeOffset="30676.93">10753 4106 0,'0'0'0,"21"-21"0,-21 0 15,0 0-15,0 0 16,0 0-16,-21 21 15,-1 0 1,1 0-16,0 21 0,0 0 16,0 0-16,0 21 0,-1-20 0,1 20 15,0-21-15,0 21 0,0-20 0,0 20 16,21-21-16,-22 21 0,22-20 0,0 20 16,0-21-16,0 0 0,0 22 15,0-22-15,22 0 0,-1 0 16,0-21-16,21 0 0,-21 0 0,1 0 15,20 0-15,-21 0 0,0 0 16,22 0-16,-22 0 0,21-21 0,-21 0 16,22 0-16,-22-1 0,0 1 15,0 0-15,0 0 0,-21 0 0,0-22 16,0 1-16,0 21 0,0-21 0,0-1 16,0 1-16,0 0 0,-21 20 0,0 1 15,0-21-15,0 42 0,-22-21 16,22 21-16,0 0 0,0 0 0,0 0 15,-1 0-15,1 21 0,0 0 0,0 0 16,21 22-16,-21-22 0,21 0 16,0 21-16,0-21 0,0 22 15,0-22-15,0 21 0,0-21 0,0 1 16,0-1-16,21 0 0,0 0 0,0-21 16,0 21-16,1-21 0,20 0 0,-21 0 15</inkml:trace>
  <inkml:trace contextRef="#ctx0" brushRef="#br0" timeOffset="31102.19">11218 4212 0,'0'-21'0,"0"42"0,0-63 0,0 21 16,0 0-16,0-1 0,21 1 16,1 0-16,-1 21 15,0 0 1,0 21-16,0 0 0,0 1 15,-21-1-15,0 21 0,22-21 16,-1 0-16,-21 22 0,21-22 0,-21 0 16,0 21-16,21-20 0,-21-1 0,0 0 15,0 21-15,0-21 0,0 1 0,0-1 16,0 0-16,0 0 16,-21-21-16,0 21 0,0-21 15,21-21 1,0 0-16,0 0 15,0 0-15,0-1 0,0 1 16,21-21-16,0 21 16,-21-22-16,21 1 0,0 0 0,0-1 15,1 22-15,-22-21 0,21 0 0,0 20 16,0 1-16,-21 0 0,0 0 0,21 21 16,-21 21 15</inkml:trace>
  <inkml:trace contextRef="#ctx0" brushRef="#br0" timeOffset="31811.91">13949 3768 0,'21'0'0,"-42"0"0,84-21 0,-20-1 16,-22 22-16,21-21 0,-21 0 0,0 0 16,1 0-16,-22 0 0,0-1 0,0 1 15,0 0-15,0 0 0,-22 0 16,1 0-16,0-1 0,-21 1 0,21 0 15,-22 21-15,1 0 0,0 0 0,-1 0 16,1 0-16,0 21 0,-1 0 16,1 22-16,0-22 0,-1 21 15,1 1-15,21 20 0,-22-21 0,1 22 16,21-1-16,0 1 0,0-1 0,-1 1 16,22-1-16,0-20 0,0 20 15,0 1-15,0-22 0,0 0 0,0 1 16,22-1-16,-1 0 0,0-20 0,0 20 15,0-21-15,0 0 0,22-21 0,-22 21 16,21 1-16,1-22 0,-1 0 16,0 0-16,1 0 0,20 0 0,1 0 15,-1 0-15,22-22 0,-22 1 0,1 0 16,-1 0-16,1 0 0,-1 0 0,1-22 16,-22 22-16,0-21 0,-20-1 0,20 1 15,-21 0-15</inkml:trace>
  <inkml:trace contextRef="#ctx0" brushRef="#br0" timeOffset="32872.25">14626 4106 0,'0'-21'15,"0"42"-15,-21-84 0,0 42 0,0 0 0,-1 21 16,-20-22-16,21 22 0,0 0 0,-22 0 16,1 0-16,21 0 0,-21 22 15,-1-1-15,22 0 0,-21 21 0,21-21 16,-1 22-16,1-1 0,0 0 0,0-20 16,21 20-16,0 0 0,0-21 15,0 22-15,0-22 0,0 21 0,0-21 16,0 1-16,0-1 0,21 0 0,0-21 15,0 21-15,1-21 0,20 0 0,-21 0 16,0 0-16,22 0 0,-22 0 16,21 0-16,-21 0 0,0-21 15,22 0-15,-22 0 0,0-1 0,0 1 16,0 0-16,1-21 0,-1 21 0,0-22 16,-21 1-16,0 0 0,0 20 0,0-20 15,0 21-15,0-21 0,0 20 16,0 1-16,-21 21 15,0 21-15,-1 1 16,22-1-16,0 0 0,0 21 0,-21-21 16,21 22-16,0-22 0,0 21 15,0-21-15,0 1 0,0 20 0,0-21 16,21 0-16,1 0 16,-1 1-16,0-22 0,0 0 0,0 21 15,0-21-15,1 0 0,-1 0 0,0 0 16,21 0-16,-21 0 0,22-21 15,-22 21-15,21-22 0,-21 1 0,1 0 16,20 0-16,-21 0 0,-21 0 0,21-1 16,-21-20-16,0 21 0,0 0 0,0-22 15,0 22-15,0 0 0,0 0 16,-21 21 0,21 21-16,-21 0 0,21 0 15,0 1-15,0-1 0,-21 0 0,21 21 16,0-21-16,0 1 15,-21-1-15,21 0 0,0 0 0,0 0 16,0 0-16,0 1 0,0-1 16,0-42 31,0-1-47,0 1 0,21 0 15,-21 0-15,21-21 0,0 20 0,0 1 16,-21-21-16,21 21 0,1-22 0,-1 22 15,0-21-15,0 21 0,-21 0 16,21-1-16,0 22 0,1 0 16,-1 0-16,0 0 0,-21 22 0,21-22 15,0 21-15,0 21 0,-21-21 0,0 0 16,0 22-16,22-22 0,-22 21 16,21-21-16,-21 1 0,0 20 0,0-21 15,0 0-15,0 0 0,0 1 16,0-1-16,-21-21 31,21-21-15,0-1-1,0 1-15,0 0 0,21 0 0,0 0 16,0 0-16,0-22 0,0 22 0,1-21 16,20 21-16,-21-22 0,21 22 15,-20-21-15,20 21 0,-21-1 0,21 1 16,-20 21-16,-1 0 0,21 0 0,-21 0 15,0 21-15,1 1 0,-1-1 0,0 0 16,0 21-16,0-21 0,-21 22 16,0-22-16,0 0 0,0 21 0,0-20 15,0-1-15,0 0 0,0 0 0,-21 0 16,0 0-16,0 1 0,21-1 16,-21 0-16,-1-21 15,1 0-15,21 21 0,0-42 47,0 0-47,21 21 0,1-21 0,-22-1 16,21 1-16,0 0 0</inkml:trace>
  <inkml:trace contextRef="#ctx0" brushRef="#br0" timeOffset="33249.03">16108 4360 0,'0'0'0,"21"0"15,0 0 1,0 0 0,0 0-16,1 0 0,-1 0 0,0 0 15,21 0-15,1-21 0,-1 21 0,-21-21 16,21 0-16,-20 0 0,20 21 0,-21-21 16,-21-1-16,0 1 0,0 0 15,0-21-15,0 21 0,0-1 0,-21 1 16,0 0-16,-22 21 0,22 0 15,0 0-15,-21 0 0,-1 21 0,22 0 16,-21 1-16,0-1 0,20 0 16,1 0-16,-21 21 0,21-20 0,21 20 15,-21-21-15,21 0 0,0 22 16,0-22-16,0 0 0,0 0 0,0 0 16,21 0-16,0 1 0,0-1 15,0 0-15,22-21 0,-22 0 0,0 21 16,21-21-16,1 0 0,-22 0 0,21 0 15,-21 0-15,22 0 0,-22-21 0,21 0 16,-21 21-16,22-21 0,-22-1 0,21 1 16,-21-21-16</inkml:trace>
  <inkml:trace contextRef="#ctx0" brushRef="#br0" timeOffset="33545.86">17103 3535 0,'0'0'0,"0"-21"0,0 0 0,-22 21 16,1 0-16,0 0 16,0 0-16,0 0 0,0 0 15,21 21-15,-22 0 0,1 21 0,21-21 16,-21 22-16,21-1 0,-21 0 16,0 22-16,21-22 0,0 22 0,0-22 15,-21 22-15,21-22 0,-22 21 0,22-20 16,0-1-16,0 22 0,0-43 0,0 21 15,0 0-15,0-20 16,0 20-16,0-21 0,0 0 0,0 0 16,0 1-16,0-1 15,22-21-15,-1 0 16,0 0-16,0-21 0,0-1 16,0 22-16,22-21 0</inkml:trace>
  <inkml:trace contextRef="#ctx0" brushRef="#br0" timeOffset="33868.68">17865 3683 0,'0'0'0,"0"-21"0,0-64 16,0 64-16,0 0 15,-22 21 1,1 0-16,0 0 0,-21 0 0,21 21 15,-1 0-15,-20 0 0,21 1 0,-21 20 16,-1-21-16,22 21 0,-21 1 16,21-1-16,-22 0 0,22 1 0,0-1 15,0 22-15,0-22 0,21 0 0,-22 22 16,22-22-16,0 0 0,0-20 0,0 20 16,0 0-16,0-21 0,22 1 15,-1-1-15,0 0 0,-21 0 16,21 0-16,21-21 0,-20 0 0,-1 21 15,21-21-15,0 0 0,1 0 0,-1 0 16,0 0-16,1-21 0,20 21 16,-20-21-16</inkml:trace>
  <inkml:trace contextRef="#ctx0" brushRef="#br0" timeOffset="34596.25">18309 4128 0,'0'0'0,"0"-43"15,0 1-15,0 21 0,0 0 16,0-1-16,-21 22 0,0-21 0,0 21 15,-1 0-15,-20 0 0,21 0 0,0 0 16,-22 0-16,22 21 0,-21 1 16,21-1-16,0 0 0,-1 21 15,-20-21-15,21 22 0,0-22 0,21 21 16,-21-21-16,21 22 0,0-22 0,0 0 16,0 21-16,0-20 0,0-1 15,0 0-15,21-21 0,0 21 0,0-21 16,0 0-16,0 0 0,1 0 0,-1 0 15,0 0-15,21 0 0,-21 0 0,1 0 16,-1-21-16,0 0 0,0 0 16,0-1-16,-21 1 0,21-21 0,1 21 15,-22-22-15,0 22 0,0 0 16,0-21-16,21 21 0,-21-1 0,0 44 31,-21-1-15,21 0-16,-22 21 0,22-21 0,0 1 15,-21-1-15,21 21 0,-21-21 0,21 0 16,0 1-16,0-1 0,0 0 16,0 0-16,0 0 0,0 0 0,21-21 15,0 22-15,1-22 0,-1 0 16,21 0-16,-21 0 0,22 0 16,-1 0-16,0 0 0,1 0 0,-1 0 15,0 0-15,1-22 0,-1 1 16,0 0-16,1 0 0,-22-21 0,21 20 15,0-20-15,-20 0 0,-1-1 0,21 1 16,-42 21-16,0-21 0,0-1 16,0 22-16,0 0 0,-21 21 15,0 0-15,0 0 0,-1 0 16,1 21-16,0 0 0,21 22 16,0-22-16,0 21 0,0-21 0,0 22 15,0-22-15,21 0 0,0 21 0,-21-21 16,0 1-16,22 20 0,-1-21 0,-21 0 15,0 0 1,0 1-16,0-1 0,-21 0 16,-1-21-16,1 0 0,0 0 15,0 0-15,0 0 0,0 0 16,-1-21 0,22 0-16,0-1 15,0 1-15,22 0 16,-1 21-16,0-21 0,0 0 0,0 0 15,0-1-15,1 22 0</inkml:trace>
  <inkml:trace contextRef="#ctx0" brushRef="#br0" timeOffset="34972.4">19198 4255 0,'21'0'16,"0"0"-16,1 0 15,-1 0 1,0 0-16,0-22 0,0 22 15,0 0-15,1-21 0,-1 21 0,0-21 16,0 0-16,0 21 0,0-21 16,1-22-16,-22 22 0,21 0 0,-21-21 15,0 21-15,0-1 0,0 1 0,0 0 16,-21 21-16,-22 0 16,22 0-16,0 0 0,-21 0 0,20 21 0,-20 0 15,0 1-15,21-1 0,-22 21 0,22 0 16,-21-20-16,21 20 0,21 0 15,0-21-15,0 22 0,0-22 16,0 21-16,0-21 0,0 1 0,0-1 16,21 0-16,21 0 0,-21 0 0,0 0 15,22-21-15,-22 22 0,21-22 16,1 0-16,-22 0 0,21 0 0,-21 0 16,0 0-16,1 0 0,-1 0 0,0 0 15,0-22-15,-21 1 0,0 0 16,0 0-1,0-21-15,0 20 0,0 1 0,0 0 16</inkml:trace>
  <inkml:trace contextRef="#ctx0" brushRef="#br0" timeOffset="44676.74">4995 7218 0,'0'21'0,"21"-21"15,1 0 1,-1-21-1,0 21-15,-21-21 16,0 0-16,21 21 0,-21-22 16,21 22-16,-21-21 0,0 0 15,0 0-15,0 0 16,0 0-16,0-1 16,0 1-16,-21 0 0,0 21 0,0-21 15,0 21-15,-1 0 0,1 0 16,0 0-16,0 0 0,0 0 15,-22 0-15,22 21 0,-21-21 0,21 21 16,0 0-16,-22 1 0,22 20 0,-21-21 16,21 21-16,-1-20 0,1 20 15,0-21-15,0 21 0,0-20 0,21 20 16,-21-21-16,21 0 0,0 22 0,0-22 16,0 0-16,0 0 0,21 0 15,0 0-15,0-21 16,0 0-16,-21 22 0,21-22 0,1 0 15,20 0-15,-21 0 0,0 0 16,0 0-16,1-22 0,20 22 0,-21-21 16,0 0-16,0 0 0,1 0 0,20 0 15,-21-1-15,0-20 0,0 21 16,1-21-16,-1-1 0,0 1 0,0 0 16,0-1-16,-21 1 0,21 0 0,-21-22 15,22 22-15,-1-1 0,-21 1 16,0 0-16,0-1 0,0 22 0,21-21 15,-21 21-15,0-22 0,0 22 0,0 0 16,0 0 0,0 42-1,-21 0-15,21 0 0,-21 1 16,21 20-16,0-21 0,-22 21 16,22 1-16,-21-1 0,21 0 0,-21 22 15,21-22-15,0 1 0,0 20 0,0-21 16,0 1-16,0-1 0,0 0 15,0 1-15,0-1 0,0-21 0,21 0 16,0 1-16,-21-1 0,22 0 0,-1 0 16,0-21-16,0 0 0,0 0 15,0 0 1,1 0-16,-1 0 0,0-21 16,0 0-16,0 0 0,0-1 0,-21 1 15</inkml:trace>
  <inkml:trace contextRef="#ctx0" brushRef="#br0" timeOffset="45096.2">5503 7154 0,'0'22'16,"0"-1"-16,21-21 31,1 0-16,-1 0-15,0 0 0,0-21 0,0-1 16,0 22-16,-21-21 0,22 21 16,-1-21-16,0 0 0,-21 0 15,0 0-15,0-1 16,0 1-16,-21 21 0,0 0 16,-1-21-16,1 21 0,0 0 15,0 0-15,0 0 0,0 0 0,-1 21 16,1 0-16,0 1 0,0-1 0,21 0 15,-21 21-15,21-21 0,-21 22 16,21-1-16,0-21 0,0 22 16,0-22-16,0 21 0,0-21 0,0 0 15,0 1-15,0-1 0,21 0 16,0-21-16,0 21 0,-21 0 0,21-21 16,0 0-16,22 0 0,-22 0 0,0 0 15,21 0-15,-20 0 0,-1 0 0,21-21 16,-21 0-16,22 0 0,-22 21 15,0-21-15,0-22 0,0 22 0</inkml:trace>
  <inkml:trace contextRef="#ctx0" brushRef="#br0" timeOffset="45851.99">6075 7027 0,'0'0'0,"0"22"31,0-1-31,0 0 15,0 0-15,0 0 0,0 0 0,0 1 16,0-1-16,-21 21 0,21-21 0,0 0 16,-22 1-16,22 20 0,0-21 15,0 0-15,0 0 0,0 1 0,0-1 16,0 0-16,0 0 0,0 0 16,-21-21 15,21-21-16,0 0-15,0 0 16,0 0-16,0-1 16,0-20-16,0 21 0,0 0 0,0-22 15,0 22-15,0-21 0,0 21 0,21 0 16,1-22-16,-1 22 0,-21 0 16,21 0-16,0 21 0,0-21 0,0-1 15,1 22-15,-1 0 0,0 0 0,0 0 16,0 0-16,0 0 0,1 0 15,-1 22-15,-21-1 16,0 0-16,21 0 0,-21 0 0,21 22 16,-21-22-16,0 0 0,0 21 0,0-21 15,0 1-15,0 20 0,0-21 0,0 0 16,0 0-16,0 1 0,0-1 16,0 0-16,-21-21 15,21 21-15,-21-21 16,21-21-1,0 0 1,0 0-16,0-1 0,0 1 16,0 0-16,0 0 0,21-21 0,0 20 15,-21 1-15,21-21 16,0 21-16,1 0 0,-1-1 0,0 1 16,0 0-16,21 0 0,-20 0 0,-1 21 15,0 0-15,0 0 0,21 0 0,-20 0 16,-1 0-16,0 0 0,-21 21 15,21 0-15,0 0 0,0 0 0,-21 1 16,0-1-16,0 21 0,0-21 0,0 0 16,0 1-16,-21-1 0,0 0 15,21 0-15,-21 0 0,0 0 0,0 1 16,21-1 0,-22-21-16,44-21 46,-1-1-30</inkml:trace>
  <inkml:trace contextRef="#ctx0" brushRef="#br0" timeOffset="46344.22">7133 7006 0,'0'0'0,"-21"0"32,0 0-32,0 0 15,21 21-15,-22-21 0,1 22 0,0-1 16,21 0-16,-21 21 0,0-21 0,0 1 16,21 20-16,0-21 0,0 21 15,-22-20-15,22-1 0,0 0 0,0 0 16,0 21-16,0-20 0,0-1 15,22 0-15,-22 0 0,21-21 16,0 21-16,0-21 0,0 0 16,0 0-16,1 0 0,-1 0 0,0 0 15,0 0-15,0 0 0,0-21 16,22 0-16,-22 21 0,0-21 16,0 0-16,0-1 0,1 1 0,-22 0 15,0-21-15,21 21 0,-21-22 0,0 1 16,21 21-16,-21-22 0,0 1 0,0 21 15,0 0-15,0 0 0,-21-1 16,0 1-16,-1 21 0,1-21 16,0 21-16,0 0 0,0 0 15,0 0-15,21 21 0,-22-21 16,1 21-16,0 1 0,21-1 16,-21 0-16,21 0 15,0 0-15,0 0 0,21-21 31,0 0-31,0 0 0</inkml:trace>
  <inkml:trace contextRef="#ctx0" brushRef="#br0" timeOffset="46720.01">8001 6858 0,'0'0'0,"0"-21"16,0 0-16,0 0 15,-21 21 1,0 0 0,-1 0-16,1 21 0,21 0 0,-21-21 15,0 21-15,21 0 0,-21 0 0,0 1 16,-1 20-16,1-21 0,21 0 15,-21 22-15,0-22 0,21 21 0,0 0 16,-21-20-16,21 20 0,-21 0 0,21-21 16,0 1-16,0 20 0,0-21 15,0 0-15,0 0 0,0 1 16,0-1-16,0 0 0,21 0 0,0-21 16,0 21-16,0-21 0,0 0 15,1 0-15,-1 0 0,0 0 16,0 0-16,21 0 0,-20 0 0,-1 0 15,0-21-15,0 21 0,0-21 0</inkml:trace>
  <inkml:trace contextRef="#ctx0" brushRef="#br0" timeOffset="47097.03">8551 6795 0,'0'0'0,"21"0"63,1 21-63,-1-21 0,-21 21 15,21 0-15,0 0 0,-21 22 16,21-22-16,-21 0 16,21 21-16,-21-21 0,0 22 0,0-22 15,0 21-15,0 1 0,0-22 0,0 21 16,-21 0-16,0-20 0,0 20 0,0-21 16,0 0-16,-1 0 0,1 1 15,0-1-15,21 0 0,-21-21 0,0 21 16,0-21-16,-22 0 0,22 21 0,0-21 15,-21 0-15,20 0 0,-20 0 0</inkml:trace>
  <inkml:trace contextRef="#ctx0" brushRef="#br0" timeOffset="50472.96">8043 6837 0,'0'-21'16,"0"0"31,0-1-31,0 1-1,0 0 16,-21 21-15,0 0-16,0 0 16,0 0-1,-1 0-15,22 21 0,-21-21 0,0 0 16,21 21-16,-21 1 0,0-1 16,0-21-16,21 21 15,-22 0-15,1 0 0,21 0 0,-21-21 16,21 22-16,-21-1 0,0 0 0,21 0 15,0 0-15,0 0 0,-21 1 16,21-1-16,0 21 0,0-21 0,0 0 16,0 1-16,0-1 0,0 0 0,0 0 15,0 21-15,0-20 0,0-1 0,0 0 16,21 0-16,-21 0 16,21 0-16,0 1 0,0-1 15,0-21-15,1 0 0,-1 21 0,0-21 16,0 0-16,0 0 0,0 0 15,22 0-15,-22 0 0,0 0 16</inkml:trace>
  <inkml:trace contextRef="#ctx0" brushRef="#br0" timeOffset="51256.52">8530 6773 0,'0'22'47,"0"-1"-32,0 0 1,0 0 0,0 0-16,0 0 0,0 1 15,0-1-15,0 0 0,21-21 16,-21 21-16,0 0 0,0 0 15,0 1-15,21-22 0,-21 21 0,0 0 16,22 0-16,-22 0 0,0 0 0,0 1 16,0-1-16,0 0 0,0 0 0,0 0 15,0 0-15,-22 1 0,22-1 16,-21 0-16,0 0 0,21 0 16,0 0-16,-21 1 0,21-1 15,-21 0-15,21 0 16,-21-21-16,21 21 0,-22-21 15,1 0 1,0 0 0,0 0-16,0 0 15</inkml:trace>
  <inkml:trace contextRef="#ctx0" brushRef="#br0" timeOffset="67380.11">13568 7218 0,'21'0'15,"0"0"1,-21-21-1,21 21-15,0-21 0,-21-1 16,0 1-16,22 21 0,-22-21 16,21 21-16,-21-21 0,0 0 15,0 0 1,0-1-16,0 1 0,-21 21 16,-1-21-16,1 21 0,0 0 15,0 0-15,0 0 0,0 0 16,-1 0-16,1 0 0,0 0 0,0 0 15,-21 21-15,20 0 0,1 1 16,0-1-16,0 0 0,0 0 0,0 21 16,-1-20-16,1-1 0,0 21 0,0-21 15,21 22-15,0-22 0,0 21 0,-21-21 16,21 0-16,0 1 0,0 20 0,0-21 16,0 0-16,21-21 15,0 21-15,0 1 0,0-22 16,1 21-16,-1-21 0,0 0 0,0 0 15,0 0-15,0 0 0,1 0 0,-1-21 16,0-1-16,0 22 0,0-21 0,0 0 16,1 0-16,-1 0 0</inkml:trace>
  <inkml:trace contextRef="#ctx0" brushRef="#br0" timeOffset="67667.98">13801 6943 0,'0'-21'0,"0"-1"0,0 1 15,0-21-15,21 21 0,-21 0 0,0-22 16,0 22-16,0 0 0,0-21 15,0 20-15,0 1 0,0 0 16,-21 0-16,-1 21 16,22 21-16,-21 0 15,0 22-15,21-22 0,-21 21 16,21 0-16,0 1 0,-21-1 0,21 0 16,0 1-16,0-1 0,0 0 0,0 22 15,0-22-15,0 1 0,0-1 0,0 0 16,0 1-16,0-22 0,0 21 0,0-21 15,0 22-15,0-22 0,0 0 16,21 0-16,-21 0 16,21-21-1,0 0-15,0-21 16,-21 0-16,22 0 0,-1 0 16,-21-1-16,21 1 0</inkml:trace>
  <inkml:trace contextRef="#ctx0" brushRef="#br0" timeOffset="68784.85">13970 7239 0,'21'0'47,"0"0"-47,0 0 16,1 0-16,-1-21 0,0 21 15,0 0-15,0-21 0,0 0 16,-21-1-16,22 22 0,-22-21 0,0 0 16,0 0-16,0 0 15,-22 21-15,1 0 16,0 0-16,0 0 0,0 0 0,0 0 16,-1 0-16,1 0 0,0 21 0,0 0 15,0 0-15,0 0 0,-1 1 16,22-1-16,-21 21 0,21-21 0,-21 0 15,21 22-15,-21-22 0,21 0 16,0 0-16,0 0 0,0 1 0,0-1 16,0 0-16,0 0 0,21 0 0,0-21 15,0 0-15,1 21 0,-1-21 0,0 0 16,0 0-16,0 0 0,22 0 0,-22 0 16,0-21-16,21 0 0,-21 21 0,1-21 15,20 0-15,-21 0 0,0-1 16,0 1-16,1 0 0,-1 0 0,0 0 15,-21 0-15,0-1 0,21 1 0,-21 0 16,21 0-16,-21 0 16,0 0-16,0-1 0,0 1 15,0 42 17,0 1-32,0-1 15,0 0-15,0 0 0,-21 0 16,21 0-16,0 1 0,-21-1 0,21 0 15,0 0-15,0 0 0,0 0 16,0 1-16,-21-1 0,21 0 16,0 0-16,-21-21 15,21-21 32,0 0-47,0 0 16,0-1-16,0 1 0,0 0 0,0 0 15,0 0-15,0 0 0,0-1 0,21 1 16,0 0-16,0 0 0,-21 0 0,21 0 16,0-1-16,1 1 0,-1 21 0,0-21 15,0 21-15,0 0 16,0 0-16,1 0 0,-1 0 0,0 0 16,0 0-16,-21 21 0,0 0 0,21 1 15,-21-1-15,0 0 0,0 0 16,0 0-16,0 22 0,0-22 0,0 0 15,0 0-15,0 0 0,0 0 16,-21 1-16,21-1 16,-21-21-16,21 21 0,-21-21 31,21-21-15,0 0-16,0-1 15,0 1-15,0 0 0,0 0 0,21 0 16,0 0-16,-21-1 0,21 1 15,0 0-15,1 0 0,-1 0 0,0 0 16,0-1-16,21 22 0,-20-21 16,-1 21-16,0 0 0,0 0 0,0 21 15,0-21-15,1 22 16,-22-1-16,0 0 0,0 0 0,0 0 16,0 22-16,0-22 0,0 0 15,0 0-15,0 0 0,0 0 0,0 1 16,-22-1-16,1 0 0,0-21 15,21 21-15,-21-21 0,0 0 16,21 21-16,0-42 47,0 0-47,21 0 0</inkml:trace>
  <inkml:trace contextRef="#ctx0" brushRef="#br0" timeOffset="69228.77">15240 7176 0,'0'0'0,"-21"0"16,0 0-16,-1 0 16,1 0-16,0 21 15,0 0-15,21 0 0,0 0 16,-21 0-16,21 1 0,-21-1 0,21 0 15,-22 0-15,22 0 0,0 0 16,0 1-16,0-1 16,0 0-16,0 0 0,0 0 15,22-21-15,-1 0 16,0 0-16,0 0 0,0 0 0,0 0 16,1 0-16,-1 0 0,0-21 0,0 0 15,0 21-15,0-21 0,1 0 16,-22-1-16,0 1 0,21 0 15,-21 0-15,21 0 0,-21 0 0,0-1 16,0 1-16,0 0 0,0 0 0,0 0 16,-21 21-16,0-21 0,-1 21 15,1 0-15,0 0 0,0 0 16,0 0-16,0 0 16,-1 0-16,1 21 15,42-21 16,1 0-15,-1-21-16</inkml:trace>
  <inkml:trace contextRef="#ctx0" brushRef="#br0" timeOffset="71236.75">15748 6795 0,'0'21'0,"0"0"0,0 0 15,0 0-15,0 0 16,-21 1-16,21-1 15,0 0 1,21-21 0,0 0-1,0 0-15,0 0 0,1 0 16,-1 0-16,0 0 0,21-21 0,-21 21 16,1 0-16,20-21 0,-21 21 0,21-22 15,-20 1-15,-1 0 0,0 21 0,21-21 16,-21 0-16,1-22 0,-1 22 15,-21 0-15,21 0 0,-21-21 0,21 20 16,-21 1-16,0-21 0,0 21 0,0 0 16,0-22-16,0 22 0,-21 0 0,0 0 15,0 21-15,-1-21 0,-20-1 16,21 22-16,-21 0 0,20 0 0,-20 0 16,21 0-16,-21 0 0,-1 22 0,22-1 15,-21 0-15,21 0 0,-22 0 16,22 0-16,0 1 0,0 20 0,0-21 15,21 0-15,0 22 0,0-22 16,0 0-16,0 0 0,0 0 0,0 22 16,0-22-16,0 0 0,0 0 0,0 0 15,0 0-15,0 1 0,0-1 16,0 0-16,21 0 0,0 0 0,-21 0 16,21-21-16,-21 22 0,0-1 15,21 0-15,0-21 0,-21 21 0,22 0 16,-22 0-16,21 1 15,0-1-15,-21 0 0,0 0 0,0 0 16,21-21-16,-21 21 0,0 1 0,0-1 16,0 0-16,0 0 0,-21 0 15,21 0-15,-21-21 0,0 22 16,-1-22-16,1 21 0,0-21 0,0 0 16,0 0-16,0 0 0,-1 0 0,1 0 15,0 0-15,0 0 0,0 0 0,0 0 16,-1 0-16,1 0 0,0-21 0,0 21 15,21-22-15,-21 1 0,0 21 0,-1-21 16,22 0-16,0 0 16,-21 21-16,21-21 0,-21-1 15,42 22 63,0-21-78,1 0 0,-1 21 16,0-21-16,0 21 0,0-21 0</inkml:trace>
  <inkml:trace contextRef="#ctx0" brushRef="#br0" timeOffset="72624.6">16319 7303 0,'0'-22'47,"22"22"-47,-1-21 16,-21 0-16,0 0 0,21 0 15,0 0-15,-21-1 0,0 1 16,0 0-16,0 0 0,0 0 16,-21 0-16,0 21 15,0 0-15,21-22 0,-22 22 0,-20 0 16,21 0-16,0 0 0,0 0 0,-22 0 15,22 22-15,0-22 0,-21 21 0,20 0 16,1 0-16,0 0 0,0 22 0,-21-22 16,20 0-16,22 21 0,-21-21 0,21 1 15,-21-1-15,21 0 0,0 0 16,0 0-16,0 0 0,0 1 16,21-1-16,0-21 0,1 0 15,-1 0-15,0 0 0,0 0 0,0 0 16,22 0-16,-22 0 0,21 0 0,-21-21 15,22-1-15,-22 22 0,0-21 0,0 0 16,0 0-16,0 0 0,1 0 16,-1-1-16,0 1 0,-21-21 0,21 21 15,-21 0-15,0-1 0,0 1 0,0 0 16,0 0-16,0 42 31,-21 0-15,0 0-16,0 1 15,21-1-15,0 0 0,0 0 16,0 0-16,0 0 0,0 1 0,0-1 16,0 0-16,0 0 0,21 0 15,0-21-15,0 0 0,0 21 0,0-21 16,1 0-16,-1 0 0,0 0 0,0 0 16,0 0-16,0 0 0,1-21 0,-1 21 15,0-21-15,0 0 0,0 21 16,-21-21-16,0 0 0,21-1 15,-21 1-15,22 0 0,-22 0 0,0 0 16,0 0-16,0-1 0,0 1 16,-22 21-1,1 21 1,21 1-16,0-1 16,0 0-16,0 0 0,-21 0 0,21 0 15,0 1-15,0-1 0,0 0 0,0 0 16,0 0-16,0 0 0,0 1 15,0-44 48,0 1-63,0 0 16,0 0-16,0 0 0,0 0 0,0-1 15,0 1-15,0 0 0,21 0 0,-21 0 16,21 0-16,-21-1 0,22 1 0,-1 0 15,-21 0-15,21 21 0,0-21 16,0 21-16,0-21 0,1 21 0,-1 0 16,0 0-16,0 0 0,0 0 15,0 21-15,-21 0 0,0 0 0,0 0 16,0 0-16,0 1 0,0-1 0,0 21 16,0-21-16,0 0 0,0 1 0,0-1 15,0 0-15,0 0 0,0 0 16,-21-21-16,21 21 0,-21 1 15,21-44 17,0 1-32,0 0 15,0 0-15,0 0 0,0 0 16,0-1-16,21 1 0,0 0 0,1 0 16,-1 0-16,0 0 0,0-1 15,0 1-15,0 0 0,1 21 0,-1 0 16,0-21-16,0 21 0,0 0 15,0 0-15,1 0 0,-1 21 0,0-21 16,-21 21-16,0 0 0,21 1 0,-21-1 16,0 0-16,0 0 0,0 0 0,0 0 15,0 1-15,0-1 16,0 0-16,0 0 0,0 0 16,0 0-16,-21-21 0,0 22 15,0-22 16,21-22-15,0 1 0,21 21-16,0-21 0</inkml:trace>
  <inkml:trace contextRef="#ctx0" brushRef="#br0" timeOffset="72996.38">17611 7049 0,'0'0'0,"0"-22"15,-22 22 1,22 22 0,-21-22-1,21 21-15,-21 21 0,21-21 0,0 0 16,-21 22-16,21-1 0,0 0 0,0 1 16,0-1-16,-21 0 0,0 1 0,21-1 15,-22 22-15,22-22 0,-21 0 0,0 22 16,0-22-16,0 0 0,0 22 15,-22-1-15,22-20 0,0 20 0,-21 1 16,20-1-16,-20 1 0,21-22 16,0 22-16,-22-22 0,22 0 0,0 1 15,0-1-15,0 0 0,0 1 0,21-22 16,-22 0-16,1 21 0,21-21 0,-21-21 16,21 22-16,0-1 15,0-42 1,21-1-1,-21 1-15,21 0 0,1 0 16,-1 0-16,0 0 0,0-1 0,21 1 16,-20-21-16,-1 0 0</inkml:trace>
  <inkml:trace contextRef="#ctx0" brushRef="#br0" timeOffset="73341.19">17441 7408 0,'0'0'0,"0"-42"0,0 21 0,0-21 16,0 20-16,0-20 0,0 21 16,0 0-16,0 0 0,21-1 15,1 1-15,-1 21 0,0-21 0,21 21 16,-21 0-16,22 0 0,-22 0 0,21 0 16,-21 0-16,1 0 0,-1 21 0,0 0 15,0 1-15,-21-1 0,0 0 0,0 0 16,0 0-16,0 22 0,0-22 0,-21 0 15,0 0-15,0 0 0,-22 0 16,22 1-16,0-1 0,-21-21 0,20 21 16,-20-21-16,21 0 0,0 21 0,0-21 15,-1 0-15,1 0 0,0 21 0,0-21 16,42 0 31,0-21-47,0 21 0,1-21 0,-1 0 15,21 0-15,-21-1 0</inkml:trace>
  <inkml:trace contextRef="#ctx0" brushRef="#br0" timeOffset="73625.02">18161 6562 0,'0'0'0,"0"-21"0,0-1 16,-21 44-1,21-1-15,-21 0 16,-1 0-16,22 0 0,-21 22 0,21-1 16,-21 0-16,0 1 0,21-1 0,0 0 15,-21 1-15,0-1 0,-1 0 16,22 1-16,0-22 0,-21 21 0,0 0 16,21-20-16,0 20 0,-21-21 0,21 21 15,-21-20-15,21-1 0,-21 0 0,21 0 16,0 0-16,21-21 31,0 0-15,0-21-16,0 0 0</inkml:trace>
  <inkml:trace contextRef="#ctx0" brushRef="#br0" timeOffset="73999.81">18119 7154 0,'21'0'47,"0"0"-47,0 0 15,0 0-15,22 0 0,-22 0 0,0 0 16,0 0-16,0-21 0,0 21 0,1-21 16,-22 0-16,21 21 0,0-21 15,-21 0-15,0-1 0,0 1 16,0 0-1,-21 21-15,0 0 0,-1 0 0,1 0 16,0 0-16,0 21 0,-21-21 0,20 21 16,1 1-16,0-1 0,-21 0 0,21 0 15,21 0-15,-22 22 0,22-22 16,-21 0-16,21 0 0,0 21 0,0-20 16,0-1-16,0 0 0,0 0 0,21 0 15,1 0-15,-1 1 16,0-22-16,21 0 0,-21 0 15,1 0-15,20 0 0,-21 0 0,21 0 16,1 0-16,-22 0 0,21-22 16,1 1-16,-1 21 0,-21-21 0</inkml:trace>
  <inkml:trace contextRef="#ctx0" brushRef="#br0" timeOffset="74300.64">19071 6795 0,'0'0'0,"0"-22"16,-21 22-1,0 22 1,0-22-16,-1 21 0,1 0 16,0 0-16,21 21 0,-21-20 0,0-1 15,0 21-15,21-21 0,0 22 0,0-22 16,-22 0-16,22 21 0,0-21 15,0 1-15,0 20 0,0-21 0,0 0 16,0 0-16,0 1 0,0-1 0,22 0 16,-22 0-16,21-21 0,0 21 15,0-21-15,-21 21 0,21-21 0,0 0 16,1 0-16,-1 0 16,0 0-16,0 0 0,0 0 0</inkml:trace>
  <inkml:trace contextRef="#ctx0" brushRef="#br0" timeOffset="74608.46">19558 6773 0,'0'0'0,"21"0"15,0 0-15,0 0 0,1 0 16,-1 0-16,0 0 0,0 0 15,0 22-15,0-1 0,1-21 16,-1 21-16,-21 0 0,0 0 0,21 22 16,-21-22-16,0 21 0,0-21 0,0 22 15,0-1-15,-21-21 0,0 21 0,-1 1 16,22-22-16,-21 21 0,0-21 0,-21 22 16,21-22-16,-1 0 0,22 0 15,-21 0-15,0 1 0,0-22 0,21 21 16,-21-21-16,21 21 15,-21-21-15,-1 0 16,22-21-16</inkml:trace>
  <inkml:trace contextRef="#ctx0" brushRef="#br0" timeOffset="77800.74">11980 6541 0,'0'0'0,"-21"0"31,21 21 32,0 0-63,0 0 15,21-21-15,0 21 0,-21 0 16,22-21-16,-22 22 0,0-1 0,21 0 15,0-21-15,-21 21 0,21 0 0,0 0 16,0 1-16,1-22 0,-1 21 16,0-21-16,0 21 15,0-21-15,0 21 0,1-21 0,-1 0 16,0 21-16,0-21 0,0 21 16,0-21-16,1 0 0,-1 0 0,-21 22 15,21-22-15,0 0 0,0 21 16,0-21-16,1 0 0,-1 0 15,0 0-15,0 0 0,0 0 16,0 21-16,1-21 16,-1 0-16,0 0 0,0 0 15,0 0-15,0 0 0,1 0 16,-1 0-16,0 0 16,0 0-16,0 0 0,0 0 0,1 0 15,20 0-15,-21 0 0,0 0 16,0 0-16,1 0 0,-1 0 0,0 0 15,0 0-15,0 0 0,0 0 16,1 0 0,-1 0-1,0 0-15,0 0 0,0 0 16,0 0-16,1 0 16,-1 0-16,0 0 15,0 0 1,0 0-1,0 0 17,1 0-32,-1 0 15,0 0 1,0 0 15,0 0 0,0 0-15,1 0-16,-22-21 16,21 21-16,0 0 15,0 0 1,0 0 0,0 0-1,1 0-15,-1 0 16,0 0-16,0 0 0,0 0 15,0-21-15,1 21 16,-1 0-16,0 0 0,0 0 16,0 0-16,0 0 15,-21-22-15,22 22 0,-1 0 16,0 0 0,0 0-16,0 0 15,0 0-15,1-21 16,-1 21-16,0 0 0,0 0 15,0 0-15,0 0 0,1 0 16,-1 0-16,0 0 0,0 0 16,0 0-16,-21-21 15,21 21-15,1 0 16,-1 0-16,0 0 16,-21-21-16,21 21 0,0 0 0,0 0 15,1 0-15,-1 0 0,0-21 16,0 21-16,0 0 15,0 0-15,-21-21 16,22 21-16,-1 0 16,0-22-1,0 22-15,0 0 16,-21-21-16,21 21 0,1 0 0,-1-21 16,0 21-16,0 0 15,0 0-15,-21-21 0,21 21 16,1 0-16,-22-21 0,21 21 15,0 0-15,0-21 0,-21-1 16,21 22-16,0 0 0,-21-21 0,22 21 16,-1 0-16,0-21 0,0 21 15,0-21-15,0 21 16,1-21-16,-22 0 16,21 21-16,0-22 0,0 1 15,0 0-15,0 21 16,-21-21-16,22 0 0,-1 21 0,0-21 15,0 21-15,0-22 0,-21 1 16,21 21-16,1-21 0,-1 21 0,0-21 16,0 21-16,-21-21 0,21 21 15,-21-21-15,21 21 0,1-22 0,-1 1 16,0 21-16,0-21 16,0 0-16,0 0 15,1 21-15,-1-21 0,0-1 0,0 22 0,-21-21 16,21 0-16,0 21 0,-21-21 15,22 0-15,-1 21 0,-21-21 0,21-1 16,0 1-16,-21 0 16,21 21-16,0-21 0,-21 0 0,22 21 15,-1-21-15,0-1 0,-21 1 0,21 21 16,0-21-16,0 0 0,1 21 16,-1-21-16,0 0 0,0 21 0,-21-22 15,21 1-15,0 21 0,1-21 0,-1 21 16,-21-21-16,21 0 0,0 21 15,-21-21-15,21 21 0,0-22 16,1 1-16,-1 0 0,0 21 0,0-21 16,0 21-16,0-21 0,1 21 0,-1-21 15,0 21-15,0 0 0,0-22 0,0 22 16,1-21-16,-1 21 0,0 0 16,0 0-16,0-21 0,0 21 15,-21-21-15,22 21 0,-1 0 16,0 0-16,0 0 15,0 0-15,0 0 16,1 0-16,-1 0 16,0 0-16,-21 21 15,21-21-15,-21 21 16,21 0-16,0 1 16,-21-1-16,22 0 15,-1 0-15,-21 0 16,21 0-16,0-21 15,-21 22-15,21-22 0,-21 21 0,21-21 16,1 21-16,-1 0 0,0 0 16,0-21-16,0 21 0,-21 1 0,21-22 15,1 21-15,-1 0 0,0 0 16,0-21-16,0 21 0,0 0 0,1 1 16,-1-22-16,0 21 0,0 0 15,0-21-15,0 21 0,1 0 0,-1-21 16,0 21-16,0 1 0,0-22 15,0 21-15,1-21 0,-1 21 0,0 0 16,0-21-16,0 21 0,0-21 0,1 21 16,-1 1-16,21-22 0,-21 21 0,0-21 15,1 21-15,-1 0 0,0-21 16,0 0-16,0 21 0,0-21 0,1 21 16,-1-21-16,0 0 0,0 22 0,0-22 15,0 0-15,1 21 0,-1-21 0,0 0 16,21 0-16,-21 21 0,1-21 0,-1 21 15,0-21-15,0 0 16,21 21-16,-20 0 0,-1-21 0,21 0 16,-21 0-16,22 22 0,-1-1 0,-21-21 15,21 0-15,1 21 0,-22-21 0,21 0 16,-21 21-16,22-21 0,-22 0 0,21 0 16,-21 21-16,22-21 0,-22 0 15,0 0-15,21 0 0,-20 0 0,-1 0 16,21 21-16,-21-21 0,0 0 0,22 0 15,-22 0-15,0 0 0,21 0 0,-20 0 16,-1 0-16,0 0 0,21 0 0,-21 0 16,1 22-16,20-22 15,-21 0-15,0 0 0,22 0 0,-22 0 16,0 0-16,0 0 0,0 0 0,0 0 16,1 0-16,20 0 0,-21 0 0,0 0 15,0 0-15,22 0 0,-22 0 16,21 0-16,-21 0 0,22 0 0,-1 0 15,-21 0-15,22 0 0,-22 0 0,21 0 16,-21 0-16,22 0 0,-22 0 0,0 0 16,0 0-16,-21-22 31,-21 1-15,0 0-16,-22 21 0</inkml:trace>
  <inkml:trace contextRef="#ctx0" brushRef="#br0" timeOffset="113936.27">2392 10245 0,'0'0'0,"-21"-21"16,21-1 0,0 1-1,0 0 1,-22 0 0,22 0-1,0 0 1,0-1-1,0 1 17,0 42 15,0 1-32,0-1-15,0 0 0,0 0 16,0 0-16,0 0 0,0 22 15,0-1-15,0-21 0,0 22 0,0-1 16,0 0-16,0 1 0,0 20 16,0-21-16,0 1 0,-21-1 0,21 22 15,0-22-15,0 0 0,0 22 0,0-22 16,0 22-16,0-1 0,-21 1 16,21-1-16,0-21 0,0 22 15,0-1-15,-21-20 0,21-1 16,0 0-16,0 1 0,0-1 0,0-21 15,0 22-15,0-22 0,0 0 0,0 0 16,0 0-16,0 0 16,-21-21-1,0-21 1,21 0-16,0 0 0,0 0 16,0-22-16,0 22 0,0-21 0,-22-22 15,22 22-15,0-21 0</inkml:trace>
  <inkml:trace contextRef="#ctx0" brushRef="#br0" timeOffset="114392.42">2117 10435 0,'0'0'0,"-43"-84"15,22 62-15,21 1 0,-21 0 16,0 0-16,21 0 0,0 0 0,-21-1 15,21 1-15,0 0 16,0 0-16,0 0 0,0 0 16,0-1-16,21 1 15,0 21-15,21-21 0,1 0 0,-1 0 16,0 0-16,22-1 16,-1 22-16,1-21 0,-1 21 0,1 0 15,-22 0-15,22 0 0,-43 21 16,21 1-16,-21 20 0,0-21 0,-21 21 15,0-20-15,0 20 0,0 0 0,0 1 16,-21-1-16,0 0 0,0 1 16,0 20-16,0-21 0,-1-20 0,1 20 15,-21 0-15,21-21 0,0 22 16,21-22-16,-22 0 0,1 0 16,21 0-16,-21-21 0,21 22 0,-21-22 46,21-22-46,0 1 16,0 0-16,21 0 16,0 0-16,-21 0 0,21-1 15,1 1-15,-1 0 0</inkml:trace>
  <inkml:trace contextRef="#ctx0" brushRef="#br0" timeOffset="114919.98">2963 10118 0,'0'0'0,"0"-21"0,0 42 47,0 0-47,0 0 0,0 0 0,0 0 15,0 1-15,0 20 0,0 0 16,0 1-16,0-1 0,0-21 0,0 21 15,0 1-15,0-1 0,0-21 0,0 22 16,0-22-16,0 0 0,0 0 16,0 0-16,21 0 0,1 1 15,-1-22-15,0 0 0,0 0 16,0 0-16,0 0 16,1-22-16,-1 1 0,0 0 15,-21 0-15,21 0 0,0-22 0,-21 22 16,0-21-16,21 0 0,-21-1 15,22 1-15,-22 0 0,21-1 0,-21 22 16,0 0-16,0 0 0,0 0 16,0-1-16,0 44 31,0-1-15,0 0-16,0 21 0,0-21 15,0 22-15,0-22 0,0 21 0,0 1 16,0-22-16,0 21 0,0-21 15,0 22-15,0-22 0,0 0 0,0 0 16,0 0-16,21 0 0,0-21 0,-21 22 16,21-22-16,0 0 0,1 0 15,-1 0-15,0 0 0,0-22 16,0 1-16,0 0 0,1 0 0,-1 0 16,0-22-16</inkml:trace>
  <inkml:trace contextRef="#ctx0" brushRef="#br0" timeOffset="115501.6">3979 9927 0,'0'0'0,"0"-21"0,-21-42 15,0 41-15,0 22 0,0 0 16,-1-21-16,1 21 0,0 0 16,0 0-16,0 21 0,21 1 15,-21 20-15,21-21 0,-22 21 0,22 1 16,0-22-16,0 21 0,0 22 15,0-22-15,0 0 0,0 1 0,0-1 16,0 22-16,0-22 0,0 0 16,0 1-16,0-1 0,0-21 0,0 21 15,0-20-15,0-1 0,0 0 16,0 0-16,0 0 0,0-42 47,0 0-47,0 0 15,0 0-15,0-22 0,0 22 0,0 0 16,0-21-16,22 20 0,-22-20 0,21 21 16,0 0-16,-21 0 0,21-1 15,0 1-15,0 0 0,1 21 0,-1 0 16,0 0-16,0 0 0,0 0 16,0 0-16,1 0 0,-1 21 15,-21 0-15,21 22 0,0-22 0,-21 0 16,0 0-16,0 22 0,0-22 0,0 0 15,0 0-15,0 0 0,0 0 16,0 1-16,-21-1 0,0 0 0,0 0 16,-1 0-16,1 0 0,0-21 0,-21 22 15,21-22-15,-22 0 0,22 0 16,0 0-16,0 0 0,-22 0 0,22 0 16,0 0-16,21-22 0,-21 22 15,21-21-15,0 0 16,0 0-1,21 21-15,0-21 0,0 0 16,1-1-16,-22 1 16,21 21-16,0-21 0</inkml:trace>
  <inkml:trace contextRef="#ctx0" brushRef="#br0" timeOffset="116440.2">4339 9906 0,'0'0'0,"0"-21"0,0 0 0,0 0 0,0-1 15,-21 22 1,0 0 0,21 22-1,-21 20-15,21-21 0,0 21 0,0-20 16,0 20-16,-22 0 0,22 1 15,0-1-15,0 21 0,0-20 0,0-1 16,-21 22-16,21-22 0,0 0 0,0 1 16,0-1-16,0-21 0,0 21 15,0-20-15,0-1 0,21 0 0,1 0 16,-1-21-16,0 0 0,0 0 16,0 0-16,0 0 15,1 0-15,-1 0 0,0-21 0,0 0 16,0 0-16,-21-1 0,21-20 0,-21 21 15,22-21-15,-1 20 0,-21-20 16,0 21-16,0-21 0,21 20 0,-21 1 16,0 42 15,0 1-31,0-1 0,0 0 0,0 0 16,0 21-16,0-20 0,0-1 0,0 21 15,0-21-15,0 0 0,0 1 0,21-1 16,0 0-1,0-21-15,1 21 0,20-21 16,-21 0-16,0 0 0,0 0 0,1 0 16,-1 0-16,0-21 0,0 21 15,0-21-15,0 0 0,1-1 0,-1 1 16,0 0-16,0-21 0,0 21 0,0-1 16,22-20-16,-22 21 0,0-21 15,0 20-15,0 1 0,1 0 0,-1 21 16,0-21-16,0 21 15,-21 21 1,0 0 0,21-21-16,-21 21 0,0 1 15,0-44 32,0 1-47,21 0 0,-21 0 16,0 0-16,0 0 15,0-1 1,-21 22-16,0 0 16,0 0-16,0 0 15,0 22-15,-1-1 0,1 0 16,0 0-16,0 0 0,0 22 0,0-22 16,21 21-16,0 0 15,-22-20-15,22-1 0,0 21 0,0-21 16,0 0-16,0 1 0,0-1 0,0 0 15,22 0-15,-1-21 0,0 21 0,0-21 16,0 0-16,0 0 0,1 0 16,-1 0-16,0 0 0,0 0 0,21 0 15,-20 0-15,-1 0 0,0-21 0,0 0 16,0 0-16,-21 0 16,0-1-16,21 1 0,-21 0 0,22 0 15,-22 0-15,0-22 0,0 22 0</inkml:trace>
  <inkml:trace contextRef="#ctx0" brushRef="#br0" timeOffset="116708.04">4911 9948 0,'0'0'0,"-43"0"0,22 0 0,0 22 0,0-22 15,21 21-15,21-21 31,0 0-31,0 0 16,0-21-16,1 21 0,-22-22 16,0 1-1,-22 21 1,1 0 0,0 0-16,0 0 15,21 21 1,0 1-1</inkml:trace>
  <inkml:trace contextRef="#ctx0" brushRef="#br0" timeOffset="117240.75">6752 10160 0,'0'0'0,"21"-42"16,-21 21-16,0-1 0,0 1 0,0 0 16,0 0-16,0 0 0,-21 0 15,21-1-15,-21 22 16,21 22-1,0-1-15,21 21 0,0-21 16,0 22-16,1-1 0,-1 0 0,0 1 16,0-1-16,-21 0 0,21 1 15,0-1-15,-21 0 0,0 1 16,22-1-16,-22-21 0,0 0 0,21 22 16,-21-22-16,0 0 0,0 0 15,0 0-15,0-42 47,0 0-47,0 0 0,0-22 0,0 22 16</inkml:trace>
  <inkml:trace contextRef="#ctx0" brushRef="#br0" timeOffset="117496.6">7387 9948 0,'0'22'16,"-21"-1"-16,21 0 16,-21 0-16,0 0 0,-22 22 15,22-22-15,0 21 0,-21 0 0,-1 1 16,22-1-16,-21 0 0,-1 1 0,22-1 16,0 0-16,0-20 0,0 20 15,0-21-15,21 0 0,0 0 0,0 1 16,0-1-16,21-21 15,0 0-15,0 0 16,0 0-16,0 0 16,1-21-16,-1-1 0</inkml:trace>
  <inkml:trace contextRef="#ctx0" brushRef="#br0" timeOffset="117940.6">7641 10160 0,'0'-42'16,"0"21"-16,-21 21 16,0 0-1,0 21-15,21 0 0,0 0 16,-22 0-16,1 0 0,0 1 16,21 20-16,0-21 0,-21 21 0,21 1 15,-21-22-15,21 21 0,0 1 16,0-22-16,0 0 0,0 0 0,0 21 15,0-20-15,21-1 0,0 0 16,0-21-16,0 0 0,1 0 16,20 0-16,-21 0 0,0 0 0,22-21 15,-22 21-15,21-21 0,-21-1 16,22 1-16,-22 0 0,0 0 0,0 0 0,0-22 16,-21 1-16,0 21 0,0-21 15,0-1-15,0 22 0,0-21 16,0 21-16,-21-1 0,0 1 0,0 0 15,0 0-15,-1 21 0,1 0 0,-21 0 16,21 0-16,0 0 0,-1 21 16,1-21-16,-21 21 0,42 0 0,-21 1 15,0-22-15,21 21 0,-22 0 0,22 0 16,0 0-16,0 0 0,0 1 16,0-1-16,22-21 0,-1 21 15,0-21-15,0 0 0,21 0 0</inkml:trace>
  <inkml:trace contextRef="#ctx0" brushRef="#br0" timeOffset="118240.43">8403 10139 0,'0'0'0,"-21"0"31,0 21-31,21 0 16,0 0-16,0 1 0,-21 20 16,21-21-16,0 0 0,0 22 0,-22-22 15,22 21-15,0-21 0,0 0 16,0 22-16,0-22 0,0 0 16,0 0-16,0 0 0,-21 1 0,21-1 15,0 0-15,0-42 47,0 0-47,0-1 16</inkml:trace>
  <inkml:trace contextRef="#ctx0" brushRef="#br0" timeOffset="118588.14">8361 9885 0,'0'0'0,"0"-21"0,-21 0 15,-1 21-15,22-22 0,-21 22 16,0 0 0,21 22-16,0-1 0,0 0 0,0 0 15,0 0-15,0 0 16,21-21-16,-21 22 0,21-22 0,1 0 16,-1 0-16,0 0 0,0 0 15,0 0 1,-21-22-16,21 1 0,-21 0 15,0 0-15,0 0 0,0 0 16,0-1-16,0 1 0,-21 21 16,0-21-16,0 0 0,0 21 15,0 0-15,-1 0 0,1 0 16,0 0-16,21 21 0,-21 0 16,21 0-16,0 1 15,0 20-15,0-21 0,0 0 0,0 0 16,0 1-16,0-1 0,21 0 0,-21 0 15,21 0-15</inkml:trace>
  <inkml:trace contextRef="#ctx0" brushRef="#br0" timeOffset="119344.22">9102 10308 0,'0'0'0,"0"-42"15,0 21-15,0 0 16,0-1-16,0 1 16,0 0-16,-22 21 0,1 0 15,0 0-15,0 0 16,0 0-16,0 0 0,-1 21 15,1-21-15,0 21 0,0 1 0,0-1 16,0 21-16,-1-21 0,1 22 0,0-22 16,0 21-16,21-21 0,0 22 0,-21-22 15,21 0-15,0 21 0,0-21 16,0 1-16,0-1 0,0 0 0,21-21 16,-21 21-16,21 0 0,0-21 0,0 0 15,1 0-15,-1 0 0,0 0 16,0 0-16,21 0 0,-20 0 0,-1-21 15,0 0-15,0 21 0,0-21 16,0 0-16,22-22 0,-22 22 0,0-21 16,0-1-16,22 1 0,-22 0 15,21-22-15,-21 22 0,22 0 0,-22-22 16,0 22-16,0-22 0,0 22 0,0-22 16,-21 22-16,22 0 0,-22-1 0,0 1 15,0 0-15,0-1 0,0 1 16,0 21-16,0-21 0,0 20 0,0 1 15,-22 0-15,22 0 0,-21 0 0,0 21 32,0 42-17,0-21-15,21 22 0,0-1 16,-21 0-16,-1 1 0,22 20 16,-21-21-16,21 22 0,-21-1 0,0-20 15,21 20-15,-21-20 0,21 20 0,0-21 16,0 1-16,0 20 0,0-20 0,0-1 15,0-21-15,0 21 0,0 1 16,0-22-16,0 0 0,21 0 0,-21 0 16,21 1-16,0-22 0,0 21 0,1 0 15,-1-21-15,0 0 16,0 0-16,0 0 0,0 0 16,1-21-1,-22 0-15,21-1 16,0 1-16,-21 0 15</inkml:trace>
  <inkml:trace contextRef="#ctx0" brushRef="#br0" timeOffset="119521.12">9546 10562 0,'0'21'16,"0"1"46</inkml:trace>
  <inkml:trace contextRef="#ctx0" brushRef="#br0" timeOffset="125753.41">11515 10118 0,'21'21'15,"0"-21"32,0 0-31,-21-21-16,0 0 0,0-1 15,21 22-15,-21-21 16,0 0-16,21 0 0,-21 0 16,0 0-16,0-1 0,0 1 15,0 0-15,0 0 0,0 0 0,0 0 16,-21-1-16,0 22 0,21-21 15,-21 21-15,0 0 0,0 0 0,-1 0 16,1 0-16,0 0 0,0 21 0,0 1 16,0-1-16,-22 0 0,22 21 0,0-21 15,0 22-15,-22-22 0,22 21 16,0 1-16,0-1 0,0-21 0,21 21 16,-21 1-16,-1-1 0,22 0 0,0-20 15,0 20-15,0-21 0,0 21 0,0-20 16,22-1-16,-1 0 0,0-21 15,-21 21-15,21 0 0,0-21 16,0 0-16,1 0 0,-1 0 0,21 0 16,-21 0-16,0 0 0,1-21 0,-1 0 15,0 0-15,21 0 0,-21-1 16,1-20-16,-1 21 0,0-21 0,0-1 16,0 22-16,-21-21 0,21-1 0,1 1 15,-22 0-15,0-1 0,0 1 0,0 21 16,21-21-16,-21 20 0,0 1 15,0 0-15,0 0 0,0 42 16,0 0 0,-21 0-16,21 1 0,0-1 15,0 21-15,0-21 0,-22 22 16,22-1-16,0-21 0,0 21 0,0 1 16,0-22-16,0 21 0,0 1 0,22-22 15,-22 0-15,0 21 0,21-21 0,0 1 16,0-1-16,0 0 15,0-21-15,1 0 0,-1 0 16,0 0-16,0-21 0,0 0 16,0-22-16,1 22 0,-1 0 0</inkml:trace>
  <inkml:trace contextRef="#ctx0" brushRef="#br0" timeOffset="126864.81">12192 9546 0,'0'0'0,"0"-63"31,-21 42-31,21-1 0,-21 22 16,-1 0-16,22 22 15,-21 20 1,21-21-16,0 21 0,0 1 0,0-1 16,0 0-16,0 1 0,0 20 0,0-20 15,0 20-15,0-21 0,-21 1 0,21 20 16,0-20-16,0-1 0,0 0 15,0 1-15,0-1 0,0 0 16,0-21-16,-21 22 0,21-22 0,-21 0 16,21 0-16,0 0 0,0 1 0,0-1 15,0-42 17,0-1-32,0 1 0,0 0 15,0 0-15,0 0 0,0-22 0,0 22 16,0 0-16,0-21 0,0 21 0,21-1 15,0-20-15,0 21 0,0 0 0,1 0 16,-1-1-16,0 22 0,0 0 16,21 0-16,-20 0 0,-1 0 15,0 0-15,0 0 0,21 22 0,-20-1 16,-1 0-16,0 0 0,0 21 16,-21-20-16,0-1 0,0 0 0,0 0 15,0 21-15,0-20 0,0-1 16,-21 0-16,21 0 0,-21 0 0,0 0 15,-1 1-15,1-22 0,0 21 0,0-21 16,0 0-16,0 0 0,-1 0 0,1 0 16,0 0-16,0 0 0,0 0 15,0 0-15,-1 0 16,1 0-16,21 21 47,0 0-47,21-21 15,1 0-15,-1 21 0,0-21 16,0 0-16,0 0 0,0 0 16,1 0-16,-1 0 0,0 0 0,0 0 15,0 0-15,0 0 0,1-21 0,-1 0 16,0 0-16,0 0 0,0-1 0,-21-20 16,21 21-16,1-21 0,-1 20 15,0-20-15,0 0 0,-21-1 0,21 22 16,0-21-16,1 21 0,-1-22 0,0 22 15,0 0-15,0 0 16,-21 0-16,21 21 0,1 0 16,-1 0-1,0 21 1,-21 0-16,0 0 16,0 0-1,0-42 32,0 0-47,0 0 0,0 0 16,0 0-16,0-1 15,0 1 1,-21 21-16,0 0 16,-1 0-16,1 21 15,0 1-15,21-1 0,-21 0 0,0 0 16,21 21-16,-21-20 0,-1-1 0,22 21 15,0-21-15,0 22 0,0-22 0,0 21 16,0-21-16,0 22 0,0-22 0,0 21 16,0-21-16,0 0 0,22 1 15,-1-1-15,0 0 0,0-21 16,0 21-16,0-21 0,1 0 0,20 0 0,-21 0 16,0 0-16,0 0 0,1 0 0,-1 0 15,0 0-15,-21-21 0,21 21 16,0-21-16,-21 0 0,21 21 15,1-22-15,-22 1 0,21 0 0,0 0 16,0 0-16,-21 0 0,21-1 0,0 1 16</inkml:trace>
  <inkml:trace contextRef="#ctx0" brushRef="#br0" timeOffset="127183.21">13737 9758 0,'0'0'0,"0"-64"16,0 43-1,-21 21-15,0 0 0,0 0 16,-1 0-16,1 0 16,0 21-16,21 1 0,-21-1 15,0 21-15,0-21 0,21 22 0,-22-1 16,1 0-16,21-21 0,0 22 0,0-1 15,-21 0-15,21-20 0,0 20 16,0-21-16,0 21 0,0-20 0,0-1 16,0 21-16,0-21 0,21 0 15,0 1-15,1-1 0,-1-21 0,0 21 16,0-21-16,0 0 0,22 0 0,-22 0 16,0 0-16,0 0 0,0 0 0,22-21 15,-22 0-15</inkml:trace>
  <inkml:trace contextRef="#ctx0" brushRef="#br0" timeOffset="127512.73">14266 9737 0,'0'0'0,"0"-21"0,0-22 15,21 43 1,1 0-1,-1 0-15,0 21 0,0-21 16,-21 22-16,21-1 0,0 21 0,1-21 16,-1 0-16,0 22 0,0-1 0,-21 0 15,0 1-15,0-22 0,0 21 0,0 1 16,0-1-16,0 0 0,-21 1 0,0-22 16,0 21-16,-22 0 0,22-20 15,0-1-15,0 0 0,-22 21 0,22-42 16,0 21-16,0 1 0,0-1 0,0-21 15,-1 21-15,1-21 16,21-21 0,0 0-16,0-1 15,21 1-15,1 0 0</inkml:trace>
  <inkml:trace contextRef="#ctx0" brushRef="#br0" timeOffset="128262.33">15261 9694 0,'0'0'0,"0"-21"0,0 0 0,0-21 16,0 21-16,0-1 0,0 1 0,0 0 15,0 0-15,0 0 0,-21 21 16,0 0-16,0 0 0,-1 0 15,1 0-15,0 21 0,0-21 0,-21 21 16,20 0-16,1 0 0,0 1 16,0-1-16,0 0 0,0 0 0,-1 0 15,22 0-15,0 1 0,0-1 16,0 0-16,0 0 0,0 0 16,22 0-16,-1-21 15,-21 22-15,21-22 0,0 21 16,0 0-16,0-21 0,-21 21 0,22 0 15,-1-21-15,-21 21 0,21 1 0,-21-1 16,0 0-16,0 0 0,0 0 16,0 0-16,0 1 15,-21-1-15,0-21 0,-1 21 16,1-21-16,0 0 0,0 21 0,0-21 16,0 0-16,-1 0 0,1 0 15,42 0 32,1 0-31,-1 0-16,0 0 0,0 0 0,0 0 15,-21 21-15,21-21 0,1 21 0,-22 1 16,0-1-16,0 0 0,0 0 16,0 0-16,0 0 0,0 1 0,0 20 15,0-21-15,0 21 0,-22-20 0,22 20 16,-21-21-16,0 21 0,0-20 15,0 20-15,21-21 0,0 0 0,-21 22 16,21-22-16,0 0 0,0 0 0,0 0 16,0 0-16,21-21 15,0 22-15,0-22 0,0 0 16,0 0-16,1 0 0,-1 0 16,0 0-16,0 0 0,0 0 15,0-22-15,1 22 16,-22-21-16,21 21 15</inkml:trace>
  <inkml:trace contextRef="#ctx0" brushRef="#br0" timeOffset="129204.8">14520 13568 0,'0'0'0,"21"-21"0,1 21 16,-1-21-16,0-1 15,0 22-15,-21-21 16,21 21-16,0-21 15,1 21-15,-1 0 16,0 0-16,0-21 0,0 21 16,0 0-16,1 0 0,-1 0 0,21 0 15,-21 0-15,0 0 0,22 0 0,-22 0 16,0 21-16,0 0 0,-21 0 16,0 1-16,0-1 15,0 0-15,0 0 0,-21 0 0,0 0 16,0 1-16,-22 20 0,1-21 0,21 0 15,-21 22-15,-1-22 0,22 0 0,-21 0 16,21 0-16,-1 0 0,22 1 16,0-1-16,0 0 0,0 0 0,0 0 15,0 0-15,22 1 0,-1-1 16,0-21-16,0 0 0,0 21 16,0-21-16,1 0 0,-1 0 15,0 0-15,0 0 16,0 0-16,0 0 15,-21 21-15,22-21 0,-22 21 16,21-21-16,-21 21 16,0 1-16,21-22 0,-21 21 0,0 0 15,21 0-15,-21 0 0,0 0 16,0 1-16,0 20 0,21-21 0,-21 0 16,21 0-16,-21 22 0,0-22 0,0 21 15,0-21-15,0 1 0,0 20 0,0-21 16,0 21-16,0-20 0,0-1 0,-21 0 15,21 21-15,-21-21 0,0 1 0,-21-1 16,20 0-16,1-21 0,0 21 16,0 0-16,-21 0 0,20-21 0,1 22 15,0-22-15,0 0 0,0 21 16,0-21-16,-1 0 0,1 0 16,21-21-1,0-1-15,0 1 0,0 0 0,0 0 16,0-21-16,0 20 0,0-20 0</inkml:trace>
  <inkml:trace contextRef="#ctx0" brushRef="#br0" timeOffset="129840.95">12785 12065 0,'0'0'15,"-22"0"-15,1 0 0,0 0 16,0 0-16,0 0 0,0-21 16,-1 21-16,44 0 47,-1 0-47,21 0 0,0-21 15,1 21-15,20 0 0,22 0 0,0 0 16,20-21-16,1 21 0,21-22 0,-21 22 15,21-21-15,0 0 0,21 21 0,-21-21 16,-21 21-16,21-21 0,-21 21 0,-21 0 16,-22-21-16,1 21 0,-22 0 15,0 0-15,-21 0 0,1 0 0,-44 21 32,1-21-17,0 21-15,0-21 0,0 21 0,0 0 16,-1-21-16,1 21 0,0-21 15,-21 22-15,21-22 0</inkml:trace>
  <inkml:trace contextRef="#ctx0" brushRef="#br0" timeOffset="130227.95">13017 12446 0,'0'0'0,"-21"0"0,-21 0 0,21 0 16,0 0-16,-1 0 0,1 0 15,42 0 17,1 0-32,20 0 0,-21 0 0,43 0 15,-22 0-15,21 0 0,22 0 16,0-21-16,-1 21 0,1 0 0,21-21 15,0 21-15,0 0 0,-1 0 0,1-21 16,0 21-16,0 0 0,-21 0 0,-1-22 16,1 22-16,-22 0 0,1-21 0,-22 21 15,-21 0-15,22 0 16,-22 0-16,-42 0 31,0 0-31,-1 0 16,1 0-16,0 0 0,0 0 15,-21 0-15,20 21 0,-20-21 16,21 0-16</inkml:trace>
  <inkml:trace contextRef="#ctx0" brushRef="#br0" timeOffset="130524.5">13060 12869 0,'-21'0'0,"42"0"0,-64 0 0,22 0 0,0 0 16,0 22-16,0-22 0,21 21 15,21-21 1,21 0-16,1 21 0,-1-21 16,21 0-16,1 0 0,21 0 0,20 0 15,-20 0-15,42 0 0,-21 0 0,21 0 16,0 0-16,0-21 0,-21 21 15,21 0-15,-43-21 0,22 21 0,-42 0 16,-1 0-16,-20 0 0,-1 0 0,-21 0 16,-42 0-1,0 0 1,0 0-16</inkml:trace>
  <inkml:trace contextRef="#ctx0" brushRef="#br0" timeOffset="132008.32">2540 11430 0,'0'0'0,"-21"0"16,0 0 0,-1 0-16,22 21 0,-21-21 15,0 0-15,0 0 0,0 0 0,0 0 16,-1 0-16,-20 21 0,21-21 15,-21 0-15,-1 0 0,22 22 0,-21-22 16,21 0-16,-1 0 0,1 0 0,0 0 16,21 21-16,21-21 15,0 0 1,22 0-16,20 0 0,1 0 16,20 0-16,1 0 0,42 0 15,-21 0-15,21-21 0,0 21 0,21 0 16,0 0-16,0 0 0,1 0 15,-1 0-15,-21 0 0,21 0 0,-21 0 16,0 0-16,0 0 0,-21 0 0,-22 0 16,1 0-16,-21 0 0,-1 0 0,-21 0 15,1 0-15,-1 0 0,-21 0 16,0 0-16,1 0 16,-22-22-16,0 1 46,-22 21-46,1 0 16,0 0-16,0 0 0,0 0 16,0 0-16,-22 0 0,22 0 0,-21 0 15,-1 0-15</inkml:trace>
  <inkml:trace contextRef="#ctx0" brushRef="#br0" timeOffset="132433.4">3387 11875 0,'0'0'0,"0"-22"0,0 1 0,-22 0 15,1 0-15,21 0 0,0 0 16,-21 21 0,21 21-1,0 0-15,0 0 0,0 21 0,0 1 16,0-1-16,0 22 16,21-1-16,-21 1 0,0-1 0,0 1 15,0-1-15,0 1 0,0 20 0,0-20 16,0-1-16,0 22 0,0-22 0,0 1 15,0-1-15,0 1 0,0-22 16,0 22-16,0-22 0,0 0 0,0 1 16,0-22-16,0 21 0,0-21 0,0 1 15,-21-1-15,21 0 0,-21 0 16,0-21 0,0 0-16,-1-21 15,1 0-15</inkml:trace>
  <inkml:trace contextRef="#ctx0" brushRef="#br0" timeOffset="132708.25">3027 12827 0,'0'-21'0,"21"21"16,0 0-1,0 21-15,0 0 0,1 0 16,-1 1-16,0-1 0,-21 21 15,21-21-15,0 0 0,0 1 0,-21 20 16,22-21-16,-1 0 0,-21 22 0,21-22 16,-21 0-16,0 0 15,0 0-15,0 0 0,0 1 16,0-1-16,0-42 31,0-1-31,0 1 16,0 0-16,21 0 0,0 0 0,-21-22 15</inkml:trace>
  <inkml:trace contextRef="#ctx0" brushRef="#br0" timeOffset="132937.62">3789 12785 0,'-21'0'31,"-1"21"-15,1-21-16,0 21 0,0 0 0,0 22 15,0-22-15,-22 0 0,22 21 16,0-21-16,0 1 0,0 20 0,-1-21 16,22 0-16,-21 22 0,0-22 0,21 0 15,0 0-15,-21 0 0,0 0 0,21 1 16,-21-22-16,21 21 0,0 0 16,0 0-1</inkml:trace>
  <inkml:trace contextRef="#ctx0" brushRef="#br0" timeOffset="133636.12">2963 13928 0,'0'0'0,"-21"0"0,21-64 16,-21 64-16,0 0 16,21 21 15,0 1-31,0-1 0,0 0 0,0 0 15,0 0-15,-21 0 0,21 22 0,-22-22 16,1 21-16,21-21 0,0 22 16,-21-1-16,0 0 0,0 1 0,21-1 15,0-21-15,-21 22 0,21-1 0,-22-21 16,22 0-16,-21 0 0,21 1 16,0-1-16,0 0 0,0-42 31,21 0-16,-21-1-15,22-20 16,-1 21-16,-21-21 0,21-1 0,0 1 16,-21 0-16,21-1 0,22 1 0,-22 0 15,0-1-15,0 1 0,0 0 0,22-1 16,-22 1-16,0 21 0,0 0 16,0-1-16,0 1 0,1 0 0,-1 21 15,0 0-15,0 0 0,0 0 16,-21 21-16,21 22 15,-21-22-15,22 0 16,-22 0-16,21 21 0,-21 1 0,0-22 16,0 21-16,0 1 0,0-1 0,0 0 15,0 1-15,0-1 0,0 0 0,0 22 16,0-22-16,0-21 0,0 22 16,0-1-16,0 0 0,0-21 0,-21 1 15,21-1-15,0 21 0,0-21 16,-22 0-16,1-21 31,21-21-31,0 0 16,-21 0-16,0 0 0,0-22 15,0 22-15</inkml:trace>
  <inkml:trace contextRef="#ctx0" brushRef="#br0" timeOffset="133867.99">2773 14436 0,'0'0'0,"-21"0"15,21-21 1,21 21 0,0 0-16,0 0 0,21-22 15,-20 22-15,-1-21 0,21 21 0,-21 0 16,22-21-16,-1 21 0,-21-21 0,21 21 16,-20 0-16,-1 0 0,0-21 15,0 21-15,0 0 31,0 0 1</inkml:trace>
  <inkml:trace contextRef="#ctx0" brushRef="#br0" timeOffset="134125.84">3450 14309 0,'21'0'16,"0"0"-1,1 0 1,-1 0-16,0 0 0,0-21 16,-21-1-16,21 22 15,-21-21-15,0 0 16,0 0 0,-21 21-1,0 0 1,0 21-16,21 0 15,0 0 1</inkml:trace>
  <inkml:trace contextRef="#ctx0" brushRef="#br0" timeOffset="134517.62">4170 14055 0,'0'0'15,"0"-21"-15,21-1 0,-21 1 0,0 0 16,0 0-16,0 0 0,0 0 16,0-1-16,0 1 15,0 0-15,-21 21 16,0 0-16,-1 0 15,1 0-15,0 21 0,0 0 16,0 1-16,0 20 0,-1-21 0,1 21 16,0-20-16,0 20 0,0-21 0,21 21 15,0-20-15,0 20 0,0-21 16,0 0-16,0 0 0,0 1 0,0-1 16,0 0-16,21-21 0,0 21 0,0-21 15,0 0-15,1 0 0,-1 21 0,0-21 16,0 0-16,0 0 0,0 0 15,1 0-15,-1 0 0,0 0 0,0 0 16,0 0 0,-21-21-16,0 0 15,0 0-15,21 0 0</inkml:trace>
  <inkml:trace contextRef="#ctx0" brushRef="#br0" timeOffset="161596.72">7578 11028 0,'0'0'0,"-22"0"0,1 0 15,0 0-15,0 0 16,0 0-16,0 0 16,-1 0-16,1 0 15,0 0-15,0 0 16,0 0-16,0 0 15,-1 0-15,1 0 16,0 0-16,0 0 16,0 0-16,0 0 15,-1 0-15,1 0 16,0 0-16,0 0 16,42 0 77,0 0-77,0 0-16,1 0 0,-1 0 16,0 0-16,0 0 0,0 0 0,0 0 15,1 0-15,-1 0 0,21 0 16,-21 0-16,22 0 0,-22 0 15,21 0-15,-21 0 0,22 0 0,-1 0 16,21 0-16,-20 0 0,20 21 0,22-21 16,-22 0-16,22 0 0,0 0 0,-1 0 15,1 0-15,0 0 0,-1 0 0,-20 0 16,21 0-16,-22 0 0,1 0 16,-1 0-16,1 0 0,-22 0 0,21 0 15,-20 0-15,-22 0 0,21 0 0,-21 0 16,1 0-16,20 0 0,-21 0 0,0 0 15,0 0-15,1 0 0,-1 0 16,0 0-16,0 0 16,0 0-16,0 0 15,1 0 1,-1 0-16,-42 0 62,-1 0-62</inkml:trace>
  <inkml:trace contextRef="#ctx0" brushRef="#br0" timeOffset="163600.85">11896 11134 0,'0'0'15,"-22"0"-15,1 0 0,0-21 16,0 21-16,0 0 16,21-22-1,-21 22-15,-1 0 78,1 0-78,0 0 16,0 0-16,0 0 16,0 0-16,-1 0 0,1 0 15,0 0-15,0 0 0,0 0 16,0 0-16,-1 0 0,1 0 16,42 0 30,1 0-30,-1 0-16,21 0 0,0 0 0,1 0 16,-1 0-16,22 0 0,20 22 0,1-22 15,0 21-15,20-21 0,-20 0 0,21 21 16,-21-21-16,20 0 0,-20 21 0,0 0 16,-1-21-16,-20 0 0,-1 0 0,1 0 15,-1 21-15,-20-21 0,-1 0 16,0 0-16,1 0 0,-22 0 0,21 0 15,-21 0-15,1 0 0,-1 0 16,0 0-16,0 0 0,0 0 0,0 0 16,1 0-16,-1 0 15,-42 0 32,-1 0-47,1 0 16,0 0-16,0 0 0,0 0 0,0 0 15,-1 0-15,-20 0 0,21 0 0,-21 0 16</inkml:trace>
  <inkml:trace contextRef="#ctx0" brushRef="#br0" timeOffset="171577.67">12679 12044 0,'-21'0'0,"-1"0"16,1 0-16,0-21 16,0 21-16,0 0 15,0 0 1,-1-21-16,1 21 15,0 0-15,0 0 0,0 0 32,21-22-32,21 22 47,0 0-47,-21-21 15,21 21-15,22 0 0,-22 0 0,0 0 16,0 0-16,21-21 0,-20 21 0,20 0 15,0 0-15,1 0 0,-1 0 16,21-21-16,-20 21 0,20 0 0,1 0 16,20 0-16,-20 0 0,21-21 0,-22 21 15,22 0-15,-22 0 0,1 0 0,20 0 16,-20 0-16,-1 0 0,1 0 0,-22 0 16,22 0-16,-1 0 0,1 0 15,-22 0-15,22 0 0,-22 0 0,21-21 16,-20 21-16,-1 0 0,-21 0 0,22 0 15,-22 0-15,21 0 0,-21 0 0,0 0 16,1 0-16,-1 0 16,-42 0 31,-1 0-32,1 0-15,0 0 0,21 21 0,-42-21 16,21 21-16,-1-21 0</inkml:trace>
  <inkml:trace contextRef="#ctx0" brushRef="#br0" timeOffset="172192.81">12848 12404 0,'0'0'0,"-21"0"0,0 0 0,0 0 0,-1 0 16,1 0-16,0 0 15,0 0-15,0 0 0,0 0 31,42 0 1,0 0-17,0 0-15,0 0 0,0 0 0,22 0 16,-1 0-16,0 0 0,22 0 0,-1 0 16,1 0-16,-1 0 0,22 0 15,0 0-15,-22 0 0,22 0 0,0 0 16,-1 0-16,-20 0 0,-1 0 0,1 0 15,-1 0-15,1 0 0,-22 0 16,22 0-16,-22 0 0,0 0 0,1 0 16,-1 0-16,-21 0 0,21 0 15,-20 0-15,20 0 0,-21-21 0,0 21 16,0 0-16,1 0 0,-1 0 0,0 0 16,0 0-16,0 0 15,-42 0 110,0 0-125,0 0 0,0 0 16</inkml:trace>
  <inkml:trace contextRef="#ctx0" brushRef="#br0" timeOffset="172952.58">12933 12891 0,'0'0'0,"-21"0"0,-43 0 16,43 0-16,0 0 15,0 0-15,-1 0 0,1 0 16,0 0-16,0 0 15,0 0-15,0 0 0,-1 0 16,1 0 0,0 0-1,0 0 1,0 0-16,0 0 16,21 21-16,-22-21 0,1 0 15,0 0-15,0 21 0,0-21 16,0 0-16,21 21 15,0 0 17,21-21-32,21 0 15,-21 0-15,0 0 0,22 0 0,-1 0 0,-21 0 16,22 0-16,-1 0 0,0 21 16,1-21-16,-1 0 0,0 0 15,22 0-15,-22 0 0,0 0 0,22 0 16,-22 0-16,22 0 0,-22 0 0,22 0 15,-1 0-15,1 0 0,-22 0 0,21 0 16,1-21-16,-1 21 0,-20 0 16,20 0-16,1 0 0,-1 0 0,1 0 15,20 0-15,-20 0 0,21 21 0,-22-21 16,1 0-16,-1 22 0,-21-22 0,22 0 16,-43 0-16,21 0 15,-20 0-15,-1 0 0,0 0 16,-21-22 78,0 1-79,-21 21 1,0 0-16</inkml:trace>
  <inkml:trace contextRef="#ctx0" brushRef="#br0" timeOffset="187684.24">18076 11663 0,'21'-42'16,"-21"20"-16,0 1 0,0 0 16,0 0-16,0 0 15,0 0-15,-21 21 32,0 0-32,0 0 0,0 21 15,0 0-15,-1 0 0,1 21 16,0-20-16,0-1 0,0 21 15,-22-21-15,22 22 0,0-1 0,0 0 16,0 22-16,0-22 0,-1 22 0,1-22 16,0 21-16,21-20 0,0 20 0,0-20 15,0 20-15,0-21 0,0 1 16,21-22-16,0 21 0,22-21 0,-1 1 16,-21-1-16,43-21 0,-22 21 0,22-21 15,-1 0-15,1 0 0,-1 0 0,1 0 16,-1-21-16,1 0 0,-1-1 15,1 1-15,-1 0 0,-21 0 16,1 0-16,-22-22 0,0 1 0,0 0 16,-21-22-16,21 22 0,-21-22 0,0 1 15,0 21-15,-21-22 0,0 1 0,0 20 16,0-20-16,0 20 0,-22 22 0,22-21 16,-21 0-16,-1 20 0,1 1 15,0 0-15,-1 21 0,1 0 0,0 0 16,-1 0-16,1 0 0,0 0 0,-1 0 15,1 21-15,21 0 0,0 1 0,0-1 16,21 21-16,0-21 0,0 0 16,0 1-16,21 20 0,0-21 15,0 0-15,21 0 0,-20 1 0,20-1 16,0 0-16,1-21 0,20 0 0,1 0 16,-1 0-16,1 0 0,-1 0 0,1 0 15,-1-21-15</inkml:trace>
  <inkml:trace contextRef="#ctx0" brushRef="#br0" timeOffset="188100.56">19600 11049 0,'0'0'0,"0"-63"0,0 20 0,-21 22 0,0-21 16,0-1-16,0 1 0,21 21 15,-22 0-15,1 0 0,0-1 0,0 22 16,0 0-16,0 0 15,-1 22-15,1-1 0,0 21 0,0 0 16,0 1-16,0-1 0,-1 43 0,1-22 16,21 22-16,-21 0 0,21 20 0,-21-20 15,0 21-15,21 0 0,0 21 16,0-21-16,0 21 0,-21-22 0,-1 22 16,1-21-16,21 21 0,-21-21 0,0 21 15,-21-21-15,20 0 0,1 0 0,0-1 16,-21-20-16,21 21 0,-22-21 15,22-22-15,0 22 0,0-22 0,21 1 16,0-1-16,-21-20 0,21 20 16,0-21-16,0-20 0,0 20 0,0-21 15,0 0-15,0 0 0,0 1 0,0-1 16,0-42 0,0-1-1,0-20-15,0 21 0,0-21 0,21-22 16,-21 22-16,21-22 0,0-20 15,-21 20-15,21-21 0,0 22 16,1-22-16</inkml:trace>
  <inkml:trace contextRef="#ctx0" brushRef="#br0" timeOffset="188412.07">18986 12404 0,'0'0'0,"0"-43"16,-21 1-16,21-21 0,-21 20 15,21 1-15,0 0 0,0-1 0,0 1 16,0 0-16,0 20 0,0-20 0,21 21 15,0 0-15,1 0 0,20 21 0,-21-22 16,21 22-16,-20 0 0,20 0 0,-21 0 16,21 0-16,-20 0 0,-1 22 15,-21-1-15,0 0 0,0 0 16,0 21-16,0-20 0,-21 20 0,-1-21 16,1 21-16,-21-20 0,21 20 15,-22-21-15,22 0 0,0 0 16,-21 1-16,21-1 0,21 0 0,-22 0 15,1 0-15,21 0 16,21-21 15,1 0-31,-1 0 16,0-21-16,0 21 0,0-21 0,22 0 16</inkml:trace>
  <inkml:trace contextRef="#ctx0" brushRef="#br0" timeOffset="189404.55">19494 12171 0,'0'0'0,"22"-21"0,-1 0 16,0-1-16,0 1 0,-21 0 15,21 0-15,0-21 0,1 20 0,-22 1 16,21 0-16,0 0 0,0 0 16,-21 0-16,0-1 0,-21 22 31,0 0-31,0 0 0,-1 0 0,1 0 15,-21 22-15,21-1 0,0 0 16,-1 0-16,1 21 0,-21-20 0,42-1 16,-21 21-16,21-21 0,-21 0 0,21 1 15,0-1-15,0 0 0,0 0 16,0 0-16,0 0 0,21-21 0,0 22 16,0-22-16,0 0 0,0 0 15,1 0-15,20 0 0,-21 0 0,21 0 16,-20-22-16,20 1 0,-21 0 0,21 0 15,1 0-15,-22-22 0,21 22 0,-21-21 16,1 21-16,-1 0 0,-21-22 16,0 22-16,0 0 0,0 0 15,-21 21 1,-1 0-16,1 0 0,0 21 16,0 0-16,21 0 0,0 0 15,0 1-15,0-1 16,0 0-16,0 0 0,21 0 15,0 0-15,-21 1 0,21-22 0,1 21 16,-1 0-16,-21 0 0,0 0 16,21-21-16,-21 21 0,0 1 15,0-1-15,0 0 16,21-21 0,0 0 15,0 0-31,1 0 0,-1 0 0,0 0 15,0 0-15,0 0 0,22-21 0,-22 21 16,21-21-16,0-1 0,-20 1 16,20 0-16,0 0 0,1 0 0,-22 0 15,21-1-15,-21 1 0,0-21 16,1 21-16,-22 0 0,0-1 0,0 1 16,0 0-16,0 0 0,-22 0 15,1 21-15,0 0 0,0 0 0,0 0 16,0 0-16,-1 0 0,1 0 15,0 0-15,0 0 0,0 21 0,0 0 16,-1 0-16,1 22 0,0-22 16,21 0-16,0 0 0,-21 0 0,21 0 15,0 1-15,0-1 0,0 0 0,0 0 16,0 0-16,21-21 16,0 0-16,0 0 0,1 0 15,-1 0-15,0 0 0,0 0 0,0-21 16,22 0-16,-22 0 0,0 0 0,0-1 15,-21 1-15,21 0 0,0-21 16,-21 21-16,22-22 0,-22 22 0,0 0 16,0 0-16,0 0 0,0-1 15,0 44 1,0-1 0,0 0-16,0 0 0,0 0 0,0 0 15,0 22-15,0-22 0,0 0 16,0 0-16,0 22 0,0-22 0,0 0 15,0 0-15,0 0 0,21-21 16,0 0-16,0 0 16,0 0-16,0 0 0,1 0 15,-1-21-15,0 0 0,0 0 16,-21 0-16,21-22 0</inkml:trace>
  <inkml:trace contextRef="#ctx0" brushRef="#br0" timeOffset="190960.86">21018 11303 0,'0'0'0,"22"-42"0,-1-64 16,-21 85-16,0 0 0,0-1 15,0 1-15,0 0 0,-21 42 32,21 0-17,-22 1-15,1 20 0,21 0 0,-21 1 16,0-1-16,0 21 0,0 1 15,-1-1-15,1-20 0,0 20 0,0 1 16,0-1-16,0-20 0,-1 20 0,22-21 16,-21 1-16,21 20 0,0-42 15,0 22-15,0-1 0,0-21 16,0 22-16,0-22 0,0 0 0,21-21 16,1 21-16,-22 0 0,21-21 0,0 0 15,0 0-15,0 0 0,0 0 16,1-21-16,-1 0 0,0 0 0,0 0 15,0-1-15,0 1 0,1 0 16,-1-21-16,-21 21 0,21-22 0,0 22 16,0-21-16,-21 21 0,0-1 0,0 1 15,21 21-15,-21-21 0,0 42 47,0 0-47,0 1 0,0-1 16,0 21-16,0-21 0,0 0 0,0 1 15,0 20-15,0-21 0,0 0 0,0 0 16,0 1-16,0-1 0,22-21 16,-22 21-16,21-21 0,0 0 15,0 0-15,0 0 0,0 0 0,1 0 16,-1 0-16,0 0 0,0-21 0,0 0 16,0-1-16,1 1 0,-22 0 15,21-21-15,0 21 0,0-1 0,0-20 16,0 21-16,1 0 0,-22 0 15,0-1-15,21 22 0,-21-21 0,0 42 32,0 1-17,0-1-15,0 0 0,0 21 16,0-21-16,0 1 0,0-1 0,0 0 16,0 0-16,0 0 0,0 0 0,0 1 15,0-1-15,21-21 16,0 0-16,0 0 15,0 0-15,1 0 0,-1 0 0,0-21 16,-21-1-16,21 1 0,-21 0 16,0 0-16,0 0 0,0-22 15,0 22-15,0 0 0,0-21 16,0 21-16,-21-1 0,0 1 0,0 0 16,-1 21-16,22-21 0,-21 0 15,0 21-15,21-21 16,0-1-1,21 22-15,0 0 16,1-21-16,-1 21 0,0 0 0,0-21 16,0 21-16,22 0 0,-22 0 0,21 0 15,-21-21-15,0 21 0,22 0 0,-22 0 16,0 0-16,0 0 0,0 0 16,1 21-16,-1-21 0,-21 21 15,21 0-15,-21 1 0,21-1 0,-21 0 16,0 0-16,0 0 0,0 0 0,0 22 15,0-22-15,0 0 0,0 0 16,0 0-16,0 1 0,0-1 0,0 0 16,0 0-16,0 0 0,0 0 0,0 1 15,0-1-15,0-42 47,0-1-47,0 1 0,0 0 16,21 0-16,0 0 0,1-22 0,-22 22 15,21 0-15,0-21 0,0 21 16,0-1-16,22-20 0,-22 21 16,0 0-16,0 0 0,0 21 0,0-22 15,1 1-15,-1 21 0,0 0 0,0 0 16,0 0-16,0 0 16,-21 21-16,0 1 0,0-1 15,0 0-15,0 21 0,0-21 16,0 1-16,0 20 0,0-21 0,0 0 15,0 0-15,0 22 0,0-22 0,0 0 16,0 0-16,0 0 0,22-21 0,-22 22 16,21-1-16,0-21 0,0 0 15,0 0-15,0 0 0,1 0 16,20 0-16,-21 0 0,21 0 0,-20-21 16,20-1-16,0 1 0,-21-21 0,22 21 15,-1-22-15,0 22 0,-20-21 0,20 0 16,-21 20-16,0-20 0,0 0 15,1 21-15,-22-1 0,0 1 0,0 0 16,0 0-16,-22 21 16,1 0-16,0 0 0,0 0 15,0 21-15,0-21 0,-1 21 16,22 0-16,0 1 0,-21-1 0,21 0 16,0 0-16,0 0 0,0 0 0,0 1 15,0-1-15,21 0 0,-21 0 16,22 0-16,-1 22 0,-21-22 15,0 0-15,0 0 0,21 0 0,-21 0 16,0 1-16,0-1 0,0 0 16,-21-21 15,0 0-31,-1 0 0,1 0 16,0 0-16,0 0 0,0 0 15,0 0-15,-1-21 0,1 0 0,0-1 16,0 1-16,0 0 0,-22 0 15,43 0-15</inkml:trace>
  <inkml:trace contextRef="#ctx0" brushRef="#br0" timeOffset="191300.19">22352 11197 0,'0'0'0,"-21"0"0,0 0 0,-1 21 16,1 1-16,0-22 0,21 21 15,0 0-15,21-21 32,0 0-32,1 0 0,-1-21 15,0 0-15,-21-1 0,21 1 16,-21 0-16,0 0 0,0 0 15,0 0-15,0-1 0,-21 22 32,0 0-32,0 0 0,21 22 15,0-1-15,-22 0 0,22 0 16,0 0-16,-21-21 0,21 21 16,0 1-16,0-1 15</inkml:trace>
  <inkml:trace contextRef="#ctx0" brushRef="#br0" timeOffset="191620">21040 11409 0,'0'0'0,"-22"21"0,1-21 0,21 21 15,21-21 1,1 0 0,-1 0-16,0 0 0,0 0 15,0 0-15,22 0 0,-22 0 0,0 0 16,0 0-16,21-21 0,-20 21 0,-1 0 16,0 0-16,0 0 0,-21-21 0,21 21 15,-42 0 32,0 0-31</inkml:trace>
  <inkml:trace contextRef="#ctx0" brushRef="#br0" timeOffset="194572.62">17505 11959 0,'42'0'16,"-42"-21"-16,21 21 0,0 0 16,1 0-16,-22-21 0,21 21 0,0 0 15,0 0-15,0 0 16,-42 0 31,0 21-47,0 0 15,0-21-15,-1 21 16,-20-21-16,21 22 0,-21-1 0,-1 0 16,1 0-16,-22 0 0,1 0 0,-1 1 15,-20-1-15,-1 0 0,0 0 16,1-21-16,-1 21 0,0 0 0,-20-21 0,20 0 15,0 0-15,1 0 16,20 0-16,1 0 0,-1 0 0,22 0 16,-1 0-16,1 0 0,21 0 0,0 0 15,0 0-15,42 0 32,0 0-32,0 0 0,0 0 15,22 0-15,-1 0 0,-21 0 0,21 0 16,22 0-16</inkml:trace>
  <inkml:trace contextRef="#ctx0" brushRef="#br0" timeOffset="194990.38">17208 12107 0,'0'0'15,"22"0"-15,-1-21 0,21 21 0,-21-21 0,0 21 16,22 0-16,-22 0 0,0 0 0,21 0 15,-20-21-15,-1 21 0,0 0 16,0 0-16,0 0 0,0 0 16,-21 21-1,-21 0-15,0-21 0,0 21 16,0-21-16,0 22 0,-22-1 16,22-21-16,-21 21 0,-1 0 15,1 0-15,-21 0 0,-1-21 0,22 22 16,-22-1-16,1 0 0,-1 0 0,1-21 15,-1 21-15,1 0 0,-1-21 0,1 0 16,20 22-16,-20-22 0,21 0 0,-1 0 16,1 21-16,0-21 0,20 0 15,1 0-15,0 0 0,0 0 0,0 0 32,0 21-17,21-42 32,21 0-31</inkml:trace>
  <inkml:trace contextRef="#ctx0" brushRef="#br0" timeOffset="195536.08">16319 12256 0,'0'0'0,"0"-22"0,-21 1 16,21 0-1,0 0-15,0 0 0,0 0 16,0-1-16,0 1 0,21 0 0,1 0 16,-1-21-16,0 20 0,0 1 15,0-21-15,0 21 0,22 0 0,-22-22 16,21 22-16,-21 0 0,1 0 0,20 21 15,-21 0-15,0 0 0,-21 21 16,0 0 0,0 0-16,-21 0 0,0 1 15,0 20-15,0-21 0,-1 21 0,-20 1 16,0-22-16,21 21 0,-22-21 0,1 22 16,0-22-16,-1 0 0,1 0 15,21 0-15,-22 1 0,22-22 0,-21 21 16,21-21-16,0 0 0,-1 0 15,1 0-15,21 21 0,-21-21 16,21 21 0,0 0-16,0 0 15,21-21-15,0 22 0,1-1 16,20 0-16,-21 0 0,0 0 16,22 0-16,-22 1 0,21-1 15,-21 0-15,0 0 0,22 0 0,-22-21 16,0 21-16,0 1 0,0-1 0,1 0 0,-1-21 15,-21 21-15,0 0 0,21-21 16,-21 21-16,0 1 16,0-1-1,-21-21-15,0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26:42.1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0 3154 0,'0'21'31,"0"0"-16,0 0-15,0 1 16,0-1-16,0 0 0,0 0 0,0 0 16,0 0-16,0 1 15,0-1-15,0 0 16</inkml:trace>
  <inkml:trace contextRef="#ctx0" brushRef="#br0" timeOffset="14063.51">974 889 0,'0'0'0,"0"-21"0,0 0 15,0 0-15,0-1 0,0 1 16,0 0-16,0 0 15,0 0-15,0 0 0,0-1 16,0 1-16,0 0 31,0 42 16,0 0-47,0 1 0,0-1 16,0 21-16,0-21 0,0 22 0,0-1 15,-22 21-15,22 1 0,-21-22 16,21 22-16,-21-1 0,0 1 0,21-22 16,-21 22-16,0-1 0,21-21 15,-22 22-15,22-1 0,-21-20 0,0-1 16,21 0-16,0 1 0,0-1 0,-21 0 16,21-20-16,0-1 0,-21 21 15,21-21-15,0 0 0,0 1 16,0-44 31,0 1-47,0 0 0,0 0 15,0 0-15,0 0 0,0-22 0</inkml:trace>
  <inkml:trace contextRef="#ctx0" brushRef="#br0" timeOffset="14790.87">698 931 0,'0'0'0,"0"-42"16,0 21 0,0 0-16,0 0 0,0-1 15,0 1-15,0 0 16,0 0-16,0 0 0,22 0 0,-1-1 15,21 1-15,-21 0 0,0 21 16,1-21-16,20 21 0,-21 0 16,21-21-16,-20 21 0,20 0 0,0 0 15,-21 21-15,22-21 0,-1 42 16,-21-21-16,0 1 0,1 20 0,-1 0 16,-21 22-16,0-22 15,0 0-15,0 22 0,-21-22 0,-22 22 16,22-22-16,-21 22 0,-1-22 0,1 0 15,0 1-15,-1-22 0,1 21 16,0-21-16,-1 0 0,1 1 16,21-1-16,-21 0 0,20 0 0,1-21 15,0 0-15,0 0 0,21-21 16,0 0 0,0 0-16,0-1 15,21 22 1,0 0-16,0 0 15,1 0 1,-22 22-16,21-1 0,0-21 0,-21 42 16,21-21-16,0 0 0,-21 22 15,0-22-15,21 21 0,1-21 0,-22 22 16,21-22-16,0 0 0,-21 0 0,21 0 16,0 1-16,0-1 0,-21 0 15,22-21-15,-1 21 0,0-21 0,0 0 16,0 0-16,0 0 0,1 0 15,-1 0-15,0 0 0,0 0 16,0-21-16,0 0 16</inkml:trace>
  <inkml:trace contextRef="#ctx0" brushRef="#br0" timeOffset="15978.58">1630 1461 0,'0'0'0,"0"-64"16,0 43 0,-21 21-1,-1 0-15,1 0 0,0 0 16,0 0-16,-21 0 0,20 21 16,1 0-16,0 0 0,0 1 0,-21-1 15,20 0-15,1 21 16,21-21-16,-21 22 0,21-1 0,-21-21 15,21 0-15,0 22 0,0-22 16,0 0-16,0 0 0,0 0 0,21-21 16,0 22-16,0-22 15,1 0-15,-1 0 0,21-22 16,-21 22-16,0-21 0,1 0 0,-1 0 16,0 0-16,0 0 0,0-22 15,-21 22-15,21 0 0,1-21 0,-22 20 16,0 1-16,0-21 0,21 21 15,-21 0-15,0-1 0,0 1 16,0 42 15,0 1-31,0-1 16,0 0-16,0 0 0,0 0 16,-21 22-16,21-22 0,0 21 0,0-21 15,0 22-15,0-22 0,0 0 16,21 0-16,-21 0 0,21 0 0,0 1 15,0-22-15,0 0 0,1 0 0,-1 0 16,0 0-16,0 0 0,0-22 16,0 1-16,1 0 0,-1 0 15,0 0-15,-21 0 0,0-1 16,0-20-16,21 21 0,-21 0 16,0-22-16,21 22 0,-21 0 0,0 0 15,0 0-15,0 0 0,0-1 16,0 44 15,0-1-31,0 0 16,0 0-16,0 0 0,0 0 0,0 1 15,0 20-15,0-21 0,0 0 16,0 0-16,0 1 0,0-1 0,0 0 16,0 0-16,0 0 0,-21-21 15,21-21 16,0 0-15,0 0-16,0 0 16,0-1-16,0-20 0,0 21 0,0 0 15,0 0-15,0-1 0,21-20 16,0 21-16,-21 0 0,22 0 0,-1-1 16,0 1-16,0 21 0,21-21 0,-20 21 15,-1-21-15,0 21 0,0 0 16,0 0-16,0 0 0,1 21 0,-1 0 15,-21 0-15,0 1 0,0-1 0,0 21 16,0-21-16,0 22 16,0-22-16,0 21 0,0-21 0,0 0 15,0 22-15,-21-22 0,21 0 0,-22 0 16,22 0-16,0 1 0,0-44 47,0 1-47,0 0 0,0 0 15,0 0-15,0-22 0,22 22 0,-1-21 16,0 21-16,0-22 0,0 22 16,0 0-16,1 0 0,-1 0 0,0 0 15,0-1-15,0 22 0,0 0 16,1 0-16,-1 0 0,0 0 16,0 0-16,-21 22 0,21-22 15,-21 21-15,0 0 0,21 0 0,-21 0 16,0 22-16,0-22 0,0 0 15,0 21-15,0-21 0,0 22 0,0-22 16,0 0-16,0 21 0,0-20 0,0-1 16,0 0-16,0 0 15,0 0-15,0-42 32,0 0-17</inkml:trace>
  <inkml:trace contextRef="#ctx0" brushRef="#br0" timeOffset="16496.28">2730 1609 0,'-21'0'0,"42"0"0,-63 21 16,63-21 31,0 0-47,1-21 0,-1 21 0,0-21 15,21 21-15,-21-22 0,22 1 0,-22 21 16,21-21-16,-21 0 0,1 21 16,-1-21-16,0 0 0,0-1 0,0 1 15,-21 0-15,0 0 16,-21 21 0,0 0-16,0 0 0,-22 0 0,22 0 15,-21 0-15,21 0 0,-22 21 0,22 0 16,-21 0-16,21 1 0,0-1 15,-1 21-15,22-21 0,0 0 0,0 22 16,0-22-16,0 21 0,0-21 0,0 1 16,0 20-16,0-21 0,22 0 15,-1-21-15,0 21 0,0 1 0,0-22 16,0 0-16,1 0 0,-1 21 16,0-21-16,0 0 0,0 0 0,0 0 15,-21-21-15,22 21 0,-1-22 0,0 1 16,0 21-16</inkml:trace>
  <inkml:trace contextRef="#ctx0" brushRef="#br0" timeOffset="16935.54">3662 1482 0,'0'0'0,"0"-21"15,0-1-15,-21 22 16,-1 0-16,1 0 0,0 0 15,-21 0-15,21 0 0,-22 22 0,22-22 16,-21 21-16,21-21 0,-1 21 16,1-21-16,0 21 0,0-21 15,21 21-15,-21-21 0,21 21 16,0 1-16,0-1 16,21 0-16,0-21 15,0 21-15,0-21 0,1 21 0,-1-21 16,0 21-16,0-21 0,0 22 0,0-22 15,1 21-15,-22 0 0,21-21 16,-21 21-16,0 0 0,0 0 16,0 1-16,0-1 0,-21-21 15,-1 21-15,-20-21 0,21 0 16,0 21-16,-22-21 0,1 0 16,21 0-16,-21 0 0,20 0 0,1 0 15,-21 0-15,21 0 0,0-21 16,-1 21-16,22-21 0,-21 0 0,0-1 15,21 1-15,0 0 16,0 0-16,0 0 0,0 0 16,21-1-16,0 1 0,1 0 0,-1 0 15,0 0-15,21 0 0</inkml:trace>
  <inkml:trace contextRef="#ctx0" brushRef="#br0" timeOffset="17487.55">4403 402 0,'0'0'0,"-22"-21"0,1 0 16,0 21-16,0 0 15,21 21-15,-21 0 0,21 0 16,-21 1-16,21 20 0,-22-21 0,1 21 15,21 22-15,-21-22 0,0 22 0,21-22 16,-21 22-16,0 20 16,21-20-16,-22-1 0,1 1 0,21-22 15,0 22-15,-21-1 0,0-21 0,0 22 16,21-22-16,-21 1 0,-1-1 16,1 0-16,21 1 0,-21-1 0,0 0 15,21 1-15,0-22 0,-21 0 0,0 0 16,21 0-16,0 0 0,0 1 15,0-44 17,0 1-32,0 0 0,0 0 15,0 0-15,21 0 0,0-22 0,0 22 16,0-21-16,0 21 0,1-22 16,-1 22-16,21-21 0,-21 21 0,0-1 15,22 1-15,-22 21 0,0 0 16,21 0-16,-20 0 0,-1 0 0,0 0 15,0 0-15,0 21 0,-21 22 0,0-22 16,21 0-16,-21 21 0,0 1 16,0-22-16,0 21 0,0-21 0,0 22 15,0-22-15,0 0 0,0 21 0,0-20 16,0-1-16,-21 0 16,0-21-16,0 0 15,0 0 1</inkml:trace>
  <inkml:trace contextRef="#ctx0" brushRef="#br0" timeOffset="18242.93">6540 1207 0,'0'0'0,"22"-22"0,-1-83 16,-21 83-16,0-20 0,0 21 15,0 0-15,-21-22 0,-1 22 16,1 21-16,-21 0 0,21 0 0,-22 0 15,1 0-15,21 0 0,-21 43 0,-1-22 16,1 21-16,0 0 0,-1 22 16,22-22-16,-21 22 0,-1-1 0,1 1 15,21-1-15,-21 22 0,20-22 0,1 1 16,21-1-16,0 1 0,0-22 16,0 22-16,0-22 0,0-21 15,43 22-15,-22-22 0,21 0 0,0-21 16,1 0-16,-1 0 0,0 0 0,22 0 15,-1-21-15,1 0 0,-1-1 16,1 1-16,21-21 0,-1 0 0,-20-22 16,-1 22-16,1-22 0,-1 22 15,-20-22-15,-1 1 0,-21-1 0,0 1 16,-21-1-16,0-20 0,-21 20 0,-21-20 16,-22 20-16,1 1 0,-22-1 15,0 22-15,-20-1 0,20 22 0,0 0 16,-21 0-16,22 21 0,-1 0 0,0 0 15,22 21-15,-1 0 16,1 22-16,-1-1 0,43 21 0,-21-20 16,21 20-16,21 22 0,0-22 0,0 1 15,21-1-15,21 1 0,-21-22 16,22 22-16,-1-22 0,22 0 0,-1-20 16,1 20-16,-1-42 0,22 0 0,-1 0 15,1 0-15,21 0 0,0-42 16,0 20-16</inkml:trace>
  <inkml:trace contextRef="#ctx0" brushRef="#br0" timeOffset="18575.59">7789 677 0,'0'0'0,"0"-63"16,0-1-16,-84-84 16,41 106-16,22 21 0,-21 0 0,21-1 15,-22 22-15,22 0 0,0 22 16,0-1-16,0 21 0,-1 0 0,1 1 15,0 41-15,0 1 0,21 0 16,-21 21-16,21-1 0,-21 1 0,-1 0 16,22 0-16,-21 0 0,0 0 0,0-1 15,0 1-15,0 0 0,-1 21 0,1-21 16,0 0-16,0 21 0,-21-21 16,20-1-16,-20 22 0,21-21 0,-21 0 15,20 0-15,-20-21 0,0 20 16,21-20-16,-1 0 0,1-22 0,0 1 15,0-22-15,0 22 0,21-43 0,-21 0 16,21 0-16,0 0 0,0-42 16,0 0-16,0 0 15,0-22-15,0 1 0,21 0 0,0-22 16,0 1-16,0-1 0</inkml:trace>
  <inkml:trace contextRef="#ctx0" brushRef="#br0" timeOffset="18875.41">7070 1778 0,'0'0'0,"0"-63"0,0 20 0,21 1 0,-21 0 15,0 20-15,21-20 0,-21 21 16,21 0-16,0 21 0,0-21 0,1 21 16,20 0-16,-21 0 0,0 0 15,22 0-15,-22 21 0,21-21 16,-21 21-16,0 0 0,1 0 0,-1 22 15,-21-1-15,0-21 0,0 21 0,-21 1 16,-1-22-16,1 21 0,-21-21 0,21 22 16,0-22-16,-22 0 0,22 0 15,0-21-15,0 21 0,0-21 0,-1 22 16,1-22-16,0 0 16,21-22-1,0 1-15,0 0 16,21 0-16,0 21 0</inkml:trace>
  <inkml:trace contextRef="#ctx0" brushRef="#br0" timeOffset="19866.75">7493 1757 0,'21'0'46,"0"0"-46,0-21 0,1 0 16,20 21-16,-21-22 0,21 1 0,-20 0 16,20 0-16,0 0 0,1 0 15,-22-1-15,0 22 0,21-21 0,-42 0 16,0 0-16,0 0 0,-21 21 16,0 0-1,0 0-15,-22 0 0,22 0 0,-21 0 16,0 21-16,20 0 0,-20-21 0,21 21 15,-21 0-15,20 22 0,22-22 16,-21 0-16,21 0 0,0 22 0,0-22 16,0 0-16,0 0 0,0 0 15,21 0-15,1-21 0,-1 22 0,21-22 16,-21 0-16,22 0 0,-22 0 16,21 0-16,-21 0 0,22 0 0,-1-22 15,0 1-15,1 21 0,-1-21 0,-21 0 16,21 0-16,-20 0 0,20-22 15,-21 22-15,0 0 0,-21 0 0,0 0 16,21-22-16,1 22 0,-22 0 16,0 0-16,0 42 31,0 0-15,0 0-16,-22 0 0,22 1 0,0-1 15,-21 0-15,21 0 0,0 21 0,0-20 16,0-1-16,0 0 0,0 0 15,0 0-15,-21 0 0,21 1 16,0-44 15,0 1-15,0 0-16,21 0 0,-21 0 16,21 0-16,-21-1 0,22 1 15,-22 0-15,21 0 0,0 0 16,-21 0-16,21-1 0,0 22 0,0 0 15,1-21-15,-1 21 0,0 0 16,0 0-16,-21 21 16,0 1-16,21-1 0,-21 0 15,0 0-15,21 0 0,-21 0 16,0 1-16,0-1 0,0 0 0,0 0 16,0 0-16,22 0 15,-1-21-15,-21 22 0,21-22 0,0 0 16,0 0-16,0 0 0,1 0 15,-1 0-15,0 0 0,0 0 16,0 0-16,0-22 0,22 1 16,-22 21-16,0-21 0,0 0 0,0 0 15,1 0-15,-22-1 0,0-20 0,0 21 16,0 0-16,0 0 0,0-1 16,0 1-16,0 0 0,0 0 15,-22 21-15,1 0 0,0 0 16,0 0-16,0 21 0,0 0 15,21 0 1,0 1-16,0-1 0,0 21 0,0-21 0,0 0 16,0 1-16,0-1 0,0 0 0,0 0 15,0 0-15,21 0 0,0 1 16,0-1-16,0-21 0,0 0 16,1 0-16,-1 21 0,0-21 0,21 0 15,-21 0-15,22 0 0,-22 0 0,0-21 16,21 0-16</inkml:trace>
  <inkml:trace contextRef="#ctx0" brushRef="#br0" timeOffset="20383.49">9398 1545 0,'0'0'0,"0"-21"16,-21 21-16,21-21 15,-21 21-15,-1 0 0,1 0 16,0 0-16,0 0 0,21 21 0,-21-21 15,0 21-15,-1 0 0,1 1 16,0-1-16,21 0 0,0 21 0,-21-21 16,21 1-16,0-1 0,0 21 0,0-21 15,0 0-15,0 1 0,0-1 0,0 0 16,21-21-16,0 0 16,0 0-16,1 0 0,-1 0 15,0 0-15,0 0 0,0-21 16,0 0-16,1-1 0,-1 1 15,0 0-15,0 0 0,-21-21 0,21-1 16,0 1-16,1 0 0,-1-22 16,0 22-16,0-22 0,0 1 0,0-1 15,1 1-15,-1-1 0,0-20 16,0 20-16,-21 1 0,0 20 0,0-20 16,0 20-16,0 22 0,0-21 0,0 21 15,0 0-15,-21 21 16,0 0-16,0 21 0,-1 0 15,1 21-15,0 1 0,0-1 0,0 21 16,0 1-16,21-1 0,-22 1 16,22-22-16,-21 22 0,21-1 0,-21 1 15,21-1-15,0-20 0,0-1 0,0 21 16,0-20-16,0-22 0,0 21 16,21 1-16,0-22 0,1 0 15,-1 0-15,0-21 0,0 21 0,0-21 16,0 0-16,1 0 0,-1 0 0,0-21 15,0 21-15</inkml:trace>
  <inkml:trace contextRef="#ctx0" brushRef="#br0" timeOffset="21471.68">10499 1757 0,'0'21'16,"0"-42"31,0 0-32,0 0-15,21-1 0,0 1 16,0-21-16,0 21 16,0 0-16,1-1 0,20-20 0,-21 21 15,21-21-15,1 20 0,-1 1 0,0 0 16,1 0-16,-1 0 0,0 0 16,-20 21-16,20 0 0,-21 0 15,0 0-15,-21 21 0,21 0 0,-21 0 16,0 0-16,0 0 0,0 1 15,0-1-15,0 0 0,0 0 16,0 0-16,0 0 0,0 1 16,0-1-16,22-21 31,-22-21-31,0-1 16,0 1-16,0 0 0,0 0 15,0 0-15,0 0 16,0-1-16,0 1 0,-22 0 0,1 0 15,0 0-15,21 0 0,-21 21 16,0-22-16,0 22 0,-1 0 16,1 0-16,0 0 0,0 22 15,21-1-15,-21 0 0,0 0 0,-1 0 16,1 22-16,21-22 0,-21 21 0,0 0 16,21-20-16,-21 20 0,21 0 15,0-21-15,0 22 0,0-22 0,0 0 16,0 0-16,0 0 0,0 1 0,21-1 15,0-21-15,0 0 0,22 0 16,-22 0-16,21 0 0,0 0 16,-20-21-16,20-1 0,-21 1 0,21 0 15,-20 0-15,-1 0 0,0-22 16,-21 22-16,0-21 0,21 21 16,-21 0-16,21-22 0,-21 22 0,0 0 15,0 0-15,0 42 16,0 0-1,0 0-15,0 0 0,0 1 16,0-1-16,0 21 0,0-21 0,0 0 16,0 22-16,0-22 0,0 0 0,21 0 15,1 0-15,-1 1 0,-21-1 16,21-21-16,0 21 0,0-21 16,0 0-16,1 0 0,-1 0 0</inkml:trace>
  <inkml:trace contextRef="#ctx0" brushRef="#br0" timeOffset="24559.56">13589 1672 0,'0'0'0,"0"-21"0,42-21 16,-21 21-16,-21-1 15,22 1-15,-22 0 0,0 0 0,21 0 16,0 0-16,-21-1 0,0 1 16,0-21-16,0 21 0,0 0 0,0-1 15,-21-20-15,-22 21 0,22 0 0,-21 0 16,21 21-16,-22 0 0,1 0 15,0 0-15,-22 0 0,22 21 0,0 0 16,-1 21-16,1-21 0,0 22 0,20-1 16,-20 22-16,21-22 0,0 0 15,21 1-15,0-1 0,0 0 0,0 1 16,0-1-16,0-21 0,21 21 0,0-20 16,0-1-16,22-21 0,-22 0 0,0 0 15,0 0-15,21 0 16,-20 0-16,20 0 0,-21-21 0,0-1 15,22 1-15,-22 0 0,0 0 0,0-21 16,0 20-16,0-20 0,1 0 16,-1 21-16,-21-22 0,0 1 0,0 21 15,0 0-15,0-1 0,21 1 0,-21 0 16,0 42 0,0 0-16,0 1 15,0-1-15,0 0 0,0 0 0,0 21 16,0-20-16,21-1 0,-21 21 0,21-21 15,0 0-15,-21 1 0,22-1 16,-1 0-16,0-21 0,0 21 16,0-21-16,0 0 0,1 0 0,-1 0 15,0 0-15,0 0 0,0-21 0,0 0 16,1 0-16,-1-1 0,0 1 16,-21 0-16,21 0 0,0-21 0,0 20 15,1-20-15,-22 0 0,21 21 0,0-22 16,0 22-16,0 0 0,-21 0 15,21 21-15,1 0 16,-1 0-16,0 0 0,0 21 16,-21 0-16,21-21 0,-21 21 15,0 0-15,0 1 16,21-22 0,1 0 15,-22-22-31,0 1 15,0 0-15,0 0 0,0 0 16,0 0-16,0-1 0,0 1 0,-22 0 16,1 0-16,0 21 15,0 0 1,21 21-16,-21 0 0,21 0 0,-21 1 16,21 20-16,0-21 0,0 21 15,-22-20-15,22 20 0,0 0 0,0-21 16,0 22-16,0-22 0,0 21 15,0-21-15,22 1 0,-22-1 0,21 0 16,0 0-16,0-21 0,0 0 16,0 0-16,1 0 0,20 0 0,-21 0 15,0 0-15,0 0 0,1-21 0,-1 0 16,0 0-16,0-22 0,21 22 16,-42 0-16,22-21 0,-1-1 0,0 22 15,0-21-15,0 21 0,-21-22 0,21 22 16,1 0-16,-22 0 0,0 0 0,21 21 15,0 0 1,-21 21 0,0 0-16,0 0 15,21 0-15,-21 0 16,0 1 0,0-44 15,0 1-16,0 0-15,0 0 16,0 0-16,0 0 0,0-1 16,-21 22-1,0 0 1,0 0-16,21 22 0,-22-1 16,1 0-16,21 0 0,-21 21 0,21-20 15,0-1-15,-21 21 0,21 0 16,0-20-16,-21 20 0,21-21 0,0 21 15,0-20-15,0 20 0,0-21 0,0 0 16,21 0-16,-21 1 0,21-22 16,0 21-16,0-21 0,1 0 0,-1 0 15,21 0-15,-21 0 0,22 0 0,-22-21 16,21-1-16,-21 1 0,22 0 0,-22 0 16,21 0-16,-21 0 0,0-22 15,1 22-15,-1 0 0,-21-21 16,21 20-16,-21-20 0,21 21 0,-21 0 15,0 0-15,0-1 0,0 1 16,0 42 0,0 1-1,0-1-15,-21-21 0,0 42 0,21-21 16,-21 0-16,21 1 0,0 20 16,0-21-16,0 21 0,0-20 0,0-1 15,0 0-15,0 21 0,0-21 0,0 1 16,0-1-16,21-21 0,0 21 0,0-21 15,0 0-15,0 0 0,1 0 16,-1 0-16,0 0 0,0 0 0,0 0 16,22-21-16,-22 0 0,0 21 15,0-22-15,0 1 0,0 0 0,-21-21 16,0 21-16,0-22 0,0 22 16,22-21-16,-22-1 0,0 22 0,0-21 15,0 0-15,0-1 0,0 22 0,-22 0 16,22-21-16,-21 20 0,0 22 15,0-21-15,0 21 0,0 0 0,-1 0 16,1 0-16,-21 21 0,21 1 0,-22-1 16,22 0-16,0 0 0,-21 21 0,21-20 15,-1 20-15,1 0 16,21-21-16,0 22 0,0-22 0,0 21 16,0-21-16,0 22 0,21-22 0,1 0 15,-1 0-15,21 0 0,-21 1 16,22-22-16,-22 21 0,21-21 0,0 0 15,-20 0-15,20 0 0,0 0 0,1 0 16,-22-21-16,21-1 0,0 1 0,-20 0 16,20 0-16,-21 0 0,21 0 15,-20-1-15,-1 1 0,0-21 0,0 21 16,0 0-16,0-1 0,1 1 0,-22 0 16,0 0-16,0 42 46,-22 0-46,22 0 0,0 1 16,0 20-16,0-21 0,-21 0 0,21 0 16,0 1-16,0-1 0,0 0 15,0 0-15,0 0 0,0 0 0,21 1 16,1-22-16,-1 0 16,0 0-16,0 0 15,0 0-15,-21-22 0,21 22 0,1-21 16,-1 0-16,0 0 0,-21 0 0,21 0 15,0-1-15,-21-20 0,0 21 0,21-21 16,-21 20-16,22 1 16,-22 0-16,0-21 0,0 21 15,21-1-15,-21 44 32,0-1-32,0 0 15,-21 0-15,21 21 0,0-20 0,0-1 16,0 0-16,0 21 0,0-21 0,0 1 15,0-1-15,0 0 0,0 0 0,0 0 16,21 0-16,-21 1 0,21-22 16,0 0-16,0 21 0,0-21 15,1 0-15,-1 0 0,0 0 16,0 0-16,0-21 0,0-1 0,1 1 16,-1 21-16,0-21 0,0 0 15,0-21-15,0 20 0,1 1 0,-1 0 16,-21-21-16,0 21 0,21-1 0,-21 1 15,0 0-15,0 0 16,-21 42 0,21 0-1,0 0-15,0 1 0,-21-1 0,21 0 16,-22 0-16,22 0 0,-21 0 16,21 1-16,0-1 0,0 0 0,0 0 15,0 0-15,-21-21 0,21 21 16,0 1-16,-21-22 0,21-22 47,21 1-47,0 0 15,0 0-15,-21-21 0,22 20 16,-1 1-16,0 0 0,0-21 0,0 21 16,0-1-16,1 1 0,-1 0 0,21 0 15,-21 21-15,0 0 0,-21 21 31,0 0-31,0 0 0,0 1 16,0-1-16,0 0 0,0 0 16,0 21-16,0-20 0,0-1 0,0 0 15,0 0-15,0 0 16,0 0-16,22-21 0,-1 0 0,0 22 16,0-22-16,0 0 0,0 0 15,1 0-15,-1 0 0,21 0 16,-21-22-16,0 1 0,1 0 0,-1 0 15,0 0-15,-21 0 0,21-22 0,0 22 16,0-21-16,1-1 0,-1 1 0,0 0 16,0-1-16,0-20 15,0 21-15,1-1 0,-1-20 0,0 20 16,0 1-16,0 0 0,-21-1 0,0 22 16,0 0-16,0 0 0,0 0 15,-21 21 1,21 21-16,-21 0 0,0 0 0,0 0 15,-1 1-15,1 20 0,0 0 16,0 1-16,0-1 0,0 0 0,21 1 16,-22-1-16,1 0 0,21 1 0,0 20 15,-21-21-15,21 1 0,-21-1 16,21 0-16,0 1 0,0-22 0,0 21 16,0-21-16,0 1 0,0-1 0,0 0 15,0 0-15,21-21 16,0 0-16,0 0 0,1 0 15,-1 0-15,0-21 0,0 21 16,0-21-16,0 0 0,-21-1 0,22 1 16,-22 0-16,21 0 0,-21 0 0,0 0 15,0-22-15</inkml:trace>
  <inkml:trace contextRef="#ctx0" brushRef="#br0" timeOffset="24731.46">16933 1482 0,'0'0'15,"21"0"1,1 0 0,-1 0-16,0 0 0,0 0 0,21 0 15,-20 0-15,20 0 0,-21 0 16,21 0-16,1 0 0,-22-21 0,21 21 16,1 0-16,-22-22 0,21 22 0,-21-21 15,22 21-15,-22-21 0</inkml:trace>
  <inkml:trace contextRef="#ctx0" brushRef="#br0" timeOffset="25067.27">18711 1376 0,'0'-21'0,"0"42"0,-21-42 0,21 0 0,-21 21 31,0 0-31,21 21 16,0 0-16,-21 0 0,-1 0 0,22 0 15,-21 22-15,0-22 0,21 0 16,0 21-16,0-20 0,-21-1 15,21 0-15,-21 0 0,0 0 16,21 0-16,0-42 47</inkml:trace>
  <inkml:trace contextRef="#ctx0" brushRef="#br0" timeOffset="25371.09">18711 1164 0,'0'0'0,"0"-21"0,0 0 0,0 0 16,0 0-16,-21 21 0,0 0 15,0 0-15,21 21 0,0 0 16,-21-21-16,21 21 0,0 0 16,21-21-16,0 0 15,0 0-15,0 0 0,0 0 0,1 0 16,-1 0-16,0-21 15,-21 0-15,0 0 16,0 0-16,0-1 0,0 1 16,0 0-1,-21 21-15,0 0 0,-1 0 16,1 0-16,21 21 0,-21 0 16,21 1-16,0-1 0,0 0 15,0 0-15,0 0 0,0 0 0,0 1 16,21-1-16,0-21 0</inkml:trace>
  <inkml:trace contextRef="#ctx0" brushRef="#br0" timeOffset="25806.6">19092 1334 0,'-21'0'0,"0"0"15,0 21 1,0-21-16,21 21 0,-22 0 0,22 0 15,0 0-15,-21 1 0,21-1 0,0 0 16,-21 0-16,21 0 0,0 0 16,0 1-16,0-1 0,0 0 15,0 0-15,-21-21 0,21 21 16,-21-21-16,21-21 16,0 0-1,0 0-15,0 0 0,0-1 16,0 1-16,21-21 0,0 21 15,0 0-15,0-22 0,1 22 0,-1 0 16,0-21-16,0 20 0,0 1 16,22 21-16,-22-21 0,0 21 0,21 0 15,-21 0-15,1 0 0,-1 21 16,0 0-16,0 1 0,0-1 0,-21 0 16,0 0-16,0 21 0,0-20 0,0 20 15,0-21-15,0 21 0,0-20 16,0 20-16,0-21 0,0 21 0,-21-20 15,21-1-15,-21 0 0,21 0 0,0 0 16,0-42 15</inkml:trace>
  <inkml:trace contextRef="#ctx0" brushRef="#br0" timeOffset="26351.28">20214 868 0,'0'0'0,"0"-21"0,21-22 15,0 43-15,-21-21 16,22 21 0,-1 0-16,0 0 15,-21 21-15,0 1 0,21-1 0,0 21 16,0 0-16,1 1 0,-1 20 16,0-20-16,21 20 0,-21-21 0,1 22 15,20-1-15,-21-20 0,0-1 0,0 22 16,1-22-16,-1 0 0,0 1 15,0-22-15,-21 21 0,0-21 0,0 22 16,0-22-16,0 0 0,0 0 16,0-42 15,0 0-31,0 0 16,21-22-16,-21 22 0,21-21 15,-21 21-15</inkml:trace>
  <inkml:trace contextRef="#ctx0" brushRef="#br0" timeOffset="26648.12">20997 931 0,'0'0'0,"0"-21"0,0-42 16,-21 42 0,0 21-1,0 0-15,0 0 0,-1 21 0,1 0 16,-21 21-16,21-21 0,-22 22 15,1-1-15,21 0 0,-43 22 0,22-22 16,0 1-16,-1-1 0,1 21 16,0-20-16,-1-1 0,1 0 0,0-20 15,21 20-15,-22 0 0,22-21 0,0 1 16,21-1-16,0 0 0,-21-21 16,21 21-16,21-21 31,-21-21-16,21 0-15,0 0 0,0-1 16,22 1-16</inkml:trace>
  <inkml:trace contextRef="#ctx0" brushRef="#br0" timeOffset="27211.42">21145 1037 0,'0'-21'16,"-21"42"15,21 0-31,0 1 0,-21-1 16,21 21-16,0-21 0,-21 0 15,21 1-15,0 20 0,0-21 0,0 0 16,0 0-16,0 1 0,0 20 0,0-21 15,0 0-15,0 0 16,21-21-16,-21 22 0,21-22 16,0 0-16,1 0 0,-1 0 0,0 0 15,0 0-15,0-22 0,0 22 0,1-21 16,-1 0-16,21 0 0,-21 0 16,0 0-16,1-1 0,-1-20 0,0 21 15,0 0-15,0-22 0,-21 22 0,21-21 16,1 21-16,-1 0 15,-21-1-15,0 1 0,0 42 32,0 1-32,0-1 15,0 0-15,-21 21 0,-1-21 0,1 22 16,21-1-16,-21-21 0,0 22 0,0-1 16,21-21-16,-21 21 0,-1 1 15,22-22-15,0 21 0,-21-21 0,0 1 16,21-1-16,-21 0 0,21 0 0,0 0 15,0 0-15,0 1 16,0-44 15,0 1-31,0 0 16,21 0-16,0 0 0,0 0 16,1-1-16</inkml:trace>
  <inkml:trace contextRef="#ctx0" brushRef="#br0" timeOffset="27831.21">21865 1122 0,'21'0'47,"0"0"-47,1 0 16,-1 0-16,0 0 0,0 0 15,0 0-15,0 0 0,1-21 16,-1 21-16,0 0 0,0-21 0,0-1 16,0 1-16,1 0 15,-1 0-15,-42 42 32,-1 0-17,1 0-15,0 1 0,0-1 0,0 0 16,0 21-16,-1 1 0,1-22 15,-21 21-15,21 0 0,0 1 0,-22-1 16,22 0-16,-21-20 0,21 20 16,-1 0-16,-20-21 0,21 1 0,0 20 15,21-21-15,-21 0 0,-1 0 16,22 1-16,0-44 31,22 22-31,-1-21 16,-21 0-16,21 0 0,0 0 0,0 0 15,0-1-15,1-20 0,-1 21 16,0 0-16,0 21 0,-21-21 0,21 21 16,0 0-16,-21 21 31,22-21-31,-22 21 16,0 0-16,21 0 0,-21 0 0,21 1 15,-21-1-15,21 0 0,0 0 0,0 0 16,1 0-16,-1-21 15,0 0-15,0 0 0,0 22 0,0-22 16,1 0 0,-22-22-16,0 1 15,0 0-15,21 0 0,-21 0 16,21 0-16,0-22 0,0 22 16</inkml:trace>
  <inkml:trace contextRef="#ctx0" brushRef="#br0" timeOffset="28183">23283 804 0,'0'0'0,"0"-21"0,0 0 0,0 0 0,-21 0 16,21 0-16,-21 21 16,21 21-1,-21 0-15,21 0 16,0 21-16,0 1 0,-21 20 0,-1-20 16,1 20-16,0 1 0,0-22 0,21 21 15,-21-20-15,0 20 0,-1-20 16,1-1-16,0-21 0,0 21 0,0-20 15,21 20-15,0-21 0,0 0 16,0 0-16,-21-21 31,21-21-31</inkml:trace>
  <inkml:trace contextRef="#ctx0" brushRef="#br0" timeOffset="28798.65">22923 741 0,'0'0'0,"0"-21"0,0-22 15,0 22-15,0 0 16,0 0-16,22 21 0,20-21 0,-21 0 16,21 21-16,-20-22 0,20 22 15,0 0-15,22-21 0,-22 21 0,0 0 16,1 0-16,20 0 0,-20 0 0,-1 21 15,-21-21-15,21 22 0,-20-1 16,-1 21-16,0-21 0,-21 22 0,0-22 16,0 21-16,-21 0 0,0 1 0,-22-1 15,1 0-15,0-20 0,-1 20 16,1-21-16,0 21 0,-1-20 0,1-1 16,0-21-16,20 21 0,1 0 15,0-21-15,0 0 0,21-21 31,21 21-31,0-21 0,0 21 16,1-21-16,-1-1 0,0 22 16,21-21-16,-21 21 0,1-21 0,20 21 15,-21 0-15,21 0 0,-20 0 16,20 21-16,-21 0 0,0 1 0,22-1 16,-22 21-16,0-21 0,0 22 0,0-1 15,0-21-15,-21 21 0,0 1 16,0-1-16,0-21 0,-21 22 0,-21-22 15,21 21-15,-22-21 0,22 0 0,-42 1 16,20-1-16,1 0 0,-21-21 16,20 21-16,1-21 0,-22 0 15,22 0-15,0 0 0,-1 0 0,1 0 16,0 0-16,-1-21 0,22 0 0,0 21 16,0-21-16,21-1 0,0 1 15,0 0-15,0 0 0,0 0 0,0 0 16,0-22-16,42 22 0,-21 0 0,1 0 15,-1 0-15,21-1 0,-21 1 16,22 21-16,-22 0 0,21-21 0,0 21 16,-20 0-16,-1 0 0,21 0 0</inkml:trace>
  <inkml:trace contextRef="#ctx0" brushRef="#br0" timeOffset="29711.59">24024 1439 0,'0'-21'0,"0"42"0,21-63 0,-21 21 0,21 0 16,-21 0-16,0-1 0,0 1 0,0 0 16,0 0-16,0 0 0,0 0 15,-21 21-15,0 0 16,-21 0-16,21 0 0,-22 21 15,22 0-15,-21 0 0,-1 0 16,22 0-16,-21 1 0,21 20 0,0-21 16,-1 0-16,1 0 0,21 1 0,0-1 15,0 0-15,0 0 0,0 0 16,21 0-16,1-21 0,-1 0 0,0 22 16,0-22-16,0 0 0,0 0 0,22 0 15,-22 0-15,0-22 0,0 22 16,0-21-16,22 0 0,-22 21 0,-21-21 15,21 0-15,0 0 0,0-22 16,-21 22-16,0 0 0,0 0 0,0 0 16,0-1-16,0 1 15,0 42 1,-21-21-16,0 22 0,21-1 16,-21 0-16,21 0 0,0 0 15,0 0-15,0 1 0,0-1 0,0 0 16,0 0-16,0 0 0,21 0 15,0-21-15,0 0 16,1 0-16,-1 0 0,0 0 0,0 0 16,0 0-16,0 0 0,22 0 0,-22-21 15,0 21-15,0-21 0,0 0 16,1 0-16,-1 0 0,0-1 16,0 1-16,0 0 0,-21 0 0,0 0 15,0 0-15,21-1 0,-42 22 31,0 22-31,0-1 16,21 0-16,-21 0 0,0 0 0,21 0 16,-22 1-16,22-1 0,0 0 0,-21 0 15,21 0-15,-21 0 16,21 1-16,0-44 47,0 1-47,0 0 0,21 21 15,-21-21-15,21 0 0,1 0 0,-1-1 16,0 1-16,-21 0 0,42 0 16,-21 0-16,1 0 0,-1-1 0,0 1 15,21 21-15,-21 0 0,1-21 0,-1 21 16,0 0-16,-21 21 16,0 0-16,21-21 0,-21 22 0,0-1 15,0 0-15,0 21 0,0-21 0,0 1 16,0-1-16,-21 0 0,21 0 0,0 0 15,0 0-15,0 1 0,0-1 16,0 0 0,21-42 15,0 0-31,0-1 16,1 1-16</inkml:trace>
  <inkml:trace contextRef="#ctx0" brushRef="#br0" timeOffset="30446.68">25252 889 0,'0'0'0,"0"-21"0,0 0 0,0 0 15,0-1-15,-21 22 16,-1 0 0,1 22-16,0-1 0,21 0 15,-21 21-15,0-21 0,0 22 0,21-1 16,0 0-16,-22-20 0,22 41 0,-21-21 15,21 1-15,-21-1 0,21 0 16,0 1-16,0-1 0,-21 0 0,21-20 16,-21 20-16,0 0 0,21-21 0,0 1 15,-22-1-15,22 0 0,-21 0 16,21 0-16,-21-21 0,21-21 31,0 0-15,0 0-1,0 0-15,21-1 0,0-20 0,1 21 16,-1 0-16,21 0 0,-21-1 0,0 1 16,1 0-16,20 0 0,-21 0 15,0 0-15,0 21 0,1 0 0,-1 0 16,0 0-16,0 0 16,-21 21-16,0 0 15,0 0-15,-21 0 16,0-21-16,0 0 0,-1 21 15,1-21-15,0 0 16,0 22-16,0-22 0,0 0 0,-1 0 16,1 0-16,0 0 0,0 0 15,0-22-15,0 22 16,21-21-16,-22 21 16,22 21 15,0 1-16,0-1-15,0 0 0,0 21 0,0-21 16,0 1-16,22-1 0,-1 21 0,0-21 16,0 0-16,21 1 0,1-1 15,-1 0-15,0 0 0,-20 0 16,20-21-16,0 0 0,-21 0 0,22 0 16,-22 0-16,0 0 0,0 0 15,0-21-15,1 0 0,-1 21 0,0-21 16,-21 0-16,0-1 0,21 1 0,-21 0 15,21 0-15,-21 0 0,0 0 16,0 42 31,-21-21-47</inkml:trace>
  <inkml:trace contextRef="#ctx0" brushRef="#br0" timeOffset="35351.25">0 3641 0,'0'-21'15,"0"-1"1,0 1 0,0 0-16,0 0 15,0 0-15,0 0 16,0-1 0,0 44 15,0-1-31,0 0 15,0 0-15,0 0 0,0 0 0,0 1 16,0-1-16,0 0 0,0 0 16,0 0-16,0 0 0,0 1 15,21-22 17,-21-22-17,21 22-15</inkml:trace>
  <inkml:trace contextRef="#ctx0" brushRef="#br0" timeOffset="37440.06">974 3048 0,'0'0'0,"0"-42"15,0 21-15,0-1 0,0 1 16,0 0-16,0 0 0,0 0 16,0 0-16,0-1 15,0 1-15,0 0 16,0 42 0,0 0-1,0 1-15,0-1 0,0 21 16,0-21-16,0 22 0,0-1 15,0 0-15,0 1 0,0-1 0,0 0 16,-22 1-16,22-1 0,0 0 16,0 1-16,0-22 0,-21 21 0,21-21 15,0 0-15,0 1 0,0-1 16,21-42 0,-21-1-1,22 1-15,-1 0 0,-21 0 16,21-21-16,0 20 0,-21-20 0,21 21 15,0-21-15,1 20 16,-22 1-16,21 0 0,0 0 0,0 0 16,-21 0-16,21 21 15,0 0-15,-21 21 16,0 0-16,0 0 0,0 0 16,0 0-16,0 1 0,22-1 0,-22 0 15,0 21-15,0-21 0,21 1 16,-21-1-16,0 0 0,21-21 0,0 21 15,0-21-15,0 0 16,1 0-16,-1 0 0,0 0 0,0 0 16,0 0-16,0-21 0,1 21 0,20-21 15,-21 0-15,0-1 16,0 1-16,1-21 0,-1 21 0,-21 0 16,21-22-16,0 22 0,-21 0 15,21-21-15,-21 20 0,0 1 0,0 0 16,21 0-16,-21 0 0,0 0 0,0 42 47,0 0-47,0 0 15,0 0-15,0 22 0,0-22 0,0 0 16,0 21-16,0-21 0,0 22 16,0-22-16,0 0 0,0 0 0,0 0 15,0 1-15,0-1 0,22-21 16,-1 0-16,0 0 15,0 0-15,0 0 0,0 0 0,1 0 16,-1-21-16,0-1 0,0 1 16,0 0-16,22 0 0,-22 0 0,0-22 15,0 22-15,0 0 0,0-21 0,-21 21 16,22-1-16,-1-20 0,-21 21 16,0 0-16,0 0 0,0-1 15,0 44 16,0-1-31,0 0 0,-21 0 16,21 0-16,-22 0 0,22 1 16,0 20-16,0-21 0,0 0 0,0 22 15,0-22-15,0 21 0,0-21 16,0 0-16,22 1 0,-1-1 0,0-21 16,21 21-16,-21-21 0,1 0 0,20 0 15,0 0-15,-21 0 0,22 0 16,-1-21-16,-21 0 0,22-1 0,-22 1 15,21 0-15,-21 0 0,22-21 0,-22 20 16,0-20-16,0 0 0,0 21 16,0-22-16,1 1 0,-1 0 15,0-1-15,-21 1 0,21 0 0,0-1 16,0 1-16,-21 0 0,0 20 16,22-20-16,-22 21 0,0 0 15,-22 42 1,22 0-16,-21 0 15,0 22-15,21-22 0,-21 21 0,0 0 16,21 1-16,0-1 0,-21-21 16,-1 22-16,22-1 0,0 0 0,0 1 15,0-1-15,0-21 0,0 21 0,0-20 16,0 20-16,0-21 0,22 0 16,-1-21-16,0 21 0,-21 1 0,21-22 15,21 0-15,-20 0 0,-1 0 0,0 0 16,0-22-16,0 1 15,22 0-15,-22 0 0,0 0 0,0-22 16,0 22-16,0-21 0,1 0 0,-1-1 16,0 1-16,0 0 0,-21-1 15,21 1-15,-21-22 0,21 22 0,-21 0 16,0-1-16,0 1 0,0 21 0,0 0 16,0 0-16,0 42 15,0 0 1,0 0-16,0 0 0,0 22 15,0-1-15,-21 0 0,21 1 0,-21-1 16,21 0-16,-21 1 0,21-1 0,0 0 16,-21 1-16,21-22 15,-21 21-15,21 0 0,0-20 0,0-1 16,0 0-16,-22 0 0,22 0 16,0-42-1,0 0 1,0 0-16,22 0 0,-1-1 0,0 1 15,0 0-15,-21-21 0,21 21 16,0-1-16,1-20 0,-1 21 0,0 0 16,0 0-16,0 21 15,0 0-15,1 21 16,-22 0-16,0 0 16,0 0-16,0 0 0,0 1 0,0-1 15,0 21-15,0-21 0,0 0 0,0 1 16,0-1-16,0 0 0,0 0 15,0 0-15,0 0 0,0 1 16,-22-22 0,1-22-1,21 1-15</inkml:trace>
  <inkml:trace contextRef="#ctx0" brushRef="#br0" timeOffset="37624">2794 2942 0,'0'-21'0,"21"21"15,0-21 1,0 21-16,1 0 0,-22-21 0,21 0 16,0 21-16,0 0 0,0-22 0,0 22 15,-21-21-15,0 0 16</inkml:trace>
  <inkml:trace contextRef="#ctx0" brushRef="#br0" timeOffset="37790.91">2244 2688 0,'0'0'0,"-22"0"0,1 0 15,21-21 16,21 21-15,22-21-16,-1 0 0,0 21 16,1-21-16</inkml:trace>
  <inkml:trace contextRef="#ctx0" brushRef="#br0" timeOffset="38127.23">4932 2392 0,'0'0'0,"0"-42"16,0 63 15,-21 21-31,-1-21 0,22 43 15,-21-22-15,0 0 0,0 22 0,0-1 16,0-20-16,-1 20 0,-20 1 16,21-1-16,0-20 0,-22 20 0,22-21 15,-21 1-15,21-1 0,0 0 0,-1 1 16,1-1-16,21-21 0,0 0 0,0 1 16,0-1-16,0 0 0,-21-42 31,21 0-16</inkml:trace>
  <inkml:trace contextRef="#ctx0" brushRef="#br0" timeOffset="38895.89">4149 2985 0,'0'-22'16,"21"22"-1,0 0-15,0-21 0,21 21 0,1 0 16,-1-21-16,22 21 0,-1-21 15,22 21-15,-22-21 0,22 0 0,0-1 16,-1 22-16,1-21 0,-22 0 0,22 0 16,-21-21-16,-1 20 0,-21 1 15,22-21-15,-43 21 0,21-22 16,-42 1-16,0 0 0,0-1 0,0 1 16,0 0-16,0-1 0,-21 22 15,0 0-15,-21 0 0,21 0 0,-1 0 16,1 21-16,-21 0 0,21 0 0,0 21 15,-1 0-15,1 21 0,0 1 16,0 20-16,0-21 0,21 22 0,0 21 16,-21-22-16,21 1 0,-22-1 0,22 1 15,0-22-15,-21 21 0,21-20 0,0 20 16,0-20-16,0-1 0,0 0 16,-21-21-16,21 22 0,-21-22 15,21 0-15,0 0 0,0-42 31,0 0-31,0 0 16,0 0-16,0-1 0,21 1 0,-21-21 16,21 21-16,0 0 0,1-22 0,-22 22 15,21 0-15,0 0 0,-21 0 16,21 21-16,0 0 16,-21 21-1,0 0-15,0 0 16,0 0-16,21 0 0,-21 1 0,22-1 15,-1 0-15,0 0 16,0 0-16,0 0 0,0-21 0,1 0 16,-1 22-16,0-22 0,0 0 15,21 0-15,-20 0 0,-1 0 0,21-22 16,-21 1-16,22 21 0,-22-21 0,21 0 16,-21 0-16,0 0 0,1-1 0,-1-20 15,0 21-15,-21 0 0,0-22 16,0 22-16,0-21 0,0 21 0,0 0 15,0-1-15,0 1 0,-21 21 16,0 0-16,21 21 16,-22 1-16,1-1 0,0 0 0,0 0 15,21 0-15,0 0 0,0 22 16,0-22-16,0 0 0,0 0 0,0 22 16,0-22-16,21 0 0,0 0 15,0 0-15,1 0 0,-1-21 16,0 0-16,0 0 0,0 0 0,0 0 15,1 0-15,-1 0 0,0 0 0,0-21 16</inkml:trace>
  <inkml:trace contextRef="#ctx0" brushRef="#br0" timeOffset="39648.4">6773 2540 0,'0'0'0,"21"-42"0,1 21 16,-1-22-16,0 22 0,0-21 0,0 21 15,0-22-15,1 22 0,-22-21 16,0 21-16,0-1 0,0 1 0,0 0 16,0 42-1,0 0 1,0 1-16,0 20 0,0 21 0,0 1 15,0-1-15,0 1 0,0-1 0,0 22 16,-22-21-16,1-1 0,21 1 16,-21-1-16,0 1 0,0-1 0,21-21 15,-21 22-15,-1-22 0,1 1 0,21-1 16,-21 0-16,0-21 0,21 22 16,0-22-16,-21-21 0,21 21 15,-21-21-15,-1 0 16,22-21-16,-21 21 0,21-21 15,0 0-15,0-22 0,0 22 0,0-21 16,0-1-16,0 22 0,0-21 16,21 0-16,1-22 0,-1 22 0,21-1 15,0 1-15,1 0 0,-1 21 0,0-1 16,1 1-16,-1 0 0,22 21 16,-22 0-16,0 0 0,-21 21 0,22 0 15,-22 1-15,0 20 0,0-21 16,-21 21-16,0 1 0,0-22 0,0 21 15,0 1-15,-21-22 0,-21 21 16,21 0-16,-1-20 0,-20-1 0,21 21 16,0-21-16,-22-21 0,22 21 0,0-21 15,0 0-15,0 0 0,0 0 0,-1-21 16,1 0 0,21 0-16,0 0 0,0-22 15,0 22-15,0 0 0,0 0 0,0-21 16,21 20-16,-21 1 0,22-21 15,-1 21-15,0 0 0,0-1 16</inkml:trace>
  <inkml:trace contextRef="#ctx0" brushRef="#br0" timeOffset="40427.47">7874 3027 0,'63'0'15,"-126"0"-15,148-21 0,-64 21 16,-21-21-16,21-1 0,-21 1 0,0 0 16,0 0-16,0 0 0,-21 0 15,0-1-15,-1 22 0,1-21 0,0 0 16,0 21-16,0 0 0,-22 0 16,22 0-16,-21 21 0,21 0 0,0 1 15,-22-1-15,22 0 0,0 21 16,0-21-16,0 22 0,-1-1 0,22-21 15,0 22-15,0-1 0,0-21 0,0 0 16,0 0-16,0 1 0,0-1 16,22 0-16,-1-21 0,0 0 0,0 0 15,0 0-15,22 0 0,-22 0 0,0 0 16,21-21-16,-21 0 0,22-1 0,-22 1 16,21 0-16,-21 0 0,1 0 15,-1 0-15,0-1 0,-21-20 16,21 21-16,-21-21 0,21 20 0,-21-20 15,0 0-15,0 21 0,0-1 0,0 1 16,0 0-16,0 42 31,-21 0-31,0 1 0,21-1 0,-21 21 16,21-21-16,0 0 0,0 22 16,0-22-16,0 21 0,0-21 0,0 22 15,0-22-15,0 0 0,21 0 16,0 0-16,0 1 0,0-22 0,1 0 0,-1 0 15,0 0-15,0 0 0,0 0 16,0 0-16,1 0 0,20-22 16,-21 1-16,0 0 0,0 0 0,22 0 15,-22 0-15,0-22 0,21 1 0,-20 21 16,-1-22-16,21-20 0,-21 21 16,0-22-16,22 1 0,-22-1 0,0 1 15,0-1-15,0 1 0,1-1 0,-1 22 16,-21-1-16,0 1 0,0 0 0,0 21 15,-21 21 1,-1 0-16,1 0 0,0 42 0,-21-21 16,21 21-16,-1 1 0,1 20 0,0 1 15,0-22-15,0 22 0,0-1 16,21-21-16,-22 22 0,22-22 16,0 22-16,0-22 0,0 0 0,0-20 15,0 20-15,0 0 0,0-21 0,22 1 16,-1-1-16,-21 0 0,21 0 15,0 0-15,0-21 0,0 0 16,1 0-16,-1 0 0,0 0 16,0 0-16,0-21 0,0 0 0,1 0 15</inkml:trace>
  <inkml:trace contextRef="#ctx0" brushRef="#br0" timeOffset="41859.21">9271 2879 0,'21'-21'0,"-42"42"0,42-64 16,-21 22-16,0 0 0,0 0 16,0 0-16,0 0 15,0-1-15,-21 22 16,0 0-16,0 0 0,-1 22 16,1-1-16,0 0 0,0 0 0,0 0 15,-22 0-15,22 1 0,0 20 16,0-21-16,0 0 0,21 0 15,0 22-15,-21-22 0,21 0 0,0 0 0,0 0 16,0 1-16,21-22 16,0 21-16,0-21 15,0 0-15,0 0 0,1 0 16,-1 0-16,0-21 0,0-1 0,0 22 16,0-21-16,-21 0 0,22 0 0,-1 0 15,-21 0-15,21-22 0,-21 22 16,0 0-16,0 0 0,21 0 0,-21-1 15,0 1-15,21 0 0,-21 42 32,0 0-17,0 1-15,0-1 0,0 0 0,0 0 0,0 0 16,0 0-16,0 1 0,0-1 16,0 0-16,0 0 0,0 0 0,21 0 15,1-21-15,-22 22 0,21-22 0,0 0 16,0 0-16,0 0 15,0 0-15,1 0 0,-1 0 0,0 0 16,0-22-16,0 1 0,0 21 0,1-21 16,-1 0-16,0 0 0,-21 0 0,21-1 15,-21 1-15,0 0 0,0 0 16,0 0-16,0 0 0,0-1 16,0 44-1,0-1 1,-21 0-16,21 0 0,-21 0 15,21 0-15,-21 1 0,21-1 16,0 0-16,-22 0 0,22 0 16,-21-21-16,21 21 0,0-42 47,21 21-47,1-21 0,-1 0 15,0 0-15,0 0 0,0-1 16,-21 1-16,21 0 0,1 0 0,-1 0 15,0 0-15,0 21 0,0-22 16,0 22-16,1 0 16,-1 0-16,-21 22 15,0-1-15,0 0 0,0 0 0,21 0 16,-21 0-16,21 1 0,0-1 16,0 0-16,-21 0 0,22 0 15,-1-21-15,0 21 0,0-21 0,0 0 16,0 0-16,1 0 0,-1 0 15,0 0-15,0 0 0,0-21 0,0 0 16,1 0-16,-1 0 16,0 0-16,0-1 15,0 22-15,0-21 0,1 0 0,-1 0 16,0 0-16,-21 0 0,21 21 0,0-22 16,0 22-1,-21 22 16,0-1-31,0 0 16,-21-21 0,21-21 31,0 0-47,0-1 15,0 1 1,0 0-16,0 0 15,-21 21 1,0 0-16,0 0 16,0 21-16,-1 0 15,1 0-15,21 1 0,-21-1 16,21 0-16,0 0 0,0 0 0,0 0 16,0 1-16,0-1 0,0 0 15,21 0-15,-21 0 0,21-21 16,1 21-16,-1-21 0,0 0 15,0 0-15,0 0 0,0 0 16,1 0-16,-1 0 0,0 0 16,0-21-16,0 21 0,0-21 0,-21 0 15,22 0-15,-1 0 0,0-1 16,-21 1-16,0 0 0,21 0 0,0 0 16,-21 0-16,0-1 15,-21 44 1,0-22-16,21 21 15,-21 0-15,21 0 0,0 0 16,0 0-16,0 1 0,0-1 0,0 0 16,0 0-16,0 0 0,0 0 0,0 1 15,0-1-15,21 0 0,0-21 16,0 0-16,0 0 16,22 0-16,-22 0 15,0 0-15,21 0 0,-20-21 0</inkml:trace>
  <inkml:trace contextRef="#ctx0" brushRef="#br0" timeOffset="42742.38">12065 2625 0,'-64'-21'15,"43"21"-15,0 0 0,0 0 16,-21 21-16,20-21 0,1 21 0,-21 0 16,21 0-16,-22 22 0,22-22 0,0 0 15,-21 21-15,21-21 0,-1 22 0,22-22 16,0 0-16,0 0 0,0 22 0,0-22 16,0 0-16,22-21 0,-22 21 15,21 0-15,0-21 0,21 0 0,-21 21 16,1-21-16,-1 0 0,21 0 0,-21 0 15,0 0-15,22 0 0,-22-21 0,0 21 16,21-21-16,-20 0 0,-1 0 16,0 0-16,-21-1 0,21 1 15,-21-21-15,21 21 0,-21-22 0,0 22 16,0-21-16,0 21 0,0 0 0,0-1 16,-21 1-16,0 0 0,0 21 0,21-21 15,-21 21-15,42 0 31,0 0-31,0 0 0,21 0 16,1 0-16,-1 0 0,0 0 16,22 0-16,-1 0 0,-20 0 0,20 0 15,-20-21-15,20 21 0,-21-21 0,1-1 16,-1 1-16,-21 0 0,22-21 16,-22 21-16,-21-22 0,21 22 0,-21-21 15,0 21-15,0-1 0,0 1 16,0 0-16,0 0 0,-21 0 15,0 21-15,-1 0 16,1 0-16,0 21 0,21 0 0,-21 0 16,0 22-16,0-22 0,-1 21 15,22 0-15,-21 1 0,0-1 0,21 0 16,-21 22-16,0-22 0,21 22 0,0-22 16,-21 22-16,-1-1 0,1 1 0,21 20 15,-21-20-15,21 20 0,0 1 16,0 0-16,0-22 0,0 22 15,0 0-15,0-1 0,0 1 0,0 0 16,0-1-16,0 1 0,0-22 0,0 22 16,0-21-16,0-1 0,-21 1 0,0-1 15,0-21-15,-1 1 0,1-1 0,0-21 16,-21 0-16,21 1 0,-22-22 16,22 0-16,-21 0 0,-1 0 0,1 0 15,0-22-15,-1 1 0,1-21 0,0 21 16,-1-22-16,1 1 0,21 0 0,0-1 15,0-20-15,21-1 0,0 1 0,0-1 16,21-20-16,21 20 0,-21-20 16,22-1-16,-1 0 0,0 22 0,22-22 15,-1 0-15,1 22 0,-22-1 16,22 1-16,-1-1 0,-21 22 0,1 0 16,-1-1-16,0 1 0,1 21 0,-1-21 15,-21-1-15,0 22 0,22 0 0,-22-21 16</inkml:trace>
  <inkml:trace contextRef="#ctx0" brushRef="#br0" timeOffset="43271.15">13610 2794 0,'21'-21'0,"-42"42"0,63-63 16,-20 21-16,-22-1 0,0 1 0,0 0 15,0 0-15,0 0 0,0 0 0,0 42 31,0 0-15,0 0-16,0 21 0,0-20 0,0 20 16,0-21-16,0 21 0,-22 1 0,1-1 15,0 0-15,21-20 0,-21 20 16,21 0-16,-21-21 0,21 22 0,0-22 16,0 0-16,-21 0 0,21 0 0,0 1 15,0-44 16,0 1-31,21 0 0,-21 0 16</inkml:trace>
  <inkml:trace contextRef="#ctx0" brushRef="#br0" timeOffset="43654.96">13970 2836 0,'0'0'0,"21"-21"0,0 0 16,22 0-16,-22-21 15,-21 63 1,0 0-1,-21 0-15,-1 0 0,1 0 0,21 1 16,-21 20-16,0-21 0,0 0 16,0 22-16,21-22 0,0 0 0,0 0 15,0 0-15,0 0 0,0 1 0,0-1 16,0 0-16,42-21 16,-21 0-16,0 0 0,0 0 15,22 0-15,-22 0 0,21 0 16,-21-21-16,1 0 0,20-1 0,-21 22 15,0-21-15,0 0 0,-21 0 0,0 0 16,0-22-16,0 22 0,0 0 0,0-21 16,0 21-16,0-1 0,-21 1 15,0 0-15,0 21 0,0 0 0,0-21 16,-1 21-16,-20 0 0,21 0 0,0 0 16,0 0-16,-1 21 0,1 0 0,0 0 15,21 1 1,0-1-16,0 0 0,21 0 15,0-21 1,1 0-16,20 0 0,0 0 0</inkml:trace>
  <inkml:trace contextRef="#ctx0" brushRef="#br0" timeOffset="44077.72">14711 2794 0,'0'0'0,"0"-21"0,21 0 0,-21 0 16,-21 21-1,0 0 1,-1 0-16,1 0 0,0 21 0,0-21 16,0 21-16,0 0 0,-1 0 0,1 22 15,0-22-15,0 0 0,21 0 16,0 21-16,-21-20 0,21-1 16,0 0-16,0 0 0,0 0 0,0 0 15,21 1-15,-21-1 0,21 0 0,0-21 16,0 0-16,1 0 0,-1 0 0,0 0 15,0 0-15,0 0 0,0 0 0,22 0 16,-22-21-16,0 0 0,0-1 16,0 1-16,1 0 0,-1 0 0,0-21 15,-21 20-15,21 1 0,-21-21 0,0 21 16,0-22-16,0 22 0,0 0 0,0 0 16,-21 0-16,0 0 0,0 21 15,-1 0-15,1 0 16,0 0-16,-21 0 0,21 0 0,-1 0 15,1 21-15,0 0 0,0 0 0,0-21 16,0 21-16,21 0 0,0 1 16,0-1-16,0 0 0,0 0 15,0 0-15,21-21 0,0 0 16,21 21-16,-21-21 0</inkml:trace>
  <inkml:trace contextRef="#ctx0" brushRef="#br0" timeOffset="44459.51">15452 2815 0,'0'-21'0,"0"0"15,-22 21 1,1 0-16,0 0 0,0 0 0,0 0 16,0 21-16,-1 0 0,1 0 15,21 1-15,-21 20 0,0-21 0,21 0 16,-21 22-16,21-22 0,0 0 0,0 21 15,0-21-15,0 1 0,0-1 0,21 0 16,0 0-16,21 0 0,-20-21 16,20 0-16,-21 0 0,21 0 0,-20 0 15,20 0-15,0 0 0,1 0 0,-22-21 16,21 0-16,0 0 0,-20 0 16,20-1-16,-21-20 0,0 21 0,0-21 15,-21 20-15,0-20 0,0 0 16,0 21-16,0-22 0,0 22 0,-21 0 15,0 0-15,-21 0 0,21 21 0,-1 0 16,-20 0-16,21 0 0,-21 0 16,20 0-16,-20 0 0,21 21 0,0-21 15,0 21-15,21 0 0,0 0 16,21 0-16,0-21 16</inkml:trace>
  <inkml:trace contextRef="#ctx0" brushRef="#br0" timeOffset="45139.12">17145 2963 0,'0'0'0,"21"0"0,0-21 0,0 0 16,1 0-16,20 0 0,-21 0 15,21-1-15,-20 1 0,20 0 0,-21 0 16,0-21-16,0 20 0,-21 1 0,0-21 16,0 21-16,0-22 0,-21 22 15,-21 0-15,21 0 0,-22 21 0,22 0 16,-42 0-16,20 0 0,1 0 16,0 21-16,-1 21 0,1-20 15,0 20-15,-1 0 0,22 1 0,0-1 16,0 0-16,0 1 0,21-22 0,0 21 15,0 0-15,0-20 0,0-1 0,0 0 16,0 0-16,21-21 0,0 0 16,0 0-16,22 0 0,-22 0 0,21 0 15,0 0-15,1-21 0,-1 0 0,0 0 16,1-1-16,-1-20 0,0 21 16,-20-21-16,20-1 0,-21 1 0,-21 0 15,0 20-15,0-20 0,0 0 0,0 21 16,0-1-16,0 1 0,-21 21 15,0 0-15,0 21 16,-1 1-16,1-1 0,21 21 0,0 0 16,-21-20-16,21 20 0,0 0 0,0 1 15,0-22-15,0 21 0,0 0 16,0-20-16,21-1 0,-21 21 0,21-21 16,1 0-16,20-21 0,-21 22 0,21-22 15,-20 0-15,20 0 0,0 0 0,1 0 16,-22 0-16,21-22 0,0 1 15,1 0-15,-1 0 0</inkml:trace>
  <inkml:trace contextRef="#ctx0" brushRef="#br0" timeOffset="46166.56">18288 2477 0,'0'0'0,"63"-106"16,-41 42-16,-1 22 0,-21 0 16,0-1-16,0 22 0,-21 0 0,-22 0 15,22 0-15,-21 21 0,-1 0 16,1 0-16,0 21 0,-1 0 0,1 0 15,0 0-15,-1 22 0,22-1 0,0 0 16,-21 22-16,21 20 0,-1-20 16,22 21-16,-21-1 0,0 1 0,0 0 15,0-1-15,0 22 0,21 0 16,-22 0-16,1 0 0,21 21 0,-21-22 16,0 22-16,-21 0 0,20 0 0,1 0 15,-21 0-15,21 0 0,-22-21 16,22 0-16,0-21 0,21-1 0,0-20 15,-21-1-15,21-20 0,0-1 0,0-21 16,21-21 0,0-21-16,0-21 0,1 21 0,-1-22 15,21 1-15,-21 0 0,0-22 0,22 22 16,-22-22-16,21 1 0,-21-1 0,1-20 16,-1 20-16,0-21 15,-21 1-15,0 20 0,0-20 0,0 20 16,0 1-16,0-1 0,-21 1 0,0 20 15,-1-20-15,-20 42 0,21-22 0,0 1 16,0 21-16,21 0 0,0-1 0,0 1 16,0 0-16,0 0 0,0 0 15,0 0-15,21-1 0,0 1 0,21-21 16,-21 21-16,22 0 0,-1-22 0,22 22 16,-22-21-16,21 21 0,22-22 15,-21-20-15,20 20 0,-20 1 0,20-21 16,-20-1-16,-1 1 0,1 20 0,-22-20 15,1 20-15,-1 1 0,-21 21 16,0-21-16,-21 20 0,0 1 16,-21 21-1,-21 0-15,21 21 0,-1 1 0,1-1 16,0 21-16,0 0 0,0 1 16,0-1-16,-1 0 0,22 1 0,-21-1 15,0 22-15,0-22 0,21 0 0,0-21 16,0 22-16,0-1 0,0-21 15,0 22-15,0-22 0,0 0 0,21 0 16,0 0-16,0 0 0,1 1 0,-1-22 16,21 0-16,-21 0 0,22 0 0,-22 0 15,21-22-15,0 1 16,-20 0-16,-1-21 0,21 21 0,-21-1 16,0-20-16,1 21 0,-1-21 0,0 20 15,0 1-15,-21 0 0,0 0 16,0 42-1,0 0 1,0 0-16,0 1 0,-21-1 16,21 0-16,0 0 0,-21 0 15,21 0-15,0 1 0,21-22 16,0 0 0,0 0-16,0 0 0,1 0 15,-1 0-15,0-22 16,21 1-16,-21 0 0,1 21 0,-1-21 15,0 0-15,0 21 0,0 0 0,0-21 16,1 21-16,-22 21 31,0 0-31,0 0 0,0 0 16,0 0-16,0 1 0,0-1 16,21-21-16,-21 21 15,21-21-15,0 0 16,0 0-16,0 0 0,-21-21 15,0 0 1,0-1-16,0 1 0,0 0 16,-21 0-16</inkml:trace>
  <inkml:trace contextRef="#ctx0" brushRef="#br0" timeOffset="46338.46">18584 2688 0,'0'0'15,"-21"0"-15,42 0 32,0 0-32,1 0 15,-1-21-15,21 21 0,-21 0 16,22-21-16,-1 21 0,21-21 16,-20 21-16,20 0 0</inkml:trace>
  <inkml:trace contextRef="#ctx0" brushRef="#br0" timeOffset="46851.17">20405 3048 0,'0'0'0,"21"0"0,0 0 15,-21-21-15,0 0 16,0 0-16,21-1 0,0 1 15,-21 0-15,0-21 0,21 21 16,-21-1-16,22 1 0,-22-21 16,0 21-16,0 0 0,0-1 0,0 1 15,0 0-15,-22 21 16,1 0-16,0 0 0,0 21 0,-21 0 16,20 1-16,-20-1 0,21 21 15,-21-21-15,20 22 0,1-1 0,0-21 16,0 21-16,0-20 0,21 20 0,-21-21 15,21 0-15,0 0 0,0 1 16,21-22-16,0 0 0,0 0 16,0 0-16,0 0 0,22 0 15,-22-22-15,21 22 0,-21-21 0,22 0 16,-22 0-16,0 0 0,21 0 0,-20-22 16,-1 22-16,21-21 0,-21 21 15,0-22-15,1 22 0,-1 0 0,-21-21 16,21 20-16,-21 44 15,0-1-15,0 0 16,-21 0-16,21 21 0,-21-20 16,21 20-16,-22-21 0,22 21 15,0-20-15,0-1 0,0 21 0,0-21 16,22 0-16,-1 1 0,0-22 0,0 0 16,0 0-16,0 0 0,22-22 15,-22 22-15</inkml:trace>
  <inkml:trace contextRef="#ctx0" brushRef="#br0" timeOffset="47686.48">21357 2752 0,'0'0'0,"0"-21"0,21-1 16,-21-20-16,21 42 16,-21 21-1,0 0-15,0 1 16,0-1-16,0 0 0,0 0 0,0 21 16,0-20-16,-21 20 0,0-21 0,0 0 15,21 0-15,0 22 0,-21-22 0,21 0 16,-21-21-16,21 21 0,0 0 15,0-42 17,0 0-32,0 0 0,0 0 15,21 0-15,-21-1 0,21 1 16,-21-21-16,21 0 0,0 20 16,0-20-16,1 0 0,-1 21 0,0-22 15,21 22-15,-21 0 0,1 0 0,20 21 16,-21 0-16,0 0 0,0 0 15,1 21-15,-1 0 0,0 0 0,0 0 16,-21 1-16,0 20 0,0-21 0,0 0 16,0 22-16,0-22 0,0 0 0,0 0 15,0 0-15,0 0 0,-21 1 16,21-1-16,-21-21 0,0 21 0,-1-21 31,22-21-15,0 0-16,0-1 0,22 1 15,-22 0-15,21 0 0,0-21 16,0 20-16,0-20 0,22 0 0,-22-1 16,21 22-16,-21 0 0,22 0 0,-22 0 15,21 21-15,-21 0 0,0 0 16,1 0-16,-1 21 0,0-21 0,0 42 16,-21-21-16,0 1 0,0-1 0,0 0 15,0 0-15,0 21 0,0-20 0,0-1 16,0 0-16,0 0 0,0 0 15,-21 0-15,0 1 16,21-1 0,21-21-1,0 0-15</inkml:trace>
  <inkml:trace contextRef="#ctx0" brushRef="#br0" timeOffset="48103.25">22796 2667 0,'-42'-21'15,"21"21"-15,0 0 0,-22 0 16,22 21-16,-21-21 0,0 21 16,-1 0-16,22 1 0,-21-1 0,21 21 15,-22-21-15,22 0 0,0 22 0,21-22 16,0 0-16,0 21 0,0-20 15,0-1-15,0 0 0,21 0 0,0 0 16,0-21-16,1 21 0,-1-21 0,21 0 16,-21 0-16,22 0 0,-22 0 0,21 0 15,0 0-15,-20 0 0,-1-21 16,21 0-16,-21 0 0,0 21 0,-21-21 16,0-22-16,0 22 0,0 0 0,0-21 15,0 21-15,0-22 0,-21 22 0,0-21 16,0 21-16,0-1 15,0 1-15,-1 0 0,-20 21 0,21 0 16,0 0-16,-22 0 0,22 0 0,0 21 16,0 0-16,0 1 0,0-1 0,-1 0 15,1 0-15,21 0 0,0 0 16,0 1-16,0-1 0,0 0 0,0 0 16,21-21-16,1 21 0,-1-21 0,21 0 15,0 0-15</inkml:trace>
  <inkml:trace contextRef="#ctx0" brushRef="#br0" timeOffset="48528.15">23220 2752 0,'0'0'0,"0"-21"0,0-1 0,0 1 16,-21 42 15,21 1-31,0-1 16,0 21-16,-22-21 0,22 0 15,-21 1-15,21-1 0,0 0 0,0 0 16,-21 0-16,21 0 0,-21-21 0,21 22 16,-21-22-16,21 21 15,-21-21 1,21-21-16,0-1 16,0 1-16,0 0 15,21 0-15,-21 0 0,21-22 0,0 22 16,0-21-16,22 0 0,-22 20 15,0-20-15,21 21 0,-21 0 0,22 0 16,-22-1-16,0 1 0,21 21 0,-20 0 16,-1 0-16,0 21 0,-21 1 15,21-1-15,-21 0 0,21 21 0,-21-21 16,0 22-16,0-22 0,0 21 0,0-21 16,0 1-16,-21 20 0,0-21 0,21 0 15,0 0-15,-21 1 16,21-44 15</inkml:trace>
  <inkml:trace contextRef="#ctx0" brushRef="#br0" timeOffset="48787">24088 2223 0,'0'0'0,"0"-22"0,0-20 0,0 21 15,-22 42 1,1 0 0,0 0-16,0 22 0,0-22 0,0 42 15,-1-20-15,1 20 0,0 1 0,0-22 16,0 22-16,0-1 0,-1-21 16,1 22-16,0-22 0,21 1 0,0-22 15,-21 21-15,21-21 0,-21 22 0,21-22 16,0 0-16,21-21 15,0 0 1,0-21-16,0 0 0,22-1 0,-22 1 16</inkml:trace>
  <inkml:trace contextRef="#ctx0" brushRef="#br0" timeOffset="49193.23">24384 2223 0,'0'0'0,"0"-22"16,-21 22-1,0 22-15,-1 20 16,1-21-16,0 0 0,0 22 16,0-1-16,21 0 0,-21 1 15,-1-1-15,1 21 0,0-20 0,21-1 16,-21 0-16,21-20 0,-21 20 0,21-21 16,0 21-16,0-20 0,-21-1 15,21 0-15,0-42 31,0 0-31,0-1 16,21 1-16,-21 0 0,21 0 16,0-21-16,21 20 0,-20-20 0,-1 21 15,21 0-15,-21 0 0,22-1 0,-22 1 16,0 21-16,0 0 0,0 0 0,0 21 16,-21 1-16,22-1 0,-22 0 15,0 0-15,0 21 0,0-20 0,0-1 16,0 21-16,-22-21 0,22 0 0,-21 1 15,0-1-15,0 0 0,21 0 16,-21 0-16,0 0 16,-1-21-16,1 0 15,0 0-15,0 0 0</inkml:trace>
  <inkml:trace contextRef="#ctx0" brushRef="#br0" timeOffset="49355.98">23685 2625 0,'0'0'0,"22"0"16,-1 0-16,21 0 0,0 0 15,1 0-15,20-21 0,1 21 16,-22 0-16,22 0 0,-1-22 16,-21 22-16,1 0 0,-1-21 0,-21 21 15,0 0-15</inkml:trace>
  <inkml:trace contextRef="#ctx0" brushRef="#br0" timeOffset="50395.15">1058 3979 0,'0'0'0,"0"-21"0,0 0 15,0 0-15,0 0 16,0 0-16,-21-1 15,0 22 1,0 0-16,21 43 16,0-22-16,0 21 15,0 22-15,0-1 0,0 1 0,-21-1 16,21 1-16,-22-1 0,22 1 0,-21-1 16,21 1-16,-21-1 0,0 1 15,0-1-15,21-20 0,-21 20 0,-1-21 16,22 1-16,-21-1 15,21-21-15,-21 0 0,21 1 0,0-1 16,0-42 15,0-1-31,0 1 0,0 0 16,21-21-16,0-1 0,1 1 0,-1 0 16,0-22-16,0 22 0,0 0 0,22-1 15,-22 1-15,0 21 0,21-22 16,-21 43-16,1-21 0,20 21 0,-21 0 15,0 0-15,0 21 0,1 1 16,-22 20-16,0-21 0,21 21 0,-21 1 16,0-22-16,0 21 15,0 1-15,0-1 0,0-21 0,0 21 0,-21-20 16,21-1-16,0 0 0,0 0 16,0 0-16,0 0 0,0-42 46,21 0-46,0 0 0,0 0 0,0 0 16</inkml:trace>
  <inkml:trace contextRef="#ctx0" brushRef="#br0" timeOffset="50766.93">1672 4678 0,'0'0'0,"0"21"0,0 21 16,0-20-1,0-1-15,-21 0 0,42-21 32,0 0-17,0 0-15,22 0 0,-22-21 0,21 0 16,-21-1-16,22 1 0,-1 21 16,-21-21-16,0-21 0,1 21 0,-1-1 15,-21 1-15,0 0 0,0-21 16,0 21-16,0-1 0,-21 22 15,-1 0-15,1 0 0,0 0 16,0 0-16,-21 22 0,20-1 16,1 21-16,-21-21 0,21 22 0,0-1 15,-1 0-15,1 1 0,21-1 16,0 0-16,0-21 0,0 22 0,0-22 16,0 0-16,0 0 0,21 0 0,22 1 15,-22-22-15,0 0 0,0 0 16,22 0-16,-22 0 0,21 0 0,-21-22 15,22 1-15,-1 0 0,-21 0 0</inkml:trace>
  <inkml:trace contextRef="#ctx0" brushRef="#br0" timeOffset="51599.59">3556 4106 0,'0'0'0,"0"-42"0,0 21 15,0-21-15,0 20 0,0 1 16,-21 0-16,21 0 0,-21 42 15,21 0 1,0 22-16,-22-1 0,22 0 16,0 1-16,-21 20 0,0-21 0,21 22 15,-21-22-15,0 22 0,0-22 16,-1 0-16,1 1 0,21-1 0,0-21 16,-21 0-16,21 1 0,21-22 31,0-22-31,22 1 0,-22-21 15,0 21-15,21-22 0,-20 22 0,20-21 16,-21 0-16,0-1 0,0 22 16,1 0-16,-22 0 0,0 0 0,21 21 15,0 0-15,0 0 16,-21 21-16,0 0 0,21 21 16,0 1-16,1-22 0,-1 21 0,-21 0 15,21 1-15,0-22 0,0 0 0,-21 21 16,21-20-16,1-1 0,-1-21 15,0 21-15,0-21 0,0 0 0,0 0 16,22 0-16,-22 0 0,0-21 0,21 0 16,-20-1-16,20 1 0,0 0 15,1 0-15,-22-21 0,21 20 0,0-20 16,-20 0-16,-1-22 0,-21 22 0,0-22 16,0 22-16,0-21 0,0 20 15,-43-20-15,22 20 0,0 22 0,-21 0 16,21 0-16,-1 0 0,1 21 15,-21 0-15,21 0 0,0 21 16,21 0-16,-22 0 0,1 0 0,21 1 16,-21 20-16,21-21 0,0 21 0,0-20 15,0-1-15,0 21 0,0-21 16,0 0-16,0 1 0,21-22 0,0 21 16,22-21-16,-22 0 0,21 0 0,1 0 15</inkml:trace>
  <inkml:trace contextRef="#ctx0" brushRef="#br0" timeOffset="51831.75">4826 4149 0,'0'0'0,"21"-21"15,-42 42 1,21 0 0,-21 0-16,0 0 0,-1 0 0,1 22 15,21-22-15,-21 21 0,0 1 0,0-22 16,0 0-16,21 21 0,0-21 15,-22 1-15,22-1 0,-21 0 0,21 0 16,0 0-16,21-21 31,1 0-31,-1-21 0,0 21 0,0-21 16,0 0-16,0 0 0,1-22 16</inkml:trace>
  <inkml:trace contextRef="#ctx0" brushRef="#br0" timeOffset="52167.7">4826 3895 0,'0'0'0,"0"-43"0,0 22 0,-21-42 16,0 63 0,-1 0-16,1 0 0,0 0 0,21 21 15,-21 0-15,21 0 0,0 0 16,0 1-16,0-1 16,0 0-16,21-21 0,0 21 0,0-21 15,1 0-15,-1 0 0,21 0 16,-21 0-16,0 0 0,22 0 15,-22-21-15,0 0 0,0 21 0,0-21 16,1-1-16,-22 1 0,21 0 0,-21 0 16,0 0-16,0 0 0,-21-22 0,-1 22 15,1 0-15,0 0 0,-21 21 16,21 0-16,-22 0 0,1 0 0,0 0 16,-1 0-16,22 21 0,-21 0 0,21 0 15,-1 0-15,1 22 0,0-22 16,21 0-16,0 21 0,0-20 0,0 20 15,21-21-15,22 21 0,-22-20 0,21-1 16,0 0-16,1-21 16,-1 0-16,0 0 0</inkml:trace>
  <inkml:trace contextRef="#ctx0" brushRef="#br0" timeOffset="52435.56">5651 3641 0,'0'0'15,"0"-21"-15,0-1 0,0 1 0,-21 21 16,0 0-16,0 0 0,0 21 0,0 1 16,-1-1-16,1 0 0,-21 106 15,42-85 1,-21 1-16,0 20 0,21 1 0,-22-1 16,1 1-16,21-22 0,-21 21 15,0 1-15,21-22 0,0 1 0,-21-1 16,21 0-16,0-21 0,0 22 0,0-22 15,0 0-15,21-21 16,0 0-16,0 0 0,0-21 16,22 0-16,-1 0 0,-21-1 0,22-20 15,-1 21-15,0-21 0</inkml:trace>
  <inkml:trace contextRef="#ctx0" brushRef="#br0" timeOffset="52826.85">6011 3768 0,'0'0'0,"0"-64"0,21-20 16,-21 62-1,-21 44 1,21 20-16,-21-21 16,0 21-16,21 1 0,-21-1 0,21 22 15,-21-1-15,-1 1 0,22-1 16,-21 1-16,0-1 0,0 1 0,0-22 16,21 21-16,-21-20 0,-1-1 0,1 0 15,21-20-15,0 20 0,-21-21 16,21 0-16,-21-21 15,21-21 1,0 0-16,21 21 0,0-42 16,0 20-16,1-20 0,-1 21 15,0-21-15,21-1 0,-21 22 0,22-21 16,-22 21-16,0-22 0,0 43 0,0-21 16,1 21-16,-1 0 0,0 0 0,0 21 15,-21 0-15,0 1 0,0-1 16,0 21-16,0-21 0,0 0 0,0 22 15,0-22-15,0 0 0,0 0 0,0 22 16,-21-43-16,0 21 0,21 0 0,0 0 16,-21-21-16,-1 0 0,1 0 15,0 0-15,0 0 16,0 0-16,0-21 0</inkml:trace>
  <inkml:trace contextRef="#ctx0" brushRef="#br0" timeOffset="53002.75">5313 4233 0,'0'-21'16,"0"0"-16,21 21 15,0 0-15,0 0 16,22 0-16,-22 0 0,0-21 16,21 21-16,1 0 0,-1-21 0,21 21 15,-20-21-15,20 21 0,1-22 16,-22 22-16,22 0 0,-1 0 15</inkml:trace>
  <inkml:trace contextRef="#ctx0" brushRef="#br0" timeOffset="54063.15">6773 4530 0,'0'0'15,"-21"0"1,21-21-1,0-1-15,0 1 16,0 0-16,0 0 0,0-21 16,0 20-16,0 1 0,0-21 0,0 21 15,0-22-15,-21 22 0,21 0 16,-21 0-16,0 0 0,-1 21 0,1 0 16,0 0-16,0 0 0,-21 21 15,20 0-15,1 0 0,-21 22 16,21-22-16,0 21 0,-1 0 0,1-20 15,0 20-15,0 0 0,0-21 0,0 22 16,21-22-16,0 0 0,0 21 0,0-20 16,0-1-16,0 0 15,21-21-15,0 0 0,0 0 0,0 0 16,0 0-16,1 0 0,-1 0 16,21-21-16,-21 21 0,22-21 0,-22-1 15,21 1-15,0 0 0,-20-21 16,20 21-16,-21-22 0,21 1 0,-20 0 15,-1-22-15,21 22 0,-21-22 0,0 1 16,1-1-16,-1 1 0,-21 20 0,0-20 16,0 42-16,0-22 0,0 22 15,0 0-15,0 0 0,-21 42 16,-1 0-16,22 0 16,0 22-16,-21-1 0,0 0 15,0 1-15,21 20 0,0-20 0,-21 20 16,21-21-16,-21 22 0,21-22 15,0 1-15,0-1 0,0-21 0,0 21 16,0-20-16,0-1 0,21 0 16,0 0-16,0-21 0,0 21 15,0-21-15,1 0 0,20 0 0,-21 0 16,0-21-16,22 21 0,-22-21 0,21 0 16,-21 0-16,22-1 0,-22 1 15,21-21-15,0 0 0,-20-1 0,20 1 16,-21 0-16,21-22 0,-20 22 15,-1-22-15,21 1 0,-42 20 0,21 1 16,-21 0-16,0-1 0,0 22 0,0 0 16,0 0-16,-21 0 0,0 21 15,0 0-15,0 0 0,-22 21 0,22 0 16,-21 0-16,21 0 0,-1 1 0,1 20 16,0 0-16,21 1 0,0-1 15,0 0-15,-21 1 0,21-1 0,0 0 16,0 1-16,0-1 0,0 0 0,21 1 15,-21-22-15,21 21 0,-21-21 0,0 22 16,21-22-16,1 0 0,-22 0 16,0 0-16,21-21 15,0 0-15,0 0 0,0 0 16,0 0-16,1 0 16,-1 0-16,0-21 0,21 21 15,-21-21-15,22 0 0,-22 21 0,21-21 16,-21-1-16,22 1 0,-22 0 0,0 0 15,0 0-15,-21 0 0,0-1 0,21 1 16,-21 0-16,22 0 0,-22 0 16,-22 21 31,22 21-47,0 0 15,-21-21 16,0 21-31</inkml:trace>
  <inkml:trace contextRef="#ctx0" brushRef="#br0" timeOffset="55236.27">8022 4360 0,'0'0'0,"21"0"16,-21-21-16,0 0 16,0 0-1,0 0 1,0 0-1,0-1 48,0 1-47,-21 21-16,0 0 15,0 0-15,0-21 0,-1 21 16,1 0-16,0 0 0,0 21 15,21 0-15,-21 1 0,0-1 16,-1 0-16,1 0 0,0 21 0,0-20 16,21-1-16,0 0 0,0 21 0,0-21 15,0 1-15,0-1 0,0 0 16,0 0 0,21-21-16,0 0 15,0 0-15,1 0 0,-1 0 0,0-21 16,0 21-16,0-21 0,0 0 0,1 21 15,-1-22-15,0 1 0,0 0 16,0 0-16,0 0 0,-21 0 0,22-1 16,-22 1-16,21 0 0,-21 0 15,0 42 1,0 0 0,0 0-16,0 1 0,0-1 15,-21 0-15,21 0 0,0 0 0,0 0 16,0 1-16,0-1 0,0 0 15,21 0 1,0-21-16,0 0 16,0 0-16,0 0 0,1 0 15,-1 0-15,21-21 0,-42 0 0,42 21 16,-42-21-16,43-1 0,-43 1 0,21 0 16,0 0-16,0 0 0,0 0 15,1-1-15,-22 1 0,0 0 0,21 0 16,-21 42-1,0 0 1,-21 0-16,21 1 16,0-1-16,0 0 0,0 0 0,0 0 15,0 0-15,0 1 0,0-1 16,0 0 0,21-21-16,0 0 15,0 0-15,0 0 16,0 0-16,1-21 0,-1 0 15,0 21-15,-21-22 0,21 1 0,0 21 16,0-21-16,1 0 0,-1 0 16,-21 42 15,0 0-31,0 0 16,0 0-16,0 1 0,0-1 0,21 0 15,-21 0-15,21 0 16,0-21-16,0 0 15,1 0-15,-1 0 0,0 0 16,0 0-16,0 0 0,0 0 0,22 0 16,-22 0-16,0 0 0,21-21 0,-20 0 15,-1 21-15,0-21 0,0 0 0,-21-1 16,0 1-16,0 0 0,0 0 0,0 0 16,0-22-16,0 22 0,-21 0 15,0 0-15,0 21 0,-1-21 0,1 21 16,0 0-1,21 21 17,21-21-32,0 0 15,1 0-15,-1 0 0,0 0 16,0 0-16,0 0 16,0-21-16,1 0 0,-1 21 0,0-22 15,0 1-15,0 0 0</inkml:trace>
  <inkml:trace contextRef="#ctx0" brushRef="#br0" timeOffset="55943.92">10160 3874 0,'0'0'0,"-42"0"0,-1-22 0,1 22 0,0 0 16,20 0-16,1 0 0,21-21 15,21 0 1,1 21-16,20 0 0,-21 0 16,21 0-16,1 0 0,-1 0 0,-21 0 15,22 0-15,-22-21 0,21 21 16,-21 0-16,0 0 0,1 0 15,-44 0 17,22-21-32,-21 21 0,0 0 15,0 0-15,0 0 0,0 0 0,-1 0 16,-20 0-16,21 0 0,0 0 0,0 0 16,-1 0-16,1 21 0,-21-21 0,21 21 15,0-21-15,-1 21 0,1 0 0,0-21 16,0 22-16,0-22 0,21 21 15,-21 0-15,21 0 16,-22-21-16,22 21 0,22-21 31,-1 0-31,0 0 16,0 0-16,21 0 0,-20 0 16,-1 0-16,0 0 0,21 0 0,-21 0 15,22 21-15,-22 1 0,0-22 0,0 21 16,0-21-16,1 21 0,-1 0 15,0 0-15,-21 0 0,0 1 0,0-1 16,0 0-16,0 0 0,0 0 0,0 0 16,-42 1-16,20-1 0,1 0 0,0 0 15,-21 0-15,21-21 16,-22 21-16,22-21 0,0 22 0,-21-22 16,20 0-16,1 0 0,0 0 0,0 0 15,0 0-15,0 0 0,-1 0 16,22-22-1,0 1-15,0 0 16,0 0 0,22 21-16,-1-21 15,0 21-15,0-21 0,21 21 0,-20-22 16</inkml:trace>
  <inkml:trace contextRef="#ctx0" brushRef="#br0" timeOffset="56602.55">10816 4001 0,'21'-22'16,"-42"22"-1,0 0-15,0 0 0,0 0 16,-1 22-16,1-22 0,0 21 16,21 0-16,-21 0 0,0 21 0,21-20 15,0-1-15,0 0 0,0 21 0,0-21 16,0 1-16,0-1 0,0 0 0,21 0 15,-21 0-15,21 0 0,0-21 16,0 22-16,1-22 0,-1 0 16,0 0-16,0 0 0,0 0 15,0 0-15,1 0 16,-22-22-16,0 1 16,0 0-16,0 0 0,0 0 15,0-22-15,0 22 0,0 0 16,0 0-16,0-21 0,0 20 0,21 1 15,0-21-15,0 21 0,0 0 0,22-1 16,-1 1-16,-21 21 0,21 0 0,-20-21 16,-1 21-16,0 0 0,0 0 0,0 0 15,-21 21-15,21 0 16,-21 1-16,0-1 0,0 0 0,0 21 16,0-21-16,-21 1 0,0 20 0,21-21 15,-21 21-15,21-20 0,-21-1 0,21 21 16,0-21-16,0 0 0,0 1 15,0-1-15,0 0 0,0 0 0,21-21 16,0 21-16,21-21 0,-20 0 0,-1 0 16,21 0-16,-21 0 0,22 0 0,-22 0 15,21 0-15,0 0 0,-20-21 0,20 0 16,-21 0-16,0 0 0,0-1 16,1 1-16,-22-21 0,0 0 0,0-1 15,0 1-15,0 0 0,0-1 16,-43 1-16,22 21 0,0-22 0,0 22 15,0 0-15,-22 0 0,22 21 0,0 0 16,0 0-16,0 0 0,-1 0 16,-20 0-16,21 0 0,0 21 0,0 0 15,-1 0-15,22 1 0,-21-1 16,21 0-16,0 0 0,0 0 16,0 0-16,21 1 0,1-22 15,-1 0-15</inkml:trace>
  <inkml:trace contextRef="#ctx0" brushRef="#br0" timeOffset="59795.92">13547 4403 0,'0'-21'0,"0"-1"16,0 1-16,0 0 0,0 0 15,0 0 1,0 0-16,0-1 16,0 1-16,0 42 31,0 1-31,0 20 16,0 0-16,0 1 0,0-1 0,-22 0 15,22 1-15,-21-1 0,0 0 0,21 1 16,0-1-16,-21 0 0,21-21 0,-21 22 15,21-22-15,0 0 0,0 0 0,0 0 16,0-42 15,21 0-31,0 0 0,-21 0 16,21-22-16,0 22 0,1 0 0,-1 0 16,-21-21-16,21 20 0,0-20 0,21-21 15,-42 41-15,22-20 16,-1 21-16,0 0 0,-21 0 0,21 21 15,0 0-15,0 0 16,-21 21-16,0 0 0,0 0 16,22 0-16,-22 0 0,0 22 15,0-22-15,0 0 0,0 21 0,0-20 16,0 20-16,0-21 0,21 0 0,-21 0 16,21 1-16,-21-1 0,21 0 0,0-21 15,0 21-15,1-21 16,-1 0-16,0 0 0,0 0 15,0 0-15,22-21 0,-22 0 0,0 21 16,21-21-16,-21-1 0,1-20 0,-1 21 16,0 0-16,0-22 0,0 22 0,0-21 15,1 0-15,-1 20 0,-21-20 16,0 21-16,0-21 0,0 20 0,21 1 16,-21 42-1,-21 1 1,21-1-16,-21 0 0,21 21 15,0-21-15,0 22 0,0-22 0,-22 0 16,22 21-16,0-20 0,0 20 16,0-21-16,0 0 0,22 0 0,-1 1 15,0-1-15,0 0 0,0-21 0,0 0 16,1 21-16,20-21 0,-21 0 0,21 0 16,-20 0-16,20 0 0,-21-21 15,21 0-15,1 21 0,-22-21 0,21-22 16,-21 22-16,22 0 0,-22-21 0,0-1 15,0 1-15,0 0 0,1-1 0,-1 1 16,0-22-16,0 22 0,0-21 0,0 20 16,-21 1-16,0-22 15,0 43-15,22-21 0,-22 21 0,0 0 0,0 42 32,-22 0-32,22 0 0,-21 21 0,21 1 15,-21-1-15,0 0 0,0 1 16,21-1-16,-21 0 0,-1 22 0,22-22 15,-21 1-15,0-1 0,0-21 0,21 21 16,0-20-16,0 20 0,-21-21 0,21 0 16,-21 0-16,21 1 0,0-44 31,21 1-15,0 21-16,0-21 0,0 0 0,0 0 15,1-22-15,-1 22 0,0 0 16,0-21-16,0 21 0,0-1 15,1-20-15,-1 21 0,0 0 0,0 0 16,0 21-16,0 0 0,1 0 0,-22 21 31,0 0-31,0 0 0,0 0 0,0 0 16,0 1-16,0-1 0,0 21 0,0-21 16,0 0-16,0 1 0,21-1 15,-21 0-15,21-21 0,0 21 0,-21 0 16,21-21-16,0 21 0,1-21 0,-1 0 15,0 0-15,0 0 0,0 0 0,0 0 16,1 0-16,20 0 0,-21-21 16,0 21-16,0-21 0,1 0 15,-1 0-15,0 0 0,0-1 0,0 1 16,0-21-16,-21 21 0,22 0 0,-22-22 16,0 22-16,0 0 0,21 0 0,-21 0 15,0-1-15,0 44 31,-21-1-31,21 0 16,-22 0-16,22 0 0,0 0 0,0 1 16,0-1-16,0 0 0,0 0 0,0 21 15,0-20-15,0-1 0,0 0 16,0 0-16,0 0 16,22 0-16,-1-21 0,0 22 0,0-22 15,0 0-15,0 0 0,1 0 16,20 0-16,-21 0 0,0 0 0,0-22 15,1 22-15,-1-21 0,21 0 0,-21 0 16,0 0-16,1 0 0,20-22 16,-21 22-16,0 0 0,0 0 0,1-22 15,-1 22-15,0 0 0,-21 0 16,21 21-16,-21 21 31,0 0-31,0 0 16,0 1-16,0-1 15,0-42 32,0-1-31,0 1-16,0 0 0,0 0 16,0 0-16,0 0 0,0-1 15,0 1-15,0 0 0,-21 21 16,0 0-1,0 0-15,-1 21 16,1 0-16,21 1 0,-21-1 16,0 0-16,0 0 0,21 0 0,-21 0 15,21 1-15,-22 20 0,1-21 0,21 0 16,0 0-16,0 1 0,0 20 16,0-21-16,0 0 0,0 0 0,0 1 15,21-22-15,1 21 0,-1 0 0,0-21 16,0 0-16,0 0 0,22 0 0,-22 0 15,0 0-15,0 0 0,21 0 0,-20-21 16,-1 21-16,0-21 0,0-1 16,21 1-16,-20-21 0,-1 21 15,0-22-15,0 1 0,0 0 0,0-1 0,1-20 16,-1-1-16,0 22 0,0-21 16,21-1-16,-20 1 0,-1-1 0,-21 22 15,21-1-15,-21 1 0,0 21 16,0 0-16,-21 21 15,21 21-15,-21 0 16,-1 21-16,1-20 0,0 20 0,21 0 16,-21 1-16,0 20 0,0-21 15,21 1-15,0-1 0,-22 22 0,1-22 16,21 0-16,-21 1 0,21-1 0,0-21 16,-21 21-16,21-20 0,-21 20 0,21-21 15,0 0-15,0 0 0,0 1 16,0-1-16,0 0 15,0-42 17,0 0-32,0-1 0,21 1 15,0 0-15,-21 0 0,21 0 16,0 0-16,1-22 0,-1 22 0,0 0 16,0-21-16,0 20 0,0 1 0,1-21 15,-1 42-15,-21-21 0,21 0 0,0 21 16,-21 21-1,0 0-15,0 21 16,0-21-16,0 1 0,0 20 0,0-21 16,0 0-16,21 22 0,-21-22 0,21 21 15,-21-21-15,22 0 0,-1 1 0,0-1 16,0 0-16,-21 0 0,21-21 0,0 21 16,1-21-16,-1 0 0,0 0 15,0 0-15,0 0 0,0 0 16,-21-21-16,22 0 15,-22 0-15,21 0 0,-21-1 0,0 1 16,0 0-16,0-21 0,0 21 0,21-1 16,-21 1-16,21 0 0</inkml:trace>
  <inkml:trace contextRef="#ctx0" brushRef="#br0" timeOffset="62531.61">15854 4509 0,'0'-22'47,"0"1"-47,0 0 15,0 0 1,21 21-16,-21-21 0,0 0 0,0-1 16,0 1-16,0 0 15,0 0-15,-21 21 16,0 0-16,-1 0 15,1 21-15,0 0 0,0 0 16,0 1-16,0-1 0,-1 21 0,1-21 16,0 0-16,0 22 0,21-22 15,-21 21-15,0-21 0,21 1 0,-22-1 16,22 0-16,0 0 0,0 0 0,0 0 16,0 1-16,22-22 0,-1 0 15,0 0-15,0 0 16,0 0-16,0 0 0,1-22 15,-1 22-15,0-21 0,0 0 0,0 0 16,0 21-16,22-42 0,-22 20 0,0 1 16,0 0-16,0-21 0,1 21 0,-1-22 15,0 22-15,-21-21 0,21 21 0,-21-22 16,21 22-16,-21 0 0,0 0 16,0 42 15,0 21-31,-21-21 0,0 1 0,21-1 15,0 21-15,0-21 0,0 22 16,0-22-16,0 21 0,0-21 16,0 0-16,0 22 0,0-22 0,0 0 15,0 0-15,21 0 0,0-21 0,0 22 16,1-22-16,-1 0 0,0 0 16,0 0-16,0 0 0,22 0 15,-22-22-15,0 22 0,21-21 0,-21 0 16,1 0-16,20 0 0,-21-22 0,0 22 15,0-21-15,22 21 0,-22-22 0,0-20 16,0 21-16,0-1 0,-21-20 0,22 20 16,-1-20-16,0-1 0,0 22 15,-21 0-15,0-1 0,21 1 16,0 0-16,-21 21 0,0-1 0,0 1 16,0 42-1,0 1 1,0 20-16,-21-21 0,0 43 0,0-22 15,21 21-15,-21-20 0,0 20 0,-1 1 16,22-22-16,0 22 0,-21-22 0,21 21 16,0-20-16,0-1 0,0-21 15,0 22-15,0-1 0,0-21 0,0 0 16,21 0-16,-21 1 0,22-22 0,-1 21 16,0-21-16,0 0 0,0 0 15,0 0-15,1 0 16,-1-21-16,0-1 0,0 1 15,0 0-15,0 0 0,-21 0 16,0 0-16,22-1 0,-22-20 0</inkml:trace>
  <inkml:trace contextRef="#ctx0" brushRef="#br0" timeOffset="62715.5">16383 4339 0,'0'0'0,"21"0"31,0 0-31,0 0 0,22 0 0,-22 0 16,21 0-16,1-21 16,20 21-16,-21-21 0,1 21 0,-1 0 15,0-21-15,-20 21 0,20-21 0,-21 21 16,21 0-16,-20-22 0,-1 22 0,-21-21 16,21 0-16,0 21 0</inkml:trace>
  <inkml:trace contextRef="#ctx0" brushRef="#br0" timeOffset="63163.24">18267 4128 0,'0'0'0,"21"-43"0,0-41 15,0 62-15,-21 1 0,0 0 16,0 42 0,0 0-16,-21 22 15,0-22-15,0 21 0,21 1 0,-21-1 16,-1 0-16,1 1 0,0-1 0,21 0 16,-21-21-16,0 22 0,0-22 15,21 21-15,0-21 0,-22 1 0,22-1 16,-21 0-16,21 0 0,0 0 15,21-21 1,1 0-16,-1 0 0,0 0 0,0-21 0,21 21 16</inkml:trace>
  <inkml:trace contextRef="#ctx0" brushRef="#br0" timeOffset="63535.06">18881 4106 0,'0'-21'16,"-22"21"-16,1 0 0,0 0 15,0 0-15,0 0 0,-22 0 0,1 0 16,0 0-16,-1 21 0,1 1 0,0-22 16,21 21-16,-22 0 15,22 0-15,21 0 0,0 0 0,0 1 16,0-1-16,21 0 16,0-21-16,1 21 0,20-21 0,-21 0 15,21 21-15,1-21 0,-22 21 16,21-21-16,-21 22 0,22-1 0,-22-21 15,0 21-15,0 0 0,0-21 0,-21 21 16,0 0-16,0 1 0,0-1 16,0 0-16,-21-21 0,0 21 0,0-21 15,-21 0-15,20 21 0,1-21 16,0 0-16,-21 0 0,21 0 0,-1 0 16,1 0-16,0 0 15,0 0-15,0 0 0,21-21 16,0 0-1,-21 21-15,21-21 0,0 0 16,-22-1-16,22 1 0,0 0 16</inkml:trace>
  <inkml:trace contextRef="#ctx0" brushRef="#br0" timeOffset="63718.96">18478 3810 0,'0'0'15,"0"-21"-15,-21 21 16,0-21 0,42 21 15,0 0-15</inkml:trace>
  <inkml:trace contextRef="#ctx0" brushRef="#br0" timeOffset="65999.64">20405 3916 0,'0'0'0,"21"-42"0,42-64 15,-63 85 1,0-22-16,0 1 0,0 21 0,0-22 15,-21 22-15,0 0 0,0 21 16,0 0-16,-1 0 0,-20 0 0,21 0 16,-21 21-16,-1 0 0,1 1 0,21 20 15,-22 0-15,22 22 0,-21-1 16,21 1-16,-22 20 0,22-20 0,0 21 16,0-22-16,21 1 0,0-1 0,0 1 15,0-22-15,0 0 0,0 1 0,0-22 16,21 21-16,0-21 0,0-21 0,1 21 15,20-21-15,-21 0 0,21 0 16,1 0-16,-22 0 0,21-21 16,1 0-16,-1 0 0,0 0 0,1 0 15,-1-1-15,-21-20 0,21 21 0,-20-21 16,-1-1-16,0-20 0,0 20 0,0 1 16,0 0-16,-21-1 0,0 1 15,0 21-15,0 0 0,0 0 0,-21 42 31,21 0-31,-21 21 0,21-21 0,-21 22 16,21-1-16,0 0 0,0 1 16,0-1-16,0-21 0,0 22 0,0-1 15,0-21-15,0 0 0,0 0 0,0 1 16,21-1-16,0-21 0,0 0 16,1 0-16,-1 0 0,0 0 15,0 0-15,21 0 0,-20 0 0,-1-21 16,21-1-16,-21 1 0,0 0 0,1 0 15,20 0-15,-21-22 0,0 22 0,0-21 16,-21 0-16,22-1 0,-22 22 0,21-21 16,-21 21-16,0-22 0,0 22 15,0 42 1,0 0-16,0 1 16,-21-1-16,-1 21 0,22-21 15,0 22-15,0-22 0,-21 21 16,21 0-16,0-20 0,0-1 0,0 21 15,0-21-15,0 0 0,0 1 0,0-1 16,21 0-16,1-21 16,-1 0-16,0 0 0,0 0 15,21 0-15,-20 0 0,-1 0 0,21-21 16,-21 0-16,22 21 0,-22-22 0,21 1 16,-21 0-16,0 0 0,1-21 0,20 20 15,-42 1-15,0-21 0,21 0 16,-21 20-16,0-20 0,0 21 15,0 0-15,-21 0 0,0 21 0,0 0 16,-1 0-16,1 0 16,21 21-16,0 0 15,0 0-15,0 0 0,21 0 16,1 1-16,-1-1 0,0 0 16,0-21-16,0 21 0,0 0 0,1 0 15,-1 1-15,-21-1 0,0 0 16,0 0-16,0 0 15,0 0-15,0 1 0,0-1 16,21-21 0,0 0-16,0 0 0,0 0 15,1 0-15,20 0 16,-21 0-16,21 0 0,-20 0 0,20 0 16,-21-21-16,21-1 0,1 1 0,-22 0 15,0 0-15,21-21 0,-20 20 0,-1-20 16,0 0-16,0-1 0,0 1 15,-21 0-15,0 21 0,0-22 0,0 22 16,0 0-16,0 0 0,-21 21 0,0 0 16,0 0-16,0 0 0,-1 0 0,1 0 15,21 21-15,-21 0 16,21 0-16,0 0 0,0 1 0,21-1 16,-21 0-16,21 0 0,1 0 15,-1 0-15,0 1 0,-21-1 16,21 0-16,0 0 0,-21 0 15,0 0-15,0 1 0,0-1 16,0 0-16,0 0 16,0 0-16,21-21 31,1 0-31,-1 0 0,0 0 16,0 0-16,21 0 0,-20 0 0,20 0 15,0-21-15,-21 21 0,22-21 0,-1 0 16,0 0-16,-20-1 0,20 1 0,-21 0 15,0-21-15,0 21 0,1-22 16,-1 22-16,-21-21 0,0 21 16,0-1-16,0 1 0,0 0 0,-21 21 15,-1 0-15,1 0 0,0 0 16,0 0-16,0 21 16,0 0-16,21 1 0,0 20 0,-22-21 15,22 0-15,0 22 0,0-22 0,0 21 16,0-21-16,0 0 0,0 1 0,22 20 15,-1-21-15,0-21 0,21 21 16,-21 0-16,22-21 0,-1 0 0,0 0 16,1 0-16,-22 0 0,21 0 0,1 0 15,-22 0-15,21 0 0,-21-21 0,0 0 16,1 0-16,-1 0 16,-21-22-16,21 22 0,0-21 0,-21 0 15,21-1-15,-21 1 0,0 0 0,21-1 16,-21 22-16,0-21 0,0 21 0,0 42 31,-21 0-31,21 0 16,0 0-16,-21 22 0,0-22 0,21 21 15,-21 0-15,21-20 0,0-1 0,0 21 16,0-21-16,-21 0 0,21 1 16,0-1-16,0 0 15,0-42 16,21 0-31,0 21 0,-21-22 16,21 1-16,0 0 0,0 0 0,1-21 16,-1 20-16,21-20 0,-21 21 0,0-21 15,1 20-15,20 1 0,-42 0 0,21 0 16,0 21-16,-21 42 31,0-21-31,0 1 0,-21-1 16,21 21-16,0-21 0,0 22 0,0-22 0,0 0 15,0 21-15,0-21 16,0 1-16,0-1 0,21 0 0,0-21 16,1 21-16,-1-21 0,21 0 0,-21 0 15,0 0-15,22 0 0,-22 0 0,0 0 16,21 0-16,-20-21 0,20 0 16,-21 0-16,0-1 0,0-20 0,22 21 15,-22-21-15,0-1 0,0 1 0,0-22 16,1 22-16,20-21 0,-21 20 0,0-20 15,0 20-15,1-20 0,-1 21 16,0-22-16,-21 22 0,0 21 0,21-1 16,-21 1-16,0 0 0,-21 42 15,0-21-15,21 21 16,-43 22-16,22-22 0,0 21 16,0 1-16,0-1 0,0 0 0,-1 1 15,-20 20-15,42-21 0,-21 22 0,21-22 16,0 1-16,0-1 0,0 0 0,0 1 15,0-1-15,21 0 0,-21-21 16,21 22-16,0-22 0,22 0 0,-22-21 16,0 21-16,21-21 0,-20 0 0,-1 0 15,21 0-15,-21 0 0,22 0 0,-22 0 16,0-21-16,21 0 0,-21 21 16,1-21-16,-1 0 0,-21-1 0,0 1 15,21 0-15,-21 0 0,0-21 16,0 20-16,0-20 0,0 0 0</inkml:trace>
  <inkml:trace contextRef="#ctx0" brushRef="#br0" timeOffset="66211.36">23707 3874 0,'0'0'0,"0"21"16,21-21-1,0 0-15,21 0 0,-21 0 16,22 0-16,-1 0 0,22 0 15,-22 0-15,0 0 0,22 0 0,-22 0 0,22 0 16,-22 0-16,0-21 0,-21 21 0,1-22 16,-1 22-16,0 0 15,-21-21-15,-21 21 16,-22 0 0,22 0-16</inkml:trace>
  <inkml:trace contextRef="#ctx0" brushRef="#br0" timeOffset="67371.7">2328 5398 0,'0'0'0,"-21"-22"15,0 22-15,0-21 0,21 0 0,-21 0 16,-1 21-16,1-21 0,0 0 16,0 21-16,0-22 0,21 1 15,-21 21-15,-1 0 16,22 21-16,0 1 0,0 20 0,0-21 16,0 43-16,0-22 0,0 21 15,0 1-15,0-1 0,0 22 16,0-21-16,0-1 0,0 1 0,0-1 15,0-21-15,0 22 0,0-22 16,-21 1-16,21-22 0,0 21 0,-21-21 16,21 0-16,-21 1 15,21-44 17,0 1-32,0 0 0,0 0 15,0-21-15,0-1 0,21 22 0,0-21 16,0-1-16,22 1 0,-22 0 15,21-1-15,1 22 0,-1 0 16,0 0-16,1 0 0,-1 21 0,21 0 16,-20 0-16,-1 21 0,0 0 15,1 0-15,-22 0 0,0 22 0,0-22 16,-21 21-16,0-21 0,0 22 0,0-22 16,-21 0-16,-21 21 0,21-20 15,-22-1-15,1 0 0,0 0 0,-1 0 16,1-21-16,0 21 0,-1-21 15,1 0-15,21 0 0,-22 0 0,1 0 16,21 0-16,0 0 0,0 0 0,-1-21 16,22 0-16,0 0 0,0 0 15,0 0-15,0-1 16,22 1-16,-1 0 16,0 21-16,21-21 0,1 21 0,-22-21 15,21 21-15,0 0 0,1-21 0,20-1 16,-20 22-16</inkml:trace>
  <inkml:trace contextRef="#ctx0" brushRef="#br0" timeOffset="69526.85">3111 6075 0,'0'0'0,"43"0"16,41-21-16,-62 0 0,20 21 15,-21-22-15,0 1 16,0 0-16,1 0 0,-22 0 0,0 0 15,0-22-15,0 22 0,0 0 0,-22-21 16,1 20-16,-21 1 0,21 21 16,0-21-16,-22 21 0,22 0 0,0 0 15,0 21-15,-22-21 0,22 21 16,0 22-16,0-22 0,0 21 16,0 1-16,-1-1 0,22-21 0,-21 21 0,21 1 15,0-1-15,0-21 16,0 0-16,0 22 0,21-22 0,1 0 0,-1-21 15,0 21-15,0 0 0,0-21 0,0 0 16,1 0-16,20 0 16,-21 0-16,21-21 0,-20 0 0,-1 21 15,21-21-15,-21 0 0,0 0 0,22-1 16,-22-20-16,0 21 0,-21 0 16,0-22-16,21 1 0,-21 0 0,0-1 15,0 22-15,0-21 0,0 0 0,0 20 16,-21 1-16,21 0 0,-21 21 15,0 0-15,21 21 16,-21 0-16,21 1 0,0-1 0,0 21 16,0 0-16,0-20 0,0 20 15,0 0-15,0-21 0,0 22 16,0-22-16,0 21 0,0-21 0,0 1 16,21-1-16,0 0 0,0 0 15,0-21-15,0 0 0,22 0 16,-22 0-16,0 0 0,0 0 0,0 0 15,22-21-15,-22 0 0,21 0 16,-21-1-16,22 1 0,-22-21 0,21 21 16,-21-22-16,22 1 0,-22 0 0,0-1 15,0-20-15,0 21 0,1-22 16,-1 1-16,-21-1 0,0 22 0,0-1 16,0 1-16,0 0 0,0 21 0,-21-1 15,-1 1-15,1 21 0,0 0 16,0 0-16,0 21 0,0 22 15,-1-22-15,1 21 0,21 22 0,0-22 16,0 22-16,0-1 0,0-21 16,0 22-16,0-1 0,0-20 0,0 20 15,0-20-15,0-1 0,0 0 0,21-21 16,1 22-16,-1-22 0,-21 0 16,21 0-16,0 0 0,0 1 0,0-22 15,1 0-15,-1 0 0,0 0 0,21 0 16,-21 0-16,1 0 0,20-22 0,-21 1 15,0 0-15,22 0 0,-22 0 16,21 0-16,-21-1 0,22 1 16,-22 0-16,0-21 0,0 21 0,-21-1 15,0-20-15,0 21 0,0-21 16,0 20-16,0 1 0,0 0 0,-21 21 16,0 0-16,0 0 15,-1 21-15,-20 0 0,21 1 16,0-1-16,0 21 0,21-21 0,-22 0 15,1 22-15,0-22 0,21 21 16,0-21-16,0 1 0,0-1 0,0 0 0,0 0 16,0 0-16,0 0 15,21-21-15,0 0 16,1 0-16,-1 0 0,0-21 16,0 21-16,0-21 0,0 0 0,1 0 15,-1 21-15,-21-21 0,0-1 16,21-20-16,-21 21 0,0 0 0,0 0 15,0-22-15,0 22 0,0 0 0,0 0 16,0 0-16,0 42 31,0 0-31,0 0 0,0 0 0,0 0 16,0 1-16,0-1 0,0 0 16,0 0-16,21 0 0,-21 0 0,21 1 15,0-1-15,1 0 0,-1-21 16,0 0-16,0 0 15,0 0-15,0 0 0,1 0 16,20 0-16,-21-21 0,0 0 0,22 21 16,-22-22-16,21 1 0,-21 0 0,0 0 15,1 0-15,-1-22 0,0 22 0,-21 0 16,0-21-16,0 21 0,0-1 16,0-20-16,0 21 0,-21 21 15,0 21-15,-1 0 16,22 0-16,0 1 0,-21-1 15,0 21-15,21-21 0,-21 0 16,21 22-16,0-22 0,0 0 0,0 0 16,-21 0-16,21 1 0,0-1 15,21-21 17,0 0-32,-21-21 0,21-1 15,0 1-15,-21 0 16,22 0-16,-1 0 0,-21 0 0,21-22 15,-21 22-15,21-21 0,0 21 0,-21-1 16,21 1-16,1 0 0,-1 21 16,0 0-1,-21 21-15,21 0 16,-21 22-16,0-22 0,0 0 0,0 0 16,0 0-16,21 1 0,-21-1 0,21 0 15,-21 0-15,22 0 0,-22 0 16,21-21-16,0 0 0,0 22 0,0-22 15,0 0-15,1 0 0,-1 0 16,0 0-16,0-22 0,21 22 16,-20-21-16,-1 0 0,0 21 0,0-21 15,0 0-15,0 0 0,1-22 0,-22 22 16,21 0-16,0-21 0,0 20 0,-21 1 16,0 0-16,21 0 15,-21 0-15,21 21 0,-21 21 31,0 0-15,0 0-16,0 0 16,0 1-16,0-1 15,22-21 1,-1 0 0,-21-21-1,0-1-15,0 1 0,0 0 16,0 0-16,0 0 15,0 0 1,-21 21 15,-1 21-31,22 0 0,-21 0 0,0 0 16,21 0-16,-21 1 0,0-1 16,21 21-16,0-21 0,0 22 0,0-22 15,0 0-15,0 0 0,0 0 0,0 0 16,0 1-16,0-1 0,21 0 15,0-21-15,0 0 0,0 0 16,1 0-16,20 0 0,-21 0 0,21 0 16,1 0-16,-22 0 0,21-21 0,1 21 15,-22-21-15,21-1 0,-21 1 16,22 0-16,-22 0 0,0-21 16,0 20-16,-21-20 0,0 21 0,21-21 15,-21 20-15,0-20 0,0 21 0,0 0 16,0 0-16,-21 21 15,21 21 1,-21 0-16,21 0 0,0 21 0,0-20 16,0-1-16,0 21 0,0-21 0,0 0 15,0 22-15,0-22 0,0 0 0,21 0 16,0 0-16,0 1 0,1-22 16,-1 21-16,0-21 0,0 21 15,0-21-15,0 0 16,1 0-16,-1 0 0,21 0 0,-21 0 15,22 0-15,-22-21 0,21 0 16,0 21-16,1-22 0</inkml:trace>
  <inkml:trace contextRef="#ctx0" brushRef="#br0" timeOffset="69794.7">7556 5715 0,'0'0'0,"-21"0"16,0 21 0,21 22-16,-21-22 0,21 0 15,0 21-15,-21-21 0,21 22 0,0-22 16,0 0-16,-21 21 0,21-20 0,0-1 16,0 0-16,0 0 0,0 0 15,0-42 32,21 0-47,-21 0 0,21 0 16,-21-1-16,0 1 0</inkml:trace>
  <inkml:trace contextRef="#ctx0" brushRef="#br0" timeOffset="70123.5">7556 5525 0,'0'0'0,"-21"-64"15,-21 22 1,21 42-16,0 0 15,-1 0-15,22 21 0,-21-21 0,21 21 16,0 0-16,0 0 0,0 1 16,0-1-16,21-21 15,1 0-15,-1 0 0,0 0 16,0 0-16,0 0 0,0 0 0,1 0 16,-1 0-16,0-21 0,0-1 15,-21 1-15,0 0 16,0 0-16,0 0 0,-21 0 15,21-1-15,-21 22 0,0 0 16,-1-21-16,1 21 0,0 0 0,0 0 16,0 0-16,0 21 0,-1 1 0,1-1 15,21 0-15,0 21 16,-21-21-16,21 1 0,0-1 0,0 0 16,0 21-16,21-21 0,0 1 0,1-1 15,-1-21-15,21 21 0,-21 0 0,0-21 16,22 0-16</inkml:trace>
  <inkml:trace contextRef="#ctx0" brushRef="#br0" timeOffset="70503.3">7874 5715 0,'0'0'0,"0"21"31,0 0-15,-21 1-16,21-1 0,-21 0 0,21 0 15,0 0-15,-22 0 0,1 1 0,21-1 16,-21 0-16,21 0 0,0 0 15,-21 0-15,21 1 0,-21-22 0,21 21 16,0-42 15,0-1-31,21 1 16,0 21-16,0-21 0,0-21 16,1 21-16,-1-1 0,0-20 0,21 21 15,-21-21-15,22-1 0,-22 22 0,21-21 16,-21 21-16,22-1 0,-22 1 15,21 21-15,-21 0 0,-21 21 16,0 1-16,0-1 0,0 21 16,0-21-16,0 22 0,0-22 0,0 21 15,-21-21-15,21 22 0,0-22 0,0 21 16,0-21-16,0 0 0,0 1 16,0-1-16,0 0 0,0-42 31</inkml:trace>
  <inkml:trace contextRef="#ctx0" brushRef="#br0" timeOffset="70995.02">9483 5271 0,'0'0'0,"21"-43"0,0 22 0,0-106 16,-21 106 0,-21 42-1,0 21-15,21 1 16,-21-1-16,-1 0 0,22 22 0,0-1 15,-21 1-15,21 21 0,-21-22 0,0 1 16,21-1-16,-21 1 0,0-1 0,21-21 16,-22 22-16,1-22 0,21-21 15,-21 22-15,21-22 0,-21 0 0,21 0 16,-21 0-16,21-42 47,0 0-47,0 0 0</inkml:trace>
  <inkml:trace contextRef="#ctx0" brushRef="#br0" timeOffset="73431.55">8975 5440 0,'0'0'0,"-22"-42"0,22-85 16,0 84-16,0 1 16,0 0-16,22 20 0,20-20 0,-21 0 15,21-1-15,1 22 0,-1 0 16,0 0-16,22 0 0,-22 0 15,22 21-15,-1 0 0,1 21 0,-1 21 16,1-21-16,-22 22 0,22 20 16,-22-21-16,0 22 0,-21-22 0,1 22 15,-22-1-15,0-20 0,-22 20 0,-20-21 16,0 22-16,-1-22 0,1 1 0,-21-1 16,20-21-16,-20 0 0,20 22 0,1-43 15,-21 21-15,20-21 0,1 21 16,0-21-16,-1 0 0,1 0 0,21-21 15,0 0-15,-1-1 0,1 1 0,21-21 16,-21 21-16,21-22 0,0 1 0,0 21 16,0-21-16,21 20 15,-21-20-15,21 21 0,1 21 0,-1 0 0,0 0 16,0 0-16,0 21 0,0 0 16,-21 0-16,22 22 0,-22-1 0,21 0 15,-21 1-15,0-1 0,0 22 16,0-22-16,21 0 0,-21 1 0,21-1 15,-21-21-15,21 21 0,-21-20 0,21 20 16,1-21-16,-22 0 0,21 0 0,0-21 16,0 22-16,0-22 0,0 0 0,1 0 15,20 0-15,0 0 0,1 0 16,-1 0-16,21-22 0,-20 22 0,20-21 16,1 0-16,-1 0 0,-20 0 15,-1-22-15,21 22 0,-41 0 0,20-21 0,-21-1 16,0 1-16,0 21 0,-21-21 15,0 20-15,0-20 0,0 21 16,-21 0-16,0 21 0,-21 0 16,21 0-16,-22 0 0,22 21 0,-21 0 15,21 0-15,-22 0 0,22 1 0,0 20 16,-21-21-16,42 0 0,-22 22 0,22-22 16,-21 0-16,21 0 0,0 0 15,0 0-15,0 1 0,0-1 0,21 0 16,1-21-16,-1 0 0,0 0 0,0 0 15,0 0-15,0 0 0,22 0 16,-22 0-16,21 0 0,-21-21 0,1 0 16,-1-1-16,21 1 0,-21 0 15,-21 0-15,21 0 0,1 0 0,-22-22 16,0 22-16,0-21 0,0 21 0,0-1 16,0 1-16,0 0 0,0 0 0,0 42 31,0 0-31,0 0 0,0 1 0,0-1 15,-22 0-15,22 0 0,0 0 0,0 22 16,0-22-16,0 0 0,0 0 0,0 0 16,0 0-16,22-21 0,-22 22 15,21-1-15,0-21 0,0 0 16,0 0-16,0 0 0,1 0 0,-1 0 16,0 0-16,0 0 0,21-21 0,-20 21 15,-1-22-15,0 1 0,0 0 0,0 0 16,0 0-16,1-22 0,-22 22 0,0-21 15,21 21-15,-21-22 0,0 22 16,0-21-16,0 21 0,0 0 0,-21 21 31,21 21-31,-22 0 0,1 0 0,21 21 16,-21-20-16,0-1 0,21 21 0,-21-21 16,21 0-16,0 22 15,0-22-15,0 0 0,0 0 0,0 0 16,0 1-1,0-44 1,21 1 0,0 0-16,0 0 15,0 0-15,1 0 0,-1-1 0,0-20 16,-21 21-16,21-21 0,0 20 0,0 1 16,1 0-16,-1 0 0,0 0 0,0 21 15,-21 21 1,0 0-16,21-21 0,-21 21 15,0 22-15,0-22 0,0 0 16,0 0-16,0 21 0,0-20 0,0-1 16,0 0-16,0 0 0,0 0 15,0 0-15,21 1 16,1-22 0,-1 0-16,0-22 15,-21 1-15,21 0 0,0 21 0,0-21 16,1-21-16,-1 20 0,0 1 0,0-21 15,21 21-15,-20-22 0,-1 22 16,0 0-16,0 0 0,0 0 0,0 0 16,-21 42 15,0 0-31,0 0 0,0 0 0,0 0 16,0 1-16,0 20 0,0-21 15,0 0-15,0 0 0,0 1 0,0-1 16,0 0-16,0 0 0,0 0 0,0 0 15,22-21-15,-22 22 0,21-22 0,0 0 16,0 0-16,0 21 0,0-21 0,22 0 16,-22 0-16,0 0 0,21 0 15,-20-21-15,20 21 0,-21-22 0,0 1 16,0 0-16,1 0 0,-1 0 0,0 0 16,0-22-16,0 22 0,-21 0 15,0-21-15,0 20 0,0 1 0,0 0 16,-21 21-1,0 0-15,0 0 16,0 21-16,-1 0 0,1 1 0,21-1 16,-21 0-16,21 0 0,0 0 0,-21 22 15,21-22-15,0 0 0,0 0 16,0 0-16,0 0 0,21 1 16,0-22-16,0 0 0,1 21 0,-1-21 15,0 0-15,0 0 0,0 0 0,0 0 16,1 0-16,20-21 0,-21-1 0,21 1 15,-20 21-15,20-21 0,-21 0 16,21-21-16,1 20 0,-22-20 16,21 21-16,1-21 0,-22-1 0,0 1 15,0 0-15,0 20 0,-21 1 0,0 0 16,0 0-16,-21 21 0,0 0 16,0 0-16,-22 0 0,22 21 15,0 0-15,0 0 0,0 1 0,0-1 16,21 0-16,0 21 0,0-21 0,0 1 15,0 20-15,0-21 0,0 0 0,21 0 16,0 1-16,-21-1 0,21 0 0,-21 0 16,21-21-16,-21 21 0,-21-21 47,0 0-47,0 0 0,0 0 15,-1 0-15,1 0 0,0 0 16,42 0 15,0 0-31,22 0 0,-22 0 0,21 0 16,1 0-16,-1 0 0,0 0 0,1 0 15,-1 0-15,0-21 0,-21 21 0,22-21 16,-1 21-16,0-21 0,-20 0 0,-1-1 16,21 1-16,-21 0 0,0-21 15,1 21-15,-1-22 0,0 1 16,0 0-16,0-22 0,0 22 0,-21-22 15,0 22-15,22-22 0,-1 1 0,-21-1 16,21 1-16,-21 21 0,0-1 0,0 1 16,0 0-16,0 20 0,0 1 15,0 0-15,0 42 16,-21 0-16,21 22 0,-21-22 0,-1 21 16,1 1-16,-21-1 0,21 21 15,0-20-15,-1 20 0,22-20 0,-21 20 16,0-21-16,0 22 0,21-22 15,-21 1-15,21-1 0,0 0 0,0 1 0,0-1 16,-21-21-16,21 0 0,0 0 16,0 1-16,0-44 31,0 1-31,0 0 0,0 0 16,21 0-16,-21 0 0,21-22 0,0 22 15,21-21-15,-20 21 0,-1-1 0,0 1 16,0 0-16,0 21 0,0 0 0,1 0 15,-22 21 1,21 0-16,-21 1 0,0-1 0,0 21 16,0-21-16,0 22 0,0-22 0,0 0 15,0 0-15,21 0 0,-21 0 0,21 1 16,0-1-16,0-21 16,1 0-16,20 0 0,-21 0 0,0 0 15,22 0-15,-1-21 0,-21-1 16,21 1-16,-20 0 0,20 0 0,-21 0 15,0-22-15,-21 22 0,0-21 0,21 21 16,-21-22-16,0 22 0,0-21 0,0 21 16,0 0-16,0-22 0,0 22 0,0 0 15,-21 0-15</inkml:trace>
  <inkml:trace contextRef="#ctx0" brushRef="#br0" timeOffset="74163.64">14414 5630 0,'0'0'16,"22"0"-16,-1 0 0,0 0 15,0 0-15,0 0 0,0-21 16,1 0-16,-1 0 0,0 0 15,0 0-15,-21-1 0,0 1 0,0 0 16,0 0-16,0 0 0,0-22 0,0 22 16,-21 0-16,0 0 0,0 0 15,-1 0-15,-20-1 0,21 22 16,-21 0-16,-1 0 0,1 22 0,0-1 16,-1 0-16,1 21 0,0-21 0,20 22 15,-20-1-15,21 0 0,0 1 0,0-1 16,-1 0-16,1-20 0,21 20 15,0 0-15,0-21 0,0 1 0,0-1 16,0 0-16,0 0 0,21-21 0,1 0 16,-1 0-16,21 0 0,-21 0 0,22 0 15,-22 0-15,21-21 0,0 21 0,-20-21 16,20 0-16,-21-1 0,0 1 16,0-21-16,22 21 0,-43-22 0,21 1 15,0 21-15,0-21 0,-21-1 16,0 1-16,0 21 0,21 0 0,-21-1 15,0 1-15,0 0 0,0 42 16,0 0 0,0 1-16,0 20 0,0-21 0,0 0 15,0 22-15,0-22 0,0 21 0,0-21 16,0 0-16,0 1 0,0-1 0,0 0 16,22 0-16,-22 0 0,21 0 0,0-21 15,0 22-15,0-22 0,0 0 16,22 0-16,-22 0 0,21 0 0,-21 0 15,22 0-15,-22 0 0,21-22 0,1 22 16,-22-21-16,21 0 0,0 0 16,-20 0-16</inkml:trace>
  <inkml:trace contextRef="#ctx0" brushRef="#br0" timeOffset="74379.03">15198 5546 0,'-22'42'0,"44"-84"0,-1-1 0,0 22 16,-21-21-16,0 21 0,0-22 0,0 22 16,0 0-16,0 0 0,-21 21 15,0 0-15,-1 0 0,1 0 16,-21 21-16,21 0 0,0 0 0,-22 22 15,22-22-15,0 0 0,0 21 16,0-20-16,21 20 0,0-21 0,-22 0 16,22 0-16,0 1 0,0 20 0,0-21 15,22 0-15,-1 0 0,0-21 16,0 22-16,0-22 0,0 0 16,22 0-16,-22 0 0,21 0 15,-21 0-15,22 0 0,-1 0 0,0 0 16,1-22-16,-1 1 0,0 0 0,1 0 15</inkml:trace>
  <inkml:trace contextRef="#ctx0" brushRef="#br0" timeOffset="76067.07">15790 5440 0,'0'0'15,"21"-42"-15,-21 20 0,0 1 0,0 0 16,-21 21 0,0 0-16,0 0 0,0 21 15,0-21-15,-1 21 0,1 1 0,0 20 16,0-21-16,0 0 0,21 22 15,-21-22-15,21 0 0,-22 21 0,22-21 16,0 22-16,0-22 0,0 0 0,0 0 16,0 0-16,22 1 0,-1-1 0,0 0 15,0-21-15,0 21 0,0-21 0,22 0 16,-22 0-16,0 0 0,21 0 16,1 0-16,-22 0 0,21-21 0,1 0 15,-22 21-15,21-21 0,-21-1 0,22 1 16,-22 0-16,21-21 0,-21 21 0,0-1 15,1-20-15,-22 21 0,0-21 16,21 20-16,-21 1 0,0 0 0,0 0 16,-21 21-1,21 21-15,-22-21 16,1 21-16,0 0 0,21 1 0,0 20 16,0-21-16,-21 0 0,21 0 0,0 22 15,0-22-15,0 0 0,0 0 0,0 0 16,0 1-16,0-1 0,21 0 15,0 0-15,0-21 0,1 0 16,-1 0-16,0 0 16,0 0-16,21 0 0,-20 0 0,-1 0 0,0-21 15,21 0-15,-21 0 0,1-1 16,-1 1-16,0 0 0,0 0 0,-21 0 16,0-22-16,0 1 0,0 21 15,0-21-15,0-1 0,0 1 0,-21 21 16,0-22-16,0 22 0,-1 0 0,1 21 15,0 0-15,-21 0 0,21 0 0,-22 0 16,1 0-16,21 42 0,-22-20 0,1-1 16,21 21-16,0 0 0,-22-20 15,22 20-15,21 0 0,-21 1 16,21-22-16,0 21 0,0-21 0,0 0 0,0 1 16,21-1-16,0 0 0,1-21 0,20 0 15,0 21-15,-21-21 0,43 0 16,-22 0-16,1 0 0,-1-21 15,-21 21-15,21-21 0,1 0 0,-22-1 16,0 1-16,21 0 0,-20 0 0,-1 0 16,0 0-16,-21-22 0,21 22 0,-21 0 15,21 0-15,-21 0 0,0-1 0,0 1 16,0 0-16,0 42 31,0 0-31,0 1 0,0-1 0,0 0 16,0 0-16,0 0 0,0 22 0,0-22 15,0 0-15,0 21 0,0-21 16,21 1-16,1-1 0,-22 0 0,21 0 16,0 0-16,-21 0 0,21 1 15,0-22-15,0 0 0,1 0 16,-1 0-16,0 0 0,0 0 0,0-22 16,0 22-16,1-21 0,-1 0 0,0 0 15,0 0-15,0 0 0,0-1 0,1 1 16,-22-21-16,21 21 0,-21-22 0,21 22 15,0 0-15,-21 0 0,0 0 16,0 0-16,0 42 31,0 0-31,0 0 0,0 0 0,-21 0 0,21 1 16,0-1-16,0 0 0,0 0 16,0 0-16,0 0 0,21 1 15,0-22-15,0 21 0,1-21 16,-1 0-16,0 0 0,21 0 15,-21 0-15,1 0 0,-1 0 0,0 0 16,0 0-16,0-21 0,0-1 0,1 1 16,-1 0-16,-21 0 0,0 0 0,21 0 15,-21-22-15,21 22 0,-21 0 0,0 0 16,0 0-16,0-1 0,-21 44 31,0-1-31,21 0 0,-21 0 16,-1 0-16,22 0 0,-21 1 15,21-1-15,0 0 0,0 21 0,0-21 16,0 1-16,0-1 16,0 0-16,21-42 47,1 0-47,-1 21 0,0-22 0,0 1 15,0 0-15,0 0 0,1 0 16,-1 0-16,21-1 0,-21 1 15,0 0-15,1 0 0,-1 0 0,0 21 16,-21 21 0,0 0-16,0 0 15,0 0-15,0 1 0,0-1 0,0 0 16,0 0-16,0 0 0,0 0 16,0 1-16,0-1 0,0 0 0,21 0 15,0-21-15,0 0 16,1 0-16,-1 0 0,0 0 0,0 0 15,0 0-15,0-21 0,1 21 0,-1-21 16,0 0-16,0-1 0,0 1 0,-21 0 16,21 0-16,1-21 15,-1-1-15,0 22 0,0-21 0,-21-1 16,21-20-16,0 21 0,1-1 0,-22 1 0,21-22 16,-21 22-16,21 0 0,-21-1 15,0 1-15,0 0 0,0 21 0,0-1 16,0 1-16,-21 42 15,0 1-15,21-1 16,-22 21-16,1-21 0,21 22 0,-21-1 16,21 21-16,-21-20 0,21-1 0,0 0 15,0 1-15,0 20 0,0-42 0,0 22 16,0-1-16,0 0 0,21-20 16,0 20-16,0-21 0,-21 0 15,22 0-15,-1 1 0,0-22 0,0 0 16,0 0-16,0 0 0,1 0 0,-1 0 15,0 0-15,0 0 0,21 0 0,-20-22 16,-1 1-16,0 21 0,0-21 0,0 0 16,0 0-16,-21 0 0,0-1 15,22 1-15,-22-21 0,0 21 0,0 0 16</inkml:trace>
  <inkml:trace contextRef="#ctx0" brushRef="#br0" timeOffset="76258.97">18119 5440 0,'0'0'0,"0"21"16,0 0-1,21-21 1,0 21-16,21-21 0,-21 0 16,1 0-16,20 0 0,-21 0 0,0 0 15,22 0-15,-22-21 0,0 21 0,0-21 16,0 21-16,0-21 0,1 21 0,-1-21 15</inkml:trace>
  <inkml:trace contextRef="#ctx0" brushRef="#br0" timeOffset="76711.71">19897 5398 0,'0'0'0,"-22"0"0,1 0 15,0 0-15,0-22 0,0 1 0,0 21 16,21-21-16,0 0 0,-22 21 0,22-21 16,0 0-16,0-1 0,0 1 15,0-21-15,0 21 0,0 0 16,0-1-16,22 1 0,-1 0 0,0-21 15,0 42-15,0-21 0,0-1 0,1 1 16,20 21-16,-21 0 0,0-21 0,0 21 16,1 0-16,-1 0 0,0 0 15,0 21-15,-21 0 0,21 1 0,-21-1 16,0 21-16,0-21 0,0 0 0,0 22 16,-21-22-16,0 0 0,21 21 0,-21-20 15,0-1-15,-1 0 0,1 0 16,0 0-16,0 22 0,0-22 0,0 0 15,-1 0-15,1 0 0,21 0 16,0 1-16,-21-1 16,0 0-16,0-21 15,21 21-15,0 0 0,0 0 16</inkml:trace>
  <inkml:trace contextRef="#ctx0" brushRef="#br0" timeOffset="77176.99">19621 5906 0,'0'0'0,"-21"42"15,21-21-15,0 0 16,21 0 0,1-21-16,-1 0 0,0 0 15,0 0-15,0 0 0,0 0 16,1 0-16,-1 0 0,0 0 0,0-21 15,-21 0-15,0 0 16,0 0-16,-21 21 16,0-21-16,0 21 15,-1 0-15,1 0 0,0 0 16,0 0-16,0 0 0,0 0 16,-1 21-16,22 0 0,-21-21 0,21 21 15,0 0 1,21 0-16,1-21 15,-1 0-15,0 0 0,0 0 16,0 0 0,0 0-16,-21-21 0,0 0 15,0 0 1,-21 21 15,0 0-31,21 21 16,0 0 15</inkml:trace>
  <inkml:trace contextRef="#ctx0" brushRef="#br1" timeOffset="94034.61">4254 7303 0,'0'0'0,"0"-22"0,0 1 16,-21 0-16,21 0 0,0 0 15,0 0-15,0-1 0,0 1 16,0 0-16,-21 0 16,21 0-1,0 42 17,0 0-32,0 0 0,0 0 15,21 22-15,-21-1 0,21 0 0,-21 1 16,0-1-16,0 22 0,22-22 15,-22 21-15,0-20 0,0-1 0,0 22 16,0-22-16,0 21 0,0-20 0,0-1 16,0 22-16,0-22 0,0 0 15,0 1-15,0-1 0,0-21 16,-22 21-16,22-20 0,0 20 0,0-21 0,0 0 16,0 0-16,0-42 46,0 0-46,0 0 0,0 0 16,0 0-16,0-1 0,0-20 0,0 0 16</inkml:trace>
  <inkml:trace contextRef="#ctx0" brushRef="#br1" timeOffset="94339.79">4826 7218 0,'0'0'0,"21"-42"16,-42 63 15,0 0-31,0 0 0,-1 21 16,1 1-16,0-1 0,0 0 16,0 1-16,0 20 0,-1 1 0,1-22 15,0 22-15,0-1 0,0 1 0,-22-1 16,22-21-16,0 22 0,0-22 15,0 1-15,21-1 0,-21 0 0,21-21 16,0 22-16,-22-22 0,22 0 0,0 0 16,22-21 15,-1 0-31,-21-21 16,21 0-16,0 0 0</inkml:trace>
  <inkml:trace contextRef="#ctx0" brushRef="#br1" timeOffset="95943.63">5101 8022 0,'42'-21'15,"-42"0"-15,0 0 0,22 21 0,-22-21 16,0-1-16,21 1 0,-21 0 0,0 0 15,0 0-15,0 0 0,0-1 16,0 1-16,0 0 0,-21 0 16,-1 0-16,1 21 0,0 0 15,0 0-15,0 0 16,0 0-16,-1 21 0,1-21 0,0 21 16,-21 0-16,21 22 0,-1-22 0,1 0 15,0 21-15,0-21 0,0 22 16,0-1-16,21 0 0,-22-20 15,22 20-15,-21-21 0,21 21 0,0-20 0,0-1 16,0 0-16,0 0 0,0 0 16,21-21-16,1 0 15,-1 0-15,0 0 0,0 0 16,0 0-16,0-21 0,1 0 0,-1 0 16,0 0-16,0-1 0,0 1 15,-21-21-15,21 21 0,1-22 0,-22 22 16,0-21-16,21 0 0,0-1 0,-21 22 15,21 0-15,-21-21 0,0 20 0,0 1 16,0 0-16,0 0 16,0 42 15,0 0-31,0 0 0,0 1 16,0-1-16,0 0 0,0 21 15,0-21-15,0 22 0,0-22 0,0 21 16,0-21-16,0 22 0,0-22 0,0 0 15,0 21-15,0-20 0,0-1 16,21 0-16,-21 0 0,21-21 0,-21 21 16,22-21-16,-1 0 0,0 0 0,0 0 15,0 0-15,0 0 0,1 0 0,20-21 16,-21 0-16,0 0 16,22 0-16,-22-1 0,0 1 0,21-21 0,-21 21 15,1-22-15,20 1 0,-21 0 0,0-1 16,-21 22-16,21-21 0,-21 21 15,0 0-15,0-1 0,0 1 16,0 0-16,0 0 0,-21 21 16,0 0-16,0 0 0,0 0 0,0 0 15,-1 0-15,22 21 16,0 0-16,0 0 16,22 1-16,-1-22 15,0 21-15,0 0 0,0-21 0,-21 21 16,21 0-16,1-21 0,-22 21 15,21 1-15,-21-1 0,0 0 0,0 0 16,0 0-16,0 0 0,0 1 16,0-1-16,0 0 0,0 0 0,0 0 15,0 0-15,0 1 16,0-1-16,21 0 0,0-21 16,0 0-16,0 21 0,1-21 0,-1 0 15,0 0-15,0 0 0,21 0 0,-20 0 16,20 0-16,-21-21 0,21 21 15,-20-21-15,20 0 0,-21-1 0,0 1 16,22 0-16,-22 0 0,0 0 0,0 0 16,0-22-16,-21 22 0,0 0 0,21-21 15,-21 20-15,0 1 16,0-21-16,0 21 0,0 0 0,0-1 16,0 1-16,-21 0 0,0 21 15,0 0-15,0 0 0,0 0 16,-1 0-16,1 0 0,0 21 15,0 0-15,0 1 0,0-1 0,-1 0 16,1 0-16,0 21 0,0-20 0,21 20 16,-21-21-16,21 21 0,-21-20 0,21 20 15,0-21-15,0 0 0,0 0 16,0 1-16,0-1 0,0 0 16,21-21-16,0 0 0,0 0 15,0 0-15,0 0 16,1 0-16,-1-21 0,0 0 15,0-1-15,0 1 0,0 0 0,-21 0 16,22 0-16,-1 0 0,-21-22 0,0 22 16,21 0-16,-21 0 0,21 0 0,-21-1 15,0 1-15,21 0 0,-21 0 16,0 42 15,0 0-31,0 0 0,0 1 16,0-1-16,0 0 0,0 0 15,0 21-15,0-20 0,0-1 0,0 0 16,0 21-16,0-21 0,0 1 16,0-1-16,0 0 0,0 0 15,21-21-15,1 0 0,-1 0 16,0 0-16,0 0 0,0 0 16,0 0-16,1 0 0,-1-21 0,0 0 15,0 21-15,64-106 16,-64 85-16,0-22 15,0 22-15,0-21 0,1 21 0,-1 0 16,0-1-16,0 1 0,0 0 16,-21 0-16,0 42 31,0 0-15,0 0-16,0 1 0,0-1 0,0 21 15,-21-21-15,21 0 0,0 1 0,-21-1 16,21 0-16,0 0 0,0 0 0,0 0 15,0 1-15,0-1 0,0 0 16,21-21 15,0-21-31,-21 0 0,0-1 16</inkml:trace>
  <inkml:trace contextRef="#ctx0" brushRef="#br1" timeOffset="96290.94">6879 7620 0,'0'0'0,"-21"0"0,0 0 0,0 0 15,-1 0-15,1 0 16,0 0-16,21 21 0,0 0 16,0 1-16,0-1 0,21-21 15,0 21-15,1-21 16,-1 0-1,0 0-15,0 0 0,0 0 0,0 0 16,-21-21-16,22 21 0,-22-21 0,21 21 16,-21-22-16,0 1 0,0 0 15,0 0-15,0 0 0,0 0 16,-21 21-16,-1 0 0,1 0 16,0 0-16,0 0 0,0 0 15,0 21-15,-1-21 0,22 21 16,0 0-16,0 0 15,22 0 1,20-21-16,-21 0 0,0 0 16,0 0-16</inkml:trace>
  <inkml:trace contextRef="#ctx0" brushRef="#br1" timeOffset="96844.56">7556 7049 0,'0'0'0,"-21"-22"16,0 22-16,0 0 16,0 0-16,0 22 0,-1-1 15,22 0-15,-21 21 0,21-21 0,-21 22 16,0-1-16,21 22 0,0-22 16,0 0-16,0 22 0,-21-22 0,21 0 15,0 22-15,-21-22 0,21 1 16,-22-1-16,22 0 0,0 1 0,0-1 15,0 0-15,-21 1 0,21-1 16,0 0-16,-21-21 0,21 1 0,0-1 16,0 0-16,0 0 0,0 0 0,-21-21 31,21-21-15,0 0-16,0-21 0,0 20 15,0 1-15,0 0 0,21-21 0,0 21 16,0-1-16,1 1 0,-1-21 15,0 21-15,0 0 0,0 21 0,22-22 0,-22 1 16,21 21-16,-21 0 16,22 0-16,-22 0 0,21 0 0,-21 0 15,0 21-15,1 1 0,-1-1 0,0 0 16,-21 0-16,0 0 0,0 22 0,0-22 16,0 0-16,0 21 0,-21-21 15,0 1-15,-1-1 0,1 0 0,-21 0 16,21 0-16,-22 0 0,22 1 0,-21-22 15,21 0-15,0 21 0,-1-21 0,1 0 16,0 0-16,0 0 0,0 0 16,21-21-1,0-1-15,0 1 16,0 0-16,21 0 0,0 0 16,0 0-16,22-22 0,-22 22 0</inkml:trace>
  <inkml:trace contextRef="#ctx0" brushRef="#br1" timeOffset="97155.38">8234 7027 0,'0'0'0,"0"-21"0,0 0 16,0 42 15,0 22-31,-21-22 0,-1 21 15,1 22-15,21-22 0,0 21 0,-21 1 16,0-1-16,0 1 0,21-1 0,-21-20 16,-1 20-16,1 1 0,21-22 0,-21 22 15,0-22-15,21 0 0,0 1 16,-21-1-16,0 0 0,21-21 0,-22 22 16,22-22-16,0 0 0,0 0 0,0 0 15,0-42 16,22 0-31,-1 21 0,0-21 16,-21-21-16,21 20 0,0 1 0</inkml:trace>
  <inkml:trace contextRef="#ctx0" brushRef="#br1" timeOffset="97807.71">8234 7916 0,'21'0'16,"0"0"-16,0 0 0,0 0 16,1-21-16,-1 21 0,-21-21 0,21 0 15,0 21-15,21-21 0,-20 0 16,-1-1-16,0 1 16,0 0-16,-21 0 0,0 0 15,-21 21 1,0 0-1,0 0-15,-1 21 0,1 0 16,0-21-16,0 21 0,0 0 0,0 1 16,-1-1-16,22 0 0,-21 0 0,0 21 15,0-20-15,21-1 0,0 0 0,0 21 16,0-21-16,0 1 0,0-1 0,0 0 16,0 0-16,0 0 0,0 0 15,21-21-15,0 0 16,0 0-16,1 0 0,20 0 0,-21 0 15,21 0-15,-20 0 0,20 0 0,0-21 16,1 0-16,20 0 0,-21 0 0,22 0 16,-1-1-16,-20 1 0,20-21 15,-20 21-15,-1-22 0,0 22 0,-21 0 16,22-21-16,-43 21 0,0-1 0,0 1 16,0 0-16,-21 21 15,-1 0-15,1 0 0,-21 0 16,21 0-16,0 21 0,-22-21 0,43 21 15,-21 1-15,21-1 0,-21 0 16,21 0-16,0 0 0,0 0 16,0 1-16,21-1 0,-21 0 0,21 0 15,0 0-15,1 0 0,-1 1 16,0-1-16,0 0 0,0-21 0,-21 21 16,21 0-16,1 0 15,-44-21 1,1 0-16,0 0 0,0 0 15,0 0-15,0 0 16,-1 0-16,1 0 0,21-21 16,0 0-1,0 0-15</inkml:trace>
  <inkml:trace contextRef="#ctx0" brushRef="#br1" timeOffset="98991.4">13928 6689 0,'0'0'0,"0"-21"0,0-1 15,0 1-15,0 0 0,0 0 16,21 21 15,-21 21-31,0 0 16,0 0-16,0 1 0,0 20 0,0-21 15,0 21-15,0 1 0,0-1 0,0 0 16,0 22-16,0-22 16,0 22-16,0-1 0,0 1 0,0-1 0,0 1 15,0-1-15,0 1 0,0-1 16,0 1-16,0 20 0,0-20 0,0-1 15,0 22-15,0-21 0,-21 20 0,-1 1 16,22 0-16,-21-22 0,0 22 16,0-1-16,0-20 0,0 21 0,-1-1 15,1 1-15,21 0 0,-21-1 0,0 1 16,0 0-16,0-1 0,-1 1 0,22 0 16,-21-1-16,0 1 0,21 0 0,-21-1 15,21 1-15,-21 0 0,0-1 0,-1 1 16,22 0-16,-21 20 0,21-20 0,-21 0 15,0-1-15,0 22 0,21-21 16,-21 0-16,-1-1 0,22 1 16,-21 21-16,0-22 0,21 22 0,-21-21 15,0 21-15,0-22 0,21 1 0,-22 21 16,1-21-16,0 20 0,0-20 0,21 21 16,-21 0-16,0-22 0,-1 1 0,1 21 15,0 0-15,0-22 0,0 22 0,0 0 16,-1-21-16,1 21 0,21-1 15,-21 1-15,0 0 0,0 0 0,21 0 16,-21 0-16,21-1 0,-22 1 0,22 0 16,-21 0-16,21 0 0,0 0 0,0-1 15,0 1-15,0 0 0,0-21 0,0 21 16,0-1-16,0-20 16,0 21-16,0 0 0,0-22 0,21 1 15,-21 21-15,22-21 0,-22-1 0,0 1 16,0 0-16,0-1 0,0-20 0,21 20 15,-21 1-15,0-21 0,0-1 0,0 1 16,0-1-16,0 1 0,0-1 16,0-21-16,0 1 0,0-1 0,0 0 15,0-20-15,0-1 0,0 0 0,0-42 32,21 0-32,0-22 0,0 1 0,0-22 15,1 1-15,20-22 0,-21 1 0,21-22 16</inkml:trace>
  <inkml:trace contextRef="#ctx0" brushRef="#br1" timeOffset="100155.9">17060 7027 0,'21'-21'0,"1"0"16,-22 0-16,0 0 0,0 0 15,0-1-15,0 1 0,0 0 16,0 0-16,0 0 0,0 0 16,-22 21-1,1 0-15,-21 0 0,21 21 16,0-21-16,-1 21 0,-20 0 0,21 21 16,-21-20-16,20 20 0,-20-21 0,0 21 15,21 22-15,-22-22 0,22 22 0,-21-1 16,21 1-16,-1-1 0,1 1 0,0-1 15,0-20-15,0 20 0,21 1 0,0-22 16,0 0-16,0 1 0,0-22 16,21 0-16,0 0 0,21 0 0,1-21 15,-22 0-15,21 0 0,22 0 0,-22-21 16,0 0-16,22 0 0,-22 0 0,22-22 16,-22 22-16,22-21 0,-22-1 15,0 1-15,1-21 0,-1 20 0,0-20 16,1-1-16,-22-20 0,21 20 0,-21 1 15,-21-22-15,0 21 0,0 1 16,0-1-16,0 1 0,0 21 0,-21-1 16,-21 1-16,21 0 0,-22 20 0,1 1 15,0 21-15,-1 0 0,-20 0 0,20 0 16,-20 21-16,21 1 0,-1 20 0,1 0 16,0 1-16,-1-1 0,22 0 15,0 1-15,0-1 0,0 21 0,21-20 16,-22-1-16,22 0 0,0 1 0,0-1 15,0 0-15,22 1 0,-1-22 16,0 0-16,0 0 0,0 0 0</inkml:trace>
  <inkml:trace contextRef="#ctx0" brushRef="#br1" timeOffset="100535.69">17949 6583 0,'0'0'0,"0"-21"0,0 0 0,0-1 16,0 1-16,-21 21 0,0 0 0,0 21 15,0 1-15,21-1 16,-22 21-16,1-21 0,21 43 0,-21-22 16,0 0-16,21 22 0,-21-1 0,0 1 15,21 21-15,-22-22 0,1 22 0,0-1 16,21 1-16,-21 21 0,0-21 15,0-1-15,-1 22 0,1 0 0,0 0 16,0-22-16,0 22 0,0-21 0,21 0 16,-22-1-16,22 1 0,-21 0 0,21-22 15,-21 1-15,21-1 0,0-21 0,0 1 16,0-1-16,0 0 0,0-20 0,0-1 16,0 0-16,0-42 31,0 0-31,0-1 0,0-20 15,21 21-15,-21-21 0,21-1 0,1 1 16,-1-22-16,0 22 0,0-21 0,-21-1 16</inkml:trace>
  <inkml:trace contextRef="#ctx0" brushRef="#br1" timeOffset="100835.27">17674 7472 0,'0'0'0,"0"-42"0,0-1 16,0 1-16,-21 0 0,21-1 0,0 22 0,0-21 15,0 21-15,0-1 0,0 1 0,0 0 16,21 21-16,0 0 16,0 0-16,1 0 0,-1 0 15,0 0-15,21 0 0,-21 21 16,1 0-16,-1 1 0,0-1 0,0 0 16,0 0-16,-21 0 0,21 22 0,-21-22 15,0 0-15,0 0 0,-21 0 0,0 0 16,0 1-16,0-1 0,0 0 0,-1 0 15,-20-21-15,21 21 0,0 0 0,0-21 16,-1 0-16,1 22 0,42-22 47,1 0-47,-1 0 0,0-22 0,0 22 16</inkml:trace>
  <inkml:trace contextRef="#ctx0" brushRef="#br1" timeOffset="101371.58">18224 7451 0,'0'0'0,"0"-21"16,0-1-16,22 1 0,-1 0 16,-21 0-16,0 0 0,21 0 15,0-1-15,-21 1 0,21 0 16,0-21-16,-21 21 0,22 21 0,-22-22 15,21 1-15,-42 21 32,-1 21-32,1 1 0,0-1 15,0 0-15,0 0 0,0 0 0,-1 22 16,22-22-16,-21 0 0,21 21 0,-21-21 16,21 1-16,0-1 0,0 0 0,0 0 15,0 0-15,0 0 0,21-21 16,0 0-16,1 0 15,-1 0-15,0 0 0,0 0 0,0 0 16,0 0-16,22-21 0,-22 0 16,21 21-16,-21-21 0,22 0 0,-22 0 15,21-1-15,-21 1 0,1 0 0,-1 0 16,0-21-16,0 20 0,-21 1 0,0 0 16,0 0-16,-21 21 31,0 0-31,0 21 0,21 0 15,-22 0-15,22 1 0,0-1 16,0 0-16,0 0 0,0 0 0,0 0 16,0 1-16,22-1 0,-1 0 0,0-21 15,0 21-15,-21 0 0,21-21 0,0 0 16,1 21-16,-1-21 16,0 0-16,0 0 15,0 0-15,0 0 0,1 0 0,-1 0 16,0 0-16,0 0 0</inkml:trace>
  <inkml:trace contextRef="#ctx0" brushRef="#br1" timeOffset="101811.33">19325 7366 0,'21'-21'15,"-42"42"-15,85-63 0,-43 21 0,0-1 0,-21-20 0,0 21 16,0 0-16,0 0 0,0-22 16,0 22-16,0 0 0,-21 21 15,0 0-15,-1 0 0,1 0 16,0 0-16,0 0 0,-21 21 15,20 0-15,1 0 0,0 1 0,21-1 16,-21 21-16,0-21 0,0 0 0,21 22 16,0-22-16,0 0 0,0 0 0,0 22 15,0-22-15,0 0 16,0 0-16,0 0 16,21-21-16,0 0 0,0 0 15,0 0-15,0-21 0,1 0 0,-1 0 16,-21 0-16,21-1 0,0 1 15,0 0-15,0-21 0,1 21 0,-22-22 0,21 1 16,0 21-16,0-22 0,-21 22 16,0 0-16,0 0 0,21 21 15,-21 21 1,0 21-16,0-20 16,0-1-16,0 21 0,0-21 0,-21 22 15,21-22-15,0 21 0,0-21 0,0 0 16,0 22-16,0-22 0,0 0 0,0 0 15,0 0-15,21-21 0,-21 22 0,21-22 16,1 0-16,-1 0 16,0 0-16,0 0 0,0 0 0,0 0 15,1-22-15,-1 1 0</inkml:trace>
  <inkml:trace contextRef="#ctx0" brushRef="#br1" timeOffset="102067.21">20235 6625 0,'0'0'16,"0"-42"-16,0 0 0,0 20 0,0 1 0,0 0 16,0 0-16,0 0 0,0 42 15,-21 0-15,0 0 16,0 22-16,0-1 0,-1 0 16,1 1-16,21-1 0,-21 0 15,0 22-15,0-1 0,0-20 0,21 20 16,-22-21-16,1 22 0,0-22 0,21 22 15,-21-22-15,21 0 0,-21 1 0,21-22 16,0 21-16,0-21 0,0 1 0,0-1 16,0 0-16,21-21 15,0 0-15,0 0 16</inkml:trace>
  <inkml:trace contextRef="#ctx0" brushRef="#br1" timeOffset="102311.25">20510 7049 0,'0'-22'0,"0"44"0,-21-44 16,0 44-1,0-1-15,21 0 0,-21 0 16,0 0-16,-1 0 0,22 1 0,0-1 16,-21 0-16,0 21 0,21-21 15,0 1-15,0-1 0,-21 0 0,21 0 16,0 0-16,0 0 0,0 1 0,0-1 15,21-21-15,0 0 16,0 0-16,1 0 0,-1 0 0,0 0 16,0 0-16,0 0 0,0-21 15,22-1-15,-22 1 0,0 0 0</inkml:trace>
  <inkml:trace contextRef="#ctx0" brushRef="#br1" timeOffset="103299.49">20828 7133 0,'0'0'0,"21"-21"0,0 0 0,0 0 16,-21 0-16,0 42 31,0 0-31,0 0 16,-21 0-16,0 0 0,21 22 15,0-22-15,-21 21 0,21-21 0,-21 22 16,21-22-16,0 0 0,0 0 0,0 22 16,0-22-16,0 0 0,0 0 15,21 0-15,0-21 0,0 0 16,0 0-16,1 0 15,-1 0-15,0 0 0,0-21 16,-21 0-16,0 0 0,0 0 0,0-1 16,0 1-16,0 0 0,0-21 0,0 21 15,0-22-15,0 22 0,0-21 0,0 21 16,0-22-16,-21 22 0,21 0 0,0 0 16,0 0-16,0-1 0,0 1 0,0 0 15,21 0-15,0 21 0,0-21 16,22 21-16,-22 0 0,0 0 15,0 0-15,0 0 0,1 0 16,20 0-16,-21 21 0,0 0 0,-21 0 16,21-21-16,1 21 0,-22 1 0,0-1 15,0 0-15,0 0 0,0 0 0,0 22 16,0-22-16,0 0 0,0 0 0,0 0 16,0 0-16,0 1 0,0-1 15,0 0-15,0 0 0,0 0 16,0 0-16,-22-21 31,22-21-15,0 0-16,0 0 0,0-21 15,0 20-15,22 1 0,-1-21 16,-21 21-16,21-22 0,0 22 0,0-21 16,0 21-16,22 0 0,-22-1 15,21-20-15,-21 21 0,22 21 0,-22-21 16,0 21-16,21 0 0,-20 0 0,-1 0 15,0 0-15,0 21 0,0 0 0,-21 0 16,0 0-16,0 1 0,0 20 16,0-21-16,0 0 0,0 0 0,0 22 15,0-22-15,0 0 0,0 0 16,-21 0-16,21 1 0,0-1 0,0 0 0,0 0 16,21-21 15,0 0-31,1 0 15,-1-21-15,21 21 0,-21-21 16,0 0-16,22-1 0,-22-20 0,0 21 16,21-21-16,-20-1 0,-1 22 0,21-21 15,-21 21-15,0-22 0,-21 22 0,22 0 16,-22-21-16,0 20 0,0 1 16,-22 21-1,1 0-15,0 0 0,0 21 16,0-21-16,0 22 0,-1-1 0,22 0 15,0 0-15,0 0 0,0 0 0,0 1 16,0-1-16,0 0 0,0 0 16,0 0-16,22 0 0,-1 1 15,-21-1-15,0 0 0,21 0 0,-21 0 16,0 0-16,0 1 0,0-1 16,0 0-16,-21-21 0,0 0 15,-1 21-15,1-21 0,0 0 16,0 0-16,0 0 15,0 0-15,21-21 16,-22 0 0,22 0-16,0-1 0,0 1 0</inkml:trace>
  <inkml:trace contextRef="#ctx0" brushRef="#br1" timeOffset="103611.68">21548 6435 0,'0'0'0,"-43"0"0,1 0 15,21 0-15,-22 0 0,22 0 0,0 0 16,0 0-16,21 21 16,21-21-1,0 0 1,0 0-16,1-21 0,-1 21 0,-21-21 15,0-1-15,21 22 0,-21-21 16,0 0-16,0 0 16,-21 21-1,0 0-15,-1 0 16,1 0 0,0 0-16,0 21 15,0 0-15,0-21 0,-1 0 0</inkml:trace>
  <inkml:trace contextRef="#ctx0" brushRef="#br1" timeOffset="103871.54">19918 6773 0,'0'0'0,"-21"0"0,21 22 16,21-22-16,0 0 15,0 0-15,21 0 0,1 0 0,-1 0 16,0 0-16,1 0 0,-1 0 0,0 0 16,1 0-16,-1 0 0,-21 0 15,22 0-15,-22 0 0,0 0 0,0 0 16,-42 0 31,0 0-47,0 0 0</inkml:trace>
  <inkml:trace contextRef="#ctx0" brushRef="#br1" timeOffset="104763.04">4572 8848 0,'0'0'0,"-21"0"0,0 0 0,-1 0 0,-20 0 16,21 0-16,0 0 0,-22 0 0,22 0 16,-21 0-16,21 0 15,0 0-15,-1 0 0,1 0 0,0 0 16,21 21-1,21-21 1,22 0-16,-22 0 0,21 0 16,22 0-16,-1-21 0,1 21 0,20 0 15,1-21-15,21 21 0,0-22 0,21 22 16,-22 0-16,44-21 0,-1 21 16,0-21-16,21 21 0,-21 0 0,22 0 15,-22 0-15,0 0 0,0 0 0,-21 0 16,0 0-16,-21 0 0,0 0 0,-43 0 15,1 0-15,-22 0 16,1 0-16,-22 0 0,21 0 0,-21 0 16,0 0 15,1 0 31,-1-21-62,0 21 0</inkml:trace>
  <inkml:trace contextRef="#ctx0" brushRef="#br1" timeOffset="105714.53">16468 8255 0,'0'0'0,"-22"0"0,1 0 0,0 0 15,0 0 1,0 0-16,0 0 0,-1 0 31,44 0 0,-1 0-31,0 0 0,0 0 16,21 0-16,-20 21 0,20-21 0,0 0 16,1 0-16,20 0 0,-21 0 0,22 21 15,-1-21-15,1 0 0,-1 0 0,22 0 16,0 0-16,-1 0 0,22 0 0,0 0 16,0 0-16,0 0 0,21 0 15,-21 0-15,21 0 0,21 0 16,-21 0-16,21 0 0,0 0 0,-21 0 15,21 0-15,0 22 0,-21-22 0,22 0 16,-22 0-16,21 0 0,-21 0 0,0 21 16,-21-21-16,21 0 0,-22 0 0,-20 0 15,21 0-15,-21 0 0,-1 0 16,-20 0-16,-1-21 0,1 21 0,-1 0 16,-20 0-16,-1 0 0,0-22 0,-21 22 15,1 0-15,-1 0 0,0 0 0,0 0 16,-21 22 31,0-1-32</inkml:trace>
  <inkml:trace contextRef="#ctx0" brushRef="#br1" timeOffset="146795.93">16108 9589 0,'21'0'0,"-21"21"78,0-42 31,0-1-93,0 1-1,0 0-15,21 0 16,-21 0-16,21 0 16,-21-1-16,0 1 15,0 0-15,0 0 16,0 0-16,0 0 0,0-1 16,0 1-16,0 0 31,0 42 0,0 0-31,0 1 16,0-1-16,0 21 0,0-21 0,0 22 15,0-1-15,0 0 0,0 1 0,0-1 16,0 0-16,0 22 16,0-22-16,0 0 0,0 1 0,-21-1 0,21 0 15,0-20-15,-21 20 0,21-21 0,0 21 16,0-20-16,0-1 0,0 0 15,0 0-15,0 0 0,0 0 0,0 1 16,0-1-16,21-21 31,0 0-31,0 0 16,1-21-16,-1 21 0,0-22 16,-21 1-16,21 0 0,0 0 0,0-21 15,1 20-15,-1-20 0,0 21 0,0-21 16,0-1-16,-21 22 0,21-21 0,1 21 15,-22-1-15,0-20 0,21 42 16,-21-21-16,21 0 0,0 21 16,-21 21-1,21 0 1,-21 0-16,0 0 0,0 22 0,0-22 16,0 0-16,21 21 0,-21-20 0,0 20 15,0-21-15,22 0 0,-22 22 0,0-22 16,0 0-16,0 0 0,21 0 15,0 0-15,0 1 0,0-1 16,0-21-16,1 0 0,-1 0 16,0 0-16,0 0 0,0 0 15,0 0-15,1 0 0,-1-21 0,0 21 0,0-22 16,0 1-16,0 0 0,1 0 16,-22 0-16,21-22 0,0 22 0,-21 0 15,21-21-15,-21-1 0,21 22 16,0-21-16,-21 0 0,0 20 0,0-20 15,22 21-15,-22 0 0,0 0 0,0-1 16,0 1-16,21 21 0,-21 21 31,0 1-31,0-1 0,0 0 0,0 21 16,0-21-16,-21 22 0,21-22 16,-22 21-16,22-21 0,-21 22 15,21-22-15,0 21 0,0-21 0,0 1 16,0 20-16,0-21 0,0 0 0,0 0 15,0 1-15,0-1 0,0 0 16,21 0-16,1-21 16,-1 0-16,0 0 0,0 0 15,0 0-15,0 0 0,1 0 16,-1 0-16,0-21 0,-21 0 0,21 0 16,0-1-16,0 1 0,1 0 0,-22 0 15,21 0-15,0 0 0,0-1 0,-21-20 16,0 21-16,21 21 0,-21-21 0,21 0 15,-21 42 17,0 0-17,0 0-15,0 0 0,0 0 0,0 1 16,0-1-16,-21 0 0,21 0 16,0 0-16,0 0 0,0 1 15,0-1-15,0 0 16,0-42 15,0 0-31,21-1 16,-21 1-16,0-21 0</inkml:trace>
  <inkml:trace contextRef="#ctx0" brushRef="#br1" timeOffset="147115.74">17484 9504 0,'-64'148'47,"64"-127"-47,42 360 0,-20-931 0,-65 719 0,64-169 0,1 0 16,-1 0-16,0 0 0,0 0 0,0 0 15,-21-21 1,21 0-16,-21 0 0,0 0 15,0-1-15,0 1 0,-21 0 0,0 21 16,0-21-16,0 0 0,0 21 0,-1 0 16,1 0-16,0 0 0,0 0 0,0 0 15,0 21-15,-1 0 0,1-21 16,21 21-16,0 0 0,0 1 0,0-1 16,0 0-16,0 0 0,0 0 0,0 0 15,21-21-15,1 22 0,-1-22 0,0 0 16</inkml:trace>
  <inkml:trace contextRef="#ctx0" brushRef="#br1" timeOffset="147447.54">18097 9229 0,'0'0'0,"-21"0"15,0 0-15,0 0 0,0 21 16,0 0-16,21 0 0,-22 0 16,1 22-16,0-22 0,21 21 0,0 22 15,-21-22-15,0 22 0,21-1 16,0-21-16,-21 22 0,-1-1 16,1-20-16,0-1 0,21 0 0,0 1 15,0-1-15,-21 0 0,21-20 0,0 20 16,-21-21-16,21 0 0,0 0 0,0 1 15,0-1-15,21-21 32,0-21-32,0-1 15,0 1-15,1 0 0,-1-21 0,0 21 16,0-22-16</inkml:trace>
  <inkml:trace contextRef="#ctx0" brushRef="#br1" timeOffset="147911.59">18224 9483 0,'0'0'0,"22"-43"0,-22 1 15,21 21-15,-21-21 0,0 20 0,0 1 16,0 0-16,0 42 31,0 0-31,0 1 0,0 20 16,0-21-16,0 43 0,0-22 0,-21 21 16,21-20-16,-22 20 0,1 1 0,0-22 15,21 22-15,-21-22 0,0 21 0,0-20 16,-1-22-16,22 21 0,0-21 0,0 1 15,-21 20-15,21-21 0,0 0 16,0 0 0,0-42-1,0 0 1,0-21-16,21 21 0,1-1 16,-1 1-16,0-21 0,0 0 0,0 20 15,0-20-15,22 21 0,-22-21 0,0 20 16,21 1-16,-20 0 0,20 0 15,-21 0-15,0 21 0,0 0 0,1 0 16,-1 0-16,0 21 0,0 0 0,-21 0 16,0 0-16,0 1 0,0-1 0,0 21 15,0-21-15,0 22 0,0-22 0,0 0 16,0 0-16,0 0 0,0 0 16,-21 1-16,0-1 0,21 0 0,0 0 15,-21 0-15,-1-21 16,1 0-1,0 0-15,0 0 16,0 0-16,0-21 0,-1 0 16</inkml:trace>
  <inkml:trace contextRef="#ctx0" brushRef="#br1" timeOffset="148099.49">17886 9800 0,'0'0'0,"-21"0"15,42 0 1,0 0 0,0-21-16,0 21 0,0 0 0,1 0 15,20 0-15,-21 0 0,21-21 16,-20 21-16,20 0 0,-21 0 0,0-21 16,0 21-16,22 0 0,-22 0 0,0 0 15</inkml:trace>
  <inkml:trace contextRef="#ctx0" brushRef="#br1" timeOffset="149081.73">19156 10075 0,'0'-21'16,"0"0"-16,0 0 15,0 0-15,0 0 0,0-1 16,0 1-16,0-21 0,0 21 0,0 0 16,0-1-16,-21 1 0,-1 0 15,22 0-15,-21 21 0,0 0 0,0 0 16,0 0-16,0 21 0,-1 0 16,1 0-16,0 1 0,0-1 0,0 21 15,21-21-15,-21 0 0,-1 22 0,1-22 16,21 0-16,0 21 0,0-20 15,0-1-15,0 0 0,0 0 0,0 0 16,0 0-16,0 1 0,0-1 16,21-21-16,1 0 0,-1 21 0,0-21 15,0 0-15,0 0 0,0 0 0,1 0 16,-1 0-16,0-21 0,0 21 0,0-21 16,0-1-16,22 1 0,-22 0 0,0 0 15,0 0-15,-21-22 16,21 1-16,1 0 0,-1-1 0,-21-20 15,21 21-15,-21-22 0,0 1 0,0 20 16,21-20-16,-21 20 0,0-20 0,0 21 16,0 20-16,0-20 0,0 21 0,0 0 15,0 0-15,0 42 32,0 0-32,0 0 15,-21 21-15,21 1 0,-21-1 0,21 0 16,-21 1-16,21 20 0,-22-20 15,1-1-15,21 21 0,0-20 0,-21-1 16,0 0-16,21 1 0,0-1 0,0-21 16,0 22-16,0-22 0,0 0 15,0 0-15,0 0 0,0 0 0,0 1 16,21-22-16,0 0 0,0 21 0,1-21 16,-1 0-16,0 0 0,21 0 0,-21 0 15,22 0-15,-22-21 0,21 21 0,1-22 16,-1 1-16,0 0 0,1 0 0,-1 0 15,-21-22-15,21 22 0,1-21 16,-22 21-16,0-22 0,0 22 0,-21-21 16,0 21-16,0 0 0,0-1 15,0 1-15,0 0 0,0 0 0,-21 21 16,0 0-16,0 0 0,0 0 0,-1 0 16,1 0-16,0 21 0,0 0 0,0 0 15,0-21-15,21 22 0,0-1 16,0 0-16,0 0 0,0 0 0,0 0 15,0 1-15,0-1 16,0 0-16,21-21 0,0 21 16,-21 0-16,21 0 15,0 1-15,-21-1 16,0 0 0,0 0-16,0 0 15,0 0-15,0 1 16,0-1-1,21-21 1,1 0 0,-1 0-16,0 0 0,0 0 15,0-21-15,22 21 0,-22-22 0,0 22 16,0-21-16,21 0 0</inkml:trace>
  <inkml:trace contextRef="#ctx0" brushRef="#br1" timeOffset="150159.63">20320 9991 0,'0'0'0,"21"-21"0,0-43 15,-21 43 1,0 0-16,0 0 0,0-1 16,0 1-16,-21 0 15,0 21-15,0 0 16,0 0-16,-1 0 0,1 21 0,0 0 16,0-21-16,0 22 0,0-1 0,-1 0 15,1 0-15,0 0 0,21 0 0,0 22 16,-21-22-16,21 0 0,-21 0 0,21 0 15,0 1-15,0-1 0,0 0 16,0 0-16,21-21 16,-21 21-16,21-21 0,0 0 15,0 0-15,1 0 0,-1 0 16,0-21-16,0 21 0,-21-21 16,21 0-16,0 0 0,1-1 0,-22 1 15,21 0-15,0-21 0,0 21 0,-21-1 16,21-20-16,-21 21 0,21 0 0,-21 0 15,0 42 17,0 0-32,0 0 15,0 0-15,-21 0 0,21 1 16,-21-1-16,21 0 0,0 0 0,0 0 16,0 0-16,0 1 0,0-1 15,0 0-15,0 0 16,21-21-16,0 0 0,1 0 15,-1 0-15,0 0 0,0 0 16,0 0-16,0 0 0,1-21 16,-1 0-16,0 0 0,-21-1 0,21 1 15,0 0-15,0 0 0,-21 0 0,0 0 16,22-1-16,-22 1 0,21 21 16,-21-21-16,0 42 31,0 0-31,0 1 15,-21-1-15,21 0 16,-22 0-16,22 0 0,0 0 16,0 1-16,0-1 15,0 0-15,0 0 0,22 0 16,-1-21 0,0 0-16,0 0 15,0 0-15,0 0 0,-21-21 0,22 0 16,-1 21-16,0-21 0,0 0 0,0-1 15,0 22-15,-21-21 0,22 0 16,-22 0-16,21 21 0,0 0 31,-21 21-15,0 0-16,0 0 0,0 1 16,0-1-16,-21 0 0,21 0 15,0 0-15,0 0 16,21-21-1,0 0 1,0 0-16,0 0 0,1 0 16,-1 0-16,-21-21 0,0 0 15,21 21-15,0-21 0,-21 0 0,21 0 16,-21-1-16,0-20 0,0 21 0,0 0 16,0-22-16,0 22 0,0-21 15,0 21-15,0 0 0,-21-1 16,21 1-16,-21 21 0,21-21 0,-21 21 15,42 0 32,0 0-47,0 0 16,0 0-16,1 0 0,-1 0 16,0 0-16,0 0 0,0 0 15,0 0-15,1 0 16,-1 0-16,-21 21 47</inkml:trace>
  <inkml:trace contextRef="#ctx0" brushRef="#br1" timeOffset="151220.03">17357 11282 0,'0'0'0,"-22"21"0,22 0 0,-21 0 16,21 1-16,0-1 0,0 0 15,0 0-15,21-21 31,22-21-31,-22 0 0,0 0 0,21-1 16,-20-20-16,20 21 0,-21-21 0,0 20 16,0-20-16,-21 0 0,0-1 15,0 22-15,0-21 0,-21 0 16,0 20-16,0 1 0,0-21 0,-22 21 16,22 0-16,-21 21 0,0 0 0,-1 0 15,22 0-15,-21 0 0,-1 0 0,1 21 16,0-21-16,-1 42 0,22-21 0,0 0 15,-21 22-15,21-1 0,21 0 16,-22 22-16,22-22 0,0 1 0,0 20 16,0-21-16,0 1 0,0-1 15,0 22-15,22-22 0,-1 0 0,-21 1 16,21-1-16,0-21 0,0 21 0,0 1 16,1-1-16,-1 0 0,0 1 15,0-1-15,0-21 0,-21 22 0,21-1 16,-21 0-16,0 1 0,0-1 0,0 0 15,0 1-15,0-1 0,-21-21 0,0 21 16,-21 1-16,-1-22 0,1 21 0,-21-21 16,20 1-16,-20-1 0,-22 0 0,22 0 15,-1 0-15,-21-21 0,22 21 16,-22-21-16,22 0 0,-1 0 0,1 0 16,20 0-16,1-21 0,-21 0 15,41 0-15,-20 0 0,0-22 0,21 1 16,-1-21-16,1 20 0,21-20 0,0-22 15,0 22-15,0-22 0,0 21 0,0-20 16,0 20-16,0-20 0,43 20 16,-22 1-16,0 20 0,0 1 0,0 21 15,22-22-15,-22 43 0,21 0 0,-21 0 16,0 0-16,22 22 0,-22 20 0,21-21 16,-21 21-16,22 22 0,-22-22 15,0 22-15,0-1 0,0 1 0,1-1 16,-1-20-16,-21 20 0,0 1 0,0-1 15,21-21-15,-21 1 0,21-1 16,-21 0-16,0 1 0,0-22 0,21 21 16,-21-21-16,21 1 0,1-1 15,-1-21-15,0 0 16,0 0-16,0-21 0,0-1 16,1 1-16,-1 0 0,0-21 0</inkml:trace>
  <inkml:trace contextRef="#ctx0" brushRef="#br1" timeOffset="151658.79">17314 11832 0,'0'-21'16,"0"42"0,0 0-16,0 1 15,0-1-15,0 21 0,0-21 16,0 22-16,-21-22 0,21 21 0,0-21 15,-21 22-15,21-22 0,0 0 16,0 21-16,0-21 0,0 1 0,0-1 16,0 0-16,0 0 0,21 0 15,0-21-15,0 0 16,1 0-16,-1 0 0,0-21 0,0 0 16,0 0-16,0 0 0,1-1 0,-1-20 15,0 21-15,0-21 16,0-1-16,0 1 0,-21 0 0,22-1 15,-22 22-15,21-21 0,-21 21 0,0-1 16,0 1-16,0 0 0,0 42 16,0 0-1,0 1-15,0-1 0,0 0 0,0 21 16,0-21-16,0 1 0,0 20 16,0-21-16,0 21 0,0-20 0,0-1 15,0 0-15,0 0 0,0 0 0,0 0 16,21-21-16,0 22 0,0-22 15,0 0-15,1 0 16,-1-22-16,0 1 0,0 21 0,0-42 16</inkml:trace>
  <inkml:trace contextRef="#ctx0" brushRef="#br1" timeOffset="152179.49">18097 11388 0,'22'-64'0,"-44"128"0,44-191 0,-22 84 16,0 1-16,0 0 0,0-1 0,0 22 15,0 0-15,0 42 16,-22 0-16,22 22 0,-21-1 16,21 0-16,0 22 0,0-1 15,-21 1-15,21-1 0,-21 22 16,0-21-16,21-1 0,-21 1 0,-1-1 16,1 1-16,21-1 0,-21-21 0,21 1 15,-21-1-15,0 0 0,21 1 0,0-22 16,0 0-16,0 0 0,0 0 0,0-42 31,0 0-15,0 0-16,21 0 0,0 0 0,0-22 15,-21 22-15,21-21 0,1-1 0,-1 1 16,0 0-16,0 21 0,0-1 0,0-20 16,1 21-16,-1 21 0,0-21 0,21 21 15,-21 0-15,1 0 0,-1 0 16,0 0-16,-21 21 0,21 0 15,0 0-15,0 0 0,1 1 0,-22 20 16,0-21-16,0 0 0,0 22 0,0-22 16,0 0-16,0 0 0,0 0 0,-22 0 15,1 1-15,0-1 0,-21 0 0,21-21 16,-1 21-16,1-21 0,0 0 0,-21 0 16,21 0-16,-1 0 15,1 0-15,0 0 0,21-21 31,0 0-15,0 0-16,21 21 16,0-22-16,1 22 0,-1-21 0,0 0 15,0 0-15</inkml:trace>
  <inkml:trace contextRef="#ctx0" brushRef="#br1" timeOffset="153859.38">18775 12065 0,'0'0'0,"0"21"16,-21 0-16,21 1 15,0-44 17,0 1-17,0 0-15,21 0 16,0 0-16,-21-22 0,21 22 0,0-21 16,-21 21-16,21-22 0,1 1 0,-22-21 15,21 20-15,-21-20 0,21 20 16,-21-20-16,21-1 0,-21 1 0,21-1 15,-21 1-15,0-1 0,0 22 0,0-21 16,0 20-16,0 22 0,0 0 0,0 0 16,0 0-16,0-1 0,0 44 15,0-1-15,0 21 16,0 0-16,0 1 0,0-1 16,-21 22-16,0-1 0,21 1 0,-21-1 15,21 1-15,0-1 0,-21-21 16,21 22-16,-22-22 0,22 22 0,-21-22 15,21 0-15,0 1 0,0-1 0,0 0 16,0-20-16,0 20 0,0-21 16,0 0-16,0 0 0,21-21 15,1 0-15,-1 0 0,0 0 16,0 0-16,21 0 0,-20-21 0,-1 0 16,0 0-16,21 0 0,-21-22 0,22 22 15,-22-21-15,0 21 0,21-22 0,-20 1 16,-1 0-16,0-1 0,-21 1 15,0 0-15,21 21 0,-21-22 16,0 22-16,0 0 0,-21 21 16,0 21-16,0-21 15,21 21-15,-22 0 0,1 22 0,0-22 16,21 0-16,0 0 0,0 0 0,0 1 16,0-1-16,0 0 0,0 0 15,21 0-15,0-21 0,1 21 16,-1-21-16,0 0 0,0 0 0,0 22 15,0-22-15,1 0 0,-22 21 0,21-21 16,-21 21-16,0 0 16,0 0-16,0 0 15,0 1-15,0-1 0,-21 0 16,21 0-16,-22-21 16,22 21-16,0 0 15,0 1-15,22-22 16,-1 0-1,0 0-15,0 0 0,0 0 0,0 0 16,1-22-16,20 22 0,-21-21 0,0 0 16,22 0-16,-22 21 0,0-21 0,21 0 15,-21-1-15,1 1 0,20 0 16,-21 0-16,0 0 0,0 0 16,1-1-16,-1-20 0,0 21 0,0 0 15,0 0-15,-21-1 0,0 1 0,0 0 16,0 0-16,-21 21 15,0 0 1,0 0-16,-22 0 16,22 21-16,0 0 0,0 0 0,0 1 15,0-1-15,-1 0 0,1 0 0,21 0 16,-21 22-16,21-22 0,-21 0 0,21 0 16,0 0-16,0 0 0,0 1 0,0-1 15,0 0-15,21-21 16,0 0-16,0 0 15,1 0-15,-1 0 0,0-21 16,0 21-16,0-21 0,0-1 16,1 1-16,-22 0 0,21-21 0,0 21 15,-21-1-15,0-20 0,0 21 0,21 0 16,-21 0-16,0-1 0,0 1 0,0 42 47,0 1-47,0-1 0,0 0 0,-21 0 15,21 21-15,0-20 0,0-1 0,0 0 16,0 0-16,0 0 0,0 0 0,0 1 16,0-1-16,0 0 0,0 0 15,21-21 1,0 0-16,0 0 0,1 0 0,-1 0 16,0 0-16,21 0 0,-21-21 15,1 0-15,20 21 0,-21-21 0</inkml:trace>
  <inkml:trace contextRef="#ctx0" brushRef="#br1" timeOffset="155431.48">20510 11684 0,'0'0'16,"0"-21"-16,0-43 15,0 43-15,-21 0 16,0 21-16,0 0 16,0 0-16,0 21 0,-1 0 0,1-21 0,0 22 15,0-1-15,0 21 0,0-21 16,21 0-16,-22 22 0,22-22 0,-21 21 15,21-21-15,0 1 0,0 20 0,0-21 16,0 0-16,0 22 0,0-22 0,21 0 16,1 0-16,-1 0 15,0-21-15,0 0 0,0 0 16,0 0-16,1 0 0,20 0 0,-21 0 16,0-21-16,0 21 0,1-21 0,20-21 15,-21 20-15,0 1 0,0-21 0,1 0 16,-1-1-16,0 1 0,0 0 0,0-22 15,0 22-15,1-22 16,-1 1-16,0-1 0,0 1 0,0-1 0,-21 1 16,0 20-16,21 1 0,-21 0 15,22 21-15,-22-1 0,0 1 0,0 0 16,0 42 0,0 0-16,0 22 0,-22-1 0,22 0 15,-21 1-15,0-1 0,21 0 16,-21 22-16,0-22 0,21 22 0,-21-22 15,21 0-15,-22 1 0,22-1 0,-21 0 16,21 1-16,0-1 0,0 0 0,0-20 16,0 20-16,0-21 0,0 21 15,0-20-15,0-1 0,0 0 16,21 0-16,1-21 0,-1 0 16,0 0-16,0 0 0,0 0 15,0 0-15,1 0 0,-1-21 0,0 0 16,0 0-16,0-1 0,0 1 0,1 0 15,-1-21-15,0 21 0,21-22 0,-42 22 16,21 0-16,1 0 0,-22 0 0,21-1 16,-21 44 15,0-1-31,0 0 0,0 0 0,-21 0 16,21 0-16,0 1 0,-22 20 15,22-21-15,0 0 0,0 0 0,0 1 16,0-1-16,0 0 0,0 0 0,22 0 15,-1-21-15,-21 21 0,21-21 16,0 0-16,0 0 0,0 0 0,1 0 16,-1 0-16,0 0 0,0 0 0,0 0 15,22-21-15,-22 0 0,0 0 0,0 0 16,0 0-16,22-1 0,-22-20 0,0 21 16,0 0-16,0-22 0,-21 22 0,21 0 15,-21 0-15,22 0 0,-1 0 16,-21 42 15,-21-21-31,21 21 0,-22 0 0,1 0 16,21 0-16,-21 1 0,21-1 0,0 0 15,0 0-15,-21 0 0,21 0 0,0 1 16,0-1-16,0 0 16,21 0-16,0-21 15,0 0-15,1 0 0,-1 0 0,0 0 16,0 0-16,0-21 0,0 21 15,-21-21-15,22 0 0,-22-1 0,21 1 16,-21 0-16,21 0 0,-21 0 16,0-22-16,0 22 0,0 0 0,0 0 15,-21 0-15,0 0 0,-1-1 16,1 22-16,0 0 0,0-21 0,0 21 16,0 0-16,-1 0 0,1 0 0,0 0 15,21 21 1,21-21 15,0 0-31,1 0 0,20 0 0,-21 0 16,0 0-16,22-21 0,-22 21 0,0 0 15,0-21-15,21 21 0,-20 0 0,-1 0 16,0 0-16,0 0 0,0 0 0,0 0 16,1 0-1,-1 21 1,-21 0-16,0 1 0,0-1 15,0 0-15,0 0 0,-21 0 16,21 0-16,-22 1 0,22-1 0,0 0 16,0 0-16,0 0 0,0 0 15,0 1-15,0-1 16,0-42 15,0-1-15,0 1-16,0 0 0,0 0 0,22 0 15,-1 0-15,-21-22 0,21 22 0,0-21 16,0 21-16,0-1 16,-21-20-16,22 21 0,-1 0 0,21 0 15,-21-1-15,0 1 0,1 21 0,-1 0 16,0 0-16,0 0 0,0 0 16,0 21-16,-21 1 0,22-1 0,-22 0 15,0 0-15,0 21 0,0-20 0,0 20 16,0-21-16,0 21 0,0-20 15,0-1-15,0 0 0,0 21 0,0-21 16,0 1-16,21-1 16,0 0-16,0-21 15,0 0-15,0 0 0,1 0 16,-1 0-16,0 0 0,0 0 0,0-21 16,0 0-16,1-1 0,-1 1 15,-21 0-15,21 0 0,0 0 0,0 0 16,0-1-16,-21-20 0,0 21 0,22 0 15,-22 0-15,0-1 0,0 1 0,0 0 16,0 0-16,0 0 0,0 0 0,0-1 16,-22 1-16,22 0 0,-21 0 0,0 21 15</inkml:trace>
  <inkml:trace contextRef="#ctx0" brushRef="#br1" timeOffset="155683.32">22119 11113 0,'0'0'0,"0"-22"16,0 1-16,0 0 16,0 0 15,-21 21 31,0 0-62,0 0 0</inkml:trace>
  <inkml:trace contextRef="#ctx0" brushRef="#br1" timeOffset="155934.85">21188 11282 0,'0'0'0,"21"0"16,0 0 0,0 0-16,22 0 0,-22 0 0,21 0 15,0-21-15,1 21 0,-1 0 16,0 0-16,1 0 0,-1 0 0,0-21 15,1 21-15,-22 0 0,21 0 0,-21 0 16,-21-22-16,-21 22 16,0 0-1,-21 0-15,21 0 0</inkml:trace>
  <inkml:trace contextRef="#ctx0" brushRef="#br1" timeOffset="156337.14">19367 11303 0,'0'0'0,"-21"0"0,0 0 0,0 0 16,0 0 0,42 0-1,0 0 1,0 0-16,22 0 0,-1 0 0,-21 0 16,21 0-16,22 0 0,-22 0 0,1 0 15,-22 0-15,21 0 0,0 0 16,-20 0-16,-1 0 0,0 0 0,-21-21 31,0 0 0,0 0-15</inkml:trace>
  <inkml:trace contextRef="#ctx0" brushRef="#br1" timeOffset="179476.92">1566 2159 0,'-21'0'16,"0"21"-1,0-21-15,0 0 16,-1 0-16,1 0 16,0 0-16,0 0 0,0 0 15,0 0-15,-1 0 0,1 0 0,0 0 16,0 0-16,0 0 0,0 0 16,-1 0-16,1 0 0,0 0 0,0 0 31,0 0-16,42 0 48,0 0-63,0 0 0,0 0 16,1 0-16,-1 0 0,21 0 15,-21 0-15,22 0 0,-1 0 16,0-21-16,22 21 0,-22 0 0,22 0 15,-22 0-15,21-21 0,1 21 16,-1 0-16,1 0 0,-1 0 0,22 0 16,-21-21-16,20 21 0,1 0 15,0 0-15,-1 0 0,1 0 0,0 0 16,-1 0-16,1 0 0,-22 0 0,22-21 16,-21 21-16,-1 0 0,1 0 15,-1 0-15,1 0 0,-22 0 0,0 0 16,22 0-16,-22 0 0,0 0 0,-20 0 15,20 0-15,0 0 16,-21 0-16,22-22 0,-22 22 0,21 0 16,-21 0-16,1 0 0,-1 0 0,0-21 15,0 21-15,0 0 0,-42 0 250,0 0-234,0 0 0,0 0-16,-1 0 0,1 0 15</inkml:trace>
  <inkml:trace contextRef="#ctx0" brushRef="#br1" timeOffset="182503.35">677 9589 0,'0'21'0,"0"0"16,0 0 0,0 0-1,21-21-15,1 0 16,-1 0-16,0 0 0,0-21 15,0 21-15,0-21 16,1 21-16,-1-21 0,0 0 0,0-1 16,0 22-16,-21-21 0,21 0 15,1 0-15,-22 0 0,21 21 16,-21-21-16,0-1 16,21 22 93,-21-21-31,21 21-62,-21-21-16,21 21 15,-21-21 1,21 0-16,-21 0 16,0-1-16,0 1 15,0 0-15,0 0 16,0 0-1,-21 21-15,0 0 0,0 0 16,-21 0-16,20 21 0,1 0 16,-21 0-16,21 0 0,0 1 0,-22-1 15,22 0-15,0 21 16,0-21-16,0 22 0,-1-22 0,1 0 16,21 21-16,0-20 0,0-1 15,0 0-15,0 0 0,0 0 0,0 0 16,21 1-16,1-1 15,-1 0-15,0 0 0,0-21 0,21 21 16,-20 0-16,-1 1 0,0-1 16,0 0-16,21 0 0,-20 0 0,-1 0 15,0 1-15,-21-1 0,21 0 16,-21 21-16,0-21 0,0 1 0,0-1 16,0 0-16,-21 0 0,0 0 15,0-21-15,-1 21 0,1 1 16,0-22-16,-21 21 0,21-21 0,-22 0 15,22 0-15,0 0 0,-21 0 16,20 0-16,1 0 0,0-21 0,0-1 16,0 1-16,0 0 0,-1 0 15,22-21-15,-21 20 0,21-20 0,-21 21 16,0 0-16,21-22 0,0 22 16,0 0-16,0 0 0,21 42 31,0 0-16,0 0-15,1 1 0,-1-1 16,0 0-16,0 0 0,-21 21 16,21-20-16,0-1 0,1 0 15,-1 0-15,0-21 0,0 21 0,0 0 16,0-21-16,22 0 0,-22 0 0,0 0 16,0 0-16,0 0 0,22 0 15,-22 0-15,0 0 0,21-21 0,-20 0 16,20 0-16,0-21 0,1 20 15,-22-20-15,21 0 0,0-1 0,-20 1 16,20-21-16,-21-1 0,21 1 16,-20 20-16,-1-20 0,0-1 15,0 1-15,-21 20 0,0 1 0,0 0 16,0 21-16,0-22 0,0 22 16,0 0-16,0 42 31,-21 0-31,21 0 15,-21 22-15,21-1 0,-21 0 0,21 1 16,0-1-16,0 22 0,-22-22 16,22 21-16,0-20 0,0-1 0,-21 0 15,21 1-15,0-1 0,0 0 16,0 1-16,0-22 0,0 0 0,0 21 16,0-20-16,21-1 0,1 0 15,-1 0-15,0-21 16,0 0-16,0 0 0,0 0 15,1 0-15,-1 0 0,0 0 16,0-21-16,0 0 0,0 21 0,1-21 16,-1-1-16,0 1 0,0-21 15,0 21-15,0 0 0,-21-22 0,22 22 16,-22 0-16,0 0 0,0 0 0,0-1 16,0 1-16,-22 21 15,1 0-15,0 0 0,0 0 16,0 0-16,0 21 15,-1 1-15,22-1 0,-21 0 0,21 0 16,0 0-16,0 0 16,0 1-16,21-1 15,-21 0-15,22-21 0,-1 21 16,0 0-16,-21 0 16,21-21-16,-21 22 0,21-1 15,0-21-15,-21 21 0,22-21 16,-1 21-16,0-21 15,0 0-15,0 0 0,0 0 16,1 0-16,-1 0 0,-21-21 16,21 21-16,0-21 0,0 21 0,0-21 15,1-1-15,-1 1 16,0 0-16,-21 0 0,0 0 16,21 0-16,0-1 0,-21 1 0,0 0 15,21 0-15,1 21 16,-22 21-1,21-21-15,-21 21 16,0 0-16,0 1 0,0-1 16,0 0-16,0 0 0,0 0 0,0 0 15,21-21 1,-21 22-16,21-22 16,0 0-1,-21-22-15,21 1 16,-21 0-16,22 21 0,-1-21 15,-21 0-15,21 0 0,0 21 16,-21-22-16,21 22 0,0 0 0,-21-21 16,22 21-16,-1 0 15,0 0-15,-21 21 16,0 1-16,21-1 0,0-21 16,-21 21-16,21 0 0,1-21 15,-22 21-15,21 0 0,0-21 0,0 22 16,0-1-16,22-21 0,-22 0 15,0 0-15,21 0 0,-21 0 0,1 0 16,20 0-16,-21 0 0,21 0 16,-20 0-16,-1-21 0,0-1 0,21 22 15,-21-21-15,-21 0 0,22 0 16,-1 0-16,-21-22 0,21 22 0,-21 0 16,0 0-16,0-21 0,0 20 0,0 1 15,0 0-15,-21 0 0,0 0 16,-1 0-16,1 21 0,0 0 15,0 0-15,0 0 0,0 0 16,-1 21 0,22 0-16,0 0 0,-21 0 0,21 0 0,-21 22 15,21-22-15,0 0 0,0 0 16,0 22-16,0-22 0,0 0 16,0 21-16,0-21 0,0 22 0,0-22 15,0 21-15,0 1 0,0-22 0,0 21 16,-21 22-16,21-22 0,0 0 15,0 1-15,-21 20 0,21-21 0,-21 1 16,21 20-16,-22-20 0,1-1 0,21 0 16,-21 1-16,21-22 0,-21 0 15,0 21-15,21-21 0,0 1 16,0-44 15,0 1-31,0 0 0,0 0 0,0-21 16,0 20-16,0-20 0,0 0 15</inkml:trace>
  <inkml:trace contextRef="#ctx0" brushRef="#br1" timeOffset="182696.24">2688 9504 0,'0'0'0,"-21"-64"16,0 43-16,21 0 15,0 0 1,-21 21 15,-1 0-31,1 21 16</inkml:trace>
  <inkml:trace contextRef="#ctx0" brushRef="#br1" timeOffset="182931.13">1566 9673 0,'21'0'47,"1"0"-47,20-21 0,-21 0 0,0 21 15,22 0-15,-1-21 0,-21 21 16,21 0-16,-20 0 0,-1-21 0,0 21 16,0 0-16,0 0 0,0-22 15</inkml:trace>
  <inkml:trace contextRef="#ctx0" brushRef="#br1" timeOffset="183475.09">4381 9356 0,'0'0'0,"0"-21"16,0-43-16,0 43 15,0 42 17,0 0-32,0 22 0,0-22 15,22 21-15,-22 22 0,0-22 16,0 21-16,0 1 0,21-1 0,-21 1 15,0-22-15,0 22 0,0-22 0,0 22 16,0-22-16,0-21 0,0 21 0,0-20 16,0-1-16,0 0 0,0 0 15,0-42 1,0 0 0,-21 0-1,-1-1-15</inkml:trace>
  <inkml:trace contextRef="#ctx0" brushRef="#br1" timeOffset="183927.92">4043 9652 0,'0'0'0,"0"-21"0,0 0 15,-21 0-15,-1-1 0,22 1 0,0-21 16,0 21-16,0 0 0,0-1 0,0 1 16,0 0-16,22 0 0,-1 0 15,0 21-15,0-21 0,21-1 0,-20 22 16,20 0-16,21 0 0,-20 0 0,20 22 15,-20 20-15,20-21 16,1 0-16,-1 22 0,1-1 0,-22 0 16,0 22-16,1-22 0,-1 0 0,-21 1 15,21 20-15,-20-20 0,-22-1 16,0-21-16,21 21 0,-21 1 0,0-22 16,21 0-16,-21 0 0,0 0 0,0 1 15,0-44 16,0 1-31,0 0 0,0 0 0,21 0 16,-21-22-16,0 1 0,0-21 0,0 20 16,21-20-16,0-1 0,-21 1 15,22-1-15,-1-20 0,0 41 16,-21-20-16,21 20 0,0-20 0,0 42 16,-21-22-16,0 22 0,0 0 15,22 21-15,-1 0 0,0 0 16,-21 21-1,0 0-15,21 1 0,-21-1 0,0 0 16,0 0-16,0 0 0,0 0 16,0 1-16,0 20 0,0-21 0,0 0 15</inkml:trace>
  <inkml:trace contextRef="#ctx0" brushRef="#br1" timeOffset="185383.25">5800 9991 0,'0'0'0,"21"0"0,0 0 0,21-43 15,-42 22 1,0 0-16,0 0 0,21-21 0,-21 20 16,0 1-16,0 0 0,0-21 15,0 21-15,0-22 0,-21 22 0,0-21 16,0 21-16,0-1 0,0 22 0,-1 0 15,1 0-15,0 0 16,-21 0-16,21 0 0,-22 22 0,22-1 16,-21 0-16,21 0 0,-22 21 0,22-20 15,0 20-15,0-21 0,0 21 0,-1-20 16,22 20-16,0-21 0,0 21 16,0-20-16,0-1 0,0 0 0,0 0 15,22-21-15,-1 21 0,0 0 0,0-21 16,0 0-16,0 0 0,1 0 15,-1 0-15,0 0 0,21 0 0,-21 0 16,1-21-16,-1 0 0,-21 0 0,21 0 16,0 0-16,-21-1 0,21 1 0,-21-21 15,0 21-15,0-22 16,21 1-16,-21 21 0,0-21 0,22 20 16,-22 1-16,0 0 0,0 42 31,0 0-31,21 22 15,-21-22-15,0 0 0,0 21 0,0-20 16,21-1-16,0 21 0,0-21 0,-21 0 16,21 1-16,1-1 0,-1-21 15,0 21-15,0-21 0,21 0 0,-20 0 16,-1 0-16,21 0 0,-21 0 0,0 0 16,22 0-16,-22-21 0,0 0 0,0-1 15,22 1-15,-22 0 0,0 0 16,0 0-16,0-22 0,-21 22 15,0-21-15,21 21 0,-21-22 0,22 1 16,-22 21-16,0 0 0,0 0 16,0-1-16,0 44 15,0-1 1,0 0-16,0 0 0,0 0 0,0 22 16,0-22-16,0 21 0,0-21 15,0 0-15,-22 22 0,22-22 0,0 0 16,0 0-16,-21 0 0,21 1 15,0-1-15,0 0 0,0-42 47,21 0-47,1-1 16,-22 1-16,0-21 0,21 21 0,0 0 16,-21-22-16,21 22 0,0-21 15,-21 21-15,21-1 0,1-20 0,-22 21 16,21 0-16,0 0 0,0 21 0,0 0 15,0 0-15,1 0 16,-1 21-16,0 0 0,0 0 16,-21 0-16,0 22 0,21-22 0,0 0 15,-21 21-15,0-21 0,0 1 16,0-1-16,22 0 0,-22 0 16,0 0-16,0 0 0,0 1 0,0-1 15,21-21 1,0-21-1,0-1 1,0 1-16,-21 0 0,21 21 0,1-21 16,-22-21-16,21 20 0,0 1 0,0-21 15,0 21-15,0-22 0,1 22 0,20 0 16,-21-21-16,0 21 0,0 21 16,-21-22-16,22 22 0,-1 0 15,-21 22 1,0-1-16,0 0 0,0 0 0,0 0 15,0 0-15,0 1 0,0-1 16,0 21-16,0-21 0,0 0 0,0 1 16,0-1-16,21 0 0,-21 0 0,21 0 15,0 0-15,-21 1 0,21-1 0,1-21 16,-1 21-16,0-21 0,21 0 16,-21 0-16,22 0 0,-22 0 0,21 0 15,-21 0-15,22 0 0,-22 0 0,0 0 16,21-21-16,-20 0 0,-1 21 15,0-22-15,0 1 0,0-21 0,0 21 16,1 0-16,-1-22 0,0 1 0,-21 21 16,21-22-16,-21 22 0,21-21 15,-21 21-15,0 0 0,0-1 0,0 1 16,0 0-16,-21 21 16,0 21-1,0-21-15,0 21 0,-1 1 0,1-1 16,0 21-16,0-21 0,21 22 0,0-22 15,-21 0-15,21 21 0,0-21 0,0 1 16,0-1-16,0 0 0,0 0 16,21 0-16,0 0 0,0-21 15,0 0-15,1 22 0,-1-22 0,0 0 16,0 0-16,0 0 0,0 0 0,1 0 16,-1-22-16,0 1 15,0 21-15,0-21 0,0 0 0,-21 0 16,22 0-16,-1-1 0,0 1 0,0-21 15,-21 21-15</inkml:trace>
  <inkml:trace contextRef="#ctx0" brushRef="#br1" timeOffset="188275.27">20405 1969 0,'0'0'0,"-22"0"15,1 0-15,0 0 16,0 0-16,0 0 31,0 21-31,-1-21 16,1 0-16,0 0 0,0 0 15,0 0-15,0 0 0,-1 0 16,1 0-16,0 0 16,0 0 15,42 0 47,0 0-78,0 0 16,1 0-16,-1 0 15,0 0-15,0 0 16,0 0-16,0 0 0,22 0 0,-22 0 0,0 0 15,21 0-15,-20 0 0,20 0 16,-21 0-16,21 0 0,-20 0 16,20 0-16,0 0 0,-21 0 0,22 0 15,-1 0-15,-21 0 0,22 0 16,-1 0-16,-21 0 0,21 0 0,1 0 16,-1 0-16,0 0 0,-20 0 0,20 0 15,0 0-15,1 0 0,-22 0 16,21 0-16,-21 0 0,22 0 0,-1 21 15,-21-21-15,21 0 0,1 0 0,-22 0 16,21 0-16,-21 0 0,22 0 16,-1 0-16,-21 0 0,22 0 0,-22 0 15,21 0-15,-21 0 0,22 0 0,-22 0 16,21 0-16,0 0 16,-20 0-16,20 0 0,-21 0 0,21 0 15,1 0-15,-22 21 0,21-21 0,1 0 16,-22 0-16,21 0 0,0 0 15,-20 0-15,20 0 0,0 0 0,1 0 16,-1 0-16,0 0 0,1 0 0,-1 0 16,0 0-16,1 0 0,-1 0 15,0 0-15,1 0 0,-1 0 0,-21 0 16,21 0-16,-20 0 0,20 0 16,-21 0-16,21 0 0,-20 0 0,20 0 15,0 0-15,-21 0 0,22 0 0,-22 0 16,21 0-16,1 0 15,-22 0-15,21 0 0,0 0 0,-20 21 16,20-21-16,0 0 0,-21 0 0,22 0 16,-22 0-16,21 0 0,1 0 15,-22 0-15,21 0 0,-21 0 0,22 0 16,-1 0-16,-21 0 0,21 0 16,1 0-16,-1-21 0,0 21 0,1 0 15,-22 0-15,21 0 0,-21 0 0,22 0 16,-22 0-16,0 0 15,0 0-15,0 0 0,1 0 0,-1 0 16,0 0-16,0 0 0,0 0 16,0 0-1,1 0-15,-22-21 78,-22 21-62</inkml:trace>
  <inkml:trace contextRef="#ctx0" brushRef="#br1" timeOffset="190791.98">1799 11070 0,'-21'21'0,"0"-21"0,0 0 16,21 22-16,0-44 47,21 1-47,0 0 0,0 0 0,0 0 15,0 0-15,22-1 0,-22 1 16,-21 0-16,21 0 0,-21 0 0,21-22 15,-21 22-15,0 0 0,-21 0 16,-21 0-16,21 21 0,-22 0 16,1 0-16,0 0 0,-22 21 0,22 0 15,-22 0-15,22 0 0,0 1 16,20-1-16,-20 0 0,21 21 0,21-21 16,0 1-16,0-1 0,0 21 15,21-21-15,0 22 0,22-22 16,-22 21-16,21 0 0,-21-20 15,22 20-15,-1 0 0,-21 1 0,0-1 16,22-21-16,-22 21 0,0 1 0,-21-1 16,0-21-16,0 22 0,0-1 15,0-21-15,-21 21 0,0-20 0,-22-1 16,1 21-16,0-21 0,-22 0 16,22-21-16,-22 22 0,22-22 0,-22 0 15,1 0-15,21 0 0,-1 0 16,1-22-16,0 1 0,20 0 0,1 0 15,-21-21-15,21 20 0,21-20 0,-21-21 16,21 20-16,-22-20 16,22 20-16,0-20 0,-21-1 0,21 22 15,0 0-15,0-1 0,0 22 16,0-21-16,21 42 0,1 0 16,-1 0-16,0 21 0,0 0 15,0 22-15,0-1 0,22 0 0,-22 1 16,21 20-16,-21 1 0,1-1 15,20 1-15,-21-1 0,0-21 0,0 22 16,22-22-16,-22 1 0,0-1 0,21-21 16,-20 21-16,20-20 15,0-1-15,-21 0 0,22-21 0,-1 0 0,-21 0 16,22 0-16,-1 0 16,-21-21-16,21 0 0,1-1 0,-1 1 15,0-21-15,1 0 0,-1-1 0,0 1 16,1-22-16,-22 1 0,21-1 15,-21 1-15,22-22 0,-43 22 0,0-22 16,0 22-16,0-1 0,0 1 0,0-1 16,0 22-16,0-1 0,-21 22 15,-1 0-15,1 0 0,0 21 0,0 0 16,0 0-16,0 0 0,-1 21 16,22 21-16,0 1 0,-21-1 0,21 0 15,0 22-15,-21-1 0,21 1 16,0 21-16,0-22 0,0 1 15,0-1-15,0 1 0,0-1 0,0-21 16,0 1-16,0-1 0,0 0 0,0-20 16,0-1-16,21 21 0,0-42 15,1 21-15,-1-21 0,0 0 0,0 0 16,0 0-16,0-21 0,22 0 16,-22 0-16,0 0 0,21-1 15,-20 1-15,-1 0 0,0 0 0,-21 0 0,21 0 16,0-1-16,-21 1 15,0 0-15,21 0 0,1 21 0,-1 0 16,0 21 0,-21 0-16,21 0 0,-21 1 15,0-1-15,0 21 0,0-21 0,0 0 16,0 1-16,21 20 0,-21-21 0,21-21 16,1 21-16,-1-21 0,0 0 15,21 0-15,-21 0 0,1 0 16,-1-21-16,0 0 0,0 0 0,0 0 15,0-1-15,1 1 0,-22 0 16,21 0-16,-21 0 0,21 21 0,-21-21 16,21 21-16,-21-22 0,21 22 15,-21 22 1,0-1-16,21 0 0,-21 0 16,0 0-16,0 0 0,0 1 15,22-1-15,-1 0 0,-21 0 0,21 0 16,0 0-16,-21 1 0,21-22 15,0 21-15,1-21 0,-1 0 0,0 0 16,0 0-16,21 0 0,-20 0 0,-1 0 16,21 0-16,0-21 0,-20-1 0,20 1 15,0 0-15,1 0 0,-22 0 16,21-22-16,-21 22 0,0-21 0,1 0 16,-1 20-16,-21-20 0,0 0 15,0-1-15,0 22 0,0-21 16,-21 21-16,-1 0 0,1-1 0,0 22 15,-21 0-15,21 0 0,-1 0 0,1 22 16,-21-22-16,21 21 0,0 0 0,-1 0 16,1 0-16,0 22 0,21-22 15,0 0-15,0 0 0,0 0 0,0 0 16,0 1-16,0-1 0,0 0 31,21-21-31,0 0 0,1 21 0,-1-21 16,-21 21-16,21 0 0,0 1 0,-21-1 15,21 0-15,-21 21 0,0 1 16,21-1-16,-21 21 0,0-20 16,0 20-16,0-20 0,0 20 0,0 1 15,-21-1-15,21 1 0,-21-1 0,0 1 16,0-1-16,0 1 0,-1-22 0,22 0 16,-21 1-16,21-22 0,-21 0 15,21 0-15,0 0 0,0 0 0,0-42 31,0 0-31,0 0 0,0 0 0,0-22 16,0 1-16,0 0 0,0-22 16,0 22-16</inkml:trace>
  <inkml:trace contextRef="#ctx0" brushRef="#br1" timeOffset="190974.88">3260 11261 0,'-22'-43'15,"44"86"-15,-65-107 0,43 43 0,-21 21 16,0-21-16,0 21 0,21-21 16,-21 42 31,-1-21-47,1 0 15</inkml:trace>
  <inkml:trace contextRef="#ctx0" brushRef="#br1" timeOffset="191179.76">2011 11621 0,'0'0'16,"21"0"-1,0 0-15,0 0 0,22 0 16,-22 0-16,21 0 0,0-22 15,1 1-15,20 21 0,1-21 0,-1 21 16,1-21-16,20 0 0,1 0 16,-21-1-16,20 1 0,22 0 15,-21-21-15</inkml:trace>
  <inkml:trace contextRef="#ctx0" brushRef="#br1" timeOffset="191516.28">5143 10880 0,'0'0'0,"0"-21"15,-21 21-15,0 0 16,21 21-16,-21-21 0,21 42 15,-21-21-15,21 22 0,-21-1 16,21 21-16,0 1 0,0-22 0,-22 22 16,22-1-16,-21 1 0,0-1 0,21 1 15,-21-22-15,21 22 0,-21-22 0,21-21 16,0 21-16,0-20 0,-21-1 16,21 0-16,0-42 31,0 0-31,0-1 15,0 1-15,0-21 0,0 0 0</inkml:trace>
  <inkml:trace contextRef="#ctx0" brushRef="#br1" timeOffset="192052.98">4805 10964 0,'0'-42'0,"0"84"0,0-105 16,0 42-16,0 0 0,0-22 15,0 22-15,21 0 0,0 0 0,21 0 16,-20-1-16,20 22 0,0-21 15,1 0-15,-1 21 0,0 0 16,1 0-16,-1 0 0,0 21 0,1 0 16,20-21-16,-42 22 0,22 20 0,-1-21 15,-21 0-15,0 64 16,-21-43-16,0-21 0,-42 1 16,21 20-16,-22-21 0,1 21 0,0-20 15,-22-1-15,22 21 0,0-21 0,-1 0 16,1-21-16,21 22 0,0-22 0,-1 0 15,22-22 1,0 1-16,0 0 0,22-21 0,-22 21 16,21-1-16,21 1 0,-21-21 15,0 21-15,1 0 0,-1 21 0,21-22 16,-21 1-16,0 21 0,22 0 16,-22 0-16,21 21 0,-21 1 0,22-1 15,-22 0-15,21 21 0,-21 1 0,1-1 16,-1 21-16,-21-20 0,0 20 0,0-20 15,0-1-15,0 21 0,0-20 16,-21-1-16,-22 0 0,22 1 0,-21-1 16,-1-21-16,1 22 0,-21-22 0,20 0 15,1 0-15,0 0 0,-1-21 0,1 0 16,0 0-16,-1 0 0,22 0 0,-21 0 16,21 0-16,-1 0 15,1-21-15,21 0 0,-21 0 0,21 0 16,0-1-16,0-20 0,0 21 0,0-21 15,0 20-15,0-20 0,21 21 0,0-21 16,1 20-16,-1 1 0,0 0 16,0 21-16,0 0 0,0 0 0,1 0 15</inkml:trace>
  <inkml:trace contextRef="#ctx0" brushRef="#br1" timeOffset="193335.08">5863 11472 0,'0'-21'0,"0"42"0,0-63 0,0 21 15,0-21-15,0 20 0,0 1 0,0-21 16,0 21-16,-21 0 0,0-1 0,21 1 16,-21 0-16,-1 21 0,1 0 0,0 21 15,0 0-15,0 1 16,0 20-16,-1-21 0,22 21 0,-21 1 15,0-1-15,0-21 0,0 22 0,21-1 16,0-21-16,-21 21 0,21-20 0,0-1 16,0 0-16,0 0 0,0 0 0,21-21 31,0 0-31,0 0 0,21 0 16,-20-21-16,-1 21 0,0-21 0,0 0 15,0 0-15,22-1 0,-22 1 0,0 0 16,-21 0-16,21-21 0,0 20 0,-21 1 15,21 0-15,-21 0 0,0 0 16,0 0-16,0 42 16,0 0-1,0 0-15,0 21 0,0-20 0,0-1 16,0 0-16,0 0 0,0 21 16,0-20-16,22-1 0,-1-21 15,-21 21-15,0 0 0,21-21 0,0 0 16,0 0-16,0 0 0,1 0 15,-1 0-15,21 0 0,-21-21 0,0 0 16,1 21-16,-1-21 0,0-1 16,0 1-16,0 0 0,-21 0 0,21 0 15,-21-22-15,22 22 0,-22 0 0,21-21 16,-21 21-16,0-1 0,0 44 31,0-1-31,-21 21 16,21-21-16,-22 0 15,22 1-15,-21-1 0,21 0 0,0 0 16,0 0-16,0 0 0,0 1 16,21-44 15,1 22-31,-22-21 16,0 0-16,21 0 0,0 0 0,0 21 15,-21-43-15,21 22 0,0 0 0,-21 0 16,0 0-16,22 0 0,-1-1 15,-21 44 1,0-1-16,0 0 16,0 0-16,0 0 0,0 0 15,0 1-15,21-1 0,-21 0 16,21 0-16,-21 0 0,21-21 16,0 0-16,-21 21 0,22-21 0,-1 0 15,0 0-15,0 0 0,0 0 16,0 0-16,1-21 0,-1 21 0,21-21 15,-21 0-15,0 0 0,1 0 0,-1-22 16,0 22-16,-21-21 0,21-1 0,0 1 16,-21 0-16,0-1 0,0-20 0,21 21 15,-21-1-15,0 1 0,0 0 16,0-1-16,0 22 0,0 0 0,0 0 16,0 0-16,0 42 15,0 0 1,0 21-16,0-21 0,0 22 15,0-1-15,0 0 0,0 1 0,0-1 16,0 0-16,0-20 0,-21 20 0,21 0 16,0-21-16,0 22 0,0-22 0,0 0 15,0 0-15,0 0 0,21-21 32,1-21-17,-1 0-15,0 0 16,0 0-16,-21 0 0,0-1 0,21 1 0,-21 0 15,21 0-15,-21 0 0,22 0 16,-22-1-16,0 1 0,0 0 16,0 0-16,-22 21 15,1 21 1,0 0-16,0 0 0,21 1 16,0-1-16,-21 0 0,21 0 0,0 0 15,0 0-15,0 1 0,0-1 16,0 0-16,0 0 0,21 0 15,0-21-15,-21 21 0,21 1 0,0-22 16,1 21-16,-1-21 0,0 0 16,0 0-16,0 0 0,0 0 15,1 0-15,-1 0 16,0 0-16,0-21 0,0-1 0,0 22 16,1-21-16</inkml:trace>
  <inkml:trace contextRef="#ctx0" brushRef="#br1" timeOffset="193582.94">7832 10795 0,'-22'0'15,"44"0"-15,-65 0 0,22 0 0,0 0 0,0 21 16,0 0-16,-1 1 0,1-1 16,21 21-16,-21-21 0,21 22 15,-21-1-15,0 0 0,21 1 16,0-1-16,0 0 0,-21 1 0,-1-1 15,22 0-15,-21 1 0,0-22 0,21 21 16,-21-21-16,21 0 0,-21 22 0,21-22 16,-21 0-16</inkml:trace>
  <inkml:trace contextRef="#ctx0" brushRef="#br1" timeOffset="194015.71">7514 11091 0,'0'0'0,"0"-42"16,0 0-16,0-1 0,0 1 16,0 0-16,0-1 0,0 22 0,21-21 15,0 21-15,-21 0 0,0-1 0,22 22 16,-1-21-16,0 21 0,0 0 0,0 0 16,22 0-16,-22 0 0,21 21 0,-21 1 15,22-1-15,-22 21 0,21-21 16,-21 22-16,22-22 0,-22 21 0,0 0 15,0 1-15,0-1 0,0 0 0,-21 1 16,0-1-16,0 0 0,0 1 0,0-22 16,22 21-16,-22-21 0,0 1 0,0-1 15,0 0 1,21-21-16,-21-21 16,0 0-1,0-1-15,0 1 0,0-21 0,21 0 16,0-1-16,-21 1 0,21 0 0,0-22 15,1 22-15,-22-1 0,21-20 16,0 21-16,0-1 0,-21-20 0,21 42 16,-21-22-16,21 1 0,-21 21 0,0 0 15,22 21-15,-22-22 0,0 1 0,21 21 32,-21 21-17,0 1-15,0-1 16,0 0-16,0 0 0,-21 0 15,21 0-15,-22 1 0,22-1 0</inkml:trace>
  <inkml:trace contextRef="#ctx0" brushRef="#br1" timeOffset="195344.5">8826 11324 0,'0'0'15,"-42"-21"-15,42 0 16,0 0-16,0 0 0,0-1 16,0-20-16,0 21 0,0-21 0,0 20 15,0 1-15,0 0 0,0-21 0,0 21 16,0-1-16,-21 1 0,0 21 16,0 0-16,-1 0 0,1 0 15,-21 21-15,21 1 0,0-1 16,-22 0-16,22 21 0,-21 1 0,21-22 15,-1 21-15,1 0 0,0 1 0,21-1 16,0 0-16,0-20 0,0 20 0,0-21 16,0 0-16,0 0 0,0 1 15,21-1-15,0 0 0,1-21 16,-1 0-16,0 0 0,0 0 0,0 0 16,0 0-16,1-21 0,-1 0 0,0-1 15,21 1-15,-21 0 0,1 0 0,-1 0 16,0-22-16,0 22 0,0-21 0,0 0 15,1 20-15,-22-20 0,0 21 16,0 0-16,21 0 0,-21-1 0,0 1 16,0 42-1,0 1-15,0-1 16,0 0-16,0 0 0,0 21 0,0-20 16,0-1-16,0 0 0,21 21 15,-21-21-15,21 1 0,0-1 16,-21 0-16,21-21 0,1 21 0,-1 0 15,0-21-15,0 0 0,0 0 0,0 0 16,1 0-16,-1 0 0,0 0 0,0-21 16,0 0-16,0 21 0,1-21 0,-1 0 15,-21-1-15,21-20 0,0 21 16,-21-21-16,0 20 0,0-20 0,21 21 16,-21 0-16,0 0 0,0-1 0,21 1 15,-21 42 1,0 1-16,-21-1 15,0 0-15,21 0 0,-21 21 16,21-20-16,0-1 0,-21 21 16,21-21-16,-21 0 0,21 22 0,0-22 15,0 0-15,0 0 0,0 0 16,0 1-16,0-44 31,21 1-15,0 21-16,-21-21 0,21 0 0,-21 0 15,21-22-15,0 22 0,-21 0 16,22 0-16,-1 0 0,0-22 0,0 22 0,0 0 16,0 0-16,1 21 15,-1 0-15,0 21 16,-21 0-16,0 0 16,0 1-16,0-1 0,0 0 0,0 0 15,21 0-15,-21 0 0,0 1 0,0-1 16,0 0-16,0 0 0,21-21 0,-21 21 15,0 0-15,21-21 16,1 0 0,-22-21-16,21 0 15,0 0-15,0 0 0,0 0 16,0-22-16,1 22 0,-1 0 16,0 0-16,0-22 0,0 22 15,0 0-15,1 0 0,-1 0 0,0 0 16,0 21-16,0 0 0,-21 21 31,0 0-31,0 0 0,0 0 16,0 0-16,0 22 0,0-22 0,0 0 15,0 0-15,0 0 0,0 1 0,0-1 16,0 0-16,0 0 0,0 0 16,21-21-16,1 0 0,-1 0 0,0 0 15,0 0-15,0 0 16,0 0-16,1 0 0,-1-21 0,0 21 15,0-21-15,0 0 0,0 0 0,1-1 16,-1 1-16,0-21 0,0 21 0,0-22 16,-21 22-16,0-21 0,0 21 0,0 0 15,0-1-15,0 1 0,-21 21 16,0 0 0,0 21-16,0-21 0,-1 22 0,1 20 15,0-21-15,21 0 0,0 22 0,0-22 16,0 0-16,0 0 0,0 0 0,0 22 15,0-22-15,21 0 0,0 0 16,1-21-16,-1 0 0,0 21 0,0-21 16,0 0-16,0 0 0,1 0 15,-1 0-15,0 0 0,0-21 0,0 0 16,0 0-16,1 0 16,-1-1-16,0 1 0,21 0 0</inkml:trace>
  <inkml:trace contextRef="#ctx0" brushRef="#br1" timeOffset="196595.44">7387 3514 0,'0'0'0,"-21"0"15,0 0-15,0 0 16,21-21-16,-22 21 0,1 0 15,0 0-15,0 0 16,42 0 47,0 0-63,0 0 0,22 0 0,-1 21 15,0-21-15,1 0 0,41 0 16,-20 0-16,21 0 0,20 0 0,1 0 15,21 0-15,0 0 0,21 0 0,1 0 16,20 0-16,0-21 0,1 21 16,20 0-16,1 0 0,-1 0 0,1 0 15,-22 0-15,0 0 0,-21 0 0,1 0 16,-1 0-16,-21 0 0,-21 0 0,21 0 16,-43 0-16,1 0 0,-22 0 15,1 0-15,-22 0 0,1 0 0,-22 0 16,0 0-16,0 0 0,0 0 15,0 0 1,1 0 0,-1 0-1,0 0-15</inkml:trace>
  <inkml:trace contextRef="#ctx0" brushRef="#br1" timeOffset="197928.68">1820 13081 0,'21'0'63,"-21"-21"-48,22 21-15,-22-21 31,0 0-15,0-1 0,0 1-16,0 0 15,0 0-15,0 0 16,0 0-16,0-1 0,0 1 16,0 0-16,0 0 15,0 42 16,0 0-31,0 0 0,0 1 16,0 20-16,0 0 0,0 1 0,0-1 16,0 0-16,0 1 0,0-1 15,-22 0-15,22 1 0,0-22 16,-21 21-16,21-21 0,0 22 16,0-22-16,0 0 0,0 0 15,0-42 32,-21 0-47,21 0 0,0-1 16,0 1-16,0 0 0,0 0 0,0 0 15</inkml:trace>
  <inkml:trace contextRef="#ctx0" brushRef="#br1" timeOffset="198330.12">1820 12594 0,'-42'0'16,"21"0"-16,0 21 15,-1 1-15,22-1 0,0 0 0,0 0 16,0 0-16,0 0 15,0 1-15,22-22 16,-1 0-16,0 0 0,0 0 0,0 0 16,0 0-16,1 0 0,-1-22 15,0 22-15,0-21 0,0 0 0,-21 0 16,0 0-16,0 0 16,0-1-16,0 1 0,-21 21 15,0 0-15,0-21 0,0 21 16,-1 0-16,1 0 15,21 21-15,0 0 0,0 1 0,0-1 16,0 0-16,0 21 0,0-21 16,0 22-16,0-1 0,21-21 0,-21 22 15,22-22-15,-1 0 16,0 0-16,0 0 0,0 0 0</inkml:trace>
  <inkml:trace contextRef="#ctx0" brushRef="#br1" timeOffset="199007.86">2540 12975 0,'0'0'15,"0"21"-15,0 1 16,-21-22-16,0 42 0,-1-21 0,22 0 16,-21 22-16,21-22 0,-21 0 15,0 21-15,21-21 0,0 22 16,0-22-16,-21 0 0,21 0 0,0 0 15,0 1-15,0-1 16,0-42 15,0-1-31,0 1 16,0-21-16,21 21 0,-21 0 0,21-22 16,0 22-16,0-21 0,1-1 0,-1 1 15,0 21-15,0-21 0,21 20 16,-20 1-16,20 21 0,-21 0 0,21 0 15,-20 0-15,20 21 16,-21 1-16,0-1 0,0 0 0,1 21 16,-22 1-16,0-1 0,0-21 0,0 21 15,0 1-15,0-1 0,0 0 16,0 1-16,0-22 0,0 21 0,0-21 16,0 1-16,0-1 0,21-21 15,0 0-15,0 0 16,0-21-16,22 21 0,-22-22 0,0 1 15,0-21-15,21 21 0,-20-22 0,20 22 16,-21-21-16,21 0 0,-20-1 16,20 1-16,-21-22 0,0 1 0,22-1 15,-22 22-15,0-21 0,0-1 16,0 1-16,0 20 0,-21 1 16,22 21-16,-22-22 0,-22 43 15,1 0-15,0 22 16,0 20-16,-21 0 0,20 1 15,1-1-15,0 0 0,0 22 0,21-22 16,0 0-16,-21 22 0,21-22 0,0 1 16,0-1-16,0-21 0,0 21 15,0-20-15,21-1 0,-21 0 0,21 0 16,0 0-16,0-21 0,22 0 16,-22 0-16,0 0 15,0 0-15,0 0 16,-21-21-16,22 0 0,-22 0 0,0 0 15</inkml:trace>
  <inkml:trace contextRef="#ctx0" brushRef="#br1" timeOffset="199195.75">3175 13039 0,'0'0'0,"-21"0"0,-22 0 16,65 0-1,-1-21 1,21 21-16,0 0 0,1 0 15,-1-22-15,22 1 0,-22 21 16,21-21-16,1 0 0,-1 21 0,1-21 16,-22 0-16,22-1 0,-22 22 15,0-21-15,1 0 0,-22 21 0,21-21 16,-21 0-16</inkml:trace>
  <inkml:trace contextRef="#ctx0" brushRef="#br1" timeOffset="199967.07">5800 12637 0,'0'0'0,"0"-43"0,0 22 0,0-21 0,0 21 15,0-22-15,0 1 0,0 21 0,0 0 16,0-1-16,0 1 0,0 0 16,0 63 15,0-20-31,0 20 0,0 0 0,0 1 15,0 20-15,21-21 0,-21 22 16,0-1-16,0 1 0,0-22 0,0 22 16,0-1-16,0-20 0,-21-1 15,-1 0-15,1 1 0,21-22 0,-21 0 16,21 0-16,-21 0 0,0-21 16,21-21-1,0 0 1,0 0-16,0 0 0,21-1 0,-21-20 15,21 21-15,0 0 0,0-22 0,22 22 16,-22 0-16,0 0 0,21 0 16,-20 0-16,20-1 0,-21 22 0,21 0 15,1 0-15,-22 0 0,0 22 0,21-1 16,-20 0-16,-22 0 0,0 0 16,0 0-16,0 1 0,0 20 15,0-21-15,0 0 0,-22 0 0,1 1 16,0-1-16,0 0 0,-21-21 0,20 21 15,1-21-15,0 0 0,0 0 16,0 0-16,0 0 0,-1 0 0,1 0 16,21-21 15,0 0-31,21 0 0,1 21 16,-1-22-16</inkml:trace>
  <inkml:trace contextRef="#ctx0" brushRef="#br1" timeOffset="202101.85">6816 12806 0,'0'-21'15,"0"42"-15,0-63 0,-22 42 0,1-22 0,21 1 16,-21 21-16,0 0 0,0 0 0,0 0 15,-1 0-15,-20 21 0,21 1 16,0-1-16,0 0 0,-1 0 16,1 21-16,0-20 0,0 20 0,21-21 15,0 0-15,0 22 0,0-22 0,0 0 16,0 0-16,0 0 16,0 0-16,21-21 15,0 0-15,0 0 0,1 0 0,-1 0 16,0-21-16,0 0 0,0 21 15,0-21-15,1 0 0,-1 0 0,0-1 16,-21 1-16,21 0 0,-21 0 0,21 0 16,-21-22-16,21 22 0,-21 0 15,0 0-15,0 42 32,0 0-32,0 0 0,0 1 15,0 20-15,0-21 0,0 0 16,0 0-16,0 22 0,0-22 0,0 0 15,22 0-15,-1-21 0,-21 21 0,21 1 16,0-22-16,0 0 0,0 0 0,1 0 16,-1 0-16,0 0 0,0 0 15,0 0-15,22 0 0,-22-22 0,0 1 16,0 21-16,21-21 0,-20 0 0,-1-21 16,0 20-16,0 1 0,0-21 0,0 0 15,1-1-15,-1 1 16,0 0-16,0-1 0,0-20 0,0 20 15,22 1-15,-22 0 0,0-22 0,-21 22 16,21 0-16,-21 20 0,0-20 16,0 21-16,0 0 0,-21 21 15,0 21-15,0 0 16,21 0-16,-21 22 0,-1-22 0,22 21 16,-21 0-16,21 1 0,-21-1 15,21 0-15,-21 1 0,21 20 16,0-20-16,0-1 0,0 0 0,0-21 15,0 22-15,0-1 0,0-21 0,21 0 16,0 22-16,0-43 0,1 21 16,-1 0-16,0 0 0,0-21 0,0 0 15,22 0-15,-22 0 0,21 0 0,0 0 16,-20 0-16,20-21 0,0 0 16,1 0-16,-22 0 0,21-1 0,-21 1 15,22-21-15,-22 21 0,0 0 0,0-22 16,0 22-16,-21-21 0,0 21 0,0-22 15,0 22-15,0 0 0,0 0 16,-21 21-16,0 0 0,-21-21 0,20 21 16,1 0-16,-21 0 0,21 21 0,0-21 15,-22 21-15,22 0 0,0 0 0,0 22 16,0-22-16,-1 0 16,22 21-16,0-21 0,0 1 0,0 20 15,0-21-15,0 0 0,0 0 0,0 1 16,0-1-16,22-21 0,-1 21 0,0 0 15,0-21-15,0 0 16,0 0-16,1 0 0,-1 0 0,0 0 16,0-21-16,0 0 0,0 21 0,1-21 15,-1-1-15,0 1 0,0 0 16,0 0-16,-21 0 0,21-22 0,-21 22 16,22 0-16,-22 0 0,0 0 0,0 0 15,0 42 16,0 0-31,0 0 16,0 0-16,0 0 0,0 1 0,0-1 16,0 0-16,0 0 0,0 0 0,0 0 15,21-21-15,0 22 0,0-22 16,0 0-16,0 0 0,1 0 0,-1 0 16,0 0-16,0 0 0,0 0 0,22 0 15,-22 0-15,0-22 0,0 1 0,0 0 16,0 0-16,1 0 15,20 0-15,-21-1 0,0-20 0,-21 21 16,21 0-16,1-22 0,-22 22 0,0 0 16,0 0-16,0 42 31,0 0-31,-22 0 0,22 1 0,-21-1 16,21 0-16,0 21 0,-21-21 0,0 1 15,21-1-15,-21 0 0,21 0 0,0 0 16,0 0-16,0 1 0,0-1 15,0-42 17,0-1-17,21 22-15,0-21 0,0 0 16,0 0-16,-21 0 0,22 0 0,-1-22 16,0 22-16,0 0 0,0 0 0,0 0 15,1-1-15,-22 1 0,21 21 0,0 0 16,-21 21-1,0 1-15,21-1 16,-21 0-16,0 0 0,0 0 0,0 0 16,21 1-16,-21-1 0,0 0 15,21 0-15,1-21 0,-22 21 16,21-21-16,0 0 0,0 0 16,0 0-16,0 0 15,1 0-15,-1-21 0,0 0 0,0 21 16,0-21-16,0 0 0,1-1 15,-1 1-15,0-21 0,0 21 0,21 0 16,-20-1-16,20-20 0,-21 21 0,0 0 16,22 0-16,-1-1 0,-21 1 15,0 21 1,-21 21 0,0 1-16,0-1 15,0 0 1,21-21 15,1 0-15,-1-21-16,-21 0 15,21 21-15,-21-22 0,0 1 16,0 0-16,0 0 16,0 0-1,-21 21-15,0 0 16,-1 0-16,1 0 15,0 21-15,0-21 0,0 21 0,0 0 16,21 0-16,-22 1 0,1-1 0,21 21 16,-21-21-16,21 0 0,0 1 0,0-1 15,0 21-15,0-21 16,0 0-16,0 1 0,0-1 16,21 0-16,0-21 0,1 0 0,-1 21 15,0-21-15,0 0 0,21 0 0,-20 0 16,-1 0-16,21 0 0,-21-21 15,22 0-15,-1 21 0,-21-21 0,21-1 16,-20 1-16,20 0 0,-21 0 0,0 0 16,0-22-16,1 22 0,-1-21 15,0 21-15,0 0 0,-21-1 0,0-20 16,0 21-16,-21 21 16,0 0-1,0 21-15,-1 0 0,1 0 0,21 1 16,0 20-16,-21-21 0,21 0 15,0 0-15,0 1 0,0-1 0,0 0 16,0 0-16,0 0 0,21 0 0,0-21 16,1 0-16,-1 0 0,0 0 0,0 0 15,0 0-15,22 0 0,-22 0 0,0-21 16,21 21-16,-21-21 0,1 0 16,-1 0-16,0 0 0,0-1 0,0 1 15</inkml:trace>
  <inkml:trace contextRef="#ctx0" brushRef="#br1" timeOffset="203378.49">4657 4699 0,'0'0'0,"-22"0"0,-20 0 0,21 0 16,0 0-16,0 0 15,21 21 1,21-21-1,0 21-15,21-21 0,-21 0 16,43 22-16,-22-22 0,22 0 0,-1 0 16,22 0-16,0 0 0,20 0 15,22 0-15,0 0 0,0 0 0,22 0 16,-1 21-16,0-21 0,21 0 16,1 0-16,-1 0 0,21 0 0,-20 0 15,-1 0-15,0 0 0,1 0 0,-1 0 16,0 0-16,1 0 0,-43 0 15,21-21-15,-21 21 0,-21 0 0,0 0 16,-1 0-16,-41 0 0,-1-22 0,1 22 16,-22 0-16,-21 0 0,1 0 15,-1 0-15,0 0 16,-42 0 15,0 0-15,-1 0-16,1 22 0</inkml:trace>
  <inkml:trace contextRef="#ctx0" brushRef="#br1" timeOffset="204863.51">1355 14478 0,'0'0'0,"0"-42"16,0 21-16,0-1 0,0 1 16,0 42 15,-22 1-31,22-1 0,0 0 16,0 21-16,0-21 0,0 22 15,0-22-15,0 21 0,0-21 0,-21 22 16,21-1-16,0-21 0,-21 0 15,21 22-15,0-22 0,0 0 16,0-42 15,0 0-31,21 0 0,0-1 16,1 1-16,-22 0 16,21 0-16,0 0 0,-21 0 0,0-1 15,21 1-15,-21 0 0,21 21 16,0 0-16,-21 21 15,22 0-15,-1 1 16,-21-1-16,0 0 0,21 0 16,-21 0-16,21 0 0,-21 1 15,21-1-15,-21 0 0,21 0 0,1 0 16,-1 0-16,0-21 16,0 0-16,0 0 15,0 0-15,1 0 0,-1-21 0,0 21 16,0-21-16,0 0 0,0 0 15,1 0-15,-22-22 0,21 22 0,-21-21 16,21 21-16,-21-22 0,0 22 16,0-21-16,0-1 0,0 22 0,0 0 15,0 0-15,0 0 0,0 42 32,0 0-32,0 0 0,0 22 15,0-22-15,0 21 0,0 0 16,0-20-16,0-1 0,0 21 15,21-21-15,-21 0 0,21 1 16,-21-1-16,21 0 0,1-21 16,-1 0-16,0 0 0,0 0 0,0 0 15,0 0-15,1-21 0,-1 0 16,0 21-16,0-22 0,0 1 0,0 0 16,-21-21-16,0 21 0,0-1 15,0 1-15,0 0 0,0 0 0,0 0 16,0 42-1,0 0 1,0 0-16,-21 0 0,21 1 0,-21-1 16,21 0-16,-21 0 0,21 0 15,0 0-15,0 1 0,0-1 16,21-42 15,0-1-31,0 1 16</inkml:trace>
  <inkml:trace contextRef="#ctx0" brushRef="#br1" timeOffset="205179.33">2286 14224 0,'0'0'0,"-21"0"0,0 0 0,-1 0 0,1 0 16,0 0-1,0 21-15,21 0 0,-21 1 0,21-1 16,0 0-16,21-21 15,0 0 1,0 0-16,0 0 0,1-21 16,-1 21-16,0-21 0,0-1 15,0 1-15,-21 0 0,0 0 16,0 0-16,-21 21 16,0-21-16,0 21 0,0 0 0,-1 0 15,-20 0-15,21 0 0,0 0 16,0 0-16,21 21 0,-22-21 15,22 21-15,-21 0 0,21 21 0,0-20 0,0-1 16,0 0-16,0 0 16,0 0-16,21 0 0,1 1 0,20-22 15,-21 0-15</inkml:trace>
  <inkml:trace contextRef="#ctx0" brushRef="#br1" timeOffset="205451.17">3048 13991 0,'0'0'0,"0"-21"0,-21 0 0,0 21 15,-1 0-15,1 0 0,0 0 0,0 21 16,0 21-16,0-20 16,-1 20-16,22 0 0,0 22 0,0-22 15,-21 22-15,21-1 0,0 1 16,0-22-16,-21 21 0,21 1 0,0-22 15,0 1-15,0 20 0,0-42 0,0 22 16,0-1-16,0-21 0,0 0 16,0 0-16,0 1 0,-21-22 15,0 0 1,0-22-16</inkml:trace>
  <inkml:trace contextRef="#ctx0" brushRef="#br1" timeOffset="206479.62">2476 14626 0,'0'0'0,"-21"-21"16,42 21 0,1 0-16,-1 0 0,21 0 15,0 0-15,1-21 0,-1 0 0,22 21 16,-22-21-16,21 21 0,1-22 16,-1 1-16,1-21 0,21 21 0,-22 0 15,1-22-15,-1 22 0,1-21 16,-1 21-16,-21-22 0,1 22 15,-22-21-15,0-1 0,0 22 0,-21-21 16,0 21-16,0-22 0,-21 22 16,0 0-16,0 0 0,0 0 0,-1 0 15,1 21-15,0 0 0,0 0 0,0 21 16,0 0-16,-1 0 0,1 0 16,0 22-16,0-1 0,21 0 0,0 22 15,-21-22-15,21 22 0,-21-22 0,21 21 16,-22-20-16,22-1 0,0 22 15,0-22-15,0-21 0,0 21 0,0 1 16,0-22-16,0 0 0,0 0 16,0 0-16,0 1 0,0-1 15,0-42 63,22-1 313,-22 1-391,21 21 0,-21-21 16,21 0-16,0 0 0,0 0 15,0-1 1,-21 1-16,22 21 0,-1-21 0,0 0 16,0 21-16,0 0 0,0 0 15,1 0 1,-22 21-16,21 0 0,-21 0 0,0 1 15,0-1-15,0 0 0,0 0 0,0 0 16,0 0-16,0 1 0,0-1 16,0 0-16,0 0 0,21-21 0,0 21 15,0-21-15,0 0 16,1 0-16,20 0 0,-21 0 16,21 0-16,-20 0 0,20-21 0,-21 0 15,21 21-15</inkml:trace>
  <inkml:trace contextRef="#ctx0" brushRef="#br1" timeOffset="208211.78">4233 14563 0,'0'-21'0,"0"42"0,0-64 0,0 22 15,0 0-15,0 0 0,0 0 16,-21 21-16,0 0 0,0 0 0,0 0 16,-1 0-16,1 21 0,0-21 15,21 21-15,-21 21 0,0-20 16,0-1-16,21 21 0,0-21 0,-22 0 15,22 22-15,-21-22 0,21 21 16,0-21-16,0 1 0,0-1 16,0 0-16,0 0 0,0 0 0,0 0 15,21-21-15,1 0 0,-1 0 16,0 0-16,0 0 0,0 0 16,0-21-16,1 0 0,-1 0 15,0 0-15,21 0 0,-21-22 0,1 1 16,-1 0-16,0-1 0,21-20 0,-21 20 15,1-20-15,-1-1 0,0 1 16,0-1-16,-21 1 0,21 21 0,-21-22 16,21 22-16,-21-1 0,0 1 15,0 21-15,0 0 0,0 0 16,-21 21-16,0 0 16,0 0-16,0 21 0,0 21 0,-1-21 15,1 22-15,21-1 0,-21 0 16,0 22-16,21-22 0,0 22 0,-21-1 15,21-21-15,-21 22 0,21-1 0,0-20 16,0-1-16,0 0 0,0 1 16,21-1-16,0-21 0,-21 22 0,21-22 15,21-21-15,-20 21 0,-1 0 0,0-21 16,21 0-16,-21 0 0,22 0 16,-1 0-16,-21-21 0,22 0 0,-1 0 15,-21-1-15,21 1 0,-20 0 0,-1 0 16,0-21-16,-21 20 0,0-20 15,0 21-15,0-21 0,0 20 16,0 1-16,0 0 0,-21 21 16,0 0-16,-1 0 15,22 21-15,-21 0 0,21 1 16,0-1-16,0 0 0,0 0 0,0 0 16,0 0-16,21 22 0,1-22 0,-22 0 15,21 0-15,0-21 0,0 21 0,0 1 16,-21-1-16,21 0 15,1-21-15,-1 21 0,0-21 16,0 21-16,0-21 0,22 0 0,-22 0 16,0 0-16,21 0 0,-21 0 0,22 0 15,-1-21-15,0 21 0,1-21 16,-1 0-16,0 0 0,22-1 0,-22 1 16,1 0-16,-1 0 0,0 0 0,1 0 15,-22-22-15,21 22 0,-21 0 16,0-21-16,1 20 0,-22 1 0,0 0 15,0 0-15,0 0 0,-22 21 16,1 0-16,0 0 0,0 0 16,0 0-16,-22 21 15,22 0-15,0 0 0,0 22 0,-21-22 16,20 0-16,1 0 0,21 21 0,-21-20 16,21-1-16,-21 0 0,21 0 0,0 0 15,0 0-15,0 1 16,0-1-16,21-21 0,0 0 15,0 0-15,1 0 0,-1 0 0,0-21 16,0-1-16,21 22 0,-20-21 0,-1 0 16,0 0-16,0 0 0,21 0 15,-20-1-15,-1-20 0,-21 21 0,21 0 16,0-22-16,0 22 0,-21 0 16,0 0-16,0 42 31,0 0-31,0 0 0,0 1 15,0-1-15,0 0 0,-21 0 0,21 0 16,0 22-16,0-22 0,0 0 0,0 0 16,0 0-16,0 0 0,0 1 15,21-22-15,22 0 0,-22 0 16,0 0-16,21 0 0,-21 0 0,22 0 16,-22 0-16,0 0 0,21-22 15,-20 1-15,-1 0 0,0 21 0,0-21 16,0 0-16,0-22 0,1 22 15,-1 0-15,0 0 0,-21 0 0,21 0 16,0-1-16,-21 1 0,21 21 16,-21 21 15,0 1-31,0-1 0,0 0 16,0 21-16,-21-21 0,21 1 0,0-1 15,0 0-15,0 0 0,0 0 16,0 0-16,0 1 15,21-22 1,1 0-16,-1 0 0,0 0 0,21 0 16,-21-22-16,1 1 0,20 21 15,-21-21-15,0 0 0,0 0 16,22 0-16,-22-1 0,21 1 0,-21 0 16,1-21-16,20 21 0,-21-1 0,0 22 15,-21-21-15,0 0 0,21 21 16,-21 21-1,0 0-15,0 1 0,0-1 16,0 0-16,0 0 0,0 0 16,-21 0-16,21 1 0,0-1 15,0 0-15,21-21 16,1 0 0,-1 0-16,0 0 0,0 0 15,0 0 1,0 0-16,-21-21 0,0 0 0,22 21 15,-22-22-15,0 1 0,0 0 0,0 0 16,0 0-16,0 0 0,-22-1 16,22 1-16,-21 0 0,0 0 15,21 0-15,0 0 0,21 21 32,22 0-17,-22 0-15,0 0 0,21 0 16,-21 0-16,1 0 0,20-22 15,-21 22-15,21 0 0,-20 0 0,20 0 16,-21-21-16,21 21 0,-20 0 0,20 0 16,-21-21-16,0 21 0,0 0 15,1 0-15,-44-21 16,1 21 0,-21 0-16</inkml:trace>
  <inkml:trace contextRef="#ctx0" brushRef="#br1" timeOffset="208963.09">296 14161 0,'0'0'0,"21"-22"0,-21 1 0,0 0 15,0 0-15,0 42 32,0 0-32,0 0 15,0 1-15,-21-1 0,21 0 16,0 0-16,0 0 0,-21 0 0,21 1 15,0-1-15,0 0 0,0 0 16,0 0-16,0-42 47,0 0-31,0 0-16</inkml:trace>
  <inkml:trace contextRef="#ctx0" brushRef="#br1" timeOffset="209247.94">360 13864 0,'0'-21'16,"0"42"15,0 0-15,21-21-1,0 0-15,0 0 16,0-21-1,-21 0-15,0 0 16,0 0-16,-21 0 16,0 21-1,0 0-15,0 0 16,0 21-16,21 0 0,-22-21 0,22 21 16,0 0-16,0 0 0,0 1 15,22-1-15,-1 0 0,0-21 16,0 21-16</inkml:trace>
  <inkml:trace contextRef="#ctx0" brushRef="#br1" timeOffset="209679.4">825 14139 0,'0'0'0,"0"43"16,0-22-1,-21 0-15,0-21 0,21 21 16,-21 0-16,0-21 0,21 22 0,-21-1 16,-1-21-16,22 21 0,0 0 15,-21-21-15,0 21 0,21-42 47,0 0-31,0 0-16,21 0 15,0-1-15,1 1 0,-1 0 0,0 0 16,0 0-16,0 0 0,0-1 16,1 22-16,-1 0 0,0 0 15,0 22 1,-21-1-16,0 0 0,0 0 16,0 0-16,0 0 0,0 1 15,0-1-15,0 21 0,-21-21 0,21 0 16,0 1-16,0-1 15,0-42 17,0-1-32,21 1 0,0 0 15,0 0-15</inkml:trace>
  <inkml:trace contextRef="#ctx0" brushRef="#br1" timeOffset="209943.25">1270 13674 0,'0'0'0,"0"-21"0,0-1 16,-21 44-1,0-1-15,21 21 16,0-21-16,-22 22 0,1-1 16,21 0-16,-21 1 0,21-22 15,-21 21-15,21 0 0,0 1 0,0-1 16,0-21-16,0 22 0,0-22 15,0 0-15,0 0 0,0 0 0,0 0 16,0 1-16,0-1 16,21-42-1,-21-1 1</inkml:trace>
  <inkml:trace contextRef="#ctx0" brushRef="#br1" timeOffset="210147.14">1101 13991 0,'0'0'16,"-22"0"-16,44 0 31,-1 0-31,0 0 16,0 0-16,0 0 0,0 0 15,1-21-15,-1 21 0,0 0 16,0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34:10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1291 0,'0'0'0,"22"-21"0,-22 0 0,0 0 16,0 0-16,0-1 0,0 1 0,0 0 15,21 0-15,-21-21 0,0 20 16,0 1-16,0 0 0,0 0 16,0 42 15,0 21-31,0-20 0,0 20 15,0 0-15,0 1 0,0 20 16,0-21-16,0 22 0,0-1 0,0 1 16,0-1-16,0 1 0,0-1 15,-21 1-15,-1-22 0,22 22 0,-21-22 16,21 0-16,0-20 0,0 20 16,-21-21-16,21 0 0,0 0 0,0-42 46,21 0-46,0-21 0,-21 21 0,22-22 16,-1 1-16,0 0 16</inkml:trace>
  <inkml:trace contextRef="#ctx0" brushRef="#br0" timeOffset="227.87">2159 1482 0,'0'0'0,"21"-21"0,-21-1 15,-21 22 1,0 0-16,0 22 15,21-1-15,-22 0 0,1 0 16,0 21-16,0-20 0,0 20 0,0 0 16,-1 1-16,1-22 0,0 21 0,0-21 15,0 22-15,0-22 0,21 0 16,0 0-16,-22 0 0,22 0 0,22-21 47,-1-21-47,-21 0 0,21 0 0,0-21 15,-21 20-15</inkml:trace>
  <inkml:trace contextRef="#ctx0" brushRef="#br0" timeOffset="443.74">2053 1482 0,'0'0'0,"0"-21"0,21 21 0,-21-22 16,0 1-16,21 21 16,1 0-16,-1 0 0,0 21 15,0 1-15,0-1 0,0 0 16,1 0-16,-1 21 0,0-20 0,0 20 15,0 0-15,0 1 0,1-22 16,-1 21-16,0-21 0,0 22 16,0-22-16,-21 21 0,21-21 0,-21 0 15,22 1-15,-22-1 0,21-21 16,0 0-16,0 0 16,-21-21-16,0-1 15,0 1-15</inkml:trace>
  <inkml:trace contextRef="#ctx0" brushRef="#br0" timeOffset="692.11">2646 1249 0,'0'0'0,"0"-64"16,0 43-16,0 42 31,0 1-31,-21-1 0,-1 0 0,22 21 16,-21 1-16,21-1 0,-21 0 15,0 1-15,21 20 0,-21-21 0,0 22 16,21-22-16,0 1 0,-22-1 16,22 0-16,-21 1 0,21-22 0,0 0 15,0 0-15,0 0 0,0 0 0,21-21 32,1 0-32,-1-21 15,0 0-15</inkml:trace>
  <inkml:trace contextRef="#ctx0" brushRef="#br0" timeOffset="1204.76">3006 1270 0,'0'21'31,"0"0"-31,0 1 0,0 20 16,0-21-16,0 21 0,0 1 0,-22-1 15,22 0-15,-21 1 16,21-1-16,0 0 0,0 1 0,-21-1 16,21 0-16,-21 1 0,21-22 0,-21 21 15,21-21-15,0 1 0,0-1 16,0 0-16,0 0 16,0-42-1,0 0-15,0 0 16,0-22-16,0 22 0,0 0 0,0-21 15,0-1-15,0 1 0,0 0 0,0-1 16,0 1-16,0 0 16,21-1-16,0 1 0,-21 21 0,21 0 0,0-22 15,-21 22-15,22 21 0,-1-21 16,0 0-16,0 21 16,0 0-16,0 0 0,1 0 0,-1 0 15,0 21-15,0 0 0,0 0 16,0 0-16,1 22 0,-1-22 0,-21 21 15,0 1-15,21-1 0,-21-21 0,21 21 16,-21 1-16,0-1 0,0-21 16,0 22-16,0-22 0,0 0 0,0 0 15,0 0-15,0 0 0,0 1 0,0-1 16,-21-21 15,0 0-31,21-21 0,-21 21 16</inkml:trace>
  <inkml:trace contextRef="#ctx0" brushRef="#br0" timeOffset="1391.66">2815 1799 0,'21'0'16,"0"-21"-1,22 21-15,-22-21 0,0 21 16,0-21-16,22 21 0,-1-21 15,-21 21-15,21-22 0,1 1 16,-1 21-16,0-21 0,-20 0 0,20 21 16,0-21-16,1 0 0,-22-1 15</inkml:trace>
  <inkml:trace contextRef="#ctx0" brushRef="#br0" timeOffset="1696.48">3852 1270 0,'-21'0'0,"0"-21"15,0 21 1,21 21-16,0 0 16,0 0-16,0 1 0,0 20 15,0-21-15,0 21 0,0 1 0,0-1 16,0 0-16,0 1 0,0-1 15,0 0-15,0 1 0,0-1 0,0 0 16,0-20-16,0 20 0,0-21 0,0 21 16,0-20-16,0-1 0,-21-21 0,21 21 15,0 0-15,0-42 32,0 0-32,0 0 15,0-1-15</inkml:trace>
  <inkml:trace contextRef="#ctx0" brushRef="#br0" timeOffset="1931.37">3683 1355 0,'21'-21'0,"-42"42"0,42-64 16,0 22-16,0 21 0,1-21 0,-1 21 16,0 0-16,0-21 0,0 21 15,22 0-15,-22 0 0,0 0 0,21 21 16,-21 0-16,1 0 0,-1 1 15,0-1-15,-21 0 0,0 0 16,0 21-16,0-20 0,0-1 0,0 21 16,-21-21-16,0 0 0,-1 1 0,1 20 15,0-21-15,0 0 0,0 0 16,0-21-16,-1 22 0</inkml:trace>
  <inkml:trace contextRef="#ctx0" brushRef="#br0" timeOffset="2307.15">5567 1122 0,'-21'-21'15,"42"42"-15,-42-63 16,42 42 0,0 0-16,21 0 15,1 0-15,-1 0 0,0 0 16,22 0-16,-1-22 0,1 22 0,-22 0 15,22 0-15,-1 0 0,-21-21 0,22 21 16,-22 0-16,-21 0 0,22 0 16,-22 0-16,0 0 15,-42 0 1,0 0-16,0 0 16,-1 0-16,-20 0 0</inkml:trace>
  <inkml:trace contextRef="#ctx0" brushRef="#br0" timeOffset="2548.04">6096 1058 0,'-21'22'0,"21"-1"15,0 0-15,0 0 16,0 0-16,0 0 0,0 1 0,0 20 16,-21-21-16,21 21 0,-22-20 0,22 20 15,0 0-15,0-21 0,-21 22 16,0-1-16,21 0 0,-21-20 0,21 20 15,-21 0-15,0 1 0,21-22 0,-22 21 16,22-21-16,-21 0 0,21 22 0,-21-43 16,21 21-16,0 0 15,21-21 1,0-21-16,-21 0 0,22 21 16</inkml:trace>
  <inkml:trace contextRef="#ctx0" brushRef="#br0" timeOffset="2880.85">6308 1461 0,'-22'0'15,"1"21"1,21 0-16,-21 0 0,21 0 16,0 22-16,0-22 0,-21 21 15,21-21-15,0 22 0,0-22 0,0 21 16,0-21-16,0 0 0,0 22 15,0-22-15,0 0 0,21 0 16,0-21-16,0 0 0,1 0 16,-1 0-16,21 0 0,-21 0 0,0 0 15,1-21-15,-1 0 0,0 0 16,0 0-16,0-22 0,-21 22 0,0-21 16,0 21-16,0-22 0,0 22 0,0 0 15,0-21-15,-21 42 0,0-22 0,-21 1 16,20 21-16,1 0 0,-21 0 15,21 0-15,-22 0 0,22 0 16,0 21-16,0 1 0,0-22 0</inkml:trace>
  <inkml:trace contextRef="#ctx0" brushRef="#br0" timeOffset="4124.6">8361 1185 0,'0'0'0,"21"-42"0,-21 21 0,0 0 15,0-22-15,0 22 0,0-21 0,0 21 16,0-22-16,-21 22 0,0 0 16,-1 0-16,1 0 0,0 21 0,0 0 15,0 0-15,0 0 0,-22 0 0,22 42 16,-21-21-16,-1 22 0,22-1 15,-21 21-15,0 1 0,-1-1 16,22-20-16,-21 41 0,21-20 0,-22-1 16,22 1-16,0-1 0,21 1 15,0-22-15,0 22 0,0-22 0,0 0 16,0 1-16,21-1 0,21-21 0,-20 0 16,-1 1-16,21-1 0,0-21 0,1 0 15,-1 0-15,0 0 0,1 0 16,-1-21-16,0 21 0,1-22 0,-1 1 15,0-21-15,1 21 0,-1-22 0,0 22 16,-20-21-16,20 0 0,-21-1 16,0 22-16,0-21 0,1-1 0,-22 22 15,0-21-15,0 21 0,0 0 16,0-1-16,-22 1 0,1 21 0,0 0 16,0 0-16,0 0 0,0 0 15,-1 0-15,1 0 0,0 21 0,0 1 16,0-1-16,0 0 0,21 21 0,0-21 15,-22 22-15,22-22 0,-21 21 16,21 1-16,0-22 0,0 21 0,0-21 16,0 0-16,0 1 0,21-1 0,1-21 15,-1 21-15,0-21 16,0 0-16,0 0 0,0 0 0,1-21 16,-1 0-16,21-1 0,-21 1 15,0 0-15,1 0 0,-1-21 0,-21 20 16,0-20-16,21 0 0,-21 21 0,0-22 15,0 22-15,0-21 0,0 21 16,0-1-16,0 44 31,0-1-31,0 0 0,0 0 16,0 21-16,0-20 0,0 20 0,0 0 16,0-21-16,0 22 0,0-1 0,0-21 15,0 0-15,21 1 0,-21-1 16,21 0-16,0 0 0,1-21 0,-1 0 15,0 0-15,21 0 0,-21 0 16,1 0-16,20-21 0,-21 0 0,21 0 16,-20-22-16,20 22 0,-21-21 0,21-1 15,-20 1-15,-1 0 0,21-22 16,-21 1-16,0-1 0,1 1 0,-1-1 16,-21 1-16,21-1 0,-21 1 0,21-1 15,-21 22-15,0 0 0,0 20 16,0-20-16,-21 63 15,0 22-15,0-22 16,21 42-16,-22-20 16,1 20-16,21-21 0,0 22 0,-21-1 0,21-20 15,-21 20-15,21-20 0,0 20 16,-21-21-16,21 22 0,0-22 0,0 1 16,0-22-16,0 21 0,0-21 15,0 0-15,0 1 0,21-1 0,0 0 16,0-21-16,0 0 0,1 0 15,-1 0-15,0 0 0,0-21 16,0 0-16,0-1 0,1 1 0</inkml:trace>
  <inkml:trace contextRef="#ctx0" brushRef="#br0" timeOffset="4983.55">9694 1418 0,'0'0'0,"0"-21"0,0 0 16,-21 21-16,0 0 0,0 0 15,0 21-15,-1-21 0,1 21 16,0 0-16,21 1 0,-21 20 16,0-21-16,21 21 0,-21-20 0,21 20 15,0-21-15,0 21 0,0-20 0,0-1 16,0 21-16,0-21 0,0 0 0,0 1 16,21-22-16,0 21 0,0-21 15,0 0-15,0 0 0,1 0 0,20 0 16,-21 0-16,21 0 0,-20 0 0,-1-21 15,21-1-15,-21 22 0,0-21 16,1 0-16,-1 0 0,0-21 16,0 20-16,0 1 0,-21 0 0,21 0 15,-21 0-15,22 21 0,-22-21 0,0 42 47,0 0-47,0 0 0,0 0 0,0 0 16,0 1-16,0-1 0,0 0 0,0 0 15,0 0-15,0 0 0,0 1 16,0-1-16,21-21 16,0 0-16,0 0 0,0 0 0,0 0 15,1 0-15,-1 0 0,0 0 16,0 0-16,0-21 0,-21-1 16,21 1-16,1 21 0,-22-21 0,21 0 15,-21-21-15,0 20 0,21 1 0,0 0 16,-21 0-16,0 0 0,0 0 15,21 21-15,-21 21 16,0 0 0,0 0-16,0 0 0,0 0 0,0 1 15,0-1-15,0 0 0,0 0 0,0 0 16,0 0-16,0 1 0,0-1 16,21 0-16,1-21 15,-1 0-15,0 0 0,0 0 16,0 0-16,0 0 0,1 0 0,20-21 15,0 21-15,-21-21 0,22-1 16,-22 1-16,21-21 0,-21 21 0,22-22 16,-22 1-16,0 0 0,0-1 0,0-20 15,1-1-15,-22 22 0,21-21 0,-21-1 16,0 1-16,0-1 0,0 22 16,0-1-16,0 1 0,0 21 0,0 0 15,-21 0-15,-1 21 16,1 21-16,0 0 0,21 0 15,-21 21-15,0 1 0,0-1 0,21 22 0,-22-22 16,1 21-16,21-20 0,0 20 16,-21-20-16,21-1 0,0 0 0,0 22 15,0-22-15,0-21 0,0 22 16,0-22-16,0 21 0,0-21 0,0 0 16,21-21-16,-21 22 0,21-22 0,1 21 15,-1-21-15,0 0 0,0 0 0,0 0 16,0 0-16,22-21 0,-22-1 15,21 1-15,-21 21 0,22-21 0</inkml:trace>
  <inkml:trace contextRef="#ctx0" brushRef="#br0" timeOffset="5683.15">11599 1524 0,'0'-42'15,"0"84"-15,0-105 0,-21 63 0,0-22 0,0 22 0,0 0 16,-1 0-16,1 0 0,0 0 0,-21 0 15,21 0-15,-1 0 0,-20 22 0,21-1 16,-21 0-16,20 21 0,-20-21 16,21 22-16,0-22 0,0 21 0,21-21 15,0 22-15,0-22 0,0 0 0,0 0 16,0 0-16,0 1 0,0-1 16,21-21-16,0 0 0,0 0 15,0 0-15,0 0 0,22 0 0,-22 0 16,0 0-16,21-21 0,-20 21 0,-1-22 15,21 1-15,-21 0 0,0-21 0,1 21 16,-1-22-16,0 22 0,0-21 16,-21 21-16,0-22 0,21 22 0,-21 0 15,21 0-15,-21 0 0,0 42 32,0 0-32,0 0 0,0 0 15,-21 22-15,21-22 0,0 21 0,0-21 16,0 22-16,0-22 0,0 0 15,0 0-15,0 0 0,0 0 0,0 1 16,21-1-16,1 0 16,-1-21-16,0 0 0,0 0 0,0 0 15,0 0-15,1 0 0,20 0 0,-21-21 16,0 0-16,0-1 0,22 1 0,-22 0 16,21 0-16,-21-21 0,1-1 0,20 1 15,-21 0-15,21-1 0,-20-20 16,-1 20-16,21-20 0,-21-1 0,-21 1 15,21-1-15,-21 1 0,0 21 0,0-1 16,0 1-16,0 21 0,0-22 16,-21 65-1,0 20-15,0-21 16,0 21-16,21 22 0,-21-22 16,-1 1-16,1 20 0,21-21 0,0 22 15,-21-22-15,21 22 0,-21-22 0,21 0 16,0 1-16,0-1 0,0 0 0,0 1 15,0-22-15,0 0 0,0 21 0,0-20 16,0-1-16,0 0 16,21-21-16,0 0 0,0 0 15,1 0-15,-1 0 0,0 0 0,0-21 16,0 21-16,22-21 0,-22-1 0,0 1 16,21 0-16</inkml:trace>
  <inkml:trace contextRef="#ctx0" brushRef="#br0" timeOffset="6059.93">12509 1566 0,'-21'22'32,"21"-1"-32,0 0 15,0 0 1,21-21 0,1 0-16,-1 0 0,0 0 0,0 0 15,21 0-15,1-21 0,-22 0 16,21 21-16,1-21 0,-22-1 0,0 22 15,0-21-15,0 0 0,-21 0 16,21 0-16,-21 0 0,0-1 16,0 1-16,-21 21 0,0 0 15,0 0-15,0 0 0,-22 0 0,22 0 16,0 21-16,-21 1 0,21-1 0,-1 21 16,-20-21-16,21 22 0,0-22 0,0 21 15,21-21-15,0 22 0,0-22 16,0 21-16,0-21 0,0 0 0,21 1 15,-21-1-15,21 0 0,21 0 0,-21-21 16,1 21-16,20-21 0,-21 0 0,21 0 16,-20 0-16,20 0 0,-21 0 0,21 0 15,-20 0-15,-1-21 16,0 0-16,0 0 0,0 0 0,0-1 16,-21-20-16,0 0 0,0 21 0</inkml:trace>
  <inkml:trace contextRef="#ctx0" brushRef="#br0" timeOffset="6293.8">12213 1291 0,'0'0'0,"-21"0"16,0 21-16,21 1 16,21-22-1,21 0-15,-21 0 0,22 0 16,-1 0-16,0 0 0,1 0 0,-1 0 15,0 0-15,1 0 0,-1 0 0,0 0 16,-20 0-16,20 0 0,-21 0 16,0 0-16,0 0 15,-21-22 1</inkml:trace>
  <inkml:trace contextRef="#ctx0" brushRef="#br0" timeOffset="6779.54">14647 910 0,'0'0'0,"43"-63"16,-43 20-16,0 22 16,0 42-1,0 1-15,-22-1 0,22 42 0,-21-20 16,0 20-16,0 1 16,21-1-16,0 1 0,-21-1 0,21 1 15,-21-1-15,21 1 0,0-22 0,0 21 16,-22-20-16,22-1 0,0 0 0,0 1 15,0-22-15,0 21 0,0-21 16,0 1-16,-21-1 0,21 0 0,-21-21 16,0 0-16,0 0 15,0 0-15,-1-21 0,1 0 0</inkml:trace>
  <inkml:trace contextRef="#ctx0" brushRef="#br0" timeOffset="7351.73">13949 1566 0,'0'0'0,"0"-21"0,0 0 15,21 21 1,21-21-16,-21 21 16,43 0-16,-22-21 0,22 0 0,-1 21 15,22-22-15,-22 1 0,22 0 0,0 0 16,21 0-16,-22 0 0,22-22 16,-21 22-16,-22-21 0,22-1 0,-43 1 15,22 0-15,-43-1 0,0 1 0,-21 0 16,0-1-16,0 1 0,0 0 15,-21 21-15,0-1 0,0 1 0,-1 21 16,1 0-16,-21 0 0,21 0 0,0 21 16,-1 1-16,1 20 0,0 0 0,0 1 15,0-1-15,0 21 16,21-20-16,-22 20 0,1 1 0,21-22 16,-21 22-16,21-22 0,0 21 0,-21-20 15,21-1-15,-21 0 0,21 1 16,-21-1-16,21-21 0,0 22 0,0-22 15,0 0-15,0 0 0,0 0 0,-22-21 32,22-21-17,0 0-15,0 0 0,0 0 16,0-1-16,22-20 0,-1 21 0,0-21 16,0 20-16,0-20 0,0 21 0,1 0 15,20 21-15,-21-21 16,21 21-16,-20 0 0,20 0 0,-21 0 15,0 21-15,22 0 0,-22 0 0,0 0 16,0 0-16,0 22 0,-21-22 0,0 21 16,0-21-16,0 22 0,0-22 15,0 21-15,0-21 0,0 1 0,0-1 16,0 0-16,0 0 0,0 0 16,21-42 15,1 21-31,-1-21 0,0 0 15,0 0-15,0-22 0</inkml:trace>
  <inkml:trace contextRef="#ctx0" brushRef="#br0" timeOffset="7686.98">15600 1609 0,'0'0'0,"0"21"16,0 0-16,0 0 0,0 0 15,21-21-15,0 0 16,0 0-16,0 0 0,22 0 15,-22 0-15,21 0 0,-21 0 0,22-21 16,-1 0-16,0 21 0,1-21 0,-1 0 16,0 0-16,-20-1 0,-1 1 0,0 0 15,-21-21-15,0 21 16,0-1-16,0 1 0,-21 0 0,0 21 16,-1-21-16,1 21 0,0 0 0,-21 0 15,21 0-15,-22 21 0,22 0 0,-21 0 16,21 22-16,-22-22 0,22 21 15,0-21-15,0 22 0,21-1 0,0 0 16,0-20-16,0 20 0,0 0 0,0-21 16,21 1-16,0-1 0,0 0 15,0 0-15,22 0 0,-22-21 0,21 0 16,1 0-16,-1 0 0,21 0 0,-20 0 16,20 0-16,1-21 0,-1 21 15</inkml:trace>
  <inkml:trace contextRef="#ctx0" brushRef="#br0" timeOffset="8155.73">17716 1439 0,'0'0'0,"0"-21"0,0-63 15,0 62-15,0 1 16,-42 21-16,21 0 15,0 0-15,-22 21 0,1 1 0,21-1 16,-21 21-16,-1-21 0,22 22 0,-21-1 16,-1 0-16,22 1 0,0-1 0,0 0 15,0-21-15,0 22 0,21-22 16,0 21-16,0-21 0,0 1 0,0-1 16,0 0-16,21-21 0,0 0 0,0 0 15,0 0-15,22 0 0,-22 0 0,21 0 16,-21 0-16,22-21 0,-22 0 15,0-1-15,0 1 0,0-21 0,0 0 16,1-1-16,-1 1 0,0 0 0,0-1 16,-21 22-16,0-21 0,21 21 15,-21-1-15,0 44 32,0-1-32,0 0 0,0 0 0,0 21 15,0-20-15,0 20 0,0-21 0,0 0 16,0 0-16,0 22 0,0-22 15,0 0-15,0 0 0,0 0 16,21 1-16,1-22 0,-1 0 16,0 0-16,0 0 0,0 0 15,0 0-15,1 0 0,-22-22 0</inkml:trace>
  <inkml:trace contextRef="#ctx0" brushRef="#br0" timeOffset="8527.94">18034 1545 0,'0'0'0,"0"-21"0,0-21 16,0 21-16,21-1 0,0 1 16,-21 0-16,21 21 0,1-21 0,-1 21 15,0 0-15,21 0 0,-21 0 16,1 0-16,20 0 0,-21 21 16,0 0-16,0 22 0,1-22 0,-1 0 15,0 21-15,-21 1 0,0-22 0,0 21 16,0 0-16,0-20 0,0-1 15,-21 21-15,0-21 0,-1 0 16,1-21-16,0 22 0,0-22 0,0 0 16,21-22 15,0 1-31,21 0 0,0 0 16,-21-21-16,21 20 0,22-20 0,-22 21 15,0-21-15,0-1 0,0 1 0,22 21 16,-22-22-16,0 22 0,0 0 15,0 0-15,0 0 0,1 0 0,-1 21 16,0 0-16,0 0 0,0 0 16,-21 21-16,0 0 15,0 0-15</inkml:trace>
  <inkml:trace contextRef="#ctx0" brushRef="#br0" timeOffset="8855.92">18754 1693 0,'21'0'16,"0"0"0,0 0-16,0 0 0,0-21 0,1 21 15,-1-21-15,21 0 0,-21 21 16,22-21-16,-22 0 0,0 21 0,0-22 0,0 1 16,0 0-16,-21 0 0,22 0 0,-22 0 15,-22 21 1,1 0-16,0 0 15,-21 0-15,21 0 0,-1 21 0,1 0 16,-21 0-16,21 0 0,0 0 0,-1 22 16,1-22-16,0 21 0,21-21 15,0 1-15,0-1 0,0 0 0,0 0 16,0 0-16,0 0 0,0 1 0,21-1 16,0-21-16,22 0 15,-22 0-15,0 0 0,21 0 0,-20 0 16,20 0-16,-21 0 0,21 0 0,-20 0 15,20-21-15,0 21 0</inkml:trace>
  <inkml:trace contextRef="#ctx0" brushRef="#br0" timeOffset="9251.99">19473 1566 0,'0'0'16,"0"-21"-16,0 0 0,0-21 0,0-1 16,0 22-16,-21 21 15,0 0-15,0 21 16,21 1-16,-21-22 0,-1 42 0,1-21 15,0 0-15,0 22 0,0-22 0,21 21 16,0-21-16,0 0 0,-21 1 16,21 20-16,0-21 0,0 0 15,0 0-15,21-21 0,0 0 16,0 0-16,0 0 0,0 0 16,1 0-16,-1 0 0,0 0 15,0-21-15,0 0 0,0 0 0,-21 0 16,22 0-16,-1-22 0,0 22 0,0-21 15,-21 21-15,21-1 0,-21-20 16,21 21-16,-21 0 0,0 42 31,0 0-31,0 0 0,0 0 0,0 1 16,-21-1-16,21 0 0,-21 0 16,21 0-16,0 0 0,0 1 15,0-1-15,0 0 0,0 0 0,0 0 16,21-21-16,0 0 15,1 0-15,-1 0 0,0 21 16,21-21-16,1 0 0,-1 0 0,21 0 16</inkml:trace>
  <inkml:trace contextRef="#ctx0" brushRef="#br0" timeOffset="9992.14">20934 1376 0,'0'0'0,"-43"-64"16,22 64-16,0 0 0,0 0 0,0 0 16,-22 0-16,1 0 0,0 0 15,-1 22-15,1-1 0,0 0 0,21 0 16,-22 21-16,22-20 0,0 20 0,0 0 16,0-21-16,21 22 0,0-1 0,0-21 15,0 22-15,0-22 0,0 21 16,21-21-16,0 0 0,0 1 0,0-1 15,0-21-15,1 0 0,-1 0 0,0 0 16,0 0 0,0 0-16,0 0 0,1-21 0,-1-1 0,0 1 15,-21 0-15,21-21 0,-21-1 16,21 1-16,-21 0 0,0-1 0,21-20 16,-21 21-16,0-1 0,0 1 15,0 0-15,0-1 0,0 22 0,0 0 16,0 0-16,0 0 0,0-1 15,0 1-15,22 21 0,-1 0 16,0-21-16,21 21 0,-21 0 16,1 0-16,20 0 0,-21 0 15,0 0-15,0 0 0,22 0 0,-22 21 16,-21 0-16,21 1 16,-21-1-16,0 21 0,0-21 15,0 22-15,0-1 0,-21 0 0,0 22 16,0-1-16,-1 1 0,22-1 0,-21 1 15,21-1-15,0 22 0,0-22 0,0 22 16,0-21-16,0 20 0,0-20 16,0 20-16,0 1 0,0 0 0,0-22 15,-21 22-15,0-22 0,0 22 0,21-21 16,-21-1-16,-22-21 0,22 22 0,0-1 16,0-20-16,0-1 0,-1 0 0,-20 1 15,21-1-15,0-21 0,0 0 16,-1-21-16,1 0 0,0 0 15,0 0-15,0 0 0,0 0 0,-1-21 16,1-21-16,21 21 0,-21-22 0,21 1 16,0 0-16,0-1 0,0-20 0,0-1 15,21 1-15,0-1 0,1-20 16,-1-1-16,21 22 0,0-22 0,1 21 16,-1 1-16,0-1 0,-20 1 0,20 21 15,0-1-15,1 1 0,-22 21 0,21-22 16,-21 22-16,0-21 0,22 21 15,-22-22-15,0 22 0,0-21 0,0 21 16,22-22-16</inkml:trace>
  <inkml:trace contextRef="#ctx0" brushRef="#br0" timeOffset="10719.73">22288 974 0,'0'0'16,"22"-21"-16,20-1 0,-21 1 0,0-21 0,0 21 15,-21-22-15,0 22 16,0 0-16,0-21 0,0 21 0,0-1 15,0 1-15,0 0 0,-21 21 16,0 0 0,0 21-16,0 0 0,-22 1 0,22 20 15,0 21-15,-21-20 0,21 20 0,-22 22 16,1-22-16,21 1 0,-22-1 16,22 1-16,-21-1 0,21-20 0,0-1 15,21 22-15,0-22 0,0 0 0,0 1 16,0-22-16,21 21 0,21-21 15,-21 0-15,0 1 0,22-22 0,-1 0 16,-21 0-16,22 0 0,-1 0 0,0 0 16,-21-22-16,22 1 0,-1 0 0,0 0 15,-20 0-15,20-22 16,-21 22-16,21-21 0,-20 0 0,-1-1 16,0 22-16,0-21 0,-21 21 0,0-1 15,21 1-15,-21 42 16,0 1-16,0-1 15,-21 0-15,21 0 0,-21 21 0,21-20 16,-21 20-16,0-21 0,21 0 16,0 22-16,0-22 0,-22 0 0,22 0 15,0 0-15,0 0 0,0 1 16,0-44 15,22 1-15,-22 0-16,0 0 0,21 0 0,0 0 15</inkml:trace>
  <inkml:trace contextRef="#ctx0" brushRef="#br0" timeOffset="10875.65">22754 1249 0,'0'0'16,"0"-21"-16,0 0 0,-21 21 0,0 0 16,21-22-16,21 22 46,0 0-46,0 22 16,0-22-16,1 21 0,-1-21 16</inkml:trace>
  <inkml:trace contextRef="#ctx0" brushRef="#br0" timeOffset="11271.42">23050 1376 0,'0'0'0,"-21"0"15,21-21-15,0 0 16,0-1-16,0 1 16,21 21-1,1 0-15,-1 0 0,0 0 0,0 0 16,21 0-16,-20 21 0,-1-21 16,21 22-16,-21 20 0,0-21 0,1 0 15,-1 0-15,0 22 0,-21-22 0,21 21 16,-21-21-16,0 1 0,0 20 0,0-21 15,0 0-15,-21 0 0,0-21 16,0 22-16,-1-22 0,1 0 16,0 0-16,21-22 15,0 1 1,0 0-16,0 0 0,0 0 16,0 0-16,21-1 0,0 1 0,1-21 15,-22 21-15,21-22 0,0 22 0,21 0 16,-21 0-16,1-21 0,-1 42 15,0-22-15,0 1 0,0 21 0,0 0 16,1 0-16,-1 0 0,0 0 0,0 0 16,0 0-16,0 0 0,1 0 15,-1 0-15</inkml:trace>
  <inkml:trace contextRef="#ctx0" brushRef="#br0" timeOffset="11563.27">24066 1376 0,'0'-42'16,"0"20"-16,0 1 0,-21 0 15,0 21-15,0 0 0,0 0 16,0 0-16,-1 0 16,1 0-16,0 21 0,0 0 0,0 22 15,0-22-15,-1 0 0,1 21 0,21-20 16,-21 20-16,21 0 0,-21-21 15,21 22-15,0-22 0,0 21 0,0-21 16,0 1-16,0-1 0,21 0 0,0 0 16,0 0-16,22 0 15,-22-21-15,0 0 0,0 0 0,22 0 16,-22 0-16,21 0 0,-21 0 0,0-21 16,22 0-16,-22 0 0,21 0 0,-21 0 15</inkml:trace>
  <inkml:trace contextRef="#ctx0" brushRef="#br0" timeOffset="11868.1">24850 847 0,'0'0'15,"21"-43"-15,-21 1 0,0 21 0,0-21 16,0 20-16,0 1 0,-21 21 16,-1 21-1,1-21-15,0 22 0,0 20 16,0-21-16,0 43 0,21-22 0,-22 0 15,1 22-15,0-1 0,0 1 0,0-22 16,21 22-16,-21-1 0,-1-21 16,22 22-16,0-22 0,-21 1 0,0 20 15,21-21-15,-21-20 0,21 20 0,0 0 16,0-21-16,0 1 0,0-1 16,-21 0-16,21 0 0,21-21 31,0-21-31,0 0 15,0 0-15,1-1 16,-1 22-16,0-21 0</inkml:trace>
  <inkml:trace contextRef="#ctx0" brushRef="#br0" timeOffset="12243.9">24892 1609 0,'0'0'0,"21"0"31,0 0-31,0 0 0,1 0 16,-1-21-16,0-1 0,0 22 15,21-21-15,-20 21 0,-1-21 16,0 21-16,0-21 0,-21 0 0,0 0 16,0-1-16,0 1 0,-21 21 31,0 0-31,0 0 0,-22 0 0,22 0 15,-21 21-15,-1 1 0,22-1 0,-21 0 16,21 0-16,0 0 0,-1 22 16,1-22-16,21 0 0,0 0 0,0 21 15,0-20-15,0-1 0,21 0 0,22 0 16,-22 0-16,0-21 0,21 21 0,-20-21 16,20 0-16,-21 22 15,21-22-15,-20 0 0,-1 0 0,21 0 16,-21 0-16,0 0 0,-21-22 15,0 1-15,0 0 16,0 0-16</inkml:trace>
  <inkml:trace contextRef="#ctx0" brushRef="#br0" timeOffset="23339.54">10647 3006 0,'0'-21'0,"0"-1"16,0 1-16,0 0 16,0 0-16,0 0 15,0 0 1,0-1-16,0 1 15,0 0-15,0 42 32,0 0-17,0 1-15,0-1 0,0 21 16,0 0-16,0-20 0,21 20 0,-21 0 0,0 1 16,0 20-16,0-21 15,0 1-15,0-1 0,0 22 0,0-22 16,0 0-16,0 1 0,0-1 0,0-21 15,0 21-15,0-20 0,0-1 0,0 0 16,0 0-16,0 0 0,0 0 0,0 1 16,-21-22 15,21-22-31,0 1 16,0 0-16,0 0 0,0 0 15,0 0-15,0-1 0,0 1 16,0 0-16,0 0 0</inkml:trace>
  <inkml:trace contextRef="#ctx0" brushRef="#br0" timeOffset="23719.56">11028 2942 0,'0'0'0,"0"-21"0,21 0 16,-21 0-16,0 0 15,21-1-15,-21 44 47,0-1-31,0 0-16,0 0 0,0 21 0,0 1 16,0-1-16,0 0 0,0 1 0,0 20 15,0-20-15,0 20 0,0-21 16,0 1-16,0-1 0,0 0 0,0 1 15,0-1-15,0-21 0,0 0 0,0 22 16,0-22-16,0 0 0,-21 0 16,21 0-16,-21-21 47,21-21-47,0 0 0,0 0 15,0 0-15,0 0 0,0-1 0,0 1 16,0 0-16,0 0 0,0 0 0,0-22 15</inkml:trace>
  <inkml:trace contextRef="#ctx0" brushRef="#br0" timeOffset="24095.08">10604 2858 0,'0'0'0,"-63"-22"15,42 22-15,0 0 0,-1 0 16,44 0 31,-1 0-47,0 0 0,0 0 16,21 0-16,-20 0 0,20 0 15,0-21-15,1 21 0,20 0 0,-21 0 16,22-21-16,-22 21 0,22 0 0,-22 0 15,0-21-15,1 21 0,-1 0 16,0 0-16,-20 0 0,-1 0 0,0 0 16,0 0-1</inkml:trace>
  <inkml:trace contextRef="#ctx0" brushRef="#br0" timeOffset="25035.19">11515 3683 0,'-22'0'0,"44"0"0,-22-21 63,21 0-48,-21 0-15,0-1 0,21 1 0,-21 0 16,21 0-16,-21-21 0,0 20 0,0-20 15,0 21-15,0-21 0,0-1 16,0 1-16,0 0 0,0 20 0,0-20 16,0 21-16,0-21 0,0 20 15,0 1-15,0 0 0,0 0 16,0 0-16,-21 21 31,21 21-31,-21 0 0,0 0 16,21 0-16,-22 1 0,22-1 15,0 0-15,0 0 0,-21 21 16,21-20-16,-21-1 0,21 0 0,0 0 16,0 0-16,0 0 0,0 1 0,0-1 15,0 0-15,21-21 32,0 0-32,1 0 15,-1 0-15,0 0 0,-21-21 0,21 0 16,0-1-16,0 1 0,1 0 0,-1 0 15,0 0-15,0 0 0,-21-1 0,21 1 16,0 0-16,-21 0 0,22 0 16,-1 0-16,-21-1 15,21 1-15,-21 0 32,0 42-1,0 0-16,0 1-15,0-1 0,0 0 0,0 0 16,-21 21-16,21 1 0,0-22 0,0 21 16,0-21-16,0 22 0,0-1 0,0-21 15,0 0-15,0 22 0,0-22 16,0 0-16,0 0 0,0 0 0,0 1 16,21-1-16,0 0 0,0-21 15,0 21-15,1-21 0,-1 0 16,0 0-16,0 0 15,0 0 1,0 0-16,1-21 16,-1 0-16,0 0 15,0 21-15,-21-22 0,21 1 0,0-21 16,1 21-16</inkml:trace>
  <inkml:trace contextRef="#ctx0" brushRef="#br0" timeOffset="25884.49">12361 2540 0,'0'-21'16,"-21"21"-1,21-21 17,0 0-17,0-1 1,0 1-16,21 0 15,0 21-15,1-21 16,-1 21-16,0-21 0,0 21 16,0 0-16,0 0 15,1 0-15,-1 21 16,-21 0-16,0 0 16,0 0-16,0 22 0,0-22 15,0 0-15,0 21 0,0-20 0,0 20 16,0-21-16,-21 21 0,-1-20 15,22-1-15,-21 0 0,0 21 0,0-21 16,21 1-16,-21-1 0,0 0 0,-1-21 16,22 21-16,-21 0 0,0 0 0,0 1 15,0-22 1,21 21-16,-21-21 16,21-21 30,0-1-30,21 1-16,0 0 16,0 0-16,0 0 15,0 21-15,1 0 16,-1 0-16,0 0 16,0 0-16,0 21 15,0 0-15,1-21 0,-22 21 16,21-21-16,0 21 0,0-21 15,-21 22-15,21-22 0,0 0 16,1 0-16,-1 0 16,0 0-16,0 0 15,0 0-15,-21-22 16,21 1-16,-21 0 16,0 0-1,22 21 16,-22 21-15,0 0-16,21-21 16,-21 21-16,0 1 0</inkml:trace>
  <inkml:trace contextRef="#ctx0" brushRef="#br1" timeOffset="33719.87">3069 6625 0,'0'0'0,"0"-21"0,0 0 0,-21 0 15,21 0-15,0-1 0,0 1 16,0 0-16,0 0 0,0 0 0,0 0 16,21 21 15,0 21-15,-21 0-16,21 0 0,1 0 0,-1 22 15,-21-1-15,21 0 0,0 1 16,-21-1-16,21 0 0,-21 1 0,21-1 15,-21 21-15,0-20 0,0-1 0,0 22 16,0-22-16,0 21 0,0-20 16,0-1-16,0 0 0,0 1 0,0-1 15,0-21-15,0 0 0,0 1 16,0-44 15,0 1-31,0 0 16,22-21-16,-1-1 0,0 1 0,-21 0 15</inkml:trace>
  <inkml:trace contextRef="#ctx0" brushRef="#br1" timeOffset="33988.24">3789 6350 0,'0'0'0,"0"-21"0,0 0 31,-21 42-16,-1 21-15,1-21 0,21 22 0,-21-1 16,-21 22-16,21-22 0,-1 21 16,1-20-16,-21 20 0,21-20 0,0-1 15,-22 0-15,22 1 0,0-1 0,21 0 16,-21 1-16,21-22 0,-21 21 16,21-21-16,0 0 0,0 1 0,0-1 15,0 0-15,21-21 31,0-21-15</inkml:trace>
  <inkml:trace contextRef="#ctx0" brushRef="#br1" timeOffset="35435.54">4254 6922 0,'0'-43'16,"0"22"-16,0 0 0,0 0 15,-21 0-15,0-1 0,0 1 16,0 21-16,0 0 0,-1 0 16,1 21-16,0-21 15,0 22-15,0-1 0,0 21 0,-1-21 16,1 22-16,0-22 0,0 21 15,21 0-15,-21 1 0,21-22 0,-21 21 16,21 1-16,0-22 0,0 21 16,0-21-16,0 0 0,0 1 0,0-1 15,21-21-15,0 0 0,0 0 0,0 0 16,0 0-16,1 0 0,-1 0 16,0-21-16,0-1 0,0 1 0,0 0 15,1-21-15,-1 21 0,0-22 16,0 22-16,0-21 0,-21 21 0,21-22 15,-21 1-15,22 0 0,-22 20 16,0 1-16,0-21 0,0 21 16,0 0-16,0-1 0,0 44 31,0-1-31,0 0 0,0 0 16,0 0-16,-22 22 0,22-22 0,-21 0 15,21 21-15,0-21 0,0 22 0,0-22 16,0 21-16,0-21 0,0 1 15,0-1-15,0 0 0,0 0 0,0 0 16,21 0-16,1-21 0,-1 0 16,0 0-16,21 0 0,-21 0 15,22 0-15,-1-21 0,0 21 0,1-21 16,20 0-16,-20 0 0,-1 0 16,-21-22-16,21 22 0,-20 0 0,-1-21 15,0 20-15,-21-20 0,0 21 0,0 0 16,0 0-16,0-1 0,0 1 15,-21 21-15,0 0 0,-1 0 16,1 0-16,0 0 0,21 21 16,0 1-16,0-1 15,0 0-15,0 0 16,21 0-16,0 0 0,-21 1 16,0-1-16,22 0 0,-1 0 15,-21 0-15,0 0 0,0 1 0,0-1 16,0 0-16,21 0 0,-21 0 15,21 0-15,-21 1 0,21-1 16,0-21-16,1 21 0,-1-21 0,0 0 16,0 0-16,0 0 0,22 0 15,-22 0-15,21 0 0,-21 0 0,22 0 16,-22 0-16,21-21 0,0 0 0,-20-1 16,20 1-16,0 0 15,-21 0-15,22 0 0,-22-22 0,0 22 16,0 0-16,-21-21 0,0 21 0,0-22 0,0 22 15,0 0-15,0 0 16,-21 0-16,21-1 0,-21 1 0,0 0 16,0 21-16,-1 0 0,-20 0 0,21 0 15,0 0-15,0 21 0,-1-21 16,1 21-16,0 1 0,-21 20 0,42-21 16,-21 0-16,-1 22 0,1-22 0,21 21 15,0-21-15,0 22 0,0-22 16,0 21-16,0-21 0,0 0 0,0 1 15,21-22-15,1 21 0,-1 0 0,0-21 16,0 0-16,0 0 16,0 0-16,1 0 0,-1-21 0,0 0 15,21-1-15,-21 22 0,1-21 16,-1-21-16,-21 21 0,21 0 16,-21-1-16,21-20 0,-21 21 0,0 0 15,0-22-15,0 22 0,0 0 0,0 0 16,0 0-16,0 42 31,0 0-31,0 0 16,0 0-16,0 22 0,0-22 15,0 0-15,0 21 0,0-20 0,0-1 16,0 0-16,0 0 0,0 0 0,0 0 16,21 1-1,0-22-15,1 0 0,-1 0 16,0 0-16,0 0 0,0 0 0,0 0 15,1-22-15,20 1 0,-21 0 16,21 0-16,-20 0 0,-1 0 0,21-1 16,-21 1-16,0-21 0,1 21 0,-1 0 15,0-1-15,-21 1 0,21 0 16,-21 42 15,0 0-15,-21 1-16,21-1 0,0 0 0,0 0 15,0 0-15,-21 0 0,21 1 0,0-1 16,0 0-16,0 0 0,0 0 16,0 0-16,0 1 0,0-1 15,21-42 1,0-1 0,0 1-16,0 0 0,1 0 0</inkml:trace>
  <inkml:trace contextRef="#ctx0" brushRef="#br1" timeOffset="35756.36">6075 6731 0,'0'0'0,"-21"0"0,-1 0 16,1 21-16,0-21 0,0 21 0,21 1 16,0-1-1,21-21-15,21 0 16,1 0-16,-22 0 15,0 0-15,0 0 0,0-21 16,1 21-16,-22-22 0,0 1 0,0 0 16,0 0-16,0 0 0,0 0 15,-22-1-15,1 22 0,-21-21 16,21 21-16,0 0 0,-1 0 16,1 0-16,0 0 0,0 0 0,21 21 15,-21 1-15,21-1 0,-21-21 16,21 21-16,0 0 0,0 0 0,0 0 15,21-21-15,0 0 16,0 0-16,0 0 0,22 0 16,-22 0-16</inkml:trace>
  <inkml:trace contextRef="#ctx0" brushRef="#br1" timeOffset="36312.04">6731 6160 0,'0'0'0,"0"-22"0,-42 1 16,20 21-16,1 0 16,0 0-16,21 21 0,-21 1 15,0-1-15,21 21 0,-21 0 0,-1 1 16,22-1-16,0 22 0,-21-1 16,0 1-16,0-1 0,21-21 0,-21 22 15,0-1-15,21 1 0,-22-22 0,22 22 16,-21-22-16,21 22 0,-21-22 15,21 0-15,0-21 0,0 22 0,0-1 16,0-21-16,0 0 0,0 1 0,0-1 31,0-42-15,0-1-16,0 1 0,0-21 16,0 21-16,0 0 0,0-22 15,0 22-15,21 0 0,0-21 0,1 20 16,-1 1-16,0 0 0,21 0 0,-21 0 15,22 0-15,-1 21 0,0 0 0,-20 0 16,20 0-16,0 0 0,-21 0 16,1 21-16,-1 0 0,0 0 0,-21 0 15,0 0-15,0 1 0,0-1 0,0 0 16,0 0-16,0 21 0,-21-20 16,-22-1-16,22 0 0,0 0 15,-21 0-15,21 0 0,-22-21 0,1 22 16,21-22-16,-22 0 0,22 21 15,0-21-15,0 0 0,0 0 0,0 0 16,-1 0-16,22-21 31,0-1-15,22 22-16,-1-21 0,0 0 0,0 0 16,21 0-16,-20-22 0,20 22 0</inkml:trace>
  <inkml:trace contextRef="#ctx0" brushRef="#br1" timeOffset="36613.03">7324 6350 0,'0'0'0,"0"-42"0,0-22 16,0 43-16,0 0 0,0 42 31,0 0-31,0 22 0,-22-22 16,22 42-16,0-20 0,-21 20 0,0 1 15,0-22-15,21 21 0,-21 1 0,0-1 16,-1-20-16,1 20 0,21-20 16,-21-1-16,0 0 0,0 1 15,21-1-15,-21 0 0,21-21 0,-22 1 16,1-1-16,21 0 0,0 0 16,0 0-16,0-42 31,21 0-31,1 0 0,-1 0 15,0-1-15,0 1 0,0 0 16</inkml:trace>
  <inkml:trace contextRef="#ctx0" brushRef="#br1" timeOffset="36982.82">7345 7006 0,'21'0'0,"-21"21"15,21-21 1,0 0-16,0 0 15,1 0-15,-1-21 0,0 21 0,0-21 16,0 21-16,0-21 0,1 0 16,-1 21-16,-21-21 0,0-1 15,21 1-15,-21 0 0,0 0 16,0 0-16,-21 21 16,0 0-1,-1 0-15,1 21 0,0 0 0,-21 0 16,21 0-16,-1 1 0,1 20 0,0-21 15,0 0-15,0 0 0,21 1 16,-21-1-16,21 0 0,0 0 16,0 0-16,0 0 0,0 1 0,0-1 15,21 0-15,0 0 0,0-21 16,0 21-16,0-21 16,1 0-16,-1 0 0,0 0 15,-21-21 16,0 0-31,0 0 0</inkml:trace>
  <inkml:trace contextRef="#ctx0" brushRef="#br1" timeOffset="37963.62">16743 5800 0,'0'0'0,"0"-21"0,0-1 15,21 1-15,-21 0 0,21 0 0,-21 0 16,0 0-16,0-1 15,0 1-15,0 0 0,-21 21 16,-21 0-16,20 0 0,-20 0 0,0 0 16,-1 21-16,1 0 0,0 22 15,-1-1-15,-20 0 0,21 1 0,-1 20 16,1-20-16,0 20 0,20-21 0,-20 22 16,21-22-16,0 22 15,21-22-15,0 0 0,0 1 0,0-1 16,21-21-16,21 22 0,-21-22 0,22 0 15,-1-21-15,22 0 0,-22 0 16,21 0-16,1-21 0,-1 0 0,-20-1 16,20-20-16,1 21 0,-22-21 0,0 20 15,1-20-15,-1 0 0,0-22 0,-20 22 16,-1 0-16,-21-22 0,0 1 16,0 20-16,0-20 0,-21 20 0,-1 22 15,-20-21-15,21 21 0,-21 0 16,-1 21-16,1 0 0,-22 0 15,22 0-15,0 21 0,-22 0 0,22 0 16,-22-21-16,22 21 0,21 0 16,-21 1-16,20-1 0,1 0 0,21 0 15,0 0-15,21 0 0,1 1 16,20-1-16,0-21 0,1 21 16,-1-21-16,0 0 0,22 0 0,-22 0 15,0 0-15,22 0 0,-22 0 0,22 0 16,-1-21-16,1 0 0</inkml:trace>
  <inkml:trace contextRef="#ctx0" brushRef="#br1" timeOffset="38347.74">17865 4826 0,'0'0'0,"0"-42"0,0 21 0,0-1 0,0 1 16,-22 21-16,1 0 0,0 0 0,0 21 15,0 22-15,-22-1 0,22 22 16,-21-1-16,0 22 0,-1-1 0,1 22 16,0 0-16,20 0 0,-20 0 0,21 0 15,-21 21-15,20-22 0,1 1 16,21 0-16,0 21 0,0-21 16,0 21-16,0-21 0,0-22 0,0 22 15,-21-21-15,0 21 0,21-22 0,-21 1 16,0-21-16,-1 20 0,-20-20 15,21-1-15,0 1 0,0-22 0,-1 0 16,1 1-16,0-22 0,21 0 0,-21-21 16,21-21-1,0 0-15,0 0 0,0-1 16,0 1-16,0-21 0,0 21 16,21-22-16,0 1 0,0 0 0,-21-1 15,22 1-15,20-21 0,-21 20 0,0 1 16,0-22-16,1 1 0,-1-1 0,0 1 15</inkml:trace>
  <inkml:trace contextRef="#ctx0" brushRef="#br1" timeOffset="38619.58">17293 6371 0,'0'0'0,"0"-63"0,0-64 15,0 84-15,0 22 0,0-21 16,0 21-16,21 0 0,-21-1 16,21 22-16,1-21 0,20 0 0,-21 21 15,21 0-15,-20 0 0,20 0 0,0 0 16,1 21-16,-22 0 0,21-21 15,-21 43-15,-21-22 0,0 0 0,0 0 16,0 0-16,0 22 0,-21-22 16,0 0-16,0 0 0,-22 0 0,22 1 15,-21-1-15,0 0 0,20 0 0,-20 0 16,21-21-16,0 21 0,0-21 16,-1 0-16,1 0 15,42 0 1,1 0-16,20-21 0,-21 21 15,0-21-15,22 0 0,-22 21 0,21-21 16,-21 21-16,0-21 0</inkml:trace>
  <inkml:trace contextRef="#ctx0" brushRef="#br1" timeOffset="39303.19">17780 6160 0,'0'0'0,"21"-22"16,0 1-16,-21 0 15,21 21-15,-21-21 0,0 0 0,22 0 16,-22-1-16,21 1 0,-21 0 15,-21 42 17,-1-21-32,22 21 15,-21 22-15,0-22 0,21 0 0,-21 0 16,21 0-16,-21 22 0,21-22 16,0 0-16,0 0 0,0 0 0,0 1 15,0-1-15,0 0 0,21-21 31,0 0-31,0 0 16,0 0-16,-21-21 0,22 21 0,-1-21 16,0-1-16,-21 1 0,21 0 0,0 0 15,0 0-15,1 0 0,-1-22 0,0 22 16,0 0-16,0 0 0,0 0 16,1-1-16,-1 1 0,-21 0 0,21 21 15,-21-21-15,-21 21 110,0 0-110,-1 0 15,1 0-15,21 21 0,-21-21 16,21 21-16,-21-21 15,21 21-15,0 1 16,0-1 0,0 0-1,21-21-15,-21 21 0,0 0 0,0 0 16,0 1-16,0-1 16,0 0-16,0 0 15,0 0 1,0 0-16,0 1 15,0-1 1,21-21 15,0 0-31,1 0 0,-1 0 16,0-21-16,0 21 0,0-22 0,0 1 16</inkml:trace>
  <inkml:trace contextRef="#ctx0" brushRef="#br1" timeOffset="39743.48">18542 6096 0,'0'0'0,"21"-21"0,-21 0 0,21 0 16,-21-1-16,0 1 15,-21 21 1,0 0-16,0 0 16,0 21-16,-22-21 0,22 22 0,0-1 15,0 0-15,-22 0 0,22 0 0,0 0 16,0 1-16,0-1 0,21 0 15,0 0-15,-21 0 0,21 0 16,0 1-16,0-1 16,21-21-16,0 0 15,0 0-15,0 0 0,0-21 16,1 21-16,-1-22 0,0 1 0,0 21 16,0-21-16,0 0 0,-21 0 0,22 21 15,-1-21-15,-21-1 0,0 1 0,0 0 16,21 0-16,-21 0 0,0 42 31,0 0-31,0 0 0,0 0 16,0 1-16,0-1 0,0 0 15,0 0-15,0 0 0,0 0 0,0 1 16,0-1-16,0 0 0,0 0 0,0 0 16,21 0-16,0-21 15,0 0-15,1 0 16,-1 0-16,0 0 0,0 0 0,0-21 15,0 0-15,1 0 0,-1 0 0,0 0 16,0-1-16,-21 1 0</inkml:trace>
  <inkml:trace contextRef="#ctx0" brushRef="#br1" timeOffset="40967.74">19177 5271 0,'-42'0'16,"20"0"-16,1 21 0,21 0 0,-21 0 16,0 0-16,21 22 0,0-22 0,-21 21 15,21 0-15,-21 22 0,-1-22 0,22 22 16,0-1-16,-21-20 0,21 20 16,-21 1-16,0 126 15,0-148-15,21 1 0,0-22 16,0 21-16,0-21 0,0 43 15,0-43-15,0 0 0,0 0 16,21-21 0,0 0-1,0 0-15,-21-21 16,21 0-16,1 0 0,-1 0 0,0 0 16,0-1-16,0 1 0,22 0 0,-22-21 15,0 21-15,0-1 0,0 1 0,-21 0 16,21 21-16,-21 21 31,0 0-31,0 1 0,0-1 16,-21-21-16,21 21 0,-21 0 0,21 0 15,0 0-15,0 1 16,0-1-16,0 0 0,21-21 31,0 0-31,1 0 0,-1 0 16,0 0-16,0 0 0,21-21 15,-20 0-15,-1 21 0,0-22 0,0 1 16,21 0-16,-20 0 0,-1 0 0,0 0 16,0 21-16,-21-22 0,21 22 15,-21 22 1,0-1 0,-21 0-16,21 0 0,-21 0 15,21 0-15,0 1 0,0-1 16,0 0-16,0 0 15,0 0-15,0 0 0,21-21 16,0 0-16,0 0 16,1 0-16,-1 0 0,0 0 15,0 0-15,0-21 0,0 21 0,1-21 16,-22 0-16,0 0 0,0 0 16,0-1-16,0 1 0,0 0 0,0 0 15,0 0-15,-22 0 16,1-1-16,0 22 0,0 0 15,0 0 1,21-21-16,21 21 31,0 0-31,0-21 16,0 21-16,1 0 0,-1 0 0,0 0 16,0-21-16,0 21 0,0 0 15,1 0-15,-1 0 0,0 0 0,0 0 16,0 0-16,-21 21 0,21-21 0,1 21 15,-22 0-15,0 1 0,21-1 0,0 0 16,-21 0-16,0 0 16,0 0-16,0 1 0,0-1 0,0 0 15,0 0-15,0 0 0,0 0 0,0 1 16,-21-1 0,0-21 15,21-21-31,0-1 15,0 1-15,0 0 0,21 0 16,-21-21-16,21 20 0,0 1 16,0 0-16,0 0 0,1-21 0,-1 20 15,21 1-15,-21 0 0,0 0 0,22 0 16,-22 21-16,21 0 0,-21 0 16,1 0-16,-1 0 0,0 21 0,0-21 15,0 21-15,-21 0 0,21 0 16,-21 22-16,0-22 0,0 0 0,0 0 15,0 22-15,-21-22 0,21 0 16,-21 0-16,21 0 0,-21 0 0,21 1 16,0-1-16,-21 0 15,21-42 17,0 0-32,0-1 15,0 1-15,0 0 0,0 0 0,0 0 16,0-22-16,0 22 0</inkml:trace>
  <inkml:trace contextRef="#ctx0" brushRef="#br1" timeOffset="41151.65">20235 5652 0,'0'0'0,"-21"-22"0,0 22 16,21-21-16,-21 0 0,21 0 15,0 42 48,-21-21-48</inkml:trace>
  <inkml:trace contextRef="#ctx0" brushRef="#br1" timeOffset="41387.5">19283 5694 0,'0'0'0,"-43"21"0,22-21 16,0 0-16,0 0 0,42 0 31,0 0-31,22 0 16,-22 0-16,21 0 0,0 0 0,22 0 15,-22 0-15,1 0 0,-1 0 16,-21 0-16,21 0 0,-20 0 15,-1 0-15,0-21 0,0 21 0,-42 0 32,0 0-32</inkml:trace>
  <inkml:trace contextRef="#ctx0" brushRef="#br1" timeOffset="42540.52">12954 6435 0,'0'0'0,"0"-21"0,0-1 0,0 1 16,0 0-16,0 0 0,-21 21 16,21-21-16,0 0 0,0 42 46,0 0-46,0 0 16,0 21-16,-21 1 0,21-1 16,-22 0-16,1 1 0,21-1 15,0 22-15,-21-22 0,0 0 0,21 22 16,-21-22-16,0 22 0,-1-22 0,22 21 16,-21 1-16,0-1 0,0 22 0,21-21 15,-21 20-15,0-20 0,21 20 16,-22-20-16,1 21 0,21-1 0,-21 1 15,21 21-15,-21-22 0,0 1 0,21 21 16,0-21-16,0-1 0,-21 22 0,21 0 16,0-21-16,-22 20 0,22 1 0,0 0 15,0-21-15,0 21 16,0-1-16,0 1 0,0 0 0,0 0 0,0 0 16,0 0-16,0-1 0,0-20 0,0 42 15,0-21-15,0 0 0,0 0 16,0-1-16,0 1 0,0 21 0,0-21 15,0 0-15,0 21 0,0 0 16,0-21-16,0 0 0,0 21 0,0 0 16,0 0-16,0-22 0,0 22 0,0-21 15,0 21-15,0 0 0,0-21 0,0 21 16,0 0-16,0-21 0,0 21 16,0-21-16,0 21 0,0 0 0,0-21 15,0 21-15,0-22 0,0 22 16,0-21-16,0 21 0,0-21 0,0 21 15,0 0-15,0-21 0,0 0 16,0 21-16,0-21 0,0-1 0,-21 22 16,21-21-16,0 0 0,0 0 0,-21 0 15,21 0-15,0-22 0,-21 22 16,21 0-16,0 0 0,0-22 0,0 1 16,-21 21-16,21-21 0,0-1 0,-21 1 15,21 0-15,0-22 0,0 22 16,0-22-16,0 1 0,0-1 0,0-20 15,0-1-15,0 0 0,0 1 0,0-22 16,0 0-16,-22-21 16,1-21-1,21 0-15,-21-22 0,21 1 16,0 0-16,-21-22 0</inkml:trace>
  <inkml:trace contextRef="#ctx0" brushRef="#br1" timeOffset="43515.98">2794 7620 0,'0'0'0,"-21"21"0,-43 0 16,22 1-16,21-22 15,0 21-15,-22 0 0,22-21 0,0 21 16,0 0-16,0 0 0,21 1 16,0-1-16,0 0 0,21-21 15,21 21-15,-21 0 0,43 0 0,-22-21 16,43 22-16,-22-22 0,22 0 16,21 0-16,21 0 0,0 0 0,21 0 15,0-22-15,21 22 0,22-21 16,-1 21-16,1-21 0,-1 21 0,22 0 15,0-21-15,-1 21 0,22 0 16,-21 0-16,0 0 0,-1-21 0,1 21 16,0 0-16,-22 0 0,-21 0 15,1 0-15,-43 0 0,0 0 0,-21 0 16,-1 0-16,-41 0 0,-1 0 0,-20 0 16,-1 0-16,-21-21 0,0 21 15,1 0-15,-1 0 16,0-22-1,0 1 1,0 21-16,0-21 16,1 0-16,41 0 0</inkml:trace>
  <inkml:trace contextRef="#ctx0" brushRef="#br1" timeOffset="44407.49">17187 6985 0,'0'0'0,"-42"-21"0,21 0 0,-22 21 0,1-21 16,0 21-16,-1 0 0,1 0 0,0-22 16,-1 22-16,1 0 0,0 0 15,-22 0-15,22 0 0,0 0 0,-1 0 16,1 0-16,0 0 0,20 0 0,1 0 15,0 0-15,63 0 32,-20 0-32,20 0 15,-21 0-15,43 0 0,-22 0 16,0 0-16,22 0 0,-1 0 0,22 0 16,0 0-16,20 0 0,1 0 0,21 0 15,21 0-15,1 0 0,20 0 16,0 0-16,22 0 0,-1 0 0,22 0 15,-22 0-15,22 0 0,-21 0 0,20 0 16,-41 0-16,20 0 0,-21 0 16,-20 0-16,20 0 0,-21 0 0,-21 0 15,0 0-15,0 0 0,-42 0 0,-1 0 16,-20 0-16,-1 0 0,-20 0 0,-22-21 16,0 21-16,0 0 0,0 0 15,1-21-15,-22 42 78,-43-21-78,22 21 0,-21-21 16</inkml:trace>
  <inkml:trace contextRef="#ctx0" brushRef="#br1" timeOffset="62667.34">3662 9419 0,'-21'0'0,"21"-21"32,0 0-17,0 0 1,0 0 0,0-1-16,0 1 15,0 0 1,0 0-16,0 0 15,-22 0 1,22-1 0,0 1-1,0 42 32,0 1-31,0-1-16,0 0 0,0 21 0,0-21 15,0 22-15,0-1 0,0 0 0,0 1 16,0-1-16,0 0 16,0 1-16,0 20 0,0-20 0,-21-1 15,21-21-15,0 21 0,0 1 0,0-22 16,0 0-16,0 0 0,0 0 16,0 1-16,0-1 0,0 0 15,0-42 32,0 0-31,0-1-1,21 1-15,-21 0 0,22 0 0,-22 0 16,0 0-16,21-1 0</inkml:trace>
  <inkml:trace contextRef="#ctx0" brushRef="#br1" timeOffset="63071.12">3873 9313 0,'0'-42'15,"0"21"1,0 42 31,0 0-32,0 0-15,0 1 0,0-1 16,0 21-16,0-21 0,0 22 0,0-1 16,0 0-16,0 1 0,0-1 0,0 0 15,0-21-15,0 22 0,0-22 16,0 21-16,0-21 0,0 1 0,0-1 15,0 0-15,0 0 0,0 0 0,0 0 16,0-42 47,0 0-63,0 0 0,0 0 0,-21 0 15,21-1-15</inkml:trace>
  <inkml:trace contextRef="#ctx0" brushRef="#br1" timeOffset="63832.69">3471 9292 0,'0'0'0,"-21"0"0,0 0 16,0 0-16,0 0 15,-1 0-15,44 0 47,-1 0-47,0 0 16,0 0-16,0 0 0,22 0 15,-1-21-15,0 21 0,1 0 16,-1 0-16,0-21 0,22 21 0,-22 0 16,0 0-16,1-21 0,-1 21 15,-21 0-15,22 0 0,-22 0 0,0 0 16,0 0 0,-42 0 187</inkml:trace>
  <inkml:trace contextRef="#ctx0" brushRef="#br1" timeOffset="64523.31">5397 9567 0,'0'0'0,"-21"0"0,0 0 16,0 0-16,0 0 15,0 0 1,-1 0-1,1 0 157,21-21-172</inkml:trace>
  <inkml:trace contextRef="#ctx0" brushRef="#br1" timeOffset="65136.67">3746 9356 0,'0'-21'16,"0"-1"-16,0 44 47,0-1-47,0 0 16,0 0-16,0 21 0,0 1 0,0-1 15,0 0-15,0 1 0,0 20 16,0-20-16,-21 20 0,0 1 0,21-22 15,-21 21-15,21-20 0,-21 20 16,0-20-16,21-1 0,-22 21 16,22-20-16,0-1 0,-21 0 0,21 1 15,0-1-15,0-21 0,0 22 0,0-22 16,0 0-16,0 0 0,0 0 16,0-42 15,0 0-31,21 0 0,-21 0 15,0-1-15,0-20 0,0 21 0,0-21 16,0-1-16,0 1 0,0 0 0,0-22 16,22 22-16,-22-1 0</inkml:trace>
  <inkml:trace contextRef="#ctx0" brushRef="#br1" timeOffset="65507.45">3619 9483 0,'0'0'15,"0"-21"-15,0-1 0,0 1 16,0 0-16,0 0 16,22 0-16,-1 21 0,0-21 15,0 21-15,0 0 0,0 0 16,1 0-16,20 0 0,-21 21 0,21 0 16,-20-21-16,20 21 0,-21 0 0,0 22 15,22-22-15,-22 21 0,0 0 16,-21-20-16,0 20 0,0 0 15,0-21-15,0 22 0,0-22 0,0 21 16,-21-21-16,0 1 0,-22-1 0,22 0 16,0 0-16,-21 0 0,20 0 15,-20-21-15,21 22 0,-21-22 0,20 0 16,1 0-16,0 21 0,0-21 0,0 0 16,21-21 15,0-1-16,21 22 1,0-21-16,0 0 0,0 0 16,1 0-16</inkml:trace>
  <inkml:trace contextRef="#ctx0" brushRef="#br1" timeOffset="65820.27">4339 9398 0,'0'0'0,"0"-21"16,0 42 15,0 0-15,0 0-16,0 1 15,0 20-15,0-21 0,0 21 0,0-20 16,0 20-16,0 0 0,0-21 0,0 22 15,0-22-15,0 0 0,0 0 16,0 0-16,0 1 0,0-1 0,0 0 16,21-21-1,0-21 1,1 21-16,-22-21 16,21-1-16,-21 1 0,0-21 0,21 21 15,0-22-15</inkml:trace>
  <inkml:trace contextRef="#ctx0" brushRef="#br1" timeOffset="66151.3">4466 9017 0,'0'0'0,"-21"0"0,0 0 16,0 21-16,-1-21 0,1 21 0,0 1 15,0-1-15,21 0 0,0 0 16,21-21-1,0 0-15,0 0 0,1 0 16,-1 0-16,0 0 0,0 0 16,0 0-16,0 0 0,1-21 15,-1 0-15,-21 0 0,0-1 16,0 1-16,-21 0 16,-1 21-16,1 0 0,0 0 15,0 0-15,0 0 0,0 0 0,-1 0 16,1 0-16,21 21 15,0 0-15,0 1 0,0-1 16,0 0-16,21 0 0,1-21 16,-1 21-16,0-21 0,0 0 15,0 21-15,22-21 0</inkml:trace>
  <inkml:trace contextRef="#ctx0" brushRef="#br1" timeOffset="66735.61">5334 9567 0,'0'0'0,"-21"0"0,0 0 0,-1 0 0,1 0 15,0 0-15,0 0 16,42 0 31,0 0-47,0 0 0,1 0 0,-1 0 16,21 0-16,-21 0 0,22 0 15,-22 0-15,21 0 0,-21-21 0,22 21 16,-1 0-16,-21 0 0,21 0 0,-20 0 15,20 0-15,-21 0 0,0-21 16,0 21-16,1 0 16,-44 0 31,1 0-32,0 0 1,0 0-1,21 21-15,-21-21 0,0 0 0</inkml:trace>
  <inkml:trace contextRef="#ctx0" brushRef="#br1" timeOffset="67051.42">5186 9716 0,'0'0'0,"-21"21"15,-1-21-15,44 0 32,-1 0-17,0 0-15,0 0 0,0 0 0,22 0 16,-22 0-16,21 0 0,-21 0 16,22 0-16,-22 0 0,21 0 0,-21 0 15,0 0-15,22 0 0,-22 0 0,21 0 16,-21-21-16,1 21 0,-1 0 15,0 0-15,-21-22 63,0 1-63,0 0 16</inkml:trace>
  <inkml:trace contextRef="#ctx0" brushRef="#br1" timeOffset="67579.56">5800 9292 0,'0'0'0,"0"-21"16,-22 21-16,22 21 47,0 0-32,0 1-15,0-1 16,22 0-16,-1-21 16,0 21-16,0-21 0,0 0 0,0 21 15,1-21-15,-1 0 0,21 0 0,-21 0 16,0 21-16,22-21 0,-22 0 15,0 0-15,21 0 0,-20 0 16,-1 0-16,0 0 16,-21 22-1,0-1-15,-21 0 16,0 0-16,-1-21 16,22 21-16,-21 0 0,0 1 0,0-1 15,0 21-15,0-21 0,21 0 0,-22 22 16,1-22-16,0 0 0,0 0 15,0 22-15,21-22 0,-21 0 0,21 0 16,-22-21-16,22 21 0,0 0 0,0 1 16,-21-1-1,21-42 32,0-1-47,0 1 16</inkml:trace>
  <inkml:trace contextRef="#ctx0" brushRef="#br1" timeOffset="68592.25">7324 9165 0,'0'-21'47,"0"0"-47,0 0 15,21 0-15,0-1 0,0 22 16,21-21-16,-20 21 0,20 0 0,-21-21 16,21 21-16,1 0 0,-1 0 15,-21 0-15,22 0 0,-22 21 0,0 0 16,0 1-16,-21-1 0,0 21 16,0-21-16,0 0 0,0 1 0,-21 20 15,-21-21-15,20 0 0,1 0 16,-21 22-16,21-22 0,-22-21 0,22 21 15,0 0-15,0 0 0,0-21 0,0 0 16,21 22-16,0-44 31,0 1-15,0 0-16,21 0 16,0 0-16,0 21 0,-21-21 15,21 21-15,0 0 0,1 0 0,-1 0 16,0 0-16,21 0 0,-21 0 15,1 0-15,-1 0 0,0 21 0,0-21 16,21 21-16,-20 0 0,-22 0 16,21 0-16,0 1 0,0-1 0,-21 0 15,21 0-15,-21 0 0,0 0 0,0 22 16,0-22-16,-21 0 0,0 0 0,0 0 16,0 1-16,-22-1 0,22 0 15,-21-21-15,-1 21 0,22-21 0,-21 0 16,21 0-16,-22 0 0,22 0 0,-21 0 15,21 0-15,0 0 0,-1 0 0,1 0 16,0-21-16,0 0 0,0 0 16,0 21-16,21-22 0,0 1 15,-22 21-15,22-21 0,22 21 63,-1-21-63</inkml:trace>
  <inkml:trace contextRef="#ctx0" brushRef="#br1" timeOffset="68955.05">8213 9377 0,'0'21'31,"0"0"-15,21-21-1,0 0 1,0 0-16,0 0 16,-21-21-16,0 0 15,21 21-15,-21-21 0,0 0 16,-21-1-1,0 22-15,0 0 16,0 0-16,0 0 16,-1 0-16,22 22 15,-21-22-15,21 21 0,0 0 16,21-21 0,1 0-16,-1 0 15,0 0-15</inkml:trace>
  <inkml:trace contextRef="#ctx0" brushRef="#br1" timeOffset="69259.39">8742 8975 0,'0'0'0,"0"-21"0,0-1 15,-21 22-15,-1 0 16,1 0-16,21 22 15,0-1-15,0 0 0,0 21 16,-21-21-16,21 22 0,0-22 0,0 21 16,0 1-16,-21-1 0,21-21 0,0 21 15,0 1-15,0-1 0,-21-21 16,21 22-16,-21-22 0,21 21 16,0-21-16,0 22 0,0-22 0,0 0 15,-22 0-15,22 0 0,0 0 16,0-42 15,0 0-31,22-21 16,-1 21-16</inkml:trace>
  <inkml:trace contextRef="#ctx0" brushRef="#br1" timeOffset="69863.85">9038 8996 0,'0'0'0,"0"21"32,0 0-32,0 0 0,0 1 0,0 20 15,0-21-15,0 21 0,0 1 16,0-22-16,0 21 0,-21 1 0,0-22 16,0 21-16,21-21 0,-22 0 0,22 22 15,0-22-15,-21 0 0,0 0 16,21 0-16,-21-21 15,21-21 1,0 0-16,0 0 0,21 21 16,0-21-16,0 0 15,1 21-15,-1 0 0,-21-22 16,21 22-16,0 0 0,0 0 0,0 0 16,1 0-16,-1 0 0,0 0 15,0 0-15,0 0 0,0 0 16,1 0-16,-1 0 15,-21-21 1,0 0-16,0 0 16,0 0-16,0 0 0,0-1 15,0-20-15,0 21 0,0 0 0,0 0 16,0-1-16,0 1 16,0 42-1,0 1 1,0-1-16,-21 0 0,21 0 0,0 21 15,0-20-15,-22 20 0,22-21 16,-21 21-16,21-20 0,-21 20 0,21-21 16,0 21-16,0-20 0,-21-1 0,21 0 15,-21 0-15,21 0 0,0 0 0,0 1 16,0-1-16,0 0 16,0-42 15,0 0-31,0-1 15,0 1-15,21 0 0,0-21 16</inkml:trace>
  <inkml:trace contextRef="#ctx0" brushRef="#br1" timeOffset="70496.02">9673 9313 0,'0'-21'16,"-21"0"-16,21 0 15,0 0-15,0 0 16,0-1-16,21 1 0,-21 0 16,21 0-16,0 21 0,1-21 15,-1 0-15,0-1 0,0 22 0,21-21 16,-20 21-16,-1 0 0,21 0 0,-21 0 15,0 0-15,1 0 0,-1 0 0,0 21 16,-21 1-16,0-1 0,0 0 16,0 21-16,0-21 0,0 22 0,0-22 15,0 21-15,-21 1 0,0-22 16,-1 21-16,1-21 0,-21 22 0,0-22 16,20 21-16,-20-21 0,0 0 15,21 1-15,-22-1 0,22 0 0,0 0 16,-21-21-16,20 21 0,1-21 15,0 0-15,21-21 16,0 0 0,0 0-16,21 0 15,0-1-15,1 22 0,-1 0 16,0 0-16,0 0 0,0 0 16,0 0-16,1 0 0,-1 0 0,0 22 15,0-1-15,0-21 16,0 21-16,22-21 0,-22 0 0,0 21 15,0-21-15,0 0 0,1 0 0,-1 0 16,0 0-16,0 0 0,0 0 0,0 0 16,1 0-16,-1 0 0,-21-21 15,0 0-15,21 21 0,-21-21 0,21 21 16,-21-22-16,0 1 0,21 21 16,-21-21-16,21 21 0,-21-21 15,-21 21 32</inkml:trace>
  <inkml:trace contextRef="#ctx0" brushRef="#br1" timeOffset="71651.57">3831 11896 0,'0'21'16,"21"-21"31,0-21-47,1 0 15,-1-1-15,0 22 0,-21-21 0,21 0 16,0 0-16,0 0 0,1-22 16,-1 22-16,-21-21 0,21 0 0,0-1 15,-21 1-15,0-22 0,0 22 16,0 0-16,0-22 0,0 22 15,0 0-15,-21 20 0,21-20 0,-21 21 16,0 0-16,-1 21 0,1 0 0,0 0 16,0 0-16,0 0 0,0 0 15,-1 21-15,1 0 0,0 21 0,0-20 16,0 20-16,0 0 0,21-21 0,0 22 16,0-1-16,0-21 0,0 0 15,0 22-15,0-22 0,0 0 16,0 0-16,21-21 0,0 0 15,0 0-15,0 0 0,0 0 0,1 0 16,20 0-16,-21-21 0,0 0 16,22 0-16,-22 0 0,21-1 0,-21 1 15,0-21-15,1 21 0,-1 0 16,0-22-16,-21 22 0,0-21 0,21 21 16,-21-1-16,0 1 0,0 0 0,21 21 15,-21 21 1,0 0-16,0 1 15,0 20-15,0-21 0,0 21 0,-21 1 16,21-1-16,0 0 0,-21 22 16,21-22-16,0 1 0,0-22 15,0 21-15,0 0 0,0-20 0,0 20 16,0-21-16,0 0 0,0 0 0,0 1 16,21-22-1,0 0-15,0 0 0,1 0 16,-1 0-16,0 0 0,0-22 0,0 1 15,0 0-15,-21 0 16,0 0-16,22 0 16,-1-1-16,-21 1 0,21 21 15,0-21-15,0 0 0</inkml:trace>
  <inkml:trace contextRef="#ctx0" brushRef="#br1" timeOffset="72050.34">5355 11409 0,'0'0'0,"-21"0"15,21-21-15,21 21 32,0-21-32,0 21 15,1 0-15,20 0 0,-21 0 0,21 0 16,-20-22-16,20 22 0,0 0 0,1 0 16,-1 0-16,-21 0 0,21 0 15,-20 0-15,-1 0 0,0 0 16,-42 0 31,0 0-32,-1 0-15,1 0 16,0 0-16,0 0 16</inkml:trace>
  <inkml:trace contextRef="#ctx0" brushRef="#br1" timeOffset="72347.17">5292 11557 0,'0'0'0,"-22"0"0,1 0 16,42 0 15,1 0-31,-1 0 0,21 0 0,-21 0 16,22 0-16,-22 0 0,21 0 15,0 0-15,-20 0 0,20 0 0,0-21 16,-21 21-16,1-21 0,20 21 0,-21 0 16,0 0-16,0 0 0,1 0 15,-1 0 1,-21-21 15,21 21-15,0-22-1,0 22-15</inkml:trace>
  <inkml:trace contextRef="#ctx0" brushRef="#br1" timeOffset="73104.8">5863 11113 0,'0'0'0,"-21"0"16,0-22-16,0 22 15,21 22 17,21-22-17,0 21-15,0-21 0,0 0 16,0 0-16,1 21 0,-1-21 0,0 21 15,21-21-15,-21 0 0,1 0 16,-1 0-16,0 21 0,0-21 16,0 0-16,-21 21 0,0 1 15,0-1-15,0 0 0,0 0 16,0 0-16,0 0 0,0 1 16,-21-1-16,0 0 0,0 0 0,0 21 15,-1-20-15,1-1 0,0 0 0,0 0 16,0 21-16,0-20 0,-1-1 0,1 0 15,0 0-15,0 0 0,0 0 16,0 1-16,21-1 0,0 0 0,-22-21 16,22 21-16,-21-21 0,21 21 15,0-42 48,21 0-48,1 21-15,-1-21 0</inkml:trace>
  <inkml:trace contextRef="#ctx0" brushRef="#br1" timeOffset="73447.75">7175 11070 0,'0'0'0,"22"0"0,-1-42 15,0 21 1,0 21-16,0 0 0,22-21 15,-22 21-15,21-22 0,-21 22 0,22 0 16,-22 0-16,21 0 0,-21 0 0,0 0 16,1 0-16,-1 0 0,0 0 15,-42 0 17,0 0-32,-1 0 15,1 0-15</inkml:trace>
  <inkml:trace contextRef="#ctx0" brushRef="#br1" timeOffset="73997.03">7281 10964 0,'-21'22'0,"-21"-1"16,21 0-16,-1-21 0,1 21 0,21 0 16,-21 0-16,0 1 15,21-1-15,0 0 0,0 0 0,-21 0 16,21 0-16,-21 1 0,21-1 0,-22 0 15,22 0-15,0 0 16,22-21 15,-1 0-15,-21-21-16,21 21 0,0-21 0,0 21 16,-21-21-16,21 21 0,1-21 15,-1 21-15,0-22 0,0 22 16,0 0-16,0-21 0,1 21 0,-1 0 15,0 0-15,0 0 0,0 0 16,0 0-16,1 0 0,-1 21 0,0-21 16,0 22-16,0-1 0,0 0 0,1 0 15,-22 0-15,0 0 0,21 22 0,-21-22 16,0 0-16,0 0 0,0 22 16,0-22-16,0 0 0,0 0 0,-21 0 15,-1 0-15,1 1 0,0-1 16,-21-21-16,21 21 0,-22 0 0,22-21 15,-21 21-15,21-21 0,-22 21 0,22-21 16,0 0-16,0 0 0,0 0 16,-1 0-16,1 0 0,0 0 15,0 0-15,0 0 16,0 0 0,21-21-16,-22 21 15,22-21 1,0 0-1,0 0 1,22 21-16</inkml:trace>
  <inkml:trace contextRef="#ctx0" brushRef="#br1" timeOffset="75439.75">1143 11367 0,'0'0'0,"-21"0"16,21 21 0,0 0-16,0 0 0,0 21 0,0-20 15,0 20-15,0 0 0,0-21 16,0 22-16,0-1 0,0-21 15,0 22-15,0-22 0,0 21 0,0-21 16,0 0-16,0 1 0,0-1 16,0 0-16,0 0 0,0-42 47,0 0-47,0 0 0,0-1 15</inkml:trace>
  <inkml:trace contextRef="#ctx0" brushRef="#br1" timeOffset="75807.53">1101 11028 0,'0'0'0,"-43"63"15,22-41 1,21-1-16,0 0 0,0 0 15,0 0-15,0 0 0,0 1 0,0-1 16,21-21-16,0 0 16,1 0-16,-1 0 0,0 0 15,0-21-15,0-1 0,0 1 16,1 0-16,-1 0 0,-21 0 16,0 0-16,0-1 0,0 1 15,0 0-15,0 0 0,-21 0 0,-1 0 16,1-1-16,0 22 0,0 0 15,0 0-15,0 0 0,-1 22 16,22-1-16,-21 0 16,21 0-16,0 21 0,0-20 0,0-1 15,0 21-15,0-21 0,0 0 16,21 22-16,1-22 0,-1-21 0,0 21 16,21 0-16,-21-21 0</inkml:trace>
  <inkml:trace contextRef="#ctx0" brushRef="#br1" timeOffset="76292.58">1714 11409 0,'0'0'0,"0"21"0,0 0 16,0 0-16,0 1 0,0-1 0,0 0 15,0 0-15,0 0 0,0 0 0,0 1 16,0-1-16,0 0 0,0 0 15,0 0-15,0 0 0,0 1 16,0-1-16,0 0 16,0 0-1,-21-21-15,0 0 32,21-21-32,0 0 0,0 0 15,0-1-15,0 1 0,0-21 16,21 21-16,0-22 0,1 1 0,-1 21 15,0-21-15,21 20 0,-21 1 0,1 0 16,-1 21-16,0 0 0,0 0 16,0 0-16,0 0 0,1 21 0,-1 0 15,-21 1-15,21-1 16,-21 0-16,0 0 0,0 21 0,0-20 16,0-1-16,0 21 0,0-21 0,0 0 15,0 1-15,0-1 0,-21 0 16,21 0-16,-21 0 0,21 0 0,0 1 15,-22-1-15,44-42 47,-1-1-47,0 1 0,-21 0 16,21 0-16,0 0 0</inkml:trace>
  <inkml:trace contextRef="#ctx0" brushRef="#br1" timeOffset="76583.41">2582 11155 0,'0'0'0,"0"-21"0,0 0 16,-21 42 15,21 0-31,-21 0 0,0 0 16,21 22-16,-21-1 0,-1 0 0,22 1 15,-21-1-15,21 0 0,0 1 0,-21-1 16,0 0-16,21 1 0,-21-1 15,21 0-15,0-21 0,0 22 0,0-22 16,0 0-16,0 0 0,0 0 16,0 1-16,0-1 15,21-21-15,0 0 0,0 0 16,0 0-16,-21-21 0,22 21 0,-1-22 16,-21 1-16,21 0 0,0 0 15,-21 0-15,0 0 0,0-1 16,0 1-16</inkml:trace>
  <inkml:trace contextRef="#ctx0" brushRef="#br1" timeOffset="76768.32">2349 11557 0,'0'0'0,"-21"0"16,21-21-16,0 0 16,0 0-16,21 21 0,1-22 15,-1 22-15,0 0 0,0-21 16,0 21-16,0-21 0,1 21 0,-1-21 15,0 21-15,0 0 0,0-21 0,0 21 16,1 0-16,-22-21 0,21 21 16,0-22-16,0 1 0,0 0 15</inkml:trace>
  <inkml:trace contextRef="#ctx0" brushRef="#br1" timeOffset="77803.74">889 9589 0,'0'0'0,"0"-22"47,21 1-32,-21 0-15,0 0 16,0 0-16,0 0 16,0-1-16,0 1 0,-21 21 15,21-21-15,-21 21 0,0 0 16,-1 0-16,1 0 0,-21 0 0,21 0 16,0 0-16,-22 21 0,22-21 15,-21 43-15,21-22 0,-1 0 0,1 21 16,21 1-16,-21-22 0,21 21 15,0-21-15,0 22 0,21-22 0,0 0 16,1 0-16,-1 0 0,0 0 0,0-21 16,0 0-16,22 0 0,-22 0 15,0 0-15,0 0 0,0 0 16,0-21-16,22 21 0,-22-21 16,0 0-16,0 0 0,0-22 0,1 22 15,-1-21-15,0 0 0,0 20 0,0-20 16,0 0-16,-21-22 0,22 22 15,-22 0-15,0-22 0,0 22 0,0-22 16,0 22-16,0-22 0,-22 22 16,1 21-16,21-21 0,-21 20 0,0 22 15,0 0 1,21 22-16,-21-1 0,21 21 16,0 0-16,0 1 0,0-1 15,0 0-15,0 1 0,0 20 0,0-20 16,0-1-16,0 21 0,0-20 15,0-1-15,0 0 0,0 1 0,0-22 16,0 21-16,0-21 0,0 1 0,0-1 16,21 21-1,0-42-15,0 0 0,0 0 16,0-21-16,1 21 0,-1-21 16,0 0-16</inkml:trace>
  <inkml:trace contextRef="#ctx0" brushRef="#br1" timeOffset="78159.53">1397 9440 0,'0'22'15,"-21"-22"-15,21 21 16,-21 0-16,21 0 0,-22 0 16,22 0-16,-21 22 0,21-22 0,0 0 15,0 0-15,0 0 0,0 1 16,0-1-16,0 0 0,21 0 15,1-21-15,-1 0 0,0 0 0,0 0 16,0 0 0,0 0-16,1-21 0,-1 0 0,0 21 15,0-21-15,0-1 0,-21 1 16,0 0-16,0 0 0,0-21 0,0 20 16,0 1-16,0 0 0,-21 0 0,0 0 15,0 0-15,0-1 0,-1 22 16,1 0-16,0 0 0,0 0 15,0 0-15,0 22 0,-1-22 16,22 21-16,0 0 0,0 0 0,0 0 16,0 0-16,0 1 15,22-22-15,-1 0 16</inkml:trace>
  <inkml:trace contextRef="#ctx0" brushRef="#br1" timeOffset="78555.19">1757 9483 0,'0'0'16,"21"0"-16,-21-21 0,0 42 31,-21-21-15,21 21-16,-21 0 0,21 0 0,0 0 16,0 1-16,0-1 0,0 0 15,0 0-15,-22 0 0,22 0 0,0 1 16,0-1-16,0 0 15,22-21 1,-1 0-16,0 0 16,0 0-16,0-21 15,0 0-15,1-1 0,-1 1 0,-21 0 16,21 0-16,-21 0 0,21 0 16,-21-22-16,0 22 0,0 0 0,0 0 15,0 0-15,0 42 47,0 0-47,-21-21 0,21 21 16,0 0-16,0 0 15,21-21 17</inkml:trace>
  <inkml:trace contextRef="#ctx0" brushRef="#br1" timeOffset="79027.44">2180 9102 0,'0'0'0,"0"-21"15,0-1 1,-21 22 0,21 22-16,0 20 0,0-21 0,0 21 15,-21-20-15,21 20 0,0 0 16,-21 1-16,21-1 0,0-21 0,0 21 15,0 1-15,-22-1 0,22-21 16,0 0-16,0 22 0,-21-22 0,21 0 16,0 0-16,0-42 47,0 0-47,0 0 0,0 0 15,0-1-15,0 1 0,21 0 16,1 0-16,-22 0 0,21 0 0,-21-1 15,21 22-15,0-21 0,0 21 16,0 0-16,1 0 0,-1 0 0,0 0 16,0 0-16,0 21 0,0-21 0,1 22 15,-22-1-15,0 0 0,0 21 16,0-21-16,0 1 0,0-1 0,0 0 16,-22 0-16,1 0 0,0 0 0,0 1 15,-21-1-15,20 0 0,1 0 16,0-21-16,0 0 0,0 21 0,0-21 15,-1 0-15,22-21 32,0 0-32,0 0 0,0 0 0,0-1 15,0 1-15,22 0 0,-1-21 0</inkml:trace>
  <inkml:trace contextRef="#ctx0" brushRef="#br1" timeOffset="79303.3">2625 8911 0,'0'0'0,"0"21"31,0 1-31,0 20 0,0-21 0,0 21 16,0 1-16,0-22 16,0 21-16,0 1 0,0-22 0,0 21 15,0 0-15,0-20 0,0 20 0,0-21 16,-22 0-16,22 22 0,-21-22 15,21 0-15,0 0 0,0 0 0,-21 0 16,21 1-16,-21-22 0,21 21 16,21-21 15,0 0-31,-21-21 16,21-1-16</inkml:trace>
  <inkml:trace contextRef="#ctx0" brushRef="#br1" timeOffset="79638.13">2730 9440 0,'22'0'15,"-1"0"1,0 0-16,0 0 16,0 0-16,0 0 0,1-21 0,-1 21 15,0-21-15,0 21 0,-21-21 16,0 0-16,0 0 15,0-1-15,-21 22 16,0-21-16,0 21 16,-1 0-16,1 0 0,0 0 15,0 0-15,0 21 0,0 1 0,-1-22 16,1 21-16,21 0 0,0 0 16,0 21-16,0-20 0,0-1 0,0 0 15,0 0-15,0 0 0,0 0 0,0 1 16,0-1-16,0 0 15,0 0-15,21-21 0,1 0 16,-1 0-16,0 0 16,0 0-16</inkml:trace>
  <inkml:trace contextRef="#ctx0" brushRef="#br1" timeOffset="79784.03">2921 9673 0,'0'0'0,"0"21"16,21-42 46,0 21-62,-21-21 0,0 0 16</inkml:trace>
  <inkml:trace contextRef="#ctx0" brushRef="#br1" timeOffset="89145.15">16087 9144 0,'0'21'156,"0"-42"0,0 0-140,0 0 0,21 0-16,0-1 15,-21 1-15,21 21 0,0-21 16,0 0-16,1 0 15,-1 21-15,0-21 0,0-1 16,0 22-16,0-21 0,1 21 0,-1 0 16,0 0-16,0 0 0,0 0 15,0 0-15,1 0 0,-22 21 0,21-21 16,0 22-16,0 20 0,-21-21 16,0 21-16,0 1 0,21-1 0,-21-21 15,0 22-15,0-1 0,0 0 0,0 1 16,0-22-16,0 21 0,0 0 0,0-20 15,0 20-15,0-21 0,0 0 0,-21 0 16,21 1-16,0-1 0,0 0 16,-21-21-16,0 0 31,21-21-31,0 0 0,0-1 16,0 1-16,0 0 0,0-21 0,0 21 15,0-1-15,0-20 0,0 21 16,0-21-16,21-1 0,0 1 0,0 0 15,0-1-15,1 22 0,-1-21 16,21-1-16,-21 22 0,0 0 0,1 0 16,20 21-16,-21 0 0,0 0 0,0 21 15,1 0-15,-1 0 0,0 1 0,0 20 16,0-21-16,0 21 0,-21 1 0,22-22 16,-22 21-16,21 1 0,-21-22 15,0 21-15,0-21 0,0 0 0,0 1 16,0-1-16,0 0 0,0 0 15,0 0-15,-21 0 16,-1-21 0,22-21-16,0 0 0,0 0 15,0 0-15,0 0 0,0-1 0,0 1 16,0-21-16,22 21 0,-1-22 16,0 1-16,0 0 0,0-1 0,0 22 15,1-21-15,-1 0 0,0 20 0,0 1 16,0 21-16,22 0 0,-22 0 0,0 0 15,-21 21-15,21 1 0,0-1 0,-21 0 16,21 0-16,-21 21 16,0 1-16,0-22 0,0 21 0,0-21 15,0 22-15,0-22 0,0 21 0,0-21 16,0 1-16,22-1 0,-22 0 0,21 0 16,0 0-16,0 0 0,21-21 15,-20 0-15,-1 0 0,0 0 0,0 0 16,21 0-16,-20-21 0,-1 21 15,0-21-15,0 0 0,0 0 0,0 0 16,-21-1-16,22-20 0,-1 21 0,-21-21 16,0 20-16,21-20 0,-21 0 0,21-1 15,-21 22-15,0-21 0,0 21 0,0-22 16,0 22-16,0 42 31,0 1-31,-21 20 0,0-21 16,21 21-16,0-20 0,0 20 0,-21 0 15,21-21-15,0 22 0,0-22 0,0 0 16,0 21-16,0-20 0,0-1 0,21 0 16,-21 0-16,21-21 0,0 21 0,0-21 15,0 0-15,1 0 0,-1 0 16,0 0-16,0 0 0,0-21 16,-21 0-16,21 0 0,1 0 0,-22-1 15,21 1-15,-21 0 0,21-21 16,0 21-16,-21-22 0,0 1 0,21 0 15,0-1-15,-21 1 0,22 21 0,-22-22 16,0 22-16,0 42 16,0 1-1,0-1-15,0 0 0,0 21 0,0-21 16,0 22-16,0-22 0,0 21 0,-22-21 16,22 22-16,0-22 0,0 21 0,0-21 15,0 1-15,0-1 0,22 0 0,-1 0 16,-21 0-16,21-21 0,0 21 0,0-21 15,0 0-15,1 0 0,-1 0 16,0 0-16,0 0 0,21-21 16,-20 0-16,-1 0 0,0 0 0,0 0 15,0-1-15,0 1 0,1-21 0,-1 0 16,-21-1-16,21 1 0,0 0 0,-21-22 16,0 22-16,21-22 0,-21 1 0,21-1 15,-21 22-15,22 0 0,-22-1 16,0 1-16,0 21 0,0 42 15,-22 21 1,1-21-16,0 43 0,0-22 16,21 22-16,-21-22 0,0 22 0,-1-22 0,22 21 15,0-20-15,-21-1 0,21 0 16,0 1-16,0-1 0,0 0 16,0-20-16,0-1 0,0 0 0,21 0 15,-21 0-15,22 0 0,-1-21 0,0 0 16,0 0-16,0 0 0,0 0 0,1 0 15,-1 0-15,21-21 0,-21 0 0,0 0 16,1 0-16,-1-22 0,0 22 16,0-21-16,0 0 0,0-22 0,1 22 15,-1-22-15,0 1 0,0-1 0,-21 1 16,21-1-16,0 22 0,1-22 0,-22 22 16,0 21-16,0-21 0,0 20 15,0 44-15,0-1 16,0 21-16,-22 0 15,1 1-15,0 20 0,21 1 0,0-22 16,-21 22-16,0-1 0,21-21 0,-21 1 16,21-1-16,0 0 0,0 1 0,0-1 15,0-21-15,0 0 0,0 22 0,21-22 16,0 0-16,0-21 16,-21 21-16,21-21 0,0 0 0,1-21 15,-1 0-15,0 21 0,-21-21 16,21 0-16,0-22 0,0 22 0,1 0 15,-22-21-15,21 20 0,0-20 16,-21 21-16,0 0 0,0 0 0,0 42 31,0 0-31,0 21 16,0-21-16,0 1 0,0-1 0,0 0 16,0 0-16,0 0 0,0 0 0,0 1 15,0-1-15,0 0 0,21-21 16,0 0-16,0 0 15,1 0 1,-1 0-16,-21-21 0,21 21 0,0-21 16,-21-1-16,21 1 0,0-21 15</inkml:trace>
  <inkml:trace contextRef="#ctx0" brushRef="#br1" timeOffset="89291.63">19452 9017 0,'0'0'0,"0"-21"16,-21 21-1,0 0 48</inkml:trace>
  <inkml:trace contextRef="#ctx0" brushRef="#br1" timeOffset="89447.54">18902 9123 0,'0'0'0,"0"21"16,-21-21-1,42 0 1,0 0-16,0 0 0,0 0 0,22 0 16,-1 0-16,0 0 0,1 0 0,20-21 15,1 21-15,-22 0 0</inkml:trace>
  <inkml:trace contextRef="#ctx0" brushRef="#br1" timeOffset="89787.35">19875 9081 0,'0'0'0,"-21"0"0,-42-22 15,42 22-15,-1 0 16,1 22-16,0-1 0,21 0 0,0 0 15,-21 21-15,21-20 0,0 20 0,0 21 16,0-20-16,0-1 0,0 22 0,0-1 16,0 1-16,0 20 0,-21-20 0,21 20 15,-21-20-15,-1-1 0,1 22 0,0-21 16,0-1-16,0 22 16,0-22-16,-22 1 0,22-22 0,0 22 15,0-22-15,0 0 0,21 1 0,-22-1 16,22-21-16,-21 0 0,21 0 0,0 1 15,0-44 1,0 1-16,0 0 16,21-21-16,1 21 0,-22-22 0,21 1 15,0-22-15,0 22 0,0-21 0,0 20 16,1-20-16</inkml:trace>
  <inkml:trace contextRef="#ctx0" brushRef="#br1" timeOffset="90051.4">19600 9610 0,'0'0'16,"0"-43"-16,0-20 0,0-1 0,0 22 15,0 0-15,0-1 0,0 1 16,0 0-16,0-1 0,0 22 0,21 0 16,1 0-16,-1 21 0,0 0 0,0 0 15,0 0-15,0 0 0,1 0 0,-1 21 16,0-21-16,0 21 0,0 0 0,0 1 16,-21 20-16,0-21 0,0 0 0,0 0 15,0 1-15,0 20 0,0-21 16,-21 0-16,0 0 0,0 1 0,-21-1 15,20 0-15,-20-21 0,21 21 0,-21 0 16,20-21-16,-20 0 0,21 21 0,0-21 16,0 0-16,42-21 31,21 0-31,-21 0 0,0 0 16,22 0-16</inkml:trace>
  <inkml:trace contextRef="#ctx0" brushRef="#br1" timeOffset="90456.21">20256 8721 0,'22'-21'0,"-44"42"0,44-64 0,-22 22 16,0 0-16,-22 21 15,1 0-15,0 0 0,0 21 0,21 22 16,-21-22-16,0 21 0,-1 0 16,1 1-16,0 20 0,0-20 15,21-1-15,0 21 0,0-20 0,0-1 16,-21 0-16,21 1 0,0-1 0,0-21 15,0 22-15,0-22 0,0 0 0,0 0 16,0 0-16,21 0 0,0 1 0,0-22 16,0 0-16,1 0 0,-1 0 15,0 0-15,0-22 16,-21 1-16,21 0 0,0 0 0,1 0 16,-22 0-16,21-22 0,-21 22 0,0 0 15,0 0-15,0 0 0,21 21 16,-21 21-1,0 0-15,0 0 0,-21 0 16,21 0-16,0 1 0,0-1 0,0 0 16,0 0-16,-21-21 0,21 21 15,0 0-15,0 1 16,0-44 15,21 22-31,0-21 0,-21 0 0,21 21 16</inkml:trace>
  <inkml:trace contextRef="#ctx0" brushRef="#br1" timeOffset="90603.92">20468 9102 0,'0'0'0,"0"-21"15,0-1-15,-21 22 16,0 0 0,42 22 15,0-22-16,21 0-15,-20 0 0</inkml:trace>
  <inkml:trace contextRef="#ctx0" brushRef="#br1" timeOffset="92427.93">21061 9102 0,'0'0'0,"0"-21"15,0-1-15,-21 22 0,-1-21 16,1 0-16,0 21 0,0 0 15,0 0-15,0 0 0,-1 21 16,1-21-16,0 21 0,21 22 0,-21-22 16,0 0-16,0 21 0,-1-20 15,22 20-15,0-21 0,-21 21 0,21-20 16,0 20-16,0-21 0,0 0 0,0 0 16,0 1-16,21 20 0,1-42 0,-1 21 15,0 0-15,21-21 0,1 0 0,-22 21 16,21-21-16,0 0 0,1 0 15,-1 0-15,0 0 0,1-21 16,-1 21-16,0-21 0,1 0 0,-22 21 16,21-21-16,1-22 0,-22 22 0,0 0 15,0 0-15,0-21 0,0 20 0,-21 1 16,0 0-16,0 0 0,0 0 0,-21 21 16,0 0-16,0 0 15,0 0-15,0 0 0,-1 21 16,1 0-16,-21 0 0,21 0 15,0 1-15,-1-1 0,1 0 0,21 0 0,-21 0 16,21 0-16,-21 1 0,21-1 0,0 0 16,0 0-16,21-21 31,0 0-31,0 0 16,1 0-16,-1-21 0,0 21 0,0-21 15,0 0-15,0-1 0,1 1 0,-1 0 16,0 0-16,0 0 0,0 0 0,-21-1 15,21 1-15,-21 0 0,22 21 0,-22 21 32,0 0-17,-22 1-15,22-1 0,-21 0 0,21 0 16,0 0-16,0 0 0,0 1 0,0-1 16,0 0-16,0 0 15,0 0-15,0 0 0,21-21 16,1 0-16,-1 0 0,0 0 15,0 0-15,0 0 0,0 0 16,1-21-16,-1 0 0,-21 0 0,21 0 16,0 0-16,0-22 0,0 1 0,1 0 15,-1-1-15,0-20 0,0-1 0,0-20 16,0 20-16,-21-21 0,22 22 16,-1-1-16,-21 1 0,0 21 0,0-1 15,0 1-15,0 21 0,0 0 0,-21 21 16,-1 21-1,1 0-15,0 21 16,0 1-16,21-1 0,-21 0 0,0 22 16,-1-22-16,22 22 0,0-22 15,-21 21-15,21-20 0,-21 20 0,21-20 0,0-1 16,0 0-16,0-21 0,0 22 0,0-22 16,0 21-16,21-21 0,0 1 15,1-1-15,-1 0 0,0-21 16,0 0-16,0 0 0,0 0 0,1 0 15,-1-21-15,0 0 0,0-1 0,0 1 16,0 0-16,1 0 0,-1 0 0,0 0 16,0-1-16,0-20 15,-21 21-15,0 0 0,0 42 32,0 0-32,0 0 0,0 0 0,-21 1 15,21-1-15,0 0 0,0 0 0,0 0 16,-21 0-16,21 1 0,0-1 15,0 0-15,0 0 0,0 0 16,0 0-16,21-21 0,0 0 0,0 0 16,1 0-16,-1 0 15,0 0-15,0-21 0,0 21 16,-21-21-16,21 21 0,1-21 0,-1 0 16,0 0-16,-21-1 0,21 1 15,0 21-15,0-21 0,-21 0 0,22 21 16,-22-21-16,0 42 31,0 0-31,0 0 0,0 0 16,0 1-16,0-1 0,0 0 15,0 0-15,0 0 0,0 0 16,0 1-16,21-1 0,0-21 0,0 21 16,0-21-16,0 0 15,1 0-15,-1-21 16,-21 0-16,0-1 15,0 1-15,0 0 16,0 0-16,0-21 0,0 20 0,0 1 16,0 0-16,0-21 0,0 21 0,0-1 15,0 1-15,0 0 0,0 0 16,0 0 0,21 21 15,21 0-16,-21 0-15,1 0 0,-1 0 0,21-21 16,-21 21-16,22 0 0,-22 0 16,21 0-16,-21 0 0,0 0 15,1 0-15,-1 0 0,0 0 0,0 21 16,-21 0-16,0 0 0,0 0 16,0 22-16,0-22 0,0 0 15,-21 0-15,21 0 0,-21 22 16,0-22-16,21 0 0,0 0 0,-22 21 15,22-20-15,-21-1 0,0 0 0,21 0 16,0 0-16,-21-21 0,21 21 16,-21-21-16,21-21 31,0 0-31,0 0 0,0 0 16,0 0-16,0-1 0,21-20 15,0 21-15,0-21 0,22 20 0,-22-20 16,0 0-16,21-1 0,-21 1 0,22 0 15,-1 21-15,-21-22 0,0 22 16,22 0-16,-22 21 0,0 0 0,0 0 16,0 0-16,1 0 0,-22 21 15,21 0-15,-21 0 0,0 1 0,0 20 16,0-21-16,0 21 0,0-20 0,0 20 16,0-21-16,0 21 0,0-20 15,-21 20-15,-1-21 0,22 21 0,-21-20 16,21-1-16,0 0 0,-21 0 0,0 0 15,21 0-15,0-42 47,0 0-31,0 0-16,0 0 0,0 0 0,0-22 16,0 22-16</inkml:trace>
  <inkml:trace contextRef="#ctx0" brushRef="#br1" timeOffset="92691.78">23114 8805 0,'0'0'0,"-21"-21"0,0-21 15,-1 42-15,22-21 0,-21 21 94,0 0-78,0 0-16,0 0 15</inkml:trace>
  <inkml:trace contextRef="#ctx0" brushRef="#br1" timeOffset="93152.56">21759 8975 0,'0'0'15,"-42"0"-15,0 21 16,63-21-1,0 0-15,0 0 16,21 0-16,1 21 0,20-21 0,-20 0 16,-1 0-16,21 0 0,-20 0 0,-22 0 15,21 0-15,1 0 0,-22 0 0,0-21 16,0 0-16,0 21 0,0-21 16,1 21-16,-22-22 15,0 1-15,21 21 16,0 0 124,0 0-140,-42 21 32,-21-21-17</inkml:trace>
  <inkml:trace contextRef="#ctx0" brushRef="#br1" timeOffset="94627.87">0 8996 0,'0'0'0,"0"-64"15,0 1-15,0-22 0,0 22 16,0-22-16,21 0 0,127 1 0,-21 20 16</inkml:trace>
  <inkml:trace contextRef="#ctx0" brushRef="#br1" timeOffset="100315.69">7832 9948 0,'0'0'0,"-22"0"0,22 22 15,-21-22-15,0 0 16,0 0 0,0 0-1,0 0 1,21 21-16,0 0 78,21-21-78,0 0 16,0 0-16,0 0 0,0 0 15,1 0-15,-1 0 0,21 0 0,-21 0 16,22 0-16,-1 0 0,0 0 0,1 0 16,-1 0-16,21-21 0,-20 21 0,-1 0 15,0 0-15,22 0 0,-22 0 16,22 0-16,-22-21 0,22 21 0,-1 0 15,1 0-15,-1 0 0,1 0 0,-1 0 16,1 0-16,-1 0 0,1 0 16,-1 0-16,-21 0 0,1 0 0,-1 0 15,0 0-15,1 0 0,-22 0 16,0 0-16,0 0 0,0 0 0,1 0 16,-1 0-16,0 0 0,0 0 15,0 0 1,-21-22-1,21 22-15,-42 0 47,0 0-47,0 0 16,0 0-16,0 0 0,-1 0 0,1 0 16,-21 0-16,21 0 0,-22 0 15</inkml:trace>
  <inkml:trace contextRef="#ctx0" brushRef="#br1" timeOffset="100916.31">8022 10075 0,'-42'0'15,"21"0"1,-1 0-16,1 22 16,0-22-1,0 0 1,21 21-1,21-21 1,0 0-16,0 21 0,22-21 0,-1 0 16,0 0-16,1 0 0,-1 0 15,22 0-15,-22 0 0,21 0 0,-20 0 16,20 0-16,1 0 0,-22 0 16,22 0-16,-22 0 0,21 0 0,1 0 15,-22 0-15,22 0 0,-22 0 16,22 0-16,-1 0 0,-21 0 0,1 0 15,-1 0-15,0 0 0,1 0 0,-1 0 16,0 0-16,-20 0 0,20 0 0,-21 0 16,0-21-16,0 21 0,1 0 15,-1 0-15,0 0 0,-42 0 141,0 0-141</inkml:trace>
  <inkml:trace contextRef="#ctx0" brushRef="#br1" timeOffset="126834.97">254 8446 0,'0'21'15,"0"0"1,21-21 15,0 0-15,0 0-16,1 0 0,-1 0 16,0 0-16,0-21 0,0 21 0,0-21 15,1-1-15,-1 1 0,0 0 16,0 0-16,21 0 0,-20 0 0,-1-1 15,0 1-15,0-21 0,-21 21 16,21 0-16,-21-22 0,0 22 0,0 0 16,0-21-16,0 20 0,0 1 0,0-21 15,0 21-15,0 0 0,0-1 16,-21 1-16,21 0 0,0 0 16,-21 21-16,0 0 46,21 21-46,0 0 0,0 0 16,0 22-16,0-22 0,0 21 0,0 1 16,0-1-16,0 0 0,0 1 15,-21-1-15,21 21 0,0-20 0,0-1 16,-22 22-16,22-22 16,0 0-16,0 1 0,0 20 0,0-21 0,0 1 15,0-1-15,0 0 0,0 1 16,0-1-16,0 0 0,0 1 15,0-22-15,0 21 0,0-21 0,0 1 16,0 20-16,0-21 0,0 0 16,22-21-16,-1 0 0,0 0 15,0 0-15,0 0 0,0-21 16,1 0-16,-1 0 0,0 0 16,0-1-16,0 1 0,-21 0 0,21-21 15,-21 21-15,0-22 0,0 22 16,0 0-16,0-21 0,0 20 0,0-20 15,0 21-15,-21 0 0,0-22 0,0 22 16,0 21-16,0-21 0,-1 0 16,1 0-16,0 21 0,0 0 15,0 0-15,0 0 0,-1 0 16,44-21 31,-1 21-32,0 0-15,0-22 0,0 22 16,0-21-16,1 21 0,20-21 0,-21 0 16,0 0-16,0 21 0,22-21 0,-22-1 15,0 1-15,0 21 16,0-21-16,1 0 0,-22 0 0,21 21 16,0 0-1,-21 21 16,0 0-31,0 0 16,0 0-16,0 1 0,0-1 16,0 0-16,0 0 0,-21 0 15,21 0 1,0 1-16,-21-22 16,21-22 15,0 1-31</inkml:trace>
  <inkml:trace contextRef="#ctx0" brushRef="#br1" timeOffset="127207.75">995 8065 0,'21'0'0,"0"21"47,0-21-32,0 0-15,1 0 16,-1-21 0,-21-1-1,0 1-15,0 0 16,-21 21-1,-1 0 1,22 21 0,0 0-1,0 1-15,0-1 0,0 0 16,0 0 0,0 0-16,0 0 15,0 1-15,0-1 16</inkml:trace>
  <inkml:trace contextRef="#ctx0" brushRef="#br1" timeOffset="127745.45">1249 8340 0,'0'0'0,"0"21"16,21-21-16,-21 21 16,0 0-16,0 0 15,0 1-15,0-1 16,0 0-16,0 0 16,0 0-1,-21-21 16,21-21 1,0 0-17,0 0-15,0 0 16,0-1-16,21 1 0,0 0 0,0 0 16,-21 0-16,21 0 0,1-1 0,-1 1 15,0 0-15,0 21 0,0 0 16,0-21-16,1 21 0,-1 0 0,0 0 15,0 0-15,0 21 16,0 0-16,-21 0 0,0 1 16,0-1-16,0 0 0,0 0 15,0 0-15,0 0 0,-21 1 16,0-22-16,21 21 16,-21-21-16,21 21 0,-21-21 31</inkml:trace>
  <inkml:trace contextRef="#ctx0" brushRef="#br1" timeOffset="128307.67">1926 8276 0,'0'0'0,"0"-42"15,-21 42 1,21-21-16,-21 21 0,0 0 16,-1 0-16,1 0 15,21 21-15,-21-21 0,0 21 16,21 0-16,-21 0 0,0 1 0,-1-1 15,22 21-15,0-21 0,-21 0 16,21 1-16,-21-1 16,21 0-16,0 0 0,0 0 15,21-21 17,0 0-32,1 0 0,-1 0 15,-21-21-15,21 21 0,0-21 0,-21 0 16,21 0-16,-21-1 0,21 1 15,-21 0-15,0 0 0,22 0 0,-22 0 16,21-1-16,-21 1 0,0 0 0,0 0 16,0 42 31,0 0-47,0 0 15,0 1-15,0 41 16,0-42-16,0 0 0,0 1 15,0-1-15,0 0 16,21-21-16,-21 21 16,21-21-16,0 0 31,0-21-31,-21 0 0,22 21 0,-22-21 16,0-1-16,21 1 0</inkml:trace>
  <inkml:trace contextRef="#ctx0" brushRef="#br1" timeOffset="128662.73">2180 7832 0,'0'0'0,"0"-21"0,0-1 16,0 44 30,0-1-46,0 0 0,0 0 16,0 0-16,0 22 0,0-22 16,0 21-16,0 0 0,0 1 0,0-22 15,0 21-15,0 1 0,0-1 16,0 0-16,0-21 0,0 22 0,0-22 16,0 0-16,0 0 0,0 0 0,0 1 15,0-1-15,0 0 16,21-21-16,0 0 0,1 0 15,-1 0-15,0 0 16,0-21-16,0 0 16,0-1-16,1 1 0,-1 21 15,-21-21-15,21 0 0,0 21 16,0-21-16</inkml:trace>
  <inkml:trace contextRef="#ctx0" brushRef="#br1" timeOffset="129271.52">550 8721 0,'0'0'0,"-21"0"0,0 0 15,0 0-15,42 0 63,0 0-63,0 0 0,0 0 0,22 0 16,-1 0-16,-21 0 0,22 0 0,-1 0 15,21 0-15,-20 0 0,20 0 16,1 0-16,-1 0 0,1 0 0,-1 0 15,22 0-15,-22 0 0,22 0 16,-21 0-16,20 0 0,-20 0 0,20 0 16,-20 0-16,-1 0 0,1 0 0,-1 0 15,1-21-15,-1 21 0,-20 0 0,-1 0 16,0 0-16,1 0 16,-22 0-16,0 0 0,0 0 0,0 0 15,1 0-15,-44 0 31,1 0-15,0 0-16,0 0 0,0 0 16,0 0-16,-22 0 0,22 0 0,-21 0 15</inkml:trace>
  <inkml:trace contextRef="#ctx0" brushRef="#br1" timeOffset="129703.29">656 8784 0,'0'0'0,"-21"0"0,0 0 16,0 0-16,-1 0 15,22 21-15,22 1 31,-1-22-31,0 0 0,0 0 16,21 21-16,-20-21 16,20 0-16,21 0 0,-20 0 0,20 0 15,1 0-15,-1 0 0,1 0 0,20 0 16,1 0-16,0 0 0,-1 0 16,1 0-16,-21 0 0,20 0 0,-20 0 15,-1 0-15,1 0 0,-1 0 0,-20 0 16,-1-21-16,0 21 0,1 0 15,-22 0-15,0 0 0,0 0 0,0 0 16,0 0-16,1 0 0,-22-22 16,21 22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1:0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847 0,'0'0'0,"0"-21"15,0-1-15,0 1 16,0 0-16,0 0 0,0 0 15,0-22-15,0 22 16,0 0-16,0-21 0,0 21 0,0-1 16,0-20-16,0 21 0,0 0 15,0 0-15,0-1 0,-21 1 0,21 42 47,0 1-47,0-1 0,0 21 16,0 0-16,0 22 0,0-1 0,0 1 15,0 21-15,0-1 0,-22 1 0,22 0 16,-21-1-16,0 1 0,21 0 16,0-1-16,0 1 0,-21-22 0,21 22 15,0-21-15,0-22 16,-21 21-16,21-20 0,0-1 0,0-21 16,0 0-16,0 22 0,0-22 15,0-42 1,0 0-16,0-1 15,0-20-15,0 0 0,-21-1 16</inkml:trace>
  <inkml:trace contextRef="#ctx0" brushRef="#br0" timeOffset="683.85">1185 1122 0,'0'0'0,"-42"-21"0,-22-85 15,43 64-15,0-1 0,21 1 16,0-22-16,0 22 0,0 0 16,0-1-16,0 1 0,21 21 0,0-21 15,1-1-15,20 22 0,-21-21 16,21 21-16,1-1 0,-1 1 0,22 0 16,-22 0-16,0 0 0,22 21 15,-22 0-15,22 0 0,-22 21 0,0 21 16,1-21-16,-22 22 0,21-1 15,-21 22-15,0-22 0,1 21 0,-1 22 16,0-21-16,-21 20 16,21 1-16,-21-22 0,21 22 0,-21-21 15,0-1-15,0 1 0,0-1 16,0-21-16,21 1 0,-21-1 0,0 0 16,0-20-16,0 20 0,0-21 0,0 0 15,0 0-15,0-42 31,0 0-31,0 0 0,0-21 16,0 20-16,0-20 0,0 0 0,0-22 16,22 22-16,-22-22 0,21-20 15,0-1-15,0 0 0,0 1 16,22-1-16,-1 22 0,-21-22 0,43 21 16,-22 1-16,0 21 0,1-1 15,-1 1-15,0 0 0,-21 20 0,22 22 16,-22 0-16,0 0 0,0 0 15,0 22-15,1-1 0,-22 21 0,0 0 16,0 43-16,0-21 0,0 20 16,0 22-16,0-21 0,0 21 0,-22-22 15,1 22-15,0-21 0,21-1 0,-21 1 16,0-21-16,0 20 0,21-20 16,-22-22-16,22 22 0,0-22 0,-21 0 15,21-21-15,-21 22 0,21-22 16,-21 0-16,21 21 15,-21-42 1,0-21 0,21 0-16,0 0 15,0 0-15,0 0 0,0-22 0,0 22 16,0-21-16,21 21 0</inkml:trace>
  <inkml:trace contextRef="#ctx0" brushRef="#br0" timeOffset="1136.58">2794 1693 0,'21'0'16,"0"0"-1,0-21-15,1 21 0,-1-21 16,0 0-16,0 0 0,0 0 0,22-1 16,-22 1-16,0 0 0,0 0 15,0 0-15,0 0 0,1-1 0,-1-20 16,-21 21-16,0 0 0,0 0 16,0-1-16,-21 22 15,-1 0-15,1 0 16,0 0-16,0 0 0,-21 0 15,20 0-15,1 22 0,0-1 0,0 21 16,0-21-16,0 0 0,-1 22 0,22-1 16,0 0-16,-21-20 0,21 20 15,0 0-15,0 1 0,0-22 0,0 21 16,0-21-16,0 0 0,21 1 16,-21-1-16,22 0 0,-1 0 15,0-21-15,0 21 0,0-21 0,0 0 16,1 0-16,-1 0 0,0 0 0,0 0 15,21-21-15,-20 21 0,-1-21 16,0 0-16,21 0 0,-21-1 0</inkml:trace>
  <inkml:trace contextRef="#ctx0" brushRef="#br0" timeOffset="1480.58">3704 804 0,'0'0'16,"0"-42"-16,0-21 0,21 20 0,-21-20 0,0 20 15,0 1-15,0 21 0,0-21 16,0 20-16,0 1 0,0 0 16,0 42-1,0 22 1,0-1-16,0 0 0,0 22 0,0-1 16,0 22-16,0 0 0,0-1 15,-21 1-15,0 0 0,0-1 0,21 1 16,-21 0-16,-1-1 0,1-20 0,0-1 15,21 1-15,0-1 0,0-20 16,-21 20-16,21-21 0,0-20 0,-21 20 16,21-21-16,0 0 0,0 0 0,0 1 15,0-44 17,21 1-32,-21 0 0,21 0 15,0-21-15,0-1 0,1-20 16,-1 20-16,0-20 0,21-1 0</inkml:trace>
  <inkml:trace contextRef="#ctx0" brushRef="#br0" timeOffset="1961.31">4043 826 0,'0'0'15,"0"-43"-15,21 1 0,-21 0 0,0 20 0,0 1 16,0-21-16,0 21 0,0 0 16,0 42-1,0 0 1,0 0-16,0 0 0,0 43 0,0-22 15,0 22-15,0 20 0,0-20 0,-21-1 16,0 22-16,21-22 0,-22 1 16,1-1-16,21 1 0,-21-1 0,21-20 15,-21-1-15,21 0 0,0 1 0,0-1 16,0 0-16,-21-20 0,21-1 16,0 0-16,0 0 15,0-42 1,0 0-1,0 0-15,0-1 0,0-20 0,0 21 16,0-21-16,21 20 0,0-20 0,-21 0 16,21 21-16,0-22 15,1 22-15,-1 0 0,21 0 0,-21 0 16,0-1-16,1 22 0,-1 0 0,0 0 16,0 22-16,0-1 15,0 0-15,1 0 0,-1 21 0,-21-20 16,0 20-16,0 0 0,0-21 15,0 22-15,0-1 0,0 0 0,0-20 16,0 20-16,0-21 0,-21 0 0,21 22 16,0-22-16,0 0 0,0 0 15,21-21 17,0-21-17,0 0-15,0 0 0</inkml:trace>
  <inkml:trace contextRef="#ctx0" brushRef="#br0" timeOffset="2340.11">4826 1503 0,'0'0'15,"21"-21"-15,0 0 0,-42 21 32,0 0-32,0 0 15,0 0-15,-1 21 0,1 0 16,21 0-16,-21 0 0,0 0 0,0 22 15,21-22-15,0 0 0,0 0 16,0 0-16,0 1 0,0-1 0,0 0 16,0 0-16,0 0 0,21-21 0,0 21 15,0-21-15,22 0 0,-22 0 16,0 0-16,21 0 0,-21 0 0,22 0 16,-22-21-16,21 0 0,-21 21 0,1-21 15,-1-21-15,0 20 0,0 1 16,-21-21-16,0 0 0,0 20 0,0-20 15,0 21-15,0-21 0,-21 20 16,0 1-16,0 0 0,-1 21 16,1 0-16,-21-21 0,21 21 0,0 0 15,-22 0-15,22 0 0,0 21 0,0 0 16,21 0-16,0 1 16,0-1-16,0 0 0,0 0 0,0 0 15,21 0-15,0-21 0,0 22 0</inkml:trace>
  <inkml:trace contextRef="#ctx0" brushRef="#br0" timeOffset="2908.79">5715 1439 0,'0'0'0,"0"-21"0,0-42 15,-21 42-15,0-1 16,-1 1-16,1 21 0,0 0 15,-21 0-15,21 0 0,-1 0 0,1 0 16,-21 0-16,21 21 0,0 1 0,-1-1 16,-20 0-16,21 21 0,0-21 15,0 22-15,21-1 0,-22-21 0,22 22 16,0-1-16,0-21 0,0 21 0,0-20 16,0-1-16,22 21 0,-22-21 15,21-21-15,21 21 0,-21-21 16,0 0-16,22 0 0,-22 0 0,21 0 15,-21 0-15,22-21 0,-22 0 16,21 0-16,-21 0 0,1-22 0,-1 1 16,0 0-16,0-1 0,0 1 0,0-21 15,1-1-15,-22 1 0,21-1 16,0-21-16,0 1 0,-21-1 0,0 0 16,21 1-16,-21-1 0,21 0 0,-21 22 15,0-1-15,0 1 0,0-1 16,0 22-16,0 21 0,0-21 0,-21 42 31,21 21-31,-21 21 0,0 0 16,21 22-16,-21-1 0,0 1 0,21 21 15,-22-1-15,1 1 0,0 63 16,21-63-16,-21-22 0,21 22 16,-21-43-16,21 22 0,0-1 0,0-20 15,0-1-15,0 0 0,0 1 0,0-1 16,0-21-16,0 21 0,0-20 15,0-1-15,0 0 0,0 0 16,21-21-16,0 0 16,0 0-16,0-21 0,1 0 15</inkml:trace>
  <inkml:trace contextRef="#ctx0" brushRef="#br0" timeOffset="3316.07">6392 1439 0,'0'0'15,"21"-21"-15,1 21 0,-1-21 0,0 0 0,-21 0 16,21 0-16,-21-1 16,0 1-16,0 0 15,-21 21-15,0 0 16,0 0-16,-1 0 0,1 21 0,-21 0 16,21 1-16,0-1 15,-1 0-15,-20 0 0,21 0 0,0 0 16,0 1-16,-1-1 0,22 0 0,-21 0 15,21 0-15,0 0 16,21 1-16,1-22 0,-1 21 16,0-21-16,-21 21 0,21-21 0,0 0 15,0 21-15,1-21 0,-1 21 16,0 0-16,-21 1 16,0-1-1,0 0-15,-21-21 16,21 21-16,-21-21 0,-1 0 15,1 0-15,21 21 0,-21-21 16,0 0-16,0 21 0,0-21 16,-1 0-16,1 0 15,0 0 1,0 0-16,0 0 0,0 0 16,21-21-16</inkml:trace>
  <inkml:trace contextRef="#ctx0" brushRef="#br0" timeOffset="3583.91">3387 1312 0,'0'0'15,"-43"0"-15,1 0 0,0 0 0,20 0 16,44 0-16,-1 0 15,21-21-15,22 21 0,-22 0 16,43-21-16,-22 21 0,22 0 0,-1 0 16,1-21-16,0 21 0,-1 0 0,1 0 15,-21 0-15,-1 0 0,-21 0 16,1 0-16,-1 0 0,-21 0 0</inkml:trace>
  <inkml:trace contextRef="#ctx0" brushRef="#br0" timeOffset="4576.18">8297 1164 0,'0'0'15,"21"-21"-15,-21 0 0,22-21 16,-22 20-16,0 1 0,0 0 15,0 0-15,0 0 0,0 42 32,0 0-32,0 21 0,0-20 0,0 20 15,0 21-15,0-20 0,0-1 0,0 22 16,-22-22-16,1 0 0,21 22 16,-21-22-16,0 0 0,0 1 0,21-1 15,0 0-15,0-20 0,-21-1 0,21 0 16,0-42-1,0 0 1,21-1-16,-21 1 0,21-21 16,0 0-16,-21-1 0,21 22 0,-21-21 15,21-1-15,1 22 0,-1-21 16,-21 21-16,21 21 0,0-21 0,0 21 16,0 0-16,1 21 0,-22 0 15,21-21-15,-21 42 0,0-21 16,21 1-16,0 20 0,0-21 0,-21 21 15,21-20-15,1 20 0,-22-21 0,21 0 16,0 0-16,0 1 0,21-1 16,-20 0-16,-1-21 0,0 0 15,21 0-15,-21 0 0,1 0 0,20 0 0,-21-21 16,0 0-16,0-1 16,1-20-16,-1 21 0,0-21 0,0 20 15,-21-20-15,0 0 0,0-1 0,0 1 16,0-21-16,0 41 0,0-20 0,-21 0 15,21 21-15,-21-1 0,21 1 16,-21 21-16,21 21 16,0 1-1,0-1-15,0 0 0,0 0 16,0 0-16,0 0 0,0 1 0,0-1 16,0 0-16,0 0 0,21-21 15</inkml:trace>
  <inkml:trace contextRef="#ctx0" brushRef="#br0" timeOffset="4832.05">9504 1185 0,'0'0'0,"-21"-21"16,-1 21-1,22 21-15,-21 1 0,21-1 16,-21 0-16,21 0 0,0 21 0,0-20 15,-21 20-15,21-21 0,0 21 16,0-20-16,0-1 0,-21 21 16,21-21-16,0 0 0,0 1 0,0-1 15,0 0-15,0 0 0,0-42 32,0 0-17,21 0-15</inkml:trace>
  <inkml:trace contextRef="#ctx0" brushRef="#br0" timeOffset="5188.28">9525 593 0,'0'0'0,"-21"-21"0,0 21 0,-1 0 0,1 0 16,0 21-16,0 0 0,0 0 15,0 0-15,21 0 0,0 1 0,0 20 16,0-21-16,0 0 0,0 22 0,0-22 15,0 0-15,21 0 0,0 0 16,0 0-16,0-21 0,0 0 0,1 0 16,20 0-16,-21 0 0,0-21 0,0 0 15,1 0-15,-1 0 0,-21 0 16,0-22-16,0 22 0,0-21 0,0-1 16,-21 22-16,-22-21 0,22 0 15,0 20-15,0 1 0,-22 0 16,22 0-16,0 0 0,-21 21 0,21 0 15,-1 0-15,1 21 0,0 0 0,21 0 16,0 0-16,-21 22 0,21-22 16,0 21-16,0 1 0,0-22 0,0 21 15,21 0-15,-21 1 0,42-22 0,-20 0 16,-1 0-16,21 0 0,0 1 16</inkml:trace>
  <inkml:trace contextRef="#ctx0" brushRef="#br0" timeOffset="5476.11">10435 360 0,'0'0'0,"0"-42"0,0 20 16,0 1-16,-21 21 0,0 0 16,0 21-16,-1 1 0,22-1 15,-21 0-15,0 21 0,0 1 0,0 20 16,21-21-16,-21 22 0,-1 21 0,1-22 15,0 22-15,21-1 0,-21 1 16,0-21-16,0 20 0,-1-20 0,22-1 16,0 1-16,-21-1 0,21 1 15,0-22-15,0 0 0,0 1 0,0-22 16,0 21-16,0-21 0,0 1 16,21-22-16,1 0 0,-1 0 15,0 0-15,0-22 0,0 1 0,0 0 16,1-21-16,20-1 0</inkml:trace>
  <inkml:trace contextRef="#ctx0" brushRef="#br0" timeOffset="5935.73">10922 466 0,'0'0'0,"0"-43"0,0 1 16,0 21-16,0 0 0,0 42 15,-21 0 1,21 0-16,-21 22 0,-1-1 15,1 0-15,0 22 0,0-1 0,0 1 16,21 20-16,-21 1 0,-1-21 0,1 20 16,0 1-16,21 0 0,-21-22 15,0 1-15,21-1 0,0 1 0,-21-22 16,21 0-16,-22 1 0,22-1 0,0 0 16,-21-21-16,21 1 0,0-1 15,0-42 1,0-1-16,0 1 15,0 0-15,0-21 0,21 21 0,1-22 16,-1 1-16,0 0 16,0-1-16,0 1 0,0 0 0,22-1 15,-1 1-15,-21 0 0,22 20 0,-1 1 16,0 21-16,1 0 0,-1 0 0,-21 0 16,21 21-16,-20 1 0,20-1 15,-21 21-15,0 0 0,0-20 0,-21 20 16,0 0-16,0 1 0,0-22 0,0 21 15,0 0-15,0-20 0,0 20 16,-21-21-16,21 21 0,-21-20 0,0-1 16,21 0-16,0 0 0,-21-21 15,0 0-15,-1 0 16,1-21-16,21 0 16</inkml:trace>
  <inkml:trace contextRef="#ctx0" brushRef="#br0" timeOffset="6128.62">10096 1228 0,'0'0'0,"-21"0"0,21-21 16,21 21-16,1 0 16,-1-22-16,0 22 0,21-21 0,-21 21 15,22-21-15,-1 0 0,0 21 16,1-21-16,20 21 0,-20-21 0,-1 21 15,0-22-15,1 22 0,-22-21 16,21 21-16</inkml:trace>
  <inkml:trace contextRef="#ctx0" brushRef="#br0" timeOffset="6644.4">13039 699 0,'0'0'0,"21"-43"0,0 22 0,-21-21 15,0 21-15,21-22 0,-21 22 0,0 0 16,21 0-16,-21 42 15,0 21 1,21 1-16,-21 20 0,22 1 0,-22 20 16,0 1-16,21 0 0,-21-1 0,0 1 15,0-22-15,0 22 0,0 0 16,0-22-16,0 1 0,-21-1 16,21 1-16,0-22 0,-22 0 0,1 1 15,0 63-15,21-85 16,-21 0-16,0-21 15,21-21 1,0-22-16,0 22 0,-21-21 16,21 0-16</inkml:trace>
  <inkml:trace contextRef="#ctx0" brushRef="#br0" timeOffset="6964.68">12679 677 0,'0'0'0,"0"-21"0,-21-63 15,21 62-15,0 1 16,21 0-16,21-21 0,0 21 16,1-1-16,20 22 0,1-21 0,20 0 15,403 106 1,-423-43 0,-22 0-16,0 1 0,1-1 0,-22 22 15,-21-22-15,0 21 0,0 1 16,-21-1-16,0-20 0,-22 20 0,22-20 15,-21-1-15,-1 0 0,-20 1 0,21-1 16,-1-21-16,1 0 0,0 0 16,-1 1-16,22-1 0,0 0 0,0-21 15,0 21-15,42-21 32,0 0-32,0 0 15,0 0-15,0-21 0,1 0 0</inkml:trace>
  <inkml:trace contextRef="#ctx0" brushRef="#br0" timeOffset="7556.12">14160 1461 0,'0'0'0,"22"0"16,-1 0-16,0-22 0,0 22 16,0-21-16,-21 0 0,21 0 15,1 0-15,-22 0 0,21-1 0,-21 1 16,0 0-16,0 0 0,0 0 0,0 0 16,-21-1-16,-1 1 0,1 21 15,-21 0-15,21 0 0,0 0 0,-22 21 16,22 1-16,-21-1 0,21 21 0,-22-21 15,1 22-15,0-1 0,20 0 16,-20 1-16,0-1 0,21 0 16,-1 1-16,1-22 0,0 21 0,21 0 15,0-20-15,0 20 0,0-21 0,0 0 16,21 0-16,0-21 0,22 0 16,-22 0-16,21 0 0,1-21 15,-22 0-15,21 0 0,0 0 0,-20 0 16,20-1-16,-21-20 0,21 21 0,-20-21 15,-1-1-15,0 22 0,-21-21 16,21-1-16,-21 1 0,0 21 0,21 0 16,-21 0-16,0-1 0,0 44 47,-21-1-47,21 0 0,0 21 0,0-21 15,0 1-15,0-1 0,0 21 0,0-21 16,0 0-16,0 22 0,0-22 15,0 0-15,21 0 0,-21 0 0,21 1 16,1-1-16,-1-21 0,-21 21 0,21-21 16,0 0-16,0 0 0,0 0 15,1 0-15,-1 0 0,-21-21 16,21 0-16,0 21 0</inkml:trace>
  <inkml:trace contextRef="#ctx0" brushRef="#br0" timeOffset="7980.43">14690 1270 0,'0'0'15,"0"-21"-15,0 0 0,0 0 16,21 21-16,-21-22 0,21 22 16,0 0-16,0-21 15,0 21-15,1 0 0,20 0 16,-21 21-16,0 1 0,0-1 0,22 0 15,-22 21-15,0 1 0,0-22 16,0 21-16,1 0 0,-22 1 16,0-1-16,0 0 0,0 1 0,0-1 15,0-21-15,0 22 0,-22-22 0,1 0 16,21 0-16,-21 0 0,0-21 16,0-21-1,21 0 1,0 0-16,0-22 0,0 22 0,0-21 15,0 21-15,21-22 0,-21 1 16,21 0-16,0-1 0,-21 1 0,21 0 16,1-1-16,-22 22 0,21 0 0,0 0 15,0 0-15,0 21 16,0 0-16,1 0 0,-1 0 16,0 0-16,0 0 0,0 21 0,0 0 15,1 0-15,-1 0 0,0-21 0,0 22 16,0-1-16,0 0 0,1 0 0</inkml:trace>
  <inkml:trace contextRef="#ctx0" brushRef="#br0" timeOffset="9093.28">15790 1651 0,'0'0'0,"21"-21"15,1 0-15,-22 0 0,21 21 0,0-22 0,-21 1 16,0-21-16,0 21 15,21 0-15,-21-1 0,0-20 0,0 21 16,0 0-16,0 0 0,-21-1 0,0 1 16,-22 21-16,22 0 15,0 0-15,0 0 0,-21 21 0,20 1 16,-20-1-16,21 0 0,0 21 0,-22-21 16,22 22-16,0-1 0,0 0 0,21 1 15,0-22-15,0 21 0,0-21 16,0 22-16,0-22 0,0 0 0,21 0 15,0-21-15,0 21 0,1-21 16,-1 0-16,21 0 0,-21 0 0,0 0 16,22-21-16,-22 0 0,0 0 15,0 0-15,0 0 0,-21-1 0,22-20 16,-22 21-16,21-21 0,-21-1 0,21 22 16,-21-21-16,0-1 0,0 22 0,0-21 15,0 21-15,0 0 16,0 42-1,0 0-15,0 0 0,0 0 0,-21 22 16,21-22-16,0 0 0,0 21 16,0-21-16,0 22 0,0-22 15,0 21-15,0-21 0,0 1 0,0-1 16,0 0-16,21-21 0,0 21 0,0-21 16,0 0-16,1 0 0,-1 0 15,0 0-15,0-21 0,0 21 16,0-21-16,1 0 0,-22-1 0,21 1 15,0-21-15,-21 21 0,21-22 0,-21 1 16,0 21-16,21-21 0,-21-1 16,21 22-16,-21 0 0,22 0 0,-22 0 15,0-1-15,0 44 32,0-1-32,0 0 0,0 0 15,0 0-15,0 22 0,0-22 16,0 0-16,0 21 0,0-21 0,-22 22 15,22-22-15,-21 21 0,21-21 16,0 1-16,0-1 0,0 0 0,0 0 16,-21 0-16,21-42 31,0 0-15,0 0-16,0 0 0,21-22 0,-21 22 15,21-21-15,1-1 0,-1 1 0,0 0 16,-21-1-16,42 22 0,-21-21 0,1 21 15,20-22-15,-21 22 16,0 21-16,22 0 0,-22 0 0,21 0 16,-21 0-16,22 0 0,-22 21 0,0 1 15,21-1-15,-21 0 0,1 21 16,-22-21-16,0 1 0,21 20 0,-21-21 16,0 0-16,0 22 0,0-22 0,0 0 15,0 0-15,-21-21 0,-1 21 0,22 0 16,-21-21-1,0 0-15,21-21 16,0 0-16,0 0 16,0 0-16,21 0 0,0-22 0,1 22 15,20-21-15,-21-1 16,21 22-16,1-21 0,-1 0 0,0-1 16,1 22-16,20 0 0,-20 0 0,-22 21 15,21 0-15,0 0 0,-20 0 16,-1 21-16,0 0 0,0 0 0,-21 22 15,0-22-15,0 21 0,0-21 0,0 22 16,0-22-16,-21 21 0,0-21 0,0 0 16,-1 22-16,1-22 0,21 0 15,-21 0-15,21 0 0,0 1 16,21-44 15,0 1-31,1 0 16</inkml:trace>
  <inkml:trace contextRef="#ctx0" brushRef="#br0" timeOffset="9447.69">17484 1482 0,'0'21'0,"21"0"16,0-21-16,0 0 15,0 0-15,0 0 0,1 0 0,-1 0 16,21 0-16,-21 0 0,0 0 15,22-21-15,-22 21 0,0-21 16,0 0-16,-21-1 0,0 1 16,0 0-16,0 0 0,0 0 0,0 0 15,0-22-15,-21 22 0,0 0 16,0 21-16,0 0 0,-1 0 16,1 0-16,0 0 0,0 21 0,0 0 15,0 0-15,-1 22 0,1-22 16,0 21-16,0-21 0,21 22 0,0-1 15,-21 0-15,21 1 0,0-22 0,0 21 16,0-21-16,0 1 0,0-1 0,21 0 16,-21 0-16,21 0 0,0-21 15,22 0-15,-22 0 0,0 0 0,21 0 16,-21 0-16,22-21 0,-22 0 16,21 0-16,-21 0 0,22-1 0</inkml:trace>
  <inkml:trace contextRef="#ctx0" brushRef="#br0" timeOffset="9708.54">18330 889 0,'0'0'0,"0"-42"0,0-22 15,0 43-15,0 0 0,-21 21 16,0 0-16,0 0 0,21 21 0,-21 0 16,21 0-16,0 22 0,-22-1 15,1 22-15,21-22 0,-21 21 0,21 1 16,-21-22-16,21 22 0,0-1 15,0-20-15,0 20 0,-21-21 0,21 1 16,0-1-16,-21 0 0,21 1 16,0-22-16,0 21 0,0-21 0,0 1 15,0-1-15,0 0 0,21-21 32,0-21-32,0 21 15,0-21-15</inkml:trace>
  <inkml:trace contextRef="#ctx0" brushRef="#br0" timeOffset="10044.87">18457 1482 0,'0'0'0,"0"21"31,21-21-31,-21 21 16,22-21-16,-1 0 0,0 0 15,21 0-15,-21 0 0,1 0 16,-1 0-16,0-21 0,0 21 0,0-21 15,0 0-15,-21-1 0,0 1 16,0 0-16,0 0 0,0 0 16,0 0-16,0-1 0,0 1 15,-21 21-15,0 0 16,0 0-16,0 21 0,0 1 0,-1-22 16,1 42-16,0-21 0,0 0 15,0 0-15,0 22 0,-1-22 0,22 0 16,0 21-16,0-20 0,0 20 0,0-21 15,0 0-15,0 0 0,0 1 16,22-1-16,-1 0 0,0-21 0,0 0 16,21 21-16,-20-21 0,20 0 0,-21 0 15,0 0-15,22 0 0,-22 0 0</inkml:trace>
  <inkml:trace contextRef="#ctx0" brushRef="#br0" timeOffset="10425.41">18944 1439 0,'0'0'16,"0"-21"-16,0 0 0,0 0 0,0 0 16,21 21-16,0-21 0,1 21 15,-1 0-15,-21-22 0,21 22 0,0 0 16,0 0-16,22 0 0,-22 0 0,0 22 16,0-1-16,0-21 0,-21 21 15,0 0-15,21 21 0,-21-20 0,0-1 16,0 21-16,0-21 0,0 0 0,0 22 15,-21-22-15,0 0 0,21 0 0,-21 0 16,21 1-16,-21-1 16,0-21-1,21-21 1,0-1 0,0 1-16,0 0 0,21-21 15,0 21-15,0-1 0,0-20 0,0 0 16,1 21-16,-1-22 0,0 1 0,21 21 15,-21 0-15,1-1 0,-22 1 0,21 21 16,0 0-16,0 0 16,0 0 15,-21 21-31</inkml:trace>
  <inkml:trace contextRef="#ctx0" brushRef="#br0" timeOffset="10856.16">19939 1418 0,'0'0'15,"21"-63"1,0 42-16,-21-1 0,0 1 16,0 0-16,-21 21 15,0 0-15,0 0 0,0 0 16,-1 0-16,1 0 0,0 21 15,-21 0-15,21 1 0,-1-1 0,1 0 16,0 0-16,21 0 0,0 0 0,0 1 16,0-1-16,0 0 0,0 0 15,0 0-15,0 0 0,21-21 0,0 22 16,1-22-16,-1 21 0,21 0 0,-21-21 16,0 21-16,1-21 0,20 21 0,-21 0 15,0-21-15,0 22 0,1-22 16,-22 21-16,21 0 0,-21 0 15,0 0 1,-21 0-16,-1-21 16,1 22-16,0-22 0,-21 0 0,21 21 15,-1-21-15,-20 0 0,21 0 0,0 21 16,-22-21-16,22 0 0,0 0 0,0 0 16,0 0-16,0 0 15,-1 0-15,22-21 0,-21 21 16,21-21-16,-21-1 0,0 1 0</inkml:trace>
  <inkml:trace contextRef="#ctx0" brushRef="#br0" timeOffset="11127.85">18224 1016 0,'0'0'16,"-21"0"-16,0 0 0,42 0 31,0 0-31,22 0 0,-1-21 0,-21 21 16,22 0-16,20 0 0,-21 0 16,1 0-16,-1 0 0,0 0 0,-20 0 15,-1 0-15,21 0 0,-21 0 16,-21-21-1,-21 21 1,0 0-16</inkml:trace>
  <inkml:trace contextRef="#ctx0" brushRef="#br0" timeOffset="11873.43">1990 2328 0,'0'0'0,"-43"0"0,1 0 0,21 0 0,0 0 16,-1 0-16,1 0 0,0 22 15,42-22 1,0 0-16,1 0 16,41 0-16,1 0 0,20 0 0,22 0 15,0 0-15,42-22 0,0 1 0,0 21 16,22-21-16,20 21 0,22-21 15,-22 21-15,22 0 0,0-21 16,-1 21-16,1 0 0,0 0 0,-22 0 16,1 0-16,-22 0 0,-21 0 0,0 0 15,-42 0-15,0 0 0,-21 0 16,-22 0-16,-20 0 0,-1 0 0,-21 0 16,0 0-16,0 0 0,1 0 15,-22-21 1,0-22-1,0 22-15,0 0 0</inkml:trace>
  <inkml:trace contextRef="#ctx0" brushRef="#br0" timeOffset="12480.65">7980 2138 0,'0'0'0,"-43"0"0,-20 0 0,21 0 15,-1 0-15,-20 0 0,20 0 16,1 21-16,0-21 0,21 21 0,-22-21 16,22 0-16,21 21 15,42-21-15,1 0 0,20 0 16,22 0-16,0 0 0,42 0 0,-22 0 16,44 0-16,-1 0 0,21-21 0,22 0 15,-22 21-15,21 0 0,-20 0 16,20 0-16,1 0 0,-22 0 0,-21 0 15,0 0-15,-21 0 0,-42 0 0,21 0 16,-43 0-16,-20 0 0,20 0 0,-42 0 16,1 0-16,-1 0 15,0 0-15,0 0 0,-42 0 63</inkml:trace>
  <inkml:trace contextRef="#ctx0" brushRef="#br0" timeOffset="13220.22">13864 2371 0,'0'0'0,"-42"0"0,21 0 0,-22 0 16,1 0-16,0 0 0,-1 0 0,22 0 15,-21 0-15,-1 0 0,1 0 16,0 0-16,21 0 0,-22 0 0,22 0 16,0 0-16,0 0 15,42 0 17,0 0-32,0 21 0,22-21 0,-1 0 15,0 0-15,22 0 0,20 0 0,1 0 16,21 0-16,0 0 0,21 0 0,21-21 15,0 21-15,21 0 0,22 0 16,21-21-16,20 21 0,-20 0 0,42 0 16,0 0-16,-21-22 0,0 22 0,21 0 15,-43 0-15,22 0 0,-21-21 16,0 21-16,-22 0 0,1 0 0,-1 0 16,-21 0-16,-20 0 0,-1 0 0,-21-21 15,0 21-15,-43 0 0,1 0 16,0-21-16,-22 21 0,-20 0 15,-1 0-15,0 0 0,1 0 0,-22-21 16,0 21-16,0 0 0,0 0 63,-21 21-63,-21-21 15,0 21-15,0-21 16</inkml:trace>
  <inkml:trace contextRef="#ctx0" brushRef="#br0" timeOffset="27547.98">3916 4636 0,'0'-22'16,"0"1"0,0 0 15,0 0-16,0 0 17,0 42 30,0 0-46,0 21-16,0-20 0,0 20 15,0 0-15,0 1 0,0-1 0,0 0 16,0 22-16,21-22 0,-21 22 0,0-1 16,21 1-16,-21-1 15,0-21-15,0 22 0,0-1 0,0-20 16,0 20-16,0 1 0,0-1 0,0-20 16,0 20-16,0-21 0,0 1 15,0-1-15,0 0 0,0-20 0,-21 20 16,21-21-16,0 0 0,0 0 0,0 1 15,-21-22 1,21-22 0,0 1-16,0 0 0,0 0 15,0-21-15,0 20 0,0-20 0,0 0 16</inkml:trace>
  <inkml:trace contextRef="#ctx0" brushRef="#br0" timeOffset="27968.03">3725 4953 0,'0'0'0,"-42"-42"16,21 21-16,0-1 0,-1 1 16,22 0-16,0 0 15,0 0-15,0 0 0,0-1 16,0 1-16,0 0 0,22 0 15,20 0-15,-21 21 16,0-21-16,22-1 0,-1 1 0,0 21 16,1 0-16,-1-21 0,0 21 0,1 0 15,-1 0-15,0 21 0,1 0 16,-22 1-16,21-1 0,-21 0 0,0 21 16,1 1-16,-22-1 0,0 0 15,0 1-15,0-1 0,0 0 0,-22 22 16,1-43-16,0 21 0,-21 1 0,21-22 15,-1 21-15,1-21 0,-21 0 16,21 1-16,0-1 0,21 0 0,-22-21 16,1 0-16,0 0 15,21-21 17,0 0-17,21-1-15,0 1 0,1 21 0,-1-21 16</inkml:trace>
  <inkml:trace contextRef="#ctx0" brushRef="#br0" timeOffset="28412.3">4530 4741 0,'0'0'0,"21"0"0,-21-21 0,0 0 15,-21 21 16,21 21-31,0 0 16,-22 1-16,22-1 0,0 0 0,0 21 16,0-21-16,0 22 0,0-1 15,0-21-15,0 22 0,0-22 0,0 21 16,0-21-16,0 22 0,0-22 0,22 0 16,-1 0-16,0 0 0,0 0 15,0-21-15,0 0 0,1 0 16,-1 0-16,0 0 0,21 0 0,-21-21 15,1 21-15,-1-21 0,0 0 16,21 0-16,-42 0 0,21-22 0,1 22 16,-22-21-16,21-1 0,-21 1 15,0 0-15,0-1 0,0 1 0,0 21 16,0-21-16,0 20 0,0 1 16,0 0-16,-21 21 0,21-21 0,-22 21 15,22 21 16,0 0-31,0 0 16,22 1-16,-1-22 16,0 0-16,0 0 15,0 0-15</inkml:trace>
  <inkml:trace contextRef="#ctx0" brushRef="#br0" timeOffset="28959.98">5503 4360 0,'0'0'16,"-21"-21"-16,0 0 0,0 0 0,0 21 15,-1 0-15,1 0 16,0 0-16,21 21 0,0 0 16,0 0-16,0 1 0,-21 20 15,21 0-15,0 1 0,0-1 0,0 0 16,0 1-16,0 20 0,0 1 15,0-22-15,0 21 0,0-20 0,0 20 16,0-20-16,0-1 0,0 0 0,0-21 16,0 1-16,0-1 0,0 0 15,0 0-15,0 0 0,0-42 32,0 0-17,0 0-15,0-22 0,0 22 16,0 0-16,0-21 0,0-1 0,21 22 15,0-21-15,0 21 16,1-22-16,-1 22 0,0-21 0,21 21 16,1 21-16,-22-21 0,21 21 0,0 0 15,1 0-15,-1 0 0,-21 21 0,22 0 16,-22 0-16,0 0 0,0 0 16,-21 22-16,0-22 0,0 21 0,0-21 15,0 22-15,-42-22 0,21 0 0,-1 21 16,-20-20-16,0-1 0,-1 0 15,22 0-15,-21 0 0,21-21 0,-22 21 16,22-21-16,0 0 0,0 0 0,0 0 16,0 0-16,21-21 31,0 0-15,0 0-16,21 21 0,0-21 0,21 0 15,-21-22-15,22 22 0</inkml:trace>
  <inkml:trace contextRef="#ctx0" brushRef="#br0" timeOffset="29868.47">6265 4191 0,'0'0'0,"0"-21"0,0 0 0,0 0 0,-21 21 31,21 21-31,0 0 15,-21 0-15,21 21 0,-21 1 0,21-1 16,0 0-16,0 1 0,0 20 0,0-20 16,-21 20-16,21 1 0,-22-1 15,22-21-15,0 22 0,0-22 0,0 22 16,0-22-16,0 0 0,0 1 0,0-1 16,0-21-16,0 0 0,22 1 0,-1-1 15,0-21-15,0 0 16,0 0-16,0 0 0,1-21 0,-1 21 15,0-22-15,0 1 0,0 0 0,0-21 16,1 21-16,-1-22 0,-21 1 16,21 0-16,-21-1 0,21 22 15,-21-21-15,0-1 0,0 22 0,0 0 16,0 0-16,0 0 0,0 42 31,0 0-31,0 0 0,0 0 0,0 1 16,0 20-16,0 0 0,0 1 0,0-22 15,0 21-15,0 0 0,0-20 0,0 20 16,21-21-16,0 0 0,-21 0 16,22 1-16,-1-1 0,0-21 15,0 21-15,0-21 0,0 0 16,1 0-16,-22-21 0,21 21 16,0-21-16,0-1 0,0 1 15,0 0-15,1 0 0,-1-21 0,0-1 16,0 22-16,0-21 0,22-1 0,-22 1 15,0 0-15,0 21 0,0-22 0,0 22 16,1 0-16,-1 0 0,0 21 16,0 0-16,0 0 15,-21 21-15,0 0 16,0 0-16,21 0 0,-21 1 16,0-1-16,0 0 15,0 0-15,22-21 16,-1 0-1,-21-21-15,0 0 16,0 0-16,21-1 16,-21 1-16,0 0 0,0 0 15,0 0-15,-21 21 16,0 0-16,-1 0 16,1 0-16,0 21 15,0 0-15,0 0 0,0 0 0,-1 1 16,1 20-16,0 0 0,0-21 0,0 22 15,0-1-15,-1-21 0,22 22 0,-21-1 16,21-21-16,0 0 16,0 0-16,0 1 0,0-1 0,21 0 15,1 0-15,-1-21 0,21 0 0,-21 0 16,0 0-16,1 0 0,20 0 0,-21 0 16,0 0-16,0 0 0,1-21 15,-1 0-15,0 0 0,-21-1 16,21 1-16,-21 0 0,0 0 0,0-21 15,0 20-15,21-20 0</inkml:trace>
  <inkml:trace contextRef="#ctx0" brushRef="#br0" timeOffset="30064.11">7006 4382 0,'0'0'0,"-21"0"16,0 0 0,21 21-1</inkml:trace>
  <inkml:trace contextRef="#ctx0" brushRef="#br0" timeOffset="30612.23">8636 4551 0,'0'0'0,"0"-21"15,0 0-15,0-1 16,21 1-16,0 21 16,0 0-16,1 0 0,-1 0 15,-21 21-15,21 1 0,-21-1 0,21 0 16,0 21-16,-21-21 0,21 22 15,-21-1-15,0 0 0,0 22 0,22-22 16,-22 1-16,0-1 0,0 0 0,0 1 16,21-1-16,-21-21 0,0 21 15,0-20-15,0-1 0,0 0 16,21-21 0,-21-21-1,21 0-15,-21-1 0,0 1 0,21 0 16,0-21-16,1-1 0,-1 1 15,0 0-15,-21-1 0,21-20 0,0 21 16,0-1-16,1-20 0,-1 20 0,0 1 16,-21 0-16,0-1 0,21 22 0,-21 0 15,21 0-15,-21 0 0,0 42 32,0 0-32,0 0 15,0 0-15,0 1 0,0-1 0,21 21 16,-21-21-16,0 0 0,22 1 15,-22-1-15</inkml:trace>
  <inkml:trace contextRef="#ctx0" brushRef="#br0" timeOffset="31072.97">9652 4657 0,'0'0'0,"0"-21"0,0-1 0,0 1 0,0 0 16,-21 0-16,21 0 0,-21 0 0,-1-1 15,22 1-15,-21 21 16,0 0-16,0 0 0,0 21 16,0 1-16,-1-1 0,22 0 15,-21 21-15,0-21 0,21 22 0,-21-1 16,21 0-16,0 1 0,0-22 16,0 21-16,0 1 0,0-1 0,0-21 15,0 21-15,21-20 0,-21-1 0,21 0 16,0-21-16,1 21 0,-1-21 0,0 0 15,21 0-15,-21 0 0,1 0 16,-1 0-16,21-21 0,-21 0 0,0 0 16,1-1-16,-1 1 0,0-21 0,0 21 15,0-22-15,0 1 0,-21 0 16,0-1-16,0 1 0,0 0 16,0-1-16,0 1 0,0 21 0,-21-21 15,0 20-15,-21 22 0,21-21 0,-1 21 16,-20 0-16,21 0 0,0 0 0,-22 21 15,22 1-15,0-1 0,-21 0 16,21 21-16,-1-21 0,1 22 0,0-22 16,0 21-16,21 1 0,0-22 0,0 21 15,0-21-15,0 0 0,0 1 0,0-1 16,0 0-16,21 0 0,0-21 16,22 0-16,-22 0 0</inkml:trace>
  <inkml:trace contextRef="#ctx0" brushRef="#br0" timeOffset="31316.13">10223 4572 0,'0'0'0,"0"-21"0,0 0 16,0 42 0,0 0-1,0 21-15,0-20 0,0-1 16,0 21-16,0 0 0,0-20 0,0 20 15,0 0-15,0-21 0,0 22 0,0-22 16,0 0-16,0 21 16,0-20-16,0-1 0,0 0 15,0-42 17,0 0-32</inkml:trace>
  <inkml:trace contextRef="#ctx0" brushRef="#br0" timeOffset="31628.95">10287 4233 0,'0'0'15,"0"-21"-15,-21 21 0,0 0 16,-1 0-16,1 0 0,0 0 16,21 21-16,0 1 0,-21-22 0,21 21 15,0 0-15,0 0 0,21-21 16,0 0-16,0 21 15,1-21-15,-1 0 0,0 0 0,0 0 16,-21-21-16,21 21 0,-21-21 16,0 0-16,0 0 0,0-1 15,-21 1-15,0 21 16,0 0-16,0-21 0,-1 21 0,1 0 16,-21 0-16,21 0 0,0 0 0,-1 21 15,1 0-15,21 1 16,0-1-16,0 0 0,0 0 0,0 0 15,0 22-15,0-22 0,0 0 0,21 0 16,1 21-16</inkml:trace>
  <inkml:trace contextRef="#ctx0" brushRef="#br0" timeOffset="32224.08">11028 4741 0,'0'-21'0,"0"42"0,0-63 0,0 21 16,0 0-16,0 0 0,-21 21 15,-1 0-15,22-22 0,-21 22 16,0 0-16,0 0 0,0 0 16,0 22-16,-1-1 0,1-21 0,0 21 15,0 0-15,0 21 0,0-20 0,-1 20 16,1-21-16,0 21 0,0-20 0,21-1 15,-21 21-15,21-21 0,0 0 16,0 1-16,0-1 0,0 0 0,0 0 16,21-21-16,0 0 0,0 0 0,0 0 15,1 0-15,-1 0 0,0 0 16,0 0-16,21 0 0,-20-21 0,20 0 16,-21 0-16,21-1 0,-20 1 15,20-21-15,-21 21 0,0-22 0,22 1 16,-22 0-16,0-1 0,0-20 0,0 21 15,0-22-15,1 1 0,-1-1 0,-21 22 16,21-22-16,0 1 0,-21-1 16,0 22-16,0 0 0,0-1 0,0 1 15,0 21-15,0 0 0,0-1 0,-21 44 32,0-1-32,0 0 15,-1 21-15,1 22 0,0-22 0,0 22 16,21-22-16,0 21 0,-21 1 0,21-1 15,0-20-15,0 20 0,0-20 0,0 20 16,0-21-16,21 1 0,0-1 16,0 0-16,0 1 0,1-22 0,-1 0 15,0 0-15,0 0 0,0 1 0,0-22 16,1 0-16,-1 0 0,0 0 0,0 0 16,0 0-16,0 0 0,-21-22 15,22 22-15,-22-21 0,21 0 0,-21 0 16,21 0-16</inkml:trace>
  <inkml:trace contextRef="#ctx0" brushRef="#br0" timeOffset="33008.16">12848 4593 0,'0'0'0,"21"0"0,0 0 0,1 0 16,-1-21-16,-21 0 0,21 0 15,0 21-15,0-21 0,0-1 16,-21 1-16,0-21 0,0 21 0,0 0 15,0-22-15,0 22 0,0 0 0,0 0 16,-21 0-16,0-1 0,0 22 16,0 0-16,-22 0 0,22 0 0,-21 0 15,21 22-15,-22-1 0,22 21 0,-21-21 16,21 22-16,-22-1 0,22 0 16,0 1-16,0-22 0,0 21 0,21 0 15,-21 1-15,21-1 0,0-21 0,0 22 16,0-22-16,0 0 0,21 0 0,0 0 15,0-21-15,0 0 0,0 0 16,1 0-16,-1 0 0,0 0 0,21 0 16,-21-21-16,22 21 0,-22-21 15,0 0-15,21 0 0,-20-22 0,-1 22 16,0 0-16,0-21 0,0-1 0,-21 22 16,0-21-16,21-1 0,-21 1 15,0 21-15,0-21 0,0 20 0,0 1 16,0 0-16,0 0 0,0 42 15,0 0 1,0 0-16,0 22 0,0-22 16,0 21-16,0 1 0,0-22 15,0 21-15,0 0 0,0-20 0,0 20 16,0 0-16,0-21 0,0 1 0,0 20 16,0-21-16,0 0 0,0 0 15,22 1-15,-1-1 0,0-21 16,0 0-16,0 0 0,0 0 15,1-21-15,-1-1 0,0 1 0,0 0 16,0 0-16,0 0 0</inkml:trace>
  <inkml:trace contextRef="#ctx0" brushRef="#br0" timeOffset="34080.57">13504 4191 0,'0'0'16,"0"-63"-16,21-43 15,-21 63-15,22 1 0,-22 0 0,0 21 16,0-1-16,0 1 0,0 42 31,0 22-31,0-22 16,0 21-16,0 1 0,0 20 0,0-21 15,0 22-15,0-1 0,0 1 0,0-1 16,0 1-16,0-22 0,0 22 0,0-22 16,0 0-16,0 1 0,0-1 15,0 0-15,0-20 0,0 20 0,0-21 16,0 0-16,0 0 0,0 1 15,0-44 1,0 1 0,0 0-16,0 0 0,0-21 15,0 20-15,0 1 0,21-21 0,-21 21 16,0-22-16,21 22 0,0-21 0,0 21 16,0 0-16,1-22 0,-1 22 0,0 21 15,0-21-15,21 0 0,-20 21 16,-1 0-16,0 0 0,21 0 0,-21 21 15,1 0-15,20-21 0,-21 21 0,0 22 16,0-22-16,1 0 0,-22 0 0,0 0 16,0 22-16,0-22 0,0 21 15,0-21-15,0 0 0,0 1 16,0 20-16,-22-21 0,1 0 0,0-21 16,0 21-16,-21 1 0,20-22 0,1 0 15,0 0-15,0 0 0,0 0 0,0 0 16,-1 0-16,1 0 0,0 0 15,0-22-15,0 1 0,0 21 16,21-21 0,21 21-1,0 21 1,0-21-16,0 21 0,0-21 0,22 0 16,-22 22-16,21-22 0,-21 0 0,22 21 15,-1-21-15,0 0 0,1 0 16,-1 0-16,0 0 0,1 0 0,-1 0 15,0 0-15,-20 0 0,-1-21 16,0-1-16,0 1 0,21 0 0,-42 0 16,22 0-16,-1 0 0,0-22 0,0 22 15,-21-21-15,21 21 0,0-22 0,1 1 16,-1 0-16,0 20 0,0-20 16,0 21-16,22 0 0,-22 0 0,0-1 15,21 1-15,-21 21 0,22 0 0,-22 0 16,0 0-16,0 0 0,0 0 0,1 21 15,-22 1-15,0-1 16,0 0-16,0 0 16,0 0-16,0 0 0,0-42 62,0 0-62,-22 21 0,22-21 16,0 0-16,0 0 0,-21 21 0,21-22 15,-21 1-15,21 0 0,0 0 16,-21 0-16,0 21 0,0 0 16,-1 0-16,1 21 15,0 0-15,21 0 0,-21 0 0,0 1 16,0 20-16,-1-21 0,1 21 16,-21-20-16,21 20 0,0-21 15,21 21-15,-22 1 0,22-22 0,0 21 16,0-21-16,0 22 0,0-22 0,22 0 15,-1 0-15,0 0 0,0 1 0,0-1 16,22-21-16,-22 0 0,21 0 0,-21 0 16,0 0-16,1 0 0,20 0 15,-21 0-15,0 0 0,0-21 0,1-1 16,-1 1-16,21 0 0,-21 0 0,0-21 16,1 20-16,20 1 0,0-21 0,1 0 15</inkml:trace>
  <inkml:trace contextRef="#ctx0" brushRef="#br0" timeOffset="34432.36">16425 3620 0,'0'0'0,"0"-43"0,-42 1 16,21 21-16,0 21 15,-22 0-15,22 0 0,0 0 0,-21 0 16,20 21-16,-20 0 0,21 0 0,-21 0 16,-1 22-16,1-1 0,21 0 15,-22 22-15,1-1 0,0 22 16,-1-21-16,1 20 0,0 1 0,21 0 16,-22-1-16,22 1 0,0 0 0,21-1 15,0-20-15,0 20 0,21-20 0,0-1 16,22 1-16,-1-1 0,0-20 15,1 20-15,-1-20 0,21-22 0,1 21 16,-22-21-16,22 22 0,-22-43 0,0 21 16,1 0-16,-1-21 0,0 0 15,-20 0-15,20 0 0,-21 0 0,0-21 16,0 0-16,1-1 0,20 1 0</inkml:trace>
  <inkml:trace contextRef="#ctx0" brushRef="#br0" timeOffset="35688.14">16616 4530 0,'0'-21'31</inkml:trace>
  <inkml:trace contextRef="#ctx0" brushRef="#br0" timeOffset="36395.73">16616 4530 0,'0'0'0,"0"-21"32,0-1-1,0 44 16,0-1-47,0 0 0,0 0 15,0 0-15,0 22 0,0-22 0,0 21 16,0 0-16,0-20 0,0 20 16,0 0-16,0 1 0,0-22 0,0 21 15,0-21-15,-21 22 0,21-22 16,-22 0-16,22 0 0,0 0 0,0 0 16,0 1-16,0-44 46,0 1-46,22 0 16,-22 0-16,21 0 0,-21-22 16,0 22-16,0-21 0</inkml:trace>
  <inkml:trace contextRef="#ctx0" brushRef="#br0" timeOffset="36770.62">16700 4212 0,'0'0'0,"-21"0"16,0 0-16,0 0 0,0 0 16,0 21-1,-1-21-15,22 22 0,0-1 0,0 0 16,0 0-16,0 0 16,0 0-1,22-21-15,-1 0 16,0 0-16,0 0 0,0 0 15,0 0-15,1 0 0,-22-21 0,21 0 16,-21 0 0,0 0-16,0 0 0,0-1 15,0 1-15,-21 0 16,-1 21-16,1 0 16,0 0-16,0 21 15,21 0-15,0 1 0,-21-1 16,21 0-16,0 0 0,0 0 0,0 0 15,0 1-15,21-1 16,-21 0-16,21-21 0,0 21 16,0-21-16</inkml:trace>
  <inkml:trace contextRef="#ctx0" brushRef="#br0" timeOffset="37243.79">17060 4445 0,'0'21'31,"0"0"-31,0 1 16,0-1-16,-21 0 0,21 0 0,0 0 15,-21 0-15,21 1 0,0 20 16,0-21-16,0 0 0,0 22 0,0-22 16,0 0-16,0 0 0,0 0 0,-21 0 15,21 1-15,0-1 0,0 0 0,-21 0 16,21-42 15,0 0-31,0 0 16,0-22-16,0 22 0,0 0 0,0-21 15,0 20-15,21-20 0,0 0 16,0 21-16,0-22 0,0 1 0,1 21 16,-1 0-16,21-1 0,-21 1 15,22 21-15,-22 0 0,21 0 0,0 0 16,-20 0-16,20 21 0,-21 1 15,21 20-15,-20-21 0,-1 21 0,-21-20 16,0 20-16,0 0 0,0-21 0,0 22 16,0-1-16,0-21 0,0 22 15,-21-22-15,21 0 0,0 0 0,-22 0 16,1 0-16,21 1 0,0-1 16,0-42 15,0-1-31,0 1 0,0 0 15,21 0-15,1-21 0</inkml:trace>
  <inkml:trace contextRef="#ctx0" brushRef="#br0" timeOffset="37540.62">17949 3937 0,'0'-21'0,"0"42"0,0-63 16,-21 63 15,0 21-31,21-21 16,-21 22-16,0-1 0,21 22 0,0-22 0,-22 21 15,1 1-15,21-1 0,-21 1 0,21-1 16,0-20-16,0 20 0,0 1 16,0-22-16,0 0 0,0 1 15,0-1-15,0 0 0,0-20 0,0 20 16,0-21-16,0 0 0,0 0 0,21-21 15,0 0-15,1 0 0,-1 0 16,0 0-16,0 0 0,-21-21 16,21 0-16,0 0 0,-21 0 0,0 0 15,22-22-15,-22 22 0</inkml:trace>
  <inkml:trace contextRef="#ctx0" brushRef="#br0" timeOffset="37732.58">17695 4360 0,'0'0'16,"-21"0"0,42 0-1,0 0-15,1 0 0,-1 0 0,21 0 16,-21 0-16,22 0 0,-22 0 16,21 0-16,-21 0 0,22 0 0,-22-21 15,0 21-15,0 0 0,0-21 0,0 21 16,1-21-16,-1 21 0,21 0 0</inkml:trace>
  <inkml:trace contextRef="#ctx0" brushRef="#br0" timeOffset="38308.26">19410 4678 0,'0'0'0,"0"-21"0,21 0 0,-21-1 15,0 1-15,21 21 0,-21-21 16,0 0-16,0 0 0,0 0 16,0-22-16,0 22 0,0-21 0,0 21 15,0-22-15,0 22 0,0 0 16,0 0-16,-21 0 0,0-1 0,0 22 15,-1 0-15,1 0 0,-21 22 0,21-22 16,-22 21-16,22 21 0,0-21 0,-21 22 16,21-1-16,-22 0 0,22-21 15,0 22-15,0-1 0,21 0 0,0 1 16,0-1-16,0-21 0,0 22 0,0-22 16,0 0-16,21 0 0,0 0 15,0 0-15,0 1 0,1-22 0,-1 0 16,0 0-16,21 0 0,-21 0 15,1-22-15,20 1 0,-21 0 0,0 0 16,0 0-16,1 0 0,-1-22 0,0 22 16,-21 0-16,0-21 0,21 20 15,-21-20-15,21 21 0,-21 0 0,0 0 16,0 42 15,0 0-31,0 0 0,0 0 0,0 0 16,-21 1-16,21 20 0,0-21 0,0 0 15,0 22-15,0-22 0,0 0 0,0 0 16,0 0-16,0 0 0,0 1 0,0-1 16,0 0-16,0 0 15,21-21-15,0 0 16,1 0-16,-1 0 0</inkml:trace>
  <inkml:trace contextRef="#ctx0" brushRef="#br0" timeOffset="38556.62">20193 4932 0,'0'0'0,"0"21"32,0 0-32,0 0 0,0 1 15,0-1-15,0 0 0,-21 0 0,0 0 16,-1 22-16,22-22 0,-21 0 0,-21 21 15,21-21-15,0 1 0,-22 20 0,22-21 16,-21 0-16,21 0 0,-1-21 16,1 22-16,0-22 0,42-22 31</inkml:trace>
  <inkml:trace contextRef="#ctx0" brushRef="#br0" timeOffset="38848.44">20828 4339 0,'-21'-21'16,"0"21"-16,21 21 15,-22 0-15,1 1 16,21-1-16,0 0 0,0 21 0,-21-21 15,21 1-15,0 20 0,0-21 0,0 21 16,0-20-16,0-1 0,0 21 16,-21-21-16,21 0 0,0 1 15,0-1-15,0 0 0,0 0 16,0-42 15,0 0-31,0 0 0,0-1 16,0 1-16</inkml:trace>
  <inkml:trace contextRef="#ctx0" brushRef="#br0" timeOffset="39016.37">20807 4085 0,'0'0'0,"0"-21"0,-21 0 0,-1 0 0,1 0 16,0 21-16,21-22 15,-21 22-15,21 22 31,0-1-31,21 0 16,0 0-16,0 0 16</inkml:trace>
  <inkml:trace contextRef="#ctx0" brushRef="#br0" timeOffset="39492.1">21294 4276 0,'0'21'16,"-22"-21"-16,22 21 16,-21-21-16,21 21 0,-21 0 0,21 1 15,0-1-15,0 21 16,0-21-16,0 0 0,0 1 0,0-1 16,0 21-16,0-21 0,-21 0 0,21 1 15,-21-1-15,21 0 0,-21-21 0,21 21 16,0 0-16,-22-21 15,1 0 1,21-21 0,0 0-16,0 0 15,0 0-15,0-1 0,21 1 0,1 0 16,-1-21-16,0-1 0,0 1 16,21 0-16,-20-1 0,20 22 0,-21-21 15,21 0-15,-20 20 0,20 1 0,-21 21 16,0 0-16,0 0 0,1 0 15,-1 21-15,-21 1 0,0-1 0,21 21 16,-21-21-16,21 22 0,-21-1 0,0-21 16,0 21-16,0 1 0,0-22 15,0 21-15,0-21 0,0 1 16,0-1-16,-21 0 0,21 0 0,0 0 16,0 0-16,-21-21 0,21-21 31,0 0-16,21 21-15</inkml:trace>
  <inkml:trace contextRef="#ctx0" brushRef="#br0" timeOffset="39776.33">22077 3852 0,'0'0'16,"0"-21"-16,0 42 31,0 1-31,-21-1 0,21 21 16,-22-21-16,22 22 0,0 20 0,0-21 15,0 1-15,0 20 0,-21-20 16,21 20-16,0-21 0,0 1 0,0 20 16,0-20-16,0-22 0,0 21 0,0 0 15,0-20-15,0 20 0,0-21 0,0 0 16,0 0-16,0 1 15,21-22 1,1-22-16,-22 1 0,21 0 16,-21 0-16</inkml:trace>
  <inkml:trace contextRef="#ctx0" brushRef="#br0" timeOffset="39968.22">21907 4318 0,'0'0'0,"-21"0"0,-21 0 16,42 21-16,21 0 31,0-21-31,0 0 0,22 0 16,-1 0-16,0 0 0,1 0 0,-1 0 16,0 0-16,1 0 0,-1 0 15,22 0-15,-22 0 0,0-21 0,1 21 16</inkml:trace>
  <inkml:trace contextRef="#ctx0" brushRef="#br0" timeOffset="40496.42">22966 3789 0,'0'0'0,"0"-21"16,-21 42 15,21 0-31,0 0 16,0 22-16,-22-22 0,22 21 15,0 0-15,0 1 0,0 20 0,0-20 16,0 20-16,0-21 0,-21 22 0,21-22 16,0 1-16,0 20 0,-21-21 15,0-20-15,21 20 0,-21 0 0,0-21 16,21 1-16,-22-1 0,22 0 15,-21-21-15,0 0 0,21 21 0,-21-21 16,21-21-16,0 0 16,0 0-16,0-1 15,0 1-15,21 0 0,-21-21 0,21 21 16,0-1-16,22-20 0,-22 21 0,0-21 16,21 20-16,1 1 0,-1 0 15,-21 21-15,22-21 0,-1 21 0,-21 0 16,21 0-16,-20 0 0,-1 21 0,0-21 15,0 21-15,0 0 0,-21 1 16,0-1-16,0 21 0,0-21 0,0 0 16,0 1-16,0 20 0,-21-21 15,0 0-15,0 0 0,-22 1 0,22-1 0,0 0 16,-21-21-16,21 21 16,-1-21-16,1 0 0,0 21 0,0-21 15,0 0-15,0 0 16,21-21-1,0 0-15,21 0 0</inkml:trace>
  <inkml:trace contextRef="#ctx0" brushRef="#br0" timeOffset="40896.17">23431 3683 0,'0'-21'0,"0"42"0,0-63 16,0 21-16,0-1 16,22 22-16,-1-21 0,0 21 15,0 0-15,0 0 0,0 0 16,22 21-16,-22 1 0,21-1 0,-21 0 16,1 0-16,-1 21 0,0 1 0,0-1 15,0 0-15,-21 1 0,0 20 16,21 1-16,-21-1 0,0 1 0,0-1 15,0 1-15,0-1 0,-21 1 0,0-1 16,0-20-16,0 20 0,0-21 16,-1 22-16,-20-22 0,21 1 15,0-1-15,0 0 0,-22-21 0,22 22 16,0-22-16,0 0 0,0 0 0,-1-21 16,1 21-16,0 1 0,0-22 15,0 0-15,0 0 0,21-22 31,0 1-15,21 0-16,0 0 16,0 0-16</inkml:trace>
  <inkml:trace contextRef="#ctx0" brushRef="#br0" timeOffset="41124.04">24320 4297 0,'0'0'0,"-21"-21"0,0 21 15,21-21-15,0-1 16,21 22 31,-21 22-47,0-1 15,0 0-15,-21 0 16</inkml:trace>
  <inkml:trace contextRef="#ctx0" brushRef="#br0" timeOffset="41343.91">24172 4763 0,'0'0'0,"-21"21"0,0 21 15,0 0-15,0-20 16,21 20-16,-22-21 0,22 21 0,0 1 16,-21-22-16,0 21 0,21 1 0,0-22 15,-21 0-15,0 0 0,21 21 0,-21-42 16,-1 22-16,1-1 0,0 0 16,0-21-16,0 21 0,0-21 0,-22 0 15,22 0-15,-21 0 0,-1 0 0,1 0 16</inkml:trace>
  <inkml:trace contextRef="#ctx0" brushRef="#br0" timeOffset="43396.12">24405 4149 0,'42'-21'16,"-20"21"-1,-1-22-15,0 1 0,0 0 16,-21 0-16,0 0 16,0 0-1,-21 21-15,0 0 16,0 0-16,-1 0 0,1 0 0,-21 0 15,21 0-15,0 21 0,-1 0 16,1 0-16,0 0 0,-21 0 0,21 1 16,-1 20-16,1-21 0,21 0 15,-21 22-15,21-22 0,0 0 16,0 0-16,0 0 0,0 22 0,0-22 16,0 0-16,0 0 0,21 0 0,0 22 15,-21-22-15,22 0 0,-22 21 16,0-21-16,0 1 0,0 20 0,0-21 15,0 0-15,0 22 0,0-22 0,0 0 16,-22 0-16,1 0 0,0 0 0,-21 1 16,21-1-16,-22-21 0,22 21 15,-21-21-15,21 0 0,-22 21 0,22-21 16,0 0-16,0 0 0,42-21 47,0 21-32,0 0-15,0 0 0,1 0 16,-1 21-16,0 0 16,0 0-16,0 1 0,-21-1 0,0 21 15,21-21-15,-21 22 0,0-22 0,0 21 16,0 0-16,0 1 0,-21 20 0,0-20 16,-21-1-16,21 21 0,-22-20 15,1-1-15,0 22 0,-1-22 0,22 21 16,-21-20-16,21-1 0,-22 0 0,22 1 15,21-22-15,0 21 0,0-21 16,0 22-16,0-22 0,0 0 0,21 0 16,0 0-16,1-21 0,20 22 15,0-22-15,1 0 0,-1 0 0,0 0 16,1 0-16,-1 0 0,0 0 0,1 0 16,-1 0-16,-21-22 0,0 22 0,0 0 15,1-21-15,-1 21 0,0 0 16,-21-21-16,-21 21 15,0 0-15,-1 0 16,-20 0-16,0 0 0,-1 0 0,1 0 16,-21 21-16</inkml:trace>
  <inkml:trace contextRef="#ctx0" brushRef="#br0" timeOffset="44244.5">10858 9017 0,'0'0'0,"-21"0"0,42 0 46,1 0-46,-1-21 0,0 21 0,21 0 16,-21 0-16,1 0 0,20 0 0,-21 0 16,0 0-16,0 0 0,1 0 0,-22 21 31,0 0-31,-22 0 0,1 1 16,-21-1-16,21 0 0,-22 0 0,1 21 15,0-20-15,21-1 0,-22 21 0,22-21 16,0 0-16,0 22 0,0-22 0,21 0 15,-22 0-15,22 0 0,0 1 16,0-1-16,0 0 0,22 0 16,-1-21-16,0 21 15,0-21-15,0 21 0,0 1 0,1-22 16,20 21-16,-21 0 0,21 0 0,-20 0 16,20 0-16,-21 1 0,0-1 0,22 21 15,-22 0-15,0-20 0,0 20 16,-21 0-16,0-21 0,0 22 0,0-1 15,0-21-15,-21 22 0,0-1 16,0-21-16,-22 21 0,22-20 0,-21 20 16,21-21-16,-22 21 0,1-20 0,21-1 15,0 0-15,-22 0 0,22-21 0,0 21 16,0-21-16,0 0 0,-1 0 0,1 0 16,0 0-16,0 0 0,21-21 15,-21 0-15,0 0 0,21 0 0,-22-1 16,22 1-16,-21-21 0,0 21 0,0-22 15,21 1-15,0 0 0</inkml:trace>
  <inkml:trace contextRef="#ctx0" brushRef="#br0" timeOffset="44748.73">8742 7239 0,'0'0'0,"0"-21"0,-21-21 0,21 20 0,0 1 15,-22 0-15,22 0 16,-21 42 0,21 0-16,-21 0 0,21 1 0,0-1 15,0 21-15,0-21 0,-21 22 0,21-1 16,-21-21-16,21 21 0,-21-20 0,21-1 16,0 21-16,-22-21 0,22 0 15,-21-21-15,21 22 0,0-1 0,-21-21 16,21-21-1</inkml:trace>
  <inkml:trace contextRef="#ctx0" brushRef="#br0" timeOffset="44928.62">8551 6922 0,'0'0'0,"0"-22"0,0 1 16,-21 21-1,21-21-15,21 21 32,0 21-32,1-21 15,-1 21-15,0-21 0,0 22 16,0-22-16,0 21 0</inkml:trace>
  <inkml:trace contextRef="#ctx0" brushRef="#br0" timeOffset="45584.49">9038 7027 0,'0'0'0,"0"43"16,0-22-16,0 0 15,0 0-15,0 0 0,0 22 0,0-22 16,0 0-16,-21 0 0,21 22 16,0-22-16,0 0 0,0 0 0,0 0 15,0 0-15,0 1 0,-21-22 16,21 21-1,0-42 17,0-1-32,0 1 0,0 0 0,0 0 15,0 0-15,0 0 0,21-22 0,0 1 16,0 21-16,0-22 0,1 22 0,-1 0 16,-21 0-16,21 0 0,0 21 15,0 0-15,0 0 0,1 0 0,-1 21 16,0 0-16,-21 0 0,21 22 15,-21-1-15,21-21 0,-21 21 0,0-20 16,0 20-16,0 0 0,0-21 0,0 1 16,21-1-16,-21 21 0,0-21 15,0 0-15,22-21 16,-1 0-16,0 0 0,0 0 16,0 0-16,0 0 0,1 0 0,-1-21 15,0 0-15,21 0 0,-21-21 0,22 20 16,-22-20-16,21 21 0,-21-21 0,1-22 15,-1 22-15,0-22 0,0 22 16,0-22-16,-21 1 0,21 21 0,-21-22 16,22 1-16,-22-1 0,0 1 15,0 20-15,0 1 0,0 21 0,0-22 16,-22 43 0,22 22-16,-21 20 0,0 0 15,21 1-15,-21-1 0,0 21 0,21-20 16,-21 20-16,21 1 0,-22-22 0,22 22 15,-21-1-15,21-21 0,0 22 0,0-22 16,0 1-16,0-1 0,0 0 16,0-21-16,21 1 0,1-1 0,-22 0 15,21 0-15,0-21 0,0 0 0,0 0 16,0 0-16,1 0 0,-1-21 0,0 0 16,0 0-16,0-1 0,-21-20 15,0 21-15,21-21 0</inkml:trace>
  <inkml:trace contextRef="#ctx0" brushRef="#br0" timeOffset="45773.38">9737 6900 0,'0'0'0,"-22"22"16,22-1 0,22-21-16,-1 0 15,0 0-15,0 0 0,0 0 0,0 0 16,1 0-16,-1 0 0,0 0 0,21 0 15,-21 0-15,1 0 0,20 0 16,-21-21-16,21 21 0,1-22 0,-22 1 16,21 21-16</inkml:trace>
  <inkml:trace contextRef="#ctx0" brushRef="#br0" timeOffset="46148.17">11684 6731 0,'0'0'0,"0"-21"0,0 0 0,0 0 16,0-1-16,-21 22 16,0 0-16,-1 0 0,-20 0 15,21 0-15,0 0 0,0 22 0,-22-1 16,22 0-16,-21 21 0,21-21 0,-1 22 15,1-22-15,0 21 0,0 1 0,0-1 16,21-21-16,0 21 0,0 1 16,0-1-16,0-21 0,0 22 0,0-22 15,21 21-15,0-21 0,21 0 0,-20 1 16,-1-1-16,0 0 0,21-21 0,-21 21 16,22-21-16,-22 0 0,0 0 15,21 0-15,-20 0 0,-1 0 0,21 0 16,-21 0-16,0-21 0,1 0 15,-1 21-15,21-21 0,-21-1 0,0 1 16,1 0-16,20 0 0,-21 0 0,21 0 16,-20-1-16,20-20 0</inkml:trace>
  <inkml:trace contextRef="#ctx0" brushRef="#br0" timeOffset="46380.2">12679 6922 0,'21'0'47,"0"0"-47,0 0 0,0 0 15,1 0-15,-1 0 0,0 0 0,0 0 16,0 0-16,0 0 0,1 0 0,-44 0 31</inkml:trace>
  <inkml:trace contextRef="#ctx0" brushRef="#br0" timeOffset="46528.12">12615 7091 0,'0'0'0,"0"21"16,0 0-1,21-21-15,1 0 16,-1 0-16,0 0 15,0 0-15,21 0 0,-20 0 16,-1-21-16,0 0 0,21 21 0,-21-21 16,22 21-16,-22-21 0,21 21 0</inkml:trace>
  <inkml:trace contextRef="#ctx0" brushRef="#br0" timeOffset="47056.33">14139 6879 0,'0'0'0,"21"-21"0,-21 0 16,22-21-16,-22 20 0,21 1 0,0-21 16,-21 21-16,0-22 0,0 1 15,0 21-15,0-21 0,0 20 0,0 1 16,-21 0-16,0 21 0,-1 0 0,1 0 15,-21 0-15,0 21 0,20 0 16,-20 1-16,0 20 0,-1 0 0,1 1 16,21-1-16,-21 0 0,20 1 15,-20-1-15,21 21 0,0-20 0,21-1 16,0 0-16,0 1 0,0-22 0,0 21 16,21-21-16,0 1 0,0-1 0,0 0 15,22 0-15,-22-21 0,0 0 0,21 0 16,-20 0-16,20-21 0,-21 0 0,0 0 15,22-1-15,-22 1 0,0 0 16,0-21-16,0 21 0,0-22 16,1 1-16,-1 0 0,0-1 0,-21 1 0,0 0 15,0-1-15,0 22 0,0 0 16,0 0-16,0 0 0,0 42 16,0 0-16,0 0 15,0 0-15,0 22 0,-21-22 16,21 21-16,0 0 0,0-20 0,0 20 15,0-21-15,0 21 0,0-20 0,0-1 16,0 0-16,0 0 0,0 0 0,0 0 16,21 1-16,0-22 0,0 0 15,0 0-15,1 0 0,-1 0 0,21 0 16,-21 0-16,22 0 0</inkml:trace>
  <inkml:trace contextRef="#ctx0" brushRef="#br0" timeOffset="47317.18">15240 6477 0,'0'0'0,"21"-21"0,-21-43 15,-21 86 1,21-1-16,-21 21 16,21-21-16,-21 22 0,21-1 0,0 0 15,0 1-15,0-1 0,-22 0 0,22 1 16,0-1-16,-21 21 0,21-20 0,0-1 15,0 0-15,0 1 0,0-1 16,0-21-16,0 22 0,0-22 0,0 21 16,0-21-16,0 0 0,0 1 15,0-44 17</inkml:trace>
  <inkml:trace contextRef="#ctx0" brushRef="#br0" timeOffset="47503.07">14965 6985 0,'0'0'0,"-21"0"16,42 0-1,0 0 1,0 0-16,0 0 0,22 0 0,-22 0 16,21 0-16,0 0 0,1 0 0,-1 0 15,0 0-15,1 0 0,-1 0 0,0-21 16,1 21-16,-1 0 0,0-21 15,1 21-15,-1-21 0,0 21 0,1-22 16</inkml:trace>
  <inkml:trace contextRef="#ctx0" brushRef="#br0" timeOffset="48052.76">16150 6160 0,'0'0'0,"-21"0"0,21-22 0,-21 22 16,0 0-16,-1 0 16,22 22-16,0-1 15,-21 0-15,21 0 0,0 21 16,0 1-16,0-1 0,0 22 0,0-22 16,0 21-16,0 1 0,0-22 0,0 22 15,0-22-15,0 22 0,0-22 0,0 0 16,0 1-16,-21-1 0,21-21 0,0 21 15,0-20-15,0 20 0,-21-21 16,21 0-16,-21 0 0,21 1 16,0-44 15,0 1-31,0 0 16,0 0-16,21 0 0,0 0 0,0-22 15,22 22-15,-22-21 0,0 21 0,21-22 16,-21 22-16,22 0 0,-1 0 0,-21 0 15,22-1-15,-22 22 0,21 0 0,-21 0 16,0 0-16,22 0 16,-22 22-16,-21-1 0,21 0 0,-21 21 15,0-21-15,0 22 0,0-22 0,0 0 16,0 21-16,0 1 0,-21-22 0,0 21 16,0-21-16,-22 1 0,22 20 0,0-21 15,-21 0-15,20 0 0,-20 1 0,21-1 16,-21-21-16,20 21 0,1-21 0,-21 0 15,21 0-15,0 0 0,-1 0 16,22-21 0,0 0-16,0-1 15,22 1-15,-1 0 0,0-21 16,0 21-16</inkml:trace>
  <inkml:trace contextRef="#ctx0" brushRef="#br0" timeOffset="48280.63">17547 6604 0,'0'0'0,"-21"0"0,21-21 16,21 21 30,0 0-30,-21 21 0,0 0-1</inkml:trace>
  <inkml:trace contextRef="#ctx0" brushRef="#br0" timeOffset="48505.5">17589 7260 0,'0'0'0,"0"21"0,-21 1 0,0-1 0,21 21 0,0-21 15,0 0-15,-21 22 0,21-22 0,-21 21 16,21-21-16,-21 22 0,21-22 16,-22 0-16,1 21 0,0-20 0,0-1 15,-21 0-15,20 0 0,-20 0 16,0 0-16,-1 1 0,-20-1 0,21 0 15,-22 0-15,1-21 0,-1 21 0,1 0 16,-22-21-16</inkml:trace>
  <inkml:trace contextRef="#ctx0" brushRef="#br0" timeOffset="49200.61">10837 7916 0,'0'0'16,"21"0"-16,1 0 0,-1-21 0,0 0 0,0 21 15,21-21-15,-20 0 0,-1 0 0,0 21 16,0-22-16,-21 1 0,0 0 16,0 0-16,-21 21 0,-21 0 15,20 0-15,-20 0 0,0 0 16,-1 0-16,1 0 0,0 21 16,-1-21-16,1 21 0,0 0 0,21 1 15,-22-1-15,22 0 0,21 0 0,0 0 16,0 0-16,0 1 0,0-1 15,21 0-15,0 0 0,22-21 16,-22 21-16,0 0 0,0 1 0,22-1 16,-22 0-16,0-21 0,21 21 0,-21 0 15,-21 0-15,0 1 0,0-1 16,0 0-16,0 0 0,-21 0 16,0-21-16,0 21 0,-21-21 0,-1 0 15,1 0-15,21 0 0,-22 0 16,1 0-16,0 0 0,-1 0 0,22 0 15,-21 0-15,21 0 0,0-21 0,-1 0 16,22 0-16,-21 0 16,21 0-16,0-1 15,21 1 1,1 21-16,-1-21 16,21 21-16,-21 0 0,22 0 0</inkml:trace>
  <inkml:trace contextRef="#ctx0" brushRef="#br0" timeOffset="49602.35">11472 7916 0,'0'-21'16,"0"0"-16,-21 21 16,0 0-16,0 0 15,-22 21-15,22 0 0,0 1 16,0-1-16,0 0 0,0 0 0,-1 0 15,1 22-15,0-22 0,21 21 0,0-21 16,0 0-16,-21 22 0,21-22 0,0 0 16,0 0-16,21-21 0,0 21 15,0 1-15,1-22 0,-1 0 16,21 0-16,0 0 0,-20 0 0,20 0 16,-21 0-16,21 0 0,1 0 0,-22-22 15,0 1-15,21 0 0,-20 21 0,-1-21 16,-21 0-16,0-22 0,0 22 0,0 0 15,0-21-15,0 21 0,0-22 0,0 22 16,-21 0-16,21 0 0,-22 0 0,1-1 16,0 22-16,0 0 0,0 0 15,0 0-15,-1 0 0,1 22 16,21-1-16,0 0 16,0 0-16,21 0 15,-21 0-15,22-21 0,-1 22 0,0-22 16,0 21-16,21-21 0</inkml:trace>
  <inkml:trace contextRef="#ctx0" brushRef="#br0" timeOffset="49852.59">12361 7938 0,'0'0'16,"0"-43"-16,0 22 15,-21 21 1,21 21-16,-21 0 15,21 1-15,0-1 0,0 0 0,0 21 0,0-21 16,-21 22-16,21-1 0,0-21 16,-21 22-16,21-1 0,-22-21 0,22 21 15,0-20-15,0 20 0,0-21 0,0 0 16,0 0-16,0 1 0,0-1 16,0 0-16,0-42 31</inkml:trace>
  <inkml:trace contextRef="#ctx0" brushRef="#br0" timeOffset="50108.39">12319 8043 0,'0'-42'0,"0"84"0,21-105 0,-21 21 0,0 20 16,21 1-16,-21 0 0,21 0 0,1 21 15,-22-21-15,21 21 0,21 0 0,-21 0 16,0 0-16,22 0 0,-22 0 0,21 0 15,-21 0-15,22 21 0,-22 0 0,0 0 16,0 0-16,-21 1 0,0-1 16,0 0-16,0 0 0,-21 0 0,-21 0 15,21 1-15,-1-1 0,-20 0 0,21-21 16,-21 21-16,20 0 0,-20-21 16,21 21-16,0-21 0,0 0 0,-1 0 15,44 0 1,-1-21-16,0 21 15</inkml:trace>
  <inkml:trace contextRef="#ctx0" brushRef="#br0" timeOffset="50453.19">13885 7747 0,'0'0'0,"0"-21"15,0-21-15,-21 20 16,0 22-16,0 0 0,0 0 16,-1 0-16,1 22 15,-21-1-15,21 0 0,0 0 16,-1 21-16,-20 1 0,21-1 0,-21 0 16,20 1-16,-20-1 0,21 22 0,0-22 15,0 0-15,-1 22 0,22-22 0,-21 0 16,21 1-16,0-1 0,0-21 0,0 22 15,21-22-15,1 0 0,-1 0 0,0 0 16,0 0-16,0 1 0,22-22 0,-22 21 16,0-21-16,0 0 0,21 0 15,-20 0-15,-1 0 0,0 0 0,21 0 16,-21 0-16,22 0 0,-1-21 0,-21 21 16,22-22-16,-1 1 0,0 0 15</inkml:trace>
  <inkml:trace contextRef="#ctx0" brushRef="#br0" timeOffset="50756.02">14753 8001 0,'0'0'0,"0"-21"0,0 0 0,0 0 16,0-1-16,-21 1 0,0 0 15,0 21-15,-1 0 16,1 0-16,0 0 0,0 0 15,0 21-15,0-21 0,-1 21 16,-20 1-16,21 20 0,0-21 0,0 0 16,-1 22-16,1-1 0,0-21 0,21 21 15,0-20-15,-21-1 0,21 21 0,0-21 16,0 0-16,0 1 0,0-1 0,0 0 16,21 0-16,0 0 0,0-21 15,22 0-15,-22 0 0,0 0 16,0 0-16,22 0 0,-22 0 0,0 0 15,21 0-15,-21-21 0,1 21 16,20-21-16,-21 21 0</inkml:trace>
  <inkml:trace contextRef="#ctx0" brushRef="#br0" timeOffset="51099.82">15325 7789 0,'0'0'0,"0"-21"0,-22 21 16,22-21-1,22 21-15,-1 0 16,0 0-16,0 21 0,0-21 16,0 21-16,22 1 0,-22 20 0,0-21 15,21 21-15,-20 1 0,-1-1 0,0-21 16,0 43-16,-21-43 0,0 42 0,0-41 15,0 20-15,-21 0 0,0 1 0,0-22 16,-1 0-16,-20 21 0,21-21 0,-21 1 16,-1-1-16,1 0 0,0 0 0,-1 0 15,1-21-15,21 21 0,-22 1 0,22-22 16,0 21-16,0-21 0,21-21 47,21-1-47</inkml:trace>
  <inkml:trace contextRef="#ctx0" brushRef="#br0" timeOffset="55480.48">6181 11430 0,'0'-21'0,"0"42"0,0-63 0,0 21 0,-22-1 15,22 1-15,0 0 0,-21 21 16,21-21-16,0 0 0,0 42 31,0 0-15,0 0-16,0 22 0,0-22 16,0 21-16,0 0 0,0 1 0,0-1 15,0 0-15,0 1 0,0-1 0,0 0 16,0 1-16,0-1 0,0 0 0,0 1 15,0 20-15,0-42 0,0 22 16,0-1-16,-21-21 0,21 22 16,0-22-16,-21 0 0,21 0 0,0 0 0,0 0 15,0-42 32,0 0-47,0 0 0,0 0 0,0-22 16,0 22-16,0-21 0,0 0 0</inkml:trace>
  <inkml:trace contextRef="#ctx0" brushRef="#br0" timeOffset="55816.32">5990 11367 0,'0'0'0,"0"-22"0,-21-41 15,21 21 1,0 20-16,0 1 0,21 0 15,0 0-15,0 0 0,1 0 0,-1 21 16,21-22-16,0 22 0,-20 0 0,20 0 16,0 0-16,22 0 0,-22 22 0,0-1 15,1 0-15,-22 0 0,21 21 16,-21-20-16,1 20 0,-1 0 0,-21 1 16,0-22-16,0 21 0,0 0 0,-21-20 15,-22 20-15,1-21 0,21 21 16,-22-20-16,-20 20 0,21-21 15,-1 0-15,1 0 0,0 1 0,20-1 0,-20 0 16,21 0-16,0-21 0,42-21 47,0 21-47,0-21 0,0 0 16,22-1-16</inkml:trace>
  <inkml:trace contextRef="#ctx0" brushRef="#br0" timeOffset="56344.55">7451 11494 0,'0'0'0,"21"-22"16,-21 1-16,21 21 0,-21-21 15,21 0-15,-21 0 0,0 0 0,0-1 16,0 1-16,0 0 0,-21 21 15,0 0-15,0 0 0,-1 0 16,1 0-16,-21 0 0,21 0 0,-22 21 16,22 0-16,-21 1 0,0-1 0,20 0 15,-20 21-15,0-21 0,21 22 0,-22-22 16,22 21-16,0-21 0,21 1 16,0-1-16,0 21 0,0-21 15,0 0-15,0 1 0,21-22 16,0 21-16,0 0 0,1-21 0,20 0 15,-21 21-15,21-21 0,1 0 16,-22 21-16,21-21 0,1 21 0,-22-21 16,21 22-16,-21-22 0,0 21 0,1 0 15,-1-21-15,0 21 0,-21 0 0,0 0 16,0 1-16,0-1 0,-21 0 16,0-21-16,-1 21 0,-20 0 15,0 0-15,-1-21 0,1 22 0,0-1 16,-1-21-16,-20 0 0,42 0 0,-22 0 15,1 0-15,21 0 0,0 0 16,-22 0-16,22 0 16,0-21-16,0 21 0,21-22 15,0 1-15,0 0 16,21 0 0,0 21-16,0-21 0,1 0 0,-1 21 15,21-22-15,-21 22 0,22-21 16</inkml:trace>
  <inkml:trace contextRef="#ctx0" brushRef="#br0" timeOffset="56676.65">7937 11451 0,'0'0'0,"0"-21"0,0 0 0,0 0 16,0 0-16,0-1 0,0 44 31,0-1-31,22 0 0,-22 0 16,21 21-16,-21-20 0,0 20 15,0 0-15,0-21 0,21 22 0,-21-1 16,21 0-16,-21-20 0,21 20 16,0 0-16,-21-21 0,0 22 0,22-22 0,-1 21 15,-21-21-15,21 1 0,-21-1 16,0 0-16,0 0 0,0 0 15,0 0-15,0-42 32,21 21-32,-21-21 0,0 0 15,21 0-15,0 0 0,1-22 0,-1 22 16,0-21-16</inkml:trace>
  <inkml:trace contextRef="#ctx0" brushRef="#br0" timeOffset="56940.63">8615 11430 0,'0'0'0,"0"-63"16,0 41-16,0 1 16,-21 21-16,-1 0 15,1 21-15,0 1 0,0-1 16,0 0-16,0 0 0,-1 21 0,1-20 16,0 20-16,0 0 0,0 1 0,0-22 15,-1 21-15,1 0 0,0 1 0,-21-1 16,21-21-16,-1 22 0,1-1 15,0-21-15,21 0 0,-21 22 0,21-22 16,-21-21-16,21 21 0,0 0 0,21-21 31,0 0-15,0-21-16,0 0 0,1 0 16,-1-1-16</inkml:trace>
  <inkml:trace contextRef="#ctx0" brushRef="#br0" timeOffset="57734.7">8911 11557 0,'0'0'0,"0"-21"16,0 0-16,-21 21 15,21 21 1,-21 0-16,21 0 15,0 0-15,0 22 0,0-22 16,0 0-16,-21 0 0,21 22 0,0-22 16,-22 21-16,22-21 0,-21 0 15,21 22-15,0-22 0,0 21 0,-21-21 16,21 1-16,0-1 0,0 0 0,0 0 16,0 0-16,-21-21 15,21-21 16,0 0-31,0 0 0,0 0 16,0-1-16,0 1 0,0-21 0,0 21 16,0-22-16,21 1 0,-21 21 15,21-21-15,0-1 0,1 1 16,-1 21-16,0-22 0,0 1 0,0 21 16,0 0-16,1 0 0,20-1 0,-21 1 15,21 0-15,-20 21 0,-1 0 0,0 0 16,21 0-16,-21 0 0,1 0 15,-1 21-15,0 0 0,0 22 0,0-22 16,-21 0-16,0 21 0,21-20 0,-21 20 16,0-21-16,0 0 0,0 22 15,0-22-15,0 0 0,0 21 0,0-21 16,0 1-16,0-1 0,0 0 16,0 0-16,0 0 0,0 0 15,-21-21 1,21-21-1,0 0-15,0 0 16,0 0-16,0-22 16,0 22-16,0 0 0,21-21 0,1 21 15,-1-22-15,0 22 0,0-21 0,21-1 16,-20 22-16,-1-21 0,21 21 0,0 0 16,-20-1-16,20 1 0,0 0 15,-21 21-15,22 0 0,-1 0 16,0 0-16,1 21 0,-1-21 0,-21 21 15,22 1-15,-22 20 0,0-21 0,-21 0 16,0 22-16,0-22 0,0 21 0,0-21 16,0 22-16,0-22 0,0 21 0,-21-21 15,0 0-15,21 1 0,-22 20 16,1-21-16,21 0 0,0 0 16,-21 1-16,21-1 15,0-42 1,21 21-16</inkml:trace>
  <inkml:trace contextRef="#ctx0" brushRef="#br0" timeOffset="58700.1">11832 11070 0,'0'0'0,"21"-21"0,22-21 16,-22 21-16,0 21 0,0-22 15,-21 1-15,21 0 0,-21 0 16,0 0-16,-21 0 16,0 21-16,0 0 15,-22 0-15,1 0 0,0 0 16,-1 0-16,1 0 0,0 21 0,-1 0 16,1-21-16,0 21 0,21 0 0,-22-21 15,22 21-15,0 1 0,0-22 0,0 21 16,-1-21-16,22 21 0,0 0 15,0 0 1,22 0-16,-1 1 0,0-22 0,0 21 16,21 0-16,-20 0 0,-1 0 15,0 0-15,0 1 0,21-1 0,-20 0 16,-1 0-16,0 0 0,-21 0 0,0 1 16,0 20-16,0-21 0,0 0 15,0 0-15,0 1 0,-21-1 0,0 0 16,-1 0-16,1 0 0,0-21 0,-21 21 15,21 1-15,-22-22 0,22 0 0,-21 21 16,21-21-16,-1 0 0,1 0 16,21-21 15,0-1-31,21 22 16,1-21-16,-22 0 0,21 21 15,0 0-15,0 0 0,0 0 16,0 0-16,1 0 0,-1 0 0,0 0 15,0 21-15,0 0 16,-21 1-16,21-1 0,-21 0 0,0 21 16,0-21-16,0 1 0,0 20 0,-21 0 15,0-21-15,21 22 0,-21-1 0,0 0 16,0 1-16,-1-1 0,22 0 0,-21 1 16,0-1-16,21-21 0,-21 22 15,21-22-15,0 21 0,0-21 0,0 0 16,0 1-16,0-1 15,21-21-15,0 0 16,0 0-16,1 0 16,-1 0-16,-21-21 15</inkml:trace>
  <inkml:trace contextRef="#ctx0" brushRef="#br0" timeOffset="59568.86">12446 15452 0,'0'0'0,"-21"-21"0,21-1 0,-21 22 16,21-21-16,0 0 0,0 0 16,0 0-16,-22 0 0,22-1 0,0 1 15,-21 0-15,21 0 0,0 0 0,0 0 16,0-1-16,0 1 0,0 0 16,21 0-16,1 0 0,-1 21 15,0-21-15,0 21 0,0 0 16,0 0-16,1 0 0,20 0 0,-21 0 15,21 0-15,-20 0 0,-1 0 0,0 21 16,0 0-16,0 0 0,-21 0 0,0 0 16,0 22-16,0-22 0,-21 21 15,-21 1-15,21-22 0,-1 21 0,-20 0 16,21-20-16,-21 20 0,-1 0 0,22 1 16,-21-22-16,21 21 0,-1-21 0,1 22 15,0-22-15,0 21 0,21-21 0,0 0 16,0 1-16,0-1 0,0 0 15,0 0-15,21 0 0,0 0 0,0-21 16,1 22-16,-1-22 0,0 0 16,0 0-16,21 0 0,-20 0 0,-1 0 15,0 0-15,0 0 0,0 0 16,0 0-16,-21 21 31,-21 0-31,0-21 16,21 21-16,-21 0 0,0 0 0,0 1 15,-1-1-15,1 0 0,21 21 16,0-21-16,-21 22 0,21-1 0,-21-21 16,21 22-16,0-1 0,0 0 0,0 1 15,0-1-15,0 0 0,0 1 16,0-1-16,0 0 0,0 1 0,0-1 16,0 0-16,0 1 0,0-22 0,-21 21 15,0 0-15,21-20 0,-22-1 16,1 0-16,0 0 0,0 0 0,0-21 15,0 0-15,-1 0 0,1 0 16,0 0-16,0 0 0,21-21 16,-21 0-16,21 0 0,0 0 15,0-22-15,0 22 0,0-21 0,0-22 16,0 22-16,0-22 0,21 1 16,-21-1-16</inkml:trace>
  <inkml:trace contextRef="#ctx0" brushRef="#br0" timeOffset="63204.54">10520 14245 0,'0'-21'16,"0"0"-16,0 0 0,0 0 16,21-1-16,0 1 0,-21 0 0,21 0 15,0 0-15,-21 0 0,0-1 0,0 1 16,0 0-16,0 0 0,0 0 15,0 0-15,0-22 0,0 22 0,-21 0 16,0 0-16,0 0 0,0-1 16,0 1-16,-22 0 0,22 21 0,-21 0 15,21 0-15,-22 0 0,1 0 16,0 0-16,-22 0 0,22 21 0,-22 0 16,22 22-16,0-1 0,-22 0 0,22 1 15,-1-1-15,22 0 0,0 1 16,0-1-16,21 0 0,0 1 0,0-1 15,0 0-15,0 1 0,21-22 0,0 21 16,0-21-16,1 1 0,20-1 0,-21 0 16,21-21-16,1 0 0,-1 0 15,0 0-15,-20 0 0,20-21 16,0 0-16,1-1 0,-22 1 0,21 0 16,0-21-16,-20 21 0,-1-22 0,0 22 15,0-21-15,0-1 0,0 22 16,-21-21-16,0 0 0,0-1 0,0 1 15,0 0-15,0-1 0,0 1 0,0 0 16,0 20-16,0 1 0,0 0 16,0 0-16,-21 21 0,0 21 15,21 0-15,0 0 16,0 22-16,0-22 0,0 21 0,0-21 16,0 22-16,0-1 0,0 0 15,0-20-15,0 20 0,0-21 0,0 21 16,0-20-16,0-1 0,21 21 15,-21-21-15,0 0 0,0 1 0,21-1 16,-21 0-16,22-21 16,-1 0-1,0-21-15,0 0 0,0-1 16,0 1-16,1 0 0,-1-21 0,-21 21 16,21-22-16,0 1 0,0 0 15</inkml:trace>
  <inkml:trace contextRef="#ctx0" brushRef="#br0" timeOffset="64268.69">10837 13420 0,'0'0'0,"0"-21"0,0-1 16,0-20-16,0 63 31,0 0-31,0 22 0,0-22 16,0 21-16,0 1 0,0 20 15,0-21-15,0 22 0,0-22 0,21 1 16,-21 20-16,0-21 0,0 1 0,0-1 15,0 0-15,0 1 0,0-1 16,0-21-16,0 22 0,0-22 0,0 0 16,0 0-16,0 0 0,0 0 15,0-42 17,0 0-32,0-21 15,0 21-15,0-1 0,0 1 0,0-21 16,0 21-16,22-22 0,-22 22 0,21-21 15,0 21-15,0 0 0,0-22 16,0 43-16,1-21 0,20 21 0,-21 0 16,0 0-16,0 0 0,22 0 0,-22 0 15,0 21-15,21 0 0,-20 1 0,-1-1 16,0 0-16,-21 0 0,0 0 16,21 0-16,-21 22 0,0-22 0,0 0 15,0 0-15,0 0 0,-21-21 16,21 22-16,-21-1 0,0 0 0,-1-21 15,-20 21-15,21-21 0,0 0 0,-22 0 16,22 0-16,0 0 0,-21 0 16,21 0-16,-1 0 0,1 0 0,0 0 15,0 0-15,21 21 47,21 0-47,0 1 0,0-22 16,1 21-16,-1-21 0,0 0 0,0 0 15,0 0-15,0 0 0,22 0 0,-22 0 16,0 0-16,21 0 16,-20 0-16,20-21 0,-21 21 0,0-22 15,22 1-15,-22 0 0,0 0 0,0 0 16,0 0-16,0-1 0,22-20 0,-22 21 16,0-21-16,0-1 0,0 1 15,22 0-15,-22-1 0,21 1 0,-21 21 16,22-22-16,-22 22 0,21 0 0,-21 21 15,22-21-15,-22 21 0,0 0 16,0 0-16,-21 21 16,0 0-16,0 0 15,0 1-15,0-1 16,0 0-16,0-42 62,0 0-62,0-1 16,0 1-16,0 0 16,-21 0-1,0 21-15,0 0 0,0 0 16,-1 21-16,1 0 0,0 0 16,0 1-16,0-1 0,0 0 15,-1 0-15,1 21 0,0-20 16,0 20-16,0-21 0,21 21 0,-21 1 15,21-22-15,-22 21 0,22-21 0,0 22 16,0-22-16,0 21 0,0-21 0,0 1 16,22 20-16,-1-21 0,0-21 15,0 21-15,0 0 0,22-21 0,-22 0 16,21 0-16,0 0 0,-20 0 0,20 0 16,0 0-16,-21 0 0,22 0 0,-22 0 15,21 0-15,-21-21 0,1 0 16,-1 21-16,0-21 0,-21 0 0,21 0 15,0-1-15,0 1 0,1 0 0,-1 0 16,0 0-16,0-22 0,0 22 16,0-21-16</inkml:trace>
  <inkml:trace contextRef="#ctx0" brushRef="#br0" timeOffset="64788.95">13631 12721 0,'21'-21'15,"-42"42"-15,42-63 0,-21 21 0,0 0 16,0-1-1,-21 22 1,0 0-16,0 0 0,0 22 16,0-1-16,-22 21 0,22-21 0,-21 22 15,21-1-15,-22 0 0,22 1 0,-21 20 16,21 1-16,-22-1 0,1 1 16,21-1-16,0 1 0,-22-1 0,22 1 15,0-1-15,21 1 0,0-1 16,0 1-16,0-1 0,0 1 0,0-22 15,0 0-15,21 1 0,0-1 16,0 0-16,1 1 0,20-22 0,-21 0 16,21 21-16,1-21 0,-1 1 0,0-1 15,1-21-15,-1 21 0,-21-21 0,22 0 16,-22 0-16,21 0 0,-21 0 0,0 0 16,1 0-16,-1 0 15,0 0-15,0 0 0,0 0 16,0-21-16,1 0 15,-1 21 1,-21-22-16,21 1 0,0 0 16,0 21-16,0-21 0,1 0 0,-1 0 15,0-1-15,0 1 0</inkml:trace>
  <inkml:trace contextRef="#ctx0" brushRef="#br0" timeOffset="65528.67">18246 12425 0,'0'0'0,"-22"0"0,1-21 0,0 21 15,21-21-15,-21 21 0,21-22 16,21 22 15,0 0-31,22 0 16,-22 22-16,0-22 0,21 21 0,-21 0 15,22 0-15,-1 21 0,0-20 0,-20 20 16,20 0-16,0 1 0,-21-1 0,22 0 16,-22 22-16,0-22 0,0 22 15,0-22-15,-21 21 0,0-20 0,0 20 16,0 1-16,0-22 0,-21 22 0,0-1 15,0 1-15,0-22 0,-22 21 0,1 1 16,0-1-16,-1 1 0,1-22 0,0 22 16,-1-22-16,1 0 0,0 1 0,-1-1 15,1 0-15,21-20 16,-21-1-16,20 21 0,1-21 0,0 0 16,0 1-16,0-22 15,0-22 16,21 1-31,-22 21 16,22-21-16,-21 0 0,0 21 16,0-21-16,0 21 0</inkml:trace>
  <inkml:trace contextRef="#ctx0" brushRef="#br0" timeOffset="70647.92">14351 12975 0,'-21'0'16,"21"-21"-16,-21 0 0,-1 0 15,22 0-15,-21 21 16,21-22-16,-21 22 0,21 22 31,0 20-31,0 0 16,0 1-16,0-1 0,0 0 15,0 22-15,0-1 0,21 1 0,-21-1 16,0 1-16,0-1 0,0 1 0,0-1 16,0 1-16,0-1 0,21-20 0,-21-1 15,0 0-15,0 1 0,0-1 16,0-21-16,0 0 0,0 0 15,22-21-15,-22-21 16,0 0-16,21 0 16,-21 0-16,21-22 0</inkml:trace>
  <inkml:trace contextRef="#ctx0" brushRef="#br0" timeOffset="71104.17">14732 13060 0,'0'0'0,"0"21"31,0 0-31,-21 22 0,21-22 16,-21 21-16,21 0 0,0-20 0,0 20 15,0 0-15,0 1 0,0-1 0,0 0 16,0 1-16,0-1 0,0 0 0,0-21 15,0 22-15,21-22 0,0 0 0,0 0 16,0 0-16,0 1 0,22-22 16,-22 0-16,21 0 0,-21 0 0,22 0 15,-1-22-15,0 1 0,1 21 16,-1-42-16,0 21 0,-20-22 0,20 22 16,0-21-16,1 0 0,-22-1 0,0 1 15,0 0-15,-21-1 0,0-20 16,0 20-16,0-20 0,-21 21 0,0-1 15,0-20-15,-22 20 0,22 1 0,-21 21 16,-1 0-16,1 0 0,0 21 0,-1 0 16,22 21-16,-21 0 0,0 0 0,-1 0 15,22 22-15,-21-22 0,21 21 16,-1 0-16,1 1 0,0-1 0,0-21 16,0 22-16,21-1 0,0-21 15,0 21-15,0-20 0,0-1 0,21 0 16,0 0-16,0 0 0,22 0 0</inkml:trace>
  <inkml:trace contextRef="#ctx0" brushRef="#br0" timeOffset="71392">16044 13737 0,'0'0'0,"21"-21"15,1 21-15,-1-21 16,0 21-16,-21 21 16,0 0-1,0 0-15,0 22 0,-21-22 0,0 0 16,-1 21-16,1 1 0,0-22 0,-21 21 16,-1 1-16,1-22 0,0 21 15,-1 0-15,1 1 0,0-22 0,-1 21 16,1-21-16,0 1 0,21-1 0,-1 0 15,1 0-15,0-21 0,21-21 16,0 0-16,0 0 16</inkml:trace>
  <inkml:trace contextRef="#ctx0" brushRef="#br0" timeOffset="71734.81">16912 12996 0,'0'0'16,"0"-21"-16,0 0 0,0 0 15,0 0-15,21 0 16,22 21-16,-22 0 15,0-22-15,21 22 0,-21-21 16,22 21-16,-1 0 0,-21-21 0,22 21 16,-1 0-16,0 0 0,-21 0 0,1 0 15,-1 0-15,0 0 0,-42 0 32,0 0-32,-1 0 15,1 21-15,-21-21 0,21 0 0,0 0 16,-22 0-16,22 0 0,-21 0 0</inkml:trace>
  <inkml:trace contextRef="#ctx0" brushRef="#br0" timeOffset="72200.53">16912 12848 0,'-42'21'15,"21"1"-15,21-1 16,-22 0-16,1 0 0,21 0 0,-21 0 16,21 1-16,0-1 0,-21 0 0,0 0 15,21 21-15,-21-20 0,-1-1 0,22 0 16,0 0-16,-21 0 15,21 0-15,21-21 47,1 0-47,-1-21 0,0 21 16,0-21 0,0 21-16,0 0 0,1 0 0,-1 0 15,21 0-15,-21 0 0,22 0 0,-22 0 16,21 0-16,-21 21 0,22 0 0,-1-21 15,0 22-15,1-1 0,-1 0 0,-21 0 16,21 0-16,-20 0 0,-1 1 16,0 20-16,-21-21 0,21 0 0,-21 0 15,0 22-15,0-22 0,-21 0 0,0 0 16,0 0-16,-22 22 0,22-22 0,-21 0 16,-1-21-16,22 21 0,-21 0 0,0 1 15,-1-22-15,1 21 0,0-21 0,20 21 16,-20-21-16,21 0 15,0 0-15,0 0 0,-1 0 0,1 0 16,21-21-16,-21 21 0,0 0 16,21-21-16,0-1 0,-21 22 15,21-21-15,-21 21 0,21-21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5:03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7345 0,'21'0'110,"1"0"-110,-1 21 15,0-21-15,0 0 0,0 21 0,22-21 16,-22 0-16</inkml:trace>
  <inkml:trace contextRef="#ctx0" brushRef="#br0" timeOffset="2595.33">6964 10224 0,'0'0'0,"0"21"31,-21-21 16,-1 0-47,1 0 16,21 21-16,-21-21 15,0 0-15,0 0 0,0 0 0,-22 0 16,22 0-16,0 0 0,0 0 0,0 0 16,-22 0-16,22 0 0,0 0 0,0 0 15,0 0-15,-22 0 0,22 0 16,0 0-16,0 0 0,0 0 0,-1 0 15,1 0-15,0 0 0,0 0 0,0 0 16,-22 0-16,22 0 0,0 0 16,0 0-16,0 0 0,0 0 0,-1 0 15,1 0-15,0 0 0,0 0 16,0 0-16,0 0 16,-1 0-1,1 0 16,42 0 16,1 0-47,-1 0 16,0 0-16,0 0 0,0 0 16,0 0-16,1 21 0,-1-21 15,0 0-15,0 0 0,21 0 16,-20 0-16,-1 0 0,0 0 0,0 0 15,21 0-15,-20 0 0,-1 0 16,42 0-16,-20 0 16,-1 0-16,-21 0 0,21 0 0,1 0 15,-1 0-15,0 0 0,1 0 0,-1 0 16,0 0-16,1 0 0,-1 0 16,0 0-16,1 21 0,-1-21 0,-21 0 15,22 0-15,-1 0 0,0 0 0,-21 0 16,22 0-16,-1 0 0,-21 0 15,22 0-15,-1 0 0,0 0 0,-21 0 16,22 0-16,-1 0 0,0 0 0,-20 0 16,20 0-16,0 0 0,1 0 15,-22 0-15,21 0 0,-21 0 16,22 0-16,-22 0 0,0 0 0,21 0 16,-21 0-16,1 0 0,20 0 15,-21 0-15,0 0 0,0 0 0,22 0 16,-22 0-16,0 0 0,0 0 0,0 0 15,1 0-15,-1 0 16,0 0 0,-42-21 62,0 0-78,-1 21 15,1 0-15,0-21 0,0 21 16,0 0-16,0-21 0,-1 21 16,1-22-16,0 22 0,0-21 0,0 21 15,0 0-15,-1-21 0,22 0 0,-21 21 16,0 0-16,0 0 0,21-21 0,-21 21 16,0-21-1,21 42 79,21-21-94,0 21 16,0-21-16,0 0 0,0 21 15,1-21-15,-1 0 0,0 0 16,0 21-16,0-21 0,0 21 0,1-21 15,-1 0-15,0 0 0,0 22 0,0-22 16,0 0-16,1 0 0,-1 0 16,-21 21-16,21-21 0,0 0 15,-21 21-15,0 0 47,0 0-31,-21-21-16,0 0 15,21 21-15,-21-21 0,-1 22 16,1-22-16,0 21 0,-21-21 0,21 21 16,-1-21-16,1 21 0,-21 0 0,21 0 15,-22 1-15,22-22 0,0 21 16,-21 0-16,21 0 0,-1-21 16,1 21-16,-21 0 0,21-21 0,0 22 0,-1-1 15,1-21 1,0 0-16,21 21 0,0 0 15,-21-21-15,42 0 47,0 0-47,-21-21 0,21 21 0,1-21 16,20 21-16,-21-21 0,0 21 0,0-22 16,1 1-16,20 21 0,-21-21 15,21 0-15,-20 0 0,-1 0 0,21 21 16,-21-22-16,22 1 0,-22 0 0,0 0 15,0 21-15,0-21 16,0 0-16,1-1 0,-22 1 16,21 21-16,-21-21 0,21 21 15,-21-21 1,0 42 46,-21-21-46,0 0 78</inkml:trace>
  <inkml:trace contextRef="#ctx0" brushRef="#br0" timeOffset="13475.04">6477 10181 0,'-21'0'0,"0"0"0,21 21 16,-22-21 0,1 0-1,0 0-15,0 0 16,0 0-16,0 0 15,-1 0-15,1 0 16,0 0-16,0 0 0,0 0 16,0 0-16,-1 0 0,1 0 15,0 0-15,0 0 0,0 0 0,0 0 16,-1 0-16,1 0 0,0 0 16,0 0-16,0 0 0,0 0 15,-1 0-15,1 0 0,0 0 16,0 0-16,42 0 109,0 0-109,0 0 16,1 0-16,-1 0 15,0 0-15,0 0 0,0 0 0,0 0 16,1 0-16,-1 0 0,0 0 16,0 0-16,0 0 0,0 0 0,1 0 15,-1 0-15,0 0 0,0 0 0,0 0 16,0 0-16,1 0 0,-1 0 16,0 0-16,0 0 0,0 0 0,0 22 15,1-22-15,-1 0 0,0 0 0,0 0 16,0 0-16,0 0 15,1 0-15,-1 0 0,21 0 0,-21 0 16,0 0-16,22 0 0,-22 0 0,0 0 16,21 0-16,-20 0 0,-1 0 15,21 0-15,-21 0 0,22 21 0,-22-21 16,0 0-16,21 0 0,-21 0 0,22 0 16,-22 0-16,0 0 0,0 0 15,22 0-15,-22 0 0,0 0 0,0 0 16,0 0-16,0 0 0,1 0 15,-1 0-15,0 0 0,0 0 16,0 0-16,0 0 0,-21 21 0,22-21 16,-1 0-16,0 0 0,0 0 15,21 0-15,-20 0 0,-1 0 0,0 0 16,0 0-16,0 0 0,0 0 16,1 0-16,-1 0 0,0 0 0,0 0 15,0 0-15,0 0 0,1 0 0,-1 0 16,0 0-16,0 0 0,0 0 15,0 0-15,1 0 0,20 0 0,-21 0 16,0 0-16,0 0 0,1 0 0,-1 0 16,0 21-16,0-21 15,0 0-15,0 0 0,1 0 0,-1 0 0,0 0 16,0 0-16,0 0 0,0 0 16,-21 21-1,22-21-15,-1 0 16,0 0-1,-42 0 251,0 0-250,-1 0-16,22-21 15,-21 21-15,0 0 0,0-21 16,-21 21-16,20-21 16,1 21-16,-21 0 0,21-21 0,0-1 15,-22 22-15,22-21 0,0 21 0,0 0 16,0-21-16,-1 0 15,1 21-15,0-21 0,0 0 32,0 21-17,42 0 63,0 21-62,0-21-16,0 0 0,1 21 0,-1-21 16,0 0-16,0 21 0,21-21 0,-20 21 15,-1-21-15,0 0 0,0 0 16,0 0-16,0 21 0,1-21 0,-1 22 16,0-22-16,0 0 0,0 0 15,0 21-15,1-21 31,-22 21 1,0 0-17,-22 0 1,1-21-16,21 21 0,-21-21 16,0 22-16,0-22 0,0 21 0,-1-21 15,1 21-15,0 0 0,0-21 0,-21 21 16,20 0-16,1 1 0,0-1 15,0-21-15,-21 21 0,20 0 0,1 0 16,0 0-16,0-21 0,21 22 16,-21-22-16,0 21 15,-1-21-15,22 21 16,-21-21-16,21 21 16,-21-21-1,21 21 1,0-42 343,21 0-343,0 21-16,1-21 0</inkml:trace>
  <inkml:trace contextRef="#ctx0" brushRef="#br0" timeOffset="15823.26">6498 11070 0,'-21'0'31,"0"0"-15,0 0 0,-1 0 15,1 0-31,0 0 0,0 0 0,0 0 0,0 0 16,-1 0-16,1 0 0,0 0 15,0 0-15,-21 0 0,20 0 16,1 0-16,0 0 0,-21 0 0,21 0 15,-1 0-15,1 0 0,0 0 0,0-21 16,0 21-16,0 0 0,-1 0 16,1 0-1,42 0 48,1 0-63,-1 0 15,0 0-15,0 0 0,0 0 16,0 0-16,1 0 0,20 0 0,-21-21 16,0 21-16,22 0 0,-22 0 15,21 0-15,-21 0 0,22 0 0,-22 0 16,21 0-16,0 0 0,-20 0 0,20 0 16,0 0-16,1 0 0,-1 0 0,0 0 15,1 0-15,-1 0 0,0 0 16,1 0-16,-1 0 0,0 0 0,1 0 15,-1 0-15,0 0 0,1 0 0,-1 0 16,-21 0-16,21 0 0,1 0 0,-22 0 16,21 0-16,1 0 0,-22 0 15,21 0-15,0 0 0,-20 0 16,20 0-16,0 0 0,-21 0 0,22 0 16,-22 0-16,21 0 0,-21 0 0,22 0 15,-22 0-15,21 0 0,-21 0 16,1 0-16,-1 0 0,21 0 0,-21 0 15,0 0-15,1 0 0,-1 0 0,0 0 16,0 0-16,0 0 0,0-21 0,1 21 16,-1 0-16,0 0 0,0 0 0,0 0 15,0 0-15,-21-21 16,22 21-16,-1 0 16,-21-22 15,0 1 0,-21 21-31,-1 0 0,1 0 0,21-21 16,-21 21-16,0 0 0,0 0 0,0-21 15,-1 21-15,-20 0 0,21 0 16,0-21-16,-22 21 0,22-21 0,0 21 16,-21 0-16,21 0 0,-1-22 0,1 22 15,0 0-15,0 0 16,42 0 62,0 0-78,0 0 0,1 22 16,-1-22-16,0 0 0,0 0 0,21 21 15,-20-21-15,-1 0 0,0 0 0,21 0 16,-21 0-16,1 21 0,-1-21 15,21 0-15,-21 0 0,0 0 16,1 0-16,-1 0 0,-21 21 16,21-21-1,-21 21 48,-21-21-63,0 0 0,-1 21 15,1-21-15,21 22 0,-21-22 16,0 21-16,0 0 0,0-21 0,-1 21 16,1 0-16,0-21 0,-21 21 0,21 1 15,-1-1-15,1 0 0,-21 0 0,21 0 16,0 0-16,-1 1 16,1-1-16,0-21 0,0 21 0,21 0 15,-21-21-15,21 21 0,-21 0 0,21 1 16,21-44 78,0 22-94,0-21 0,0 0 15</inkml:trace>
  <inkml:trace contextRef="#ctx0" brushRef="#br0" timeOffset="17332.2">9229 11494 0,'-22'0'16,"1"0"-16,0 0 0,0-22 16,0 22-16,0 0 15,-1 0-15,1 0 0,0 0 16,0 0-16,0 0 0,0 0 0,-1 0 15,1 0-15,0 0 0,0 0 0,0 0 16,0 0-16,-1 0 0,1 0 16,0 0-16,0 0 15,0 0-15,0 0 47,42 0 0,0 0-31,0 0-16,0 0 0,0 0 15,1 0-15,-1 0 0,0 0 16,0 0-16,0 0 16,0 0-16,1 0 0,20 0 0,-21 0 0,0 0 15,22 0-15,-22 0 0,21 0 16,-21 0-16,22 0 0,-22 0 0,21 0 15,-21 0-15,22 0 0,-1 0 16,-21 0-16,21 0 0,-20 0 0,20 0 16,-21 0-16,21 0 0,-20 0 0,-1 0 15,21 0-15,-21 0 0,0 0 0,22 0 16,-22 0-16,0 0 0,21 0 16,-20 0-16,-1 0 0,21 0 0,-21 0 15,0 0-15,22 0 0,-22 0 0,21 0 16,-21 0-16,22 0 0,-22 0 15,21 0-15,-21 0 0,1 0 0,20 0 16,-21 0-16,0 0 0,0 0 16,1 0-16,-1 0 0,0 0 0,21 0 15,-21 0-15,1 0 0,-1 0 0,0 0 16,0 0-16,21 0 0,-20 0 0,-1 0 16,21 0-16,-21 0 0,0 0 15,22 0-15,-22 0 0,21 0 0,-21 0 16,22 0-16,-22 0 0,0 0 0,21 0 15,-20 0-15,20 0 0,-21 0 0,0 0 16,22 0-16,-22 0 0,21 0 0,-21 22 16,22-22-16,-22 0 15,0 0-15,21 0 0,-21 0 0,1 0 16,-1 0-16,21 0 0,-21 0 0,0 0 16,1 0-16,-1 0 0,21 0 0,-21 0 15,0 0-15,1 0 0,20 0 0,-21 0 16,0 0-16,0 0 0,22 0 15,-22 0-15,0 0 0,0 0 0,0 0 16,22 0-16,-22 0 0,0 0 0,0 0 16,0 0-16,1 0 0,-1 0 15,0 0-15,0 0 16,0 0 0,0 0-16,-42 0 125,0 0-125,0 0 0,0 0 15,0 0-15</inkml:trace>
  <inkml:trace contextRef="#ctx0" brushRef="#br0" timeOffset="21780.1">10774 11536 0,'-21'0'15,"21"21"173,21-21-173,-21 21-15,0 0 16,0 1 0,21-22-1,-21 21-15,21-21 0,-21 21 16,21-21-16,-21 21 15,21-21 1,-21 21-16,22-21 16,-22 21-16,21-21 0,-21 22 15,21-22 1,0 21 0,0-21-16,-21 21 15,21-21-15,1 0 0,-22 21 16,21-21-16,-21 21 0,21-21 0,-21 21 15,21-21-15,0 22 0,0-1 16,1-21-16,-22 21 0,21-21 0,0 21 16,0 0-16,21 0 0,-20 1 0,-1-22 15,0 21-15,0 0 0,0 0 0,0 0 16,1 0-16,-1 1 0,0-22 16,0 21-16,0 0 0,0 0 0,1 0 15,-1 0-15,0 1 0,0-1 0,0-21 16,0 21-16,1 0 0,-1 0 0,0 0 15,0 1-15,21-1 0,-20 0 0,20-21 16,-21 21-16,21 0 0,-20 0 0,20 1 16,0-1-16,-21-21 0,22 21 15,-1 0-15,-21 0 0,22 0 0,-1 1 16,-21-1-16,21 0 0,1 0 0,-22 0 16,21-21-16,1 21 0,-22 1 0,21-1 15,0 0-15,1 0 0,-22 0 0,21 0 16,1 1-16,-22-1 0,21-21 15,0 21-15,1 0 0,-1 0 0,0 0 16,-20-21-16,20 22 0,0-1 0,1 0 16,-1-21-16,21 21 0,-20 0 15,-1 0-15,0-21 0,1 22 0,-1-1 16,22-21-16,-22 21 0,21 0 0,-20-21 16,-1 21-16,22 0 0,-22-21 0,0 22 15,1-22-15,20 21 0,-21-21 0,1 21 16,-1-21-16,0 21 0,1-21 0,-1 21 15,0-21-15,1 21 0,-1-21 0,0 0 16,1 22-16,-1-22 0,0 0 0,1 21 16,-22-21-16,21 21 0,1-21 15,-1 21-15,0-21 0,-21 0 16,22 21-16,-1-21 0,0 21 0,1-21 16,-1 22-16,0-22 0,1 21 0,-1-21 15,0 21-15,1-21 0,-1 21 0,0-21 16,22 21-16,-22-21 0,1 21 0,-1-21 15,0 22-15,1-22 0,20 0 0,-21 21 16,1 0-16,-1-21 0,0 21 0,22-21 16,-22 0-16,1 21 0,20-21 0,-21 21 15,1-21-15,20 0 0,-20 22 16,-1-22-16,21 0 0,-20 21 16,20-21-16,-20 0 0,20 21 0,-21 0 0,1-21 15,20 0-15,-20 21 0,-1-21 16,21 0-16,-20 21 0,-1-21 0,0 0 15,22 0-15,-22 22 0,1-22 0,-1 0 16,21 0-16,-20 21 0,-1-21 0,22 21 16,-22-21-16,21 0 0,-20 0 15,-1 21-15,22-21 0,-22 0 0,0 0 16,22 0-16,-22 0 0,0 21 0,1-21 16,-1 0-16,22 0 0,-22 0 0,0 21 15,1-21-15,-1 0 0,21 0 0,-20 0 16,-1 0-16,0 0 0,22 22 0,-22-22 15,1 0-15,-1 0 0,0 0 0,22 0 16,-22 0-16,0 0 0,1 0 16,-1 0-16,22 0 0,-22 0 15,0 0-15,1 0 0,-1 0 0,0 0 16,1 0-16,-1 0 0,0 0 0,22 0 16,-22 0-16,0 0 0,22 0 0,-22 0 15,1 0-15,-1 0 0,21 0 0,-20 0 16,-1 0-16,22 0 0,-22-22 0,0 22 15,22 0-15,-22 0 0,0-21 0,22 21 16,-22 0-16,1-21 0,-1 21 16,0-21-16,22 21 0,-22-21 0,0 21 15,22-21-15,-22 21 0,1-22 16,20 22-16,-21-21 0,1 21 0,20-21 16,-20 21-16,-1-21 0,21 0 0,-20 21 15,-1-21-15,0-1 0,1 22 0,-1-21 16,0 0-16,1 0 0,-1 21 0,0-21 15,1 0-15,-1-1 0,0 1 0,1 21 16,-1-21-16,0 0 0,1 0 16,-1 0-16,0-1 0,1 1 0,-1 0 15,0 0-15,1 0 0,-1 21 0,0-21 16,1-1-16,-1 1 0,0 0 16,-20 0-16,20 0 0,0 0 0,-21-1 15,22 1-15,-22 0 0,21 0 0,-21 0 16,22 0-16,-22-1 0,21 1 0,-21 0 15,22 0-15,-22 0 0,21 0 16,-21-1-16,22-20 0,-22 21 0,21 0 16,-21 0-16,22-22 0,-1 22 0,0 0 15,-20-21-15,20 20 0,0 1 0,1-21 16,-1 21-16,0 0 0,1-22 0,-1 22 16,0 0-16,1-21 0,-1 20 15,-21 1-15,21-21 0,1 21 0,-1-22 16,0 22-16,1-21 0,-22 21 0,21-22 15,1 1-15,-1 21 0,-21-21 16,21-1-16,1 22 0,-22-21 0,21-1 16,-21 1-16,22 21 0,-1-21 0,-21-1 15,22 1-15,-22 21 0,21-22 0,-21 1 16,22 0-16,-22 21 0,0-22 0,21 1 16,-21 0-16,1-1 0,-1 1 0,21 0 15,-21-1-15,0 22 0,1-21 0,-1-1 16,0 1-16,0 0 0,0-1 0,0 1 15,1 0-15,-1 21 0,0-22 0,0 1 16,0 0-16,0-1 0,1 1 16,-1 0-16,0-1 0,21 1 15,-21 0-15,1-1 0,-1 1 0,0 0 16,0-1-16,0 1 0,0 0 0,1-1 16,-1 1-16,0 0 0,0-1 0,0 1 15,-21 0-15,21-1 0,1 1 0,-1 0 16,-21-1-16,0 1 0,21 0 0,-21-1 15,21 1-15,-21 0 0,21-1 0,-21 1 16,0 0-16,0-1 0,21 1 16,-21 0-16,22-1 0,-22 1 15,0 0-15,0-1 0,0 1 0,0 0 0,0-1 16,0 1-16,0 0 0,0-1 16,0 1-16,0 0 0,0-1 0,0 1 15,0 0-15,0-1 0,0 1 0,0 0 16,0 20-16,0-20 0,0 0 0,0-1 15,0 1-15,0 0 0,0-1 0,0 1 16,0 0-16,0-1 0,0 1 0,0 0 16,0-1-16,-22 1 0,22 0 15,-21-1-15,21 1 0,0 0 0,-21-1 16,21 1-16,0 0 0,0-1 0,-21 1 16,21 0-16,-21-1 0,21 1 0,-21 21 15,21-43-15,0 22 0,-22 0 0,1-1 16,21 1-16,-21 0 0,21-1 15,-21 1-15,0 0 0,21-1 0,-21 1 16,21 0-16,-22 21 0,1-22 16,21 1-16,-21 0 0,0 20 0,21-20 15,-21 0-15,0-1 0,21 22 0,-22-21 16,1 0-16,0-1 0,21 22 0,-21-21 16,0-1-16,0 1 0,-1 0 0,22 21 15,-21-22-15,0 1 0,0 0 0,0 20 16,21-20-16,-21 0 0,-1 21 0,1-22 15,0 1-15,0 21 0,21-22 16,-21 1-16,0 0 0,-1 21 0,1-22 16,0 1-16,0 21 0,0-22 15,0 1-15,-1 21 0,1-21 0,0-1 16,0 22-16,-21-21 0,20 21 0,1-22 16,0 22-16,0 0 0,-21-21 0,20 20 15,-20-41-15,0 42 16,21-22-16,-1 22 0,1-21 0,-21 21 15,21-22-15,0 22 0,-22 0 0,22-21 16,-21 21-16,21-22 0,-1 22 0,1-21 16,-21 21-16,21-22 0,0 22 15,-22 0-15,22-21 0,0 20 0,0-20 16,-43 0-16,43-1 0,-21 22 16,21-21-16,-22 21 0,22 0 0,-21-22 15,21 22-15,-1 0 0,-20-21 16,0 20-16,21 1 0,-43-42 15,22 42-15,21-1 0,-22-20 0,22 21 16,-21 0-16,21 0 0,-22-22 16,22 22-16,-21 0 0,21 0 15,-22-22-15,1 1 0,0 21 0,20 0 16,1 21-16,-21-21 0,21-1 0,-22 1 16,22 0-16,0 21 0,-21-21 0,21 0 15,-1 21-15,1-21 0,-21 21 16,21-22-16,0 22 0,-1 0 0,-20-21 15,21 0-15,0 21 0,0 0 16,-1-21-16,1 21 0,0 0 16,0 0-1,0 0-15,0 0 32,-1 0-32,1 0 0,0 0 15,0 0 1,0 0-16,0 0 15,-1 0-15,1 0 0,0 21 16,0-21-16,0 0 16,0 0-16,-1 0 15,1 0-15,0 0 0,0 0 0,0 21 16,0-21-16,-1 0 0,1 0 16,0 0-16,0 0 0,0 0 0,0 0 15,-1 21-15,1-21 0,0 0 0,0 0 16,0 0-16,0 0 0,-1 0 0,1 22 15,0-22-15,0 0 0,0 0 0,-22 0 16,22 0-16,0 0 0,0 0 16,0 0-16,0 0 0,-1 0 0,1 0 15,0 0-15,0 21 0,0-21 0,0 0 16,-1 0-16,1 21 16,0-21-16,0 0 0,0 0 15,0 21-15,-1 0 0,1-21 16,0 0-16,0 21 0,0-21 0,0 0 15,21 22-15,-22-22 0,1 0 0,0 21 16,0-21-16,0 21 0,0-21 16,-1 21-16,1-21 0,0 0 15,0 21-15,0 0 0,0-21 0,-1 22 16,1-22-16,0 21 0,0-21 0,0 21 16,0-21-16,21 21 0,-22-21 0,1 21 15,0-21-15,0 21 0,21 1 16,-21-22-16,0 21 0,-1-21 0,22 21 15,-21 0-15,0-21 0,21 21 16,-21 0-16,0-21 0,21 22 0,-21-1 16,-1-21-16,22 21 0,0 0 0,-21-21 15,0 21-15,0 0 0,0 1 16,0-1-16,-1 0 0,22 0 16,-21-21-16,0 21 0,0 0 0,21 1 15,-21-1-15,0-21 0,21 21 0,-22 0 16,1 0-16,0 0 0,21 1 0,-21-22 15,0 21-15,21 0 0,0 0 16,-21 0-16,-1 0 0,22 1 0,-21-1 16,21 0-16,0 0 0,-21 21 0,21-20 15,-21-1-15,21 0 0,0 0 16,0 0-16,0 0 0,0 1 0,0-1 16,-21 0-16,21 0 15,0 0-15,0 0 0,0 1 16,0-1-1,0 0 1,-21-21 78,-1 0-63,1 0-31,0 0 16,21-21-16,-21 21 0,21-21 15</inkml:trace>
  <inkml:trace contextRef="#ctx0" brushRef="#br0" timeOffset="22235.46">19029 4953 0,'0'0'0,"-21"0"16,-1 0-16,22 21 46,22 0-30,-1 1-16,0-22 0,-21 21 16,21 0-16,0-21 0,-21 21 0,21 0 15,1 0-15,-1 1 0,0-1 16,0 0-16,0 0 0,-21 0 16,0 0-16,21-21 0,1 22 0,-22-1 15,0 0-15,21 0 16,-21 0-1,21-21-15,-21 21 16,0-42 47,0 0-48,21 0-15,0 0 16,0 0-16,-21-1 15,22 22-15</inkml:trace>
  <inkml:trace contextRef="#ctx0" brushRef="#br0" timeOffset="22631.25">19643 5059 0,'0'0'0,"42"-42"15,-21 42-15,-21-22 0,21 22 16,-21-21-16,0 0 0,21 21 15,-21-21-15,-21 42 63,21 0-63,-21-21 0,0 21 0,0 1 16,0-1-16,-1 0 0,1 0 0,0 0 15,0 0-15,0 1 0,0-1 16,-22 0-16,22 0 0,0 0 0,0 0 15,0 1-15,-1-1 0,1-21 0,0 21 16,21 0-16,-21-21 0,21 21 16,-21-21-16,21 21 15,-21-21 79</inkml:trace>
  <inkml:trace contextRef="#ctx0" brushRef="#br0" timeOffset="24896.45">17970 5779 0,'-21'0'16,"0"0"-1,0 0 1,42 0 78,0 0-79,0 0-15,1 0 0,-1 0 16,0 0-16,0 0 0,0 0 0,0 0 15,1 0-15,-1 0 0,0 0 0,0 0 16,0-22-16,0 22 16,1 0-16,-44 0 93,1 0-77,0 0-16,0 0 16,0 0-16,0 0 0</inkml:trace>
  <inkml:trace contextRef="#ctx0" brushRef="#br0" timeOffset="25515.07">17928 5757 0,'0'22'47,"-21"-22"-31,21 21-16,0 0 16,0 0-16,0 0 15,-21-21-15,21 21 0,0 1 16,0-1-16,-21 0 15,42-21 79,-21-21-94,21 21 16,0 0-16,0 0 15,0 0-15,-21-21 16,22 21-16,-1 0 0,0 0 16,0 0-16,0 0 15,-21 21-15,21-21 0,1 21 16,-22 0 0,0 0-16,0 0 15,0 1 1,-22-1-1,1-21 1,21 21-16,-21-21 0,0 0 16,0 0-16,0 0 15,-1 0-15,1 0 16,0 0 0,42 0 46,-21-21-46,21 21-16</inkml:trace>
  <inkml:trace contextRef="#ctx0" brushRef="#br0" timeOffset="26516.64">18457 5779 0,'-21'0'31,"0"0"-15,0 21-1,21 0-15,-21 0 16,21 0-16,-22 0 16,22 1-16,0-1 15,0 0-15,0 0 0,0 0 16,0 0-1,0 1 1,0-1-16,0 0 16,22-21-16,-1 0 15,0 0 1,0 0-16,0 0 16,0 0-1,1 0-15,-1 0 0,-21-21 16,21 21-16,0 0 0,-21-21 15,21-1-15,-21 1 16,21 21-16,-21-21 0,0 0 16,0 0-16,0 0 15,0-1 1,0 1-16,0 0 0,0 0 16,0 0-16,-21 0 15,0 21 1,0 0-16,0 0 15,0 0-15,-1 0 16,1 0-16,0 0 0,21 21 16,-21-21-16,0 21 0,21 0 0,-21-21 15,21 21-15,0 0 16,-22-21-16,22 22 0,-21-1 0,21 0 16,0 0-16,0 0 0,0 0 15,0 1-15,0-1 16,0 0-1,21-21-15,1 0 0,-1 0 16,0 0-16,0 0 0,0 0 16,0 0-16,1 0 0,-1 0 15,0 0-15,0 0 16,0-21-16,-21 0 16,21 21-16,-21-22 0,22 1 0,-22 0 15,0 0-15,0 0 0,0 0 16,0-1-16,0 1 0,0 0 15,0 0-15,-22 21 16,22-21-16,-21 21 0,0 0 16,0 0-16,0 0 15,0 0-15,-1 0 16,1 0-16,0 21 16,0-21-1,21 21-15,-21-21 0,0 0 16,21 21-16,0 0 15</inkml:trace>
  <inkml:trace contextRef="#ctx0" brushRef="#br0" timeOffset="27787.87">20362 5546 0,'0'21'47,"0"0"-31,0 0-16,0 0 16,0 1-16,0 20 0,0-21 15,0 0-15,0 0 0,0 22 0,0-22 16,0 0-16,0 0 0,0 0 0,0 1 15,0-1-15,0 0 0,0 0 16,0 0 0,0-42 31,0 0-32,21 0-15,-21 0 0,0-1 16,0 1-16,0 0 0,22 0 0,-22 0 15,0-22-15,0 22 16,0 0-16,0 0 0,0 0 0,0 0 16,21-1-16,-21 1 0,0 0 0,0 0 15,0 0-15,-21 21 47,21 21-31,-22 0-16,1-21 15,0 21-15,21 0 0,-21 1 0,0-1 16,0-21-16,21 21 0,-22 0 0,1 0 16,0 0-16,0 1 0,0-22 15,21 21-15,-21 0 0,-1 0 16,1-21-16,21 21 16,21-21 46,1 0-62,-1 0 0,0 0 16,-21-21-16,21 21 0,0 0 0,0 0 15,1 0-15,-1 0 16,0 0-16,0 0 0,0 0 0,0 0 16,1 0-1,-22-21 48,0 0-48</inkml:trace>
  <inkml:trace contextRef="#ctx0" brushRef="#br0" timeOffset="29319.02">20722 5630 0,'0'0'0,"-21"0"62,0 22-46,21-1-16,-21 0 15,-1-21-15,22 21 0,-21 0 0,21 0 16,-21 1-16,21-1 16,-21 0-16,21 0 0,0 0 15,0 0-15,0 1 0,0-1 16,0 0-16,0 0 15,0 0 1,21-21-16,0 0 16,0 0-16,1 0 15,-1 0-15,0 0 0,0 0 16,0 0-16,0-21 16,1 21-16,-22-21 0,21 21 15,-21-21-15,21 0 0,-21-1 16,21 1-16,0 0 0,-21 0 15,0 0-15,21 0 0,-21-1 16,0 1-16,0 0 0,0 0 16,0 0-16,0 0 0,0-1 15,-21 22 1,0 0 0,0 0-16,0 0 15,0 0-15,-1 0 0,1 0 16,0 0-16,21 22 0,-21-1 15,0-21-15,0 21 16,21 0-16,0 0 0,-22-21 16,22 21-16,-21 1 0,21-1 15,-21 0-15,21 0 0,0 0 16,0 0-16,0 1 0,0-1 16,0 0-16,0 0 15,0 0-15,0 0 16,21-21-1,-21 22-15,21-22 0,1 0 16,-1 0-16,0 0 16,0 0-16,0 0 15,0 0-15,1 0 0,-1 0 16,0 0-16,-21-22 0,21 1 16,0 21-16,-21-21 0,21 21 15,-21-21-15,0 0 0,0 0 16,22 21-16,-22-22 0,0 1 0,0 0 15,0 0-15,0 0 0,0 0 0,0-1 16,0 1-16,0 0 0,0 0 0,0 0 16,0 0-16,0-1 15,-22 22-15,1 0 16,0 0-16,0 0 16,0 0-16,0 0 0,-1 0 15,1 0-15,0 0 16,0 0-16,0 22 0,0-1 15,-1 0-15,1-21 0,21 21 0,0 0 16,-21 0-16,0-21 0,21 22 16,-21-1-16,21 0 0,0 0 0,0 0 15,0 0-15,0 1 0,0-1 16,0 0-16,0 0 16,0 0-16,0 0 15,21-21 1,0 0-16,-21 22 0,21-22 15,0 0-15,1 0 0,-1 0 16,0 0-16,0 0 16,0 0-16,0 0 0,1 0 0,-1-22 15,0 22-15,0-21 0,0 21 16,0-21-16,-21 0 0,22 21 16,-22-21-16,21 0 0,-21-1 0,0 1 15,0 0-15,0 0 0,0 0 0,0 0 16,0-1-16,0 1 0,0 0 0,0 0 15,0 0-15,0 0 0,0-1 16,-21 22-16,21-21 0,-22 21 16,1 0-16,0 0 0,0 0 0,0 0 15,0 0-15,-1 0 16,1 0-16,0 21 0,0-21 16,0 22-16,0-22 0,-1 21 0,1-21 15,21 21-15,-21 0 0,21 0 0,-21-21 16,21 21-16,-21 1 0,21-1 15,0 0-15,0 0 0,0 0 16,0 0-16,0 1 0,0-1 16,0 0-1,21 0 1,0-21 0,0 0 15,0 0-16,-21-21 48,0 0-47,0 0-16</inkml:trace>
  <inkml:trace contextRef="#ctx0" brushRef="#br0" timeOffset="32631.22">10964 7535 0,'0'-21'203,"0"0"-203</inkml:trace>
  <inkml:trace contextRef="#ctx0" brushRef="#br0" timeOffset="33532.25">10964 6816 0,'21'0'31,"1"0"-15,-1 0-16,0 0 0,0 0 16,0 0-16,0 0 15,1 0-15,-1 0 16,-21-21-16,-21 21 31,-1 0-15,1 0-1</inkml:trace>
  <inkml:trace contextRef="#ctx0" brushRef="#br0" timeOffset="33987.5">10964 6795 0,'-21'0'15,"0"21"-15,0-21 16,21 21-16,0 0 16,-21-21-1,21 21 1,-22-21-16,22 21 16,22-21 46,-1-21-62,0 21 16,0 0-1,0 0-15,0 0 16,1 0-16,-1 0 16,0 0-16,-21 21 15,0 1 1,-21-1-1,0-21-15,-1 0 16,1 21-16,0-21 16,0 0-16,21 21 15,-21-21-15,0 0 16,42 0 31,0 0-47,-21-21 15,21 21-15</inkml:trace>
  <inkml:trace contextRef="#ctx0" brushRef="#br0" timeOffset="34383.28">11239 6816 0,'0'0'0,"-21"0"32,21 21-32,-21 0 15,0 0-15,0 0 16,21 1 0,0-1-1,21-21 16,0 0-31,0 0 16,0 0 0,1-21-16,-22-1 15,0 1 1,0 0-16,0 0 16,-22 21 30</inkml:trace>
  <inkml:trace contextRef="#ctx0" brushRef="#br0" timeOffset="34675.49">11515 6773 0,'0'22'31,"0"-1"-15,0 0-16,0 0 15,0 0-15,-22-21 0,22 21 16,-21 1-16,21-1 15</inkml:trace>
  <inkml:trace contextRef="#ctx0" brushRef="#br0" timeOffset="34872.37">11409 6900 0,'21'0'31,"0"0"-31,-21-21 0,21 21 16,0 0-16,1 0 16,-1 0-1,0 0-15,0-21 16,-21 0 15</inkml:trace>
  <inkml:trace contextRef="#ctx0" brushRef="#br0" timeOffset="35451.04">11726 6731 0,'0'21'31,"0"0"-31,0 1 16,0-1-16,-21 0 16,0 0-16,21 0 15,21-21 79,0 0-78,0 0-1,-21-21 1,22 21-16,-22-21 31,0 0-15,0 42 46,0 0-62,0 0 0,0 0 16,-22-21-16,22 22 15,-21-22 1,21 21-16</inkml:trace>
  <inkml:trace contextRef="#ctx0" brushRef="#br0" timeOffset="35942.76">11938 6795 0,'0'21'32,"0"0"-17,0 0-15,-21-21 16,21 21-16,-21-21 0,21 21 16,0 1-1,21-22 32,0 0-31,-21-22-1,0 1-15,21 0 0,-21 0 16,0 0-16,0 0 16,0-1-16,-21 22 46,0 0 1,21 22-31,-21-22-16</inkml:trace>
  <inkml:trace contextRef="#ctx0" brushRef="#br0" timeOffset="36991.31">11388 6710 0,'21'0'62,"-21"-21"-62,0 0 0,0-1 16,0 1 0,0 0-16,0 0 15,0 0-15,0 0 16,0-1 0,0 1-16,-21 0 15,-1 21-15,22-21 0,-21 21 16,0-21-1,0 21-15,0 0 16,0 0-16,-1 0 16,1 0-16,0 0 0,0 0 15,0 0-15,0 0 0,-1 0 16,1 0-16,0 0 16,0 0-16,0 0 0,0 0 0,-1 0 15,1 0-15,0 0 0,0 0 16,0 0-16,0 0 0,-1 0 15,1 0-15,0 21 0,0-21 0,0 0 16,0 21-16,-1-21 0,1 21 16,0-21-16,0 21 0,0 1 15,0-22-15,21 21 0,-22-21 16,22 21-16,-21-21 16,0 21-16,0 0 0,0-21 15,21 21-15,-21 1 16,-1-22-16,22 21 0,-21-21 15,0 21-15,21 0 16,-21-21-16,21 21 16,-21-21-16,21 21 0,-21-21 0,21 22 15,-22-1 1,1-21-16,21 21 0,0 0 16,-21-21-1,21 21-15,-21-21 16,21 21-16,0 1 15,0-1 32,0-42 16,0-1-63,0 1 15</inkml:trace>
  <inkml:trace contextRef="#ctx0" brushRef="#br0" timeOffset="37359.36">10245 6773 0,'0'-21'16,"0"42"31,0 1-32,0-1-15,0 0 16,21 0-16,-21 0 15,0 0 1,0 1 0,21-22 15,0 0 16,0 0-32,-21-22-15</inkml:trace>
  <inkml:trace contextRef="#ctx0" brushRef="#br0" timeOffset="37697.46">10583 6816 0,'21'0'15,"-42"0"17,0 21-32,0-21 15,21 21-15,-21 0 16,0-21-16,-1 21 0,1 1 16,0-22-1,0 21-15,0 0 0,0-21 16,-1 0-1,44 0 64,-1 0-79</inkml:trace>
  <inkml:trace contextRef="#ctx0" brushRef="#br0" timeOffset="39355.76">15515 8424 0,'-21'0'15,"0"0"1,0 0-16,-1 22 15,1-22 1,0 0-16,42 0 47,0 0-47,1 0 0,-1 0 0,0 0 16,0 0-16,0 0 0,0 0 15,1 0-15,-1 0 0,0 0 0,21 0 16,-21 0-16,1 0 0,-1 0 0,21 0 15,-21 0-15,0 0 0,1 0 0,-1 0 16,-42 0 31,-1 0-47,1 0 0,0 0 0,-21 0 16,21 0-16,-1 0 0,1 0 0,-21 0 15,21 0-15,0 0 0,-1 0 0,-20 0 16,21 0-16,0 0 0,0 0 15,-22 0-15,22 0 0,0 0 0,0 21 16,0-21-16,-1 0 16,44 0 15,-1 0-31,0 0 16,0 0-16,0 0 0,0 0 15,1 0-15,20 0 0,-21 0 0,0 0 16,0-21-16,1 21 0,20 0 0,-21 0 15,0 0-15,0 0 0,1-22 16,-44 22 15,1 0-31,0 0 0,0 0 16,0 0-16,0 0 0,-1 0 0,1 0 16,0 0-16,0 22 0,0-22 15,0 0-15,-1 0 0,22 21 16,22-21 15,-1 0-31,0 0 0,21 0 16,-21 0-16,1 0 0,-1 0 15,21 0-15,-21 0 0,0 0 0,1 0 16,-1 0-16,-21-21 31,-21 21-15,-1 0-1</inkml:trace>
  <inkml:trace contextRef="#ctx0" brushRef="#br0" timeOffset="40747.93">1947 7218 0,'0'0'0,"21"0"16,1 0-16,-1 0 0,0 0 15,0 0-15,0-21 16,0 0-16,1 21 0,-1-22 0,21 22 16,-21-21-16,0 21 15,1-21-15,-22 0 0,21 0 0,-21 0 16,0-1-16,0 1 0,0 0 15,-21 0-15,-1 21 16,1-21-16,-21 21 0,21 0 0,0 0 16,-22 0-16,22 0 0,-21 21 15,21 0-15,-1 0 0,-20 0 0,21 1 16,0-1-16,0 0 0,-1 0 16,22 0-16,0 0 0,-21 1 0,21-1 15,0 0-15,0 0 0,0 0 16,21-21-16,1 0 15,-1 0-15,0 0 0,0 0 16,21 0-16,-20 0 0,-1 0 16,0-21-16,0 21 0,21-21 0,-20 21 15,-1-21-15,-21 0 0,21 21 0,-21-22 16,21 1-16,-21 0 16,0 0-16,0 42 46,0 0-46,0 0 0,0 22 16,0-22-16,-21 0 0,21 21 16,-21-20-16,21 20 0,0-21 15,0 21-15,0 1 0,-21-22 16,21 21-16,0-21 0,-22 22 0,22-22 16,0 21-16,0-21 0,-21 1 0,21 20 15,-21-21-15,21 0 0,-21 0 16,0 1-16,0-1 0,-1-21 15,1 0-15,0 0 16,0 0-16,-21 0 0,20 0 0,1 0 16,-21-21-16,21 21 0,-22-22 0,22 22 15,0-21-15,0 0 0,0 21 16,0-21-16,21 0 0,-22 21 16,22-21-16,0-1 15,22 22 1,20 0-16,-21 0 0,0 0 0,0-21 15,1 21-15,20 0 0,-21-21 16,0 21-16</inkml:trace>
  <inkml:trace contextRef="#ctx0" brushRef="#br0" timeOffset="41231.68">2752 7239 0,'0'0'0,"0"-21"0,0 0 15,0 0-15,0-1 16,-22 22-16,1-21 0,0 21 16,0 0-16,0 0 0,0 0 15,21 21-15,-22 1 0,1-1 16,21 0-16,-21 0 0,21 21 0,-21-20 15,21 20-15,-21-21 0,21 0 16,0 22-16,0-22 0,0 0 0,0 21 16,21-21-16,0 1 0,0-22 0,0 21 15,1 0-15,20-21 16,-21 0-16,0 0 0,22 0 0,-22 0 16,0 0-16,21 0 0,-21 0 0,1-21 15,-1 0-15,0 21 0,0-22 16,0 1-16,-21-21 0,0 21 0,0-22 15,0 22-15,0-21 0,0 0 0,-21 20 16,0-20-16,0 0 0,0 21 16,-22-1-16,22 1 0,0 21 0,-21 0 15,20 0-15,1 0 0,0 0 16,-21 0-16,21 0 0,-1 21 16,1 1-16,0-1 0,0-21 0,0 21 15,21 0-15,0 0 0,0 0 16</inkml:trace>
  <inkml:trace contextRef="#ctx0" brushRef="#br0" timeOffset="43156.12">6943 12256 0,'-22'0'0,"1"0"16,0 0 0,0-22-16,0 22 15,0 0-15,-1 0 0,1 0 16,0 0-16,-21-21 0,21 21 0,-22 0 16,22 0-16,-21 0 0,21-21 15,-1 21-15,-20 0 0,21 0 0,0 0 16,0 0-16,-1-21 0,1 21 0,0 0 15,0 0 1,42 0 47,0 0-63,0 0 0,1 0 15,20 0-15,-21 0 0,21 0 0,-20 0 16,20 0-16,21 0 0,-20 0 15,20 0-15,1 0 0,-1 0 0,1 21 16,-1-21-16,22 0 0,-22 0 0,1 21 16,-1-21-16,1 0 0,-1 0 15,-20 0-15,20 0 0,-20 0 0,20 0 16,-21 0-16,-20 0 0,20 0 16,-21 0-16,0 0 0,0 0 15,1 0-15,-22-21 31,0 0-15,-43 21-16,22 0 16,0-21-16,0 21 0,0 0 0,-1 0 15,-20-21-15,21 21 0,0 0 0,-22 0 16,22-22-16,0 22 0,-21 0 16,21 0-16,-1-21 0,1 21 0,0 0 15,0 0-15,0 0 16,21-21-1,-21 21-15,42 0 32,0 0-32,0 0 15,0 0-15,0 0 0,1 0 0,-1 0 16,0 0-16,0 0 0,21 0 0,-20 0 16,-1 0-16,21 0 0,-21 0 15,0 0-15,-21 21 31,0 0-31,-21 1 16,0-22-16,0 21 0,0 0 0,0 0 16,-1-21-16,22 21 0,-21 0 15,0 1-15,0-1 0,0 0 0,0 0 16,21 0-16,-22 0 16,1-21-16,21 22 0,0-1 0,-21-21 15,21 21-15,-21 0 0,0 0 16,21 0-1,21-21 1,0 0-16,0 0 16,0 0-16,22 0 0,-22-21 0,0 21 15,21-21-15</inkml:trace>
  <inkml:trace contextRef="#ctx0" brushRef="#br0" timeOffset="43767.95">9038 12023 0,'21'0'31,"0"0"-31,1 0 0,-1 0 16,0 0-16,0 0 0,21 0 0,-20 0 15,20 0-15,0 0 0,22 0 16,-22-21-16,22 21 0,-1 0 0,1 0 16,-1 0-16,22 0 0,-22-22 0,-20 22 15,20 0-15,1 0 0,-22 0 16,0 0-16,-21-21 0,1 21 0,-1 0 16,0 0-16,0 0 0,-42 0 46,0 0-46,0 0 16,-1 0 0,1 0-16,0 0 0</inkml:trace>
  <inkml:trace contextRef="#ctx0" brushRef="#br0" timeOffset="44329.15">9461 12129 0,'-21'0'0,"42"0"0,-42 21 0,0-21 15,42 0 32,0 0-47,1 0 0,20 0 0,-21 0 16,0 0-16,22 0 0,-1 0 15,-21 0-15,21 0 0,1 0 0,-1 0 16,0 0-16,1-21 0,-1 21 0,0 0 16,-20 0-16,20 0 0,-21 0 15,0 0-15,0 0 0,1 0 16,-1 0-16,0 0 0,0 0 0,-21-22 16,21 22-16,0 0 15,-42-21 220,0 21-235,0 0 15</inkml:trace>
  <inkml:trace contextRef="#ctx0" brushRef="#br0" timeOffset="45632.1">7366 12742 0,'-21'0'16,"0"0"-16,-1 0 15,1 0-15,0 0 16,0 0-16,-21 0 0,20-21 0,1 21 15,-21 0-15,21 0 0,-22 0 16,22-21-16,-21 21 0,21 0 16,-22 0-16,22 0 0,0 0 0,-21 0 15,21 0-15,-22 0 0,22 0 0,0 0 16,0 0-16,0 0 0,63 0 47,-21 0-32,0 0-15,0 0 0,22 0 16,-22 0-16,21 0 0,22 0 16,-22 0-16,0 0 0,22 0 0,-1 0 15,1 0-15,-1 0 0,-20 0 16,20 0-16,1 0 0,-1 21 0,1-21 16,-22 0-16,0 0 0,1 0 0,-1 0 15,0 0-15,1 0 0,-22 0 16,0 0-16,21 0 0,-20 0 0,-1 0 15,0 0-15,0 0 0,0 0 0,0 0 16,1 0 0,-22-21-16,0 0 15,0 0-15,-22 21 16,1-21-16,0-1 0,0 22 16,0-21-16,0 21 0,-1 0 15,-20-21-15,21 21 0,0 0 0,0 0 16,-1 0-16,1 0 0,21-21 0,-21 21 15,0 0-15,0 0 16,21 21 0,21-21-1,21 21-15,-21-21 16,1 0-16,-1 0 0,0 0 16,21 21-16,-21-21 0,22 0 0,-22 0 15,0 0-15,21 0 0,-20 0 0,-1 0 16,0 0-16,0 22 0,0-22 15,0 0-15,-21 21 32,0 0-32,0 0 15,-21-21-15,21 21 16,-21 0-16,0 1 0,0-1 16,0 0-16,-1 0 0,1 0 0,0 0 15,0 1-15,0-1 0,0 0 16,-22 0-16,22 0 0,0 0 0,-21 1 15,20-1-15,1 0 0,0-21 0,0 21 16,0-21-16,0 21 0,21 0 31,-22-21-31,44 0 63,-22-21-48,0 0 1,0 0-16,0 0 0</inkml:trace>
  <inkml:trace contextRef="#ctx0" brushRef="#br0" timeOffset="52378.83">16870 6985 0,'-21'-21'16,"21"42"78,0 0-79,0 0-15,21 1 16,-21-1 0,0 0-16,21 0 15,0-21 1,-21 21-16,21-21 0,-21 21 15,21 1-15,1-22 0,-1 0 16,0 21-16,0-21 16,0 21-16,0-21 15,1 0-15,-1 0 0,0 0 16,0 0-16,0 0 16,0 0-16,1 0 0,-1 0 15,0 0-15,0 0 0,0 0 16,0-21-16,1 21 0,-1 0 15,0 0-15,0-21 0,0 21 16,0 0-16,1-22 16,-1 22-16,0 0 0,0-21 15,0 21-15,0 0 0,1 0 0,-1-21 16,0 21-16,0 0 0,0 0 16,0-21-16,1 21 0,-1 0 15,0 0-15,0-21 16,0 21-16,-21-21 0,21 21 0,1 0 15,-1 0-15,0-22 16,0 22-16,0 0 16,0-21-16,1 21 15,-1 0-15,0 0 16,0-21-16,0 21 0,0 0 16,1 0-16,-1-21 0,0 21 15,0 0-15,0 0 0,0 0 16,1 0-16,-1 0 0,0 0 15,0-21-15,0 21 16,0 0-16,1 0 0,-1 0 16,0 0-16,0 0 0,0 0 15,0 0-15,1 0 0,-1 0 16,0 0 0,0 0-16,0 0 15,0 0-15,1 0 16,-1 0-16,0 0 0,0 0 15,0 0-15,0 21 16,1-21 0,-1 0-1,-21 21-15,21-21 16,-21 21-16,21-21 0,0 0 16,-21 21-1,21-21-15,-21 22 16,22-22-16,-22 21 15,21 0 1,-21 0 0,0 0-1,0 0 1,21-21-16,-21 22 16,0-1 15,0-42 78,21-1-93,-21 1-1,21 0 1,0 21-16,-21-21 0,22 21 16,-22-21-16,21 21 15,-21-21 1,21 21-16,0 0 16,0 0-16,0 0 15,-21-22-15,22 22 16,-1 0-16,0 0 15,-21-21 1,21 21-16,0 0 0,0 0 16,1 0-1,-1 0-15,0 0 16,0 0 0,0 0-16,0 0 15,1 0-15,-1 0 16,0 0-16,0 21 15,0-21-15,0 0 16,1 22-16,-1-22 16,0 0-16,0 0 0,0 0 15,0 21-15,1-21 0,-1 0 16,0 0-16,0 0 0,-21 21 16,21-21-16,0 0 0,1 0 15,-1 0-15,0 21 0,0-21 16,0 0-16,0 0 0,1 0 15,-1 0-15,0 0 0,0 0 16,0 0-16,0 0 0,1 0 16,-1 0-1,0 0-15,0 0 16,0 0-16,0 0 16,1 0-16,-1 0 15,0 0-15,0 0 16,0 0-16,0-21 15,1 21-15,-1 0 16,0 0-16,0 0 0,-21-21 16,21 21-16,0-21 15,1-1-15,-1 22 16,-21-21-16,21 21 16,-21-21-16,21 21 15,-21-21-15,21 21 16,-21-21-16,0 0 0,0-1 15,21 22-15,-21-21 0,0 0 16,22 21-16,-1-21 16,-21 0-1,21 21-15,-42 0 94</inkml:trace>
  <inkml:trace contextRef="#ctx0" brushRef="#br0" timeOffset="53011.55">19981 7366 0,'0'0'0,"0"-21"0,0 0 16,0 42 15,0 0-31,-21 0 0,21 0 16,0 1-16,0 20 0,0-21 0,0 0 15,0 22-15,0-22 0,-21 21 16,21-21-16,0 22 0,-21-22 16,21 21-16,-21 0 0,21-20 0,0 20 15,-22-21-15,22 0 0,-21 22 0,21-22 16,-21 0-16,21 0 0,0 0 0,-21 0 16,21 1-16,0-1 31,0-42-16,0-1-15,0 1 0,0 0 16,0 0-16,0 0 0,0-22 0,0 22 16</inkml:trace>
  <inkml:trace contextRef="#ctx0" brushRef="#br0" timeOffset="53339.37">19833 7451 0,'0'0'0,"0"-43"15,0 22-15,21 0 16,0 0-16,1 0 0,-1 21 16,-21-21-16,21 21 0,0-22 15,21 22-15,-20 0 0,-1 0 0,21 0 16,-21 0-16,22 0 0,-22 0 16,21 0-16,-21 22 0,22-1 0,-22 0 15,-21 0-15,0 0 0,0 0 0,0 1 16,0-1-16,0 0 0,-21 0 15,-1 0-15,-20 0 0,21-21 0,-21 22 16,20-1-16,1-21 0,-21 21 0,21-21 16,0 0-16,-1 21 0,1-21 15,21 21-15,21-21 32,1 0-17,-1 0-15,0 0 0,0 0 16</inkml:trace>
  <inkml:trace contextRef="#ctx0" brushRef="#br0" timeOffset="55294.49">20722 7557 0,'21'-43'15,"-21"22"-15,0 0 0,0 0 16,0 0-16,0-1 0,0 1 15,0 0-15,0 0 16,-21 21 0,0 0-16,0 0 15,0 0-15,-1 21 0,1-21 0,-21 21 16,21 0-16,0 1 0,-1-1 0,1 0 16,0 0-16,0 0 0,0 0 15,0 1-15,21 20 0,0-21 0,-22-21 16,22 21-16,0 0 0,0 1 0,0-1 15,22-21-15,-1 21 16,0-21-16,0 0 0,0 0 0,22 0 16,-22 0-16,0 0 15,0 0-15,0-21 0,0 21 0,1-21 16,-1-1-16,0 22 0,0-21 0,-21 0 16,21 0-16,0 0 0,-21 0 15,22-1-15,-22 1 0,0 0 0,0 0 16,0 0-16,0 0 0,0-1 15,0 44 17,0-1-17,-22 0-15,22 0 0,0 0 0,-21 0 16,21 1-16,-21-1 0,21 0 16,0 0-16,0 0 0,0 0 15,0 1-15,0-1 16,21-21-16,0 0 15,1 0-15,-1 0 0,0 0 16,0 0-16,0 0 0,0 0 16,1 0-16,-1-21 0,0 21 0,0-22 15,0 1-15,0 0 0,-21 0 0,22 0 16,-1 0-16,0-1 0,-21 1 0,0 0 16,0 0-16,0 0 15,0 0-15,-21 21 16,0 0-16,21 21 31,0 0-31,21-21 16,0 21-16,0 0 15,0-21-15,-21 21 0,0 1 16,21-1-16,-21 0 16,0 0-16,0 0 0,0 0 15,-21-21 1,21 22-16,0-1 15,0 0 1,21-21 0,1 0-1,-1 0-15,0 0 0,0 0 0,0 0 16,0 0-16,1-21 0,-1 21 16,21-21-16,-21-1 0,0 22 15,22-21-15,-22 0 0,21 0 0,-21 21 16,1-21-16,-1 0 0,0-1 0,-21 1 15,0 0-15,0 0 0,0 0 16,0 0-16,-21-1 16,0 22-1,-1 0-15,1 0 0,0 0 0,0 0 16,0 22-16,0-1 0,-1-21 0,1 21 16,0 0-16,0 0 0,0 0 0,21 1 15,-21-1-15,21 0 16,0 0-16,0 0 0,0 0 15,21 1 1,0-22-16,0 0 0,0 0 16,0 0-16,1 0 0,-1 0 15,-21-22-15,21 22 0,0-21 0,0 0 16,-21 0-16,21 0 16,-21 0-16,0-1 0,22 1 0,-22 0 15,21 0-15,-21 42 47,0 0-47,0 0 16,0 1-16,0-1 0,0 0 15,0 0-15,0 0 16,0 0-16,21 1 16,0-22-16,0 0 15,0 0-15,1 0 0,20 0 0,-21 0 16,0 0-16,0 0 0,1 0 0,-1 0 15,0-22-15,-21 1 0,21 21 0,0-21 16,-21 0-16,21 21 0,-21-21 0,0 0 16,0-1-16,0 1 0,0 0 15,22 21-15,-22-21 0,0 42 47,0 0-47,0 0 0,-22-21 16,22 22-16,-21-1 0,21 0 0,-21-21 15,21 21-15,0 0 0,0 0 0,0 1 16,-21-1-16,21 0 31,-21-21 1,21-21-32,0 0 15,0-1-15,0 1 0,0 0 16,0 0-16,0 0 0,21 0 15,-21-1-15,21 1 0,0 0 16,0 0-16,1 0 0,-1 0 16,0 21-16,0-22 0,0 22 0,0-21 15,1 21-15,-1 0 0,0 0 16,-21 21-16,0 1 16,0-1-16,21 0 0,-21 0 15,0 0-15,0 0 0,0 1 0,0-1 16,0 0-16,0 0 0,0 0 0,-21 0 15,21 1-15,0-1 0,0 0 32,0-42-1,0 0-31,0-1 16,0 1-16,21 0 15,0 0-15,0 0 0,-21 0 16,22-1-16,-1 1 0,0 0 0,0 0 15,0 0-15,0 0 0,1 21 0,-1 0 16,0 0-16,0 0 0,0 0 0,-21 21 16,0 0-16,0 0 15,0 0-15,0 0 0,0 1 16,0-1-16,0 0 0,0 0 16,-21 0-16,0 0 0,21 1 15,-21-22 1,0 0 15,21-22 0,0 1-31,0 0 0</inkml:trace>
  <inkml:trace contextRef="#ctx0" brushRef="#br0" timeOffset="55663.5">22542 7557 0,'22'0'47,"-1"0"-47,0 0 0,0-22 16,0 22-16,22 0 0,-1 0 0,-21-21 15,21 21-15,-20-21 0,-1 21 16,0-21-16,-21 0 0,21 21 0,-21-21 0,0-1 15,-42 22 1,21 0-16,-1 0 0,1 0 16,0 0-16,0 0 0,-21 0 0,20 22 15,1-1-15,0 0 0,0-21 16,0 21-16,0 0 0,-1 0 16,22 1-16,0-1 0,0 0 0,0 0 15,0 0-15,0 0 0,0 1 16,22-1-16,-1-21 15,0 0-15,0 0 16,0 0-16,0 0 0,1 0 16,-1 0-16,0-21 0,0 21 15,0-22-15,0 1 0,1 0 0</inkml:trace>
  <inkml:trace contextRef="#ctx0" brushRef="#br0" timeOffset="55960.04">23220 7006 0,'0'0'16,"0"-21"-1,0 42 1,0 0-16,-21 1 16,21 20-16,-22-21 0,1 21 0,0 1 15,21-1-15,-21 0 0,0 1 0,0-1 16,21 0-16,-22-20 0,22 20 15,-21-21-15,0 21 0,21-20 16,0-1-16,0 0 0,0 0 0,-21-21 16,21 21-16,0 0 0,21-21 47,-21-21-47,21 21 15,0-21-15,1 21 0,-1-21 0</inkml:trace>
  <inkml:trace contextRef="#ctx0" brushRef="#br0" timeOffset="56323.09">23199 7557 0,'0'21'16,"21"-21"0,0 0-1,0 0-15,0-21 0,0-1 16,1 22-16,-22-21 0,21 0 15,0 21-15,0-21 0,-21 0 0,0 0 16,21-1-16,-21 1 0,0 0 16,0 0-16,-21 21 15,0 0-15,0 21 16,0-21-16,-1 21 0,1 0 16,0 1-16,0-1 0,21 0 0,-21 0 15,21 21-15,-21-20 0,21-1 16,0 0-16,0 0 0,0 0 15,0 0-15,0 1 0,21-22 16,0 0 0,0 0-16,0 0 0,0 0 15,1 0-15,-1 0 0,0 0 16,0 0-16,0-22 0,0 22 0,1 0 16,-1-21-16,0 21 0,-21-21 0,21 21 15</inkml:trace>
  <inkml:trace contextRef="#ctx0" brushRef="#br0" timeOffset="56893.88">23558 7535 0,'0'0'0,"22"0"16,-22-21-16,21 21 15,0-21-15,0 0 16,0 0-16,0 0 16,1 21-16,-22-22 0,21 22 0,-21-21 15,0 0 1,-21 21-16,-1 0 15,1 0-15,0 0 16,0 0-16,0 0 0,0 21 16,21 0-1,0 1 1,21-1 0,-21 0-16,21 0 15,-21 0-15,0 0 0,0 1 16,0-1-16,0 0 15,0 0-15,-21 0 16,21 0-16,-21 1 0,-1-1 16,22 0-1,22-21 32,-1 0-47,-21-21 0,21 21 16,0-21-16,0 21 0,0-22 0,1 1 15,-1 21-15,0-21 0,0 21 0,0-21 16,0 0-16,1 21 0,-1-21 16,-21-1-1,21 22-15,-42 0 63,0 0-48</inkml:trace>
  <inkml:trace contextRef="#ctx0" brushRef="#br0" timeOffset="57227.69">23262 7154 0,'0'0'0,"0"-21"15,21 21 1,0 0-16,1 0 0,20 0 16,-21-21-16,21 21 0,1 0 0,-22 0 15,21 0-15,1 0 0,-1 0 0,-21-21 16,21 21-16,-20 0 0,-1 0 15,0 0-15,0 0 0,0 0 0,-42 0 110,0 0-110,0 0 0</inkml:trace>
  <inkml:trace contextRef="#ctx0" brushRef="#br0" timeOffset="59820.32">10118 11684 0,'0'-21'15,"0"42"64,0 0-79,0 0 15,0 1-15,21-1 16,-21 0-16,21 0 0,-21 0 0,0 0 15,0 1-15,21-1 0,-21 0 0,21 0 16,-21 0-16,21 0 0,-21 1 16,0-1-16,22 0 0,-1 0 0,0 0 15,0 0 1,0-21-16,0 22 0,1-22 16,-22 21-16,21-21 0,0 0 15,0 0-15,0 0 16,0 0-16,1 0 0,-1 0 15,0 0-15,0-21 16,0 21-16,0-22 16,1 1-16,-1 21 15,0-21-15,0 0 0,0 21 16,0-21-16,1 0 0,-1 21 16,0-22-16,0 1 0,0 21 0,0-21 15,1 21-15,-1-21 0,21 0 0,-21 21 16,0-21-16,1 21 0,-1 0 15,0 0-15,0-22 0,0 22 0,0 0 16,1 0-16,-1 0 0,0 0 16,0 0-16,0 0 0,0 0 0,1 0 15,-1 0-15,0 0 0,0 0 0,0 0 16,0 0-16,1 0 0,-1 22 16,0-22-16,0 21 0,-21 0 15,21 0-15,0 0 16,-21 0-16,0 1 15,0-1-15,22-21 16,-22 21-16,0 0 0,21-21 16,-21 21-16,0 0 0,0 1 15,0-1 1,0 0-16,21-21 109,0-21-109,-21 0 16,0-1-16,21 22 0,-21-21 16,21 0-16,-21 0 15,22 0-15,-1 21 0,-21-21 0,0-1 16,21 22-16,0-21 0,0 21 0,-21-21 15,21 21-15,1-21 0,-1 21 16,0 0-16,0 0 0,0-21 16,0 21-16,1 0 15,-1 0-15,0 0 16,0 21-16,0-21 0,0 21 0,1-21 16,-1 21-16,0-21 0,0 21 15,0-21-15,-21 22 0,21-22 16,1 0-16,-1 21 0,0-21 0,0 0 15,0 0-15,22 21 0,-22-21 0,0 0 16,0 0-16,0 0 0,0 0 0,1 0 16,-1 0-16,21 0 15,-21 0-15,0 0 0,1 0 0,-1 0 16,0 0-16,0 0 0,0 0 16,-21-21-16,21 0 15,1-1 1,-22 1-16,0 0 0,0 0 0,21 21 15,-21-21-15,21 0 0,-21-1 16,0-20-16,0 21 0,0 0 0,21 21 16,-21-21-16,0-1 0,0 1 0,0 0 15,0 0 1,0 42 31,0 0-32,-21 0-15,21 1 0,-21-1 16,21 0-16,0 0 16,-21 0-16,-1 0 0,22 1 0,-21-1 15,21 0-15,0 0 0,-21 0 0,21 0 16,-21 1-16,0-1 16,21 0-16,0 0 0,0 0 0,-21-21 15,21 21-15,-22-21 0,22 22 0,-21-1 16,0-21-1,0 0 1,0 0 0,0 0-16,-1 0 15,1 0-15,0 0 16,0 0-16,21-21 16,-21 21-16,0-22 0,-1 22 15,22-21-15,-21 21 0,0-21 0,0 0 16,0 21-16,0-21 15,21 0 1,-22 21-16,22-22 16,0 1 15,22 21-31,-1-21 16,0 21-16</inkml:trace>
  <inkml:trace contextRef="#ctx0" brushRef="#br0" timeOffset="60934.7">13441 12150 0,'21'0'15,"0"0"-15,-21-21 16,21 21-16,-21-22 0,21 22 0,-21-21 15,22 0-15,-1 21 0,-21-21 16,0 0-16,0 0 0,0-1 16,0 1-16,0 0 0,0 0 15,-21 0-15,-1 21 16,1 0-16,0 0 0,0 0 0,0 0 16,0 0-16,-1 21 0,1 0 15,-21-21-15,21 21 0,0 0 0,-1 22 16,1-22-16,0 0 0,0 0 0,21 22 15,0-22-15,-21 0 0,21 0 16,0 21-16,0-20 0,0-1 16,0 0-16,0 0 0,0 0 15,21-21-15,0 0 16,0 0-16,0 0 0,1 0 16,-1 0-16,0 0 0,0 0 0,0-21 15,0 0-15,1 0 0,-1 21 16,0-21-16,0-1 0,0 1 0,-21-21 15,21 21-15,1 0 0,-1-1 0,-21-20 16,0 21-16,0 0 0,21 21 16,-21-21-16,0-1 0,21 22 15,-21 22 17,0-1-32,0 0 0,0 0 15,-21 0-15,21 0 0,0 1 0,0-1 16,-21 0-16,21 0 0,0 0 15,0 0-15,0 1 0,0-1 16,21 0-16,0-21 16,0 0-16,0 0 0,1 0 15,-1 0-15,0 0 0,0-21 0,21 0 16,-20 21-16,-1-22 0,0 1 16,0 0-16,0 0 0,-21 0 0,0-22 15,21 22-15,-21 0 0,0 0 16,0 0-16,0 0 0,0-1 0,0 1 15,-21 21 1,0 0 0,21 21-16,0 1 15,0-1-15,0 0 0,0 0 16,0 0-16,0 0 0,0 1 16,0-1-16,0 0 0,0 0 15,0 0-15,0 0 0,0 1 16,0-1-16,0 0 15,0 0-15,21-21 16,0 0 0,1 0-16,-1 0 15,0 0-15,0 0 16,0 0-16,-21-21 0,21 21 0,1-21 16</inkml:trace>
  <inkml:trace contextRef="#ctx0" brushRef="#br0" timeOffset="62915.98">14393 12044 0,'0'0'0,"21"0"0,-21-21 16,22 0-16,-22-1 0,0 1 15,0 0-15,-22 21 16,1 0 0,0 0-16,0 0 0,0 0 0,-22 21 15,22 0-15,0 1 0,0-22 0,0 21 16,0 0-16,-1 0 0,1 0 0,0 0 15,21 1-15,0-1 16,0 0-16,0 0 0,21-21 16,0 0-1,1 0-15,-1 0 0,0 0 0,0 0 16,0 0-16,0 0 0,1-21 16,-1 21-16,0-21 0,0 0 0,0 21 15,0-22-15,-21 1 16,22 0-16,-1 0 0,-21 0 15,0 42 32,0 0-47,0 0 16,-21 0-16,21 1 0,0-1 16,0 21-16,-22-21 0,22 22 0,0-22 15,0 21-15,0-21 0,0 22 16,0-1-16,0 0 0,0-21 15,-21 43-15,21-22 0,0 1 0,0 20 16,-21-21-16,21 22 0,0-22 0,-21 22 16,21-1-16,0-20 0,-21-1 0,21 0 15,-21 1-15,-1-1 0,22 0 16,0-21-16,0 1 0,-21 20 0,0-21 16,0 0-16,0-21 0,0 0 15,-1 0-15,1 0 0,0 0 16,0 0-16,0 0 0,0-21 15,-1 0-15,1 0 0,21 0 0,0-1 16,-21 1-16,21-21 0,0 0 16,0 20-16,0-20 0,21 0 15,-21-22-15,43 22 0,-22-22 0,0 1 16,21-1-16,1 1 0,-1-1 0,0 1 16,1-1-16,-1 1 0,21-1 0,-20 1 15,-1-1-15,0 22 0,1-21 16,-1 20-16,0 1 0,-20 0 0,-1 20 15,-21 1-15,0 0 0,0 0 0,-21 21 32,-1 0-32,1 0 15,0 21-15,0 0 16,21 0 0,0 1-1,21-22 16,0 21-31,0-21 16,-21 21 0,0 0-16,0 0 15,0 0-15,0 1 0,0-1 16,0 0-16,0 0 16,0 0-16,0 0 0,0 1 15,22-22 1,-1 0-16,0 0 15,0 0-15,0 0 16,-21-22-16,21 22 0,1-21 16,-1 0-16,0 0 0,-21 0 15,21 0-15,-21-1 0,0 1 0,21 0 16,-21 0-16,21 0 0,-21 0 0,0-1 16,22 22-16,-22 22 31,0-1-16,0 0-15,-22 0 0,22 0 0,-21 0 16,21 1-16,-21-1 0,21 0 0,0 0 16,0 0-16,0 0 0,0 1 15,0-1 1,21-21-16,0 0 16,1 0-16,-1 0 0,0 0 15,0-21-15,0 21 0,0-22 16,-21 1-16,22 21 0,-1-21 0,0 0 15,0 0-15,0 0 0,-21-1 16,21 1-16,1 0 0,-22 0 0,0 0 16,0 0-16,21 21 0,-42 21 31,21 0-31,-22 0 16,22 0-16,-21 0 15,21 1-15,0-1 0,-21 0 16,21 0-16,0 0 0,0 0 15,0 1-15,21-1 16,0-21-16,1 0 0,-1 0 16,0 0-16,0 0 15,0-21-15,0 21 0,1-22 0,-1 1 16,0 0-16,0 0 0,0 0 16,-21 0-16,21-22 0,-21 22 0,22 0 15,-22 0-15,0 0 16,0 42-1,0 0 1,-22 0-16,22 0 16,0 0-16,-21 1 0,21-1 0,-21 0 15,21 0-15,0 0 0,0 0 16,-21 1-16,21-1 16,0 0-16,-21-21 15,21-21 16,0 0-15,0-1-16,0 1 0,0 0 16,21 0-16,0 0 0,0-22 15,-21 22-15,21 0 0,1 0 0,-1 0 16,0 21-16,0-21 0,0 21 16,0 0-16,-21 21 31,0 0-31,0 0 0,0 0 15,0 0-15,0 1 0,0-1 0,0 0 16,0 0-16,0 0 0,0 0 16,0 1-16,-21-22 0,21-22 62,0 1-62,0 0 16,21 0-16,-21 0 0,22 0 0,-1-1 15,0 1-15,0-21 0,21 21 0,-20 0 16,-1-1-16,0 22 0,0-21 0,0 21 16,0 0-16,-21 21 15,0 1-15,0-1 16,0 0-16,0 21 0,0-21 0,-21 1 16,0-1-16,0 0 0,21 0 0,-21 0 15,21 0-15,0 1 0,-21-1 16,42-42 31,0-1-32,0 1-15,-21 0 0,21 0 16</inkml:trace>
  <inkml:trace contextRef="#ctx0" brushRef="#br0" timeOffset="63676.5">15875 12129 0,'0'21'0,"21"-21"15,-21 21 1,21-21 0,0 0-16,1 0 15,-1-21-15,0 21 16,0 0-16,0-21 0,-21-1 0,21 22 16,-21-21-16,22 0 0,-22 0 0,0 0 15,0 0-15,0-1 0,0 1 16,-22 21-1,1 0-15,0 0 16,0 21-16,21 1 0,-21-1 16,21 0-16,-21 0 0,21 0 0,0 0 15,0 1-15,0-1 0,0 0 0,0 0 16,0 0-16,0 0 0,21-21 16,0 0-1,0 0-15,0 22 0,0-22 0,1 0 16,-1 0-16,0 0 0,0 0 0,0-22 15,0 22-15,1-21 0,-1 0 0,0 0 16,0 0-16,-21 0 0,21-1 16,-21 1-16,0 0 0,0 0 15,0 0-15,0 42 32,0 0-17,-21 0-15,21 0 0,-21 1 0,0-1 16,21 0-16,-21 0 15,21 0-15,0 0 16,0 1-16,-22-22 0,22 21 16,0-42 31,0-1-32,0 1-15,0 0 0,22 21 0,-22-42 16,21 21-16,0-1 0,21 1 0,-21-21 15,22 21-15,-22 0 0,21-1 0,1 1 16,-22 21-16,21 0 16,-21 0-16,0 0 0,1 0 0,-1 0 15,-21 21-15,0 1 0,0-1 16,0 0-16,0 0 0,-21 21 0,-1-20 16,1-1-16,0 0 0,21 0 0,-21 0 15,0 0-15,21 1 0,0-1 16,-21-21-16,21 21 0,-22-21 0,22-21 47,22 21-32,-1-21-15,-21-1 0,21 1 16,0 0-16,0 0 0</inkml:trace>
  <inkml:trace contextRef="#ctx0" brushRef="#br0" timeOffset="63935.19">16997 11578 0,'0'0'0,"-21"0"16,21 21-1,-22 1-15,1-1 0,0 0 16,0 0-16,0 0 0,0 22 0,-1-22 16,22 21-16,-21-21 0,0 22 0,0-1 15,21-21-15,-21 21 0,21 1 0,-21-22 16,21 21-16,-22-21 0,22 1 15,0-1-15,0 0 0,0 0 16,0 0-16,0 0 0,-21-21 0,21 22 16,21-44 15,1 1-31,-1 0 0,0 21 16,-21-21-16</inkml:trace>
  <inkml:trace contextRef="#ctx0" brushRef="#br0" timeOffset="64355.95">17018 12086 0,'0'-42'0,"21"21"15,-21 0-15,21 21 16,-21-22-16,-21 22 31,0 0-31,0 0 0,21 22 16,-21-1-16,-1-21 0,1 21 0,0 0 15,21 0-15,-21-21 0,21 21 0,0 1 16,0-1-16,0 0 16,0 0-16,21-21 15,0 21-15,0-21 16,1 0-16,-1 0 16,-21 21-16,0 1 31,0-1-16,0 0-15,0 0 16,-21-21-16,-1 0 16,1 0-16,0 21 0,0-21 15,0 0-15,0 0 16,-1 0 0,22-21-1,0 0 1,0 0-16,22 0 15</inkml:trace>
  <inkml:trace contextRef="#ctx0" brushRef="#br0" timeOffset="64676.77">16700 11790 0,'0'0'15,"-42"-42"1,42 20-16,21 22 16,22 0-16,-22 0 0,21-21 0,0 21 0,1 0 15,-1 0-15,0 0 0,1 0 16,-22-21-16,21 21 0,1 0 0,-22 0 16,0 0-16,0-21 0,0 21 15,-21-21 1,21 21-1,1 0 32,-22 21-47,-22 0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8:16.5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423 0,'0'0'0,"0"-21"16,0 0-16,0 0 15,0 42 32,0 0-47,0 22 0,0-1 16,0 0-16,-21 1 0,-1 20 15,1 1-15,-21-1 0,0 22 16,20-1-16,-41-20 0,21 21 0,-1-1 16,1 1-16,0-22 0,-1 22 15,1-21-15,21-1 0,-22-21 0,22 22 16,0-22-16,21 1 0,0-1 0,-21 0 16,21-21-16,0 1 0,0-44 31,0 1-31,0 0 15,21-21-15,0-1 0,-21 1 0,21 0 16,1-22-16,-1 1 0,21-1 0,-21 1 16</inkml:trace>
  <inkml:trace contextRef="#ctx0" brushRef="#br0" timeOffset="251.85">2900 656 0,'0'0'0,"21"-42"0,0-22 0,-21 22 0,0 21 15,0-21-15,21 20 0,-21 44 31,0-1-31,21 0 0,-21 21 0,0 1 16,0 20-16,0 1 0,0-1 16,0 22-16,0-1 0,0 1 0,-21 0 15,0-1-15,0-20 0,0 21 16,0-1-16,21-20 0,-22 20 0,1-20 16,21-1-16,-21 1 0,21-22 15,0 1-15,0-1 0,0-21 16,0 21-16,0-20 0,0-1 15,0-42 1,0-1-16,0-20 16,0 21-16,-21-21 0</inkml:trace>
  <inkml:trace contextRef="#ctx0" brushRef="#br0" timeOffset="431.75">2307 1524 0,'0'0'0,"-21"0"0,0 0 0,0 0 15,42 0 1,21-21 0,-21 21-16,22 0 0,-1-21 0,0 0 15,1 21-15,20-22 0,-21 22 16,1 0-16,-1-21 0,-21 21 0,22-21 16,-22 21-16,0 0 0,0-21 0,0 21 15</inkml:trace>
  <inkml:trace contextRef="#ctx0" brushRef="#br0" timeOffset="931.49">3302 1524 0,'21'0'0,"0"-21"16,0 21-16,-21-21 0,22 0 0,-1 21 15,0-22-15,-21 1 0,21 0 0,0 0 16,-21 0-16,0 0 16,-21 21-1,0 0-15,-21 0 0,20 0 16,-20 21-16,0 0 16,21-21-16,-22 21 0,22 0 0,-21 22 15,21-22-15,-1 0 0,22 0 0,0 0 16,0 0-16,0 1 0,0-1 15,0 0-15,0 0 0,43 0 16,-22 0-16,0-21 0,0 22 16,22-1-16,-22-21 0,21 21 0,-21-21 15,22 21-15,-22 0 0,0-21 0,0 21 16,-21 1-16,0-1 16,0 0-16,-21-21 0,0 21 15,0 0-15,-22-21 0,22 21 16,-21-21-16,21 22 0,-22-22 0,22 0 15,-21 0-15,21 21 0,-22-21 16,22 0-16,0 0 0,0 0 0,0 0 16,-1 0-16,22-21 31,0-1-15,22 1-16,-1 0 0,0 0 15</inkml:trace>
  <inkml:trace contextRef="#ctx0" brushRef="#br0" timeOffset="1387.23">3958 1461 0,'0'0'0,"21"-43"16,-21 22-16,21 0 0,-21 0 15,0 0 1,-21 21-16,0 0 0,0 0 15,-21 0-15,20 0 0,-20 21 16,21 0-16,-21-21 0,20 21 0,-20 0 16,21 0-16,0 1 0,0-1 15,-1 0-15,1 0 0,21 0 0,0 0 16,0 1-16,0-1 16,0 0-16,21 0 0,1 0 0,20-21 15,-21 21-15,0 1 0,22-22 16,-22 21-16,0 0 0,0 0 0,0 0 15,0-21-15,1 21 0,-22 1 0,21-1 16,-21 0-16,0 0 0,0 0 16,-21 0-16,-1-21 0,-20 22 15,21-1-15,-21-21 0,20 21 0,-20-21 16,0 0-16,-1 0 0,1 21 16,0-21-16,-1 0 0,22 0 0,0 0 15,0 0-15,0 0 0,0 0 16,21-21-1,21 0 1,0 0-16,0 21 0,21-22 0,-20 1 16,-1 0-16,21 0 0,-21 0 0,22 0 15</inkml:trace>
  <inkml:trace contextRef="#ctx0" brushRef="#br0" timeOffset="1623.26">4191 1482 0,'0'0'0,"0"-21"15,0-1 1,0 44 15,0-1-31,0 0 0,0 0 16,0 21-16,0-20 0,0 20 16,0-21-16,0 21 0,0-20 0,0 20 15,0-21-15,-21 0 0,21 0 0,0 1 16,0-1-16,0 0 15,0-42 1,0 0 0,0-1-16</inkml:trace>
  <inkml:trace contextRef="#ctx0" brushRef="#br0" timeOffset="1939.11">4297 1143 0,'0'0'15,"-85"-21"1,85 42 0,0 0-16,0 0 15,21-21 1,0 0-16,1 0 0,-1 0 16,0 0-16,0 0 0,0 0 0,0-21 15,-21 0-15,0 0 16,0 0-16,0 0 15,-21 21 1,0 0-16,0 0 0,0 0 16,0 0-16,-1 21 15,22 0-15,0 0 0,0 0 16,0 0-16,0 1 0,0-1 16,22-21-1,-1 21-15</inkml:trace>
  <inkml:trace contextRef="#ctx0" brushRef="#br0" timeOffset="2687.9">5080 1799 0,'0'0'0,"21"0"16,-21-21-1,21 0-15,0 0 0,-21 0 16,0-1-16,22 1 0,-1-21 0,-21 21 16,0 0-16,0-1 0,0-20 0,0 21 15,0 0-15,0 0 0,0-1 0,-21 22 16,-1-21-16,1 21 0,0 0 16,0 0-16,-21 0 0,20 0 0,-20 21 15,0 1-15,21-1 0,-22 0 16,1 0-16,0 0 0,20 22 15,-20-1-15,21-21 0,0 21 0,0-20 16,21 20-16,0-21 0,0 0 0,0 0 16,0 1-16,21-1 15,0-21-15,21 0 0,-21 0 0,22 0 16,-22 0-16,21 0 0,-21-21 0,22-1 16,-1 22-16,-21-21 0,0 0 15,1 0-15,-1 0 0,0 0 16,-21-1-16,0 1 0,21 0 0,-21 0 15,0 0-15,0 0 0,21-1 0,-21 1 16,0 42 15,0 22-31,0-22 0,0 21 16,0 1-16,0 20 0,0 1 16,0-1-16,0 1 0,0-1 0,0 22 15,-21-1-15,21 1 0,0 0 0,0-1 16,-21 22-16,21-21 0,0 0 0,0 20 15,0-20-15,0 21 16,0-21-16,0-1 0,0 1 0,0 0 16,0-1-16,0-20 0,0-1 0,0 1 15,0-1-15,-21 1 0,0-22 0,-1 0 16,1-20-16,0 20 0,0-21 0,-21 0 16,20 0-16,-20-21 0,0 0 15,-1 0-15,1-21 0,0 0 0,-1 0 16,1-21-16,-21-1 0,20 1 0,1-22 15,0 1-15,-1-22 0,22 22 0,-21-22 16,21 0-16,21 1 0,0-1 16,0 0-16,0-20 0,0 20 0,21 0 15,-21 1-15,42-1 0,-21 0 0,22 1 16,-1 20-16,0 1 0,1-1 16,20 1-16,-21-1 0,22 22 15,-1-22-15,-20 22 0</inkml:trace>
  <inkml:trace contextRef="#ctx0" brushRef="#br0" timeOffset="3135.68">5461 1545 0,'0'-21'16,"-21"42"15,21 0-31,0 1 0,-21-1 15,21 0-15,0 21 0,0-21 16,0 1-16,-22 20 0,22-21 16,-21 0-16,0 22 0,21-22 0,-21 0 15,21 0-15,0 0 0,-21 0 0,0 1 16,21-44 15,0 1-31,0 0 0,0 0 0,0 0 16,0 0-16,21-22 0,0 22 15,-21-21-15,21 21 0,-21-22 0,21 22 16,0-21-16,-21 21 0,22-1 0,-1 22 16,0-21-16,0 21 15,0 0-15,0 21 16,1 1-16,-22 20 0,0-21 16,0 0-16,0 0 0,0 22 15,0-22-15,0 0 0,0 0 0,0 22 16,0-22-16,0 0 0,21 0 15,0 0-15,0-21 16,0 0-16,0 0 0,1 0 0,-1 0 16,0 0-16,0-21 0,0 21 0,0-21 15</inkml:trace>
  <inkml:trace contextRef="#ctx0" brushRef="#br0" timeOffset="3763.56">5948 1566 0,'0'0'0,"0"-21"0,0 0 15,-21 0 1,-1 21 0,22 21-16,0 0 0,-21-21 0,21 21 15,0 22-15,0-22 0,0 0 16,0 0-16,0 22 0,0-22 0,0 0 16,0 0-16,0 0 0,0 0 0,0 1 15,0-1-15,0 0 0,0 0 16,-21-21 15,21-21-31,0 0 16,0 0-16,0-1 0,0 1 15,0 0-15,0-21 0,0 21 0,0-1 16,0-20-16,21 21 0,-21 0 0,21 0 16,1-1-16,-1 1 0,0 21 15,0 0-15,0 0 0,0 0 16,1 0-16,-1 21 15,0 1-15,-21-1 16,0 0-16,21 0 16,-21 0-16,0 0 0,0 1 0,0-1 15,0 0-15,0 0 0,0 0 16,0 0-16,0 1 16,-21-22-16,0 0 0,21-22 31,0 1-16,0 0-15,0 0 0,0-21 16,21 20-16,0 1 0,0-21 0,0 0 16,1 20-16,-1 1 0,0 0 15,0 0-15,21 0 0,-20 0 0,-1 21 16,0 0-16,0 0 0,0 0 16,-21 21-16,21 0 0,-21 0 0,22 0 15,-22 0-15,0 1 0,0-1 16,0 21-16,0-21 0,0 0 0,0 1 15,0 20-15,0-21 0,0 0 0,0 0 16,0 1-16</inkml:trace>
  <inkml:trace contextRef="#ctx0" brushRef="#br0" timeOffset="4167.83">6667 1588 0,'0'0'0,"-42"21"16,42 0 0,21-21-16,22 0 15,-22 0-15,21 0 0,-21 0 16,22-21-16,-1 21 0,0-21 0,1-1 15,-22 22-15,21-21 0,-21 21 16,0-21-16,-21 0 0,0 0 0,0 0 16,0-1-16,0 1 15,-21 21-15,-21 0 16,21 0-16,0 0 0,-1 0 0,-20 21 16,21-21-16,0 22 0,-22-1 15,22 0-15,0 21 0,0-21 0,0 1 16,21 20-16,0-21 0,0 21 0,0-20 15,0-1-15,0 0 0,21 0 0,-21 0 16,42 0-16,-21-21 0,1 0 16,20 22-16,0-22 0,1 0 0,-22 0 15,21 0-15,0 0 0,1-22 0,-22 22 16,21-21-16,-21 0 0,22 0 16</inkml:trace>
  <inkml:trace contextRef="#ctx0" brushRef="#br0" timeOffset="4592.79">7408 1461 0,'0'0'0,"0"-22"0,0-20 16,-21 63 0,21 0-1,-21 1-15,21 20 16,-21-21-16,21 0 0,0 22 0,0-22 16,0 21-16,0-21 0,-21 22 0,21-22 15,0 0-15,0 0 0,-22 0 16,22 0-16,0 1 0,0-1 15,0-42 17,0-1-32,0 1 15,0 0-15,0 0 0,0-21 0,0 20 16,0-20-16,0 0 0,22 21 0,-1-22 16,0 1-16,21 0 0,-21 20 15,1-20-15,20 21 0,-21 0 0,21 0 16,-20 21-16,-1 0 0,21 0 0,-21 0 15,0 21-15,1 0 0,-22 0 16,21 0-16,-21 0 0,0 1 16,0 20-16,0-21 0,0 21 0,0 1 15,0-1-15,0-21 0,0 22 0,0-22 16,0 0-16,0 21 0,0-21 16,0 1-16,0-44 31,0 1-16</inkml:trace>
  <inkml:trace contextRef="#ctx0" brushRef="#br0" timeOffset="4916.2">8424 445 0,'0'0'0,"-21"-22"0,0 22 16,0 22 0,0-1-16,-1 0 0,1 21 15,0-21-15,0 43 0,0-22 0,0 22 16,-1-1-16,1 1 0,-21 20 16,21-20-16,0 21 0,-1-22 0,-20 22 15,21-22-15,21 1 0,-21-1 0,21 1 16,-21-1-16,21 1 0,0-1 15,0-20-15,0-1 0,0 0 16,0-21-16,0 22 0,21-22 0,0 0 16,0-21-16,0 0 0,0 0 0,1 0 15,-1 0-15,0 0 0,21 0 0,-21-21 16,1 0-16,-1 0 0,21-1 16</inkml:trace>
  <inkml:trace contextRef="#ctx0" brushRef="#br0" timeOffset="5148.07">7980 1185 0,'0'0'0,"-21"0"0,-1 0 16,44 0-1,-1 0-15,21 0 16,-21-21-16,22 21 0,-1 0 0,0 0 15,1 0-15,-22 0 0,21 0 0,0 0 16,1 0-16,-1 0 0,0 0 16,-20 0-16,20 0 0,-21 0 0,0 0 15,0 0-15</inkml:trace>
  <inkml:trace contextRef="#ctx0" brushRef="#br0" timeOffset="5792.7">2730 2561 0,'0'0'0,"-21"0"16,0 0-16,0 0 15,42 0 32,0 0-47,22 0 0,-1 0 16,0 0-16,22 0 0,-1 0 16,22 0-16,0-21 0,42 21 0,0 0 15,21-21-15,0 21 0,21 0 0,22 0 16,-1-21-16,43 21 0,-21 0 15,21 0-15,-1-21 0,-20 21 0,21 0 16,0 0-16,0 0 0,-22 0 0,22-22 16,-21 22-16,-22 0 0,1 0 0,-1 0 15,-20 0-15,-1 0 16,-21-21-16,-21 21 0,0 0 0,-42 0 0,-1 0 16,1 0-16,-43 0 0,1 0 0,-1 0 15,-21 0-15,0 0 0,1-21 16,-22 0 15,-22 0 0,1 21-31,0 0 16,0 0-16,0 0 0,0 0 0,-1 0 16</inkml:trace>
  <inkml:trace contextRef="#ctx0" brushRef="#br0" timeOffset="5912.57">8318 2434 0,'0'0'0,"0"21"15,22-21 1,-44 0 31</inkml:trace>
  <inkml:trace contextRef="#ctx0" brushRef="#br0" timeOffset="7023.55">1418 5165 0,'0'0'0,"0"-21"0,0-1 0,0 1 16,0 0-16,0 0 0,0 0 15,0 0-15,0-1 0,0 1 16,0 0-16,0 0 0,-21 21 0,21-21 16,0 42 15,0 0-31,0 0 0,-21 0 15,21 22-15,0-1 0,0-21 0,0 22 16,0-1-16,0 21 0,0-20 0,0-1 16,0 0-16,-21 1 0,21-1 15,-22 0-15,1 22 0,0-22 0,21 1 16,0-22-16,-21 21 0,0-21 16,21 22-16,-21-22 0,21 0 15,0 0-15,0 0 31,0-42 1,0 0-32,0 0 15,0 0-15,0-1 0,21 1 16</inkml:trace>
  <inkml:trace contextRef="#ctx0" brushRef="#br0" timeOffset="7355.36">1587 5503 0,'0'22'15,"22"-22"-15,-1 0 16,0 0 0,0 0-16,0 0 15,0 0-15,-21-22 16,22 22-16,-22-21 0,0 0 15,0 0 1,-22 21 0,1 0-1,0 0-15,0 0 16,0 0-16,21 21 16,0 0-16,0 0 15,0 1 1,21-22-1,0 0-15,0 0 16,0 0-16</inkml:trace>
  <inkml:trace contextRef="#ctx0" brushRef="#br0" timeOffset="7771.13">3323 4847 0,'0'0'0,"0"-21"0,21-21 15,-21 21-15,21 21 16,-21 21 15,0 21-31,0-21 0,0 22 0,0-1 16,-21 0-16,21 1 0,0-1 0,-21 0 16,21 22-16,0-22 15,0 0-15,-21 1 0,0-1 0,0 0 16,21 1-16,0-22 0,-22 21 0,22-21 15,-21 22-15,21-22 0,0 0 16,0 0-16,21-21 16,1 0-1,-22-21-15,21 0 0,0 21 0</inkml:trace>
  <inkml:trace contextRef="#ctx0" brushRef="#br0" timeOffset="8027.98">3810 5144 0,'-42'0'16,"20"0"-16,1 21 15,-21-21-15,0 21 0,20 0 0,-20 0 16,0 0-16,-1 1 0,1-1 0,21 0 16,-21 0-16,20 0 0,1 0 15,0 1-15,0-1 0,0 0 0,0-21 16,21 21-16,21-21 47,0 0-47,0-21 0,0 0 0,0 0 0,-21-1 15,22 1-15,-1 0 16,0 0-16</inkml:trace>
  <inkml:trace contextRef="#ctx0" brushRef="#br0" timeOffset="8235.86">3598 5144 0,'0'0'0,"64"-22"16,-43 22-16,0 0 15,0 22-15,0-1 0,-21 0 16,22 0-16,-22 0 0,21 0 16,0 1-16,-21-1 0,21 21 0,0-21 15,-21 0-15,21 1 0,1-1 0,-22 0 16,0 0-16,21 0 0,0 0 16,0-21-16,-21 22 15,21-22 1,0 0-16,1 0 15,-22-22-15,21 1 0,-21 0 16,21 0-16,0 0 0</inkml:trace>
  <inkml:trace contextRef="#ctx0" brushRef="#br0" timeOffset="8491.71">4212 4805 0,'0'0'15,"0"-85"1,0 64-16,0 42 15,0 0 1,-21 1-16,21 20 0,0 0 16,0-21-16,-21 22 0,21-1 0,-21 22 15,21-22-15,-22 0 0,22 1 0,0-1 16,-21 0-16,0-21 0,21 22 16,-21-1-16,21-21 0,0 0 0,-21 1 15,21-1-15,0 0 0,0 0 0,0 0 16,21-21-1,0-21 1,0 0-16,0 21 16</inkml:trace>
  <inkml:trace contextRef="#ctx0" brushRef="#br0" timeOffset="9031.4">4741 4784 0,'0'21'16,"-21"0"0,21 0-16,-21 22 0,0-22 0,21 21 15,0-21-15,0 22 0,-21-1 16,21-21-16,0 21 0,-22 1 16,22-22-16,0 21 0,0-21 0,0 22 15,0-22-15,-21 0 0,21 21 0,0-20 16,-21-22-16,21 21 0,0 0 15,0 0-15,0-42 32,0 0-17,0 0-15,0-1 16,0-20-16,0 21 0,0 0 0,0-22 16,0 22-16,0-21 0,21 0 15,0-1-15,1 22 0,-22-21 16,42-1-16,-21 1 0,0 0 0,0 21 15,1-22-15,20 22 0,-21 0 0,0 21 16,22 0-16,-22 0 0,0 0 16,0 21-16,0 0 0,0 22 0,1-22 15,-22 21-15,0-21 0,21 22 0,-21-1 16,0 0-16,0-21 0,0 22 16,0-1-16,0-21 0,0 0 0,0 22 15,0-22-15,0 0 0,0 0 0,0 0 16,0 1-16,0-1 15,-21-21-15,-1 0 32,1 0-17,21-21-15,0-1 0,-21 1 16,0 21-16,0-21 0</inkml:trace>
  <inkml:trace contextRef="#ctx0" brushRef="#br0" timeOffset="9236.15">4572 5207 0,'0'0'0,"0"-21"16,21 21 0,0 0-16,0-21 0,1 21 15,20-21-15,0 21 0,-21 0 16,22 0-16,-22 0 0,21-22 16,-21 22-16,22 0 0,-22 0 0,0 0 15,0 0-15,-21-21 0,21 21 16,1 0-16,-22-21 15,21 21 1,0-21-16</inkml:trace>
  <inkml:trace contextRef="#ctx0" brushRef="#br0" timeOffset="9527.99">5546 4720 0,'-22'0'16,"1"21"-16,0 1 15,21 20-15,0-21 0,0 0 0,0 22 16,0-1-16,0 0 0,0-21 0,0 22 16,0-1-16,0 0 0,-21-20 15,21 20-15,0-21 0,-21 0 0,21 22 16,0-22-16,0 0 0,0 0 0,0 0 15,0 0 1,0-42 15,0 0-15</inkml:trace>
  <inkml:trace contextRef="#ctx0" brushRef="#br0" timeOffset="9834.98">5503 4890 0,'0'-22'0,"0"44"0,0-65 16,0 22-16,0 0 0,0 0 15,0 0-15,21 21 0,1-22 0,-1 22 16,0 0-16,0-21 0,21 21 0,-20 0 16,-1 0-16,0 0 15,21 0-15,-21 21 0,1 1 0,-1-22 16,-21 21-16,21 0 0,-21 0 0,0 0 15,21 0-15,-21 1 0,0-1 16,0 0-16,0 0 0,-21-21 16,0 21-16,0 0 0,-1-21 0,1 22 15,0-22-15,0 21 0,0-21 0,0 0 16,-1 0-16,22 21 16,-21-21-16,0 0 15,21-21 1,0 0-16</inkml:trace>
  <inkml:trace contextRef="#ctx0" brushRef="#br0" timeOffset="10483.87">6985 4466 0,'-21'0'16,"63"0"15,-21 0-31,22 0 0,-22 0 16,21-21-16,0 21 0,22 0 15,-22 0-15,22-21 0,-1 21 16,-20 0-16,20 0 0,1 0 0,-1-21 16,1 21-16,-22 0 0,0 0 0,-21 0 15,1 0-15,-1 0 0,0 0 16,-42 0 15,0 0-31,-1 0 16,1 0-16,0 0 15,0 0-15,0 0 0,0 0 16,-1 0-16</inkml:trace>
  <inkml:trace contextRef="#ctx0" brushRef="#br0" timeOffset="10804.2">7556 4403 0,'-21'0'15,"21"21"1,-21-21-16,21 21 0,-21 0 16,21 0-16,0 1 0,0-1 15,0 0-15,0 0 0,-21 0 16,21 22-16,0-22 0,-21 21 0,21 0 0,-22-20 16,22 20-16,0 0 0,0 1 15,0-1-15,0-21 0,-21 21 16,21-20-16,0 20 0,0-21 0,0 0 15,0 0-15,0 1 0,0-1 0,0 0 16,0 0 0,0-42 15,0 0-31,21 0 16,-21-1-16,22 22 0</inkml:trace>
  <inkml:trace contextRef="#ctx0" brushRef="#br0" timeOffset="11183.98">7937 4741 0,'0'22'32,"-21"-22"-32,21 21 0,-21 0 0,0 0 15,21 0-15,0 22 0,-21-22 16,21 0-16,-21 21 0,21-21 0,0 1 15,0 20-15,0-21 0,0 0 0,0 0 16,21-21-16,0 22 0,-21-1 0,21-21 16,0 0-16,0 0 15,1 0-15,20 0 0,-21 0 0,0 0 16,0-21-16,1 21 0,-1-22 0,21 1 16,-21 0-16,0 0 0,1 0 0,-22 0 15,21-22-15,-21 22 0,0-21 16,0-1-16,0 22 0,0-21 0,0 21 15,0 0-15,-21-1 0,-1 1 0,22 0 16,-21 21-16,0 0 0,0 0 0,0 0 16,0 0-16,-22 0 0,22 0 15,0 0-15,0 0 0,0 0 0,-1 0 16,1 21-16,0-21 0,21 21 0,0 1 31</inkml:trace>
  <inkml:trace contextRef="#ctx0" brushRef="#br0" timeOffset="12415.6">10414 4339 0,'0'0'0,"0"-21"0,0-42 15,-21 41-15,21 1 0,-21 0 16,-1 21-16,-20 0 0,21-21 0,0 21 16,0 0-16,-1 0 0,-20 0 15,21 21-15,0-21 0,-22 21 0,22 22 16,-21-22-16,21 0 0,0 21 0,-1 1 15,1-1-15,0 0 0,0 1 16,0-1-16,0 21 0,-1-20 0,1 20 16,0-20-16,0 20 0,0 1 0,21-22 15,0 0-15,0 1 0,0-1 0,0 0 16,0 1-16,21-22 0,21 0 16,-21 0-16,1-21 0,20 21 15,-21-21-15,21 0 0,1 0 0,-1 0 16,0 0-16,1-21 0,-1 0 0,0 0 15,-20 0-15,20-1 0,0 1 0,-21 0 16,22-21-16,-22 21 0,0-22 16,-21 1-16,0 0 0,0 20 0,0-20 15,0 21-15,0-21 0,0 20 0,-21 1 16,0 0-16,0 21 0,-1 0 0,1 0 16,0 0-16,-21 0 0,21 0 15,-1 0-15,1 21 0,0 0 0,0 1 16,0 20-16,0-21 0,-1 21 0,1-20 15,0 20-15,21-21 0,-21 21 16,21-20-16,0-1 0,0 21 16,0-21-16,21 0 0,0 1 15,0-22-15,1 0 0,20 0 0,-21 0 16,0 0-16,22 0 0,-22-22 0,21 1 16,-21 0-16,0 0 0,22 0 15,-22 0-15,0-1 0,0 1 0,0-21 16,-21 21-16,0-22 0,22 1 0,-22 21 15,0-21-15,21 20 0,-21 1 16,0 0-16,0 0 0,-21 42 47,21 21-47,0-20 0,0-1 0,-22 21 16,22-21-16,0 22 0,0-1 0,0-21 15,0 21-15,0-20 0,0-1 16,0 0-16,0 0 0,0 0 0,22 0 15,-1-21-15,0 0 0,0 0 16,21 0-16,-20 0 0,-1 0 0,0 0 16,0-21-16,21 0 0,-20 0 15,-1 0-15,0 0 0,0-1 0,0-20 16,22 0-16,-22-1 0,0 1 0,0 0 16,0-1-16,0 1 0,1 0 0,-1-22 15,0 22-15,0 0 16,0-1-16,0-20 0,1 42 0,-22-22 15,0 22-15,21-21 0,-21 21 16,0 42 0,-21 0-1,21 21-15,-22-21 0,1 22 0,0-1 16,21 0-16,0 1 0,-21-1 0,0 0 16,21 1-16,-21-1 0,21 0 0,0 1 15,0-1-15,0 0 16,0 1-16,0-22 0,0 21 0,0-21 0,0 1 15,0 20-15,0-21 0,21-21 16,0 21-16,0-21 0,0 0 0,0 0 16,1 0-16,-1 0 0,0 0 15,0 0-15,0 0 0,0 0 0,1-21 16,20 0-16,-21 0 0,0 0 0,0-1 16</inkml:trace>
  <inkml:trace contextRef="#ctx0" brushRef="#br0" timeOffset="13355.85">11599 4678 0,'0'0'0,"0"-64"16,-21 43 0,0 21-16,0 0 15,0 0-15,-1 21 16,22 1-16,-21-1 0,0-21 0,21 21 16,-21 21-16,21-21 0,0 1 0,0-1 15,0 21-15,0-21 0,0 22 0,0-22 16,0 0-16,0 0 0,0 0 15,0 0-15,0 1 0,21-1 0,-21 0 16,21-21-16,0 0 0,1 0 0,-1 0 16,0 0-16,0 0 0,0 0 15,0-21-15,1 21 0,-1-21 16,0-1-16,0 1 0,0 0 0,0 0 16,1 0-16,-1-22 0,0 22 15,-21 0-15,21-21 0,0 21 0,-21-1 16,21 1-16,-21 0 0,0 42 47,-21 0-47,21 1 0,0-1 0,0 0 15,0 0-15,0 0 0,0 0 0,0 1 16,0 20-16,0-21 0,0 0 16,0 0-16,0 1 0,0-1 15,21 0-15,1-21 0,-1 0 0,0 0 16,0 0-16,0 0 0,0 0 0,1 0 15,-1 0-15,0 0 0,0-21 16,0 0-16,0 21 0,1-22 16,-1 1-16,-21 0 0,21 0 0,-21-21 15,21 20-15,-21 1 0,0-21 0,0 21 16,0 0-16,0-1 0,0 1 0,0 0 16,0 42 15,0 0-31,0 1 15,0 20-15,-21-21 0,21 0 0,0 0 16,0 22-16,0-22 0,0 0 16,0 0-16,0 0 0,0 1 15,21-1-15,0 0 0,0-21 0,-21 21 16,22-21-16,-1 0 0,0 0 0,0 0 16,0 0-16,0 0 0,1 0 0,-1 0 15,21 0-15,-42-21 0,21 0 16,0 0-16,1-1 0,-1-20 0,-21 21 15,21-21-15,0-1 0,-21 1 0,0 0 16,21-1-16,0-20 0,-21 20 0,22-20 16,-22 21-16,21-1 0,-21-20 0,21 20 15,-21 1-15,0 21 0,0-21 16,0 20-16,0 1 0,-21 21 16,0 0-1,-1 21-15,22 1 0,0-1 0,-21 0 16,21 21-16,-21-21 0,21 22 15,0-1-15,0 0 0,0 1 0,0-1 16,0-21-16,0 22 0,0-1 0,0 0 16,0 1-16,0-1 0,0-21 0,0 21 15,0-20-15,21 20 0,0-21 16,-21 0-16,22 0 0,-1 1 0,0-22 16,-21 21-16,21 0 0,0-21 0,22 0 15,-22 0-15,0 0 0,21 0 0,-21 0 16,22 0-16,-22 0 0,21-21 0,-21 0 15,22 21-15,-22-22 16,21 1-16</inkml:trace>
  <inkml:trace contextRef="#ctx0" brushRef="#br0" timeOffset="14319.6">13356 4763 0,'0'0'0,"0"-22"0,0-20 16,0 21-16,0 0 16,0 0-16,0-1 0,-21 1 15,0 21-15,0 0 0,-1 0 16,1 0-16,0 0 0,0 21 0,0 1 15,0-22-15,-22 21 0,22 0 16,0 0-16,21 0 0,-21 22 16,21-22-16,-21 0 0,21 21 0,0-21 15,0 1-15,0-1 0,0 21 0,0-21 16,0 0-16,0 1 0,21-22 0,0 21 16,-21 0-16,21-21 0,0 0 15,0 0-15,1 0 0,-1 0 16,0 0-16,0-21 0,0 0 0,0-1 15,1 1-15,-22 0 0,21 0 0,0 0 16,-21-22-16,21 22 0,-21-21 0,0 21 16,0 0-16,0-22 0,21 22 15,-21 0-15,0 0 16,0 42 15,-21 0-31,21 0 0,0 0 0,0 1 16,0 20-16,-21-21 0,21 0 15,0 22-15,0-22 0,0 0 0,0 21 16,0-21-16,0 1 0,0-1 0,21 0 16,-21 0-16,21 0 0,0-21 0,1 0 15,-22 21-15,21-21 0,0 0 16,0 0-16,0 0 0,0-21 0,22 21 16,-22-21-16,0 0 0,0 0 0,0-22 15,-21 22-15,22-21 0,-1 21 0,0-22 16,0 1-16,0-21 0,0 20 0,1 1 15,-22 0-15,21-22 16,0 22-16,0-1 0,0-20 0,-21 21 16,0 20-16,0-20 0,0 21 0,0 0 15,0 0-15,0-1 0,-21 22 32,21 22-32,-21-1 0,0 0 0,0 0 15,21 0-15,-22 22 0,1-1 0,21 0 16,0 1-16,-21-1 0,21 0 0,-21 1 15,21-1-15,0 0 0,0 1 16,0-1-16,0 0 0,0 1 16,0-1-16,0 0 0,0 1 0,21-22 15,0 0-15,0 21 0,-21-21 0,22 1 16,20-22-16,-21 21 0,0-21 0,22 0 16,-1 0-16,0 0 0,-21 0 0,22 0 15,-1 0-15,-21 0 0,22 0 16,-22-21-16,0-1 0,0 1 0,0 0 15,0-21-15,1 21 0,-1-22 0,-21 22 16,0-21-16,21-1 0,-21 22 0,0-21 16,0 21-16,0 0 0,0-1 0,-21 22 31,0 0-31,21 22 16,-22-1-16,22 0 0,0 0 15,0 0-15,0 22 0,0-22 0,0 0 16,0 0-16,0 0 0,0 0 15,22 1-15,-22-1 0,21 0 0,0 0 16,0-21-16,0 21 0,0-21 16,1 0-16,-1 0 0,0 0 15,0-21-15,0 21 0,0-21 16,-21 0-16,22 21 0,-1-21 0,-21-1 16,0 1-16,21 0 0,0 0 15,-21-21-15,0 20 0,0 1 16</inkml:trace>
  <inkml:trace contextRef="#ctx0" brushRef="#br0" timeOffset="14635.46">13589 4530 0,'-21'0'0,"42"0"0,-63 0 15,63 0 1,0 0-16,0 0 16,0 0-16,22 0 0,-22-21 0,21 21 15,0 0-15,1-22 0,-1 22 0,22 0 16,-22 0-16,0 0 0,1 0 0,-1 0 16,-21 0-16,21 0 0,-20 0 15,-1 0-15,0 0 0,-21-21 0,21 21 16,0 0-16,0 0 31,-21-21-31,0 0 16,22 21-16,-22-21 15</inkml:trace>
  <inkml:trace contextRef="#ctx0" brushRef="#br0" timeOffset="17491.86">16870 4699 0,'0'21'0,"21"-21"31,0-21-15,0 21-16,-21-21 0,21 21 0,-21-21 16,22 21-16,-22-21 0,0-1 0,0 1 15,0 0-15,0 0 16,0-21-16,0 20 0,0 1 0,0 0 15,-22 0-15,1 0 0,0 0 0,21-1 16,-21 1-16,0 21 0,0 0 16,-1 0-16,1 0 15,0 0-15,0 21 0,0 1 0,0 20 16,-1-21-16,1 21 0,0-20 0,21 20 16,-21 0-16,0-21 0,0 22 0,-1-1 15,22 0-15,0 1 0,0-1 16,0-21-16,0 22 0,0-22 0,0 0 15,0 0-15,0 0 0,22 0 0,-1-21 16,0 0-16,0 0 0,0 0 16,0 0-16,1 0 0,-1-21 15,0 0-15,0 0 0,0 0 0,-21 0 16,21-1-16,-21 1 0,22-21 16,-1 21-16,-21-22 0,0 22 0,0-21 15,21 0-15,-21 20 0,0-20 16,0 21-16,0 0 0,0 0 0,0-1 15,0 1-15,0 42 32,0 1-32,0-1 0,-21 0 0,21 0 15,-21 0-15,21 22 0,0-22 0,-22 21 16,22-21-16,-21 22 0,21-1 0,0-21 16,0 21-16,0-20 0,0-1 15,0 0-15,0 0 0,0 0 0,21-21 16,1 0-16,-1 0 0,21 0 15,-21 0-15,0 0 0,1 0 16,-1-21-16,21 0 0,-21 0 16,0 0-16,1-1 0,20 1 0,-21-21 15,0 21-15,-21 0 0,21-22 0,1 1 16,-22 21-16,21-22 0,-21 22 0,0 0 16,0 0-16,0 0 0,0 0 15,-21 21 1,-1 0-16,1 0 0,21 21 15,0 0-15,0 0 0,0 0 16,0 0 0,21-21-1,1 0-15,-1 0 16,0 0-16,0 0 0,0-21 16,0 0-16,1 21 15,-22-21-15,21 21 0,-21-21 16,21 21-16,-21 21 31,0 0-15,0 0-16,0 0 0,0 1 0,0-1 15,0 0-15,0 0 0,0 0 0,0 0 16,0 1-16,0-1 0,0 0 0,0 0 16,0 0-16,0 0 15,0 1-15,0-1 0,21-21 0,0 21 16,0-21-16,1 21 0,-1-21 15,0 0-15,0 0 0,21 0 0,-20 0 16,-1 0-16,21-21 0,-21 0 16,0 21-16,22-21 0,-22-1 0,0 1 15,0 0-15,0 0 0,1 0 0,-22-22 16,0 22-16,21 0 0,-21-21 0,0 21 16,0-22-16,0 22 0,0 0 15,0 0-15,0 0 0,0-1 0,-21 22 16,-1 0-1,22 22-15,-21-22 16,21 21-16,-21 0 0,21 21 16,-21-21-16,21 1 0,0-1 0,0 21 15,0-21-15,0 22 0,0-22 0,0 0 16,0 0-16,0 0 0,0 0 0,0 1 16,21-1-16,0 0 0,0-21 15,-21 21-15,22-21 0,-1 0 0,0 0 16,0 0-16,0 0 0,22 0 15,-22 0-15,0 0 0,21-21 16,-21 21-16,22-21 0,-1 0 0,0 21 16</inkml:trace>
  <inkml:trace contextRef="#ctx0" brushRef="#br0" timeOffset="17955.28">18796 4530 0,'0'0'0,"0"-21"0,0-1 16,-21 1-16,0 0 15,-1 21-15,1 0 0,0-21 0,0 21 16,0 0-16,-22 0 0,22 0 0,0 21 16,-21-21-16,21 21 0,-22 0 0,22 1 15,-21 20-15,21-21 0,-1 0 16,1 22-16,0-22 0,0 21 16,21-21-16,0 22 0,0-22 0,0 21 15,0-21-15,0 0 0,21 1 0,0-1 16,-21 0-16,43 0 0,-22-21 15,0 0-15,0 0 0,0 0 0,22 0 16,-22 0-16,0-21 0,21 21 0,-21-21 16,1 0-16,-1-1 0,21 1 0,-21-21 15,0 21-15,-21-22 0,22 1 16,-1 21-16,-21-21 0,21-1 0,-21 22 16,0 0-16,0-21 0,0 20 15,0 1-15,0 42 16,0 1-1,-21-22-15,21 21 0,-21 0 16,21 21-16,-22-21 0,22 1 0,0-1 16,0 21-16,0-21 0,0 0 0,0 22 15,0-22-15,0 0 0,0 0 0,0 0 16,0 1-16,0-1 0,22-21 16,-1 21-16,0-21 0,0 0 15,0 0-15,0 0 0,1 0 0,20 0 16,-21 0-16,0 0 0</inkml:trace>
  <inkml:trace contextRef="#ctx0" brushRef="#br0" timeOffset="18851.83">20256 4424 0,'0'0'0,"0"-21"15,0 0-15,-21 21 0,21-22 16,-21 22-16,0 0 0,0 0 0,0 0 16,-1 0-16,1 0 0,0 0 0,0 22 15,0-1-15,0 0 0,-1 0 16,-20 0-16,21 0 0,0 22 0,21-22 16,-21 0-16,21 21 0,0-20 15,0-1-15,0 21 0,0-21 0,0 0 16,0 1-16,21 20 0,0-42 0,0 21 15,0 0-15,0-21 0,1 0 16,-1 0-16,0 0 0,0 0 0,0 0 16,22 0-16,-22-21 0,0 0 15,0 21-15,0-21 0,-21 0 0,0-1 16,0-20-16,0 21 0,0 0 16,0 0-16,0-22 0,0 22 0,0-21 15,0 21-15,-21-1 0,0-20 0,21 21 16,-21 0-16,21 0 0,0-1 0,0 1 15,0 0 1,21 0 0,0 21-16,0-21 15,0 21-15,22 0 0,-22 0 0,21 0 16,1-21-16,-1 21 0,0 0 16,-21 0-16,22 0 0,-1 0 0,-21 0 15,0 0-15,1 0 0,-1 0 16,-21 21-1,0 0-15,0 0 16,0 0-16,0 0 0,0 1 0,0-1 16,-21 21-16,21-21 0,0 22 15,0-22-15,-22 21 0,22 0 0,0 1 16,-21-1-16,21 0 0,0 22 16,0-22-16,-21 22 0,21-1 0,0-20 15,0 20-15,0 1 0,-21 20 0,21-20 16,0 20-16,0 1 0,0 0 0,0-1 15,0 1-15,0 0 0,0-1 0,0 22 16,0-21-16,0 0 0,0-1 0,0 1 16,0-22-16,0 22 0,0-43 0,-21 22 15,21-22-15,-21 1 16,-1-1-16,1-21 0,0 0 0,0-21 16,0 0-16,0 0 0,-1 0 0,1 0 15,-21 0-15,21-21 0,0 0 0,-22 0 16,1-22-16,21 1 0,-22 0 0,22-22 15,-21 22-15,21-22 0,0 1 0,-1-1 16,22 1-16,0-1 0,0-20 0,0 20 16,0-20-16,0 20 0,22-21 0,-1 1 15,0 20-15,0 1 0,21-1 16,-20-20-16,20 20 0,0 22 0,1-22 16,20 1-16,-21 20 0,1 1 0,20 0 15,-20-1-15,-1 1 0,-21 21 0,21 0 16,1-22-16,-22 22 0,0 0 0,0 0 15,0 0-15,1 0 16</inkml:trace>
  <inkml:trace contextRef="#ctx0" brushRef="#br0" timeOffset="19747.88">21548 3810 0,'0'-21'172</inkml:trace>
  <inkml:trace contextRef="#ctx0" brushRef="#br0" timeOffset="20367.9">22098 4043 0,'21'0'15,"0"-21"-15,0 21 0,1-21 0,-1-1 16,0 22-16,0-21 0,0 0 0,0 21 15,1-21-15,-1 0 0,0 0 0,0-1 16,-21 1-16,0 0 16,0 0-16,0 0 0,-21 0 15,0-1-15,0 1 0,-22 0 0,22 0 16,-21 21-16,-1 0 0,1 0 16,0 0-16,-1 0 0,1 0 0,0 0 15,-1 21-15,22 0 0,-21 0 0,0 1 16,-1-1-16,22 21 0,0-21 15,0 22-15,21-1 0,0-21 0,0 21 16,0 1-16,0-1 0,21-21 0,0 22 16,0-1-16,0-21 0,22 21 0,-22-20 15,21 20-15,1-21 0,-1 0 16,-21 22-16,21-22 0,-20 21 0,20-21 16,-21 0-16,0 1 0,0 20 15,1-21-15,-22 0 0,0 0 0,0 1 16,0-1-16,-22 0 15,-20 0-15,21-21 0,-21 21 0,-1-21 16,1 0-16,-22 0 0,22 0 0,0 0 16,-1 0-16,1 0 0,0 0 0,-1-21 15,1 0-15,21 21 0,0-21 16,0 0-16,-1-1 0,1 22 0,21-21 16,-21 0-16,21 0 0,0 0 0,0 0 15,0-1-15,0 1 0,0 0 0,0 0 16,0 0-16,21 21 15,0 0-15,1-21 0,-1 21 16,0 0-16,0 0 0,0 0 0,22 0 16</inkml:trace>
  <inkml:trace contextRef="#ctx0" brushRef="#br0" timeOffset="21499.76">22669 4509 0,'0'0'0,"43"0"15,-43-22-15,0 1 16,0 0-16,0 0 0,0 0 0,0 0 16,0-1-16,0 1 0,0 0 0,0 0 15,0 0-15,-21 0 0,-1 21 16,1 0-16,0 0 15,0 0-15,0 0 0,0 21 16,-22 21-16,22-21 0,0 0 0,0 22 16,0-22-16,-1 21 0,1-21 15,21 22-15,0-22 0,-21 0 0,21 0 16,0 0-16,0 1 0,0-1 0,21 0 16,0-21-16,22 21 15,-22-21-15,0 0 0,0 0 0,22 0 16,-22 0-16,0-21 0,21 0 15,-21 21-15,1-21 0,20-1 0,-21 1 16,0 0-16,0 0 0,-21 0 0,22 0 16,-22-1-16,21-20 0,0 21 0,-21 0 15,0 0-15,0-1 0,21 1 16,-21 0-16,0 42 31,0 0-31,0 1 0,0-1 16,0 21-16,0-21 0,0 22 0,-21-1 15,0 0-15,21 22 0,-21-1 16,21 1-16,-22-1 0,1 22 0,0 0 16,21-22-16,-21 22 0,0-1 0,0-20 15,-1 21-15,1-1 0,0-20 16,0 20-16,0-20 0,0-22 0,-1 22 16,1-1-16,21-20 0,-21-1 0,0-21 15,21 0-15,-21 0 0,21 1 0,0-1 16,0-42-1,21-1-15,0 1 16,0-21-16,0 21 0,1-22 16,-1 1-16,0 0 0,0-22 15,0 1-15,22-1 0,-22 1 0,21-1 16,-21-20-16,22-1 0,-22 0 0,21 1 16,-21-1-16,22-21 0,-22 21 0,0 22 15,0-22-15,0 1 0,0 20 16,1 1-16,-1 20 0,-21-20 0,0 20 15,0 1-15,0 21 0,0 0 0,0 0 16,0-1-16,0 44 16,0-1-1,0 0-15,0 0 0,0 21 0,0-20 16,0 20-16,0-21 0,0 21 0,0-20 16,-21-1-16,21 0 0,0 0 15,0 0-15,0 0 0,0 1 16,0-1-16,0 0 15,21-21-15,0 0 0,0 0 16,0 0-16,0 0 0,1 0 0,-22-21 16,21 0-16,0-1 0,0 22 15,0-21-15,-21-21 0,21 21 0,1 0 16,-22-1-16,0-20 0,21 21 0,0 0 16,-21-22-16,21 22 0,-21 0 0,0 0 15,0 42 16,0 0-31,0 0 16,0 1-16,0-1 0,0 0 0,0 0 16,0 0-16,0 0 0,0 1 15,0-1-15,0 0 0,0 0 0,0 0 16,21 0-16,0-21 0,1 0 16,-1 22-16,0-22 0,0 0 15,0 0-15,0 0 0,1 0 0,-1 0 16,0 0-16,0-22 15,0 22-15,0-21 0,1 0 16,-1 0-16,0 0 0,0 0 0,21-1 0,-20 1 16,20 0-16</inkml:trace>
  <inkml:trace contextRef="#ctx0" brushRef="#br0" timeOffset="21928.02">24003 4339 0,'21'-21'0,"-42"42"0,42-63 0,-21 21 0,0 0 16,0-1-16,0 1 0,0 0 15,-21 0-15,0 0 16,0 21-16,-1 0 0,1 0 15,0 0-15,0 0 0,0 21 0,0 0 16,-1 21-16,-20-20 0,21-1 0,0 21 16,21-21-16,-21 22 0,-1-22 15,22 21-15,-21-21 0,21 0 0,0 1 16,0-1-16,0 0 0,0 0 16,0 0-16,21-21 0,1 21 0,-1-21 15,0 0-15,0 0 0,0 0 16,0 0-16,1 0 0,-1-21 15,0 0-15,0 21 0,0-21 0,-21 0 16,21 0-16,1-1 0,-22 1 0,21-21 16,-21 21-16,0 0 0,21-22 15,0 22-15,-21 0 0,0 0 0,0 42 47,0 0-47,0 0 0,0 0 16,0 22-16,0-22 0,0 0 0,0 0 15,0 0-15,0 22 0,0-22 16,0 0-16,0 0 0,21 0 16,0 1-16,-21-1 0,22-21 0,-1 0 15,0 0-15,0 0 16,0 0-16,0 0 0,1 0 0,-1 0 16,0-21-16,0 21 0</inkml:trace>
  <inkml:trace contextRef="#ctx0" brushRef="#br0" timeOffset="22335.91">24342 4360 0,'0'-21'16,"0"42"-16,0-63 0,0 21 0,0 0 0,0 0 0,0-1 15,0 1-15,21 0 16,0 0-16,0 21 16,0-21-16,0 21 0,1 0 0,-1 0 15,0 0-15,0 0 0,0 21 0,0 0 16,1 0-16,-1 0 0,0 1 0,0-1 15,-21 21-15,21-21 0,-21 22 16,21-22-16,-21 21 0,0-21 0,0 0 16,0 22-16,0-22 0,0 0 0,-21 0 15,0 0-15,0-21 16,0 0 0,0 0-1,21-21-15,0 0 16,0 0-16,0 0 0,0 0 0,0-22 15,21 22-15,0-21 0,0 21 16,0-22-16,-21 22 0,21-21 0,22-1 16,-22 22-16,0-21 0,0 21 0,0 0 15,1-1-15,-1 22 0,0-21 0,0 21 16,0 0-16,0 0 16,1 0-16,-1 0 15,-21 21-15,21 1 0,-21-1 16,0 0-16,0 0 0,0 0 0</inkml:trace>
  <inkml:trace contextRef="#ctx0" brushRef="#br0" timeOffset="22747.92">25125 4487 0,'21'0'15,"0"0"-15,0-21 16,0 0-16,1 21 15,-1-21-15,0 0 0,0 0 16,0-1-16,0 1 0,1 0 16,-22 0-16,0 0 0,21 0 15,-21-1-15,0 1 0,0 0 16,-21 21-16,-1 0 16,1 0-16,0 0 0,0 0 15,0 0-15,-22 21 0,22 0 0,0 22 16,-21-22-16,21 0 0,-1 21 0,1-20 15,21 20-15,0-21 0,0 21 0,0-20 16,0 20-16,0-21 0,21 0 16,-21 0-16,22 1 0,-1-1 0,0 0 15,21-21-15,-21 21 0,1-21 0,-1 0 16,0 0-16,0 0 0,0 0 0,0 0 16,1 0-16,-1-21 0,0 21 15,-21-21-15,21 0 0,0-1 16,-21 1-16,21 21 15,-21-21-15</inkml:trace>
  <inkml:trace contextRef="#ctx0" brushRef="#br0" timeOffset="25492.5">1037 7324 0,'0'0'0,"-21"0"0,-64-43 15,64 22-15,21 0 16,-21 21-16,21-21 0,0 0 16,0 0-16,0-1 0,0 1 15,0 0-15,0 0 0,0 0 16,21 0-16,0-1 0,0 1 0,-21 0 15,22 21-15,-1-21 0,0 0 16,0 0-16,0 21 0,0 0 0,1 0 16,20 0-16,-21 0 0,0 21 15,22 21-15,-22-21 0,0 22 0,0-1 16,0 21-16,-21 1 16,0-1-16,0 1 0,0-1 0,-21 1 15,0-1-15,0 1 0,-22-1 0,1 1 16,0-1-16,-22 1 0,22-22 15,0 1-15,-22-1 0,22 0 0,-1-21 16,1 1-16,0-1 0,-1 0 16,1-21-16,0 0 0,-1 0 0,22-21 15,-21 0-15,21-1 0,0 1 16,21-21-16,0 21 0,-22-22 0,22 1 16,0 0-16,0-1 0,0 1 15,0 0-15,22-1 0,-1 1 16,0 21-16,0 0 0,0 0 15,0-1-15,22 22 0,-22 0 0,21 22 16,-21-22-16,22 21 0,-22 21 0,0-21 16,21 0-16,-20 1 0,-1 20 15,0 0-15,0-21 0,0 22 0,0-1 16,-21 0-16,22-20 0,-1 20 16,-21-21-16,0 21 0,21-20 0,0-1 15,-21 0-15,21 0 0,0-21 31,1-21-15,-22 0-16,0 0 0,0-1 16</inkml:trace>
  <inkml:trace contextRef="#ctx0" brushRef="#br0" timeOffset="25683.39">1439 7641 0,'0'0'0,"21"-21"0,-21 0 16,0 0 31,22 21 0,-1-21-47,-21-1 15,21 22-15</inkml:trace>
  <inkml:trace contextRef="#ctx0" brushRef="#br0" timeOffset="26368.04">2984 7112 0,'0'0'0,"0"-21"0,0 0 15,0 0-15,-21 21 16,21 21 0,0 0-16,-21 0 0,0 21 15,0 1-15,21-1 0,-21 0 16,-1 1-16,1 20 0,0-20 0,0 20 16,0-21-16,0 1 0,-1-1 15,1 0-15,0 1 0,0-1 0,0-21 16,21 0-16,0 1 0,0-1 0,0-42 31,0-1-15,0 1-16,21 0 0,0 0 15,-21-21-15,21 20 0,0-20 0,1 0 16,-1-1-16,0 1 0,0 0 16,0 21-16,0-1 0,1 1 0,-1 0 15,0 21-15,0 0 0,-21 21 16,0 0-1,0 1-15,0 20 0,0-21 0,0 0 16,21 22-16,-21-22 0,0 21 0,21-21 16,-21 22-16,22-22 0,-1 0 15,-21 0-15,21 0 0,21 0 0,-21 1 16,1-22-16,20 0 0,-21 0 0,21 0 16,1 0-16,-1 0 0,0 0 15,1-22-15,-1 1 0,0 0 16,-20 0-16,20 0 0,0-22 0,-21 22 15,1-21-15,-1 0 0,0-22 0,-21 22 16,0-22-16,0 1 0,21-1 16,-21 22-16,0-22 0,0 22 0,0 21 15,-21 0-15,0 0 0,0-1 0,-1 22 16,1 0-16,0 0 0,0 0 16,-21 22-16,20-1 0,1 0 0,0 0 15,0 0-15,0 22 0,0-22 16,-1 21-16,22-21 0,0 22 0,0-22 15,0 0-15,22 0 0,-1 0 16,0 0-16,21 1 0,1-22 0,-1 0 16</inkml:trace>
  <inkml:trace contextRef="#ctx0" brushRef="#br0" timeOffset="26875.27">4297 7112 0,'0'0'0,"0"-21"16,-21 21-16,-1 0 16,1 21-16,0 0 15,21 0-15,0 1 0,-21 20 16,21-21-16,-21 21 0,21-20 0,-21 20 16,21 0-16,-22 1 0,22-22 0,-21 21 15,21-21-15,-21 22 0,21-22 0,0 0 16,-21 0-16,21 0 0,-21-21 15,21 21-15,0-42 32,0 0-32,0 0 15,0 0-15,0 0 0,0-1 0,0-20 16,21 0-16,0 21 0,-21-22 16,21 1-16,0-22 0,1 22 0,-1 0 0,0-1 15,21 22-15,-21-21 16,22 21-16,-22 0 0,0 21 0,21 0 15,-20 0-15,-1 0 0,0 0 0,0 21 16,0 0-16,0 0 0,1 21 0,-22-20 16,21 20-16,-21 0 0,21 1 15,-21-1-15,0 0 0,0-21 0,0 22 16,0-1-16,0-21 0,0 22 0,0-22 16,0 0-16,0 0 0,0 0 15,0 0-15,-21-21 16,0 0-16,-1 0 15,1 0-15,0 0 0,0 0 16,0 0-16,0-21 0,-22 21 16,22-21-16</inkml:trace>
  <inkml:trace contextRef="#ctx0" brushRef="#br0" timeOffset="27031.17">4149 7493 0,'0'0'15,"0"-21"-15,21 21 16,0-21-16,21 21 0,-21 0 15,1 0-15,20-21 0,0 21 0,-21 0 16,22-22-16,-1 22 0,0-21 0,1 21 16,-1 0-16,0-21 15,-20 21-15,20-21 0,0 21 0,-21-21 16,22 21-16,-22-21 0</inkml:trace>
  <inkml:trace contextRef="#ctx0" brushRef="#br0" timeOffset="27268.04">5292 7027 0,'0'0'16,"-22"0"0,1 22-1,21-1-15,0 0 0,-21 0 16,21 21-16,-21-20 0,21 20 0,0 0 16,0-21-16,0 22 0,0-1 15,0 0-15,0-20 0,0 20 0,0 0 16,0-21-16,-21 1 0,21-1 0,0 0 15,0 0-15,0 0 0,0 0 16,0-42 15</inkml:trace>
  <inkml:trace contextRef="#ctx0" brushRef="#br0" timeOffset="27507.9">5207 7260 0,'0'0'0,"21"-42"15,0 21-15,0-22 0,1 22 0,-1 0 16,0 0-16,0 0 0,0 21 16,0-21-16,1 21 0,20 0 0,-21 0 15,0 0-15,0 21 0,1-21 0,-1 21 16,0 0-16,0 0 0,-21 0 0,21 1 16,-21 20-16,0-21 0,0 0 15,0 0-15,0 1 0,-21-1 0,0 0 16,0 0-16,0 0 0,-1 0 0,1-21 15,0 22-15,-42-22 16,41 0 0,1 0-16,21-22 15</inkml:trace>
  <inkml:trace contextRef="#ctx0" brushRef="#br0" timeOffset="27947.65">6477 6816 0,'0'0'16,"0"-21"-1,0-1-15,21 22 16,0-21-16,0 21 0,1 0 0,20-21 15,0 21-15,1-21 0,20 21 0,1-21 16,-1 0-16,1 21 0,-1-22 16,22 22-16,-22-21 0,1 21 0,-22 0 15,22 0-15,-22 0 0,-21 0 0,0 0 16,-42 0 0,0 0-16,0 0 15,-22 0-15,1 0 0,21 0 0,-21 0 16</inkml:trace>
  <inkml:trace contextRef="#ctx0" brushRef="#br0" timeOffset="28208.11">6964 6646 0,'0'22'0,"0"-1"16,0 0 0,0 0-16,0 0 15,0 22-15,0-22 0,0 21 0,0 0 16,0 1-16,0-1 0,0 0 0,0 1 15,0 20-15,0-20 0,-21-1 16,-1 21-16,22-20 0,-21-1 0,21 0 16,-21 1-16,21-1 0,-21-21 0,21 22 15,0-22-15,0 0 0,0 0 16,0 0-16,21-42 31,0 0-31,0 0 16,1 0-16,-1-1 0,0 1 0</inkml:trace>
  <inkml:trace contextRef="#ctx0" brushRef="#br0" timeOffset="28504.05">7281 7197 0,'21'-21'0,"-42"42"0,42-21 16,-21 21 0,-21-21-16,21 21 0,0 21 15,0-20-15,-21-1 0,21 0 0,0 0 16,0 0-16,0 0 0,0 1 0,0-1 15,21 0-15,0-21 0,1 21 16,-1-21-16,0 0 0,0 0 16,0 0-16,0 0 0,1 0 0,20-21 15,-21 21-15,0-21 0,0 0 0,1-1 16,-1 1-16,0-21 0,-21 21 0,0 0 16,0-22-16,0 22 0,0-21 15,0 21-15,0-22 0,-21 22 0,0 0 16,-1 0-16,1 21 0,0-21 0,0 21 15,-21 0-15,20 0 0,1 0 0,0 0 16,0 0-16,0 0 0,0 0 16</inkml:trace>
  <inkml:trace contextRef="#ctx0" brushRef="#br0" timeOffset="29640.4">9610 6689 0,'0'0'0,"21"-21"0,0-1 16,-21 1-16,0 0 0,0-21 0,0 21 15,-21-1-15,0 1 0,-1 0 16,1 21-16,-21 0 0,21 0 15,-22 0-15,1 0 0,0 0 16,-1 21-16,1 0 0,0 1 0,-1 20 16,1 0-16,0 1 0,-1-1 0,1 21 15,0-20-15,21 20 0,-22 1 16,22-1-16,-21 1 0,21-1 0,21 1 16,0-1-16,0-20 0,0 20 0,0-21 15,0 1-15,21-1 0,0-21 0,21 0 16,-21 1-16,22-1 0,20-21 15,-20 0-15,-1 0 0,0 0 0,22 0 16,-22-21-16,22-1 0,-22 1 0,21 0 16,-20 0-16,-1 0 0,0-22 15,1 22-15,-1 0 0,-21-21 0,0-1 16,-21 22-16,0-21 0,0 21 16,0-22-16,-21 22 0,0-21 0,-21 21 15,21 21-15,-1-21 0,-20 21 0,21 0 16,-21 0-16,20 0 0,1 0 0,-21 21 15,21 0-15,0 0 0,-1 21 0,22 1 16,0-22-16,-21 21 0,21-21 16,0 22-16,0-22 0,0 21 0,0-21 15,0 1-15,21-1 0,1-21 16,-1 0-16,0 0 0,0 0 0,0 0 16,22-21-16,-22 21 0,0-22 15,21 1-15,-21 0 0,22 0 16,-22-21-16,0 20 0,0 1 0,0-21 15,1 21-15,-22 0 0,0-22 0,0 22 16,0 0-16,0 0 0,-22 42 31,1 0-31,21 0 16,0 0-16,0 22 0,-21-22 0,21 21 16,0 1-16,0-22 0,0 21 0,0-21 15,0 0-15,0 1 0,21-1 16,0 0-16,1 0 0,-1 0 15,0-21-15,0 0 0,21 0 0,-20 0 16,20 0-16,-21 0 0,21-21 0,-20 0 16,20 0-16,0 0 0,-21-1 0,22-20 15,-1 0-15,-21-1 0,22 1 0,-1-21 16,-21 20-16,21-20 0,1-1 16,-1 22-16,0-22 0,-20 1 0,20-1 15,0 1-15,-21 21 0,1-1 0,-22 1 16,0 21-16,0 0 0,0-1 0,-22 22 15,1 0-15,0 22 16,0-1-16,0 0 0,-22 21 16,22 1-16,0-1 0,0 21 0,0-20 15,0-1-15,21 0 0,0 22 0,-22-22 16,22 1-16,0 20 0,0-21 0,0 1 16,0-1-16,0 0 0,0-20 15,0 20-15,22-21 0,-1 0 0,-21 0 16,21 1-16,0-22 0,0 0 0,0 0 15,22 0-15,-22 0 0,0 0 0,21 0 16,-20 0-16,20-22 0,-21 22 0,21-21 16,-20 0-16,-1 0 0,21 0 15,-21 0-15</inkml:trace>
  <inkml:trace contextRef="#ctx0" brushRef="#br0" timeOffset="31324.05">11028 7049 0,'0'0'15,"21"-22"-15,-21 1 0,0 0 0,-21 21 16,0 0-1,-1 0-15,1 0 0,0 21 16,0 0-16,0 22 0,0-22 16,-1 0-16,22 0 0,-21 22 0,21-22 15,0 21-15,0-21 0,0 0 0,0 22 16,0-22-16,0 0 0,0 0 16,21-21-16,1 21 0,-1-21 0,0 0 15,0 0-15,0 0 0,22 0 0,-22 0 16,0 0-16,21 0 0,-21-21 15,1 0-15,-1 21 0,21-21 0,-21 0 16,0 0-16,1-22 0,-22 22 0,21 0 16,-21 0-16,21 0 0,-21-1 15,0 1-15,0 0 0,0 42 32,0 0-32,0 1 15,-21-1-15,21 21 0,0-21 16,-21 0-16,21 1 0,0-1 15,0 0-15,0 0 0,0 0 16,0 0-16,21-21 0,0 22 0,0-22 16,0 0-16,0 0 0,1 0 15,-1 0-15,0 0 0,0 0 0,0-22 16,0 22-16,1-21 0,-22 0 16,21 0-16,0 0 0,0-22 15,-21 22-15,21 0 0,-21-21 0,21 21 16,-21-1-16,0 1 0,0 0 15,0 42 1,0 0-16,0 1 16,0-1-16,0 0 0,0 0 0,0 0 15,0 0-15,0 22 0,0-22 16,0 0-16,0 0 0,0 0 0,22 1 16,-1-1-16,0-21 15,0 0-15,21 0 0,-20 0 16,-1 0-16,0 0 0,21 0 0,-21-21 15,22-1-15,-22 1 0,0 0 0,0 0 16,22 0-16,-22 0 0,0-22 16,-21 1-16,21 0 0,0-1 0,0 1 15,-21-22-15,22 22 0,-1-21 0,0-1 16,-21 22-16,21-22 0,-21 22 0,21 0 16,-21-1-16,0 22 0,0 0 0,0 0 15,-21 21 1,0 0-16,21 21 0,-21 0 0,21 0 15,-21 22-15,-1-1 0,22 0 16,-21 1-16,21-1 0,0 0 0,0 1 16,0-1-16,0 0 0,0 22 15,0-22-15,0 0 0,0 1 0,0-1 16,21 0-16,1-20 0,-1 20 0,0-21 16,0 0-16,-21 0 0,21-21 0,0 22 15,22-22-15,-22 0 0,0 0 0,0 0 16,0 0-16,22 0 0,-22 0 0,0 0 15,21-22-15,-20 22 0,-1-21 16,0 0-16,0 21 0,0-21 16,-21 0-16,21 0 0,-21-22 0,22 22 15,-22 0-15,0-21 0,21 20 0,-21-20 16,0 21-16,0-21 0,0 20 0,0 1 16,0 0-16,-21 21 0,-1 0 15,1 0-15,0 0 0,21 21 16,-21-21-16,0 21 0,0 1 15,-1-1-15,22 0 0,-21 21 0,21-21 16,-21 1-16,21-1 0,-21 21 0,21-21 16,0 0-16,0 1 0,0-1 0,0 0 15,0 0-15,21-21 0,0 21 16,0-21-16,1 0 0,-1 0 16,0-21-1,-21 0-15,21 21 0,-21-21 0,0 0 16,21-1-16,0 1 0,-21-21 0,0 21 15,22 0-15,-1-1 0,0 1 0,0 0 16,-21 0-16,21 0 0,0 21 16,-21 21-1,0 0-15,0 0 16,0 0-16,0 1 0,0-1 16,0 0-16,0 0 0,0 0 0,0 0 15,0 1-15,0-1 0,0 0 16,0 0-16,0 0 0,22-21 0,-1 0 15,0 0-15,0 0 16,0 0-16,0 0 0,1 0 16,-1-21-16,0 0 0,0 21 0,0-21 15,0-22-15,1 22 0,-1-21 16,0 21-16,0-22 0,0 1 0,0 0 16,1-22-16,-22 22 0,21 0 0,21-22 15,-21 22-15,0-22 0,-21 22 0,22 21 16,-22-22-16,0 22 0,0 0 0,-22 21 31,22 21-31,-21-21 0,0 43 16,0-22-16,21 0 0,-21 21 0,0-21 15,-1 22-15,22-1 0,0 0 0,0 1 16,0-1-16,0 0 0,0 1 0,0-22 16,0 21-16,0 1 0,0-1 15,22-21-15,-22 21 0,21-20 0,0-1 16,0 0-16,0-21 0,0 21 0,22-21 15,-22 0-15,0 0 0,0 0 0,0 0 16,1 0-16,-1-21 0,0 0 0,0 0 16,0-1-16,0 1 0,-21 0 0,22-21 15,-22 21-15,21-1 0,-21 1 0,0 0 16,0 0-16,0 0 16,0 0-16,-21 21 15,-1 0-15,22 21 0,0 0 16,0 0-16,-21 0 0,21 0 0,0 1 15,0-1-15,0 0 0,0 0 0,0 21 16,0-20-16,0-1 0,21 0 0,1 0 16,-1 0-16,0-21 0,0 0 15,0 21-15,0-21 0,1 0 16,-1 0-16,0 0 0,0 0 0,0-21 16,0 21-16,1-21 0,-1 0 0,0 0 15,-21 0-15,0-1 0,21 1 0,-21 0 16</inkml:trace>
  <inkml:trace contextRef="#ctx0" brushRef="#br0" timeOffset="31507.94">13187 6964 0,'0'0'0,"0"21"15,21-21 1,0-21-16,0 21 15,22 0-15,-22-21 0,0 21 16,21-21-16,-21 21 0,1 0 0,20-22 16,-21 22-16,21 0 0,-20-21 0</inkml:trace>
  <inkml:trace contextRef="#ctx0" brushRef="#br0" timeOffset="32615.58">16108 7239 0,'0'0'0,"0"-21"31,21 0-31,0 21 0,0-21 16,-21-1-16,21 1 0,1 21 0,-1-21 15,-21-21-15,0 21 0,21-1 16,-21 1-16,0-21 0,0 21 0,0-22 15,-21 22-15,0-21 0,-22 21 16,22-22-16,-21 22 0,-1 0 0,22 21 16,-21 0-16,0 0 0,-1 0 0,1 0 15,21 21-15,-22 22 0,1-1 16,21-21-16,0 43 0,-22-22 0,22 0 16,0 1-16,0 20 0,0-21 0,21 1 15,0-1-15,0 0 0,0 1 0,0-22 16,0 0-16,21 0 0,0 0 0,0 1 15,0-22-15,1 0 0,20 0 0,-21 0 16,21-22-16,1 1 0,-22 21 16,21-21-16,1 0 0,-22-21 15,21 20-15,-21 1 0,0-21 0,1 21 16,-1-22-16,0 1 0,-21 21 0,21-21 16,-21 20-16,21-20 0,-21 21 0,0 0 15,21 0-15,1 21 16,-22 21-1,0 0-15,0 0 0,0 0 16,0 0-16,0 1 0,0 20 0,0-21 16,0 21-16,21-20 0,-21-1 0,21 21 15,0-21-15,-21 0 0,21 1 0,0-1 16,1-21-16,-1 0 0,0 21 16,0-21-16,0 0 0,0 0 0,1 0 15,-1-21-15,21 0 0,-21 21 16,0-22-16,-21 1 0,22 0 0,-1-21 15,0 21-15,0-1 0,-21 1 0,0-21 16,21 21-16,-21 0 0,21-1 0,-21 1 16,22 0-16,-22 42 31,0 0-31,0 1 16,0-1-16,0 0 0,0 0 15,0 0-15,0 0 0,0 1 0,0-1 16,21 0-16,-21 0 0,0 0 15,21 0-15,0-21 0,0 22 0,0-22 16,1 0-16,-1 0 0,0 0 0,0 0 16,21 0-16,-20 0 0,20 0 0,-21 0 15,0 0-15,22-22 0,-22 1 0,0 0 16,0 0-16,0 0 0,0 0 16,-21-1-16,0-20 0,0 21 0,0 0 15,0 0-15,0-22 0,0 22 0,0 0 16,0 0-16,0 0 0,-21 21 31,0 21-31,21 0 0,-21 0 16,21 0-16,0 0 15,0 1-15,0-1 0,0 0 0,0 0 16,0 0-16,0 0 0,0 1 0,0-1 16,0 0-16,21 0 0,0-21 0,-21 21 15,21-21-15,1 0 0,-1 0 0,21 0 16,-21 0-16,22 0 0,-1 0 0,0 0 15,1 0-15,-1 0 0,0-21 16,1 0-16,-1 0 0,21 21 0</inkml:trace>
  <inkml:trace contextRef="#ctx0" brushRef="#br0" timeOffset="32995.36">18013 6943 0,'0'0'0,"0"-21"0,0-1 0,0 1 0,-21 21 15,-1-21-15,1 21 0,0 0 16,0 0-16,0 21 15,0 0-15,-1-21 0,22 22 0,-21-1 16,0 0-16,21 0 0,0 0 0,-21 0 16,21 1-16,0-1 0,0 0 0,0 0 15,0 0-15,0 0 0,21-21 16,0 0 0,0 0-16,1 0 0,-1 0 15,-21-21-15,21 21 0,0-21 0,0 0 16,0 21-16,-21-21 0,22-22 15,-22 22-15,21 0 0,-21 0 0,0 0 16,0 0-16,0-1 0,21 1 0,-21 42 47,0 1-47,0-1 0,0 0 0,0 0 16,0 0-16,0 0 0,0 22 0,0-22 15,0 0-15,0 0 0,0 0 0,0 1 16,21-22-16,-21 21 0,21-21 0,0 21 15,1-21-15,-1 0 0,0 0 0,21 0 16,1 0-16,-1 0 0,0 0 16</inkml:trace>
  <inkml:trace contextRef="#ctx0" brushRef="#br0" timeOffset="33671.98">19812 6816 0,'0'0'15,"0"-21"-15,0-1 16,-21 22-16,-22 0 0,22 0 0,0 0 16,-21 22-16,-1-22 0,1 21 15,0 0-15,-1 0 0,22 21 0,-21-20 16,21-1-16,0 0 0,-1 21 0,22-21 16,0 22-16,0-22 0,0 0 15,22 21-15,-1-20 0,0-1 0,0 0 16,21 0-16,-20 0 0,20-21 15,-21 0-15,21 0 0,-20 0 0,-1 0 16,0 0-16,0 0 0,21-21 0,-42 0 16,22 0-16,-1 0 0,-21-1 0,0-20 15,0 21-15,0-21 0,0-1 0,0 22 16,0-21-16,0-1 0,21 1 0,-21 0 16,0-1-16,21 22 0,-21-21 15,0 21-15,0 0 0,21-1 0,0 22 16,-21-21-16,22 21 0,-1 0 15,0 0-15,0 0 16,0 21-16,0 1 16,1-1-16,-22 0 0,0 0 0,21 21 15,-21-20-15,0 20 0,0 0 0,0 22 16,0-22-16,0 22 0,0-22 0,0 21 16,0 1-16,0 21 0,0-22 0,-21 1 15,21 20-15,0-20 0,0 20 0,-22-20 16,22 21-16,-21-1 0,21 1 15,0-22-15,0 22 0,-21 0 0,0-22 16,0 1-16,0-1 0,-1 1 0,1-1 16,0 1-16,0-22 0,0 0 15,0-20-15,21 20 0,-22-21 0,1-21 16,0 0-16,0 0 16,21-21-16,-21 0 0,21 0 0,0-1 15,0-20-15,0 21 0,0-21 0,0-22 16,21 22-16,0-22 0,0 1 0,22-1 15,-22 1-15,0-22 0,21 0 0,-21 22 16,22-22-16,-22 22 0,0-22 16,0 22-16,0-1 0,1-21 0,-1 22 15,0-1-15,0 22 0,0-21 0,-21 20 16,43-20-16,-43 20 0,42-20 16,-21 21-16,0-1 0</inkml:trace>
  <inkml:trace contextRef="#ctx0" brushRef="#br0" timeOffset="34715.81">21548 6879 0,'0'21'16,"-22"-21"0,1 0-1,21-21 1,0 0-16,21 0 0,1 0 0,-1 0 16,0-1-16,0-20 0,21 21 0,1-21 15,-22-1-15,21-20 0,1 20 16,-1-20-16,0-1 0,1 22 0,-22-21 15,21-1-15,-21 1 0,0 20 0,-21-20 16,0-1-16,0 22 0,0 0 0,0 20 16,0-20-16,-21 21 0,0 21 15,0 0-15,0 21 16,0 0-16,-1 22 0,22-1 16,0 0-16,-21 22 0,0-22 0,21 22 15,-21-1-15,21 1 0,-21-1 16,0 1-16,-1-1 0,22 1 0,0-22 15,-21 21-15,21-20 0,0-1 0,0 0 16,0-20-16,0-1 0,0 21 0,21-42 16,-21 21-16,22 0 0,-1-21 0,0 0 15,21 0-15,-21 0 0,1 0 16,20 0-16,-21-21 0,21 0 0,-20 0 16,20 0-16,-21 0 0,0-1 0,0-20 15,1 21-15,-22-21 0,0-1 16,0 22-16,0-21 0,0 21 0,0-1 15,0 1-15,-22 21 16,1 21 0,21 1-16,-21-1 15,21 0-15,0 0 0,0 0 0,0 0 16,0 1-16,0-1 0,21 0 16,0 0-16,1 0 0,-22 0 15,21-21-15,0 22 0,-21-1 0,21-21 16,0 0-16,-21 21 0,21-21 0,1 0 15,-1 0-15,0 0 0,0 0 16,0 0-16,0 0 0,1 0 16,-1 0-16,21-21 0,-21 0 15,0 21-15,1-22 0,-1 1 0,0 0 16,0 0-16,0-21 0,0 20 0,1 1 16,-1-21-16,-21 21 0,0 0 0,21-1 15,-21 1-15,0 42 31,-21 1-31,21-1 0,0 0 16,0 0-16,-21 0 0,21 0 0,0 22 16,0-22-16,0 0 0,-22 0 15,22 0-15,0 1 0,0-1 16,22-21 0,-1 0-16,0 0 0,0 0 15,0-21-15,0-1 16,1 1-16,-22 0 15,21 0-15</inkml:trace>
  <inkml:trace contextRef="#ctx0" brushRef="#br0" timeOffset="34887.72">22987 6223 0,'0'0'0,"0"-21"0,0 0 16,-21 21 62,0 0-63,-1 0-15</inkml:trace>
  <inkml:trace contextRef="#ctx0" brushRef="#br0" timeOffset="35051.58">21929 6287 0,'0'0'0,"-22"0"0,-20 21 16,63-21 0,22 0-1,-22 0-15,21 0 0,0 0 0,1 0 16,-1 0-16,22 0 0,-22 0 16,0 0-16,22 0 0,-22 0 0</inkml:trace>
  <inkml:trace contextRef="#ctx0" brushRef="#br0" timeOffset="36360.49">23410 6668 0,'0'0'0,"43"0"15,-43-22-15,21 22 0,0-21 16,0 21-16,-21-21 0,21 0 0,0 0 15,1 0-15,-22-1 0,21 1 16,-21 0-16,0 0 0,0 0 16,-21 21-16,-1 0 15,1 0-15,0 0 0,0 0 0,0 21 16,-22 0-16,22 0 0,-21 0 0,21 1 16,-22-1-16,22 21 0,0-21 0,-21 22 15,42-22-15,-21 0 0,21 0 16,0 21-16,0-20 0,0-1 15,0 0-15,21-21 16,0 0-16,0 0 0,0 0 0,0 0 16,1 0-16,-1 0 0,0 0 0,0 0 15,0-21-15,0 0 0,1-1 16,-1 1-16,0 21 0,0-42 0,-21 21 16,0 0-16,21-1 0,-21 1 0,0-21 15,21 21-15,-21 0 0,0-1 0,0 1 16,0 42-1,-21-21 1,21 22-16,0-1 0,0 0 0,0 0 16,0 0-16,0 0 0,0 1 15,0-1-15,0 0 0,0 0 0,21 0 16,1 0-16,-1 1 16,0-22-16,0 0 0,0 0 0,0 0 15,1 0-15,-1 0 0,0 0 0,0 0 16,0-22-16,0 1 0,1 21 0,-1-21 15,0 0-15,0 0 0,0 0 0,-21-1 16,0 1-16,21-21 0,-21 21 16,22 0-16,-22-1 0,-22 44 31,22-1-31,-21 0 16,21 0-16,-21 0 0,21 0 0,-21 1 15,0-1-15,21 0 0,0 0 16,0 0-16,-21-21 0,21 21 15,0-42 17,21 21-32,-21-21 15,21 21-15,0-21 0,-21 0 0,21 0 16,0-1-16,1 1 0,-1 0 0,0 0 16,0 0-16,0 0 0,0-1 0,-21 1 15,22 21-15,-1-21 0,-21 42 31,0 0-31,0 1 16,0-1-16,0 0 0,0 0 0,0 0 16,0 0-16,0 1 0,0-1 0,0 0 15,0 0-15,0 0 0,0 0 0,0 1 16,21-1-16,0-21 0,0 21 16,0-21-16,1 0 0,-1 0 0,0 0 15,21 0-15,-21 0 0,22 0 0,-22 0 16,21 0-16,1 0 0,-22-21 0,0 21 15,21-21-15,-21-1 0,1 1 0,-1 0 16,0-21-16,-21 21 0,0-22 16,0 22-16,0-21 0,0 21 15,0-1-15,0-20 0,0 21 16,-21 21-16,0 0 0,-1 0 0,1 0 16,0 0-16,0 0 0,0 21 0,0-21 15,-1 21-15,1 0 0,0 1 16,21-1-16,-21 0 0,21 0 0,0 0 15,0 0-15,0 1 0,0-1 0,0 0 16,21-21-16,0 21 0,-21 0 0,21-21 16,1 21-16,-1-21 0,-21 22 0,21-22 15,0 21-15,-21 0 0,0 0 16,21 0-16,0 22 0,-21-22 0,22 21 16,-22 0-16,0 1 0,0-1 15,0 22-15,0-22 0,0 21 0,0 1 16,0-1-16,-22 1 0,22-1 0,-21-20 15,0 20-15,0-20 0,0 20 0,0-21 16,-22 1-16,22-1 0,0 22 0,-21-22 16,20 0-16,1 1 0,-21-22 0,21 21 15,-22 0-15,22-20 0,0-1 16,0 0-16,0 0 0,0 0 0,-1-21 16,22-21-1,0 0-15,0 0 16,0 0-16,0-22 0,0 22 15,22-21-15,-1-22 0,0 22 0,0-22 16,0 1-16,22-22 0</inkml:trace>
  <inkml:trace contextRef="#ctx0" brushRef="#br0" timeOffset="36638.33">25019 6075 0,'21'-21'0,"-42"42"0,42-85 0,-21 43 15,0 0-15,0 0 0,0 0 0,-21 42 32,0 0-32,21 0 0,-21 0 0,-1 22 15,1-1-15,0 0 0,0 1 16,21-1-16,-21 22 0,0-22 0,-1 0 16,22 1-16,-21 20 0,21-42 0,-21 22 15,21-1-15,0-21 0,0 0 0,0 0 16,0 1-16,0-1 0,0 0 15,21-21 1,0 0-16,1 0 16,-1-21-16,0 0 0,0-1 15</inkml:trace>
  <inkml:trace contextRef="#ctx0" brushRef="#br0" timeOffset="36996.16">25019 6583 0,'21'21'16,"0"-21"-1,0 0 1,1 0-16,-1 0 0,0 0 16,0 0-16,0 0 0,0 0 0,1-21 15,-1 0-15,0 21 0,0-21 0,0-1 16,-21 1-16,0 0 0,21 0 16,-21 0-16,0 0 0,-21 21 15,0 0-15,0 0 0,0 0 16,-22 21-16,1 0 0,0 0 15,-1 21-15,22-20 0,-21-1 0,21 21 16,-22-21-16,43 22 0,0-22 16,0 0-16,0 21 0,0-21 0,0 1 15,0-1-15,22-21 0,-1 21 0,0 0 16,21-21-16,-21 0 0,1 0 0,20 0 16,-21 0-16,0 0 0,22 0 15,-22 0-15,0 0 0,0-21 0,0 21 16,0-21-16,1 21 0,-1-21 0,0 21 15,0 0-15,-21-22 0,-21 22 16,0 0-16,-22 0 16</inkml:trace>
  <inkml:trace contextRef="#ctx0" brushRef="#br0" timeOffset="38155.33">466 9462 0,'0'0'0,"0"-43"16,21 43-1,-21-21-15,21 0 16,-21 0-1,21 0 1,0 21-16,-21-22 0,21 22 0,1-21 16,-1 21-16,0-21 0,0 21 15,0 0-15,0 0 0,1 0 0,20 0 16,-21 0-16,21 21 0,-20 0 16,-1 1-16,0 20 0,0-21 0,-21 21 15,0 1-15,0-1 0,0 0 16,-21 1-16,0-1 0,0-21 15,-22 22-15,1-1 0,0-21 0,-1 0 16,1 0-16,0 1 0,20-1 16,-20-21-16,21 0 0,0 0 15,21-21 1,0-1-16,0 1 0,21 0 0,0 21 16,0-21-16,0 0 0,1 0 15,20 21-15,0 0 0,-21 0 0,22 0 16,-1 0-16,0 0 0,1 21 15,-22 0-15,21 0 0,-21 0 0,1 0 16,-1 1-16,-21 20 0,0-21 16,0 0-16,-21 22 0,-1-22 15,-20 21-15,21-21 0,-21 0 0,-1 1 16,1-1-16,21 0 0,-22-21 16,1 21-16,0-21 0,21 0 0,-1 0 15,1 0-15,0 0 0,0 0 16,0 0-16,0 0 0,-1-21 0,22 0 15,-21 0-15,0-1 16,21 1-16,0 0 16,21 21-16,22 0 15,-22-21-15,0 0 0,0 21 16,21-21-16</inkml:trace>
  <inkml:trace contextRef="#ctx0" brushRef="#br0" timeOffset="38336.23">1397 9800 0,'21'0'0,"-42"0"0,63 0 16,-42-21-1,-21 21 1,42-21 15,0 21-31,1 0 0,20-21 16,0 21-16,1-21 15</inkml:trace>
  <inkml:trace contextRef="#ctx0" brushRef="#br0" timeOffset="38938.04">2963 9292 0,'0'0'0,"21"21"16,-21 1-16,0-1 15,0 21-15,0 0 0,0 1 16,-21-1-16,21 0 0,0 1 0,-21 20 16,21-20-16,-21-1 0,21 0 15,-21 1-15,0-1 0,21 0 0,-22 1 16,1-22-16,21 0 0,0 0 16,-21 0-16,21 0 0,-21-21 0,21-21 31,0 0-16,0 0-15,0 0 0,21-22 0,0 22 16,0-21-16,1 0 0,-1 20 0,-21-20 16,21 21-16,0 0 0,0 0 15,0-1-15,-21 1 0,22 21 0,-1 0 16,-21 21-16,0 1 0,21-22 0,-21 42 16,21-21-16,0 0 0,-21 22 15,21-22-15,1 21 0,-22-21 16,21 0-16,0 1 0,0-1 0,0 0 15,0 0-15,22 0 0,-22-21 0,21 0 16,1 0-16,-22 0 0,21 0 16,0 0-16,1 0 0,-22 0 0,21-21 15,-21 0-15,22 0 0,-22 0 0,0-1 16,-21-20-16,0 21 0,0-21 16,0-1-16,0-20 0,0 20 0,0 1 15,0-21-15,-21 20 0,0 1 0,0 21 16,21-22-16,-22 22 0,1 21 15,21-21-15,-21 21 16,0 0-16,0 0 0,21 21 16,-21 0-16,21 1 15,0-1-15,0 0 0,0 0 16,0 0-16,21-21 0,0 21 16,21-21-16,-21 0 0,22 0 0,-1 0 15</inkml:trace>
  <inkml:trace contextRef="#ctx0" brushRef="#br0" timeOffset="39423.28">4297 9419 0,'0'0'15,"0"-21"1,-21 21-16,-1 0 0,1 0 16,0 21-16,0-21 0,21 21 15,-21 1-15,21-1 0,0 21 0,0-21 16,0 22-16,0-22 0,0 21 15,0 0-15,0-20 0,0-1 0,0 21 16,0-21-16,0 0 0,0 1 0,0-1 16,0 0-16,0 0 0,0-42 47,0 0-47,0 0 15,0-1-15,0 1 0,0-21 16,21 21-16,0-22 0,0 1 0,-21 0 15,21-1-15,1 1 0,-1 0 0,21-1 16,-21 22-16,22-21 0,-22 21 0,21 0 16,-21-1-16,22 1 0,-22 21 15,0 0-15,21 0 0,-21 21 0,1 1 16,-1-1-16,0 21 0,0-21 0,-21 22 16,0-1-16,0 0 0,0 1 15,0-1-15,0 0 0,0 1 0,0-1 16,0-21-16,0 21 0,0-20 15,-21-1-15,0 0 0,21 0 0,-21 0 16,21 0 0,-22-21-1,1 0 1,21-21-16,-21 0 0,0 0 0,0 21 16,21-21-16</inkml:trace>
  <inkml:trace contextRef="#ctx0" brushRef="#br0" timeOffset="39588.18">4233 9758 0,'0'0'0,"-21"0"0,21-21 0,21 21 47,0 0-47,1 0 0,20 0 16,-21 0-16,21 0 0,-20 0 0,20 0 16,0 0-16,1-21 0,-22 21 15,21 0-15,0 0 0,-20-22 0,20 22 16,0-21-16,-21 21 0,22-21 0,-22 0 15</inkml:trace>
  <inkml:trace contextRef="#ctx0" brushRef="#br0" timeOffset="39864.03">5292 9271 0,'0'0'0,"0"21"31,-22 0-31,1 1 0,21 20 0,-21-21 16,21 21-16,0 1 0,-21-1 0,21 0 16,0 1-16,-21-1 0,21 0 15,0 1-15,0-1 0,0-21 0,0 22 16,0-1-16,-21-21 0,21 0 0,0 0 16,0 1-16,-22-1 0,22 0 0,0 0 15,22-21 16,-22-21-31,21 0 0,-21 0 16,0-1-16,0 1 0,21 0 0</inkml:trace>
  <inkml:trace contextRef="#ctx0" brushRef="#br0" timeOffset="40119.87">5249 9483 0,'0'0'0,"0"-21"0,0-22 0,0-41 15,0 62-15,0 1 0,0 0 16,21 0-16,1 21 0,-1-21 15,21 21-15,-21 0 0,22 0 16,-1 0-16,0 0 0,-21 0 0,22 0 0,-1 21 16,-21 0-16,0 0 0,1 0 15,-22 22-15,0-22 0,0 0 16,-22 21-16,1-20 0,0-1 0,-21 21 16,21-21-16,-22 0 0,1 1 0,21-1 15,-22-21-15,22 21 0,0 0 0,0-21 16,0 0-16,21-21 31,21 0-31,0 21 16</inkml:trace>
  <inkml:trace contextRef="#ctx0" brushRef="#br0" timeOffset="41719.85">7091 9673 0,'21'0'0,"-42"0"0,84 0 0,-42-21 16,1 0-16,20 0 0,-21 21 16,0-21-16,0-22 0,-21 22 0,0 0 15,22 0-15,-22 0 0,0-22 0,0 22 16,0-21-16,-22 21 0,1-1 0,0 1 15,0 0-15,0 0 0,-22 0 16,22 21-16,0 0 0,0 0 16,0 21-16,-22 0 0,22 0 0,0 22 15,0-22-15,0 21 0,0 0 0,-1 22 16,1-22-16,0 22 0,0-22 16,0 0-16,21 1 0,0-1 0,0 0 15,0 1-15,0-22 0,0 0 0,0 0 16,21-21-16,0 0 0,0 0 0,22 0 15,-22 0-15,0 0 0,21 0 16,1-21-16,-22 0 0,21 0 0,-21 0 16,22-1-16,-22-20 0,0 21 0,0-21 15,0 20-15,-21-20 0,21 0 0,-21 21 16,0-22-16,0 1 16,0 21-16,0 0 0,0-1 0,0 1 15,0 0-15,0 42 16,0 0-16,-21 1 15,21 20-15,-21-21 0,21 0 16,0 22-16,0-1 0,0-21 0,0 21 16,0-20-16,0 20 0,0-21 0,0 0 15,0 0-15,0 1 0,0-1 0,21 0 16,0-21-16,1 0 16,-1 0-16,21 0 0,-21 0 0,0 0 15,1 0-15,20-21 0,-21 0 0,21-1 16,-20 1-16,20 0 0,-21 0 0,0-21 15,22 20-15,-22-20 16,-21 21-16,0-21 0,21 20 0,-21-20 16,0 21-16,0 0 0,-21 0 0,0 21 15,-1-22-15,1 22 0,-21 0 16,21 0-16,0 22 16,21-1-16,0 0 0,0 0 15,21 0-15,0 0 0,0 1 16,0-1-16,0 0 0,1 0 0,20 0 15,-21 0-15,0 1 0,0-1 16,-21 0-16,0 0 0,0 0 16,22-21-16,-22 21 0,0 1 0,0-1 15,0 0-15,21-21 16,-21 21-16,21-21 0,0 0 16,0 0-16,0 0 0,1 0 15,-1 0-15,0 0 0,21 0 0,-21-21 16,1 21-16,20-21 0,-21 0 0,0-1 15,22 1-15,-22 0 0,0-21 16,0-1-16,0 22 0,0-21 0,1 0 16,-1-1-16,0 22 0,-21-21 0,0 21 15,0-1-15,0 1 0,0 0 0,-21 21 32,0 0-32,-1 0 0,1 21 15,21 0-15,-21 1 0,21 20 0,-21-21 16,21 21-16,0-20 0,0 20 0,0-21 15,0 0-15,0 22 0,0-22 0,0 0 16,21 0-16,0 0 0,0 0 16,1 1-16,20-1 0,-21-21 0,21 21 15,-20-21-15,20 0 0,0 0 0,1 0 16,-1 0-16,21 0 0,-20 0 0,-1 0 16,0-21-16,1 0 0,-1-1 0,0 1 15,-20 0-15,20 0 16,-21 0-16,0-22 0,0 22 0,1-21 15,-22 0-15,0-1 0,0 22 0,0-21 16,0 21-16,0-1 0,0 1 0,0 0 16,-22 21-16,1 0 0,0 0 15,0 0-15,0 0 0,0 21 16,-1 0-16,1 1 0,0-1 0,0 21 16,21-21-16,-21 0 0,21 22 0,-21-22 15,21 21-15,0-21 0,0 1 0,0-1 16,0 0-16,0 0 0,21 0 15,0-21-15,-21 21 0,21-21 0,0 0 16,0 0-16,1 0 0,-1 0 16,0 0-16,0 0 0,0-21 0,0 0 15,1 21-15,-1-21 0,0 0 0,0-22 16,0 22-16,0-21 0,1 21 16,-1-22-16,0 1 0,0 21 0,0-21 15,0 20-15,1 1 0,-22 0 0,0 42 31,0 0-31,-22 1 16,22-1-16,-21 21 0,21-21 16,-21 0-16,21 22 0,0-22 0,0 21 15,0-21-15,0 1 0,0-1 0,0 0 16,21 0-16,0 0 0,22 0 0,-22 1 16,0-22-16,0 21 0,22-21 15,-22 0-15,21 0 0,0 0 16,1 0-16,-22 0 0,21 0 0,1-21 15,-1 21-15,0-22 0</inkml:trace>
  <inkml:trace contextRef="#ctx0" brushRef="#br0" timeOffset="42463.35">10583 9356 0,'0'0'0,"43"-21"0,-22-22 0,-21 1 16,0 21-16,0 0 0,0-1 15,0 1-15,0 0 0,-21 21 16,-1 0-1,1 21-15,-21 0 0,21 1 0,0-1 0,-1 0 16,1 0-16,0 0 0,21 22 16,0-22-16,0 0 0,0 21 15,0-21-15,0 1 0,0 20 0,0-21 16,21 0-16,0 0 0,22 1 0,-22-22 16,0 21-16,21-21 0,-20 0 0,-1 0 15,21 0-15,-21 0 0,0-21 0,22 21 16,-22-22-16,0 1 0,0 0 15,-21 0-15,0-21 0,0 20 0,0 1 16,0-21-16,0 0 0,0 20 16,0-20-16,-21 0 0,0 21 0,0-22 15,0 22-15,-1 0 0,1 0 0,21 0 16,0-1-16,0 1 16,21 0-16,22 21 15,-22-21-15,21 21 0,1-21 0,-1 21 16,21-21-16,-20-1 0,20 22 0,-20-21 15,20 0-15,-21 0 0,1 21 0,-22-21 16,0 21-16,0 0 0,-21-21 16,21 21-16,-21 21 15,-21 0-15,0-21 0,0 42 16,0-21-16,21 1 0,-21 20 16,-1-21-16,1 21 0,0 1 0,21-1 15,0 22-15,-21-22 0,0 0 16,21 22-16,-21-1 0,21 1 0,0-1 15,0 1-15,0 20 0,0 1 0,0 0 16,21-1-16,0 1 0,0 0 0,-21-1 16,21 22-16,-21-21 0,21 0 0,-21-1 15,0 1-15,0 0 0,0-1 0,0-20 16,0-1-16,0 1 0,0-22 0,0 22 16,0-43-16,-21 21 0,0-21 0,0 0 15,-21-21-15,20 0 0,1 0 0,-21-21 16,21 0-16,0-21 0,-1 21 15,-20-22-15,21 1 0,0 0 16,21-1-16,0-20 0,-21-1 0,21 1 16,0-1-16,0-20 0,0 20 0,21 1 15,0-22-15,0 21 0,0 1 0,0-1 16,22 1-16,-22-1 0,21 22 0,-21-21 16,22 20-16,-22 1 0,21 0 0,1-1 15,-22 1-15,21 0 0,0-1 0,1 1 16,-1-22-16,0 22 0,1 0 15</inkml:trace>
  <inkml:trace contextRef="#ctx0" brushRef="#br0" timeOffset="42936.09">13229 8975 0,'0'0'16,"21"-21"-16,0-22 0,1 22 0,-22-21 0,0-1 16,0 22-16,0-21 0,0 21 0,0 0 15,0-1-15,-22 22 16,1 22-16,0 20 16,0 0-16,0 1 0,0 20 0,-1 1 15,22-22-15,0 21 0,-21 1 0,21-1 16,-21 1-16,21-22 0,-21 22 15,0-22-15,21 0 0,0 1 0,0-1 16,-21 0-16,21-20 0,-22 20 0,22-21 16,-21-21-16,21 21 0,0 0 0,0-42 31,0 0-31,0 0 16,0 0-16,0-22 0,0 22 0,-21-21 15,21 21-15</inkml:trace>
  <inkml:trace contextRef="#ctx0" brushRef="#br0" timeOffset="43315.88">12954 9271 0,'0'-42'0,"0"211"0,0-296 0,0 21 15,0 64-15,0-22 0,0 22 16,0-21-16,0 20 0,0-20 0,21 20 16,0 1-16,22 21 0,-22 0 15,21 0-15,-21-1 0,22 22 0,-1 0 16,21 0-16,-20 0 0,-1 22 0,0 20 16,1-21-16,-1 21 0,0 1 0,-20-1 15,-1 0-15,-21 1 0,0-1 16,0 0-16,0 1 0,0-22 0,-21 21 15,-22-21-15,22 1 0,-21 20 0,-1-42 16,1 21-16,0 0 0,21-21 0,-22 0 16,1 0-16,21 0 0,0 0 0,-1 0 15,1 0-15,0 0 0,21-21 32,0 42-1,0 0-31,21 1 0,-21-1 0,21 0 15,1 0-15,-1 0 0,0 0 0,0 1 16,0-1-16,0 0 0,1 0 0,-1 0 16,0 0-16,0 1 0,0-22 0,0 21 15,1-21-15,-1 0 0,0 0 16,0 0-16,0 0 0,0 0 0,1 0 16,-1 0-16,0-21 0,0-1 15,-21 1-15</inkml:trace>
  <inkml:trace contextRef="#ctx0" brushRef="#br0" timeOffset="43615.22">13674 9356 0,'0'0'0,"21"0"16,-21-21-1,21-1 1,0 22-16,0 0 16,0-21-16,-21 0 0,22 21 0,20-21 15,-21 21-15,0-21 0,0 21 0,1-21 16,-1-1-16,0 22 0,-21-21 0,0 0 15,-42 21 1,20 0-16,1 0 0,-21 0 0,21 21 16,-22-21-16,1 21 0,21 1 15,0-1-15,-22 0 0,22 21 16,0-21-16,0 1 0,21-1 0,0 0 16,0 0-16,0 0 0,0 0 0,0 1 15,0-1-15,0 0 0,21-21 16,0 0-16,0 0 0,1 0 0,20 0 15,-21 0-15,0 0 0,22 0 0,-22 0 16,21 0-16,-21-21 0,22 21 0</inkml:trace>
  <inkml:trace contextRef="#ctx0" brushRef="#br0" timeOffset="44119.45">14414 9102 0,'0'0'0,"0"-43"16,-21 43-1,0 22 1,0-1-16,0 21 0,0-21 0,-1 0 16,22 22-16,-21-22 0,0 21 0,21-21 15,0 22-15,0-22 0,0 21 16,0-21-16,0 22 0,0-22 0,0 0 16,0 0-16,21 0 0,0 1 15,1-1-15,-1-21 0,0 0 0,0 21 0,21-21 16,-20 0-16,-1 0 0,21 0 0,-21-21 15,22 21-15,-22-21 0,21-1 16,-21 1-16,0 0 0,1-21 0,-1 21 16,21-22-16,-21 22 0,0-21 0,1-1 15,-1-20-15,0 21 0,0-22 16,0 1-16,0-1 0,1 1 0,-1-1 16,0 22-16,0-1 0,0 1 0,-21 0 15,21 21-15,-21-1 0,-21 44 16,0-1-1,0 0-15,0 21 0,0 1 0,-1-1 16,1 21-16,0-20 0,0-1 16,0 22-16,21-22 0,0 0 15,-21 1-15,21-1 0,0 0 0,0 1 16,0-1-16,0-21 0,0 21 0,21-20 16,-21-1-16,21 0 0,0 0 0,0-21 15,-21 21-15,21-21 0,1 0 0,-1 0 16,0 0-16,0 0 0,0 0 0,0-21 15,1 21-15,-22-21 0,21 0 0,0 0 16,-21-1-16,0 1 0,0 0 16</inkml:trace>
  <inkml:trace contextRef="#ctx0" brushRef="#br0" timeOffset="44284.36">14859 9144 0,'0'0'0,"-21"0"15,42 0 16,0 0-31,0 0 0,22 0 16,-22 0-16,21 0 0,-21 0 16,22 0-16,-1 0 0,0 0 0,1 0 15,-1 0-15,0 0 0,1 0 0,-1 0 16,-21 0-16,0 0 0</inkml:trace>
  <inkml:trace contextRef="#ctx0" brushRef="#br0" timeOffset="45872.72">15557 9440 0,'0'0'0,"22"0"0,-1 0 0,0 0 15,0 0-15,0 0 0,0 0 16,1 0-16,-1 0 0,0-21 0,0 21 16,-21-21-16,21 0 0,0 21 15,-21-21-15,0 0 0,22-1 0,-22 1 16,0 0-16,0-21 0,0 21 0,0-1 15,0-20-15,0 21 0,-22 0 0,1 0 16,0 21-16,0 0 0,0 0 0,-22 0 16,22 0-16,-21 0 0,21 0 0,-22 21 15,22 0-15,-21 0 16,21 0-16,-22 22 0,22-22 0,0 21 16,0-21-16,0 22 0,0-22 0,21 21 15,0-21-15,0 22 0,0-22 0,0 0 16,0 0-16,0 0 0,42 0 0,-21 1 15,0-22-15,0 0 0,1 0 0,20 0 16,-21 0-16,21 0 0,-20 0 0,20-22 16,-21 22-16,0-21 0,0 0 15,22 0-15,-22 0 0,0 0 0,-21-1 16,21-20-16,0 21 0,-21-21 0,22 20 16,-22-20-16,0 21 0,0 0 15,0 0-15,0-1 0,0 1 0,0 42 31,0 1-31,-22-1 0,22 0 16,-21 0-16,21 0 0,-21 0 0,21 1 16,0-1-16,0 0 0,0 0 15,0 0-15,0 0 0,0 1 0,21-1 16,0 0-16,-21 0 0,22-21 0,-1 0 16,0 0-16,21 0 0,-21 0 0,1 0 15,-1 0-15,21 0 0,-21 0 16,0-21-16,1 0 0,-1 21 0,0-21 15,0-1-15,0 1 0,0 0 0,-21-21 16,22 21-16,-1-1 0,-21-20 16,21 21-16,-21 0 0,0 0 0,0-1 15,0 44 1,0-1 0,-21 0-16,0 0 0,-1 21 0,22-20 15,-21-1-15,0 21 0,21-21 0,0 0 16,-21 1-16,21 20 0,-21-21 0,21 0 15,0 0-15,0 1 0,-21-22 0,21 21 16,21-42 31,0-1-47,-21 1 0,21 0 0,0 0 16,0 0-16,1 0 0,-1-22 0,0 22 15,21 0-15,-21-21 0,1 20 0,20 1 16,-21-21-16,21 21 0,-20 21 0,-1-21 15,0 21-15,0 0 0,0 0 0,-21 21 16,0 0 0,0 0-16,0 0 0,0 0 15,0 1-15,0-1 0,0 21 0,21-21 16,-21 0-16,22 1 0,-1-1 16,-21 0-16,21 0 0,0 0 0,0 0 15,0 1-15,22-1 0,-22-21 0,0 21 16,21-21-16,-20 0 0,-1 0 0,21 0 15,-21 0-15,0 0 0,1 0 0,20-21 16,-21 0-16,0 21 0,22-22 16,-22 1-16,21 0 0,-21-21 0,0 21 15,1-1-15,-1-20 0,0 21 0,-21-21 16,21 20-16,-21-20 0,0 21 0,0 0 16,0 0-16,-21-1 0,0 22 0,0 0 15,-1 0-15,1 0 0,0 0 0,0 0 16,0 0-16,0 22 0,-22-1 15,22-21-15,0 21 0,21 0 0,-21 0 16,21 0-16,-21 1 0,21-1 16,0 0-16,0 0 0,0 0 0,0 0 15,0 1-15,21-1 0,0 0 16,0-21-16,0 0 0,0 0 16,1 0-16,-1 0 0,0 0 0,0 0 15,0 0-15,0-21 0,1 0 16,-1 21-16,-21-22 0,0 1 0,21 0 15,-21 0-15,21 0 0,-21 0 0,21 21 16,-21-22-16,0 1 0,0 0 16,0 42 15,0 0-31,-21 1 16,21-1-16,0 0 0,-21 0 0,0 0 15,0 0-15,21 22 0,-22-1 0,1 0 16,21 1-16,-21 20 0,21-20 0,-21 20 15,0 1-15,21-1 0,0 1 0,0 20 16,0-20-16,0 20 0,0 1 0,0-21 16,0 20-16,0 1 0,0-22 0,0 22 15,0-21-15,0-1 0,0-21 0,0 22 16,0-22-16,0 1 0,0-22 16,0 0-16,-21 0 0,-1 0 0,1-21 15,-21 0-15,21 0 0,0 0 16,-22 0-16,22-21 0,-21 0 0,-1 0 15,22 0-15,-21-1 0,21 1 0,-22-21 16,22 0-16,0-1 0,21 1 0,0 0 16,0-22-16,0 1 0,0-1 0,0 1 15,21-1-15,0-21 0,1 22 0,20-1 16,-21 1-16,21-1 0,-20 1 0,-1-1 16,21 1-16,-21-1 0,22 22 0,-22 0 15,0-1-15,0 1 0,0 0 16,0 21-16,1-22 0,-1 22 0,0-21 0,0 21 15,0-1-15,0 1 16,1 0-16,-1 0 0,-21 0 0,21 0 16,0-1-16</inkml:trace>
  <inkml:trace contextRef="#ctx0" brushRef="#br0" timeOffset="46180.05">17632 8615 0,'0'0'0,"21"-64"16,-21 43-16,0 0 15,0 42 1,0 0-16,0 22 16,0-22-16,-21 21 0,0 22 15,-1-22-15,1 22 0,0-22 0,0 21 16,0-20-16,0 20 0,-1-20 0,1-1 15,0 0-15,21 1 0,0-1 0,0-21 16,0 0-16,-21 0 0,21 1 0,0-1 16,0 0-16,21-21 31,0 0-31,0 0 16,1-21-16,-1 21 0,-21-21 15</inkml:trace>
  <inkml:trace contextRef="#ctx0" brushRef="#br0" timeOffset="46551.84">17716 9229 0,'22'-21'15,"-1"21"-15,0-22 16,0 22-16,0-21 0,0 21 16,1-21-16,-1 21 0,0-21 15,0 0-15,0 21 0,0-21 0,-21-1 16,22 22-16,-22-21 0,21 21 0,-21-21 15,0 0 1,-21 21-16,-1 0 16,1 0-16,0 0 0,0 0 0,-21 21 15,20-21-15,-20 21 0,0 0 16,21 22-16,-22-22 0,22 0 0,0 21 16,0-20-16,0-1 0,-1 21 0,22-21 15,0 0-15,0 1 0,0-1 0,0 0 16,0 0-16,22 0 0,-1 0 15,0-21-15,0 0 0,0 22 0,0-22 16,1 0-16,20 0 0,-21 0 0,0 0 16,0 0-16,22 0 0,-22 0 15,0 0-15,0-22 0,0 1 16,1 0-16,-1 21 0,0-21 16,-21 0-16,21 21 0</inkml:trace>
  <inkml:trace contextRef="#ctx0" brushRef="#br0" timeOffset="46743.73">18161 9440 0,'0'22'15,"-21"-22"-15,21 21 0,-21-21 94,21-21-94,-22 21 16</inkml:trace>
  <inkml:trace contextRef="#ctx0" brushRef="#br0" timeOffset="48863.45">762 11769 0,'21'-21'0,"-21"-1"16,0 1-16,0 0 0,21 0 15,-21 0-15,0 0 0,0-1 0,0 1 16,0 42 0,0 1-1,0-1-15,0 21 0,0 0 0,0 1 16,0-1-16,-21 22 0,0-22 16,0 21-16,0-20 0,-1 20 0,1 1 15,-21-22-15,21 0 0,-22 1 16,22-1-16,0-21 0,-21 22 0,21-22 15,-1-21 1,22-21 0,0-1-1,22 1-15,-1-21 0,0 21 0,0 0 16,21-1-16,-20 1 0,-1 0 0,21 0 16,-21 0-16,22 0 0,-22-1 15,21 1-15,-21 21 0,22-21 0,-1 21 16,-21 0-16,0-21 0,22 21 15,-22 0-15,0 0 0,0-21 0,0 21 16,-21-21-16,21 21 16,-21-22-16,0 1 0,0 0 15,0 0-15,0 0 16,0 0-16,0-1 0,0 1 16,0 0-1,-21 21 1,0 0-16,21 21 0,0 22 15,-21-22-15,21 21 0,-21 0 16,21 1-16,-21-1 0,21 0 0,0 1 16,0-22-16,0 21 0,0 1 15,-22-22-15,22 21 0,0-21 0,0 0 16,0 1-16,0-1 0,0 0 16,0-42 30,0 0-46,0-1 16,0 1-16,22 0 0</inkml:trace>
  <inkml:trace contextRef="#ctx0" brushRef="#br0" timeOffset="49243.25">1672 12023 0,'0'0'0,"0"-21"16,0-1-16,0 1 16,-21 21-1,0-21-15,21 42 63,0-42-1,21 21-62,-21-21 16,0 0 0</inkml:trace>
  <inkml:trace contextRef="#ctx0" brushRef="#br0" timeOffset="50640.56">3090 11621 0,'0'-22'0,"0"1"16,21 0-16,-21 0 15,0 0-15,0 0 32,0 42-17,0 0-15,0 0 16,0 0-16,-21 22 0,21-1 16,0 0-16,0 1 0,-21-1 15,0 21-15,0-20 0,21 20 0,-21-20 16,-1-1-16,1 21 0,0-41 0,0 20 15,21 0-15,-21-21 0,21 1 16,-21-1-16,21 0 0,0 0 0,0-42 31,0 0-31,0-22 16,21 22-16,-21 0 0,21-21 16,0 21-16,-21-22 0,21 1 0,0 0 15,1 20-15,-22-20 16,21 0-16,0 21 0,-21-1 0,0 1 15,21 21-15,0 0 0,0 0 0,-21 21 16,0 1 0,0-1-16,0 21 0,0-21 0,22 22 15,-22-22-15,21 21 0,-21-21 0,0 22 16,21-22-16,0 0 0,0 21 16,0-21-16,-21 1 0,22-22 0,-1 21 15,0-21-15,21 21 0,-21-21 0,1 0 16,20 0-16,-21 0 0,21-21 0,-20 0 15,20 21-15,-21-22 0,21 1 16,-20-21-16,-1 21 0,0 0 16,0-22-16,0 1 0,0 0 0,-21-1 15,0 1-15,0 0 0,0-1 16,0 1-16,0 0 0,0-1 0,0 1 16,-21 0-16,0 20 0,21 1 0,-21 0 15,0 0-15,0 21 0,-1 0 16,1 0-16,0 0 0,21 21 15,0 0-15,0 0 0,0 1 0,0-1 16,0 0-16,0 0 0,21 0 16,22 0-16,-22-21 0,0 22 15,21-22-15</inkml:trace>
  <inkml:trace contextRef="#ctx0" brushRef="#br0" timeOffset="51159.78">4339 11599 0,'0'0'0,"0"-21"16,-21 21-1,21 21 1,-21 1-16,21 20 0,0-21 16,0 0-16,0 22 0,-21-22 0,21 21 15,0 0-15,-22-20 0,22 20 0,0 0 16,0 1-16,0-22 0,0 21 15,-21-21-15,21 0 0,0 1 16,0-1-16,0 0 0,-21-21 0,21-21 47,0 0-47,0-1 0,0 1 0,0 0 16,0-21-16,0 21 0,0-22 0,21 1 15,-21 0-15,21-1 0,1 1 0,-22 0 16,21-1-16,63-84 15,-62 106-15,-1-21 16,21 21-16,-21 21 0,0 0 0,1 0 0,20 0 16,-21 0-16,0 21 15,0 21-15,1-21 0,-22 0 0,21 22 16,-21-1-16,21 0 0,-21 1 0,0-1 16,0 0-16,0 1 0,0-1 0,0-21 15,0 22-15,0-1 0,0-21 16,0 21-16,0-20 0,0-1 0,0 0 15,0 0-15,-21-21 0,0 0 32,-1-21-17,1 0-15,0 0 16,0-1-16</inkml:trace>
  <inkml:trace contextRef="#ctx0" brushRef="#br0" timeOffset="51335.68">4339 11959 0,'0'0'0,"-21"0"0,21-21 16,21 21 0,0 0-16,0 0 15,1 0-15,-1 0 0,0-21 0,21 21 16,-21 0-16,22-21 0,-22 21 0,21 0 16,-21 0-16,22-21 0,-22 21 0,21 0 15,-21 0-15,1-22 16,20 22-16,-21-21 0,0 21 0,0-21 15</inkml:trace>
  <inkml:trace contextRef="#ctx0" brushRef="#br0" timeOffset="51604.53">5313 11578 0,'0'0'0,"0"-21"0,0 0 15,-21 21 1,-1 21-16,22 0 15,0 0-15,0 1 0,-21-1 0,21 0 16,-21 21-16,21-21 16,0 22-16,0-1 0,0 0 0,0 1 15,0-22-15,0 21 0,0 1 0,0-1 16,0-21-16,0 21 0,0-20 0,0-1 16,0 21-16,0-21 15,0 0-15,0 1 0,0-44 31,0 1-15</inkml:trace>
  <inkml:trace contextRef="#ctx0" brushRef="#br0" timeOffset="51907.16">5249 11642 0,'0'0'0,"0"-21"0,0-1 16,0 1-16,0 0 0,0 0 0,0 0 15,0 0-15,21-1 0,1 22 0,-1-21 16,-21 0-16,21 21 0,0 0 16,0 0-16,22 0 0,-22 0 0,0 0 15,0 0-15,21 21 0,-20 0 0,-1 1 16,-21-1-16,0 0 0,0 0 16,0 0-16,0 22 0,0-22 0,-21 0 15,-1 0-15,22 0 0,-21 0 0,0 1 16,0-22-16,21 21 0,0 0 15,-21 0-15,0-21 16,21-21 31</inkml:trace>
  <inkml:trace contextRef="#ctx0" brushRef="#br0" timeOffset="53367.66">7281 11875 0,'0'21'15,"0"0"-15,0 0 16,0 0 0,0 0-16,0 1 15,0-1 1,0-42 156,0-1-141</inkml:trace>
  <inkml:trace contextRef="#ctx0" brushRef="#br0" timeOffset="55207.28">7260 11896 0,'-21'0'78,"21"21"-47,0 0-31,0 0 16,0 0-16,0 1 0,0-1 15,0 0-15,21 0 0,0 0 16,-21 0-16,21-21 15,-21 22-15,22-22 0,-1 0 16,-21 21-16,21-21 16,0 0-16,0 0 15,0 0-15,-21-21 0,22 21 16,-1-22-16,-21 1 0,21 0 16,0 0-16,-21 0 0,0 0 15,0-1-15,21 22 0,-21-21 0,0 0 16,21 21-1,-21-21 1,0 0 343,0 0-327,0-1-32,0 1 15,0 0-15,-21 21 0,21-21 16,0 0-16,0 0 0,0-1 16,0 1-16,0 0 0,0 0 0,0 0 15,21-22-15,-21 22 0,0-21 16,0 21-16,22-22 0,-22 22 0,0 0 15,0-21-15,0 21 0,0-22 0,0 22 16,0 0-16,0 0 0,0 0 16,0-1-16,0 1 0,0 0 0,-22 21 15,1 42 1,21-20 0,0 20-16,0 0 0,0 1 15,0 20-15,0 1 0,0-22 0,0 21 16,0-20-16,0 20 0,0-20 0,0-1 15,0 21-15,0-20 0,0-1 0,0-21 16,0 22-16,0-22 0,0 0 16,0 0-16,0 0 0,21-21 15,1 21-15,-1-21 0,0 0 16,0 0-16,0-21 0,0 21 0,1-21 16,-1 0-16,0 0 0,0 0 0,0-1 15,0 1-15,1-21 0,-22 21 16,21 0-16,0-1 0,0-20 15,-21 21-15,21 0 0,-21 0 0,0-1 16,0 1-16,0 0 0,0 0 0,0 0 16,0 42 15,0 0-31,0 0 0,0 0 0,0 1 16,0 20-16,0-21 0,0 21 0,0-20 15,0 20-15,0-21 0,0 21 16,0-20-16,0-1 0,21 21 0,1-21 15,-1-21-15,-21 21 0,21 1 0,0-22 16,0 0-16,0 0 0,22 0 16,-22 0-16,0 0 0,0 0 0,0-22 15,1 1-15,-1 0 0,0 0 16,0 0-16,-21 0 0,21-22 0,-21 22 16,21-21-16,-21 21 0,0-1 0,0-20 15,0 21-15,0-21 0,-21 20 0,0 1 16,21 0-16,-21 0 0,0 0 0,0 0 15,-1 21-15,1 0 0,0 0 16,0 0-16,-21 0 0,20 0 0,1 0 16,0 0-16,21 21 0,-21-21 0,0 0 15,0 21-15,21 0 32,0-42-1,0 0-31</inkml:trace>
  <inkml:trace contextRef="#ctx0" brushRef="#br0" timeOffset="55507.65">7472 11494 0,'0'0'0,"-43"0"15,43-22 1,0 1-1,22 21-15,-1 0 16,21-21-16,-21 0 0,22 21 16,-1-21-16,21 21 0,-20-21 0,-1 21 15,22 0-15,-22-22 0,0 22 0,1 0 16,-1 0-16,-21-21 0,0 21 0,0 0 16,1 0-16,-22-21 15,0 0 16,21 21-15,-21-21 0,21 21-16,0 0 0</inkml:trace>
  <inkml:trace contextRef="#ctx0" brushRef="#br0" timeOffset="58003.34">10096 11472 0,'0'0'0,"22"-21"0,-22-21 0,0 21 0,21-22 16,-21 22-16,0-21 0,0 21 0,0 0 15,0-1-15,0 1 0,0 0 0,0 42 32,0 0-32,0 1 15,0 20-15,0 0 0,0 1 0,0 20 16,0-21-16,0 1 0,0-1 0,0 0 15,0 1-15,0-1 0,0 0 16,0-20-16,0-1 0,-21 21 0,21-21 16,-22-21-16,22 21 0,0-42 31,0 0-15,0 0-16,0 0 0,0 0 15,0-1-15,0-20 0,0 0 0,0 21 16,22-22-16,-22 1 0,21-22 0,0 22 15,0 0-15,0-1 0,0 1 0,1-21 16,-1 41-16,0-20 0,21 0 16,-21 21-16,22-1 0,-22 22 0,0 0 15,21 0-15,-20 22 0,-1-1 16,-21 21-16,0-21 0,0 22 16,0-1-16,-21 0 0,-1-21 15,1 22-15,0-1 0,-21-21 0,21 22 16,-22-22-16,22 0 0,0 0 0,0 0 15,0-21-15,-1 21 0,44-21 47,-1 0-47,21 0 0,-21-21 0,0 21 16,1 0-16,20 0 0,-21 0 0,21 0 16,-20 0-16,20 0 0,0 21 0,-21-21 15,22 22-15,-1-1 0,-21 0 16,0 0-16,1 21 0,-1-20 15,-21-1-15,0 0 0,0 21 0,0-21 16,-21 22-16,-1-22 0,1 0 0,0 0 16,-21 22-16,-1-22 0,1 0 0,21 0 15,-21-21-15,-1 21 0,1-21 16,21 0-16,-22 0 0,22 0 0,-21 0 16,21 0-16,0-21 0,-1 21 0,1-21 15,0 0-15,0 0 0,21-22 0,0 22 16,-21 0-16,21-21 0,-21 20 15,21 1-15,0 0 0,0 0 0,0 0 16,0 0-16,0-1 0,0 44 31,21-22-31,-21 21 0,21 0 16,0 0-16,-21 0 0,21 0 16,0 1-16,1-1 0,-1 0 0,0 0 15,0 0-15,0 0 0,0-21 0,1 22 16,-1-1-16,0-21 0,0 0 0,0 0 15,22 0-15,-22 0 0,21 0 0,-21 0 16,22 0-16,-22-21 0,21-1 16,0 22-16,-20-21 0,20 0 0,-21 0 15,21 0-15,-20 0 0,-1-1 0,0-20 16,-21 21-16,0 0 0,21 0 16,-21-1-16,0 1 0,0 0 0,0 0 15,0 42 16,-21 0-31,21 0 0,0 1 16,0-1-16,0 0 0,0 0 0,-21 21 16,21-20-16,0-1 0,0 21 0,0-21 15,0 0-15,0 1 0,21-1 16,-21 0-16,21-21 0,0 21 16,0-21-16,1 0 0,-1 0 0,0 0 0,0 0 15,21 0-15,-20 0 0,-1-21 0,0 0 16,21 21-16,-21-21 0,1-1 15,-1 1-15,0 0 0,0-21 16,0 21-16,0-1 0,-21 1 0,0-21 16,0 21-16,22 0 0,-22-1 0,0 1 15,21 0-15,-21 0 0,0 42 47,0 0-47,0 0 0,0 1 0,0-1 16,0 0-16,0 0 0,0 0 0,0 0 15,0 1-15,0-1 0,0 0 0,0 0 16,0 0-16,0 0 0,0 1 16,21-22-16,0 0 15,0 0-15,0 0 0,1 0 16,-1 0-16,0 0 0,0-22 16,0 22-16,0-21 0,1 0 0,-1 0 15,0 0-15,0 0 0,-21-1 0,0 1 16,21 0-16,-21 0 0,21 0 0,-21 0 15,0-1-15,0 1 0,0 0 16,0 0-16,0 42 31,0 0-31,0 0 0,0 1 16,-21-1-16,21 0 0,0 0 0,0 0 16,0 0-16,0 1 0,0-1 15,0 0-15,0 0 0,0 0 16,21 0-16,1-21 0,-1 22 15,0-22-15,0 0 0,0 0 0,0 0 16,22 0-16,-22 0 0,0-22 0,0 22 16,22-21-16,-22 0 0,0 0 0,21 0 15,-21 0-15,1-22 0,-1 22 16,0-21-16,0-1 0,0 1 0,0 0 16,1-22-16,-22 22 0,21-22 0,0 22 15,0-21-15,0-1 0,0 22 16,-21-1-16,0 1 0,0 0 0,22 21 15,-22-1-15,0 1 0,0 0 0,-22 21 16,1 21 0,21 0-16,-21 22 0,0-22 0,0 21 15,0 22-15,21-22 0,-22 0 0,1 22 16,21-22-16,-21 22 0,21-22 0,0 0 16,0 22-16,0-22 0,0 1 0,0-22 15,0 21-15,21 0 0,0 1 16,1-22-16,-1 0 0,21 0 0,-21 0 15,0 1-15,22-1 0,-22-21 16,21 0-16,-21 0 0,22 0 0,-1 0 16,-21 0-16,22 0 0,-1-21 0,0-1 15,-21 22-15,22-21 0,-22 0 0,21-21 16,-21 21-16,1-1 0,-1 1 16,-21-21-16,0 21 0,21-22 0,-21 22 15,0 0-15,0 0 0,0 0 0,0 0 16,-21 21-16,0 0 0,-1 0 15,1 0-15,0 0 0,0 0 0,0 21 16,0 0-16,-1 0 0,1 0 0,0 0 16,21 1-16,-21-1 0,21 0 15,-21 0-15,21 0 0,0 0 0,0 1 16,0-1-16,0 0 0,0 0 16,21 0-16,0-21 0,0 0 15,0 0-15,1 0 0,-1 0 16,0 0-16,0 0 0,0-21 0,0 0 15,1 0-15,-22 0 0,21-1 16,0 1-16,0-21 0,0 21 0,0-22 16,-21 1-16,22 0 0,-1-1 0,0-20 15,0 21-15,-21-22 0,21 1 0,0-1 16,1 1-16,-22-1 0,0 22 0,21-22 16,-21 43-16,0-21 0,0-1 0,0 22 15,0 0-15,-21 21 16,-1 21-1,1-21-15,21 43 0,0-22 0,-21 21 16,21 0-16,-21 22 0,21-22 0,0 22 16,0-1-16,0 1 0,0-22 0,0 22 15,0-1-15,0-21 0,0 1 16,0-1-16,21 0 0,0 1 0,0-1 16,-21-21-16,22 0 0,-1 1 0,0-1 15,0 0-15,0 0 0,22-21 16,-22 0-16,0 0 0,0 0 0,0 0 0,0-21 15,1 0-15,-1 21 0,-21-21 0,21-1 16,-21 1-16,0-21 0,0 21 16,0 0-16,0-22 0</inkml:trace>
  <inkml:trace contextRef="#ctx0" brushRef="#br0" timeOffset="58195.23">11832 11324 0,'0'0'16,"-21"0"-1,21 21 1,21-21 15</inkml:trace>
  <inkml:trace contextRef="#ctx0" brushRef="#br0" timeOffset="59387.92">15219 11642 0,'0'0'0,"-21"0"31,21-21-15,0-1 0,-22 22-16,22-21 0,-21 0 0,0 0 15,21-21-15,-21 20 0,21-20 0,0 0 16,-21-1-16,21-20 0,0 21 15,0-22-15,0 22 0,0-22 0,0 22 16,21 0-16,0-22 0,0 43 0,0-21 16,22 20-16,-22 1 0,21 0 0,-21 21 15,1 0-15,20 0 0,-21 21 16,0 0-16,0 1 0,1-1 16,-22 21-16,0-21 0,21 22 0,-21-22 15,0 0-15,0 0 0,0 0 0,0 0 16,0 1-16,0-1 0,21-21 15,-21-21 17,0-1-32,0 1 0,0 0 15,0 0-15,0 0 0,0-22 0,-21 22 16,0 0-16,-1-21 0,1 21 0,0-1 16,0 1-16,0 0 0,0 0 0,-22 21 15,22 0-15,0 0 16,-21 0-16,20 0 0,1 21 0,0 0 15,0 22-15,0-22 0,0 21 0,-1 0 16,1 1-16,0 20 0,21-20 0,0 20 16,0 1-16,0-22 0,0 21 0,0-20 15,0-1-15,21 22 0,0-22 16,1-21-16,-1 21 0,21 1 0,-21-22 16,22 0-16,-1 0 0,0-21 0,1 21 15,-1-21-15,0 0 0,1 0 0,20 0 16,-21 0-16,1-21 0,-1 0 0,22 0 15,-22 0-15,0 0 0,1-22 0,-1 22 16,0-21-16,-21-1 0,22 1 16,-43 0-16,0-1 0,0 1 15,0 0-15,0-1 0,0 1 0,0 21 16,0 0-16,-21 0 0,-1-1 0,1 22 16,0 0-16,0 0 0,0 0 0,0 22 15,-1-1-15,1 0 0,0 21 0,21-21 16,-21 22-16,0-1 0,21 0 0,-21-20 15,21 20-15,0-21 0,0 21 16,0-20-16,0-1 0,0 0 0,0 0 16,0 0-16,21-21 0,0 0 15,0 0-15,0 0 0,0 0 0,1 0 16,-1-21-16,0 21 0,21-21 0,-21 0 16,1 0-16,-1-1 0,0 1 15,0-21-15,0 21 0,0-22 16,-21 1-16,0 21 0,0-21 0,0-1 15,0 22-15,0-21 0,0 21 0,0-1 16,0 44 0,-21-1-16,21 0 15,0 0-15,0 21 0,0 1 0,-21-1 16,21-21-16,0 22 0,0-1 16,0-21-16,0 21 0,0-20 0,0 20 15,21-21-15,0 0 0,1 0 0,-1-21 16,-21 22-16,21-22 0,0 0 0,0 0 15,0 0-15,22 0 0,-22 0 16,0-22-16,21 1 0,-20 0 0,20 0 16,-21 0-16,21-22 0,-20 22 15</inkml:trace>
  <inkml:trace contextRef="#ctx0" brushRef="#br0" timeOffset="61906.56">16700 10859 0,'0'-43'15,"22"22"-15,-1 0 0,-21 0 0,0 0 0,0-1 16,0 44-1,0-1-15,0 0 16,0 21-16,0 1 0,0-1 0,0 0 16,-21 1-16,-1 20 0,22-21 15,-21 22-15,21-1 0,-21-20 16,21 20-16,0-20 0,0-1 0,0 0 16,0 1-16,0-1 0,21-21 0,0 0 15,1 22-15,-1-22 0,0-21 0,21 21 16,-21 0-16,22-21 0,-22 0 0,21 0 15,-21 0-15,22 0 0,-1 0 0,-21-21 16,22 0-16,-22 0 0,21-1 0,-21 1 16,22-21-16,-22 21 0,0-22 15,0 1-15,0 0 0,0-1 16,1 1-16,-1 0 0,0 21 0,0-22 16,0 22-16,0 0 0,1 0 0,-1 0 0,0 21 15,-21 21 16,0 0-31,0 0 16,-21-21-16,21 21 0,-21 0 0,-1 1 16,22-1-1,0-42 17,0-1-17,0 1-15,-21 0 16,21 0-16,-21 0 0,21 0 15,-21 21-15,0-22 16,0 22-16,-1 0 0,1 0 16,0 22-16,21-1 0,-21 0 15,0 0-15,21 0 0,0 0 0,-21 22 16,21-22-16,-22 21 0,22-21 16,0 22-16,0-22 0,0 0 0,0 21 15,0-20-15,0-1 0,22 0 0,-22 0 16,21 0-16,0 0 0,0-21 0,0 22 15,0-22-15,1 0 0,20 0 0,-21 0 16,0 0-16,22 0 0,-22 0 0,21-22 16,-21 1-16,22 0 15,-22 21-15,0-21 0,0-21 0,0 20 16,0 1-16,-21-21 0,22 0 0,-1 20 16,-21-20-16,0 21 0,0-21 0,21 20 15,-21 1-15,0 0 0,0 42 31,0 0-31,-21 1 0,21-1 0,0 0 16,0 21-16,-21-21 0,21 1 16,0-1-16,0 21 0,0-21 0,0 0 15,0 1-15,0-1 0,0 0 16,21-21-16,0 0 16,0 0-16,0 0 15,0-21-15,1 21 0,-1-21 16,-21-1-16,21 22 0,0-21 15,-21 0-15,21-21 0,-21 21 0,0-1 16,21-20-16,-21 21 0,22 0 0,-22-22 16,0 22-16,0 0 0,0 42 31,0 0-31,0 22 0,0-22 16,0 0-16,0 21 0,0-20 0,0-1 15,0 21-15,0-21 16,0 0-16,0 1 0,0-1 0,21 0 15,0 0-15,0 0 0,0-21 0,22 0 16,-22 21-16,0-21 0,0 0 0,0 0 16,22 0-16,-22 0 0,0-21 0,21 0 15,-21 0-15,1 0 0,20 0 0,-21-1 16,0-20-16,0 0 0,1 21 0,-1-43 16,-21 22-16,21-1 0,0-20 15,-21 21-15,0-22 0,21 22 0,-21-22 16,21 22-16,-21 0 0,0-1 0,0 1 15,0 21-15,0 0 0,-21 21 16,0 0-16,21 21 0,-21 21 16,0-21-16,0 22 15,21-22-15,-22 21 0,22 0 0,-21 1 16,21 20-16,0-20 0,0-1 0,0 21 16,0-20-16,0-1 0,0 0 0,0 1 15,21-1-15,1-21 0,-1 22 0,0-22 16,0 0-16,0 0 0,0 0 0,1-21 15,-1 21-15,0-21 0,21 0 0,-21 0 16,22 0-16,-22 0 0,0 0 16,21-21-16,1 21 0,-22-21 0,0 0 15,0 0-15,0 0 0,1-1 0,-1-20 16,-21 21-16,0-21 0,0 20 16,0 1-16,0-21 0,0 21 0,0 0 15,0-1-15,-21 22 0,-1 0 16,1 0-16,0 0 0,0 0 0,0 22 15,0-22-15,-1 21 0,1 0 16,0 0-16,0 0 0,0 0 0,0 1 16,21-1-16,0 21 0,0-21 0,0 0 15,0 1-15,0-1 0,0 0 16,21 0-16,0-21 0,0 0 16,0 0-16,0 0 0,1 0 0,-1 0 15,0 0 1,0-21-16,0 0 0,0 21 0,-21-21 15,22-1-15,-22-20 0,21 21 0,-21 0 16,21-22-16,-21 22 0,0 0 0,0 0 16,0 0-16,0 0 0,0-1 0,0 44 31,0-1-31,0 0 0,0 0 0,0 0 16,0 0-16,0 1 0,0-1 15,0 21-15,0-21 0,0 0 0,0 1 16,0-1-16,0 0 0,21 0 15,0 0-15,0-21 0,1 0 16,-1 0-16,0 0 0,0 0 0,0 0 16,0-21-16,1 21 0,-1-21 0,-21 0 15,21 0-15,0-1 0,0-20 16,-21 21-16,21-21 0,1-1 16,-22 1-16,21-22 0,0 22 0,-21-21 15,21-1-15,0 22 0,-21-22 0,21 22 16,-21-22-16,0 22 0,0 0 0,0 21 15,0-1-15,0 1 0,0 0 0,-21 42 16,0 0 0,21 1-16,-21-1 0,0 21 15,21 0-15,0-20 0,0 20 16,0 0-16,-21 22 0,21-22 0,0 0 16,0 22-16,0-22 0,0 1 0,0-1 15,21 0-15,-21 1 0,21-1 0,0 0 16,-21-21-16,21 1 0,0-1 0,1 0 15,-1 0-15,0-21 0,0 0 16,0 0-16,0 0 0,1 0 0,20 0 16,-21 0-16,0 0 0,0-21 0,1 0 15,-1 0-15,0-1 0,0 1 0,0 0 16,0-21-16,1 21 0,-22-22 0,0 22 16,21 0-16,-21 0 0,21 0 0,-21 42 46,-21 0-46,21 21 0,-21-21 16,21 1-16,0-1 0,0 0 0,0 0 16,0 0-16,0 0 0,0 1 0,0-1 15,0 0-15,21 0 0,0-21 0,0 21 16,0-21-16,0 0 0,1 0 16,-1 0-16,0 0 0,0 0 15,0 0-15,0 0 0,1-21 16,-1 0-16,0 0 0,-21 0 0,0-1 15,21-20-15,-21 21 0,0-21 0,0-1 16,0 1-16,0 0 0,0 20 16,0-20-16,0 0 0,-21 21 0,0-1 15,0 1-15,21 0 0,-22 21 0,1 0 16,-21 0-16,21 0 0,0 21 0,-1 0 16,-20 1-16,21 20 0,0-21 15,0 21-15,21-20 0,0 20 0,0-21 16,0 21-16,0-20 0,0 20 0,0-21 15,0 0-15,0 0 0,21 1 0,0-22 16,0 21-16,0-21 0,0 0 0,1 0 16,-1 0-16,0 0 0,0 0 0,0 0 15,0 0-15,1 0 16,20-21-16,-21-1 0,0 1 0,0 0 16,1 21-16,20-42 0,-21 21 0,21-1 15,1 1-15,-1-21 0,0 21 0,-20 0 16,20-22-16,-21 22 0,0 21 0,0-21 15,-21 42 1,0 0-16,0 0 16,-21 1-16,0-1 0,0 0 0,21 0 15,0 21-15,0-20 0,0-1 0,0 0 16,0 0-16,0 0 0,0 0 0,0 1 16,21-1-16,0 0 0,0-21 15,1 0-15,-1 0 16,0 0-16,0 0 0,0 0 0,0 0 15,1 0-15,-1 0 0,0-21 16,0 0-16,0 21 0,-21-22 0,21 1 16,-21 0-16,22 0 0,-22 0 0,0 0 15,0-1-15,0-20 0,0 21 0,0 0 16,0 0-16</inkml:trace>
  <inkml:trace contextRef="#ctx0" brushRef="#br0" timeOffset="62131.43">19262 10837 0,'0'0'0,"-43"0"0,22 0 15,0 0-15,0 0 0,42 0 16,0 0 0,21 0-16,1 0 0,-1 0 0,0 0 15,1 0-15,20 0 0,-20 0 16,20 0-16,-21 0 0,1 0 0,-1 0 15,-21 0-15,22 0 0,-22 0 16,-21-21-16,21 21 16,-21-21-16,0 0 0</inkml:trace>
  <inkml:trace contextRef="#ctx0" brushRef="#br0" timeOffset="62602.95">21865 10541 0,'0'0'0,"42"-42"0,1-64 16,-22 64-16,0 20 0,-21-20 16,0 21-16,0-21 0,0 20 0,0 1 15,0 42 1,0 1-1,0 20-15,-21 0 0,21 1 16,-21 20-16,21-21 0,0 22 0,0-1 0,0-20 16,-21 20-16,21-20 0,0 20 0,-22-21 15,22 1-15,0-1 16,0 0-16,0 1 0,-21-22 0,21 21 16,0 1-16,0-22 0,-21 21 0,21-21 15,0 0-15,0 1 0,0-1 0,0 0 16,0-42-1,0 0-15</inkml:trace>
  <inkml:trace contextRef="#ctx0" brushRef="#br0" timeOffset="62956.74">22267 10859 0,'0'0'0,"0"21"31,-21 0-31,0-21 0,21 21 0,0 21 15,-21-20-15,0-1 0,21 0 0,-22 0 16,22 21-16,0-20 0,0-1 0,0 0 16,0 0-16,0 0 0,22 0 15,-1 1-15,0-22 0,21 0 0,-21 0 16,1 0-16,20 0 0,-21 0 0,0 0 16,22 0-16,-22-22 0,0 1 0,0 0 15,0 0-15,-21 0 0,21-22 0,-21 22 16,0 0-16,0-21 0,0 21 15,0-1-15,-21 1 0,0 0 16,0 0-16,0 0 0,0 0 0,-1 21 16,1 0-16,0 0 0,0 0 15,0 0-15,0 0 0,-1 0 0,1 0 16,0 0-16,0 21 16,0-21-1</inkml:trace>
  <inkml:trace contextRef="#ctx0" brushRef="#br0" timeOffset="63143.64">21823 10710 0,'0'0'0,"-21"0"16,42 0-1,0 0 1,21 0-16,-21 0 0,22 0 15,-1 0-15,0-21 0,1 21 0,-1 0 16,0 0-16,22 0 0,-1-21 0,-20 21 16,20 0-16,1 0 0,-1 0 15,1 0-15,20-21 0</inkml:trace>
  <inkml:trace contextRef="#ctx0" brushRef="#br0" timeOffset="63483.44">23918 10520 0,'0'0'0,"-21"21"32,21 0-32,-21 22 0,21-1 15,0 0-15,0 22 0,-21-22 16,21 22-16,0-1 0,0 22 0,-21-22 15,21 22-15,0-22 0,0 22 0,0-21 16,0 20-16,-22-20 0,22 20 0,0-20 16,-21 21-16,0-22 0,0 1 0,21-1 15,-21-21-15,0 1 0,21-1 0,0 0 16,0-20-16,-22-1 0,22 0 16,0 0-16,0-42 15,0 0-15,0 0 16,22-1-16,-22-20 0,0 21 0,21-21 15,-21-1-15,21 1 0,-21 0 0,0-22 16,0 22-16</inkml:trace>
  <inkml:trace contextRef="#ctx0" brushRef="#br0" timeOffset="63740.3">23749 11049 0,'0'0'0,"0"-106"16,0 64-16,0-22 0,0 22 0,21 0 15,0-1-15,0 22 0,1-21 0,-1 21 16,21 0-16,-21-1 0,22 22 0,-1 0 15,0 0-15,-21 0 0,22 0 0,-22 22 16,21 20-16,-21-21 0,-21 0 16,0 22-16,0-1 0,0-21 0,0 21 15,0 1-15,-21-22 0,0 21 0,-21-21 16,21 1-16,-22-1 0,22 0 16,-21-21-16,21 21 0,-22 0 0,22-21 15,0 0-15,0 0 0,42-21 31,0 21-15,0 0-16,22-21 0,-22 21 0</inkml:trace>
  <inkml:trace contextRef="#ctx0" brushRef="#br0" timeOffset="65832.11">24193 11028 0,'22'0'15,"-1"0"-15,0-21 0,0 0 16,0 21-16,0-22 0,-21 1 15,22 0-15,-1 0 0,0 0 0,21 0 16,-21-1-16,1 1 0,-22 0 0,21 0 16,-21 0-16,0 0 0,0-1 15,-21 22 1,-1 22 0,22-1-16,-21 0 0,0 0 0,21 0 15,0 0-15,0 1 0,-21-1 0,21 0 16,0 0-16,0 0 0,0 0 15,0 1-15,0-1 0,0 0 16,0 0-16,21-21 0,0 0 16,0 0-16,1 0 15,-1 0-15,0 0 0,0 0 0,0 0 16,22-21-16,-22 0 0,0 21 0,0-21 16,21-1-16,-20 1 0,-1 0 15,0-21-15,0 21 0,0-1 0,0 1 16,-21 0-16,0 0 0,0 42 31,0 0-31,-21-21 16,21 21-16,-21 1 0,21-1 0,0 0 15,0 0-15,0 0 0,0 0 16,0 1-16,0-1 0,21 0 0,0-21 16,1 0-16,-1 0 0,21 0 15,-21 0-15,22 0 0,-1 0 0,0 0 16,1 0-16,-22 0 0,21-21 15,0 21-15,1-21 0,-22-1 0,0-20 16,0 21-16,0-21 0,22-1 0,-22 1 16,0 0-16,0-1 0,-21-20 0,21 20 15,1-20-15,-1-1 0,-21 22 0,21 0 16,-21-1-16,0 22 0,0 0 16,0 0-16,0 0 0,-21 21 15,0 21-15,-1 0 16,1 21-16,0 1 0,0-1 15,0 0-15,0 22 0,-1-1 16,1 1-16,0-1 0,0 1 0,0-1 16,-22 22-16,22-21 0,0 20 0,0 1 15,0-22-15,0 22 0,-1 0 0,1-22 16,0 22-16,0 0 0,0-22 0,0 22 16,21-1-16,-22-20 0,1 21 0,0-22 15,21 1-15,0-1 0,0 1 16,0-22-16,0 0 0,0 1 0,21-1 15,-21-21-15,21 0 0,1-21 16,-1 0-16,0 0 0,0 0 0,0 0 0,0 0 16,22 0-16,-22-21 0,21 0 15,-21-21-15,1 20 0,-1-20 0,0 0 16,0-1-16,0 1 0,0-21 0,-21-1 16,0 1-16,0-1 0,22 1 15,-22-1-15,0 1 0,0-1 0,0 1 16,-22-1-16,1 22 0,0-1 0,0 1 15,21 21-15,-21 0 0,0 0 0,-1-1 16,22 1-16,-21 0 0,21 0 16,0 0-16,21 0 15,22-1-15,-22 22 16,0-21-16,21 0 0,1 0 16,-1 0-16,0 0 0,1-1 0,20 1 15,-20 0-15,-1 0 0,0 0 0,1 0 16,-1-1-16,-21 1 0,0 0 0,0 0 15,1 0-15,-22 0 16,0-1-16,-22 22 31,1 0-31,0 0 16,21 22-16,-21-1 0,21 0 16,0 0-16,0 0 0,0 0 15,0 1-15,0-1 0,0 0 0,0 0 16,0 0-16,21 0 0,0-21 15,0 22-15,22-22 0,-22 0 0,0 0 16,21 0-16,-20 0 0,-1 0 16,21 0-16,-21 0 0,0-22 0,1 1 15,-1 0-15,0 0 0,-21 0 0,0 0 16,21-22-16,-21 22 0,0-21 0,0 21 16,0-22-16,0 22 0,-21-21 0,0 21 15,0-1-15,-1 22 0,-20 0 16,21 0-16,-21 0 0,-1 0 0,22 0 15,-21 22-15,-1-1 0,1 0 0,21 0 16,0 0-16,0 22 0,-1-22 0,22 0 16,0 0-16,0 0 0,0 0 15,0 1-15,22-1 0,-1 0 16,0 0-16,21-21 0,-21 21 0,1-21 16,20 0-16,0 0 0,-21 0 0,22 0 15,-1 0-15,0 0 0,-20 0 0,20 0 16,0-21-16,-21 0 0,22 0 0,-1 21 15,-21-21-15,0-1 0,1 1 16,-1 0-16,0 0 0,-21 0 0,21 0 16,-21-1-16,0 1 0,-21 42 31,21 1-31,-21-1 0,21 0 16,0 0-16,0 0 15,0 0-15,0 1 0,0-1 0,0 0 16,0 0-16,21 0 0,0-21 15,0 21-15,22-21 0,-22 0 0,0 0 16,21 0-16,1 0 0,-1 0 0,-21 0 16,21 0-16,1 0 0,-1 0 15,-21-21-15,0 0 0,22 0 0,-22 0 16,0 0-16,0-22 0,-21 22 0,0 0 16,0 0-16,0 0 0,0-1 15,-21 22 1,0 0-1,21 22-15,-21-1 0,0 0 16,21 0-16,0 0 0,0 0 0,-22 1 16,22-1-16,0 0 0,0 0 15,0 0-15,0-42 47,0 0-31,0 0-16,22 0 0,-1-1 15,0 1-15,0 0 16,0 0-16,0 0 0,1 0 0,20-1 16,-21 1-16,0 21 0,22 0 15,-22 0-15,0 0 0,0 0 0,0 0 16,-21 21 0,0 1-16,0-1 0,0 0 0,0 0 15,0 0-15,0 0 0,0 1 0,-21-1 16,21 21-16,-21-21 0,0 0 0,21 1 15,0-1-15,-21 0 0,-1-21 16,22-21 15,0 0-31,0-1 0,0 1 16,0 0-16,22 0 0,-1 0 0,0 0 16,21-22-16,-21 22 0,22-21 15,-1 21-15,-21-1 0,22-20 16,-1 21-16,0 21 0,-21-21 0,22 21 15,-22 0-15,0 0 0,-21 21 16,21 0-16,-21 0 0,0 0 0,0 22 16,0-22-16,0 0 0,0 21 15,0-20-15,-21-1 0,0 21 0,0-21 16,21 0-16,-21 1 0,-1-1 0,1 0 16,0 0-16,0-21 0,0 21 0,21 0 15,-21-21-15,-1 0 0,-20 0 16,21 0-16,-21 0 0,-22 0 0</inkml:trace>
  <inkml:trace contextRef="#ctx0" brushRef="#br0" timeOffset="66669">7874 13293 0,'0'-21'0,"0"42"0,0-64 15,0 1-15,0 21 0,0 0 0,0 0 16,0-1-16,0 1 0,0 0 0,0 0 16,-21 21-16,0 21 15,-1 0-15,1 22 16,0-22-16,0 42 0,0-20 0,0 20 15,-1-21-15,1 22 0,0-1 0,0 1 16,0-1-16,0 1 0,-1-1 0,-20-20 16,21 20-16,0-20 0,0-1 15,-1-21-15,1 0 0,0 22 0,21-22 16,-21-21-16,21-21 16,0-1-1,21-20-15,0 21 16,0-21-16,1-1 0,-22-20 0,21 20 15,0-20-15,0-1 0,-21 1 0,21-1 16,0 1-16,1-1 0,-1 22 16,-21-21-16,21 20 0,0 22 15,0-21-15,0 21 0,1 21 16,-1 0-16,0 0 0,0 21 0,0 0 16,0 21-16,1 1 0,-1-1 15,0 21-15,0-20 0,0 20 0,0 1 16,-21-1-16,22-20 0,-22 20 0,0-21 15,0 22-15,0-22 0,0 1 0,0-22 16,0 21-16,0-21 0,0 0 16,0 1-16,0-1 0,0 0 0,-22-21 15,1 0-15,0 0 16,0 0-16,-21-21 0,20 0 16</inkml:trace>
  <inkml:trace contextRef="#ctx0" brushRef="#br0" timeOffset="66819.55">7366 13801 0,'0'0'0,"-42"-21"16,63 21 0,0-22-16,21 22 15,1 0-15,-1-21 0,0 21 0,22 0 16,-1-21-16,1 21 0,-1-21 0,1 21 16,-1 0-16,1-21 0,-1 21 15,-20 0-15,-1 0 0,0 0 16</inkml:trace>
  <inkml:trace contextRef="#ctx0" brushRef="#br0" timeOffset="69035.87">8509 13674 0,'21'-21'0,"-21"-1"0,0 1 16,0 0-16,-21 0 16,0 0-16,0 21 0,-1 0 0,1 0 15,0 0-15,0 0 0,0 0 16,0 0-16,-1 21 0,1 0 0,0 0 15,0 22-15,0-22 0,0 21 0,21-21 16,0 22-16,-22-1 0,22-21 16,-21 21-16,21-20 0,0-1 15,0 0-15,0 0 0,0 0 0,0 0 16,21-21-16,1 0 16,-1 0-16,0 0 0,0 0 0,0-21 15,0 0-15,1 0 16,-1 0-16,0-22 0,0 22 0,0-21 15,0 0-15,1-1 0,-1 1 0,-21-22 16,21 22-16,0-21 0,0-1 0,-21 1 16,21 20-16,-21-20 0,0-1 15,0 1-15,0 20 0,0 1 0,0 21 16,0 0-16,0 0 0,-21 21 16,0 0-16,0 21 0,0 21 15,0 0-15,21 1 0,-22-1 16,22 0-16,0 22 0,0-1 0,-21-20 15,21 20-15,0 1 0,0-1 0,0 1 16,0-22-16,0 0 0,0 1 16,21-1-16,1-21 0,-1 22 0,0-22 15,0 0-15,21 0 0,-20-21 0,20 0 16,0 0-16,1 0 0,-1 0 0,0 0 16,1-21-16,20 21 0,-21-21 15,1 0-15,-1-1 0,-21 1 0,22-21 16,-22 21-16,0 0 0,0-22 15,-21 1-15,0 21 0,0-22 0,0 22 16,0 0-16,-21 0 0,0 0 16,0 21-16,-1 0 0,1 0 0,-21 0 15,21 21-15,-22-21 0,22 42 0,-21-21 16,21 1-16,0 20 0,-1 0 0,22-21 16,0 22-16,-21-1 0,21-21 15,0 0-15,0 1 0,0-1 0,21 0 16,-21 0-16,22-21 0,20 0 0,-21 0 15,0 0-15,0 0 0,22 0 0,-22 0 16,21 0-16,-21-21 16,22 0-16,-22 0 0,21-1 0,-21 1 15,1-21-15,20 21 0,-21-22 0,0 1 16,-21 0-16,0-1 0,21-20 0,-21 21 16,0-1-16,0 1 0,0 0 15,0-22-15,0 22 0,0-1 0,0 22 16,0-21-16,0 21 0,0 0 0,0-1 15,0 1-15,0 42 16,-21 1-16,21 20 16,0-21-16,0 21 0,0 1 0,-21 20 15,21-20-15,0 20 0,-21 1 0,21-1 16,0-21-16,0 22 0,0-22 16,0 1-16,0-1 0,0 0 15,0-21-15,21 22 0,0-22 0,0 0 16,1 0-16,-1-21 0,21 0 15,-21 0-15,0 0 0,1 0 0,-1 0 16,0-21-16,21 0 0,-21 0 16,1 0-16,-1-1 0,0 1 0,0 0 15,0-21-15,-21 21 0,21-1 0,-21 1 16,0 0-16,0 0 0,0 0 0,-21 42 31,0 0-15,21 0-16,-21 22 0,21-22 0,0 0 15,0 0-15,0 21 0,0-20 0,0-1 16,0 0-16,0 0 0,21 0 16,0-21-16,0 0 0,1 0 15,-1 0-15,0 0 0,0 0 0,0 0 16,22 0-16,-22 0 0,21-21 0,-21 0 16,22 21-16,-22-42 0,0 20 0,21 1 15,-21-21-15,1 0 0,20-1 16,-21 1-16,0-22 0,0 1 0,1 21 15,-1-22-15,0 1 0,-21 20 0,0-20 16,21 20-16,-21 1 0,0 0 16,0 21-16,0-1 0,0 1 15,0 0-15,0 42 16,0 0-16,-21 22 0,0-22 16,21 21-16,0 1 0,-21-1 0,21 21 15,-22-20-15,22 20 0,0-20 16,0 20-16,0-21 0,0 1 0,0 20 15,0-20-15,0-1 0,0-21 0,0 21 16,0-20-16,0-1 0,22 0 0,-1 0 16,0 0-16,0-21 0,0 0 0,0 0 15,1 0-15,-1 0 0,0 0 16,0-21-16,21 0 0,-20 0 16,-1 0-16,0-1 0,0 1 0,21 0 15,-20-21-15,-22 21 0,21-22 0,0 22 16,-21-21-16,21 21 0,-21-1 15,0 1-15,0 42 16,0 1 0,-21-1-16,21 0 0,0 0 0,-21 21 15,21-20-15,0-1 0,0 21 0,0-21 16,0 0-16,0 1 0,0-1 16,0 0-16,21 0 0,0-21 15,0 0-15,0 0 0,1 0 16,-1 0-16,0 0 0,0 0 15,0 0-15,0 0 0,1-21 0,20 0 16,-21 0-16,0 21 0,0-22 16,1-20-16,-1 21 0,-21 0 0,21 0 15,-21-1-15,21 1 0,-21 0 16,0 42 0,0 0-1,-21 1-15,21-1 0,-21 0 0,0 0 16,21 0-16,0 0 0,0 1 0,0-1 15,0 0-15,0 0 0,0 0 16,21-21-16,0 0 16,0 0-16,0 0 15,0 0-15,1 0 0,-1-21 16,0 21-16,-21-21 0,0 0 0,0 0 16,0-1-16,0 1 0,0 0 0,0 0 15,0 0-15,0-22 0,0 22 0,0 0 16,-21 0-16,21 0 0,-21 0 15,21-1-15,-22 22 0,22-21 16,22 21 0,-1 0-1,0 0-15,0-21 0,0 21 16,0 0-16,1 0 0,-1 0 0,21 0 16,-21 0-16,0 0 0,1 21 15,-1 0-15,0 1 0,0-1 0,-21 0 16,0 0-16,21 0 0,-21 22 15,0-22-15,0 0 0,0 21 0,0-21 16,0 1-16,0-1 0,0 0 0,0 0 16,0 0-16,0 0 0,0 1 0,0-1 15,-21-21 1,0 0 0,21-21-1,0-1-15,0 1 16,0 0-16,0 0 0,0 0 0,0 0 15,21-1-15,0-20 0,0 21 0,1-21 16,-1-1-16,0 1 0,0 0 16,0-1-16,22 22 0,-22-21 0,0 21 15,21 21-15,-21 0 0,1 0 0,-1 0 16,0 21-16,-21 0 0,0 0 0,21 21 16,-21-20-16,0 20 0,0-21 0,0 21 15,0 1-15,0-22 0,0 0 16,0 21-16,0-20 0,0-1 0,0 0 15,0 0-15,0 0 0,-21-21 16,0 0 0,0-21-1,21 0 1,0 0-16,-22 0 0,22-1 0</inkml:trace>
  <inkml:trace contextRef="#ctx0" brushRef="#br0" timeOffset="69211.77">11472 13250 0,'0'0'0,"-63"-21"16,63 0-16,-21 21 15,-1 0-15,22 21 47,-21-21-31,0 0-16,0 0 15</inkml:trace>
  <inkml:trace contextRef="#ctx0" brushRef="#br0" timeOffset="69395.66">10350 13441 0,'22'-21'0,"-44"42"0,1-21 0,42 0 31,22 0-16,-22 0-15,0-21 0,21 21 0,1 0 16,-22 0-16,21 0 0,-21-21 16,1 21-16,-1 0 0,-21-22 15</inkml:trace>
  <inkml:trace contextRef="#ctx0" brushRef="#br0" timeOffset="69579.56">10096 13356 0,'-21'0'0,"42"0"0,-63 0 0,21 0 16,0 0-16,21-21 0,-21 21 15,-1 0-15,44 0 47,-1 0-47,21 0 0,-21 0 0,0 0 16,22 0-16,-1 0 0</inkml:trace>
  <inkml:trace contextRef="#ctx0" brushRef="#br0" timeOffset="69833.41">12107 13949 0,'0'0'0,"0"21"0,0 0 16,0 0-16,0 1 0,0-1 16,0 0-16,0 0 0,0 0 15,0 0-15,-21 1 0,0-1 0,0 0 16,0 0-16,-22 0 0,22 0 0,0 1 16,0-1-16,0 0 0,-1 0 15,1-21-15,0 21 0</inkml:trace>
  <inkml:trace contextRef="#ctx0" brushRef="#br0" timeOffset="73944.21">13377 13377 0,'0'0'16,"43"0"-16,-22-21 15,-21 0-15,21 0 0,0 0 0,0 0 16,22-1-16,-22 1 0,21-21 16,-21 0-16,22-1 0,-1-20 15,-21 20-15,21-20 0,-20-1 0,-22 22 16,0-21-16,0 20 0,0 1 0,-43 21 15,1-22-15,0 22 0,-22 21 0,1 0 16,-1 0-16,-21 0 0,22 0 16,-22 21-16,22 1 0,-1-1 0,22 21 15,0 0-15,-1-20 0,22 20 0,21 0 16,0 1-16,0-1 0,21 0 0,22-21 16,20 22-16,-21-1 0,22-21 0,-1 22 15,1-22-15,-1 21 16,1 0-16,-1 1 0,1-22 0,-22 21 15,1 1-15,-1-1 0,0 0 0,-21 1 16,1-1-16,-22 0 0,0 1 0,-22-1 16,1 0-16,-21-21 0,0 22 15,-1-22-15,-20 0 0,20-21 0,-20 21 16,-1-21-16,-20 0 0,20 0 0,1 0 16,-1 0-16,22-21 0,-22 0 0,22 0 15,0 0-15,21-22 0,-1 22 0,1-21 16,0-1-16,21 1 0,0 0 15,0-1-15,0 1 0,0 0 0,0-1 16,0 22-16,21-21 0,0 21 16,1 0-16,-1 21 0,0 0 0,0 0 15,0 0-15,-21 21 0,21 0 0,1 0 16,-22 0-16,0 0 0,21 22 16,0-1-16,-21-21 0,21 22 0,-21-1 15,0 0-15,21-21 0,0 22 0,-21-1 16,22-21-16,-1 0 0,-21 22 0,21-22 15,0 0-15,0-21 0,22 21 0,-22-21 16,0 0-16,21 0 0,-21 0 16,22 0-16,-1 0 0,0-21 0,1 0 15,-22 0-15,21 0 0,1-1 0,-22 1 16,21-21-16,-21 21 0,0-22 0,1 22 16,-22-21-16,0 21 15,21 0-15,-21-22 0,0 22 16,0 0-16,0 42 15,0 0 1,0 0-16,0 1 0,-21-1 0,21 0 16,0 0-16,0 0 0,0 0 15,0 1-15,0-1 0,0 0 0,0 0 16,21 0-16,0-21 0,-21 21 0,21-21 16,0 0-16,0 0 0,1 0 15,-1 0-15,0 0 0,0-21 16,0 0-16,0 0 0,1 0 15,-1 0-15,0-1 0,0 1 0,0 0 16,-21-21-16,0 21 0,0-22 0,0 22 16,0 0-16,0 0 0,0 0 0,0-1 15,0 44 1,0-1-16,0 0 16,0 0-16,0 21 0,0-20 0,0 20 15,0-21-15,0 21 0,0-20 0,0 20 16,0-21-16,21 0 0,1 0 0,-1 1 15,0-1-15,0-21 16,0 0-16,22 0 0,-22 0 0,21 0 0,-21 0 16,0 0-16,22 0 0,-22-21 15,21-1-15,-21 1 0,22 0 0,-22-21 16,0 21-16,0-22 0,0 1 0,1 0 16,-22-1-16,21 1 0,-21-22 0,21 22 15,-21-21-15,0 20 0,0-20 16,0-1-16,0 22 0,21 0 0,-21-1 15,0 1-15,0 21 0,0 42 16,0 0 0,0 21-16,-21 1 0,21-1 15,0 0-15,0 1 0,-21-1 0,0 0 16,21 22-16,-22-22 0,22 1 16,0-1-16,0 0 0,-21 1 0,21-1 0,0-21 15,-21 21-15,21-20 0,0-1 16,0 0-16,0 0 15,0-42 1,0 0-16,0 0 16,0-1-16,0 1 0,21-21 0,0 21 15,1-22-15,-1 22 0,-21 0 0,42 0 16,-21-21-16,0 42 0,1-22 16,-1 1-16,0 21 0,21 0 0,-21 0 15,1 0-15,-1 0 0,0 21 0,0 1 16,0-1-16,-21 0 0,21 0 15,-21 0-15,0 0 0,0 1 0,0-1 16,0 21-16,0-21 0,0 0 0,0 1 16,0-1-16,-21 0 0,0 0 15,0 0-15,0-21 16,0 0-16,-1 0 0,1 0 0,0 0 16,0 0-16,0 0 0,0 0 0,-1-21 15,1 0-15,21 0 0,-21 21 16,21-21-16,0-1 0,0 1 15,0 42 32,0 1-31,0-1-16,0 0 0,21 0 16,0 0-16,-21 0 15,22-21-15,-1 22 0,0-22 0,0 21 16,0-21-16,0 0 0,1 21 0,20-21 15,-21 0-15,21 0 0,1 0 0,-1 0 16,0 0-16,1-21 0,-1 21 0,-21-21 16,22-1-16,-22 1 0,21 0 15,-21-21-15,0 21 0,1-22 0,-1 1 16,0 0-16,0-1 0,0-20 0,0 20 16,1 1-16,-1 0 0,-21-22 15,21 22-15,-21 0 0,21-1 0,-21 22 16,0 0-16,0 0 0,0 0 15,0-1-15,0 44 16,-21-1-16,0 0 0,21 0 16,-21 0-16,21 22 0,0-22 0,-22 21 15,22 0-15,-21 1 0,21-1 16,0 0-16,0 1 0,0-1 0,0 0 16,0 1-16,0-1 0,0-21 0,0 22 15,0-22-15,0 0 0,21 0 0,-21 0 16,22 0-16,-1-21 0,0 0 15,0 0-15,0 0 0,0 0 0,1 0 16,-1 0-16,21 0 0,-21 0 16,0-21-16,22 0 0,-22 0 0,0 0 15,0 0-15,0-22 0,1 22 0,-22 0 16,21-21-16,-21 20 0,0 1 0,0 0 16,0 0-16,-21 0 15,-1 21-15,1 0 0,0 0 16,21 21-1,0 0-15,0 0 0,0 0 16,21 1-16,0-1 0,1 0 16,-22 0-16,21 0 0,-21 0 0,21 1 0,-21-1 15,0 0-15,0 0 0,0 0 16,0 0-16,0 1 16,0-1-16,21-21 15,-21 21-15,21-21 0,0 0 16,1 0-16,-1 0 0,0 0 0,0 0 15,21 0-15,-20-21 0,20 21 0,0-21 16,1-1-16,-1 22 0,0-21 16,1 0-16,-1-21 0,0 21 0,1-1 15,-22-20-15,21 21 0,-42-21 0,21 20 16,-21 1-16,0 0 0,0 0 0,0 0 16,0 0-16,0-1 0,-21 22 15,0 0-15,0 0 0,0 0 0,-1 0 16,1 0-16,0 0 0,-21 0 15,21 22-15,-1-1 0,-20 0 0,21 0 16,0 0-16,0 0 0,-1 22 0,22-22 16,0 21-16,0-21 0,0 1 0,0-1 15,0 21-15,0-21 0,22 0 16,-1 1-16,0-22 0,0 0 16,0 0-16,0 0 0,1 0 0,-1 0 15,0 0-15,0 0 0,-21-22 16,21 1-16,0 0 0,1 0 0,-22 0 15,0 0-15,21-1 0,-21-20 0,21 21 16,-21 0-16,0 0 0,0-1 0,0 1 16,0 0-1,0 42 1,0 0-16,0 1 0,0-1 16,0 0-16,0 0 0,0 0 0,0 0 15,0 1-15,21-1 0,-21 0 16,21-21-16,0 21 0,1-21 15,-1 0-15,0 0 0,0 0 0,0 0 16,0 0-16,1 0 0,-1 0 0,0 0 16,0 0-16,0-21 0,-21 0 15,21 21-15,1-21 0,-22-1 0,21-20 16,0 21-16,0 0 0,0 0 0,-21-22 16,21 22-16,1 0 0,-22 0 15,0 0-15,0-1 0,21 1 0,0 21 16,-21 21-1,0 1 1,0-1 0,0 0-16,0-42 47,0 0-32,0-1 1,-21 22-1,0 0-15,-1 22 16,1-1-16,0-21 16,0 21-16,21 21 0,0-21 0,-21 1 15,21-1-15,0 0 0,0 0 0,0 0 16,0 22-16,0-22 0,0 0 0,0 0 16,21 0-16,0 0 0,0-21 15,0 22-15,22-22 16,-22 0-16,0 0 0,0 0 15,0 0-15,1-22 0,-1 1 0,0 21 16,21-21-16,-21 0 0,1 0 0,20-22 16,-21 22-16,0-21 0,22 0 0,-22-1 15,0 1-15,0 0 0,0-22 0,0 22 16,1-22-16,-1 22 0,0-22 16,0 1-16,-21 21 0,0-1 0,0 1 15,0 0-15,0-1 0,0 22 0,-21 42 31,0 0-31,0 1 16,-1 20-16,22 0 0,-21 1 16,21-1-16,-21 21 0,21-20 0,0-1 0,0 22 15,0-22-15,0 0 0,0 22 16,0-22-16,0 0 0,0 1 0,21-22 16,-21 21-16,21-21 0,-21 22 0,0-22 15,22-21-15,-1 21 0,0-21 16,0 0-16,0 0 15,0 0-15,1 0 0,-22-21 0,21 0 16,0 0-16,0-1 0,0 1 0,0 0 16,1 0-16,-1-21 0,0 20 0,-21 1 15,21 21-15,0-21 0,0 21 16,-21 21 0,0 0-1,0 1-15,0-1 0,0 0 0,0 0 16,0 0-16,0 0 0,0 1 0,0-1 15,0 0-15,0 0 0,0 0 16,22 0 0,-1-21-16,0 0 0,0 0 15,0 0-15,0 0 0,1 0 0,-1-21 16,0 21-16,0-21 0,0 0 0,0 0 16,1 0-16,-1-1 15,-21 1-15,21 0 0,-21 0 0,21 0 0,-21 0 16,21 21-16,-21 21 31,0 0-15,0 0-16,0 0 0,0 0 15,0 1-15,0-1 0,0 0 16,21 0 0,1-21-1,-22-21 1,0 0-1,0 0-15,0-1 0,0 1 16,-22 0-16,22 0 0,-21 0 0,21 0 16,-21 21-16,21-22 0,0 1 15,0 0-15,0 0 16,0 0-16,21 21 16,0-21-16,1 21 0,-1 0 15,0 0-15,0 0 0,0 0 16,0 0-16,1 0 0,-1 0 0,0 0 15,0 21-15,0 0 0,0-21 16,-21 21-16,0 0 0,0 0 0,0 1 16,0-1-16,0 0 0,0 0 15,0 0-15,0 0 0,0 1 16,0-1-16,0 0 16,-21-21-1,21-21 16,0 0-31,0-1 16,21 1-16,-21 0 0,22 0 0,-1 0 16,0 0-16,0-22 0,0 22 0,22 0 15,-22 0-15,21-22 0,0 43 16,-20-21-16,20 0 0,-21 21 0,0 0 16,0 0-16,1 0 0,-22 21 15,0 0-15,0 1 0,0-1 0,0 0 0,0 21 16,0-21-16,0 1 0,-22 20 15,1-21-15,0 0 0,0 0 0,21 1 16,0-1-16,-21 0 0,21 0 16,-21-21-16,21 21 0,-22-21 47,22-21-47,0 0 0,-21 21 0,21-21 15,0 0-15,0-1 0,0 1 0</inkml:trace>
  <inkml:trace contextRef="#ctx0" brushRef="#br0" timeOffset="74127.1">18627 13039 0,'0'0'0,"-85"0"16,64 0-1,0 0-15,-1 0 0,1 0 16,0 0-16,0 0 0</inkml:trace>
  <inkml:trace contextRef="#ctx0" brushRef="#br0" timeOffset="74335.98">17335 13229 0,'0'0'0,"-63"0"16,84 0 0,0 0-1,0-21-15,22 21 0,-1 0 0,0 0 16,1 0-16,-1 0 0,22 0 0,-22 0 16,0 0-16,1 0 0,-22 0 15,21 0-15,-42-21 16,-21 21-16</inkml:trace>
  <inkml:trace contextRef="#ctx0" brushRef="#br0" timeOffset="74523.88">15727 13145 0,'0'0'15,"-85"0"-15,0 0 0,-63 21 16,127-21-16,42 0 15,0 0-15,22 0 16,-1 0-16,22 0 0,-1 0 0,1 0 16,-1 0-16,43 0 0,0 0 0,0 0 15,21 0-15,0-21 0,0 21 16</inkml:trace>
  <inkml:trace contextRef="#ctx0" brushRef="#br0" timeOffset="74799.72">19748 13631 0,'0'0'0,"0"22"0,-21-1 16,0-21-16,0 21 0,0 0 0,21 0 15,-21 0-15,-1 1 0,1-1 0,0 0 16,0 21-16,0-21 0,0 1 0,-1-1 16,1 0-16,0 0 0,0 0 15,0 0-15,21 1 0,-21-22 16,-1 0-16,1 0 16</inkml:trace>
  <inkml:trace contextRef="#ctx0" brushRef="#br0" timeOffset="76239.91">21251 13208 0,'21'-21'0,"1"0"16,-22 0-16,21 21 15,-21-22-15,0 1 0,0 42 32,-21 1-32,21-1 15,-22 0-15,22 21 0,-21-21 0,21 22 16,0-22-16,-21 21 16,0 1-16,0-22 0,0 21 0,21-21 15,0 0-15,-22 1 0,1-1 0,21 0 16,-21-21-16,21-21 31,0 0-31,0-1 16,0 1-16,0 0 0,21 0 0,-21 0 15,21-22-15,1 22 0,-1 0 0,0-21 16,21-1-16,-21 22 0,1-21 0,-1 21 16,0-22-16,0 22 0,0 0 15,0 21-15,1 0 0,-1 0 16,-21 21-16,21 0 15,-21 1-15,0-1 0,21 0 0,-21 21 16,0-21-16,0 1 0,21-1 0,-21 0 16,0 0-16,0 0 0,0 0 0,0 1 15,0-1-15,21-21 16,1 0 0,-1 0-16,0-21 15,0-1-15,0 1 16,0 0-16,1 0 0,-1-21 0,21 20 15,-21 1-15,0-21 0,1 21 16,20 0-16,-21-22 0,0 43 0,0-21 16,1 21-16,-1 0 0,0 0 15,-21 21-15,0 0 16,0 1-16,0-1 0,0 0 0,0 0 16,0 21-16,0-20 0,0-1 15,0 0-15,0 0 0,0 0 0,21 0 16,-21 1-16,21-1 0,0-21 0,1 21 15,-1-21-15,0 0 0,0 0 0,0 0 16,0 0-16,1 0 0,-1 0 0,0-21 16,0 0-16,0-1 0,0 1 15,-21 0-15,0 0 0,22 0 16,-1 0-16,-21-22 0,0 22 0,0 0 16,21 0-16,-21 0 15,0 42 1,0 0-1,0 0-15,0 0 0,0 0 16,0 1-16,0-1 0,0 0 0,0 0 16,0 0-16,0 0 0,0 1 15,0-1-15,21-21 0,0 21 16,0-21-16,1 0 0,-1 0 16,0 0-16,0 0 0,0 0 0,0-21 15,1 21-15,-1-21 0,0-1 16,0 1-16,-21 0 0,0 0 0,21 0 15,-21 0-15,21-1 0,-21 1 16,0-21-16,0 21 0,0 0 16,0 42 15,0 0-31,0 0 0,-21 0 0,21 0 16,0 1-16,0-1 0,0 0 0,0 0 15,0 0-15,0 0 0,0 1 0,0-1 16,0 0-16,21 0 0,1-21 0,-1 21 15,0-21-15,0 0 0,21 0 16,-20 0-16,-1 0 0,21 0 0,-21 0 16,0-21-16,22 21 0,-22-21 15,0 0-15,0 0 0,0-1 0,1-20 16,-1 21-16,0-21 0,0-1 0,0 1 16,22-22-16,-22 22 0,0-21 15,0-22-15,0 21 0,0 1 0,-21-1 16,0 22-16,22 0 0,-22-1 0,0 1 15,0 21-15,-22 21 16,1 21-16,0 0 0,21 22 16,-21-1-16,0 0 0,0 1 15,-1 20-15,1 1 0,21-22 16,0 21-16,0-20 0,0 20 0,0-20 0,0-1 16,0 0-16,0 1 0,0-1 15,0-21-15,0 21 0,0-20 0,0-1 16,0 0-16,21 0 15,1-21-15,-1 0 16,0 0-16,0 0 0</inkml:trace>
  <inkml:trace contextRef="#ctx0" brushRef="#br0" timeOffset="76443.78">23876 13462 0,'0'0'0,"0"42"15,0-20 1,0-1-16,-21 0 0,0 21 16,21-21-16,-22 1 0,1-1 0,0 0 15,21 0-15,-21 0 0,0 0 0,0 1 16,-1-1-16,1 0 0,0 0 0,0-21 16,0 21-16,0-21 0,-1 0 15,1-21-15</inkml:trace>
  <inkml:trace contextRef="#ctx0" brushRef="#br0" timeOffset="77407.25">25421 13187 0,'0'0'0,"21"21"0,0 0 0,-21 0 16,22-21-16,-1 0 0,0 0 0,0 0 16,0 0-16,0 0 0,1 0 0,-1 0 15,0-21-15,0 0 0,-21 0 16,0 0-16,0-22 0,0 22 16,0 0-16,0-21 0,0 21 0,-21-22 15,0 22-15,0-21 0,-1 21 16,-20-1-16,21 1 0,0 0 0,-22 21 15,22 0-15,0 0 0,0 0 0,-21 21 16,20 0-16,1 1 0,0 20 16,-21-21-16,21 21 0,-1 1 0,1-1 15,0-21-15,0 22 0,21-1 0,0 0 16,0-21-16,0 22 0,0-22 0,21 0 16,0 0-16,0 0 0,1 1 0,-1-22 15,21 0-15,0 0 0,-20 0 16,20 0-16,0 0 0,1 0 0,-1 0 15,0-22-15,1 1 0,-22 0 0,21-21 16,-21 21-16,22-22 0,-1 1 16,-21 0-16,0-22 0,22 1 0,-22-1 15,0 1-15,0-1 0,0 1 0,0-1 16,-21 1-16,0-1 0,0 1 16,0 20-16,0-20 0,0 20 0,0 22 15,0-21-15,0 21 0,0 0 0,0 42 16,0 0-16,-21 0 15,0 21-15,21 1 0,0-1 16,-21 0-16,0 22 0,21-22 0,0 22 16,-21-1-16,-1 1 0,22-1 0,0-20 15,-21 20-15,21 1 0,0-22 0,0 0 16,0 1-16,0-1 0,0-21 16,0 21-16,21-20 0,1-1 15,-1-21-15,0 21 0,0-21 0,0 0 16,0 0-16,22 0 0,-22 0 0,21-21 15,-21 0-15,1 21 0,20-22 0,-21 1 16,0-21-16,0 21 0,1 0 0,-22-22 16,21 1-16,-21 21 0,21-22 15,-21 22-15,21 0 0,-21 0 16,0 42 0,0 0-16,0 0 0,-21 1 15,0-1-15,21 0 0,-21 0 0,21 0 16,0 0-16,0 1 15,0-1-15,0 0 0,0 0 16,0-42 31,0 0-47</inkml:trace>
  <inkml:trace contextRef="#ctx0" brushRef="#br0" timeOffset="77616.45">26352 12721 0,'0'0'16,"-21"0"0,42 0 46,-21-21-62,0 42 47</inkml:trace>
  <inkml:trace contextRef="#ctx0" brushRef="#br0" timeOffset="79544.17">26733 12933 0,'0'0'0,"-21"-21"15,0 0-15,21-1 16,0 44 15,0-1-31,21 0 16,-21 0-16,0 21 0,21-20 16,1-1-16,-22 0 0,21 21 15,-21-21-15,0 1 0,0-1 0,0 0 16,21 0-16,-21 0 0,0 0 15,21 1-15,0-22 16,0 0 0,1-22-16,-1 22 0,-21-21 15,21 0-15,0 0 0,-21 0 16,21 0-16,0-22 0,-21 22 0,22 0 16,-1-21-16,-21-1 0,21 22 0,0-21 15,0-1-15,-21 22 0,0 0 0,0 0 16,21 0-16,-21 0 0,-21 42 31,21 0-31,-21 0 0,0 0 16,21 0-16,-21 22 0,21-22 15,-21 21-15,21-21 0,0 22 16,-22-22-16,22 21 0,0-21 0,0 1 16,0-1-16,0 0 0,22 0 0,-1 0 15,0 0-15,0-21 0,0 22 16,0-22-16,1 0 0,-1 0 0,0 0 15,0 0-15,0 0 0,22-22 16,-22 1-16,0 0 0,0 0 0,0 0 16,-21 0-16,21-1 0,1-20 0,-1 21 15,-21-21-15,0 20 0,0-20 0,21 21 16,-21 0-16,21-22 0,-21 22 16,0 0-16,0 42 31,0 0-31,-21 1 0,21-1 15,-21 0-15,21 21 0,0-21 0,0 1 16,0-1-16,0 21 0,0-21 16,0 0-16,0 1 0,0-1 0,0 0 15,0 0-15,0 0 0,21-21 0,0 21 16,0-21-16,0 0 0,1 0 0,20 0 16,-21 0-16,0 0 0,0 0 0,22 0 15,-22 0-15,21-21 0,-21 0 16,22 21-16,-22-21 0,21 0 15,-21 0-15,1-1 0,20 1 0,-21-21 16,0 21-16,0 0 0,1-22 0,-22 22 16,0 0-16,0 0 0,0 0 15,-22 21-15,1 0 16,0 0-16,0 0 0,0 0 0,21 21 16,-21 0-16,21 0 0,-22 0 0,22 0 15,0 1-15,0-1 0,0 21 0,0-21 16,22 0-16,-1 1 0,-21-1 15,0 0-15,21 0 0,0 0 0,-21 0 16,0 1-16,0-1 16,0-42 31,21 21-1,0 0-30,1 0-16,-1 0 0,21 0 16,-21 0-16,0 0 0,22 0 0,-22 0 15,21 0-15,1 0 0,-1 0 0,-21 0 16,21 0-16,-20-22 0,20 22 0,-21-21 16,0 0-16,0 0 15,1 0-15,-1 0 0,0-22 0,-21 22 16,0 0-16,21-21 0,-21 20 0,0 1 15,0 0-15,-21 21 16,0 0 0,21 21-16,-21 0 0,-1 1 0,22-1 15,0 0-15,0 21 0,-21-21 0,21 1 16,0-1-16,0 0 0,0 0 0,0 0 16,0 0-16,0 1 0,0-1 15,21 0-15,1-21 0,-1 0 16,0 0-16,0 0 0,0 0 15,0 0-15,1 0 0,-1 0 16,0 0-16,0-21 0,0 0 0,0 21 16,22-22-16,-22 1 0,0 0 0,0 0 15,22 0-15,-22 0 0,0-1 16,0 1-16,-21 0 0,0 0 0,0 42 47,0 0-47,0 0 0,0 1 0,0-1 15,0 0-15,0 0 0,0 0 16,0 0-16,0 1 0,21-22 0,0 21 16,1-21-16,-1 0 15,0 0 1,-21-21 0,0-1-16,0 1 15,0 0-15,0 0 0,0 0 0,-21 0 16,21-22-16,0 22 0,0 0 15,0-21-15,0 20 0,0 1 0,0 0 16,0 0-16,0 0 0,21 0 0,0 21 16,-21-22-16,21 22 0,0 0 0,1 0 15,-1 0-15,0 0 0,0 0 16,0 0-16,0 22 0,-21-1 16,0 0-16,22 0 15,-22 0-15,0 0 0,0 1 16,21 20-16,-21-21 0,0 0 0,0 0 15,0 22-15,0-22 0,0 0 0,0 0 16,0 0-16,0 1 0,0-1 16,0-42 31,0-1-47,0 1 15,21 0-15,0 0 16,0 0-16,0-22 0,1 22 15,20 0-15,-21-21 0,21 21 0,1-22 16,-1 22-16,0-21 0,-20 21 0,20 21 16,-21-22-16,0 22 0,-21 22 15,0-1-15,0 0 16,0 0-16,0 0 0,0 22 0,-21-22 16,0 21-16,21-21 0,-21 22 0,0-22 15,-1 0-15,22 21 0,-21-21 16,0 1-16,21-1 0,0 0 0,-21-21 15,0 21-15,0-21 0,21 21 16,-22-21 0,1 0-16,21-21 15,-21 0-15,0 0 16,0-22-16,0 22 0,-1-21 0,-20 21 16,21-22-16</inkml:trace>
  <inkml:trace contextRef="#ctx0" brushRef="#br0" timeOffset="79716.08">28914 12637 0,'0'0'0,"-22"0"0,1 0 0,0-22 0,0 22 15,0 0-15,0 0 16,-1 0 0,1 0-1,21-21-15,-21 21 0,0 0 16,0-21-16,0 0 0,-1 21 15,1-21-15</inkml:trace>
  <inkml:trace contextRef="#ctx0" brushRef="#br0" timeOffset="79872">27940 12510 0,'0'0'16,"-42"0"-16,-64 21 15,85 0-15,-1-21 0,1 0 0,0 21 16,21 0-16,0 0 31,-21-21-15</inkml:trace>
  <inkml:trace contextRef="#ctx0" brushRef="#br1" timeOffset="91671.48">26331 3895 0,'0'21'0,"0"0"15,-21-21-15,0 21 0,0-21 16,21 21-16,-21-21 16,-1 0-16,1 22 0,0-22 15,0 0-15,21-22 32,21 1-17,0 21-15,0-21 0,1 0 0,20 0 16,0 0-16,1-1 0,-1 1 0,0-21 15,22 21-15,-1-22 0,22 1 16,0 0-16,-1-1 0,1-20 0,21-1 16,0 1-16,-22 21 0,22-22 0,0 1 15,-21 20-15,20-20 0,1 20 16,-21 1-16,0 0 0,-22-1 0,22 22 16,-43 0-16,0-21 0,1 21 15,-1-1-15,-21 22 0,0-21 0,-21 0 16,0 0-16,0 0 15,0 0-15,0-1 16,-21 22-16,0 0 16,0 0-16,0 0 0,0 0 0,-1 22 15,-20-1-15,0 0 0,21 0 16,-22 0-16,1 0 0,0-21 0,-1 22 16,22-1-16,0-21 0,0 21 0,0-21 15,42 0 1,0 0-1,21 0-15,-21 0 0,1 0 0,20 0 16,0-21-16,1 21 0,-22-21 16,21-1-16,0 22 0,1-21 15,-22 0-15,0 0 0,0 0 0,0 21 16,1-21-16,-1 21 16,-21 21-1,-21 0-15,-1 0 0,1 0 16,0 0-16,0 1 0,0 20 15,0-21-15,-1 0 0,1 0 0,21 1 16,-21-1-16,0 0 0,0 0 0,21 0 16,0 0-16,0 1 15,-21-1-15,21 0 0,0 0 0,0 0 16,0 0-16,0 1 16</inkml:trace>
  <inkml:trace contextRef="#ctx0" brushRef="#br1" timeOffset="92455.56">26352 4001 0,'0'0'0,"-21"0"31,21 21 1,0 0-32,21-21 0,1 21 0,20 0 15,0-21-15,1 21 16,-1 1-16,21-22 0,22 21 0,-21 0 16,20-21-16,22 21 0,-21 0 0,-1 0 15,22 1-15,-21-1 0,21 0 16,-22 0-16,22-21 0,-21 21 0,21 0 15,-22 1-15,1-1 0,0 0 0,-1-21 16,-20 21-16,-22-21 0,1 0 0,-1 0 16,-21 0-16,0 0 0,0 0 15,-21-21 17,0 0-32,-21 0 0,0 21 15,0-22-15,21 1 16,-21 21-16,0 0 0,21-21 0,-22 21 15,1 0-15,21-21 0,-21 21 16,0 0-16,21 21 47,21-21-47,0 0 16,-21 21-16,21-21 0,1 21 0,-1-21 15,-21 22-15,21-1 16,-21 0-16,0 0 0,0 0 15,0 0-15,-21 1 16,0-1-16,-22 0 0,22-21 0,-21 21 16,-1 0-16,22-21 0,-21 21 0,21-21 15,-22 0-15,22 22 0,0-22 0,0 0 32,42 0-17,-21-22-15,21 1 16,0 0-16,1 0 0</inkml:trace>
  <inkml:trace contextRef="#ctx0" brushRef="#br1" timeOffset="95868.26">28850 2244 0,'0'-21'31,"0"-1"16</inkml:trace>
  <inkml:trace contextRef="#ctx0" brushRef="#br1" timeOffset="96335.99">28871 2180 0,'0'-21'31,"0"0"-15,0 0 0,0 42 46,-21 0-46,21 0-16,0 0 15,0 1-15,-21-1 0,21 0 16,0 0-16,-21 0 0,21 0 0,0 1 16,0-1-16,-21 21 0,21-21 15,-22 22-15,22-22 0,-21 21 16,21-21-16,-21 22 0,21-22 0,0 0 16,0 0-16,0 0 0,-21 0 15,21 1 1,-21-22 46,21-22-30,0 1-17,0 0-15,0 0 16,0 0-16,0 0 0</inkml:trace>
  <inkml:trace contextRef="#ctx0" brushRef="#br1" timeOffset="97275.74">28914 2117 0,'0'-21'16,"0"42"31,0 0-47,0 0 15,-22 0-15,1 0 0,21 22 0,-21-22 16,0 21-16,0 1 15,0-1-15,21 0 0,-22-21 0,1 22 16,0-22-16,21 21 0,0-21 0,-21 1 16,21-1-16,0 0 0,-21 0 15,21 0-15,0-42 32,0 0-17,0 0-15,21 21 0,0-21 0,-21-22 16,21 22-16,0 0 0,1 0 15,-22-22-15,21 22 0,0 0 16,0 0-16,0 21 0,0 0 16,1 0-1,-22 21-15,0 0 0,0 0 0,0 22 16,0-22-16,0 0 0,0 21 0,21-20 16,-21-1-16,0 0 0,0 0 15,21 0-15,0 0 0,0-21 16,0 0-16,1 0 15,-1 0-15,21 0 0,-21-21 0,22 0 16,-22 21-16,21-21 0,-21 0 0,22-22 16,-22 22-16,0-21 0,0 0 15,0-1-15,0 1 0,-21 0 16,0-1-16,0 22 0,0-21 0,0-1 16,0 22-16,0 0 0,-21 0 0,0 21 15,0 0-15,0 0 0,0 0 16,-1 0-16,1 0 15,0 21-15,0 0 0,21 0 16,-21 1-16,21-1 0,0 0 0,0 0 16,0 0-16,21-21 15,0 21-15,21 1 0,-20-22 0,-1 21 16</inkml:trace>
  <inkml:trace contextRef="#ctx0" brushRef="#br1" timeOffset="97520.08">29760 2307 0,'0'0'0,"0"-21"16,-21 21-1,21 21-15,-21 0 0,0 1 16,21-1-16,-21 0 0,-1 21 16,22-21-16,0 1 0,-21 20 0,0-21 15,0 0-15,21 0 0,0 1 0,0-1 16,-21 0-16,0 0 15,21 0-15,0-42 32,21 0-17,0 0-15,0-22 0</inkml:trace>
  <inkml:trace contextRef="#ctx0" brushRef="#br1" timeOffset="97827.47">29803 2053 0,'0'0'15,"0"-21"1,-22 21-16,1 0 0,0 0 0,0 21 16,0-21-16,21 21 0,0 1 15,0-1-15,0 0 16,0 0-16,0 0 0,21-21 16,0 0-1,0 0-15,0 0 0,1 0 0,-1 0 16,0 0-16,0-21 0,-21 0 0,0 0 15,0 0-15,0-1 16,0 1-16,0 0 0,0 0 0,0 0 16,-21 21-16,0-21 0,0 21 15,-1 0-15,1 0 0,0 0 0,0 0 16,0 21-16,0-21 0,21 21 0,0 0 16,-22 0-16,22 0 15,0 1-15,0-1 0,0 0 0,22 0 16,-1-21-16</inkml:trace>
  <inkml:trace contextRef="#ctx0" brushRef="#br1" timeOffset="98096.32">30395 2032 0,'0'0'0,"0"-42"15,0 21-15,0 42 16,-21 0-16,0 0 15,0 0-15,0 22 0,-22-22 16,22 21-16,0 0 0,0-20 0,-22 20 16,22 21-16,0-20 15,0-1-15,0 0 0,0-20 0,-1 20 16,1 0-16,0-21 0,21 1 0,0-1 16,-21 0-16,21 0 0,0 0 15,21-21 1,0 0-16,0-21 15,1 0-15</inkml:trace>
  <inkml:trace contextRef="#ctx0" brushRef="#br1" timeOffset="98503.09">30522 2074 0,'0'0'0,"21"-42"0,-21 21 16,22 0-16,-22 0 0,0 42 15,-22 0 1,1 0-16,0 0 0,21 0 0,-21 22 15,0-22-15,0 21 0,21 1 16,-22-1-16,1 0 0,0 1 0,0-1 16,0-21-16,0 21 0,-1 1 15,1-22-15,0 21 0,21-21 0,-21 1 16,21-1-16,-21 0 0,21-42 31,21 0-15,0-1-16,0-20 15,0 21-15,1-21 0,20 20 16,-21-20-16,21 21 0,1 0 0,-22 0 16,21-1-16,-21 1 0,1 21 15,-1 0-15,0 0 0,0 0 0,-21 21 16,0 1-16,0-1 0,0 21 0,0-21 16,0 22-16,0-22 0,0 21 15,0-21-15,-21 0 0,0 1 0,0-1 16,21 0-16,-22 0 0,22 0 15,-21-21-15,21 21 0,-21-21 16,0 0-16,0-21 16</inkml:trace>
  <inkml:trace contextRef="#ctx0" brushRef="#br1" timeOffset="98663.99">30141 2286 0,'0'0'0,"21"0"16,1 0 0,-1-21-16,0 21 0,0 0 15,21 0-15,-20 0 0,20 0 16,-21 0-16,21 0 0,-20 0 0,20 0 16</inkml:trace>
  <inkml:trace contextRef="#ctx0" brushRef="#br1" timeOffset="99079.84">31051 2328 0,'0'0'16,"-21"0"-16,0 0 0,0 0 15,0 0-15,0 22 0,-1-1 16,1 0-16,0 0 0,0 0 0,0 22 0,0-22 15,-1 21-15,22-21 0,0 22 16,0-22-16,0 0 0,0 0 16,0 0-16,0 0 0,22 1 0,-1-1 15,0-21-15,0 0 0,0 0 16,22 0-16,-22 0 0,21 0 0,-21 0 16,22 0-16,-22 0 0,21-21 0,-21-1 15,0 1-15,1 0 0,-1 0 16,-21 0-16,0-22 0,0 1 0,0 0 15,0-1-15,0 1 0,0 21 16,0 0-16,-21-22 0,-1 43 0,1-21 16,0 21-16,0 0 0,-21 0 15,20 0-15,1 21 0,-21 1 16,21-1-16,0 0 0,-1 0 0,1 0 16,21 0-16,0 1 0,0 20 15,0-21-15,0 0 0,21 0 16,1-21-16,20 0 0</inkml:trace>
  <inkml:trace contextRef="#ctx0" brushRef="#br1" timeOffset="99743.46">31454 2413 0,'0'0'0,"0"-21"0,21 21 16,-21-21-16,0 42 15,0 0 1,-21 0-16,-1 0 0,1 1 15,21-1-15,0 0 0,-21 21 0,0-21 16,21 1-16,0-1 0,0 21 16,0-21-16,0 0 0,0 1 15,0-1-15,21-21 0,0 0 16,0 0-16,1 0 16,-1 0-16,0 0 0,0-21 15,-21-1-15,21 1 16,0 0-16,1 0 0,-22 0 0,21 0 15,0-22-15,0 22 0,0 0 16,-21 0-16,0 0 0,21 21 0,-21 21 16,0 0-1,0 0-15,0 0 0,-21 0 16,21 1-16,0-1 0,0 0 0,0 0 16,-21 0-16,21 0 0,0 1 15,0-1-15,0 0 0,21-21 16,0 0-16,1 0 15,-1 0-15,0 0 0,0 0 16,0 0-16,0-21 0,1 0 16,-1-1-16,0 1 0,0-21 15,0 21-15,0-22 0,1-20 0,-1 21 16,21-22-16,-21 22 0,22-22 16,-22 22-16,0 0 0,0-1 0,0 1 15,0 21-15,-21 0 0,22-1 16,-22 1-16,-22 42 15,1 1-15,0-1 16,0 0-16,0 21 0,0-21 0,-1 22 16,1-1-16,0-21 0,21 22 15,-21-1-15,21 0 0,-21 1 0,21-22 16,0 21-16,0-21 16,0 22-16,0-22 0,0 0 0,0 0 15,0 0-15,21-21 0,0 21 16,0-21-16,0 0 15,1 0-15,-1 0 0,0-21 0,0 0 16,0 0-16,-21 0 0,0 0 16</inkml:trace>
  <inkml:trace contextRef="#ctx0" brushRef="#br1" timeOffset="99975.33">31919 2286 0,'21'0'31,"1"0"-31,20 0 0,-21 0 16,21 0-16,1 0 0,20 0 15,-20 0-15,20 0 0,1 0 0,-22-21 16,0 21-16,1 0 0,-1 0 16,-21 0-16,0-21 0,-42 21 31,-21 0-31,21 0 15,-22 21-15,22 0 0</inkml:trace>
  <inkml:trace contextRef="#ctx0" brushRef="#br1" timeOffset="101111.95">29104 4530 0,'0'0'16,"0"21"-1,-21 0 1,0 0-16,0 0 0,-1 22 0,1-1 15,0 0-15,0 1 0,0-1 0,0 0 16,-1 1-16,1-22 0,21 21 16,0-21-16,-21 1 0,21-1 15,0 0-15,0 0 0,21-42 32,0 0-32,1 0 15,-1-1-15,0 1 0,0-21 0,21 21 16,-20-22-16,-1 1 0,0 21 0,0-21 15,0 20-15,0 1 0,-21 0 16,0 0-16,22 0 0,-22 42 16,0 0-16,0 0 15,0 0-15,0 22 0,0-22 16,0 0-16,0 21 0,0-20 16,0 20-16,0-21 0,0 0 0,0 0 15,0 1-15,21-1 0,0-21 16,0 0-16,0 0 0,0 0 0,1 0 15,-1 0-15,0 0 0,21 0 0,-21-21 16,1-1-16,-1 1 0,0 0 16,0-21-16,0 21 0,0-22 0,1 1 15,-1 0-15,-21-1 0,21 1 0,0 0 16,-21-1-16,0 22 0,0-21 16,0 21-16,21 21 0,-21 21 31,-21 0-31,21 21 15,-21-21-15,21 22 0,0-22 0,0 21 16,0-21-16,0 22 0,0-22 0,0 21 16,0-21-16,0 1 0,0-1 15,21 0-15,-21 0 0,21 0 0,0-21 16,1 0-16,20 0 0,-21 0 0,0 0 16,22 0-16,-22-21 0,0 0 15,0 0-15,0 21 0,0-43 0,1 22 16,-1 0-16,-21-21 0,0 21 0,21-22 15,-21 22-15,21 0 0,-21 0 16,0 42 15,0 0-31,0 0 0,0 0 16,0 1-16,-21-1 0,0 21 0,21-21 16,0 0-16,0 1 0,-21-1 0,21 0 15,0 0-15,-22 0 0,22 0 16,0-42 15,22 0-31</inkml:trace>
  <inkml:trace contextRef="#ctx0" brushRef="#br1" timeOffset="101439.77">30141 4360 0,'0'0'0,"-63"0"15,42 0-15,-1 0 0,1 22 16,0-1-16,0-21 0,21 21 0,0 0 16,0 0-16,0 0 0,21 1 15,0-22 1,0 0-16,1 0 0,-1 0 0,21 0 16,-21 0-16,0 0 0,1-22 0,-1 22 15,-21-21-15,21 0 16,-21 0-16,0 0 0,0 0 15,-21-1-15,0 1 0,-1 0 0,1 0 16,-21 21-16,21 0 0,0 0 16,-1 0-16,1 0 0,0 0 0,0 0 15,21 21-15,0 0 0,0 0 16,0 1-16,0-1 0,0 0 0,0 0 16,21 0-16,-21 0 0,21 1 0,22-22 15,-22 21-15,21-21 0</inkml:trace>
  <inkml:trace contextRef="#ctx0" brushRef="#br1" timeOffset="101711.6">30713 4318 0,'0'0'0,"21"-42"16,-21-22 0,0 43-16,0 42 15,-21 0-15,0 1 0,21 20 16,-22-21-16,1 21 0,0 1 0,0-1 15,0 0-15,21 1 0,-21-1 16,-1 0-16,1 1 0,21-1 0,-21 0 16,21 1-16,-21-1 0,0 0 0,21-20 15,0-1-15,0 0 0,0 0 16,0 0-16,21-42 31,0 0-31,0 0 16,0 0-16,1-1 0,-1-20 0,21 0 15</inkml:trace>
  <inkml:trace contextRef="#ctx0" brushRef="#br1" timeOffset="102095.4">30882 4445 0,'42'-63'0,"-253"338"0,380-487 0,-105 106 0,-22 64 0,-21 0 15,0 20-15,0 1 0,-21 0 16,22 21-16,-22 21 0,0 0 16,0 1-16,-22-1 0,1 21 15,0 0-15,0 1 0,0-1 16,0-21-16,-1 22 0,1-1 0,0 0 15,0 1-15,0-1 0,21 0 16,-21-21-16,21 22 0,-22-22 0,22 0 16,-21 0-16,21 0 0,0-42 31,0 0-31,0 0 16,0 0-16,21 0 0,1-1 0,20-20 15,-21 21-15,0-21 0,22-1 16,-1 22-16,0-21 0,1 21 0,-22-1 15,21 22-15,-21 0 0,0 0 16,1 0-16,-1 0 16,-21 22-16,0-1 0,0 0 0,0 0 15,0 21-15,-21-20 0,-1-1 16,22 0-16,-21 21 0,0-21 0,21 1 16,-21-1-16,0 0 0,21 0 0,-21 0 15,-1-21-15,1 0 16,0 0-1,0 0-15</inkml:trace>
  <inkml:trace contextRef="#ctx0" brushRef="#br1" timeOffset="102284.7">30416 4657 0,'0'-21'15,"22"21"1,-1-22-16,0 22 16,0 0-16,0 0 0,22 0 15,-22 0-15,0 0 0,21 0 0,-21 0 16,1 0-16</inkml:trace>
  <inkml:trace contextRef="#ctx0" brushRef="#br1" timeOffset="102629.5">30099 5694 0,'0'0'15,"0"-21"-15,-21 21 0,0 21 16,-1 0 0,22 21-16,0-20 0,0 20 15,-21 0-15,0 1 0,21-22 0,-21 21 16,0 0-16,21 1 0,-21-22 16,21 21-16,0 1 0,-22-22 0,22 0 15,-21 0-15,21 21 0,-21-42 0,21 22 16,0-1-16,0 0 15,0-42 1,0 0 0,0-1-16</inkml:trace>
  <inkml:trace contextRef="#ctx0" brushRef="#br1" timeOffset="102884.36">29972 5482 0,'0'0'0,"0"-21"0,21-42 15,0 41-15,0 1 16,1 21-16,-1-21 0,0 21 16,21 0-16,-21 0 0,22 0 0,-1 0 15,0 0-15,1 0 0,-22 21 0,21 0 16,-21 1-16,1-1 0,-22 21 16,0-21-16,0 22 0,0-1 0,-22-21 15,1 21-15,0-20 0,-21-1 0,-1 0 16,22 0-16,-21 0 15,0 0-15,20 1 0,-20-22 0,21 0 16,0 0-16,42 0 31</inkml:trace>
  <inkml:trace contextRef="#ctx0" brushRef="#br1" timeOffset="104491.64">30734 5630 0,'21'-21'15,"-42"42"-15,63-63 0,-42 21 0,0 0 16,0 0-16,0-22 0,0 22 16,-21 0-16,0 0 0,0 21 15,0 0-15,-1 0 0,1 0 0,0 21 16,0 0-16,-21 0 0,20 0 16,1 1-16,0 20 0,0-21 0,0 21 15,21-20-15,0 20 0,-21-21 0,21 21 16,0-20-16,0-1 0,0 0 15,0 0-15,0 0 0,21-21 16,0 0-16,0 0 16,0-21-16,0 21 0,1-21 15,-1 0-15,0 0 0,-21-1 16,21-20-16,0 21 0,0-21 0,1-1 16,-22 1-16,21 21 0,0-22 15,-21 22-15,0 0 0,21 0 16,-21 42-1,0 0-15,0 22 16,0-22-16,0 0 0,0 21 16,-21-21-16,21 22 0,0-22 0,0 0 15,0 0-15,0 0 0,0 1 0,0-1 16,0 0-16,21-21 16,0 0-16,0 0 0,1 0 15,-1 0-15,0 0 0,0-21 0,-21 0 16,21-1-16,0 1 0,1 0 0,-1 0 15,0 0-15,0-22 16,0 22-16,0-21 0,1 21 0,-1 0 16,0-22-16,0 43 0,0-21 0,-21 0 15,21 21 1,-21 21-16,0 0 0,0 0 16,0 1-16,0-1 0,-21 0 0,21 0 15,-21 21-15,21-20 0,0-1 0,0 0 16,0 21-16,0-21 0,0 1 15,0-1-15,21 0 0,0-21 16,1 0-16,-1 21 0,21-21 0,-21 0 16,0 0-16,1 0 0,-1 0 15,21 0-15,-21 0 0,0-21 16,1 21-16,-1-21 0,21 0 0,-21-1 16,0 1-16,1-21 0,-1 21 15,0-22-15,-21 22 0,0 0 0,21-21 16,-21 21-16,0-1 0,-21 22 15,0 0 1,0 0-16,-22 0 0,22 22 0,0-1 16,-21 0-16,20 0 0,1 0 0,0 0 15,0 1-15,0-1 0,21 21 16,-21-21-16,21 0 0,0 1 16,0-1-16,0 0 0,0 0 15,21-21-15,0 0 0,0 0 16,0 0-16,0 0 0,1 0 15,-1 0-15,0 0 0,0-21 0,-21 0 16,21 0-16,0-1 0,1 1 16,-1 0-16,0 0 0,-21-21 0,21 20 15,-21 1-15,21 0 0,-21 0 16,0 42 0,0 0-16,0 0 15,0 1-15,0 20 16,0-21-16,0 0 15,0 0-15,0 1 0,0-1 0,0 0 16,0 0-16,21-21 16,1 0-16,-1 0 15,0 0-15,0 0 0,0-21 16,-21 0-16,21 21 0,-21-21 0,0-1 16,0 1-16,22 0 0,-22 0 15,21-21-15,-21 20 0,0 1 0,0 0 16,0 0-16,0 42 31,0 0-31,0 0 16,-21 1-16,-1-1 0,1 0 0,21 0 15,0 0-15,-21 0 0,21 1 16,-21-1-16,21 0 0,0 0 16,0 0-16,0-42 46,0 0-46,0 0 0,0 0 16,0-1-16,21 1 0,0 0 16,-21-21-16,21 21 0,1-1 0,-1 1 15,-21-21-15,21 42 0,0-21 16,0 0-16,0 21 0,1 0 16,-1 0-16,0 0 15,-21 21-15,0 0 0,0 0 16,0 21-16,0-20 0,0-1 15,0 0-15,0 0 0,0 0 0,0 0 16,0 1-16,-21-1 0,0-21 16,21 21-16,-22-21 15,22-21 1,0 0 0,0-1-16,0 1 15,22 0-15,-1 0 0,0 0 16,0 0-16,0-1 0,0 1 0,1 0 15,20 0-15,-21 0 0,21 21 16,-20 0-16,-1 0 0,0 0 0,0 0 16,-21 21-16,0 0 0,0 0 15,0 0-15,0 1 0,0-1 16,0 0-16,-21 0 0,0 0 0,21 0 16,-21-21-16,21 22 0,-22-22 15,22 21-15,0-42 31,22 21-15,-1-22 0</inkml:trace>
  <inkml:trace contextRef="#ctx0" brushRef="#br1" timeOffset="104803.73">32385 5673 0,'0'-21'15,"21"21"1,0-22-1,0 1-15,1 21 16,-22-21-16,21 21 0,0-21 0,0 0 16,0 0-16,-21-1 15,21 22-15,-21-21 0,-21 21 32,0 0-32,0 0 0,0 21 15,0 1-15,-1-1 0,-20 0 0,21 0 16,0 0-16,0 0 0,-1 1 15,1-1-15,21 0 0,0 0 0,0 0 16,0 0-16,0 1 0,0-1 16,0 0-1,21-21-15,1 0 16,-1 0-16,0 0 0,0-21 16,0 21-16,-21-21 0,21 21 0</inkml:trace>
  <inkml:trace contextRef="#ctx0" brushRef="#br1" timeOffset="105423.89">32872 5292 0,'0'0'0,"0"-21"0,0-22 15,-21 43 1,-1 0-16,1 0 16,21 21-16,-21 1 0,0-1 0,0 0 15,21 0-15,-21 21 0,21-20 16,-22 20-16,1-21 0,21 21 0,0 1 15,0-1-15,-21 0 0,21 1 16,-21-1-16,21-21 0,0 22 16,0-22-16,0 21 0,0-21 0,0 0 15,0 1-15,21-22 16,0 0-16,0 0 0,1 0 0,-1 0 16,0 0-16,0 0 15,0-22-15,0 22 0,1-21 0,-1 0 16,0 0-16,0 0 0,-21 0 0,21-1 15,-21 1-15,21 0 0,-21 0 16,-21 42 0,0 0-1,0 0-15,0-21 0,21 22 16,0-1-16,-21 0 0,21 0 16,-22 0-16,22 0 0,0 1 15,0-1 1,22-21-16,-1 0 0,0 0 15,0 0-15,0 0 0,0 0 16,1 0-16,-1 0 0,0-21 0,0-1 16,0 22-16,0-21 0,1 0 0,-1 0 15,0 21-15,0-21 0,0 21 16,-21 21 15,0 0-31,0 0 0,-21-21 16,21 21-16,0 1 0,0-1 15,21-21 32,-21-21-31,0-1-16,0 1 16,0 0-16,-21 0 0</inkml:trace>
  <inkml:trace contextRef="#ctx0" brushRef="#br1" timeOffset="105643.79">32618 5398 0,'0'0'0,"-21"0"16,21-22-1,21 22 1,0 0-16,0 0 0,21 0 0,-20 0 16,20 0-16,0 0 0,1 0 15,-1 0-15,0 0 0,1 0 0,-22 22 16,21-22-16,-21 0 0,0 0 15,1 0-15,-1 0 0,0 0 16,-21 21 15,-21-21-31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7F1-4571-48BF-BBA2-EBE595B8C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52E0-99CC-447F-8DEA-C6B248ED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75C5-9F83-417C-9163-9D8D1CC1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31BB-622A-4682-BF08-C7E2FC84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0D09-513F-42B4-9DDD-5FCDEE7F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452A-B504-474A-B90B-21CF929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4F1D-6F7B-4447-B616-2E6DC702F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F5A0-6202-4BE5-B975-9545895D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FD22-A44D-4255-8C55-F0FBD90B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24D1-0F8B-4FA5-BEC3-7CBCEE5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1AF3D-D4DC-4C45-90A8-82B09C52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104D-EBF0-4CAC-A3F1-4A37E047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EEB6-9BD9-4B4E-8E31-FAA8BD83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30B2-691F-4532-B1BC-035FC46F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552-63B4-425F-934B-88CB357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B4CF-2727-4601-97DA-B40B79A5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6F88-1665-400D-9205-04FFA064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011A-C284-4DBC-A0E2-BC007A3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60EA-92AD-4C41-A836-4C0109FD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108-B689-4D1B-9AE4-6C67B4E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F9AB-835A-4FC9-9ABF-E79D42E6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9410-4CDB-4344-AF9E-D006CFDA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0298-250C-48DF-AC34-0EBC0A52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FDFC-2C6B-4565-8E9B-1EB2DA39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CCEE-2A65-45C7-9646-2D856F3D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A64-3060-4A88-9EC1-3EBCD269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4F02-B283-4FD0-8865-38667627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4A923-442B-4C74-8778-9847AD3A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1578-EFEA-4B47-BDC2-E462EF5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235-7990-4AF7-A8EC-81F27E19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D698-49AC-4A4E-86F5-E88E11B7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B91F-968A-4D41-BB8C-5EF1F7E1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457B-3A5B-4091-9D0F-E77D5B16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515F-C17D-448D-A6AF-68755948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DE26C-DF5C-4826-9662-0572DAE8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2DA65-A0DF-4FEA-8D23-90692506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A737D-6FDC-427D-B554-23991E00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45968-186C-45F7-A6AC-9566B483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348CF-6A6F-493D-8B5C-D6E52C9D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B1A-45CB-4F54-8F94-A54D39A9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4740-974D-4F3D-BFBE-2AA64FDD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CA68A-FB9D-400C-A4A7-7B21C39B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8BF62-4FC3-46F5-BDD6-BBEC62A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95B92-1269-4A74-B10B-DBD2B344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832D5-E2A6-4529-A936-F80714F3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0D68-A160-4103-B6F8-3AAEC730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C20-B24F-474B-B8F0-A08217B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85EF-4383-49BA-8183-7CFA3ADD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EABA-49C6-49B8-9C6D-1A30C5F7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12DE-8DB5-4E70-B1E0-3AD9FF6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1C26-3889-4B22-B8A6-A6FD6846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69F0-AF04-431E-A6FF-DF84B24D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2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199-7196-4C22-B25D-4DF30EF9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8C009-FD3B-45FC-8D97-2502D22A7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96F9-1B31-4E9D-976C-8E64EC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700E-7745-4D54-A1A3-96477705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2F26-CBF1-416B-8B59-B88BE9A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D9293-3CDE-43C5-9A7B-60604B7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BB4F2-BD8F-4EBF-A8F9-117C6042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106E-6BD7-469E-99A4-0395C889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3073-C3A9-4E6B-A355-ABC7DEEA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A63A-E82C-4187-8F8F-34629B80C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E871-6DEA-496D-8200-534BC5D25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F78FB-19F2-4213-8F62-0E7AA27409FF}"/>
                  </a:ext>
                </a:extLst>
              </p14:cNvPr>
              <p14:cNvContentPartPr/>
              <p14:nvPr/>
            </p14:nvContentPartPr>
            <p14:xfrm>
              <a:off x="251280" y="243720"/>
              <a:ext cx="5616360" cy="26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F78FB-19F2-4213-8F62-0E7AA2740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34360"/>
                <a:ext cx="5635080" cy="26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36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42C7C9-D7E3-4B39-937F-BB11F7F31327}"/>
                  </a:ext>
                </a:extLst>
              </p14:cNvPr>
              <p14:cNvContentPartPr/>
              <p14:nvPr/>
            </p14:nvContentPartPr>
            <p14:xfrm>
              <a:off x="30600" y="91440"/>
              <a:ext cx="8748000" cy="413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42C7C9-D7E3-4B39-937F-BB11F7F31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2080"/>
                <a:ext cx="8766720" cy="41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92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E2394-E444-40D2-B98F-AB057081E561}"/>
                  </a:ext>
                </a:extLst>
              </p14:cNvPr>
              <p14:cNvContentPartPr/>
              <p14:nvPr/>
            </p14:nvContentPartPr>
            <p14:xfrm>
              <a:off x="0" y="221040"/>
              <a:ext cx="909864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E2394-E444-40D2-B98F-AB057081E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11736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1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D9A44-2164-48A1-A84E-CDAC18CEE2C9}"/>
                  </a:ext>
                </a:extLst>
              </p14:cNvPr>
              <p14:cNvContentPartPr/>
              <p14:nvPr/>
            </p14:nvContentPartPr>
            <p14:xfrm>
              <a:off x="350640" y="411480"/>
              <a:ext cx="800136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D9A44-2164-48A1-A84E-CDAC18CEE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02120"/>
                <a:ext cx="80200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4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37A1EF-A8A1-4C5F-86D3-6AF837C9DAC6}"/>
                  </a:ext>
                </a:extLst>
              </p14:cNvPr>
              <p14:cNvContentPartPr/>
              <p14:nvPr/>
            </p14:nvContentPartPr>
            <p14:xfrm>
              <a:off x="0" y="106560"/>
              <a:ext cx="920520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37A1EF-A8A1-4C5F-86D3-6AF837C9D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22392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1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699B3A-C11F-4635-B689-891AFBD1D880}"/>
                  </a:ext>
                </a:extLst>
              </p14:cNvPr>
              <p14:cNvContentPartPr/>
              <p14:nvPr/>
            </p14:nvContentPartPr>
            <p14:xfrm>
              <a:off x="0" y="228600"/>
              <a:ext cx="907560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699B3A-C11F-4635-B689-891AFBD1D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09432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83E27-330A-4DF6-B20F-D16FDB056AB2}"/>
                  </a:ext>
                </a:extLst>
              </p14:cNvPr>
              <p14:cNvContentPartPr/>
              <p14:nvPr/>
            </p14:nvContentPartPr>
            <p14:xfrm>
              <a:off x="373320" y="99000"/>
              <a:ext cx="84585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83E27-330A-4DF6-B20F-D16FDB056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640"/>
                <a:ext cx="84772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8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6535-6CFF-40C7-AEAF-2A88C37C03DA}"/>
              </a:ext>
            </a:extLst>
          </p:cNvPr>
          <p:cNvSpPr txBox="1"/>
          <p:nvPr/>
        </p:nvSpPr>
        <p:spPr>
          <a:xfrm>
            <a:off x="3048886" y="2136339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add(50,40);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E23842-A6EF-44E6-B2C1-699B51806ABB}"/>
                  </a:ext>
                </a:extLst>
              </p14:cNvPr>
              <p14:cNvContentPartPr/>
              <p14:nvPr/>
            </p14:nvContentPartPr>
            <p14:xfrm>
              <a:off x="571320" y="1318320"/>
              <a:ext cx="8420760" cy="373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23842-A6EF-44E6-B2C1-699B51806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308960"/>
                <a:ext cx="84394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56D3B-E102-4468-85AA-F2047353E989}"/>
                  </a:ext>
                </a:extLst>
              </p14:cNvPr>
              <p14:cNvContentPartPr/>
              <p14:nvPr/>
            </p14:nvContentPartPr>
            <p14:xfrm>
              <a:off x="144720" y="129600"/>
              <a:ext cx="1180368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56D3B-E102-4468-85AA-F2047353E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20240"/>
                <a:ext cx="1182240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2020-11-20T02:05:11Z</dcterms:created>
  <dcterms:modified xsi:type="dcterms:W3CDTF">2020-11-20T04:10:45Z</dcterms:modified>
</cp:coreProperties>
</file>