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2:26:36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5863 2032 0,'0'-42'0,"0"21"16,0-1-16,21 1 15,-21 0-15,0 0 0,0 0 16,0 0-16,21 21 15,-21-22 1,0 44 15,0-1-15,0 0-16,0 0 0,0 0 16,0 0-16,0 1 0,0-1 15,0 0 1,0 0-16,0 0 15,0 0 1,-21-21-16,21-21 47</inkml:trace>
  <inkml:trace contextRef="#ctx0" brushRef="#br0" timeOffset="1372.14">6435 1016 0,'0'0'0,"21"0"16,0 0-1,-21-21-15,0 0 16,21 21-16,0-21 0,0-1 16,-21 1-16,22 0 15,-1 21-15,-21-21 0,21 0 0,-21 0 16,21-1-16,-21 1 16,0 0-16,0 0 0,0 0 15,-21 21 16,0 0-31,0 0 0,-1 0 0,1 0 16,0 0-16,-21 0 0,21 0 0,-22 21 16,22 0-16,0-21 0,-21 21 15,20 0-15,1 22 0,-21-22 0,21 0 16,0 21-16,-22-20 0,22 20 16,0-21-16,0 21 0,0-20 0,-1-1 15,22 0-15,-21 0 0,21 0 16,0 0-16,0 1 0,0-1 15,0 0-15,0 0 16,21 0-16,1-21 16,-1 21-16,0-21 0,0 22 15,0-22-15,0 21 0,1-21 16,-1 21-16,0-21 0,0 0 16,0 0-16,0 21 0,1-21 0,-1 0 15,0 21-15,0-21 0,0 0 0,0 21 16,1 1-16,-1-1 15,-21 0-15,0 0 0,0 0 16,0 0-16,0 22 16,-21-22-16,-22 64 15,22-64-15,0 0 0,0 0 16,0 0-16,-1 0 0,1 1 16,0-1-16,0 0 0,0-21 0,0 0 15,-1 21-15,1-21 0,0 0 0,0 0 16,0 0-16,0 0 0,-1 0 15,1-21-15,0 21 0,0-21 0,0 21 16,0-21-16,-1-1 0,22 1 0,-21 21 16,0-21-16,21 0 0,-21 21 15,21-21-15,-21 21 16,21 21 62,0 0-62</inkml:trace>
  <inkml:trace contextRef="#ctx0" brushRef="#br0" timeOffset="19536.87">6689 1545 0</inkml:trace>
  <inkml:trace contextRef="#ctx0" brushRef="#br0" timeOffset="20752.52">6773 1482 0,'0'21'31,"-21"-21"-31,21 21 16,-21-21-1,21 21-15,0 0 16,0 1 0,21-1 15,0-21-31,0 0 16,1 0-16,-1 0 15,0 0-15,0 0 16,0 0-16,0 0 0,1-21 15,-1 21-15,0-22 16,0 22-16,-21-21 0,21 21 16,0-21-16,-21 0 0,22 0 15,-22 0-15,21-1 0,-21 1 16,0 0 0,0 0-16,-21 0 15,-1 21-15,1 0 0,0 0 16,0 0-16,0 0 0,0 0 15,-1 0-15,1 0 0,-21 0 16,21 21-16,0-21 0,-1 21 0,1 0 16,0 0-16,0 1 0,21-1 0,-21 0 15,0 21-15,21-21 0,0 22 16,-22-1-16,22-21 0,0 22 0,0-22 16,0 21-16,0-21 0,0 0 15,0 22-15,0-22 0,0 0 0,22 0 16,-1-21-16,0 21 0,0 1 0,0-22 15,0 0-15,1 0 0,20 0 16,-21 0-16,21 0 0,-20 0 0,20 0 16,-21 0-16,21-22 0,-20 22 0,20-21 15,-21 0-15,21 0 0,-20 0 16</inkml:trace>
  <inkml:trace contextRef="#ctx0" brushRef="#br0" timeOffset="21052.46">7599 1418 0,'-21'0'0,"-1"-21"15,1 21-15,0 0 0,0 0 16,0 0-16,0 0 0,-1 0 16,1 0-16,0 0 0,0 21 15,0 0-15,21 1 0,0-1 16,-21 0-16,21 21 0,-22-21 0,22 22 15,0-22-15,0 21 0,0-21 0,0 22 16,0-22-16,0 0 16,0 0-16,0 22 0,22-22 15,-1 0-15,-21 0 0,21-21 0,0 0 16,0 21-16,0-21 0,1 0 16,20 0-16,-21 0 0,21 0 0,-20-21 15,20 0-15,-21 0 0,21 0 0,-20-1 16,20 1-16</inkml:trace>
  <inkml:trace contextRef="#ctx0" brushRef="#br0" timeOffset="21443.84">8255 572 0,'-21'-22'15,"42"44"-15,-42-65 0,0 43 16,21-21-16,-22 21 16,1 0-16,21 21 0,-21-21 0,0 21 15,21 1-15,-21 20 0,0 0 16,21 1-16,-22-1 0,1 0 0,0 22 16,21-1-16,-21 1 0,0-1 0,21 1 15,-21-1-15,21 1 16,0-1-16,-22 1 0,22-1 0,0 1 15,-21-22-15,21 22 0,0-22 0,0 21 16,0-20-16,0-1 0,0-21 16,-21 22-16,21-22 0,0 0 0,0 0 15,0 0-15,0 0 0,0 1 0,21-22 32,0 0-17,1 0-15,-1-22 0,-21 1 0,21 0 16,0 0-16,-21 0 0,21 0 15,0-1-15</inkml:trace>
  <inkml:trace contextRef="#ctx0" brushRef="#br0" timeOffset="21748.27">8445 1397 0,'-21'0'15,"0"21"1,0 0-16,21 1 16,-21-1-16,21 0 0,0 0 15,-21 21-15,21-20 16,0-1-16,0 0 0,0 21 0,0-21 16,0 1-16,0-1 0,0 0 0,0 0 15,0 0-15,0 0 0,0 1 0,0-1 16,0 0-1,21-21 1,0 0 0,0-21-16,0 0 15,0-1-15,1 22 0</inkml:trace>
  <inkml:trace contextRef="#ctx0" brushRef="#br0" timeOffset="22640.11">8869 1397 0,'-21'21'31,"-1"0"-31,1-21 16,21 22-16,0-1 0,-21 21 15,0-21-15,21 0 0,-21 1 0,21 20 16,0-21-16,0 0 0,0 0 0,0 22 15,0-22-15,0 0 16,0 0-16,0 0 0,0 1 16,0-1-16,21-21 15,0 0-15,0 0 16,0 0-16,-21-21 16,22 21-16,-1-22 0,-21 1 15,0 0-15,0 0 0,0 0 0,0 0 16,0-1-16,0-20 0,0 21 15,0 0-15,0 0 0,0-1 0,0 1 16,-21 0-16,21 0 0,-22 0 0,1 0 16,21-1-16,0 1 15,0 0 1,21 21-16,1 0 16,-1-21-16,0 0 0,0 21 0,21 0 15,-20 0-15,-1 0 0,21 0 16,-21 0-16,0 0 0,1 0 0,-1 0 15,21 0-15,-21 21 0,0-21 0,-21 21 16,22 0-16,-1-21 0,-21 21 16,21 1-16,-21-1 0,0 0 0,0 0 15,0 0-15,0 22 0,0-22 0,0 0 16,0 0-16,0 21 0,0-20 16,0-1-16,0 0 0,0 0 0,0 0 15,0 0-15,0 1 0,0-1 16,0 0-16,-21-21 31,0 0-15,21-21-1,0 0-15,0-1 0,0 1 0,0 0 16,0-21-16,21-1 0,0 22 16,0-21-16,-21 0 0,21 20 0,0-20 15,1 21-15,-22 0 0,21-22 0,0 22 16,0 0-16,0 21 0,0-21 15,1 0-15,-1 21 0,0 0 0,0 0 16,0 0-16,0 0 16,1 21-16,-22 0 0,21 0 15,-21 0-15,0 1 0,0 20 16,0-21-16,0 21 0,0-20 0,0 20 16,-21-21-16,-1 64 15,22-64-15,-21 0 0,21 0 16,0 0-16,0 1 0,0-1 15,-21-21 1,21 21-16,0-42 31,0 0-31,0-1 16,0 1-16,0-21 0,0 21 16</inkml:trace>
  <inkml:trace contextRef="#ctx0" brushRef="#br0" timeOffset="22976.5">9017 868 0,'0'0'0,"-64"42"15,64-21-15,0 1 0,0-1 16,-21 0-16,21 0 0,21-21 31,1 0-31,-1 0 0,0 0 16,-21-21-16,21 21 0,-21-21 15,0 0-15,0-1 16,0 1-16,-21 0 16,0 21-16,21-21 0,-21 21 15,-1 0 1,22 21 15,-21-21-15,21 21-16</inkml:trace>
  <inkml:trace contextRef="#ctx0" brushRef="#br0" timeOffset="23328.35">8064 1143 0,'-42'0'0,"84"0"0,-105 0 0,42 0 15,42 0 17,0 0-17,0 0-15,22 0 0,-22-21 16,21 21-16,0 0 0,1 0 0,-1-21 15,0 0-15,-20 21 0,20 0 16,0 0-16,1-22 0,-22 22 0,21 0 16,-21 0-16,0 0 0,1-21 0,-1 21 31,0 0 16,-21 21-32,21-21-15,0 0 0,0 22 0,1-22 16</inkml:trace>
  <inkml:trace contextRef="#ctx0" brushRef="#br0" timeOffset="23765.24">10118 1566 0,'0'-21'31,"21"21"-31,0 0 16,0 0-16,0 0 0,0 0 16,1 0-16,-1 0 0,0 0 0,0-21 15,0 21-15,0 0 0,1 0 0,-1 0 16,0 0-16,0 0 15,-21-21-15,-21 21 47</inkml:trace>
  <inkml:trace contextRef="#ctx0" brushRef="#br0" timeOffset="24492.27">11324 1312 0,'-21'0'16,"0"0"-16,21-21 15,-21 21-15,-1 0 16,1-21-16,21 0 16,0 0-16,0 0 15,0-1-15,21 1 16,1 21-16,-1-21 0,0 0 16,0 21-16,0 0 0,0-21 0,1 21 15,-1 0-15,0 0 0,0 0 0,0 0 16,0 0-16,1 0 0,-1 0 15,0 21-15,0 0 16,-21 21-16,0-20 0,0-1 16,0 21-16,0-21 15,0 22-15,-42-22 0,21 21 0,-1 0 16,1-20-16,0 20 0,0 0 0,-21 1 16,20-22-16,-20 21 0,0 0 0,21-20 15,-22-1-15,1 21 0,21-21 16,-22 0-16,22 1 0,-21-1 0,21 0 15,0-21-15,-1 21 0,1-21 0,0 0 16,0 0-16,0 0 16,21-21-1,0 0-15,0 0 0,0-1 16,0 1-16,21 0 0,0 0 16,0-21-16,0 20 0,1 22 0,-1-21 15,0 0-15,0 0 0,0 21 16,0 0-16,1-21 0,-1 21 0,0 0 15,0 0-15,0 0 16,0 0-16,1 21 0,-1 0 16,0 0-16,-21 0 0,21 1 0,0-1 15,0 0-15,-21 0 0,22 0 0,-1 0 16,0 1-16,0-1 0,0 0 16,0 0-16,1-21 0,-1 21 0,0 0 15,0-21-15,21 0 0,-20 22 0,-1-22 16,21 0-16,-21 0 0,0 0 0,1 0 15,-1 0-15,0 0 16,0 0-16,-21-22 0,0 1 16,0 0-16,0 0 0,0 0 15,-21 21-15</inkml:trace>
  <inkml:trace contextRef="#ctx0" brushRef="#br0" timeOffset="25360.37">6308 2371 0,'0'0'0,"-22"0"0,1 0 0,-21 0 16,21 0-16,0 0 0,-1 0 0,1 0 15,0 0-15,0 0 0,0 0 0,0 0 16,-1 0-16,44 0 78,-1 0-78,0 0 16,0 0-16,21 0 0,-20 0 0,20 0 15,0 0-15,1 0 0,-1 0 0,21 0 16,1 0-16,-1-21 0,22 21 15,-21 0-15,20 0 0,1 0 0,0-22 16,-1 22-16,1 0 0,0 0 0,20 0 16,1 0-16,0 0 0,21 0 15,-21 0-15,21-21 0,0 21 16,0 0-16,0 0 0,0 0 0,0 0 16,21 0-16,-21 0 0,0 0 0,0 0 15,21 0-15,-21 0 0,0 0 0,0 0 16,0 0-16,0 0 0,0 0 15,-21 0-15,21 0 0,0 0 0,-21 0 16,0 0-16,21 0 0,-21 0 0,-1 0 16,-20 0-16,21 0 0,-21 0 0,-1 0 15,-20 0-15,-1 0 0,1 0 16,-22 0-16,22 0 0,-43 0 0,21 0 16,-21 0-16,0 0 0,1 0 0,-1 0 15,-42 0 32,-1 0-31,1 0-16,0-21 0,-21 21 0,-1 0 15</inkml:trace>
  <inkml:trace contextRef="#ctx0" brushRef="#br0" timeOffset="26216.56">6117 2455 0,'21'0'16,"0"0"-16,-21 22 15,22-22-15,-1 0 0,0 0 0,21 0 16,-21 0-16,22 0 0,20 0 16,1 0-16,-1 0 0,22 0 0,0 0 15,-1 0-15,1 0 0,0 0 0,-1 0 16,22 0-16,-21 0 0,21 0 0,-1 0 15,22 0-15,-21 0 0,21 0 16,0 0-16,-21 0 0,21 0 16,0 0-16,-21 0 0,21 0 0,0 0 15,0 0-15,0 0 0,0 0 0,0 0 16,-21 0-16,21 0 16,0 0-16,0 0 0,0 0 0,0 0 0,-21 0 15,-1 0-15,1 0 0,0 0 0,0 0 16,0 0-16,-22 0 0,1 0 0,0 0 15,-1 0-15,-20 0 0,-1 0 16,1 0-16,-1 0 0,-20 0 0,-1 0 16,0 0-16,1 0 0,-22 0 0,0-22 15,21 22-15,-20 0 16,-1 0-16,0 0 0,0-21 16,0 21-16,0 0 15,-21-21-15,22 21 16,-1 0-16,-21-21 15,0 0 1</inkml:trace>
  <inkml:trace contextRef="#ctx0" brushRef="#br0" timeOffset="59317.84">13970 1334 0,'0'0'0,"0"-22"31,0 1-31,0 0 16,0 0-16,0 0 15,0 0-15,0-1 16,-21 22-16,21-21 16,-21 21-16,-1 0 15,1 0-15,0 0 16,0 0-16,0 21 0,0-21 16,-1 22-16,1-1 0,0 0 0,0 0 15,0 0-15,0 0 0,-1 1 16,1 20-16,0-21 0,0 21 0,21-20 15,-21 20-15,0 0 0,21 1 0,-22-1 16,22 0-16,0-21 0,0 22 16,0-1-16,0 0 0,0 1 15,0-22-15,0 0 0,0 21 0,0-20 16,22-1-16,-1 0 0,0 0 0,0 0 16,0 0-16,0-21 0,22 22 0,-22-22 15,0 0-15,21 0 0,-20 0 16,20 0-16,-21 0 0,21 0 0,1 0 15,-22 0-15,21-22 0,1 22 0,-22-21 16,21 21-16,-21-21 0,22 0 0,-22 0 16,0 0-16,0-1 0,0-20 15,0 21-15,1-21 0,-1-1 16,0 1-16,-21 0 0,0-1 0,0 1 16,0 0-16,0-1 0,0 1 0,0 21 15,0-22-15,0 1 0,0 0 16,-21 21-16,0-1 0,-1-20 0,-20 21 15,21 0-15,-21 0 0,20-1 0,-20 22 16,0-21-16,-1 21 0,1 0 16,0 0-16,-1 0 0,22 0 0,-21 0 15,0 0-15,20 0 0,1 0 0,0 0 16,-21 21-16,21 1 16,-1-1-16,22 0 15,0 0-15,0 0 0,0 0 16,0 1-16,0-1 0,22 0 0,-1-21 15,0 21-15</inkml:trace>
  <inkml:trace contextRef="#ctx0" brushRef="#br0" timeOffset="59924.22">14838 1312 0,'0'-21'0,"-21"0"15,-1 21-15,1 0 16,0 0-16,0 0 0,0 0 16,0 0-16,-1 0 0,1 0 15,0 21-15,0 0 0,21 1 0,-21-22 16,0 21-16,-1 21 0,22-21 0,-21 0 15,21 22-15,-21-22 0,21 0 16,0 21-16,0 1 0,0-22 0,0 21 16,0-21-16,0 22 0,0-22 15,0 0-15,0 0 0,0 22 0,0-22 16,21 0-16,0-21 0,1 21 16,-1 0-16,0 0 0,21-21 0,-21 0 15,1 22-15,20-22 0,-21 0 0,21 0 16,-20 0-16,20 0 0,-21 0 0,21 0 15,1-22-15,-22 1 0,21 21 16,1-21-16,-1 0 0,-21 0 0,21 0 16,-20-1-16,-1-20 0,0 21 0,0-21 15,0-1-15,0 1 0,-21 0 0,22-1 16,-22 1-16,0 0 0,0-1 16,0 1-16,-22 21 0,1-22 15,0 22-15,0 0 0,0-21 0,-22 42 16,22-21-16,-21-1 0,0 1 15,-1 21-15,1 0 0,21 0 0,-22 0 16,1 0-16,21 0 0,-21 0 0,20 0 16,1 0-16,0 21 0,0-21 15,0 22-15,0-1 0,-1 0 0,1 0 16,21 0-16,0 0 0,0 1 16,0-1-16,0 0 0,0 0 15,21-21-15,1 21 16</inkml:trace>
  <inkml:trace contextRef="#ctx0" brushRef="#br0" timeOffset="60396.34">15790 1228 0,'0'0'15,"-21"21"1,21 0-1,0 0-15,-21 0 0,21 1 16,0-1-16,0 0 0,0 0 16,0 21-16,0-20 0,-21 20 0,21-21 15,0 21-15,0 1 0,0-22 0,-21 21 16,21 1-16,-22-22 0,22 21 0,0-21 16,0 22-16,0-22 0,0 0 15,-21 0-15,21 0 0,0 0 16,0 1-16,0-1 0,0 0 15,0 0-15,0 0 16,0-42 31,0 0-47,0 0 0,0-22 16,0 22-16</inkml:trace>
  <inkml:trace contextRef="#ctx0" brushRef="#br0" timeOffset="60820.55">15684 1355 0,'0'0'0,"0"-43"16,0 22-16,0 0 15,0 0-15,22 21 0,-1 0 16,-21-21-16,21 21 0,0 0 15,0-21-15,0 21 0,1-22 0,-1 22 16,21 0-16,-21 0 0,0 0 0,1-21 16,20 21-16,-21 0 0,0 0 15,0 0-15,1 0 0,20 0 16,-21 21-16,0 1 0,0-22 0,-21 21 16,0 0-16,22 0 0,-22 0 15,0 0-15,0 1 0,0-1 16,-22 0-16,1 0 0,0 0 0,0 0 15,0-21-15,0 22 0,-22-1 0,22 0 16,0 0-16,0-21 0,0 21 0,-1 0 16,1-21-16,21 22 0,-21-1 15,0-21 1,21 21 0,0-42 15,21 21-16,0-21-15,0 21 0</inkml:trace>
  <inkml:trace contextRef="#ctx0" brushRef="#br0" timeOffset="61614.08">17060 1376 0,'0'0'0,"0"-21"0,0 0 0,0-1 15,0 1-15,0 0 16,-21 21-1,21-21-15,-21 21 0,0 0 16,0 0-16,-1 0 0,1 0 0,0 0 16,0 0-16,0 0 0,-22 0 15,22 0-15,0 0 0,-21 21 16,-1-21-16,22 21 0,0 0 0,-21 1 16,21-22-16,-1 21 0,1 0 0,0 0 15,21 0-15,0 0 16,0 1-16,0-1 0,0 0 15,0 0-15,21 0 16,0 0-16,1-21 16,-1 22-16,0-22 0,0 21 0,0-21 15,0 21-15,22-21 0,-22 0 0,0 21 16,0-21-16,0 21 0,1-21 0,-1 0 16,-21 21-16,21-21 0,0 22 15,0-1-15,-21 0 16,21-21-16,-21 21 0,22 0 15,-22 0-15,0 1 16,0-1-16,0 0 16,0 0-16,-22-21 15,1 0-15,21 21 0,-21 0 16,0-21-16,0 0 0,0 0 0,-22 22 16,22-22-16,0 0 0,-21 0 15,20 0-15,1 0 0,-21 0 0,21 0 16,0 0-16,-1 0 0,1 0 0,0 0 15,0 0-15,0 0 0,0 0 16,-1 0-16,22-22 16,-21 22-16,0 0 0,0 0 31,42 0 63</inkml:trace>
  <inkml:trace contextRef="#ctx0" brushRef="#br0" timeOffset="149247.95">1460 2879 0,'-21'0'94,"0"0"-63,21-21 16,0-1-31,0 1-16,0 0 16,0 0-1,-21 0-15,21 0 31,-21 21 1,21 21 15,0 0-47,0 0 15,0 21-15,0-20 0,0-1 0,0 21 16,0-21-16,0 22 0,0-1 15,0-21-15,0 21 0,0 1 0,0-1 16,0 0-16,-21 1 0,21-1 16,-22 0-16,22 1 0,-21-22 0,21 21 15,-21 1-15,21-1 16,-21-21-16,0 21 0,21-20 0,0 20 16,-21-21-16,21 0 0,-22 0 15,22 1-15,0-1 0,0 0 16,-21-21-16,21-21 47,0 0-32,0-1-15,21 1 0</inkml:trace>
  <inkml:trace contextRef="#ctx0" brushRef="#br0" timeOffset="149765.99">1799 3366 0,'0'0'0,"0"21"15,0 0-15,21-21 16,0 0-16,1 0 15,-1 0 1,0 0-16,-21-21 0,21 21 16,-21-21-16,21 21 0,-21-22 15,0 1-15,0 0 16,0 0-16,-21 0 16,0 21-1,0 0-15,0 0 0,21 21 16,-22-21-1,22 21-15,0 0 16,0 0 0,22-21 15</inkml:trace>
  <inkml:trace contextRef="#ctx0" brushRef="#br0" timeOffset="150460.25">3323 2625 0,'0'0'0,"-21"0"16,42 0 15,21 0-31,-20 0 15,20 0-15,0 0 0,1 0 0,20-21 16,-21 21-16,1 0 0,20-22 0,1 1 16,-22 21-16,0 0 0,22-21 15,-22 21-15,1 0 0,-1 0 0,-21 0 16,21-21-16,-20 21 0,-1 0 0,0 0 16,0 0-1,-21 21 1,-21-21-16,0 21 0,0 0 15,-1-21-15,-20 22 0,21-22 16,-21 21-16,20-21 0</inkml:trace>
  <inkml:trace contextRef="#ctx0" brushRef="#br0" timeOffset="150790.13">3873 2688 0,'-21'0'31,"0"0"-31,0 0 32,21 21-32,-21 1 15,21 20-15,-21-21 0,21 0 0,0 22 0,0-22 16,0 21-16,0 0 0,0 1 16,0-1-16,0 0 0,0 1 15,-22-1-15,22 22 0,0-22 0,-21 0 16,21 1-16,0 20 0,0-21 15,0 1-15,0-22 0,-21 21 0,21-21 16,-21 22-16,21-22 0,-21 42 16,21-41-16,0-1 15,-21-21 1,-1 0 0,22-21-1,0-1-15</inkml:trace>
  <inkml:trace contextRef="#ctx0" brushRef="#br0" timeOffset="151060.82">3387 3704 0,'-22'0'0,"44"0"0,-44 21 0,22 1 16,22-1 15,-1-21-31,0 0 0,0 0 0,0 0 15,22 0-15,-22 0 0,21 0 16,-21 0-16,22 0 0,-1 0 16,-21 0-16,21 0 0,-20 0 0,-1 0 15,21 0-15,-21 0 0,0 0 16,1 0-16,-22-21 31,0-1-15,0 1-16</inkml:trace>
  <inkml:trace contextRef="#ctx0" brushRef="#br0" timeOffset="151648.32">4149 3366 0,'0'0'0,"0"-22"15,0 44 17,0-1-17,0 0-15,0 0 0,0 0 16,0 0-16,0 1 0,0-1 0,0 0 16,0 0-16,0 0 0,0 0 0,0 1 15,0-1-15,0 0 0,0 0 16,0 0-16,0 0 15,0 1-15,0-1 16,0-42 15,-22-1-15,22 1-16,0 0 16,0 0-16,0 0 0,0 0 15,0-1-15,0 1 0,0 0 0,0 0 16,0 0-16,22 0 0,-1-1 0,-21 1 15,21 0-15,0 0 16,0 0-16,0 0 0,22 21 0,-22-22 16,0 22-16,0 0 0,22 0 0,-22 0 15,21 0-15,-21 0 0,0 0 16,22 0-16,-22 22 0,0-1 0,0 0 16,-21 0-16,0 0 0,21 0 0,-21 1 15,0-1-15,0 0 0,0 0 0,0 0 16,0 0-16,0 1 0,0-1 15,0 0-15,-21-21 0,21 21 0,-21 0 16,21 0-16,0-42 47,0 0-31,0 0-16</inkml:trace>
  <inkml:trace contextRef="#ctx0" brushRef="#br0" timeOffset="152268.18">5080 2836 0,'0'22'16,"0"-1"-16,0 0 0,-21 21 16,21-21-16,0 1 15,0-1-15,0 21 0,-21-21 0,21 22 16,0-1-16,0 0 0,0 1 0,0-1 16,0 0-16,0-21 0,0 22 0,0-1 15,0-21-15,0 22 0,0-22 16,0 0-16,0 0 0,0 0 0,0 0 15,0 1-15,0-1 0,0 0 16,-22-21 0,1-21-1,21 0 1,0-1-16,0 1 0,0 0 16,0 0-16,0 0 0,0-22 15,0 22-15,21 0 0,1-21 0,-1 21 16,0-1-16,0 1 0,0 0 0,0 0 15,1 0-15,-1 0 0,0-1 16,0 1-16,0 21 0,0 0 0,1 0 16,-1 0-16,0 0 0,0 0 0,0 21 15,-21 1-15,21-22 0,1 21 16,-22 21-16,0-21 0,0 0 16,0 1-16,0 20 0,0-21 0,0 0 15,0 22-15,0-22 0,0 0 0,0 0 16,0 0-16,0 0 0,0 1 15,-22-1-15,22 0 0,0 0 0,-21-21 16,21 21-16,0-42 47,21 0-47,1 21 0,-1-21 16</inkml:trace>
  <inkml:trace contextRef="#ctx0" brushRef="#br0" timeOffset="152707.6">5651 3471 0,'22'0'31,"-1"0"-15,0-21-1,0 21-15,0 0 0,-21-21 0,21 21 16,1-21-16,-1 0 0,0 21 15,-21-21-15,21 21 0,0-22 0,-21 1 16,21 0-16,-21 0 16,0 0-16,0 0 15,0-1-15,-21 22 16,0 0-16,0 0 0,0 0 16,0 22-16,-1-1 0,1-21 15,0 21-15,0 0 0,21 0 16,-21 0-16,21 1 0,-21-1 0,21 0 15,0 0-15,0 0 0,0 22 0,0-22 16,0 0-16,0 0 0,0 0 16,0 0-16,0 1 0,0-1 15,21 0-15,0-21 16,-21 21-16,21-21 16,0 0-16,0 0 0,1 0 15,-1 0-15,0 0 16,0 0-16,0 0 0,0 0 15,1 0-15,-22-21 16</inkml:trace>
  <inkml:trace contextRef="#ctx0" brushRef="#br0" timeOffset="153549.04">6011 3704 0,'0'0'0,"21"0"16,1 0-1,-1-21 1,0 21-16,-21-21 0,21 0 16,0 0-16,-21-1 0,21 1 15,1 0-15,-22 0 0,21 0 0,-21-22 16,0 22-16,21-21 0,0 21 0,-21-22 16,21 22-16,-21 0 0,0 0 15,0 0-15,0 0 0,0-1 16,-21 22-1,0 0-15,0 0 0,0 22 16,-1-1 0,1 0-16,21 0 0,0 0 0,0 0 15,0 1-15,0-1 16,0 0-16,0 0 16,21-21-16,1 0 15,-1 0-15,0 0 0,0 0 16,0 0-16,0 0 0,1-21 15,-1 0-15,0 21 0,0-21 16,0-1-16,0 22 0,1-21 0,-22 0 16,21 21-16,0-21 0,0 0 31,-21 42-15,0 0-1,0 0-15,0 0 16,-21 1-16,21-1 0,0 0 0,0 0 15,-21 0-15,21 0 0,0 1 0,-21-1 16,21 0-16,0 0 0,0 0 16,0 0-16,0 1 0,0-1 15,21-21-15,0 0 16,0 0-16,0 21 0,0-21 16,1 0-16,-1 0 15,0 0-15,0 0 0,0-21 16,0 21-16,1 0 0,-1-21 0,0-1 15,0 22-15,0-21 0,0-21 16,1 21-16,-1 0 0,0-1 16,-21 1-16,21 0 0,0 0 0,-21 0 15,0 0-15,21 21 0,-21-22 0,22 1 16,-22 42 15,0 1-31,-22-1 0,22 0 16,-21-21-16,21 21 0,-21 0 0,21 0 15,0 1-15,0-1 0,0 0 16,0 0-16,0 0 0,0 0 16,0 1-16,0-1 15,21-21 1,0 0-16,1 0 16,-1 0-16,0-21 15,0 21-15,-21-22 0,21 1 16</inkml:trace>
  <inkml:trace contextRef="#ctx0" brushRef="#br0" timeOffset="153893.1">7154 3069 0,'0'0'0,"-21"0"0,0 0 0,-21 0 15,20 0 1,1 0-16,0 0 15,21 21 1,21-21 0,0 0-1,1 0-15,-1 0 0,0 0 16,0 0-16,-21-21 0,0 0 16,0 0 15,-21 21-16,0 0-15,0 0 16,-1 21 0</inkml:trace>
  <inkml:trace contextRef="#ctx0" brushRef="#br0" timeOffset="154336.29">7705 2942 0,'0'0'0,"0"-42"15,0 21 1,0 0-16,0-1 0,0 1 16,21 21-16,-21-21 0,0 0 15,0 42 17,0 0-32,0 0 15,0 1-15,0-1 0,-21 0 0,21 21 16,-22-21-16,22 22 0,0-1 15,-21-21-15,0 22 0,21-1 0,-21 0 16,21 1-16,0-1 0,-21 0 0,21 1 16,-21-22-16,21 21 0,0 0 0,-22-20 15,22-1-15,0 21 0,0-21 16,0 0-16,0 1 0,0-1 0,0 0 16,0 0-1,22-21 16,-22-21-31,21 0 0,0 0 16,-21-1-16,0 1 0</inkml:trace>
  <inkml:trace contextRef="#ctx0" brushRef="#br0" timeOffset="154551.89">7514 3302 0,'0'0'16,"21"0"15,0 0-31,1 0 16,-1 0-16,0-21 0,0 21 15,0 0-15,0 0 0,1 0 0,-1 0 16,0 0-16,0 0 0,0 0 0,0 0 16,1-21-16,-1 21 15,0 0-15,-21-21 16</inkml:trace>
  <inkml:trace contextRef="#ctx0" brushRef="#br0" timeOffset="156544.16">8234 3471 0,'21'-21'0,"-42"42"0,63-63 16,-21 21 0,0 0-16,-21 0 15,0-1-15,0 1 0,0 0 0,0 0 16,0 0-16,0 0 0,0-1 16,0 1-16,0 0 0,-21 21 15,0-21-15,0 21 0,0 0 0,0 0 16,-1 0-16,1 0 0,-21 0 0,21 21 15,0-21-15,-1 21 0,-20 0 16,21 1-16,0-1 0,0 21 16,-1-21-16,1 22 0,0-22 0,0 21 15,21-21-15,0 43 0,0-43 16,0 0-16,0 0 0,0 0 16,0 1-16,0-1 0,21 0 15,0-21-15,0 0 0,1 0 0,-1 21 16,0-21-16,0 0 0,0 0 0,22 0 15,-22 0-15,0-21 0,0 21 16,21-21-16,-20 21 0,-1-21 0,0-1 16,0 1-16,0 0 0,0 0 0,1 0 15,-1-22-15,0 22 0,-21 0 16,21-21-16,-21 21 0,21-1 16,-21-20-16,0 21 0,0 0 0,0 0 15,0-1-15,0 44 31,0-1-31,-21 0 16,21 0-16,0 0 0,0 0 0,-21 22 16,21-22-16,-21 21 0,21-21 0,0 1 15,0 20-15,0-21 0,0 0 16,0 0-16,0 1 0,0-1 16,0 0-16,21-21 0,0 21 0,0-21 0,0 0 15,1 0-15,-1 0 0,0 0 16,0 0-16,0 0 0,22 0 15,-22 0-15,0-21 0,0 0 0,21 21 16,-20-21-16,-1-1 0,0-20 16,0 21-16,-21-21 0,21 20 0,-21-20 15,0 21-15,0 0 0,0 0 16,21-1-16,-21 1 0,0 0 0,0 0 16,0 42-1,0 0 1,-21 0-16,21 1 15,0-1-15,0 0 0,0 21 16,-21-21-16,21 1 0,-21-1 0,21 0 16,0 0-16,0 0 0,0 0 0,0 1 15,0-1-15,-21-21 0,21 21 16,21-21 31,-21-21-47,0 0 0,21-1 15,0 22-15,-21-21 0,21 0 0,1-21 16,-22 21-16,21-1 0,0 1 0,0 0 16,0 0-16,0 0 0,1 0 0,-1-1 15,0 22-15,0 0 0,-21-21 16,21 21-16,0 0 0,1 0 16,-22 21-16,0 1 0,21-22 15,-21 21-15,21 0 0,-21 0 0,0 0 16,0 22-16,21-22 0,-21 0 15,21 0-15,0-21 0,-21 21 0,0 0 16,22 1-16,-1-22 0,-21 21 0,21-21 16,0 0-16,0 0 0,0 0 15,1 0-15,-1 0 0,0 0 32,-21-21-32,21 21 0,-21-22 0,21 1 15,-21 0-15,0 0 0,21 0 0,1 0 16,-1-22-16,-21 22 0,21 0 0,0 0 15,0 0-15,-21-1 0,21 1 16,1 0-16,-1 0 0,0 0 0,0 21 16,0 0-16,0 0 15,1 21 1,-22 0-16,0 0 16,0 0-16,0 1 15,21-22 1,0 0 15,-21-22-15,0 1-16,0 0 15,0 0-15,-21 0 16,0 21 0,-1 0-16,1 0 15,0 0-15,0 0 16,0 0-16,0 0 0,-1 21 15,1 0-15,0 0 16,0 0-16,21 1 0,0 20 16,-21-21-16,21 0 0,-21 0 15,21 1-15,0-1 0,0 0 0,0 0 0,-22 0 16,22 0-16,0 1 16,0-1-16,0 0 0,0 0 15,0 0-15,0 0 0,22 1 0,-1-1 16,0-21-16,0 21 0,0 0 15,0-21-15,1 0 0,20 0 0,-21 0 16,0 0-16,22 0 0,-22 0 16,21 0-16,0 0 0,-20 0 0,20 0 15,0-21-15,1 21 0,-1-21 0,0 0 16,1-1-16,-1 1 0,-21 0 16,21 0-16,1 0 0,-22 0 0,21-22 15,-21 22-15,22 0 0,-22-21 16,0 20-16,0 1 0,-21-21 0,0 21 15,21 0-15,-21-1 0,0 1 0,0 0 16,0 0-16,0 0 16,-21 21-16,0 0 15,0 0-15,0 21 0,0-21 0,-1 21 16,1 0-16,0 0 0,0 1 0,0 20 16,0-21-16,-1 0 0,1 22 15,21-22-15,0 0 0,-21 21 0,21-21 16,0 1-16,0-1 0,0 0 0,0 0 15,0 0-15,0 0 0,21-21 16,0 22-16,1-22 0,20 21 0,-21-21 16,21 0-16,-20 0 0,20 0 15,0 0-15,-21 0 0,22 0 0,-1 0 16,-21 0-16,22 0 0,-22 0 0,21 0 16,64-43-1,-85 22-15,0 0 0</inkml:trace>
  <inkml:trace contextRef="#ctx0" brushRef="#br0" timeOffset="157412.41">3916 4170 0,'-21'0'0,"42"0"0,-64 0 16,65 0 30,-1 0-46,21 0 16,-21 0-16,0 0 0,22 0 0,-1 0 16,-21 0-16,22 0 0,20 0 0,-21 0 15,22-21-15,-22 21 0,22 0 16,20 0-16,-20 0 0,21 0 16,-1-21-16,-20 21 0,20 0 0,1 0 15,0 0-15,-1 0 0,1 0 16,21 0-16,0 0 0,-22 0 0,22 0 15,0 0-15,0 0 0,0 0 0,0 0 16,-1 0-16,22 0 0,-21 0 0,21 0 16,0 0-16,0 0 0,21 0 15,-21 0-15,0 0 0,22 0 0,-22 0 16,21 0-16,0 0 0,-21 0 0,21 0 16,-21 0-16,0 0 0,-21 0 15,21 0-15,-21 0 0,0 0 16,-22 0-16,22 0 0,-21 0 0,-22 0 15,1 0-15,-1 0 0,1-22 0,-22 22 16,0 0-16,1 0 0,-1 0 0,-21-21 16,0 21-16,1 0 0,-1 0 15,0 0-15,-21-21 0,21 21 0,-21-21 32,-21 21-32,0 0 0,-22 0 15,22 0-15</inkml:trace>
  <inkml:trace contextRef="#ctx0" brushRef="#br0" timeOffset="158290.28">3958 4424 0,'0'0'0,"-21"0"0,42 0 62,0 0-46,0 0-16,1 0 0,-1 0 16,21 0-16,-21 0 0,22 0 0,-22 0 15,21-21-15,0 21 0,22 0 0,-22 0 16,22 0-16,-1 0 0,1 0 16,-1-21-16,1 21 0,20 0 0,-20 0 15,21-22-15,-1 22 0,22 0 0,-21 0 16,21-21-16,-1 21 0,1 0 0,21 0 15,0 0-15,-21 0 0,21 0 16,0 0-16,0 0 0,-21 0 0,21 0 16,0 0-16,0 0 0,0 0 0,0 0 15,0 0-15,0 0 0,0 0 16,0 0-16,0 0 0,0 0 16,0 0-16,-21 0 0,21 0 0,-21 0 15,-22 0-15,22 0 0,-21 0 0,-1 0 16,1 0-16,-21 0 0,-1 0 0,1-21 15,-22 21-15,0 0 0,1 0 16,-1-21-16,-21 21 0,0 0 0,22 0 16,-22-21-16,0 21 0,0 0 15,-21-21-15,0-1 32,-21 1-17,0 21-15</inkml:trace>
  <inkml:trace contextRef="#ctx0" brushRef="#br0" timeOffset="-190896.72">1376 5249 0,'0'0'0,"0"-21"31,21 21-15,0-21-16,0 0 15,-21 0 1,0 0-16,0-1 15,0 1 1,-21 21 0,0 21-1,0 1-15,0-1 0,-1 0 16,1 21-16,0-21 0,0 1 0,0 20 16,21-21-16,0 21 0,-21-20 15,21-1-15,0 0 0,0 0 0,0 0 16,0 0-16,0 1 0,21-1 15,0 0-15,0-21 0,0 21 0,0-21 16,1 0-16,-1 0 0,21 0 16,-21 0-16</inkml:trace>
  <inkml:trace contextRef="#ctx0" brushRef="#br0" timeOffset="-189424.38">2413 5271 0,'0'-22'0,"-21"22"16,21 22 46,21-22-62,0 0 16,0 0-16,0 0 0,1 0 16,20 0-16,-21 0 0,0 0 15,22-22-15,-1 22 0,0-21 0,-21 0 16,22 21-16,-1-21 0,-21 0 15,0 0-15,1 21 0,-1-22 0,0 1 16,-21 0-16,21 0 0,-21 0 0,0 0 16,0-1-16,0 1 15,0 0-15,0 0 16,-21 21 0,0 21-1,21 0-15,-21 0 0,21 22 16,0-22-16,0 21 0,0 1 0,-22-1 15,22 0-15,-21 1 0,21-1 16,0 21-16,0-20 0,-21 20 0,21-20 16,0 20-16,0-21 0,0 22 15,0-22-15,0 1 0,-21 20 0,21-21 16,0 1-16,0-1 0,0-21 0,0 22 16,-21-22-16,21 21 15,-21-21-15,21 0 0,0 1 0,-22-22 16,1 21-16,21 0 0,-21-21 15,0 0-15,0 0 0,0 0 16,-1 0-16,1-21 0,-21 0 16,21-1-16,0 1 0,-22 0 0,22 0 15,-21-21-15,21 20 0,-22-20 16,22 0-16,-21 21 0,21-22 0,-1 22 16,1 0-16,21 0 0,0 0 15,-21 21-15,0 0 16,21 21-16,0 0 15,0 0-15,0 0 0,0 0 0,21 1 16,0 20-16,0-21 16,1 0-16,-1 0 0,0 22 0,0-22 15,0 0-15,22-21 0,-22 21 16,21 0-16,0-21 0,-20 0 0,41 0 16,-21 0-16,1 0 0,-1 0 0,22 0 15,-22 0-15,21 0 0,-20-21 16,-1 0-16,0 0 0,1 0 0,-1 0 15,0-1-15,1 1 0,-22 0 16,0-21-16,0 21 0,0-22 0,1 1 16,-22 0-16,21 20 0,-21-20 15,0 21-15,0-21 0,0 20 16,0 1-16,0 0 16,0 0-16,0 42 31,0 0-31,-21 0 0,21 1 0,0 20 15,0-21-15,-22 21 0,22-20 0,-21 20 16,0-21-16,21 21 0,0-20 16,0 20-16,-21-21 0,21 0 0,0 0 15,0 1-15,-21-1 0,21 0 16,21-21 31,0-21-47,-21 0 0,21-1 15,-21 1-15,21 0 0,1 0 16,-22 0-16,21-22 0,0 22 0,-21-21 16,21 21-16,0-22 0,0 22 15,1-21-15,-1 21 0,0 0 0,0 21 16,0-22-16,0 22 16,1 0-16,-1 0 0,-21 22 15,0-1-15,21 0 16,-21 0-16,0 0 0,0 0 0,0 1 15,0 20-15,0-21 0,0 0 0,0 22 16,0-22-16,0 0 16,21 0-16,-21 0 0,0 0 0,21 1 15,0-22-15,1 21 16,-1-21-16,0 0 16,0 0-16,0 0 0,0 0 15,-21-21-15,22 21 16,-22-22-16,21 1 0,0 0 0,-21 0 15,0-21-15,21 20 0</inkml:trace>
  <inkml:trace contextRef="#ctx0" brushRef="#br0" timeOffset="-188771.81">4191 5165 0,'0'0'0,"0"-64"16,0 43-16,0 0 0,0 0 16,-21 0-1,0 21-15,-1 0 16,22 21-16,0 0 0,-21 0 16,21 0-16,0 0 0,-21 22 15,21-22-15,0 21 0,0 1 16,0-1-16,0 0 0,0 1 15,0-1-15,0 0 0,-21 22 0,21-22 16,-21 0-16,21 1 0,0-1 0,0 0 16,-21-20-16,21 20 0,0-21 15,-22 0-15,22 0 0,0 1 0,0-1 16,-21 0-16,21 0 16,0-42 15,0 0-31,0 0 15,0-1-15,0-20 0,21 21 0,-21 0 16,22-22-16,-1 1 0,-21 21 16,21-21-16,0 20 0,0 1 15,0-21-15,1 21 0,-1 0 0,0-1 16,0 22-16,21-21 0,-20 21 16,-1 0-16,21 0 0,-21 0 0,0 0 15,1 21-15,-1 1 0,0-1 0,0 0 16,-21 0-16,21 0 0,-21 22 15,0-22-15,0 0 0,0 0 0,0 21 16,0-20-16,0-1 0,0 0 16,0 0-16,-21 0 0,21 0 15,-21 1-15,21-1 32,0-42 30,0-1-62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2:31:11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5694 0,'22'0'110,"-1"0"-48,0 0-31,0 0-31,0 0 16,0 0 0,1 0-16,-1-21 15,0 0-15,0-1 16,0 22-16,-21-21 16,21 21-16,-21-21 0,0 0 15,22 0 1,-22 0-1,0-1-15,0 1 16,0 0 0,0 0-1,-22 21-15,1 0 16,0 0 0,0 0-1,0 0-15,21 21 0,-21 0 16,-1-21-16,22 21 15,-21 1-15,0-1 0,21 0 16,0 0-16,-21 0 0,21 0 16,-21 1-16,21-1 0,0 0 15,0 0-15,0 0 0,-21 0 0,21 22 16,0-22-16,0 0 0,0 0 0,0 0 16,0 1-16,0-1 0,0 0 15,0 0-15,42 21 16,-21-42-1,0 22-15,0-22 0,1 0 16,-1 0-16,0 0 0,0 0 16,0 0-16,0 0 0,1 0 15,-1-22-15,0 22 0,0-21 16,0 0-16,0 0 0,1 0 16,-22 0-16,21-1 0,0 1 15,0 0-15,0-21 0,-21 21 0,21-1 16,1-20-16,-1 21 0,-21 0 0,0-22 15,21 22-15,-21 0 0,0 0 16,0 0-16,0 0 16,-21 21 15,0 21-31,-1 0 16,22 0-16,-21-21 15,21 21-15,-21-21 0,21 21 16,0 1-16,0-1 15,21-21 17,0 0-32,1 0 15,-1-21-15,0-1 0,0 22 16,-21-21-16,21 21 0,0-21 0,1 0 16,-1 21-16,-21-21 0,21 0 0,0-1 15,0 22 1,-21-21-16,0 42 62,0 1-62,0-1 0,0 0 0,-21 0 16,21 0-16,0 0 0,0 1 16,-21-1-16,0 0 0,21 21 0,0-21 15,0 1-15,0-1 0,0 0 0,0 0 16,0 0-16,0 0 0,0 1 15,0-1-15,0 0 0,21-21 16,0 21-16,0-21 16,0 0-16,1 0 15,-1 0-15,0 0 0,0-21 16,0 21-16,22-21 0,-22 21 0,0-21 16,0-1-16,0 1 0,0 0 15,1 0-15,-22 0 0,21 0 0,0-1 16,-21-20-16,0 21 0,0 0 0,21 0 15,-21-1-15,0 1 16,0 0-16,0 42 31,0 0-15,-21 1-16,21-1 0,0 21 0,0-21 16,-21 0-16,21 1 0,0-1 15,0 0-15,0 0 0,0 0 16,0 0-16,0 1 0,0-1 0,0 0 15,0 0 1,21-21 0,-21-21-1,21 21-15,-21-21 0,0 0 16</inkml:trace>
  <inkml:trace contextRef="#ctx0" brushRef="#br0" timeOffset="341.36">5990 5271 0,'-21'0'0,"42"0"0,-63 0 16,42 21 0,0 0-16,21-21 31,0 0-31,0 0 15,0 0-15,1 0 16,-22-21-16,0 0 16,0-1-16,0 1 15,-22 0-15,1 21 0,0-21 16,0 21-16,0 0 16,0 0-16,-1 0 15,22 21-15,-21-21 0,21 21 16,0 0-16,0 1 15,0-1-15,21 0 16,1-21-16,-1 0 0</inkml:trace>
  <inkml:trace contextRef="#ctx0" brushRef="#br0" timeOffset="716.04">6604 4741 0,'0'0'0,"-42"-21"15,42 0-15,-22 21 16,1 0-16,0 0 0,21 21 16,-21 0-16,21 1 15,-21 20-15,21 0 0,-21 1 0,21-1 16,-22 21-16,22-20 0,-21 20 0,21 1 15,-21-1-15,0-20 0,21 20 16,-21 1-16,0-1 0,21 1 16,0-22-16,-22 21 0,1-20 0,21-1 15,0 0-15,0 1 0,0-1 16,0-21-16,0 22 0,0-22 0,0 0 16,0 0-16,0 0 0,21 0 31,1-21-31,-1 0 15,0-21-15,0 0 0,-21 0 16,21 21-16,0-42 0,1 20 0</inkml:trace>
  <inkml:trace contextRef="#ctx0" brushRef="#br0" timeOffset="968.29">6816 5398 0,'-22'0'16,"22"21"-16,0 0 0,-21 0 16,0 0-16,0 22 0,21-22 0,0 21 15,-21-21-15,0 0 0,21 22 0,0-22 16,-22 21-16,22-21 0,0 1 16,-21-1-16,21 0 0,0 0 15,0 0-15,21-42 47,1 0-47,-22 0 0,21 0 0,0-1 16</inkml:trace>
  <inkml:trace contextRef="#ctx0" brushRef="#br0" timeOffset="1244.28">6921 5228 0,'-21'0'15,"0"0"-15,0 21 16,42-21 31,0 0-47,-21-21 16,0 0-16,0 0 15,0 0-15,0 0 16,-21 21-16,0 0 15,0 0-15,21 21 16,0 0 0,0 0-16,0 0 15</inkml:trace>
  <inkml:trace contextRef="#ctx0" brushRef="#br0" timeOffset="1452.46">6138 5546 0,'0'0'0,"21"0"16,1 0-1,-1 0-15,0 0 16,0 0-16,0-21 0,22 21 0,-1 0 15,-21-22-15,21 22 0,1-21 0,-1 21 16</inkml:trace>
  <inkml:trace contextRef="#ctx0" brushRef="#br0" timeOffset="2004.14">7133 5503 0,'0'22'16,"0"-1"-1,0 0-15,0 0 16,-21 0-16,21 0 16,0 1-16,0-1 0,0 0 0,0 0 15,0 0-15,0 0 0,0 1 0,-21-1 16,21 0-16,0 0 0,-21-21 0,21 21 15,0 0-15,-22-21 32,22-21-17,0 0 1,0 0-16,0 0 16,0-22-16,0 22 0,22 0 0,-22-21 15,21 21-15,0-22 0,0 22 0,0-21 16,0 21-16,22-1 0,-22 1 15,0 0-15,0 0 0,22 0 0,-22 21 16,0 0-16,21 0 0,-21 0 0,1 0 16,-1 0-16,0 21 0,0-21 15,-21 21-15,21 0 0,-21 22 0,0-22 16,0 0-16,0 0 0,0 21 16,0-20-16,0-1 0,0 21 0,-21-21 15,21 0-15,0 1 0,-21-1 16,21 0-16,-21-21 0,21 21 0,0 0 15,0 0-15,-21-21 16,42 0 15,-21-21-31,21 0 16,21 21-16</inkml:trace>
  <inkml:trace contextRef="#ctx0" brushRef="#br0" timeOffset="2668.34">8022 5588 0,'0'0'0,"0"-21"0,0 0 15,0 0-15,0-1 0,0 1 16,0 0-16,-21 21 0,0-21 16,0 21-16,-1 0 15,1 0-15,0 0 0,0 0 16,0 21-16,0 0 0,-1-21 15,1 21-15,0 1 0,0 20 16,21-21-16,-21 0 0,21 0 0,-21 1 16,21-1-16,0 0 0,0 0 0,0 0 15,0 0-15,0 1 0,0-1 16,21-21-16,0 0 0,0 21 16,0-21-16,0 0 0,1 0 0,-1 0 15,0 0-15,0 0 0,0 0 16,0-21-16,1 0 0,-1 21 0,-21-22 15,0 1-15,21 21 0,-21-21 16,21 0-16,-21 0 0,0 0 0,0-1 16,0 1-1,0 42 17,0 1-32,0-1 0,0 21 15,0-21-15,0 0 0,0 22 16,0-22-16,0 21 0,-21 1 15,21-1-15,-21 0 0,0 43 16,-1-43-16,1 22 0,0-22 0,0 22 16,21-22-16,-21 21 0,0-20 0,-1 20 15,1-20-15,0-1 0,21 21 0,-21-20 16,0-1-16,21-21 0,-21 22 16,21-22-16,-22 0 0,1 21 0,0-21 15,0 1-15,0-22 0,-22 21 0,22 0 16,-21-21-16,21 0 0,-22 21 0,22-21 15,-21 0-15,21 0 0,-22 0 16,22 0-16,-21 0 0,21 0 16,0-21-16,-1 21 0,1-21 0,0 0 15,0 21-15,21-22 0,-21 1 0,21 0 16,0 0-16,0 0 16,0 0-16,0-1 0,-21 1 15,21 0-15,0 0 0</inkml:trace>
  <inkml:trace contextRef="#ctx0" brushRef="#br0" timeOffset="3228.36">9885 4826 0,'0'0'0,"0"-21"0,21 0 0,-21 0 15,21-1-15,0 1 0,-21 0 16,0 42 15,0 0-31,0 1 0,0 20 16,0 0-16,-21 22 0,21-22 0,0 22 15,-21-22-15,0 21 0,0 1 0,-1-1 16,1-20-16,0 20 0,0-20 0,0 20 16,0-21-16,-1 1 15,1-1-15,21-21 0,0 22 0,-21-22 0,21 0 16,0 0-16,0 0 0,-21-21 0,21 21 15,-21-21 1,0-21 0,-1 0-16,1 0 0</inkml:trace>
  <inkml:trace contextRef="#ctx0" brushRef="#br0" timeOffset="3856.03">9461 5461 0,'-21'-42'16,"42"84"-16,-42-105 0,21 20 0,0 22 15,0 0-15,0 0 0,21 0 16,1 21-16,-1 0 15,21-22-15,0 22 0,1-21 0,20 21 16,22-21-16,-22 0 0,22 0 16,0 0-16,-1-1 0,1 1 0,0 0 15,-22-21-15,22 21 0,-22-22 0,-20 22 16,-1-21-16,0-1 0,-20 1 0,-1 0 16,-21 21-16,0-22 0,0 1 15,0 21-15,-21-22 0,-1 22 16,22 0-16,-21 21 0,0-21 0,0 0 15,0 21-15,0 0 0,-1 0 16,1 0-16,0 21 0,21 0 16,0 21-16,-21 1 0,0-1 0,21 0 15,0 1-15,-21 20 0,21 1 0,-22-1 16,1 1-16,0-22 0,21 22 0,-21-1 16,0-21-16,21 22 0,-21-22 15,-1 1-15,22-1 0,-21 0 0,21-21 16,0 22-16,0-22 0,0 0 0,-21 0 15,21 0-15,0 1 0,0-1 16,-21-21 0,21-21-1,0-1 1,0 1-16,0-21 0,0 21 16,21 0-16,0-22 0,0 22 0,22-21 15,-22 21-15,0-22 0,21 22 16,-20-21-16,-1 21 0,21 21 0,-21-22 15,22 22-15,-22 0 0,0 0 0,0 0 16,0 0-16,0 0 0,-21 22 0,22-1 16,-22 0-16,0 0 0,0 0 15,0 0-15,0 1 0,0-1 16,0 0-16,0 21 0,0-21 0,-22 1 16,22-1-16,-21 0 0,21 0 0,0 0 15,0 0 1,21-21-1,1 0 1,-1-21-16,0 21 0,0-21 16,-21 0-16,21 21 0,0-21 0</inkml:trace>
  <inkml:trace contextRef="#ctx0" brushRef="#br0" timeOffset="4199.93">10964 5398 0,'21'-22'15,"-42"44"-15,64-44 16,-22 22-16,0 0 0,-21-21 16,21 21-16,0-21 0,0 21 0,1-21 15,-1 21-15,0-21 0,0 0 0,0-1 16,0 22-16,1-21 0,-22 0 16,0 0-16,0 0 0,0 0 15,0-1-15,-22 22 16,1 0-16,0 0 0,0 0 0,0 22 15,-22-22-15,22 21 0,-21 21 16,21-21-16,-22 22 0,22-22 16,0 21-16,0-21 0,0 22 0,0-22 15,21 21-15,0-21 0,0 22 0,0-22 16,0 0-16,21 0 0,0-21 0,0 21 16,0 0-16,0-21 0,22 0 15,-22 0-15,21 0 0,-21 0 0,22 0 16,-22 0-16,0 0 0,21-21 0,-20 0 15,-1 21-15,0-21 0</inkml:trace>
  <inkml:trace contextRef="#ctx0" brushRef="#br0" timeOffset="4775.99">12573 5080 0,'21'-21'0,"-42"42"0,63-63 0,-21 21 16,-21 63 15,0-21-31,0 21 0,0 1 16,0 20-16,0 1 0,0-1 15,-21 1-15,0-1 0,21 22 0,-21-22 16,0 22-16,-22 0 0,22-22 16,0 22-16,0-22 0,0 22 0,0 0 15,-1-22-15,1 1 0,0 20 0,0-20 16,0-1-16,0 1 0,21-22 0,-22 22 15,22-22-15,-21 0 0,21-20 0,-21 20 16,21-21-16,0 0 0,0 0 0,0-42 31,0 0-31,0-21 16,0-1-16,0 1 0,0-21 16,21 20-16,-21-20 0,21-1 0</inkml:trace>
  <inkml:trace contextRef="#ctx0" brushRef="#br0" timeOffset="5082.92">12319 5567 0,'0'0'16,"0"-64"-16,21 22 0,0-85 15,-21 106-15,21-21 0,1-1 0,-1 22 16,0-21-16,0 21 0,0-1 16,0 1-16,22 0 0,-22 0 0,21 0 15,22 21-15,-22 0 0,0 0 16,1 0-16,-1 21 0,0 0 0,1 0 15,-22 0-15,-21 22 0,0-1 0,0 0 16,0-20-16,-42 20 0,20 0 16,-20-21-16,0 22 0,-1-22 0,22 21 15,-21-21-15,0 1 0,-1-1 0,22 0 16,0 0-16,-21-21 0,20 21 16,1-21-16,42 0 31,1-21-31,20 0 0,-21 0 15,0 21-15,22-21 0,-1-1 0,-21 1 16</inkml:trace>
  <inkml:trace contextRef="#ctx0" brushRef="#br0" timeOffset="5427.88">13144 5186 0,'22'-21'0,"-44"42"0,44-63 0,-1 20 0,-21 1 15,0 0-15,21 21 16,0 21-1,0 0-15,-21 1 0,21 20 16,1-21-16,-22 21 0,21-20 0,0 20 16,0 0-16,-21 1 0,0-22 0,21 21 15,-21 0-15,0-20 0,0 20 16,0-21-16,0 0 0,0 0 16,0 1-16,0-1 0,-21-21 0,0 21 15,0-21 1,21-21-16,0 0 15,0-1-15,0 1 0,0 0 0,0 0 16,0 0-16,21-22 0,-21 22 16,0-21-16,21 21 0,0-22 0,-21 22 15,21 0-15,1-21 0,-22 21 0,21-1 16,0 1-16,0 0 0,0 21 16,0 0-16,1 0 15,-1 0-15,0 0 16,0 0-16</inkml:trace>
  <inkml:trace contextRef="#ctx0" brushRef="#br0" timeOffset="5844.1">14076 5122 0,'0'0'16,"0"-21"-1,-21 21 1,-1 0-16,1 0 0,0 21 15,0-21-15,21 22 0,-21-1 0,0 0 16,-1 21-16,1-21 0,0 1 16,21 20-16,-21-21 0,0 21 0,21-20 15,0 20-15,0-21 0,0 0 0,0 0 16,0 1-16,0-1 0,0 0 16,21 0-16,0 0 0,0-21 0,22 0 15,-22 0-15,0 0 0,21 0 0,-21 0 16,22 0-16,-1 0 0,-21-21 0,22 0 15,-1 0-15,-21 0 0,21-1 0,-20 1 16,-1 0-16,-21-21 0,0 21 16,21-22-16,-21 1 0,0 21 0,0-22 15,0 1-15,0 0 0,-21 21 16,0-22-16,-1 22 0,1 0 0,21 0 16,-42 21-16,0 0 15,20 0-15,1 0 0,0 21 16,0-21-16,21 21 0,0 0 0,0 0 15,0 1-15,0-1 0,0 0 16,21-21-16,0 0 0,0 21 0,22-21 16</inkml:trace>
  <inkml:trace contextRef="#ctx0" brushRef="#br0" timeOffset="6200.44">14774 5017 0,'0'0'0,"0"-22"15,0 44 1,0-1-16,-21 0 16,21 0-16,0 21 0,-21 1 0,0-1 15,21 0-15,-21 1 0,21-1 0,0 22 16,-22-22-16,1 21 0,21 1 16,-21-22-16,21 22 0,0-1 0,-21 1 15,0-1-15,0 1 0,21-22 0,-22 22 16,1-1-16,0 1 0,0-1 0,21 1 15,-21-1-15,0 1 0,-1-22 0,1 21 16,0 1-16,0-22 0,0 1 16,0-1-16,21 0 0,-22-21 0,22 1 15,-21 20-15,21-21 0,0 0 16,0-42 15,0 0-31,21 0 0,1 0 0,-1-1 16,0-20-16,0 0 0,0-1 0,0-20 15,1 21-15,-1-22 0,0 1 0</inkml:trace>
  <inkml:trace contextRef="#ctx0" brushRef="#br0" timeOffset="6491.95">14626 5609 0,'0'0'16,"0"-63"-16,21-170 16,0 191-16,-21-1 0,0 1 15,0 21-15,0-22 0,22 22 0,-1 0 16,0 21-16,0-21 0,0 0 0,0 21 15,22 0-15,-22 0 0,21 0 16,22 0-16,-22 0 0,0 0 0,1 21 16,-1 0-16,0 0 0,-20 22 0,-22-22 15,0 0-15,0 21 0,0-21 0,-43 22 16,22-22-16,0 21 0,-21-21 0,-1 1 16,1-1-16,0 0 15,-1 0-15,1 0 0,21 0 0,-22 1 16,22-22-16,0 0 0,0 21 0,42-21 31,0 0-31,0 0 16,22-21-16,-22 21 0,21-22 15,1 1-15,-1 0 0</inkml:trace>
  <inkml:trace contextRef="#ctx0" brushRef="#br0" timeOffset="8104.03">15494 5313 0,'21'0'0,"-21"-21"32,21 21-32,0 0 15,1-21-15,-1 21 16,0-22-16,0 1 0,0 0 16,0 0-16,-21 0 0,0 0 15,0-1-15,0 1 16,-21 21-1,0 0-15,0 0 0,0 0 16,0 21-16,-22-21 0,22 22 0,0-1 16,0 0-16,0 21 0,-1-21 15,1 1-15,21-1 0,0 21 0,-21-21 16,21 0-16,0 1 0,0 20 16,0-21-16,0 0 0,0 0 0,21 1 15,0-22-15,1 21 0,-1 0 0,0-21 16,0 0-16,0 0 0,0 0 0,1 0 15,-1 0-15,0 0 0,21 0 16,-21 0-16,1 0 0,-1 0 0,0-21 16,0 0-16,0 21 0,0-22 0,1 1 15,-1 0-15,0 0 0,0-21 0,0 20 16,0 1-16,1-21 0,-1 21 0,0-22 16,-21 22-16,0 0 0,21 0 15,-21 0-15,0 0 0,0-1 16,0 1-16,0 42 31,0 1-15,0-1-16,0 0 0,0 0 15,0 0-15,0 0 0,0 1 0,0 20 16,0-21-16,0 0 0,0 0 0,0 1 16,0-1-16,0 0 0,0 0 15,0 0-15,21-21 0,0 21 0,1-21 16,-1 0-16,0 0 15,0 0-15,21 0 0,-20 0 16,-1 0-16,0 0 0,0 0 0,0-21 16,0 21-16,1-21 0,-1 0 0,0 0 15,21 0-15,-21-22 0,1 22 0,-1-21 16,0-1-16,21 1 0,-21-21 16,1 20-16,-1-20 0,0-1 0,21 1 15,-21 20-15,1-20 0,-1 21 0,0-22 16,-21 22-16,0 21 0,0-22 0,21 22 15,-21 0-15,0 0 0,0 0 16,-21 21 0,0 21-1,0 0-15,-1 0 0,1 21 0,21 1 16,0-1-16,-21 0 0,0 1 16,0 20-16,21-20 0,0 20 15,-21-21-15,21 22 0,-22-22 0,22 1 16,0-1-16,0 0 0,0 1 0,0-1 15,0-21-15,0 21 0,0-20 0,22-1 16,-1 0-16,-21 0 0,21 0 0,0 0 16,0-21-16,0 0 0,1 22 15,-1-22-15,0 0 0,0 0 0,21 0 16,-20 0-16,-1-22 0,0 22 16,0-21-16,0 0 0,0 0 0,1 0 15,-1 0-15,-21-1 0,21 1 16,0 0-16,0 0 0,0 0 15,-21 0-15,0-1 0,22 1 0,-22 0 16,0 42 15,0 0-31,-22 1 16,1-1-16,21 0 16,0 0-16,0 0 0,0 0 0,0 1 15,0-1-15,0 0 0,0 0 16,0 0-16,0 0 0,21-21 15,1 0-15,-1 22 16,0-22-16,0 0 0,21 0 0,-20 0 16,-1 0-16,21 0 0,-21 0 15,0 0-15,22 0 0,-22-22 0,0 1 16,0 21-16,0-21 0,1 21 0,-22-21 16,21 0-16,0 0 0,0-1 0,-21 1 15,21-21-15,-21 21 0,21 0 0,-21-1 16,0 1-16,0 0 0,0 0 15,0 0-15,-21 21 16,0 21 0,0 0-16,0 0 0,0 0 15,21 1-15,0-1 16,-22 0-16,1 0 0,21 0 16,-21 0-16,21 1 0,0-1 0,0 0 15,0 0-15,0 0 0,0 0 16,21-21-16,0 0 15,1 22-15,-1-22 0,21 0 16,-21 0-16,0 0 0,1 0 0,20 0 16,-21 0-16,0-22 0,22 22 15,-22-21-15,21 21 0,-21-21 0,22 0 16,-22 0-16,0 0 0,0-1 0,0 1 16,0 0-16,1 0 0,-22 0 15,0 0-15,0-1 0,0 1 0,-22 21 31,1 0-15,21 21-16,-21 1 0,21-1 0,0 0 16,0 0-16,-21 0 0,21 0 0,-21 1 15,21-1-15,0 0 0,0 0 0,0 0 16,-21 0-16,21 1 0,-22-1 16,22 0-16,0 0 15,-21-21-15,0 0 16,0 0 15,21-21-31,-21 21 16,21-21-16,-21 0 0</inkml:trace>
  <inkml:trace contextRef="#ctx0" brushRef="#br0" timeOffset="8292.68">17378 4911 0,'-21'0'16,"42"0"-16,-64 0 0,22-21 0,0 21 0,21-22 15,-21 22-15,21-21 16,-21 21 15</inkml:trace>
  <inkml:trace contextRef="#ctx0" brushRef="#br0" timeOffset="8517.54">15896 5101 0,'0'0'0,"-21"0"0,0 21 16,42-21-1,21 0-15,-21 0 0,22 0 16,20 0-16,-20 0 0,-1 0 16,0 0-16,22 0 0,-43 0 0,21 0 15,1-21-15,-22 21 0,21 0 0,-21 0 16,0 0-16,-21-21 0</inkml:trace>
  <inkml:trace contextRef="#ctx0" brushRef="#br0" timeOffset="10668.12">18838 5207 0,'-21'21'16,"42"-42"-16,-42 63 15,42-42-15,0 0 16,22 0-16,-1 0 0,0 0 0,1-21 16,-1 0-16,22 0 0,-1 0 15,22 0-15,-22-1 0,22 1 0,0-21 16,-22 0-16,1 20 0,-1-20 0,1-21 16,-1 20-16,-21 1 0,1-22 0,-1 22 15,-21-21-15,0 20 16,1-20-16,-22-1 0,0 1 0,0-1 15,0 1-15,0-1 0,-22 22 0,-20-22 16,21 22-16,0 0 0,-22-1 16,22 22-16,-21 0 0,21 0 0,-22 21 15,22 0-15,-21 0 0,21 21 0,-22 21 16,22 22-16,0-1 0,-21 1 0,21 21 16,-22 20-16,22 1 0,0 0 15,-21 0-15,20 21 0,1-21 0,21 21 16,-21-21-16,0 21 0,0-22 0,0 1 15,-1 21-15,1-21 0,0 0 16,0 0-16,0 0 0,0-1 0,-22 1 16,22 0-16,0-21 0,0 21 15,0-22-15,-22 1 0,22 0 0,0-1 16,0-20-16,0-1 0,-1 1 0,22-1 16,0-20-16,0-1 0,-21 0 0,21 1 15,0-22-15,0 0 0,0 0 0,21-21 16,1 0-16,-1-21 0,0 21 15,21-42-15,1 20 0,-1-20 0,21 0 16,-20-1-16,20-20 0,1-1 0,20 22 16,-20-21-16,-1-1 0,1-21 0,-22 22 15,85-149 1,-84 128-16,-22 20 0,-21 1 16,0-22-16,0 21 0,0 1 0,-21-1 15,-1-20-15,1 20 0,-21 1 0,21-1 16,-22 22-16,1-22 0,21 22 0,-21 0 15,20 21-15,-20-1 0,21 1 16,0 0-16,0 21 0,-1 0 0,1 0 16,42 0 15,1-21-31,-1 21 0,21 0 0,-21-21 16,22 21-16,-22-21 0,21-1 15,0 22-15,22-21 0,-22 0 16,1 0-16,-1 0 0,-21 0 0,21-1 15,1 1-15,-22 0 0,0-21 0,0 21 16,0-1-16,-21 1 0,0 0 16,0 0-16,0 0 0,0 0 15,-21 21 1,0 0-16,21 21 16,0 0-16,-21 0 15,21 0-15,0 0 0,0 22 0,0-22 16,0 0-16,0 21 0,0-20 0,0-1 15,0 21-15,21-21 0,-21 0 16,0 1-16,21-1 0,0 0 0,-21 0 16,22 0-16,-1-21 15,0 0-15,0 0 0,0 0 0,0 0 16,22 0-16,-22 0 0,0 0 0,21-21 16,-20 0-16,-1 21 0,21-21 0,-21 0 15,0-1-15,22-20 0,-22 21 16,0 0-16,0-22 0,0 22 0,1 0 15,-1-21-15,0 21 0,-21-1 0,0 1 16,0 42 0,0 1-1,0-1-15,-21 0 16,21 0-16,0 0 0,0 22 0,0-22 16,0 0-16,0 0 0,0 0 0,0 0 15,0 1-15,0-1 0,21 0 16,0-21-1,0 0-15,0 0 0,1 0 16,-1 0-16,0 0 0,0-21 16,0 0-16,-21-1 0,21 1 15,-21 0-15,0 0 16,0-21-16,0 20 0,0 1 0,0 0 16,0 0-16,0 0 0,-21 0 0,0-1 15,21 1-15,-21 21 0,0 0 16,0 0-16,-1 0 15,1 0-15,42 0 32,1 0-32,-1 0 15,0 0-15,21 0 0,-21 0 16,1 0-16,-1 0 0,0 0 0,0-21 16,21 21-16,-20 0 0,-1 0 0,0-21 15,21 21-15,-21 0 0,1 0 0,-1 0 16,0 0-16,0 21 15,0-21-15,0 21 0,1 0 0,-1 1 16,-21-1-16,21 0 16,-21 0-16,0 21 0,0-20 0,0-1 15,0 0-15,0 0 0,0 0 0,-21 0 16,0 1-16,-1-1 0,1 0 16,21 0-16,0 0 0,-21-21 0,21 21 15,-21-21-15,0 0 0,21 22 16,0-44 15,0 1-31,0 0 0,21 0 16,-21 0-16,21 0 0,0-22 15,-21 22-15,21 0 0,1-21 16,-1 20-16,0 1 0,0 0 0,0 0 16,0 0-16,1 0 0,-1-1 15,0 22-15,0 0 0,0 0 0,0 0 16,1 0-16,-1 0 0,-21 22 15,21-1-15,-21 0 0,0 0 0,21 0 16,-21 0-16,0 1 16,0-1-16,0 0 0,0 0 0,0 0 15,0 0-15,0 1 0,0-1 16,0 0-16,-21-21 16,0 0 15,21-21-16,0 0-15,21-1 0,0 1 16,0 0-16,0-21 0,1 21 16,-1-1-16,0 1 0,0-21 0,0 21 15,0 0-15,1-1 0,-1 1 16,0 21-16,0 0 0,0 0 0,0 0 16,1 0-16,-1 0 0,0 21 15,0 1-15,-21-1 0,0 0 0,21 21 16,-21-21-16,0 1 0,0 20 15,0-21-15,0 0 0,0 22 16,0-22-16,0 0 0,0 0 0,0 0 16,0 0-16,-21 1 0,21-1 0,-21-21 15,21 21-15,-21-21 32,21-21-17,-21 21-15,21-21 0,0-1 0</inkml:trace>
  <inkml:trace contextRef="#ctx0" brushRef="#br0" timeOffset="13944.23">23474 4699 0,'0'0'0,"21"-21"0,0 0 0,0 0 16,-21-1-16,21 1 0,1 0 16,-22 0-16,0 0 0,21-22 0,0 22 15,-21 0-15,0 0 0,0-21 16,0 20-16,0 1 0,0 0 0,0 0 15,0 0-15,0 0 0,-21 21 32,0 21-32,-1 21 15,1-21-15,-21 22 0,21-1 0,0 21 16,-1 1-16,1-22 0,21 43 16,-21-22-16,0 1 0,0-1 0,21 1 15,-21 21-15,21-43 0,0 21 16,0 1-16,0-22 0,0 1 0,0-1 15,0 0-15,0-21 0,21 1 16,0-1-16,0 0 0,0 0 0,0-21 16,22 0-16,-22 0 0,21 0 0,1 0 15,-1 0-15,0 0 0,1-21 0,-1 0 16,21 0-16,-20-1 0,-1-20 16,22 21-16,-22-21 0,0-1 0,1 1 15,-1 0-15,0-22 0,-21 1 0,1 20 16,20-20-16,-42-1 0,0 1 15,21-1-15,-21 1 0,0-1 16,0 22-16,-21-22 0,0 22 0,0 0 16,-1-1-16,-20 1 0,0 0 0,-1 21 15,1-1-15,0 22 0,-1 0 16,-20 0-16,21 0 0,-22 0 0,22 22 16,-22 20-16,22-21 0,0 21 0,-1 1 15,22 20-15,-21-20 0,21 20 16,21 1-16,0-1 0,0 1 0,0-1 15,0 1-15,0-22 0,0 21 0,0-20 16,21-1-16,0 0 0,21 1 16,-21-22-16,22 0 0,-22 0 15,21 0-15,1 1 0,-22-22 0,21 0 0,0 0 16,1 0-16,-1 0 0,0 0 16,-20-22-16,20 1 0,0 21 15,-21-21-15,1 0 0,20 0 0,-21-22 16,0 22-16,0 0 0,-21 0 0,22-21 15,-1 20-15,-21 1 0,21 0 0,-21 0 16,0 0-16,0 42 31,0 0-31,0 0 0,0 0 0,0 22 16,0-22-16,0 21 0,0-21 16,0 1-16,0-1 0,-21 21 0,21-21 15,-21 0-15,21 1 0,0-1 16,-22-21-16,22 21 0,22-42 62,-1 0-62,0-1 0,0 1 0,0 0 16,0 0-16,1 0 0,-1-22 16,0 22-16,0-21 0,0 0 0,22 20 15,-22-20-15,0 21 0,0 0 0,0 21 16,0-21-16,1 21 0,-22 21 15,0 0 1,0 0-16,0 21 0,0-20 16,0-1-16,0 21 0,0-21 0,0 22 15,0-22-15,0 0 0,0 0 16,0 21-16,0-20 0,0-1 0,21 0 16,0 0-16,0-21 0,0 21 15,22-21-15,-22 0 0,0 0 16,21 0-16,-21 0 0,22 0 15,-22-21-15,21 21 0,-21-21 0,22 0 16,-22 21-16,0-21 0,21-1 0,-42 1 16,22 0-16,-1-21 0,0 21 15,-21-1-15,0-20 0,0 21 0,0 0 16,0-22-16,0 22 0,0 0 16,0 0-16,-21 21 0,0 0 15,-1 0-15,1 0 0,0 21 16,21 0-16,-21 0 0,0 43 15,21-43-15,0 21 0,0-20 16,0-1-16,0 21 0,0-21 0,0 0 16,0 1-16,0-1 0,0 0 0,0 0 15,21 0-15,0-21 16,0 0-16,0 0 0,1 0 16,-1 0-16,0 0 0,0 0 0,0 0 15,0 0-15,1 0 16,-1-21-16,0 0 0,21 0 15,-21 0-15,1-1 0</inkml:trace>
  <inkml:trace contextRef="#ctx0" brushRef="#br0" timeOffset="14952.38">26204 5207 0,'0'21'0,"0"-42"0,0 63 0,0-20 31,0-44 1,0 1-32,0 0 15,0 0-15,21 0 0,-21 0 16,22-1-16,-22 1 0,21-21 0,0 21 15,0-22-15,-21 1 0,21 0 0,0-1 16,1 1-16,20 0 0,-21-1 16,0 22-16,0 0 0,1 0 0,-22 0 15,21 21-15,0 0 16,0 0-16,-21 21 16,0 0-16,0 0 15,0 0-15,0 1 0,0-1 16,0 0-16,0 0 0,0 0 15,21-21 1,-21-21 15,0 0-31,21 21 0,-21-21 16,22 0-16,-22-1 0,0 1 16,0 0-16,0 0 15,-22 21 1,1-21-16,0 21 15,0 0-15,0 0 0,0 0 0,21 21 16,-22-21-16,1 21 0,0 21 0,0-20 16,0 20-16,0-21 0,-1 21 15,22 1-15,0-22 0,0 21 0,0 1 16,0-22-16,0 21 0,0-21 0,0 22 16,22-22-16,-22 0 0,21 0 15,21 0-15,-21-21 0,0 21 0,1-21 16,20 0-16,-21 0 0,21 0 0,-20 0 15,20 0-15,0 0 0,-21 0 0,22-21 16,-1 21-16,-21-21 16,22 0-16,-1 0 0,-21-22 0,21 22 15,-20-21-15,20 0 0,0-1 0,-21-20 16,22 20-16,-22-20 0,0 21 16,0-22-16,0 22 0,1-22 0,-1 22 15,-21-22-15,0 22 0,21-21 0,-21 20 16,21 1-16,-21 0 0,0-22 15,0 22-15,0-1 0,21 22 0,-21-21 16,0 21-16,0 0 0,0-1 0,0 1 16,0 42-1,-21 1-15,0 20 16,0-21-16,0 43 0,-1-22 0,1 21 16,0-20-16,0 20 0,0 1 15,0-22-15,-1 22 0,1-1 0,0 1 16,21-22-16,-21 21 0,21 1 0,0-22 15,0 22-15,0-22 0,0 0 16,0 22-16,0-43 0,0 21 0,0 1 16,0-22-16,21 0 0,0 0 0,-21 0 15,21 1-15,1-22 0,-22 21 0,21-21 16,0 0-16,0 0 16,0 0-16,0 0 0,1 0 15,-1 0-15,0 0 0,0 0 16,-21-21-16,42 21 0,-20-22 0,-1 22 15,0-21-15,0 21 0,21-21 16</inkml:trace>
  <inkml:trace contextRef="#ctx0" brushRef="#br0" timeOffset="16156.02">27919 4953 0,'0'-42'0,"0"84"0,0-105 15,0 41-15,0 1 0,0-21 0,0 21 16,0 0-16,0-22 0,0 22 15,0 0-15,0 0 0,-21 0 0,-1-1 16,1 22-16,0 0 16,0 0-16,-21 0 0,20 0 15,1 22-15,-106 62 16,106-63-16,0 22 0,0-1 16,0 0-16,-1 1 0,22-22 15,0 21-15,-21 1 0,21-22 0,0 21 16,0-21-16,0 0 0,0 1 0,0-1 15,0 0-15,0 0 0,21-21 0,1 0 16,-22 21-16,21-21 16,0 0-16,0 0 0,0 0 0,0 0 0,1-21 15,-1 0-15,0 21 0,0-21 16,0 0-16,0-1 0,1 1 16,-1-21-16,0 21 0,0-22 0,0 22 15,-21-21-15,21 21 0,1 0 0,-22-22 16,0 22-16,0 0 15,21 21-15,-21 21 16,-21 0 0,21 0-16,0 1 0,-22 20 15,1-21-15,21 0 0,0 22 0,0-22 16,-21 21-16,21-21 0,0 0 0,0 1 16,0-1-16,0 0 0,0 0 0,21 0 15,0-21 1,1 0-16,-1 0 0,0 0 15,0 0-15,0 0 0,0 0 0,22 0 16,-22 0-16,21-21 0,-21 0 16,1 21-16,20-21 0,-21 0 0,0-22 15,0 22-15,1 0 0,-1-21 0,0 20 16,0-20-16,-21 0 0,0 21 16,0-22-16,0 22 0,0 0 0,0 0 15,0 42 16,0 0-31,0 0 0,0 0 16,0 1-16,0-1 0,0 0 16,0 21-16,0-21 0,0 1 0,0-1 15,0 21-15,0-21 0,0 0 16,0 1-16,0-1 0,0 0 16,-21-21 15,0 0-16,21-21-15,-21 21 16,-1-21 0,1 21-1,21 21 32,0 0-31,21-21-16,1 0 0,-1 0 15,0 0-15,0 0 0,0 0 16,0 0-16,1 0 0,-1 0 0,0 0 16,21 0-16,-21 0 0,22-21 0,-1 21 15,0-21-15,-20 21 0,20-22 16,0 1-16,-21 0 0,22 0 0,-22 0 16,0 0-16,0-1 0,0 1 0,1-21 15,-22 21-15,21 0 0,-21-1 16,0 1-16,0 0 0,-21 21 15,-1 0-15,1 0 16,21 21-16,-21 0 16,21 1-16,-21-1 0,21 0 15,0 0-15,0 0 0,0 0 0,0 1 16,0-1-16,0 0 0,0 0 0,0 0 16,0 0-16,0 1 0,0-1 15,0 0-15,0 0 0,0 0 16,0 0-16,-21-21 15,0 0 1,-1 0 0,1 0-16,0 0 15,21-21 1,0 0-16,0 0 16,0 0-16,21 21 0,0-21 15</inkml:trace>
  <inkml:trace contextRef="#ctx0" brushRef="#br0" timeOffset="17060.38">29908 4974 0,'-21'0'0,"0"0"15,0 0 1,21-21 0,0 0-16,21 21 15,0-21-15,0 0 0,1 21 16,-1-22-16,0 1 0,0 0 0,0 0 16,0 0-16,1 0 0,-1-1 0,-21-20 15,21 21-15,0-21 16,-21 20-16,21-20 0,0 0 0,-21-1 15,22 1-15,-1-21 0,0-1 16,0 22-16,-21-22 0,21 1 0,0 20 16,-21 1-16,0-21 0,22 41 0,-22-20 15,0 21-15,0 0 0,0 0 16,-22 42 0,1 21-16,0-21 15,0 22-15,0-22 0,0 42 0,-1-20 16,1-1-16,0 0 0,0 1 0,0 20 15,0-21-15,-1 1 16,22-1-16,-21 0 0,21 1 0,-21-1 16,21 0-16,-21 1 0,21-22 0,0 21 15,0 1-15,0-22 0,0 21 16,0-21-16,0 0 0,21 1 0,0-1 16,22 0-16,-22 0 0,0-21 0,21 0 15,-21 0-15,1 0 0,20 0 16,-21 0-16,21 0 0,-20 0 0,20-21 15,-21 0-15,0 0 0,0-1 0,22 1 16,-22-21-16,0 21 0,0-22 16,0 22-16,-21 0 0,22-21 0,-22 21 15,21 21-15,-21-22 16,0 1-16,0 42 16,0 1-1,-21-1-15,21 0 0,-22-21 16,22 21-16,0 0 0,0 0 0,0 1 15,0 20-15,0-21 0,0 0 16,0 0-16,22-21 0,-1 22 16,0-22-16,21 0 0,-21 0 15,1 0-15,-1 0 0,0 0 0,21 0 16,-21 0-16,1-22 0,-1 1 16,-21 0-16,21 0 0,0 0 0,0-22 15,-21 22-15,0 0 0,0-21 16,0 21-16,0-1 0,0 1 15,0 0-15,0 0 0,-21 21 16,0 0-16,0 0 16,0 0-16,-1 0 0,1 0 0,0 0 15,0 0-15,0 21 0,0-21 0,-1 0 16,22 21-16,-21-21 0,0 0 16,0 0 15,21-21-31</inkml:trace>
  <inkml:trace contextRef="#ctx0" brushRef="#br0" timeOffset="17340.48">30057 4318 0,'0'0'0,"-22"0"0,1-21 0,21 0 16,21 21-16,1 0 15,-1 0-15,21 0 0,22-21 16,-22 21-16,21 0 0,1 0 0,-1 0 16,1 0-16,-1 0 0,1 0 15,-22 0-15,22 0 0,-22 0 16,0 0-16,1 0 0,-22 0 0,21 0 16,-21 0-16,1 0 0,-1 0 15,0 0-15,-42 0 47,0 0-47,-1 0 0</inkml:trace>
  <inkml:trace contextRef="#ctx0" brushRef="#br0" timeOffset="19214.12">3069 7345 0,'0'-21'31,"21"0"-31,-21-1 0,21 1 16,-21 0-16,0 0 0,0 0 15,0 0-15,0-1 0,0 1 16,0 0-16,0 0 0,-21 0 16,0 21-16,0 0 15,0 0-15,0 0 0,-1 0 0,-20 0 16,21 0-16,-21 21 0,20 0 16,-20 21-16,21-20 0,-21 20 0,20 0 15,-20 1-15,21-1 0,0 0 16,0 1-16,-1-1 0,1 0 15,21 1-15,-21-1 0,21 0 0,0-21 16,0 22-16,0-22 0,0 0 16,21 0-16,0 0 0,1 1 0,-22-1 15,21-21-15,0 0 0,21 0 0,-21 0 16,1 0-16,-1 0 0,21-21 16,-21 21-16,0-22 0,22 1 0,-22 0 15,21 0-15,-21-21 0,1 20 16,20-20-16,-21 21 0,0-21 0,0-1 15,1 22-15,-1-21 0,0-1 16,0 22-16,-21-21 0,0 21 16,21 0-16,-21-1 0,21 1 0,-21 42 31,0 1-31,0-1 0,0 0 16,0 21-16,0-21 0,0 22 15,0-22-15,0 21 0,0-21 0,0 22 16,0-22-16,0 21 0,0-21 0,0 1 15,22-1-15,-1 0 0,0 0 16,0-21-16,0 0 0,0 0 16,1 0-16,-1 0 0,21 0 15,-21 0-15,22-21 0,-22 0 0,0 0 16,21 21-16,-21-22 0,1 1 16,-1 0-16,0-21 0,0 21 15,0-1-15,-21 1 0,0 0 0,0 0 16,21 0-16,-21 0 0,0-1 0,0 1 15,0 42 1,0 1 0,-21-1-16,21 21 0,0-21 15,-21 0-15,21 1 0,-21 20 16,21-21-16,-21 0 0,21 0 0,0 1 16,0-1-16,0 0 0,0 0 15,0 0-15,-21-21 16,21 21-16,0-42 31,21 0-15,-21 0-16,21 0 0,0 0 15,0-22-15,0 22 0,1 0 16,-1-21-16,0 20 0,0-20 0,0 21 16,0-21-16,22 20 0,-22-20 0,21 21 15,-21 0-15,1 21 0,-1 0 16,21 0-16,-21 0 0,0 0 15,1 21-15,-22 0 0,0 0 0,0 22 16,0-22-16,0 21 0,0-21 16,0 22-16,0-22 0,0 0 15,0 21-15,0-21 0,0 1 0,-22-1 16,22 0-16,-21 0 0,21 0 16,-21-21-16,21 21 0,21-21 46,-21-21-30,21 21-16,1 0 0</inkml:trace>
  <inkml:trace contextRef="#ctx0" brushRef="#br0" timeOffset="19696.22">4805 7303 0,'0'0'0,"-21"21"31,-1-21-31,1 21 0,0 0 16,0 21-16,0-20 0,0-1 0,-1 21 16,1-21-16,0 22 15,0-1-15,0-21 0,0 64 16,21-64-16,0 21 0,0-21 0,0 1 15,0 20-15,0-21 0,0 0 16,21 0-16,0-21 0,-21 22 0,42-22 16,-21 0-16,1 0 0,-1 0 0,21 0 15,-21 0-15,22 0 0,-1-22 16,-21 1-16,21 0 0,-20 0 0,20 0 16,-21 0-16,0-1 0,0 1 0,1-21 15,-22 21-15,0-22 0,0 22 16,0-21-16,0 0 0,0-1 0,0 1 15,0 0-15,0 20 0,-22-20 0,1 21 16,-21 0-16,21 0 0,0-1 16,-1 22-16,-20 0 0,21 0 15,-21 0-15,-1 0 0,22 0 0,-21 22 16,21-1-16,-22 0 0,22-21 16,0 21-16,0 0 0,21 0 0,0 1 15,0-1-15,21-21 16,21 0-1,-21 0-15,1 0 0</inkml:trace>
  <inkml:trace contextRef="#ctx0" brushRef="#br0" timeOffset="20032.59">5736 6795 0,'0'-22'15,"0"44"-15,0-22 32,-21 21-32,0 0 0,0 21 0,-1-21 15,1 22-15,0-1 0,0 0 16,0 22-16,21-22 0,-21 22 0,-1-1 16,1 1-16,0-1 0,21-20 0,-21 20 15,0 1-15,0-22 16,-1 0-16,22 1 0,-21-1 0,0 0 15,21 1-15,0-22 0,-21 0 0,0 21 16,21-21-16,0 1 0,0-1 16,-21 0-16,-1-42 31,22 0-31,0-1 16,0 1-16,0 0 0,0 0 0,-21 0 15</inkml:trace>
  <inkml:trace contextRef="#ctx0" brushRef="#br0" timeOffset="21346.62">5101 7620 0,'0'-21'31,"21"0"-15,0 21-16,22 0 0,-22-21 0,21 21 15,1-22-15,-1 22 0,21-21 0,-20 0 16,20 0-16,1 21 0,-22-21 15,22 0-15,-22-1 0,21 1 0,-20-21 16,-1 21-16,0 0 0,1-22 0,-22 22 16,21 0-16,-21-21 0,1 20 15,-1-20-15,-21 21 0,21-21 16,-21 20-16,0-20 0,0 21 0,0-21 16,0 20-16,0 1 0,0 0 0,0 0 15,0 0-15,-21 21 16,0 0-1,-1 21-15,1 0 0,21 0 0,-21 0 16,0 22-16,21-1 0,-21 0 16,0 1-16,-1 20 0,22-20 0,-21 20 15,0 1-15,21-1 0,-21 1 0,0-22 16,21 21-16,-21-20 0,21 20 16,0-20-16,-22-1 0,1 0 0,21-21 15,-21 22-15,21-22 0,-21 21 0,21-21 16,0 1-16,0-1 0,-21 0 15,21-42 17,21 21-32,-21-21 0,21-1 15,0 1-15,0-21 0,1 21 16,-1 0-16,0-22 0,0 22 0,0 0 16,0 0-16,1 0 0,20-1 0,-21 1 15,0 0-15,0 21 0,1 0 16,-1 0-16,0 0 15,-21 21 1,0 0-16,21-21 0,-21 22 16,0-1-16,0 0 0,0 0 15,0 0-15,0 0 0,0 1 16,0-1-16,0 0 0,0 0 16,21-21-16,-21 21 0,21-21 0,1 0 15,-22 21-15,21-21 16,0 0-16,0 0 0,0 0 0,0 0 15,22 0-15,-22 0 0,0-21 0,0 21 16,22-21-16,-22 0 0,0 21 16,21-21-16,-21 0 0,1 21 0,-1-22 15,0 1-15,0 0 0,-21 0 16,0 0-16,21 0 0,-21-1 0,0 1 16,0 0-16,0 0 0,0 0 15,0 0-15,0-1 0,-21 22 31,0 0-31,0 22 16,0-1-16,21 0 16,-22 0-16,22 0 0,0 0 0,0 1 15,0-1-15,0 0 0,-21 0 0,21 0 16,0 0-16,0 1 0,0-1 16,0 0-16,0 0 0,0 0 15,21 0-15,-21 1 0,22-22 16,-1 0-16,0 0 0,0 0 15,0 0-15,0 0 16,1 0-16,-1 0 0,0 0 0,21 0 16,-21 0-16,1-22 0,20 1 0,-21 21 15,0-21-15,22 0 0,-22 0 0,0 21 16,21-21-16,-21-1 0,1 1 16,-22-21-16,21 21 0,-21 0 0,21-1 15,-21 1-15,0 0 0,0 0 0,0 0 16,0 0-16,0-1 15,-21 22-15,0 0 0,-1 0 16,1 0-16,0 0 16,21 22-16,0-1 15,0 0 1,0 0-16,21-21 16,-21 21-16,21-21 0,-21 21 0,0 1 15,22-22-15,-22 21 0,0 0 0,21-21 16,-21 21-16,0 0 0,0 0 15,0 1-15,0-1 0,0 0 16,0 0-16,0 0 0,0 0 16,0 1-16,21-22 31,0 0-31,0 0 0,0 0 16,1 0-16,-1 0 0,0 0 0,0 0 15,0 0-15,0-22 0,1 22 0,-1-21 16,0 0-1,-21 0-15,21 0 16,-21 0-16,21 21 16</inkml:trace>
  <inkml:trace contextRef="#ctx0" brushRef="#br0" timeOffset="23855.94">8530 7747 0,'0'21'62,"0"-42"-15,0 0-47,0 0 16,0 0-16,21-1 15,0 1-15,1 0 0,-22 0 16,21 0-16,0 0 0,0-22 0,0 1 15,-21 21-15,43-22 0,-22 22 0,0-21 16,0 21-16,0 0 0,0-1 16,1 22-16,-1-21 0,0 21 15,0 0-15,-21 21 16,0 1-16,0-1 16,0 0-16,0 0 15,0 0-15,-21-21 16,21-21 46,0 0-62,-21 0 16,0 0-16,-1-1 16,1 22-1,0 0-15,0 0 16,21 22-16,-21-1 0,0 0 15,21 0-15,-22 21 0,1-20 16,21 20-16,-21 0 0,0-21 0,21 22 16,-21-1-16,21 0 0,0 1 0,0-22 15,0 21-15,0-21 16,0 22-16,0-22 0,0 21 0,0-21 16,21 1-16,0-1 0,0 0 0,0-21 15,1 21-15,-1-21 0,0 0 0,21 0 16,-21 0-16,22 0 0,-22 0 15,21-21-15,-21 0 0,22 0 0,-22-1 16,21 1-16,1 0 0,-22 0 0,21-21 16,-21-1-16,22 22 0,-1-21 0,-21-22 15,21 22-15,-20 0 0,-1-22 0,0 22 16,0-22-16,0 22 0,0-22 16,1 22-16,-22-21 0,0 20 0,0 1 15,0 0-15,0-1 0,0 1 16,0 0-16,0 20 0,0 1 15,0 0-15,0 0 0,0 42 16,0 0 0,-22 0-16,1 1 0,0-1 0,21 21 15,-21 0-15,0 1 0,21 20 16,-21-20-16,21 20 0,-22-21 0,22 22 16,0-1-16,-21-20 0,21 20 0,0-20 15,0-1-15,0 0 0,0 1 0,0-1 16,0 0-16,0 1 0,0-22 0,0 21 15,21-21-15,-21 0 16,22 22-16,-1-22 0,0-21 0,0 21 16,0 0-16,0-21 0,1 0 0,-1 0 15,21 0-15,-21 0 0,22 0 0,-1 0 16,-21-21-16,21 0 0,1 0 16,-1 21-16,-21-21 0,22-1 0,-1 1 15,-21 0-15,0 0 0,22 0 0,-22 0 16,0-22-16,-21 22 0,21 0 0,-21-21 15,21 20-15,-21-20 0,0 21 0,0-21 16,0-1-16,0 22 0,0 0 16,0-21-16,-21 20 0,0 22 0,0-21 15,0 21-15,-1 0 0,1 0 0,0 0 16,0 0-16,-21 21 0,20 1 16,1-1-16,0 0 0,0 0 15,0 21-15,0 1 0,-1-22 0,1 21 16,21-21-16,0 22 0,0-22 0,0 21 15,0-21-15,0 1 0,0-1 0,0 0 16,0 0-16,0 0 0,21 0 16,1-21-16,-1 0 15,0 0-15,0 0 0,0 0 0,0 0 16,1-21-16,-1 21 0,0-21 0,0 21 16,0-21-16,0 0 0,-21 0 0,22-1 15,-1 1-15,-21 0 16,21 0-16,-21 0 0,0 0 0,21-22 15,-21 22-15,0-21 0,0 21 0,0-1 16,0 1-16,0 0 0,0 0 0,0 0 16,0 42 15,0 0-31,0 0 0,0 22 16,0-22-16,0 0 0,-21 0 0,21 21 15,0-20-15,0-1 0,0 21 0,-21-21 16,21 0-16,0 1 0,0-1 15,0 0-15,0 0 0,0 0 16,21-21-16,42 0 16,-41 0-16,-1 0 15,0 0-15,0 0 0,0-21 0,0 21 16,22-21-16,-22 0 0,0 0 16,21-1-16,-20 22 0,-1-21 0,21-21 15,-21 21-15,0 0 0,1-1 0,-22 1 16,21 0-16,-21 0 0,21 0 0,-21 0 15,0-1-15,-21 22 32,0 22-32,21-1 15,0 0-15,0 0 0,0 0 16,0 0-16,0 1 0,0-1 16,0 0-16,0 0 0,0 0 0,0 0 15,0 1-15,21-1 16,0 0-1,-42-42 32,0 21-47,21-21 0,-22 21 0,22-22 16,-21 22-16,0-21 16,0 21-16,0 0 15,21 21 16,0 1-31,0-1 0,0 0 16,21 0-16,-21 0 16,21-21-16,0 0 15,0 0-15,1 0 0,-1 0 16,0 0-16,0 0 0,0 0 0,0 0 16,1 0-16,20 0 0,-21-21 0,21 0 15,1 21-15,-22-21 0,21 0 0,1-1 16,-22 1-16,21 0 0,-21 0 15,22 0-15,-22 0 0,0-1 16,0-20-16,0 21 0,0-21 0,-21 20 16,0 1-16,0-42 0,0 42 15,0-1-15,0 1 0,0 0 0,0 0 16,-21 21-16,0-21 16,0 21-16,21 21 15,0 0-15,0 0 0,0 0 16,0 1-16,0-1 0,0 0 0,0 21 15,0-21-15,0 1 0,21-1 0,0 0 16,-21 0-16,21 0 0,1 0 16,-1 1-16,-21-1 0,21 0 15,0 0-15,-21 0 0,21-21 0,-21 21 16,0 1-16,-21-22 16,0 0-16,0 0 15,0 0-15,-1 0 0,1 0 0,0 0 16,0 0-16,0 0 0,0 0 15,-1 0-15,22-22 16,0 1-16,0 0 16,0 0-16,22 0 0</inkml:trace>
  <inkml:trace contextRef="#ctx0" brushRef="#br0" timeOffset="24481.26">12467 6625 0,'0'-21'0,"0"42"0,21-42 16,0 21-16,-21 21 31,0 0-31,0 1 16,0-1-16,0 0 15,0 0-15,-21-21 16,21 21-16,-21-21 0,0 0 16,0 0 15,21-21-31,0 0 15,0 0-15,0 0 0,0-1 16,0 1-16,0 0 0,0 0 16,21 21-16,0 0 15,0 0 1,-21 21-16,0 0 16,0 0-16,0 1 0,0-1 15,0 21-15,0-21 0,0 22 0,0-22 16,0 21-16,0-21 0,-21 0 15,0 22-15,0-22 0,-22 0 0,22 0 16,0-21-16,0 21 0,0 1 0,0-22 16,-1 0-16,1 0 0</inkml:trace>
  <inkml:trace contextRef="#ctx0" brushRef="#br0" timeOffset="25100.97">12742 6625 0,'0'21'31,"0"1"16,-21-22-47,0 0 0,21-22 62,21 22-46,0-21-16,0 21 15,1 0 1,-22 21-16,0 1 16,21-22-16,-21 21 0,0 0 15,0 0-15,0 0 0,0 0 16,-21-21-16,21 22 16,-22-22-16,22-22 46,0 1-30,0 0-16,0 0 16,0 0-16,0 0 0,22 21 15,-22-22-15,21 22 0,0 0 0,0 0 16,0 0 0,-21 22-16,0-1 0,0 0 15,0 0-15,0 21 0,0-20 0,0-1 16,-21 21-16,0-21 0,0 0 0,0 22 15,-1-22-15,-20 0 0,0 0 0,-1 0 16,1 1-16,0-1 16,-1 0-16,1 0 0</inkml:trace>
  <inkml:trace contextRef="#ctx0" brushRef="#br0" timeOffset="26686.16">1714 5165 0,'22'0'0,"-22"-21"16,0-1 0,21 22-16,0-21 15,0 21 1,0 0 0,-42 0 46,0 0-62,0 0 16,0 0-16,-1 0 0,1 0 15,0 21 1,0 1-16,21-1 16,0 0-1,21-21 1,0 0-1,0 0-15,1 0 16,-1-21-16,-21 0 16,21 21-16,-21-22 0,0 1 15,0 0 1,-21 21 15,0 0-31,21 21 16,-22 0-16,22 1 0,0-1 15,-21 0-15,21 0 0,0 21 0,-21-20 16,21-1-16,0 0 0,0 0 16,21-21-1,0 0 1,1 0-16,-22-21 16,0 0-16,21 21 0,-21-21 15,0-1-15,0 1 0,0 0 0,0 0 16,-21 0-16,-1 21 15,1 0-15,0 0 16,0 0-16,0 0 16,21 21-16,-21 0 0,-1 21 15,22-20-15,0-1 0,0 21 0,-21-21 16,21 0-16,0 22 0,0-22 16,0 0-16,0 0 0,21 0 0,1 1 15,-1-1-15,0 0 0,0 0 16,64 0-16</inkml:trace>
  <inkml:trace contextRef="#ctx0" brushRef="#br0" timeOffset="55359.99">2392 9208 0,'0'-22'0,"0"1"0,0 0 15,0 0-15,0 0 0,0 0 16,0-1-16,0 1 15,-21 0-15,21 0 0,-22 0 16,22 0 0,0 42 15,0 0-31,0 0 16,0 0-16,0 22 0,0-1 15,0-21-15,0 21 0,0 1 0,0-1 16,0 22-16,0-22 0,0 0 15,0 1-15,0-1 0,22 0 16,-22 1-16,0-22 0,0 21 0,0 0 16,0-20-16,0-1 0,0 0 0,0 0 15,0 0-15,0 0 16,0-42 15,0 0-15,0 0-16,0-21 0,0 20 0,0-20 15,0 0-15,0 21 0,0-22 16,0 1-16,0 0 0,0-1 16,-22 1-16,22 0 0,0-1 15,-21 1-15,21 0 0,0 20 0,0-20 16,0 21-16,0-21 0,0 20 16,0 1-16,0 0 0,0 0 15,0 42 1,0 0-1,0 0-15,21 22 0,-21-22 0,22 21 16,-22 1-16,0-1 0,21 0 16,-21 1-16,0-1 0,0 0 0,0-21 15,0 22-15,0-1 0,0 0 16,0-20-16,0-1 0,0 21 16,0-21-16,0 0 0,0 1 0,0-1 15,-21-42 48,21-1-63</inkml:trace>
  <inkml:trace contextRef="#ctx0" brushRef="#br0" timeOffset="56132.79">2879 9546 0,'0'-21'141,"0"0"-125,0 0-1,-22 21 16,1 21-15,21 0-16,0 0 0,0 0 16,0 1-16,0-1 15,0 0 1,21-21 15,1 0-15,-1 0-16,-21-21 0,0 0 15,0-1 1,0 1-16,0 0 16,-21 21-1,-1 0 1,1 0-16,21 21 16,0 0-1,-21-21-15,21 22 16,0-1-16,-21-21 62,21-21-46</inkml:trace>
  <inkml:trace contextRef="#ctx0" brushRef="#br0" timeOffset="59058">4593 9038 0,'0'0'0,"0"21"0,0 1 16,0-1-1,21-21 32,0 0-47,1 0 16,-1 0-16,0 0 16,0-21-16,0-1 0,0 1 0,1 21 15,-1-21-15,0 0 0,0 0 0,0 0 16,0-22-16,-21 22 0,22 0 15,-22 0-15,0-22 0,0 22 0,0 0 16,0 0-16,0 0 0,0 0 0,0-1 16,-22 1-16,1 21 0,0-21 15,-21 21-15,21 0 0,-1 0 16,-20 0-16,0 0 0,21 0 0,-22 0 16,1 21-16,21-21 0,-22 21 15,22 1-15,0-1 0,0 0 0,0 0 16,0 0-16,21 22 0,0-22 15,0 0-15,0 0 0,0 0 0,0 0 16,0 1-16,0 20 0,21-21 16,-21 0-16,21 0 0,0 22 0,0-22 15,0 0-15,1 21 0,-1-20 0,0-1 16,0 0-16,0 21 0,0-21 16,1 1-16,-1-1 0,0 0 0,0 0 15,-21 0-15,21 22 0,-21-22 16,21 0-16,-21 0 0,0 0 15,0 0-15,0 1 0,0 20 0,0-21 16,-21 0-16,-21 0 0,21 1 0,0-1 16,-22 0-16,1 0 0,21 0 15,-22 0-15,1-21 0,21 22 0,-21-22 16,20 0-16,-20 0 0,21 0 16,0 0-16,0 0 0,-1 0 0,1 0 15,0-22-15,0 1 0,0 0 0,21 0 16,0 0-16,-21-22 0,21 22 15,-22-21-15,22 21 0,-21-22 0,21 1 16,0 21-16,0-21 0,0 20 16,0 1-16,0-21 0,0 21 15,0 0-15,0-1 0,0 1 32,21 21-17,-21 21-15,22 1 0,-1-1 16,-21 0-16,0 21 0,21-21 15,-21 1-15,21 20 0,0-21 0,-21 21 16,0-20-16,21 20 0,1-21 0,-1 21 16,-21-20-16,21 20 0,0-21 15,0 0-15,0 0 0,1 1 16,-1-22-16,0 21 0,0 0 16,0-21-16,0 0 0,22 0 0,-22 0 15,0 0-15,21 0 0,-20 0 0,20 0 16,-21-21-16,21 0 0,-20-1 15,20 22-15,-21-21 0,21-21 0,-20 21 16,-1 0-16,0-1 0,0-20 0,0 21 16,-21 0-16,0 0 0,21-1 15,-21 1-15,22 0 0,-22 0 0,0 0 16,0 42 31,0 0-47,0 0 0,0 0 0,0 1 15,0-1-15,0 0 0,0 0 16,0 0-16,0 0 0,0 1 0,0-1 16,0 0-16,0 0 0,0 0 15,-22-21-15,22 21 16,0-42 15,0 0-31,0 0 16,0 0-16,0 0 0</inkml:trace>
  <inkml:trace contextRef="#ctx0" brushRef="#br0" timeOffset="59397.5">5122 9292 0,'21'0'0,"1"0"78,-1 0-78,-21-21 15,21 21-15,0-21 16,-21 0 15,-21 21-31,0 0 16,0 0-16,-1 0 15,22 21 1,0 0 0,0 0-1</inkml:trace>
  <inkml:trace contextRef="#ctx0" brushRef="#br0" timeOffset="64084.86">5609 9525 0,'0'-21'15,"0"0"1,0 0 0,0-1-1,0 44 48,0-1-63,-21 0 0,21 0 0,-21 0 15,21 22-15,0-22 0,0 0 16,-21 21-16,21-21 0,-22 1 0,22-1 16,-21 21-16,21-21 0,0 0 15,0 1-15,0-1 0,-21-21 16,21 21-16,-21-21 62,0 0 1,0 0-48,21-21-15</inkml:trace>
  <inkml:trace contextRef="#ctx0" brushRef="#br0" timeOffset="72175.83">5524 9567 0,'0'-21'0,"22"0"16,-1 21-1,-21-21-15,21 21 16,-21-21-16,0 0 0,21 21 15,-21-22 1,0 1 0,0 42 31,0 1-47,0-1 0,0 0 0,0 0 15,0 0-15,0 22 0,0-22 16,0 21-16,0-21 0,0 22 0,0-22 15,0 21-15,0-21 0,0 22 0,-21-22 16,21 0-16,0 0 0,-21 0 16,21 0-16,0 1 0,0-44 62,0 1-62,21 0 0,0 0 16,-21 0-16,21 0 0,-21-1 0,21-20 15,1 21-15,-22-21 0,21-1 16,0 22-16,0-21 0,0 21 0,-21-1 16,21 1-16,1 0 0,-1 0 0,0 0 15,0 0-15,0 21 0,0 0 16,1 0-16,-1 0 0,0 0 16,-21 21-16,0 0 0,21 0 0,-21 0 15,21 0-15,-21 1 0,0 20 16,0-21-16,0 21 0,0-20 0,0 20 15,0-21-15,0 0 0,0 22 0,0-22 16,0 0-16,0 0 16,-21 0-16,21 0 0,0 1 15,0-44 32,21 1-47,0 0 0,1 0 16,-1 0-16</inkml:trace>
  <inkml:trace contextRef="#ctx0" brushRef="#br0" timeOffset="72880.52">6646 9440 0,'0'0'0,"0"-21"15,0 0-15,0 0 16,0 0-16,0 0 0,0-1 15,-21 22-15,0 0 0,0 0 16,0 0-16,-1 0 0,1 0 16,0 22-16,0-1 0,0 0 15,0 0-15,-1 0 0,1 22 0,0-22 16,0 21-16,0-21 0,0 22 0,21-22 16,0 21-16,0-21 15,0 0-15,0 1 0,0-1 0,0 0 0,21-21 16,0 0-1,0 0-15,0 0 0,22 0 0,-22-21 16,21 21-16,-21-21 0,22-1 16,-22 1-16,21 0 0,-21 0 0,0 0 15,1 0-15,-22-1 0,0-20 0,0 21 16,21 0-16,-21 0 16,0-1-16,0 1 0,0 0 15,0 0-15,0 0 16,0 42 15,0 0-31,0 0 16,0 0-16,0 22 0,0-22 0,0 21 15,0-21-15,0 22 0,0-1 16,0 22-16,0-22 0,0 0 0,0 22 16,0-22-16,0 0 0,0 22 0,0-22 15,-21 22-15,21-1 0,-22-20 0,22 20 16,0 1-16,0-1 0,-21 1 15,0-1-15,0 1 0,21-22 0,-21 21 16,0-20-16,-1 20 0,1-20 0,-21-1 16,21 0-16,-22-21 0,22 22 0,-21-22 15,0 21-15,20-21 0,-20 1 16,0-22-16,-1 21 0,22-21 16,-21 0-16,0 0 0,-1 0 0,1-21 15,0-1-15,-1 1 0,1 0 0,21 0 16,-22 0-16,22-22 0,0 22 0,21-21 15,0 21-15,0-22 0,0 22 16,0-21-16,0 21 0,0-22 0,0 1 16,0 0-16,21 21 0,0-22 0,1-20 15,20 20-15,-21 1 0,21 0 0,-20-22 16,20 1-16</inkml:trace>
  <inkml:trace contextRef="#ctx0" brushRef="#br0" timeOffset="73206.46">7324 8700 0,'0'0'0,"-22"0"15,1 0-15,0 0 16,0 42-16,21-21 0,-21 21 15,0 1-15,21-1 0,-22 0 16,1 22-16,21-22 0,-21 22 0,21-1 16,0-20-16,-21 20 0,21-21 15,-21 22-15,21-22 0,0 1 0,0-1 16,0 0-16,0 1 0,-21-1 0,21-21 16,0 21-16,-22-20 0,22-1 15,0 0-15,0 0 0,22-21 31,-1 0-31,-21-21 0,21 0 16</inkml:trace>
  <inkml:trace contextRef="#ctx0" brushRef="#br0" timeOffset="73560.8">7302 9483 0,'22'0'15,"-1"0"1,0 0-16,0-21 16,0-1-16,22 22 0,-22-21 15,0 21-15,0-21 0,0 0 0,0 21 16,1-21-16,-1 0 0,0-1 0,-21 1 16,0 0-1,-21 21 1,0 0-16,-1 0 0,1 21 15,0 0-15,-21 1 0,21-1 0,-1 0 16,1 0-16,0 21 0,21-20 0,-21 20 16,21-21-16,-21 21 0,21-20 15,0-1-15,0 21 0,0-21 0,0 0 16,0 1-16,21-1 0,0-21 16,0 0-16,0 0 0,22 0 15,-22 0-15,21 0 0,-21 0 0,22 0 16,-1-21-16,0-1 0,1 22 15</inkml:trace>
  <inkml:trace contextRef="#ctx0" brushRef="#br0" timeOffset="75337.13">8721 9525 0,'0'0'16,"21"0"-1,0-21-15,-21 0 16,42 21-16,-21-21 0,1-1 16,20 1-16,-21 0 0,21 0 0,-20 0 15,20-22-15,0 1 0,-21 21 0,22-21 16,-22-1-16,21-20 0,-21 20 15,1 1-15,-1-21 0,0-1 0,0 1 16,-21 20-16,0-20 0,0 20 0,0-20 16,0 21-16,0-1 0,0 1 15,0 21-15,0-22 0,-21 22 0,0 0 16,0 21-16,21-21 0,-22 21 0,1 0 16,0 0-16,0 0 0,0 0 0,0 21 15,-1 0-15,1 0 16,0 22-16,0-1 0,0 0 0,0 1 15,-1-1-15,1 22 0,0-22 0,0 21 16,21 1-16,0-1 0,0-20 16,0 20-16,0-20 0,0 20 0,0-21 15,0 1-15,0-1 0,0 0 0,0-20 16,21 20-16,0-21 0,0 21 0,1-20 16,-1-1-16,0 0 0,0 0 15,21-21-15,1 21 0,-22-21 16,21 0-16,1 0 0,-1 0 0,0 0 0,1 0 15,-1-21-15,0 21 0,1-21 0,-1 0 16,0 0-16,1-1 0,-22 1 16,21 0-16,-21 0 0,0-21 15,1 20-15,-1-20 0,-21 21 0,0-21 16,0 20-16,0-20 0,0 21 0,0 0 16,0 0-16,-21-1 0,-1 1 0,1 21 15,0 0-15,0 0 0,0 0 16,0 0-16,-1 21 0,1 1 0,0 20 15,0-21-15,21 0 0,0 0 16,0 22-16,0-22 0,0 0 0,0 21 16,0-20-16,0-1 0,0 0 15,0 0-15,0 0 0,21 0 0,-21 1 16,21-22-16,0 21 0,1 0 16,-1-21-16,0 0 0,0 0 15,0 0-15,0 0 0,1 0 16,-1 0-16,0-21 0,0 21 0,0-21 15,0 21-15,1-22 0,-1 1 0,0 0 16,-21 0-16,21 0 0,0 0 0,0-1 16,1-41-1,-22 42-15,21 0 0,-21-1 0,21 22 16,-21 22 15,0-1-31,0 0 16,0 0-16,0 0 15,0 0-15,0 1 0,0-1 0,0 0 16,0 0-16,0 0 0,0 0 0,0 1 16,0-1-16,0 0 15,21-21-15,0 0 16,0 0-16,1 0 0,-1 0 16,0 0-16,0 0 0,0 0 15,0-21-15,1 0 0,-1-1 16,0 1-16,-21 0 15,21 0-15,0 0 0,-21-22 16,0 22-16,21 0 0,-21 0 0,22 0 16,-22 0-16,21-1 0,-21 1 15,0 42 17,0 1-17,0-1-15,0 0 0,0 0 0,0 0 16,0 0-16,0 1 0,0-1 15,0 0-15,0 0 0,0 0 16,0 0-16,0 1 0,21-22 16,0 0-16,0 0 0,0 0 15,22 21-15,-22-21 0,21 0 16,-21 0-16,22 0 0,-1 0 0,0 0 16,1-21-16,-22-1 0,21 22 0,-21-21 15,1 0-15,-1 21 0,-21-21 0,0 0 16,21 0-16,-21-1 0,0 1 15,0 0-15,0 0 0,0 0 16,0 0-16,-21 21 0,0 0 0,21-22 16,-22 22-16,1 0 0,0 0 15,0 22 1,0-1-16,21 0 0,-21-21 16,21 21-16,-22 0 0,22 0 0,0 1 15,0-1-15,0 0 0,0 0 16,0 0-16,0 0 0,0 1 15,22-1-15,-1-21 16,0 21-16,0-21 0,0 0 0,22 0 16,-22 0-16,0 0 0,0 0 15,21 0-15,1 0 0,-22 0 0,21-21 16,1 21-16,-1-21 0,0-1 0,1 1 16,-1 0-16,-21 0 0,21 0 15,1 0-15,-22-22 0,21 22 16,-21-21-16,1-1 0,20 1 0,-21-21 15,0 20-15,0 1 0,1-22 0,-22 22 16,21-21-16,-21 20 0,0 1 0,21 0 16,-21-1-16,0 22 0,0-21 15,0 21-15,0-1 0,0 1 16,-21 21-16,0 0 0,-1 0 16,22 21-16,-21 1 0,0-1 0,21 0 15,-21 21-15,0 1 0,0-1 0,21 0 16,-22 1-16,22-1 0,-21 21 15,0-20-15,21-1 0,0 22 0,0-22 16,0 0-16,-21 1 0,21-1 0,0-21 16,0 21-16,0-20 0,0-1 0,0 0 15,0 0-15,21 0 0,-21 0 16,21 1-16,0-22 0,-21 21 0,22-21 16,-1 0-16,0 0 0,0 0 15,0 0-15,0 0 16,1 0-16,-1-21 0,0 21 15,-21-22-15,21 1 0,0 0 0,0 0 16,1 0-16,20-22 0</inkml:trace>
  <inkml:trace contextRef="#ctx0" brushRef="#br0" timeOffset="75789.84">13271 8509 0,'22'0'0,"-44"0"0,44-21 0,-22 0 16,21 21-16,-21-21 0,0 42 47,0 0-47,0 0 0,-21 21 0,21-20 15,-22 20-15,1 0 0,21 1 0,0-1 16,0 0-16,-21 1 0,21-1 0,-21 0 15,21 1-15,0-1 0,0-21 16,0 21-16,0-20 0,0-1 0,0 0 16,0 0-16,0 0 0,0 0 0,0 1 15,0-1-15,0 0 16</inkml:trace>
  <inkml:trace contextRef="#ctx0" brushRef="#br0" timeOffset="76023.91">12890 9313 0,'0'0'0,"-21"0"0,21 22 0,0-1 16,21 0 0,1-21-16,-1 0 15,0 0-15,21 0 16,-21 0-16,1 0 0,20 0 0,0 0 15,-21 0-15,22 0 0,-22 0 0,21 0 16,-21 0-16,1 0 0,20 0 0,-21 0 16,0-21-16,0 21 0,1-21 0,-1-1 15,0 22-15,0-21 0,0 0 0,0 0 16,-21 0-16,22 21 0,-22-21 0,21-1 16,-21 1-16</inkml:trace>
  <inkml:trace contextRef="#ctx0" brushRef="#br0" timeOffset="76317.14">12848 8530 0,'-42'0'0,"84"0"0,-105 0 15,41-21-15,22 0 16,22 21-1,20 0-15,-21 0 0,21 0 0,1-21 16,20 21-16,-20 0 0,-1 0 0,21 0 16,-20 0-16,20 0 0,-20 0 0,-1 0 15,0 0-15,1 0 16,-1 0-16,-21 0 0,21 0 0,-20 0 16,-1-21-16,0 21 0,0 0 0,0 0 15,0 0-15</inkml:trace>
  <inkml:trace contextRef="#ctx0" brushRef="#br0" timeOffset="77516.03">2646 11261 0,'-21'0'16,"21"-21"-16,-22 21 15,1 0-15,0 0 16,21-22-16,-21 1 16,21 0-16,-21 0 15,21 0-15,0 0 0,0-1 16,0 1-16,0 0 15,21 0-15,0 21 16,0-21-16,0 21 0,1 0 16,-1 0-16,0 0 0,0 0 15,0 0-15,0 0 0,1 0 0,-1 21 16,0 21-16,-21-21 0,21 22 16,-21-1-16,21 0 0,-21 1 0,0 20 15,0-20-15,0 20 0,0-21 0,-21 1 16,0 20-16,0-20 0,0-1 15,-22 0-15,22 1 0,-21-1 0,-1-21 16,1 21-16,21-20 0,-21-1 16,-1 0-16,22 0 0,0-21 0,0 21 15,0-21-15,-1 0 0,1 0 0,0 0 16,0 0-16,0 0 16,0-21-16,21 0 0,-22 0 15,22-22-15,0 22 0,0 0 16,0 0-16,0-21 0,0 20 0,0-20 15,0 21-15,0 0 0,22 0 16,-1-1-16,0 1 0,0 21 16,0 0-16,0 0 0,1 0 15,-1 21-15,0-21 16,0 22-16,0-1 0,22 0 0,-22 0 16,-21 21-16,21-20 0,0-1 15,0 0-15,-21 0 0,0 21 16,21-20-16,-21-1 0,22 0 0,-22 0 15,21-21-15,-21 21 0,0 0 16,0 1-16,21-22 31,0 0-31,0-22 16,0 1-16,1 0 0,-1 0 16</inkml:trace>
  <inkml:trace contextRef="#ctx0" brushRef="#br0" timeOffset="77728.13">3217 11557 0,'0'0'15,"21"0"-15,-21-21 16,22 21 62,-1 0-78,0 0 0,21 0 16,-21 0-16,22 0 0</inkml:trace>
  <inkml:trace contextRef="#ctx0" brushRef="#br0" timeOffset="79880.32">4572 11303 0,'0'-21'0,"0"42"16,0-63-16,-21-1 16,0 22-16,-1 21 0,1 0 15,21 21 1,0 22-1,0-22-15,0 21 0,0-21 0,0 22 16,-21-1-16,21 0 0,0 1 16,0-1-16,-21 0 0,21 1 0,0-1 15,0 0-15,-21-20 0,21 20 0,-21-21 16,21 21-16,0-20 0,0-1 16,-22 0-16,22 0 0,-21-21 0,21 21 15,-21-21 1,21-21-1,0 0 1,0 0-16,0 0 0,0-1 0,0-20 16,0 21-16,21-21 0,0-1 15,-21 1-15,22 0 0,-1-22 0,0 22 16,0-1-16,0 1 0,0 0 0,1 21 16,20-22-16,-21 22 0,0 0 15,0 21-15,1 0 0,-1 0 16,0 0-16,0 0 0,0 21 0,0 0 15,-21 22-15,22-22 0,-22 21 16,21-21-16,-21 22 0,0-1 0,0-21 16,0 21-16,0-20 0,0 20 0,0-21 15,0 0-15,0 0 0,0 1 16,0-1-16,0 0 0,0 0 16,0 0-16,0-42 46,21 0-46,-21 0 0,21 0 16,-21-1-16,0-20 0,21 21 0,0-21 16,-21-1-16,22 22 0,-1-21 15,0-1-15,0 1 0,0 0 0,0 21 16,1-22-16,-1 22 0,0 0 0,0 0 16,0 0-16,0 21 0,1 0 15,-1 0-15,0 0 0,0 0 16,-21 21-16,21 0 0,-21 0 0,21 21 15,-21-20-15,0 20 0,0-21 0,0 21 16,0-20-16,0 20 0,0 0 16,0-21-16,0 22 0,0-22 0,0 21 15,22-21-15,-22 1 0,21-1 0,0 0 16,0 0-16,0 0 0,-21 0 16,43-21-16,-22 22 0,0-22 0,0 0 15,0 0-15,0 0 0,22 0 0,-22 0 16,0 0-16,21 0 0,-20-22 0,-1 1 15,0 21-15,0-21 16,0 0-16,0 0 0,1-22 0,-22 22 16,21 0-16,-21-21 0,21 21 0,-21-22 15,0 1-15,21 21 0,-21-22 16,0 1-16,0 21 0,0 0 0,21 0 16,-21-1-16,0 1 0,0 0 0,0 42 46,0 22-46,0-22 16,0 0-16,-21 0 0,21 21 0,0-20 16,0-1-16,0 21 0,-21-21 15,21 0-15,0 22 0,0-22 16,0 0-16,0 0 0,0 0 0,0 1 16,21-1-16,0 0 0,0-21 15,1 0-15,-1 0 0,0 0 16,0 0-16,0 0 0,0 0 0,1 0 15,-1 0-15,0 0 0,0-21 0,0 21 16,0-21-16,1-1 0,-22 1 0,21 0 16,-21 0-16,21 0 0,-21 0 15,0-22-15,21 22 0,-21 0 0,21-21 16,-21-1-16,21 22 0,-21-64 16,0 64-16,0 0 15,22 21 1,-22 21-1,0 0-15,0 1 0,0-1 16,0 0-16,0 0 0,0 0 16,0 22-16,0-22 0,0 0 0,0 21 15,0-21-15,0 1 0,0-1 0,0 0 16,0 0-16,0 0 0,0 0 0,21 1 16,0-1-16,0-21 0,0 21 15,0-21-15,1 0 0,20 0 0,-21 0 16,0 0-16,22 0 0,-22 0 0,0 0 15,21-21-15,-21 21 0,1-21 16,20-1-16,-21 1 0,0 0 16,0 0-16,1 0 0,20-22 0,0-20 15,-21-1-15,22 22 0,-22 0 16,0-22-16,0 22 0,0-22 0,1 22 16,-1-21-16,-21 20 0,21 1 15,-21 0-15,21 20 0,-21-20 0,0 21 16,0 0-16,0 0 0,-21 21 31,0 21-31,0-21 0,21 42 16,-22-21-16,1 0 0,21 22 0,-21-1 15,21 22-15,0-22 0,-21 0 16,21 22-16,-21-22 0,21 22 16,0-22-16,0 0 0,0 1 0,0-1 15,0 0-15,0 1 0,0-22 0,0 0 16,0 21-16,21-21 0,0 1 0,0-1 15,0-21-15,22 21 16,-22-21-16,21 0 0,-21 0 0,1 0 16,-1 0-16,21 0 0,-21-21 0,0 0 15,22 21-15,-22-22 0,0 1 0,0-21 16,0 21-16,1-22 0,-1 1 16,0 0-16,0-1 0,0-20 0,0 21 15,1-22-15,-1 1 0,0-1 16,0 1-16,0 20 0,-21-20 0,0 20 15,21 1-15,-21 21 0,0-21 0,22 20 16,-22 1-16,0 0 16,0 42-1,-22 0-15,1 1 16,0-1-16,21 21 0,-21 0 16,0 1-16,21-1 0,0 22 0,-21-22 15,21 21-15,-22-20 0,22 20 16,-21-20-16,21-1 0,0 21 0,0-20 0,0-1 15,0-21-15,0 22 16,0-22-16,0 21 0,0-21 0,0 0 16,21 1-16,1-1 0,-1 0 15,0-21-15,21 0 0,-21 0 0,1 0 16,-1 0-16,0 0 0,21 0 0,-21 0 16,1-21-16,-1 21 0,0-21 15,0-1-15,0 22 0,0-21 0,1-21 16,-1 21-16,0 0 0,0-1 0,0-20 15,22 0-15,-43 21 0,0-1 16,0 1-16,0 0 0,0 42 31,0 0-31,0 1 0,0-1 16,-22 0-16,22 0 0,0 0 16,0 0-16,-21 22 0,21-22 15,0 0-15,0 0 0,0 0 16,0 1-16,21-1 15,1-21-15,-1 0 0,0 0 16,0 0-16,0 0 0,0 0 16,1-21-16,-1-1 15,0 1-15,0 21 0,-21-21 0,21 0 16,0-21-16</inkml:trace>
  <inkml:trace contextRef="#ctx0" brushRef="#br0" timeOffset="80123.87">8340 11134 0,'0'0'0,"-22"0"16,22 21-16,-21-21 0,0 21 15,21 0-15,0 0 16,21-21 15,-21-21-15,0 0-16,0 0 15,0 0 17,-21 21-32,0 0 15,0 0-15,0 0 0,-1 0 16</inkml:trace>
  <inkml:trace contextRef="#ctx0" brushRef="#br0" timeOffset="80328.56">7408 11303 0,'0'21'0,"21"-21"15,1 0 1,-1 0-16,0 0 0,0 0 16,0 0-16,0 0 0,1 0 0,20 0 15,-21 0-15,0 0 0,22-21 0,-22 21 16,0-21-16,0 21 0,0 0 0,0 0 15,1-21 1</inkml:trace>
  <inkml:trace contextRef="#ctx0" brushRef="#br0" timeOffset="82233.12">9440 11790 0,'0'0'0,"-21"0"31,0 0-15,21-21-1,0 0-15,0-1 0,21 1 16,0 0-16,0 0 0,1-21 16,20 20-16,-21-20 0,21 0 0,1-22 15,-1 1-15,0-1 0,1 1 0,-1-1 16,0 1-16,1-1 0,-22-20 16,21 20-16,-21 1 0,1-1 15,-22 1-15,0-1 0,0 1 0,0 20 16,-22 1-16,1 0 0,-21 20 0,0 1 15,-1 0-15,22 21 0,-21 0 16,-22 21-16,22 0 0,0 22 0,-1-1 16,1 0-16,0 22 0,-1-1 0,22 1 15,-21-1-15,21 22 0,-1-21 0,1 20 16,0 1-16,21-22 0,0 22 16,0-21-16,0-1 0,0 1 0,21-22 15,-21 21-15,21-20 0,1-1 16,-1 0-16,0 1 0,0-22 0,21 21 15,-20-21-15,-1 1 0,21-1 16,-21 0-16,22-21 0,-1 0 0,-21 0 16,21 0-16,1 0 0,-1 0 0,0 0 15,1-21-15,-1 0 0,0-1 0,1 1 16,-1 0-16,-21 0 0,22 0 16,-22-22-16,0 22 0,0-21 0,-21 21 15,0-22-15,0 22 0,0-21 0,0 21 16,0-22-16,0 22 0,-21 0 15,0 21-15,0-21 0,-1 21 0,1 0 16,0 0-16,0 0 0,0 21 16,0 0-16,-1 0 0,1 1 15,21-1-15,0 0 0,0 21 0,-21-21 16,21 22-16,0-22 0,0 0 16,0 21-16,0-20 0,21-1 0,0 0 15,1 0-15,-22 0 0,21-21 0,21 21 16,-21-21-16,0 0 0,1 0 0,20 0 15,-21 0-15,0 0 0,22 0 0,-22 0 16,21 0-16,-21-21 0,0 0 16,1 0-16,-1 21 0,21-21 0,-42 0 15,21-22-15,0 22 0,1 0 16,-22 0-16,0-22 0,21 22 0,-21 0 16,21 0-16,-21 0 0,21 21 15,-21 21 1,0 0-1,0 0-15,0 0 0,0 1 0,0-1 16,0 0-16,0 0 0,0 0 0,0 0 16,21 1-16,-21-1 15,21-21-15,1 21 0,-1-21 16,0 0-16,0 0 16,0 0-16,0 0 0,1 0 0,-1-21 15,0 21-15,0-21 0,0-1 16,0 1-16,1 0 0,-1 0 15,0 0-15,0 0 0,0-1 0,-21 1 16,21-21-16,1 21 0,-22 0 0,0-1 16,0 1-16,21 21 0,-21 21 31,0 1-31,0-1 16,-21 42-1,21-42-15,0 1 0,0-1 0,0 21 0,0-21 16,0 0-16,21 1 0,0-1 15,0 0-15,0-21 16,-21 21-16,21-21 0,1 0 0,-1 0 16,0 0-16,0 0 0,21 0 0,-20 0 15,-1 0-15,0 0 0,21 0 0,-21-21 16,1 21-16,-1-21 0,0 0 0,0 21 16,0-22-16,0 1 0,1 0 0,-22 0 15,0 0-15,0-22 0,0 22 16,21 0-16,-21-21 0,0 21 0,0-1 15,0 1-15,0 0 0,0 0 0,0 0 16,-21 21-16,-1 0 16,1 21-1,0 0-15,21 0 0,0 0 16,0 1-16,-21 20 0,21-21 16,0 0-16,0 22 0,0-22 0,0 0 15,0 0-15,0 0 0,0 0 0,0 1 16,21-1-16,0 0 0,0 0 15,1-21-15,-1 0 0,0 0 16,0 0-16,0 0 0,22 0 0,-22 0 16,21-21-16,0 21 0,-20-21 0,20 21 15,0-21-15,1-1 0,-1 1 0,-21 0 16,21-21-16,1 21 0,-22-22 0,21 1 16,-21 0-16,1-1 0,-1 1 0,0-22 15,-21 1-15,21 21 16,0-22-16,-21 1 0,0 20 0,0-20 15,21-22-15,1 43 0,-22-1 16,0 22-16,0 0 0,0 0 0,0 0 16,0 0-16,0 42 31,0 0-31,-22 0 0,1 21 0,21-20 16,0 20-16,-21 0 0,0 1 0,0-1 15,0 0-15,21 22 0,-22-22 0,1 22 16,21-22-16,0 21 0,-21-20 15,21-1-15,0 0 0,0 1 16,0-1-16,0 0 0,0-20 0,21-1 16,-21 21-16,21-21 0,1 0 0,-1 1 15,0-1-15,0-21 0,0 21 0,0-21 16,1 0-16,-1 21 0,0-21 0,0 0 16,0 0-16,0 0 0,1 0 15,-1 0 1,0-21-16,-21 0 15,21 21-15,-21-21 0,21 21 0,-21-22 16,21 1-16,1 0 0,-1 0 16,0 0-16,0 21 0</inkml:trace>
  <inkml:trace contextRef="#ctx0" brushRef="#br0" timeOffset="82965.25">14139 10901 0,'0'-21'15,"0"0"17,0 42 124,0 0-140,0 0-16,0 0 0,-21 0 0,21 1 15,-21 20-15,21-21 0,0 21 16,-21 1-16,0-1 0,21 0 0,-22 1 15,22-1-15,0 0 0,-21 1 0,21-22 16,0 21-16,-21-21 0,21 1 0,0 20 16,0-21-16,0 0 0,0 0 15,0 1-15,0-44 94</inkml:trace>
  <inkml:trace contextRef="#ctx0" brushRef="#br0" timeOffset="83962.19">13737 11621 0,'0'0'0,"0"21"0,-21-21 16,0 21-16,21 0 31,21-21-15,0 0-16,0 0 0,0 0 0,1 0 15,-1 0-15,0 0 0,0 0 0,0 0 16,0 0-16,22 0 0,-22 0 0,0 0 16,21 0-16,-20 0 0,-1-21 0,0 21 15,21 0-15,-21-21 0,1 21 16,-1 0-16,0-21 0,0 21 16,0 0-16,-21-22 15,0 1 1,0 0-1,0 0-15,0 0 16,0 0-16</inkml:trace>
  <inkml:trace contextRef="#ctx0" brushRef="#br0" timeOffset="84301">13547 10859 0,'21'0'16,"0"0"0,0-22-16,0 22 0,22 0 0,-22 0 15,21 0-15,0 0 0,1 0 0,20 0 16,-20 0-16,20 0 0,-21 0 15,22 0-15,-1-21 0,-20 21 0,20 0 16,-20 0-16,-1 0 0,-21 0 0,21 0 16,-20 0-16,-1 0 0,0 0 0,-42 0 62,0 0-46,-1 0-16</inkml:trace>
  <inkml:trace contextRef="#ctx0" brushRef="#br0" timeOffset="85679.74">2413 13060 0,'0'-21'16,"-21"21"-16,21-21 16,0-1-1,0 1-15,0 0 16,0 0-16,21 21 15,0 0-15,-21-21 0,21 21 16,0 0-16,1 0 0,-1 0 0,0 0 16,0 0-16,21 0 0,-20 21 15,-1-21-15,0 21 0,-21 0 0,0 0 16,0 22-16,0-22 0,0 0 16,0 0-16,0 22 0,-21-22 15,0 0-15,-22 0 0,22 21 0,0-20 16,-21-1-16,-1 0 15,22 0-15,0-21 0,0 0 0,21 21 16,-21-21-16,21-21 31,0 0-15,21 21-16,0-21 0,0 0 16,0 21-16,0-22 0,1 1 0,-1 21 15,0-21-15,0 21 16,21 0-16,-20 0 0,-1 0 0,21 0 15,-21 0-15,0 0 0,22 0 16,-22 21-16,-21 0 0,21 1 0,-21 20 16,0-21-16,0 0 0,0 22 0,0-22 15,-21 21-15,0-21 0,0 22 16,-1-22-16,-20 21 0,21-21 0,-21 0 16,-1 1-16,22-1 0,-21 0 15,-1 0-15,22 0 0,0-21 0,-21 0 16,21 0-16,-1 0 0,1 0 15,0 0-15,0 0 0,0 0 16,0-21-16,-1 21 0,1-21 0,21 0 16,-21 21-16,0-21 15,21-1 1,0 1 0,21 21-16,0-21 0,0 21 15,1-21-15,-1 21 0,0-21 16,21 21-16,-21-21 0</inkml:trace>
  <inkml:trace contextRef="#ctx0" brushRef="#br0" timeOffset="86022.72">3746 13335 0,'0'-21'47,"22"0"-31,-22 0 0,-22 21 15,1 0-31,0 0 15,0 0-15,0 0 0,21 21 16,-21 0-16,21 0 16,0 0-1,21-21-15,0 0 16,21 0-16,-21 0 0,22 0 16,-22 0-16</inkml:trace>
  <inkml:trace contextRef="#ctx0" brushRef="#br0" timeOffset="86412.5">5228 12742 0,'0'0'0,"0"-63"15,0 42-15,0 0 0,0-1 16,-21 22 0,0 0-16,0 0 15,21 22-15,0 20 16,0-21-16,0 21 0,-22 1 0,22-1 16,-21 22-16,21-22 0,0 21 15,0 1-15,-21-22 0,0 22 0,0-1 16,21-20-16,0 20 0,-21-21 0,-22 64 15,43-63-15,0-1 16,-21-21-16,21 21 0,-21-20 0,21-1 16,0 0-16,0 0 0,0 0 0,0-42 47,21 0-47,0 0 0,0-22 15,1 22-15</inkml:trace>
  <inkml:trace contextRef="#ctx0" brushRef="#br0" timeOffset="86715.93">5715 12615 0,'0'0'0,"-21"22"31,0 20-31,21-21 0,-22 21 15,22 1-15,0-1 16,-21 0-16,21 22 0,-21-1 0,0-20 16,21 20-16,-21 1 0,21-22 0,-21 22 15,-1-22-15,1 21 0,21-20 0,-21-1 16,0 43-16,0-64 16,21 21-16,0-21 0,-21 1 0,21-1 15,-22 0-15,22 0 16,0-42-1,0 0 1,0 0-16,0-1 0,0-20 0</inkml:trace>
  <inkml:trace contextRef="#ctx0" brushRef="#br0" timeOffset="86932.03">5080 13272 0,'-21'-22'16,"0"22"-16,21-21 15,21 21-15,0 0 16,0 0-16,0-21 0,0 21 0,22 0 16,-22-21-16,21 21 0,1 0 15,-22 0-15,21-21 0,-21 21 0,0-21 16,1 21-16,20 0 0,-21 0 16,0 0-16,0 0 0,1 0 15,-1 0 1,0 0-16</inkml:trace>
  <inkml:trace contextRef="#ctx0" brushRef="#br0" timeOffset="87322.26">5694 13589 0,'21'0'0,"-42"0"0,42 21 0,0-21 16,0 0-16,0 0 15,1 0 1,-1 0-16,0-21 0,0 0 16,0 0-16,0 0 0,1-1 15,-1 1-15,-21 0 0,21-21 0,0 21 16,-21-1-16,0 1 0,0 0 0,21-21 16,-21 21-16,0-1 0,0 1 15,0 0-15,0 42 31,0 0-31,0 1 16,0 20-16,0-21 16,-21 0-16,21 0 0,0 1 0,0-1 15,0 0-15,0 0 0,0 0 0,0 0 16,0 1-16,-21-22 0,21 21 16,0 0-1,0-42 1,0 0-1,0-1-15</inkml:trace>
  <inkml:trace contextRef="#ctx0" brushRef="#br0" timeOffset="87500.02">6096 13018 0,'0'0'0,"-21"-22"15,0 22 1,21-21-1,0 42 32,0 1-47</inkml:trace>
  <inkml:trace contextRef="#ctx0" brushRef="#br0" timeOffset="88052.26">6265 13526 0,'0'21'15,"0"-42"-15,0 63 0,21-42 16,1-21 0,-1 21-1,-21-21-15,21-1 0,0 1 0,0 0 16,0 0-16,1 0 0,-1 0 0,-21-1 15,21 1-15,0-21 0,-21 21 0,21 0 16,-21-1-16,0-20 0,0 21 16,0 0-16,0 0 0,-21 21 31,0 0-31,0 0 0,0 0 16,21 21-16,-22-21 0,22 21 15,-21 0-15,21 0 0,0 0 31,21-21-31,1 0 0,-1 0 16,0 0-16,0 0 0,0 0 0,0-21 16,1 21-16,-1 0 0,0-21 15,0 21-15,0-21 0,0 21 32,-21 21-17,0 0-15,0 0 0,0 1 16,0-1-16,0 0 15,0 0-15,0 0 0,0 0 0,0 22 16,0-22-16,0 0 0,0 0 0,0 0 16,0 1-16,0-1 15,0 0-15,0 0 0,22 0 16,-22 0-16,21-21 0,-21 22 16,21-22-16,0 0 15,0 0-15,0 0 16,1 0-16</inkml:trace>
  <inkml:trace contextRef="#ctx0" brushRef="#br0" timeOffset="88912.18">7493 13314 0,'0'-21'0,"0"42"0,0-63 0,0 20 16,0-20-16,0 21 0,0 0 0,0 0 15,0-1-15,0 1 0,-21 0 0,0 21 16,-1 0-16,1 0 16,0 0-16,0 0 0,0 21 0,0 0 15,-1 1-15,1-1 0,0 0 0,0 21 16,0-21-16,21 22 0,-21-22 16,-1 21-16,1-21 0,21 22 15,-21-22-15,21 21 0,0-21 0,0 1 16,0-1-16,0 0 0,0 0 0,0 0 15,0 0-15,21-21 0,0 0 0,1 22 16,-1-22-16,0 0 16,0 0-16,0 0 0,0-22 0,1 22 15,-1-21-15,0 0 0,-21 0 0,21 21 16,0-21-16,-21 0 0,21-1 16,-21-20-16,0 21 0,22 0 0,-22 0 15,0-22-15,21 22 0,-21 0 16,0 0-16,0 0 0,0-1 0,0 1 15,0 0-15,0 0 16,21 21-16,-21 21 16,0 0-1,0 0-15,0 1 0,0-1 0,0 0 16,-21 0-16,21 0 0,0 0 16,0 1-16,0-1 0,0 0 0,0 21 15,0-21-15,0 1 0,0-1 0,0 0 16,0 0-16,21-21 15,-21 21-15,21-21 16,0 0-16,0 0 0,1 0 0,-1 0 16,0 0-16,0 0 0,0-21 0,22 21 15,-22-21-15,0 0 0,21 0 16,-21-1-16,1 22 0,20-21 0,-21 0 16,0 0-16,0 0 0,1-22 0,-1 22 15,-21 0-15,21 0 0,-21 0 16,0 0-16,0-1 15,0 44 32,21-22-47,-21 21 0,21-21 16,-21 21-16,0 0 0,21-21 16,-21 21-16,0 0 0,0 1 15,0-1-15,0 0 0,0 0 16,0 0-16,0 0 15,0 1-15,0-1 0,0 0 16,0 0-16,0 0 16,22 0-1,-1-21 1,0 0 0,0 0-16,0 0 0,0 0 15,1-21-15</inkml:trace>
  <inkml:trace contextRef="#ctx0" brushRef="#br0" timeOffset="89916.08">8699 13229 0,'0'0'0,"0"-21"0,0 0 0,0 0 16,0 0-16,-21 21 0,0-22 15,0 22-15,0 0 0,0 0 16,-1 0-16,1 22 0,0-22 15,0 21-15,0 0 0,21 0 0,-21 0 16,21 22-16,-22-22 16,22 0-16,-21 21 0,21-21 0,0 22 15,0-22-15,0 0 0,0 21 0,0-20 16,0-1-16,0 0 0,0 21 0,0-21 16,21-21-16,1 22 0,-1-1 0,0-21 15,21 0-15,-21 21 0,1-21 16,-1 0-16,21 0 0,-21 0 0,22 0 15,-22 0-15,21 0 0,-21-21 0,22 0 16,-22 21-16,0-22 0,0 1 0,0-21 16,0 21-16,1 0 0,-1-22 15,0 1-15,-21 0 0,21-1 16,0 1-16,-21-22 0,21 22 0,-21-21 16,0-1-16,22 1 0,-1 20 0,-21-20 15,0 20-15,0 1 0,0 0 16,0 21-16,0-1 0,0 1 0,-21 21 15,-1 21 1,1 22-16,21-22 0,-21 21 16,0 1-16,21-1 0,-21 0 0,0 22 15,21-22-15,-22 0 0,22 22 0,0-22 16,-21 1-16,21 20 0,-21-21 0,21 1 16,-21-1-16,21 0 0,0 1 15,0-22-15,0 21 0,-21-21 0,21 1 16,0-1-16,0 0 0,0 0 15,21-42 17,0 21-17,-21-21-15,21 0 0,0-1 0,1 1 16,-22 0-16,21 0 0,0 0 0,0 0 16,0-1-16,-21 1 0,21 21 0,1-21 15,-1 21 1,0 0-1,-21 21-15,0 0 0,0 1 16,0-1-16,21 0 0,0 0 16,-21 0-16,21-21 15,1 21-15,-1-21 0,0 22 16,0-22-16,0 0 0,0 0 16,1 0-16,-1 0 0,0 0 0,0 0 15,21 0-15,-20 0 0,-1-22 0,0 22 16,0-21-16,-21 0 0,21 0 15,-21 0-15,21 0 0,-21-1 16,0 1-16,22 0 0,-22 0 0,21 0 0,-21 0 16,0 42 15,0 0-15,0 0-16,0 0 0,-21 0 0,21 1 15,-22-1-15,22 21 0,0-21 0,0 0 16,0 1-16,0-1 0,0 0 15,0 0-15,0 0 16,22-21-16,-1 0 16,0 0-16,0 0 0,0 0 15,0 0-15,1 0 16,-1-21-16,-21 0 0,0 0 16,21 0-16,0 21 0,-21-43 0,0 22 15,0 0-15,0 0 0</inkml:trace>
  <inkml:trace contextRef="#ctx0" brushRef="#br0" timeOffset="90122.19">9758 13166 0,'-21'0'0,"42"0"0,-64 0 0,22 0 16,21-21-16,-21 21 0,0 0 16,21 21 46,0 0-46,21-21-16,0 0 15,-21 21-15,21-21 0,1 0 0</inkml:trace>
  <inkml:trace contextRef="#ctx0" brushRef="#br0" timeOffset="91237.62">10287 13314 0,'21'-21'15,"-21"0"1,0-1-16,-21 22 47,21 22-47,-21-22 0,0 21 0,21 0 15,-22 0-15,1 0 0,21 0 16,0 1-16,-21-1 0,21 0 0,-21 0 16,21 0-16,0 0 0,0 1 0,0 20 15,0-21-15,0 0 0,0 0 0,0 1 16,0-1-16,21 0 0,0-21 0,0 21 16,1 0-16,-1-21 0,0 21 15,0-21-15,0 0 0,22 22 16,-22-22-16,21 0 0,0 0 0,1 0 15,-1 0-15,0 0 0,1 0 0,-1 0 16,0 0-16,-20 0 0,20 0 0,-21-22 16,0 1-16,0 0 0,1 0 15,-1 0-15,0-22 0,-21 22 0,0-21 16,0 21-16,0-22 0,0 1 0,0 21 16,0 0-16,-21-22 0,21 22 0,-21 0 15,-1 21-15,1-21 0,0 21 0,0 0 16,0 0-1,0 0-15,-1 0 0,-20 0 0,21 21 16,0-21-16,0 21 0,-1 0 0,1 1 16,21 20-16,0-21 0,-21 0 0,21 0 15,0 22-15,0-22 0,0 0 16,0 0-16,0 0 0,0 1 0,0-1 16,0 0-16,21 0 0,0-21 15,1 0-15,-1 0 0,0 0 16,0 0-16,-21-21 15,21 21-15,0-21 0,-21 0 16,22-1-16,-1 1 0,0 0 16,-21 0-16,0 0 0,21 0 0,-21-1 15,21 1-15,-21 0 0,0 0 16,21 21-16,-21-21 16,0 42 15,0 0-31,-21-21 0,21 21 0,0 0 15,0 1-15,0-1 0,0 0 0,0 0 16,0 0-16,0 0 16,21-21-16,1 22 15,-1-22-15,0 0 0,0 0 16,0 0-16,0 0 0,1 0 0,-1 0 16,0 0-16,0-22 0,0 22 0,0-21 15,-21 0-15,22 0 0,-1 0 16,0 0-16,0-22 0,0 22 15,0-21-15,-21 21 0,22-22 0,-1 1 16,0-22-16,0 22 0,0 0 0,0-22 16,1 22-16,-22 0 0,0-1 0,21 1 15,-21 0-15,0-1 0,0 22 16,0 0-16,0 0 0,-21 21 16,-1 0-1,1 21-15,0 21 0,0-21 0,-21 22 16,20-1-16,1 0 0,21 1 15,-21-1-15,0 0 0,21 22 0,-21-22 16,21 1-16,0-1 0,0 0 16,0 1-16,0-1 0,0 0 0,0-21 15,0 22-15,0-22 0,0 21 0,0-21 16,21 1-16,0-22 0,0 21 16,-21 0-16,21-21 0,1 0 0,-1 0 15,0 0-15,0 0 0,0 0 0,0 0 16,1 0-16,-1 0 0,0 0 15,0-21-15,0 21 0,0-21 0,1-1 16,-1 1 0,-21 0-16,0 0 0,0 0 15</inkml:trace>
  <inkml:trace contextRef="#ctx0" brushRef="#br0" timeOffset="91856.97">13504 12827 0,'0'-21'0,"0"42"0,21-63 0,-21 21 0,0-1 16,22-20-16,-22 21 0,0 0 0,0 0 16,0-1-16,0 1 0,0 42 46,0 1-46,-22-1 0,22 21 0,-21-21 16,21 22-16,0-1 0,0 0 0,0 1 16,0-1-16,-21 0 0,21 1 0,-21-1 15,21 0-15,0 1 16,0-22-16,0 0 0,-21 21 0,21-21 16,0 1-16,-21-1 0,21 0 15,0 0-15,0 0 16</inkml:trace>
  <inkml:trace contextRef="#ctx0" brushRef="#br0" timeOffset="92139.95">13271 13462 0,'-42'0'0,"84"0"0,-105 21 0,42-21 0,0 21 16,-1-21-16,22 22 16,-21-22-16,21 21 0,0 0 15,21-21 1,1 0-16,20 0 0,-21 0 16,21 0-16,-20 0 0,20 0 0,0 0 15,-21 0-15,22 0 0,-1 0 16,-21-21-16,22 21 0,-22 0 0,21-21 15,-21 21-15,0 0 0,1-22 16,-1 22-16,0 0 0,-21-21 0,0 0 16,21 21-16,-21-21 0,0 0 15,0 0-15,0-1 16,0 1-16,0 0 0,0 0 16</inkml:trace>
  <inkml:trace contextRef="#ctx0" brushRef="#br0" timeOffset="92458.85">12933 12848 0,'0'0'0,"0"-21"0,0 0 15,0 0-15,21 0 16,0 21-16,0-22 0,0 22 0,22-21 15,-1 21-15,0 0 0,1 0 16,-1-21-16,0 21 0,22 0 0,-22 0 16,1 0-16,-1 0 0,-21 0 0,21 0 15,1 0-15,-22-21 0,0 21 0,0 0 16,0 0-16,1 0 0,-1 0 0,-21-21 31,-21 21 0,-1 0-31,1 0 0,-21 0 0,0 0 16,20 0-16</inkml:trace>
  <inkml:trace contextRef="#ctx0" brushRef="#br0" timeOffset="93728.49">2603 14859 0,'0'0'0,"0"-21"0,0 0 0,0 0 15,0-1-15,0 1 16,0 0-16,0 42 31,0 0-31,0 1 16,0-1-16,0 21 0,0-21 16,-21 22-16,0-1 0,21 0 15,-21 1-15,0-22 0,0 21 0,-1 0 16,1 1-16,0-1 0,0-21 15,0 22-15,0-22 0,-1 0 0,1 0 16,21 0-16,-21-21 16,21 21-16,-21-21 15,21-21 1,0 0 0,21 0-16,0 21 0,0-21 15,1 21 1,-1 0-16,0-21 0,21 21 0,-21-22 15,22 22-15,-22 0 0,21-21 0,-21 0 16,22 21-16,-22-21 0,0 0 16,21 21-16,-20-21 0,-1-1 0,0 22 15,0-21-15,-21 0 0,0 0 16,0 0-16,0 0 0,0-1 16,0 1-16,0 0 0,0 0 15,0 0-15,-21 21 16,0 21-1,0 0 1,-1 0-16,22 0 0,-21 22 0,0-1 16,0 0-16,21 1 0,-21-1 0,0-21 15,-1 22-15,22-1 0,0-21 16,0 21-16,0-20 0,-21-1 0,21 0 16,0 0-16,0 0 0,0 0 15,0 1 1,21-22 15,1 0-31,-1-22 0,0 1 16,0 21-16</inkml:trace>
  <inkml:trace contextRef="#ctx0" brushRef="#br0" timeOffset="93942.09">3217 15219 0,'0'-21'16,"0"42"-16,0-63 0,0 20 16,0 1-16,0 0 15,-21 21 17,0 0-17</inkml:trace>
  <inkml:trace contextRef="#ctx0" brushRef="#br0" timeOffset="94185.64">6054 14901 0,'0'0'0,"-43"0"16,22 0-16,0 0 0</inkml:trace>
  <inkml:trace contextRef="#ctx0" brushRef="#br0" timeOffset="94512.53">5673 14711 0,'0'-21'0,"0"42"0,21-63 0,-21 20 16,0 1-16,-21 42 31,21 1-31,-22-1 16,22 21-16,0 0 0,0 1 0,0-1 16,0 0-16,0 1 0,0 20 0,0 1 15,0-22-15,0 22 16,0-1-16,0-21 0,0 1 0,-21 20 15,21-20-15,0-22 0,0 21 0,-21-21 16,21 22-16,0-22 0,0 0 0,0 0 16,0-42 15,0 0-31,-21 0 0</inkml:trace>
  <inkml:trace contextRef="#ctx0" brushRef="#br0" timeOffset="96292.23">5419 15028 0,'0'-42'0,"0"84"0,0-126 0,0 63 16,0-22-16,0 1 0,0 21 0,0-22 15,0 1-15,0 21 0,21-21 0,0-1 16,21 22-16,-21-21 0,1 21 16,20-1-16,0 1 0,-21 0 0,22 21 15,-1 0-15,0 0 0,-20 0 0,20 21 16,0 0-16,-21 1 0,22 20 15,-22 0-15,0 1 0,0-1 0,0 0 16,-21 22-16,0-22 0,22 0 0,-22 1 16,0 20-16,0-20 0,0-1 15,0 0-15,0 1 0,0-22 0,0 21 16,0-21-16,0 0 0,0 1 16,0-1-16,0-42 31,0-1-16,0 1-15,0 0 0,0-21 0,0-1 16,21 22-16,-21-21 0,21-22 16,0 22-16,0-21 0,-21 20 0,21-20 15,22-1-15,-22 1 0,0 20 0,21-20 16,-20 21-16,20-1 0,-21 22 0,0 0 16,22 0-16,-22 0 15,0 21-15,0 0 0,-21 21 0,0 0 16,21 0-16,-21 21 0,0 1 0,0-1 15,0 0-15,0 1 0,0 20 16,0-20-16,0-1 0,0 21 0,-21-20 16,0 20-16,21-20 0,0-1 0,0 0 15,0 1-15,-21-1 0,21 0 16,0-21-16,0 22 0,0-22 0,0 0 16,21 0-16,-21 0 0,21-21 0,0 0 15,0 22-15,1-22 0,-1 0 16,0 0-16,21 0 0,-21-22 15,1 22-15,20-21 0,-21 0 16,21 0-16,-20 0 0,20 0 0,-21-22 16,21 22-16,-20 0 0,-1-21 15,0 20-15,0-20 0,0 21 0,0-21 16,1-22-16,-22 43 0,21-21 16,-21 20-16,21 1 0,-21 42 31,0 1-31,0-1 15,-21 0-15,21 0 0,0 21 0,-21 1 16,21-22-16,0 21 0,0 1 0,0-22 16,0 21-16,0-21 0,0 0 15,0 1-15,0-1 0,0 0 16,21 0-16,0-21 0,0 0 0,0 0 16,0 0-16,1 0 0,-1 0 0,0-21 15,0 21-15,0-21 16,0 0-16,1-1 0,-1 1 0,0-21 15,0 21-15,0-22 0,-21 22 0,0-21 16,21 21-16,1-22 0,-22 1 16,0 21-16,0-21 0,0 20 0,0 1 15,0 0-15,0 0 16,0 42 0,0 0-16,0 64 31,0-22-31,0-20 0,0-22 0,0 21 15,0 1-15,0-22 0,0 0 16,0 21-16,0-21 0,21 1 0,-21-1 16,21-21-16,0 21 0,0-21 0,0 0 15,1 0-15,-1 0 0,21 0 0,-21 0 16,0-21-16,1 21 0,-1-21 16,0-1-16,21 1 0,-21 0 0,1-21 15,-1 21-15,0-22 0,0 1 16,0 0-16,0-1 0,1 1 0,-22-22 15,21 1-15,0 21 0,-21-22 16,0 1-16,0-1 0,21 1 0,-21 20 16,21-20-16,-21 20 0,21 22 0,-21-21 15,0 21-15,-21 42 32,21 21-32,-21-21 0,21 22 15,0-1-15,-21 0 0,21 1 16,-21-1-16,21 0 0,-21 22 0,21-22 15,0 1-15,0-1 0,0 21 0,0-20 16,0-1-16,0 0 0,0 1 0,0-1 16,0 0-16,0 1 0,21-22 15,-21 21-15,21-21 0,0 1 16,0-1-16,0 0 0,22-21 0,-22 0 16,0 0-16,21 0 0,-20 0 0,-1 0 15,21 0-15,-21-21 0,0 21 16,22-21-16,-22-1 0,0-20 0,0 21 15,0-21-15,1 20 0,-1-20 0,0 0 16,0-22-16,0 22 0,0 0 16,22-22-16,-22 1 0,-21 20 0,21-20 15,0-1-15,0 22 0,1 0 0,-22-22 16,0 43-16,0-21 0,0 20 0,0 1 16,0 0-16,0 0 0,-22 21 15,1 0 1,0 21-16,21 0 15,0 22-15,-21-1 0,0-21 16,21 21-16,-43 149 16,43-149-16,-21 22 0,21-22 15,-21 0-15,21 1 0,0-1 16,0-21-16,0 22 0,0-1 0,0-21 16,0 0-16,21 22 0,0-22 0,1 0 15,-1-21-15,0 21 0,0-21 16,0 0-16,22 0 0,-22 0 0,21 0 15,-21 0-15,22 0 0,-22 0 0,0-21 16,21 0-16,-21 0 0,1-1 16,-1 1-16,0 0 0,0-21 0,0 21 15,-21-1-15,0-20 0,21 21 16,-21-21-16,22 20 0,-22 1 16,0 42-1,0 1 1,0-1-16,0 0 0,0 0 15,0 0-15,0 0 0,0 1 0,0-1 16,0 0-16,0 0 16,21-21-1,0 0 1,0 0 0,0 0-16,-21-21 0,0 0 0,21 0 15,-21-1-15,22 1 0</inkml:trace>
  <inkml:trace contextRef="#ctx0" brushRef="#br0" timeOffset="96459.91">9334 14669 0,'0'-22'16,"0"1"-16,-21 21 0,0 0 78</inkml:trace>
  <inkml:trace contextRef="#ctx0" brushRef="#br0" timeOffset="96676.01">8382 14859 0,'0'0'0,"-21"21"0,0-21 0,-1 0 16,44 0-1,-1 0 1,0 0-16,21 0 0,-21-21 16,22 21-16,-1 0 0,0 0 0,22 0 15,-22 0-15,1-21 0,-1 21 0,0 0 16,1 0-16</inkml:trace>
  <inkml:trace contextRef="#ctx0" brushRef="#br0" timeOffset="97040.34">9546 14880 0,'-21'0'15,"21"21"1,-21-21-16,21 22 0,-21-22 16,21 21-16,-22 0 0,22 0 15,0 0-15,-21 22 0,21-22 0,-21 21 16,21 0-16,0 1 0,0-1 0,-21 0 16,21 1-16,-21-1 0,0 0 0,-1 1 15,22-1-15,0 0 16,-21 1-16,0-1 0,0 0 0,21 1 15,-21-1-15,0 0 0,-1 1 0,22-1 16,-21-21-16,21 22 0,-21-22 0,21 0 16,-21 21-16,21-21 0,0 1 15,0-44 17,0 1-32,0 0 0,0 0 0,21 0 15,-21 0-15,0-22 0</inkml:trace>
  <inkml:trace contextRef="#ctx0" brushRef="#br0" timeOffset="97356.75">9356 15155 0,'21'-42'0,"-42"84"0,42-126 0,0 63 16,0-22-16,-21 22 0,0 0 0,21 0 16,0 21-16,-21-21 0,22 21 15,-1 0-15,0 0 0,0 0 16,0 0-16,0 0 0,1 0 0,-1 21 15,-21 0-15,21-21 0,0 21 0,-21 0 16,0 22-16,0-22 0,0 0 16,0 0-16,0 21 0,0-20 0,-21-1 15,0 0-15,0 0 0,-1 0 0,1 0 16,0 1-16,0-1 0,0 0 16,0-21-16,-1 21 0,1-21 0,0 0 15,0 0-15,21 21 0,-21-21 16,21-21 15,0 0-31,0 0 0,21 21 16,0-21-16,0-1 0</inkml:trace>
  <inkml:trace contextRef="#ctx0" brushRef="#br0" timeOffset="97684.14">10118 14309 0,'0'-21'0,"0"42"0,0-64 0,0 65 31,0-1-15,0 0-16,-22 0 0,22 21 0,-21 1 15,21-1-15,0 22 0,0-22 16,0 0-16,-21 1 0,21 20 0,-21-21 15,21 1-15,-21-1 0,21 0 16,0 1-16,0-1 0,-21-21 0,21 22 16,0-22-16,-22 21 0,22-21 0,0 0 15,0 1-15,0-1 0,0 0 16,0 0-16,0 0 16,22-42-1,-1 0-15,0 0 16,0 21-16,0-21 0</inkml:trace>
  <inkml:trace contextRef="#ctx0" brushRef="#br0" timeOffset="98092.38">10245 15007 0,'21'0'31,"0"0"-31,0 0 16,-21-21-16,21 21 0,0 0 0,1 0 15,-1-21-15,0 0 0,0 21 0,0-21 16,0 21-16,1-22 0,-1 22 16,-21-21-16,21 0 0,-21 0 0,21 21 15,-21-21-15,0 0 0,0-1 16,0 1-16,0 0 0,-21 21 31,0 0-31,0 0 0,-1 21 16,1 0-16,0 1 0,21-1 15,-21 21-15,0-21 0,0 22 0,-1-22 16,22 21-16,-21-21 0,21 0 0,-21 22 16,21-22-16,0 0 0,0 0 15,0 0-15,0 1 0,0-1 0,0 0 16,21-21-16,0 0 0,1 21 0,-1-21 16,0 0-16,0 0 0,0 0 15,0 0-15,1 0 16,-1-21-16,0 21 0,0-21 0,0 0 15,0-1-15,1 22 0,-1-21 0,0 0 16,0 0-16,0 21 0,-21-21 16</inkml:trace>
  <inkml:trace contextRef="#ctx0" brushRef="#br0" timeOffset="99063.75">12679 14563 0,'0'-21'16,"0"-1"15,21 22-15,-21-21-16,21 21 0,-21-21 15,0 0-15,0 0 0,0 0 16,0-1-16,0 1 15,0 0 1,0 42 15,0 0-15,0 1-16,-21 20 0,21-21 0,-21 21 16,0-20-16,21 20 0,-22 0 0,22 1 15,0-22-15,-21 21 0,21-21 16,-21 22-16,21-22 0,0 0 15,0 21-15,0-21 0,0 1 0,0-1 16,0 0-16,0 0 0,-21-21 16,21 21-16,0-42 93</inkml:trace>
  <inkml:trace contextRef="#ctx0" brushRef="#br0" timeOffset="99380.24">12192 15155 0,'0'22'15,"0"-44"-15,-21 65 0,21-22 16,0 0-16,0 0 16,21-21-16,0 21 15,0-21-15,22 0 0,-22 0 16,21 0-16,0 0 0,1 0 16,-1 0-16,0 0 0,1 0 0,20 0 15,-20-21-15,-1 21 0,0-21 0,1 21 16,-1 0-16,0-21 0,-21 21 0,1 0 15,-1-21-15,0 0 0,0 21 16,-21-22-16,0 1 16,0 0-1,0 0-15,-21 21 0,21-21 16,-21 0-16</inkml:trace>
  <inkml:trace contextRef="#ctx0" brushRef="#br0" timeOffset="99769.52">12086 14436 0,'-42'0'16,"84"0"-16,-84-21 0,63-1 31,0 22-31,21 0 16,1-21-16,-1 21 0,0-21 0,1 21 15,20-21-15,-20 21 0,20-21 0,-21 0 16,22 21-16,-1-22 0,1 22 0,-1 0 16,-20 0-16,20-21 0,-20 21 15,-22 0-15,21 0 0,-21 0 0,0 0 16,-42 0 46,0 0-46,0 0-16,0 0 16,0 21-16</inkml:trace>
  <inkml:trace contextRef="#ctx0" brushRef="#br0" timeOffset="100528.23">2476 16383 0,'0'0'16,"-21"0"-16,42 0 15,1 0 1,-1 0-16,0 0 15,21 0-15,1 0 0,-1 0 0,-21 0 16,21 0-16,1 0 0,-1 0 16,-21 0-16,22 0 0,-22 0 0,0 0 15,0 0-15,0 0 0,0 0 16,-42 0 0</inkml:trace>
  <inkml:trace contextRef="#ctx0" brushRef="#br0" timeOffset="101164.64">2117 16764 0,'-22'0'0,"44"0"0,-65 0 16,43 21-16,21-21 78,1 0-62,-1 0-16,21-21 0,-21 21 15,22 0-15,-1 0 0,0 0 16,1 0-16,-1 0 0,0 0 0,1 0 16,-1 0-16,0 0 0,1 21 15,-1 0-15,0 1 0,-21-1 16,1 0-16,-1 0 0,0 0 0,0 0 15,-21 1-15,0-1 0,0 0 16,0 0-16,0 0 0,0 0 16,-21 1-16,0-22 0,0 21 15,-22-21-15,22 21 0,0 0 0,-21-21 16,20 0-16,-20 21 0,0-21 16,21 0-16,-22 0 0,1 0 0,21 0 15,-22 0-15,22 0 0,0 0 16,-21 0-16,21 0 0,-1 0 15,1 0-15,0 0 16,42 0 31,0 0-47,1 0 16,-1 0-16,0-21 15,0 0-15</inkml:trace>
  <inkml:trace contextRef="#ctx0" brushRef="#br0" timeOffset="101570.7">2371 16447 0,'0'-22'16,"0"44"-16,-22-44 0,1 22 31,0 0-31,0 22 0,21-1 16,-21-21-16,21 21 15,-21-21-15,21 21 0,0 0 0,0 0 16,-22-21 0,22 22-16,0-1 15,0 0 1,22 0-1,-1-21-15</inkml:trace>
  <inkml:trace contextRef="#ctx0" brushRef="#br0" timeOffset="101908.42">3556 16828 0,'21'0'0,"0"0"15,0 0 17,-21-22-32,22 22 0,-22-21 0,0 0 15,0 0-15,0 0 16,-22 21-1,1 0 1,0 0-16,0 0 0,0 0 16,0 21-16,-1-21 0,22 21 0,-21 0 15,21 0-15,-21-21 0,21 22 16,0-1-16,0 0 0,21 0 16,0-21-16,1 0 0,20 21 15</inkml:trace>
  <inkml:trace contextRef="#ctx0" brushRef="#br0" timeOffset="102469.25">5778 16341 0,'0'-21'16,"0"42"-16,0-85 0,22 22 0,-22 21 16,0-22-16,0 1 0,21 0 0,-21 21 15,0-1-15,0 1 0,0 0 0,0 0 16,-21 21-1,21 21-15,0 21 0,0-20 16,0 20-16,-22 0 0,22 22 0,0-22 16,0 22-16,0-1 0,0-21 15,0 22-15,0-1 0,0 1 0,0-22 16,0 22-16,0-22 0,-21 22 0,21-22 16,0 0-16,0 1 0,-21-22 15,21 21-15,-21-21 0,21 0 16,0 1-16,-21-1 0,21-42 31,21-1-15</inkml:trace>
  <inkml:trace contextRef="#ctx0" brushRef="#br0" timeOffset="102703.91">6054 16256 0,'21'-42'16,"-42"84"-16,63-105 0,-21 41 0,0 1 0,-21 0 15,21 0-15,-21 42 16,0 0-16,0 0 16,0 1-16,0 20 0,0 0 0,0 1 15,0-22-15,0 21 0,0 0 16,0 1-16,0-1 0,0 0 0,0 22 16,0-43-16,0 21 0,0 1 0,0-1 15,0-21-15,0 0 0,0 22 16,0-22-16,0 0 0,-21 0 0,0 0 15,0-21-15,0 0 0</inkml:trace>
  <inkml:trace contextRef="#ctx0" brushRef="#br0" timeOffset="103425.57">5821 16701 0,'0'0'0,"21"0"16,0 0-16,0 0 0,0 0 0,1 0 16,-1-22-16,21 22 0,-21-21 0,22 0 15,-22 21-15,21-21 0,0 0 16,1 0-16,-22-1 0,21 22 0,22-21 16,-22 0-16,0 0 0,1 0 0,-22 21 15,21-21-15,-21 21 0,1 0 16,-1 0-16,-21 21 15,0 0 1,0 0-16,0 0 0,0 0 0,-21 22 16,21-22-16,-22 21 0,22-21 15,0 22-15,0-1 0,0-21 0,0 0 16,0 22-16,0-22 0,0 0 0,0 0 16,22-21-16,-1 21 0,0-21 15,0 0-15,0 0 0,0 0 0,22 0 16,-22-21-16,0 0 0,21 0 0,-20 0 15,20 0-15,-21-1 0,0 1 16,22-21-16,-22 21 0,0 0 16,-21-22-16,21 22 0,-21 0 0,21 0 15,-21 0-15,0-1 0,0 1 16,0 0-16,0 42 16,-21 0-1,21 1-15,-21-1 0,21 0 16,0 21-16,0 1 0,0-1 0,0 0 15,0 1-15,0-1 0,0 21 0,0-20 16,0-1-16,0 0 0,0 22 16,0-22-16,0 1 0,0-1 0,0 21 15,-21-20-15,21-1 0,-21 0 16,21 1-16,-22-1 0,1 0 0,0 1 16,0-1-16,0 0 0,0-20 15,-22 20-15,22-21 0,0 0 0,-21 0 16,-1-21-16,22 0 0,-21 0 0,-1 0 15,22 0-15,-21 0 0,0-21 16,20 21-16,-20-21 0,21-21 0,0 21 16,0-22-16,-1 22 0,1-21 15,21 21-15,-21-22 0,21 1 0,0 21 16,0-22-16,0 22 0,0-21 0,0 21 16,21 0-16,0-22 0,1 22 0,-1 0 15,0-21-15,0 20 16</inkml:trace>
  <inkml:trace contextRef="#ctx0" brushRef="#br0" timeOffset="105295.78">7514 16044 0,'0'-21'0,"0"42"16,0-63-16,-21 42 15,0 0-15,0 0 0,-1 21 16,22 0-16,-21 22 0,0-1 16,21 0-16,0 1 0,-21 20 15,0 1-15,21-22 0,-21 22 0,21-1 16,0-21-16,-22 22 0,1-1 0,21-20 16,-21-1-16,21 0 0,0 1 15,0-22-15,-21 21 0,21-21 0,0 1 16,0-1-16,-21-21 15,21-21 1,0-1 0,0 1-16,0 0 0,0 0 0,0-21 15,21 20-15,0-20 16,-21 21-16,21-21 0,0 20 0,1-20 16,-1 21-16,0 0 0,21 0 0,-21 21 15,22-22-15,-22 1 0,0 21 16,21 0-16,-20 0 0,20 0 0,-21 0 15,0 0-15,0 21 0,1-21 0,-1 22 16,0 20-16,-21-21 0,0 0 0,0 0 16,0 22-16,0-22 0,0 0 15,0 21-15,-21-20 0,0-1 0,-1 0 16,1 0-16,0 0 0,-21 0 0,21 1 16,-22-22-16,22 21 0,0-21 15,-21 0-15,20 0 0,1 0 0,0 0 16,0 0-16,0 0 0,0-21 15,-1 21-15,22-22 0,0 1 16,-21 0-16,21 0 0,0 0 0,0 0 16,0-1-16,0 1 0,21 21 31,-21 21-15,22 1-16,-1-1 0,-21 0 0,21 0 15,0 0-15,-21 0 0,21 1 16,0-1-16,1-21 0,-1 21 0,0 0 15,0-21-15,0 0 0,0 21 0,1-21 16,-1 0-16,0 0 0,0 0 16,21 0-16,-20-21 0,-1 0 15,0 21-15,21-21 0,-21-22 0,22 22 16,-1 0-16,0-21 0,-20 21 0,20-22 16,-21 1-16,21 0 0,-20 20 15,-1-20-15,-21 0 0,0 21 0,0-22 16,0 22-16,0 0 0,0 0 0,-21 21 31,-1 0-31,1 0 0,0 21 16,21 0-16,-21-21 0,21 21 0,0 0 15,0 1-15,0-1 16,21-21 0,0 0-16,0 21 0,1-21 0,-1 0 15,0 0-15,0 0 0,0 0 16,0 0-16,-21-21 0,22 21 15,-1 0 1,-21 21-16,0 0 16,0 0-16,0 0 0,0 1 0,0-1 15,0 0-15,0 0 0,0 21 16,0-20-16,0-1 0,0 0 0,0 0 16,0 0-16,0 0 0,21 1 15,0-1-15,0-21 0,0 0 0,1 0 16,-1 0-16,0 0 15,0 0-15,0 0 0,0 0 0,22 0 16,-22-21-16,0-1 0,0 22 0,0-21 16,1 0-16,-1 0 0,0 0 15,-21 0-15,0-1 0,21 1 0,-21-21 16,0 21-16,21 0 0,-21-1 16,0 1-16,0 42 31,0 1-16,0-1-15,0 0 0,0 0 16,0 0-16,0 0 0,0 1 16,0-1-16,0 0 0,0 0 15,21 0-15,1 0 0,-1 1 16,0-1-16,0-21 0,21 21 16,-20-21-16,20 0 0,-21 0 15,21 0-15,1 0 0,-22 0 0,21 0 16,1 0-16,-1 0 0,0 0 0,1 0 15,-1 0-15,0-21 0,-21 21 0,22-21 16,-1-1-16,-21 22 0,0-21 16,22 0-16,-22 0 0,0 0 15,-21 0-15,0-1 0,0 1 0,0 0 16,0 0-16,0 0 0,0 0 16,0-1-16,0 1 0,0 0 15,-21 0-15,0 21 0,0-21 0,-1 21 16,1 0-16,0 0 0,0 0 15,0 0-15,0 0 0,-1 0 0,1 0 16,0 21-16,21 0 16,-21-21-16,21 21 0,0 0 0,0 1 15,0-1-15,-21 0 0,21 21 0,0-21 16,0 1-16,0-1 0,0 0 16,0 0-16,0 0 0,0 0 15,21 1-15,-21-1 0,21 0 16,0-21-16,0 0 15,1 0-15,-1 0 0,0 0 16,0 0-16,0-21 0,0 21 16,1-21-16,-1-1 0,0 1 0,0 0 15,0 0-15,-21-21 0,21 20 0,-21-20 16,22 21-16,-1-21 0,-21-1 16,0 1-16,21 0 0,0-22 0,-21 22 15,21-22-15,-21 22 0,0-22 0,21 1 16,-21 21-16,0-22 0,22 22 15,-22-1-15,0 1 0,0 21 0,0-21 16,0 20-16,0 44 16,-22-1-1,22 0-15,-21 0 0,0 21 16,21 1-16,0-1 0,0 0 0,0 1 16,0-1-16,-21 149 15,21-149-15,0 0 0,0 1 16,0-1-16,0 0 0,21 1 15,-21-1-15,0 0 0,21-21 0,-21 22 16,21-22-16,1 0 0,-22 0 0,21 0 16,0 1-16,-21-1 0,21-21 15,0 0-15,0 21 0,1-21 0,-1 0 16,0 0-16,0 0 0,0-21 16,0 21-16,1-21 0,-1-1 0,0 1 15,-21 0-15,21 0 0,0-21 16</inkml:trace>
  <inkml:trace contextRef="#ctx0" brushRef="#br0" timeOffset="105657.33">8953 16362 0,'0'0'0,"-21"21"0,-42 21 15,63-20 1,21-22 0,0 0-16,0 0 15,0 0-15,1 0 0,-1-22 16,0 22-16,-21-21 0,0 0 15,0 0 1,-21 21 0,0 0-16,-1 0 0,1 0 0,0 0 15,0 0-15,0 0 0,0 0 16,-1 0-16,1 21 0</inkml:trace>
  <inkml:trace contextRef="#ctx0" brushRef="#br0" timeOffset="106186.39">12192 15981 0,'0'0'0,"0"21"31,0 0-15,-21 22-16,21-22 0,-21 21 0,21 0 15,0 1-15,0-22 0,0 21 16,0 1-16,0-1 0,0 0 16,0-21-16,0 22 0,0-22 0,0 21 15,0-21-15,0 1 0,0-1 0,0 0 16,0 0-16,0 0 16,0 0-16,0 1 15</inkml:trace>
  <inkml:trace contextRef="#ctx0" brushRef="#br0" timeOffset="106472.36">11811 16849 0,'0'21'0,"0"-42"0,0 63 15,0-21-15,0 0 16,0 1-16,21-22 0,0 0 15,0 0-15,1 21 0,20-21 0,-21 0 16,21 0-16,-20 0 0,20 0 16,0 0-16,1 0 0,-1 0 0,0 0 15,1 0-15,-22 0 0,21-21 0,-21 21 16,22-22-16,-22 22 0,0 0 16,0-21-16,0 0 0,0 21 15,-21-21-15,0 0 0,22 0 16,-22-1-16,21 1 15,-21 0-15,0 0 0,0 0 16,0 0-16,0-1 0,0 1 16,0 0-16</inkml:trace>
  <inkml:trace contextRef="#ctx0" brushRef="#br0" timeOffset="106792.09">11874 16235 0,'-21'0'0,"42"0"0,-63 0 15,21-21-15,21 0 16,21-1 0,0 22-16,0-21 15,22 21-15,-1 0 0,0-21 0,1 21 16,20 0-16,-20-21 0,20 0 0,-21 21 15,22 0-15,-22 0 0,1 0 16,-1 0-16,0-21 0,-21 21 0,22 0 16,-22 0-16,0 0 15,-42 0 17,0 0-17,0 0-15,-1 0 0</inkml:trace>
  <inkml:trace contextRef="#ctx0" brushRef="#br0" timeOffset="125799.28">16658 14415 0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2:33:22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931 0,'0'0'0,"0"-21"0,0 0 0,0 0 15,0 0-15,0 0 16,0-1-16,0 44 47,0-1-32,0 21-15,0-21 0,-21 22 0,21-1 16,-21 0-16,21 1 0,-21 20 16,21-21-16,0 1 0,0 20 0,-21-20 15,21-1-15,0 0 0,-22 22 16,22-22-16,0 0 0,0 1 0,0-1 16,0 0-16,0-20 0,0 20 15,0-21-15,0 0 0,0 0 16,0 1-16,22-22 0,-1 21 15,0-21-15,0 0 0,0 0 16,-21-21-16,21-1 0,1 1 16,-1 0-16,-21-21 0,21 21 0,0-22 15,0 1-15,-21 0 0,21-1 0,1 1 16,-1 0-16,-21-22 0,21 22 16,0-1-16,-21 22 0,21-21 0,0 0 15,-21 20-15,22 1 0,-22 0 16,0 0-16,21 0 0,0 21 31,-21 21-31,0 0 16,0 21-16,0-20 0,0 20 0,0-21 15,0 21-15,0 1 0,0-22 16,0 21-16,0-21 0,0 22 0,0-22 16,0 0-16,0 0 0,0 0 0,0 1 15,0-1-15,21-21 0,0 0 16,0 0-16,1 0 0,-1 0 0,0 0 15,21 0-15,-21-21 0,22 21 0,-1-22 16,-21 1-16,22 0 0,-1 0 16,-21 0-16,21-22 0,-20 22 0,20-21 15,-21 0-15,0 20 0,0-20 16,-21 0-16,0-22 0,0 22 16,0 0-16,0 20 0,0-20 0,0 21 15,0 0-15,-21 0 0,0-1 16,0 22-16,0 0 0,0 0 0,-1 0 15,1 0-15,0 22 0,0-1 16,0-21-16,21 21 0,0 0 0,0 0 16,-21 0-16,21 1 0,0-1 0,0 0 15,0 0-15,21-21 0,-21 21 16,21 0-16,0-21 0,0 0 0,0 22 16,22-22-16,-22 0 0,21 0 15,-21 0-15,22 0 0,-1 0 16,0-22-16,1 1 0,-1 0 0,0 21 15,1-21-15,-1-21 0,0 20 16,1 1-16,-22-21 0,21 21 0,-21-22 16,1 1-16,-1 0 0,-21-1 0,0 1 15,21 21-15,-21-21 0,0 20 16,0-20-16,0 21 0,0 0 0,0 0 16,-21 21-16,0 0 15,-1 21-15,1-21 16,21 21-16,-21 21 0,0-21 0,0 22 15,0-1-15,21 0 0,-22 22 16,22-22-16,0 22 0,0-1 16,-21-20-16,21 20 0,0-21 0,-21 22 15,21-22-15,0 1 0,0-1 0,0 0 16,0 1-16,0-1 0,-21-21 16,21 21-16,0-20 0,0 20 0,0-21 15,0 0-15,-21 0 0,21 1 0,0-1 16,0-42 15,0-1-15,0 1-16,0 0 0,0-21 15,0 21-15,21-1 0,0-20 0,-21 21 16,21-21-16,0 20 0,1 1 16,-1-21-16,0 21 0,0 0 15,21-1-15,-20 22 0,-1-21 0,0 21 16,0 0-16,-21-21 0,21 21 0,0 0 15,1 0-15,-22 21 16,21-21-16,-21 21 0,21 1 0,-21-1 16,0 0-16,0 0 0,0 0 0,21 0 15,-21 22-15,21-22 0,-21 0 16,21 21-16,-21-20 0,0-1 0,0 0 16,22 21-16,-22-21 0,21 1 0,0-1 15,0 0 1,0-21-16,0 0 0,1 21 15,-1-21-15,21 0 0,-21 0 0,0 0 16,1-21-16,20 0 0,-21 0 0,21-1 16,-20 1-16,-1 0 0,21 0 15,-21 0-15,85-106 16,-85 106-16,0-1 0,1-20 16,-1 21-16,0 0 15,-21 0-15,0 42 47,0 0-47,0 0 16,0 0-16,-21 0 0,21 1 0,0-1 15,0 0-15,-21 0 0,21 0 16,0 0-16,0 1 0,0-1 16,21 0-16,0-21 0,0 0 15,0 0-15,0 0 0,1 0 0,20 0 16,-21 0-16,21 0 0,-20-21 15,20 21-15,-21-21 0,21-1 0,-20 22 16,-1-21-16,0 0 0,0 0 0,-21 0 16,21 0-16,-21-1 0,21 1 0,-21 0 15,22 0-15,-22 0 0,0 0 16,0-1-16,0 1 16,0 0-16,21 21 0,-21-21 15,0 0 1,21 21-16,-21 21 31,0 0-31,0 0 16,0 0-16,0 1 15,0-1-15,0 0 0,0 0 0,0 0 16,0 0-16,0 1 0,0-1 0,0 21 16,0-21-16,0 0 0,-21 22 15,21-1-15,0-21 0,0 22 16,0-1-16,0 0 0,0-21 0,0 22 15,0-1-15,0 0 0,0 1 0,0-1 16,0 22-16,0-22 0,21 106 16,-21-84-16,0-1 15,0 1-15,0-1 0,0 1 0,0-22 16,-21 21-16,0 1 0,-1-1 0,22-20 16,-21-1-16,0 22 0,21-22 0,-21-21 15,21 21-15,0-20 0,-21-1 16,21 0-16,0 0 0,0 0 0,-21-21 15,21-21 1,0 0-16,0 0 16,0 0-16,0-1 0,0 1 0,0 0 15,0-21-15,0 21 0,0-22 0,0 1 16,0 0-16,0-1 0,0 1 16,0 0-16,0-22 0,0 22 0,0-22 15,21 22-15,0-22 0,-21 22 0,21-21 16,0 20-16,0-20 0,1 20 0,-1-20 15,0 21-15,0-1 0,21-20 16,-20 20-16,-1 1 0,21-21 16,-21 20-16,0 1 0,22 21 0,-22-22 15,0 1-15,0 21 0,0 0 0,1 0 16,-1-1-16,0 1 0</inkml:trace>
  <inkml:trace contextRef="#ctx0" brushRef="#br0" timeOffset="590.92">1990 2096 0,'0'0'0,"-22"0"0,1 0 0,0 0 15,21-22 1,42 22 0,-20-21-16,20 21 0,0 0 0,22-21 15,-1 0-15,22 21 0,21 0 0,-22-21 16,43 21-16,-21 0 0,21-21 15,-21 21-15,21 0 0,0 0 0,0 0 16,0 0-16,0-22 0,0 22 0,0 0 16,0 0-16,0 0 0,0 0 15,0 0-15,0 0 0,-21 0 16,0 0-16,0 0 0,-22 0 0,1 0 16,-22 0-16,1 0 0,-22 0 0,1 0 15,-1 0-15,-21 0 0,0 0 16,0 0-16,-42 0 15,0 0 1,-21 0-16,-1 0 0,1 0 0,0 0 16,-22 0-16,1 0 0,-22 0 15,0 0-15,1 0 0</inkml:trace>
  <inkml:trace contextRef="#ctx0" brushRef="#br0" timeOffset="1082.49">1270 2498 0,'0'0'16,"0"21"-16,21-21 15,0 0-15,22 0 0,-1 0 16,0 0-16,22 0 0,-1 0 16,22 0-16,0 0 0,-1 0 0,22 0 0,0-21 15,21 21-15,0-21 0,0-1 16,21 22-16,-21-21 0,21 0 0,0 0 15,1 21-15,-1-21 0,0 21 0,0 0 16,-21-21-16,0 21 0,0-22 0,-21 22 16,0 0-16,0 0 0,-22 0 15,-20 0-15,-1 0 0,1 0 0,-22 0 16,0 0-16,1 0 0,-22 0 16,0 0-16,0 0 0,0 0 0,1 0 15,-1 0 1,0 0-16,-21 22 15,-21-22 17,0 0-32,-1 0 0,1 0 15</inkml:trace>
  <inkml:trace contextRef="#ctx0" brushRef="#br0" timeOffset="3830.91">4064 5800 0,'0'-21'16,"0"-1"15,0 1-15,0 0-1,0 0 1,0 0-1,0 42 32,0 0-31,21 0-16,-21 22 0,0-1 0,0 0 16,21 1-16,0 20 0,-21-21 15,22 22-15,-1-1 0,0 22 16,0-21-16,0 20 0,0 1 0,1 0 15,-1 20-15,0-20 0,21 21 16,-21 0-16,1 0 0,-1 21 0,-21-22 16,0 22-16,0-21 0,0 21 0,0 0 15,0 0-15,0 0 0,0-21 0,0 21 16,0-21-16,0 0 0,0 0 16,0-22-16,0 1 0,0 0 0,0-22 15,0 1-15,0-1 0,0-21 0,0 1 16,0-1-16,0-21 0,0 22 0,0-22 15,0-42 1,0-22 0,21 1-16,-21 0 0,21-1 15</inkml:trace>
  <inkml:trace contextRef="#ctx0" brushRef="#br0" timeOffset="5010.97">4339 5715 0,'0'0'0,"-21"0"0,0 0 16,0 0-1,-1 0-15,1 0 16,42 21 31,1-21-47,-1 0 0,21 0 16,0 21-16,1-21 0,-1 0 0,22 0 15,-1 0-15,22 0 0,-1 0 0,1 0 16,0 0-16,21 0 0,-1 0 15,1 0-15,21 0 0,0 0 0,0 0 16,21 0-16,1 0 0,-22-21 16,21 21-16,0 0 0,0 0 0,0 0 15,0 0-15,-21 0 0,0 0 16,0 21-16,0-21 0,22 0 0,-22 0 16,0 0-16,0 0 0,0 0 0,-22 0 15,1 0-15,-21 0 0,0 0 0,-1 0 16,-20 0-16,-22 0 0,22 0 15,-43 0-15,21 0 0,-21 0 0,-21 22 32,0-1-32,0 0 15,0 0-15,0 21 16,0-20-16,0 20 0,-21-21 0,21 21 16,-21 1-16,21-1 0,0 0 0,0 1 15,0 20-15,-21-20 0,21 20 0,0 1 16,0-1-16,-21 1 0,21-1 0,0 1 15,0-1-15,0 1 0,0-1 0,0 1 16,0 20-16,0-20 0,0-1 16,0 1-16,0 20 0,21-20 0,0-1 15,-21 1-15,0-1 0,0 1 0,21-1 16,-21 1-16,0-22 0,0 22 0,0-1 16,0 1-16,0-1 0,0 1 0,0-22 15,0 22-15,0-1 0,-21-21 16,21 22-16,0-22 0,0 1 0,-21 20 15,21-21-15,0 1 0,-21-1 0,21 0 16,0-20-16,0 20 0,-22 0 0,1-21 16,21 22-16,-21-22 0,0 21 15,21-21-15,-21 1 0,0-1 0,21 0 16,-22 0-16,1 0 0,21 0 0,-21 1 16,21-1-16,-21 0 0,0-21 0,21 21 15,-21 0-15,-1-21 0,1 21 16,0-21-16,0 0 0,0 0 15,0 0-15,-22 0 16,22 0-16,0 0 0,-21 0 0,-1 0 16,1 0-16,0 0 0,-1 0 0,-20 0 15,-1 0-15,1 0 0,-1 0 0,1 0 16,-22 0-16,22 0 0,-22 0 16,-21 0-16,21 0 0,-42 0 0,22 0 15,-22 0-15,0 0 0,-22 0 0,1 0 16,0 0-16,0 0 0,0 0 0,0 0 15,-1 0-15,1 0 0,21 0 0,0 22 16,21-22-16,1 0 0,-1 21 0,21-21 16,0 0-16,22 0 0,-1 0 15,1 0-15,21 0 0,-1 0 16,22 0-16,42-21 16,0-1-16,22 1 0,-1-21 15,0 21-15,1-22 0</inkml:trace>
  <inkml:trace contextRef="#ctx0" brushRef="#br0" timeOffset="5875.1">3704 4487 0,'-21'-21'0,"21"0"0,-21 21 0,0-21 15,-1 42 1,22 0-16,-21 0 16,21 1-16,0 20 0,0 0 0,-21 1 15,21 20-15,-21-21 0,0 22 16,21-1-16,0 22 0,0-21 0,-21-22 15,21 21-15,-22 1 0,22-22 16,0 1-16,-21-1 0,21 0 16,0 1-16,0-22 0,0 21 0,0-21 15,0 0-15,0 1 16,0-44 0,-21 1-16</inkml:trace>
  <inkml:trace contextRef="#ctx0" brushRef="#br0" timeOffset="6406.13">3302 4720 0,'-21'-21'0,"42"42"0,-42-63 16,0 0-16,21 20 0,0 1 16,0 0-16,0 0 0,0 0 0,0 0 15,21-1-15,0 1 0,0 0 16,0 0-16,22 21 0,-22-21 0,21 21 15,0 0-15,1 0 0,-1 0 0,0 21 16,1 0-16,-1 0 0,0 0 16,-20 1-16,-22 20 0,0 0 0,0-21 15,0 22-15,0-1 0,0 0 16,-22 1-16,-20-1 0,21 0 0,-21 1 16,20-22-16,1 21 0,0-21 0,0 1 15,0-1-15,0-21 16,21-21-1,21-1-15,0 22 16,0-21-16,0 0 0,0 0 16,1 0-16,-1 0 0,0-1 0,21 22 15,-21 0-15,1 0 0,20 0 16,-21 0-16,21 22 0,-20-1 0,-1 0 16,0 21-16,0 1 0,-21-22 0,0 21 15,0 0-15,0 1 0,0-1 16,-21 0-16,0 1 0,0-1 0,-22 0 15,22-20-15,-21-1 0,-1 0 16,1 21-16,0-42 0,-1 21 16,22 1-16,-21-22 0,0 0 0,20 21 15,-20-21-15,21 0 0,-21 0 16,20 0-16,1 0 0,21-21 16,-21-1-16,0 1 15,21 0-15,0-21 16,0 21-16,0-1 0</inkml:trace>
  <inkml:trace contextRef="#ctx0" brushRef="#br0" timeOffset="6919.02">4403 4995 0,'0'-21'0,"0"42"0,0-63 0,0 21 0,-22 0 16,1 21-16,21-21 0,-21-1 15,0 22-15,0 0 0,0 0 0,-1 0 16,1 22-16,0-1 0,0 0 16,0 0-16,0 0 0,-1 22 15,1-1-15,0 0 0,0 1 0,0-1 16,0 0-16,21-21 0,0 22 0,0-1 15,-22-21-15,22 0 0,0 22 16,0-22-16,0 0 0,22-21 16,-1 0-16,0 0 15,0 0-15,0 0 0,0-21 16,1 0-16,-1 0 0,0-1 0,0 1 16,21-21-16,-20 21 0,-1 0 15,0-22-15,-21 22 0,0-21 0,21-1 16,-21 22-16,21-21 0,-21 21 0,0 0 15,0 42 17,0 21-32,0-21 0,0 0 15,0 22-15,0-22 0,0 21 16,0-21-16,0 1 0,0-1 0,0 0 16,0 0-16,0 0 0,0 0 0,0 1 15,21-22-15,1 0 16,-1 0-16,0 0 15,0 0-15,0-22 0</inkml:trace>
  <inkml:trace contextRef="#ctx0" brushRef="#br0" timeOffset="7343.23">4911 4911 0,'21'-21'0,"-42"42"0,42-64 16,-21 22-16,0 0 0,-21 21 15,-1 0 1,1 21-16,0-21 16,-21 21-16,21 1 0,-1-1 0,1 0 15,0 0-15,0 0 0,21 0 0,0 1 16,0-1-16,0 0 0,0 0 16,0 0-16,0 0 15,21-21-15,0 22 0,0-22 16,1 21-16,-1 0 0,0 0 15,0-21-15,0 21 0,0 0 16,-21 1-16,22-22 0,-22 21 0,0 0 16,0 0-16,0 0 15,0 0-15,0 1 0,-22-1 16,1-21-16,0 21 0,0 0 0,0-21 16,-22 21-16,22-21 0,0 0 15,0 0-15,0 0 0,0 0 0,-1 0 16,1 0-16,0 0 0,21-21 15,0 0-15,0 0 16,0 0 0,0-1-16,21 22 0,0-21 15,1 0-15,-1 21 0,0-21 0</inkml:trace>
  <inkml:trace contextRef="#ctx0" brushRef="#br0" timeOffset="7619.22">5270 5101 0,'0'-21'16,"0"42"0,0 0-1,0 1-15,0-1 0,0 0 16,0 0-16,0 0 0,-21 0 0,21 22 15,-21-22-15,21 0 16,0 0-16,0 0 0,0 1 16,-21-22-16,21 21 0,0-42 31,0-1-15</inkml:trace>
  <inkml:trace contextRef="#ctx0" brushRef="#br0" timeOffset="7939.16">5249 4720 0,'-21'0'16,"0"0"-16,21 21 16,0 1-1,0-1 1,21-21-1,0 0-15,0 0 0,-21-21 32,0-1-32,0 1 15,0 0 1,-21 21 0,0 0-16,0 0 15,21 21 1,0 0-16,0 1 15,0-1-15,0 0 0,0 0 0,0 0 16,0 0-16,0 1 0,0-1 0</inkml:trace>
  <inkml:trace contextRef="#ctx0" brushRef="#br0" timeOffset="8275.44">5948 5017 0,'0'0'0,"0"-43"15,-21 22-15,21 0 16,-22 0-16,22 0 16,-21 21-16,0 0 0,0 0 15,0 0-15,0 0 0,-1 21 16,1 0-16,0 0 0,0 0 0,21 22 15,-21-22-15,0 21 0,-1-21 16,22 22-16,0-22 0,0 21 0,-21-21 16,21 0-16,0 22 0,0-22 0,0 0 15,0 0-15,21-21 0,-21 21 16,22-21-16,-1 0 0,0 0 0,0 0 16,21 0-16,-20 0 0,-1 0 0,21 0 15,-21 0-15,0-21 0,22 0 16,-22 0-16</inkml:trace>
  <inkml:trace contextRef="#ctx0" brushRef="#br0" timeOffset="8675.7">7281 4339 0,'0'0'0,"0"-42"0,0 21 16,0 0-16,-21-1 0,21 1 0,-21 0 15,0 0-15,0 21 0,-1-21 16,1 21-16,0 0 0,0 0 16,0 0-16,-22 21 0,22 0 0,-21 0 15,21 0-15,-22 22 0,22-1 0,-21 0 16,21 1-16,0-1 0,-22 0 15,22 22-15,0-1 0,0-20 0,0 20 16,21 1-16,0-1 0,0-20 0,0 20 16,0-21-16,0 1 0,0-1 15,0 0-15,21-20 0,0 20 0,0-21 16,21 0-16,-20 0 0,-1 1 0,21-22 16,-21 21-16,22-21 0,-1 0 0,0 0 15,1 0-15,-1 0 16,0 0-16,-21-21 0,22-1 0,-1 22 15,0-21-15,1 0 0,-22 0 0,21 0 16</inkml:trace>
  <inkml:trace contextRef="#ctx0" brushRef="#br0" timeOffset="9127.64">7599 4805 0,'0'0'0,"-21"-21"0,-1 0 0,-41 21 31,42 0-31,0 0 0,-22 0 0,22 0 0,0 21 15,0 0-15,0 0 0,-1 0 0,1 0 16,0 22-16,21-22 16,0 0-16,-21 21 0,21-20 0,-21 20 15,21-21-15,0 0 0,0 0 0,0 1 16,0-1-16,0 0 0,0 0 0,21-21 16,0 0-16,0 0 15,0 0-15,1 0 0,-1 0 16,0 0-16,0-21 0,0 0 0,0 21 15,1-21-15,-1-1 0,-21 1 0,21-21 16,-21 21-16,21 0 0,-21-22 16,0 22-16,0-21 0,0 21 0,0-1 15,0 1-15,21 21 0,-21-21 0,0 42 32,0 0-32,0 1 15,0-1-15,-21 0 0,21 21 0,0-21 16,0 22-16,0-22 0,0 0 0,0 0 15,0 22-15,0-22 0,0 0 16,0 0-16,21-21 0,-21 21 16,21-21-16,1 0 0,-1 0 0,0 0 15,0 0-15,21 0 0,-20-21 16,-1 21-16,0-21 0,0 0 16,0 0-16,0-1 0,1-20 0</inkml:trace>
  <inkml:trace contextRef="#ctx0" brushRef="#br0" timeOffset="9415.1">8191 4085 0,'0'-42'0,"0"84"0,0-105 0,0 42 16,0-1-16,-21 22 0,0 0 16,0 0-16,0 22 0,0-1 0,-1 21 15,22-21-15,-21 43 0,0-22 16,0 22-16,0-22 0,0 21 0,21 1 15,-22-1-15,1 1 0,21-1 0,-21 1 16,21-1-16,0 1 0,-21-22 16,21 22-16,-21-22 0,21 22 15,0-22-15,0-21 0,0 21 0,0-20 16,0 20-16,0-21 0,0 0 0,0 0 16,21-21-16,0 0 15,0 0-15,0 0 16,1 0-16,-1 0 0,0-21 0,0 0 15,0 0-15</inkml:trace>
  <inkml:trace contextRef="#ctx0" brushRef="#br0" timeOffset="10086.87">8297 4826 0,'0'-21'0,"0"42"0,0-63 15,-21 42 16,0 0-31,21 21 0,-21 0 0,0 0 16,21 0-16,0 1 0,-22-1 0,1 0 16,21 21-16,-21-21 0,21 1 15,0 20-15,0-21 0,0 0 0,0 0 16,0 1-16,0-1 0,0 0 0,0 0 16,0 0-16,21 0 15,0-21-15,1 0 0,-1 0 16,0 0-16,0 0 0,0-21 15,0 0-15,1 21 0,-22-21 0,21 21 16,0-21-16,0 0 0,-21-1 0,0 1 16,21 0-16,0 0 0,-21 0 15,0 0-15,0-1 0,0 1 16,0 42 15,0 1-31,0-1 16,0 0-16,0 0 0,-21-21 0,21 21 15,0 0-15,0 1 0,0-1 16,0 0-16,21-21 31,-21 21-31,22-21 0,-1 0 0,0 0 16,0 0-16,0-21 16,0 0-16,1 0 0,-1 21 15,-21-22-15,21 1 0,-21 0 16,21 0-16,-21 0 0,0 0 0,21 21 15,-21-22-15,21 1 0,-21 0 0,0 42 47,0 0-47,0 1 16,0-1-16,-21 0 0,21 0 0,-21-21 16,21 21-16,0 0 0,0 1 0,0-1 15,0 0 1,21-21-1,0 0 1,1 0-16,-1-21 16,0 0-16,0-1 0,0 1 15</inkml:trace>
  <inkml:trace contextRef="#ctx0" brushRef="#br0" timeOffset="10378.82">9165 4191 0,'0'0'0,"0"-21"0,-42-21 16,21 42-1,-1 0-15,22 21 0,-21 0 16,0 0-16,0 21 0,21 1 0,0-1 16,-21 22-16,0-22 0,21 21 0,-22-20 15,22 20-15,0 1 0,-21-1 16,0 1-16,21-22 0,0 22 0,-21-22 15,21 21-15,-21-41 0,21 20 0,-21 0 16,21-21-16,0 22 0,0-22 16,0 0-16,0 0 0,0 0 15,21-21 17,0 0-32,-21-21 0,21 21 15</inkml:trace>
  <inkml:trace contextRef="#ctx0" brushRef="#br0" timeOffset="10827.1">9229 5038 0,'21'-21'0,"-42"42"0,42-64 16,-21 22-16,0 0 16,0 0-16,0 0 0,0 0 15,-21 21 1,-1 0-16,1 0 15,21 21-15,-21 0 0,0 0 0,0 0 16,21 0-16,-21 1 0,-1-1 16,1 0-16,21 21 0,0-21 0,0 1 15,-21-22-15,21 21 0,0 0 0,0 0 16,21-21 0,0 0-1,1 0-15,-22-21 0,21 21 16,0-21-16,0 21 0,-21-21 0,21-1 15,0 1-15,-21 0 0,0 0 0,22 0 16,-22 0-16,21-1 0,-21 1 16,0 0-16,0 0 0,0 42 31,0 0-31,0 0 0,0 1 0,0-1 16,0 0-16,0 0 0,0 0 0,0 0 15,-21 1-15,21-1 0,0 0 16,0 0-16,0 0 0,0 0 15,21-21 1,0 0-16,0-21 16,-21 0-16</inkml:trace>
  <inkml:trace contextRef="#ctx0" brushRef="#br0" timeOffset="11150.99">9694 4149 0,'0'0'0,"0"-43"0,0 22 0,0-21 31,-21 42-31,21 21 0,-21 21 16,21-20-16,-21 20 0,0 0 16,21 1-16,0-1 0,-22 21 15,22-20-15,-21 20 0,0 1 0,21-1 16,-21 1-16,21-1 0,-21 1 0,0-22 15,21 22-15,-22-1 0,22-21 0,-21 1 16,0-1-16,21 0 0,0-20 16,0 20-16,0-21 0,-21 0 0,21 0 15,0 1-15,21-22 32,-21-22-17,21 1 1,0 0-16,1 0 0</inkml:trace>
  <inkml:trace contextRef="#ctx0" brushRef="#br0" timeOffset="11484.24">9715 5017 0,'0'21'16,"-21"0"-16,0-21 0,21 21 0,-21 0 15,21 0-15,-21-21 0,21 22 0,-21-1 16,21 0-16,0 0 0,0 0 15,21-21 1,0 0-16,0 0 16,0 0-16,0 0 0,1 0 15,-1 0-15,-21-21 0,21 0 0,0 21 16,-21-21-16,21 0 0,-21-1 16,0 1-16,0 0 0,0 0 15,0 0-15,0 0 0,0-1 0,-21 22 16,0-21-16,0 21 0,0 0 15,-1 0-15,1 0 0,0 0 0,0 21 16,0-21-16,21 22 0,0-1 16,0 0-1</inkml:trace>
  <inkml:trace contextRef="#ctx0" brushRef="#br0" timeOffset="11842.82">9864 4953 0,'0'0'0,"0"-21"0,21 21 15,0 0-15,-21-21 0,21 21 16,0 0-16,-21 21 16,21 0-16,-21 0 15,0 0-15,0 1 0,0-1 16,0 0-16,0 0 0,0 0 0,0 0 15,0 1-15,0-1 0,0 0 0,-21 0 16,21 0-16,0 0 0,-21 1 16,21-44 31,0 1-47,0 0 15,0 0-15,21 0 16,-21 0-16,0-1 0,21-20 0,1 21 15,-1 0-15,-21 0 0,21-1 0,-21 1 16,0 0-16,21 21 0,0-21 16,0 0-16,-21 0 15</inkml:trace>
  <inkml:trace contextRef="#ctx0" brushRef="#br0" timeOffset="12179.75">9250 4614 0,'0'-21'16,"21"21"-16,0 0 0,0-21 0,22 21 15,-22 0-15,21-21 0,0 21 0,1-21 16,-1 21-16,0 0 0,22 0 16,-22 0-16,22 0 0,-22-21 0,0 21 15,1 0-15,-1 0 0,-21 0 0,0 0 16,1 0-16</inkml:trace>
  <inkml:trace contextRef="#ctx0" brushRef="#br0" timeOffset="14663.43">4339 5821 0,'-21'-21'16,"42"21"47,21 0-63,-20 0 0,20-21 15,0 21-15,22 0 16,-22 0-16,22 0 0,-1 21 0,-21 0 15,22 0-15</inkml:trace>
  <inkml:trace contextRef="#ctx0" brushRef="#br0" timeOffset="29271.11">5059 6329 0,'21'0'0,"-21"-21"0,21 21 16,-21-21-16,0-1 15,0 1-15,0 0 16,0 0-16,0 0 16,-21 21-1,0 0-15,0 0 0,-1 0 16,1 0-16,0 0 0,0 21 16,0 0-16,0-21 0,-1 21 15,1 0-15,0 1 0,0 20 0,0-21 16,0 0-16,21 0 0,0 1 0,-22 20 15,22-21-15,-21 0 0,21 0 16,0 1-16,0-1 16,21-21-1,1 0 1,-1 0-16,-21-21 0,21-1 16,0 1-16,0 21 0,0-21 15,1 0-15,20-21 0,-21 20 0,0 1 16,0 0-16,1 0 0,-1 0 0,0 0 15,0-1-15,0 1 0,0 0 16,-21 0-16,0 42 31,0 0-15,0 0-16,0 1 0,0-1 0,0 0 16,0 0-16,0 0 0,0 0 0,0 1 15,0-1-15,0 0 0,0 0 16,0 0-16,22 0 15,-1-21-15,-21 22 0,21-22 0,0 0 16,0 0-16,0 21 0,1-21 0,-1 0 16,0 0-16,0 0 0,0 0 15,0 0-15,1 0 0,-1-21 0,0 21 16,0-22-16,0 1 0,0 21 0,1-21 16,-1 0-16,21 0 0,-21 0 15,-21-1-15,21 1 0,1 0 0,-1 0 16,-21 0-16,0 0 0,0-1 15,0 1-15,0 0 16,-21 21-16,-1 0 16,1 0-16,0 0 0,0 0 15,-21 0-15,20 0 0,1 0 16,0 21-16,0 0 0,0 1 0,0-22 16,-1 21-16,1 0 0,21 0 0,0 0 15,-21 0-15,21 1 0,0-1 16,0 0-16,0 0 0,0 0 15,21-21-15,0 0 16,1 0 0,-1 0-16,0 0 0,0 0 0,0 0 15,0 0-15,1-21 16,-1 0-16,0 0 0,0 21 16,0-21-16,0-1 0,1 1 0,-1 0 15,0-21-15,0 21 0,-21-1 0,21 1 16,0-21-16,-21 21 0,0 0 15,0-22-15,22 22 0,-22 0 0,21-21 16,-21 20-16,0 1 0,0-21 0,0 21 16,0 0-16,0-1 15,-21 22 1,-1 22 0,22 20-16,-21-21 0,0 0 15,0 22-15,21-22 0,-21 21 0,0-21 16,-1 22-16,22-1 0,0-21 15,-21 21-15,21-20 0,0-1 16,0 21-16,0-21 0,0 0 0,0 1 16,0-1-16,21 0 0,1 0 15,-1-21-15,0 0 0,0 0 16,0 0-16,0 0 0,1 0 0,-1 0 16,0 0-16,0 0 0,0 0 0,0 0 15,1-21-15,-1 21 0,0 0 16</inkml:trace>
  <inkml:trace contextRef="#ctx0" brushRef="#br0" timeOffset="29970.87">6350 6160 0,'0'0'16,"-21"0"-1,0 0-15,-1 0 0,1 0 16,0 0-16,0 0 16,21 21-16,-21 0 0,0-21 0,-1 21 15,1 0-15,0 0 0,21 1 16,-21-1-16,0 0 0,21 0 0,-21 0 15,21 0-15,0 1 0,0-1 0,0 0 16,0 0-16,0 0 16,21-21-1,0 0-15,0 0 16,0 0-16,0 0 16,1-21-16,-22 0 0,21 21 0,0-21 15,0 0-15,-21-1 0,21 1 16,0 0-16,-21 0 0,22 0 0,-1 0 15,0-1-15,-21 1 0,21 0 16,0-21-16,0 21 0,-21-1 0,22-20 16,-1 21-16,0 0 0,-21 0 15,21-1-15,0 1 0,-21 0 0,21 0 16,-21 0-16,0 0 0,22-1 0,-22 1 16,0 0-16,0 0 0,0 0 15,0 0-15,0-1 0,0 1 16,0 42 15,-22-21-31,1 22 0,0-1 16,0 0-16,0 21 0,21-21 15,-21 22-15,-1-22 0,1 21 16,0 1-16,21-22 0,0 21 0,-21-21 16,21 22-16,0-22 0,0 0 0,0 0 15,0 0-15,0 0 0,21 1 16,0-1-16,-21 0 0,21 0 0,1 0 15,-1-21-15,0 21 0,0-21 16,21 0-16,-20 0 0,-1 22 0,0-22 16,0 0-16,21 0 0,-20 0 15,-1 0-15,0-22 0,0 1 0</inkml:trace>
  <inkml:trace contextRef="#ctx0" brushRef="#br0" timeOffset="39422.85">5249 6985 0,'0'-21'0,"0"42"0,21-42 0,-21 0 15,22 21 1,-22-21 0,-22 21 15,1 0-31,0 0 0,0 0 16,0 0-16,0 0 0,-1 0 15,1 21-15,0-21 0,0 21 16,0-21-16,0 21 0,21 0 0,-22 0 15,1-21-15,21 22 0,0-1 0,0 0 16,0 0-16,0 0 0,0 0 16,0 1-16,0-1 15,0 0-15,21-21 0,1 21 0,-1-21 16,0 21-16,0-21 0,0 21 16,0-21-16,1 0 0,-22 22 0,21-22 15,-21 21-15,21-21 0,-21 21 0,0 0 16,0 0-16,-21-21 15,0 21-15,-1-21 0,1 22 16,0-22-16,0 21 0,0-21 0,-22 0 16,22 0-16,0 21 0,0-21 15,0 0-15,0 0 0,-1 0 16,1 0-16,21-21 31,21 0-15,1 21-16,-1-22 0,0 22 0,0-21 15,0 21-15,0-21 0</inkml:trace>
  <inkml:trace contextRef="#ctx0" brushRef="#br0" timeOffset="39891.42">5482 7112 0,'0'21'16,"0"0"0,0 1-16,0-1 15,0 0-15,0 0 0,-21 0 0,21 0 16,0 1-16,0-1 0,-21 0 0,21 0 16,0 0-16,0 0 15,21-21 1,0 0-16,0 0 0,0 0 15,1 0-15,-1 0 0,0-21 16,0 0-16,0 21 0,0-21 16,1 0-16,-1 0 0,0-1 0,-21 1 15,0-21-15,21 21 0,-21 0 0,0-1 16,0 1-16,0 0 16,0 0-16,0 42 31,0 0-31,-21 0 15,21 1-15,0-1 0,0 0 16,0 21-16,0-21 0,0 1 0,0-1 16,0 0-16,0 0 0,0 0 15,0 0-15,0 1 0,0-1 16,21-21-16,0 0 16,0 0-16,1 0 0,-1-21 15,0 21-15,0-22 0</inkml:trace>
  <inkml:trace contextRef="#ctx0" brushRef="#br0" timeOffset="40384.16">6159 6795 0,'0'0'0,"0"21"31,0 0-31,0 0 15,0 0-15,0 22 0,0-22 16,0 0-16,0 0 0,0 0 16,0 0-16,0 22 0,0-22 0,0 0 15,0 21-15,0-20 0,-21-1 0,21 0 16,0 0-16,-21 0 0,21 0 0,0 1 16,0-1 15,0-42-16,0-1 1,0 1-16,0 0 0,0 0 16,21 0-16,0 0 0,-21-1 0,22 1 15,-1 21-15,0-21 0,-21 0 0,21 21 16,0 0-16,0-21 0,1 21 16,-1 0-16,0 0 0,-21 21 15,21-21-15,-21 21 0,0 0 16,0 0-16,0 1 0,0-1 15,0 0-15,0 0 0,-21 0 0,0 0 16,0 1-16,-1-1 0,1 0 16,0 0-16,0 0 0,-21-21 0,20 21 15,1 1-15,0-1 0,0-21 16,0 21-16,0-21 0,-1 0 0,22 21 16,-21-21-16</inkml:trace>
  <inkml:trace contextRef="#ctx0" brushRef="#br0" timeOffset="41811.76">5186 7874 0,'0'21'32,"0"0"-32,0 1 15,0-1-15,0 0 16,-21 0-16,21 0 15,0 0-15,0 1 0,-22-1 0,22 0 16,0 0-16,0 0 16,0-42 31,0 0-47,0 0 15,0 0-15,22-1 0,-1 1 0,-21 0 16,0 0-16,21 0 0,0 21 0,0-21 15,-21-1-15,21 22 0,1 0 16,-1 0-16,-21-21 0,21 21 16,0 0-16,0 0 15,0 21-15,-21 1 0,0-1 16,0 0-16,0 0 16,0 0-16,0 0 0,0 1 15,22-1-15,-22 0 0,21-21 16,-21 21-16,21-21 15,0 0 1,0 0-16,0 0 16,1-21-16,-1 0 0,0 0 15,0-1 1,0 1-16,-21 0 0,21 21 0,1-21 16,-22 0-16,0 0 0,21-1 0,0 22 15,-21-21-15,0 42 31,0 1-15,0-1-16,0 0 16,0 0-16,0 0 0,0 0 15,0 1-15,0-1 16,21-21-16,-21 21 0,21-21 16,0 0-1,1 0 1,-1 0-16,0 0 0,0 0 15,0-21-15,-21 0 0,21-1 0,1 1 16,-1 21-16,-21-21 0,21 0 0,-21 0 16,21 0-16,-21-1 0,21 1 15,0 21 1,-21 21 0,0 1-1,0-1-15,0 0 16,0 0-16,-21-21 0,21 21 0,0 0 15,0 1-15,21-22 47,1 0-47,-22-22 16,21 22-16,-21-21 0,21 21 0,-21-21 16,21 0-16,-21 0 0,21 21 0,-21-21 15,0-1-15,0 44 47,0-1-31,0 0-16,0 0 15,0 0-15,0 0 16,0 1-16,0-1 0,0 0 16,21-21-1,1 0-15,-1 0 0,0 0 16,0 0-16,0 0 0,0 0 15,1 0-15,-1-21 0,0 0 0,0 21 16,21-22-16,-20 1 0,-1 0 0,0 0 16,0 0-16,0 0 0,0-22 0,-21 22 15,22 0-15,-1-21 0,-21 20 16,0 1-16,0-21 0,0 21 0,0 0 16,0-1-16,0 1 0,0 0 0,0 0 15,-21 21 16,-1 0-31,22 21 0,0 0 0,0 0 16,-21 22-16,21-22 0,-21 21 0,21-21 16,-21 22-16,21-22 0,0 21 0,0-21 15,0 22-15,0-22 0,0 21 16,0-21-16,0 1 0,0-1 0,0 0 16,0 0-16,21 0 0,0-21 0,0 21 15,1-21-15,-1 0 0,0 0 0,0 22 16,21-22-16,-20 0 0,-1 0 15,0 0-15,0 0 0,0-22 16,0 22-16,1 0 0,-1-21 0</inkml:trace>
  <inkml:trace contextRef="#ctx0" brushRef="#br0" timeOffset="42526.96">5355 8932 0,'0'-21'16,"0"42"-16,-21-63 0,0 42 0,0-21 16,-1 21-16,1 0 15,0 0-15,0 0 0,0 21 16,0 0-16,-1-21 0,1 21 0,-21 1 15,21-1-15,0 0 0,-1 0 0,1 0 16,0 0-16,0 1 0,21-1 16,0 0-16,-21 0 0,21 0 0,0 0 15,0 1-15,0-1 0,0 0 16,21-21-16,0 0 0,0 0 16,22 0-16,-22 0 0,0 0 15,0 0-15,0-21 0,22 0 0,-22 21 16,0-22-16,21 1 0,-21 0 0,1-21 15,-1 21-15,21-1 0,-21-20 0,0 21 16,1-21-16,-22-1 16,21 1-16,0 0 0,0 20 0,-21-20 15,0 0-15,0 21 0,0-1 0,0 1 16,0 0-16,0 0 0,-21 42 31,0 0-31,0 0 0,-1 22 16,22-22-16,0 21 0,0-21 0,-21 22 15,21-22-15,-21 21 0,21 1 0,0-22 16,0 21-16,0-21 0,0 0 16,0 1-16,0 20 0,21-21 15,0 0-15,-21 0 0,22-21 16,-1 0-16,0 22 0,0-22 0,0 0 16,0 0-16,1 0 15,-1 0-15,0 0 0,0 0 16,0-22-16,-21 1 0</inkml:trace>
  <inkml:trace contextRef="#ctx0" brushRef="#br0" timeOffset="42763.05">5842 8890 0,'0'21'15,"0"0"1,-21 1-16,21-1 15,-21 0-15,21 0 0,-22 0 16,22 0-16,0 1 0,0-1 0,0 0 16,0 0-16,0 0 0,0 0 0,0 1 15,0-44 17,0 1-17,22 0-15</inkml:trace>
  <inkml:trace contextRef="#ctx0" brushRef="#br0" timeOffset="43067.87">5884 8784 0,'21'0'31,"1"0"-16,-1-21-15,0 21 16,-21-21-16,0 0 16,-21 0-1,0 21 1,-1 0-16,1 0 16,0 0-1,21 21-15,0 0 0,-21-21 16,21 21-16,0 0 0,0 0 15,0 1-15,0-1 16,0 0-16,21-21 0,0 21 0</inkml:trace>
  <inkml:trace contextRef="#ctx0" brushRef="#br0" timeOffset="43338.87">6244 8805 0,'0'0'0,"0"22"47,0-1-47,0 0 16,0 0-16,0 0 0,21 0 16,0 1-16,-21-1 0,0 0 15,0 0 1,22-21-16,-1 21 15,0-21 1,0 0 0,-21-21-16,21 0 15,0 21-15</inkml:trace>
  <inkml:trace contextRef="#ctx0" brushRef="#br0" timeOffset="43579.42">6646 8678 0,'0'-21'0,"0"42"0,0-63 15,-21 42 17,21 21-32,0 0 0,-21 1 15,21-1-15,-21 0 16,21 0-16,-21 0 0,21 0 0,0 1 16,-22-1-16,22 0 0,-21 0 0,0 0 15,21 0-15,0 1 16,-21-1-16,21 0 0,-21-21 15,21 21-15,-21-21 16</inkml:trace>
  <inkml:trace contextRef="#ctx0" brushRef="#br0" timeOffset="59348.81">14944 4509 0,'21'0'0,"-21"-22"16,21 22-16,0 0 16,-21-21-16</inkml:trace>
  <inkml:trace contextRef="#ctx0" brushRef="#br0" timeOffset="60165.86">15113 4424 0,'21'0'32,"-21"-21"-17,21 21-15,0-21 16,-21-1-16,22 1 16,-1 0-16,-21 0 0,21 0 15,-21 0 1,21-1-16,-21 1 0,0 0 0,0 0 15,0 0-15,0 0 0,0-1 16,0 1-16,-21 42 31,21 1-15,-42 20-16,20 0 0,1 1 0,-21-1 16,21 21-16,-22 1 0,1-22 15,0 22-15,-1-1 0,22 1 0,-21-1 16,0 1-16,20-1 0,1 1 0,0-22 15,0 22-15,0-22 0,21 0 0,-21 1 16,21-22-16,0 21 16,0-21-16,0 0 0,0 1 15,21-22 1,0 0-16,0-22 0,0 1 16,0 0-16,1 0 0,-1 0 0,0-22 15,0 1-15,0 0 0,0-1 16,1 1-16,-1-21 0,21 20 0,-21-20 15,0 20-15,1 1 0,-1-21 0,21 20 16,-21-20-16,0 20 0,1 1 16,-1 0-16,0-1 0,0 1 15,0 0-15,-21-1 0,0 22 0,21 0 16,-21 0-16,0 42 31,0 0-31,0 22 0,0-22 0,0 21 16,-21 22-16,21-22 0,0 0 0,0 22 15,-21-1-15,0-20 0,21 20 0,0 1 16,-21-1-16,0-21 0,21 22 16,-22-22-16,22 1 0,0-1 0,-21-21 15,21 21-15,-21-20 0,21-1 0,0 0 16,0 0-16,0 0 0,-21-21 16,0 0 15,0 0-31,-1 0 0,1 0 15,0-21-15</inkml:trace>
  <inkml:trace contextRef="#ctx0" brushRef="#br0" timeOffset="60335.54">14774 5059 0,'0'-21'16,"21"21"-1,1 0-15,20 0 0,-21-21 16,21 21-16,1 0 0,-1 0 0,0-22 15,22 22-15,-22-21 16,22 21-16,-22-21 0,22 21 0,-22 0 16,0-21-16,-21 21 0,22 0 0,-22-21 15,0 21-15</inkml:trace>
  <inkml:trace contextRef="#ctx0" brushRef="#br0" timeOffset="60902.99">15706 4847 0,'0'-21'0,"0"42"0,21-42 0,-21 0 15,21 21-15,-21-21 0,0 0 16,0-1 0,0 1-16,-21 21 15,0 0-15,-1 0 0,1 0 16,0 0-16,0 21 0,0 1 16,0-1-16,-1 0 0,-20 21 15,21 1-15,0-22 0,-22 21 0,22 0 16,0-20-16,0 20 0,0-21 0,0 0 15,21 22-15,0-22 0,0 0 16,0 0-16,0 0 0,21-21 16,0 0-16,0 0 0,0 0 15,0 0-15,22 0 0,-22-21 0,21 21 16,-21-21-16,22 0 0,-1 0 0,0-1 16,-20-20-16,20 21 0,0-21 0,-21-1 15,22 1-15,-1 0 16,-21-1-16,22-20 0,-22 20 0,0-20 15,0 21-15,0-1 0,0-20 0,1 20 16,-22-20-16,0 21 0,0-1 0,0-20 16,0 20-16,0 1 0,0 0 15,0 21-15,0-22 0,0 22 0,-22 0 16,1 21-16,0 0 0,0 21 16,0 0-16,0 22 0,-1-1 15,1 0-15,0 1 0,0-1 0,0 21 16,-22 170-1,22-169-15,21-1 0,0 1 0,0-22 16,-21 22-16,21-22 0,0 0 16,0 1-16,0-22 0,0 21 15,0-21-15,0 0 0,0 1 0,21-1 16,0-21-16,-21 21 0,22-21 0,-1 0 16,0 0-16,0 0 15,0 0-15,-21-21 16,0 0-16,21 21 0</inkml:trace>
  <inkml:trace contextRef="#ctx0" brushRef="#br0" timeOffset="61271.3">16192 4784 0,'0'21'0,"0"0"0,0 0 15,0 0-15,0 1 0,0 20 16,0-21-16,0 0 0,0 0 15,0 22-15,0-22 0,0 0 0,0 0 16,22 0-16,-22 1 0,21-1 16,-21 0-16,21 0 15,0-21-15,0 0 16,0 0-16,1 0 0,-1-21 16,0 0-16,0 21 0,0-21 0,0-1 15,1 1-15,-22 0 0,21-21 16,0 21-16,-21-1 0,21-20 0,-21 21 15,0-21-15,0 20 0,0 1 16,21 0-16,-21 0 0,0 0 0,0 0 16,0 42 15,0 0-15,0 0-16,0 0 0,0 0 15,0 1-15,0-1 0,0 0 16</inkml:trace>
  <inkml:trace contextRef="#ctx0" brushRef="#br0" timeOffset="62826.93">16849 4995 0,'0'0'15,"63"-42"1,-63 21-16,0 0 0,0 0 0,0-1 15,0 1-15,0 0 0,-21 21 32,0 0-32,0 0 15,-1 21-15,1 0 0,0 1 16,0-1-16,0 0 0,0 21 16,-1-21-16,1 1 0,0-1 15,0 0-15,21 21 0,-21-21 0,21 1 16,0-1-16,0 0 0,21 0 15,0-21 1,0 0-16,0 0 0,1-21 16,-1 21-16,0-21 0,0 0 15,0 21-15,0-22 0,1 1 0,-1 21 16,-21-21-16,21 0 0,-21 0 0,21 0 16,-21-1-16,0 1 0,0 0 0,0 0 15,0 0 1,0 42 15,-21-21-31,21 21 0,-21 0 0,21 22 16,0-22-16,0 0 0,0 0 15,0 0-15,0 0 0,0 1 0,0-1 16,0 0-16,0 0 0,21-21 16,0 0-16,0 0 0,0 0 0,1 0 15,-1 0-15,0 0 0,21 0 0,-21 0 16,1-21-16,20 21 0,-21-21 15,0 0-15,22 21 0,-22-22 0,0 1 16,0 0-16,-21 0 0,21 0 16,0 0-16,-21-1 0,0-20 0,0 21 15,0 0-15,0 0 0,0-1 16,0 44 15,0-1-31,-21-21 0,0 42 0,21-21 16,-21 0-16,21 1 0,0-1 15,-21 0-15,21 0 0,0 0 0,-21-21 16,21 21-16,0 1 0,21-22 47,0 0-31,0-22-16,0 1 0,0 0 15,-21 0-15,22 0 0,-1 0 16,0-1-16,-21 1 0,0 0 15,0 42 17,0 0-32,0 1 0,0-1 15,0 0-15,0 0 0,21-21 0,-21 21 16,0 0-16,0 1 0,21-22 16,0 0-16,1 21 0,-1-21 15,0 0-15,0 0 0,0 0 16,0 0-16,1 0 15,-1 0-15,0 0 0,0-21 0,-21-1 16,21 22-16,0-21 0,1 0 0,-1 0 16,0 0-16,0 0 15,-21-1-15,21 1 0,0 0 0,-21 0 16,22 0-16,-1 21 0,0 0 16,-21 21 15,0 0-31,0 0 15,0 0-15,0-42 63,0 0-47,21 21-16,-21-21 0,0 0 15,0 0-15,0-1 0,0 1 16,-21 21-1,0 0-15,0 0 0,-1 0 16,1 0-16,0 0 16,0 0-16,0 21 0,21 1 0,-21-1 15,-1 0-15,1 21 16,0 22-16,21-43 16,0 0-16,0 21 0,0-20 0,0-1 15,0 0-15,0 0 0,0 0 16,21-21-16,-21 21 0,21-21 15,1 22-15,-1-22 0,21 0 0,-21 0 16,0 0-16,22 0 0,-22 0 0,21 0 16,1 0-16,-22-22 0,21 1 0,-21 0 15,22 21-15,-22-21 0,21 0 0,-21 0 16,0-1-16,1-20 0,20 21 16,-42 0-16,21 0 0,0-22 0,-21 22 15,21 0-15,-21 0 0,0 0 0,0-1 16,-21 22-1,0 0-15,0 0 16,0 0-16,0 22 0,-1-1 0,1 0 16,0 21-16,0-21 0,21 1 0,-21 20 15,0-21-15,21 0 0,0 0 0,0 1 16,0-1-16,0 0 0,0 0 0,0 0 16,0 0-1,21-21-15,0 22 0,0-22 16,0 0-16,0 0 0,1 0 0,-1 0 15,42 0-15,-42 0 16,22-22-16,-22 22 0,21-21 0,-21 21 16,22-21-16,-22 21 0</inkml:trace>
  <inkml:trace contextRef="#ctx0" brushRef="#br0" timeOffset="63331.05">18838 5059 0,'21'-21'0,"-42"42"0,42-63 15,-21 20-15,0 1 16,0 0-16,0 0 15,0 0-15,0 0 16,-21 21-16,0 0 0,0 0 16,0 0-16,-22 0 0,22 21 15,0-21-15,-21 21 0,21 0 16,-1 0-16,1 0 0,0 22 0,0-22 16,0 0-16,0 0 0,21 0 0,0 1 15,0-1-15,0 0 0,0 0 0,0 0 16,0 0-16,21-21 15,0 0-15,0 0 16,0 0-16,0 0 0,1 0 16,-1 0-16,0 0 0,0-21 0,0 21 15,0-21-15,1 0 0,-1 0 0,21 0 16,-21-1-16,0-20 0,1 0 16,-1-1-16,0 1 0,0 0 0,0-1 15,-21 1-15,21-21 0,1 20 16,-1-20-16,0 20 0,0 1 0,0-21 15,-21 41-15,0-20 0,0 0 16,0 21-16,0-1 0,0 1 0,-21 42 31,0 1-31,0-1 0,0 21 16,-1 0-16,1 1 0,0-1 0,21 0 16,-21 1-16,0 20 0,0-20 0,21-1 15,0 0-15,-22 1 0,22-1 0,-21 0 16,21-21-16,0 1 0,0 20 15,0-21-15,0 0 16,0 0-16,21-21 16,1 0-1</inkml:trace>
  <inkml:trace contextRef="#ctx0" brushRef="#br0" timeOffset="63787.01">20235 4403 0,'0'-21'15,"0"42"-15,21-64 0,-21 22 0,22 0 0,-1 0 16,-21 0-16,0-22 0,0 22 16,0 0-16,0 0 0,0 0 15,-21 21-15,-1 0 0,-20 0 16,21 21-16,-21 0 0,-1 0 16,1 22-16,21-22 0,-22 21 0,1 22 15,21-22-15,-21 0 0,-1 22 0,1-22 16,0 22-16,-1-22 0,1 21 15,21-20-15,-22-1 0,22 0 16,0 1-16,21-1 0,0 0 0,0 1 16,0-22-16,0 21 0,21-21 0,0 1 15,1-1-15,20 0 0,-21-21 0,0 21 16,22 0-16,-1-21 0,-21 0 16,21 0-16,1 0 0,-1 0 0,0 0 15,-20 0-15,20 0 0,0 0 0,-21-21 16,22 21-16,-1-21 0,-21 21 0,22-21 15</inkml:trace>
  <inkml:trace contextRef="#ctx0" brushRef="#br0" timeOffset="64244.16">20489 4974 0,'0'0'15,"0"-42"-15,0 21 0,0 0 0,0-22 0,0 22 16,-21 21-16,0-21 0,0 0 0,0 21 16,-1 0-16,-20 0 0,21 0 15,0 0-15,-22 0 0,22 21 0,-21 0 16,21 0-16,0 0 0,-1 1 0,1 20 15,0-21-15,0 0 0,21 0 16,-21 22-16,21-22 0,0 0 0,0 0 16,0 0-16,0 1 15,21-22-15,0 0 0,0 0 0,0 0 16,1 0-16,-1 0 0,0 0 16,0 0-16,0 0 0,0 0 15,1-22-15,-1 22 0,0-21 0,0 0 16,0 0-16,0 0 0,-21 0 0,0-1 15,22 1-15,-1 0 0,-21 0 0,0 0 16,21 21-16,-42 21 31,0 0-31,-1 0 0,22 0 16,-21 1-16,21-1 0,-21 0 0,21 0 16,-21 0-16,21 0 0,0 1 15,0-1-15,0 0 0,21 0 16,0-21-16,0 0 15,1 0-15,-1 0 0,21 0 0,-21 0 16,22 0-16,-22 0 0,21-21 0,-21 0 16,0 21-16,22-21 0,-22-1 15,0 1-15,21-21 0,-20 21 0,-1-22 16,0 1-16,0 0 0,64-106 16</inkml:trace>
  <inkml:trace contextRef="#ctx0" brushRef="#br0" timeOffset="64481.72">21061 4297 0,'21'-42'15,"-42"84"-15,42-127 0,-21 43 0,0 21 0,0 0 0,-21 42 32,0 0-32,-1 21 0,22 1 15,-42-1-15,21 21 0,0-20 0,0 20 16,-22 1-16,22-22 0,0 22 0,0-1 16,0 1-16,-1-22 0,1 21 15,0-20-15,21-1 0,-21 0 0,21 1 16,0-1-16,0-21 0,0 22 0,0-22 15,0 0-15,0 0 0,0 0 16,21-21-16,0 0 16,0 0-16,1 0 0,-1 0 0,0 0 15,0 0-15,0 0 0,0-21 16,22 0-16,-22 0 0</inkml:trace>
  <inkml:trace contextRef="#ctx0" brushRef="#br0" timeOffset="65365.02">21251 4890 0,'0'-22'0,"0"44"0,21-44 0,-21 1 0,0 0 16,-21 21 0,0 0-16,0 0 15,0 0-15,0 21 0,-1 0 0,1 1 16,0-1-16,0 0 0,0 21 0,0-21 16,21 1-16,-22 20 0,22-21 0,-21 0 15,21 0-15,0 22 16,0-22-16,0 0 0,0 0 15,21 0-15,1-21 0,-1 0 0,0 22 16,0-22-16,21 0 0,-20 0 0,20 0 16,-21 0-16,0 0 0,0 0 15,22 0-15,-22-22 0,0 1 0,0 21 16,0-21-16,1 0 0,-1 0 0,-21 0 16,21-1-16,-21 1 0,21 0 0,-21 0 15,0 0-15,-21 42 31,0 0-31,0-21 16,21 21-16,-22 0 0,22 1 16,0-1-16,-21-21 0,21 21 0,0 0 15,0 0-15,21 0 16,1-21-16,-1 0 16,0 0-16,0 0 0,0 0 0,0 0 15,1 0-15,-1 0 0,0 0 0,0 0 16,0-21-16,0 21 0,1-21 15,-1 21-15,-21-21 0,21 0 0,0 0 16,0-1-16,-21 1 0,0 0 16,21 21-16,-21-21 15,0 42 1,-21-21-16,0 21 16,21 0-16,-21 1 0,0-1 15,21 0-15,-21 0 0,21 0 0,0 0 16,0 1-1,21-22 1,0 0-16,0 0 0,0 0 16,0 0-16,1 0 0,-1 0 0,0-22 15,0 1-15,0 0 0,0 0 16,1 0-16,-1 0 0,-21-22 0,21 22 16,0-21-16,0-22 0,0 22 0,1-22 15,-1 22-15,-21-21 0,21-1 16,0 1-16,0-1 0,0 22 15,-21-22-15,22 1 0,-22 20 0,21-20 16,-21 42-16,0-22 0,0 22 0,0 42 31,-21 1-31,-1 20 0,1 0 0,0 1 16,0 20-16,0-21 0,0 22 0,-1-1 16,1 1-16,0-1 0,21 1 15,-21-1-15,21-20 0,-21 20 0,21-20 16,0-1-16,0-21 0,0 21 0,0-20 15,0-1-15,0 0 0,0 0 0,0 0 16,0 0 0,21-21-1,0 0-15,0 0 0,0 0 16,1-21-16,-1 21 0,0-21 0,0 21 16</inkml:trace>
  <inkml:trace contextRef="#ctx0" brushRef="#br0" timeOffset="66095.17">22415 4953 0,'0'0'0,"0"-42"15,0 21-15,0-1 16,-21 22-16,0 0 16,0 0-16,0 0 0,0 22 0,21-1 15,-22 0-15,1 0 0,0 0 0,0 0 16,0 1-16,0 20 0,21-21 15,0 0-15,-22 0 0,22 1 0,0-1 16,0 0-16,0 0 0,0 0 16,0 0-16,22-21 15,-1 0 1,0 0-16,0 0 0,0 0 0,0-21 16,1 21-16,-1-21 0,0 0 15,0 0-15,-21 0 0,21-1 16,0 1-16,-21 0 0,0 0 15,22 0-15,-22 0 0,-22 42 32,22 0-32,-21-21 15,21 21-15,-21 0 0,21 0 16,-21 1-16,21-1 0,0 0 0,0 0 16,0 0-16,0 0 15,21-21 1,0 0-16,0 0 15,1 0-15,-1 0 0,0 0 0,0-21 16,21 21-16,-20-21 0,-1 0 0,0 0 16,0 0-16,21-1 0,-20 1 15,-1-21-15,0 0 0,21-43 16,-21 43-16,1-1 0,-1 1 16,0-22-16,0 22 0,0 0 0,0-22 15,1 22-15,-22 0 0,0-1 0,21 1 16,-21 0-16,0 20 0,0 1 15,0 0-15,-21 21 16,-1 21-16,1 0 0,0 1 0,0 20 16,0 0-16,-22-21 0,22 22 15,0 20-15,-21-20 0,21 20 0,-1-21 16,-20 22-16,21-22 0,21 22 16,-21-22-16,21 0 0,-21 1 0,21-1 15,0-21-15,0 22 0,0-22 16,0 0-16,0 0 0,0 0 0,0 0 15,0 1-15,21-22 16,0 0-16,0 0 16,0 0-16,0 0 15,1-22-15,-1 22 0,0-21 0</inkml:trace>
  <inkml:trace contextRef="#ctx0" brushRef="#br0" timeOffset="66675.16">23072 5017 0,'-22'0'0,"1"0"16,0 0-16,0 21 0,21 0 15,-21 0-15,0 0 0,-1 0 0,22 1 16,-21-1-16,21 0 16,0 0-16,0 0 0,0 0 0,0 1 15,0-1-15,21 0 16,1-21-16,-1 0 15,0 0-15,0 0 16,0 0-16,0 0 0,1-21 16,-1 0-16,0-1 0,-21 1 15,0 0-15,0-21 0,21 21 16,-21-1-16,0 1 0,0 0 0,0 0 16,0 0-16,-21 21 15,0 0-15,0 0 0,-1 0 0,1 0 16,0 0-16,0 0 0,0 21 15,0-21-15,-1 21 0,22 0 16,0 0-16,0 1 16,22-22-1,-1 0-15,0 0 16,0 0-16,21 0 0,-20 0 0,-1 0 16,0-22-16,21 1 0,-21 21 15,1-21-15,20 21 0,-21-21 0,0 21 16,0 0-16,1-21 0,-1 21 15,-21 21 1,0 0-16,0 0 16,0 0-16,-21 1 0,21-1 0,-22 0 15,22 0-15,0 0 0,0 0 0,0 1 16,0-1-16,0 0 16,0-42 30,0 0-30</inkml:trace>
  <inkml:trace contextRef="#ctx0" brushRef="#br0" timeOffset="66920.75">22310 4614 0,'21'0'16,"0"0"-16,21 0 16,1 0-16,-1 22 0,0-22 0,22 0 15,-22 21-15,0-21 0,22 0 0,-22 0 16,22 21-16,-22-21 0,0 0 0,1 0 16,-22 0-16,0 0 0,21 21 15,-20-21-15,-1 0 0,0 0 16</inkml:trace>
  <inkml:trace contextRef="#ctx0" brushRef="#br0" timeOffset="67830.5">16171 6033 0,'0'-22'16,"0"44"-16,0-65 0,0 22 16,0 0-1,0 0 1,0 42 15,0 0-31,0 0 16,0 0-16,-21 1 0,21-1 0,-21 0 15,21 0-15,0 0 0,0 0 0,0 22 16,0-22-16,0 21 0,-21-21 16,21 22-16,0 20 0,0-20 0,0 20 15,0-21-15,0 22 0,0-1 16,0 1-16,0-1 0,-21 1 0,21-22 15,-22 22-15,1-1 0,21 1 0,-21-1 16,0 1-16,0-1 0,0 1 16,21-1-16,-22 1 0,1-1 0,0 1 15,21-22-15,-21 22 0,21-22 0,0 21 16,-21 1-16,21-22 0,-21 22 0,21-1 16,-22 1-16,22-22 0,0 22 0,0-1 15,-21 1-15,0-1 0,21-21 0,0 22 16,-21-1-16,0 1 0,21-1 0,-21 1 15,-1 21-15,1-22 0,21 1 0,-21 20 16,0-20-16,0-1 0,0 22 16,-1-22-16,1 22 0</inkml:trace>
  <inkml:trace contextRef="#ctx0" brushRef="#br0" timeOffset="68081.05">15452 9991 0,'0'21'0,"0"42"16,0-147-16,0 190 0,0-43 0,0-21 0,0 1 0,-22 20 15,22 1-15,-21-1 0,21-20 0,0 20 16,-21 1-16,0-1 0,21 1 0,-21 20 15,0-20-15,-1-1 0,22 1 0,-21-1 16,21 1-16,-21-1 0,21-20 0,0 20 16,-21-21-16,21 1 0,0-1 0,-21 0 15,21 1-15,0-22 0,0 21 0,0-21 16,0 22-16,0-22 0,0 0 16,0 0-16,0 0 0,0 1 0,0 20 15,0-21-15,0 0 0,0 0 0,0 1 16,0-1-16,0 0 0,0 0 0,0 0 15,0 0-15,0 1 0,-21-22 16,21-22 0,0 1-16,0 0 0</inkml:trace>
  <inkml:trace contextRef="#ctx0" brushRef="#br0" timeOffset="70082.92">16065 5842 0,'22'0'16,"-44"0"-16,65 0 0,-22 0 15,0 0 1,-21 21 15,0 0 32,-21-21-63,0 22 15,42-22 17,0 0-17,0 0-15,22 0 0,-1 0 0,0 0 16,1 0-16,-1 0 0,21 0 16,-20-22-16,20 22 0,1 0 0,-22 0 15,22-21-15,-1 21 0,1 0 16,20 0-16,-20-21 0,20 21 0,-20 0 0,21 0 15,-1 0-15,1-21 0,-22 21 16,22 0-16,-21 0 0,20-21 16,-20 21-16,20-21 0,1 21 0,0 0 15,-1-22-15,22 22 0,-21 0 16,21 0-16,-22-21 0,1 21 0,0 0 16,-1 0-16,1-21 0,-21 21 0,20 0 15,-20 0-15,-1 0 0,22-21 16,-22 21-16,1 0 0,-1 0 0,1 0 15,21 0-15,-22 0 0,1 0 0,-1 0 16,-21 0-16,22 0 0,-1 0 16,-20 0-16,20 0 0,-20 0 0,-1 0 15,0 0-15,1 0 0,-1 0 16,-21 0-16,0 0 0,0 0 16,-21 21 30,0 0-30,0 0-16,0 1 0,22-1 16,-22 0-16,0 0 0,0 0 15,0 0-15,0 1 0,0-1 0,0 21 16,-22-21-16,1 22 0,21-22 0,-21 21 16,21-21-16,-21 22 0,21-1 15,0 0-15,0 1 0,0-1 16,0 0-16,0 22 0,0-22 0,0 22 15,0-22-15,0 21 0,0 1 0,0-22 16,0 22-16,0-1 0,0 1 0,0 20 16,0-20-16,0 21 0,0-1 15,0-20-15,-21 20 0,0-20 0,21 21 16,-22-22-16,1 22 0,0-22 0,0 22 16,0-22-16,21 22 0,-21-21 0,21-1 15,-22 22-15,1-22 0,21 1 0,-21-1 16,21 1-16,0-1 0,-21 1 0,21-1 15,-21 1-15,0-1 0,-1 1 16,1-1-16,21 22 0,-21-22 16,0 1-16,0-1 0,0 22 0,-1-21 15,-20 20-15,21-20 0,0 20 0,0 1 16,-1-21-16,1 20 0,0 1 0,21-22 16,-21 22-16,0-21 0,0 20 0,-1-20 15,22-1-15,0 22 0,-21-22 0,0 1 16,21-1-16,-21 1 0,0-1 0,21 1 15,-21-1-15,21-20 0,-22 20 0,1 1 16,21-1-16,-21-20 0,0 20 0,21 1 16,-21-22-16,21 21 0,-21-20 0,-1 20 15,22-20-15,-21 20 0,0-21 16,0 1-16,0 20 0,0-20 0,-1-1 16,1 0-16,-21 22 0,21-22 0,0 0 15,-1 1-15,1-1 0,0-21 0,21 22 16,-21-1-16,21-21 0,0 21 0,0-20 15,0 20-15,0-21 0,0 0 0,0 22 16,0-22-16,0 0 0,0 0 0,0 0 16,0 0-16,0 1 0,0-1 0,-21 0 15,21 0-15,-21 21 0,21-20 0,0-1 16,-22 0-16,22 0 0,0 0 0,0 0 16,0 1-16,0-1 15,0 0-15,0 0 0,0 0 0,0 0 16,-21-21 15,0 0-15,0 0-16,0 0 0,0 0 0,-1 0 15,1 0-15,0 0 0,0 0 0,-21 0 16,20 0-16,-20 0 0,21 0 0,0 0 16,-22 0-16,1-21 0,0 21 0,-1 0 15,1 0-15,0 0 0,-1 0 0,1-21 16,-21 21-16,20 0 0,-20 0 0,-1 0 15,1 0-15,20-21 0,-20 21 0,-1 0 16,1 0-16,-1 0 0,1 0 16,-1 0-16,1 0 0,-1 0 0,22 0 15,-21 21-15,-1-21 0,1 0 0,-1 0 16,1 0-16,-22 0 0,21 0 0,-20 0 16,20 0-16,-20 0 0,-1 0 0,0 0 15,1 0-15,-1 0 0,0 0 0,1 0 16,20 21-16,1-21 0,-1 0 0,1 21 15,-1-21-15,22 0 0,-1 0 0,1 0 16,0 0-16,-1 0 0,1 0 0,0 0 16,-1 0-16,1 0 0,0 0 0,-1 0 15,-20 0-15,21 0 0,-22-21 0,22 21 16,-22 0-16,22-21 0,0 21 16,-22-21-16,43 21 0,-21 0 0,20-21 15,-20 21-15,21-21 0,0-1 16,0 22-16,21-21 0,-22 0 15,1 0-15,21-21 0,0 20 16,-21 1-16,21 0 0,0-21 0,0-1 16,0 22-16,0-21 0,0 0 0,0-22 15</inkml:trace>
  <inkml:trace contextRef="#ctx0" brushRef="#br0" timeOffset="71108.53">15663 9440 0,'0'-21'16,"0"0"0,0 42 30,0 0-30,0 1-16,-21-22 0,21 21 16,0 0-16,0 0 15,0 0-15,-21 0 0,21 1 16,-21-1-16,0 21 0,21-21 16,0 22-16,-22-22 0,1 21 0,21 0 15,-21 1-15,21-1 0,0 22 0,0-22 16,-21 0-16,21 22 0,0-22 15,-21 22-15,21-22 0,0 0 0,0 1 16,0-1-16,0 21 0,0-41 0,0 20 16,0 0-16,0 1 0,0-22 0,0 21 15,-21-21-15,21 0 0,0 1 0,-22-1 16,22 0-16</inkml:trace>
  <inkml:trace contextRef="#ctx0" brushRef="#br0" timeOffset="73118.87">16637 6244 0,'0'0'0,"-21"0"31,0 0 16,21 21-31,0 1-16,0-1 15,0 0-15,0 0 0,-22 0 16,22 0-16,-21 1 0,21 20 0,-21-21 15,21 0-15,0 0 0,0 1 0,-21-1 16,21 0-16,0 0 16,-21 0-16,21 0 15,21-21 1,-21-21-16,21 21 16,-21-21-16</inkml:trace>
  <inkml:trace contextRef="#ctx0" brushRef="#br0" timeOffset="73630.92">16552 6223 0,'0'0'0,"0"-21"0,0 0 0,0 0 16,21 21-16,-21-22 16,22 22-16,-1 0 0,-21-21 0,21 21 15,0 0-15,0 0 0,0 0 16,1 0-16,-1 0 0,0 0 15,0 0-15,-21 21 0,0 1 16,0-1-16,0 0 0,0 0 16,0 0-16,0 0 15,-21 1-15,0-1 0,0 0 0,-1 0 16,1 0-16,0 0 0,0-21 16,42 0 30,0-21-46,0 21 16,1 0-16,-1 0 0,0 0 16,0 0-16,0 21 15,0-21-15,-21 22 0,22-1 16,-22 0-16,21 0 0,-21 0 0,0 0 16,0 1-16,0-1 0,0 0 0,0 0 15,0 0-15,-21 0 0,-1-21 0,22 22 16,-21-1-16,0-21 0,0 21 15,0-21-15,0 0 0,-1 0 0,1 0 16,0 0-16,0 0 0,0 0 0,0 0 16,21-21-1,0 0-15,0-1 16,0 1-16,0 0 16,21 21-16,0-21 0,0 21 15</inkml:trace>
  <inkml:trace contextRef="#ctx0" brushRef="#br0" timeOffset="74114.67">17145 6392 0,'0'0'0,"0"-21"15,0 0-15,-21 21 16,0 0-16,-1 0 0,1 21 16,0 0-16,0 1 0,21-1 15,-21 0-15,0 21 0,-1-21 0,22 1 16,0-1-16,-21 0 0,21 0 0,-21 0 16,21 0-16,0 1 0,0-1 15,0 0-15,21-21 31,0 0-15,1-21-16,-22 0 0,21 21 16,0-22-16,0 1 0,-21 0 0,21 0 15,-21 0-15,0 0 0,21-1 0,1 1 16,-22 0-16,21 21 0,-21-21 16,0 0-16,0 42 31,0 0-31,0 0 15,0 0-15,0 1 0,0-1 16,0 0-16,0 0 0,0 0 16,0 0-16,0 1 15,21-22 1,0 0 0</inkml:trace>
  <inkml:trace contextRef="#ctx0" brushRef="#br0" timeOffset="74514.69">17420 6350 0,'21'-21'15,"-42"42"-15,42-63 16,-42 42 0,0 0-16,0 0 15,0 21-15,-1 0 0,1 0 16,21 0-16,0 1 0,-21-22 15,21 21-15,0 0 0,0 0 0,0 0 16,0 0 0,21 1-16,0-22 15,-21 21-15,22-21 0,-22 21 16,21-21-16,-21 21 16,21-21-16,-21 21 0,0 0 15,0 1 1,-21-22-1,0 21-15,-1 0 16,1-21-16,0 0 0,0 0 0,0 0 16,0 0-16,-1 0 0,1 0 15,0 0-15,21-21 47,21 21-47,0-21 0,1 21 0</inkml:trace>
  <inkml:trace contextRef="#ctx0" brushRef="#br0" timeOffset="74763.72">17611 6435 0,'0'0'0,"0"21"16,0 0-1,0 0-15,0 0 0,-22 1 16,22-1-16,0 0 0,0 0 16,0 0-16,-21-21 0,21 21 0,0 1 15,-21-22-15,21 21 0</inkml:trace>
  <inkml:trace contextRef="#ctx0" brushRef="#br0" timeOffset="74931.14">17568 6308 0,'0'0'16,"0"-21"-16,-21 21 31,42 21 16</inkml:trace>
  <inkml:trace contextRef="#ctx0" brushRef="#br0" timeOffset="75240">17970 6392 0,'0'0'0,"0"-21"0,0 0 15,-21 21-15,0 0 16,0 0-16,0 21 16,21 0-16,-21 1 0,21-1 15,-22 0-15,22 0 0,-21 0 16,21 0-16,0 22 0,0-22 15,0 0-15,0 0 0,0 0 16,0 1-16,21-22 16,1 0-16,-1 0 15,0 0-15,21 0 0,-21 0 16,1 0-16,20-22 0,-21 1 0,21 21 16</inkml:trace>
  <inkml:trace contextRef="#ctx0" brushRef="#br0" timeOffset="75714.66">18838 5990 0,'0'0'16,"0"-21"-16,-21 21 15,0 0-15,0 0 0,0 0 16,-1 21-16,1 0 0,0-21 0,0 43 15,0-22-15,21 0 0,-43 0 0,22 22 16,0-1-16,0-21 0,21 21 16,-21 1-16,0-1 0,21-21 0,0 22 15,0-1-15,0-21 0,0 21 16,0-20-16,0-1 0,0 0 0,21 0 16,0-21-16,0 21 0,0-21 15,0 0-15,1 0 0,-1 0 0,21 0 16,-21 0-16,0 0 0,22 0 0,-22-21 15,0 0-15,0 0 0,22 21 0,-22-43 16,0 22-16,0 0 0,0-21 16,0-1-16,1 22 0,-22-21 0,0 0 15,0-1-15,0 22 0,0-21 0,0-1 16,0 22-16,0-21 0,0 21 0,-22 0 16,1 21-16,0-22 0,0 22 15,0 0-15,0 0 0,-22 0 0,22 0 16,0 0-16,0 0 0,0 22 15,21-1-15,-22-21 0,22 21 0,-21 0 16,21 0-16,0 22 16,0-22-16,0 0 0,21 0 15,1 0-15,-1-21 0</inkml:trace>
  <inkml:trace contextRef="#ctx0" brushRef="#br0" timeOffset="76051.03">19304 6265 0,'-21'0'16,"21"22"-16,-21-1 0,21 0 16,-22 0-16,22 0 0,-21 22 0,21-22 15,0 21-15,0 0 0,0-20 0,-21 20 16,21 0-16,-21 1 0,21-1 15,0 0-15,0 1 0,-21-1 0,21 0 16,-21-21-16,21 22 0,-22-1 0,22 0 16,0 1-16,0-22 0,-21 21 0,21 1 15,0-22-15,-21 0 0,21 21 16,0-21-16,0 1 0,0-1 16,0-42 15,0-1-16,0 1-15,21 0 0,-21 0 0,21-21 16</inkml:trace>
  <inkml:trace contextRef="#ctx0" brushRef="#br0" timeOffset="76346.98">19240 6456 0,'0'-21'0,"0"42"15,0-85-15,0 43 0,22-42 16,-1 63-16,0-21 15,0 21-15,0 0 0,0 0 16,1 0-16,-1 0 16,0 0-16,0 0 0,0 21 0,-21 0 15,0 0-15,0 0 0,0 0 16,0 1-16,0-1 0,-21 0 16,0-21-16,0 21 0,0 0 15,-1-21-15,22 21 0,-21-21 16,21 22-1,-21-22-15,21 21 32</inkml:trace>
  <inkml:trace contextRef="#ctx0" brushRef="#br0" timeOffset="76816.08">19516 6541 0,'0'0'16,"0"-22"-16,21 1 16,0 0-16,-21 0 0,0 0 0,0 0 15,21-1-15,-21 1 0,0 0 0,21 21 16,-21-21-16,0 0 16,0 42 15,0 0-31,0 0 15,0 0-15,0 1 0,0-1 0,0 0 16,0 0-16,0 0 0,0 0 16,0 1-1,21-22-15,1 0 16,-1 0-16,0 0 16,0 0-16,0-22 15,0 1-15,1 0 16,-1 0-16,-21 0 15,21 0-15,0-1 16,-21 44 31,0-1-47,0 0 16,0 0-16,0 0 0,0 0 15,0 1 1,21-22-1,0 0 1,1 0-16,-1 0 16</inkml:trace>
  <inkml:trace contextRef="#ctx0" brushRef="#br0" timeOffset="77231.22">20087 6414 0,'0'-22'0,"0"44"0,0-65 16,0 22-16,0 0 0,0 0 31,-21 21-31,0 0 0,0 21 16,-1 0-1,22 0-15,-21 0 16,21 1-16,-21-22 0,21 21 16,0 0-16,0 0 0,0 0 15,21-21 16,0 0-31,1 0 16,-22-21-16,21 0 0,-21 0 16,21 0-16,0 21 0,-21-22 15,0 1-15,0 0 0,21 21 16,-21 21 15,0 0-31,0 1 16,0-1-16,0 0 0,0 0 0,0 0 15,-21 0-15,21 1 0,0-1 16,0 0-16,0 0 16,0 0-16,21-21 31,0 0-31</inkml:trace>
  <inkml:trace contextRef="#ctx0" brushRef="#br0" timeOffset="77555.11">20510 6033 0,'22'-22'0,"-44"44"0,44-65 0,-22 22 16,0 0-16,0 42 31,0 0-31,-22 0 16,1 1-16,21-1 0,-21 0 0,0 0 15,21 21-15,-21-20 0,21 20 16,-21-21-16,-1 21 0,22 1 0,-21-22 16,21 21-16,0-21 0,-21 22 0,21-22 15,-21 21-15,21-21 0,0 1 0,0-1 16,0 0-16,0 0 16,0 0-16,0 0 0,0 1 15,21-22 1,0 0-16,0 0 15,1 0-15,-1-22 0,-21 1 0,21 21 16</inkml:trace>
  <inkml:trace contextRef="#ctx0" brushRef="#br0" timeOffset="78424.63">20764 6350 0,'-21'0'31,"0"21"-16,0 0-15,0 1 0,21-1 16,0 0-16,-21-21 0,-1 21 0,22 0 16,-21 0-16,21 1 0,0-1 15,0 0-15,0 0 16,0 0 0,21-21-16,1 0 0,-1 0 15,0 0-15,0 0 16,0 0-16,-21-21 0,21 21 0,1 0 15,-22-21-15,21 21 0,-21-21 16,21 21-16,-42 0 47,0 0-47,21 21 0,0 0 31,0-42 16,0 0-47,0 0 16,0-1-16,0 1 15,0 0 1,0 0-16,21 21 0,-21-21 16,21 0-16,0-1 0,-21 1 15,21 0-15,0 21 0,-21-21 16,22 21-16,-1 0 0,0 0 31,-21 21-31,0 0 16,0 0-16,0 1 15,0-1-15,0 0 0,0 0 16,0 0-16,0 0 16,0 1-16,0-1 15,0-42 48,0-1-63,21 22 0,-21-21 15,21 0-15,0 0 0,-21 0 16,22 0-16,-1-1 0,0 1 16,0 0-16,0 21 15,-21-21-15,21 21 0,1 0 0,-22 21 31,0 0-31,0 0 16,0 1-16,0-1 16,0 0-16,0 0 0,0 0 0,0 0 15,-22-21-15,22 22 0,0-1 0,0 0 16,0 0 0,-21-21-1,0 0 1,21-21-1</inkml:trace>
  <inkml:trace contextRef="#ctx0" brushRef="#br0" timeOffset="78634.81">21124 6075 0,'-21'-21'16,"21"0"15,0-1 0</inkml:trace>
  <inkml:trace contextRef="#ctx0" brushRef="#br0" timeOffset="78881.36">20341 6075 0,'0'21'15,"21"-21"1,0 0-16,1 0 0,-1 0 16,0 0-16,21 0 0,-21 0 0,1 0 15,-1 0-15,0 0 0,0 0 0,0 0 16,0 0-16,1 0 16,-1 0-1</inkml:trace>
  <inkml:trace contextRef="#ctx0" brushRef="#br0" timeOffset="80431.1">16319 7811 0,'0'0'0,"22"0"0,-22-22 15,21 1-15,0 21 0,-21-21 0,0 0 16,21 0-16,0 0 0,-21-1 0,0 1 16,0-21-16,0 21 0,21 0 0,-21-22 15,0 22-15,0-21 0,0 21 16,0-22-16,22 22 0,-22 0 0,0-21 15,0 20-15,0 1 0,0 0 0,0 0 16,0 42 15,-22 0-31,1 0 0,0 1 0,21 20 16,-21 0-16,-21 1 0,20-1 0,1 0 16,0 1-16,0-1 0,0 0 0,0 1 15,-1-1-15,1-21 0,21 21 16,-21 1-16,21-22 0,0 21 0,0-21 15,0 1-15,0-1 0,0 0 0,0 0 16,0 0-16,21-21 0,0 0 0,1 0 16,-1 0-16,0 0 0,0 0 15,0 0-15,0 0 0,1 0 16,20-21-16,-21 0 0,0 21 0,22-21 16,-22 0-16,21-1 0,-21 1 0,0 0 15,22 0-15,-22 0 0,0 0 0,0 21 16,-21-22-16,0 1 0,21 0 15,-21 0-15,22 21 0,-22-21 16,-22 21 0,1 21-16,0 0 15,0 0-15,21 0 0,-21 1 16,0-1-16,21 0 0,0 0 0,-22 0 16,22 0-16,-21 1 0,21 20 15,0-21-15,0 0 0,0 0 16,0 1-16,0-1 0,0 0 15,21-21-15,1 0 0,-1 0 16,0 0-16,0 0 0,0 0 0,0 0 16,1 0-16,-1-21 0,0 21 15,0-21-15,21-1 0,-20 22 0,-1-21 16,0 0-16,0 0 0,0 0 0,0 0 16,-21-1-16,0-20 0,22 21 15,-22 0-15,0 0 0,0-1 0,0 1 16,0 0-16,0 0 0,0 0 0,-22 21 15,22-21-15,-21 21 0,0 0 0,0 0 16,0 0-16,0 0 0,-1 0 16,1 21-16,0-21 0,0 21 15,0-21-15,21 21 0,-21 0 16,21 0-16,-22-21 0,22 22 16,0-1-16,0 0 0,0 0 15,0 0-15,22-21 16,-1 21-16,0-21 0,0 0 0,0 22 15,0-22-15,1 0 0,-1 0 16,0 21-16</inkml:trace>
  <inkml:trace contextRef="#ctx0" brushRef="#br0" timeOffset="81052">17399 7853 0,'21'0'16,"-42"0"-16,42-21 0,-21 0 0,0-1 15,0 1-15,-21 21 32,0 0-32,0 0 0,-1 0 15,1 0-15,0 21 0,0-21 0,21 22 16,-21-1-16,0 0 0,-1 0 0,1-21 16,0 21-16,21 0 0,-21 1 0,21-1 15,0 0-15,21-21 31,0 0-31,0 0 16,1 0-16,-1 0 0,0-21 16,0 21-16,0-21 0,0 21 0,-21-22 15,22 22-15,-22-21 0,21 21 16,-21-21-16,21 21 16,-21 21 15,0 0-16,-21 1-15,21-1 16,0 21-16,-21-21 0,21 22 16,0-22-16,0 21 0,-22-21 0,22 22 15,0-22-15,0 21 0,-21 0 0,21 1 16,0-1-16,0-21 0,0 22 0,0-1 16,0 0-16,0 1 0,0-1 0,0-21 15,0 21-15,0 1 0,0-1 16,0 0-16,0-20 0,0 20 0,0-21 15,0 21-15,-21-20 0,0-1 0,0 0 16,0-21-16,-1 21 0,1-21 0,0 0 16,0 0-16,0 0 0,0 0 0,-1 0 15,1-21-15,0 0 0,0 0 16,21-22-16,-21 22 0,21-21 0,0-1 16,0-20-16,0 21 0,42-22 15,-21 22-15,0-22 0,22 1 0,-22-1 16,21 1-16,1-1 0,-1 1 0,0-1 15,1 22-15,-1-22 0,0 22 0,1 21 16</inkml:trace>
  <inkml:trace contextRef="#ctx0" brushRef="#br0" timeOffset="92006.61">16087 9059 0,'-22'0'16,"22"22"359,-21-22-235,21 21 64</inkml:trace>
  <inkml:trace contextRef="#ctx0" brushRef="#br0" timeOffset="93407.2">16002 9081 0,'-21'0'15,"0"0"-15,-1 0 0,1 0 16,0 0 0,0 0-16,0 0 15,21-22 1,-21 22-16,42 0 31,0 0-31,0 0 16,0 0-16,22 0 0,-22 0 0,21 0 15,0 0-15,22-21 0,-22 21 0,22 0 16,-1 0-16,1 0 0,-22 0 16,22 0-16,-22 0 0,21 0 0,-20 21 15,-1-21-15,0 0 0,-20 0 0,-1 0 16,0 22-16,0-22 0,0 0 0</inkml:trace>
  <inkml:trace contextRef="#ctx0" brushRef="#br0" timeOffset="93908.3">15896 9927 0,'0'0'16,"0"-21"-1,21 21 16,22-21-31,-22 21 0,0 0 16,21 0-16,43 0 16,-43 0-16,1 0 0,-1 0 15,21 0-15,-20 0 0,20 0 0,-20 0 16,-1 0-16,21 0 0,-20 0 0,-1 0 16,-21 0-16,22 0 0,-22 21 0,21-21 15,-21 0-15,0 0 0,-21 21 0,22-21 16,-1 21-16</inkml:trace>
  <inkml:trace contextRef="#ctx0" brushRef="#br0" timeOffset="94399.82">15896 10605 0,'0'-22'16,"0"1"-16,0 0 31,21 21-31,0 0 16,1 0-16,-1 0 0,0 0 0,0-21 15,0 21-15,22 0 0,-1-21 0,-21 21 16,21 0-16,1 0 0,-1 0 16,0-21-16,22 21 0,-22 0 15,1 0-15,20-22 0,-21 22 0,1 0 16,-1 0-16,0 0 0,1 0 0,-1 0 16,-21 0-16,22 0 0,-22 0 0,21 0 15,-21 0-15</inkml:trace>
  <inkml:trace contextRef="#ctx0" brushRef="#br0" timeOffset="94882.44">15769 11240 0,'21'0'15,"0"0"1,1 0-16,-1 0 0,0 0 0,0 0 15,21-22-15,-20 22 16,20 0-16,0 0 0,22 0 0,-22 0 16,0-21-16,1 21 0,20 0 0,-20-21 15,-1 21-15,0 0 0,1 0 0,-1 0 16,0 0-16,1 0 0,-22-21 0,21 21 16,-21 0-16,0 0 0,22 0 0,-22 0 15</inkml:trace>
  <inkml:trace contextRef="#ctx0" brushRef="#br0" timeOffset="95466.96">16002 11748 0,'0'-22'31,"21"22"-31,0 0 16,0 0-16,1 0 0,-1 0 15,0 0-15,0 0 0,0-21 16,22 21-16,-22 0 0,0 0 0,21 0 15,-21-21-15,22 21 0,-1 0 0,0-21 16,1 21-16,-1 0 0,0-21 0,1 0 16,-1 21-16,0-22 0,22 1 0,-22 21 15,1-21-15,-1 21 0</inkml:trace>
  <inkml:trace contextRef="#ctx0" brushRef="#br0" timeOffset="96155.02">16108 10372 0,'0'0'0,"-21"0"0,-1 21 0,1-21 0,0 0 15,21 21-15,-21-21 16,42 0 0,0 0-16,22 0 0,-1 0 15,0 0-15,1 0 0,20 0 0,1-21 16,-1 21-16,1-21 0,-1 21 0,22-21 16,-22 21-16,1-22 0,-1 1 0,1 21 15,-1-21-15,1 21 0,-1-21 16,-20 21-16,-1 0 0</inkml:trace>
  <inkml:trace contextRef="#ctx0" brushRef="#br0" timeOffset="96507.12">16087 9948 0,'-22'22'15,"44"-22"1,-1 0 0,21 0-16,-21 0 0,22 0 0,-1-22 15,0 22-15,22-21 0,-1 21 16,-20-21-16,20 0 0,1 21 16,-1-21-16,-21 0 0,22-1 0,-22 1 15,1 21-15</inkml:trace>
  <inkml:trace contextRef="#ctx0" brushRef="#br0" timeOffset="96815.12">15875 9165 0,'0'0'0,"21"0"16,0 0-16,0 0 0,22 0 0,-22 0 15,21 0-15,22 0 0,-1-21 0,1 21 16,-1 0-16,22 0 0,0-21 0,-1 21 15,-20 0-15,20 0 0,1-21 0,0 21 16,-22 0-16,22 0 0,-22 0 16</inkml:trace>
  <inkml:trace contextRef="#ctx0" brushRef="#br0" timeOffset="129216.3">4530 12340 0,'0'0'0,"0"-21"16,0 0-16,0-21 0,-22 20 15,1-20-15,0 21 0,0-21 0,-21-1 16,20 22-16,-20-21 0,0 21 15,-1-22-15,22 22 0,-21 0 0,0-21 16,-1 42-16,1-22 0,0 1 16,-1 0-16,1 21 0,-22 0 0,22 0 15,0 0-15,-22 0 0,22 0 0,-22 0 16,22 21-16,-21 0 0,20 1 16,-20-1-16,20 21 0,-20 0 0,21 22 15,-1-22-15,1 22 0,0-1 16,-1 1-16,22-22 0,-21 22 15,21-22-15,-1 21 0,22-20 16,0-1-16,0 0 0,0 1 0,0-1 16,22-21-16,-1 22 0,0-1 15,21-21-15,-21 21 0,1-20 0,20-1 16,0 0-16,-21 0 0,22 0 16,20 22-16,-42-43 15,1 0-15,-1 0 0,-21 21 31,-21-21-31,-1 0 0,1 0 0,0 21 16,-21-21-16,21 21 16,-22 0-16,1 0 0,21 22 0,-22-22 15,22 21-15,0-21 0,0 22 16,0-1-16,0 0 0,21 1 0,0 20 16,0 1-16,0-22 0,0 22 15,0-1-15,21-21 0,0 22 0,0-1 16,0-20-16,22-1 0,-22 0 0,21 1 15,22-1-15,-22-21 0,21 22 16,-20-22-16,20 21 0,1-21 0,-1 0 16,-20 1-16,20-1 0,1 0 15,-22-21-15,21 21 0,-20-21 16,-1 0-16,-21 0 0,22 0 0,-22 0 16,0 0-16,0 0 0,0 0 15,-21-21-15,0 0 0,0 0 16,0-1-16,0 1 0,0 0 15,0 42 17,0 0-32,21 1 0,1-1 15,-22 21-15,21-21 0,0 22 16,0-1-16,0-21 0,22 21 0,-1-20 16,-21 20-16,43 0 0,-22-21 15,0 1-15,22-1 0,-1 0 16,1 0-16,-1 0 0,1 0 0,-1-21 15,1 0-15,-22 0 0,22 0 0,-1 0 16,1 0-16,-1-21 0,1 0 16,-1 0-16,1 0 0,-1 0 0,1-22 15,-1 22-15,1-21 0,-1-1 0,1 22 16,-22-21-16,21 0 0,-20-1 0,-1 22 16,0-21-16,-20-1 0,-1 22 15,21 0-15,-42 0 0,21 21 0,-21-21 16,0 42-1,0 0 1,0 0-16,0 0 16,21 1-16,-21-1 0,22 0 0,-1-21 15,-21 21-15,21 0 0,0-21 0,0 0 16,0 21-16,22-21 0,-22 0 0,21 0 16,1 0-16,-1-21 0,0 21 15,1-21-15,-1 0 0,0 0 0,22 0 16,-22-22-16,22 22 0,-22 0 0,0-21 15,22 20-15,-22-20 0,0 21 0,1-21 16,-22-1-16,21 1 0,-21 0 16,1-22-16,-22 22 0,0-22 0,0 1 15,0-1-15,0 22 0,0-22 16,0 22-16,-22 0 0,-20-1 0,21 1 16,-21 21-16,20-21 0,-20 20 15,21 22-15,-21-21 0,20 21 0,1 0 16,0 0-16,0 0 0,0 0 15,63 0 1,-21-21 0,0 21-16,1-21 0,-1 21 0,0-21 15,0 21-15,0-21 0,22-1 16,-22 1-16,0-21 0,0 21 0,-21-22 16,21 1-16,0 0 0,-21-22 15,0 22-15,0 0 0,0-22 16,0 22-16,0-22 0,-21 22 0,0-22 15,-21 22-15,21 0 0,-22-1 0,-20 22 16,-1-21-16,1 21 0,-1 0 16,-20-1-16,20 1 0,-21 21 0,22 0 15,-1 0-15,1 0 0,-1 0 0,22 0 16,0 0-16,21 0 0,-1 0 16,1 0-16,42 0 15,1 0 1,-1 0-16,21-21 0,-21 0 15,22 0-15,-1 21 0,0-43 16,-21 22-16,22 0 0,-22 0 16,21-21-16,-21 20 0,-21-20 0,0 0 15,0 21-15,0-22 0,0 1 0,-21 0 16,-21-1-16,21 22 0,-22-21 16,1-1-16,0 1 0,-22 21 0,22-21 15,0 20-15,-1 1 0,1 0 16,0 0-16,-1 21 0,1 0 0,0 0 15,-1 0-15,22 0 0,0 0 0,0 21 16,0 0-16,-1-21 0,22 21 16,0 1-16,0-1 0,22-21 31,-1 0-31,0 0 16,0 0-16,0-21 0,0-1 0,1 1 15,-1 0-15,0 0 0,0 0 16,-21-22-16,0 22 0,0-21 0,0 0 15,-21-1-15,0 22 0,0-21 16,-22 21-16,1-22 0,-22 22 0,22 0 16,-21 21-16,-22 0 0,0-21 0,22 21 15,-22 0-15,22 0 0,-22 21 16,21 0-16,1 21 0,-22-20 0,22 41 16,-22-21-16,22 22 15,-86 105-15,107-105 16,21-1-16,21-20 0,0 20 15,0-21-15,0 22 0,0-22 0,21 1 16,0-1-16,22 21 0,-22-20 0,0-1 16,21 0-16,-21-20 0,1 20 15,20 0-15,-21 1 0</inkml:trace>
  <inkml:trace contextRef="#ctx0" brushRef="#br0" timeOffset="129666.58">4466 13145 0,'0'-22'0,"0"44"0,0-65 0,-21 43 16,0 0-16,0-21 0,-1 21 0,1 0 15,-21 0-15,21 0 0,-22 21 16,22 0-16,0 1 0,0-1 0,0 0 15,-22 0-15,43 21 0,-21-20 16,0 20-16,0 0 0,21 1 0,-21-1 16,0 0-16,21 22 0,0-22 0,0-21 15,0 22-15,0-1 0,0-21 16,0 21-16,21-20 0,0-1 0,0 0 16,0 0-16,0 0 0,22-21 15,-22 0-15,0 0 0,21 0 16,-20 0-16,20 0 0,-21 0 0,0 0 15,0-21-15,1 0 0</inkml:trace>
  <inkml:trace contextRef="#ctx0" brushRef="#br0" timeOffset="130046.81">4657 13441 0,'-22'0'15,"1"21"-15,0 0 16,21 0-16,-21 1 0,21-1 15,-21 0-15,21 0 0,0 21 0,0-20 16,0 20-16,0-21 16,0 0-16,0 22 0,0-22 0,21 21 15,0-21-15,0 0 0,0 1 0,1-1 16,-1 0-16,0-21 0,0 0 16,21 21-16,-20-21 0,-1 0 0,21 0 15,-21 0-15,0-21 0,22 0 0,-22 0 16,0-1-16,0 1 0,-21 0 15,0-21-15,0 21 0,0-22 0,0 22 16,0-21-16,0-1 0,-21 22 0,0-21 16,0 21-16,-22-22 0,22 22 15,-21 21-15,21-21 0,-22 21 16,22 0-16,0 0 0,0 0 0,0 0 16,0 0-16,-1 21 0,22 0 15,0 1-15,0-1 0,0 0 16,0 0-16,22 0 0,-22 0 15,21-21-15,0 22 0,0-1 0</inkml:trace>
  <inkml:trace contextRef="#ctx0" brushRef="#br0" timeOffset="130586.81">5482 13568 0,'0'0'15,"0"-21"-15,-42-22 16,21 22-16,-1 21 0,1 0 16,-21 0-16,21 0 0,0 0 0,-1 0 15,1 0-15,0 21 0,0-21 0,0 22 16,0 20-16,21-21 0,-22 0 16,22 22-16,-21-22 0,21 21 15,0-21-15,0 0 0,0 22 0,0-22 0,0 0 16,0 0-16,0 0 0,21 1 15,1-22-15,-22 21 0,21-21 0,0 0 16,0 0-16,0 0 0,0 0 16,1 0-16,-1-21 0,0 21 15,21-22-15,-21-20 0,1 21 0,20-21 16,-21 20-16,21-20 0,-20 0 0,-1-22 16,0 22-16,0-22 0,0 22 0,-21-21 15,21-1-15,-21 22 0,0-22 16,0 1-16,0 20 0,0 1 0,0-21 15,0 20-15,-21 43 16,0 0-16,0 21 16,21 1-16,0 20 0,0-21 15,-21 21-15,21 1 16,0-1-16,-21 0 0,21 1 0,-22 20 16,22 64-1,0-84-15,0-1 0,0 0 0,0-21 16,0 22-16,0-22 0,0 0 0,0 0 15,0 0-15,0 1 0,0-1 0,22-21 16,-1 0 0,0 0-1</inkml:trace>
  <inkml:trace contextRef="#ctx0" brushRef="#br0" timeOffset="130999.04">5948 13589 0,'21'0'16,"21"0"-1,-21 0-15,1 0 0,-1-21 0,0 0 16,0 21-16,-21-21 0,21-1 15,0 1-15,1 0 0,-1 0 0,-21 0 16,0 0-16,0-1 16,0 1-16,0 0 0,-21 21 15,-1 0-15,1 0 0,0 0 16,0 0-16,-21 0 0,20 21 0,1 0 16,-21 1-16,21 20 0,0-21 0,-1 21 15,1 1-15,21-1 0,-21-21 16,21 22-16,0-1 0,0-21 0,0 21 15,0-20-15,21-1 0,0 21 0,1-42 16,-1 21-16,0 0 0,21-21 16,-21 0-16,22 0 0,-22 0 0,21 0 15,-21 0-15,22 0 0,-1 0 16,-21 0-16,22-21 0,-22 0 16,0 0-16,0 21 0,21-42 0</inkml:trace>
  <inkml:trace contextRef="#ctx0" brushRef="#br0" timeOffset="137694.6">15790 14034 0,'0'-22'15,"21"22"1,-21-21 0,0 0-16,0 0 15,0 0 1,0 0-16,0-1 15,0 1-15,0 0 16,-21 0-16,0 0 16,0 0-16,0-1 0,0 1 15,-1 0-15,1 0 0,0 0 0,0-22 16,-21 22-16,20 0 0,-20 0 16,-21 0-16,20 0 0,-20 21 0,-1 0 15,1 0-15,-1 0 0,-20 0 16,20 21-16,1 0 0,20 0 0,1 0 15,0 0-15,-1 22 0,1-1 0,21-21 16,0 43-16,-1-22 0,1 0 16,0 22-16,0-22 0,21 22 0,-21-1 15,21-20-15,0 20 0,-21 1 16,21-22-16,0 21 0,0-20 16,0-1-16,0 0 0,0-20 0,0 20 15,21-21-15,0 0 0,0 0 0,0-21 16,0 0-16,1 0 15,-1 0-15,-21-21 16,0 0 0,-21 0-16,-1 21 0,1-21 15,0 21-15,0 0 0,0 0 0,-22 0 16,22 0-16,-21 0 0,21 0 16,-22 0-16,22 21 0,-21-21 0,0 42 15,20-21-15,-20 1 0,0 20 16,-1 0-16,1 1 0,0-1 15,-1 0-15,1 1 0,21 20 0,-21 1 16,-1-1-16,22 1 0,0 20 16,0-20-16,0-1 0,-1 1 0,1 20 15,21-41-15,-21 20 0,21 1 0,0-22 16,0 22-16,0-22 0,21 21 16,0-20-16,22-1 0,-22 0 0,21 1 15,1-1-15,-1 0 0,0 1 0,1-1 16,-1-21-16,0 22 0,1-22 15,-1 0-15,0 0 0,-21 0 16,22-21-16,-22 21 0,0-21 0,0 0 16,0 0-16,1 0 15,-44 0 1,1 22 0,21-1-16,-21 0 0,21 0 15,0 0-15,0 0 0,0 22 0,0-1 16,0 0-16,0 1 0,0-1 0,0 0 15,21 1-15,0 20 0,1-20 16,-1-1-16,0 0 0,21 1 0,-21-1 16,1-21-16,20 21 0,-21 1 0,21-22 15,64 64 1,-85-64-16,22 0 0,-1 0 16,-21 0-16,22-21 0,-1 21 0,-21-21 15,21 0-15,-20 0 0,20 0 16,0 0-16,-21 0 0,22 0 0,-1-21 15,-21-21-15,22 21 0,-1 0 0,-21-22 16,21 22-16,-20-21 0,20 21 16,-21-1-16,0 1 0,-21 0 0,0 0 15,21 21-15,-21 21 16,0 0 0,0 0-16,0 1 0,0-1 15,0 0-15,0 0 0,0 0 16,22 0-16,-22 22 0,21-22 0,0 0 15,0 21-15,0-20 0,0-1 16,1 21-16,-1-21 0,21 22 0,-21-22 16,22 0-16,-1 21 0,-21-21 0,21 1 15,1 20-15,-1-21 0,0 0 16,64 22-16,-63-43 0,-1 21 16,0-21-16,1 0 0,20 0 0,-21 0 15,1 0-15,-1 0 0,-21 0 0,22 0 16,-1 0-16,-21 0 0,21-21 15,-20-1-15,-1 22 0,0-21 0,0 0 16,0 0-16,0 21 0,1-21 16,-22 0-16,21-1 0,0 1 15,0-21-15,0 21 0,0 0 0,1-22 16,-1 22-16,0-21 0,0 21 0,0-22 16,0 22-16,-21-21 0,22 21 0,-1-1 15,0 1-15,-21 0 0,0 0 16,21 21-16,-21-21 0,0 42 47,21 0-47,-21 0 0,0 0 15,21 1-15,1-1 0,-22 0 0,21 0 16,0-21-16,-21 21 0,21 0 16,0-21-16,22 0 0,-22 22 0,0-22 15,21 0-15,-21 0 0,22 0 16,-1 0-16,0 0 0,1-22 0,-1 1 15,-21 21-15,22-21 0,-1 0 0,-21 21 16,21-21-16,-20 0 0,-1 21 16,0-22-16,0 1 0,0 0 0,-21 0 15,21 0-15,1 0 0,-22-1 0,21 1 16,-21-21-16,21 21 0,0-22 0,-21 1 16,21 21-16,0-21 0,-21-1 0,0 22 15,22 0-15,-22 0 16,21 0-16,-21 42 31,0 0-15,21-21-16,-21 21 0,21-21 15,0 0-15,0 0 16,1 0-16,-1 0 0,0 0 0,0 0 16,0 0-16,0-21 0,1 0 0,-1 0 15,0-1-15,21 1 0,-21 0 0,1 0 16,-1 0-16,0-22 0,0 22 15,21-21-15,-20 21 0,-1-22 0,0-20 16,0 21-16,-21-1 0,21-20 16,0-1-16,1 1 0,-1-1 0,0 1 15,-21-1-15,0 1 0,21 20 16,-21 1-16,0 0 0,0 21 0,0-22 16,0 22-16,0 0 0,-21 0 0,0 21 15,0-21-15,-1-1 0,1 22 0,-21-21 16,21 21-16,-22 0 0,22-21 0,0 21 15,-21 0-15,21-21 0,-1 0 16,22 0-16,0-1 16,0 1-16,22 0 15,-22 0-15,21 0 0,0 0 16,0-1-16,0 1 0,-21 0 16,21 0-16,-21 0 0,22-22 0,-22 22 15,0-21-15,0 0 0,0-1 0,0 1 16,0 0-16,0-22 0,-22 22 15,1-22-15,0 22 0,0 0 0,-21-1 16,-1 1-16,1 0 0,0-1 16,-1 1-16,-20 21 0,-1-22 0,22 22 15,-22 0-15,1 21 0,-1-21 16,-41 0-16,62 21 0,1 0 16,0 0-16,20 0 0,-20 0 0,21 0 15,42 0 1,0 0-1,0-21-15,1 21 0,-1 0 0,0-22 16,0 1-16,0 21 0,0-21 0,1 0 16,-22 0-16,0 0 0,21 21 15,-21-43-15,0 22 0,0 0 0,0 0 16,0 0-16,-21-1 0,-1-20 0,22 21 16,-21 0-16,-21-22 0,21 22 0,0 0 15,-22 0-15,1 21 16,21-21-16,-22 21 0,-20 0 0,21 0 0,-107 0 15,107 21 1,-21-21-16,20 21 0,1 0 16,0-21-16,20 21 0,1-21 0,0 0 15,0 22-15,42-22 32,0 0-32,-21-22 15,21 1-15,-21 0 16,0 0-16,0 0 0,0 0 15,-21-1-15,0 1 0,0-21 0,0 21 16,0-22-16,-1 22 0,-20-21 16,21 21-16,-21 0 0,20-1 0,-20 1 15,0 0-15,-1 0 0,22 21 16,-21-21-16,-22 21 0,22-21 0,0 21 16,-1 0-16,-20 0 0,21 0 15,-1 0-15,-20 21 0,20 0 0,1-21 16,0 21-16,-1 0 0,22 0 0,0 1 15,0-1-15,0 0 0,0 0 16,21 0 0,0-42 15,-22 21-15,1 0-16,0 0 0,0 0 0,0 0 15,0 21-15,-1-21 16,1 21-16,0 1 0,0-1 0,0 0 15,0 0-15,21 0 0,0 0 16,0 1-16,0-1 0,0 0 16,21 0-16</inkml:trace>
  <inkml:trace contextRef="#ctx0" brushRef="#br0" timeOffset="139195.07">15706 14288 0,'0'-22'0,"0"1"31,0 0-15,0 42 15,0 0-31,0 1 15,0 20-15,0 0 0,0 1 0,0-1 16,0 0-16,0 22 0,0-1 16,0-20-16,0 20 0,0 1 0,0-22 15,0 0-15,0 22 0,0-22 0,21 0 16,-21 1-16,0-1 0,0-21 16,0 22-16,0-22 0,0 0 0,21 0 15,-21 0-15,0 0 0,21-21 31,-21-42-15,0 21-16,0 0 0,0-22 16,0 22-16</inkml:trace>
  <inkml:trace contextRef="#ctx0" brushRef="#br0" timeOffset="139974.84">15727 14161 0,'21'0'31,"0"0"-31,0 0 0,0 0 15,22 0-15,-1 0 0,0 0 0,1 0 16,20 0-16,1 0 0,20 0 16,-20 0-16,21 0 0,-1 0 0,1 0 15,21 0-15,-22 0 0,1 0 16,0 0-16,-1 0 0,1 0 16,0 0-16,-22 0 0,-20 0 0,-1 0 15,0 0-15,1 0 0,-22 0 0,0 0 16,0 0-1,0 0-15,0 0 16,-21 21-16,22-21 31,-22 21-31,0 0 0,0 0 16,0 22-16,0-22 0,0 0 16,0 21-16,0 1 0,0-1 15,0 0-15,0 1 0,0-1 16,0 0-16,0 1 0,0-1 0,0 0 15,0 1-15,0-1 0,0 0 16,0 1-16,0-1 0,0 21 0,0-20 16,0-1-16,0 0 0,0-20 0,0 20 15,0 0-15,0-21 0,0 1 16,0 20-16,0-21 0,0 0 0,0 0 16,0 1-16,-22-22 15,22 21-15,-21-21 0,0 0 16,0 0-16,0 0 0,0 0 15,-22 0-15,22 0 0,-21 0 0,-1 0 16,1 0-16,-21 0 0,20 0 16,-20 0-16,-1 0 0,1 0 15,-1 0-15,-20 0 0,-1 0 0,-21-21 16,21 21-16,-20 0 0,20 0 0,-21-22 16,21 22-16,1 0 0,20 0 15,1-21-15,-1 21 0,22 0 0,-22 0 16,22 0-16,21-21 0,-21 21 0,20 0 15,1 0-15,0 0 16,21-21 15,0 0-15</inkml:trace>
  <inkml:trace contextRef="#ctx0" brushRef="#br0" timeOffset="140466.89">15896 14647 0,'21'0'16,"0"0"-1,1 0-15,-1 0 0,21 0 16,-21 0-16,22 0 0,-1 0 0,0 0 16,22 0-16,-22 0 0,22 0 0,-1 0 15,22 0-15,-22 0 0,1 0 16,-22 0-16,22 0 0,-22 0 0,21 0 15,-20 0-15,-22 0 0,0 0 0,0 0 16,0 0-16,-42 0 16,0 0-1,0 0-15</inkml:trace>
  <inkml:trace contextRef="#ctx0" brushRef="#br0" timeOffset="140855.67">16023 14923 0,'21'0'32,"0"0"-32,1 0 15,20 0-15,-21 0 0,21 0 0,1 0 16,-1 0-16,22 0 0,-22 0 0,21 0 16,-20 0-16,20 0 0,-20 0 15,20 0-15,-21 0 0,1 0 0,-1 0 16,-21 0-16,0 0 0,22 0 0,-22 0 15,-42 0 32,0 21-31,-1-21-16</inkml:trace>
  <inkml:trace contextRef="#ctx0" brushRef="#br0" timeOffset="141155.1">16002 15261 0,'0'21'0,"21"-21"16,0 0-16,22 0 16,-22 0-16,21 0 0,0 0 0,1 0 15,-1 0-15,22 0 0,-22 0 0,21 0 16,-20 0-16,20 0 0,-20 0 16,20 0-16,-21 0 0,-20 0 0,20 0 15,-21 0-15,21 0 0,-20 0 16,-1 0-16,0 0 0</inkml:trace>
  <inkml:trace contextRef="#ctx0" brushRef="#br0" timeOffset="161862.79">16214 14711 0,'-22'0'0,"1"0"15,0 0 1,0-21-16,21 0 16,-21 21-16,0 0 15,21-22-15,0 1 32,21 21-17,0 0-15,0-21 16,0 21-16,0 0 0,1 0 15,-1 0-15,0 0 0,21-21 0,-21 21 16,1 0-16,20 0 0,0 0 0,-21 0 16,22-21-16,-1 21 0,0 0 15,1 0-15,-1 0 0,0-21 0,-20 21 16,20 0-16,0 0 0,-21 0 0,22 0 16,-22 0-16,0 0 0,0 0 0,0 0 15,1 0-15,-1 0 0,-42 0 78,21 21-78,-22-21 0,1 0 16,0 0-16,21 21 0,-21-21 0,0 0 16</inkml:trace>
  <inkml:trace contextRef="#ctx0" brushRef="#br0" timeOffset="162396.09">15875 14923 0,'21'0'31,"0"0"-31,0 0 15,1 0-15,-1 0 0,0 0 16,21 0-16,-21 0 0,1 0 16,20 0-16,-21 0 0,21 0 0,1-22 15,-1 22-15,0 0 0,1 0 0,-1-21 16,0 21-16,1 0 0,-22-21 0,21 21 16,1 0-16,-1 0 0,-21 0 0,21 0 15,-20-21-15,-1 21 0,21 0 16,-21 0-16,0 0 0,1 0 15,-1 0-15,0 0 0,0 0 0,0 0 16,0 0-16,1 0 16,-1 0 15,-42 21 0,-1-21-31</inkml:trace>
  <inkml:trace contextRef="#ctx0" brushRef="#br0" timeOffset="162936.07">16002 15240 0,'0'21'15,"21"-21"-15,0 0 16,0 0-16,1 0 16,-1 0-16,0 0 0,0 0 0,0 0 15,0 21-15,1-21 0,-1 0 0,21 0 16,-21 0-16,0 0 0,1 0 0,20 0 15,-21 0-15,0 0 0,22-21 0,-22 21 16,0 0-16,0 0 16,21 0-16,-20-21 0,-1 21 0,0 0 15,0 0-15,0 0 0,0-21 0,1 21 16,-1 0-16,0 0 0,0-21 16,0 21-16,0 0 15,1 0-15,-1-21 16,0 21-16,0 0 15,-21-22-15</inkml:trace>
  <inkml:trace contextRef="#ctx0" brushRef="#br0" timeOffset="169622.67">7197 13102 0,'0'0'0,"-22"0"0,1 0 16,0 0-16,0 0 16,0 0-16,0-21 15,-1 21-15,1 0 0,0 0 16,0 0-1,0 0-15,21-21 16,-21 21-16,-1 0 16,44 0 62,-22 21-63,21-21-15,0 0 16,0 0-16,0 0 0,0 0 31,1 21-31,-1-21 0,0 0 16,0 0-16,0 0 16,0 0-16,1 0 15,-22 21-15,21-21 0,0 0 0,0 0 16,0 0-16,0 0 0,1 0 0,-1 0 15,0 0-15,0 0 0,0 0 16,0 0-16,1 22 0,20-22 0,-21 0 16,0 0-16,0 0 0,1 0 0,20 21 15,-21-21-15,0 0 16,0 0-16,1 0 0,-1 0 0,0 21 16,21-21-16,-21 0 0,1 0 0,-1 21 15,21-21-15,-21 0 0,0 0 16,22 21-16,-22-21 0,21 0 0,1 21 15,-1-21-15,0 0 0,1 22 0,-22-22 16,21 0-16,0 21 0,1-21 16,-1 0-16,0 21 0,1 0 0,-22-21 15,21 0-15,1 21 0,-1-21 0,-21 0 16,21 21-16,1-21 0,-1 0 16,0 0-16,-20 22 0,20-22 0,0 0 15,1 0-15,-1 21 0,0-21 0,1 0 16,-1 0-16,0 21 15,1-21-15,-1 0 0,0 0 0,1 21 16,-1-21-16,0 21 0,1-21 0,-1 0 16,0 21-16,1-21 0,-22 0 15,21 22-15,0-22 0,-20 0 0,20 21 16,0-21-16,1 0 0,-22 21 0,21-21 16,0 0-16,-20 21 0,20-21 15,0 0-15,1 21 0,-1-21 0,0 21 16,1-21-16,-1 22 0,0-22 15,-21 0-15,22 21 0,-1-21 0,0 0 16,-20 21-16,20-21 0,0 0 16,-21 21-16,22-21 0,-1 21 0,-21-21 15,22 0-15,-22 21 0,21-21 16,-21 0-16,22 22 0,-1-22 0,-21 0 16,21 0-16,1 21 0,-22-21 15,21 0-15,1 0 0,-22 0 0,21 21 16,0-21-16,1 0 0,-22 0 0,21 21 15,1-21-15,-22 0 0,21 0 16,-21 21-16,22-21 0,-22 0 0,21 0 16,-21 0-16,22 0 0,-22 0 15,21 0-15,-21 0 0,0 0 0,22 0 0,-22 0 16,21 0-16,-21 0 16,1 0-16,20 0 0,-21 0 0,0 0 15,22 0-15,-22 0 0,21 0 0,-21 0 16,0 0-16,22 0 0,-22 0 15,0 0-15,21 0 0,-20 0 0,-1 0 16,21 0-16,-21 0 0,0 21 0,22-21 16,-22 0-16,0 0 0,21 0 15,-20 22-15,20-22 0,-21 0 0,0 0 16,22 21-16,-22-21 0,0 0 0,0 0 16,21 21-16,-20-21 0,-1 0 15,0 0-15,0 21 0,21-21 16,-20 0-16,-1 0 0,21 21 0,-21-21 15,0 0-15,22 0 0,-22 21 16,21-21-16,-21 0 0,22 0 0,-22 22 16,21-22-16,1 21 0,-22-21 0,21 0 15,-21 0-15,22 21 0,-22-21 16,21 0-16,-21 0 0,22 21 0,-22-21 16,0 0-16,21 0 0,-21 21 0,1-21 15,20 0-15,-21 0 0,0 21 16,0-21-16,1 0 0,-1 0 0,0 22 15,0-22-15,0 0 0,0 0 0,1 21 16,-1-21-16,0 0 0,21 0 16,-21 0-16,1 0 0,-1 21 15,0-21-15,21 21 0,-21-21 0,1 0 16,-1 0-16,21 0 0,-21 0 0,0 21 16,22-21-16,-22 0 0,0 0 15,21 0-15,-20 0 0,20 21 0,-21-21 16,0 0-16,22 0 0,-22 0 15,0 22-15,0-22 0,21 0 0,-20 0 16,-1 0-16,0 0 0,0 0 0,0 21 16,0-21-16,1 0 15,-1 0-15,0 0 16,0 0-16,0 0 16,0 0-1,1 0-15,-22 21 16,-22-21 31,1-21-32,0 21-15,-21 0 0,-1-21 16,-20 21-16,-1-22 0,1 22 16,-22-21-16,1 0 0</inkml:trace>
  <inkml:trace contextRef="#ctx0" brushRef="#br0" timeOffset="171786.91">7006 13399 0,'0'0'0,"-42"0"16,21 0 0,-1 0-16,1 0 15,42 0 79,1 0-94,-1 0 16,0 0-16,0 0 0,0 0 0,0 0 15,1 0-15,20 0 0,-21 0 0,0 0 16,0 0-16,1 0 0,20 0 15,-21 0-15,0 0 0,22 0 0,-22 0 16,21 0-16,0 0 0,1 0 0,-1 0 16,22 0-16,-22 0 0,21 0 15,-20 0-15,20 0 0,-20 0 0,20 0 16,-21 0-16,22 0 0,-22 0 16,1 0-16,-1 0 0,0 21 0,1-21 15,-1 0-15,-21 0 0,21 0 0,-20 21 16,-1-21-16,0 0 0,21 0 15,-21 0-15,1 21 0,-1-21 16,0 0-16,0 0 0,21 21 0,-20-21 16,-1 0-16,21 0 0,-21 21 15,22-21-15,-1 0 0,-21 22 0,21-22 16,1 0-16,-22 21 0,21-21 0,1 21 16,-1-21-16,0 21 0,-21-21 15,22 0-15,-1 21 0,0-21 0,1 0 16,-22 0-16,21 21 0,-21-21 15,22 0-15,-1 0 0,-21 22 0,22-22 16,-22 0-16,21 0 0,-21 21 16,22-21-16,-22 0 0,21 0 15,-21 21-15,22-21 0,-1 0 0,0 0 16,1 21-16,-22-21 0,21 0 0,0 21 16,1-21-16,-22 0 0,21 21 15,1-21-15,-22 0 0,21 0 0,-21 22 16,22-1-16,-22-21 0,0 0 0,21 0 15,-21 21-15,1-21 0,20 0 16,-21 21-16,0-21 0,22 0 0,-22 21 16,0-21-16,21 0 0,-21 21 0,1-21 15,20 0-15,-21 22 16,21-22-16,-20 21 0,20-21 0,0 0 16,-21 21-16,22-21 0,-22 0 0,21 21 15,-21-21-15,1 0 0,20 21 16,-21-21-16,21 0 0,-20 21 0,20-21 15,-21 0-15,21 0 0,-20 22 0,20-22 16,-21 0-16,0 0 0,22 21 0,-22-21 16,21 0-16,-21 0 0,0 21 15,1-21-15,-1 0 0,21 0 0,-21 0 16,0 21-16,22-21 0,-22 0 0,0 0 16,21 21-16,-20-21 0,20 0 15,0 0-15,-21 21 0,22-21 0,-1 0 16,-21 22-16,22-22 0,-1 0 15,0 0-15,1 21 0,-1-21 16,0 21-16,-21-21 0,22 0 0,-1 0 16,-21 0-16,22 0 0,-22 0 0,21 0 15,-21 0-15,0 0 0,1 0 0,-1 0 16,21 0-16,-21 21 0,0-21 16,1 0-16,-1 0 0,0 0 15,0 0-15,0 0 0,0 21 0,1-21 16,-1 0-16,21 0 0,-21 21 15,0-21-15,1 0 0,20 0 0,-21 22 16,21-1-16,-20-21 0,20 0 16,0 21-16,-21-21 0,22 21 15,-1-21-15,0 0 0,-20 21 0,20-21 16,-21 0-16,21 21 0,-20-21 0,-1 0 16,21 22-16,-21-22 0,0 0 15,22 0-15,-22 21 0,21-21 0,-21 0 16,22 0-16,-22 21 0,0-21 0,0 21 15,22-21-15,-22 0 0,0 0 16,21 21-16,-21-21 0,1 0 0,-1 21 16,21-21-16,-21 0 0,0 0 15,1 22-15,-1-22 0,0 0 0,21 0 16,-21 21-16,1-21 0,-1 0 16,0 0-16,0 0 0,0 0 0,0 21 15,1-21-15,-1 0 0,0 0 0,0 0 16,0 0-16,0 0 0,1 0 15,-1 21-15,0-21 0,0 0 0,0 0 16,0 0-16,1 0 0,-1 0 16,0 0-16,-21 21 0,21-21 15,0 0-15,0 0 32,1 0-17,-1 0 48,-21-21 30</inkml:trace>
  <inkml:trace contextRef="#ctx0" brushRef="#br0" timeOffset="174012.37">13949 13653 0,'0'21'16,"0"0"-1,0 0-15,0 0 16,21-21-16,-21 21 0,21 1 16,0-1-16,0 0 0,1 0 15,-1 0-15,0 0 0,0 1 0,21-1 16,-20 21-16,-1-21 0,21 0 15,-21 1-15,0-1 0,22 0 0,-22 0 16,0 0-16,21 0 0,-20 1 16,-1-1-16,-21 0 0,21 0 15,0 0-15,0 0 0,-21 1 0,21-1 16,-21 0-16,0 0 0,22 0 0,-1 0 16,-21 1-16,0-1 0,0 0 15,21 0-15,0 0 0,-21 0 16,0 1-16,21-22 0,0 21 15,1 0 1,-1-21 0,-21 21-16,21-21 15,-21 21 17,-21-21-17,0 21-15,-1-21 16,1 0-16,0 0 0,0 0 15,0 22-15,-22-1 0,22-21 16,0 0-16,-21 21 0,21-21 0,-22 21 16,1-21-16,21 21 0,-22-21 15,1 21-15,0-21 0,-1 22 0,22-22 16,-21 21-16,0-21 0,20 21 0,-20-21 16,0 21-16,21-21 0,-22 21 0,1-21 15,21 0-15,-22 21 0,22-21 16,-21 22-16,0-22 0,20 0 15,-20 21-15,-64 0 16,85-21-16,-21 0 0,21 21 0,-1-21 16,1 0-16,-21 0 0,21 0 15,0 21-15,-1-21 0,1 0 0,0 0 16,0 0-16,0 0 16,0 0-16,42 0 62,0 0-62,0 0 16,0 0-16,0-21 0,22 21 15,-1 0-15,-21-21 0,22 0 0,-1 21 16,0-21-16,1 21 0,-1-22 0,0 1 16,1 21-16,-1-21 0,0 0 0,1 0 15,-1 21-15,0-21 0,-21-1 16,22 22-16,-1-21 0,0 21 0,1-21 15,-22 0-15,21 21 0,1-21 0,-22 21 16,21 0-16,-21-21 0,22 21 16,-22-22-16,21 22 0,-21 0 0,0-21 15,22 21-15,-22-21 0,0 21 16,0 0-16,0 0 0,1-21 0,-1 21 16,0 0-16,0 0 0,0 0 15,0-21 1,-21 0 46,0-1-30,0 1-17,0 0-15,0 0 16,0 0-16,-21 0 15,21-1-15,-21 1 0,21 0 16,0 0-16,-21 0 0,0 0 0,0-1 16,21 1-16,-22 0 0,1 0 15,21 0-15,-21-22 0,0 22 0,0 0 16,21-21-16,-21 21 0,-1-1 0,1 1 16,0 0-16,0-21 0,0 42 0,0-21 15,-1-1-15,1 1 0,0 0 16,0 21-16,0-21 0,-22 0 0,22 0 15,0-1-15,0 22 0,0-21 0,0 0 16,-1 21-16,1-21 16,0 0-16,0 0 0,21-1 15,-21 1-15,0 0 16,21 0 0,0 42 62,21 0-78,0-21 15,0 21-15,0 1 0,0-1 16,1 0-16,-1 0 0,0 0 0,0 0 16,0 1-16,0-1 0,1 21 15,-1-21-15,21 0 0,-21 1 0,0-1 16,22 21-16,-22-21 0,0 0 15,0 1-15,22 20 0,-22-21 0,0 0 16,0 0-16,0 22 0,0-22 0,1 0 16,-1 0-16,0 0 0,0 22 0,-21-22 15,21 0-15,0 0 0,-21 0 0,0 1 16,22-1-16,-22 0 16,21-21-16,-21 21 0,0 0 15,0 0 1,0 1-1,0-1 17,-21-21-17,-1 21-15,1-21 16,0 0-16,0 21 0,0-21 0,0 0 16,-22 21-16,22-21 0,-21 0 0,21 21 15,-22-21-15,1 0 0,0 22 16,-1-22-16,-20 21 0,20-21 15,1 21-15,0-21 0,-22 21 0,22-21 0,0 21 16,-1 0-16,1-21 0,0 22 16,-1-22-16,1 21 0,0 0 15,-1-21-15,1 21 0,0-21 0,-1 21 16,1-21-16,0 21 0,20-21 0,-20 22 16,21-22-16,-21 21 0,20-21 15,1 0-15,0 21 0,0-21 0,0 0 16,0 0-16,-1 21 0,1-21 31,0 0 32,21-21-63,-21 21 15,21-42-15</inkml:trace>
  <inkml:trace contextRef="#ctx0" brushRef="#br0" timeOffset="177130.86">6731 14647 0,'0'0'0,"-21"0"31,0 0-31,-1 0 16,1 0-16,0 0 0,0 0 15,0 0 1,0 0-16,42 0 63,0 0-63,-21-21 15</inkml:trace>
  <inkml:trace contextRef="#ctx0" brushRef="#br0" timeOffset="177534.64">6265 14309 0,'0'0'0,"-21"0"0,21-21 0,-21 21 15,21-22 1,21 22-1,-21 22-15,21-1 16,0-21-16,22 21 0,-22 0 0,0 0 16,21 0-16,1 22 0,-22-22 15,21 0-15,-21 0 0,22 22 0,-1-22 16,-21 21-16,22-21 0,-1 22 0,-21-22 16,21 21-16,-20 0 0,20-20 15,-21 20-15,21-21 0,-20 21 0,-1-20 16,21 20-16,-21-21 0,0 21 0,1-20 15,-1-1-15,0 21 0,0-21 0,-21 0 16,21 1-16,0-1 16,-21 0-16,22 0 0,-1-21 15,-21 21-15,0-42 47,0 0-47,-21 0 16,-1 0-16,1-1 0,21 1 0,-21 0 15</inkml:trace>
  <inkml:trace contextRef="#ctx0" brushRef="#br0" timeOffset="178034.71">7324 14161 0,'-22'21'31,"1"-21"-16,0 21-15,21 0 0,-21 0 0,-21 0 16,20 1-16,1 20 0,-21-21 16,0 21-16,-1 1 0,1-1 15,0 22-15,-22-22 0,1 0 0,20 1 16,-20 20-16,-1-21 0,1 1 16,20-1-16,-20-21 0,21 22 0,-1-1 15,1-21-15,0 21 0,-1-20 0,22-1 16,-21 21-16,21-21 0,-1 0 15,1 1-15,0-1 0,0 0 0,21 0 16,0 0-16,-21-21 0,21 21 16,-21-21-16,21 22 15,-22-1-15,1-21 32,0 0-17,21-21-15,0-1 16,-21 1-16,0 0 0</inkml:trace>
  <inkml:trace contextRef="#ctx0" brushRef="#br0" timeOffset="179680.17">14732 15917 0,'21'0'109,"0"0"-93,0 0-16,22 0 0,-22 0 0,21 0 15,1 0-15,-1 0 0,0 0 0,22 0 16,-1 0-16,-20 22 0,20-22 15,1 0-15,-22 0 0,21 0 0,-20 0 16,-1 0-16,0 0 0,1 0 0,-1 0 16,-21 0-16,0 0 0,1 0 15,-1 0-15,0 0 16,-21 21 31,-21-21-32</inkml:trace>
  <inkml:trace contextRef="#ctx0" brushRef="#br0" timeOffset="180238.98">14690 16235 0,'21'0'47,"0"0"-47,0 0 15,0 0-15,0 0 16,1 0-16,-1 0 0,0 0 15,0 0-15,0 0 0,0 21 0,1-21 16,20 0-16,-21 0 0,0 0 0,22 0 16,-22 0-16,21 0 0,0 0 15,-20 21-15,20-21 0,0 0 0,1 0 16,-22 0-16,21 0 0,0 0 0,-20 0 16,-1 0-16,0 0 0,0 0 15,0 0 1,0 0-16,-21 21 0,0 1 47,-21-22-16,0 0-31,0 0 0,0 21 0,0-21 16</inkml:trace>
  <inkml:trace contextRef="#ctx0" brushRef="#br0" timeOffset="180659.2">14732 16574 0,'0'0'15,"21"0"-15,0 0 16,0 0-16,1 0 0,-1 0 16,0 0-16,0 0 0,0 0 15,0 0-15,22 0 0,-22 0 0,21 0 16,1 0-16,-1 0 0,0 0 0,-21 0 15,22 0-15,-1 0 0,0 0 16,1 0-16,-22 0 0,21 0 0,-21 0 16,1 0-16,-1 0 0,0 0 0,0 0 15,0 0 1,-21 21 15,-21 0 0</inkml:trace>
  <inkml:trace contextRef="#ctx0" brushRef="#br0" timeOffset="181243.11">14668 16108 0,'0'42'0,"0"-84"0,-21 127 16,21-22-16,-21-21 0,21 1 0,0-1 15,-21 0-15,0 1 0,21-1 16,-21 0-16,-1 1 0,22-1 15,-21-21-15,0 22 0,21-1 0,-21-21 16,0 0-16,0 0 0,-1 1 0,22-1 16,0 0-16,-21-21 0,21-21 47,0 0-47</inkml:trace>
  <inkml:trace contextRef="#ctx0" brushRef="#br0" timeOffset="181942.81">14795 15748 0,'0'0'0,"43"0"0,-22 21 16,42-21-16,-20 0 0,-1 0 15,22 0-15,-1 0 0,1 0 0,-1 0 16,1 0-16,-1 21 0,1-21 0,-22 0 15,21 0-15,-20 0 0,-1 0 16,0 0-16,1 0 0,-1 0 0,-21 0 16,0 0-16,1 0 15,-1 0 1,-21 22-16,0-1 16,0 0-16,0 0 0,0 0 15,0 0 1,0 1-16,0 20 0,0-21 0,0 0 15,0 22-15,0-22 0,0 21 0,0 0 16,0 1-16,0-22 0,0 21 16,0 1-16,0-1 0,0 0 0,-21 1 15,21-22-15,0 21 0,0 0 0,0-20 16,0 20-16,-22 0 0,22-21 16,0 22-16,0-1 0,0-21 0,0 22 15,0-22-15,0 0 0,0 21 0,-21-21 16,21 1-16,-21-1 0,0 0 15,21 0-15,-21-21 0,0 21 16,-1 0-16,1 1 0,0-22 0,-21 21 16,21-21-16,-1 0 0,-20 21 15,21-21-15,-21 0 0,-1 0 0,22 0 16,-21 0-16,21 0 0,-22 0 0,1 0 16,21 0-16,-22 0 0,22-21 15,-21 21-15,21 0 0,0 0 0,-1 0 16,1 0-16,0-21 0,0 21 0,0 0 15,21-22 1</inkml:trace>
  <inkml:trace contextRef="#ctx0" brushRef="#br0" timeOffset="201859.16">8064 11557 0,'0'0'0,"22"0"0,20 0 15,-21 0-15,21 0 0,-20 0 0,20 0 16,-21-21-16,21 0 0,1 0 15,-1-1-15,0-20 0,1 21 16,-1 0-16,0-22 0,1 22 0,-1-21 0,0 21 16,-20-22-16,-1 22 0,0-21 15,-21 21-15,0 0 0,0-1 16,0 1-16,-21 21 0,-22 0 16,22 0-16,0 0 0,0 21 15,-21 1-15,20-1 0,1 0 0,0 0 16,0 21-16,0 1 0,0 20 0,21-20 15,-22 20-15,22-21 0,0 22 16,0-1-16,0 1 0,-21-1 0,21 22 16,0-21-16,0 20 0,0-20 0,-21-1 15,21 22-15,0-43 0,-21 22 16,21-1-16,0-20 0,-21-22 0,21 21 16,-21-21-16,-1 0 0,22 1 0,-21-1 15,0 0-15,0-21 0,0 0 16,0 0-16,-1 0 0,1 0 15,-21 0-15,21-21 0,-22 0 0,22-1 16,0 1-16,-21 0 0,21-21 0,-22 21 16,22-1-16,-21-20 0,21 21 15,-1 0-15,1 0 0,0 21 0,0-22 16,0 22-16,21 22 16,0-1-1,0 0-15,0 0 0,0 21 0,21-20 16,0-1-16,0 21 0,0-21 0,1 0 15,20 1-15,-21-1 0,21 0 16,-20-21-16,20 21 0,-21 0 16,21-21-16,1 0 0,-22 0 0,21 0 15,-21 0-15,22 0 0,-1 0 16,-21-21-16,0 0 0,22 21 0,-22-21 16,21 0-16,-21-1 0,22 1 0,-22 0 15,21 0-15,-21 0 0,1 0 0,20-1 16,-21 1-16,0 0 0,0 0 15,-21 0-15,22 21 0,-22-21 16,0 42 0,-22-21-1,1 21-15,0 0 0,0 0 16,0 0-16,0-21 0,-1 22 0,1-1 16,0 0-16,0-21 0,21 21 15,0 0-15,-21-21 0,42 0 47,0 0-47,0-21 0,0 21 0,1-21 16,-1 0-16,0 21 0,0-21 0,0 21 15,0 0-15,1-22 0,-1 22 16,0 0-16,-21 22 16,0-1-1,0 0-15,0 0 16,0 0-16,0 0 15,0 1-15,21-1 16,0 0-16,0 0 16,1-21-16,-1 0 15,0 0-15,0 0 0,21 0 0,-20 0 16,-1 0-16,21 0 0,-21-21 0,22 21 16,-1-21-16,-21 0 0,21-1 0,1 1 15,-22 0-15,21 0 0,-21-21 16,22-1-16,-22 22 0,0-42 15,0 20-15,0-20 0,1 20 0,-22-20 0,21-1 16,-21 22-16,0-21 16,0 20-16,0 1 0,0 0 0,0 20 15,0-20-15,0 21 0,-21 21 16,-1 0-16,1 0 0,0 21 16,0-21-16,21 21 0,-21 22 15,0-1-15,21 0 0,0 1 0,-22-1 16,22 21-16,-21 1 0,21-1 0,-21-20 15,21 20-15,0 1 0,-21-22 16,0 0-16,0 1 0,21-1 0,-22 0 16,22-20-16,0-1 0,-21 21 0,21-21 15,0 0 1,0-42 15,0 0-31,0 0 0,0 0 16,0 0-16,21-1 0,1 1 15,-22 0-15,21 0 0,0 0 16,0 21-16,0 0 16,0 0-1,-21 21-15,0 0 0,0 0 16,22-21-16,-22 21 0,0 1 0,21-1 16,-21 0-16,0 0 0,0 0 0,21-21 15,-21 21-15,21 1 0,-21-1 16,21-21-16,-21 21 0,21-21 15,1 0-15,-22 21 0,21-21 0,0 0 16,0 0-16,21 0 0,-20 0 0,-1 0 16,21 0-16,-21-21 0,22 21 15,-22-21-15,0 21 0,0-21 0,0-1 16,0 1-16,1 21 0,-22-21 0,21 0 16,-21 0-16,0 0 0,0-1 15,0 1-15,0 0 0,0 0 0,0 0 16,-21 21-1,-1 0-15,22 21 16,-21 0 0,21 0-16,-21 0 0,21 1 0,0-1 15,-21 0-15,21 0 0,0 0 0,0 0 16,0 1-16,0-1 0,0 0 16,0 0-16,0 0 0,0 0 0,0 1 15,21-1-15,0-21 0,0 21 16,1-21-16,-1 0 0,0 0 15,0 0-15,0-21 0,0 21 16,1-21-16,-1-1 0,0 1 0,21 0 16,-21 0-16,43-64 15,-43 64-15,-21 0 16,0 0-16,-21 21 31,0 0-15,0 0-16,-1 21 0,1-21 0,21 21 15,0 0 1,0 0-16,0 1 16,21-22-16,1 21 0,-1-21 15,0 21-15,0 0 16,0-21-16,0 21 0,1-21 0,-22 21 16,0 1-16,21-22 0,-21 21 0,0 0 15,0 0-15,0 0 0,0 0 16,0 1-16,0-1 15,0 0-15,0 0 0,21 0 16,0-21 0,0 0-16,0 0 15,1 0-15,-1-21 16,0 0-16,0 21 0,0-21 16,0 0-16,-21-1 0,22 1 0,-1 0 15,0 0-15,-21 0 0,21 0 0,0-1 16,0 1-16,-21 0 15,0 42 32,0 0-47,0 1 16,0-1-16,0 0 0,0 0 16,0 0-16,0 0 0,0 1 15,0-1-15,0 0 0,0 0 0,0 0 16,0 0-16,22-21 15,-1 0-15,-21 22 0,21-22 0,0 0 16,0 0-16,0 0 0,1 0 16,-1 0-16,0 0 0,0 0 15,0-22-15,22 1 0,-22 0 0,0 0 16,0 0-16,21 0 0,-20-1 16,-1-20-16,21 0 0,-21 21 0,0-22 15,1 1-15,-1 0 0,0-1 16,0 1-16,0-22 0,0 22 0,-21 0 15,22-1-15,-1-20 0,-21 21 0,0-1 16,0 1-16,21 21 0,-21-22 0,0 22 16,0-21-16,0 21 0,0 0 15,0-1-15,0 44 32,-21-1-32,0 0 0,21 0 0,-22 21 15,1 1-15,0-1 16,21 22-16,-21-22 0,0 0 0,0 22 15,-1-22-15,22 0 0,-21 1 0,0 20 16,21-20-16,-21-1 0,21 0 0,0 1 16,-21-1-16,21 0 0,-21-21 15,21 22-15,0-22 0,0 21 0,0-21 16,0 1-16,0-1 0,0 0 0,0 0 16,0 0-16,0 0 0,21-21 31,0 0-31,0 0 15,0 0-15,0 0 0,-21-21 0,22 21 16,-1-21-16,0 0 0,0 21 16,-21-21-16,0 0 0,21-1 15,0 22-15,-21-21 0,0 0 0,0 0 16,0 0-16,0 0 0,0-1 0</inkml:trace>
  <inkml:trace contextRef="#ctx0" brushRef="#br0" timeOffset="202094.72">11028 12573 0,'21'-21'32,"21"21"-17,-21 0-15,1-21 0,-1 21 16,0 0-16,21 0 0,-21 0 15,1 0-15,-1 0 0,21-21 0,-21 21 16,0 0-16,-42 0 31,0 0-31</inkml:trace>
  <inkml:trace contextRef="#ctx0" brushRef="#br0" timeOffset="202330.78">10477 12361 0,'-21'0'0,"21"-21"31,21 21-15,1 0-16,-1 0 0,0 0 15,0 0-15,-21 21 16,21-21-16,0 0 16,1 0-16,-22 22 0,21-1 0,0-21 15</inkml:trace>
  <inkml:trace contextRef="#ctx0" brushRef="#br0" timeOffset="203926.84">11811 13123 0,'0'0'16,"21"0"-1,-21-21-15,21 21 0,-21-21 0,21 0 16,1 21-16,-22-21 0,21 0 15,-21-1-15,0 1 0,0 0 16,0 0-16,0 0 0,0 0 16,0-1-16,-21 1 0,-1 0 0,1 0 15,0 21-15,0-21 0,-21 21 0,20 0 16,-20 0-16,21 0 0,0 0 0,0 0 16,-22 0-16,22 0 0,0 0 15,0 21-15,0 0 0,-1 0 0,1 0 16,0 1-16,0-1 0,21 0 15,0 21-15,-21-21 0,21 1 0,0-1 16,0 0-16,0 0 0,0 0 16,42-21-16,-21 21 15,0-21-15,1 0 0,-1 0 0,0 0 16,0 0-16,0 0 0,0 0 0,22-21 16,-22 0-16,0 21 0,0-21 0,0 0 15,1 0-15,-1-1 0,0 1 16,0 21-16,-21-21 0,0 0 0,21 0 15,-21 0-15,21-1 0,-21 44 47,0-1-47,0 0 0,0 0 16,0 0-16,0 0 0,0 1 16,0-1-16,0 0 0,22-21 0,-1 21 15,0 0-15,0-21 0,0 0 16,0 0-16,1 0 0,-1 0 15,0 0-15,0 0 0,0 0 0,0 0 16,1 0-16,-1 0 0,0-21 0,0 21 16,0-21-16,-21 0 0,21 0 15,1-1-15,-22 1 0,0 0 0,0 0 16,0 0 0,0 42-1,0 0 1,0 0-16,-22 0 0,22 1 15,-21-1-15,21 0 16,0 0-16,0 0 0,-21 0 16,21 1-16,0-1 15,21-21 17,0 0-32,-21-21 15,22 21-15,-22-22 0,21 22 0,0-21 16,-21 0-16,0 0 0,21 0 15,0 21-15,-21-21 0,21 21 0,1 0 16,-1 21 0,-21 0-16,0 0 15,0 0-15,0 0 0,21 22 0,-21-22 16,21 0-16,0 0 0,-21 0 0,21 1 16,1-22-16,-1 21 0,0 0 0,0-21 15,43 21 1,-43-21-16,0 0 0,0 0 0,0 0 15,0 0-15,1-21 0,-1 0 0,0 21 16,0-21-16,21-1 0,-20 1 16,-1 0-16,0 21 0,0-21 0,0 0 15,0 0-15,1-1 0,-1 1 0,0 21 16,0-21-16,0 21 0,0 0 16,-21 21-1,0 0 1,0 1-1,0-1 1,22-21 15,-1 0-15,-21-21 0,0-1-1,0 1-15,0 0 16,0 0-16,-21 21 31,-1 0-31,1 0 16,0 21-16,0 0 0,21 0 15,-21 1-15,0-22 0,-1 21 0,1 0 16,0 0-16,21 0 0,0 0 0,-21 1 16,21-1-16,0 0 0,0 0 0,0 0 15,0 0-15,0 1 16,21-1-16,0-21 0,0 0 0,1 21 15,-1-21-15,0 0 0,21 0 16,-21 0-16,22 0 0,-22 0 0,21 0 16,-21 0-16,22 0 0,-1 0 0,-21-21 15,22 0-15,-22-1 0,21 1 0,-21 0 16,22 0-16,-22 0 0,0 0 16,0-22-16,0 22 0,-21-21 0,21 21 15,-21-22-15,0 22 0,0 0 0,0 0 16,-21 21-1,0 0-15,0 21 0,0 0 0,0 0 16,-1 0-16,1 1 0,21 20 0,0-21 16,0 0-16,0 22 15,0-22-15,0 0 0,0 0 0,0 0 16,21 0-16,-21 1 0,22-22 16,-1 0-16,21 0 0,-21 0 0,0 0 15,1 0-15,20 0 0,-21 0 0,21 0 16,1 0-16,-22 0 0,21-22 15,1 1-15,-22 0 0,21 0 0,0 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2:37:04.4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3895 2455 0,'0'-21'16,"0"0"0,0 0-1,0 42 48,0 0-63,0 0 15,0 1-15,0 20 0,0-21 16,0 21-16,0 1 0,0-1 0,0 0 16,-22 1-16,22-1 0,0 0 15,0 1-15,0-1 0,0 22 16,0-22-16,0 106 16,0-84-16,0-22 0,0 21 15,0-20-15,0-1 0,22 22 0,-22-22 16,0 0-16,0 22 0,0-22 0,21 0 15,-21 1-15,0-1 0,21 0 16,-21 1-16,0 20 0,0-20 0,21-1 16,-21 21-16,0-20 0,0 20 0,21 1 15,-21-22-15,0 22 0,21-1 16,-21-21-16,0 22 0,0-22 0,0 22 16,0-1-16,0-20 0,0 20 0,0 1 15,22-22-15,-22 21 16,0-20-16,21 20 0,-21-20 0,0-1 15,0 21-15,0-20 0,0-1 0,0 0 16,0 22-16,0-22 0,0 1 0,0-1 16,0 21-16,0-20 0,0-1 15,0 0-15,0 1 0,0 20 0,0-20 16,0-1-16,0 0 0,0-21 0,0 22 16,0-1-16,0-21 0,0 22 15,0-22-15,0 21 0,0-21 0,0 0 16,0 1-16,0-1 0,0 0 0,0 0 15,0 0-15,0-42 32,0 0-32,0 0 0,0 0 15,0-22-15,0 1 0</inkml:trace>
  <inkml:trace contextRef="#ctx0" brushRef="#br0" timeOffset="1256.17">4085 2540 0,'0'0'0,"0"-21"32,21 0-1,0 21-16,1 0-15,-1 0 16,0 0-16,21 0 0,-21 0 0,22 0 16,-22 0-16,21 0 0,1 0 15,-1 0-15,21 0 0,1 0 0,-1 0 16,1 0-16,21 0 0,-1 0 16,1 0-16,0 0 0,20 0 0,1 0 15,0-21-15,21 21 0,0 0 0,0 0 16,21-22-16,-21 22 0,0 0 15,21 0-15,1 0 0,-22 0 0,0 0 16,0 0-16,0 0 0,-22 0 16,1 0-16,0 0 0,0 0 0,0 0 15,0 0-15,-1 0 0,-20 0 0,21 0 16,-21 0-16,-1 0 16,1 0-16,0-21 0,-1 21 0,-20-21 15,20 21-15,-20-21 0,-1 21 0,1 0 16,-1-21-16,1 21 0,-22 0 15,22 0-15,-22-21 0,-21 21 0,22 0 16,-22 0-16,21 0 0,-21 0 0,0 0 16,1 0-1,-22 21 1,0 0 0,21 0-16,-21 0 0,0 0 15,21 22-15,-21-22 0,0 21 16,0 1-16,0-1 0,0 0 0,0 1 15,0-1-15,0 0 0,0-21 16,0 22-16,0-1 0,0 0 0,0 1 16,0-1-16,0 0 0,0 1 0,0-1 15,0 0-15,0 22 0,0-22 16,0 1-16,0 20 0,0-21 0,0 1 16,0 20-16,0-20 0,21-1 0,-21 0 15,21 22-15,-21-22 0,0 0 0,0 22 16,0-22-16,0 1 0,0 20 15,0-21-15,0 1 0,0 20 0,0-20 16,0-1-16,-21 0 0,21 1 16,-21 20-16,21-21 0,0 1 0,0-1 15,-21 0-15,21 1 0,0-1 0,0 0 16,0 1-16,0-1 0,0 0 16,0 1-16,0-1 0,0 0 0,0-20 15,0 20-15,0 0 0,0 1 0,0-22 16,21 21-16,-21-21 0,0 22 0,0-22 15,0 21-15,0-21 0,0 22 0,0-22 16,0 0-16,0 21 0,0-21 16,0 1-16,0 20 0,0-21 0,0 21 15,0-20-15,0-1 0,0 0 16,0 21-16,0-21 0,0 1 0,0-1 16,0 0-16,0 0 0,0 0 15,0 0-15,0 1 0,0-1 16,-21-21 31,21-21-47,-21-1 0,21 1 15,-22 0-15,1 21 0,21-21 0</inkml:trace>
  <inkml:trace contextRef="#ctx0" brushRef="#br0" timeOffset="2345.02">4212 6011 0,'0'0'16,"0"22"-16,0-1 31,0 0-15,21-21 0,0 21-16,1-21 0,-1 0 15,0 0-15,0 21 0,0-21 0,0 0 16,1 0-16,20 0 0,-21 0 15,21 21-15,1-21 0,-1 0 16,0 0-16,1 0 0,20 0 0,-20 0 16,20 22-16,1-22 0,-1 0 0,22 0 15,-22 0-15,22 0 0,0 0 0,-1 0 16,1 0-16,21 0 0,-22 0 16,22 0-16,-21 0 0,21 0 0,-22 0 15,1 0-15,21 0 0,-21 0 0,-1 0 16,22-22-16,-21 22 0,-1 0 0,1 0 15,0 0-15,-1 0 0,1 0 0,-21-21 16,20 21-16,-20 0 16,-1 0-16,1 0 0,20-21 0,-20 21 15,-1 0-15,1 0 0,-1-21 0,1 21 16,-22-21-16,22 21 0,-1 0 0,-20 0 16,-1-21-16,0 21 0,1 0 0,-1 0 15,0 0-15,-21-22 0,22 22 0,-1 0 16,-21 0-16,22 0 0,-22 0 15,21 0-15,0 0 0,1 0 0,-22 0 16,21 0-16,1 0 0,-1 0 0,-21 0 16,21 0-16,1 0 0,-22 0 0,21 0 15,-21 0-15,1 0 0,20 0 16,-21 0-16,0 0 0,22 0 0,-22 0 16,0 0-16,0 0 0,0 0 15,0 0-15,1 0 0,-1 0 0,0 0 16,0 0-16,0 0 15,0 0 1,1 0 15,-1 22-15,-21-44 31,-21 22-32,-1 0-15,22-21 0,-21 21 16</inkml:trace>
  <inkml:trace contextRef="#ctx0" brushRef="#br0" timeOffset="2524.19">9123 5990 0,'-21'0'0,"-1"0"16,1 0-16,0 0 31</inkml:trace>
  <inkml:trace contextRef="#ctx0" brushRef="#br0" timeOffset="3807.91">4170 10075 0,'0'0'0,"21"-21"15,-21 0-15,21 0 16,0 0-16,-21 0 0,21 21 0,-21-22 15,0 1-15,22 0 16,-22 0-16,21 21 0,-21-21 0,0 42 47,-21 0-47,21 0 0,-22 22 16,22-22-16,-21 21 0,21 0 15,0 22-15,0-1 0,0 1 0,0 21 16,0-1-16,0 1 0,0 0 0,0-1 15,0 22-15,0 0 0,0-21 16,0 20-16,0 22 0,0-21 0,0 0 16,0 0-16,-21-21 0,0 20 0,21 1 15,0 0-15,-21-21 0,0-1 0,21 22 16,-22-21-16,22 0 16,0-22-16,0 22 0,0-22 0,0 22 15,-21-22-15,21 1 0,0-1 0,0 1 16,-21-22-16,21 22 0,0-22 0,0 0 15,0 1-15,0-1 0,0-21 16,0 22-16,-21-22 0,21 0 0,0 0 16,0 0-16,0 0 0,-21 1 0,21-1 15,0-42 17,21-22-32,0 22 0,-21-21 15,21-1-15,-21 1 0,21-21 16,1-1-16</inkml:trace>
  <inkml:trace contextRef="#ctx0" brushRef="#br0" timeOffset="5560.45">4212 10054 0,'0'-21'15,"0"0"17,21 21-32,0-21 0,1 21 15,-1 0-15,0-21 16,0 21-16,0 0 0,22 0 0,-22-22 16,21 22-16,0-21 0,1 21 0,-1 0 15,22 0-15,-1 0 0,1 0 16,-1 0-16,1 0 0,-1 0 0,1 0 15,20 0-15,-20 0 0,20 0 0,1 0 16,21 0-16,-21 0 0,20 0 16,-20 0-16,21 0 0,-21 0 0,-1 0 15,22 0-15,0 0 0,-21 0 0,20 0 16,22-21-16,-21 21 0,0 0 16,0-21-16,0 21 0,0 0 0,21 0 15,-22-21-15,22 21 0,-21 0 0,21 0 16,-21 0-16,21 0 15,-21 0-15,0 0 0,0 0 0,-1 0 16,1 0-16,0 0 0,0 0 0,-21 0 16,20 0-16,65 0 0,-86 0 15,1 0-15,-21 0 0,20 0 16,-20 0-16,-1 0 0,1 0 0,-22 0 16,22 0-16,-22 0 0,0 0 0,1 0 15,-22 0-15,21 0 0,-21 0 0,0 0 16,1 0-16,-1 0 15,-21 21 1,21-21-16,-21 21 16,0 0-16,0 0 15,0 1-15,0-1 16,0 0-16,0 0 0,0 0 0,0 0 16,0 1-16,0 20 0,0-21 0,-21 21 15,21 1-15,-21-22 0,21 21 0,0 1 16,-22-1-16,22 21 0,0-20 15,0-1-15,-21 0 0,21 1 0,0 20 16,0-20-16,0-1 0,0 21 0,0-20 16,0 20-16,0-20 0,0 20 0,0 1 15,0-1-15,0 1 0,-21-1 16,0 1-16,0-1 0,21 1 0,-21-1 16,-1 1-16,22-22 0,-21 21 15,21 1-15,-21-1 0,21-20 0,0 20 16,-21 1-16,21-1 0,0-20 0,-21 20 15,21 1-15,0-1 0,0-21 0,-21 22 16,21-1-16,-22 1 0,22-1 0,0 1 16,-21-1-16,0 1 0,0-1 0,0 1 15,21-1-15,0 1 0,-21-22 0,-1 22 16,22-1-16,-21-20 0,21 20 16,0-21-16,0 22 0,0-22 0,-21 1 15,21 20-15,0-21 0,0 1 16,0-1-16,0 0 0,0-20 0,0 20 15,0-21-15,0 21 0,0-20 0,0-1 16,0 0-16,0 0 0,0 0 0,0 0 16,-21 1-16,21-1 0,0 0 0,-21 0 15,0-21-15,21 21 16,-22-21-16,1 0 16,0 0-1,0 0-15,0 0 0,0 0 16,-1 0-16,1 0 0,-21 0 15,21 0-15,0 0 0,-22 0 0,1 0 16,0 0-16,20 0 0,-20 0 16,0 0-16,-1 0 0,1 0 0,0 0 15,21 0-15,-22 0 0,1 0 0,0 0 16,-1 0-16,1 0 0,-22 0 0,22 0 16,0 0-16,-22 0 0,1 0 0,20 0 15,-20 0-15,-1 0 0,1 0 16,-1 0-16,-20 0 0,20 21 0,1-21 15,-1 0-15,1 0 0,-22 22 0,22-22 16,-1 0-16,1 0 0,-1 0 0,1 0 16,-1 0-16,1 0 0,-1 0 0,1 0 15,-1 21-15,1-21 0,-1 0 16,1 0-16,-1 21 0,1-21 0,-1 0 16,22 21-16,-22-21 0,22 0 0,-22 0 15,22 21-15,0-21 0,-1 0 16,-20 0-16,21 0 0,-1 0 0,1 0 15,0 0-15,-1 0 0,-126 0 16,127 0-16,-1 0 0,-20 0 16,20 0-16,1 0 0,0 0 0,21 0 15,-22 0-15,1 0 0,21 0 0,-22 0 16,22 0-16,0 0 0,0 0 0,-21-21 16,20 21-16,1 0 15,-21 0-15,21 0 0,-22-21 0,22 21 0,-21 0 16,21 0-16,-22-21 0,22 21 15,-21 0-15,21-21 0,0-1 0,-22 22 16,22 0-16,-21-21 0,21 21 0,-1-21 16,-20 21-16,21 0 0,0 0 15,-22-21-15,22 0 0,0 21 0,0 0 16,0 0-16,0-21 0,-1 21 0,1 0 16,0 0-16,0 0 0,0 0 0,21-22 15,-21 22-15,-1 0 16,22-21-16,-21 21 15,21-21-15,0 0 16,-21 21-16,21-21 16,0 0-16,0-1 15,-21 1-15,21 0 16,0 0-16,0 0 0,0 0 0,-21 21 16,0-22-16,-1 1 0,1 0 15,0 0-15,0 21 0,0-21 0,-22 21 16,22-21-16</inkml:trace>
  <inkml:trace contextRef="#ctx0" brushRef="#br0" timeOffset="6740.22">4085 3620 0,'0'0'0,"0"21"15,0 0-15,21-21 16,0 0 0,22 0-16,-22 0 0,42 0 15,1 0-15,21 0 0,-1 0 0,22 0 16,0-21-16,21 21 0,0-21 15,21 21-15,21-22 0,1 22 0,-1-21 16,22 21-16,-1-21 0,22 21 0,-1-21 16,1 21-16,0-21 0,-1 0 15,-20 21-15,21-22 0,-22 22 16,1 0-16,-22 0 0,0-21 0,-21 21 16,-21 0-16,0 0 0,-21 0 15,-21 0-15,0 0 0,-22 0 0,-21 0 16,1 0-16,-22 0 0,-42 0 31,0 0-15,-1 0-16,1 0 0</inkml:trace>
  <inkml:trace contextRef="#ctx0" brushRef="#br0" timeOffset="7596.23">4784 3154 0,'0'0'0,"21"0"0,0-21 15,0 21-15,21-21 0,-20 21 16,-1-22-16,0 22 0,21-21 0,-21 0 16,1 21-16,20-21 0,-21 0 15,0 21-15,0-21 0,-21-1 0,0 1 16,0 0-16,-21 0 16,0 21-16,-21 0 15,-1 0-15,1 0 0,-21 21 16,20 0-16,-20-21 0,-1 21 15,22 1-15,-22-22 0,22 21 0,0 0 16,-1 0-16,22-21 0,-21 21 16,42 0-16,0 1 0,0-1 15,0 0-15,21 0 0,0 0 16,22 0-16,-1 1 0,0-1 16,1-21-16,-1 21 0,21 0 0,-20 0 15,-1 0-15,0 1 0,1-1 16,-22 0-16,0 0 0,0 0 15,-21 0-15,0 1 0,0-1 0,-21 0 16,0-21-16,-85 42 16,-21 1-16,0-43 15,64 21-15,-22-21 0,21 0 16,22 0-16,0 0 0,-1 0 0,1-21 16,21 21-16,0-22 0,0 22 0,21-21 15,0 0-15,0 0 0,21 0 16,0 0-16,21-1 0,-21 1 15,22 0-15,-1 0 0,22 0 16,-22 0-16,21 21 0</inkml:trace>
  <inkml:trace contextRef="#ctx0" brushRef="#br0" timeOffset="8868.04">5122 3196 0,'0'0'0,"-42"21"0,21 22 16,-22-22-16,22 21 0,-21-21 15,21 22-15,0-22 0,-1 0 0,22 0 16,0 22-16,0-22 0,0 0 16,0 0-16,22-21 15,-1 0-15,21 0 16,-21 0-16,0 0 0,1-21 16,20 0-16,-21 0 0,0 21 0,22-22 15,-22 1-15,0 0 0,0-21 16,0 21-16,0-1 0,-21 1 0,0 0 15,0 0-15,0 0 0,0 42 32,0 0-17,-21 0-15,21 0 0,-21 1 0,21-1 16,0 0-16,0 0 0,0 0 16,0 0-16,0 1 0,0-1 15,0 0-15,21 0 31,22-21-31,-22 0 0,0 0 0,21 0 0,-21 0 0,1 0 16,-1-21-16,0 21 0,21-21 16,-21 0-16,1-1 0,-1 1 0,0 0 15,0 0-15,-21 0 0,0 0 16,0-1-16,0 1 16,0 0-16,-21 21 31,0 21-31,21 0 0,-21 1 0,21-1 15,-22 0-15,22 0 16,0 0-16,0 0 0,0 1 16,22-22 31,-1-22-47,-21 1 0,21 21 15,0-21-15,-21 0 0,21 0 16,0 0-16,-21-1 0,22 22 0,-1-21 15,0 0-15,0 21 16,0 0-16,-21 21 31,0 0-31,0 1 0,0-1 16,0 0-16,0 0 0,21 0 16,1-21-1,-1 0 1,0 0-16,0 0 15,0-21-15,0 21 0,1-21 16,-1 0-16,0 21 0,0-21 16,0-1-16,0 1 15,1 21-15,-1-21 0,0 21 16,-21 21 0,21-21-1,-21 21-15,0 1 0,21-1 16,-21 0-16,0 0 15,21-21 1,1 0-16,-1 0 16,0 0-16,0 0 15,0-21-15,0 0 0,1 0 16,-1-1 0,-21 1-16,0 0 0,21 0 15,-21 0-15,0 0 0,21 21 16,-21 21-1,0 0-15,0 0 16,0 21-16,-21-20 0,21 20 16,-21 0-16,21 1 0,0 20 0,-43 106 31,43-105-31,0-22 0,-21 1 0,21-1 16,-21 0-16,21 1 0,0-1 0,0 0 15,0-21-15,0 22 0,0-22 16,0 0-16,0 0 0,0 0 15,0-42 1,21 0 0,-21 0-16,0-21 0,0-1 15</inkml:trace>
  <inkml:trace contextRef="#ctx0" brushRef="#br0" timeOffset="9152">6540 3133 0,'22'21'16,"-44"-42"-16,65 63 0,-22-21 0,-21 0 0,0 22 15,0-1-15,0-21 0,-21 22 16,0-1-16,-22 0 0,22-21 0,0 22 15,-21-22-15,20 0 0,1 0 0,-21 0 16,21 1-16,0-22 0,21 21 16,-22-21-16,1 0 15,42-21 1,1-1 0,-1 1-16</inkml:trace>
  <inkml:trace contextRef="#ctx0" brushRef="#br0" timeOffset="9438.46">6900 2815 0,'0'0'0,"-21"21"0,0 22 16,21-1-16,-21 0 0,0-20 15,21 20-15,-22 0 0,22 1 16,0-1-16,-21 0 0,21 1 0,-21-1 16,21 0-16,0-21 0,0 1 15,0 20-15,0-21 0,0 0 0,0 0 16,0 1-16,21-22 31,0-22-31,1 22 0,-22-21 16,21 0-16</inkml:trace>
  <inkml:trace contextRef="#ctx0" brushRef="#br0" timeOffset="9752.41">7070 3196 0,'0'0'0,"63"-21"16,-42 0-16,0 21 0,1-21 0,20 21 15,-21-21-15,0-1 16,0 22-16,-21-21 0,0 0 16,0 0-16,-21 21 15,0 0-15,0 0 0,-21 0 16,20 0-16,-20 21 0,0 0 16,-1 0-16,22 1 0,-21-1 0,21 21 15,-22 0-15,22-20 0,21 20 16,0-21-16,0 21 0,0-20 0,0-1 15,0 0-15,21 0 0,1 0 16,20-21-16,0 0 0,1 0 0,-1 0 16,0 0-16,1 0 0,-1-21 0,0 21 15,1-21-15,20 0 0</inkml:trace>
  <inkml:trace contextRef="#ctx0" brushRef="#br0" timeOffset="10188.17">8615 2223 0,'0'0'0,"-21"21"0,-43 42 15,43-42-15,0 1 16,21-1-16,0 0 0,0 0 0,-21 0 16,21 0-16,0 1 0,0-1 0,0 0 15,0 0-15,0 0 0,0 0 16,21-21-16,0 0 16,0 0-16,21 0 0,-20 0 0,20 0 15,0 0-15,1 0 0,-1-21 16,0 0-16,1 0 0</inkml:trace>
  <inkml:trace contextRef="#ctx0" brushRef="#br0" timeOffset="10676.27">8572 1863 0,'0'0'0,"-42"21"0,-21 21 16,20-21-16,1 22 0,0-22 15,-22 21-15,22 1 0,-1 20 0,22-21 16,-21 1-16,0 20 0,20 1 16,22-22-16,0 22 0,0-22 0,0 21 15,0-20-15,43-1 0,-22 0 0,21-20 16,1-1-16,-1 21 0,0-21 15,1-21-15,20 21 0,-21-21 0,22 22 16,-22-22-16,22 0 0,-22 0 16,22-22-16,-1 1 0,1 0 15,-1 0-15,1 0 0,-1-22 0,-21 1 16,22-21-16,-22 20 0,22-20 16,-22-1-16,0 1 0,-20-1 0,-1 1 15,21-1-15,-42 1 0,0-22 0,0 22 16,0-1-16,0 1 0,-21 20 15,-21 1-15,-22 0 0,22-1 0,-43 22 16,22 0-16,-22 0 0,0 0 16,1 21-16,-1 0 0,21 0 0,1 0 15,-1 21-15,22 0 0,-21 21 16,20 1-16,1-1 0,0 0 16,-1 22-16,1-22 0,0 22 0,-1-1 15,-20 22-15,20-22 0</inkml:trace>
  <inkml:trace contextRef="#ctx0" brushRef="#br0" timeOffset="11848.32">4000 11705 0,'0'0'0,"-21"0"0,0 0 16,0 0-16,0 0 16,42 0 30,21 0-46,1 0 16,-1 0-16,21-21 0,1 21 0,21 0 16,-1 0-16,22 0 0,21 0 0,-21 0 15,21-21-15,21 21 0,0 0 16,22 0-16,-1 0 0,0-21 16,22 21-16,-1 0 0,1 0 0,-1-21 15,22 21-15,-22 0 0,1 0 16,-1-22-16,1 22 0,-1-21 0,-20 21 15,-1 0-15,0 0 0,-20 0 0,-1-21 16,0 21-16,0 0 0,-21 0 16,-21 0-16,21 0 0,-42 0 0,20 0 15,-41 0-15,21 0 0,-22 0 0,1 0 16,-22 0-16,0 0 0,1 0 16,-22 0-16,21 0 0,-21 0 0,0 0 15,1 0 1,-44 0-1,1 0 1,0-21-16,0 21 0,-21 0 0</inkml:trace>
  <inkml:trace contextRef="#ctx0" brushRef="#br0" timeOffset="12748.59">5101 10245 0,'0'0'15,"0"21"1,-21 21-16,0-21 0,0 22 0,21 20 0,-22 1 16,1-22-16,0 22 0,0-1 0,0 1 15,-22-1-15,22 1 0,-21-22 16,21 21-16,-22-20 0,22-1 0,-21 0 16,21 1-16,0-1 0,-1-21 15,1 0-15,0-21 0,0 22 16,21-44-1,0-20-15,0 21 16,0 0-16,0-22 0,0 22 0,0-21 16,21 0-16,-21 20 0,21-20 15,-21 0-15,21 21 0,-21-1 0,0 1 16,0 0-16,0 42 16,22 0-1,-22 1-15,0-1 0,0 0 0,21 21 16,-21-21-16,21 22 0,-21-22 15,21 21-15,0-21 0,-21 22 16,21-22-16,1 0 0,-22 0 0,21 0 16,0-21-16,0 0 0,0 22 15,0-22-15,1 0 0,20 0 0,-21-22 16,0 1-16,22 0 0,-22 0 16,0 0-16,21 0 0,-21-22 0,1 1 15,-1 21-15,0-22 0,0-20 0,0 21 16,-21-22-16,0 1 0,0-1 15,0 1-15,0-1 0,0 1 0,0-1 16,-21 1-16,21 20 0,-42-20 16,21 42-16,-1-22 0,-20 43 0,21-21 15,-21 21-15,20 0 0,-20 0 16,0 21-16,21-21 0,-22 43 16,22-22-16,0 21 0,0 0 0,0 1 15,21-1-15,0 22 0,0-22 16,0 0-16,0 1 0,0-1 0,21 0 15,0 1-15,21-22 0,-21 0 16,22 21-16,-1-42 0,-21 21 0,22 1 16,-1-22-16,0 0 0,-21 0 0,22 21 15,-22-21-15</inkml:trace>
  <inkml:trace contextRef="#ctx0" brushRef="#br0" timeOffset="14021.44">5524 10943 0,'43'0'16,"-86"0"-16,128 0 0,-43 0 0,1-21 0,-1 21 15,0-21-15,1 0 0,-1 0 0,0 21 16,1-22-16,-22 1 0,0 0 16,0 0-16,0 0 0,-21 0 15,0-1-15,0 1 0,-21 21 0,0-21 16,-21 21-16,21 0 0,-22 0 15,1 0-15,0 0 0,-85 42 16,84-20 0,22-1-16,-21 0 0,21 21 0,-1-21 15,1 22-15,0-22 0,21 21 0,0-21 16,0 22-16,0-22 0,0 21 16,21-21-16,0 1 0,1-1 0,20 0 15,0 0-15,1-21 0,-1 0 16,21 0-16,-20 0 0,-1 0 0,0 0 15,1-21-15,-1 0 0,0 21 0,1-21 16,-1-1-16,-21 1 0,22 0 16,-22 0-16,0 0 0,0-22 0,-21 22 15,0 0-15,0 0 0,0 0 16,0 0-16,0-1 0,-21 44 31,0-1-15,21 0-16,0 0 0,-21 0 15,21 0-15,-22 1 0,22-1 0,-21 0 16,21 0-16,0 0 0,0 0 16,21-42 31,-21 0-47,22 0 0,-22 0 15,0 0-15,21-1 0,0 1 0,-21 0 16,21 21-16,-21-21 0,0 0 15,21 0-15,0 21 16,1 0 0,-22 21-16,0 0 0,0 0 15,21-21-15,-21 21 0,0 0 16,0 1-16,0-1 0,21 0 16,0 0-16,0-21 15,0 0 1,1 0-16,-1 0 0,0 0 15,0-21-15,0 21 16,0-21-16,-21 0 0,22-1 16,-1 1-16,0 0 0,0 0 0,-21 0 15,21 0-15,0-1 0,1 1 0,-22 0 16,21 0-16,0 21 16,-21 21-1,0 0-15,0 0 16,21 1-16,-21-1 0,0 0 15,21 0-15,-21 0 0,0 0 16,0 1-16,21-22 0,1 21 16,-1-21-16,0 21 0,0-21 15,0 0-15,0 0 0,1 0 0,-1 0 16,0 0-16,0 0 0,0 0 16,22 0-16,-22 0 0,0-21 15,0 0-15,21 21 0,-20-22 0,-1 22 16,-21-21-16,21 0 0,0 0 0,0 0 15,-21 0-15,0-1 16,0 1-16,0 42 31,0 1-15,-21-1-16,21 0 0,-21 0 16,21 0-16,-21 0 0,21 1 15,0-1-15,0 0 16,0 0-1,21-21-15,0 0 0,0 0 0,0 0 16,22 0-16,-22-21 0,0 21 16,0-21-16,22 0 0,-22 21 15,0-22-15,0 1 0,0 0 0,0 0 16,-21 0-16,0 0 0,0-22 0,0 22 16,0 0-16,0 0 0,-21 0 15,0-1-15,0 1 0,0 0 0,0 21 16,-22 0-16,22 0 0,0 0 15,-21 0-15,20 0 0,1 0 16,0 21-16,0-21 0,0 21 0,0-21 16,21 22-16,0-1 0,0 0 15,0 0-15,21-21 16</inkml:trace>
  <inkml:trace contextRef="#ctx0" brushRef="#br0" timeOffset="14422.66">8784 10181 0,'-21'0'0,"42"0"0,-63 0 15,21 21-15,-1 1 0,-20-22 0,21 21 16,0 21-16,0-21 0,21 0 15,0 22-15,-22-22 0,22 21 0,0-21 16,0 22-16,0-22 0,0 0 0,0 0 16,0 0-16,22 1 0,-22-1 15,21 0-15,0-21 0,0 0 0,-21 21 16,21-21-16,0 0 0,1 0 0,20 0 16,-21-21-16,0 0 0,0 21 15,22-21-15</inkml:trace>
  <inkml:trace contextRef="#ctx0" brushRef="#br0" timeOffset="14928.74">8721 9843 0,'0'0'0,"-64"0"0,22 21 15,-64 21 1,42-21-16,22 0 0,0 22 0,-22-22 0,22 21 16,0 1-16,-1 20 0,1-21 0,21 22 15,-22-1-15,22 1 0,0-1 16,0 1-16,21-1 0,0 1 16,0-22-16,21 22 0,0-22 0,0 0 15,22-20-15,-22 20 0,21-21 16,1 0-16,-1 0 0,21 1 0,-20-1 15,20 0-15,1-21 0,-1 0 0,1 0 16,20 0-16,-20 0 0,-1 0 16,22 0-16,-21-21 0,-1 0 0,1-1 15,-1 1-15,1-21 0,-22 21 0,21-22 16,-20 1-16,-1 0 0,22-22 16,-22 1-16,0-22 0,-21 22 0,22-22 15,-22 21-15,-21 1 0,0-22 16,0 22-16,0-1 0,-21 1 15,-22 20-15,22 1 0,-21 0 0,-22-1 16,22 1-16,-21 21 0,20 0 0,-20 21 16,-1 0-16,1 0 0,-1 0 15,22 0-15,0 0 0,-1 0 0,22 21 16,-21 0-16,21-21 0,-1 21 0,1 0 16,21 1-16,-21-1 15,0 0-15</inkml:trace>
  <inkml:trace contextRef="#ctx0" brushRef="#br0" timeOffset="18824.13">6921 10139 0,'0'21'0,"0"-42"63,0 0-48,0 0 1,0-1-16,22 22 0,-22-21 15,0 0-15,0 0 0,0 0 0,0 0 16,21-22-16,-21 22 16,0 0-16,0 0 0,21-22 0,-21 22 15,0-21-15,0 0 0,0 20 0,0-20 16,21 0-16,-21-1 0,21 1 0,-21 21 16,0-21-16,0-1 0,21 1 15,-21 0-15,0-22 0,22 22 0,-22-1 16,0 1-16,0-21 0,0-1 0,0 22 15,0-22-15,0 1 0,0-1 16,-22 1-16,22-1 0,0 1 16,0-1-16,-21-20 0,21 20 0,0 1 15,0-22-15,0 21 0,0-20 0,0 20 16,0 1-16,0-1 0,21 1 16,-21-1-16,0 22 0,22-22 0,-22 1 15,0-1-15,0 1 0,0-22 16,21 22-16,-21-1 0,21 1 0,-21-1 15,0 22-15,0-22 0,0 1 0,21 21 16,-21-22-16,0 22 0,0-22 16,0 22-16,0-22 0,0 22 0,0-21 15,0 20-15,0 1 0,0 0 16,0-22-16,0 43 0,0-21 0,0-1 16,0 1-16,0 0 0,0 20 15,0-20-15,0 21 0,21-21 16,-21 20-16,0 1 0,0 0 0,21-21 15,-21 21-15,0-1 0,22 22 0,-22-21 16,0 0-16,0 0 16,-22 42 31,1 0-47,0 0 15,21 22-15,-21-22 0,0 21 16,21 1-16,-21-1 0,21 0 15,0 22-15</inkml:trace>
  <inkml:trace contextRef="#ctx0" brushRef="#br0" timeOffset="19737.43">7154 9716 0,'0'0'0,"0"-43"0,0-84 16,0 85-16,0-22 15,0 1-15,0 21 0,-21-22 0,21 1 16,0-1-16,-21-21 0,21 22 16,0-1-16,0 1 0,-21-1 0,0 1 15,21-22-15,-22 22 0,22-1 0,0 1 16,-21-1-16,0 1 0,21-1 16,0 1-16,0-1 0,0 1 0,0-1 15,0 22-15,0-22 0,0 22 0,0 0 16,0-1-16,0-20 0,0 21 15,0-1-15,21 1 0,-21 0 0,21-22 16,-21 22-16,0-1 0,0 1 16,0-21-16,0 20 0,0 1 15,0 0-15,0-1 0,0 1 0,0 0 16,0-1-16,0 1 0,0 0 0,0-1 16,0 1-16,0 0 0,0-1 15,0 1-15,0 0 0,0-1 0,0 1 16,-21 0-16,21-22 0,0 22 15,0-1-15,0 1 0,0 0 0,0 21 16,0-22-16,0 22 0,0 0 16,0-21-16,0 20 0,0 1 0,0 0 15,0 0-15,0 0 0,0 0 16,0-1-16,0 1 16,0 0-16,0 0 15,0 0-15,0 0 16,0-1-1,-21 22 1,0 0-16,0 0 16,0 0-16</inkml:trace>
  <inkml:trace contextRef="#ctx0" brushRef="#br0" timeOffset="20445.62">6731 6435 0,'0'0'16,"-64"63"-16,22 1 0,-21-1 0,20 1 15,1-1-15,0-20 0,-1 20 0,22-21 16,-21-20-16,42 20 0,-21-21 16,21 0-16,-22 0 0,22 1 0,0-1 15,22-42 16,-1 21-31,0-22 0,0 1 0,0 0 16,0-21-16,22 21 0,-22-22 16,21 1-16,1 0 0,-22-1 0,21-20 15,0-1-15,1 1 0,-1-1 16,0 1-16,1-1 0,-1 22 16,-21 0-16,0-1 0,1 1 0,-1 0 15,0 20-15,0 1 0,-21 0 16,21-21-16,-21 21 0,21-1 15,-21 1-15,22 0 0,-22 0 16,21 0-16,0 0 0,0 21 16,0 0-16,0 0 15,1 21 1,-22 0-16,21 0 0,-21 21 16,0-20-16,0 20 0,21-21 15,-21 21-15,21 1 0,0-22 16,0 21-16,-21 1 0,43-1 0,-22 0 15,0 1-15,21-1 0,-20 0 16,20 1-16,0-22 0,1 21 0,-1 0 16,0-20-16,-21-1 0,22 21 15,-22-21-15,21 0 0,-21 1 0,22 20 16,-22-42 0,-21 21-16,-21-21 31,0 0-31</inkml:trace>
  <inkml:trace contextRef="#ctx0" brushRef="#br0" timeOffset="27986.61">7493 8022 0,'0'0'0,"-21"0"0,0 0 0,-1 21 16,44-21 15,-1 0-15,21 0-16,-21 0 0,22 0 15,-1 0-15,0-21 0,1 21 0,20-21 16,-21 21-16,22 0 0,-1-21 0,1 21 16,-1 0-16,1-21 0,-1 21 15,1 0-15,21-21 0,-1 21 16,1-22-16,0 22 0,-1 0 0,1 0 15,0 0-15,-1 0 0,1 0 16,0 0-16,-22 0 0,1 0 0,-1 0 16,1 0-16,-22 0 0,21 0 0,-20 0 15,20 0-15,-20 0 0,-1 0 0,-21 0 16,21 0-16,-20 0 0,-1 0 16,0 0-16,0 0 0,-42 0 46,-21 0-46,20 0 16,1 0-16,-21 0 0,0 0 16,-1 22-16,1-1 0</inkml:trace>
  <inkml:trace contextRef="#ctx0" brushRef="#br0" timeOffset="28596.11">7832 8192 0,'0'0'0,"21"0"16,0 0-16,0 0 0,0 0 0,0 0 15,1 0-15,-1 0 16,0 0-16,0 0 0,0-22 15,0 22-15,22 0 0,-22 0 0,0 0 16,21 0-16,-20-21 0,20 21 0,-21 0 16,21 0-16,1-21 0,-1 21 0,0 0 15,22 0-15,-1-21 0,1 21 16,-1 0-16,1 0 0,-1-21 0,22 21 16,-21-21-16,-1 21 0,22 0 0,-22 0 15,1 0-15,20-22 0,-20 22 16,-1 0-16,1 0 0,21 0 0,-22-21 15,1 21-15,-22 0 0,0 0 0,22-21 16,-43 21-16,21 0 0,-21 0 16,1 0-16,-1 0 0,0 0 15,0 0-15,-21-21 0,-21 21 32,0 0-17,0 0-15,-1 0 0,1 0 0,0 0 16,0 0-16,0 0 0,0 0 0,-1 0 15,1 0-15,0 0 0,0 0 16,21-21-16</inkml:trace>
  <inkml:trace contextRef="#ctx0" brushRef="#br0" timeOffset="29124.66">9567 7408 0,'21'22'32,"1"-1"-17,-1 0-15,0 0 16,0 0-16,0 0 0,22 1 0,-22-1 15,0 0-15,21 0 0,1 0 0,-1 0 16,-21 1-16,21-1 0,1 0 16,-1 0-16,0 0 0,1 0 0,-22 1 15,21-22-15,1 21 0,-22 0 0,21-21 16,-21 0-16,22 0 0,-22 21 0,0-21 16,0 0-16,0 0 0,0 0 15,-21 21 1,-21-21-1,0 21-15,0 1 0,0-1 16,-22 0-16,22 0 0,-21 0 16,0 22-16,-1-22 0,1 21 15,0 0-15,-1 1 0,1-1 0,-22 0 16,22 1-16,0-1 0,-1 0 0,1-20 16,0 20-16,21 0 0,-22-21 0,22 22 15,-21-22-15,21 0 0,-1 0 16,1 0-16,0 1 0,0-1 0,21 0 15,-21-21-15,0 21 0,-1 0 0,1-21 16,0 21-16,0-21 16,0 0-16,0 0 0,-1 0 15</inkml:trace>
  <inkml:trace contextRef="#ctx0" brushRef="#br0" timeOffset="32056.87">11557 7472 0,'0'0'0,"0"-21"15,0 0 1,0-1-16,0 1 15,21 21 1,-21 21 0,0 1-16,0-1 15,0 0-15,0 0 0,0 0 0,0 22 16,0-22-16,0 0 0,0 21 0,0-21 16,0 22-16,0-1 0,-21-21 0,21 22 15,-21-1-15,21-21 0,0 21 16,0 1-16,0-22 0,-21 21 0,21-21 15,0 1-15,0 20 0,0-21 0,0 0 16,0 0-16,0 1 0,0-1 16,0 0-1,0-42 32,0 0-47,21-1 0,0 1 16</inkml:trace>
  <inkml:trace contextRef="#ctx0" brushRef="#br0" timeOffset="32829.44">12382 7514 0,'0'0'0,"0"-21"0,0 0 0,0 0 15,0 0-15,0-1 16,-21 22 15,0 0-31,0 0 0,0 0 16,0 22-16,-1-1 0,-20-21 0,21 21 15,0 0-15,0 0 0,-22 0 16,22 1-16,0-1 0,0-21 0,0 21 16,21 0-16,0 0 0,-22 0 0,22 1 15,-21-1-15,21 0 0,0 0 16,0 0-16,0 0 15,0 1-15,21-1 16,1-21-16,-1 0 16,-21 21-16,21-21 15,0 0-15,0 0 0,0 0 16,1 0-16,-1 0 0,0 0 0,0 0 16,0 0-16,0 0 15,1 0-15,-1 21 0,0-21 16,0 21-1,0 0-15,-21 1 16,0-1 0,0 0-16,0 0 15,0 0-15,-21 0 16,0 1-16,0-1 16,0-21-16,-1 21 0,1 0 15,0-21-15,0 21 0,0-21 0,-22 21 16,22-21-16,0 0 0,-21 22 15,21-22-15,-22 0 0,22 0 0,0 0 16,-21 0-16,20 0 0,1 0 16,0 0-16,0 0 15</inkml:trace>
  <inkml:trace contextRef="#ctx0" brushRef="#br0" timeOffset="33696.21">13483 7430 0,'0'0'0,"0"-22"15,0 44 17,0-1-32,0 0 15,0 0-15,-21 21 0,0-20 0,0-1 16,21 21-16,-22-21 0,1 22 0,0-22 15,21 21-15,-21 0 0,0-20 0,0 20 16,-1 0-16,22-21 0,-21 22 0,0-1 16,21-21-16,-21 22 0,21-22 15,0 0-15,0 0 0,0 0 0,0 0 16,0 1-16,0-1 0,0 0 16,0-42 30,0 0-46,0-1 16,0 1-16,0 0 0,21 0 0,-21 0 16,21 0-16,-21-22 0,21 1 0,-21 21 15,0-22-15,0 22 0,22-21 0,-22 0 16,21 20-16,-21-20 0,0 21 16,0 0-16,21-22 0,-21 22 0,21 0 15,-21 0-15,21 0 0,-21 0 0,0-1 16,21 1-16,1 21 0,-1-21 15,0 21-15,0-21 0,0 21 16,0 0 0,1 0-16,-1 0 0,-21 21 15,21 0-15,-21 0 0,21 1 16,-21-1-16,0 0 0,0 21 0,0-21 16,0 1-16,0 20 0,0-21 15,0 0-15,0 0 0,0 22 0,0-22 16,0 0-16,0 0 0,0 0 0,0 22 15,0-22-15,0 0 0,0 0 0,0 0 16,0 1-16,0-1 0,0 0 16,0 0-16,0 0 15,0 0 1,-21-21 31,21-21-47</inkml:trace>
  <inkml:trace contextRef="#ctx0" brushRef="#br0" timeOffset="33944.25">13250 7980 0,'0'-21'0,"21"21"16,1 0-16,-1-21 0,0 21 16,0 0-16,0 0 0,0-22 0,22 22 15,-22 0-15,0 0 0,0 0 16,0-21-16,1 21 16,-1 0-1,0 0 1</inkml:trace>
  <inkml:trace contextRef="#ctx0" brushRef="#br0" timeOffset="35036.26">14795 8128 0,'0'-21'31,"0"0"-31,0 0 16,0-1-16,0 1 15,0 0-15,22 0 0,-1 0 0,0 0 16,-21-22-16,21 22 0,0-21 0,-21 21 16,21-22-16,-21 1 0,0 21 0,0-22 15,22 1-15,-22 0 0,0 21 16,0-22-16,0 22 0,-22 0 16,1 0-16,0 0 0,0 21 0,0 0 15,0 0-15,-1 0 0,1 0 16,0 0-16,0 21 0,0 0 15,0-21-15,-1 21 0,1 0 0,21 0 16,-21 1-16,21-1 0,0 0 16,0 0-16,0 0 0,21-21 15,0 0 1,1 0-16,-1 0 0,21 0 16,-21 0-16,0-21 0,22 0 0,-22 0 15,21 21-15,-21-21 0,22-1 0,-1 1 16,-21 0-16,22 0 15,-22 0-15,0 21 0,21-21 0,-21-1 16,1 22-16,-22-21 0,21 21 16,0 0-1,-21 21 1,0 1-16,0-1 0,0 21 0,0-21 16,0 22-16,0-1 0,0 0 0,0 1 15,0-22-15,0 21 0,-21 0 0,21 1 16,0-1-16,0 0 0,0-20 0,0 20 15,0-21-15,0 0 0,0 0 16,0 1-16,0-1 0,0 0 16,0 0-16,21-21 0,-21 21 15,21-21-15,0 0 0,0 0 16,1 0-16,-1-21 0,-21 0 16,21 0-16,0 0 0</inkml:trace>
  <inkml:trace contextRef="#ctx0" brushRef="#br0" timeOffset="35467.97">15642 7726 0,'21'0'15,"0"0"-15,1 0 16,-1 0-16,0 0 15,0 0-15,0-21 0,0 0 16,1 21-16,-1-22 0,0 22 16,0-21-16,0 21 0,0-21 0,1 0 15,-22 0-15,0 0 0,0-1 16,0 1-16,0 0 0,-22 21 16,1-21-1,0 21-15,0 0 0,0 0 16,0 21-16,-1 0 0,1-21 0,0 21 15,0 1-15,0 20 0,0-21 0,-1 0 16,1 22-16,21-22 0,0 21 0,0-21 16,-21 22-16,21-22 0,0 21 15,0-21-15,0 22 16,0-22-16,0 0 0,0 0 0,0 0 0,21-21 16,0 21-16,1-21 0,-1 0 15,0 0-15,0 0 0,0 0 16,22-21-16,-22 0 0,0 21 15,0-21-15,0 0 0,22 0 0,-22-1 16,0-20-16</inkml:trace>
  <inkml:trace contextRef="#ctx0" brushRef="#br0" timeOffset="35820.36">16489 6731 0,'0'0'0,"0"-21"0,-21 21 16,-1 21-1,1 0-15,0 0 0,21 22 16,0-22-16,-21 21 0,21 1 16,-21 20-16,21-21 0,-21 22 0,21-1 15,0 1-15,0 21 0,-22-22 16,22 1-16,-21-1 0,21 1 0,0-1 15,0-21-15,-21 1 0,0 20 0,21-20 16,-21-1-16,21 0 0,0-21 0,0 22 16,0-22-16,-21 0 0,21 0 0,0 0 15,0 1-15,0-1 0,0 0 16,0-42 15,21 0-31,-21-1 16,21 1-16,0 0 0,0 0 0,-21 0 15</inkml:trace>
  <inkml:trace contextRef="#ctx0" brushRef="#br0" timeOffset="36402.78">17039 7662 0,'0'0'0,"0"-21"0,0 0 0,0 0 15,0 0-15,0 0 0,0-1 16,-21 1-16,0 21 0,0-21 16,-1 21-16,-20 0 0,21 0 15,0 0-15,0 21 0,-22 0 0,22-21 16,-21 22-16,21 20 0,-1-21 0,-20 21 15,21-20-15,-21 20 0,20 0 0,1-21 16,0 22-16,0-1 0,21-21 0,0 22 16,0-22-16,0 21 0,0-21 15,0 0-15,0 1 0,0-1 0,21-21 16,0 0-16,0 21 0,1-21 16,-1 0-16,21 0 0,-21 0 0,0-21 15,1 21-15,-1-21 0,0-1 0,0 1 16,21 0-16,-42 0 0,22 0 0,-1 0 15,0-22-15,0 22 0,0-21 16,-21 21-16,21-22 0,-21 22 0,22-21 16,-22-1-16,0 22 0,21-21 0,-21 21 15,0 0-15,21-1 0,-21 44 32,0-1-17,0 21-15,0-21 0,0 0 16,0 1-16,-21 20 0,21-21 0,0 0 15,0 22-15,0-22 0,0 0 0,0 0 16,0 0-16,0 0 0,0 1 16,21-22-16,-21 21 0,0 0 0,21-21 15,0 0-15,0 0 0,1 0 16,-1 0-16,0 0 0,0-21 0,-21 0 16</inkml:trace>
  <inkml:trace contextRef="#ctx0" brushRef="#br0" timeOffset="36768.1">17611 6646 0,'0'-21'15,"0"42"-15,0-63 0,0 21 0,-22 21 0,1 0 16,0 0-16,0 21 15,21 21-15,0-20 0,-21 20 16,0 0-16,21 1 0,-22 20 0,22 1 16,0-1-16,0 1 0,-21 20 0,0-20 15,21 20-15,-21 1 0,21-21 16,-21 20-16,21-20 0,-21-1 16,-1-20-16,22 20 0,-21-21 0,21 1 15,0-1-15,-21 0 0,21 1 0,-21-22 16,21 21-16,0-21 0,0 1 0,0-1 15,0 0-15,21-21 16,0 0 0,0 0-16,1-21 15,-1 0-15,0-1 0,-21 1 0,21-21 16,0 21-16,0 0 0</inkml:trace>
  <inkml:trace contextRef="#ctx0" brushRef="#br0" timeOffset="37040.08">17801 7557 0,'0'0'0,"0"21"31,-21 0-31,21 0 0,-21 0 16,21 0-16,0 1 0,0-1 15,0 0-15,0 21 0,-21-21 0,21 1 16,-22 20-16,22-21 0,-21 0 0,21 0 15,0 22-15,0-22 0,0 0 0,0 0 16,0 0-16,0 1 0,0-1 16,21-42 31,-21-1-47,22 1 0,-1 0 0,-21 0 15</inkml:trace>
  <inkml:trace contextRef="#ctx0" brushRef="#br0" timeOffset="37340.53">18055 7176 0,'-21'0'0,"42"0"0,-63 0 0,21 0 16,-1 0-16,1 0 0,0 0 15,0 21-15,21 0 0,0 0 16,21-21-1,0 0 1,0 0-16,1 0 0,-1 0 16,0 0-16,-21-21 0,0 0 15,0 0-15,0-1 0,0 1 16,-21 21 0,0-21-16,-1 21 0,1 0 0,0 0 15,0 0 1,21 21-16,0 0 15,0 1-15,0-1 16</inkml:trace>
  <inkml:trace contextRef="#ctx0" brushRef="#br0" timeOffset="37560.12">17314 7493 0,'-42'0'0,"84"0"0,-105 21 0,42-21 16,42 0-1,0 0 1,0 0-16,21 0 0,-20 0 0,20 0 16,0-21-16,1 21 0,-1 0 15,-21 0-15,21 0 0,-20 0 0,20 0 16,-21 0-16</inkml:trace>
  <inkml:trace contextRef="#ctx0" brushRef="#br0" timeOffset="38460.94">18605 7662 0,'0'0'0,"0"-21"15,-21 21 1,0 0-16,0 0 0,0 0 16,0 0-16,-1 0 0,1 0 0,0 21 15,0 1-15,0-1 0,0-21 16,-1 21-16,22 0 0,-21 0 15,21 0-15,-21 1 0,21-1 0,0 0 16,0 0-16,0 0 0,0 0 0,0 1 16,0-1-16,0 0 0,21 0 15,0-21-15,1 0 0,-1 21 16,0-21-16,0 0 0,0 0 16,0 0-16,1 0 0,-22-21 15,21 21-15,-21-21 0,0 0 0,0 0 16,0-1-16,0 1 0,0 0 15,0 0-15,0 0 0,0 0 0,0-22 16,0 22-16,0 0 0,0 0 16,0 0-16,0-1 0,21 1 15,-21 0-15,21 0 0,0 0 0,-21 0 16,21 21-16,1-22 0,-1 22 0,0 0 16,0-21-16,21 21 0,-20 0 0,-1 0 15,0 0-15,0 0 0,0 21 16,0 1-16,-21-1 15,0 0-15,0 0 0,22 0 0,-22 0 16,0 1-16,0-1 0,0 0 0,0 21 16,0-21-16,0 1 0,0-1 0,0 0 15,0 0-15,0 0 0,0 0 16,0 1-16,0-1 0,0 0 16,0 0-16,0-42 62,0 0-62,0 0 0,0-1 16,0 1-16,0 0 0,0 0 0,21 0 15,-21 0-15,21-22 0,0 22 0,0 0 16,0 0-16,1-22 0,-1 22 0,0 0 16,0 0-16,0-21 0,0 42 15,1-22-15,-1 1 0,0 21 16,0 0-16,0 0 0,0 0 15,1 21-15,-22 1 0,21-1 0,-21 0 16,0 0-16,0 0 0,0 0 0,0 22 16,0-22-16,0 0 0,0 21 15,0-20-15,0-1 0,-21 0 0,21 0 16,-22 21-16,1-20 0,21-1 16,-21 0-16,21 0 0,-21 0 0,0-21 15,21 21-15,0-42 31</inkml:trace>
  <inkml:trace contextRef="#ctx0" brushRef="#br0" timeOffset="38941.56">19854 7662 0,'0'0'0,"21"0"0,-21-21 0,22 0 15,-1 0-15,-21 0 0,21 0 16,-21-1-16,0 1 0,0 0 0,0 0 16,0 0-16,-21 21 15,0 0 1,-1 0-16,-20 0 0,21 0 0,-21 0 16,-1 21-16,22 0 0,-21-21 0,-1 21 15,22 0-15,0 1 0,-21-1 16,21 0-16,21 0 0,0 0 15,0 0-15,0 1 0,0-1 0,0 0 16,0 0-16,21-21 0,0 21 16,0 0-16,0-21 0,0 22 0,22-1 15,-22 0-15,0-21 0,21 21 16,-20-21-16,-1 21 0,0 0 16,0-21-16,0 22 0,-21-1 15,21 0-15,-21 0 0,0 0 16,-21-21-16,0 21 0,0-21 15,0 0-15,-22 0 0,1 22 16,21-22-16,-21 0 0,-1 0 0,1 0 16,21 0-16,-22 0 0,22 0 0,0 0 15,0 0-15,0 0 16,21-22 0,21 1-1,0 0-15,0 0 16,0 0-16,1 0 0</inkml:trace>
  <inkml:trace contextRef="#ctx0" brushRef="#br0" timeOffset="39564.4">20362 6795 0,'0'0'0,"-42"0"15,21 21-15,0 0 16,21 0-16,0 0 16,-22 22-16,22-1 0,0 0 0,-21 1 15,21 20-15,0 1 0,0-1 0,0 1 16,0-1-16,0 1 0,0-1 0,0-21 15,0 22-15,0-22 0,0 22 16,-21-22-16,21 0 0,0 1 0,0-1 16,-21-21-16,21 22 0,-21-22 0,21 0 15,0 0-15,0 0 0,-21-21 0,21 21 16,-22-21-16,1-21 31,21 0-15,0 0-16,0 0 0,0 0 0,0-1 15,0 1-15,21 0 0,-21 0 0,22-21 16,-1 20-16,0 1 0,0 0 0,0 0 16,22 0-16,-22 0 0,0-1 15,21 22-15,-21-21 0,22 21 0,-22-21 16,21 21-16,-21 0 0,1 0 0,-1 0 16,0 0-16,0 0 0,0 21 0,0 0 15,1 1-15,-22-1 0,21 0 16,-21 0-16,0 0 0,0 0 0,0 1 15,0 20-15,-21-21 0,-1 0 0,22 0 16,-21 1-16,0-1 0,21 0 0,-21 0 16,21 0-16,-21 0 0,0 1 15,21-1-15,0 0 16,-22-21-16,22-21 31,22 0-15,-1-1-16</inkml:trace>
  <inkml:trace contextRef="#ctx0" brushRef="#br0" timeOffset="39813.44">20870 7620 0,'21'0'15,"-21"21"1,0 0-16,0 1 15,0-1-15,-21 21 0,21-21 0,-21 0 16,21 1-16,-21-1 0,0 21 0,21-21 16,0 0-16,0 1 0,-21-1 0,-1 0 15,22 0-15,0 0 16,0-42 31,0 0-47</inkml:trace>
  <inkml:trace contextRef="#ctx0" brushRef="#br0" timeOffset="40136.33">20870 7387 0,'0'0'0,"-21"0"15,21 21 1,21-21 0,0 0-16,1 0 15,-1 0-15,0 0 0,0 0 16,0-21-16,-21 0 16,0 0-16,0 0 15,-21 21 1,0 0-16,0 0 0,0 0 15,-1 0-15,22 21 16,-21-21-16,21 21 0,0 0 16,0 0-16,0 1 0,0-1 15,0 0-15,21-21 0,-21 21 16</inkml:trace>
  <inkml:trace contextRef="#ctx0" brushRef="#br0" timeOffset="40628.42">21294 7662 0,'0'-21'0,"-22"21"0,22-21 15,0 0 1,0 42 31,0 0-47,-21 0 0,21 1 15,-21-1-15,21 21 0,-21-21 16,21 22-16,0-1 0,0 0 0,-21 1 16,21-1-16,0 0 0,0 1 0,-21 20 15,21-21-15,0 1 0,0 20 0,0-20 16,0-1-16,0 0 0,0 1 0,0 20 15,0-21-15,0 1 0,0-1 16,0 0-16,0 1 0,0-1 16,0-21-16,-22 22 0,22-1 0,-21-21 15,21 21-15,0-20 0,0 20 0,0-21 16,0 0-16,0 0 0,-21 1 0,21-1 16,0 0-16,0 0 15,0-42 32,0 0-47,0 0 16,21-1-16,-21 1 0,21-21 0,-21 21 15,22-22-15,-22 22 0</inkml:trace>
  <inkml:trace contextRef="#ctx0" brushRef="#br0" timeOffset="40989.25">21209 7853 0,'-21'-42'0,"42"84"0,-63-106 15,20 43-15,1 0 0,21 0 16,0-21-16,0 20 0,0 1 0,0 0 16,0 0-16,21 0 0,1 0 15,-1 21-15,0 0 0,21 0 0,-21-22 16,1 22-16,-1 0 15,21 0-15,-21 0 0,0 0 0,1 22 16,20-1-16,-21-21 0,0 21 0,0 0 16,1 0-16,-1 0 0,0 1 0,0-1 15,-21 0-15,0 0 0,0 0 16,0 0-16,0 1 0,0-1 0,-21 0 16,0 0-16,0 0 0,-1 0 0,1 1 15,0-1-15,0-21 0,0 21 0,0 0 16,-1-21-16,22 21 0,-21-21 0,0 0 15,21 21 1</inkml:trace>
  <inkml:trace contextRef="#ctx0" brushRef="#br0" timeOffset="51273.34">13420 9864 0,'0'0'15,"0"21"-15,0 0 16,0 0 15,21 0-15,0-21 0,0 0-1,0 0-15,0-21 0,1 0 16,-1 0-16,0 21 0,0-21 15,0 0-15,0-1 0,1 1 0,-1 0 16,0 0-16,0 0 0,0-22 0,0 22 16,1-21-16,-1-22 15,-21 43-15,21-21 0,-21 21 16,0-22-16,0 22 0,0-21 0,0 21 16,0 0-16,-21-1 0,21 1 0,-21 21 15,-1-21-15,1 0 0,-21 21 0,21 0 16,0 0-16,-1 0 0,1 0 15,-21 0-15,21 0 0,0 21 0,-1-21 16,1 21-16,0 0 0,0 1 0,0-1 16,21 0-16,0 21 0,0-21 0,-21 22 15,21-1-15,0 0 0,0-20 16,0 20-16,0 0 0,0 1 0,0-1 16,21-21-16,0 21 0,-21 1 0,21-22 15,0 0-15,-21 21 0,21-20 16,1-1-16,-1-21 0,-21 21 0,21 0 15,0-21-15,0 0 0,0 21 0,1-21 16,-1 0-16,0 0 16,0 0-16,0 0 0,0-21 15,-21 0-15,22 21 0,-1-21 0,0 0 16,-21-1-16,21 1 0,0 0 0,-21 0 16,0 0-16,21 0 0,1-22 15,-1 22-15,-21 0 0,21-21 0,0 20 16,0-20-16,0 21 0,1 0 0,20-22 15,-21 22-15,0 0 0,22 0 16,-22 0-16,21 21 0,-21-21 0,22 21 16,-22 0-16,0-22 0,21 22 0,-21 0 15,1 0-15,-1 0 0,0 0 16,0 22-16,-21-1 16,0 0-16,0 0 0,0 21 0,0-20 15,-21 20-15,0 0 0,0 1 0,-1-22 16,1 21-16,0-21 0,0 22 0,0-22 15,0 0-15,-1 0 0,1 21 16,0-20-16,0-1 0,21 0 16,0 0-1,0-42 1,0 0-16,0 0 16,21-1-16,0 1 0,0 0 0,1 0 15,-1-21-15,0 20 0,0-20 16,0 0-16,0-1 0,1 22 0,-1-21 15,0 21-15,0-22 0,0 22 0,0 0 16,-21 0-16,0 0 0,22 0 0,-22-1 16,0 1-16,0 42 47,-22 1-47,22-1 0,-21 0 15,21 0-15,-21 0 0,0 22 0,21-22 16,0 21-16,-21-21 0,21 22 15,-21-1-15,21-21 0,-22 21 0,22-20 16,0-1-16,0 0 0,0 0 16,0 0-16,0 0 0,0 1 0,0-1 15,22-21-15,-1 21 0,0-21 0,0 0 16,0 0-16,0 0 0,22 0 0,-22 0 16,0 0-16,21 0 0,-20 0 0,20-21 15,-21 0-15,21-1 0,-20 1 16,20 0-16,-21 0 0,21 0 0,-20-22 15,20 22-15,-21-21 0,0 0 0,0-1 16,1 1-16,-1 0 0,0-1 16,0 1-16,0-22 0,-21 22 0,0 0 15,21-1-15,1 1 0,-22 0 0,0-1 16,0 1-16,0 0 0,0 21 16,0-22-16,0 22 0,0 0 0,0 0 15,0 0-15,0 42 16,-22-21-1,1 21-15,21 0 0,-21 21 16,21-20-16,-21 20 0,21 0 0,0 1 16,0-1-16,-21-21 0,21 21 0,-21 1 15,21-1-15,-22 0 0,22 1 0,0-1 16,-21 0-16,21 1 0,0-1 16,0-21-16,0 22 0,0-22 15,0 0-15,0 0 0,0 0 0,0 0 16,0 1-16,0-1 0,21-21 15,1 0-15,-1 0 0,0 0 16,0 0-16,0 0 16,0 0-16,1 0 0,-1-21 15,0-1-15,0 1 16,0 0-16,-21 0 0,0 0 0</inkml:trace>
  <inkml:trace contextRef="#ctx0" brushRef="#br0" timeOffset="51513.39">14965 9440 0,'0'0'0,"-21"0"16,42 0-1,0 0 1,0 0-16,0 0 0,22 0 0,-22 0 15,0 0-15,42-21 16,-41 21-16,-1 0 0,0 0 16,0 0-16,0 0 0,0 0 15</inkml:trace>
  <inkml:trace contextRef="#ctx0" brushRef="#br0" timeOffset="52552.48">15494 9673 0,'0'21'15,"21"-21"1,0 0-16,0 0 15,1 0-15,-1-21 16,0 21-16,0-21 0,0 21 0,0-21 16,1 0-16,-1 21 0,0-21 15,-21-1-15,21 22 0,0-21 0,0 0 16,-21 0-16,0 0 0,0 0 16,0-1-16,0 1 0,0 0 15,0 0 1,-21 21-1,0 0-15,0 0 16,0 0-16,0 21 0,-1 0 16,1-21-16,21 21 0,-21 1 0,0-1 15,0 0-15,21 21 0,-21-21 0,21 1 16,-22-1-16,22 21 0,-21-21 0,21 0 16,0 1-16,0-1 0,0 0 0,0 0 15,0 0-15,0 0 0,0 1 16,21-1-16,1 0 0,-1 0 0,0-21 15,0 21-15,0-21 0,0 0 16,1 0-16,-1 0 0,21 0 0,-21 0 16,0 0-16,1 0 0,-1 0 0,21 0 15,-21-21-15,0 0 0,1 21 0,-1-21 16,0 0-16,0-1 0,0 1 16,-21 0-16,21 0 0,1 0 15,-22 0-15,0-22 0,0 22 0,21 0 0,-21 0 16,21 0-16,-21-1 0,0 1 15,0 0-15,0 42 47,0 0-47,0 1 0,0-1 16,0 0-16,0 0 0,0 0 16,0 0-16,0 1 0,0-1 0,0 0 15,0 0-15,0 0 0,-21 0 16,21 1-16,0-1 0,-21 0 15,21 0-15,0 0 32,0-42-1,0 0-31,0 0 0,0 0 16,0-1-16,0 1 0,21 0 0,0 0 15,0 0-15,-21 0 16,21-1-16,0 1 0,1 0 0,-1-21 15,0 21-15,0 21 0,0-22 0,22 1 16,-22 0-16,0 21 0,0-21 0,0 21 16,0 0-16,1 0 0,-1 0 0,0 0 15,0 0-15,0 0 0,0 0 0,1 0 16,-1 21-16,-21 0 16,21 0-16,-21 22 0,0-22 15,0 0-15,0 0 0,0 0 0,0 22 16,0-22-16,0 0 0,-21 43 15,0-22-15,21-21 16,0 0-16,0 0 0,0 1 16,0-1-1,0-42 17,0-1-17,0 1-15,0 0 0</inkml:trace>
  <inkml:trace contextRef="#ctx0" brushRef="#br0" timeOffset="53285.79">17314 9610 0,'0'0'0,"0"-21"0,0-1 0,0 1 15,0 0-15,0 0 0,-21 21 16,0 0-16,0 0 16,0 0-16,-1 0 0,1 0 0,0 0 15,-21 0-15,21 21 0,-1 0 16,1 0-16,0-21 0,0 22 15,-21 20-15,20-21 0,1 0 0,0 0 16,0 22-16,0-22 0,0 0 0,-1 21 16,1-20-16,21-1 0,0 0 0,0 0 15,0 0-15,0 0 0,0 1 0,0-1 16,0 0-16,0 0 0,21-21 16,1 0-16,-1 0 0,0 0 15,0 0-15,0 0 16,0 0-16,1 0 0,-1 0 0,0-21 15,0 0-15,0 21 0,0-21 0,22-1 16,-22 1-16,0 0 0,0-21 16,22 21-16,-22-22 0,0 1 0,0 0 15,0-1-15,-21 1 0,21 0 0,1-22 16,-22 22-16,0-1 0,21-20 16,-21 21-16,21-1 0,-21 1 0,0 0 15,21 20-15,-21 1 0,0-21 0,0 21 16,0 0-16,0 42 31,0 0-15,0 0-16,0 0 0,-21 22 0,21-1 15,0-21-15,0 21 0,-21 1 0,21-22 16,0 21-16,0 1 0,0-1 16,0 0-16,0 1 0,0-22 0,0 21 15,0 0-15,0-20 0,0-1 0,0 21 16,0-21-16,0 0 0,0 1 15,0-1-15,0 0 0,0 0 0,0 0 16,21-21-16,-21 21 0,21 1 0,-21-1 31,21-21-31,0 0 16,-21-21-16,22 21 16,-1-22-16</inkml:trace>
  <inkml:trace contextRef="#ctx0" brushRef="#br0" timeOffset="53900.31">18119 9525 0,'0'0'15,"21"0"-15,0-21 0,-21 0 0,21 21 0,0-21 16,-21-1-16,21 22 0,-21-21 16,22 0-16,-22 0 15,0 0-15,-22 21 16,1 0-16,0 0 0,0 0 0,0 0 16,0 0-16,-22 0 0,22 0 0,0 0 15,0 21-15,0 0 0,-22-21 0,22 21 16,0 0-16,0 1 0,0-1 15,21 0-15,0 0 0,-22-21 0,22 21 16,0 0-16,0 1 0,0-1 16,22-21-16,-1 21 0,21 0 15,-21-21 1,0 0-16,22 0 0,-22 21 0,0-21 16,0 0-16,0 0 0,1 21 15,-1-21-15,0 22 0,0-22 0,0 0 16,-21 21-16,21-21 0,1 21 0,-1-21 15,-21 21-15,0 0 0,0 0 16,0 1-16,0-1 16,0 0-16,-21-21 0,-1 21 15,1-21-15,-21 21 0,21-21 16,0 0-16,-1 21 0,1-21 16,0 0-16,0 0 0,0 0 0,0 0 15,-1 0-15,1 0 0,0 0 16,0 0-16,0 0 0,0 0 0,-1 0 15,1 0 1,0 0 0,0 0 15,0 0-15</inkml:trace>
  <inkml:trace contextRef="#ctx0" brushRef="#br0" timeOffset="61292.63">12213 11896 0,'0'-21'0,"-21"-1"16,0 22-16,0 0 16,-1 0-16,1 0 0,-21 0 0,0 22 15,-1-1-15,1 21 0,-22-21 16,1 22-16,21 20 0,-22-21 16,22 22-16,-1-1 0,1-20 0,0 20 15,-1 1-15,22-1 0,0-20 16,0 20-16,0 1 0,21-1 0,-21 1 15,21-1-15,0-21 0,0 22 0,0-22 16,0 1-16,21-1 0,-21 0 16,21-21-16,0 22 0,0-22 0,0 0 15,1 0-15,-1-21 0,0 0 0,0 0 16,21 0-16,1 0 0,-22 0 16,21-21-16,1 0 0,-1 0 0,0-22 15</inkml:trace>
  <inkml:trace contextRef="#ctx0" brushRef="#br0" timeOffset="61600.06">12742 11875 0,'0'0'0,"-21"21"0,0 21 0,0-21 0,0 22 16,-1 20-16,1-21 0,0 22 16,-21-1-16,21 1 0,-1-22 15,1 22-15,0-1 0,0 1 0,0-1 16,-22 22-16,1 42 0,0-64 16,21 1-16,-22-1 0,22-20 15,0-1-15,0 0 0,0 1 0,-1-1 16,1-21-16,21 0 0,0 1 0,0-1 15,21-21 1,1 0-16,-1 0 0</inkml:trace>
  <inkml:trace contextRef="#ctx0" brushRef="#br0" timeOffset="62812.09">13420 12742 0,'0'-21'15,"0"42"-15,-22-63 0,1 42 0,0 0 0,0 0 16,0 0-16,-22 0 0,22 0 15,-21 0-15,0 21 0,-1 0 16,1 1-16,0-1 0,-1 0 0,1 21 16,0-21-16,-1 22 0,22-1 15,0 0-15,-21 1 0,20-22 0,22 21 16,0-21-16,-21 22 0,21-22 0,0 0 16,0 0-16,0 0 0,21-21 15,1 22-15,-1-22 0,21 0 0,-21 0 16,22 0-16,-1 0 0,0 0 0,1-22 15,41 1 1,-41 0-16,-1 0 0,-21 0 0,21-22 16,1 22-16,-1-42 0,-21 42 15,0-22-15,1 1 0,-22 21 16,21-22-16,-21 1 0,0 21 0,0 0 16,0 0-16,0-1 0,-21 22 31,-1 22-31,22-1 0,-21 0 0,21 21 15,-21-21-15,21 1 0,-21 20 16,21 21-16,0-20 0,0-22 16,0 0-16,0 21 0,0-20 0,0-1 15,21 0-15,-21 0 0,21 0 16,0-21-16,1 0 0,-1 21 16,0-21-16,0 0 0,0 0 0,0 0 15,1 0-15,20-21 0,-21 0 16,21 21-16,-20-21 0,20 0 0,-21 0 15,21-1-15,1 1 0,-22-21 0,0 21 16,0 0-16,0-22 0,1 22 16,-22-21-16,0 21 0,0-1 0,0 1 15,0 0-15,0 0 0,-22 21 16,1 21 0,21 0-16,-21-21 0,21 21 0,0 22 15,0-22-15,0 0 16,0 0-16,0 0 0,0 22 0,0-22 15,21 0-15,0 0 0,-21 0 0,22 1 16,-1-1-16,0 0 0,0-21 16,0 21-16,-21 0 0,0 0 15,0 1-15,-21-22 16,0 0 0,-21 0-16,20 0 0,1 0 15,0 0-15,0 0 0,0-22 0,0 1 16,-1 21-16,1-21 15,0 21 17,21 21-17,0 0-15,0 1 0,0-1 16,21-21-16,-21 21 0,21-21 16,1 0-16,-1 0 0,0 0 15,0 0-15,0 0 0,0 0 0,1 0 16,-1 0-16,0 0 0,21 0 0,-21-21 15,22 21-15,-22-21 0,21-1 16,-21 1-16,22 0 0,-22 0 0,21 0 16,-21-22-16,22 22 0,-22-21 15,21 21-15,-21-22 0,1 22 0,-1-21 16,0 21-16,-21 0 0,21-1 16,-21 1-16,-21 42 31,21 1-31,-21-1 0,21 0 15,0 0-15,0 0 0,0 0 0,0 1 16,0-1-16,0 0 0,0 0 16,0 0-16,0 0 0,0 1 15,0-1-15,0 0 0,0 0 16,-21 0-16,-1-21 16,1 0-16,0 21 0,0-21 15,0 0-15,21-21 16</inkml:trace>
  <inkml:trace contextRef="#ctx0" brushRef="#br0" timeOffset="63640.64">16446 12234 0,'0'0'0,"-42"0"16,21 0-16,0 22 0,0-1 16,21 21-16,-22 0 0,1-20 0,0 41 15,0-21-15,0 1 0,0-1 16,-22 22-16,22-22 0,0 21 0,-21 1 15,20-22-15,-20 1 0,21-1 0,-21 21 16,20-41-16,-20 20 16,21 0-16,0-21 0,0 1 0,-1-1 0,1 0 15,0-21-15,21 21 0,-21-21 16,0-21 0,21 0-16,0 0 15,0-1-15,0-20 0,0 21 0,0-21 16,0-1-16,21 1 0,0 0 15,-21-1-15,0 1 0,21 21 0,-21 0 16,21-1-16,-21 1 0,0 0 0,22 21 16,-22 21-16,21 0 15,-21 22-15,21-22 0,-21 0 16,0 21-16,21 1 0,0-22 0,0 21 16,1-21-16,-22 22 0,21-22 0,0 0 15,0 0-15,0 0 16,0 1-16,1-1 0,20-21 0,-21 21 15,0-21-15,0 0 0,22 0 0,-22 0 16,0 0-16,21 0 0,-20 0 16,20-21-16,-21 0 0,21-1 0,-20 1 15,-1 0-15,0-21 0,0 21 0,0-22 16,0-20-16,1 20 0,-22 1 16,0-21-16,0-1 0,21 1 0,-21-1 15,0 1-15,0-1 0,0 1 0,0-22 16,0 21-16,0 1 0,-21-1 0,-22 1 15,22-1-15,-21 22 0,-1 21 16,-20-21-16,21 20 0,-22 22 16,1 0-16,-1 0 0,1 22 0,-1-1 15,22 0-15,-1 21 0,1 1 16,21 20-16,0-21 0,0 22 0,21-1 16,0 1-16,0-22 0,0 22 0,21-22 15,-21 22-15,42-22 0,-21 0 16,0 1-16,22-1 0,-22-21 0,21 21 15,-21-20-15,22-1 0,-22 0 0,0 0 16,21-21-16,-20 0 0,-1 21 16,0-21-16,0 0 0,0 0 0,0 0 15,1-21-15,-1 21 0,0-21 0,0 0 16,0 21-16</inkml:trace>
  <inkml:trace contextRef="#ctx0" brushRef="#br0" timeOffset="64912.33">16658 12785 0,'0'21'16,"0"-42"-16,21 42 0,0 0 0,1-21 16,-1 0-16,0 0 0,0 0 15,21 0-15,-20 0 0,-1 0 16,0 0-16,21-21 0,-21 0 0,1 21 16,-1-21-16,0-1 0,0 1 0,0 21 15,-21-21-15,0 0 16,0 0-16,0 0 0,0-1 0,0 1 15,-21 21-15,0-21 0,0 21 0,0 0 16,-1 0-16,1 0 0,0 0 0,0 0 16,0 21-16,0 0 0,-1 1 15,22-1-15,0 0 0,-21 21 0,21-21 16,0 22-16,0-1 0,0-21 0,0 22 16,0-22-16,0 0 0,0 0 15,21 0-15,1 0 0,-1 1 0,0-22 16,0 0-16,0 21 0,0-21 0,22 0 15,-1 0-15,-21 0 0,22 0 16,-1-21-16,-21 21 0,21-22 16,-20 1-16,20 21 0,-21-21 0,0 0 15,0 0-15,-21 0 0,0-1 0,22 1 16,-22 0-16,21 0 0,-21 0 16,0 42-1,0 0 1,-21 21-16,-1-20 15,22-1-15,0 0 0,0 0 0,-21 0 16,21 0-16,0 1 0,-21-1 0,21 0 16,0 0-16,0-42 62,0 0-62,21 21 0,0-21 16,1-1-16,-22 1 0,21-21 0,0 21 15,0 0-15,0-22 0,0 22 0,1 0 16,-1 0-16,0-22 0,0 22 16,0 0-16,0 21 15,-21 21 1,0 0-16,0 1 16,0-1-16,0 21 0,0-21 0,0 22 15,0-22-15,0 0 0,0 0 16,0 21-16,0-20 0,0-1 15,0 0-15,0 0 16,22-21-16,-1 0 16,0 0-16,0-21 15,0 0-15,0 0 16,1-1-16,-1 1 0,0 0 0,0 0 16,0 0-16,-21 0 0,21-1 0,1 1 15,-1 0-15,-21 0 0,0 0 0,21 0 16,0 21-1,-21 21 1,0 0-16,0 0 0,0 0 16,0 0-16,0 1 0,0 20 15,0-21-15,0 0 0,0 0 0,0 1 16,0 20-16,0-21 0,0 0 0,0 0 16,0 1-16,0-1 0,21-21 15,0 21-15,1-21 16,-1 0-16,0 0 0,0 0 0,0 0 15,0 0-15,22-21 0,-22 21 0,21-21 16,-21-1-16,22 22 0,-22-21 16,21 0-16,1 0 0,-22 0 0,0-22 15,21 22-15,-42 0 0,21-21 0,1 21 16,-22-1-16,0 1 0,0 0 16,0 0-16,0 0 0,-22 21 15,1 0-15,0 21 16,0 0-16,0 0 0,21 0 0,-21 1 15,-1-1-15,22 0 0,0 21 16,0-21-16,0 1 0,0-1 0,0 21 16,0-21-16,0 0 0,0 1 15,22-1-15,-1-21 0,0 0 0,0 0 16,21 0-16,-20 0 0,-1 0 16,21 0-16,-21 0 0,0-21 0,22 21 15,-22-22-15,0 1 0,0 0 0,0 0 16,-21 0-16,0 0 0,22-22 15,-22 22-15,0-21 0,0 21 16,0-1-16,0-20 0,-22 21 0,1 0 16,0 0-16,0 21 0,0 0 0,-22 0 15,22 0-15,-21 0 0,21 21 16,-22-21-16,1 21 0,21 0 0,-21 0 16,20-21-16,1 21 0,0-21 0</inkml:trace>
  <inkml:trace contextRef="#ctx0" brushRef="#br0" timeOffset="66320.27">19473 13420 0,'0'0'0,"0"-21"31,21-1-31,1 1 16,-1 0-16,0 0 0,0 0 15,0 0-15,0-1 0,1 1 0,-1 0 16,0-21-16,0-1 0,0 22 15,0-21-15,-21 0 0,0-1 0,0 1 16,0 21-16,0-22 0,0 22 16,0 0-16,0 0 0,-21 21 15,0 0 1,0 21-16,0 21 0,0-20 0,-1 20 16,1 0-16,0 1 0,0-1 15,21 0-15,0-21 0,0 22 0,0-1 16,0 0-16,0-20 0,0-1 0,0 21 15,0-21-15,21-21 0,-21 21 16,21 1-16,0-22 0,1 0 0,-1 0 16,0 0-16,0 0 0,0 0 0,22 0 15,-22 0-15,0-22 0,0 1 0,0 21 16,0-21-16,1 0 0,20 0 16,-21 0-16,0-1 0,0 1 15,1-21-15,20 21 0,-21 0 0,0-22 16,22 22-16,-22-21 0,21 21 15,-21-1-15,22 1 0,-22 21 0,21 0 16,-21 0-16,0 0 0,-21 21 0,0 1 16,0-1-16,0 21 0,0-21 0,0 0 15,0 22-15,-21-22 0,21 21 16,-21-21-16,0 1 0,21-1 0,0 0 16,0 0-16,-21-21 0,21 21 0,-21-21 15,21-21 16,21 21-15,0-21-16,-21 0 0,21 0 0,0-1 16,0 1-16,1 0 0,-1 0 15,0-21-15,0 20 0,0-20 0,0 21 16,1-21-16,-1 20 0,0 1 0,-21 0 16,21 21-16,-42 21 15,0 0 1,21 1-16,-21-1 0,21 21 0,0-21 15,-22 0-15,22 1 0,0-1 16,0 0-16,0 0 0,0 0 16,0 0-16,0 1 0,22-22 0,-22 21 15,21-21-15,0 0 0,0 0 0,0 0 16,0 0-16,1 0 0,-1 0 16,0 0-16,0-21 0,21 21 0,-20-22 15,-1 1-15,0 0 0,0 0 0,64-85 31,-64 64-31,0-1 0,-21 1 0,21-21 0,0 20 16,1-20-16,-1-1 0,0 22 0,-21-22 16,21 1-16,-21-1 0,21 22 0,-21-21 15,0 20-15,0 1 0,0 21 16,0-22-16,0 22 16,-21 21-16,0 21 0,0 1 15,21 20-15,-21 0 0,-1 1 16,22-1-16,0 21 0,-21 1 0,21-1 15,0 1-15,-21-1 0,21 1 0,0-1 16,0 1-16,0-22 0,0 22 16,0-22-16,0 0 0,0-20 0,0 20 15,0-21-15,0 0 0,0 0 0,0 1 16,0-1-16,0 0 0,21-21 16,0 0-16,1 0 15,-1 0-15,-21-21 16,21 21-16,0-21 0,-21-1 0,21 1 15</inkml:trace>
  <inkml:trace contextRef="#ctx0" brushRef="#br0" timeOffset="67064.23">21251 13060 0,'0'21'32,"21"-21"-32,1 0 15,-1 0-15,0 0 16,0 0-16,0 0 15,0 0-15,1-21 0,-1 21 0,0-21 16,0 0-16,0 21 0,0-22 16,-21 1-16,0 0 0,0 0 15,0 0-15,-21 21 16,0 0-16,0 0 0,0 0 16,0 0-16,-22 0 0,22 0 0,0 21 15,0 0-15,0 21 0,-1-20 16,1-1-16,21 0 0,0 21 0,0-21 15,0 1-15,0-1 0,0 0 0,0 0 16,0 0-16,21 0 16,1-21-16,-1 0 0,0 0 0,0 0 15,0 0-15,0 0 0,22 0 0,-22 0 16,21 0-16,1 0 0,-1-21 16,-21 0-16,21 21 0,1-21 15,-22 0-15,21 0 0,-21-1 0,1 1 16,-1 0-16,0 0 0,0 21 0,-21-21 15,0 0-15,21 21 0,-21 21 32,0 0-32,-21 0 15,21 0-15,-21 0 0,0 1 16,21-1-16,0 0 16,0 0-16,-21-21 0,21 21 15,0-42 32,0 0-31,21 0-16,-21 0 0,21-1 15,0 1-15,-21 0 0,21 0 16,0 0-16,1 0 0,-1-1 0,-21 1 16,21 21-16,0-21 0,0 21 0,0 0 15,1 0-15,-1 0 16,-21 21-16,21-21 0,-21 21 0,0 1 15,0-1-15,0 0 0,0 0 0,0 0 16,0 0-16,0 1 0,0-1 16,0 0-16,0 0 15,0 0 1,0-42 31,21 0-47</inkml:trace>
  <inkml:trace contextRef="#ctx0" brushRef="#br0" timeOffset="67936.28">22775 12912 0,'0'0'16,"0"-21"-16,0-1 0,0 1 0,0 0 15,-21 21-15,0 0 0,0 0 16,0 0-16,-1 0 0,1 0 16,0 21-16,0-21 0,-21 21 0,20 1 15,1-1-15,0 0 0,0 21 0,0-21 16,0 1-16,-22 62 16,43-63-16,-21 1 0,21-1 15,0 0-15,0 0 16,0 0-16,0 0 15,21-21-15,0 0 0,1 0 16,-1 0-16,0 0 0,0 0 0,0 0 16,0-21-16,1 0 0,20 0 0,-21 21 15,0-21-15,0 0 0,1-1 16,-1-20-16,0 21 0,0-21 0,0-1 16,0 1-16,1 0 0,-1-1 0,21-20 15,-42 20-15,21 1 0,0-21 16,1 20-16,-1 1 0,-21 0 0,0-1 15,0 1-15,0 0 0,0-1 0,0 22 16,0 0-16,21 0 0,-21 0 16,0 42-1,0 0-15,0 0 16,0 21-16,0 1 0,-21-1 0,21 0 16,-21 1-16,21 20 0,-22 1 15,1-22-15,0 22 0,21-22 0,0 21 16,-21-20-16,21-1 0,0 0 0,0 1 15,0-1-15,0-21 0,0 0 16,0 22-16,0-22 0,0 0 16,0 0-16,21-21 0,0 21 15,0-21-15,1 0 0,-1 0 0,0 0 16,0 0-16,0 0 16,0 0-16,22-21 0,-22 21 0,21-21 15,-21 0-15,22 0 0,-1 0 0,0-1 16,1 1-16,-22 0 0,21-21 15,-21 21-15,1-1 0,-1 1 0,-21 0 16,0 0-16,0 0 0,0 0 0,-21 21 16,-1 0-16,1 0 15,0 0-15,0 21 0,-21 0 16,20 0-16,1 0 0,21 0 16,0 1-16,0-1 0,0 0 0,0 0 15,0 0-15,21 0 0,1 1 16,-1-1-16,0 0 15,-21 0-15,21-21 0,-21 21 16,0 0 0,-21-21-1,0 0-15,0 0 0,-1 0 16,1 0-16,0 0 0,0 0 16,0 0-16,0-21 0,-1 21 15,1-21-15,0 0 0,0 0 0,0 21 16,0-21-16</inkml:trace>
  <inkml:trace contextRef="#ctx0" brushRef="#br0" timeOffset="68240.92">20807 12637 0,'0'0'0,"-21"0"0,21-22 16,21 22-1,21 0-15,-21-21 0,22 21 0,-1 0 16,0-21-16,1 21 0,20 0 16,1-21-16,-1 0 0,1 21 0,-22 0 15,21-21-15,1 21 0,-22 0 16,1 0-16,-1 0 0,-21-22 0,0 22 15,0 0-15,1 0 0,-1 0 16,0-21 0,0 21-16</inkml:trace>
  <inkml:trace contextRef="#ctx0" brushRef="#br0" timeOffset="69188.03">25569 12658 0,'0'0'0,"21"-21"0,1 21 16,-1-22 0,0 22-16,0 0 0,0-21 0,0 0 15,1 21-15,-1-21 0,0 0 0,0 21 16,0-21-16,-21-1 0,0 1 15,0 0-15,0 0 0,0 0 0,-21 0 16,-21-1-16,-1 1 0,1 0 0,0 0 16,-22 0-16,22 0 0,-22 21 15,22 0-15,-21 0 0,20 0 0,1 0 16,0 0-16,-1 0 0,22 21 0,-21 0 16,21 0-16,21 0 0,0 0 15,0 22-15,0-22 0,0 21 16,21 1-16,0-1 0,21 0 0,-21 1 15,22 20-15,-22 1 0,21-22 16,1 21-16,-1-20 0,0 20 0,-21-20 16,1 20-16,-1-21 0,-21 1 0,0-1 15,0-21-15,-21 22 0,-1-22 16,-20 0-16,0 0 0,-1 0 0,-20 0 16,-1 1-16,1-22 0,-1 0 0,1 0 15,-22 0-15,22 0 0,-22 0 0,22-22 16,-1 1-16,22 0 0,-22 0 15,22 0-15,0 0 0,20-1 0,1-20 16,0 0-16,21-1 0,0 1 16,0-21-16,21 20 0,22-20 15,-22 20-15,21-20 0,0 21 0,1-1 16,-1 22-16,22 0 0,-22 0 0,0 21 16,22 0-16,-22 0 0,0 21 15,1 0-15,-1 21 0,-21 22 0,0-22 16,1 1-16,-1-1 0,-21 21 0,0-20 15,0-1-15,0 0 0,0 1 16,0-22-16,0 21 0,0-21 0,0 1 16,0 20-16,0-21 0,0 0 0,0 0 15,0 1 1,21-22 0,0 0-16,0 0 0,0 0 0,1 0 15,-1 0-15,0 0 0,0 0 0,21-22 16,-20 22-16</inkml:trace>
  <inkml:trace contextRef="#ctx0" brushRef="#br0" timeOffset="70256.28">25866 13102 0,'0'-21'0,"0"42"0,0-63 0,0 21 16,0 0-16,-22 21 0,1-22 15,0 22-15,0 0 0,-21 0 0,20 0 16,-20 0-16,0 22 0,21-1 15,-22 0-15,1 0 0,21 0 16,-22 0-16,22 1 0,0-1 0,0 21 16,21-21-16,0 0 0,0 1 0,0-1 15,0 0-15,0 0 16,21-21 0,0 0-16,0 0 0,1 0 0,-1 0 15,0 0-15,0-21 0,0 21 16,0-21-16,1 0 0,-1 21 0,-21-22 15,21 1-15,0 0 0,0 0 0,-21 0 16,0 0-16,21-1 0,1 22 16,-22 22 15,0-1-31,0 0 0,0 0 16,0 0-16,0 0 0,0 1 15,0-1 1,21-21-16,0 0 15,0 0-15,0 0 16,0 0-16,1 0 0,-1 0 16,0-21-16,0 21 0,-21-22 0,21 22 0,0-21 15,1 0-15,-22 0 16,21 0-16,0 21 16,-21-21-16,0 42 15,0 0 1,0 0-16,-21 0 15,0-21-15,21 21 0,-22 1 0,22-1 16,0 0 0,-21-21-16,42 0 47,-21-21-47,22 0 15,-1 21-15,-21-22 0,0 1 0,21 21 16,0-21-16,0 0 15,0 21-15,-21 21 32,0 0-17,22-21-15,-22 21 16,21-21-16,0 0 31,0 0-31,0 0 0,0 0 16,1 0-1,-1 0-15,0 0 16,0 0 0,-21-21-16,21 0 0,0 0 15,-21 0-15,0 0 16,0-1-16,22 1 0,-22 0 16,0 0-16,0 42 31,0 0-31,-22 0 0,1 1 15,21 20-15,0-21 0,-21 0 16,0 22-16,0-22 0,21 21 0,-21-21 0,-1 22 16,1-1-16,21 0 0,-21 1 15,0-1-15,0 0 0,21 1 16,-21 20-16,-1-21 0,22 1 0,-21 20 16,0-20-16,21-1 0,-21 0 15,0 22-15,0-22 0,21-21 0,-22 22 16,1-1-16,21-21 0,0 0 0,0 0 15,0 1-15,0-44 32,0 1-32,0 0 0,0 0 0,0 0 15,21-22-15,1 22 0,-1-21 0</inkml:trace>
  <inkml:trace contextRef="#ctx0" brushRef="#br0" timeOffset="70528.28">26247 13272 0,'0'0'0,"21"-43"0,-21 22 0,21 0 16,-21 0-16,21 0 0,0-1 16,0 22-16,1 0 15,-1-21-15,0 21 0,0 0 0,0 0 16,0 0-16,1 0 0,-1 21 16,0-21-16,-21 22 0,0-1 0,0 0 15,0 0-15,0 0 0,-21 0 0,0 1 16,-1-1-16,1 0 0,-21 0 15,21 0-15,0 0 0,-1-21 0,1 22 16,0-22-16,0 0 0,21 21 16,-21-21-16,0 0 15,21-21 1,21-1 0,0 1-16</inkml:trace>
  <inkml:trace contextRef="#ctx0" brushRef="#br0" timeOffset="70788.3">26776 12467 0,'0'-21'0,"0"42"0,0-21 32,-21 21-32,-1 1 0,1-1 15,0 21-15,21-21 0,-21 22 0,0-1 16,21 21-16,0-20 0,-21-1 15,-1 22-15,1-22 0,21 0 0,-21 1 16,0 20-16,21-42 0,-21 22 0,21-1 16,-21-21-16,21 0 0,0 0 15,0 1-15,0-1 0,0 0 16,21-21 0</inkml:trace>
  <inkml:trace contextRef="#ctx0" brushRef="#br0" timeOffset="71108.21">26733 13187 0,'22'0'32,"-1"0"-17,0 0-15,0 0 16,0 0-16,0-21 15,-21 0-15,22 21 0,-22-22 16,0 1 0,-22 21-1,1 0-15,0 21 0,0 1 0,-21-22 16,20 21-16,22 0 0,-21 0 16,0 0-16,21 0 0,0 1 0,-21-1 15,21 0-15,0 0 0,0 0 16,21-21-16,0 0 0,0 21 15,1-21-15,-1 0 0,0 0 0,0 0 16,0 0-16,0-21 0,1 21 0,-1-21 16,0 0-16</inkml:trace>
  <inkml:trace contextRef="#ctx0" brushRef="#br0" timeOffset="74564.1">16637 13462 0,'0'0'0,"-21"0"15,0 0-15,-1 0 16,1 0-16,0 0 15,0 0-15,0 0 0,0 0 0,-1 0 16,1 0-16,-21 0 0,21 0 0,-22 0 16,22 0-16,-21-21 0,0 21 0,-1 0 15,22 0-15,-21-21 0,-1 21 0,1 0 16,0 0-16,21-21 0,-22 21 0,22-22 16,-21 22-16,21-21 0,-1 21 15,22-21-15,0 0 16,0 0-1,22 21 1,20 0-16,-21 0 0,21 0 0,1 0 16,-1 0-16,0 0 0,22 0 0,-1 0 15,1 0-15,21 0 0,-1 0 16,-20 21-16,20-21 0,1 0 0,21 21 16,-21-21-16,-1 0 0,22 21 0,-21-21 15,-1 0-15,22 0 0,-21 21 0,0-21 16,-1 0-16,-20 0 0,-1 0 0,1 0 15,-1 0-15,-20 0 0,-1 22 0,0-22 16,1 0-16,-22 0 0,0 0 16,0 0-16,0 0 0,0 0 0,1 0 15,-1 0-15,-21-22 47,-21 22-31,21-21-16</inkml:trace>
  <inkml:trace contextRef="#ctx0" brushRef="#br0" timeOffset="75130.7">15811 13631 0,'-21'0'16,"42"22"15,1-22-15,20 0-16,-21 0 0,43 0 0,-22 0 15,0 0-15,22 0 0,20 0 16,-20 21-16,21-21 0,-1 0 0,1 0 15,-22 0-15,22 0 0,0 0 0,-1 0 16,1 0-16,0 0 0,-22 0 0,22 0 16,0-21-16,-22 21 0,1 0 15,-1 0-15,-21-22 0,22 22 0,-22 0 16,-21 0-16,22 0 0,-1 0 16,-21 0-16,0 0 0,1 0 0,-1 0 15,0 0 1,-21-21 31,-21 21-47,0 0 15,-1-21-15</inkml:trace>
  <inkml:trace contextRef="#ctx0" brushRef="#br0" timeOffset="78197.88">20362 13758 0,'0'0'0,"-21"0"0,42 0 31,0 0-31,1 0 0,20 0 16,0 0-16,1 0 0,-1 0 0,21 0 16,-20 0-16,41 0 0,-20 0 0,-1 0 15,22 0-15,0 0 0,-1 0 0,22 0 16,-21 0-16,21 0 0,0-21 15,-22 21-15,22 0 0,-21 0 0,21-21 16,-43 21-16,22 0 0,-22 0 0,1 0 16,-22 0-16,22 0 0,-43 0 0,21 0 15,-21 0-15,22 0 0,-22 0 16,-42-21 15,-1 21-31,1 0 0,0 0 16,-21-21-16,21 21 0,-22 0 0,1 0 15</inkml:trace>
  <inkml:trace contextRef="#ctx0" brushRef="#br0" timeOffset="78529.75">20256 13970 0,'0'0'0,"22"0"31,-1 0-15,21 0-16,0 0 0,1 0 0,20 0 16,1 0-16,20 0 0,-20 0 0,21 0 15,-1 0-15,22 0 0,-21 0 0,21 0 16,-22 0-16,22 0 0,0-21 0,-21 21 15,-1 0-15,22 0 0,-42 0 16,20-21-16,-20 21 0,-22 0 16,22-21-16,-22 21 0,-21 0 0,0-22 15,0 22-15,1-21 0,-1 21 0,0-21 16,0 0-16,0 0 0,0 21 16</inkml:trace>
  <inkml:trace contextRef="#ctx0" brushRef="#br0" timeOffset="79008">24363 13780 0,'0'-22'0,"-21"22"15,21-21-15,0 0 16,21 21-1,0 0 1,0 0-16,0 0 0,22 0 0,-22 0 16,21 0-16,-21 0 0,22 0 15,-1 0-15,0 0 0,22 0 0,-22 0 16,22 0-16,-1 0 0,1 0 0,-1 0 16,22 0-16,-22 0 0,1 0 0,-1 0 15,-20 0-15,20 0 0,-21 0 16,1 0-16,-1 0 0,0 0 0,1 0 15,-22 0-15,0 0 0,0 0 16,0 0-16,1-21 0,-22 0 16,-22 21-16,1-21 15,-21 21-15,21-22 0,-22 22 16</inkml:trace>
  <inkml:trace contextRef="#ctx0" brushRef="#br0" timeOffset="79289">24003 13907 0,'0'0'16,"21"0"0,0 0-16,0 21 0,22-21 15,-1 0-15,0 0 0,1 0 0,-1 0 16,0 0-16,1 0 0,20 0 15,-20 21-15,-1-21 0,0 0 0,22 0 16,-22 0-16,0 0 0,-20 0 0,20 0 16,0 0-16,-21 0 0,1 0 0,20 0 15,-21 0-15,0-21 0,0 0 16,1 21-16,-22-22 16,0 1-16</inkml:trace>
  <inkml:trace contextRef="#ctx0" brushRef="#br0" timeOffset="81439.89">6117 3895 0,'0'0'0,"-21"-21"16,0 21-16,0 0 0,-22 0 16,22 0-16,-21 0 0,-1 0 0,1 0 15,0 0-15,-22 0 0,22 0 16,-22 0-16,22 0 0,0 21 0,-22 0 15,22-21-15,-22 21 0,22 0 16,0 0-16,-1 1 0,1 20 16,-21-21-16,20 0 0,1 22 0,0-1 15,-1-21-15,-20 21 0,20 1 16,-20-1-16,21 22 0,-22-22 0,22 0 16,-1 22-16,-20-1 0,21 1 15,-1-1-15,1 1 0,21 20 0,0-20 16,-1-1-16,1 1 0,21-1 0,0-20 15,0 20-15,0-20 0,21-1 16,1 21-16,-1-20 0,0-1 0,21-21 16,-21 22-16,22-1 0,-22 0 15,21 1-15,1-22 0,-1 21 16,0-21-16,-21 0 0,22 22 0,-1-22 16,0 0-16,22 0 0,-22 0 0,1 1 15,20-1-15,-21 0 0,22-21 16,-1 21-16,1-21 0,-1 0 0,1 0 15,-1 0-15,22 0 0,-21 0 0,-1 0 16,22 0-16,-22 0 0,1 0 16,-1 0-16,1 0 0,-1 0 0,1 0 15,-22 0-15,22-21 0,-1 21 0,1-21 16,-1 21-16,1-21 0,-1-1 16,1 22-16,-22-21 0,21 0 0,1 0 15,-22-21-15,22 20 0,-22 1 0,0-21 16,1 0-16,-1-1 15,0 22-15,-20-21 0,20-1 0,-21 1 16,0 0-16,0-1 0,1 22 0,-1-21 16,-21 0-16,0-1 0,21 22 0,-21-21 15,0-1-15,0 1 0,0 21 16,0-21-16,0 20 0,0-20 0,0 0 16,0-1-16,0 22 0,0-21 15,0 21-15,0-22 0,0 22 0,0-21 16,0 21-16,0-22 0,0 22 0,0 0 15,-21-21-15,21 21 0,-21-1 0,21-20 16,0 21-16,-22 0 0,1 0 16,0-1-16,21-20 0,-21 21 15,0 0-15,0 0 0,-22-1 0,22 1 16,0 0-16,-21 0 0,20 0 16,-20 0-16,21-1 0,-21 22 0,20-21 15,1 0-15,-21 0 0,21 21 16,0 0-16,-1-21 0,-20 21 0,21 0 15,0 0-15,-22 0 0,22 0 0,-21 0 16,0 0-16,20 0 0,-20 0 16,0 0-16,-1 21 0,22-21 0,-21 0 15,0 21-15,-1-21 16,1 0-16,21 21 0,-22-21 0,22 0 0,-21 21 16,21-21-16,-22 0 0,22 0 15,0 0-15,0 22 0,-21-22 16,20 21-16,1-21 0,0 21 0,0-21 15,-21 21-15,20-21 0,-20 21 16,0 0-16,-1 1 0,1 20 0,0-21 16,-22 0-16,22 22 0,0-22 0,-1 0 15,1 21-15,21 1 0,-22-22 16,22 21-16,-21 0 0,21-20 16,0 20-16,-1 0 0,1 1 0,0-1 15,0 0-15,21 22 0,-21-22 16,21 0-16,-21 1 0,21-1 0,0 0 15,0-20-15,0 20 0,21-21 16,0 0-16,0 0 0,21 1 0,-20-1 16,20 0-16,-21-21 0,21 0 0,1 21 15,-1-21-15,22 0 0,-22 0 16,21 0-16,-20 0 0,20 0 0,-20-21 16,20 21-16,-21-21 0,1 21 0,-1-21 15,-21-1-15,22 22 0,-22-21 16,-21 0-16,21 21 0</inkml:trace>
  <inkml:trace contextRef="#ctx0" brushRef="#br0" timeOffset="82092.19">6244 4593 0,'0'0'16,"0"-63"0,0 42-16,0-1 0,0 1 0,0 0 0,0 0 15,-21 0-15,0 21 0,21-21 16,-21 21-16,-1 0 0,1 0 16,-21 0-16,21 0 0,-22 0 0,22 0 15,-21 0-15,21 0 0,-22 21 16,1-21-16,0 21 0,-1 21 0,1-21 15,-21 1-15,20 20 0,1 0 0,0 1 16,-1-1-16,1 0 0,0 1 16,20 20-16,-20-21 0,21 22 0,0-22 15,21 1-15,0 20 0,0-21 0,0 1 16,0-22-16,0 21 0,21 1 16,21-22-16,-21 21 0,1-21 0,-1 0 15,21 1-15,-21-1 0,22 0 16,-1 0-16,0 0 0,1-21 15,-1 21-15,0-21 0,1 0 0,-1 0 16,0 0-16,22 0 0,-22 0 0,22 0 16,-22-21-16,0 21 0,22-21 15,-22 0-15,0 0 0,1 0 0,20-1 16,-20 1-16,-1-21 0,-21 0 0,21-1 16,1 1-16,-22 0 0,21-212 15,-42 190 1,0 1-16,-42 20 0,21-20 15,-22-1-15,22 22 0,-21 0 0,0-1 16,-1 1-16,1 21 0,-22 0 16,22-1-16,-21 1 0,-1 21 15,1 0-15,-1 0 0,1 0 0,-22 21 16,21 1-16,1-1 0,-22 0 0,43 0 16,-22 0-16,22 0 0,0 1 15,-1-1-15,22 0 0,0 21 0,0-21 16,0 1-16,21-1 0,0 0 15,0 0-15,0 0 0,-21 0 0,21 1 16,0 20-16</inkml:trace>
  <inkml:trace contextRef="#ctx0" brushRef="#br0" timeOffset="84481.85">7070 12107 0,'0'-21'16,"0"0"-16,0 0 16,0 0-16,-22 21 0,1-21 0,0-1 15,0 1-15,0 21 0,0-21 0,-22 0 16,22 21-16,-21-21 0,-1 21 16,1-21-16,0 21 0,-1 0 0,1 0 15,0 0-15,-1 0 0,-20 0 0,21 0 16,-1 0-16,1 0 0,0 21 15,-1-21-15,1 21 0,0 0 0,-1 0 16,-20 22-16,20-22 0,1 21 16,0-21-16,-1 22 0,1-1 15,0 0-15,-1 1 0,22-1 0,-21 0 16,21 1-16,0 20 0,-1-21 16,1 1-16,0 20 0,21-20 0,-21 20 15,21-21-15,0 22 0,0-22 0,-21 1 16,21-1-16,0 0 0,0 1 15,0-1-15,0 0 0,0 1 0,21-22 16,0 21-16,0 0 0,0-20 0,1 20 16,20-21-16,0 21 0,1-20 15,-1 20-15,21-21 0,-20 0 16,20 22-16,1-22 0,-1 21 0,1-21 16,20 0-16,1 1 0,0-1 0,-1 0 15,22 0-15,0-21 0,-21 0 16,21 0-16,-1 0 0,-20 0 0,21 0 15,-21-21-15,20 0 0,-20 0 0,0-1 16,-1-20-16,1 21 0,0 0 0,-1-22 16,-20 22-16,-1-21 0,1 0 15,-22-1-15,22 1 0,-22 0 0,-21-1 16,22 1-16,-22-22 0,21-41 16,0-44-16,-42 86 15,22-1-15,-22-20 0,0 20 0,0-20 16,0 20-16,-22-21 0,1 22 15,0-1-15,-21-20 0,21 20 0,-43 22 16,22-22-16,-22 22 0,1 21 16,-1-21-16,-20 20 0,20 1 0,-21 0 15,1 0-15,-1 21 0,0 0 0,1 0 16,-1 0-16,0 0 0,1 0 16,20 0-16,-20 0 0,-1 21 0,0 0 15,1 0-15,-1-21 0,21 43 0,1-22 16,-1 0-16,1 21 0,21-20 15,-1 20-15,22 0 0,-21-21 0,21 22 16,21-1-16,0 0 0,0-20 16</inkml:trace>
  <inkml:trace contextRef="#ctx0" brushRef="#br0" timeOffset="84984.4">7514 12383 0,'-42'0'0,"84"0"0,-148 0 15,64 0-15,-22 0 0,1 0 0,-1 21 16,1-21-16,-1 21 0,-20 0 0,20 0 15,1 22-15,-1-22 0,1 21 16,-1 0-16,22 22 0,-22-22 0,22 22 16,0-22-16,21 22 0,-1-1 0,22-21 15,0 22-15,0-22 0,0 1 16,22-1-16,20 0 0,0-21 0,1 22 16,20-22-16,1 0 0,-1-21 0,1 21 15,20-21-15,-20 0 0,20 0 16,-20 0-16,21-21 0,-22 0 15,1 0-15,-1 0 0,22-1 0,-43 1 16,22-21-16,-1 0 0,-21-1 0,1-20 16,-1 20-16,0-20 0,-20-1 0,-22 1 15,0-1-15,0 1 0,0-1 16,-22 1-16,-20 21 0,0-22 0,-1 43 16,-20-21-16,21 42 0,-22 0 0,1 0 15,-1 0-15,1 0 0,-1 21 16,-21 21-16,43-21 0,-21 0 0,20 1 15,1 20-15,0-21 0,20 0 0,1 22 16,21-22-16,0 0 16,0 0-16,21 0 0</inkml:trace>
  <inkml:trace contextRef="#ctx0" brushRef="#br1" timeOffset="119111.9">10520 2688 0,'0'0'0,"-21"0"0,-1 0 0,1 0 16,0 0-1,0-21-15,0 21 0,0 0 16,-1 0-16,1 0 16,0 0-16,0 0 0,0 0 15,0 0-15,-1-21 0,1 21 0,0 0 16,0 0-16,0 0 0,0 0 16,-1-21-16,1 21 15,0 0 16,42 0-15,0 0 0,1 0-16,-1 0 0,0 0 15,21 0-15,-21 0 0,22 0 0,-1 0 16,0 0-16,1 0 0,-1 0 0,0 0 16,22 0-16,-1 0 0,-20 0 15,20 0-15,22 0 0,-22 0 0,1 0 16,-1 0-16,22 0 0,-21 0 0,20 0 15,-20 0-15,-1 0 0,22 0 16,-22-21-16,1 21 0,21 0 0,-22 0 16,22 0-16,-22 0 0,1 0 0,-1 0 15,1-22-15,-1 22 0,1 0 16,-22 0-16,22 0 0,-43-21 16,21 21-16,0 0 0,-20 0 0,-1 0 15,0 0-15,0-21 0,0 21 16,-21-21-16,0 0 15,0 0 1,0-1-16,-21 22 16,0-21-16,0 21 0,0-21 15,-1 21-15,-20-21 0,21 0 0,0 21 16,-22 0-16,22 0 0,-21-21 0,21 21 16,0-22-16,-22 22 0,22 0 15,0 0-15,0 0 0,0 0 16,-1 0-1,44 0 32,-1 0-47,0 0 0,0 0 0,0 0 16,0 0-16,1 0 0,-1 0 16,21 0-16,-21 0 0,0 0 0,22 0 15,-22 0-15,0 0 0,0 0 0,0 22 16,1-22-1,-22 21-15,0 0 0,0 0 16,0 0-16,-22 0 0,1 1 16,0-1-16,-21 21 0,21-21 0,-22 0 15,22 22-15,-21-22 0,-1 21 16,1-21-16,21 1 0,-21 20 0,20-21 16,-20 0-16,21 0 0,0 1 0,0-1 15,-1 0-15,1 0 0,21 0 16,-21-21-16,21 21 15,0-42 17</inkml:trace>
  <inkml:trace contextRef="#ctx0" brushRef="#br1" timeOffset="120787.95">14033 2117 0,'0'0'0,"22"0"15,-22-21 1,21 21-16,0-22 16,0 1-16,0 21 0,22-21 15,-22 0-15,0 0 0,21 21 0,-21-21 16,1-1-16,20-20 0,-21 21 16,0 0-16,22 0 0,-22-1 0,-21-20 15,0 21-15,0-21 0,0 20 0,0 1 16,0 0-16,-21-21 0,-1 42 15,1-21-15,-21-1 0,0 22 0,20 0 16,-41 0-16,21 0 0,-1 0 0,1 22 16,0-1-16,-22 0 0,22 0 15,21 0-15,-22 0 0,1 22 0,21-1 16,0-21-16,21 22 0,0-22 16,0 21-16,0-21 0,0 22 15,0-1-15,0-21 0,0 0 0,21 22 16,0-22-16,0 21 0,21-21 0,-20 0 15,-1 22-15,21-22 0,-21 0 16,0 21-16,1-20 0,20-1 0,-42 21 16,21-21-16,-21 22 0,0-22 0,0 21 15,0-21-15,-21 0 0,0 22 16,-22-22-16,22 0 0,-42 0 0,20 0 16,1 1-16,0-22 0,-1 21 0,1-21 15,0 0-15,-1 0 0,1 0 0,21 0 16,0 0-16,0 0 15,-1-21-15,1-1 0,21 1 0,-21 0 16,21 0-16,0-21 0,0 20 0,0-20 16,0 0-16,0 21 0,0-22 15,0 1-15,0 0 0,0 20 0,0 1 16,21-21-16,0 21 0,-21 0 16,22 21-1,-1 0-15,-21 21 16,0 0-16,0 0 0,21 0 0,-21 22 15,21-22-15,-21 21 0,0-21 0,0 22 16,0-22-16,21 21 16,-21-21-16,21 22 0,-21-22 0,0 0 15,22 21-15,-1-21 0,0 1 0,0-22 16,-21 21-16,21 0 0,0-21 16,22 0-16,-22 0 0,0 0 0,0 0 15,22 0-15,-22 0 0,0 0 0,0 0 16,0 0-16,22-21 0,-22 0 15,0 21-15,0-22 0,0 1 0,0 0 16,1 0-16,-1-21 0,0 20 0,-21 1 16,0 0-16,21 0 0,-21 0 15,21 0-15,-21-1 0,0 44 32,0-1-17,0 0-15,0 21 0,-21-21 16,21 1-16,0-1 0,0 0 0,0 21 15,0-21-15,0 1 0,0-1 0,0 0 16,0 0-16,21-21 16,0 21-16,1-21 0,-1 0 15,0 0-15,21 0 0,-21 0 0,1 0 16,20-21-16,-21 0 0,21 0 16,-20 21-16,-1-21 0,0-1 0,0 1 15,0-21-15,0 0 16,-21-1-16,22 22 0,-22 0 0,21 0 15,-21 0-15,0-1 0,0 1 16,21 21-16,-21 21 31,0 1-31,0-1 0,0 0 16,0 0-16,0 0 0,-21 0 0,21 1 16,0-1-16,0 0 0,0 0 0,0 0 15,0 0-15,0 1 16,21-1-1,0-21-15,0 0 0,0 0 16,1 0-16,-1-21 0,0 21 16,0-22-16,0 22 0,0-21 15,1 0-15,-1 0 0,0 0 0,0 0 16,-21-1-16,21 1 0,0-21 0,-21 21 16,0 0-16,22-1 0,-22 1 15,0 0-15,21 0 0,-21 42 31,-21 0-15,-1 0-16,22 22 0,-21-22 0,0 21 16,0 1-16,21-22 0,-21 21 0,0 0 15,-1 1-15,1-1 0,0 0 16,0 1-16,0-1 0,0 0 16,21 1-16,-22 20 0,1-20 0,0 20 15,21-21-15,0 22 0,0-22 0,-21 22 16,21-22-16,-21 22 0,21-22 0,0 0 15,0 1-15,-21-1 0,21 0 16,-22 1-16,22-22 0,-21 21 0,21-21 16,0 0-16,0 1 0,0-1 15,0-42 1,0-1-16,0 1 0,0 0 16,21-21-16,-21 21 0</inkml:trace>
  <inkml:trace contextRef="#ctx0" brushRef="#br1" timeOffset="121683.79">15028 2498 0,'0'-21'0,"0"42"0,0-64 16,0 22-16,0 0 0,0 0 0,0 0 15,0 0-15,21 21 0,1-22 16,-1 22-16,0-21 15,0 21-15,0 0 0,0 0 16,1 0-16,-1 0 0,0 0 0,-21 21 16,21 1-16,-21-1 0,21-21 15,-21 21-15,0 0 0,0 0 16,0 0-16,0 1 0,0-1 0,-21 0 16,0 0-16,0-21 0,0 21 0,-1 0 15,1-21-15,0 0 0,0 22 16,-21-22-16,20 0 0,1 21 15,0-21-15,0 0 0,21 21 16,-21-21-16,21 21 16,0 0-16,0 0 15,0 1-15,0-1 16,21-21-16,0 0 16,0 21-16,0-21 0,1 0 15,-1 0-15,0 0 0,0 0 0,21 0 16,-20 0-16,20 0 0,-21 0 0,0-21 15,22 21-15,-22-21 0,0-1 0,21 22 16,-21-21-16,1 0 0,-1 0 16,0 0-16,-21 0 0,21-22 0,0 22 15,0-21-15,-21 21 0,0-22 0,22 22 16,-22 0-16,0 0 0,0 0 16,0-1-16,0 44 31,-22-1-31,22 0 15,0 0-15,-21 0 0,21 0 16,-21 22-16,21-22 0,0 0 0,0 21 16,0-20-16,0-1 0,0 0 0,0 0 15,0 0-15,0 0 16,21-21-16,0 0 16,1 0-16,-1 0 0,0 0 15,0 0-15,0-21 0,0 0 16,1 21-16,-1-21 0,0 0 0,0 0 15,21-1-15,-42-20 0,22 21 0,-1 0 16,0 0-16,-21-1 16,21 1-16,-21 0 0,0 0 0,0 0 15,0 42 17,0 0-32,0 0 15,0 0-15,0 1 16,0-1-16,0 0 15,0 0-15,21-21 0,-21 21 0,0 0 16,0 1-16,0-1 0,0 0 16,0 0-16,0 0 15,0 0-15,0 1 16,-21-1-16,42-21 47</inkml:trace>
  <inkml:trace contextRef="#ctx0" brushRef="#br1" timeOffset="122020.16">17081 2159 0,'-21'-21'0,"42"42"0,-63-63 0,42 21 16,-21 21-16,0-22 0,0 22 16,-1 0-16,1 0 0,0 0 0,0 0 15,0 0-15,0 22 0,-1-22 0,1 21 16,0 21-16,0-21 0,0 0 16,0 22-16,-1-22 0,1 21 0,21 1 15,0-22-15,0 21 0,0 0 0,0-20 16,0 20-16,0-21 0,0 0 15,0 0-15,0 1 0,21-1 0,1 0 16,-1 0-16,0-21 0,0 21 16,0-21-16,22 0 0,-22 0 0,21 0 15,-21 0-15,22 0 0,-1-21 16,0 21-16,1-21 0,-22 0 0</inkml:trace>
  <inkml:trace contextRef="#ctx0" brushRef="#br1" timeOffset="122304.26">17759 1778 0,'0'-21'16,"0"42"-16,0-84 0,0 41 0,0 1 15,0 0-15,-21 0 0,-1 21 16,1 0-16,0 21 0,21 0 16,-21 0-16,0 22 15,0-1-15,-1 0 0,22 22 0,-21-22 16,0 22-16,21-1 0,-21-20 0,0 20 15,21-21-15,-21 22 0,21-22 16,-22 1-16,22 20 0,-21-21 0,21-20 16,0 20-16,0-21 0,0 21 0,-21-20 15,21-1-15,0 0 0,0 0 16,0 0-16,21-21 16,0 0-16,1 0 15,-1 0-15,-21-21 0,21 21 16</inkml:trace>
  <inkml:trace contextRef="#ctx0" brushRef="#br1" timeOffset="123481.19">18119 2307 0,'0'-21'0,"0"42"0,21-63 15,-21 21-15,0 0 0,0-1 0,0 1 16,0 0-16,0 0 0,0 0 15,0 0-15,-21 21 0,-1 0 16,1 0-16,0 0 0,0 0 16,0 0-16,0 0 0,-1 21 0,1 0 15,0 0-15,-21 0 0,21 0 16,-1 22-16,1-22 0,0 21 0,0 1 16,0-1-16,21 0 0,0-21 0,0 22 15,0-22-15,0 21 0,0-21 16,0 1-16,0-1 0,21 0 15,0 0-15,0-21 0,0 0 0,22 0 16,-1-21 0,-21 0-16,0 21 0,1-21 0,-1-1 15,0 1-15,-21-21 0,21 21 0,0-22 16,0 22-16,-21-21 0,0 21 16,22 0-16,-22-22 0,21 22 15,-21 0-15,0 0 0,0 42 31,-21 0-15,21 0-16,-22 0 0,22 22 16,0-22-16,0 0 0,-21 21 0,21-20 15,0-1-15,0 0 0,0 21 16,0-21-16,0 1 0,0-1 16,21 0-16,1-21 0,-22 21 0,21-21 15,0 0-15,0 0 16,0 0-16,0 0 0,1 0 0,-1 0 15,21-21-15,-21 0 0,0 21 0,1-43 16,20 22-16,-21 0 0,0-21 16,0-1-16,1 22 0,-1-21 0,0 0 15,0 20-15,-21-20 0,21 21 0,-21 0 16,0 0-16,0-1 16,0 44-1,-21-1-15,0 0 16,0 0-16,21 0 15,0 0-15,0 1 0,0-1 0,0 0 16,0 0-16,0 0 0,0 0 16,0 1-16,21-1 0,-21 0 0,21 0 15,-21 0-15,0 0 0,0 1 16,0-1 0,-21-42 15,0 21-16,0-22-15,-1 22 16,1 0 0,0 0-16,0 22 15,21-1-15,0 0 16,0 0 0,21-21-1,0 0-15,0 0 0,1 0 0,-1 0 16,21 0-16,-21 0 0,22 0 0,-22 0 15,21 0-15,0-21 0,1 0 16,-1 0-16,0 21 0,1-22 0,-22-20 16,21 21-16,-21-21 0,22 20 0,-22-20 15,21 21-15,-21-21 0,1 20 16,-1 1-16,-21 0 0,0 0 0,0 0 16,0 0-16,-21 21 15,-1 0 1,1 21-16,0 0 0,0 0 15,21 21-15,0-20 0,-21-1 16,21 0-16,0 21 0,0-21 0,0 1 16,0 20-16,0-21 0,0 0 15,0 0-15,0 1 0,21-1 0,-21 0 16,0 0-16,0 0 0,0 0 0,0 1 16,-21-22-1,0 0-15,-1 0 0,-20 0 16,21 0-16,0 0 0,-22 0 0,22 0 15,0 0-15,0 0 0,0 0 16,0 0-16,-1 0 0,1 0 16,0 0-16</inkml:trace>
  <inkml:trace contextRef="#ctx0" brushRef="#br1" timeOffset="124631.81">9948 4064 0,'-21'0'16,"0"0"-1,0 0-15,21-21 0,-21 21 16,-1 0-16,1-21 15,0 21-15,0-21 16,0 21-16,0 0 16,63 0 15,-21 0-15,0 0-16,22 0 0,-22 0 0,21 21 15,0-21-15,1 0 0,20 0 16,-20 0-16,-1 0 0,21 0 0,-20 0 15,168 0 1,-147 0-16,-1 0 0,1 0 0,-1 0 16,22 0-16,-21 0 0,-1 0 15,1 0-15,20 0 0,-20-21 0,-1 21 16,1 0-16,-1-22 0,-20 22 0,20 0 16,-21 0-16,1-21 0,-1 21 15,-21 0-15,0 0 0,1 0 16,-1 0-16,-21-21 15,-21 21-15,-1 0 16,1 0-16,0 0 0,0-21 16,0 21-16,-22 0 0,22 0 0,0 0 15,0 0-15,0 0 16,21-21-16,-21 21 16,42 0-1,0 0 1,0 0-16,0 0 0,0 0 15,1 0-15,-1 0 0,0 0 0,0 0 16,0 0-16,0 0 0,1 0 16,-1 0-16,-21 21 15,0 0-15,0 0 16,0 0-16,-21 1 0,-1-1 0,1 21 16,-21-21-16,0 0 0,20 1 0,-20 20 15,0-21-15,-1 0 0,1 0 16,21 1-16,-21-1 0,20 0 0,1 0 15,0-21-15,0 21 0,0-21 0,21 21 16</inkml:trace>
  <inkml:trace contextRef="#ctx0" brushRef="#br1" timeOffset="125232.04">13377 3408 0,'0'0'16,"0"-21"-16,0 42 31,0 0-31,0 21 0,0 1 0,0-1 15,0 0-15,0 1 0,0 20 0,0 1 16,0-1-16,0 1 0,0 20 16,0-20-16,0-1 0,0 1 0,0-1 15,0-20-15,-21 20 0,0-20 0,0-1 16,21-21-16,0 21 0,0-20 16,-21-1-16,21 0 15,-22-21-15,22-21 31,0 0-31,0-1 0,0 1 16,0 0-16,0-21 0,0-1 16,0 22-16</inkml:trace>
  <inkml:trace contextRef="#ctx0" brushRef="#br1" timeOffset="125523.99">13166 3747 0,'0'-43'15,"0"86"-15,0-128 0,0 43 0,0 20 0,0-20 16,0 0-16,0 21 0,0-22 15,0 1-15,21 21 0,0-22 16,0 22-16,0 0 0,22-21 0,-22 21 16,21 21-16,0-22 0,1 22 0,-1 0 15,-21 0-15,22 22 0,-1-1 16,-21 0-16,21 21 0,-20 1 0,-1-1 16,-21 0-16,0 22 0,0-22 0,0 0 15,0 1-15,-21-1 0,-1 0 16,-20-20-16,21 20 0,0-21 0,0 21 15,-1-20-15,1-1 0,0 0 0,0 0 16,0 0-16,21 0 0,-21-21 16,21 22-16,0-1 15,21-21 1,0 0-16,0 0 0,0 0 16</inkml:trace>
  <inkml:trace contextRef="#ctx0" brushRef="#br1" timeOffset="127160.81">14139 4064 0,'0'0'0,"21"0"0,-21-21 0,22 0 16,-22 0-16,0-1 16,0 1-16,0 0 15,0 0-15,0 0 0,0 0 16,-22-1-16,1 22 0,0-21 0,0 21 15,0 0-15,0 0 0,-1 0 16,1 0-16,0 0 0,-21 21 0,21 1 16,-1-1-16,1 0 0,-21 0 0,21 21 15,0 1-15,-1-22 0,1 21 16,21 1-16,-21-22 0,21 21 0,-21-21 16,21 22-16,0-22 0,0 0 0,0 0 15,0 0-15,0 0 0,0 1 16,21-22-16,0 0 15,0 0-15,1 0 0,-1 0 16,0 0-16,0 0 0,0-22 0,0 1 16,1 21-16,-1-21 0,0 0 0,0 0 15,0 0-15,0-22 0,1 22 16,-1-21-16,0 21 0,0-22 0,-21 22 16,21 0-16,0 0 0,-21 0 0,0-1 15,0 1-15,22 21 0,-22 21 31,0 1-31,0-1 0,-22 0 16,22 0-16,-21 21 0,21-20 16,0-1-16,0 0 0,0 0 0,0 0 15,0 0-15,0 1 0,0-1 16,0 0-16,21 0 0,1 0 16,-1-21-16,0 0 0,0 0 0,0 0 15,22 0-15,-22 0 0,0 0 0,21-21 16,-21 0-16,22 0 0,-22 0 15,0-1-15,21 1 0,-20 0 0,-1 0 16,0 0-16,0-22 0,-21 22 16,0 0-16,21 0 0,-21 0 0,0 0 15,-21 21 1,0 0-16,0 0 16,21 21-16,-21-21 0,-1 21 0,22 0 15,0 0-15,0 0 16,0 1-16,0-1 0,0 0 0,0 0 15,22 0-15,-1 0 0,-21 1 0,21-1 16,0 0-16,-21 0 0,21 0 0,0-21 16,1 21-16,-22 1 0,21-1 15,0-21-15,0 0 16,0 0 0,0 0-16,1 0 0,-1 0 15,0 0-15,0-21 16,0 21-16,0-22 0,1 1 15,-1 21-15,0-21 0,21 0 0,-21 0 16,1-22-16,-1 22 0,0 0 0,21 0 16,-42 0-16,21 0 0,-21-22 15,-21 43 1,0 0-16,-21 0 0,21 0 16,-22 21-16,22 1 0,0-1 0,-21 0 15,20-21-15,1 21 0,0 0 0,0 22 16,0-22-16,21 0 0,0 0 15,0 0-15,0 0 0,0 1 0,21 20 32,21-42-32,-21 21 0,1-21 0,20 0 15,-21 0-15,21 0 0,1 0 16,-1 0-16,0 0 0,1-21 0,-1 0 16,0 0-16,1 21 0,-1-22 0,0 1 15,-20 0-15,20 0 0,-21 0 0,0-22 16,0 22-16,1 0 0,-1 21 15,-21-21-15,0 0 0,21 21 0,-42 21 32,0-21-32,-1 21 0,22 0 15,0 0-15,-21 1 0,0-1 16,21 0-16,0 0 16,0 0-16,21-21 31,0 0-16,1 0-15,-1-21 16,-21 0-16,21 0 0,-21 0 16,21-1-16,-21 1 0,21 21 0,-21-21 15,0 0-15,0 42 32,0 0-32,0 0 15,0 1-15,0-1 0,0 0 0,0 0 16,0 0-16,0 0 15,0 1-15,21-22 16,1 21-16,-1-21 0,0 0 0,0 0 16,21 0-16,-20 0 0,-1-21 15,0-1-15,21 22 0,-21-21 0,1 0 16,-1 0-16,0 0 0,21 0 16,-42-1-16,43-20 0,-43 0 15,21-1-15,0 1 0,0 0 0,0-1 16,0 1-16,1-21 0,-22 20 0,21 1 15,0-22-15,-21 22 0,0 0 0,0-1 16,21 1-16,-21 21 0,0 0 16,0 0-16,0 42 15,0 0-15,-21 0 16,0 0-16,0 22 0,-1-1 0,1-21 16,21 21-16,-21 22 0,0-22 0,0 1 15,21-1-15,-21 0 0,21 22 16,-22-22-16,22 0 0,0 1 0,0-1 15,0-21-15,0 22 0,0-22 0,0 0 16,22 0-16,-1-21 0,0 21 0,0 0 16,0-21-16,0 0 15,1 0-15,-1 0 0,0 0 16,0-21-16,0 0 0,0 0 0,-21 0 16,22 0-16,-22-1 0,21 1 0</inkml:trace>
  <inkml:trace contextRef="#ctx0" brushRef="#br1" timeOffset="127324.5">15917 3937 0,'-21'0'15,"42"0"-15,-21 0 16,21 0-16,1 0 16,-1 0-16,21 0 0,-21 0 15,22 21-15,-1-21 0,0 0 0,1 0 16,-1 0-16,0 0 0,1 0 15,-1-21-15</inkml:trace>
  <inkml:trace contextRef="#ctx0" brushRef="#br1" timeOffset="127664.83">17314 3683 0,'0'0'0,"-21"-21"15,0 21-15,0 0 16,-22 0-16,22 0 0,0 21 16,0 0-16,-21 0 0,20 1 0,1-1 15,-21 21-15,21-21 0,0 22 16,-1-22-16,22 21 0,0 0 0,0 1 15,0-22-15,0 21 0,0-21 0,0 22 16,0-22-16,0 0 0,22 21 0,-1-20 16,0-22-16,0 21 0,0 0 15,0-21-15,22 0 0,-22 0 0,21 0 16,-21 0-16,22 0 0,-22 0 0,21-21 16,-21 0-16,22-1 0,-22 1 15</inkml:trace>
  <inkml:trace contextRef="#ctx0" brushRef="#br1" timeOffset="127961.28">17907 3387 0,'0'-43'0,"0"86"0,0-107 0,0 22 16,0 21-16,0 0 0,0-1 0,-21 44 31,21-1-31,0 0 0,-21 21 16,21 1-16,-22-1 0,22 0 15,-21 1-15,0 20 0,21-21 0,0 22 16,0-22-16,0 1 0,0-1 16,-21 21-16,21-20 0,0-1 0,-21 0 15,21 1-15,0-22 0,0 21 0,0-21 16,0 1-16,0-1 0,0 0 16,0 0-16,0 0 0,0 0 15,21-42 16,0 0-31,0 0 16</inkml:trace>
  <inkml:trace contextRef="#ctx0" brushRef="#br1" timeOffset="129052.03">18436 3874 0,'21'-22'0,"-42"44"0,42-65 0,-21 22 0,0 0 15,0 0-15,0 0 0,0-1 0,0 1 16,0 0-16,-21 21 16,0 0-16,0 0 0,0 0 15,-1 0-15,-20 0 0,21 21 16,0 0-16,-22-21 0,22 22 0,-21-1 16,21 21-16,0-21 0,-22 0 15,22 1-15,0 20 0,0-21 0,21 0 16,0 22-16,0-22 0,0 0 0,0 0 15,0 0-15,0 0 0,0 1 16,21-22 0,0 0-16,0 0 0,0 0 0,22 0 15,-22 0-15,0-22 0,0 1 0,0 0 16,22 0-16,-22 0 0,0 0 16,0-1-16,0-20 0,1 21 0,20 0 15,-21 0-15,0-1 0,-21 1 0,21 0 16,-21 0-16,22 21 0,-22 21 47,-22 0-47,1 0 0,21 1 15,0-1-15,0 0 0,0 0 0,-21 0 16,21 0-16,0 1 0,0-1 16,0 0-16,0 0 0,0 0 0,0 0 15,21-21-15,0 0 0,1 22 16,-1-22-16,0 0 0,0 0 15,21 0-15,-20 0 0,-1 0 0,21 0 16,-21-22-16,22 1 0,-22 21 0,21-21 16,-21 0-16,0 0 0,1-22 15,-1 22-15,0 0 0,0 0 16,-21 0-16,21 0 0,-21-1 16,-21 22-1,0 0-15,0 0 16,21 22-16,-21-1 15,21 0-15,0 0 0,0 0 16,0 0-16,0 1 0,0-1 16,0 0-16,0 0 15,0 0-15,0 0 16,21-21 0,-42 0 30,-1 0-46,1-21 16,0 21 0,0 0-1,21 21 1,21-21 0,0 0-1,0 0-15,1 0 0,-1 0 16,0 0-16,0 0 0,21 0 0,-20-21 15,-1 21-15,21-21 0,-21 21 0,0-21 16,22 0-16,-1 0 0,-21-1 16,22 1-16,-22 0 0,21 0 0,-21 0 15,0 0-15,1-1 0,-22 1 16,0 0-16,-22 21 16,1 0-1,0 0-15,0 21 0,21 0 16,0 1-16,0-1 0,-21 0 0,21 21 15,0-21-15,0 22 0,0-22 16,0 21-16,0-21 0,-21 1 16,21-1-16,0 0 0,-22 21 0,22-21 15,-21-21-15,21 22 0,-21-1 0,0-21 16,0 0-16,0 21 0,-1-21 16,1 0-16,0 0 0,0 0 15,0 0-15,-22 0 0,22 0 0</inkml:trace>
  <inkml:trace contextRef="#ctx0" brushRef="#br1" timeOffset="129840.81">10858 5715 0,'-21'0'0,"0"0"16,0 0-1,21 21 1,21-21 0,21 0-16,-20 21 0,20-21 0,21 0 15,-20 22-15,20-22 0,22 0 0,-22 0 16,22 0-16,0 0 0,-22 0 15,22 0-15,0 0 0,-1 0 0,-20 0 16,-1 0-16,1-22 0,-1 22 0,-20 0 16,-22 0-16,0-21 0,0 21 15,-21-21-15,-21 0 0,-21 21 16,20-21-16,-20 21 0,-21-21 16,20 21-16,1 0 0,-22-22 0,43 22 15,-21 0-15,21-21 0,0 21 16,21-21-16,0 0 15,21 21-15,0 0 0,0 0 16,21 0-16,1 0 0,-22 0 16,21 0-16,1 21 0,-1-21 0,-21 21 15,0 0-15,22 1 0,-22 20 0,-21-21 16,0 0-16,0 22 0,0-22 0,0 21 16,-21-21-16,-1 22 0,1-22 15,0 21-15,0-21 0,-21 0 16,20 1-16,1-1 0,0 0 0,0 0 15,21 0-15</inkml:trace>
  <inkml:trace contextRef="#ctx0" brushRef="#br1" timeOffset="130130.83">13737 5101 0,'-42'0'0,"21"21"16,21 1-16,-22-1 0,1 0 16,21 21-16,-21 1 0,21-22 0,0 21 15,0 0-15,0 1 0,0-1 0,-21 0 16,21 1-16,0-1 0,0-21 0,0 22 15,0-22-15,0 0 0,0 21 16,-21-21-16,21 1 0</inkml:trace>
  <inkml:trace contextRef="#ctx0" brushRef="#br1" timeOffset="130632.9">13525 5207 0,'0'-42'0,"0"84"0,0-105 16,0 20-16,22 22 0,-1 0 16,0 0-16,0 0 0,0-1 0,0 1 15,1 21-15,-1 0 0,21 0 0,-21 0 16,0 0-16,22 21 0,-1 1 0,-21-1 16,0 0-16,22 0 0,-22 21 15,-21-20-15,0 20 0,0-21 0,0 21 16,0-20-16,0-1 0,-21 21 15,0-21-15,-22 0 0,22 1 0,-21-1 16,-1 0-16,22 0 0,-21 0 16,21-21-16,-22 21 0,22-21 0,0 0 15,0 0-15,0 0 0,21-21 32,21 21-32,0-21 0,0 0 15,0 21-15,22-21 0,-1 0 0,-21 21 16,22 0-16,-1 0 0,0 0 0,1 0 15,-1 0-15,0 21 0,1-21 0,-22 21 16,21 0-16,-21 21 0,0-20 16,-21-1-16,0 21 0,0-21 15,0 0-15,0 22 0,-21-22 0,0 0 16,-21 21-16,21-20 0,-22-1 0,-20 0 16,20 0-16,1 0 0,0-21 0,-1 21 15,-20 1-15,21-22 0,-1 0 16,22 0-16,-21 0 0,21 0 0,-1 0 15,1 0-15,0 0 0,21-22 16,0 1-16,21 0 16,0 0-16,1 0 0,-1 0 15,0-1-15,0 1 0,21 0 16</inkml:trace>
  <inkml:trace contextRef="#ctx0" brushRef="#br1" timeOffset="131174.64">14817 5419 0,'0'-21'15,"0"42"-15,-22-64 16,-20 43-16,21 0 0,0 0 16,0 0-16,-22 0 0,22 22 0,-21-1 15,-1-21-15,22 42 0,0-21 16,-21 0-16,21 1 0,-1 20 0,1-21 15,0 0-15,21 22 0,0-22 16,0 0-16,0 0 0,0 0 0,0 0 16,0 1-16,0-1 0,0 0 15,21-21-15,0 0 0,1 0 0,-1 0 16,0 0-16,0 0 0,0 0 16,0 0-16,1 0 0,-1-21 0,0 0 15,-21-1-15,21 1 0,0 0 0,0 0 16,1 0-16,-1-22 0,-21 1 0,21 21 15,0-21-15,0-1 0,0 1 16,1 21-16,-22-22 0,0 22 16,21 21-16,-21-21 0,0 42 15,0 0 1,0 1-16,0 20 0,-21-21 16,21 0-16,0 0 0,0 22 15,-22-22-15,22 0 0,0 21 0,-21-20 16,21-1-16,0 0 0,0 0 0,0 0 15,0 0-15,21 1 16,1-22-16,-1 0 0,0 0 16,0 0-16,0 0 0,22 0 0,-1 0 15,-21-22-15,43 1 0,-22 21 0,0-21 16,1 0-16,-1 0 0,0 0 16,1-1-16,-1 1 0,-21 0 0,21-21 15,-20 21-15</inkml:trace>
  <inkml:trace contextRef="#ctx0" brushRef="#br1" timeOffset="131448.14">15494 5461 0,'-85'-106'31,"1"127"-15,253 64-16,-360-170 0,170 107 0,0-1 15,0 0-15,21 0 0,0 0 0,0 0 16,0 1-16,0-1 0,0 0 16,21 0-16,0-21 0,0 21 15,1 0-15,-1-21 0,0 22 16,-21-1-16,21-21 15,-21 21-15,0 0 0,0 0 16,-21-21-16,-21 0 16,20 21-16,1-21 15,-21 0-15,21 0 0,-22 0 0,22 0 16,-21 0-16,21 0 0,0 0 0,-1 0 16,1 0-16,21-21 15,0 0-15,21 21 16,1-21-16,-1 0 15,21 0-15</inkml:trace>
  <inkml:trace contextRef="#ctx0" brushRef="#br1" timeOffset="131792">15790 5588 0,'0'0'16,"21"0"-16,1 0 0,-1 0 0,0 0 15,0 0-15,0 0 0,0-21 16,1 21-16,-1-21 0,0 0 0,-21-1 16,21 1-16,-21 0 0,21 0 15,-21 0-15,0 0 16,0-1-16,0 1 16,-21 21-16,0 0 15,0 21-15,0 1 0,-1-22 0,1 21 16,0 21-16,0-21 0,0 0 0,0 1 15,-1 20-15,22-21 0,0 0 16,0 0-16,-21 22 0,21-22 0,0 0 16,0 0-16,0 0 0,21 1 15,1-22-15,-1 0 0,0 21 0,0-21 16,21 0-16,-20 0 0,20 0 16,0 0-16,-21 0 0,22-21 0,-22-1 15</inkml:trace>
  <inkml:trace contextRef="#ctx0" brushRef="#br1" timeOffset="132600.26">17970 5122 0,'22'-21'0,"-44"42"0,44-63 0,-22 21 16,0 0-16,0 0 0,0-1 0,0 1 15,0 0-15,-22 0 0,1 21 0,0 0 16,0 0-16,0 0 0,0 0 15,-1 0-15,1 21 0,0 0 0,0 22 16,0-1-16,-22-21 0,43 21 0,-21 22 16,0-22-16,0 1 0,21-1 0,-21 0 15,21 1-15,0-22 0,0 21 16,0-21-16,0 22 0,21-22 0,0 0 16,21 0-16,-20-21 0,-1 21 0,21-21 15,0 0-15,1 0 0,-1 0 16,0 0-16,1 0 0,20 0 15,-20-21-15,-1 0 0,0 0 0,1 0 16,-1-1-16,0 1 0,1 0 0,-1 0 16,0-21-16,1-1 0,20-41 15,-42 41-15,22-20 0,-22 20 16,21-20-16,-21-1 0,0 1 0,1-1 16,-1 22-16,-21-21 0,0 20 0,0 22 15,0 0-15,0 0 0,0 0 16,0 42-1,0 0-15,-21 0 0,-1 21 16,1 1-16,0 20 0,0-20 0,0 20 0,21-21 16,-21 22-16,-1-22 15,1 22-15,0-22 0,0 0 0,0 1 16,21-1-16,0 0 0,-21-20 0,21 20 16,0-21-16,0 0 0,0 0 0,0 1 15,0-1-15,21 0 16,0-21-16,0 0 0,0 0 0,0 0 15,1 0-15,-1 0 0,21-21 0,-21 0 16,22 21-16,-22-22 0,21 1 0</inkml:trace>
  <inkml:trace contextRef="#ctx0" brushRef="#br1" timeOffset="133692.24">19283 5228 0,'21'0'0,"-42"0"0,63-21 16,-42 0-16,21 0 0,-21 0 15,0-1-15,0 1 0,0 0 16,-21 21-16,0 0 0,0 0 0,0 0 16,-1 0-16,1 0 0,-21 0 15,0 0-15,20 21 0,-20 0 0,21 1 16,-21-1-16,20 21 0,1-21 0,-21 0 16,21 22-16,0-22 0,21 0 0,0 0 15,0 0-15,0 1 16,0-1-16,0 0 0,21-21 15,0 21-15,0-21 0,0 0 16,0 0-16,1 0 0,20 0 0,-21 0 16,0 0-16,0-21 0,1 21 0,-1-21 15,0 0-15,0-1 0,0 1 16,-21 0-16,0 0 0,21 0 0,1 0 16,-1-1-16,-21 1 0,0 0 0,0 0 15,0 42 16,0 0-31,0 0 0,0 1 16,-21-1-16,21 0 0,-22 0 0,22 0 16,0 0-16,-21 1 0,21-1 15,0 0-15,21 0 16,1-21-16,-1 0 0,0 0 16,0 0-16,0 0 0,0 0 0,22 0 15,-22 0-15,21 0 0,1 0 0,-22 0 16,21-21-16,0 21 0,1-21 0,-1 0 15,-21-1-15,22 1 0,-22 0 16,0 0-16,0 0 0,0 0 0,-21-22 16,21 22-16,-21 0 0,0 0 0,0 0 15,0-1-15,0 1 0,-21 21 16,0 0-16,0 0 16,0 0-16,0 0 0,-1 21 0,22 1 15,0-1-15,-21 0 0,21 0 0,0 0 16,0 0-16,0 1 0,0 20 0,0-21 15,0 0-15,0 0 0,0 1 16,21-22-16,-21 21 0,0 0 0,0 0 16,0 0-16,-21-42 62,0 21-62,0-21 16,0 21-1,21 21 17,21 0-17,0-21 1,0 0-16,0 0 0,1 0 16,-1 0-16,0 0 0,0 0 0,0 0 15,0 0-15,1 0 0,-1 0 0,21 0 16,-21 0-16,22 0 0,-22-21 0,0 21 15,21-21-15,-21 0 0,22 0 0,-22-1 16,21 1-16,-21-21 16,22 21-16,-22-22 0,21 22 0,-21-21 15,22 21-15,-22-22 0,0 22 0,0 0 16,0 21-16,-42 0 16,0 21-1,0 0-15,0 1 0,0-1 0,-1 21 16,1-21-16,21 0 0,0 1 0,-21 20 15,21-21-15,0 0 0,0 0 16,0 22-16,0-22 0,0 0 0,21 0 16,-21 0-16,21 1 0,1-1 0,-22 0 15,0 0-15,0 0 0,21-21 0,-21 21 16,0 1 0,0-1-16,-21-21 0,-1 0 15,1 0-15,0 0 0,0 0 0,-21 0 16,20 0-16,1 0 0,0 0 0</inkml:trace>
  <inkml:trace contextRef="#ctx0" brushRef="#br1" timeOffset="139084.45">10308 14647 0,'-21'0'47,"0"0"-16,0 22-31,-1-22 16,1 0-1,0 0-15,0 0 16,0 0-16,0 0 0,-22 0 16,22 0-16,0 21 0,0-21 0,-22 0 15,22 0-15,-21 0 0,21 21 16,0-21-16,-1 0 0,-20 0 0,21 0 16,0 0-16,0 21 15,42-21 32,0 0-47,0 0 0,21 0 16,-20 21-16,20-21 0,0 0 0,1 0 15,-1 0-15,0 0 0,22 0 0,-22 0 16,22 0-16,-1 0 16,1 0-16,-1 0 0,1 0 0,-1 0 15,22 0-15,-22 0 0,22 0 0,-22 0 16,1 0-16,-1 0 0,1-21 0,-1 21 15,-20 0-15,20-21 0,-20 21 16,-1 0-16,-21 0 0,21 0 0,-20 0 16,-1-21-16,0 21 0,-21-21 15,0-1 1,-21 22-16,21-21 16,-21 21-16,-22-21 0,22 21 0,0 0 15,-21-21-15,-1 21 16,1 0-16,21 0 0,-22-21 0,-20 21 15,21 0-15,20 0 0,-20 0 0,0 0 16,21 0-16,-22-21 0,22 21 16,21-22-1,21 22 1,22 0-16,-22 0 16,0 0-16,21 0 0,1 0 0,-22 0 15,21 0-15,0 0 0,-20 0 0,20 0 16,-21 22-16,21-1 0,-20 0 15,-1-21-15,-21 21 0,0 0 0,0 0 16,0 1-16,0 20 0,0-21 16,0 0-16,-21 22 0,-1-22 0,-20 21 15,21-21-15,-21 22 0,20-22 16,-20 21-16,21-21 0,-21 0 0,20 22 16,1-22-16,0 0 0,0 0 0,0 0 15,0-21-15,21 22 0,-22-22 16,1 0-1,21-22-15,0 1 0</inkml:trace>
  <inkml:trace contextRef="#ctx0" brushRef="#br1" timeOffset="147888.47">12742 14626 0,'21'0'93,"1"0"-77,-1 0-16,-21-21 0,21 21 0,-21-21 16,21 21-16,0-21 0,0 21 0,1-21 15,-22-1-15,21 1 0,0 21 16,0-21-16,0 0 0,0 0 0,1-22 16,-1 22-16,0 0 0,-21 0 15,0 0-15,0 0 0,0-1 0,0 1 16,0 0-16,0 0 0,-21 21 15,0 0-15,-1 0 16,-20 0-16,21 0 0,-21 0 16,-1 21-16,22 0 0,-21-21 0,21 21 15,-22 1-15,22-1 0,0 0 16,0 0-16,0 0 0,21 0 0,0 1 16,0-1-16,0 0 0,0 0 0,0 0 15,0 0-15,0 1 16,21-1-16,0 0 0,0 21 0,0-21 15,0 1-15,22-1 0,-22 21 0,0-21 16,0 0-16,22 22 0,-22-22 16,0 0-16,0 0 0,-21 22 0,0-22 15,0 0-15,0 21 0,0-21 16,0 1-16,0 20 0,0-21 16,-21 0-16,0 0 0,0 1 0,-1-1 15,1-21-15,-21 21 0,21 0 16,-22-21-16,22 0 0,0 0 0,0 0 15,0 0-15,-22 0 0,43-21 0,-21 0 16,0 0-16,0-1 0,0-20 16,21 21-16,0-21 0,0-1 0,-21 1 15,21 21-15,0-22 0,0 1 0,0 0 16,-22 21-16,22-22 0,0 22 16,0 0-16,0 0 0,0 42 31,0 0-31,0 0 15,0 0-15,0 1 0,0 20 0,22-21 16,-22 21-16,21-20 0,-21 20 0,0 0 16,21-21-16,0 22 0,0-1 15,-21-21-15,21 22 0,1-22 0,-1 0 16,0 21-16,0-21 0,43 1 16,-43-1-16,21-21 15,-21 0-15,22 0 0,-22 0 0,21 0 16,0 0-16,-20 0 0,20 0 0,0-21 15,-21 21-15,22-22 0,-22 1 16,21 0-16,-21-21 0,1 21 0,-1-1 16,0-20-16,-21 21 0,0 0 0,21-22 15,-21 22-15,0 0 0,0 0 16,0 0-16,0 0 0,-21 21 31,21 21-15,-21-21-16,21 21 0,-21 0 0,21 0 15,0 0-15,0 1 0,0 20 16,0-21-16,0 0 0,0 0 0,0 1 16,0-1-16,0 0 0,21-21 0,0 21 15,0 0-15,0-21 16,0 0-16,1 0 0,-1 0 16,0 0-16,0 0 0,0 0 0,0-21 15,1 0-15,-1 0 0,0 0 16,0-1-16,0 1 0,-21 0 0,0 0 15,21 0-15,-21 0 0,0-1 0,0 1 16,0 0-16,0 0 0,0 0 16,-21 21-1,0 21 1,21 0-16,0 0 0,0 0 0,0 1 16,0-1-16,0 0 0,0 21 15,0-21-15,0 1 0,0-1 0,21 0 16,0 0-16,-21 0 0,22 0 15,-1-21-15,0 0 0,21 0 16,-21 0-16,22 0 0,-22 0 0,21 0 16,-21-21-16,22 21 0,-1-21 15,-21 0-15,22 0 0,-22-22 0,21 22 16,-21-21-16,0 21 0,1-22 0,-1 1 16,0 0-16,-21-1 0,0 1 15,0 0-15,0-22 0,0 22 0,0-22 16,0 22-16,0 0 0,0-1 0,0 1 15,0 0-15,0 21 0,-21-1 16,21 1-16,-21 21 0,-1 0 16,22 21-16,-21 1 0,0 20 15,21 0-15,-21 1 0,21-1 16,0 0-16,-21 22 0,21-22 0,0 0 16,-21 22-16,21-22 0,0 1 0,0 20 15,0-21-15,0 1 0,0-1 16,0 0-16,0 1 0,21-22 0,-21 21 15,21-21-15,-21 1 0,21-22 0,-21 21 16,0 0-16,21-21 16,-21-21-1,21 0-15,-21-1 0,0 1 16,0 0-16,22-21 0,-1 21 16,-21-22-16,21 22 0,0-21 15,0 21-15,43-43 0,-43 43 16,0 0-16,21 0 0,-20-1 15,20 22-15,-21 0 0,0 0 0,22 0 16,-22 0-16,0 0 0,0 22 0,0-22 16,-21 21-16,0 0 0,0 0 15,0 0-15,0 0 0,0 1 0,0-1 16,-21 0-16,0 0 0,0 0 0,0 0 16,-1-21-16,-20 22 0,21-1 15,-21-21-15,20 21 0,1-21 16,-21 0-16,21 0 0,0 21 0,-1-21 15,1 0-15,0 0 16,42 0 15,0-21-31,1 21 0,-1-21 16,0 21-16</inkml:trace>
  <inkml:trace contextRef="#ctx0" brushRef="#br1" timeOffset="149408.65">15790 14626 0,'0'-21'0,"0"42"0,0-63 16,-21 21-16,0 0 0,0 21 0,0 0 15,-1 0-15,-20 0 0,21 0 16,0 21-16,0 0 0,-1 0 15,1 0-15,0 22 0,0-1 0,0-21 16,0 21-16,21 1 0,0-1 0,-22 0 16,22 1-16,0-22 0,0 21 15,0 1-15,0-22 0,22 21 0,-1-21 16,0 0-16,0 1 0,21-1 16,-20 0-16,20-21 0,-21 0 0,21 0 15,1 0-15,-22 0 0,21 0 16,1-21-16,-1 0 0,0-1 0,1 1 15,20-21-15,-21 21 0,1-22 0,-1 1 16,0 0-16,-20-22 0,20 22 16,0-22-16,-21 22 0,1-21 0,-1-1 15,21 1-15,-42-1 0,21 22 0,-21-1 16,0 1-16,0 21 0,0 0 16,0 0-16,0-1 0,-21 22 0,0 0 15,0 0-15,0 22 0,-1 20 0,1-21 16,0 21-16,0 1 15,-21-1-15,20 0 0,1 22 0,21-22 16,0 1-16,0 20 0,0-21 0,0 1 16,0-1-16,0 0 0,0 1 15,43-1-15,-22 0 0,0-20 0,21 20 16,-21-21-16,22 0 0,-1 0 0,0 1 16,1-1-16,-1 0 0,0-21 15,1 0-15,-1 0 0,0 0 0,1-21 16,-1 0-16,0-1 0,22 1 0,-22 0 15,1 0-15,-1-21 0,-21 20 16,21-20-16,-20 21 0,-1-21 16,-21-1-16,0 22 0,0-21 0,0 21 15,0-22-15,0 22 0,-21 21 16,-1-21-16,-20 0 0,21 21 0,0 0 16,-22 0-16,22 0 0,-21 21 0,21 0 15,-22 0-15,22 0 0,-21 1 0,21-1 16,0 21-16,-1-21 0,22 0 15,0 22-15,0-22 0,0 0 0,0 0 16,0 0-16,0 1 0,0-1 0,0 0 16,22-21-16,-1 0 0,0 21 15,0-21-15,0 0 0,22 0 0,-22 0 16,0-21-16,21 0 0,-21 21 16,1-21-16,-1-1 0,21 1 15,-21 0-15,-21 0 0,21 0 0,1 0 16,-22-1-16,21-20 0,-21 21 0,0 0 15,0 0-15,0 42 32,0 0-32,-21 0 0,21 0 15,0 0-15,-22 1 0,22-1 0,0 0 16,0 0-16,0 0 0,0 0 16,0 1-16,22-1 0,-1-21 15,0 0-15,21 0 16,-21 0-16,1 0 0,20 0 15,-21 0-15,21 0 0,-20-21 0,20-1 16,0 1-16,-21 0 0,22 0 0,-22 0 16,21 0-16,-21-1 0,1 1 15,20-21-15,-21 21 0,-21-22 0,21 22 16,-21 0-16,0 0 0,-21 21 31,21 21-31,0 0 16,0 0-16,-21 1 0,21-1 0,0 0 15,0 21-15,0-21 0,0 1 0,0-1 16,0 0-16,0 0 16,0 0-16,0 0 0,21-21 15,-21 22-15,-21-22 32,0 0-32,0 0 15,-1 0-15,1-22 0,0 1 0,0 0 16,0 21-16,21-21 15,-21 21 1,21 21 0,21 0-1,0-21-15,-21 21 16,21-21-16,0 22 0,0-22 16,1 0-16,20 21 0,-21-21 0,0 0 15,22 0-15,-22 0 0,0 0 16,21 0-16,-21 0 0,1-21 0,-1 21 15,0-22-15,0 1 0,0 21 0,22-21 16,-22 0-16,0 0 0,0-22 0,0 22 16,-21 0-16,21 0 0,1-85 31,-22 85-31,0 42 31,0 0-31,0 0 16,0 1-16,0-1 0,0 0 0,0 0 15,0 0-15,0 0 0,0 1 0,0-1 16,0 0-16,0 0 0,-22 0 16,22 0-16,0 1 0,-21-22 15,21 21-15,-21-21 16,0 0-16,0 0 0,0 0 16,-22 0-16,22 0 0</inkml:trace>
  <inkml:trace contextRef="#ctx0" brushRef="#br1" timeOffset="152229.07">9800 16087 0,'0'0'0,"-21"0"16,21 21-1,21-21-15,21 0 16,-20 0-16,41 0 0,-21 0 16,22 0-16,-22 0 0,22-21 0,-1 21 15,1 0-15,-1 0 0,-20-21 16,20 21-16,1-22 0,-22 22 0,21 0 15,-20 0-15,-1-21 0,0 21 0,-20 0 16,20 0-16,-21 0 16,0 0-16,-21-21 15,-21 21 1,0 0-16,0 0 0,0 0 16,-1 0-16,1 0 0,0-21 0,0 21 15,0 0-15,0 0 0,-1-21 16,44 21 31,-1 0-47,0 21 15,-21 0-15,0 0 16,0 22-16,0-22 0,0 0 16,-21 0-16,0 21 0,-1-20 0,-20-1 15,21 21-15,-21-21 0,20 0 16,-20 1-16,21 20 0,-21-21 0,20 0 15,1 0-15,0-21 0,0 22 0,0-22 16</inkml:trace>
  <inkml:trace contextRef="#ctx0" brushRef="#br1" timeOffset="153320.04">12933 15854 0,'0'-21'0,"0"42"0,21-42 0,-21 0 0,0-1 16,0 1-16,0 0 16,-21 21-16,0-21 0,-1 21 15,1 0-15,0 0 0,0 0 0,0 0 16,0 21-16,-22 0 16,22 0-16,0 22 0,0-1 0,0 0 15,-1 1-15,1-1 0,21 64 16,0-64-16,0 1 0,0-1 15,0 0-15,0 1 0,0-22 0,21 21 16,1-21-16,-1 0 0,0 1 16,0-1-16,21-21 0,-20 0 0,20 0 15,0 0-15,1 0 0,-1 0 0,0 0 16,1-21-16,20-1 0,-21-20 16,1 21-16,20-21 0,-20-1 0,-1-20 15,0 20-15,-21-20 0,22-1 0,-22 1 16,0 21-16,0-22 15,0 22-15,-21-1 0,0 22 0,0-21 16,0 21-16,-21 42 31,0 21-31,21-21 0,-21 22 16,0-1-16,21 22 0,-21-22 0,-1 0 16,1 1-16,0-1 0,0 0 15,21 1-15,0-1 0,-21-21 0,21 21 16,0-20-16,0-1 0,0 0 15,0 0-15,21-21 16,0 0 0,0-21-16,0 0 15,1 21-15,-1-21 0,-21-1 0,21 1 16,-21 0-16,21 0 0,-21 0 16,0 0-16,21 21 0,0 0 15,-21 21 1,22 0-16,-22 0 15,21 0-15,-21 0 0,0 1 16,21-1-16,-21 0 0,21-21 16,-21 21-16,21-21 0,0 0 15,1 0-15,-1 0 0,0 0 16,0 0-16,0 0 0,0-21 16,1 0-16,-1 0 0,0-1 15,0 1-15,0 21 0,0-21 0,1 0 16,-22 0-16,0 0 0,0-1 0,0 1 15,0 42 1,0 1 0,0-1-16,0 0 0,0 0 0,0 0 15,0 0-15,0 1 0,0-1 16,0 0-16,0 0 0,0 0 0,0 0 16,0-42 15,21 0-31,0 0 15</inkml:trace>
  <inkml:trace contextRef="#ctx0" brushRef="#br1" timeOffset="153621.48">14055 15917 0,'0'0'0,"0"-21"0,0 0 0,0 0 16,-22 21-1,1 0-15,21 21 16,0 0-16,0 0 0,0 1 15,0-1-15,21-21 16,1 21 0,-1-21-16,0 0 0,0 0 15,-21-21-15,21 21 0,-21-21 0,0-1 16,0 1-16,0 0 16,0 0-16,0 0 0,-21 21 15,0 0-15,0 0 0,0 0 0,-1 0 16,1 0-16,0 0 0,0 0 15,21 21-15,0 0 16,0 0 0</inkml:trace>
  <inkml:trace contextRef="#ctx0" brushRef="#br1" timeOffset="153868.03">14584 15685 0,'21'0'0,"-42"0"0,42 21 31,-42 0-31,21 0 0,0 21 16,0-20-16,-21 20 0,-1-21 0,22 21 16,-21 1-16,21-1 0,0-21 15,-21 22-15,21-1 0,-21 0 0,21-21 16,-21 1-16,21 20 0,0-21 15,0 0-15,0 0 0,0 1 16,0-1-16,21-21 16,0 0-16,0 0 0</inkml:trace>
  <inkml:trace contextRef="#ctx0" brushRef="#br1" timeOffset="154404.53">15092 16171 0,'0'-21'16,"0"42"-16,21-63 0,-21 21 0,0 0 0,0 0 15,0-1-15,0 1 0,-21 0 16,0 0-16,21 0 0,-22 0 0,1 21 16,0 0-16,0 0 15,0 0-15,0 0 0,-1 21 0,-20 0 16,21 0-16,0 21 0,0 1 0,-1-22 15,1 21-15,0-21 0,21 22 16,0-22-16,-21 21 0,21-21 0,0 1 16,0-1-16,0 0 0,0 0 0,21-21 15,0 0-15,22 0 16,-22 0-16,0 0 16,0 0-16,0-21 0,22 0 0,-22 21 15,0-21-15,21-22 0,-21 22 16,1 0-16,20-21 0,-21-1 0,0 1 15,22-22-15,-22 22 0,0-21 0,21-1 16,-21 22-16,1-22 0,-22 22 16,21 0-16,-21-1 0,21 1 0,-21 21 15,21 0-15,-21 42 16,-21 0 0,0 21-16,-22 1 0,22-1 0,0 0 15,0 22-15,0-22 0,0 22 16,-1-22-16,22 0 0,0 1 15,0 20-15,0-42 0,0 22 0,0-1 16,0-21-16,22 0 0,-22 0 16,21 1-16,0-1 0,21 0 0,-21-21 15,1 21-15,20-21 0,-21 0 0,21 0 16,1 0-16,-22 0 0,21 0 16,1-21-16</inkml:trace>
  <inkml:trace contextRef="#ctx0" brushRef="#br1" timeOffset="155876.32">16700 15812 0,'0'0'0,"-21"-22"15,0 22-15,0 0 0,0 0 16,0 0-16,-22 22 0,22-1 15,0 0-15,-21 0 0,-1 21 0,22-20 16,-21 20-16,21 0 0,-1 1 0,1-1 16,0-21-16,0 21 0,21-20 15,0 20-15,0-21 0,0 0 0,0 0 16,0 1-16,21-1 0,0 0 16,0-21-16,1 0 0,-1 21 15,0-21-15,21 0 0,-21 0 0,22 0 16,-22 0-16,21-21 0,-21 21 0,1-21 15,20 0-15,-21-1 0,0-20 16,0 21-16,22-21 0,-43-1 0,42-20 16,-42 20-16,21-20 0,0-1 15,1 22-15,-1-21 0,0 20 0,0 1 16,0 0-16,-21-1 0,0 22 0,0 0 16,0 0-16,0 42 15,-21 0 1,0 21-16,0-20 0,0 20 0,-1 0 15,1 1-15,21-1 0,-21 0 16,21 1-16,-21-1 0,21 0 0,0 1 16,0-1-16,0 0 0,0-21 0,0 22 15,21-22-15,0 0 0,0 0 16,1 0-16,-1 1 0,0-22 0,21 21 16,-21-21-16,22 0 0,-1 0 0,-21 0 15,43 0-15,-22 0 0,0 0 16,1-21-16,-1 21 0,-21-22 0,22 1 15,-1 0-15,-21-21 0,0 21 16,0-22-16,1 22 0,-1-21 16,-21 21-16,0-22 0,0 22 0,0 0 15,0 0-15,-21 0 0,-1 21 16,1 0-16,0 0 0,0 0 0,-21 21 16,20 0-16,1 0 0,0 0 0,-21 0 15,21 22-15,-1-22 0,1 0 16,21 0-16,0 0 0,0 1 0,0-1 15,0 0-15,21 0 16,1-21 0,-1 0-16,0 0 0,21 0 0,-21 0 15,1-21-15,-1 21 0,0-21 16,-21 0-16,21-1 0,0 1 16,0 0-16,1 0 0,-22 0 0,0 0 15,0-1-15,21 22 16,-21 22-1,0-1-15,0 0 0,-21 0 16,21 0-16,0 0 0,0 22 16,0-22-16,-22 0 0,22 0 15,0 0-15,22-21 16,-1 0 0,0 0-16,0 0 15,0 0-15,-21-21 0,21 21 0,1-21 0,-1 0 16,0 0-16,0 0 15,-21-1-15,21 1 0,0-21 0,1 21 16,-1 0-16,0-22 0,0 22 0,0 0 16,0 21-16,22 0 0,-22 0 15,0 0-15,0 0 0,0 21 16,1 0-16,-22 0 0,0 1 16,0 20-16,0-21 0,0 0 0,0 0 15,0 1-15,0-1 0,0 0 0,0 0 16,0 0-16,-22 0 15,1-21-15,0 0 0,0 0 16,0 0-16,0 0 16,-1 0-1,1 0 1,21-21-16,0 42 47,0 1-32,0-1 1,21-21-16,1 21 16,-1-21-16,0 0 0,0 0 0,0 0 15,0 0-15,1 0 0,-1 0 16,0 0-16,0-21 0,0 21 16,0-21-16,1-1 0,-1 22 0,0-21 15,0 0-15,0 0 0,-21-21 16,21 20-16,1 1 0,-22 0 0,0 0 15,21 0-15,-21 0 0,21-1 0,-21 1 16,21 21 0,-21 21-1,0 1-15,21-22 0,-21 21 0,21 0 16,-21 0-16,0 0 0,0 0 16,0 1-16,22-1 0,-22 0 0,0 0 15,0 0-15,0 0 16,-22 1-16,1-22 15,0 21-15,0-21 0,0 0 16,0 21-16,-1-21 0,1 0 0,0 0 16,0 0-16,0 0 0,0 0 15,-22 0-15,22 0 0</inkml:trace>
  <inkml:trace contextRef="#ctx0" brushRef="#br1" timeOffset="156740.18">9504 17357 0,'-21'0'16,"42"0"15,0 0-31,21 0 0,-21 0 16,22 0-16,20 0 0,1 0 0,-22 0 15,22 0-15,20 0 0,-20 0 16,-1 0-16,1 0 0,-1 0 16,1 0-16,-1 0 0,-20 0 0,20 0 15,-21-21-15,1 21 0,-22 0 16,0 0-16,0 0 0,-21-22 16,-21 22-1,0 0 1,0-21-1,21 0 1,0 0 0,21 21-16,0 0 0,0 0 15,0 0-15,1 21 16,-22 0-16,21 0 0,-21 1 16,0-1-16,0 0 15,-21 0-15,21 0 0,-22 0 16,1 1-16,-21-1 0,21 0 0,-22 0 15,22 0-15,0-21 0,-21 21 16,21 1-16,-1-22 0</inkml:trace>
  <inkml:trace contextRef="#ctx0" brushRef="#br1" timeOffset="157228.31">12742 17103 0,'0'0'0,"0"-64"16,0 43-16,0 42 31,0 0-31,0 1 0,0 20 0,0-21 16,0 21-16,0 1 0,0-1 15,0 0-15,0 1 0,-21 20 0,0-20 16,21-1-16,-21 0 0,0 1 0,21-1 16,-22 0-16,22-21 15,-21 22-15,21-22 0,-21 0 0,21 0 16,0-42 15,0 0-15</inkml:trace>
  <inkml:trace contextRef="#ctx0" brushRef="#br1" timeOffset="157543.9">12552 17251 0,'0'-42'0,"0"105"0,0-84 0,0-43 0,0 22 0,0 21 16,0 0-16,21 0 15,0-1-15,0 1 0,0 0 0,22 21 16,-22 0-16,21 0 0,22 0 16,-22 0-16,22 21 0,-1 0 0,1 1 15,-1-1-15,-21 21 0,1-21 0,-1 22 16,-21-1-16,0 0 0,-21 1 16,0-1-16,0 0 0,-21-21 0,0 22 15,-21-1-15,-1 0 0,1-20 16,0-1-16,-1 21 0,22-21 0,-21 0 15,0-21-15,-1 22 0,22-1 16,0-21-16,-21 0 0,20 0 16,1 0-16,42 0 31,1-21-31,20 21 0,0-22 16,1 22-16,-1 0 0,0 0 15,1 0-15</inkml:trace>
  <inkml:trace contextRef="#ctx0" brushRef="#br1" timeOffset="158288.34">13356 17738 0,'21'21'16,"22"-21"0,-43 21-16,-64-63 0,149 84 15,-64-42-15,-21-21 16,21 21-16,0-21 0,0 0 16,-21-1-16,22 1 0,-1 0 0,0 0 15,0-21-15,21 20 0,-20-20 16,-1 21-16,-21-21 0,21 20 0,0-20 15,-21 21-15,0 0 0,0 0 16,0-1-16,-21 22 16,0 0-1,0 0-15,-1 22 0,1-1 0,0 0 16,21 0-16,-21 0 0,0 22 0,0-22 16,21 0-16,0 21 0,-22-21 15,22 22-15,0-22 0,0 0 0,0 0 16,0 0-16,0 1 15,22-1-15,-1 0 0,-21 0 0,21-21 16,0 0-16,0 21 0,0-21 16,1 0-16,-1 0 0,0 0 0,21 0 15,-21-21-15,22 0 0,-22 0 16,21 0-16,-21-1 0,1 1 0,-1 0 16,0-21-16,-21 21 0,0-1 0,0-20 15,0 21-15,0 0 0,0-22 16,0 22-16,0 0 0,0 0 15,0 42 17,0 0-32,0 0 0,21 22 15,-21-22-15,21 0 0,0 0 16,-21 22-16,22-22 0,-22 0 0,0 0 16,0 0-16,21 0 0,-21 1 15,21-1-15,-21 0 0,0 0 0,21 0 16,0-21-1,0 0-15,1 0 0,-1 0 16,0-21-16,0 0 0,0 21 16,0-21-16,1 0 0,-1-1 0,0 1 15,0-21-15,-21 21 0,0 0 0,21-1 16,-21-20-16,21 21 16,-21 0-16,0 42 31,0 0-31,0 0 0,0 0 15,0 1-15,0-1 0,0 0 0,0 0 16,0 0-16,-21 0 0,21 1 16,0-1-16,0 0 0,-21-21 31,21-21-15</inkml:trace>
  <inkml:trace contextRef="#ctx0" brushRef="#br1" timeOffset="158444.54">14351 17357 0,'0'0'15,"0"-21"-15,21 21 47</inkml:trace>
  <inkml:trace contextRef="#ctx0" brushRef="#br1" timeOffset="159520.06">14520 17399 0,'-42'-42'16,"84"84"-16,-42-21 0,21 0 15,1 1-15,-22-1 16,0 0-16,0 0 0,21 0 15,-21 0-15,0 1 0,0-1 0,0 21 16,0-21-16,0 0 0,0 1 16,0-1-16,21 0 0,-21 0 15,21-21 1,0 0 0,0 0-16,-21-21 0,22 21 15,-1-21-15,-21 0 0,21-1 16,0 1-16,0-21 0,-21 21 0,21-22 15,1 22-15,-1 0 0,-21 0 16,0 0-16,21 0 0,-21-1 0,21 22 16,-21 22 15,0-1-31,0 0 16,0 0-16,0 0 15,0 0-15,0 1 16,0-1-1,21 0 1,0-21-16,1 0 16,20 0-16,-21 0 0,0 0 15,22 0-15,-22 0 0,21 0 0,-21 0 16,22 0-16,-22-21 0,0 21 0,0-21 16,0-1-16,-21 1 15,0 0-15,0 0 0,-21 0 16,0 21-16,0 0 15,0 0-15,-1 0 0,1 0 0,-21 21 16,21 0-16,21 0 0,-21 0 0,21 1 16,-22-1-16,22 0 15,0 21-15,0-21 0,0 1 0,0-1 16,0 0-16,22 0 0,-1 0 16,0 0-16,21 1 0,-21-22 15,1 0-15,-1 21 0,21-21 16,-21 0-16,22 0 0,-22 0 0,21 0 15,0 0-15,1-21 0,-1-1 0,0 22 16,1-21-16,-1 0 0,0 21 16,1-21-16,-22 0 0,21 0 0,-21-1 15,-21 1-15,0 0 0,0 0 16,0 0-16,0 0 0,0-1 16,-21 22-16,0 0 15,0 0-15,0 0 16,0 22-16,-1-1 0,1 0 0,21 0 15,-21 0-15,21 0 0,-21 1 16,21-1-16,0 0 0,0 0 16,0 0-16,0 0 15,21-21-15,0 0 0,0 0 16,1 0-16,-1 0 0,0 0 16,0-21-16,-21 0 0,21 21 0,0-21 15,1-21-15,-1 20 0,0 1 0,0-21 16,-21 0-16,21-1 15,0 1-15,1-22 0,-22 22 0,21 0 16,0-22-16,0 22 0,-21 0 16,0 20-16,0-20 0,0 21 0,0 0 15,0 42 1,0 21-16,-21-21 16,0 1-16,0 20 0,-1 0 0,22 1 15,0-1-15,-21 0 0,21 1 16,-21-1-16,21 0 0,0 1 0,0-22 15,0 21-15,0-21 0,21 22 0,0-22 16,1 0-16,-1 0 16,0-21-16,21 21 0,-21-21 0,22 0 15,-22 0-15,21 0 0,1 0 16,-1-21-16,0 0 0,1 21 0</inkml:trace>
  <inkml:trace contextRef="#ctx0" brushRef="#br1" timeOffset="161056.34">17314 17314 0,'0'-21'16,"0"0"-16,-21 21 15,0 0-15,0 0 16,-22 0-16,22 0 0,0 21 0,0 0 0,-21 1 15,20-1-15,1 0 0,0 21 16,0-21-16,0 1 0,21 20 0,0-21 16,0 21-16,0-20 0,0-1 15,0 0-15,0 0 0,21 0 0,0 0 16,0 1-16,0-22 0,1 21 0,-1-21 16,0 0-16,0 0 0,21 0 15,-20 0-15,20 0 0,-21 0 0,0-21 16,22 21-16,-22-22 15,0 1-15,21 0 0,-21-21 0,1 21 16,20-22-16,-21 1 0,0 0 0,22-1 16,-22 1-16,0-22 0,21 22 15,-21 0-15,22-1 0,-22 1 0,0 0 16,0 21-16,0-1 0,-21 1 16,0 42-1,-21 1-15,0-1 0,0 0 16,0 21-16,0-21 15,-1 22-15,1-22 0,21 21 0,-21 1 16,21-22-16,0 21 0,0 0 0,0-20 16,0 20-16,0 0 0,0-21 15,0 22-15,0-22 0,21 0 0,0 0 16,1 0-16,20 1 0,-21-1 16,0-21-16,22 21 0,-22-21 0,21 0 15,-21 0-15,0 0 0,22 0 16,-22 0-16,0-21 0,0 0 0,0-1 15,1 1-15,-22 0 0,0 0 0,21-21 16,-21 20-16,0-20 0,0 21 16,0 0-16,0-22 0,0 22 0,-21 0 15,-1 21-15,22-21 0,-21 21 16,0 0-16,0 0 0,0 0 16,0 0-16,-1 21 0,1 0 0,21 0 15,-21 1-15,21-1 0,-21 0 16,21 21-16,0-21 0,0 1 0,0-1 15,0 0-15,0 0 0,0 0 16,0 0-16,21 1 0,0-22 16,0 0-16,1 0 0,-1 0 15,0 0-15,0 0 16,0-22-16,-21 1 0,21 0 16,1 0-16,-22 0 0,0-22 15,21 22-15,0 0 0,-21 0 0,0 0 16,21 0-16,-21 42 31,0 0-31,0 0 16,0 0-16,-21 0 0,21 1 15,0-1-15,0 0 0,0 0 0,0 0 16,0 0-16,0 1 0,0-1 16,21-21-16,0 0 15,0 0-15,1 0 0,20 0 0,-21 0 16,0 0-16,0-21 0,22-1 15,-22 1-15,0 21 0,0-21 0,0 0 16,1-21-16,-1 20 0,0 1 16,0 0-16,21-21 0,-20 21 15,-1-1-15,-21 1 0,21 21 0,0 0 16,-21 21 0,0 1-1,0-1-15,0 0 0,0 0 0,0 0 16,0 0-16,-21 1 0,21-1 15,-21 0-15,21 0 0,-21-21 16,21 21-16,-22-21 16,1 0-1,0 0-15,0 0 16,21-21 0,-21 21-16,0-21 0,-1 21 15,1 0 1,0 0-1,0 0-15,21 21 16,0 0-16,0 0 16,0 1-16,0-1 0,21 0 15,0-21-15,0 0 16,1 0-16,-1 0 0,0 0 0,0 0 16,21 0-16,-20 0 0,20 0 15,-21 0-15,21-21 0,-20 21 16,20-21-16,0-1 0,-21 1 0,22 0 15,-22 0-15,21-21 0,-21 20 16,1-20-16,20 21 0,-42-21 0,21 20 16,-21-20-16,0 21 0,21 0 15,-21 0-15,-21 21 16,0 21 0,21 0-16,0 0 15,0 0-15,0 22 0,21-1 16,0-21-16,0 0 0,1 0 0,-1 1 15,0 20-15,0-21 0,0 0 16,0 0-16,-21 1 16,0-1-16,-21 0 15,0-21-15,0 0 0,0 21 16,0-21-16,-1 0 0,1 21 0,0-21 16,0 0-16,0 0 0,0 0 15,-1 0-15,1 0 0,0 0 0,0 0 16</inkml:trace>
  <inkml:trace contextRef="#ctx0" brushRef="#br1" timeOffset="-185096.55">3683 1630 0,'-21'-21'0,"42"42"0,-42-63 0,0 42 15,21-22-15,-22 1 0,1 0 16,21 0-16,0 0 0,0-22 16,0 22-16,0 0 0,0-21 15,0-1-15,0 22 0,0-21 0,0 0 16,0-1-16,0 1 0,-21 0 15,21-1-15,0 1 0,-21 0 0,21-1 16,0 22-16,0 0 0,0 0 16,-21 42-1,21 21 1,-21 22-16,-1-22 0,1 22 0,0-1 16,0 1-16,0 20 0,0-20 0,-1 20 15,1 1-15,0-21 16,0 20-16,0-20 0,0-1 0,-1 1 0,22-1 15,0-20-15,0-1 16,0-21-16,0 21 0,0-20 0,0-1 16,0 0-16,0-42 31,0-22-31,0 22 0,0 0 16</inkml:trace>
  <inkml:trace contextRef="#ctx0" brushRef="#br1" timeOffset="-184581.48">3260 1185 0,'613'-105'125,"-1226"549"-125,613-783 0,613 297 0,-655 84 15,0 1-15,-1-1 0,1 22 0,-21-22 16,-1 0-16,-21 1 0,22-1 16,-1-21-16,1 21 0,-1-20 0,22-1 15,21 0-15,-21-21 0,20 0 16,1 0-16,21-21 15,21 0-15,1-1 0,20 1 16,0 0-16,1 0 0,-1 0 16,0 21-16,64-21 0,-64 21 15,22 0-15,-22 0 0,1 0 16,-1 0-16,0 21 0,-21 0 0,1 21 16,-1-21-16,-21 22 0,0-1 0,0-21 15,0 22-15,-21-1 16,-22 0-16,1 1 0,0-1 0,-22 0 15,1-21-15,-1 22 0,22-22 16,-22 0-16,22 0 0,0-21 0,-1 21 16,1-21-16,21 0 0,0 0 0,-1 0 15,1 0-15,21-21 0,0 0 16,0 0-16,0 0 0,0 0 0,43-85 31</inkml:trace>
  <inkml:trace contextRef="#ctx0" brushRef="#br1" timeOffset="-183680.63">4487 1609 0,'21'-21'0,"-42"42"0,64-42 0,-22-1 15,0 1-15,-21 0 16,0 0-16,0 0 0,0 0 0,-21-1 16,0 22-16,-1 0 0,-20 0 15,21 0-15,-21 0 0,20 22 16,-20-1-16,0 0 0,21 0 0,-22 21 15,1-20-15,21 20 0,0 0 16,-22 1-16,22-1 0,0-21 0,21 21 16,0-20-16,0 20 0,0-21 0,0 0 15,0 0-15,0 1 16,21-22-16,0 0 16,0 0-16,22 0 0,-22-22 0,0 1 15,21 0-15,-20 0 16,-1 0-16,21 0 0,-21-1 0,0-20 15,22 21-15,-22 0 0,0-22 16,0 1-16,0 21 0,1 0 0,-22 0 16,0-1-16,0 1 0,21 21 0,-21 21 31,0 1-31,0-1 0,-21 0 0,21 21 16,-22-21-16,22 22 0,0-22 0,-21 21 15,21-21-15,0 1 0,0-1 16,0 0-16,0 0 0,0 0 0,0 0 15,21-21-15,1 0 0,-1 0 16,0 0-16,0 0 0,0 0 16,22 0-16,-1 0 0,-21-21 0,21 0 15,1 21-15,-1-42 0,0 21 16,1-1-16,-1 1 0,-21-21 0,22 0 16,-1 20-16,-21-20 0,0 0 0,22 21 15,-22-22-15,-21 22 0,21 0 16,-21 0-16,0 0 0,0-1 0,-21 22 15,0 0 1,-1 0-16,1 22 0,0-22 16,0 21-16,0 0 0,21 0 0,-21 0 15,21 0-15,-22 1 0,22-1 16,0 0-16,0 0 0,0 0 16,0 0-16,0 1 0,22-1 0,-1-21 15,-21 21-15,21 0 0,0 0 0,-21 0 16,0 1-16,0-1 15,0 0-15,0 0 0,0 0 16,-21 0-16,-21-21 0,20 0 16,1 22-16,-21-22 0,21 0 15,-22 0-15,22 0 0,0 0 0,0 0 16,0 0-16,0 0 0,21-22 16,0 1-16,21 0 15,0 0-15,0 21 0,0-21 16,0 0-16,22-1 0</inkml:trace>
  <inkml:trace contextRef="#ctx0" brushRef="#br1" timeOffset="-183456.46">5546 1461 0,'0'0'0,"0"21"15,0 0 1,-22 0-16,1 0 0,0 0 0,21 1 15,-21 20-15,0-21 0,21 0 0,-21 22 16,21-22-16,-22 0 0,22 0 16,0 0-16,0 0 0,-21 1 15,21-1-15,0 0 0,0-42 47</inkml:trace>
  <inkml:trace contextRef="#ctx0" brushRef="#br1" timeOffset="-183140.55">5482 1270 0,'0'-21'16,"0"42"-16,-21-42 0,0 21 16,0 0-1,21 21-15,0 0 16,21-21-1,0 0-15,0 0 16,0 0-16,0 0 0,1 0 0,-1 0 16,-21-21-1,-21 21 1,21-21-16,-22 21 0,1 0 16,0 0-16,0 0 0,0 0 15,0 0-15,-1 0 0,1 0 16,21 21-16,0 0 0,0 0 15,0 1 1,0-1-16,21-21 0,1 21 16,-1-21-16</inkml:trace>
  <inkml:trace contextRef="#ctx0" brushRef="#br1" timeOffset="-182771.61">6265 1418 0,'0'0'16,"0"-21"-16,0 0 0,-21 21 15,0 0 1,0 0-16,-22 0 0,22 0 16,0 0-16,0 0 0,0 21 0,0 0 15,-1 0-15,1 1 0,0-1 0,0 0 16,0 0-16,21 0 0,0 0 15,0 1-15,0-1 0,0 0 0,0 0 16,0 0-16,0 0 16,0 1-16,21-22 0,-21 21 15,21-21-15,0 0 0,0 0 0,1 0 16,-1 0-16,0 0 16,0 0-16,0 0 0,0 0 15,-21-21-15,22 21 0,-1 0 16,-21-22-1</inkml:trace>
  <inkml:trace contextRef="#ctx0" brushRef="#br1" timeOffset="-178364.62">2688 8700 0,'0'0'0,"21"0"16,0-22-16,1 1 15,-1 21-15,-21-21 0,21 21 0,0-21 16,0 0-16,0 21 0,-21-21 16,0-1-16,22 22 0,-22-21 15,0 0-15,-22 0 31,1 21-31,-21 0 0,21 0 0,-22 0 16,1 21-16,0-21 0,-22 21 0,22 0 16,0 1-16,-1-1 0,1-21 15,0 21-15,-1 0 0,22 0 0,0 0 16,21 1-16,0-1 0,0 0 16,0 0-16,0 0 0,21 0 0,0 1 15,22-1-15,-1 21 0,-21-21 16,21 0-16,1 22 0,-1-22 0,0 21 15,1-21-15,-1 1 0,-21 20 16,22-21-16,-22 0 0,-21 64 16,0-64-1,-21 21-15,-1-20 0,-20-1 0,-21 0 16,20 0-16,-41-21 0,20 21 0,-21-21 16,22 0-16,-1 0 0,1 0 15,-1 0-15,22 0 0,0 0 0,-1 0 16,1-21-16,21 0 0,0 0 15,0 0-15,-1-1 0,22-20 0,0 21 16,0 0-16,0-22 0,0 1 16,0 21-16,22-21 0,-1 20 0,-21-20 15,21 21-15,21 0 16</inkml:trace>
  <inkml:trace contextRef="#ctx0" brushRef="#br1" timeOffset="-177354.76">3323 8678 0,'0'0'0,"0"-21"15,0 42 17,0 22-32,0-22 15,0 21-15,-21 1 0,21-1 0,-21 0 16,0 22-16,21-22 0,-22 0 16,1 1-16,0-1 0,0 0 0,0 1 15,21-22-15,-21 21 0,-1-21 16,22 1-16,-21-1 0,0-42 31,21-1-15,0 1-16,0 0 0,0 0 0,0-21 15,0-1-15,0 22 0,0-42 16,21 20-16,-21 1 0,0-22 0,21 1 16,1 21-16,-1-22 0,0 22 0,0-1 15,-21 1-15,21 21 0,0 0 16,1 0-16,-22-1 0,21 1 0,0 21 15,0 0 1,0 21 0,-21 1-16,21-1 15,-21 0 32,22-21-16,-22-21-15,21 21-16,-21-21 0,21 21 16,-21-22-16,21 1 0,0 21 15,0-21-15,1 0 0,-1 21 16,0 0-16,0 0 16,0 0-16,0 0 0,1 0 15,-22 21-15,21 0 0,0 0 0,0 1 16,-21-1-1,0 0-15,0 0 0,0 0 16,0 0-16,21-21 0,-21-21 47,0 0-31,0 0-16,0 0 0,0 0 0,0-1 15,-21 1-15,0 0 0,0 0 16,21 0-16,-21 21 0,-1 0 15,1 0-15,-21 0 0,21 0 0,0 21 16,-22 0-16,1 0 16,21 22-16,-22-1 0,1 0 0,21 1 15,-21 20-15,-1-21 0,22 22 0,0-1 16,0-20-16,21-1 0,0 0 16,0 1-16,0-22 0,0 21 0,0-21 15,21 1-15,0-1 0,0 0 16,0-21-16,22 0 0,-22 21 0,21-21 15,-21 0-15,22 0 0,-1 0 16,-21 0-16,22 0 0,-22 0 0,21-21 16,-21 0-16,0 21 0,1-21 0,-1-1 15,0 1-15,-21 0 0,21 0 16,0 0-16</inkml:trace>
  <inkml:trace contextRef="#ctx0" brushRef="#br1" timeOffset="-139442.27">7683 8996 0,'22'0'15,"-1"0"1,0 0-16,0-21 0,0 0 16,0-1-16,1 22 0,-22-21 15,21 0-15,0 0 0,-21 0 0,0 0 16,21-1-16,-21 1 0,0 0 15,0 0-15,0 0 0,0 0 0,0-1 16,0 1-16,-21 21 16,0 0-1,0 21-15,-1 1 16,1-1-16,21 0 0,0 21 16,0-21-16,-21 1 0,21 20 0,0-21 15,0 0-15,0 0 0,0 22 0,0-22 16,0 0-16,0 0 0,0 0 15,21 1-15,-21-1 16,21-21-16,1 0 0,-1 0 0,0 0 16,0 0-16,0 0 15,0 0-15,1-21 0,-22-1 16,0 1-16,21 0 0,0 0 0,0 0 16,-21 0-16,21-1 0,0 1 15,1-21-15,-1 21 0,0 0 0,0-1 16,0 22-16,0-21 0,1 21 15,-1 0-15,0 0 0,0 0 0,0 0 16,0 0-16,1 21 16,-22 1-16,0-1 0,0 0 15,0 0-15,0 0 0,0 0 16,0 1-16,0-1 0,0 0 0,-22-21 16,22 21-16,0 0 0,0 0 15,0-42 32,0 0-47,22 0 16,-22 0-16,21 0 0,-21-1 15,21 1-15,-21 0 0,21 0 0,0 0 16,-21 0-16,0-1 0,0 1 0,21 21 16,-21-21-16,0 0 0,22 21 15,-22 21 1,0 0-1,-22-21-15,22 21 0,-21 1 0,21-1 16,-21 0-16,21 0 0,0 21 0,0-20 16,0-1-16,0 0 0,0 0 0,0 0 15,0 0-15,0 1 0,0-1 16,0 0 0,21-21-16,0 0 0,1 0 15,-1 0-15,0 0 0,0 0 16,0 0-16,0 0 0,1-21 0,-1 0 15,0 21-15,0-22 0,0 1 16,0 0-16,1-21 0,-1 21 0,0-1 16,-21-20-16,0 0 0,21 21 0,0-22 15,-21 1-15,0 21 0,0-22 0,0 22 16,0-21-16,0 21 0,0 0 0,0-1 16,0 1-16,-21 21 31,0 0-31,21 21 15,0 1-15,-21-1 0,0 21 0,-1-21 16,22 22-16,-21-22 0,21 21 0,0-21 16,0 22-16,0-1 0,0-21 15,0 21-15,0-20 0,0-1 0,0 0 16,0 0-16,0 0 0,0 0 0,0 1 16,0-1-16,21-21 0,1 0 0,-1 21 15,0-21-15,0 0 0,0 0 16,22 0-16,-22 0 0,0 0 15,21-21-15,-21 21 0,1-21 16,20-1-16,-21 1 0,0 21 0,0-21 16,-21 0-16,0 0 0,22 0 0,-22-1 15,0 1-15,0 0 0,-22 21 32,1 0-32,0 0 0,0 0 15,21 21-15,0 0 0,-21 1 0,0-1 16,21 0-16,0 0 0,0 0 15,0 0-15,0 1 0,0-1 16,0 0-16,21-21 0,0 21 16,0-21-16,0 0 0,0 0 15,1 0-15,-1 0 0,0 0 0,0 0 16,0 0-16,0 0 0,1 0 16,-1 0-16,0-21 0,0 0 0,0 21 15,0-21-15,1-1 0,-22 1 0,0 0 16,21 21-16,-21-21 0,21 0 15,-21 0-15,0 42 32,0 0-17,0 0-15,0 0 0,0 0 16,-21-21-16,21 22 0,0-1 16,-21-21-16,21 21 0,0-42 62,0 0-62,0-1 16,0 1-16,21 0 0,-21 0 0,21 21 15,-21-21-15,0 0 0,21-1 16,0 1-16,0 21 0,1-21 16,-1 21-16,0 0 15,0 0-15,-21 21 0,21 0 16,-21 1-16,21-1 0,-21 0 15,0 0-15,0 0 16,0 0-16,0 1 0,0-1 0,0 0 16,0 0-1,0 0 1,-21-21-16,42-21 31</inkml:trace>
  <inkml:trace contextRef="#ctx0" brushRef="#br1" timeOffset="-138840.86">10160 8975 0,'-339'21'94,"424"85"-94,169-233 0,-614 169 0,360-21 16,-21 0-16,21 1 0,0-1 0,0 0 15,0 0-15,0 0 16,21-21-1,0 0-15,0 0 0,1 0 16,-1 0-16,0 0 0,21 0 0,-21 0 16,1 0-16,-1-21 0,0 0 15,0 0-15,0 0 0,0-1 0,-21 1 16,22-21-16,-1 21 0,0-22 0,-21 1 16,0 0-16,21-1 0,0 1 0,-21 0 15,0-1-15,0 1 0,21 0 0,-21 21 16,0-1-16,22 1 0,-22 0 15,0 0-15,-22 21 32,22 21-32,-21 0 0,0 0 15,21 1-15,0-1 0,0 21 0,-21-21 16,21 22-16,-21-22 0,21 21 0,0 0 16,-21-20-16,21 20 0,0-21 15,0 0-15,0 22 0,0-22 0,0 0 16,0 0-16,0 0 0,0 0 0,0 1 15,0-1-15,0 0 0,0 0 16,21-21 0,0 0-1,0 0 1,0 0-16,0 0 16,-21-21-16,22 21 0</inkml:trace>
  <inkml:trace contextRef="#ctx0" brushRef="#br1" timeOffset="-138341.7">10689 8848 0,'0'0'16,"0"-43"0,0 22-16,-21 21 15,0 0 1,0 0-16,-1 0 15,1 21-15,0-21 16,0 22-16,0-1 0,21 0 16,-21 0-16,21 0 0,-22 0 15,22 1-15,0-1 16,0 0-16,0 0 16,22-21-1,-1 21-15,0-21 16,0 0-16,0 0 15,0 0-15,1 0 0,-1 0 16,0 21 0,0-21-16,-21 22 15,0-1 17,-21-21-32,0 21 15,0-21-15,-1 0 0,1 21 16,0-21-16,0 0 15,0 0-15,0 0 16,-1 0 0,1 0-1,0 0 1,0 0 0</inkml:trace>
  <inkml:trace contextRef="#ctx0" brushRef="#br1" timeOffset="-137716.29">8975 8636 0,'21'0'32,"0"0"-17,21 0-15,-21-21 0,1 21 16,-1 0-16,21 0 16,-21 0-16,22-21 0,-22 21 0,0 0 15,0 0-15,21 0 0,-20-21 0,-1 21 16,0 0-16,0 0 0,0 0 15,-21-22 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2:42:17.10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 868 0,'0'21'47,"21"-21"-1,0 0-30,1 0 0,-1 0-16,0 0 0,0-21 15,0 0-15,0 0 16,1 21-16,-1-22 0,0 1 0,0 0 16,0 21-1,-21-21-15,21 0 0,-21 0 16,0-1-16,0 1 15,0 0-15,0 0 0,0 0 16,-21 21-16,21-21 0,-21 21 16,0 0-16,0 0 0,-22 0 15,22 0-15,0 0 0,0 0 16,-21 21-16,20 0 0,-20 0 0,21 0 16,-21 0-16,-1 1 0,22 20 15,-21-21-15,21 0 0,-1 22 16,1-22-16,0 21 0,0-21 0,21 22 15,0-22-15,0 0 0,0 0 16,0 0-16,0 0 0,0 1 0,0-1 16,0 0-16,0 0 0,21 0 15,0-21-15,0 21 0,1 1 0,-1-1 16,21-21-16,-21 21 16,0 0-16,1-21 0,-1 0 0,0 21 15,0-21-15,0 21 0,0-21 16,1 0-16,-1 22 0,0-22 0,0 21 15,0-21-15,0 21 0,1-21 16,-22 21-16,0 0 16,0 0-16,0 1 0,0-1 15,0 0-15,-22 0 0,22 0 16,-21 0-16,-21 1 0,21-1 0,0 0 16,-1-21-16,1 21 0,-21 0 15,21 0-15,0-21 0,-22 0 0,22 22 16,0-22-16,-21 0 0,20 0 15,1 0-15,0 0 0,-21-22 0,21 1 16,-1 0-16,1 21 0,0-21 16,0 0-16,0 0 0,0-1 0,-1 22 15,22-21-15,-21 0 0,21 0 32,21 21-32,1 0 15,-1 0-15,0-21 0,0 21 16,0 0-16,0 0 0,1-21 0</inkml:trace>
  <inkml:trace contextRef="#ctx0" brushRef="#br0" timeOffset="342.91">2519 1207 0,'-21'0'47,"-1"21"-47,22 0 16,-21 0-16,21 0 0,0 0 15,0 1-15,-21-22 0,21 42 0,-21-21 16,21 0-16,0 0 15,0 1-15,0-1 0,0 0 0,0 0 16,0 0 0,0-42 31,0 0-47,0 0 0</inkml:trace>
  <inkml:trace contextRef="#ctx0" brushRef="#br0" timeOffset="691.5">2561 910 0,'-21'0'16,"42"0"-16,-63 0 0,21 0 16,-1 21-1,22 1 1,22-22-1,-1 0-15,0 0 16,0 0-16,21 0 0,-20-22 16,-1 22-16,-21-21 0,21 0 15,-21 0-15,0 0 16,-21 21 0,0 0-16,-1 0 15,1 0-15,0 0 16,0 21-16,21 0 15,0 0-15,-21-21 0,21 21 16,0 1-16,0-1 16,21-21-16,-21 21 15,21 0-15,0-21 16</inkml:trace>
  <inkml:trace contextRef="#ctx0" brushRef="#br0" timeOffset="1231.27">2900 1143 0,'0'0'0,"21"21"0,-21 0 16,0 1-16,0-1 0,0 0 15,0 0-15,0 0 0,0 0 16,0 1-16,0-1 0,0 0 15,0 0-15,0 0 0,0 0 16,0 1-16,0-1 16,-21-21-1,0 0 17,21-21-32,0-1 15,0 1-15,0 0 16,0 0-16,0 0 0,0 0 0,0-1 15,0 1-15,21 0 0,0-21 16,0 21-16,0-1 0,0 1 0,1 0 16,-1 21-16,0-21 0,21 0 0,-21 21 15,1 0-15,-1 0 0,0 0 16,0 0-16,0 0 0,0 21 0,1 0 16,-1 0-16,-21 0 0,0 1 15,21-1-15,-21 0 0,0 0 0,0 0 16,0 22-16,0-22 0,0 0 15,0 0-15,-21 21 0,21-20 16,0-1-16,-21 0 0,-1 0 0,22 0 16,-21-21-16,21 21 0,0 1 15,0-44 17,21 1-32,1 0 15,-1 0-15,0 21 0</inkml:trace>
  <inkml:trace contextRef="#ctx0" brushRef="#br0" timeOffset="2026.98">4000 1207 0,'0'0'16,"0"-22"-16,0 1 0,22 0 0,-22 0 15,0 0-15,0 0 16,0-1-16,0 1 0,0 0 16,-22 21-16,1 0 15,0 0-15,0 0 0,0 0 0,0 0 16,-1 21-16,-20 0 0,21 1 16,-21-1-16,20 0 0,-20 0 15,21 21-15,0-20 0,-22-1 0,22 21 16,0-21-16,21 0 0,0 1 15,-21 20-15,21-21 0,0 0 16,0 0-16,21 1 0,0-22 16,0 0-16,1 0 0,-1 0 15,0 0-15,21 0 0,-21 0 0,1 0 16,20-22-16,-21 22 0,0-21 0,0 21 16,1-21-16,-1 0 0,0 0 15,0 0-15,0 21 0,-21-22 16,21 1-16,-21 0 0,0 0 0,0 0 15,0 0-15,22-1 0,-22 1 16,0 0-16,0 0 0,0 42 47,0 0-47,0 0 16,0 1-16,0-1 0,0 0 15,0 0-15,0 0 0,0 22 0,-22-22 16,22 0-16,0 21 0,0-21 0,0 22 15,0-1-15,0 0 0,0 1 16,0 20-16,-21-20 0,21 20 16,0-21-16,0 22 0,0-22 0,-21 22 15,21-22-15,0 0 0,0 22 16,0-22-16,0 1 0,0-1 0,0 21 16,0-20-16,0-1 0,0 0 0,-21 1 15,0-1-15,21 0 0,-21-20 0,-1 20 16,1-21-16,0 0 0,-21 0 15,21 1-15,-22-1 0,1-21 0,0 0 16,-1 21-16,1-21 0,0 0 0,-1 0 16,1 0-16,0 0 0,-1 0 15,22 0-15,-21-21 0,21 0 0,-22 21 16,22-22-16,0 22 0,0-21 16,0 21-16,-1-21 0,22 0 15,-21 0-15,21 0 0,0-1 16,0 1-16,0-21 0,0 21 0,0-22 15,0 22-15,0-21 0,0 0 16,21-1-16,-21 1 0</inkml:trace>
  <inkml:trace contextRef="#ctx0" brushRef="#br0" timeOffset="2467.21">4318 572 0,'0'0'0,"-21"-22"0,21 1 15,-21 21 1,21 21 15,0 1-15,0-1-16,0 21 0,0-21 15,0 22-15,0-1 0,0 21 16,0-20-16,0 20 0,0 1 0,0-1 16,-22-20-16,1 20 0,21-21 15,0 1-15,0-1 0,-21 0 0,21 1 16,0-22-16,0 0 0,0 0 0,0 0 15,0 1-15,0-1 0,0 0 16,0 0-16,21-42 31,-21 0-31,21 21 16,1-21-16,-1-1 0,0 1 16,0 0-16,0 0 0,0 0 0</inkml:trace>
  <inkml:trace contextRef="#ctx0" brushRef="#br0" timeOffset="2899.24">4572 1228 0,'21'21'15,"0"-21"1,-21 21 0,21-21-16,1 0 0,-1 0 15,0 0-15,0 0 0,0 0 16,0 0-16,1 0 15,-1-21-15,0 0 0,0 0 16,0-1-16,0 22 0,-21-21 0,0 0 16,22 0-16,-22 0 0,21 0 15,-21-1-15,0 1 0,0 0 0,0 0 16,0 0-16,0 0 16,-21 21-16,-1 0 0,1 0 15,0 0-15,0 0 0,0 21 0,0 0 16,-1 0-16,1 0 0,0 0 15,0 22-15,0-22 0,0 21 0,21-21 16,0 22-16,-22-22 0,22 21 0,0-21 16,0 1-16,0-1 15,0 0-15,0 0 0,22 0 0,-1-21 16,0 21-16,0-21 0,0 0 16,0 0-16,1 0 0,-1 0 15,0 0-15,0 0 0,0 0 0,0 0 16,1-21-1,-22 0-15,0 0 16,21 21-16</inkml:trace>
  <inkml:trace contextRef="#ctx0" brushRef="#br0" timeOffset="3835.03">6392 1334 0,'21'0'31,"1"-22"-31,-1 1 16,0 21-16,-21-21 0,21 0 16,21-21-16,-20 20 0,-1-20 15,21 0-15,-21-1 0,22-20 0,-22 21 16,21-22-16,-21 22 0,22-22 15,-22 22-15,0 0 0,0-1 0,-21 1 16,0 0-16,0-1 0,0 1 0,0 0 16,-21 20-16,21-20 0,-21 21 15,0-21-15,-1 20 0,1 1 0,0-21 16,0 21-16,0 0 0,21-1 16,-21 22-16,-1-21 0,1 21 0,0 0 15,0 0-15,0 21 16,21 1-16,-21-1 0,-1 0 15,1 21-15,0-21 0,0 22 0,21-1 16,0 22-16,-21-22 0,21 0 16,0 1-16,0 20 0,0 1 0,0-22 15,0 21-15,0 1 0,0-1 0,0-20 16,0 20-16,21-20 0,-21-1 16,21 0-16,0 1 0,-21-1 0,0-21 15,21 21-15,1-20 0,-1-1 16,-21 0-16,21-21 0,0 21 0,0-21 15,0 0-15,1 0 0,-1 21 0,0-21 16,0 0-16,0 0 0,0 0 16,1 0-16,-1-21 0,21 21 15,-21-21-15,0 0 0,1 0 0,-1-1 16,0 1-16,0 0 0,-21 0 16,21 0-16</inkml:trace>
  <inkml:trace contextRef="#ctx0" brushRef="#br0" timeOffset="4279.18">7154 1122 0,'0'0'0,"0"21"16,0 0-1,21-21-15,1 0 0,-1 0 16,0 0-16,0 0 15,0-21-15,0 21 0,1-21 16,-1 21-16,0-21 0,-21 0 16,21 21-16,0-22 0,0 1 0,-21 0 15,0 0-15,0 0 0,0 0 0,0-1 16,0 1-16,0 0 16,-21 21-1,0 0-15,0 0 0,0 0 16,0 21-16,-1 0 0,1 1 15,0-1-15,0 0 0,21 0 0,-21 0 16,21 22-16,-21-22 0,21 21 16,0-21-16,0 22 0,0-22 0,0 0 15,0 0-15,0 0 0,0 0 0,0 1 16,21-1-16,-21 0 0,21-21 16,0 21-16,0-21 0,0 0 0,-21 21 15,22-21-15,-1 0 0,0 0 0,0 0 16,0 0-16,0 0 0,1 0 15,-1-21-15,0 21 0,0-21 0,0 21 16,0-21-16,22 0 0</inkml:trace>
  <inkml:trace contextRef="#ctx0" brushRef="#br0" timeOffset="4571">7853 974 0,'0'0'0,"0"-21"15,0 42 17,0 0-32,21-21 0,-21 21 15,21 0-15,-21 0 0,21 1 0,-21 20 16,0-21-16,21 0 16,-21 0-16,22 1 0,-22-1 0,0 21 15,0-21-15,21 0 0,-21 1 0,0-1 16,21 0-16,-21 0 15,0 0-15,0 0 0,0 1 16,21-22 15,-21-22-31,0 1 16,21 21-16</inkml:trace>
  <inkml:trace contextRef="#ctx0" brushRef="#br0" timeOffset="4866.95">8234 953 0,'0'0'16,"0"-22"-16,0 1 0,0 42 47,-21-21-47,21 22 0,-22-1 0,1 21 15,0-21-15,21 22 0,-21-22 0,0 21 16,0-21-16,21 22 0,-22-22 15,1 21-15,0-21 0,21 0 0,-21 1 16,21 20-16,-21-21 0,21 0 16,0 0-16,-21-21 15,21 22-15,0-1 0,21-21 32,0 0-17,-21-21-15,21-1 0,0 1 0,-21 0 16,21 0-16</inkml:trace>
  <inkml:trace contextRef="#ctx0" brushRef="#br0" timeOffset="5315.22">8467 1207 0,'21'21'0,"0"-21"16,0 0-16,0 0 0,0 0 16,1 0-16,-1-21 0,0-1 0,0 22 15,-21-21-15,21 21 0,0-21 16,1 0-16,-22 0 0,0 0 0,0-1 16,21 1-16,-21 0 0,0 0 0,0 0 15,0 0-15,0-1 16,0 1-16,-21 21 0,-1 0 15,1 0-15,0 0 0,0 0 16,0 0-16,0 21 16,-1 1-16,1-1 0,0 0 0,0 0 15,0 0-15,0 22 0,21-22 0,-22 21 16,22-21-16,-21 22 0,21-22 16,0 0-16,-21 21 0,21-21 0,0 1 15,0-1-15,0 0 0,0 0 0,0 0 16,0 0-16,21-21 15,0 0-15,1 0 0,-1 0 16,0 0-16,0 0 0,0 0 16,0 0-16,1 0 15,-1 0-15,0 0 0,-21-21 0,21 0 16</inkml:trace>
  <inkml:trace contextRef="#ctx0" brushRef="#br0" timeOffset="5683.04">9207 529 0,'0'-42'0,"0"84"0,0-105 0,0 42 0,0-1 16,0 1-1,-21 21 16,21 21-31,-21 1 0,21-1 16,-21 0-16,21 0 0,0 21 0,-21 1 16,0-1-16,21 0 0,0 22 0,-22-22 15,1 22-15,0-1 0,0-20 16,21 20-16,0-21 0,-21 22 0,21-22 16,-21 1-16,21-1 0,0-21 0,0 21 15,0-20-15,0 20 16,0-21-16,0 0 0,0 0 15,21 1-15,0-22 32,0-22-17</inkml:trace>
  <inkml:trace contextRef="#ctx0" brushRef="#br0" timeOffset="7231.08">10456 762 0,'0'0'0,"-21"21"16,21 0 0,0 1-1,21-22 1,0 0-1,22-22-15,-22 22 0,21-21 0,1 0 0,-1 0 16,0 0-16,1 21 0,-1-21 16,0-1-16,1 1 0,-22 0 15,0 0-15,0 0 0,0 0 0,-21-1 16,0 1-16,0 0 0,0 0 16,-21 21-16,0 0 15,0 0-15,0 0 0,-1 0 16,1 0-16,0 0 0,0 21 15,21 0-15,0 22 0,-21-22 0,21 21 16,0 22-16,0-22 0,0 21 0,0 1 16,0-1-16,0-20 0,-21 20 15,21 1-15,0-22 0,0 22 0,0-22 16,0 0-16,0 1 0,0-1 16,0 0-16,0-21 0,0 1 0,-22 20 15,22-21-15,-21 0 0,0 0 16,21 1-16,-21-22 0,0 0 15,0 0-15,-1 0 0,1 0 16,0 0-16,0-22 0,0 22 16,0-21-16,-1 0 0,1 0 0,-21 0 15,21 0-15,0-1 0,-1 1 0,22 0 16,-21 0-16,0 0 0,0 21 16,21-21-16,0 42 31,0 0-31,0 0 15,0 0-15,21 0 0,0 1 16,0-1-16,-21 0 0,22-21 0,-1 21 16,21 0-16,-21-21 0,0 21 15,22-21-15,-22 0 0,21 0 0,1 0 16,-22 0-16,21 0 0,0 0 0,1 0 16,-1-21-16,22 21 0,-22-21 15,0 0-15,-21 0 0,22 21 0,-1-21 16,-21-1-16,0 1 0,22 0 0,-22 0 15,-21-21-15,21 20 0,0 1 16,-21 0-16,0 0 0,21 21 16,-21 21 15,0 0-15,0 0-16,0 1 0,0-1 0,-21 0 15,21 0-15,0 0 0,0 0 0,-21 1 16,21-1-16,-21 0 15,21 0-15,0 0 0,0 0 16,0-42 31,0 0-47,0 0 16,21 0-16,-21 0 15,21-22-15,0 22 0,-21 0 0,22 0 16,-1-22-16,0 22 0,-21 0 0,21-21 15,0 21-15,0-1 0,22 22 16,-22-21-16,0 0 0,0 21 0,0 0 16,1 0-16,-1 0 15,0 0-15,0 21 0,0 0 0,-21 1 16,0-1-16,21 0 0,-21 0 0,0 0 16,0 0-16,0 1 0,0-1 0,0 0 15,0 0-15,0 0 16,0 0-16,0 1 0,0-1 0,0 0 15,-21-21-15,21 21 0,0 0 16,0-42 31,0 0-31,0 0-16,0 0 15,0-1-15,0 1 0</inkml:trace>
  <inkml:trace contextRef="#ctx0" brushRef="#br0" timeOffset="9019.06">12171 635 0,'0'-21'0,"0"42"0,0-63 0,0 21 16,-21 21 0,21 21-1,-22 0-15,22 0 0,-21 0 16,21 0-16,0 22 0,0-22 16,-21 21-16,0 1 0,21 20 0,0-21 15,-21 1-15,0 20 0,21-20 16,-22-1-16,22 21 0,0-20 0,-21-1 15,21-21-15,-21 22 0,21-22 0,0 21 16,0-21-16,0 0 0,0 1 16,0-1-16,0 0 0,0 0 15,0-42 32,0 0-47,0 0 0,0-1 16,0 1-16,0 0 0,0 0 0,0 0 15,21-22-15,-21 22 0,21 0 16,1-21-16,-1 21 0,0-1 0,0 1 16,0 0-16,0 0 0,1 0 0,-1 0 15,0 21-15,0 0 0,0-22 16,0 22-16,1 0 0,-1 0 0,0 0 16,0 22-16,-21-1 0,21 0 15,-21 0-15,0 0 0,0 0 16,0 22-16,0-22 0,0 0 0,0 0 15,0 0-15,0 1 0,0-1 0,0 0 16,0 0-16,0 0 0,0 0 16,0 1-16,21-22 15,1 0-15,-1 0 16,0 0-16,0 0 0,0 0 16,0 0-16,1 0 0,-1-22 15,0 1-15,0 21 0,0-21 0,0 0 16,1 0-16,-1 0 0,0-1 0,0-20 15,0 21-15,-21-21 0,21 20 16,-21 1-16,22 0 0,-22 0 0,0 0 16,0 0-16,0-1 15,-22 22 17,22 22-32,-21-22 0,0 21 0,21 0 15,0 0-15,-21 0 0,21 0 16,-21 1-16,21-1 0,0 0 0,0 0 15,0 0-15,0 0 0,0 1 0,0-1 16,0 0-16,0 0 0,0 0 16,0 0-1,21-21-15,0 0 0,0 0 0,0 0 16,1 0-16,-1 0 0,21 0 16,-21 0-16,0-21 0,1 21 15,-1-21-15,0 0 0,0 21 16,0-21-16,-21 0 0,21-1 0,1 1 15,-1 0-15,-21 0 0,0 0 16,0 0-16,0-1 0,21 22 94,0 0-94,0 0 0,0-21 15,1 21-15,-1 0 16,0 0-16,0 0 31,-21 21-31,0 1 0,0-1 16,0 0-16,0 0 0,0 0 0,0 0 16,0 1-16,0-1 0,0 0 15,0 0-15,0 0 0,0 0 16,0 1-16,0-1 0,0 0 15,0 0-15,21-21 0,0 0 16,1 0-16,-1 0 16,0 0-16,0 0 0,0 0 0,0 0 15,1 0-15,-1 0 0,0-21 16,0 21-16,0-21 0,-21 0 16,21-1-16,1 1 0,-22 0 15,21 0-15,0 0 0,-21 0 0,0-1 16,21 1-16,-21 0 0,21 0 0,-21 0 15,0 0 1,0 42 15,0 0-31,0 0 16,-21-21-16,21 21 0,0 0 0,0 1 16,0-1-16,0 0 0,0 0 15,0 0-15,0 0 0,0 1 0,0-1 16,0 0-16,21-21 15,0 21-15,1-21 16,-1 0-16,0 0 0,0 0 0,0 0 16,0 0-16,1 0 0,-1-21 0,0 21 15,-21-21-15,21 0 0,0-1 16,0 1-16,-21 0 0,22 0 0,-1-21 16,-21-1-16,21 1 0,0 0 0,-21-22 15,21 22-15,-21-22 0,21 1 16,-21 20-16,22-20 0,-22 21 0,21 20 15,-21-20-15,0 21 0,0 0 0,0 0 16,0-1-16,0 44 31,-21-1-31,21 0 16,-22 21-16,1-21 0,21 22 0,0-1 16,-21 0-16,0 1 0,21-1 15,-21 0-15,21 1 0,-21-1 0,21 0 16,0 1-16,0-22 0,0 21 0,0-21 15,0 22-15,0-22 0,0 0 16,0 0-16,0 0 0,0 1 0,0-1 16,0 0-16,0 0 0,21-21 0,0 21 15,0-21-15,0 0 0,0 0 16,1 0-16,-1 0 16,0 0-16,0 0 15,0 0-15,-21-21 0,21 0 16,1 0-16,-22 0 0,0-1 15,0 1-15,21 0 0,-21 0 16</inkml:trace>
  <inkml:trace contextRef="#ctx0" brushRef="#br0" timeOffset="9263.11">13970 1080 0,'21'0'31,"0"0"-15,0-22-16,1 22 0,-1 0 0,0 0 15,0-21-15,0 21 0,22 0 0,-22 0 16,0-21-16,0 21 0,0 0 0,0 0 16,-21-21-16,22 21 0,-1-21 15,-21 0 1,-21 21-16,-1-22 15,1 22-15</inkml:trace>
  <inkml:trace contextRef="#ctx0" brushRef="#br0" timeOffset="9457.21">13695 931 0,'0'0'0,"-21"0"16,-1 22-16,22-1 47,22-21-16,-1 0-15</inkml:trace>
  <inkml:trace contextRef="#ctx0" brushRef="#br0" timeOffset="11347.17">14838 1270 0,'0'0'0,"21"-42"15,-21 21 1,0-1-16,0 1 0,0 0 15,0 0-15,0 0 0,0 0 0,-21-1 16,0 1-16,-1 21 0,22-21 16,-21 21-16,-21 0 0,21 0 15,0 0-15,-1 0 0,-20 0 0,21 21 16,0 0-16,-22 1 0,22 20 16,0-21-16,0 0 0,0 22 0,0-1 15,-1-21-15,22 0 0,0 22 0,0-22 16,0 0-16,0 0 0,0 0 15,0 0-15,0 1 0,22-1 0,-1-21 16,0 21-16,0-21 0,0 0 16,0 0-16,22 0 0,-22 0 0,0 0 15,0 0-15,0 0 0,1 0 16,-1-21-16,0 0 0,-21-1 16,21 22-16,0-21 0,-21-21 0,21 21 15,-21 0-15,22-1 0,-22-20 0,0 21 16,21-21-16,-21 20 0,0-20 15,21 21-15,-21 0 0,0 0 16,-21 21 0,21 21-16,-21 0 15,21 0-15,0 0 0,0 0 0,0 1 16,-22 20-16,22-21 0,0 0 16,0 0-16,0 1 0,0-1 0,22 0 15,-22 0-15,21 0 0,0 0 16,0 1-16,0-22 0,0 0 15,1 0-15,20 0 0,-21 0 16,0 0-16,22 0 0,-22 0 0,0 0 16,0 0-16,21 0 0,-20-22 0,-1 1 15,0 21-15,0-21 0,0 0 0,0 0 16,-21-22-16,22 22 0,-1 0 16,-21-21-16,0 21 0,0-1 0,21 1 15,-21 0-15,0 0 0,0 42 31,-21 0-31,21 0 16,0 1-16,0-1 0,-21 21 0,21-21 16,0 0-16,0 1 15,0-1-15,0 21 0,-22-21 0,22 0 16,0 1-16,0-1 0,0 0 16,0-42 30,22 0-46,-22-1 16,21 1-16,-21 0 0,0 0 16,0 0-16,21 0 0,-21-22 0,21 22 15,-21 0-15,21 0 0,-21 0 0,21-1 16,-21 1-16,22 21 16,-1 0-16,0 0 15,-21 21-15,21 1 16,0-1-16,0 0 0,1 0 0,-1 0 15,0 22-15,0-22 0,0 0 16,0 0-16,1 0 0,-1 0 0,0 1 16,21-22-16,-21 21 0,1-21 15,-1 0-15,0 0 0,0 0 0,0 0 16,0-21 0,-21-1-16,22 22 0,-22-21 15,0 0-15,21 0 0,-21-21 16,0 20-16,21-20 0,0 21 15,0-21-15,-21-1 0,21 1 0,1 21 16,-1-22-16,0 22 0,0 0 0,0 0 16,0 0-16,1 21 0,-1 0 15,0 0-15,0 0 16,0 21-16,-21 0 0,0 0 16,0 0-16,0 1 0,0-1 15,0 0-15,0 0 0,0 0 16,0 0-16,0-42 62,0 0-62,0 0 16,0 0-16,0 0 16,0-1-16,0 1 0,-21 0 0,0 0 15,0 0-15,0 21 16,-1 0-16,1 0 15,0 0-15,0 21 0,21 0 0,-21 0 16,0 0-16,-1 1 0,22-1 0,-21 0 16,0 0-16,21 0 0,-21 22 15,21-22-15,0 0 0,0 21 0,0-21 16,0 1-16,0-1 0,0 0 0,0 0 16,0 0-16,21 0 0,-21 1 15,21-1-15,0 0 0,1-21 16,-1 21-16,0-21 0,0 0 0,0 21 15,22-21-15,-22 0 0,21 0 0,-21 0 16,22 0-16,-1 0 0,-21 0 16,21 0-16,-20-21 0,20 0 0,0 21 15,-21-21-15,22 0 0,-22-1 0,0 1 16,21-21-16,-20 21 0,-1 0 16,0-22-16,0 22 0,0-21 15,0-1-15,-21 22 0,0 0 0,22 0 16,-22-21-16,0 20 0,0 1 15,0 0-15,-22 21 16,1 0-16,0 0 16,0 21-16,0-21 0,0 21 15,-1 1-15,1-1 0,0 0 0,0 21 16,21-21-16,0 1 0,-21 20 0,21-21 16,0 0-16,0 0 0,0 22 15,0-22-15,0 0 0,0 0 0,0 0 16,21 1-16,0-22 0,0 21 0,0-21 15,1 21-15,-1-21 0,0 0 0,0 0 16,0 0-16,0 0 16,1 0-16,-1 0 0,0 0 0,0 0 15,0 0-15,0 0 0,1 0 0,-1 0 16,21 0-16,-21 0 0,0-21 0,22 21 16,-22-21-16,0-1 0,21 1 15</inkml:trace>
  <inkml:trace contextRef="#ctx0" brushRef="#br0" timeOffset="12283.12">2286 2286 0,'-42'0'0,"84"0"0,-127 0 0,64 0 0,0-21 15,-21 21-15,20 0 0,1 0 16,0 0-16,0 0 0,0 0 0,0 0 15,-1 0-15,1 0 16,0 0-16,42 0 47,0 0-47,22 0 0,-1 0 0,0 0 16,22 0-16,21 0 0,-1 0 15,1-21-15,21 21 0,0 0 16,-1 0-16,1-21 0,0 21 0,0 0 15,21 0-15,0-22 0,0 22 16,-21 0-16,21 0 0,0-21 0,-21 21 16,-1-21-16,22 21 0,-21 0 0,0 0 15,-21 0-15,-1-21 0,1 21 16,-21 0-16,-1 0 0,-21 0 0,1 0 16,-22 0-16,0 0 0,0 0 15,0 0 16,1 0-31,-1 0 16,0-21-16,0 21 0</inkml:trace>
  <inkml:trace contextRef="#ctx0" brushRef="#br0" timeOffset="12831.31">7027 1926 0,'-21'0'0,"42"0"16,-84 0-16,20 0 0,1 0 0,0 0 15,-1 0-15,22 0 0,0 0 0,0 0 16,0 0-16,21 21 0,21-21 16,0 0-16,21 0 15,1 0-15,-1 0 0,43 0 0,-22 0 16,22 0-16,0 0 0,20 0 16,22 0-16,-21 0 0,21 0 0,-21 0 15,21 0-15,-21 0 0,0 0 0,-22 0 16,1 0-16,0 0 0,-1 0 15,-20 0-15,-1 0 0,-20 0 0,-1 0 16,-21 0-16,0 0 0,1 0 16,-1 0-16,0 0 15,0 0-15,0 0 16,0 0-16,1 0 0,-1 0 0,0-21 16</inkml:trace>
  <inkml:trace contextRef="#ctx0" brushRef="#br0" timeOffset="13535.57">11980 2032 0,'-42'0'16,"84"0"-16,-126 0 0,41 0 0,22 0 0,-21 0 16,21 0-16,-1 0 0,1 0 15,0 0-15,42 0 47,0 0-47,1 0 0,20 0 0,0 0 16,22 0-16,-1 0 0,22 0 15,-22 0-15,22 0 0,0 0 16,21 0-16,-1 0 0,1 0 0,21 0 16,0 0-16,21 0 0,-21 0 0,22 0 15,-1 0-15,0 21 0,21-21 16,-21 0-16,22 0 0,-1 0 0,-21 0 15,22 0-15,-1 0 0,-21 0 0,21 0 16,-20 0-16,-22 0 0,21 0 16,-42 0-16,21 0 0,-22 0 0,-20-21 15,21 21-15,-21 0 0,-1 0 0,-20 0 16,-1 0-16,1 0 0,-1 0 16,-20 0-16,-1 0 0,-21 21 15,21-21-15,-20 0 0,-1 0 0,0 0 16,0 0-16,-21 21 0,21-21 15,-42 0 17</inkml:trace>
  <inkml:trace contextRef="#ctx0" brushRef="#br0" timeOffset="15772.84">1503 3387 0,'-21'0'47,"42"-21"15,-21-1-46,21 22-16,0-21 0,-21 0 0,0 0 15,0 0 1,0 0-16,0-1 16,-21 22 15,0 22-31,0-1 15,-1 0-15,1 0 16,21 0-16,0 0 0,-21 1 16,21-1-16,21-21 31,0 0-31,1 0 16,-1-21-1,0-1-15,0 22 16,-21-21-16,0 0 0,0 0 15,0 0-15,-21 21 32,21 21-17,-21-21-15,0 21 0,21 0 16,0 0-16,0 22 0,-22-22 0,22 0 16,0 0-16,0 0 0,0 1 15,0-1-15,0 0 0,0 0 16,0 0-16,22-21 15,-1 0-15,0 0 0,0 0 16</inkml:trace>
  <inkml:trace contextRef="#ctx0" brushRef="#br0" timeOffset="16143.66">1926 3281 0,'21'0'79,"0"0"-79,-21-21 15,22 21-15,-1-21 0,-21-1 16,0 1-1,0 0-15,-21 21 16,-1 0 0,22 21-16,-21 0 15,21 1-15,-21-1 0,21 0 0,0 0 16,-21 0-16,21 0 0,0 22 16,0-22-16,0 0 0,0 0 0,0 0 15,0 1-15,0-1 16,21-21-16,0 0 0,0 21 15,1-21-15,-1 0 16</inkml:trace>
  <inkml:trace contextRef="#ctx0" brushRef="#br0" timeOffset="20808.45">3260 3323 0,'21'-21'15,"0"21"1,0-21-16,-21 0 0,21 0 15,0 21-15,-21-22 16,22 1-16,-22 0 0,21 0 16,-21 0-16,21 0 0,-21-1 15,0 1-15,0 0 16,-21 21 0,0 0-16,-1 0 0,1 0 15,0 0-15,-21 0 0,21 0 0,-1 21 16,-20-21-16,21 21 0,-21 1 15,20-1-15,1 0 0,0 0 0,0 0 16,0 22-16,0-22 0,-1 0 16,22 21-16,0-21 0,0 1 15,-21-1-15,21 0 0,0 0 0,0 0 16,0 0-16,0 1 0,0-1 16,21 0-16,1 0 0,-1 0 15,0-21-15,0 21 0,0 1 0,0-22 16,1 21-16,-1-21 0,0 21 15,21 0-15,-21 0 0,1 0 16,-1 1-16,-21-1 0,0 0 16,0 0-16,0 0 0,-21 0 15,-1 1-15,-20-1 0,21 0 0,-21-21 16,20 21-16,-20 0 0,21-21 16,-21 0-16,20 21 0,1-21 15,-21 0-15,21 0 0,0 0 0,-1-21 16,1 0-16,21 0 15,-21 0-15,21 0 0,-21-1 0,21 1 16,0 0-16,0-21 0,0 21 16,0-1-16,0 1 0,0 0 0,0 0 15,0 0-15,0 0 16,21 42 0,0 0-1,-21 0-15,21 0 0,1 0 16,-22 1-16,21-1 0,0 0 15,-21 0-15,21 21 0,0-20 0,0-1 16,-21 0-16,22 0 0,-1-21 16,0 21-16,0 0 0,0 1 0,0-22 15,1 0-15,20 0 0,-21 0 0,0 0 16,22 0-16,-22 0 0,21-22 16,0 22-16,-20-21 0,20 0 0,0 0 15,1 21-15,-22-21 0,21 0 16,-21-1-16,0 1 0,1 0 0,-1 0 15,0 0-15,-21-22 0,0 22 0,21 0 16,-21 0-16,21 0 16,-21 0-16,0-1 0,0 44 47,0-1-32,0 0-15,0 0 0,0 21 0,0-20 16,0-1-16,-21 0 0,21 0 15,0 0-15,0 0 0,0 1 0,0-1 16,0 0-16,0 0 0,0 0 0,21 0 16,0-21-16,1 0 15,-1 0-15,0 0 0,0 0 16,0 0-16,0-21 0,1 0 16,20 21-16,-21-21 0,0 0 15,0 0-15,1-1 0,-22 1 0,21 0 16,0 0-16,-21-21 0,21 20 0,-21 1 15,0 0-15,0-21 0,0 21 16,0-1-16,21 1 0,-21 0 16,0 0-16,0 42 31,-21 0-31,21 0 16,0 1-16,0 20 0,-21-21 0,21 0 15,0 0-15,0 1 0,-21-1 16,21 21-16,0-21 0,0 0 15,0 1-15,0-1 0,21-21 16,0 21-16,0-21 0,0 0 16,1 0-16,-1 0 15,0 0-15,21 0 0,-21-21 0,1 0 16,20 21-16,-21-22 0,0 1 0,22 0 16,-22 0-16,0 0 0,42-43 15,-41 22-15,-1 0 0,0-1 16,0 1-16,0 0 0,0-22 15,-21 22-15,22-22 0,-1 22 0,0 0 16,-21-1-16,0 1 0,21 0 16,-21-1-16,0 22 0,0 0 0,0 0 15,0 0 1,0 42 0,-21-21-16,0 21 0,21 0 15,-21 21-15,21-20 0,0 20 0,-22 0 16,1 1-16,21-1 0,-21 0 0,21 1 15,0-1-15,0 0 0,-21 22 16,21-22-16,-21-21 0,21 22 0,0-1 16,-21-21-16,21 0 0,0 22 0,0-22 15,0 0-15,0 0 16,0 0-16,0 0 16,0-42 15,0 0-31,0 0 15,0 0-15,0 0 0,21-1 16,0 1-16,0 0 0,21-42 16,-20 41-1,-1 1-15,0 0 0,-21 0 0,42 21 0,-21-21 16,1 21-16,-1 0 0,0-21 16,0 21-16,21 0 0,-20 0 0,-1 0 15,21 0-15,-21 0 0,0 21 16,1 0-16,-1-21 0,0 21 0,-21 0 15,0 0-15,0 1 0,0-1 16,0 0-16,0 0 0,-21 0 16,0 0-16,-22 1 0,22-1 0,-21 0 15,21 0-15,-22 0 0,1-21 0,21 21 16,-22-21-16,1 22 0,21-22 16,-21 0-16,20 0 0,1 0 0,0 0 15,0 0-15,0 0 0,0 0 0,-1 0 16,1 0-1,21-22 17,0 1-32,21 21 15,1-21-15,-1 0 0</inkml:trace>
  <inkml:trace contextRef="#ctx0" brushRef="#br0" timeOffset="21431.32">6202 3239 0,'0'0'0,"0"-22"16,0 1 0,0 0-16,0 0 15,-21 21-15,-1 0 0,1 0 16,0 0 0,0 0-16,0 0 0,0 0 0,-1 21 15,1 0-15,-21 0 0,21 22 0,0-22 16,-1 21-16,1 1 0,0-22 15,0 21-15,0 0 0,0 1 0,21-22 16,-22 21-16,1 1 0,0-22 0,21 21 16,-21-21-16,21 0 15,0 1-15,0-1 0,0 0 0,0 0 16,0 0-16,21-21 0,0 21 0,0-21 16,22 0-16,-22 0 0,0 0 0,21 0 15,-20 0-15,20 0 0,0 0 16,-21 0-16,22 0 0,-22-21 0,21 0 15,-21 21-15,22-21 0,-22 21 0,21-21 16,-21 0-16,22-1 0,-22 1 16,21 0-16,-21 0 0,22-21 0,-22 20 15,21 1-15</inkml:trace>
  <inkml:trace contextRef="#ctx0" brushRef="#br0" timeOffset="21734.87">6879 2900 0,'0'0'0,"0"-42"16,0 20-16,0 1 16,-21 21-1,21 21-15,0 1 0,-21-1 16,21 21-16,-21-21 0,21 22 16,-22-22-16,1 21 0,21 0 0,0 1 0,-21 20 15,0-20-15,21-1 0,-21 21 16,0-20-16,-1-1 0,1 0 15,21 1-15,-21-1 0,0 0 0,0-20 16,21 20-16,0-21 0,-21 0 0,21 0 16,0 1-16,0-1 0,0 0 15,0 0-15,0 0 16,21-21 0,0 0-16,-21-21 15,21 0-15,0 21 0,0-21 0</inkml:trace>
  <inkml:trace contextRef="#ctx0" brushRef="#br0" timeOffset="23083.14">7408 3387 0,'21'-21'0,"-42"42"0,42-64 0,-21 22 0,0 0 15,0 0-15,0 0 0,0 0 16,-21-1 0,0 22-16,0 0 0,0 0 15,0 22-15,-1-22 0,-20 21 0,21 0 16,0 0-16,0 21 0,-1-20 0,1-1 16,0 21-16,0 0 15,0-20-15,0 20 0,-1-21 0,22 21 16,-21-20-16,21-1 0,0 0 0,0 0 15,0 0-15,0 0 0,0 1 16,21-1-16,1-21 0,-1 0 16,0 0-16,0 0 0,0 0 0,0 0 15,1 0-15,-1 0 0,0 0 0,0-21 16,0-1-16,0 22 0,1-21 16,-1 0-16,0 0 0,0 0 0,0 0 15,-21-22-15,21 22 0,-21 0 16,22-21-16,-22-1 0,21 22 15,-21-21-15,0 21 0,0-22 0,0 22 16,0 0-16,0 0 0,0 42 31,0 0-15,-21 21-16,21-20 0,-22-1 16,22 21-16,0-21 0,-21 22 0,21-22 15,0 0-15,0 21 0,0-21 16,0 1-16,0 20 0,0-21 0,0 0 15,0 0-15,21 1 0,1-1 16,-1-21-16,0 0 0,0 0 16,0 0-16,22 0 15,-22 0-15,0 0 0,0 0 0,21 0 16,-20-21-16,20-1 0,-21 1 0,0 21 16,22-21-16,-22 0 0,0-21 15,21 20-15,-21 1 0,1-21 0,-1 21 16,0-22-16,-21 22 0,0 0 0,21 0 15,-21 0-15,0 0 0,-21 21 32,0 21-32,0-21 15,21 21-15,0 0 0,0 0 0,-22 0 16,22 1-16,0-1 16,0 0-16,0 0 0,0 0 0,0 0 15,0 1-15,22-1 0,-22 0 16,0 0-16,21-21 0,-21 21 15,21-21-15,-42 0 47,0 0-31,21-21-16,-22 21 0,1 0 16,0-21-16,0 21 15,0 0-15,0 0 16,-1 0-1,1 0-15,21 21 16,0 0-16,0 0 16,0 1-1,21-22-15,1 0 0,-1 0 16,0 21-16,0-21 0,0 0 16,0 0-16,1 0 0,-1 0 0,0 0 15,0 0-15,0-21 0,22 21 16,-22-22-16,0 22 0,0-21 0,0 0 15,0 21-15,1-21 0,-1 0 0,0 0 16,0-1-16,0 1 0,0-21 16,1 21-16,-1 0 0,-21-22 15,21 22-15,-21 0 0,21 0 0,-21 0 16,0-1-16,0 1 0,0 0 0,-21 21 31,0 0-31,21 21 16,0 0-16,-21 1 0,21-1 15,0 0-15,0 0 0,0 0 0,0 0 16,0 22-16,0-22 0,21 0 16,-21 0-16,0 0 0,21 1 15,-21-1-15,21-21 0,-21 21 0,0 0 16,-21 0 31,0-21-47,0 0 0,-1 0 0,1 0 15,0 21-15,0-21 0,0 0 0,21 22 16,-21-22-16,-1 0 16,22 21-16,22-21 31,-22-21-15</inkml:trace>
  <inkml:trace contextRef="#ctx0" brushRef="#br0" timeOffset="41247">9991 3069 0,'0'-21'31,"0"0"-15,0 0-1,0 0 17,0-1-17,0 1 1,-22 21 46,1 21-62,0 1 16,21-1-16,0 0 0,0 0 16,-21 0-16,21 0 15,0 1-15,0-1 0,0 0 16,0 0-16,21 0 16,0-21-16,-21 21 0,21-21 15,1 22-15,-1-22 0,0 0 16,0 0-16,0 0 0,22 0 0,-22 0 15,21 0-15,-21 0 0,22-22 16,-22 1-16,21 21 0,-21-21 0,22 0 16,-22 21-16,0-21 0,0 0 0,21 21 15,-42-22-15,22 1 0,-1 21 16,-21-21-16,21 0 0,-21 0 0,0 0 16,0-1-16,0 1 0,0 0 15,0 42 32,-21 0-47,0 1 16,21-1-16,-22 21 0,22-21 15,0 22-15,0-1 0,-21 0 0,21 1 16,-21-1-16,21 0 0,-21 1 16,21 20-16,0-21 0,0 1 0,0-1 15,0 0-15,0 1 0,-21-22 0,21 21 16,0-21-16,-21 1 0,21-1 15,0 0-15,0 0 0,-22-21 0,22 21 16,-21 0-16,0-21 0,0 22 16,0-22-16,0 0 0,-1 0 15,1 0-15,0 0 0,0 0 0,0-22 16,-22 1-16,22 21 0,-21-21 16,21 0-16,-22 0 0,22 0 0,-21-22 15,21 22-15,0 0 0,-1 0 16,1 0-16,0-1 0,0 1 0,21 0 15,-21 21-15,21 21 32,0 0-32,21 1 15,0-1-15,0 0 0,0 0 16,1 0-16,-1 0 0,0 1 0,0-1 16,0 0-16,22-21 0,-22 21 0,21 0 15,-21-21-15,22 0 0,-1 0 16,0 0-16,1 0 0,-1 0 15,-21 0-15,21 0 0,1 0 0,-1 0 16,0-21-16,1 0 0,-1 21 0,0-21 16,1 0-16,-22-1 0,21 1 15,-21-21-15,1 21 0,20 0 0,-42-22 16,21 22-16,0-21 0,-21 21 0,21-22 16,-21 22-16,0 0 0,0 0 15,0 0-15,0 42 31,0 0-31,0 0 0,0 0 16,-21 0-16,21 1 0,-21-1 0,21 21 16,-21-21-16,21 0 0,0 1 15,0-1-15,0 0 0,0 0 16,0 0-16,0 0 0,-21-21 16,21 22-16,0-44 46,0 1-46,21 0 0,-21 0 16,21 0-16,-21 0 0,0-1 0,21 1 16,0 0-16,-21 0 0,22 0 15,-1 0-15,0 21 0,-21-22 16,21 1-16,0 21 0,0 0 0,1 0 16,-22 21-1,21 1-15,0-1 0,0 0 16,-21 0-16,21 0 0,-21 0 0,0 1 15,0-1-15,21 0 0,1-21 16,-22 21-16,21 0 0,0 0 16,0-21-16,0 0 0,0 0 0,1 0 15,-1 0-15,0 0 0,0 0 16,21 0-16,-20 0 0,-1-21 16,-21 0-16,21 21 0,0-21 0,0 0 15,0-22-15,1 22 0,-22 0 16,21-21-16,-21-1 0,21 1 15,-21 0-15,0-22 0,21 22 0,-21 0 16,0-1-16,0 1 0,0 0 0,0-1 16,0 22-16,0 0 0,0 0 15,0 0-15,0-1 0,-21 22 16,21 22 0,0-1-16,0 21 15,-21-21-15,21 22 0,0-1 0,0 0 16,-21 1-16,21-1 0,0 0 0,0 1 15,0-1-15,0 0 0,0 1 0,-22-1 16,22-21-16,-21 21 0,21-20 16,-21-1-16,21 0 0,0 0 15,0 0-15,0-42 47,0 0-47,0 0 0,0 0 16,0-1-16,0 1 0,21 0 0,0-21 15,-21 21-15,0-1 0,22-20 16,-1 21-16,0 0 0,-21 0 16,21-1-16,-21 1 0,21 21 0,0 0 0,1 0 15,-1 0 1,-21 21-16,21 1 16,-21-1-16,0 0 0,0 0 0,21 21 15,-21-20-15,0-1 0,0 21 16,0-21-16,0 0 0,0 1 0,0-1 15,0 0-15,21-21 0,0 21 0,-21 0 16,22-21-16,-22 21 0,21-21 16,0 0-16,21 0 0,-21 0 0,1 0 15,-1 0-15,21 0 0,-21 0 0,22 0 16,-22-21-16,0 0 0,21 21 16,-21-21-16,1 0 0,-1 0 0,-21-1 15,21 1-15,0-21 0,-21 21 16,21 0-16,-21-22 0,0 22 0,0 0 15,0 0-15,0 0 0,0-1 16,0 1-16,-21 42 31,21 1-15,-21-1-16,21 0 0,-21 0 0,21 0 16,-21 0-16,21 1 0,0 20 0,0-21 15,0 0-15,0 0 0,0 1 16,0-1-16,0 0 0,0 0 0,0 0 15,0 0-15,0 1 0,21-22 16,0 0-16,0 0 0,0 0 16,0 0-16,1 0 15,-1 0-15,0 0 0,0-22 0,0 22 16,0-21-16,1 0 0,-1 21 0,-21-21 16,21 0-16,0-22 0,0 22 15,-21 0-15,0-21 0,21 21 0,1-22 16,-22 22-16,21-21 0,-21 21 0,0-1 15,0 1-15,0 0 16,0 42 0,0 0-1,0 1-15,0-1 16,0 0-16,0 0 16,0 0-16,21-21 46,0 0-46,0 0 0,0-21 0,22 0 16,-22 0-16,0 21 0,0-21 0,0-1 16,1 22-16,-1-21 0,0 21 15,0 0-15,0-21 0,-21 42 47,0 0-47,0 1 0,-21-1 16,21 0-16,0 0 0,-21 0 15,0 0-15,21 22 0,-21-22 16,21 0-16,0 0 0,0 0 0,0 1 16,0-1-16,0 0 0,0 0 0,0 0 15,0 0-15,0 1 0,21-22 16,0 21-16,0-21 16,0 0-16,0 0 0,1 0 0,-1 0 15,0 0-15,0 0 0,0 0 0,22-21 16,-22 21-16,0-22 0,0 1 15,0 0-15,0 0 0,1 0 16,20-22-16,-42 22 0,21 0 0,-21 0 16,21-21-16,-21 20 0,0 1 15,21 0-15,-21-21 0,0 21 16,22-1-16,-22 1 0,0 0 16,0 0-16,0 0 15,0 0-15,0 42 188,0 0-188,0 0 15,0 0-15,-22-21 16,22 21-16,0 1 0,-21-1 0,21 0 16,-21 0-16,21 0 0,0 22 0,0-22 15,0 0-15,0 0 16,0 0-16,0 0 0,0 1 0,0-1 15,0 0-15,0 0 0,0 0 16,21-21-16,-21 21 0,21-21 16,1 0-16,-1 0 0,0 0 15,0 0-15,0 0 0,0 0 16,22-21-16,-22 0 0,0 21 0,0-21 16,0 0-16,1 0 0,-1-1 15,0 1-15,0-21 0,0 21 16,22-64-16,-22 43 0,0-1 15,42-62-15,-41 62 0,-1-20 16,0-22-16,-21 43 0,21-1 16,-21 22-16,0-21 0,0 21 15,0 0-15,0-1 0,0 1 0,0 0 16,-21 21 0,0 0-16,0 0 15,-1 21-15,22 0 0,-21 1 0,0 20 16,21-21-16,0 21 0,0 1 15,-21-1-15,21 0 0,-21 1 0,21-1 16,0 0-16,0 1 0,0-1 0,0 0 16,0 1-16,0-1 0,0 0 15,0-20-15,0 20 0,0-21 16,0 21-16,0-20 0,21-1 0,-21 0 16,21 0-16,-21 0 0,21-21 0,0 21 15,1-21-15,-1 0 16,0 0-16,21 0 0,-21 0 0,1 0 15,20 0-15,-21 0 0,21 0 0,-20 0 16,-1-21-16,21 0 0,-21 0 0,0 0 16,1 0-16,-1-1 0,0 1 15,0 0-15,-21-21 0,0 21 16,0-1-16,0 1 0,0 0 0,0 0 0,0 0 16,0 0-16,-21 21 31,0 0-31,0 0 15,21 21-15,0 0 0,-22 0 0,1 0 16,0 0-16,21 1 0,-21-22 16,21 21-16,0 0 0,0 0 0,0 0 15,0 0-15,0 1 0,0-1 16,0 0-16,0 0 0,21-21 16,0 21-16,0-21 15,-21 21-15,22-21 0,-1 0 0,0 0 16,0 0-16,0 0 0,0 0 15,1 0-15,-1 0 0,0-21 16,0 0-16,0 21 0,0-21 0,1 0 16,-22 0-16,21-1 0,0 1 15,-21 0-15,21 0 0,-21-21 0,0 20 16,21 1-16,-21 0 0,0 0 16,0 0-16,0 42 31,0 0-16,0 0-15,0 0 16,21-21-16,-21 22 0,0-1 16,0 0-16,0 0 0,22 0 15,-22 0-15,0 1 0,0-1 16,0 0-16,0 0 16,21-21-16,-21 21 15,21-21-15,-21 21 0,21-21 16,0 0-16,0 0 15,1 0-15,-1 0 16,0 0-16,0 0 0,-21-21 16,21 21-16,-21-21 0,21 21 0,1-21 15,-22 0-15,0 0 0,21-1 0,0 1 16,-21 0-16,21 0 0,-21 0 16,0 0-16,21-1 0,-21 1 15,21 0-15,-21 0 0,0 0 0,0 42 47,0 0-47,0 0 0,-21 0 16,21 1-16,-21-1 0,21 0 15,0 0-15,0 0 0,0 0 16,0 1-16,0-1 0,0 0 0,0 0 16,0 0-16,0 0 15,21-21-15,0 0 0,1 22 16,-1-22-16,0 0 15,0 0-15,0 0 0,0 0 0,1 0 16,-1-22-16,0 1 0,0 21 16,0-21-16,22 21 0,-22-21 0,0 0 15,0 0-15,0-1 0,0 1 0,1-21 16,-1 21-16,-21 0 0,21-1 16,-21 1-16,0 0 15,0 42 16,0 0-31,0 1 0,-21-22 0,21 21 16,-21 0-16,21 0 0,-22 0 0,1 0 16,21 1-16,0-1 0,-21-21 15,21 21-15,-21-21 16,21 21-16,0-42 62,21 0-62,0 0 0,0-1 16,-21 1-16,22 0 0,-1 0 0,-21 0 16,21 0-16,0-1 0,0 1 0,0 0 15,1 0-15,-1 21 0,0 0 16,0-21-16,0 21 0,0 0 0,1 21 16,-22 0-1,21 0-15,-21 0 0,0 1 16,0-1-16,0 0 0,0 0 15,0 0-15,0 0 0,0 1 0,0-1 16,0 0-16,0 0 0,0 0 16,0 0-16,0 1 15,0-44 32,0 1-31,21 21-16</inkml:trace>
  <inkml:trace contextRef="#ctx0" brushRef="#br0" timeOffset="41921.24">16129 3535 0,'0'-64'15,"0"43"1,0 0-16,0 0 0,0 0 0,0 0 15,0-1 1,-21 22-16,0 0 16,-1 0-16,1 0 0,0 22 0,0-1 15,0 0-15,0 0 0,-1 0 0,1 0 16,0 1-16,0-1 16,21 0-16,-21 0 0,21 0 0,-21 0 15,21 1-15,0-1 0,0 0 0,0 0 16,0 0-16,21 0 15,0-21-15,0 0 16,0 0-16,0 0 16,1 0-16,-1-21 0,0 21 0,-21-21 15,21 0-15,0 0 0,0 21 0,-21-21 16,0-1-16,0 1 0,22 0 16,-22 0-16,0 0 0,0 0 15,-22 42 16,1-21-31,21 21 0,-21 0 16,0 0-16,0 0 0,21 1 0,-21 20 16,-1-21-16,1 21 0,0-20 0,0 20 15,21-21-15,-21 21 0,0 22 16,21-22-16,-22 1 0,22 20 0,0 1 16,0-1-16,0 1 0,0-22 0,-21 21 15,21 1-15,0-1 0,-21 1 0,21-1 16,0 1-16,0 21 0,-21-22 0,21 1 15,-21-22-15,0 21 0,21 1 16,-22-22-16,1 1 0,0-1 0,0 0 16,0-21-16,0 1 0,-1-1 15,-20 0-15,21 0 0,0-21 0,-22 0 16,22 0-16,-21 0 0,21 0 0,-22 0 16,22 0-16,-21 0 0,0 0 0,20-21 15,-20 0-15,21 21 0,0-21 16,0-1-16,-1 1 0,22 0 15,-21-21-15,21 21 0,0-1 0,-21 1 16,21-21-16,0 0 0,0-1 0,0 1 16,0 0-16,0-22 0</inkml:trace>
  <inkml:trace contextRef="#ctx0" brushRef="#br0" timeOffset="42203.24">14901 2858 0,'0'0'0,"0"-22"15,-21 22 63,0 0-78,0 0 16,0 0-16</inkml:trace>
  <inkml:trace contextRef="#ctx0" brushRef="#br0" timeOffset="42399.55">13864 3048 0,'0'0'0,"21"0"31,0 0-31,1 0 16,-1 0-16,21 0 0,-21 0 15,22 0-15,-22 0 0,0 0 0,21 0 16,-21-21-16,1 0 15,-44 0 1</inkml:trace>
  <inkml:trace contextRef="#ctx0" brushRef="#br0" timeOffset="42567.24">13377 2900 0,'-21'0'62</inkml:trace>
  <inkml:trace contextRef="#ctx0" brushRef="#br0" timeOffset="43163.09">17738 2921 0,'0'-21'0,"0"42"0,0-84 0,0 41 0,0-20 16,0 21-16,0-21 0,0 20 15,0 1-15,0 0 0,-22 21 31,22 21-31,0 0 0,0 1 0,0 20 16,0-21-16,0 21 0,0 22 0,0-22 16,0 22-16,0-1 0,0 1 15,-21-1-15,21 22 0,0-22 0,-21 1 16,0-1-16,0 1 0,0-1 0,-1-20 16,1-1-16,0 0 0,0 1 15,0-1-15,21-21 0,-21 22 16,-1-22-16,22 0 0,0 0 15,-21-21-15,0 0 16,0-21-16,21 0 16</inkml:trace>
  <inkml:trace contextRef="#ctx0" brushRef="#br0" timeOffset="44014.72">17124 3450 0,'0'0'0,"0"-21"0,-21 21 16,21-21-16,21 21 31,0-21-31,0 21 0,21 0 16,-20 0-16,20-21 0,21 21 0,1-22 15,-1 22-15,1-21 0,-1 0 0,1 0 16,-1 0-16,22 0 0,-21-1 16,-1 1-16,1 0 0,-1 0 0,1-21 15,-22-1-15,0 22 0,1-21 16,-1-1-16,-21 1 0,0 0 0,-21-1 15,0 1-15,0 0 0,0 21 16,0-22-16,0 1 0,0 21 0,0 0 16,0-1-16,-21 22 15,0 0-15,0 0 0,0 22 16,-1-1-16,1 0 0,0 21 16,0 1-16,21-1 0,-21 21 0,0-20 15,-22 20-15,43 1 0,-21-1 0,0 1 16,0-1-16,0 1 0,-1-1 15,22-20-15,0 20 0,-21-21 0,21 22 16,-21-22-16,21-21 0,0 22 0,-21-22 16,21 0-16,0 0 0,0 0 15,0 1-15,0-1 16,21-21 0,-21-21-16,21-1 15,-21 1-15,21 0 0,-21 0 16,0 0-16,22 0 0,-1-1 0,-21 1 15,21 0-15,0 0 0,-21 0 16,21 21-16,0 0 16,-21 21-1,0 0 1,0 0-16,0 0 0,0 1 16,0-1-16,22-21 0,-22 21 0,21-21 15,-21 21-15,21-21 0,0 21 16,0-21-16,0 0 0,1 0 15,-1 0-15,0 0 0,21 0 0,-21 0 16,22 0-16,-1 0 0,0-21 16,1 21-16,-1-21 0,0 0 15,1 0-15,-1-1 0,-21 1 0,22 0 16,-22-21-16,0 21 0,0-1 0,0-20 16,-21 21-16,21 0 0,-21 0 15,0-1-15,-21 22 16,0 0-16,0 0 0,0 0 0,0 0 15,-1 22-15,1-1 0,0 21 16,0-21-16,0 0 0,0 22 16,21-22-16,0 0 0,0 21 0,0-20 0,0-1 15,0 0-15,0 0 0,0 0 16,0 0-16,21 1 0,0-22 16,0 21-16,0-21 0,0 21 0,1-21 15,-1 0-15,0 0 0,0 0 0,0 0 16,22 0-16,-22 0 0,0 0 15,0 0-15,0-21 0,22 0 0</inkml:trace>
  <inkml:trace contextRef="#ctx0" brushRef="#br0" timeOffset="44387.08">20002 3323 0,'0'-21'0,"0"42"0,22-63 0,-22 21 15,21-22-15,-21 22 0,0 0 0,0 0 16,21 0-16,-21 0 0,0 42 31,0 0-31,0 21 16,0 1-16,0-1 0,-21 21 0,21 1 16,0 105-1,-21-105-15,21-1 0,0 22 0,-22-22 16,22 22-16,-21 0 0,21-1 0,-21-20 15,0 21-15,0-1 0,0-20 0,-1 20 16,1-20-16,-21-1 0,21 1 0,0-1 16,-22 1-16,22-1 15,0-20-15,-21-1 0,20 0 0,1 1 16,0-1-16,21-21 0,0 0 0,-21 1 16,42-44-1,0-20 1,-21 21-16,21-21 0,1-1 15,-1 1-15,0 0 0</inkml:trace>
  <inkml:trace contextRef="#ctx0" brushRef="#br0" timeOffset="44707.58">19897 3450 0,'0'0'15,"0"-169"-15,-22 127 16,22-22-16,0 22 0,0 21 0,0-22 15,22 22-15,-22-21 0,21 21 0,21-1 16,-21 22-16,0 0 0,1 0 16,20 0-16,-21 0 0,21 0 0,1 22 15,-22-1-15,0 0 0,0 21 0,0-21 16,-21 22-16,0-1 0,0-21 16,0 22-16,-21-1 0,0-21 0,0 21 15,-21-20-15,20-1 0,1 0 0,-21 0 16,21 0-16,0 0 15,-1-21-15,1 22 0,0-22 0,42 0 63,-21-22-63,21 22 0,1 0 16</inkml:trace>
  <inkml:trace contextRef="#ctx0" brushRef="#br0" timeOffset="45515.61">20320 3493 0,'21'0'15,"0"0"1,0-22-16,1 1 0,-1 21 16,0-21-16,0 0 0,0 0 15,0 0-15,1-1 0,-1-20 0,21 21 16,-21-21-16,0-1 0,1 22 0,-1-21 15,0-1-15,0 22 0,-21-21 16,21 21-16,-21 0 0,0-1 0,0 1 16,0 0-16,-21 21 0,0 0 15,0 0-15,0 21 16,-1-21-16,1 21 0,21 1 16,0 20-16,0-21 0,0 0 0,0 0 15,0 1-15,0-1 0,0 0 0,21 0 16,1 0-16,-22 0 0,21 1 15,0-1-15,-21 0 0,21-21 16,0 21-16,-21 0 16,21-21-16,1 0 15,-22 21 1,0 1-16,21-22 16,0 0-16,-21 21 15,21-21-15,0 0 0,0 0 16,1 0-16,-1 0 0,0 0 15,0 0-15,0-21 16,0-1-16,1 22 0,-1-21 0,0 0 16,0-21-16,0 21 0,0-1 0,1 1 15,-1-21-15,0 21 0,0 0 16,-21-1-16,21 1 0,0 0 16,-42 21-1,0 21 1,0 0-16,21 1 0,-21-1 15,0 0-15,-1 0 0,22 0 0,0 22 16,0-22-16,0 0 0,-21 0 0,21 0 16,0 0-16,0 1 15,0-1-15,0 0 0,0 0 0,21-21 16,1 0-16,-1 21 0,0-21 0,0 0 16,0 0-16,0 0 0,1 0 15,20 0-15,-21 0 0,0-21 0,22 0 16,-22 0-16,0 0 0,0-1 0,0 1 15,-21 0-15,0 0 0,21-21 16,-21 20-16,0-20 0,0 21 0,0-21 16,0 20-16,-21 1 0,21 0 0,-21 21 15,0-21-15,0 21 0,-22-21 0,22 21 16,0 0-16,0 0 16,-21 0-16,20 0 0,1 0 0,21 21 15,-21-21-15,21 21 16,0 0-1,21-21-15,0 21 0</inkml:trace>
  <inkml:trace contextRef="#ctx0" brushRef="#br0" timeOffset="45895.4">22034 2985 0,'0'0'0,"-21"-43"16,0 43-16,0 0 16,0 0-16,0 21 15,21 1 1,-22 20-16,22-21 0,0 43 16,0-22-16,0 21 0,0 1 0,0-1 15,0 1-15,0-1 0,0 22 0,0-21 16,-21 20-16,21-20 0,-21 20 15,21 1-15,-21 0 0,21-22 0,-21 22 16,0 0-16,-1-22 0,22 1 0,-21 20 16,-21-20-16,21-22 0,0 22 15,-1-1-15,1-21 0,0 1 16,0-22-16,21 21 0,-21-21 0,21 1 16,0-1-16,-21-21 0,21-21 31,0-1-31,21 1 0,0 0 0,-21-21 15,21 21-15,0-22 0,-21 1 16</inkml:trace>
  <inkml:trace contextRef="#ctx0" brushRef="#br0" timeOffset="46215.31">21865 3154 0,'0'0'16,"-21"-148"-1,21 127-15,0-1 0,0 1 0,0 0 16,21 21-16,0-21 0,22 21 0,-22 0 16,0 0-16,21 0 0,-21 0 15,22 21-15,-22 0 0,21 0 0,-21 1 16,-21-1-16,0 0 0,0 21 0,0-21 16,0 1-16,0 20 0,0-21 15,-42 0-15,21 0 0,0 1 0,0-1 16,-22 0-16,22 0 0,-21 0 15,21-21-15,-1 21 0,1-21 16,0 0-16,0 0 0,0 0 16,42 0 15,0 0-31,0 0 0,0-21 16,1 21-16,-1 0 0</inkml:trace>
  <inkml:trace contextRef="#ctx0" brushRef="#br0" timeOffset="47860.47">22373 3302 0,'0'-21'32,"0"0"-17,21 0-15,0-1 16,1 1-16,-22 0 0,21 0 15,0 21-15,0-42 0,0 20 0,0 1 16,1 0-16,-22 0 0,0 0 0,21 0 16,-21-1-16,0 1 15,-21 21 1,-1 21 0,22 1-16,-21-1 15,0 0-15,21 0 0,-21 0 16,21 0-16,0 1 0,0-1 0,0 0 15,0 0-15,0 0 0,0 22 0,0-22 16,0 0-16,0 0 0,0 0 16,21 0-16,0 1 0,0-22 0,1 21 15,-1-21-15,21 0 0,-21 0 0,0 0 16,22 0-16,-1 0 0,-21-21 16,22-1-16,-1 1 0,-21 0 0,21 0 15,22-43-15,-43 43 16,0-21-16,0 21 0,1-22 15,-1 22-15,-21 0 0,0 0 0,0 0 16,0 0-16,-21 21 31,21 21-31,0 0 16,0 0-16,0 0 16,0 0-1,0 1-15,21-1 0,-21 0 16,21 0-16,-21 0 15,0 0-15,0 1 0,0-1 16,21 0-16,0 0 16,-21 0-16,21-21 0,-21 21 0,22 1 15,-1-22-15,0 0 0,-21 21 16,21-21-16,0 0 0,0 0 16,1 0-16,-1 0 0,0-21 15,0-1-15,0 1 0,0 0 0,1-21 16,-1 21-16,0-22 0,0 1 15,0 0-15,0-1 0,1 1 0,20 0 16,-21-1-16,0-20 0,0 20 0,1-20 16,-1 21-16,-21-1 0,0 1 15,21 0-15,-21 20 0,0-20 16,0 21-16,0 0 0,0 0 16,0-1-16,-21 44 31,21-1-31,-21 0 0,-1 0 15,1 21-15,21-20 0,-21 20 0,0 0 16,0 1-16,0-22 0,21 21 0,-22 0 16,22 1-16,-21-22 0,21 21 15,0 1-15,0-22 0,0 21 0,0-21 16,0 22-16,0-22 0,0 0 0,0 21 16,21-21-16,1 1 0,-1-1 15,0 0-15,0 0 0,-21 0 0,21 0 16,0 1-16,1-22 0,-1 21 15,0-21-15,0 0 16,0 0-16,0 0 0,1 0 16,-1 0-16,0 0 0,0-21 0,0-1 15,0 1-15,-21 0 0,22 0 16,-1 0-16,0 0 0,-21-1 0,21-20 16,0 21-16,-21 0 0,0 0 0,0-1 15,21 22-15,-21-21 0,22 21 16,-22-21-16,0 42 31,0 0-15,-22-21-16,22 22 15,-21-1-15,21 0 0,0 0 16,0 0-16,0 0 0,0 1 0,0-1 16,0 0-16,0 0 0,0 0 15,21-21-15,1 21 0,-22 1 0,21-1 16,0 0-16,0-21 0,0 21 0,0-21 15,22 0-15,-22 0 0,0 0 16,0 0-16,0 0 0,22 0 0,-22 0 16,0-21-16,0 0 0,0 21 0,1-21 15,-22-1-15,21-20 0,-21 21 16,21-21-16,-21 20 0,0 1 16,0-21-16,0 21 0,0 0 0,21-1 15,-21 1-15,-21 21 31,0 21-15,21 1-16,-21-1 16,21 0-16,-22 0 0,22 0 0,0 0 15,0 1-15,0-1 16,0 0-16,0 0 0,0 0 16,22-21-16,-1 0 0,0 0 15,0 0-15,0 0 16,0 0-16,1 0 0,-1 0 15,21 0-15,-21-21 0,0 0 0,1 0 16,-1 0-16,0-22 0,0 22 0,0 0 16,0 0-16,1 0 0,-22-1 15,0 1-15,21 21 0,-21-21 16,-21 42 0,21 0-1,-22 1-15,22-1 0,-21 21 16,21-21-16,-21 0 0,21 1 0,0-1 15,0 0-15,0 0 0,-21 0 16,21 0-16,0 1 0,-21-1 16,21 0-16,-21-21 15,21-21 17,0 0-17,0-1-15,0 1 0,0 0 0</inkml:trace>
  <inkml:trace contextRef="#ctx0" brushRef="#br0" timeOffset="48068.45">24574 2731 0,'0'0'15,"-42"-43"1,21 22-1,0 21 32,0 0-47,-1 0 16</inkml:trace>
  <inkml:trace contextRef="#ctx0" brushRef="#br0" timeOffset="48291.53">23410 2773 0,'-21'0'0,"42"0"0,-63 0 0,63 0 31,0 0-31,0 0 16,1 0-16,-1 0 0,21 0 0,-21 0 15,0 0-15,1 0 0,-1 0 0,0 0 16,0 0-16,0 0 0,0 0 15,-42 0 17</inkml:trace>
  <inkml:trace contextRef="#ctx0" brushRef="#br0" timeOffset="51155.37">1164 5101 0,'0'0'0,"-21"21"0,21 1 15,-21-1 1,42-21 15,21-21-31,-21-1 16,1 1-16,20 0 0,0-21 15,1-1-15,-1 22 0,0-21 0,1 0 16,-1-22-16,0 22 16,1-1-16,-22 1 0,0-21 0,0 20 15,0 1-15,-21-22 0,0 22 16,0 0-16,0-1 0,0 1 0,0 0 16,-21 21-16,0-1 0,0 1 15,21 0-15,-21 21 0,-1 0 0,1 0 16,0 0-16,0 21 0,0 0 15,0 22-15,21-1 0,-22 0 0,1 22 16,21-1-16,-21 1 0,21 21 16,-21-1-16,0 1 0,0 21 0,-1-22 15,1 22-15,0 0 16,0-21-16,0 21 0,0-1 0,-1-20 0,1 21 16,0-21-16,0-1 15,21 1-15,0 0 0,0-22 0,0 1 16,-21-1-16,21 1 0,0-1 15,0-21-15,0 22 0,0-22 0,0 1 16,0-22-16,21 21 0,-21-21 16,21 0-16,-21 1 0,21-22 0,0 0 15,1 0-15,-1 0 16,0-22-16,0 1 0,-21 0 16,21-21-16,0 21 0,1-22 15,-1 1-15,21 0 0,-21-22 0,0 22 16,1-22-16,-1 1 15,0-1-15,0 1 0,0-1 0,-21-20 16,0 20-16,0-21 0,0 22 16,0-22-16,0 43 0,-21-22 0,-21 22 15,21 0-15,-1 21 0,-20-1 16,21 1-16,-21 0 0,20 21 0,1 0 16,-21 0-16,21 0 0,0 0 15,-1 0-15,22 21 16,22-21-1,-1 0-15,0 0 16,0 0-16,21-21 0,1 0 16,-1 0-16,0 0 0,1-1 0,-1 1 15,22 0-15,-22-21 0,0 21 16,1-22-16,-1 1 0,0 21 0,1-22 16,-22 22-16,0-21 0,0 21 15,-21 0-15,0-1 0,-21 22 16,0 0-1,0 22-15,-1-1 0,1 0 0,21 0 16,0 0-16,-21 22 0,21-22 16,0 0-16,0 21 0,0-21 0,0 1 15,0 20-15,21-21 0,-21 0 16,21-21-16,1 21 0,-1 1 0,0-22 16,0 0-16,0 21 15,0-21-15,1 0 0,-1 0 16,0 21-1,0-21 17,0-21-1,0 21-31,-21-21 0,22 21 0,-1-22 16,0 1-16,-21 0 0,21 0 15,0-21-15,0 20 0,1 1 0,-1-21 16,0 21-16,-21-22 0,21 22 15,-21 0-15,21 0 0,-21 0 16,0 0-16,0 42 31,0 0-31,-21 0 0,21 21 0,-21-20 16,21 20-16,0-21 0,0 21 16,0-20-16,-21 20 0,21-21 0,0 0 15,0 22-15,0-22 0,0 0 16,21-21-16,-21 21 0,21 0 0,0-21 15,0 0-15,1 0 0,-1 0 16,0 0-16,21 0 0,-21 0 16,1-21-16,-1 0 0,0 21 0,0-21 15,0 0-15,0-1 0,1 1 16,-22 0-16,21 0 0,-21-21 0,0 20 16,0-20-16,0 21 0,0-21 15,-21-1-15,-1 22 0,1 0 0,0 0 16,-21 0-16,21-1 0,-1 22 15,-20 0-15,21 0 0,-21 22 0,20-22 16,-20 21-16,21 0 0,0 21 16,21-21-16,0 1 0,-21 20 0,21-21 15,0 21-15,0-20 0,0-1 16,21 0-16,0 0 0,0 0 16,0-21-16,22 21 0,-1-21 0,0 0 15,1 0-15,-1 0 0,0 0 16,1 0-16,-1-21 0,0 21 0,1-21 15,-1 0-15,0 0 0,-21 0 16,22-1-16,-22 1 0,21 0 0,-21 0 16,-21 0-16,0 0 0,22 21 0,-22-22 15,0 44 17,0-1-32,0 0 15,0 0-15,0 0 0,0 0 0,0 1 16,0-1-16,0 0 0,0 0 15,0 0-15,0 0 0,0 1 16,-22-1-16,22-42 47,0-1-31,0 1-16,0 0 0,0-21 15,22 21-15,-22-1 0,21-20 0,0 21 16,-21-21-16,21 20 0,-21 1 15,21 0-15,0 0 0,1 0 0,-22 0 16,21 21-16,0 0 0,0 0 16,0 0-16,0 21 0,1-21 15,-22 21-15,21 0 0,0 0 0,-21 0 16,0 22-16,21-22 0,-21 0 16,21 0-16,-21 0 0,0 1 0,0-1 15,0 0-15,0 0 0,0 0 16,0 0-1,-21-21 17,21-21-32,0 0 0,0 0 15,0 0-15,0 0 0,21-1 16,-21 1-16,21-21 0,1 0 16,-1 20-16,0-20 0,0 0 0,0 21 15,22-22-15,-1 22 0,-21 0 16,21 0-16,1 0 0,-22 21 0,21 0 15,-21 0-15,1 0 0,-1 0 0,0 21 16,-21 0-16,0 0 0,21 0 16,-21 0-16,0 22 0,0-22 0,0 0 15,0 21-15,0-20 0,0-1 16,0 21-16,0-21 0,0 0 0,-21 1 16,21-1-16,-21-21 31,0 0-16,-1 0 1,22-21-16</inkml:trace>
  <inkml:trace contextRef="#ctx0" brushRef="#br0" timeOffset="53273.72">5186 4424 0,'0'-21'0,"0"42"0,0-63 0,0 20 16,0 1-16,0 0 15,0 0-15,-21 21 16,-1 0-16,1 0 0,0 0 16,0 0-16,0 21 0,0 0 15,-1 0-15,1 1 0,0 20 0,0-21 16,0 21-16,0 1 0,-1-1 15,22 22-15,-21-22 0,0 21 16,21-20-16,-21 20 0,21-20 0,0-1 16,0 0-16,0 1 0,0-1 0,0 0 15,21-21-15,0 1 0,0-1 16,22 0-16,-22-21 0,21 0 0,1 0 16,-1 0-16,0 0 0,1 0 0,-1-21 15,0 21-15,1-21 0,-1-1 16,0 1-16,1-21 0,-1 21 0,-21 0 15,21-22-15,-20 1 0,-1 0 16,-21 20-16,0-20 0,0 0 16,0-1-16,0 1 0,0 0 0,0-1 0,-21 1 15,-1 0-15,1-1 16,-21 22-16,21-21 0,0 21 0,-22 0 16,1 21-16,21 0 0,-22 0 0,22 0 15,-21 0-15,0 21 0,20 0 16,1 0-16,-21 0 0,21 22 0,0-1 15,-1-21-15,22 21 0,0 1 0,0-1 16,0 0-16,0 1 0,0-22 16,0 21-16,0-21 0,22 22 0,-1-22 15,0 0-15,0 0 0,21-21 16,1 21-16,-1-21 0,0 0 0,1 0 16,-1 0-16,22 0 0,-22 0 15,0-21-15,1 0 0,-1 21 0,0-21 16,1 0-16,-1 0 0,-21-1 15,21-20-15,-20 21 0,-1 0 0,0 0 16,0-1-16,-21 1 0,0 0 0,0 0 16,21 0-16,0 21 15,-21 21 1,0 0-16,0 0 16,0 0-16,0 1 0,0-1 15,0 21-15,0-21 0,0 0 0,0 22 16,-21-22-16,21 0 0,-21-21 0,21 21 15,0 0-15,0 1 16,0-44 31,0 1-47,0 0 0,0-21 16,0 21-16,21-1 0,0-20 0,1 21 15,-22-21-15,21 20 0,0-20 16,0 21-16,0 0 0,0 0 0,1-1 15,-1 22-15,0 0 0,0 0 0,0 0 16,0 0-16,1 0 16,-22 22-16,21-1 0,-21 0 15,0 0-15,21 21 0,-21-20 0,0-1 16,0 21-16,0-21 0,0 22 0,0-22 16,0 0-16,0 21 0,0-21 15,0 1-15,21-1 0,-21 0 0,21-21 16,-21 21-16,21-21 0,1 0 0,-1 0 15,0 0-15,0 0 16,21 0-16,-20-21 0,-1 21 0,0-21 16,0 0-16,21-1 0,-20-20 15,-1 21-15,0-21 0,0 20 16,0-20-16,-21 0 0,21-1 0,1 1 16,-1 0-16,-21-1 0,0-20 0,21 21 15,-21-1-15,21 1 0,-21 0 16,0 20-16,0 1 0,0-21 0,0 21 15,0 0-15,0 42 32,0 0-32,0 0 0,0 0 0,0 0 15,-21 22-15,21-22 0,-21 21 0,0-21 16,21 22-16,0-1 0,-22 0 16,1 1-16,21-1 0,0-21 0,0 22 15,0-1-15,0 0 0,0 1 16,0-22-16,0 21 0,0-21 0,0 0 15,0 1-15,21-1 0,1-21 16,20 21-16,-21-21 0,0 0 0,0 0 16,22 0-16,-22 0 0,21 0 0,-21-21 15,1 21-15,20-21 0,-21-1 16,0 1-16,0 0 0,1 0 0,-1 0 16,0 0-16,0-1 0,-21 1 0,0 0 15,0 0-15,21 0 16,-21 42 15,0 0-31,0 0 0,0 0 16,-21 1-16,21-1 15,0 0-15,0 0 0,0 0 0,0 0 16,0 1-16,0-1 0,0 0 0,0 0 16,21-21-16,0 0 15,1 0-15,-1 0 0,0 0 0,0 0 16,0 0-16,0 0 0,1-21 0,-1 21 15,0-21-15,21 0 0,-21-1 0,1 1 16,-1 0-16,0 0 16,0 0-16,-21-22 0,21 22 0,0 0 0,-21-21 15,0 21-15,22-1 0,-22 1 16,0 0-16,0 0 16,0 42-1,0 0 1,0 0-16,-22 1 0,22 20 0,0 0 15,0 1-15,0-1 0,0 21 16,0-20-16,0-1 0,0 22 0,-21-22 16,21 21-16,0-20 0,-21 20 0,21-20 15,-21 20-15,21 1 0,0-22 16,-21 21-16,0 1 0,-1-22 0,22 22 16,-21-22-16,0 0 0,0 1 0,0-1 15,0 0-15,-1 1 0,1-22 16,0 21-16,21-21 0,-21 1 15,0-1-15,0-21 0,-1 0 0,1 21 16,0-21-16,0 0 0,0 0 0,0 0 16,-22 0-16,22 0 0,-21-21 0,-1 21 15,22 0-15,-21-21 0,21-1 16,0 22-16,-1-21 0,-20 0 16,21 21-16,21-21 0,0 0 15,0 0-15,0-1 0,0 1 16,21 0-16,0 0 15,0-21-15,1 20 0,-1 1 16,21-21-16</inkml:trace>
  <inkml:trace contextRef="#ctx0" brushRef="#br0" timeOffset="54014.87">8784 4763 0,'0'-22'16,"0"44"-16,0-65 0,0 22 0,0 0 15,0 0-15,0 0 0,0-1 16,0 1-16,21 0 0,-21-21 0,21 21 15,1-1-15,-22 1 0,0 0 0,0 0 16,21 0-16,-21 0 0,0 42 31,-21 0-15,21 0-16,0 0 0,-22 0 0,22 22 16,-21-22-16,21 21 0,0-21 15,0 22-15,0-1 0,-21 0 0,21 1 16,0-22-16,0 21 0,0 1 15,0-22-15,0 21 0,-21 0 16,21-20-16,0-1 0,0 21 0,0-21 16,0 0-16,0 1 0,0-1 15,-21 0-15,0-21 0,-1 21 16,1 0-16,0-21 16,0 0-16,0 0 0,0 0 0,-22 0 15,22 0-15,0 0 0,-21 0 0,20 0 16,-20 0-16,21 0 0,0 0 0,0 0 15,-1 0-15,1 0 0,21-21 32,21 21-17,1-21 1,20 21-16,-21 0 0,21 0 0,1 0 16,-1 0-16,0 0 0,22 0 0,-22 0 15,1 0-15,-22 0 0,21 0 0,0 0 16,-20 0-16,-1 0 0,0 0 15,0 0-15,0 0 32</inkml:trace>
  <inkml:trace contextRef="#ctx0" brushRef="#br0" timeOffset="54707.92">8636 4593 0,'21'0'78,"0"0"-63,0 0-15,1-21 0,-1 21 16,0 0-16,0-21 0,0 21 16,0-21-16,1 21 0,-22-21 15,0-1-15,21 22 0,-21-21 0,21 21 16,-21-21-16,0 42 31,0 0-15,0 1-16,0-1 0,0 0 15,0 0-15,0 0 0,0 22 0,-21-22 16,21 0-16,0 0 0,-21 0 16,21 0-16,-22 1 0,22-1 0,0 21 15,0-21-15,0 0 0,0 1 0,-21-1 16,21 0-16,0 0 0,0 0 15,-21 0-15,21 1 0,0-1 16,0 0-16,0 0 0,0 0 16</inkml:trace>
  <inkml:trace contextRef="#ctx0" brushRef="#br0" timeOffset="57051.64">10858 4826 0,'0'42'15,"-21"-42"1,21 22-16,-21-1 15,0 0 1,0-21 0,21-21 15,0 0-31,0-1 16,0 1-16,21 0 0,0 0 0,0-21 15,-21 20-15,21 1 0,1 0 16,-1-21-16,0 21 0,-21-22 0,21 1 15,0 21-15,0-22 0,1 1 0,-22 21 16,0-21-16,0 20 0,0 1 16,0 0-16,0 0 0,-22 21 15,1 0-15,0 0 0,0 21 16,0 0-16,0-21 16,-1 43-16,1-22 0,21 0 0,0 0 15,0 21-15,0-20 0,0 20 0,0-21 16,0 0-16,0 22 0,21-22 15,1 21-15,-1-21 0,0 22 0,0-22 16,0 21-16,-21-21 0,0 0 0,21 1 16,-21-1-16,0 0 0,0 0 15,0 0-15,-21-21 16,0 0-16,0 0 0,0 0 16,0 0-16,-1-21 15,1 0-15,0 0 0,0 0 16,21-1-16,-21 1 0,0 0 15,-1 0-15,22 0 0,-21 21 16,21-21-16,-21 21 0,21 21 16,0 0-1,0 0-15,0 0 16,0 0-16,0 1 0,0-1 0,21-21 16,0 21-16,-21 0 0,22 0 0,-1 0 15,0-21-15,21 22 0,-21-22 16,1 0-16,20 0 0,0 0 0,-21 0 15,22 0-15,-1 0 0,0 0 0,-20-22 16,20 1-16,0 0 0,1 21 0,-22-42 16,21 21-16,0-1 15,-20 1-15,-1 0 0,21-21 0,-21 21 16,0-1-16,1-20 0,-22 21 0,0 0 16,21 0-16,-21-1 0,0 1 15,0 0-15,0 0 0,-21 42 31,21 0-31,-22 0 16,22 1-16,0-1 0,0 0 16,0 21-16,0-21 0,-21 1 0,21 20 15,0-21-15,0 0 0,0 0 0,0 1 16,0-1-16,21 0 16,1 0-16,-1-21 0,0 21 15,0-21-15,21 0 0,-20 0 0,20 0 16,-21 0-16,21-21 0,1 21 15,-22-21-15,21 0 0,-21 0 0,22-1 16,-22 1-16,0 0 0,0 0 0,0 0 16,1 0-16,-22-1 0,0 1 15,0 0-15,0 0 0,0 0 0,0 0 16,0-1-16,0 44 31,-22-1-31,22 0 16,0 0-16,0 0 0,0 0 15,0 1-15,0 20 0,0-21 0,0 0 16,0 22-16,0-22 0,22 0 16,-1 0-16,0 0 0,0 0 0,0-21 15,0 22-15,1-22 0,20 0 0,-21 0 16,0 0-16,22 0 0,-22 0 16,21 0-16,-21-22 0,0 22 0,22-21 15,-22 0-15,0 0 0,-21 0 0,21 0 16,0-1-16,-21 1 0,22 0 0,-22 0 15,0 0-15,0-22 0,0 22 16,0 0-16,0 0 0,0 0 16,0 0-16,0 42 31,0 0-31,0 0 16,0 21-16,0-20 0,-22 20 0,22 0 15,-21 1-15,21-1 0,0 21 0,0-20 16,-21 20-16,21 1 0,0-22 15,-21 22-15,21-1 0,0 1 0,0-1 16,0 22-16,-21-22 0,21 1 0,-21 20 16,-1-20-16,22 21 0,-21-22 0,0 1 15,0-1-15,21 1 0,-21-1 16,0 1-16,-1-22 0,22 0 16,-21 1-16,21-1 0,-21 0 0,21-21 15,0 1-15,-21-22 0,21-22 16,0 1-1,0 0-15,21 0 0,0-21 16,0 20-16,1-20 0,-22 0 0,21-1 16,0 1-16,0 0 0,-21-22 0,21 22 15</inkml:trace>
  <inkml:trace contextRef="#ctx0" brushRef="#br0" timeOffset="58117.96">12509 5059 0,'0'-21'0,"0"42"0,-21-85 16,21 43-16,-21-21 0,21 21 0,-21-22 16,21 22-16,0-21 0,0 21 0,0 0 15,0-1-15,21 1 0,0 0 16,0 21-16,1-21 0,20 21 0,-21 0 16,21 0-16,-20 0 0,20 0 0,-21 0 15,21 0-15,1 0 0,-22 0 16,0 21-16,0-21 0,0 21 0,-21 0 15,0 1-15,0-1 0,0 0 0,0 0 16,-21 0-16,21 0 0,-21 1 0,-21-1 16,21-21-16,-1 21 15,1 0-15,0-21 0,0 21 0,0-21 16,0 21-16,-1-21 0,1 0 0,0 0 16,0 0-1,21 22 1,0-1-1,0 0 1,0 0 0,0 0-16,21-21 15,0 21-15,0-21 16,1 22-16,-1-1 16,0-21-16,0 0 0,0 0 15,22 0-15,-22 0 0,0 0 0,0 0 16,21 0-16,-20 0 0,-1-21 0,21-1 15,-21 22-15,0-21 0,1 0 16,20 0-16,-21 0 0,0 0 0,0-22 16,1 22-16,-1-21 0,0 21 0,0-22 15,0 22-15,-21-42 0,21 41 16,-21 1-16,0 0 0,0 0 16,-21 21 15,21 21-31,-21 0 0,0-21 15,21 21-15,-21 1 0,21 20 16,0-21-16,0 0 0,0 0 0,0 1 16,0-1-16,0 0 0,0 0 0,0 0 15,0 0-15,0 1 0,21-1 16,0-21-16,0 21 0,0-21 0,1 0 16,-1 0-16,0 0 0,0 0 15,0 0-15,0 0 0,1 0 16,-1-21-16,0 0 0,0-1 15,0 1-15,0 0 0,-21 0 0,22 0 16,-22-22-16,21 22 0,-21-21 0,0 21 16,0 0-16,0-1 15,0 1-15,0 0 0,0 0 0,-21 21 32,-1 0-32,22 21 31,22-21-16,-1 0 1,0 0-16,0 0 16,0 0-16,0-21 0,1 21 15,-1 0 1,-21 21 0,0 0-16,0 0 15,0 1-15,0 20 0,0-21 0,0 21 16,0-20-16,0 20 0,0-21 0,-21 21 15,21-20-15,0-1 0,-22 21 0,22-21 16,0 0-16,0 1 0,0-1 16,0 0-16,22-42 62,-1 0-62,0-1 0,0 1 16,0 0-16</inkml:trace>
  <inkml:trace contextRef="#ctx0" brushRef="#br0" timeOffset="60502.96">14944 5059 0,'0'0'0,"-43"0"16,22 0 0,21-21 15,0 0-31,0-1 15,0 1-15,0 0 0,21-21 0,-21 21 16,21-1-16,1-20 0,-22 0 0,21 21 16,0-22-16,0 1 0,0 21 15,0-22-15,1 1 0,-1 21 0,0 0 16,0 0-16,0-1 0,0 22 16,1 0-16,-1 0 0,0 0 15,-21 22-15,21-22 16,-21 21-16,0 0 0,0 0 0,21 0 15,-21 0-15,0 1 0,0-1 16,0-42 47,0-1-63,0 1 15,0 0-15,0 0 16,-21 0-16,0 21 0,21-21 0,-21-1 15,0 22-15,-1 0 16,1 0-16,0 0 16,0 0-16,0 22 0,0-22 0,21 21 15,-22 21-15,1-21 0,0 0 0,0 22 16,0-22-16,21 21 0,0 1 16,-21-22-16,21 21 0,0 0 0,0-20 15,0 20-15,0-21 0,0 21 0,0-20 16,0-1-16,21 0 0,0 0 15,0 0-15,0 0 0,0 1 0,1-22 16,-1 21-16,0-21 0,0 0 0,0 0 16,22 0-16,-22 0 0,0 0 15,21 0-15,-21 0 0,22-21 16,-1-1-16,-21 1 0,22-21 0,-22 21 16,21-22-16,-21 1 0,0 0 0,22-1 15,-22 1-15,0 0 0,0-22 0,0 22 16,1 0-16,-1-22 0,0 22 15,0-1-15,-21 1 0,21 0 0,-21-1 16,21 1-16,-21 0 0,0 21 0,0-1 16,0 1-16,0 0 0,0 42 31,0 0-31,-21 1 16,0 20-16,21-21 0,0 21 15,-21 1-15,0-1 0,21 0 0,-21 1 16,21-1-16,0 0 0,0 1 0,0-1 15,0 0-15,0 1 0,0-1 16,0 0-16,0 1 0,0-1 0,0-21 16,42 64-1,-21-64-15,0 0 0,-21 0 0,21-21 0,1 0 16,-1 22-16,0-22 0,0 0 16,0 0-16,0-22 0,1 1 15,-1 0-15,0 21 0,0-21 0,0-21 16,0 20-16,1-20 0,-1 21 15,0-21-15,0-1 0,0 1 16,22 0-16,-22 20 0,21-20 0,-21 21 16,22-21-16,-22 20 0,21 1 0,-21 0 15,0 21-15,22 0 0,-22-21 16,0 21-16,0 0 0,0 0 0,1 21 16,-1-21-16,-21 21 0,21 0 0,0 1 15,-21-1-15,0 0 0,0 0 16,21 0-16,-21 0 0,0 1 0,0-1 15,21-21-15,-21 21 0,0 0 0,0 0 16,0-42 31,0 0-47,0 0 16,0 0-16,0-1 15,0 1-15,0 0 0,0 0 0,0 0 16,0 0-16,0-1 0,0 1 0,0 0 15,0 0-15,-21 21 0,0-21 0,0 0 16,0 21-16,0 0 16,-1 0-16,1 0 0,0 0 0,0 0 15,0 21-15,0 0 0,-1 0 0,1 0 16,0 0-16,0 1 16,0 20-16,0-21 0,-1 21 0,1-20 15,21 20-15,0-21 0,-21 21 0,21 1 16,0-22-16,0 0 0,0 0 0,0 0 15,0 1-15,21-1 0,0 0 16,1-21-16,-1 0 0,0 0 0,0 0 16,0 0-16,0 0 0,22 0 15,-22 0-15,0-21 16,0 0-16,0-1 0,1 1 16,-1 0-16,-21 0 0,21-21 0,0 20 0,0-20 15,-21 0-15,21 21 0,1-22 16,-1 22-16,-21-21 0,0 21 15,21-1-15,-21 1 0,0 0 0,0 42 47,0 0-47,0 1 0,0-1 0,-21 0 16,21 0-16,-21 0 0,21 0 0,0 22 16,0-22-16,0 0 0,0 0 0,0 0 15,0 1-15,0-1 0,0 0 16,0 0-16,21 0 0,0-21 15,0 0-15,0 0 0,0 21 0,1-21 16,-1 0-16,0 0 16,0 0-16,21-21 0,-20 21 0,-1-21 15,0 0-15,21 0 0,-21 0 0,1-1 16,20 1-16,-21 0 0,0-21 16,0 21-16,-21-1 0,0 1 0,22 0 15,-22 0-15,0 0 0,-22 21 16,1 21-1,0-21 1,21 21-16,-21 0 0,21 0 0,0 1 16,0-1-16,0 0 0,0 0 0,0 0 15,0 0-15,0 1 0,0-1 16,0 0-16,0 0 0,0 0 16,21 0-16,-21 1 0,0-1 15,21-21-15,-42 0 47,21-21-47,-21 21 0,21-22 0,0 1 16,-21 21-16,0-21 15,-1 21 1,1 0 0,0 0-16,21 21 15,0 0 1,0 1-1,21-22-15,0 0 0,1 21 16,-22 0-16,21-21 0,0 0 0,0 0 16,0 0-16,0 0 0,1 0 15,-1 0-15,21 0 0,0 0 0,-20 0 16,20 0-16,0 0 0,-21-21 0,22 21 16,-22-21-16,21-1 0,-21 1 15,22-21-15,-22 21 0,21-22 0,-21 22 16,1-21-16,-1 21 0,0-22 15,-21 22-15,0-21 0,21 21 0,-21 0 0,0-1 16,0 1-16,-21 21 16,0 0-1,21 21-15,-21 1 0,-1-1 16,22 0-16,0 0 0,0 0 16,0 0-16,0 1 0,0 20 0,0-21 15,0 0-15,0 22 0,0-22 0,0 0 16,0 21-16,22-21 0,-1 1 0,-21-1 15,0 0-15,0 0 0,0 0 16,0 0-16,0 1 0,0-1 16,-21-21-1,-1 0-15,-20 0 32,21 0-32,0 0 0,21-21 15,0-1 1,0 1-16,0 0 0,0 0 0</inkml:trace>
  <inkml:trace contextRef="#ctx0" brushRef="#br0" timeOffset="61162.95">18711 4128 0,'0'21'32,"-21"0"-32,0 0 15,21 0-15,-21 0 16,21 1 15,0-44 0,0 1-31,0 0 16,0 0-16,21 0 16,-21 0-16,21-1 0,0 22 15,0 0 1,1 0-16,-22 22 16,0-1-16,0 0 15,0 0-15,0 0 0,0 0 16,0 1-16,-22-1 15,1 0-15,0 0 0,0 0 0,0 0 16,0-21-16,21 22 16</inkml:trace>
  <inkml:trace contextRef="#ctx0" brushRef="#br0" timeOffset="61547.32">19008 4191 0,'-22'0'16,"1"0"0,21-21 46,0 0-46,0 0-16,0-1 15,21 22-15,-21-21 16,0 42 15,0 1-31,0-1 16,0 0-16,0 0 0,0 0 0,0 0 15,0 22-15,0-22 0,-21 0 16,0 0-16,0 0 0,0 1 0,-22-1 16,1 0-16,21-21 0,-21 21 0</inkml:trace>
  <inkml:trace contextRef="#ctx0" brushRef="#br1" timeOffset="68623.05">2455 12637 0,'0'0'0,"-21"0"15,21 21 1,0 0-16,-21-21 0,21 21 16,-21-21-16,21 21 0,0 0 15,-21 1-15,21-1 0,-22 0 16,1 0-16,21 0 0,0 0 16,0 1-16,0 20 0,-21-21 0,21 0 15,0 22-15,0-22 0,0 21 16,0-21-16,0 22 0,0-22 0,0 21 15,0-21-15,0 22 0,21-1 16,-21-21-16,0 21 0,21 1 16,-21-22-16,22 21 0,-22 1 0,21-1 15,-21 0-15,0 1 0,0-1 16,0-21-16,21 21 0,-21 1 0,0-1 16,0 0-16,0 1 0,0-1 0,0 0 15,0 1-15,0-22 0,21 21 16,-21 1-16,0 126 15,0-127-15,21 1 0,-21-1 16,0 0-16,21 1 0,-21-1 16,0-21-16,0 21 0,0 1 0,0-1 15,0-21-15,22 22 0,-22-22 0,0 21 16,0-21-16,0 22 0,0-22 16,0 21-16,0-21 0,0 22 15,0-22-15,0 21 0,0-21 0,0 22 16,0-22-16,0 21 0,0-21 15,0 22-15,-22-22 0,22 0 0,0 21 16,0-21-16,0 1 0,0-1 16,-21 0-16,21-42 47,0 0-32,21-1-15,-21 1 0,0 0 0,0-21 16,22 21-16,-1-22 0</inkml:trace>
  <inkml:trace contextRef="#ctx0" brushRef="#br1" timeOffset="71379.11">2519 12721 0,'0'0'0,"-21"0"16,-1 0-16,1 0 16,21-21-1,0 0 1,0 0-16,0 0 16,21-1-1,1 1 1,-1 21-1,0 0 1,0 0-16,0 0 0,0 0 16,1 0-16,-1 0 0,0 0 0,21 0 15,-21 0-15,22 0 16,-22 0-16,21 0 0,1 0 0,-1 0 16,-21 0-16,21 0 0,22 0 15,-22 0-15,22 0 0,-1 0 0,1 0 16,-1 0-16,1 0 0,-1 0 0,1 0 15,-1 0-15,22 0 0,-22 0 16,1 0-16,-1 0 0,1 0 0,-1 0 16,1 0-16,-1 21 0,1-21 0,21 0 15,-22 0-15,22 22 0,-1-22 16,1 0-16,0 0 0,-1 21 0,1-21 16,0 21-16,-22-21 0,1 0 0,20 0 15,-20 0-15,-1 21 0,1-21 16,-1 0-16,1 0 0,-1 0 15,22 0-15,-21 0 0,-1 21 0,1-21 16,-1 0-16,1 0 0,-1 0 16,1 0-16,-1 0 0,-21 0 0,22 0 15,-22 0-15,22 0 0,-22 0 0,22 0 16,-22 0-16,0 0 0,1 0 16,-1 0-16,0 0 0,1 0 0,-1 0 15,-21 0-15,21 0 0,-20 0 0,-1 0 16,21 0-16,-21 0 0,0 0 15,1 0-15,-1 0 0,0 0 0,0 0 16,0 0-16,0 21 16,1-21-1,-1 0-15,-21 22 16,0-1 0,0 0-16,0 0 15,0 0-15,0 0 16,0 1-16,0-1 0,0 0 15,0 0-15,0 0 0,-21 0 16,21 1-16,0 20 0,0-21 0,-22 0 16,22 0-16,0 1 0,0-1 0,0 21 15,0-21-15,0 0 0,0 1 16,0 20-16,0-21 0,0 21 16,0-20-16,0 20 0,0 0 0,0-21 15,0 22-15,0-1 0,0 0 0,0 1 16,22-22-16,-22 21 0,0-21 0,0 22 15,0-22-15,0 21 0,0-21 16,0 1-16,0-1 0,0 0 0,-22 0 16,1 0-16,21 0 0,-21 1 0,0-1 15,0 0-15,21 0 0,-21 0 0,-1 0 16,22 1-16,0-1 0,-21-21 16,0 21-16,21 0 0,-21 0 0,21 0 15,0 1-15,-21-1 0,21 0 0,0 0 16,-21 0-16,21 0 15,0 1-15,0-1 0,0 0 16,0 0-16,0 0 0,0 0 16,0 1-16,0-1 0,0 0 15,0 0-15,21 0 16,-21 0-16,0 1 0,0-1 0,0 0 16,0 0-16,21 0 0,-21 0 0,0 1 15,0-1-15,21 0 0,-21 0 0,0 0 16,0 0-16,0 1 0,0-1 15,0 0-15,0 0 0,0 0 0,0 0 16,0 1-16,0 20 16,0-21-16,0 0 15,0 0-15,0 1 0,0-1 0,0 0 16,0 0-16,0 0 0,0 0 16,0 1-16,0-1 15,-21-21-15,21 21 0,-21 0 16,0 0-1,21 0-15,0 1 32,-22-22-32,1 0 15,0 0 17,0 21-32,0-21 0,0 0 15,-1 0-15,1 21 16,0-21-16,0 0 0,0 0 15,0 0-15,-1 0 0,1 21 16,0-21-16,0 0 0,-21 0 0,20 21 16,1 0-16,-21-21 0,21 0 0,-22 0 15,22 22-15,0-22 0,-21 0 0,21 0 16,-22 21-16,22-21 0,0 0 0,-21 0 16,-1 0-16,22 0 0,-21 0 15,-1 0-15,22 0 0,-21 0 0,0 0 16,-1-21-16,1 21 0,21-22 15,-22 22-15,1-21 0,0 0 0,21 21 16,-22-21-16,1 21 0,21-21 0,-22 21 16,22 0-16,-21-21 0,0 21 15,20 0-15,-20 0 0,0 0 0,-1-22 16,1 22-16,0 0 0,-1 0 0,1 0 16,0 0-16,-1 0 0,1 0 0,21 0 15,-21 0-15,-1-21 0,22 21 16,-21 0-16,21 0 0,-22 0 0,22 0 15,0 0-15,-21 0 0,20 0 0,1 0 16,-21 0-16,21 0 0,-22 0 16,22 0-16,-21 0 0,21 0 15,-22 0-15,1 0 0,21 0 0,0-21 16,-22 21-16,22 0 0,0 0 0,-21 0 16,21 0-16,-1 0 0,1 0 15,0 0-15,-21 0 0,21 0 0,-22 0 16,1 0-16,21 0 0,-22 0 0,1 0 15,0 0-15,21 0 0,-22 21 0,22-21 16,-21 0-16,21 0 0,-1 0 16,1 21-16,0-21 0,0 0 0,0 0 15,0 22-15,-1-22 0,1 0 16,-21 0-16,21 0 0,0 21 0,-22-21 16,1 0-16,21 0 0,0 21 15,-22-21-15,22 0 0,0 0 0,0 0 16,0 21-16,-1-21 0,1 0 15,0 21-15,0-21 0,0 0 16,0 0-16,-1 0 0,1 0 0,0 21 16,0-21 31,0 0-16,0 0-16,-1 0 1,1 0-16,0 0 16,0 0-16,21-21 15,-21 21-15,0 0 16,-1 0-16,22-21 0,-21 21 16,0 0-16,0 0 15,21-21-15,-21 21 0,0 0 16,-1 0 93,22-21-93,0 0-16,0-1 15</inkml:trace>
  <inkml:trace contextRef="#ctx0" brushRef="#br1" timeOffset="72947.33">4403 9292 0,'0'21'79,"0"1"-64,21-1-15,-21 0 16,0 0-16,0 0 15,0 0-15,21 1 0,-21-1 16,0 0-16,0 0 0,0 0 0,0 0 16,21 1-16,-21-1 15,0 21-15,0-21 0,0 0 0,0 22 16,21-22-16,-21 0 0,0 21 0,0-20 16,0 20-16,0-21 0,0 0 15,21 22-15,-21-22 0,0 21 0,22-21 16,-22 22-16,0-22 0,0 21 0,0-21 15,0 0-15,21 22 0,-21-1 16,0-21-16,21 22 0,-21-22 0,0 21 16,0 0-16,0-20 0,0 20 0,0-21 15,21 21-15,-21-20 0,0 20 16,0-21-16,21 21 0,-21-20 16,0-1-16,0 0 0,0 21 0,0-21 15,0 1-15,21 20 0,-21-21 0,0 43 16,0-43-16,0 0 15,0 21-15,0-21 0,0 22 0,0-22 16,0 21-16,0-21 0,0 22 0,0-1 16,0-21-16,0 22 0,0-22 0,0 0 15,0 21-15,0-21 0,0 1 16,0 20-16,0-21 0,0 0 0,0 0 16,0 1-16,0-1 0,0 21 0,0-21 15,0 0-15,0 1 0,0-1 0,0 0 16,0 0-16,0 0 0,0 0 15,0 1-15,0-1 0,-21 0 16,21 0-16,0 0 0,0 0 16,-21 1-16,21-1 0,0 0 0,0 0 15,0 0-15,0 0 16,0 1-16,0-1 0,0 0 16,0 0-16,0 0 15,0 0-15,0 1 16,0-1-16,0 0 15,0 0-15,0 0 0,0 0 16,0 1-16,-21-22 0,21 21 16,0 0-16,0 0 15,-21 0-15,21 0 0,0 1 16,0-1-16,0 0 0,-21 0 16,21 0-1,0 0-15,0-42 63,0 0-48,0 0-15,0-21 0,0 20 0,0-20 16,0 0-16</inkml:trace>
  <inkml:trace contextRef="#ctx0" brushRef="#br1" timeOffset="73899.14">4424 9356 0,'-21'0'47,"-1"0"-47,1 21 0,0-21 0,21 21 15,-21 0-15,0 0 0,0 1 16,-1-1-16,1 0 0,0 21 16,0-21-16,0 22 0,0-1 0,21 0 15,-22 1-15,1-1 0,0 0 16,0-20-16,21 20 0,-21 0 0,21-21 15,-21 1-15,21-1 0,0 0 16,-22 0-16,22 0 16,0-42-1,0 0 1,0 0-16,0 0 0,0-1 0,22 1 16,-22 0-16,21-21 0,0 21 0,-21-22 15,0 22-15,21-21 0,0-1 16,-21 22-16,21-21 0,1 0 0,-22 20 15,21-20-15,0 21 0,0 0 16,0 0-16,0-1 0,1 1 16,-1 0-16,0 0 0,0 0 0,21 21 15,-20-21-15,-1 21 0,0 0 0,0 0 16,0 0-16,22-22 0,-22 22 16,0 0-16,0 0 0,0 0 0,0 22 15,1-22-15,-1 21 0,0 0 0,0 0 16,0 0-16,0 22 0,-21-22 15,22 21-15,-1-21 0,0 22 0,-21-1 16,21-21-16,0 21 0,-21 1 0,21-22 16,22 42-1,-43-41-15,21 20 0,-21-21 0,21 0 16,-21 0-16,21 1 0,-21-1 16,21-21-16,1 21 15,-44-21 16,1-21-15,0 21-16</inkml:trace>
  <inkml:trace contextRef="#ctx0" brushRef="#br1" timeOffset="75039.3">2794 6414 0,'0'0'15,"0"-22"-15,21-20 16,0 42-16,-21-21 0,0 42 31,-21 0-15,0 0-16,0 1 0,21-1 15,-21 21-15,-1 0 0,22 1 0,-21-1 16,0 0-16,0 1 0,21 20 16,0 1-16,-21-22 0,21 22 0,-21-1 15,21 1-15,0-1 0,-22 22 16,22-22-16,0 1 0,0-1 0,0 1 15,0-22-15,0 22 0,0-1 16,0-21-16,0 22 0,0-22 16,0 22-16,0-1 0,0 1 0,0-1 15,0 1-15,-21-1 0,21-20 16,0 20-16,0 1 0,0-22 0,0 21 16,0-20-16,0-1 0,-21 0 15,21 1-15,0-1 0,0 0 0,0 1 16,0-22-16,-21 21 0,21-21 0,0 22 15,0-22-15,0 21 0,0-21 16,0 1-16,0-1 0,0 0 0,0 0 16,-21 21-16,21-20 0,0-1 15,0 0-15,0 0 0,-21 0 0,21 0 16,0 1-16,0-44 47,0 1-47,0 0 15,0 0-15,0 0 0,0 0 0,0-22 16,0 1-16,0 0 0,0-1 0,0 1 16</inkml:trace>
  <inkml:trace contextRef="#ctx0" brushRef="#br1" timeOffset="76271.22">2752 6562 0,'21'0'16,"0"0"-16,0 0 16,0 0-16,0 0 15,1 0-15,-1 0 0,0 0 0,0 0 16,0-21-16,22 21 16,-1 0-16,0 0 0,1 0 0,20 0 15,1 0-15,-1-22 0,1 22 16,20 0-16,-20 0 0,20 0 0,1 0 15,-21-21-15,20 21 0,1 0 0,0 0 16,-1 0-16,22 0 0,0 0 16,-21 0-16,20 0 0,86 0 15,-85 0-15,-22 0 0,1 0 16,0 0-16,-1 0 0,1 0 0,0 0 16,-1 21-16,1-21 0,0 0 15,-1 0-15,1 0 0,0 0 0,-22 0 16,22 0-16,-22 22 0,1-22 15,-1 0-15,-20 0 0,20 0 16,1 0-16,-1 0 0,1 0 0,-1 0 16,1 0-16,-1 0 0,-20 0 0,20 0 15,1 0-15,-22 0 0,0 0 16,1 0-16,-1 0 0,0 0 0,-21 0 16,22 0-16,-22 0 0,0 0 0,0 0 15,-21 21-15,21-21 16,1 0-16,-22 21 15,21-21 1,-21 21 0,21-21-16,-21 21 0,0 0 15,0 1-15,0-1 16,0 0 0,0 0-16,0 0 0,0 0 0,0 1 15,0-1-15,0 0 0,0 21 16,0-21-16,0 1 0,0-1 15,-21 0-15,21 21 0,0-21 0,0 1 16,0 20-16,0 0 0,0 1 0,0-1 16,-21 0-16,21 1 0,0-1 15,0 0-15,0 1 0,-22-1 0,22 0 16,0 1-16,-21-1 0,21 0 16,0 1-16,0-22 0,0 21 15,0 0-15,0 1 0,0-1 0,0-21 16,0 22-16,0-1 0,0 0 0,0 1 15,0-1-15,0-21 0,0 21 0,0 1 16,0-1-16,0-21 0,-21 22 16,21-22-16,0 21 0,-21-21 0,21 22 15,-21-22-15,21 0 0,0 21 0,0-21 16,0 1-16,0-1 0,-21 0 16,21 0-16,-22 0 0,22 0 15,0 1-15,0-1 0,0 0 16,0 0-16,0 0 0,0 0 15,0 1-15,0-1 0,0 0 16,0 0-16,0 0 0,0 0 16,0 1-16,-21-1 15,0-21 63,21-21-78,-21 21 0,0 0 0,0 0 16</inkml:trace>
  <inkml:trace contextRef="#ctx0" brushRef="#br1" timeOffset="77462.87">2752 9144 0,'-22'0'0,"1"0"16,0 0-1,0 0-15,0 0 16,0 0-16,-1 0 0,1 0 0,0 21 16,0-21-16,0 0 15,0 0-15,-1 0 16,44 0 15,-1 0-15,0 0-16,0 0 15,0 0-15,0 0 0,1 0 0,20 0 16,-21 0-16,21 0 0,-20 0 16,20 0-16,0 0 0,1 0 0,-1 0 15,0 0-15,1 0 0,-1 0 0,21 0 16,-20 0-16,20-21 0,22 21 15,-22-21-15,22 21 0,-21 0 0,20-21 16,1 21-16,-22 0 0,22-21 16,-21 21-16,20 0 0,-20-22 0,-1 22 15,1 0-15,20 0 0,-20-21 0,-1 21 16,1-21-16,-1 21 0,1 0 16,-1 0-16,1-21 0,-1 21 15,1 0-15,-1 0 0,-20-21 0,20 21 16,1 0-16,-22 0 0,22-21 0,-1 21 15,-21 0-15,22-22 0,-22 22 16,22 0-16,-22 0 0,22 0 0,-1 0 16,-21 0-16,22 0 0,-1 0 0,1 0 15,-22 0-15,22 0 0,-1 0 16,-20 0-16,20 0 0,-21 0 0,1 0 16,-1 0-16,0 0 0,1 0 0,-1 0 15,-21 0-15,22 0 0,-22 0 16,21 0-16,-21 0 0,0 0 15,1 0-15,20 0 0,-21 0 0,0 0 16,0 0-16,1 0 0,20-21 0,-21 21 16,0 0-16,22 0 0,-22 0 15,0 0-15,21 0 0,-21 0 0,1 0 16,-1 0-16,0 0 0,0 0 0,0 0 16,0 0-1,1 0 1,-1 0-1,0 0 1,0 0-16,0 0 16,0 0-16,1 0 15,-1 0-15,0-21 16,0 21-16,0 0 31,0 0-15,-21-21 62</inkml:trace>
  <inkml:trace contextRef="#ctx0" brushRef="#br1" timeOffset="81401.19">2455 12742 0,'0'0'0,"-21"0"15,0 0 1,0 0-16,42 0 78,0 0-78,0-21 16,0 21-16,1 0 0,-1 0 0,0 0 15,0 0-15,0-21 0,22 21 16,-22 0-16,21 0 0,-21 0 0,0 0 16,1 0-16,20 0 0,-21 0 15,0 0-15,0 0 0,1 0 0,20 0 16,-21 0-16,0 0 0,0 0 15,22 0-15,-22 0 0,21 0 16,1 0-16,-22 0 0,21 0 16,0 0-16,1 0 0,-1 0 0,0 0 15,1 0-15,-1 0 0,0 0 16,1 0-16,-1 0 0,0 0 0,-20 0 16,20 0-16,0 0 0,1 0 15,-22 0-15,21 0 0,0 0 0,1-21 16,-22 21-16,21 0 0,-21 0 0,22 0 15,-1 0-15,-21 0 0,0 0 16,22 0-16,-1 0 0,-21 0 0,22 0 16,-1 0-16,-21 0 15,21 0-15,1 0 0,-22 0 0,21 0 16,1 0-16,-1 0 0,-21 0 0,21 0 16,1 0-16,-22 0 0,21 0 15,-21-21-15,22 21 0,-22 0 0,21 0 16,-21 0-16,22 0 0,-1 0 15,-21 0-15,22 0 0,-22 0 0,21 0 16,-21 0-16,0 0 0,22 0 0,-22 0 16,21 0-16,-21 0 0,22 0 15,-22 0-15,21 0 0,1 0 0,-1 0 16,-21 0-16,21 0 0,1 0 16,-1 0-16,0 0 0,1 0 15,-1 0-15,0 0 0,1 0 0,-1 0 16,0 0-16,1 0 0,-1 0 0,0 0 15,-20 0-15,20 0 0,-21 0 16,0 0-16,0 0 0,22 0 0,-22 0 16,0 0-16,0 0 15,0 0-15,1 0 0,-1 0 0,0 0 16,0 0-16,0 0 0,0 0 16,22 0-16,-22 0 0,0 0 15,0 0-15,0 0 0,1 0 16,-1 0-16,0 0 15,0 0 1,0 0-16,0 0 16,1 0-1,-1 0-15,0 0 16,0 0-16,0 0 0,0 0 16,1 0-16,-1 0 0,0 0 15,0 21-15,0-21 16,0 0-16,1 0 15,-22 21-15,21-21 0,0 0 16,-21 21 0,21-21-16,0 0 15,-21 21-15,0 1 63,0-1-32,0 0-15,0 0-16,0 0 15,0 0-15,0 1 16,0-1-16,-21 0 0,21 0 16,0 0-1,0 0-15,0 1 16,-21-1-16,21 0 0,0 0 15,0 0-15,0 0 16,0 1-16,0-1 0,0 0 0,0 0 16,0 0-16,0 0 0,0 1 15,0-1-15,0 0 0,0 0 16,0 0-16,-21 0 0,21 1 0,0-1 16,0 0-16,0 0 0,0 0 15,0 0-15,0 1 0,0-1 16,0 0-16,0 0 0,0 0 15,0 0-15,0 1 0,-21-1 16,21 0-16,0 0 0,0 0 0,0 0 16,0 1-16,-22-1 0,1 0 15,21 0-15,0 0 0,0 0 16,-21 1-16,21-1 0,0 0 16,0 0-16,-21 0 0,21 0 15,0 1-15,0-1 16,0 0-16,0 0 15,0 0-15,0 0 0,0 1 16,0-1-16,0 0 0,0 0 16,0 0-16,0 0 15,0 1-15,0-1 0,0 0 0,0 0 16,0 0-16,0 0 0,0 1 0,0-1 16,0 0-16,0 0 0,0 0 15,0 0-15,0 1 0,0-1 0,0 0 16,0 0-16,0 21 0,0-20 0,0-1 15,0 0-15,0 0 0,0 0 16,0 0-16,0 1 0,0-1 0,0 0 16,0 0-16,0 0 0,0 0 15,0 1-15,0-1 16,0 0-16,0 0 0,0 0 16,0 0-16,0 1 15,0-1-15,0 0 16,0 0-16,0 0 0,0 0 15,0 1-15,0-1 16,0 0-16,0 0 0,-21 0 16,21 0-16,0 1 0,-21-1 15,21 0-15,0 0 16,0 0 0,0 0-16,0 1 15,0-1 1,0 0-1,0 0-15,0 0 16,0 0 0,0 1-1,0-1 1,0 0-16,0 0 16,-22-21-16,22 21 15,-21-21-15,0 0 31,0 0-31,0 0 16,0 0 0,-1 0-1,1 0 1,0 0-16,0 0 0,0 0 16,0 0-16,-1 0 0,1 0 15,0 0-15,0 0 16,21-21-16,-21 21 0,0 0 0,-1 0 15,1 0-15,0 0 0,0 0 0,0 0 16,0 0-16,-1 0 0,1-21 16,0 21-16,0 0 0,0 0 15,0 0-15,-1 0 0,1 0 16,0 0-16,0 0 0,0 0 16,0 0-16,-1 0 0,1 0 15,0 0-15,0 0 0,0 0 16,0 0-16,-1 0 0,1-21 0,0 21 15,0 0-15,0 0 0,0 0 0,-1 0 16,1 0-16,0 0 0,0 0 16,0 0-16,0 0 0,-1 0 0,1 0 15,0 0-15,0 0 0,0 0 0,0 0 16,-1 0-16,1 0 0,0 0 0,0 0 16,-21 0-16,20-21 0,1 21 15,0 0-15,0 0 0,0 0 0,0 0 16,-1 0-16,1 0 0,0 0 15,0 0-15,0 0 0,0-22 16,-1 22-16,1 0 0,0 0 0,0 0 16,0 0-16,0 0 0,-1 0 15,1 0-15,0 0 0,0 0 16,0 0-16,0 0 0,-1 0 0,1-21 16,0 21-16,0 0 0,0 0 15,0 0-15,-1 0 0,1 0 16,0 0-16,0 0 0,-21 0 0,20 0 15,1 0-15,0 0 0,-21 0 0,21 0 16,-1 0-16,1 0 0,-21 0 16,21 0-16,0 0 0,-1 0 15,1 0-15,0 0 0,0 0 0,0 0 16,0 0-16,-1 0 16,1 0-16,0 0 0,0 0 0,0 0 15,0 0-15,-1 0 0,1 0 0,0 0 16,0 0-16,0 0 0,0 0 15,-1 0-15,1 0 0,0 0 0,0 0 16,-21-21-16,20 21 0,-20 0 0,21 0 16,-21 0-16,-1 0 0,22 0 15,-21 0-15,-1-21 0,22 21 0,-21 0 16,21 0-16,-22 0 0,1 0 16,21 0-16,-21 0 0,20 0 15,-20 0-15,21 0 0,0 0 0,-22 0 16,22 0-16,0 0 0,0 0 15,-21 0-15,20 0 0,1 0 0,0 0 16,-21 0-16,21 0 0,-22 0 16,22 0-16,0 0 0,0 0 15,0 0-15,-1 0 0,1 0 16,0 0-16,0 0 0,0 0 16,0 0-16,-1 0 0,1 0 15,0-21-15,0 21 16,0 0-16,0 0 0,-1 0 15,1 0-15,0 0 0,0 0 16,0 0-16,0 0 0,-1 0 16,-20 0-16,21 0 0,0 0 0,0 0 15,-1 0-15,1-21 0,0 21 16,0 0-16,0 0 0,0 0 0,-1 0 16,1 0-16,0 0 15,0 0-15,0 0 31,0 0 1,-1 0 46</inkml:trace>
  <inkml:trace contextRef="#ctx0" brushRef="#br1" timeOffset="82975.1">2667 6414 0,'0'0'0,"-21"0"15,0 0 1,21 21 0,0 0-1,0 0 1,21-21-16,21 0 0,-21 0 16,22 0-16,-1 0 0,0 0 15,22 0-15</inkml:trace>
  <inkml:trace contextRef="#ctx0" brushRef="#br1" timeOffset="94607.32">3873 5779 0,'0'0'0,"0"-22"0,0 1 15,0 0-15,0 0 16,0 0-1,-21 21-15,21 21 32,0 21-17,0-21-15,0 1 16,0 20-16,0 0 0,0 1 16,0-1-16,0-21 0,0 21 0,-21 1 15,21-22-15,0 21 0,0-21 16,0 1-16,0-1 0,0 0 0,0 0 15,0 0-15,-21-21 63,21-21-47,-21 21-16,21-21 0,0 0 15,0 0-15</inkml:trace>
  <inkml:trace contextRef="#ctx0" brushRef="#br1" timeOffset="95214.85">3725 5800 0,'0'0'0,"0"-21"0,0-1 16,0 1-16,0 0 0,0 0 15,21 0-15,1 0 16,-1 21-16,0-22 0,0 22 16,0 0-16,22-21 0,-22 21 15,0 0-15,21 0 0,-21 0 0,1 21 16,-1 1-16,0-1 0,-21 0 16,0 21-16,0-21 0,0 1 0,0 20 15,0-21-15,-21 21 0,0-20 0,-22 20 16,22-21-16,0 0 0,0 0 15,0 1-15,-1-22 0,1 21 0,42-42 47,1 21-31,-1 0-16,0-22 0,0 1 0,0 21 16,0 0-16,1 0 15,-1 0-15,0 0 0,0 0 16,0 21-16,0 1 0,-21-1 0,22 0 15,-22 21-15,0-21 0,0 1 16,0-1-16,0 0 0,-22 0 16,1 0-16,0 0 0,21 1 0,-21-1 15,0 0-15,0-21 0,-1 21 16,1-21-16,0 0 16,0 0-16,0 0 15,0-21 1,-1 21-16,1-21 15,21 0 48,21-1-47,1 22-16</inkml:trace>
  <inkml:trace contextRef="#ctx0" brushRef="#br1" timeOffset="95732.39">4657 6011 0,'-22'0'16,"44"0"-16,-44-21 0,1 21 0,0 0 0,0-21 15,0 21-15,0 0 0,-1 0 16,1 0-16,0 0 0,0 21 0,0-21 16,0 21-16,-1 1 0,1-1 0,0 0 15,0 21-15,0-21 0,0 1 16,-1-1-16,22 21 0,-21-21 16,21 0-16,0 1 0,0-1 15,0 0 1,21-21-16,1 0 0,-1 0 15,0 0-15,0-21 0,0 21 16,0-21-16,1-1 0,20 22 0,-21-21 16,0 0-16,0 0 0,1 0 15,-1 0-15,0 21 0,0-22 0,0 1 16,-21 0-16,21 0 0,-21 0 16,0 0-16,0 42 31,0 0-31,0 0 15,0 0-15,0 0 16,0 1-16,0-1 0,0 0 16,0 0-16,0 0 15,0 0-15,0 1 0,22-1 16,-1-21 0,0 0-1,0 0-15</inkml:trace>
  <inkml:trace contextRef="#ctx0" brushRef="#br1" timeOffset="96197.52">5122 6033 0,'0'0'0,"21"-22"0,-21 1 15,-21 21 16,0 0-31,0 21 16,0-21-16,0 22 0,-1-1 16,1-21-16,0 21 0,0 0 0,21 0 15,-21 0-15,21 1 16,0-1 0,0 0-1,21-21-15,0 0 16,0 21-16,0-21 15,1 21-15,-1-21 16,-21 21-16,0 1 16,0-1-1,-21 0 1,-1 0-16,1-21 0,0 0 16,0 0-16,0 0 0,0 21 15,-1-21-15,1 0 0,0 0 0,0 0 16,0 0-16,0 0 15,-1 0-15,22-21 16,-21 21-16,21-21 31,21 21-31,1 0 16,-1 0-16</inkml:trace>
  <inkml:trace contextRef="#ctx0" brushRef="#br1" timeOffset="96486.99">5376 6096 0,'0'21'31,"0"0"-16,-21 1-15,21-1 0,0 0 0,-21 0 16,21 0-16,-21 0 16,21 1-16,0-1 0,0 0 0,0 0 15,0 0-15,0 0 16,0-42 31</inkml:trace>
  <inkml:trace contextRef="#ctx0" brushRef="#br1" timeOffset="96806.96">5524 5821 0,'0'0'0,"-21"0"31,0 0-31,0 0 0,0 0 16,0 0-16,-1 0 0,1 21 15,0 0-15,21 0 16,0 1 0,0-1-16,0 0 15,21-21-15</inkml:trace>
  <inkml:trace contextRef="#ctx0" brushRef="#br1" timeOffset="97179.05">5990 6138 0,'0'-21'15,"0"0"-15,0 0 16,0 0-1,-21 21 17,0 0-32,0 21 0,-1 0 15,1 0-15,0-21 0,0 21 0,0 1 16,0-1-16,-1 21 0,1-21 16,21 0-16,0 1 0,0-1 0,0 0 15,0 0-15,0 0 0,0 0 16,21 1-16,1-22 0,-1 0 15,0 21-15,21-21 0,-21 0 0,1 0 16,-1 0-16,0 0 0,0 0 16,0-21-16,0 21 0,1-22 0,-1 1 15,0 21-15</inkml:trace>
  <inkml:trace contextRef="#ctx0" brushRef="#br1" timeOffset="97554.88">7260 5821 0,'0'0'0,"-21"-21"0,0 21 16,0-21-16,-1 21 15,1 0-15,0 0 0,0 0 0,0 21 16,0 0-16,-1 0 0,-20 0 0,21 0 16,0 1-16,0 20 0,-1-21 15,1 21-15,0-20 0,0 20 0,0-21 16,21 21-16,-21-20 0,21-1 16,0 21-16,0-21 0,0 0 15,0 1-15,21-1 0,0 0 0,0 0 16,0 0-16,0-21 0,1 21 0,20-21 15,-21 0-15,21 0 0,-20 0 16,20 0-16,-21 0 0,0 0 0,0 0 16,22 0-16,-22 0 0,0-21 0,0 21 15</inkml:trace>
  <inkml:trace contextRef="#ctx0" brushRef="#br1" timeOffset="98039.37">7514 6075 0,'0'0'0,"0"-21"16,-21 21 0,0 0-16,0 0 15,-1 0-15,1 0 0,21 21 0,-21 0 16,0 0-16,0 0 0,0 1 16,-1-1-16,22 0 0,-21 0 15,21 0-15,0 0 0,0 1 0,0-1 16,0 0-16,0 0 15,21-21 1,1 0-16,-1 0 16,0 0-16,0-21 15,0 21-15,-21-21 0,21 0 0,1 21 16,-1-22-16,-21 1 0,21 0 16,-21 0-16,21 0 0,-21 0 15,0 42 16,0 0-15,0 0-16,0 0 0,0 0 16,0 1-16,0-1 0,0 0 15,21 0-15,-21 0 16,21-21-16,1 0 16,-1 0-16,0 0 0,0 0 15,0 0-15,0 0 0,1 0 16,-1 0-16,21-21 0,-21 0 0,0 21 15,22-42-15,-22 20 0,21 1 16,-21-21-16,1 21 0,-1-22 16,-21 22-16</inkml:trace>
  <inkml:trace contextRef="#ctx0" brushRef="#br1" timeOffset="98278.9">8086 5757 0,'0'22'16,"0"-44"-16,0-20 0,0 21 0,0 0 15,-22 21 1,1 21-16,21 0 15,-21 0-15,21 0 0,-21 22 0,0-1 16,0-21-16,21 22 0,-22-1 0,1 0 16,21 1-16,0-22 0,-21 21 15,0 0-15,21-20 0,0 20 0,0-21 16,-21 21-16,21-20 0,0-1 0,0 21 16,0-21-16,0 0 0,0 1 15,0-1-15,0 0 0,21-21 16,0 21-16,0-21 0,0 0 15,1 0-15,-1 0 0,0 0 16,0-21-16,0 21 0</inkml:trace>
  <inkml:trace contextRef="#ctx0" brushRef="#br1" timeOffset="99183.74">8382 6160 0,'0'-22'0,"0"1"0,0 0 15,-21 21 1,0 0-16,-1 0 16,1 0-1,0 21-15,21 0 0,0 1 0,-21-1 16,0 0-16,0 0 16,21 0-16,0 0 0,0 1 15,-22-1-15,22 0 0,0 0 0,0 0 16,0 0-16,22-21 15,-22 22-15,21-22 0,0 0 16,0 0-16,0 0 0,0 0 16,1 0-16,-1-22 0,0 1 0,0 21 15,0-21-15,0 0 0,-21 0 0,22 0 16,-1 21-16,0-22 0,0 1 16,-21 0-16,21 0 0,-21 42 46,0 0-30,-21 0-16,21 1 0,0-1 16,0 0-16,0 0 0,0 0 15,0 0-15,0 1 16,0-1-16,21-21 16,0 0-1,1 0-15,-1 0 16,0-21-16,0 21 0,0-22 0,0 1 15,1 21-15,-22-21 0,21 0 0,0 21 16,-21-21-16,0 0 0,21 21 16,-21-22-16,21 22 0,-21 22 47,0-1-47,0 0 0,0 0 15,0 0-15,0 0 16,0 1-16,0-1 15,21-21 1,1 0-16,-1 0 16,0 0-16,0-21 0,0 21 15,0-22-15,1 1 0,-1 0 0,0 21 16,0-21-16,0 0 0,-21-22 16,0 22-16,21 0 0,1-21 15,-22 21-15,0-22 0,0 1 0,21 21 16,-21-22-16,0 1 0,21 0 0,-21-1 15,0 22-15,0 0 0,0 0 0,0 0 16,-21 21 0,21 21-16,-21 0 0,-1 21 15,22-20-15,-21-1 0,0 21 0,0 0 16,21-20-16,-21 20 0,0-21 16,21 21-16,-22 1 0,22-22 0,0 0 15,0 21-15,-21-20 0,21-1 0,0 0 16,0 0-16,0 0 0,0 0 15,0 1-15,0-1 0,0 0 16,21-21 0,1 0-16,-1 0 0,0 0 15,0 0-15,0-21 0</inkml:trace>
  <inkml:trace contextRef="#ctx0" brushRef="#br1" timeOffset="99635.56">9440 6244 0,'0'0'16,"0"-42"-1,0 21-15,-21 21 16,0 0-16,0 0 16,0 21-16,-1-21 15,1 21-15,0 0 0,21 0 0,-21 1 16,0-1-16,0 0 0,-1 0 0,22 0 15,0 0-15,0 1 0,0-1 16,22-21 15,-1 0-31,0-21 16,0 21-16,-21-22 0,21 22 16,0-21-16,-21 0 0,22 0 15,-1 21-15,-21-21 0,21 0 0,-21-1 16,21 22-16,-21 22 31,0-1-31,0 0 16,0 0-16,0 0 0,0 0 0,0 1 15,0-1-15,0 0 0,0 0 16,0 0-16,0 0 16,21-21-1,0 0 1,1 0-16,-1 0 0,-21-21 15,21 21-15,0-21 0</inkml:trace>
  <inkml:trace contextRef="#ctx0" brushRef="#br1" timeOffset="99946.93">9906 5779 0,'0'0'16,"0"-22"-16,0 1 0,0 0 0,0 0 15,0 0-15,-21 21 16,0 0-16,-1 21 16,1 0-16,21 0 0,-21 22 15,0-22-15,21 21 0,-21-21 16,21 22-16,0-1 0,-21 0 0,-1-21 16,22 22-16,-21-1 0,21-21 0,0 22 15,-21-22-15,0 21 0,21-21 0,-21 22 16,21-22-16,0 0 0,0 0 15,0 0-15,0 0 0,0 1 16,0-1-16,0 0 16,21-21-1,0 0-15,0-21 16,0 0-16</inkml:trace>
  <inkml:trace contextRef="#ctx0" brushRef="#br1" timeOffset="100371.64">10096 6160 0,'0'0'0,"-21"0"15,0 0 1,0 0-16,0 21 16,0-21-16,-1 21 0,22 0 0,-21-21 15,0 21-15,0 0 0,21 1 0,0-1 16,0 0-16,-21-21 15,21 21-15,0 0 0,0 0 0,0 1 16,0-1-16,0 0 0,21-21 16,0 0-16,0 0 15,0 0-15,1 0 0,-1 0 16,0 0-16,0-21 0,0 21 0,-21-21 16,21-1-16,1 1 0,-22 0 15,0 0-15,0 0 0,0 0 0,0-1 16,0 1-16,-22 21 15,1 0-15,0 0 0,0 0 16,0 0-16,0 0 16,-1 0-16,1 21 0,21 1 15,-21-22-15,21 21 0,0 0 16,21-21 0,0 0-16,1 0 15,-1 0-15,0 0 0,0 0 16,0-21-16,0 21 0</inkml:trace>
  <inkml:trace contextRef="#ctx0" brushRef="#br1" timeOffset="100629.66">10223 6223 0,'22'-21'15,"-1"21"-15,-21-21 0,21 21 32,0 0-17,-21 21 1,0 0-16,0 0 0,0 0 15,0 1-15,0-1 0,0 0 0,0 0 16,0 0-16,0 0 0,0 1 16,0-1-16,0 0 0,0 0 15,0 0-15,0 0 16,0-42 15,21 21-15,-21-21-16,0 0 0,0 0 15</inkml:trace>
  <inkml:trace contextRef="#ctx0" brushRef="#br1" timeOffset="100899.16">9377 5990 0,'0'0'15,"0"-21"-15,21 0 16,0 21-16,21 0 16,-20 0-16,20 0 0,0-21 15,1 21-15,20 0 0,-21 0 0,22-21 16,-22 21-16,22 0 0,-22 0 0,0 0 16,1 0-16,-1-22 0,-21 22 15,22 0-15,-22 0 0,0 0 16,0 0-16,-21-21 15,-42 21 1</inkml:trace>
  <inkml:trace contextRef="#ctx0" brushRef="#br1" timeOffset="101802.89">3492 6858 0,'22'-21'0,"-44"42"0,44-63 16,-22 21-16,0-1 15,-22 22 1,1 0-1,21 22-15,-21-1 16,21 0-16,-21 0 0,0 21 0,21-20 16,-21 20-16,21 0 0,0 1 15,-22 20-15,1-21 0,21 1 0,-21-1 16,0 22-16,21-22 0,0-21 16,0 21-16,0-20 0,0 20 0,0-21 15,0 0-15,0 0 0,0 1 16,0-44 15,0 1-15,0 0-16,0 0 0,0 0 15,-21 0-15</inkml:trace>
  <inkml:trace contextRef="#ctx0" brushRef="#br1" timeOffset="102067.43">3048 7239 0,'0'0'0,"-21"0"0,0 0 15,42 0 17,0 0-32,0-21 0,21 21 15,-20 0-15,20 0 0,0-21 16,1 21-16,-1 0 0,0 0 16,1-21-16,-1 21 0,-21 0 15,21 0-15,-20 0 0,-1-22 0,0 22 16,0 0-16,0 0 15,-21 22 32,0-1-47,0 0 16</inkml:trace>
  <inkml:trace contextRef="#ctx0" brushRef="#br1" timeOffset="102371.29">3873 7557 0,'0'-22'47,"0"1"-47,22 21 0,-22-21 16,21 21-16,-21-21 15,21 21-15,0 0 16,-21 21 0,0 0-1,0 0-15,0 1 0,-21-1 16,0 0-16,0 0 0,-1 0 0,1 0 16,0 1-16,-21-1 0,21 0 15,-22 0-15,22-21 0,0 21 0,0-21 16,0 0-16,21 21 0</inkml:trace>
  <inkml:trace contextRef="#ctx0" brushRef="#br1" timeOffset="103398.97">4530 7006 0,'0'-21'15,"0"0"17,0 42-1,0 0-31,0 0 0,0 1 15,21-1-15,0 21 0,0-21 16,0 22-16,22-22 0,-22 21 16,0 0-16,0 1 0,21-22 0,-20 21 15,-1 1-15,0-22 0,0 0 16,0 21-16,0-21 0,-21 1 0,22-1 16,-22 0-16,-22-42 46,22 0-30,0-1-16</inkml:trace>
  <inkml:trace contextRef="#ctx0" brushRef="#br1" timeOffset="103686.94">5016 7091 0,'0'-21'0,"-21"21"31,0 0-31,0 0 0,0 0 0,0 21 16,-22 0-16,22 21 0,-21-20 0,-1 20 15,1-21-15,0 21 0,-1 1 16,1-1-16,21-21 0,-21 22 0,-1-22 16,22 21-16,0-21 0,0 0 15,0 1-15,-1-22 0,22 21 0,0 0 16,22-21 31,-1 0-47,0 0 0,0 0 15,0 0-15,22-21 0</inkml:trace>
  <inkml:trace contextRef="#ctx0" brushRef="#br1" timeOffset="103984.18">5228 7641 0,'21'0'0,"0"0"16,1 0-16,-22-21 31,21 0-31,-21 42 47,0 0-47,0 0 16,-21 1-16,-1-1 15,1 0-15,0 0 0,-64 43 16,43-43-16,21 0 16,0-21-16,-22 21 0,22-21 0,0 0 15,0 0-15</inkml:trace>
  <inkml:trace contextRef="#ctx0" brushRef="#br1" timeOffset="104387.14">5630 7260 0,'0'0'16,"-21"-21"0,42 21-1,0 0 1,1 0-16,-1 0 0,21 0 0,-21 0 15,22 0-15,-1 0 0,-21 0 16,21 0-16,-20 0 0,-1 0 16,0 0-16,0 0 0,0-21 0,0 21 15,1 0 1,-1 0-16,-21 21 62,-21-21-62,21 21 0</inkml:trace>
  <inkml:trace contextRef="#ctx0" brushRef="#br1" timeOffset="104696.13">6202 7557 0,'21'0'31,"0"0"-15,0 0 0,-21 21-16,0 0 0,0 0 15,0 0-15,0 0 16,0 1-16,0-1 15,0 0-15,-21 0 0,0 0 0,0 0 16,0 1-16,-1-1 0,1 0 0,0 0 16,0 0-16,0-21 0,21 21 15,-21-21-15</inkml:trace>
  <inkml:trace contextRef="#ctx0" brushRef="#br1" timeOffset="105087.44">6583 7281 0,'0'22'31,"0"-1"0,21-21 1,0 0-17,-21-21-15,0-1 16,-21 22-1,0 0 1,0 0-16,-1 0 16,1 0-16,21 22 15,0-1 1,21-21 0,1 0-16</inkml:trace>
  <inkml:trace contextRef="#ctx0" brushRef="#br1" timeOffset="105431.38">7006 7091 0,'-21'0'31,"0"21"-31,0 0 15,21 0-15,0 1 0,-22-1 0,1 0 16,0 0-16,0 21 16,21-20-16,-21 20 0,0 0 0,-1 1 15,1-22-15,0 21 0,0-21 0,0 22 16,0-22-16,-1 21 0,1-21 16,0 0-16,0 1 0,0-1 0,0 0 15,21 0-15,-22 0 0,1 0 0,21 1 16,-21-22-16,21 21 0,0 0 0,-21-21 15,21 21-15,21-21 32,0 0-17,0 0-15</inkml:trace>
  <inkml:trace contextRef="#ctx0" brushRef="#br1" timeOffset="105736.31">6837 7768 0,'21'0'47,"0"0"-47,0 0 16,-21-21-1,-21 21 17,0 0-32,0 0 0,0 0 0,-1 0 15,1 0-15,0 0 0,21 21 16,-21-21-16,21 21 16</inkml:trace>
  <inkml:trace contextRef="#ctx0" brushRef="#br1" timeOffset="107745.2">5927 11748 0,'21'0'16,"0"0"15,-21-22-31,21 22 0,0-21 16,0 21-1,1-21-15,-1 21 16,0-21-16,0 21 15,-21-21-15,0 0 16,21 21-16,0-22 0,-21 1 16,0 0-16,0 0 15,-21 21 1,0 0 0,0 0-16,-21 0 0,20 0 0,-20 0 15,21 0-15,-21 0 0,-1 21 16,1-21-16,21 21 0,-22 0 0,22 1 15,-21-1-15,21 0 0,0 0 0,-1-21 16,1 21-16,0 0 0,21 1 16,0-1-16,0 0 0,0 0 0,0 0 15,0 0-15,21 1 0,0-1 16,1-21-16,-1 0 0,0 21 16,21-21-16,-21 0 0,22 0 15,-22 0-15,0 0 0,21 0 0,-20 0 16,-1 21-16,21-21 0,-21 0 15,0 0-15,1 21 0,-1-21 0,-21 21 16,21-21-16,-21 22 0,21-1 16,-21 0-16,0 0 0,0 0 15,0 0-15,-21 1 0,0-1 0,0 0 16,-22 0-16,1 0 0,21 0 16,-22 1-16,1-1 0,-21 0 0,20-21 15,1 21-15,0-21 0,-1 0 0,1 0 16,0 0-16,20 0 0,-20 0 15,21 0-15,-21 0 0,20-21 16,1 21-16,0-21 0,0 0 16,0-1-16,0 22 15,21-21-15,0 0 0,0 0 16,21 21 0,0 0-1,0-21-15,0 21 0,22 0 0,-22 0 16,21-21-16</inkml:trace>
  <inkml:trace contextRef="#ctx0" brushRef="#br1" timeOffset="108490.78">6816 11684 0,'0'0'0,"-22"21"47,1 0-47,21 1 16,-21-1-16,0 0 0,21 0 0,0 21 15,-21-20-15,0 20 0,21-21 16,-22 21-16,1 1 0,21-1 0,0-21 16,-21 22-16,0-1 0,21-21 0,0 0 15,-21 22-15,21-22 0,-21 0 16,21 0-16,-22-21 0,22 21 0,0 0 16,-21-21 30,21-21-46,0 0 0,0 0 16,0 0-16,0 0 0,0-1 16,0-20-16,21 21 0,1-21 0,-22-1 15,21 1-15,0 0 0,0-1 0,0 22 16,0-21-16,1 21 0,-1-22 16,0 22-16,0 0 0,0 0 0,0 0 15,1-1-15,-1 1 0,0 21 0,0-21 16,0 21-16,0-21 15,43 21-15,-43 0 16,0 0-16,0 0 0,1 0 0,-1 0 0,0 0 16,-21 21-16,0 0 0,0 0 15,21 1-15,-21-1 0,0 21 16,0-21-16,0 0 0,0 22 0,0-1 16,0-21-16,-21 22 0,21-22 0,-21 21 15,21-21-15,0 22 0,0-22 16,0 0-16,-21 0 0,21 0 0,0 0 15,-22 1-15,22-1 0,0 0 0,0 0 16,0 0 0,-21-21-1,0 0 1,0 0 15,0-21-31,21 0 16</inkml:trace>
  <inkml:trace contextRef="#ctx0" brushRef="#br1" timeOffset="108787.73">6519 12171 0,'-21'0'16,"42"0"-1,0 0 1,22-21-16,-22 21 16,0 0-16,21 0 0,-20 0 0,20 0 15,-21 0-15,21 0 0,-20 0 0,-1-21 16,0 21-16,-42 0 78,21 21-62</inkml:trace>
  <inkml:trace contextRef="#ctx0" brushRef="#br1" timeOffset="113087.18">9504 7366 0,'0'0'15,"0"21"-15,0 0 0,0 1 0,0-1 16,0 0-16,0 0 0,21 0 15,-21 0-15,21 1 0,0-1 16,0-21-16,1 0 16,-1 0-16,21 0 0,-21-21 15,22-1-15,-22 22 0,21-21 0,0 0 16,1 0-16,-1 0 0,0 0 0,-20-1 16,20 1-16,-42 0 0,0 0 15,0 0-15,0 0 0,0-1 0,-21 1 16,0 0-16,-22 21 0,-20 0 0,-1 0 15,1 0-15,-22 0 0,22 21 0,-22-21 16,21 21-16,1 1 0,-1-1 16,22 21-16,0-21 0,-1 0 15,1 1-15,21 20 0,21-21 0,0 0 16,0 0-16,0 22 0,0-22 0,21 0 16,0 21-16,0-20 0,1-1 15,20 0-15,0 21 0,-21-21 0,22 1 16,-22 20-16,21-21 0,-21 0 0,22 22 15,-22-22-15,-21 21 0,0-21 16,0 22-16,0-22 0,0 21 0,0-21 16,-42 0-16,20 1 0,1-1 0,-21 0 15,21 0-15,-22-21 0,1 0 0,21 0 16,-21 0-16,20 0 0,-20 0 16,21-21-16,-21 21 0,20-21 15,1 0-15,21-22 0,-21 22 0,21 0 16,-21-21-16,21-1 0,0 22 0,0-21 15,0 21-15,0-22 0,0 22 16,0 0-16,0 0 0,0 0 0,0-1 16,21 22-16,-21-21 0,21 21 15,0 0-15,1 0 0,-1 0 16,0 0-16,0 0 16,0 21-16</inkml:trace>
  <inkml:trace contextRef="#ctx0" brushRef="#br1" timeOffset="113835.33">9779 7853 0,'0'21'31,"-21"0"-31,21 0 0,0 1 16,0-1-16,0 0 0,0 0 0,0 0 15,0 22-15,0-22 0,0 0 16,0 0-16,0 0 0,0 0 0,0 1 16,21-22-1,0 21-15,0-21 0,0 0 16,1 0-16,-1 0 0,21-21 0,-21-1 16,0 22-16,22-21 0,-22 0 0,0 0 15,0 0-15,0 0 0,1-1 16,-1 1-16,-21 0 0,21 0 0,-21 0 15,0 0-15,0-1 16,0 44 0,0-1-1,0 0-15,0 0 0,0 0 0,0 0 16,0 1-16,0 20 0,0-21 16,0 0-16,0 0 0,0 22 0,0-22 15,0 0-15,21 21 0,0-20 16,0-22-16,22 0 0,-22 0 15,0 0-15,0 0 0,22 0 0,-22 0 16,21-22-16,-21 1 0,0 0 0,1 0 16,20 0-16,-21 0 0,0-1 0,0 1 15,1-21-15,-22 21 0,0-22 0,21 22 16,-21-21-16,0 21 0,0 0 16,0-1-16,0 1 0,0 0 0,0 0 15,-21 21 1,-1 21-16,22 0 15,0 0-15,0 1 0,0 20 0,-21 0 16,21 1-16,-21-1 0,21 0 0,-21 22 16,0-22-16,21 22 0,-21-1 15,-1 1-15,1-1 0,21 22 0,-21-22 16,0 22-16,0 0 0,21-1 0,0-20 16,0 20-16,-21-20 0,21 21 0,0-22 15,-22 1-15,22-1 0,-21 1 0,21-22 16,0 21-16,0-20 0,0-22 0,0 21 15,-21-21-15,21 1 0,0-44 32,0 1-17,0-21-15,21 21 0,0-22 0,-21 22 16,22-21-16,-22 0 0,0-22 0,21 22 16,0-22-16</inkml:trace>
  <inkml:trace contextRef="#ctx0" brushRef="#br1" timeOffset="114547.09">10562 8192 0,'0'0'16,"0"-43"-16,0-20 0,21 20 0,-21 1 0,0 21 15,21-43-15,1 43 0,-22 0 16,21 21-16,0-21 0,0 21 16,0 0-16,0 0 0,1 0 0,-1 0 15,0 21-15,0 0 0,0 0 0,0 1 16,-21-1-16,0 21 0,0-21 15,0 0-15,0 22 0,-21-22 0,21 0 16,-21 0-16,0 0 0,0 1 0,-22-22 16,22 21-16,0-21 0,0 0 0,0 0 15,0 21-15,-1-21 0,1 0 16,0 0-16,21 21 31,0 0-31,0 0 16,21 1-16,0-22 0,1 0 15,-1 21-15,0-21 0,0 0 16,0 0-16,22 0 0,-22 0 16,0 0-16,21-21 0,-21-1 0,1 1 15,20 21-15,-21-21 0,0 0 0,0 0 16,1 0-16,-1-1 0,0 1 0,-21 0 16,21 0-16,-21 0 0,0 0 0,0-22 15,0 22-15,0 0 0,0 0 16,0 0-16,0 42 31,0 0-31,0 0 0,-21 0 0,21 0 16,0 1-16,0-1 0,0 0 15,0 0-15,0 0 0,0 0 16,0 1-16,0-1 0,21-21 16,0 0-1,0 0-15,1 0 0,-1 0 0,0-21 16,0-1-16,0 1 15,0 0-15,1 0 0,-22 0 0,21 0 16,-21-22-16,21 43 0,-21-21 16,0 0-16,0 0 0,21 21 0,0 0 15,-21 21 1,0 0 0,0 0-16,0 0 0,0 1 0,0-1 15,0 0-15,0 0 0,0 0 0,0 0 16,0 1-16,0-1 15,0 0-15,21-21 16,1 0-16,-1 0 16,0 0-16,0-21 0,0 21 0</inkml:trace>
  <inkml:trace contextRef="#ctx0" brushRef="#br1" timeOffset="114840.56">12044 7726 0,'0'-21'0,"0"42"0,0-63 16,-21 42-16,-1 0 15,1 0-15,0 0 0,0 21 0,0 0 16,0-21-16,-1 21 0,1 0 0,21 22 16,-21-22-16,0 0 0,0 21 0,21-21 15,0 22-15,-21-22 0,21 21 0,0-21 16,0 1-16,0 20 0,0-21 15,0 0-15,0 0 0,0 1 0,21-1 16,0-21-16,0 21 0,0 0 16,0-21-16,1 0 0,20 0 0,-21 0 15,21 0-15,-20 0 0,20 0 0,-21 0 16,21-21-16,-20 0 0,20 0 0,-21-1 16,0 1-16,0 0 0</inkml:trace>
  <inkml:trace contextRef="#ctx0" brushRef="#br1" timeOffset="115107.06">12636 7345 0,'0'-42'0,"0"84"0,0-106 0,0 22 15,0 21-15,0 0 0,-21 21 32,0 21-32,21 0 15,-21 0-15,21 22 0,0-1 0,0 0 16,-21 1-16,21-1 0,-21 21 0,21-20 15,-22-1-15,22 0 0,0 1 0,-21 20 16,21-20-16,-21-1 0,21 0 0,-21-21 16,21 22-16,0-1 0,0-21 15,0 0-15,0 22 0,0-22 0,0 0 16,21 0-16,0-21 0,0 0 16,1 0-16,-1 0 0,0 0 0,0 0 15,0 0-15,22 0 0</inkml:trace>
  <inkml:trace contextRef="#ctx0" brushRef="#br1" timeOffset="116139.08">13060 7895 0,'21'-21'0,"-42"42"0,63-63 0,-21 0 0,-21 20 16,0 1-16,0 0 0,0 0 16,0 0-16,-21 21 0,0-21 15,0 21-15,0 0 0,-1 0 0,1 0 16,0 0-16,0 21 0,0 0 15,0 0-15,-22 0 0,22 0 0,0 1 16,0-1-16,21 0 0,-21 0 0,21 21 16,-22-20-16,22-1 0,0 0 15,0 0-15,0 0 0,0 0 0,0 1 16,22-1-16,-1-21 0,0 21 16,0-21-16,0 0 0,0 0 15,1 0-15,20 0 0,-21-21 0,0 21 16,0-21-16,1-1 0,-1 1 0,0 0 15,0 0-15,0 0 0,0 0 0,1-22 16,-1 22-16,-21 0 0,21 0 0,-21 0 16,21-1-16,-21 44 31,0-1-31,0 0 16,0 0-16,0 21 15,-21-20-15,21-1 0,0 0 0,0 0 16,0 0-16,0 0 0,21-21 15,0 22-15,0-22 16,1 0-16,20 0 0,-21 0 0,21 0 16,-20-22-16,20 22 0,-21-21 0,21 21 15,-20-21-15,-1 0 0,21 0 0,-21 0 16,0-1-16,1 1 0,-1 0 0,0 0 16,-21 0-16,0 0 0,0-1 0,0 1 15,0 0-15,-21 21 31,21 21-31,0 0 16,0 1-16,0-1 0,0 0 16,0 0-16,0 0 0,0 0 0,0 1 15,0-1-15,0 0 0,0 0 0,0 0 16,0 0-16,-21 1 0,21-1 16,-22-21-16,1 0 15,0 0 1,0 0-16,0 0 15,0 0-15,-1-21 0,22-1 16,-21 22 0,21-21-16,-21 21 0,21 21 31,0 1-15,0-1-16,21-21 15,0 0-15,1 0 0,-1 0 0,0 0 16,0 0-16,21 0 0,-20 0 0,-1 0 15,21 0-15,0 0 0,-20-21 0,20 21 16,0-22-16,1 22 0,-1-21 0,-21 0 16,21 21-16,-20-21 0,-1 0 15,0 0-15,0-1 0,-21 1 0,0 0 16,0 0-16,0 0 0,0 0 16,0-1-16,0 1 0,-21 21 15,0 0 1,21 21-16,0 1 15,0-1-15,0 0 16,0 0-16,0 0 0,0 0 0,0 1 16,0-1-16,21 0 0,-21 0 0,0 0 15,0 0-15,0 1 0,0-1 0,0 0 16,0 0-16,-21-21 0,0 21 16,-1-21-16,1 21 0,0-21 0,0 0 15,0 0-15,-22 22 0,22-22 0,0 0 16,-21 0-16,21 0 0,-1 0 15,1 0-15,-21 0 0</inkml:trace>
  <inkml:trace contextRef="#ctx0" brushRef="#br1" timeOffset="117983.15">9059 13293 0,'21'0'15,"1"0"1,-1 0-16,-21-21 0,21 21 16,0-22-16,0 22 0,0-21 15,22 0-15,-22 0 0,0 0 0,21 0 16,1-1-16,-1 1 0,0-21 0,1 21 16,-1 0-16,-21-22 0,22 22 15,-22-21-15,0 21 0,-21-1 0,0-20 16,0 21-16,-21 0 0,0 0 0,-22-1 15,1 22-15,0 0 0,-22 0 16,1 0-16,-1 0 0,1 22 16,-22-1-16,21 0 0,1 0 0,21 0 15,-1 22-15,1-22 0,21 21 16,0-21-16,21 22 0,0-1 0,21-21 16,0 21-16,21 1 0,-21-22 0,22 21 15,-1-21-15,0 22 0,1-1 16,-1 0-16,0 1 0,1-1 0,-22 0 15,0 1-15,21-1 0,-42 0 0,0 1 16,0-1-16,0 0 0,0-20 16,-21 20-16,0-21 0,-21 0 0,-1 0 15,1 1-15,0-22 0,-22 0 0,22 0 16,0 0-16,-22 0 0,22 0 16,-1 0-16,22-22 0,-21 1 15,21 0-15,0-21 0,-1 21 0,1-22 16,21 1-16,0-22 0,0 22 0,0 0 15,0-22-15,0 22 0,0 21 16,0-22-16,0 22 0,21 0 0,1 0 16,-1 21-16,0 0 0,0 21 15,-21 0-15,21 0 0,0 22 16,1-22-16,-1 21 0,-21 1 0,21-1 16,0 0-16,0 1 0,0-1 0,1 0 15,-1 1-15,0-1 0,0-21 16,0 0-16,22 0 0,-22 1 15,0-1-15,21 0 0,-21-21 0,22 0 16,-22 0-16,0 0 0,0 0 16,22 0-16,-22 0 0,0 0 0,0-21 15,0 0-15,0-1 0,1 1 0,-1 0 16,0-21-16,0 21 0,0-22 16,-21 1-16,21 21 0,1-22 0,-22 22 15,0 0-15,0 0 0,0 42 31,0 0-31,0 0 0,0 1 16,0-1-16,0 0 0,0 0 16,-22 21-16,22-20 0,0-1 15,0 0-15,0 0 0,0 0 0,0 0 16,22-21-16,-1 22 0,0-22 0,0 21 16,0-21-16,0 0 0,1 0 0,20 0 15,-21 0-15,0-21 0,22-1 16,-22 22-16,0-21 0,0 0 0,0 0 15,0 0-15,1 0 0,-1-1 0,-21 1 16,0 0-16,0 0 0,0 0 16,0 0-16,0 42 31,0 0-31,0 0 16,0 0-16,0 0 0,0 1 0,0-1 15,0 0-15,0 0 0,0 0 0,0 0 16,21 1-16,0-1 0,0-21 15,0 21-15,1-21 0,-1 0 16,0 0-16,0 0 0,0 0 0,0-21 16,1 21-16,20-21 0,-21-1 0,0 1 15,0-21-15,-21 21 0,22-22 16,-1 1-16,0 0 0,-21-1 0,21 1 16,-21-21-16,0 20 0,21-20 0,-21 20 15,21-20-15,-21 21 0,0-1 0,22 1 16,-22 21-16,0 0 15,21-1-15,-21 44 16,0-1-16,0 0 0,0 21 16,0-21-16,0 22 0,0-1 15,0 0-15,0 1 0,-21-1 0,-1 0 16,22 22-16,-21-22 0,21 1 0,0-22 16,-21 21-16,21-21 0,-21 0 0,21 1 15,0-1-15,0 0 0,0-42 47,0 0-47,0-1 0,0 1 16,0 0-16,21 0 0,0 0 15,0 0-15,1-22 0,-1 22 0,0 21 16,0-21-16,21 21 0,-20-21 0,20 21 16,-21 0-16,0 0 0,0 21 15,1 0-15,-1 0 0,0-21 0,-21 21 16,0 22-16,0-22 0,0 0 0,0 0 15,0 0-15,-21 1 0,0-1 16,-1 0-16,1-21 0,0 21 0,-21 0 16,21 0-16,-22-21 0,22 22 0,-21-22 15,21 0-15,-1 21 0,-20-21 0,21 0 16,0 0 0,21-21-1,0-1-15,21 22 0,0-21 0</inkml:trace>
  <inkml:trace contextRef="#ctx0" brushRef="#br1" timeOffset="119494.93">11684 13377 0,'-21'0'15,"0"0"-15,-1 0 16,1 22-16,0-1 0,0 0 16,0 21-16,0-21 0,-1 1 0,1 20 15,21 0-15,-21-21 0,21 22 0,0-22 16,0 21-16,0-21 0,0 1 0,21-1 16,0 0-16,1 0 0,-1 0 15,0 0-15,21-21 0,-21 0 0,22 22 16,-1-22-16,0 0 0,22 0 0,-22 0 15,1 0-15,20-22 0,-21 1 16,1 0-16,-1 0 0,0 0 16,1 0-16,-1-22 0,-21 1 0,22 0 15,-22-1-15,0 1 0,0-22 0,0 22 16,0-21-16,1-1 0,-1 22 0,-21-22 16,0 1-16,21 20 0,-21 1 15,0 0-15,0 21 0,0-1 0,0 1 16,0 0-16,-21 42 15,0 0-15,21 1 16,-22-1-16,1 21 0,0-21 0,21 22 16,-21-1-16,0 0 0,21 1 0,-21-1 15,21 0-15,0 1 0,0-1 0,0 0 16,0 1-16,0-1 16,0 0-16,21-21 0,0 22 0,0-22 15,0 21-15,22-21 0,-22 1 0,21-1 16,0-21-16,1 21 0,-1-21 0,0 0 15,1 0-15,-1 0 0,0 0 16,-20-21-16,20 21 0,0-21 0,-21-1 16,22 1-16,-22 0 0,-21 0 0,21 0 15,-21-22-15,0 1 0,21 21 16,-21-21-16,0-1 0,0 22 0,0-21 16,0 21-16,-21 21 0,0-22 0,0 22 15,0 0-15,-1 0 0,1 0 0,-21 22 16,21-1-16,0 0 15,-22 21-15,22-21 0,0 22 0,0-22 16,0 21-16,21 1 0,0-22 0,-22 21 16,22-21-16,0 0 0,0 22 0,0-22 15,0 0-15,0 0 16,22-21-16,-1 0 16,0 0-16,0-21 0,0 21 15,0-21-15,1 0 0,-22 0 0,21-1 16,0 1-16,0 0 15,0-21-15,0 21 0,1-1 0,-22 1 16,21 0-16,0 0 0,-21 0 0,0 42 31,0 0-15,0 0-16,0 0 0,0 1 0,0-1 16,0 0-16,0 0 0,0 0 0,0 0 15,0 1-15,21-1 16,0 0-16,0-21 0,1 0 15,-1 0-15,0 0 0,21 0 16,-21 0-16,1 0 0,20-21 0,-21 0 16,0 21-16,22-22 0,-22 1 15,0 0-15,21 0 0,-21 0 0,22-22 16,20-20 0,-42 63-16,1 0 0,-1 0 0,0 0 15,-21 21 1,21-21-16,-21 21 0,0 0 15,0 1-15,0-1 0,0 0 0,0 0 16,0 0-16,-21 0 0,0-21 0,21 22 16,-21-1-16,-1-21 0,1 21 15,0-21-15,0 0 0,0 0 16,0 0-16,-1 0 0,1 0 16,21-21-1,0 0 1,0-1-16,0 44 62,43 20-46,-22-21-16,0-21 0,0 0 0,0 0 16,0 0-16,1 0 0,-1 0 15,21 0-15,-21 0 0,0 0 0,22 0 16,-22 0-16,0-21 0,0 21 0,0-21 15,1 0-15,-1 21 0,0-22 16,-21 1-16,21 0 0,0 0 16,-21 0-16,21-22 0,-21 22 0,0 0 15,22 0-15,-1 0 0,-21 0 0,21-1 16,-21 44 15,0-1-31,0 0 0,0 0 0,0 0 16,0 0-16,0 1 0,0-1 0,0 0 15,0 0-15,0 0 0,0 0 0,0 1 16,0-1-16,0 0 16,-21-21-16,0 21 15,-1-21-15,22 21 16,-21-21-16,0 0 0,0 0 0,21 21 16,-21-21-1,0 0-15,-1 0 16,1 0-16,0 0 0</inkml:trace>
  <inkml:trace contextRef="#ctx0" brushRef="#br1" timeOffset="121903.1">3810 14245 0,'-21'0'15,"21"21"-15,0-42 47,21 0-47,0 0 0,0 0 16,0 0-16,1-1 0,-1 1 15,0 0-15,0 0 0,0 0 16,0-22-16,1 22 0,-1 0 0,0-21 16,-21 21-16,21-22 0,-21 22 0,0 0 15,0 0-15,0 0 0,0-1 16,-21 22-1,0 22-15,0-1 16,21 21-16,-22-21 0,1 22 16,0-1-16,0 0 0,21 1 0,-21-1 15,21 0-15,-21 1 0,21-1 16,0-21-16,0 21 0,0 1 0,0-22 16,0 21-16,0-21 0,0 1 15,21-22-15,0 21 0,0-21 16,21 0-16,-20 0 15,-1 0-15,0 0 0,0-21 0,0-1 16,0 1-16,1 0 0,-1 0 16,0 0-16,0 0 0,0-1 15,-21 1-15,21 21 0,-21-21 16,0 42 15,0 0-31,0 1 0,0-1 16,-21 0-16,21 21 15,0-21-15,0 1 0,0-1 0,0 0 16,0 0-16,0 0 0,21 0 0,1-21 16,-1 0-16,0 0 15,0 0-15,0 0 0,0 0 0,22 0 16,-22-21-16,0 21 0,21-21 0,-20 0 16,-1 0-16,21 0 0,-21-1 15,-21-20-15,21 21 0,-21 0 0,0 0 16,0-22-16,0 22 0,0 0 0,-21 0 15,0 0-15,0-1 0,0 22 16,-22-21-16,22 21 0,-21 0 0,0 0 16,20 0-16,-20 0 0,21 21 15,0-21-15,-22 22 0,22-1 16,0 0-16,21 0 0,0 0 16,0 22-16,0-22 0,0 0 0,0 0 15,0 0-15,0 0 0,0 1 16,21-1-16,0-21 0,1 21 0,-1 0 15,0-21-15,0 0 0,0 0 0,22 0 16,-22 0-16,21 0 0</inkml:trace>
  <inkml:trace contextRef="#ctx0" brushRef="#br1" timeOffset="122363.66">5186 14203 0,'0'0'15,"0"-21"-15,0 0 0,-21 21 16,-1 0-16,1 0 16,0 0-16,0 0 0,0 0 0,0 21 15,21 0-15,-22-21 0,1 21 0,0 0 16,21 0-16,0 1 0,-21-1 16,21 0-16,0 0 0,0 0 15,21-21 1,0 0-1,0 0-15,1-21 0,-1 21 16,-21-21-16,21 0 0,0 21 0,0-21 16,-21-1-16,21 22 15,-21-21-15,0 42 16,0 1-16,0-1 16,0 0-16,0 0 0,0 21 0,0 1 15,0-22-15,0 21 0,0 1 16,0-1-16,0 0 0,0 1 0,-21-22 15,21 21-15,0 0 0,-21 1 0,21-22 16,0 21-16,0-21 16,-21 1-16,0 20 0,21-21 0,-21 0 15,21 0-15,-22 1 0,1-22 0,0 21 16,21 0-16,-21-21 0,0 0 0,0 0 16,-1 0-16,1 0 15,0 0-15,0-21 0,0 0 0,21-1 16</inkml:trace>
  <inkml:trace contextRef="#ctx0" brushRef="#br1" timeOffset="125524.35">4403 14542 0,'-22'0'47,"1"0"-47,21 21 15,-21-21-15,21 21 0,-21 0 16,0-21-16,21 21 0,-21-21 0,-1 21 15,22 1-15,-21-1 16,21 0 0,0 0-16,0 0 15,0 0 1,21 1-16,1-22 0,-22 21 0,21 0 16,0 0-16,-21 0 0,21 0 0,0-21 15,-21 22-15,0-1 0,21 0 0,1 0 16,-22 0-16,0 0 15,0 1-15,-22-22 16,1 0-16,0 0 0,0 21 0,-21-21 16,20 0-16,-20 0 0,21 0 15,-21 0-15,20 0 0,1 0 0,-21-21 16,21 21-16,0-22 0,-1 1 0,1 21 16,21-21-16,-21 0 15,0 0-15</inkml:trace>
  <inkml:trace contextRef="#ctx0" brushRef="#br1" timeOffset="126547.12">4699 15050 0,'0'-22'0,"0"44"0,21-44 16,0 1-16,-21 0 0,21 21 16,-21-21-16,0 0 15,0 0 1,-21-1-16,0 22 0,0 0 15,0 0-15,0 0 16,-1 0-16,1 0 0,0 0 16,0 22-16,0-1 0,0 0 0,-1-21 15,1 21-15,21 0 0,-21 0 0,0 1 16,21-1-16,0 0 0,0 0 16,0 0-16,0 0 15,21-21-15,0 0 16,0 0-16,1-21 0,-1 0 15,0 21-15,0-21 0,0 0 0,0 0 16,1-1-16,20 1 0,-21 0 16,0 0-16,-21 0 15,21 21 1,-21 21-16,0 0 16,0 0-16,0 22 0,0-22 15,0 21-15,0-21 0,-21 22 16,21-1-16,-21 0 0,21 1 0,0-1 15,-21 0-15,0 1 0,21-22 0,-21 21 16,21 0-16,0-20 0,0 20 0,0 0 16,0-21-16,0 1 15,0-1-15,0 0 0,0 0 0,0 0 0,0 0 16,21-21 15,0-21-31,0 0 0,0 0 16,0-21-16,1 20 0,-1-20 15,0 0-15,0-1 0,21-20 0,-20 21 16,-1-22-16,0 1 0,21-1 16,-21 1-16,1 20 0,20-20 0,-21 20 15,0 22-15,-21-21 0,21 21 0,-21 0 16,0-1-16,0 44 31,0-1-31,0 0 16,0 0-16,0 0 0,0 0 0,0 1 15,0-1-15,0 21 0,-21-21 0,21 0 16,0 1-16,0-1 16,0 0-16,21-21 31,1 0-31,-1 0 0,0-21 16,0 0-16,-21-1 0,21 1 15,0 0-15,1 0 0,-22 0 0,21 0 16,-21-1-16,21 1 0,-21 0 0,0 0 15,0 42 17,0 0-32,0 0 15,0 1-15,0-1 0,0 0 16,0 0-16,0 0 16,0 0-16,0 1 0,0-1 15,21 0-15,0-21 16,0 21-16,1-21 15,-1 0-15,0 0 0,0 0 16,0-21-16,0 21 0,22-21 16,-22 0-16,0 21 0,0-22 0</inkml:trace>
  <inkml:trace contextRef="#ctx0" brushRef="#br1" timeOffset="127342.81">5757 15007 0,'0'-21'0,"0"85"0,0-107 0,0 1 0,0 21 31,-21 21-15,21 21 0,-21-21-16,0 21 0,21 0 0,-21 0 15,-1 1-15,22-1 0,0 0 0,-21 0 16,0 0-16,21 0 16,0 1-16,0-1 0,21-21 31,0 0-31,1 0 0,-1 0 15,0-21-15,-21-1 16,21 22-16,-21-21 0,21 0 16,0 0-16,-21 0 0,0 0 15,22 21-15,-22-22 0,21 22 16,-21 22 0,0-1-1,0 0-15,0 0 16,0 0-16,0 0 0,0 1 0,0-1 15,0 0-15,0 0 16,21-21 0,0 0-16,0 0 0,0 0 15,1 0-15,-1-21 0,0 0 16,0 21-16,-21-21 0,21-1 16,0 1-16,1 0 0,-1 0 15,0 0-15,-21 0 0,21 21 0,0-22 16,-21 1-16,21 21 15,-21 21 1,0 1 0,0-1-16,0 0 0,0 0 15,0 0-15,0 0 0,0 1 0,0-1 16,0 0-16,0 0 0,0 0 16,22-21-1,-1 0-15,0 0 16,0 0-16,0 0 0,0 0 15,1-21-15,-1 0 0,0 21 0,-21-21 16,21 0-16,0-1 0,0 1 0,-21 0 16,0-21-16,22 21 0,-22-1 15,21 1-15,-21 0 0,0 0 16,-21 42 0,-1-21-16,22 21 15,-21 0-15,21 1 0,-21-1 16,21 0-16,0 0 0,0 0 0,-21 0 15,21 1-15,0-1 0,0 0 16,21-21 0,0 0-16,0 0 15,1 0-15,-1-21 16,0 0-16,-21-1 16,21 1-16,-21 0 0</inkml:trace>
  <inkml:trace contextRef="#ctx0" brushRef="#br1" timeOffset="130521.08">3154 13123 0,'0'-21'0,"0"0"15,0 0-15,0 0 16,0 0 0,-21 21-1,21-22-15,-22 22 32,22 22-32,0-1 15,0 0-15,-21 21 0,0-21 16,0 22-16,21-1 0,0 0 0,-21 1 15,0 20-15,21-20 0,-22-1 16,22 0-16,0 1 0,0-1 0,0 0 16,-21-21-16,21 22 0,0-22 15,0 0-15,0 0 0,0 0 0,0 1 16,-21-44 31,21 1-47,0 0 0,0-21 15,0-1-15</inkml:trace>
  <inkml:trace contextRef="#ctx0" brushRef="#br1" timeOffset="130860.32">2730 13399 0,'22'0'31,"-1"0"-15,0-22-16,21 22 0,-21 0 0,22 0 15,-22 0-15,21-21 0,1 21 16,-1 0-16,-21 0 0,21-21 0,1 21 16,-22 0-16,0 0 0,0 0 15,0 0-15,1 0 31,-22-21-15</inkml:trace>
  <inkml:trace contextRef="#ctx0" brushRef="#br1" timeOffset="131263.13">3810 13145 0,'0'0'0,"0"-22"16,-21 1-16,21 42 47,0 1-47,21-1 0,0 0 0,-21 0 15,21 0-15,0 0 0,1 1 0,-1 20 16,21-21-16,-21 0 15,0 0-15,1 22 0,-1-22 0,0 0 16,-21 0-16,21 0 0,-21 1 0,21-1 16,-21 0-16,0 0 0,0 0 15,0-42 32,-21 0-31,21 0-16,0 0 15,0-1-15</inkml:trace>
  <inkml:trace contextRef="#ctx0" brushRef="#br1" timeOffset="131587.04">4212 13081 0,'0'0'0,"0"-21"15,-21 21 1,0 0-16,0 0 0,-1 21 16,1 0-16,0 0 0,0 1 15,21-1-15,-21 0 0,-22 21 16,22-21-16,0 1 0,0 20 0,-21-21 16,20 21-16,1-20 0,-21 20 15,21-21-15,-22 0 0,22 0 16,0 22-16,0-43 0,0 21 0,21 0 15,-21-21-15,21 21 16,-22-21-16,22-21 47,22 21-47,-1-21 0,0 0 16,0 0-16</inkml:trace>
  <inkml:trace contextRef="#ctx0" brushRef="#br1" timeOffset="132150.95">4657 13208 0,'-43'0'16,"22"0"0,0 0-1,42 0 48,0 0-63,22 0 0,-22 0 0,21 0 15,-21 0-15,22 0 0,-22 0 16,0 0-16,0 0 0,0 0 0,0 0 16,1 0-16,-1 0 78,0 0-63,0 0 1</inkml:trace>
  <inkml:trace contextRef="#ctx0" brushRef="#br1" timeOffset="132571.15">5546 13123 0,'-22'0'16,"1"0"-16,0 0 0,0 0 15,21 22-15,-21-22 0,21 21 16,-21-21-16,21 21 0,0 0 31,21-21-15,0 0-16,0 0 0,0-21 15,-21 0 17,0 0-17,-21 21 1,0 0-16,0 0 15,0 0-15,-1 0 16,22 21 0,0 0-16,22-21 15,-1 0 1,0 0-16</inkml:trace>
  <inkml:trace contextRef="#ctx0" brushRef="#br1" timeOffset="132926.99">6117 12933 0,'0'0'16,"-21"0"15,0 0-31,0 21 16,-1 0-16,1 0 15,21 1-15,-21 20 0,0-21 16,0 21-16,0-20 0,-1 20 0,1 0 16,0 1-16,-64 62 15,64-83-15,0 20 0,0 0 16,-21-21-16,20 22 0,1-22 0,0 0 16,21 0-16,-21 0 0,0 1 15,21-1-15,-21 0 0,21 0 0,-22-21 16,22 21-16,0-42 31,22 0-15,-1 0-16,0 0 0,0-1 0</inkml:trace>
  <inkml:trace contextRef="#ctx0" brushRef="#br1" timeOffset="133274.76">6202 13399 0,'21'0'32,"-21"-22"-17,21 22 1,-21 22 31,0-1-47,-21 0 15,0-21-15,21 21 0,0 0 16,-21-21-16,21 21 0</inkml:trace>
  <inkml:trace contextRef="#ctx0" brushRef="#br1" timeOffset="135031.01">4318 9292 0,'0'0'0,"21"0"0,-21-21 0,21 21 15,-21-21-15,21 0 0,1 0 16,-22-1-16,21 1 16,-21 0-16,21 21 0,-21-21 15,0 0 1,0 42 15,0 0-15,0 0-16,-21 0 0,0 1 15,-1-1-15,1 0 0,21 21 0,-21-21 16,0 22-16,0-22 0,0 21 0,-1 1 16,-20-1-16,21-21 0,0 21 15,0 1-15,-1-1 0,1-21 0,0 22 16,21-22-16,-21 0 0,0 21 0,21-21 16,-21 1-16,21-1 0,-22 0 15,22 0-15,-21 0 16,21 0-16,21-21 47,1-21-47,-1 0 15,-21 0-15,21 0 0,0 0 16,0-1-16,0 1 0,1 0 0,-1-21 16,0-1-16,0 22 0,0-21 0,0 0 15,1-1-15,20 1 0,-21 0 16,0-1-16,0 1 0,1 0 0,-1 20 15,0-20-15,-21 21 0,21-21 0,0 20 16,-21 1-16,21 0 0,-21 0 16,22 0-16,-22 0 0,21 21 15,0 0 1,-21 21 0,0 0-16,0 0 0,0 0 0,21 0 15,-21 22-15,21-22 0,-21 21 0,0-21 16,0 22-16,21-22 0,1 21 15,-22 1-15,21-22 0,0 21 0,0 0 16,0-20-16,0 20 0,1-21 0,-1 21 16,0-20-16,0 20 0,0-21 0,0 0 15,-21 0-15,22 1 0,-1 20 16,-21-21-16,21 0 16,-21 0-16,21-21 0,-21 22 0,21-22 46,-21-22-30,0 1-16</inkml:trace>
  <inkml:trace contextRef="#ctx0" brushRef="#br1" timeOffset="136027.6">6096 10605 0,'-21'0'16,"0"0"-1,42 0 17,0 0-32,0 0 15,0 0-15,22 0 0,-22 0 0,21 0 16,-21 0-16,22 0 0,-1 0 0,21 0 16,-20 0-16,20 0 0,22 0 15,-22-22-15,22 22 0,0 0 0,-1 0 16,22-21-16,-21 21 0,21 0 0,0 0 15,-1 0-15,-20-21 0,21 21 16,0 0-16,-22 0 0,22 0 16,-21 0-16,-22 0 0,22 0 0,-21 0 15,-1 0-15,-21 0 0,1 0 0,-1 0 16,0 0-16,-20 0 0,-1-21 0,0 21 16,-21-21-1,0 0-15,0-1 16,-21 1-16,0 21 0,-1 0 15,1-21-15,-21 21 0,21 0 16,0 0-16,-1-21 0,1 21 0,0 0 16,0 0-16,0 0 15,21-21-15,0 0 32,21 21-17,0 0-15,0 0 0,0 0 16,1 0-16,-1 0 0,0 0 15,-21 21-15,21 0 0,-21 0 16,0 0-16,0 0 0,0 1 16,0-1-16,0 0 0,0 21 0,-21-21 15,0 1-15,0-1 0,-1 0 16,1 0-16,0 0 0,0 0 16,0 1-16,0-1 0,-1 0 0,1 0 15,21 0-15,-21-21 0,21 21 0,-21 1 16,0-22-16</inkml:trace>
  <inkml:trace contextRef="#ctx0" brushRef="#br1" timeOffset="138320.51">9356 10541 0,'-22'0'0,"44"0"0,-44 21 0,22 0 16,-21-21-16,21 22 31,21-22 0,1 0-31,-1-22 0,0 1 16,0 0-16,0 21 0,0-21 15,1 0-15,20 0 0,-21-1 0,0 1 16,0 0-16,1 0 0,-1-21 16,0 20-16,0-20 0,-21 21 0,0 0 15,0-22-15,0 22 0,0 0 0,0 0 16,-21 21-16,0-21 0,0 21 15,-1 0-15,1 0 16,21 21-16,-21-21 0,21 21 16,-21 0-16,21 22 0,0-22 15,0 21-15,0-21 0,0 22 16,0-1-16,21-21 0,0 21 0,0 1 16,-21-22-16,22 21 0,-1-21 0,0 1 15,0-1-15,0 0 0,-21 0 0,21 0 16,1-21-16,-1 21 0,0-21 15,0 0-15,0 0 16,0 0-16,1 0 16,-1 0-16,0-21 0,-21 0 15,21 21-15,0-21 0,0 0 16,1 0-16,-22-1 0,42 1 16,-21 0-16,0-21 0,0 21 0,22-1 15,-22 1-15,0 21 0,21-21 0,-20 0 16,-1 21-16,0 0 0,0 0 15,0 0-15,0 0 0,1 0 0,-22 21 16,0 0-16,21 0 0,-21 1 16,0-1-16,0 0 0,0 0 0,0 0 15,0 0-15,0 1 0,0-1 16,0 0-16,0 0 0,0 0 0,-21 0 16,21 1-16,0-44 62,0 1-62,21 0 0,0 0 0,0-21 16,0 20-16,-21 1 0,0 0 15,21-21-15,-21 21 0,22-1 16,-22 1-16,0-21 0,0 21 16,0 0-16,0 42 31,0 0-16,0 0-15,0 0 0,0 22 0,0-22 16,0 0-16,0 21 0,0-21 0,0 1 16,0-1-16,0 0 0,0 0 15,0 0-15,0 0 0,0 1 0,0-1 16,21-21-16,0 0 16,0 0-16,0 0 0,0 0 0,1 0 15,-1 0-15,0 0 0,21 0 0,-21 0 16,22-21-16,-22 21 0,0-22 0,21 1 15,-20 0-15,20 0 0,-21 0 16,0-22-16,0 22 0,22-21 0,-22 0 16,0-1-16,0 1 0,0 0 0,1-1 15,-1 1-15,0 0 0,-21-1 0,21 1 16,0 0-16,-21-1 16,0 22-16,0-21 0,0 21 0,0-1 15,0 1-15,0 0 0,0 0 0,-21 21 16,0 0-1,0 0-15,0 21 0,-1 0 16,1 22-16,0-22 0,0 0 16,0 21-16,21-21 0,0 22 0,-21-1 15,-1-21-15,22 22 0,-21-1 0,21 0 16,0 1-16,0-22 0,0 21 16,0 0-16,0-20 0,0 20 0,21-21 15,1 0-15,-1 0 0,0 1 16,0-1-16,0 0 0,0-21 0,22 0 0,-22 0 15,21 0-15,1 0 16,-22 0-16,21 0 0,0 0 0,-20 0 16,20 0-16,-21 0 0,0-21 0,0 0 15,1 21-15,-1-22 0,0 1 0,0 21 16,-21-21-16,0 0 0,0 0 0,0-22 16,0 22-16,0 0 0,0 0 15,0 0-15,0 0 0,0-1 0,-21 22 31,0 0-31,21 22 0,-21-1 0,21 0 16,-22 0-16,22 0 0,-21 0 0,21 22 16,0-22-16,0 0 15,0 0-15,0 0 0,0 1 0,0-1 16,0 0-16,21 0 0,1-21 16,-1 21-16,0-21 0,0 0 0,0 0 15,0 0-15,1 0 0,20 0 16,-21 0-16,21-21 0,-20 0 0,-1 21 15,0-21-15,21 0 0,-21-1 0,1 1 16,-22 0-16,21 0 0,0 0 0,-21 0 16,0-1-16,0 1 0,21 0 15,-21 42 17,0 0-32,0 1 15,-21-1-15,21 0 0,0 0 0,0 0 16,-21 0-16,21 1 0,-21-1 0,21 0 15,0 0-15,0 0 16,-22-21 0,22-21 15,0 0-31,0 0 16,0 0-16,22-1 0,-22 1 15,21 0-15,0 0 0,-21 0 16,42-22-16,-21 22 0,1 0 0,-1-21 15,0 21-15,21-1 0,-21 22 0,1-21 16,-1 21-16,21 0 0,-21 0 0,0 0 16,1 21-16,-1 1 0,0-1 15,0 0-15,0 0 0,0 21 0,1-20 16,-22-1-16,0 0 0,21 0 0,-21 21 16,21-20-16,-21-1 0,0 0 0,0 0 15,0 0-15,0 0 16,0 1-1,-21-22 1,0 0-16</inkml:trace>
  <inkml:trace contextRef="#ctx0" brushRef="#br1" timeOffset="139288.26">12996 10499 0,'21'0'0,"-42"0"0,42-21 0,-21-1 0,22 1 0,-22 0 16,0 0-16,0 0 16,0 0-16,0-1 0,0 1 0,-22 21 15,1-21-15,0 21 0,0 0 0,-21 0 16,20 0-16,1 0 0,0 0 0,-21 21 15,21 0-15,-1 1 0,1-22 0,-21 42 16,21-21-16,0 0 0,-1 0 0,22 22 16,-21-22-16,21 0 0,-21 0 15,21 22-15,0-22 0,0 0 0,0 0 16,0 0-16,0 0 0,0 1 0,21-1 16,0-21-16,1 0 0,-1 0 15,0 0-15,0 0 0,0 0 0,0 0 16,1 0-16,-1 0 15,0 0-15,0 0 0,0-21 0,22-1 16,-22 22-16,0-21 0,-21 0 0,21-21 16,0 21-16,0-1 0,1-20 0,-22 0 15,21-1-15,0 1 0,0 0 0,-21-1 16,21 1-16,-21 0 0,21-1 0,-21 1 16,0 0-16,22-1 0,-22 1 15,21 21-15,-21-21 0,0 20 0,0-20 16,0 21-16,0 0 0,0 42 47,-21 0-47,21 21 0,-22-20 15,1 20-15,21-21 0,0 21 0,0 1 16,-21-1-16,21 0 0,-21 1 0,21-1 16,-21 0-16,21 1 0,0-1 0,-21 0 15,21 1-15,0-1 0,0-21 16,0 22-16,0-22 0,0 0 0,0 0 15,0 0-15,0 0 0,0 1 0,21-1 16,0-21-16,0 21 0,0-21 0,0 0 16,1 0-16,-1 0 0,0 0 0,0 0 15,21 0-15,-20 0 0,20 0 0,-21-21 16,21 0-16,1-1 0,-22 22 16,21-42-16,1 21 0,-22 0 15,21 0-15,0-22 0,-20 1 0,20 21 16,-21-22-16,0 22 0,0 0 0,1-21 15,-1 21-15,-21-1 0,0 1 16,-21 21 0,-1 0-1,1 21-15,0 1 0,0-22 0,0 21 16,21 0-16,0 0 0,-21 0 0,21 0 16,0 1-16,0-1 15,0 0-15,21 0 16,0 0-1,0-21-15,0 21 0,0 1 16,-21-1-16,22 0 16,-22 0-16,0 0 15,0 0-15,0 1 0,0-1 16,-22-21-16,1 21 16,0-21-16,0 0 0,0 0 15,0 0-15,-1 0 16,1 0-16,0 0 15,0-21-15,0 0 16,0 21-16,-1-22 0</inkml:trace>
  <inkml:trace contextRef="#ctx0" brushRef="#br1" timeOffset="139872.14">10943 10097 0,'-21'0'16,"21"-22"15,21 22-31,0-21 16,22 21-16,-22 0 0,21 0 0,0-21 15,1 21-15,20 0 0,-20 0 0,-1-21 16,0 21-16,1 0 0,-1-21 15,0 21-15,1 0 0,-22 0 0,0 0 16,0 0-16,0 0 0,0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2:55:58.7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1545 1185 0,'0'22'46,"0"-1"-46,0 0 0,0 0 16,0 0-16,0 22 0,0-22 16,0 0-16,0 0 0,0 0 0,-21 0 15,21 1-15,0-1 0,0 0 16,0 0-16</inkml:trace>
  <inkml:trace contextRef="#ctx0" brushRef="#br0" timeOffset="1055.53">1249 1164 0,'-21'0'0,"42"0"0,-64 0 0,22 0 15,0 0-15,0-21 31,21 0-31,0 0 16,0 0 0,0-1-16,0 1 0,21 21 15,-21-21-15,21 21 0,0 0 16,1-21-16,-1 21 0,0 0 0,-21-21 16,21 21-16,0 0 0,0 0 15,1 0-15,-1 0 0,0 21 0,0-21 16,0 21-16,0 0 0,1 22 15,-1-22-15,0 0 0,0 21 0,-21 1 16,0-22-16,0 21 0,0 0 16,0 1-16,0-22 0,-21 21 15,0 1-15,0 20 0,-1-21 16,-20 1-16,21 20 0,-21-20 0,-1-1 16,1 0-16,21 1 0,-22-1 15,1 0-15,21 1 0,-21-22 0,20 0 16,-20 21-16,21-42 0,0 21 15,0 1-15,-1-22 0,1 0 0,0 0 16,0-22 0,21 1-16,-21-21 0,21 21 0,0-22 15,0 22-15,0-21 0,0 0 16,0-1-16,0 1 0,0 21 0,21-22 16,0 22-16,0-21 0,-21 21 15,21 21-15,-21-21 0,22 21 16,-1 0-16,0 0 0,0 0 15,0 0-15,0 21 0,1 0 0,-1 0 16,0 0-16,0 0 0,-21 22 16,21-22-16,0 21 0,-21 1 0,0-22 15,22 21-15,-1-21 0,0 22 16,-21-22-16,0 0 0,21 0 0,0 0 16,-21 22-16,21-43 0,-21 21 15,0 0-15,22 0 0,-1-21 31,0 0-15,0 0-16,0-21 16</inkml:trace>
  <inkml:trace contextRef="#ctx0" brushRef="#br0" timeOffset="1375.51">1884 1778 0,'21'0'0,"-21"21"15,21-21 1,0-21 0,-21 0-16,0 0 15,0 0-15,0-1 0,0 1 16,0 0-16,-21 21 31,0 0-31,0 0 16,0 21-16,21 0 15,-22-21-15,22 22 0,0-1 16,22-21 15</inkml:trace>
  <inkml:trace contextRef="#ctx0" brushRef="#br0" timeOffset="3995.63">3302 1376 0,'0'-21'16,"0"0"0,0-1-1,0 1 1,-21 21-16,0 0 47,-1 0-47,22 21 15,0 1-15,-21-1 16,21 21-16,0-21 0,0 0 16,0 22-16,0-22 0,0 21 15,0 1-15,0-1 0,-21 0 0,21 1 16,0-1-16,-21 0 0,21 1 16,0-22-16,0 21 0,0-21 0,0 0 15,0 1-15,0-1 0,0 0 0,0 0 16,0 0-1,-21-21 17,21-21-32,0 0 0,0 0 0,0 0 15,0-1-15,0-20 0,0 0 0,0-1 16,0 22-16,0-42 0,21 20 16,-21 1-16,21 0 0,0-1 0,0 22 15,1-21-15,-1 21 0,0-22 16,21 22-16,-21 0 0,1 0 0,20 21 15,-21-21-15,21 21 0,-20 0 16,-1 0-16,21 0 0,-21 0 0,0 21 16,1 0-16,-1 0 0,0 0 15,0 1-15,0 20 0,-21-21 16,0 21-16,0 1 0,0-22 0,0 21 16,0 1-16,0-22 0,0 0 15,0 21-15,0-21 0,0 1 0,-21-1 16,21-42 31,0-1-47,0 1 0,0 0 15,0-21-15,0 21 0,0-22 0,21 1 16,0 0-16,-21 20 0,22-20 0,-1 0 16,0 21-16,21-1 0,-21 1 15,1 0-15,-1 0 0,0 0 16,0 0-16,0 21 0,0 0 0,1 0 15,-1 0-15,0 0 0,0 0 16,0 21-16,-21 0 16,21 0-16,-21 21 0,0-20 15,0-1-15,0 21 0,0 0 0,0-20 16,0 20-16,0 0 0,0-21 0,0 22 16,0-1-16,0-21 0,0 22 15,0-22-15,0 0 0,0 0 0,0 0 16,0 0-16,22 1 15,-1-22-15,0 0 16,0 0-16,0 0 0,0 0 0,1 0 16,-1 0-16,0 0 0,21-22 15,-21 1-15,1 0 0,20 0 0,-21-21 16,0 20-16,0-20 0,1 0 0,-1 21 16,0-22-16,0 1 0,0 0 15,0-1-15,1 22 0,-22-21 0,0 21 16,21-1-16,-21 1 0,21 0 15,-42 42 32,0 0-47,21 1 0,0-1 0,-22 0 16,22 21-16,-21-21 0,0 22 0,21-1 16,0-21-16,0 22 0,0-1 15,0-21-15,0 0 0,0 22 0,0-22 16,0 0-16,0 0 0,21 0 0,-21 0 15,21-21-15,1 22 0,-1-22 16,0 0-16,0 0 0,21 0 0,-20 0 16,-1 0-16,0 0 0,0 0 15,0-22-15,0 22 0,1-21 0,-1 0 16,0-21-16,0 21 0,0-22 0,0 22 16,1-21-16,-1-1 0,-21 1 15,21 0-15,-21 21 0,21-22 16,-21 22-16,0 0 0,0 0 0,0 0 15,0-1-15,0 1 16,0 42 0,0 1-1,0-1-15,0 0 0,-21 0 16,21 21-16,0-20 0,-21 20 0,21-21 16,0 21-16,0-20 0,0 20 0,0-21 15,0 0-15,0 0 16,0 1-16,0-1 0,21 0 0,0 0 0,0 0 15,0-21-15,1 21 16,-1-21-16,0 0 0,21 0 16,-21 0-16,1 0 0,-1 0 0,0-21 15,0 0-15,0 21 0,0-21 0,1 0 16,-1-22-16,0 22 0,0-21 16,0 0-16,0-1 0,1 1 0,-1-22 15,-21 22-15,21 0 0,0-22 0,0 22 16,0 0-16,-21-22 0,22 22 15,-22-1-15,21 1 0,-21 0 0,21-1 16,-21 22-16,0-21 0,0 21 16,0-22-16,0 22 0,0 0 15,0 0-15,-21 42 32,0 21-32,21-20 0,-22-1 0,1 21 15,21 0-15,-21 1 0,0 20 16,0-20-16,21-1 0,-21 0 0,21 1 15,-22 20-15,22-21 0,-21 1 0,21-1 16,0 0-16,0 1 0,0-1 16,0 0-16,0 1 0,0-1 0,0 0 15,0-20-15,21 20 0,1-21 0,-1 0 16,0 0-16,0 1 0,0-22 16,0 21-16,22 0 15,-22-21-15,21 0 0,-21 0 0,1 0 16,20 0-16,-21-21 0,21 0 15,-20-1-15,-1 1 0,0 0 0,21-21 16,-21-1-16,1 22 0,-1-42 0,0 20 16,0 1-16,0 0 0,0-22 15,-21 22-15,22-22 0,-1 22 0,-21 0 16,0-22-16,21 22 0,-21 0 0,21-1 16,-21 1-16,0 21 0,0-22 15,0 22-15,0 0 0,0-21 0,0 21 16,0-1-16,0 1 15,0 42 17,0 1-32,-21-1 15,21 21-15,-21-21 0,21 22 0,0-1 16,0 0-16,-21 1 0,-1-1 16,22 0-16,-21 1 0,21-1 0,0-21 15,0 21-15,0 1 0,0-1 0,-21 0 16,21 1-16,0-22 0,0 21 15,0 1-15,0-22 0,0 21 0,0-21 16,0 0-16,0 1 0,21-1 0,-21 0 16,21 0-16,-21 0 0,22-21 15,-1 21-15,0-21 16,0 0-16,0 0 0,0 0 0,1-21 16,-1 0-16,21 21 0,-21-21 15,0 0-15,1-22 0,-1 22 16,0 0-16,0-21 0,0 21 0,0-22 15,1 22-15,-22 0 0,21-21 0,-21 20 16,21 1-16,-42 21 31,0 21-15,21 1-16,-22-1 16,22 0-16,0 0 0,0 0 0,0 22 15,0-22-15,0 0 0,0 0 16,0 0-16,0 0 0,0 1 15,0-1-15,0 0 0,22 0 16,-1 0-16,0-21 0,0 0 16,0 0-16,0 0 0,1 0 15,-1 0-15,0 0 0,0 0 0,0-21 16,-21 0-16,21 21 0,1-21 0,-1 0 16,0-1-16,0 1 0,-21-21 15</inkml:trace>
  <inkml:trace contextRef="#ctx0" brushRef="#br0" timeOffset="4312.72">6816 1143 0,'-43'0'0,"86"0"0,-107 0 0,43 0 0,0 0 15,0 0-15,21 21 0,-22-21 16,22 21-16,0 1 15,22-22 1,-1 0 0,0 0-16,-42 0 62,0 0-62,-1 0 16,1 0-1</inkml:trace>
  <inkml:trace contextRef="#ctx0" brushRef="#br0" timeOffset="4591.7">5948 1461 0,'0'21'0,"21"-21"16,0 0-1,0 0-15,0 0 0,1 0 16,-1 0-16,0 0 15,0-21-15,0 21 0,0 0 16,1 0-16,-1 0 31,-21-22-31,21 22 16,0 0-16</inkml:trace>
  <inkml:trace contextRef="#ctx0" brushRef="#br0" timeOffset="7131.95">8805 1101 0,'21'-21'46,"-21"-1"-46,22 22 0,-1-21 0,-21 0 16,21 0-16,0 21 0,0-21 0,-21-22 16,21 22-16,1 0 0,-1 0 15,-21-21-15,0 20 0,21 1 0,-21-21 16,21 21-16,-21 0 0,0-1 16,0 1-16,0 0 0,-21 21 31,0 21-31,0 0 15,21 1-15,-22 20 0,1 0 16,0 1-16,0 20 0,0 1 0,0-1 16,-1 1-16,1-1 0,0 1 15,0-1-15,-21-21 0,20 22 0,1-1 16,0-20-16,0-1 0,0 0 0,0 1 16,-1-1-16,1 0 0,0-20 15,21-1-15,-21 0 0,21 0 0,-21 0 16,0-21-16,21 21 15,-22-21-15,1 0 16,21-21-16,0 0 0,-21 0 16,21-21-16,0 20 0,0-20 15,0 0-15,0-1 0,0 1 16,0 0-16,21-1 0,0 22 0,1-21 16,-22 0-16,0 20 0,21 1 15,0 0-15,0 21 16,0 0-16,-21 21 15,21-21-15,-21 43 0,22-22 16,-1 0-16,-21 0 0,0 21 0,0-20 16,21 20-16,-21 0 0,21-21 15,-21 22-15,0-1 0,21-21 0,0 22 16,1-22-16,-1 0 0,0 0 0,-21 0 16,21 0-16,21-21 0,-20 22 15,-1-22-15,0 0 0,21 0 16,-21 0-16,22 0 0,-1-22 0,0 1 15,-20 21-15,20-42 0,0 21 16,1 0-16,-22-1 0,21-20 0,-21 0 16,0 21-16,1-22 0,-1 1 0,0 0 15,0 20-15,-21-20 0,21 21 16,-21-21-16,0 20 0,0 1 0,0 0 16,0 0-16,-21 21 15,0 21 1,0-21-16,0 21 0,21 0 15,-22 1-15,1 20 0,21-21 16,-21 0-16,21 22 0,0-22 16,0 21-16,-21-21 0,21 22 0,0-22 15,0 21-15,0-21 0,0 0 0,0 1 16,21-1-16,0 0 0,-21 0 16,21 0-16,1-21 0,-1 0 0,0 0 15,0 0-15,0 0 0,22 0 0,-22 0 16,0-21-16,21 21 0,-21-21 15,22 0-15,-1 0 0,-21-1 0,0-20 16,22 21-16,-22 0 0,0-22 0,0 22 16,0 0-16,1 0 15,-1-21-15,-21 20 0,0 1 0,21 21 16,-21-21-16,0 0 0,21 21 0,-21 21 47,0 0-47,0 0 0,0 1 15,0-1-15,0 21 0,0-21 16,0 0-16,0 1 0,0 20 0,0-21 16,0 0-16,21 0 0,0 1 0,-21-1 15,22 0-15,-1 0 16,0-21-16,0 21 0,0-21 16,0 0-16,1 0 15,-1-21-15,0 0 0,0 0 16,0 0-16,-21-1 0,21 1 15,1-21-15,-1 21 0,0 0 0,-21-22 16,21 22-16,0 0 0,-21 0 0,0 0 16,21-1-16,-21 1 0,22 0 15,-22 0-15,0 42 47,0 0-47,0 0 16,0 1-16,0-1 0,0 0 0,0 0 15,0 21-15,0-20 16,0-1-16,0 0 0,0 0 0,0 0 16,0 0-16,21 1 0,-21-1 0,21 0 15,0-21-15,0 0 0,0 21 16,1-21-16,-1 0 0,0 0 0,21 0 16,-21 0-16,1-21 0,20 21 0,-21-21 15,0 0-15,0 21 0,22-22 0,-22-20 16,0 21-16,0 0 0,-21 0 15,21-22-15,1 22 0,-22 0 0,21 0 16,-21 0-16,0-1 0,0 1 0,0 0 16,-21 21-1,-1 0-15,1 0 0,0 0 16,0 0-16,0 0 0,0 21 16,-1 0-16,1-21 0,21 22 15,0-1-15,-21 0 0,21 0 0,0 21 16,0-20-16,0-1 0,0 0 0,0 0 15,0 0-15,0 0 0,0 1 16,21-1-16,-21 0 0,21 0 0,1-21 16,-1 0-16,0 21 0,0-21 0,0 0 15,22 0-15,-22 0 0,0 0 0,0 0 16,21-21-16,-20 0 0,-1 0 16,21 0-16,-21-1 0,0 1 0,1 0 15,20-21-15,-21 21 0,0-22 16,0 1-16,1 0 0,-1-1 15,0 1-15,-21-22 0,21 22 0,0 0 16,-21-22-16,21 22 0,-21 0 0,0-1 16,0 1-16,0 21 0,0-22 15,0 22-15,0 0 0,-21 21 16,0 0-16,0 0 0,21 21 16,-21 22-16,0-22 0,21 21 15,-22 0-15,1 1 0,0-1 0,21 0 16,0 22-16,0-22 0,-21 1 0,21 20 15,0-21-15,0 1 16,0-1-16,0 22 0,0-22 0,0-21 16,0 21-16,0 1 0,21-22 0,0 0 15,-21 0-15,21 0 0,1-21 16,-1 0-16,0 0 0,0 0 0,0 0 16,0 0-16,1 0 0,-1 0 0,0-21 15,0 0-15,0 0 0,0 0 0</inkml:trace>
  <inkml:trace contextRef="#ctx0" brushRef="#br0" timeOffset="10056.35">12869 1122 0,'0'-21'15,"0"42"16,0 0-31,0 0 16,0 0-16,0 1 16,21-22-1,1 0-15,-1 0 0,0 0 0,0 0 16,0 0-16,0 0 0,22 0 16,-22-22-16,21 1 0,-21 0 0,22 0 15,-1 0-15,-21 0 0,22-1 0,-22 1 16,21-21-16,-21 21 0,0 0 15,-21-22-15,0 22 0,22-21 0,-22 21 16,0-1-16,0 1 16,0 0-16,0 42 31,-22 0-31,22 1 0,0 20 0,0 0 16,-21 22-16,21-22 0,-21 22 15,21-1-15,0 1 0,0-22 0,-21 21 16,21 1-16,-21-22 0,21 22 0,-21-22 15,21 0-15,0 1 0,0-1 16,-22 0-16,22-20 0,0 20 0,-21-21 16,21 0-16,-21 0 0,21 1 15,-21-22-15,0 0 0,0 0 16,-1 0-16,1 0 0,0-22 0,0 1 16,0 21-16,0-21 0,-22-21 15,22 21-15,0-1 0,-21-20 16,20 21-16,1-21 0,0-1 0,0 22 15,0 0-15,0 0 0,21 0 0,0-1 16,-22 22-16,22 22 31,0-1-31,0 0 0,0 0 0,0 0 16,22 22-16,-1-22 0,-21 21 16,21-21-16,0 22 0,0-22 0,22 0 15,-22 0-15,21 0 0,0 0 0,-20-21 16,20 0-16,0 22 15,1-22-15,-1 0 0,21 0 0,-20 0 16,-1-22-16,0 1 0,1 0 0,-22 0 16,21 0-16,1 0 0,-22-1 0,0-20 15,0 21-15,0-21 0,-21 20 16,0-20-16,21 0 0,-21 21 0,22-22 16,-22 22-16,0 0 0,0 0 0,0 0 15,0-1-15,0 44 31,0-1-31,0 0 0,0 0 0,-22 0 16,22 22-16,-21-22 0,21 21 16,0-21-16,0 22 0,-21-22 15,21 0-15,0 21 0,-21-21 0,21 1 16,0-1-16,0 0 0,0 0 16,0 0-16,21-42 31,0 0-31,-21 0 15,21 0-15,-21-1 0,22-20 0,-1 21 16,-21-21-16,21 20 0,0-20 0,0 21 16,0-21-16,-21 20 0,22 1 15,-1 0-15,0 21 16,0 0 0,-21 21-16,0 0 0,0 1 15,0 20-15,0-21 16,0 0-16,0 22 0,0-22 0,0 21 15,0-21-15,0 0 0,0 1 0,0 20 16,21-21-16,0 0 0,1-21 16,-22 21-16,21 1 0,0-22 0,0 0 15,0 0-15,0 0 0,22 0 0,-22 0 16,0 0-16,21-22 0,-20 1 16,-1 21-16,21-42 0,-21 21 0,0 0 15,1-22-15,-1 1 0,0 0 0,0-1 16,0 1-16,0 0 0,-21-22 15,0 22-15,22-22 0,-22 1 16,21 20-16,-21-20 0,0 21 0,0 20 16,0-20-16,0 21 0,0 0 0,0 0 15,0 42 1,0 0-16,0 21 16,-21-21-16,-1 22 0,22-1 15,-21 0-15,0 1 0,21-1 0,-21 0 16,0 1-16,21-1 0,0 22 0,-21-22 15,21 0-15,-22-21 0,22 22 0,-21-1 16,21-21-16,0 22 0,0-22 16,0 0-16,0 0 0,0 0 15,0-42 17,21 0-32,1 0 15,-1 0-15,-21-1 0,21-20 0,0 21 16,0 0-16,0 0 0,1-1 15,-22 1-15,21 0 0,0 0 0,0 21 16,-21-21-16,21 21 16,-21 21-1,0 0-15,0 0 16,0 0-16,0 1 0,21-22 0,-21 21 16,0 0-16,0 0 0,22 0 15,-22 0-15,21 1 0,-21-1 16,21 0-16,0 0 0,0 0 15,0-21-15,1 21 0,-1-21 16,0 0-16,0 0 0,0 0 16,22 0-16,-22-21 0,0 21 15,0-21-15,0 0 0,0 0 0,1 0 16,-1-22-16,0 22 0,0 0 0,0-21 16,-21-1-16,21 22 0,-21 0 15,22-21-15,-22 20 0,0 1 0,0 0 16,0 0-16,-22 21 31,1 0-31,0 21 0,0 0 16,0 0-16,21 1 0,-21-1 15,-1 0-15,22 21 0,-21-21 0,21 1 16,0-1-16,0 0 0,0 0 16,0 21-16,0-20 0,0-1 0,0 0 15,0 0-15,0 0 0,21 0 16,1-21-16,-1 0 0,-21 22 15,21-22-15,0 0 0,0 0 0,0 0 16,1 0-16,-1 0 0,21 0 0,-21-22 16,0 1-16,1 21 0,-1-21 15,0 0-15,0 0 0,0 0 16,0-1-16,1-20 0,-1 21 0,0-21 16,0 20-16,-21 1 0,0-21 0,21 21 15,-21 0-15,0-1 0,0 1 16,0 42 31,0 1-47,0-1 0,0 0 15,0 0-15,0 0 0,0 0 0,0 1 16,0-1-16,0 0 0,0 0 16,0 0-16,0 0 15,0 1-15,21-1 0,-21 0 0,0 0 16,22 0-16,-1-21 0,0 0 15,0 0-15,0 0 16,0 0-16,1 0 0,-1 0 0,0 0 16,0 0-16,0 0 0,0 0 0,-21-21 15,22 21-15,-1-21 0,0 0 0,0 0 16,0-1-16,-21 1 0,21 0 16,1 0-16,-1-21 0,0 20 0,-21 1 15,21 0-15,-21 0 16,21 21-16,-21-21 15,0 42 17,0 0-32,-21 0 0,21 0 15,-21 1-15,21-1 0,0 0 16,0 0-16,0 0 0,0 0 0,0 1 16,0-1-16,0 0 0,0 0 15,0 0-15,21-21 16,0 0-16,0 0 0,1 0 15,-1 0-15,0 0 0,0 0 16,0 0-16,0-21 0,1 21 16,-1-21-16,0 0 0,0 0 0,0-22 15,0 22-15,1-21 0,-22-1 16,21 1-16,0 0 0,0-1 0,0-20 16,0 21-16,1-22 0,-1 1 15,0 20-15,0 1 0,-21-22 0,0 22 16,0 21-16,0-21 0,0 20 15,0 1-15,0 0 0,0 0 0,-21 21 32,0 21-32,0 0 0,21 22 15,-22-22-15,1 21 0,0 0 0,0 1 16,0-1-16,21 0 0,-21 1 0,-1-1 16,1 0-16,21 1 15,-21-1-15,21 0 0,-21 1 0,21-1 16,0 0-16,0 1 0,0-1 0,0 0 15,0-20-15,0-1 0,0 21 16,0-21-16,0 0 0,21-21 0,0 22 16,-21-1-16,21-21 0,1 0 0,-1 0 15,0 0-15,0 0 0,0 0 0,0 0 16,1 0-16,-1-21 0,21 21 16,-21-22-16,0 1 0,1 0 15,-1 0-15,0 0 0,0 21 0,0-21 16,0-1-16,1 1 15,-1 0-15,-21 0 0,0 0 0,0 0 16,0-1-16,0 1 0,0 0 16</inkml:trace>
  <inkml:trace contextRef="#ctx0" brushRef="#br0" timeOffset="10295.4">16214 1312 0,'0'0'0,"-22"0"15,44 0 17,-1 0-32,0 0 0,0 0 15,0 0-15,22 0 16,-22 0-16,21-21 0,0 21 0,-20-21 16,-1 21-16,21 0 0,-21 0 0,0-21 15,-21 0 1,0 0-1,-21 21-15,-21 0 16,21 0-16</inkml:trace>
  <inkml:trace contextRef="#ctx0" brushRef="#br0" timeOffset="10483.54">15875 1185 0,'0'0'0,"-21"22"16,0-1-1,-1-21-15,22 21 32</inkml:trace>
  <inkml:trace contextRef="#ctx0" brushRef="#br0" timeOffset="12360.96">16849 1715 0,'0'0'0,"21"0"31,0 0-31,-21-22 16,21 1-16,0 0 0,0 0 15,-21 0-15,22 0 16,-22-1-16,0 1 0,0 0 0,0 0 15,0 0-15,0 0 0,0-1 0,0 1 16,-22 0-16,1 0 0,0 21 16,0-21-16,0 21 0,0 0 0,-1 0 15,-20 0-15,21 0 0,-21 0 0,20 21 16,-20-21-16,21 21 0,0 0 16,-22 0-16,22 22 0,0-22 15,0 0-15,21 21 0,-21-20 0,21 20 16,0-21-16,0 21 0,0-20 0,0-1 15,0 0-15,0 0 0,21 0 16,0 0-16,0 1 0,0-22 0,1 0 16,-1 0-16,21 0 0,-21 0 0,0 0 15,22 0-15,-22 0 0,0 0 16,21-22-16,-20 22 0,-1-21 0,0 0 16,0 0-16,0 0 0,0 0 0,1-22 15,-22 22-15,21-21 0,-21 21 16,21-22-16,-21 22 0,0 0 0,0 0 15,0 0-15,0-1 16,0 44 15,0-1-31,0 0 16,0 0-16,-21 0 0,21 22 16,0-22-16,0 0 0,0 21 0,0-21 15,0 1-15,0-1 0,0 0 0,21 21 16,0-42-16,-21 21 0,21 1 0,0-22 15,1 0-15,-1 21 0,0-21 16,0 0-16,0 0 0,0 0 0,1 0 16,20 0-16,-21-21 0,0 21 15,0-22-15,22 1 0,-22 0 16,0 0-16,0 0 0,0-22 0,-21 22 16,22-21-16,-1 21 0,-21-22 0,0 22 15,0-21-15,0 21 0,0 0 16,0-1-16,-21 44 31,-1-1-15,1 0-16,21 21 0,0-21 15,0 1-15,0-1 0,-21 21 0,21-21 16,0 0-16,0 1 0,0-1 16,0 0-16,0 0 0,0 0 15,0 0-15,0 1 16,21-22-1,0-22 1,-21 1-16,22 21 16,-1-21-16,0 0 0,-21 0 0,21-22 15,0 22-15,0 0 0,1-21 16,-1 21-16,0-1 0,0 1 0,0 0 16,0 21-16,-21-21 0,22 21 15,-1 0-15,-21 21 16,0 0-1,0 0-15,0 1 0,0 20 16,0-21-16,0 0 0,21 0 0,-21 1 16,0-1-16,21 0 0,0 0 15,-21 0-15,21-21 0,-21 21 0,22-21 16,-1 0-16,0 0 0,0 0 16,0 0-1,0 0-15,1 0 0,-1-21 16,-21 0-16,21 0 0,0 0 0,0-22 15,-21 22-15,21-21 0,1 21 16,20-22-16,-21 1 0,0 21 0,0 0 16,1-22-16,-1 43 0,0-21 15,0 0-15,0 21 16,0 0-16,1 0 31,-22 21-31,0 0 16,21 1-16,-21-1 15,0-42 48,0-1-47,0 1-1,-21 21 1,-1 0-1,1 0-15,0 0 16,0 0-16,0 21 0,0 1 16,-1-1-16,1 0 15,0 0-15,21 0 0,0 0 16,0 1-16,-21-1 0,21 0 0,0 0 16,0 0-16,0 0 0,0 1 0,0-1 15,0 0-15,0 0 0,0 0 16,21-21-16,0 21 0,0-21 0,1 0 15,-1 22-15,21-22 0,-21 0 16,22 0-16,-22 0 0,21 0 0,0 0 16,-20 0-16,20 0 0,0-22 15,-21 1-15,22 21 0,-1-21 0,-21 0 16,0 0-16,22 0 0,-22-1 0,0-20 16,0 21-16,0-21 0,1 20 15,-1-20-15,0 21 0,-21 0 0,21 0 16,-21-1-16,0 1 0,0 0 0,-21 21 31,0 0-31,0 0 0,-1 21 16,1-21-16,0 21 0,0 1 15,0-1-15,0 0 0,-1 21 16,1-21-16,0 1 0,21-1 0,0 21 16,0-21-16,0 0 0,0 1 0,0-1 15,0 0-15,0 0 0,0 0 16,21 0-16,0-21 0,1 0 0,20 22 15,-21-22-15,0 0 0,0 0 0,22 0 16,-22 0-16,0 0 0,0 0 0,0 0 16,1-22-16,20 1 0,-21 21 15,0-21-15,-21 0 0,21 0 0,1 21 16,-22-21-16,0-1 0,0 1 16</inkml:trace>
  <inkml:trace contextRef="#ctx0" brushRef="#br0" timeOffset="13207.62">4022 2307 0,'0'0'0,"-43"0"16,22 0-16,0 0 0,-21 21 0,20-21 16,1 0-16,21 22 15,-21-22-15,21 21 16,21-21-16,0 21 0,1-21 16,20 0-16,0 0 0,1 21 15,20-21-15,22 0 0,-1 0 0,22 0 16,21 0-16,0 0 0,0 0 15,0 0-15,21 0 0,1 0 16,-1 0-16,0 0 0,0 0 0,-21 0 16,0 0-16,0 0 0,-21 0 0,0 0 15,0 0-15,-22 0 0,1 0 16,0 0-16,-22 0 0,1 0 0,-22 0 16,-21 0-16,21 0 0,-20 0 0,-1 0 15,0 0 63,0-21-78</inkml:trace>
  <inkml:trace contextRef="#ctx0" brushRef="#br0" timeOffset="13815.49">8805 2286 0,'-21'0'16,"42"0"-16,-84 0 0,42 0 0,-1 0 16,1 0-16,0 0 0,0 0 15,0 0-15,42-21 32,0 21-32,0 0 15,22 0-15,20 0 0,-21 0 0,22 0 16,21 0-16,-22 0 0,22 0 0,-1 0 15,1 0-15,0 0 0,-1-21 16,1 21-16,21 0 0,-21 0 0,20 0 16,-20 0-16,21 0 0,-21 0 15,-22 0-15,22 0 0,-22 0 0,-20 0 16,-1 0-16,0 0 0,-21 0 16,22 0-16,-22 0 0,0 0 15,0 0 16,-21-21-15,21 21-16,-21-22 16,22 22-16</inkml:trace>
  <inkml:trace contextRef="#ctx0" brushRef="#br0" timeOffset="14647.9">13229 2138 0,'-42'0'16,"84"0"-16,-105 0 0,20 21 0,22-21 0,0 0 15,-21 0-15,20 0 0,1 0 16,0 0-16,0 21 0,0-21 0,42 0 63,0 0-63,21 0 15,-20 0-15,20 0 0,21 0 0,-20 0 16,20 0-16,1 0 0,-1 0 15,1 0-15,20 0 0,1 0 0,21 0 16,0 0-16,21 0 0,0-21 0,0 21 16,0 0-16,0 0 0,21 0 15,0 0-15,21 0 0,1 0 0,-22 0 16,21 0-16,-21 0 0,1 0 0,-1 0 16,0 0-16,0 0 0,0 0 15,-21 0-15,0 0 0,0 0 0,-21 0 16,21 0-16,-21 0 0,0 0 0,-22 0 15,22 0-15,-21 0 0,-22 0 16,1 0-16,-1 0 0,-20 21 16,-1-21-16,-21 0 0,0 0 0,1 0 15,-44 0 32,1 0-31,0 0-16,-21 0 0,21 21 0</inkml:trace>
  <inkml:trace contextRef="#ctx0" brushRef="#br0" timeOffset="16019.32">1355 3112 0,'0'21'31,"0"0"0,0-42 47,0 0-62,0-1-16,-22 22 47,1 0-47,0 0 16,0 22-16,0-22 0,21 21 15,0 0-15,-21-21 0,21 21 16,-22 0-16,22 0 15,22-42 48,-1 21-63,-21-21 0,0 0 16,21 0-1,-21 0-15,21 21 0,-21-22 16,-21 44 15,0-1-31,0 0 16,21 0-16,0 21 0,0-20 0,-22-1 15,22 21-15,-21-21 0,21 0 16,0 1-16,0-1 0,0 0 16,0 0-16,0 0 0,21-21 15,1 0-15,-1 0 0,0 0 16,0 0-16,0 0 0</inkml:trace>
  <inkml:trace contextRef="#ctx0" brushRef="#br0" timeOffset="16415.57">1672 3112 0,'0'21'15,"0"0"1,21-21 31,0 0-31,1 0-16,-1-21 15,-21 0 1,0-1-1,-21 22 17,-1 22-17,1-1-15,21 0 16,0 0-16,0 0 0,-21 0 0,21 1 16,-21-1-16,21 0 0,-21 0 15,21 0-15,0 0 0,0 1 16,21-22-16,0 0 15,21 0-15,-20 0 0,-1 0 16</inkml:trace>
  <inkml:trace contextRef="#ctx0" brushRef="#br0" timeOffset="17159.77">2476 3048 0,'0'0'0,"-21"0"0,0 0 16,0 21-1,21 0 1,0 1-16,0-1 16,0 0-16,21-21 0,-21 21 15,21-21-15,0 0 0,-21 21 16,22-21-16,-1 0 0,0 0 16,0 0-16,0 0 0,22 0 0,-22 0 15,0 0-15,0-21 0,0 0 16,0 21-16,1-21 0,-1 21 0,0-21 15,21-22 1,-42 22-16,0 0 16,0 0-16,-21 21 31,0 0-15,21 21-16,0 0 15,-21 0-15,21 0 0,-21 1 16,21-1-16,0 21 0,0-21 0,0 22 15,-22-1-15,22 0 0,0 1 16,0-1-16,0 0 0,-21 1 0,21-22 16,0 21-16,0 0 0,0 1 15,0-1-15,0-21 0,0 22 0,0-22 16,-21 0-16,21 0 0,0 0 0,-21 0 16,21 1-16,-21-22 0,0 21 15,-1-21-15,1 0 0,0 0 16,0 0-16,0 0 0,0 0 15,-1 0-15,-20 0 0,21 0 16,0-21-16,-22-1 0,22 22 0,0-21 16,-21 0-16,21 21 0,-1-21 15,1 0-15,0 21 0,0-21 0,0-1 16,21 1 0,-21 21-16,21-21 15,21 0 1,0 21-16,0-21 0,21 0 15,1 21-15,-22-22 0</inkml:trace>
  <inkml:trace contextRef="#ctx0" brushRef="#br0" timeOffset="17711.75">3006 3006 0,'0'0'0,"0"21"32,0 0-17,0 0-15,0 0 0,0 1 0,0 20 16,0 0-16,0 1 0,0-1 16,0 0-16,0 1 0,0-1 0,0 0 15,-22 22-15,22-22 0,0 0 16,0 1-16,-21-22 0,21 21 15,-21-21-15,21 22 0,-21-22 0,21 0 16,0 0-16,0 0 0,-21 1 16,21-44 15,0 1-15,0 0-16,21 0 0,-21 0 15,21-22-15,0 22 0,-21 0 0,21-21 16,1-1-16,-1 22 0,0-21 15,0 21-15,0 0 0,0-1 16,1 1-16,-1 21 0,0 0 0,0 0 16,0 0-1,0 21-15,-21 1 0,0-1 0,0 0 16,0 0-16,0 0 0,0 22 16,0-22-16,0 0 0,0 21 0,0-21 15,0 1-15,0-1 0,0 0 0,0 0 16,0 0-16,-21 0 0,21 1 15,-21-22-15,21 21 16,0-42 15,21 21-31,0-22 0,1 1 0,-22 0 16</inkml:trace>
  <inkml:trace contextRef="#ctx0" brushRef="#br0" timeOffset="18135.46">3577 3556 0,'0'0'0,"-21"0"0,21 21 16,0 0-16,21-21 31,0 0-31,0 0 16,1 0-16,-1-21 15,0 0-15,0 21 0,0-21 0,-21 0 16,21 0-16,1 21 0,-22-22 0,0 1 16,0 0-16,0 0 0,0 0 15,0 0-15,0-1 0,-22 22 16,1 0 0,0 22-16,-42 41 15,20-42-15,22 0 0,21 1 16,-21 20-16,21-21 0,-21 21 15,21-20-15,0-1 0,0 0 16,0 0-16,0 0 0,0 0 0,0 1 16,0-1-16,21-21 0,0 21 0,0 0 15,0-21-15,1 0 16,-1 0-16,0 0 0,0 0 16,0 0-16,0 0 0,-21-21 0,22 0 15,-1 21-15,-21-21 0,21-1 16</inkml:trace>
  <inkml:trace contextRef="#ctx0" brushRef="#br0" timeOffset="20223.66">5482 3090 0,'0'43'15,"0"-22"1,21-21 31,0 0-47,1-21 16,20 21-16,-21-21 0,0-1 0,22 22 15,-22-21-15,0 0 0,0 21 0,0-21 16,0 0-16,1 0 0,-22-1 15,0 1-15,0 0 0,0 0 0,0 0 16,0 0-16,-22-1 0,1 22 16,0 0-1,0 0-15,0 0 0,0 0 0,-1 0 16,1 0-16,0 0 0,0 22 16,0-1-16,21 0 15,0 0-15,-21 0 0,21 0 0,0 1 16,0 20-16,0-21 0,0 0 0,0 0 15,0 22-15,21-22 0,0 21 16,-21-21-16,21 1 0,0 20 0,0-21 16,-21 21-16,22-20 0,-1-1 0,-21 21 15,0-21-15,0 0 0,0 1 16,0-1-16,0 0 0,0 0 0,0 0 16,-21 0-16,-1 1 0,1-1 0,0-21 15,0 21-15,0 0 16,-22-21-16,22 0 0,0 0 0,0 0 15,0 0-15,0 0 0,-1 0 0,1 0 16,0 0-16,0-21 0,0 21 16,21-21-16,0 0 0,-21-1 0,21-20 15,-22 21-15,22-21 0,-21-1 0,21 1 16,0 0-16,0-1 0,-21 1 16,21 0-16,0 20 0,0-20 0,-21 21 15,21 0-15,0 42 31,0 21-31,21-21 16,-21 1-16,21 20 0,0 0 0,-21 1 16,22-22-16,-1 21 0,-21 0 15,21 1-15,0-22 0,0 21 0,-21-21 16,21 1-16,1 20 0,-1-21 0,0 0 16,0 0-16,0-21 0,0 22 15,1-22-15,-1 0 0,21 0 0,-21 0 16,22 0-16,-22 0 0,21 0 0,-21 0 15,22-22-15,-1 22 0,-21-21 16,21 0-16,-20 0 0,20 0 0,-21 0 16,0-1-16,0 1 0,1-21 0,-1 21 15,-21 0-15,0-22 0,21 22 16,-21 0-16,0 0 0,0 0 16,0-1-16,0 44 31,-21-1-31,21 0 15,0 0-15,0 0 0,0 0 0,-21 1 16,21-1-16,0 0 0,0 0 0,0 0 16,0 0-16,0 1 0,0-1 15,0 0-15,0 0 0,21-21 16,0 21-16,0-21 0,0 0 16,0 0-16,1 0 15,-1 0-15,0-21 16,0 21-16,0-21 0,0 0 0,1 0 15,-1-1-15,-21 1 16,0 0-16,21 0 0,0 0 0,-21-22 16,0 22-16,0 0 0,21-21 0,-21 21 15,0-1-15,0 1 0,21 0 16,-21 0-16,0 42 31,0 0-31,-21 0 0,21 1 16,-21-1-16,21 21 0,0-21 0,0 0 15,0 22-15,0-22 0,0 21 16,0-21-16,0 1 0,0-1 16,0 0-16,0 0 0,0 0 0,21 0 15,0 1-15,1-22 0,-1 0 16,0 0-16,21 0 0,-21 0 0,1 0 16,20 0-16,-21-22 0,21 1 15,-20 21-15,20-21 0,-21 0 0,21 0 16,-20 0-16,-1-22 0,21 22 0,-21-21 15,0-1-15,1 1 0,-22 0 16,21-22-16,-21 22 0,21-22 0,-21 22 16,0 0-16,0-22 0,0 22 0,0 21 15,0-22-15,0 22 16,0 0-16,0 0 0,0 0 0,-21 21 16,0 0-1,21 21-15,0 0 0,-22 0 16,1 0-16,21 22 0,-21-22 0,21 21 15,0 1-15,0-1 0,0 21 0,0-20 16,-21-1-16,21 0 0,0 1 16,-21-1-16,21 0 0,0 1 0,0-1 15,0-21-15,0 0 0,0 22 0,-21-22 16,21 0-16,0 0 0,0-42 62,21 0-62,-21 0 16,21 0-16,-21-1 0,21 1 0,0 0 16,0 0-16,-21 0 0,22-22 0,-1 22 15,0 0-15,0 0 0,0 0 0,0 21 16,1-21-16,-1-1 0,0 22 16,0 0-16,0 0 0,0 0 0,1 0 15,-1 0-15,0 22 0,0-1 16,-21 0-16,0 0 15,21 0-15,-21 0 0,0 1 16,0-1-16,0 0 0,0 0 0,0 0 16,-21 0-16,0 1 0,0-1 0,0 0 15,-1 0-15,1 0 0,0 0 16,-21-21-16,21 22 0,-1-1 0,1-21 16,-21 0-16,21 0 0,0 0 0,-1 0 15,1 0-15,0 0 16,0 0-16,21-21 31,0-1-15,21 1-1,-21 0 1</inkml:trace>
  <inkml:trace contextRef="#ctx0" brushRef="#br0" timeOffset="23619.49">8318 3366 0,'-21'0'31,"21"21"-31,0 0 0,0 0 16,0 0-16,0 0 15,0 1-15,0-1 0,0 0 16,0 0-16,0 0 0,0 0 15,0 1-15,21-1 16,-21 0-16,0 0 16,22-21-16,-1 0 15,0-21 17,-21 0-17,0 0-15,21 21 0,-21-22 16,0-20-16,0 21 0,21 0 15,0-22-15,1 1 0,-1 0 0,0 21 16,0-22-16,0 1 0,22 0 0,-22 20 16,21 1-16,-21 0 0,22 0 15,-22 21-15,0 0 0,0 0 0,0 0 16,0 21-16,-21 0 0,22-21 16,-22 21-16,0 1 0,0-1 15,0 0-15,0 0 0,21-21 0,-21 21 16,0 0-16,0 1 15,21-22 17,-21-22-17,0 1-15,0 0 16,0 0-16,0 0 0,0 0 16,0-22-16,-21 22 0,0 0 15,21 0-15,-22 21 16,1 0-16,0 0 15,0 0-15,0 0 0,0 21 16,-1 0-16,1 0 0,21 0 16,0 1-16,-21 20 0,21 0 15,-21-21-15,21 22 0,0-22 0,0 21 16,0 1-16,0-22 0,0 21 0,0-21 16,0 22-16,0-22 0,0 0 15,21 0-15,0 0 0,0 0 0,-21 1 16,22-22-16,-1 21 0,0-21 0,0 0 15,21 21-15,-20-21 0,-1 0 16,0 0-16,21 0 0,-21 0 0,22-21 16,-22 21-16,21-21 0,-21-1 0,22 1 15,-1 0-15,-21 0 0,22 0 0,-22-22 16,21 22-16,-21-21 16,0 0-16,1-1 0,20 1 0,-21-22 0,-21 22 15,21-21-15,0 20 0,1-20 16,-22 20-16,0-20 0,0 21 15,0-1-15,21-20 0,-21 20 0,0 22 16,0-21-16,0 21 0,0 0 0,0-1 16,0 1-16,0 42 15,0 1-15,0-1 16,-21 21-16,21-21 0,0 22 0,-22-1 16,22 0-16,-42 128 15,42-107-15,0-21 0,-21 22 16,21-1-16,0-20 0,0 20 0,0-20 15,0-1-15,0 0 0,0-21 16,21 22-16,-21-22 0,21 0 16,0 0-16,1 0 0,-1-21 0,21 0 15,-21 0-15,0 0 0,22 0 0,-22 0 16,21 0-16,-21 0 0,1 0 0,20-21 16,-21 0-16,0 0 0,22 0 15,-22 0-15,0-1 0,0 1 0,0-21 16,0 0-16,1 20 0,-1-20 0,0 0 15,0-1-15,0 1 0,0 0 16,22 21-16,-22-1 0,0 1 0,21 0 16,-20 21-16,-1 0 0,0 0 15,0 0-15,0 0 0,0 0 0,-21 21 16,22-21-16,-1 21 0,-21 1 16,0-1-16,0 21 0,21-21 0,-21 0 15,0 1-15,0-1 0,21 0 0,-21 0 16,0 0-16,0 0 15,0-42 17,0 0-17,0 0-15,0 0 16,0 0-16,0-1 0,0 1 0,0-21 16,-21 21-16,21 0 0,0-1 15,-21 1-15,21 0 0,-21 21 16,-1-21-16,1 21 15,0 0-15,0 0 0,0 0 16,0 0-16,-1 21 0,-20 0 0,21 22 16,0-22-16,0 21 0,-22 0 15,22-20-15,0 20 0,0 0 0,0-21 16,-1 22-16,22-22 0,0 21 0,0-21 16,0 1-16,0-1 0,0 0 0,0 0 15,22 0-15,-1-21 16,0 21-16,0-21 0,0 0 0,0 0 15,1 0-15,-1 0 0,0 0 16,0-21-16,0 0 0,0 21 0,1-21 16,-1 0-16,0 0 0,-21-1 15,21 1-15,0 0 0,-21-21 0,21 21 16,-21-22-16,0 1 0,22 21 0,-22-22 16,0 22-16,0 0 0,0 0 15,0 0-15,0 0 0,0-1 0,0 44 47,0-1-47,0 0 0,0 0 0,0 0 16,0 22-16,0-22 0,0 21 15,0-21-15,0 22 0,0-22 0,0 0 16,0 21-16,0-21 0,0 1 16,0-1-16,0 0 0,0 0 0,0 0 15,21-21-15,-21 21 16,21-21-16,0 0 0,0 0 0,0 0 15,1 0-15,20 0 0,-21-21 16,0 21-16,0-21 0,22 0 0,-22 0 16,0 0-16,21-1 0,-20-20 0,20 21 15,-21-21-15,0-1 0,43-41 16,-43 41-16,-21 1 16,0 21-16,21-22 0,-21 22 0,0 0 15,0 0-15,-21 21 16,0 21-1,0-21-15,-1 21 0,22 0 0,0 1 16,-21 20-16,21-21 0,0 0 0,0 22 16,0-22-16,0 21 0,0-21 0,0 0 15,0 1-15,21-1 0,-21 0 16,22 0-16,-22 0 0,0 0 0,21 1 16,-21-1-16,21-21 0,-21 21 0,0 0 15,-21-21 16,0 0-15,-1-21-16,1 21 16,0-21-16,0 0 0,0-1 15,0 1-15,21 0 16,-22 21-16,1 0 16,21 21-1,0 0 1,0 1-16,0-1 15,0 0-15,0 0 16,0 0-16,21-21 0,1 21 0,-1-21 16,0 0-16,-21 22 0,21-22 15,0 0-15,0 0 0,1 0 16,-1 0-16,0 0 0,0 0 0,0 0 16,22 0-16,-22 0 0,21-22 0,-21 1 15,22 0-15,-1 21 0,-21-21 0,21 0 16,-20 0-16,20-1 0,-21-20 15,0 21-15,0 0 0,1-22 16,-1 22-16,-21-21 0,0 21 0,0 0 0,0-1 16,0 1-16,0 0 0,0 0 15,-21 21 1,-1 0-16,22 21 16,-21 0-16,21 0 0,0 1 15,0-1-15,0 0 0,0 0 16,0 0-16,0 0 15,0 1-15,21-1 0,-21 0 0,0 0 16,0 0-16,0 0 0,0 1 0,0-1 16,0 0-16,0 0 0,0 0 15,-21 0 1,0 1-16,0-22 0,0 0 16,0 21-16,-1-21 15,1 0-15,0 0 0,0 0 0,0 0 16,42 0 62</inkml:trace>
  <inkml:trace contextRef="#ctx0" brushRef="#br0" timeOffset="29387.57">13081 2963 0,'-21'0'15,"0"0"17,21 22-1,0-1-16,0 0 1,0 0 0,21-21-16,0 0 15,0 21-15,0-21 16,0 0-16,1 0 0,-1 0 16,0 0-16,0 0 0,0 0 15,0 0-15,1-21 0,20 0 0,-21 21 16,0-21-16,0 0 0,1-1 15,-1 1-15,0 0 0,-21 0 16,0 0-16,0 0 0,0-1 16,0 1-16,0 0 0,0 0 15,0 0-15,0 0 0,0-1 16,0 1-16,0 0 16,0 42-1,0 0-15,0 1 16,0-1-16,0 0 0,0 21 0,0 1 15,0-1-15,0 21 0,0-20 0,0 20 16,0-20-16,0 20 0,0 1 16,0-22-16,0 21 0,0-20 0,0 20 15,21-20-15,-21-1 0,0-21 0,0 21 16,0 1-16,0-22 0,0 0 0,0 0 16,-21 0-16,0 1 15,0-22-15,-1 21 0,1-21 16,0 0-16,0 0 0,0-21 15,0 21-15,-1-22 0,1 1 0,0 0 16,0 0-16,0 0 0,0 0 16,-1-22-16,1 22 0,0-21 0,0 21 15,21-1-15,-21 1 0,21 0 0,-21 0 16,21 0-16,0 42 31,0 0-31,0 0 0,21 0 0,0 1 16,-21-1-16,21 0 0,21 0 0,-20 0 15,-1 0-15,21 1 16,0-22-16,-20 21 0,20 0 0,0-21 16,1 0-16,-1 0 0,0 0 0,1 0 15,-1 0-15,0 0 0,1-21 16,-1 21-16,0-21 0,1 21 0,-1-22 16,-21 1-16,0 0 0,22 0 0,-22 21 15,0-21-15,0-22 0,-21 22 0,0 0 16,0 0-16,0-21 0,0 20 15,0 1-15,0-21 0,0 21 16,0 0-16,0 42 31,0 0-15,0 0-16,0 21 0,0-20 0,0-1 16,0 21-16,0-21 0,0 0 0,-21 22 15,21-22-15,0 0 0,0 0 16,0 0-16,0 1 0,-21-22 0,21 21 15,0-42 32,0-1-47,21 22 0,0-42 0,0 21 16,-21 0-16,21-22 0,1 22 0,20-21 16,-21 21-16,0-22 0,0 1 15,22 21-15,-22 0 0,21 0 16,-21-1-16,1 1 0,-1 21 0,0 0 15,0 0-15,0 0 0,-21 21 16,0 1-16,21-1 0,-21 0 0,22 0 16,-22 0-16,0 22 0,0-22 15,0 0-15,0 0 0,21 21 0,-21-20 16,0-1-16,21 0 0,-21 0 0,21 0 16,-21 0-16,0 1 15,21-22-15,-21 21 0,21-21 16,-21 21-16,22-21 31,-22 21-15,21-21 15,0 0 0,0 0-15,-21-21-16,21 21 31,0 0-31,-21-21 16,22 21-1,-1-21-15,0 21 16,-21-22-16,21 1 0,0 21 16,-21-21-16,21 21 0,-21-21 0,22 0 15,-1 21-15,-21-21 0,0-1 16,21 1-16,-21 0 15,21 0-15,-21 0 0,0 0 16,0-1 0,0 1 15,0 42 313,21-21-329,-21-21 63,21 0-62,-21 0 0,22 21-16,-22-21 0,0 0 15,0-1 1,0 1 0,0 0-16,0 0 31,-22 21 188,1 0-188,0 0-16,0 21 1,21 0-16,0 0 0,-21 1 16,21-1-16,-21-21 0,21 21 15,0 0-15,0 21 0,0-20 0,0-1 16,0 0-16,0 0 0,0 0 16,0 0-16,0 1 0,0-1 0,0 0 15,0 0-15,0 0 0,21-21 16,0 0-16,0 21 0,0-21 0,0 0 15,1 0-15,-1 0 16,0 0-16,0 0 0,0 0 0,0 0 16,1 0-16,20-21 0,-21 0 0,0 21 15,0-21-15,1 0 0,20 0 0,-21-1 16,0 1-16,22-21 16,-22 21-16,0 0 0,0-22 0,0 22 15,0-21-15,1 21 0,-22-1 0,0 1 16,0 0-16,0 0 15,-22 21 1,22 21-16,-21 0 16,21 0-16,-21 1 0,21-1 15,0 0-15,0 0 16,0 0-16,0 0 0,0 1 0,0-1 16,0 0-16,21 0 0,-21 0 15,21 0-15,-21 1 16,0-1-16,22-21 0,-22 21 0,0 0 15,0 0-15,0 0 16,21-21 0,0 22-16,0-22 15,0 0-15,0 0 0,1 0 16,-1 0-16,0 0 0,0-22 0,0 1 16,0 21-16,22-21 0,-22 0 0,0 0 15,-21 0-15,21-1 0,0 1 0,1 0 16,-22-21-16,21-1 0,0 1 15,0 0-15,0-1 0,0 1 0,1 0 16,-22-1-16,21 1 0,0 0 0,-21-1 16,0 1-16,21 0 15,0 21-15,-21-22 0,0 22 0,0 0 16,0 0-16,0 0 0,-21 42 31,0 0-31,0 0 16,0 0-16,21 0 0,-22 22 0,1-22 15,0 21-15,21 1 0,0-22 0,-21 21 16,0 0-16,21 1 0,0-1 16,0 0-16,0 1 0,0-1 0,-21-21 15,21 22-15,0-1 0,0-21 0,0 0 16,0 22-16,0-22 0,0 0 16,0 0-16,0 0 0,21 0 15,0-21-15,-21 22 0,21-22 0,0 0 16,0 0-16,1 0 0,20 0 15,-21 0-15,0 0 0,0 0 0,1 0 16,-1-22-16,0 22 0,0-21 16,85-63-1,-85 62-15,0-20 0,0 21 0,1 0 16,-1 0-16,0-1 0,-21 1 16,0 0-16,0 0 0,0 0 15,-21 21 1,0 0-16,21 21 0,-22-21 15,1 21-15,0 0 16,21 0-16,0 1 0,-21-1 0,0 0 16,21 0-16,-21 0 0,21 0 0,0 1 15,0-1-15,0 0 0,0 0 0,0 0 16,0 0-16,0 1 16,21-22-16,0 0 0,0 0 15,0 0-15,-21 21 0,43-21 0,-22 0 16,0 0-16,0 0 0,0 0 0,22 0 15,-22 0-15,0-21 0,0 21 16,0-22-16,0 22 0,1-21 0,-1 0 16,0 0-16,0 21 0,0-21 15,-21 0-15,0-22 0,21 22 0,-21 0 16,22 0-16,-22 0 0,0-1 0,0 1 16,0 0-1,-22 42 16,1 0-31,0-21 0,21 22 16,0-1-16,-21 0 0,21 0 0,-21-21 16,21 21-16,0 0 0,0 1 0,0-1 15,0 0-15,0 0 0,0 0 16,0 0-16,0 1 16,21-1-1,0-21-15,-21 21 16,21-21-16,0 0 0,1 0 0,-1 0 15,0 21-15,0-21 0,0 0 0,0 0 16,1 0-16,-1 0 16,0 0-16,0 0 62,0 0-46,0 0-1,1 0 1,-22-21-16,21 21 16,0-21-16,-21 0 0,21 21 15,-21-22-15,21 1 0,0 0 16,1 0-16,-22 0 0,0 0 0,21-1 16,-21 1-16,21 21 0,-21-21 0,0 0 15,0 0 1,-21 21-1,0 21 1,-1 0-16,1 0 16,21 0-16,0 1 15,0-1-15,0 0 16,0 0-16,0 0 0,0 0 16,0 1-16,0-1 15,21-21 1,1 0-16,-1 0 0,0 0 15,0 0-15,0 0 0,0 0 0,1 0 16,-1 0-16,0 0 0,21 0 0,-21 0 16,1 0-16,-1 0 0,21-21 15,-21 21-15,0-22 0,1 1 16,-1 21-16,0-21 0,0 0 0,-21 0 0,21 0 16,0-1-16,-21 1 15,0 0-15,-21 21 47,21 21-31,-21 0-16,21 1 15,0-1-15,0 0 0,-21 0 16,21 0-16,-21-21 0,21 21 16,-21-21-16,21 22 15,0-44 48,0 1-63,0 0 15,21 0-15,0 0 0,0 0 0,-21-1 16,21 1-16,0 0 0,1-21 0,-1 21 16,0 21-16,0-22 0,21 1 0,-20 21 15,-1-21-15,0 21 16,0 0-16,-21 21 15,0 0-15,0 1 16,0-1-16,0 0 0,0 0 0,0 0 16,0 0-16,0 1 15,0-1-15,0 0 0,0 0 16,0 0-16,0 0 16,21-21-16,0 0 0,1 0 15,-1 0-15,0 0 0,21 0 16,1 0-16,-22 0 0,21 0 0,0 0 15,1 0-15,-22 0 0,21 0 0,-21 0 16,22 0-16,-22 0 0,21 0 0,-21-21 16,1 0-16,-1 21 0,0-21 15,0 0-15,0-22 0,0 22 16,1 0-16,-1-21 0,0-1 0,0 22 16,0-21-16,0-64 15,-21 85-15,0 0 16,-21 21-16,0 0 15,0 21-15,-21-21 0,20 21 16,1 0-16,-21 0 0,21 22 16,-22-22-16,22 0 0,0 0 0,0 0 15,0 22-15,21-1 16,0-21-16,0 0 0,0 1 0,0-1 16,21-21-1,0 0-15,0 0 16,0 0-16,1 0 0,-1 0 0,0 0 15,0 0-15,0-21 0,0 21 16,1-22-16,-1 1 16,0 0-16,-21 0 0,21 21 15,-21-21-15,0 42 47,-21 0-47,21 0 0,-21 0 16,21 1-16,-21-1 0,-1 0 15,1 0-15,21 0 0,-21 22 0,0-22 16,21 21-16,0-21 0,0 22 0,0-1 16,0 0-16,0-21 0,0 43 15,0-22-15,0 1 0,0 20 0,0-21 16,0 22-16,0-22 0,0 22 0,0-22 16,0 0-16,-21 1 0,0 20 0,-1-42 15,22 22-15,-21-1 0,0-21 16,-21 22-16,21-22 0,-1 0 0,-20 21 15,21-21-15,-21-21 0,-1 22 0,22-1 16,-21-21-16,21 0 0,-1 0 0,1 21 16,0-21-16,0 0 0,0 0 0,21-21 15,0 0-15,0-1 16,0 1-16,0 0 16,0 0-16,0 0 0,0 0 15,0-22-15,0 22 0,0-21 0,0 21 16,0-22-16</inkml:trace>
  <inkml:trace contextRef="#ctx0" brushRef="#br0" timeOffset="29711.2">17505 2794 0,'-21'0'0,"21"-21"16,-22 21-16,1 0 16,0 21 46,21 0-62,-21-21 0,0 0 16,0 21-1,-1-21-15,1 0 0,0 0 16</inkml:trace>
  <inkml:trace contextRef="#ctx0" brushRef="#br0" timeOffset="30023.62">15769 3069 0,'-21'21'0,"42"-42"0,-63 42 0,63-21 46,0 0-46,0 0 0,0 0 16,22 0-16,-22 0 0,21 0 0,-21 0 16,22 0-16,-1 0 0,0 0 0,1 0 15,-1-21-15,-21 21 0,22 0 16,-1 0-16,0 0 0,-21 0 0,1 0 16,-1 0-16,0 0 0,0-21 0,0 21 15,-21-21 1</inkml:trace>
  <inkml:trace contextRef="#ctx0" brushRef="#br0" timeOffset="30755.66">21082 2773 0,'0'0'0,"0"-21"0,21 0 16,-21-1-16,0 1 0,21 21 15,-21-21-15,0 0 0,0 0 16,0 0-16,0-1 16,0 44 15,-21 20-31,21 0 16,0 1-16,-21-1 0,21 0 0,-21 1 15,21 20-15,-21-21 0,21 22 0,0-22 16,0 22-16,0-1 0,-22-20 15,22-1-15,-21 0 0,21 1 0,0-1 16,-21-21-16,21 21 0,0-20 0,0-1 16,0 0-16,0 0 15,-21-21 17,21-21-32,-21 0 0,21 0 15,-43-1-15,22 1 0</inkml:trace>
  <inkml:trace contextRef="#ctx0" brushRef="#br0" timeOffset="31623.7">20468 3090 0,'21'0'32,"0"0"-17,22 0-15,-22 0 0,21 0 16,-21-21-16,22 21 0,-1-21 0,22 21 15,-1-21-15,-21 21 0,22-21 16,-1 0-16,1-1 0,-1 22 0,1-21 16,-1 0-16,-20-21 0,20 21 0,-20-1 15,-1 1-15,0-21 0,-21 0 0,1 20 16,-1-20-16,0 0 0,-21-1 16,0 22-16,0-21 0,0 21 0,0-22 15,0 22-15,0 0 0,-21 0 16,0 21-1,-1 21-15,1 0 0,21 0 16,-21 22-16,0-22 0,21 42 0,-21-20 16,0-1-16,-1 22 0,22-22 15,0 21-15,-21-20 0,0 20 0,0-20 16,21-1-16,-21 21 0,21-20 0,-21-1 16,-1 0-16,22 1 0,-21-22 15,21 21-15,-21-21 0,21 1 0,-21-1 16,21 0-16,0 0 0,0 0 0,0-42 47,0 0-47,21 0 15,0 0-15,0-1 0,-21-20 16,22 21-16,-1 0 0,0 0 16,0-1-16,0 1 0,0 21 0,1-21 15,-1 21-15,0 0 0,0 0 16,0 0-16,-21 21 15,0 0 1,0 1-16,21-1 0,-21 0 0,0 0 16,22-21-16,-22 21 0,0 0 0,21 1 15,0-1-15,0-21 16,-21 21-16,21-21 0,0 0 16,1 0-16,-1 0 0,0 0 15,0 0-15,0 0 0,0 0 0,22 0 16,-22 0-16,0-21 0,21 0 15,-20-1-15,-1 1 0,21 0 0,-21 0 16,-21-21-16,21 20 0,-21 1 0,22-21 16,-22 21-16,0 0 0,0-1 15,0 1-15,-22 21 16,1 0-16,0 21 16,0-21-16,0 22 0,0-1 15,21 21-15,0-21 0,-22 0 16,22 1-16,0 20 0,0-21 0,0 0 15,0 0-15,0 1 0,0-1 16,0 0-16,22 0 0,-1-21 16,0 21-16,0-21 15,0 0-15,0 0 16,1 0-16,-1 0 0,0 0 0,-21-21 16,21 21-16,0-21 0,-21 0 0,21 0 15</inkml:trace>
  <inkml:trace contextRef="#ctx0" brushRef="#br0" timeOffset="32211.74">23749 2921 0,'0'-21'0,"0"42"0,0-63 15,-21 42-15,0 0 16,21 21-16,0 0 16,0 0-16,-22 0 0,22 22 0,-21-1 15,21 0-15,0 22 0,-21-1 0,21 1 16,0-1-16,0 1 0,-21-1 15,0 1-15,21-1 0,-21 22 16,21-21-16,-22-1 0,1 1 0,0 20 16,21-20-16,-21-1 0,0 1 0,0-1 15,21-20-15,-22 20 0,1-21 0,0 22 16,0-22-16,0-21 0,21 22 16,-21-1-16,-1-21 0,1 0 0,21 1 15,0-1-15,0 0 16,0-42-1,0 0-15,0-1 0,0 1 16,21-21-16,-21 21 0,22 0 16,-22-22-16,21 1 0,-21 0 0,21-1 15,0-20-15,-21 20 0,21-20 16</inkml:trace>
  <inkml:trace contextRef="#ctx0" brushRef="#br0" timeOffset="32517.72">23495 3196 0,'0'-42'0,"0"84"0,0-105 0,0 20 16,0 1-16,0 21 0,0 0 0,21 0 16,0-1-16,-21 1 0,21 0 15,1 0-15,20 0 0,-21 0 0,0 21 16,22 0-16,-1 0 0,0 0 0,-21 0 16,22 0-16,-1 21 0,0-21 15,-20 42-15,-1-21 0,0 0 16,-21 22-16,0-22 0,0 21 0,0-21 15,0 22-15,-21-22 0,0 21 16,-22-21-16,22 22 0,-21-22 0,-1 0 16,1 0-16,0 0 0,-1 1 0,22-1 15,-21-21-15,21 0 0,0 21 0,-1-21 16,44 0 15,-1-21-31,0 21 0,21-21 16,-21 21-16</inkml:trace>
  <inkml:trace contextRef="#ctx0" brushRef="#br0" timeOffset="33263.36">24024 3387 0,'0'0'0,"21"0"16,0 0-16,-21-21 15,22-1-15,-1 1 0,0 0 16,0 0-16,0 0 0,0-22 0,1 22 15,-1 0-15,0 0 0,0-21 16,0 20-16,-21 1 0,21-21 0,-21 21 16,0 0-16,0-1 0,0 1 0,0 0 15,-21 21-15,0 0 16,0 0-16,0 0 16,0 0-16,-1 0 0,1 21 0,21 0 15,0 1-15,0-1 0,0 0 0,0 0 16,0 0-16,0 0 15,0 1-15,0-1 0,21 0 0,1 0 16,-22 0-16,21 0 0,0 1 16,-21-1-16,21 0 0,0-21 15,-21 21-15,21-21 0,1 21 16,-1-21-16,0 0 0,0 0 16,0 0-16,0-21 15,22 21-15,-22-21 0,0 0 16,21 21-16,-20-21 0,-1-1 0,21 1 15,-21 0-15,0 0 0,1 0 0,-22 0 16,0-1-16,21 1 0,-21-21 16,0 21-16,0 0 0,-21 21 31,-1 0-31,1 21 16,21 0-16,-21 0 0,21 0 15,-21 22-15,21-1 16,0-21-16,0 0 0,0 0 0,0 22 15,0-22-15,21-21 0,-21 21 16,21 0-16,0 0 0,1-21 0,-1 0 16,0 0-16,0 0 0,0 0 0,22 0 15,-22 0-15,21 0 0,-21 0 0,22-21 16,-22 21-16,21-21 0,-21 0 16,22 0-16,-22 21 0,0-21 0,0-22 15,-21 22-15,0 0 0,0 0 0,0-22 16,0 22-16,0-21 0,0 21 15,-21 0-15,0-1 0,0 1 0,-1 0 16,1 21-16,-21 0 0,21 0 0,-22 0 16,22 0-16,0 0 0,-21 0 15,21 21-15,-1 0 0,1 1 16,21-1-16,0 0 0,0 0 16,0 0-16,0 0 0,21 1 0,1-1 15,-1-21-15,0 0 0,0 21 16,21-21-16</inkml:trace>
  <inkml:trace contextRef="#ctx0" brushRef="#br0" timeOffset="33611.55">25463 2963 0,'0'-21'0,"0"42"0,0-63 0,-21 42 31,0 21-16,21 22-15,0-22 0,0 21 0,0-21 16,-21 43-16,21-22 0,0 22 0,0-22 16,0 21-16,-21 1 0,21-1 15,-21-20-15,21 20 0,0 1 0,-22-1 16,1-20-16,21 20 0,-21 1 0,0-22 16,21 21-16,-21 1 0,0-22 0,-1 22 15,22-22-15,-21 0 0,0 1 16,21-1-16,-21 0 0,21-20 0,-21 20 15,0-21-15,21 0 0,-22 0 16,22 1-16,0-1 0,0-42 31,0-1-31,0 1 0,22 0 0,-22-21 16,21 21-16,0-22 0,-21 1 16,0 0-16,21-22 0</inkml:trace>
  <inkml:trace contextRef="#ctx0" brushRef="#br0" timeOffset="33884.12">25209 3408 0,'0'0'0,"22"-64"0,-22 1 0,21 21 0,-21-1 16,0 1-16,21 0 0,0-1 0,0 22 15,-21 0-15,21-21 0,1 42 16,20-22-16,-21 1 0,0 21 16,22 0-16,-22 0 0,0 0 0,0 0 15,0 0-15,0 0 0,1 0 0,-22 43 16,0-22-16,0 0 0,0 0 15,0 0-15,-22 22 0,1-22 0,0 21 16,0-21-16,21 22 0,-42-22 0,42 0 16,-22 0-16,1 0 0,0 0 15,0 1-15,21-1 16,0-42 15,21 21-31,0-22 0,0 22 16</inkml:trace>
  <inkml:trace contextRef="#ctx0" brushRef="#br0" timeOffset="35327.74">25802 3260 0,'0'21'15,"21"-21"16,0-21-31,1 0 16,-1 21-16,-21-22 0,21 22 0,0-21 16,0 0-16,0 21 0,1-21 0,-1 0 15,-21 0-15,21-1 0,-21 1 16,21 0-16,-21 0 0,0 0 0,0 0 16,0-1-16,0 1 0,-21 21 15,0 0-15,0 0 16,-1 0-16,1 0 0,0 0 0,0 21 15,0 1-15,21-1 0,0 0 16,0 0-16,0 0 0,0 0 16,0 1-16,0-1 0,0 0 15,0 0-15,21 0 0,0-21 16,-21 21-16,21 1 0,0-22 0,-21 21 16,22 0-16,-1-21 0,-21 21 15,21-21-15,0 21 0,0-21 16,0 0-16,1 0 0,-1 0 15,0 0-15,0 0 16,0 0-16,0 0 0,1 0 16,-1-21-16,0 21 0,-21-21 0,21 0 15,0 0-15,-21-1 0,21 1 0,-21 0 16,22 0-16,-22-21 0,0 20 16,21 1-16,0 0 0,-21 0 15,21 21-15,-21 21 31,0 0-15,0 0-16,0 1 0,0-1 16,0 0-16,0 0 0,0 0 15,0 0-15,0 1 16,21-1-16,0-21 16,1 0-16,-1 0 0,0 0 15,0 0-15,0 0 16,0 0-16,1-21 0,-1-1 0,0 1 15,0 0-15,0 0 16,0 0-16,-21-22 0,22 22 0,-1-21 16,0 21-16,0-22 0,-21 1 15,21 0-15,0-1 0,1 1 0,-22 0 16,21-22-16,0 22 0,-21 0 0,21 20 16,-21-20-16,0 21 0,0 0 15,0 0-15,0-1 0,0 44 31,-21-1-31,0 0 0,21 0 0,-21 21 16,-1 1-16,1-1 0,21-21 0,-21 22 16,0-1-16,0 0 0,21 1 15,0-1-15,0 0 0,-21 1 16,21-22-16,0 21 0,0 0 0,0-20 16,0-1-16,0 21 0,0-21 0,0 0 15,21 1-15,-21-1 0,21-21 16,0 21-16,0-21 0,0 21 0,1-21 15,-1 0-15,0 0 0,0 0 0,21 0 16,-20-21-16,-1 0 0,0 21 0,0-21 16,0-1-16,0 1 0,1 0 15,-1 0-15,0 0 0,0 0 0,0-1 16,-21 1-16,21 0 0,-21 0 0,22 0 16,-22 0-16,0-1 15,-22 22 16,1 0-31,21 22 0,0-1 16,-21-21-16,21 21 0,-21 0 16,21 0-16,0 0 0,-21-21 0,21 22 15,0-1-15,0 0 0,0 0 0,0 0 16,0 0-16,0 1 16,21-22-16,-21 21 0,21-21 15,0 0-15,0 0 0,1 0 16,-1 0-16,0 0 15,0 0-15,0 0 0,0 0 16,1-21-16,-1 21 0,0-22 0,0 1 16,0 0-16,0 0 0,1-21 15,-1 20-15,0 1 0,0 0 16,-21 0-16,0 0 0,21 0 0,-21-1 16,21 22-16,-21-21 0,0 42 31,-21-21-31,0 22 0,21-1 15,-21 0-15,21 0 0,0 0 0,0 0 16,0 1-16,0-1 0,0 0 16,0 0-16,0 0 15,0 0-15,0 1 0,0-1 16,0 0-16,0 0 0,-21 0 16,0-21-16,-1 21 15,1-21 1,21-21 15,0 0-15,0 0-16,0 0 0,-21 0 15,21-1-15</inkml:trace>
  <inkml:trace contextRef="#ctx0" brushRef="#br0" timeOffset="35567.29">26691 2731 0,'0'0'15,"21"0"1,0 0 0,1 0-16,20-22 0,-21 22 15,21 0-15,1 0 0,-22 0 0,21 0 16,1 0-16,-1 0 0,-21 0 0,0 0 15,0 0-15,1 0 0,-1 0 16,0 0-16</inkml:trace>
  <inkml:trace contextRef="#ctx0" brushRef="#br0" timeOffset="38379.75">28829 2879 0,'-21'0'0,"42"0"0,-63 0 15,42 21-15,-22-21 16,44 0 15,-1 0-31,0-21 0,21 21 16,-21-21-16,22-1 0,-1 22 0,0-21 16,22 0-16,-22 0 0,1 0 15,-1 0-15,0-22 0,-21 22 0,22 0 16,-22-21-16,-21 20 0,0-20 0,0 0 15,0 21-15,0-22 16,0 22-16,0-21 0,0 21 0,-21-1 16,21 1-16,-21 0 0,-1 0 15,1 21 1,0 0-16,0 0 0,21 21 0,-21 0 16,0 22-16,-1-1 0,22 0 0,-21 22 15,0-1-15,0 1 0,-21-1 16,20 1-16,1 20 0,0-20 0,0 21 15,-21-22-15,20 22 0,1-22 0,0 22 16,0-22-16,0 22 0,0-21 16,-1-1-16,1 1 0,0-1 0,0 1 15,0-22-15,0 21 0,21 1 16,-22-22-16,1 1 0,21 20 16,0-21-16,-21 1 0,21-1 0,-21 0 15,21-20-15,0 20 0,0-21 0,0 0 16,0 0-16,0 1 0,21-1 0,-21 0 15,21-21-15,0 0 0,1 0 16,20 0-16,-21 0 0,21 0 0,1-21 16,-22 0-16,21-1 0,1 1 0,-1 0 15,-21 0-15,21-21 0,-20 20 16,20-20-16,-21 0 0,0-1 0,0 1 16,-21 0-16,0-1 0,0-20 15,0 21-15,0-22 0,0 22 0,0-22 16,0 1-16,-21-1 0,0 1 15,0 20-15,0-20 0,0 21 0,-1-1 16,1 22-16,0-21 0,0 21 0,0 21 16,0-22-16,-1 22 0,1-21 15,42 21 17,-21-21-32,43 21 15,-22 0-15,0-21 0,21 21 0,-20-21 16,20 21-16,0-21 0,-21-1 15,22 1-15,-1 0 0,0 21 16,-20-21-16,20 0 0,-21 0 0,0-1 16,0 1-16,1 0 0,-1 0 0,0 21 15,-21-21-15,21 0 0,-21-1 16,0 44 46,0-1-62,0 0 16,0 0-16,0 0 0,0 0 16,0 1-16,0-1 15,0 0-15,0 0 16,21-21 0,0 21-16,1-21 15,-1 0-15,0 0 0,0 0 16,0 0-16,0 0 0,1-21 0,20 21 15,-21-21-15,0 21 0,0-21 0,1 21 16,-22-21-16,21-1 0,0 1 16,0 21-16,-21-21 0,21 21 0,-21-21 15,0 42 32,0 0-47,0 0 0,0 1 16,0-1-16,0 0 15,0 0-15,0 0 0,0 0 16,0 1-16,0-1 0,21 0 16,1-21-16,-1 0 15,0 0-15,0 0 0,0 0 0,0 0 16,1 0-16,-1 0 0,0 0 16,0 0-16,21-21 0,-20 21 0,-1-21 15,21 21-15,-21-22 0,0 1 0,1 0 16,-1 0-16,0 0 0,0 0 15,-21-1-15,0 1 0,0 0 16,0 0-16,0 0 0,0 0 0,0-1 16,-21 22-1,0 0-15,-22 0 0,22 0 0,0 0 16,-21 22-16,21-22 0,-1 21 0,-20 0 16,21-21-16,0 21 0,0-21 15,-1 21-15,22 0 16,0 1-16,22-22 15,-1 0 1,0 0-16,0 0 0,0 0 16,0 0-16,1-22 0,-1 1 15,-21 0-15,21 0 16,-21 0-16,0 0 16,0-1-1,-21 22 48,42 0 30,0 0-93,0 0 16,0 0-16,1 0 0,-1 0 16,0 0-16,0 0 0,0-21 0,0 21 15,1 0-15,20 0 0,-21-21 16,0 21-16,22 0 0,-22 0 0,0 0 16,0 0-16,0 0 0,0 0 15,-21 21-15,0 0 16,0 1-16,0-1 0,0 0 15,0 0-15,-21 0 16,21 0-16,-21 1 0,21-1 0,0 0 16,0 0-16,0 0 0,-21 0 15,21 1-15,-21-22 16,21 21-16,-21-21 16,21-21 30,0-1-46,0 1 0,0 0 16,21 0-16,0-21 0,-21 20 16,21 1-16,0-21 0,0 21 0,1 0 15,-1-1-15,0 1 16,0 0-16,0 0 0,0 21 16,1 0-16,-1 0 0,0 0 15,-21 21-15,0 0 16,0 0-16,0 1 0,0-1 15,0 0-15,0 0 0,0 0 0,0 0 16,0 1-16,0-1 0,0 0 16,0 0-16,0 0 15,0 0-15,0 1 0,0-1 32,0-42-1,0-1-31,21 1 15,0 0-15,0 0 0,1 0 16,-1-22-16,0 22 0,0 0 16,21-21-16,-20 21 0,20-1 0,-21 1 15,0 0-15,22 0 0,-22 21 0,0 0 16,0 0-16,-21 21 16,0 0-1,0 0-15,0 1 16,0-1-16,0 0 0,0 0 0,0 0 15,-21 0-15,21 1 0,0-1 16,0 0-16,0 0 16,21-21-16,0 0 0,0 21 15,1-21-15,-1 0 0,0 0 0,0 0 16,0 0-16,0 0 0,22 0 16,-22 0-16,0 0 0,0 0 0,0-21 15,1 0-15,-1 21 0,0-21 16,0 0-16,0-1 0,-21 1 0,0-21 15,21 21-15,-21 0 0,22-22 16,-22 22-16,0-21 0,0 21 0,0-1 16,0 1-16,0 0 0,-22 42 31,22 0-15,0 1-16,0-1 0,0 0 15,0 0-15,0 0 0,0 0 0,0 1 16,22-1-16,-22 0 0,0 0 0,21 0 15,-21 0-15,0 1 16,0-1-16,-21 0 16,-1-21-1,1 0-15,0 0 0,0 0 16,0 0-16,0 0 0,-1 0 16,1 0-16,0 0 15,0 0-15,-21 0 0</inkml:trace>
  <inkml:trace contextRef="#ctx0" brushRef="#br0" timeOffset="39451.39">1630 5059 0,'0'-21'0,"-21"0"15,21-1-15,-22 1 0,22 0 0,-21 0 16,0 21 0,21-21-16,-21 21 0,21 21 15,0 0 1,-21-21-16,21 42 0,0-20 0,-21-1 16,21 21-16,0 0 0,0-20 15,0 20-15,-22-21 0,22 21 16,-21-20-16,21 20 0,0-21 15,0 0-15,0 0 0,-21 1 16,21-44 15</inkml:trace>
  <inkml:trace contextRef="#ctx0" brushRef="#br0" timeOffset="39811.73">1418 4614 0,'0'0'16,"-63"-21"-1,41 21-15,1 0 0,21 21 16,0 1 0,0-1-16,0 0 15,21-21-15,1 0 0,-1 0 16,0 0-16,0 0 15,0 0-15,0-21 0,-21 0 16,22-1-16,-22 1 16,0 0-16,0 0 0,-22 0 15,1 21 1,0-21-16,0 21 0,0 0 16,0 0-16,-1 0 0,1 0 0,0 0 15,0 21-15,0-21 0,21 21 16,0 0-16,0 0 0,0 0 15,0 1-15,0-1 0,0 0 16,21-21-16,0 0 0,0 21 16,22-21-16</inkml:trace>
  <inkml:trace contextRef="#ctx0" brushRef="#br0" timeOffset="40103.42">2011 4360 0,'-21'22'16,"21"-1"-1,-22 21-15,22-21 0,-21 22 16,21-1-16,-21 0 0,21 1 16,0-1-16,0 21 0,0-20 0,0 20 15,0 1-15,-21-22 0,21 22 16,0-22-16,0 21 0,0-20 0,-21-1 15,21 0-15,0-20 0,0 20 16,0-21-16,0 0 0,0 0 16,0-42 15,0 0-15</inkml:trace>
  <inkml:trace contextRef="#ctx0" brushRef="#br0" timeOffset="40527.64">2328 4953 0,'21'-21'0,"-42"42"0,42-63 0,1 42 16,-1-21-16,-21-1 0,21 1 0,-21 0 16,0 0-1,-21 21 1,0 0-16,-1 0 0,1 21 15,21 0-15,-21 0 0,0 1 16,0-1-16,0 0 0,-1 0 0,22 0 16,-21 0-16,21 1 0,0-1 15,0 21-15,0-21 0,0 0 16,0 1-16,21-1 16,1-21-16,-1 21 0,0-21 15,0 21-15,0-21 0,-21 21 16,21-21-16,-21 21 0,22-21 15,-22 22-15,0-1 0,0 0 16,0 0-16,-22 0 16,1-21-16,-21 21 0,21-21 0,0 22 15,-1-22-15,1 0 0,0 0 16,0 0-16,0 21 0,0-21 0,-1 0 16,1 0-16,21-21 15,0-1 1,0 1-16,0 0 0,0 0 15</inkml:trace>
  <inkml:trace contextRef="#ctx0" brushRef="#br0" timeOffset="40811.83">2095 4657 0,'-21'-21'16,"42"-1"0,1 22-1,20 0-15,-21-21 0,21 0 16,1 21-16,-22 0 0,21 0 16,1-21-16,-22 21 0,21 0 0,-21 0 15,0 0-15,1 0 0,-1 0 0,0 0 31,0 0-15,0 0 0</inkml:trace>
  <inkml:trace contextRef="#ctx0" brushRef="#br0" timeOffset="42349">4127 4741 0,'0'0'0,"0"-42"16,0 21-16,0 0 16,0 0-16,0-1 0,0 1 15,0-21-15,0 21 0,0 0 16,0-1-16,0-20 0,22 21 0,-22 0 16,0-22-16,0 22 0,0 0 0,0-21 15,-22 21-15,1-1 0,0 22 16,0-21-16,0 21 0,0 0 0,-1 0 15,-20 0-15,21 0 0,-21 21 0,20-21 16,-20 22-16,21-1 0,0 0 16,0 0-16,-1 21 0,1-20 0,21-1 15,0 21-15,0-21 0,0 0 16,0 22-16,0-22 0,21 21 16,1-21-16,-1 22 0,0-22 0,0 21 15,21-21-15,-20 22 0,-1-1 16,21 0-16,-21 1 0,0-1 0,1-21 15,-22 22-15,0-1 0,0-21 0,0 21 16,0-20-16,0 20 0,-22-21 16,1 21-16,-21-20 0,0-1 0,20 0 15,-41 0-15,21 0 0,-1-21 0,1 0 16,-22 21-16,22-21 0,0 0 16,-1 0-16,1-21 0,0 0 0,21 0 15,-22 0-15,22 0 0,0-22 16,21 1-16,-21 0 0,21-1 15,-21 1-15,21 0 0,0-149 16,0 170 0,0-21-16,0 20 0,21 1 0,0 21 15,0 0-15,0 0 0,0 0 16,1 21-16,-22 1 0,21 20 16,0-21-16,0 21 0,0 1 0,-21-1 15,21-21-15,1 22 0,-22-1 0,0 0 16,21 1-16,0-1 0,0-21 15,-21 21-15,21-20 0,-21-1 16,21 0-16,1 0 0,-1 0 0,-21 0 16,21 1-16,0-22 0,0 0 15,0 0-15,1 0 0,-1 0 0,0 0 16,0 0-16,0 0 0,0-22 0,1 1 16,-1 21-16,0-21 0,21 0 15,-21 0-15,1-22 0,-1 22 0,0 0 16,0-21-16,0 21 0,0-1 0,-21-20 15,0 21-15,22 0 0,-22 0 16,0-1-16,0 1 0,0 42 47,0 1-47,-22-1 0,22 0 0,0 0 16,0 21-16,0-20 0,0-1 0,0 0 15,0 21-15,0-21 0,0 1 16,0-1-16,0 0 0,0 0 15,22-21-15,-1 0 16,63 0 0,-62 0-16,-1-21 0,21 0 0,-21 0 15,22 21-15,-22-22 0,0 1 0,0 0 16,0 0-16,0 0 0,-21 0 16,0-1-16,22 1 0,-22 0 0,0 0 15,0 0-15,0 0 16,-22 21-1,1 21-15,21 0 16,0 0-16,-21 0 0,21 0 16,0 1-16,0-1 15,0 0-15,21 0 0,0-21 16,1 21-16,-1-21 0,0 0 16,0 0-16,0 0 0,0 0 0,1 0 15,20 0-15,-21-21 0,0 21 16,22-21-16,-22 21 0,21-21 0,-21 0 15,0-1-15,22 1 0,-22 0 16,-21 0-16,21 0 0,-21 0 16,21-1-16,-21 1 0,0 0 0,0 0 15,0 0-15,0 0 0,0-1 16,0 44 15,0-1-31,-21 0 0,21 0 16,-21 21-16,21-20 0,0 20 0,0 0 15,0 1-15,-21-1 0,21 0 16,-21 1-16,21 20 0,0 1 0,0-1 16,0 1-16,0-1 0,0 1 15,-22-1-15,22 1 0,-21-1 0,21 1 16,0-1-16,0-21 0,0 22 16,-21-22-16,21 1 0,0-1 0,0-21 15,0 21-15,0-20 0,0-1 0,0 0 16,0-42 15,0 0-31,0-1 0,0 1 0,0 0 16,0-21-16,21-1 0,-21 1 0,21 0 15,-21-1-15,22-20 0,-22 21 16,0-22-16,0 1 0</inkml:trace>
  <inkml:trace contextRef="#ctx0" brushRef="#br0" timeOffset="43395.59">4889 5165 0,'0'0'15,"0"-106"1,0 85-16,0 0 0,0-1 0,0 1 0,0 0 16,0 0-16,22 0 0,-1 0 15,0 21-15,21 0 0,-21 0 16,1 0-16,20 0 0,-21 0 0,0 0 16,22 0-16,-22 0 0,0 21 0,0 0 15,-21 0-15,0 0 0,0 0 16,0 1-16,0-1 0,0 0 0,0 0 15,-21 0-15,0 0 0,0 1 16,-1-1-16,1 0 0,-21-21 0,21 21 16,0-21-16,-1 0 0,1 0 15,0 0-15,0 0 0,0 0 0,0 0 16,-1 0 0,22 21 15,22-21-16,-22 21-15,21-21 0,0 22 16,0-1-16,0-21 0,-21 21 16,21-21-16,1 0 0,-1 21 0,0-21 15,0 0-15,0 0 16,0 0-16,1 0 0,-1 0 16,0 0-16,21 0 0,-21 0 0,1-21 15,20 21-15,-21-21 0,21 0 0,-20-1 16,20 1-16,-21 0 0,21 0 0,-20 0 15,-1 0-15,0-22 0,0 22 16,0-21-16,-21 21 0,0-22 0,0 22 16,0 0-16,0-21 0,0 20 0,0 1 15,0 0-15,-21 21 32,0 0-17,21 21-15,-21 0 0,21 1 16,-21-1-16,21 21 0,0-21 15,0 0-15,0 1 0,0 20 0,0-21 16,0 0-16,0 0 0,0 1 0,0-1 16,0 0-16,0 0 0,21 0 15,0-21-15,0 21 16,0-21-16,0 0 0,1 0 0,-1 0 0,21 0 16,-21 0-16,0 0 0,1 0 0,20-21 15,-21 0-15,0 21 0,0-21 16,22 0-16,-22 0 0,0-1 15,0 1-15,0-21 0,-21 21 0,22-22 16,-1 22-16,-21-21 0,0 0 0,0 20 16,0 1-16,0-21 0,0 21 15,0 0-15,-21 21 16,-1 21 0,1-21-16,21 21 0,0 0 15,0 0-15,0 0 16,0 1-16,21-22 15,1 0-15,-1 0 16,0 0-16,0 0 16,0 0-16,0-22 0,1 1 15,-1 21-15,-21-21 0,21 21 0,0 0 16,-21-21-16,0 42 47,0 0-47,0 22 0,0-22 15,0 0-15,0 0 0,0 0 0,0 22 16,0-22-16,0 0 0,0 0 16,0 21-16,0-20 0,0-1 15,21 0-15,0-21 0,-21 21 16,22-21-16,-1 0 0,0 0 16,0 0-16,0 0 15,-21-21-15,0 0 16,0 0-16,0-1 0</inkml:trace>
  <inkml:trace contextRef="#ctx0" brushRef="#br0" timeOffset="45155.24">7112 5144 0,'0'0'0,"21"0"31,0 21-15,-21 0 0,21-21-1,1 21-15,-1-21 31,0 0-15,-21-21 0,0 0-16,21 0 0,-21-1 15,21 22-15,-21-42 0,21 21 0,-21 0 16,0 0-16,22-1 0,-1-20 16,-21 21-16,0 0 0,21-22 0,0 22 15,0 0-15,-21 0 0,21 0 0,1 21 16,-22-21-16,21 21 0,0 0 31,-21-22 78,-21 22-93,0 0-16,-1 0 16,1 22-1,0-1-15,21 0 16,-21 0-16,21 0 0,0 0 0,0 1 16,0-1-16,0 0 0,-21 21 15,21-21-15,0 22 0,0-22 0,0 21 16,0-21-16,0 1 0,0-1 0,0 21 15,0-21-15,42 22 16,-21-22-16,0-21 16,1 0-16,-1 0 0,0 0 0,0 0 15,0 0-15,22 0 0,-22-21 0,0-1 16,21 22-16,-21-21 0,1 0 0,20 0 16,-21 0-16,21-22 0,-20 22 15,-1-21-15,21 21 0,-21-22 16,22 1-16,-22 0 0,0-22 0,0 22 15,0 0-15,22-43 0,-43 43 16,0-1-16,21 1 0,-21 0 16,0-1-16,0 22 0,0-21 0,0 21 15,0-1-15,0 1 0,0 0 16,-21 42 0,21 0-16,0 22 15,-22-22-15,22 21 0,-21 1 0,21-1 16,0 0-16,0 22 0,0-22 15,-21 0-15,21 22 0,0-22 16,-21 1-16,21-1 0,0 0 0,0 1 16,0-1-16,0-21 0,0 0 0,0 0 15,0 1-15,0-1 0,0 0 16,21 0-16,0-21 0,-21 21 16,21-21-16,1 0 0,-1 0 15,0-21 1,0 0-16,0 0 15</inkml:trace>
  <inkml:trace contextRef="#ctx0" brushRef="#br0" timeOffset="46415.31">8615 4995 0,'21'0'0,"-42"0"0,63-21 15,-42 0 1,0 0-16,0 0 15,0 0-15,0-1 0,0 1 16,0 0-16,0 0 0,0 0 16,0 0-16,0-1 0,-21 22 0,0-21 15,0 21-15,-1 0 0,1 0 16,0 0-16,0 0 0,0 0 16,0 21-16,-1 1 0,1-1 0,0 21 15,0-21-15,-21 22 0,20-22 16,1 21-16,21 0 0,-21-20 0,0 20 15,21 0-15,0-21 0,0 22 16,0-22-16,0 0 0,0 0 0,0 0 16,21 1-16,0-22 15,0 0-15,1 0 0,-1 0 0,0-22 16,0 1-16,21 0 16,-20 21-16,-1-21 0,0 0 0,0-22 15,-21 22-15,21 0 0,0 0 0,1-21 16,-1 20-16,-21-20 0,0 0 15,0 21-15,21-22 0,-21 22 0,0 0 16,21 0-16,-21 0 0,0-1 16,0 44 15,0-1-31,0 0 0,-21 0 16,21 0-16,-21 0 0,21 1 15,0 20-15,0-21 0,0 21 0,0-20 16,-21-1-16,21 0 0,0 0 0,0 0 15,0 0-15,0 1 0,0-1 16,21-21-16,0 0 0,0 0 16,0 0-16,0 0 0,1 0 15,-1 0-15,21-21 0,-21 21 0,0-22 16,22 1-16,-22 0 0,21 0 0,-21 0 16,22 0-16,-22-1 0,0-20 15,0 21-15,0 0 0,1-22 0,-1 22 16,-21 0-16,0 0 0,0 0 0,0 0 15,-21 21 1,21 21 0,-22 0-16,1-21 0,21 21 0,0 0 15,0 0-15,0 1 0,0-1 0,0 0 16,0 0-16,0 0 0,0 0 16,21 1-16,-21-1 0,22-21 15,-1 21-15,-21 0 0,21 0 0,0 0 16,0-21-16,-21 22 15,-21-22 17,0 0-32,0 0 0,0 0 0,-1 0 15,1 0-15,0 0 0,0-22 0,-21 22 16,20 0-16,1-21 0,0 21 16,21-21-16,-21 21 15,21 21 1,0 0-1,0 1-15,21-22 16,-21 21-16,21-21 16,0 21-16,1-21 0,-1 0 0,0 0 15,0 21-15,0-21 0,0 0 0,1 0 16,-1 0-16,21 0 0,-21 0 0,22-21 16,-22 21-16,0-21 0,21 21 15,-21-21-15,22-1 0,-22 22 0,0-21 16,21 0-16,-20 0 0,-1 0 0,0 0 15,0-1-15,-21 1 0,0 0 0,21-21 16,-21 21-16,0-1 0,0 1 16,0 0-16,0 0 15,-21 21-15,0 0 16,0 0 0,21 21-16,0 0 15,0 0-15,0 1 0,0-1 16,0 0-16,0 0 0,0 0 0,0 0 15,21-21-15,-21 22 0,21-1 0,-21 0 16,0 0-16,0 0 16,0 0-1,0 1-15,-21-22 16,0 0-16,0 0 0,-1 0 16,1 0-16,0 0 0,0 0 15,0 0-15,0 0 16,21-22-1,0 1-15,21 0 16</inkml:trace>
  <inkml:trace contextRef="#ctx0" brushRef="#br0" timeOffset="46949.29">11345 4699 0,'0'-21'16,"21"0"-1,-21 42 17,0 0-32,-21 21 15,21-20-15,-21 20 0,21-21 16,0 21-16,-21 22 16,0-43-16,0 21 0,21-20 0,0-1 0,0 21 15,0-21-15,-22-21 0,22 21 16,0 1-16,0-1 15,0-42 17,0-1-32,0 1 15</inkml:trace>
  <inkml:trace contextRef="#ctx0" brushRef="#br0" timeOffset="47299.64">11388 4487 0,'-43'0'15,"22"0"-15,0 22 0,21-1 0,0 0 16,0 0-16,0 0 16,0 0-1,21-21 1,0 0-16,0 0 0,1 0 15,-1-21-15,-21 0 0,21 21 16,-21-21-16,0 0 0,0 0 16,0-1-16,0 1 15,0 0-15,-21 21 0,0 0 16,-1 0-16,1 0 16,0 0-16,0 0 0,21 21 15,0 0-15,0 1 16,0-1-16,0 0 0,0 0 0,0 0 15,0 0-15,0 1 0,21-1 16,0-21-16,0 21 0</inkml:trace>
  <inkml:trace contextRef="#ctx0" brushRef="#br0" timeOffset="47843.63">11705 4763 0,'-21'21'47,"21"0"-32,0 0-15,0 0 0,0 0 16,0 1-16,0-1 0,0 0 16,0 21-16,0-21 0,0 1 0,0 20 15,0-21-15,0 0 0,0 0 0,0 22 16,-21-22-16,0 0 0,21 0 15,-22-21-15,22 21 16,-21-21 0,0-21-1,21 0-15,0 0 0,0 0 16,0 0-16,0-1 0,0-20 16,0 21-16,0-21 0,0-1 0,21 22 15,0-21-15,1-1 0,-1 1 0,0 21 16,21-21-16,-21 20 0,22 1 0,-1 0 15,0 0-15,-20 21 0,20 0 16,0-21-16,-21 21 0,22 0 0,-22 0 16,21 0-16,-21 21 0,1 0 0,-1 0 15,0 0-15,0 1 0,-21 20 16,0 0-16,0 1 0,0-1 0,0 0 16,0 1-16,0-1 0,0 0 15,-21 1-15,0-1 0,0 0 0,21 1 16,-22-1-16,1 0 0,0-21 0,0 22 15,21-22-15,0 0 0,-21 0 0,21 0 16,21-42 15,0 0-31,0 0 16,0 0-16</inkml:trace>
  <inkml:trace contextRef="#ctx0" brushRef="#br0" timeOffset="48351.23">13293 4551 0,'0'0'0,"0"-42"0,0 20 0,0 1 16,0 0-16,0-21 0,0 21 0,0-1 16,21 1-16,-21 0 0,0 0 15,0 0-15,0 0 16,0 42 15,0 0-31,0 21 0,-21-21 0,21 22 16,-22-1-16,22 0 0,-21 1 15,0 20-15,0-20 0,21 20 16,-21 1-16,0-1 0,-1-21 0,22 22 16,-21-1-16,21-20 0,-21-1 0,21 0 15,0 1-15,-21-22 0,21 0 0,0 21 16,0-20-16,0-1 15,21 0 1,0-21-16,0 0 0,1 0 16,-22-21-16,21 21 0,0-21 0,0-1 15,0 1-15,0 0 0,1 0 16,-1 0-16,0 0 0</inkml:trace>
  <inkml:trace contextRef="#ctx0" brushRef="#br0" timeOffset="49575.42">13568 4741 0,'0'-21'0,"0"42"0,0-63 16,0 21-16,0 0 16,0 42-1,0 0 1,0 0-16,0 0 0,0 22 0,-21-22 16,21 21-16,-22 1 0,22-22 15,0 21-15,0 0 0,0 1 0,-21-22 16,21 21-16,0-21 0,0 1 0,0-1 15,0 0-15,0 0 0,0 0 0,21-21 16,-21 21-16,22-21 16,-1 0-16,0 0 15,0 0-15,0-21 0,0 21 0,1-21 16,-1 0-16,-21 0 0,21 0 0,0-1 16,0 1-16,0-21 0,1 21 0,-1-22 15,0 1-15,-21 0 0,21 21 0,-21-22 16,21 22-16,-21-21 15,0 21-15,0-1 0,0 44 47,0-1-47,0 0 0,0 0 16,0 0-16,0 0 0,0 1 16,0-1-16,0 21 0,0-21 0,0 0 15,0 22-15,0-22 0,0 0 0,0 0 16,0 0-16,0 1 0,21-1 0,1 0 15,-1 0-15,0-21 0,0 0 16,0 0-16,0 0 0,1 0 16,-1 0-16,21 0 0,-21 0 0,0-21 15,1 21-15,20-21 0,-21 0 16,0-1-16,0 1 0,1 0 0,-1 0 16,0-21-16,-21 20 0,0 1 0,0-21 15,0 21-15,0 0 0,0-1 16,0 1-16,-21 21 15,0 0-15,-1 0 16,1 21-16,21 1 0,0-1 16,0 0-16,0 0 0,0 0 15,0 0-15,0 1 0,0 20 16,21-21-16,1-21 0,-22 21 0,21 0 16,0 1-16,-21-1 0,21 0 0,0 0 15,0-21-15,1 0 16,-1 0-16,0 0 0,0 0 15,0 0-15,0 0 16,1 0-16,-1 0 0,21-21 0,-21 21 16,0-21-16,22 0 0,-22-1 0,0 1 15,0 0-15,0-21 0,1 21 0,-1-22 16,-21 22-16,0-21 0,21 21 0,-21-22 16,0 22-16,0 0 0,0 0 15,0 0-15,-21 21 16,0 0-1,21 21-15,0 0 0,0 0 16,-22 0-16,22 0 0,0 22 16,-21-22-16,21 0 0,0 0 15,0 22-15,0-22 0,0 0 16,0 0-16,0 0 0,0 0 0,0 1 16,0-1-16,0 0 0,0 0 15,0 0-15,0-42 47,0 0-47,0 0 16,0 0-16,0-22 0,0 22 0,0 0 15,0-21-15,21 20 0,-21-20 0,22 0 16,-1-1-16,0 22 16,0-21-16,21 0 0,-20 20 0,-1 1 15,21 0-15,-21 0 0,0 0 0,1 21 16,20 0-16,-21 0 0,0 0 0,0 0 15,1 0-15,-1 0 0,0 21 0,0-21 16,-21 21-16,21 0 0,-21 22 16,0-22-16,0 0 0,0 21 0,0-21 15,0 22-15,0-22 0,0 0 0,0 21 16,0-20-16,0-1 0,0 0 0,0 21 16,0-21-16,0 1 0,0-1 15,0 0-15,-21-21 47,21-21-47,-21 0 16,0-1-16,0 1 0,21 0 15,-22 0-15</inkml:trace>
  <inkml:trace contextRef="#ctx0" brushRef="#br0" timeOffset="49869.37">13144 4487 0,'-42'0'0,"84"0"0,-105 0 16,42 0-16,42 0 16,0 0-1,0 0-15,22-21 0,-1 21 0,-21 0 16,21 0-16,22 0 0,-22 0 0,1 0 15,-1 0-15,0 0 0,1-21 16,-1 21-16,0 0 0,-21 0 0,22 0 16,-22 0-16,0 0 0,0 0 0,0-21 15,1 21-15,-1 0 0,0 0 32,0 0-32</inkml:trace>
  <inkml:trace contextRef="#ctx0" brushRef="#br0" timeOffset="51515.59">17251 4445 0,'21'0'0,"0"0"0,0 0 15,0 0 1,1 0-16,-1 0 31,0 0-31,0 0 0,0 0 16,0-21-16,1 0 0,-1 21 0,0-21 15,0-1-15,0 22 0,0-21 16,1 0-16,-1 0 0,0 0 0,-21 0 16,0-1-16,0 1 0,0 0 15,-21 0-15,-22 0 0,22 21 0,-21-21 16,0 21-16,20 0 0,-20 0 16,0 0-16,-1 0 0,1 0 15,21 0-15,0 21 0,0 0 0,-1-21 16,22 21-16,0 0 0,0 0 15,0 1-15,0 20 0,0-21 0,22 21 16,-1 1-16,0-1 0,0 0 0,0-20 16,0 20-16,1 0 0,-1 1 0,0-1 15,0 21-15,-21-20 0,0-1 16,0 0-16,0-20 0,0 20 16,0 0-16,-21-21 0,0 22 0,0-22 0,-1 0 15,-20 0-15,0-21 0,21 21 0,-22-21 16,1 0-16,0 0 0,-1 0 15,1 0-15,21 0 0,-22-21 0,22 21 16,0-21-16,-21 0 0,42-21 16,-21 20-16,21 1 0,-22-21 0,22 0 15,0-1-15,0 1 0,0 0 0,0 20 16,0-20-16,0 0 0,0 21 16,0-1-16,0 1 0,0 0 0,22 21 15,-1 0-15,0 0 16,0 21-16,0 0 15,-21 1-15,0-1 0,21 0 0,1 21 16,-22-21-16,21 22 0,-21-22 0,21 21 16,0-21-16,-21 22 0,0-22 0,21 21 15,0-21-15,1 1 16,-22-1-16,21 0 0,0 0 0,0 0 16,0 0-16,0-21 0,1 0 0,-1 22 15,0-22-15,0 0 0,21 0 0,-20 0 16,-1 0-16,21-22 0,-21 1 0,22 0 15,-22 21-15,21-21 0,-21-21 16,0 20-16,22 1 0,-22-21 0,-21 21 16,21-22-16,0 22 0,-21-21 0,21 21 15,-21 0-15,0-1 0,-21 22 32,21 22-17,-21-22-15,0 21 0,21 0 0,-21 0 16,21 0-16,0 0 0,0 22 0,0-22 15,0 0-15,0 0 0,0 0 16,0 1-16,21-1 0,0-21 16,0 21-16,0-21 0,1 0 0,-1 0 15,21 0-15,-21 0 0,0 0 0,22 0 16,-22 0-16,21 0 0,-21-21 16,1 0-16,20 21 0,-21-22 0,0 1 15,0 0-15,-21 0 0,22 0 16,-22 0-16,0-1 0,21 1 0,-21 0 15,0 0-15,0 0 16,0 0-16,-21 21 16,21 21-1,0 0-15,-22 0 0,22 0 0,0 22 16,0-22-16,0 0 16,0 0-16,0 0 0,0 0 0,0 1 15,0-1-15,22 0 0,-1 0 16,0-21-16,0 0 0,0 0 0,0 0 15,1 0-15,-1 0 0,21 0 0,-21 0 16,22 0-16,-1-21 0,-21 21 16,0-21-16,22 0 0,-22-1 15,0 1-15,0 0 0,0 0 0,0 0 16,-21-22-16,22 22 0,-22 0 0,21-21 16,-21 21-16,0-1 0,0 1 15,0 0-15,0 0 0,-21 42 31,21 0-15,-22 22-16,22-22 0,-21 21 16,21 0-16,0-20 0,-21 20 0,21 21 15,-21-20-15,21-1 0,0 22 0,-21-22 16,21 21-16,0 1 0,0-1 16,0 1-16,0-1 0,-21 1 0,21-1 0,0 1 15,-22 21-15,22-22 0,0 1 16,0-1-16,-21 1 0,21-22 15,-21 21-15,21-20 0,-21 20 0,21-20 16,0-1-16,-21 0 0,0-21 0,21 22 16,-22-22-16,22 0 0,0-42 31,0 0-31,0 0 0,0-1 0,0-20 16,22 21-16,-1-21 0,-21-1 0,21 1 15,0-43-15,0 43 0,-21-22 16,21 22-16</inkml:trace>
  <inkml:trace contextRef="#ctx0" brushRef="#br0" timeOffset="52419.41">18521 5017 0,'0'0'16,"0"-43"-16,0 1 0,0 0 0,0 20 0,0-20 16,0 21-16,21 0 0,-21 0 0,0-1 15,21 22-15,0-21 0,0 21 16,1 0-16,-1 0 0,0-21 0,0 21 15,21 0-15,-20 0 0,-1 0 0,21 0 16,-21 21-16,0 0 0,22-21 0,-43 22 16,0-1-16,21 0 15,-21 0-15,0 0 0,0 0 0,0 1 0,0-1 16,0 0-16,-21 0 0,0 0 16,-1 0-16,1-21 0,0 0 0,21 22 15,-42-22-15,21 0 16,-1 0-16,1 0 0,0 0 0,0 0 15,0 0 1,21 21 15,0 0-15,21-21-16,-21 21 0,21-21 0,0 0 16,-21 21-16,21-21 0,1 0 15,-1 0-15,0 21 0,0-21 0,0 0 16,0 0-16,1 0 0,-1 0 15,0 0-15,0-21 0,21 21 0,-20 0 16,-1-21-16,0 0 0,21 21 0,-21-21 16,1 0-16,20-1 0,-21 1 0,-21 0 15,21 0-15,-21 0 0,21 0 16,-21-22-16,0 22 0,0 0 0,0 0 16,0 0-16,0-1 0,0 1 15,-21 21 1,0 0-16,0 21 0,21 1 15,-21-22-15,21 42 16,-21-21-16,-1 0 0,22 0 0,0 22 16,0-22-16,0 0 0,0 0 0,0 0 15,0 1-15,0-1 0,0 0 0,22 0 16,-1-21-16,0 0 16,0 0-16,0 0 0,0 0 0,1 0 15,-1 0-15,21 0 0,-21-21 0,22 0 16,-22 21-16,0-21 0,21-1 0,-21 1 15,1 0-15,-1 0 0,-21 0 0,0 0 16,21-22-16,-21 22 0,0 0 16,0-21-16,0 20 0,0 1 15,0 0-15,-21 21 16,0 0-16,21 21 16,0 0-16,-22-21 15,22 22-15,0-1 0,0 0 16,22-21-16,-1 0 15,0 0-15,0 21 16,0-21-16,-21 21 16,0 0-16,0 1 0,0-1 15,0 0-15,0 0 0,0 0 0,0 0 16,0 1-16,-21-22 0,21 21 0,-21 0 16,21 0-16,0 0 0,21-21 46,-21-21-46,21 0 16,0 0-16</inkml:trace>
  <inkml:trace contextRef="#ctx0" brushRef="#br0" timeOffset="53565.37">20447 4784 0,'0'0'0,"0"21"0,0 0 0,0 0 16,0 0-16,21-21 47,0 0-47,-21-21 16,21 0-16,1 21 0,-22-21 15,21 0-15,0 0 0,-21-1 16,21 1-16,0 0 0,-21 0 0,21 0 15,1-22-15,-1 22 0,-21 0 0,21 0 16,0 0-16,0 0 0,0 21 0,1 0 16,-22-22-16,21 22 0,0 0 15,0 0-15,-21 22 0,21-1 16,-21 0-16,0 0 16,0 0-1,0-42 48,0 0-48,0 0 1,-21 21-16,0-21 0,0 21 16,21-22-16,-21 22 15,-1 0-15,22 22 16,-21-1-16,0-21 0,0 21 15,0 0-15,21 0 0,0 0 0,0 1 16,-21 20-16,21-21 0,0 0 0,0 22 16,0-22-16,0 21 0,0-21 0,0 22 15,0-22-15,0 0 16,0 0-16,21 0 0,0 0 0,-21 1 16,21-22-16,0 21 0,0-21 0,1 0 15,-1 0-15,0 0 0,0 0 16,0 0-16,22 0 0,-22-21 15,0-1-15,0 1 0,21 0 0,-20 0 16,20 0-16,-21-22 0,21 22 0,-20-21 16,20 0-16,-21-1 0,0 1 0,0 0 15,1-1-15,-1 1 0,0 0 0,-21-1 16,0 1-16,21 0 0,-21-1 16,21 22-16,-21-21 0,0 21 15,0-1-15,0 44 31,0-1-31,-21 0 0,21 21 0,-21 1 16,0-1-16,21-21 0,0 21 0,-21 22 16,21-43-16,-22 21 0,22 1 0,-21-1 15,21 0-15,0 1 0,0-22 0,0 21 16,0-21-16,0 1 0,0-1 16,0 0-16,0 0 0,0 0 0,0 0 15,21-21 16,1 0-15,-1-21-16,0 0 16,0 0-16</inkml:trace>
  <inkml:trace contextRef="#ctx0" brushRef="#br0" timeOffset="54871.65">21929 4847 0,'0'0'0,"42"-21"16,-21 21-16,-21-21 0,0 0 16,21 0-16,-21-1 15,0 1-15,0 0 16,0 0-16,0 0 0,-21 0 16,0-1-16,0 1 0,0 21 15,-1 0-15,1 0 16,0 0-16,0 0 0,0 0 0,0 0 15,-22 21-15,22 1 0,0-1 0,0 0 16,0 0-16,-1 0 0,1 22 0,0-22 16,0 21-16,21-21 0,-21 22 15,21-22-15,0 0 0,0 0 0,0 0 16,0 0-16,0 1 0,21-1 16,0-21-16,0 0 0,0 21 0,22-21 15,-22 0-15,0 0 0,0 0 0,0 0 16,22-21-16,-22 21 0,0-21 15,0-1-15,0 22 0,-21-21 0,22 0 16,-1 0-16,0 0 0,-21 0 0,0-1 16,21-20-16,0 21 0,-21 0 0,0-22 15,0 22-15,21 0 0,-21 0 16,0 0-16,22 21 0,-22-21 16,0 42-1,0 0 1,0 0-16,-22 0 15,22 0-15,-21 1 0,21-1 16,0 0-16,-21 21 0,21-21 0,0 1 16,0-1-16,0 0 0,0 0 0,0 0 15,0 0-15,0 1 0,21-22 16,0 21-16,1-21 16,-1 0-16,0 0 0,0 0 15,0 0-15,0 0 0,1 0 0,20-21 16,-21 21-16,21-22 0,-20 1 0,20 0 15,0 0-15,-21 0 0,22 0 16,-22-22-16,0 22 0,0 0 0,0 0 16,-21 0-16,22-1 0,-22 1 15,-22 21 1,1 21-16,0-21 16,21 22-16,-21-22 0,21 21 15,0 0-15,0 0 0,0 0 16,0 0-16,0 1 0,0-1 0,0 0 15,0 0-15,0 0 16,0 0-16,0 1 16,-21-22 31,0 0-47,-1-22 0,1 1 15,0 21 1,0 0-16,21-21 0,-21 21 15,0 0 1,-1 0-16,1 0 31,21 21-31,0 0 0,0 1 16,0-1-16,21 0 16,1-21-16,-1 21 0,0-21 15,0 0-15,0 21 0,0-21 16,1 0-16,-1 0 15,21 0-15,-21 0 0,22 0 0,-22 0 16,21-21-16,0 21 0,-20-21 0,20 21 16,0-21-16,-21 0 0,22 21 0,-22-22 15,21 1-15,-21 0 0,1 0 16,-1 0-16,0 0 0,0-1 0,0 1 16,-21 0-16,0 0 0,0 0 0,0 0 15,0-1-15,-21 22 31,0 0-31,21 22 0,-21-22 16,21 21-16,-21 0 0,21 0 0,-22 0 16,22 0-16,0 1 0,0-1 15,0 0-15,0 0 0,0 0 16,0 0-16,0 1 16,0-1-16,0 0 15,-21 0 1,0-21-1,0 0-15,0 0 0,0 0 16,-1 0-16,1 0 0,0 0 16,0 0-1,21-21 1,0 0 0,21 21-16,-21-21 0,21 21 15</inkml:trace>
  <inkml:trace contextRef="#ctx0" brushRef="#br0" timeOffset="56239.33">24172 5038 0,'0'0'0,"0"21"0,0 0 31,0-42 16,21 0-47,1 21 0,-22-21 0,21-1 15,0 1 1,0 0-16,-21 0 0,21-21 0,0 20 16,-21 1-16,22-21 0,-22 21 0,21 0 15,-21-1-15,0-20 0,21 42 0,-21-21 16,0 0-16,21 21 16,-21 21-1,0 0-15,0 0 16,0 0-16,0 1 0,0 20 15,0-21-15,-21 0 0,21 0 0,0 1 16,0-1-16,0 0 0,0 0 16,0 0-16,0-42 47,0 0-47,21 21 0</inkml:trace>
  <inkml:trace contextRef="#ctx0" brushRef="#br0" timeOffset="56539.77">24490 4466 0,'0'0'0,"21"0"63,0 0-63,0-21 15,0 21-15,1 0 0,-22-21 16,0 0-16,0 0 16,0-1-16,-22 22 15,1 0-15,0 0 0,0 0 0,0 0 16,0 0-16,-1 0 16,22 22-16,0-1 0,0 0 15,0 0-15,0 0 0,0 0 16,22 1-16,-1-22 0,0 21 15,0 0-15,0-21 0,0 0 16</inkml:trace>
  <inkml:trace contextRef="#ctx0" brushRef="#br0" timeOffset="60157.77">25061 4551 0,'-21'0'16,"0"21"-16,0-21 15,21 21-15,-21 0 0,-1 1 0,1-1 16,21 0-16,0 0 0,0 21 16,-21-20-16,21-1 0,-21 0 0,21 0 15,-21 21-15,21-20 0,0-1 16,-21 0-16,21 0 0,-22-21 16,1 21-16,21-42 31,0 0-31,0 0 15,0 0-15,0-1 0,21 1 0,1 0 16,-1-21-16,0 21 0,0-22 16,0 22-16,0-21 0,1 21 0,-1-1 15,0 1-15,0 0 0,0 0 0,0 21 16,1 0-16,-1 0 16,-21 21-1,0 0-15,0 0 0,21 1 0,-21-1 16,0 21-16,0-21 0,21 0 0,-21 1 15,0 20-15,0-21 0,21 0 0,0 0 16,1 1-16,-1-1 16,0-21-16,0 0 0,0 0 0,22 0 15,-22 0-15,0 0 0,21 0 0,1 0 16,-22 0-16,21 0 0,-21-21 0,22-1 16,-22 1-16,0 0 0,0 0 15,0-21-15,0 20 0,1-20 0,-1 0 16,-21-1-16,0 1 0,0-21 15,21 20-15,-21-20 0,0-1 0,21 1 0,-21 20 16,0 1-16,0 0 16,0-1-16,21 22 0,-21 0 0,0 42 15,0 0 1,0 22-16,-21-1 0,0 0 16,21 1-16,-21 20 0,0-20 0,-1 20 15,1-21-15,0 1 0,0-1 0,0 22 16,0-22-16,-1 0 0,1-21 0,0 22 15,21-22-15,-21 0 0,21 0 16,-21 0-16,21 1 0,0-44 31,0 1-31,0 0 16,21 0-16,0 0 0,-21 0 16,21-1-16,0 1 0,1-21 0,-1 21 15,0-22-15,0 22 0,0 0 0,0 0 16,1 0-16,-1 0 0,0 21 0,0 0 15,0 0-15,0 0 0,1 0 16,-22 21-16,0 0 0,0 0 16,0 0-16,0 0 0,0 1 0,0-1 15,0 0-15,0 0 0,0 21 0,0-20 16,0-1-16,0 0 0,21 0 16,-21 0-16,0 0 0,0 1 15,21-1-15,0-21 0,-21 21 0,21-21 16,0 0-16,1 0 0,-1 0 0,0 0 15,0 0-15,0 0 0,22 0 16,-22 0-16,21-21 0,-21 0 0,0-1 16,1 22-16,-1-21 0,0 0 0,0-21 15,0 21-15,0-1 0,-21-20 0,22 21 16,-22 0-16,0 0 0,0-43 16,-22 64 15,1 0-16,0 21-15,0-21 0,21 21 16,0 1-16,0-1 0,-21 0 0,21 0 16,-21 0-16,21 0 0,0 22 0,0-22 15,0 0-15,0 0 0,0 0 16,0 1-16,0-1 0,0 0 16,21 0-16,0-21 15,-21 21-15,21-21 0,0 0 0,0 0 16,1 0-16,-1 0 0,0 0 0,0 0 15,21 0-15,-20 0 0,-1 0 16,21-21-16,-21 21 0,0-21 0,1 21 16,-1-21-16,0 0 0,0-1 0,0 1 15,0 0-15,1 0 0,-22 0 16,0-22-16,21 22 0,-21 0 16,21 0-16,-21 0 0,0 0 0,0-1 15,-21 22 1,21 22-1,0-1 1,0 0-16,0 0 16,0 0-16,0 0 0,0 1 15,0-1-15,21 0 0,-21 0 16,0 0 0,0 0-16,21 1 0,-21-1 15,21-21-15,0 21 16,1 0-16,-1-21 0,0 0 15,0 0-15,0 0 0,0 0 16,1 0-16,-1 0 0,21 0 0,-21 0 16,0 0-16,1 0 0,-1 0 0,-21-21 15,21 21-15,0-21 0,-21 0 0,0-1 16,21-20-16,0 21 0,1 0 16,-22-22-16,21 1 0,-21 0 0,21-1 15,0 1-15,-21 0 0,21-22 0,0 22 16,-21-22-16,0 22 0,22-21 15,-22 20-15,21 1 0,-21 21 16,0 0-16,0-1 0,0 1 0,0 0 16,0 42-1,0 0-15,-21 1 16,-1-1-16,1 21 0,0-21 0,0 22 16,0-1-16,21 0 0,-21 1 0,21-1 15,-22-21-15,1 21 0,21 1 16,0-1-16,0-21 0,0 22 0,0-22 15,0 21-15,0-21 0,0 22 0,0-22 16,0 0-16,0 0 0,0 0 0,0 0 16,0 1-16,21-1 0,1-21 15,-1 21-15,0-21 0,0 0 16,0 0-16,0 0 0,1 0 0,-1 0 16,21 0-16,-21-21 0,0 21 0,22-21 15,-22-1-15,0 1 0,0 0 16,0 0-16,1 0 0,-1 0 0,0-22 15,-21 22-15,0 0 0,21-21 0,-21 20 16,0 1-16,21 0 0,-21 0 16,-21 21-1,0 0-15,0 0 16,0 0-16,-1 21 16,1 0-16,21 0 0,-21-21 0,21 22 0,-21-1 15,21 0-15,-21 0 16,21 0-16,0 0 0,0 1 0,0-1 15,0 0-15,0 0 0,0 0 0,0 0 16,0 1-16,0-1 0,21-21 16,0 0-16,0 21 0,0-21 15,1 0-15,20 0 0,-21 0 16,0 0-16,0 0 0,1 0 0,-1 0 16,0-21-16,0 21 0,0-21 0,0 21 15,1-22-15,-1 1 0,0 0 16,0 0-16,0 0 0,0 0 15,-21-1-15,22 1 0,-22 0 0,21 0 16,-21 0-16,0 0 0,0-1 16,-21 22 15,-1 0-31,1 0 16,0 22-1,21-1 1,0 0-1,-21 0-15,21 0 16,0 0 0,0 1-16,0-1 15,21-21 1,0 0-16,-21 21 0,21-21 16,1 0-16,-1 0 15,-21 21-15,21-21 16,-21 21-16,21-21 0,-21 21 15,21 1 1,0-22 0,1 21-16,-1-21 15,0 0-15,0 0 16,0 0-16,0 0 16,1 0-16,-1-21 15,0-1-15,0 1 0,0 0 16,0 0-16,1 0 0,-22 0 15,21-1-15,0 1 0,0 0 0,0 0 16,0 21-16,-21-21 0,0 0 0,0 42 63,-21-21-63,21 21 0,-21 0 0,0 0 15,21 0-15,0 1 16,0-1-16,0 0 0,0 0 15,0 0 1,21-21 0,0 21-16,0-21 0,1 0 15,-1 0-15,0 0 16,0 0-16,0 0 0,0-21 16,1 21-16,-22-21 0,21 0 0,0 21 15,-21-21-15,21 0 0,0-1 0,-21 1 16,0 0-16,21 21 0,-21-21 15,22 21-15,-22-21 0,0 42 32,-22-21-32,22 21 15,-21-21-15,21 21 16,0 0-16,-21-21 0,0 22 0,21-1 16,-21-21-16,21 21 0,0 0 15,0 0-15,-21-21 0,21 21 16,0-42 31,0 0-47,21 0 15,-21 0-15,21 0 16,0-1-16,-21 1 0,21 0 0,64-64 31,-64 64-31,0 0 16,0 21-16,1 0 0,-1 0 0,0 0 15,0 21 1,-21 0-16,0 1 16,0-1-16,0 0 15,-21 0-15,21 0 0,-21 0 0,0 1 16,21-1-16,0 0 0,0 0 16,0 0-16,0 0 0,0 1 15,0-1 16,21-21-15,0 0-16,0 0 0,0 0 16,0 0-16,1 0 0,-1-21 15,0 21-15,0 0 0,0-22 0,22 1 16,-22 21-16,0-21 0,21 0 0,-21 0 16,1 21-16,-1-21 0,0-1 15,0 1-15,0 0 0,0 0 16,-21 0-16,0 0 0,0-1 0,0 1 0,0 0 15,0 0-15,-21 0 16,0 21-16,0 0 16,0 0-16,0 0 0,-1 0 15,1 21-15,0-21 0,0 21 16,0 0-16,21 0 16,-21 1-16,21 41 15,21-63 1,-21 21-16,21-21 0,0 0 0,0 0 15,0 0-15,1 0 16,-1 0-16,0 0 0,0 0 16,0 0-16,0 0 15,-21-21 1,-21 42 15,0-21-31,0 21 16,21 1-16,-21-1 0,0 0 15,-1 0-15,22 0 0,-21 0 0,0 1 16,21-1-16,-21 21 0,0-21 0,21 0 16,-21 22-16,21-22 0,0 21 0,0 1 15,0-1-15,0-21 0,0 21 16,0 1-16,-22-1 0,22 0 0,-21-20 16,21 20-16,-21 0 0,21 1 15,-21-1-15,0 0 0,0 1 0,-1-1 16,1 0-16,0-21 0,0 1 15,0 20-15,-22-42 0,22 21 0,0 0 16,-21-21-16,21 0 0,-1 0 0,1 0 16,0 0-16,0 0 0,0 0 0,0 0 15,-1 0 1,22-21-16,0 0 0,0 0 16,0 0-16,0-1 15,0 1-15,0 0 0,0 0 16,0 0-16,22 0 0,-22-22 0,21 22 15,-21-21-15</inkml:trace>
  <inkml:trace contextRef="#ctx0" brushRef="#br0" timeOffset="60397.83">28765 4276 0,'0'0'0,"-21"-21"0,21-1 0,-21 1 16,0 0 0,0 21 62,0 0-78</inkml:trace>
  <inkml:trace contextRef="#ctx0" brushRef="#br0" timeOffset="60635.39">26966 4276 0,'-21'21'16,"42"-42"-16,-63 42 0,21-21 0,42 0 31,0 0-31,0 0 16,0 0-16,22 0 0,-1 0 0,-21 0 15,22 0-15,-1 0 0,0 0 0,1 0 16,-22 0-16,21 0 0,-21 0 16,0 0-16,1 0 0,-1 0 0,0 0 15,0 0 1</inkml:trace>
  <inkml:trace contextRef="#ctx0" brushRef="#br0" timeOffset="61103.99">30988 4001 0,'0'0'0,"0"-43"15,0 22 1,0 42 0,-21 0-1,0 1-15,-1 20 0,22-21 0,-21 21 16,0 1-16,0-1 0,0 0 0,0 1 16,-1-1-16,1 0 0,0 22 15,0-43-15,0 21 0,0 1 0,-1-1 16,1-21-16,0 0 0,0 22 0,21-22 15,0 0-15,-21 0 16,0 0-16,21 1 0,-22-1 0,22 0 16,-21-21-1,21-21 1,0 0 0</inkml:trace>
  <inkml:trace contextRef="#ctx0" brushRef="#br0" timeOffset="61983.91">30416 4509 0,'0'0'0,"0"-22"16,22 22-1,-1 0-15,0 0 0,21 0 16,-21 0-16,22 0 0,-22 0 0,21-21 16,1 21-16,-1 0 0,0-21 15,22 21-15,-22-21 0,0 0 0,22 0 16,-22 21-16,1-43 0,-1 22 0,0 0 15,1-21-15,-1-1 0,-21 22 16,0-21-16,0-1 0,1 22 0,-1-21 16,-21 21-16,0-22 0,0 22 15,0 0-15,0 0 0,0 0 16,-21 42 15,-1-21-31,1 21 0,21 21 0,-21-20 16,0 20-16,0-21 0,0 21 15,-1 1-15,1-1 0,0 0 0,0 1 16,0-1-16,0 0 0,21-20 0,-22 20 16,1 0-16,21-21 0,0 1 15,-21 20-15,21-21 0,0 0 0,-21 0 16,21 1-16,0-1 0,0 0 16,0-42 15,0 0-31,0-1 15,0 1 1,21 0-16,0 0 0,0 0 0,1 0 16,-1-1-16,0 1 0,0 0 0,0 21 15,0-21-15,1 21 0,-1 0 16,0 0-16,-21 21 31,0 0-31,0 0 0,0 1 16,0-1-16,0 0 0,0 0 15,0 0-15,0 0 0,21-21 16,0 22-16,22-1 0,-22-21 0,0 21 16,21-21-16,-21 0 0,22 0 0,-22 0 15,21 0-15,-21 0 16,22 0-16,-22 0 0,0 0 0,0-21 16,22 21-16,-22-21 0,0-1 0,0 1 15,0 0-15,-21-21 0,21 21 16,1-22-16,-22 22 0,21 0 0,-21 0 15,0 0-15,0-1 0,-21 22 16,-1 0-16,1 0 0,0 0 16,0 0-16,0 22 0,0-1 0,-1 0 15,1 0-15,0 0 0,21 0 16,0 1-16,0-1 0,0 0 0,0 0 16,0 0-16,0 0 15,21-21-15,0 22 16,1-22-16,20 0 0,-21 0 0,0 0 15,22 0-15,-22 0 0,0 0 16,21 0-16,-21 0 0,1 0 0,-1 0 16,0 0-16,0-22 0,-21 1 31,-21 21-15,0 0-16</inkml:trace>
  <inkml:trace contextRef="#ctx0" brushRef="#br0" timeOffset="62975.88">1651 6202 0,'0'0'0,"0"-21"16,0 42 15,0 0-15,-21 0-16,0 22 0,-1-1 0,1 0 15,0 22-15,0-1 0,0 1 16,0-1-16,21 1 0,-22-1 0,1 1 16,0 20-16,0-20 15,21-1-15,-21 1 0,0-1 0,-1 1 16,1-1-16,21 1 0,-21-22 15,21 1-15,0-1 0,-21 0 0,21-21 16,0 1-16,0-44 31,0 1-15,0-21-16,-21 21 0,21-22 0</inkml:trace>
  <inkml:trace contextRef="#ctx0" brushRef="#br0" timeOffset="63303.77">1122 6583 0,'0'0'16,"-21"-64"-16,21 22 0,-22 0 0,22-1 15,0 1-15,0 0 0,0 21 0,0-22 16,22 22-16,-1-21 0,21 21 16,-21-1-16,22 1 0,-1 0 0,21-21 15,1 42-15,-22-21 0,22-1 16,-1 22-16,-20 0 0,20 0 0,-21 0 15,-20 22-15,20-1 0,-42 21 16,0-21-16,0 22 0,0 20 0,0-21 16,-42 22-16,20-1 0,-20-20 15,21 20-15,-21-20 0,-1-1 16,22 0-16,-21 1 0,21-22 0,-1 0 16,1 0-16,21 0 0,21-21 31,1-21-16,-1 21-15,0-21 0,0 0 0,21 0 16,-20-1-16,-1 1 0</inkml:trace>
  <inkml:trace contextRef="#ctx0" brushRef="#br0" timeOffset="64113.31">1863 6668 0,'0'0'0,"0"21"15,0 0-15,21-21 32,0-21-32,0 21 0,0-21 0,0-1 15,1 1-15,20 0 0,-21 0 16,21-21-16,1 20 0,-22-20 0,21 21 16,-21-21-16,1 20 0,-1-20 0,0 21 15,-21 0-15,0-22 0,0 22 16,0 0-16,-21 0 0,0 21 15,-1 0-15,1 0 16,-21 0-16,21 0 0,0 21 0,-1-21 16,1 21-16,0 0 0,0-21 15,21 22-15,0-1 0,0 0 0,0 0 16,0 0-16,21 0 16,0-21-16,0 22 0,1-1 0,-1 0 15,0-21-15,0 21 0,0 0 0,0 0 16,1-21-16,-1 22 0,-21-1 15,0 0-15,0 0 0,0 0 0,0 0 16,21 1 0,0-22-1,0 0-15,0-22 16,1 1-16,-1 21 0,0-21 16,0 0-16,0 0 0,0 0 0,1-1 15,20 1-15,-21 0 0,0 0 16,0 0-16,1 0 0,-1-1 0,0 1 15,-21 0-15,0 0 0,21 21 0,-21-21 16,0 42 15,0 0-31,0 0 0,0 0 16,0 1-16,0-1 0,0 21 0,0-21 16,0 0-16,0 1 0,0-1 15,0 21-15,0-21 0,21-21 16,-21 21-16,21 1 0,1-22 0,-1 0 15,0 0-15,0 0 16,0 0-16,0 0 0,1 0 16,-1-22-16,0 1 0,-21 0 0,21 0 15,0 0-15,-21 0 0,0-1 16,0-20-16,0 21 0,0-21 0,0 20 16,0 1-16,0-21 0,0 21 0,0 0 15,-21-22-15,0 22 0,0 0 16,0 21-16,-22-21 0,22 21 0,-21 0 15,21 0-15,-1 0 16,-20 0-16,21 21 0,-21-21 0,20 21 16,1 0-16,21 0 0,0 1 0,0-1 15,0 0-15,0 0 0,21 0 16,1 0-16,-1 1 0,0-22 16,0 0-16,0 0 0</inkml:trace>
  <inkml:trace contextRef="#ctx0" brushRef="#br0" timeOffset="64463.66">3344 6160 0,'0'0'0,"-21"0"16,0 21-16,0 0 15,0 0-15,21 0 0,0 22 0,-22-22 16,22 21-16,-21 22 0,21-22 15,0 21-15,0-20 0,0 20 0,0 22 16,0-22-16,0 1 0,0-1 0,-21 22 16,21-21-16,0 20 0,-21 1 15,21 0-15,-21-22 0,21 22 0,0-22 16,-21 22-16,21-22 0,-22 1 0,1-1 16,21-20-16,0 20 15,-21-20-15,21-1 0,-21 0 0,21 1 16,0-22-16,0 0 0,-21-21 0,0-21 31,21 0-31,0-22 0,0 22 16,0-21-16,0-22 0,0 22 0,0-22 15,0 1-15,0-1 0,0-20 0,21 20 16</inkml:trace>
  <inkml:trace contextRef="#ctx0" brushRef="#br0" timeOffset="64747.63">3048 6625 0,'0'0'0,"0"-148"15,0 106-15,0-1 16,0 1-16,0 0 0,0 21 0,21-22 16,0 22-16,0 0 0,1 0 15,-1 0-15,21-1 0,0 22 0,-20 0 16,20 0-16,0 0 0,-21 22 0,22-22 16,-22 21-16,0 21 0,0-21 15,-21 0-15,0 22 0,0-1 0,0-21 16,0 22-16,-21-22 0,0 21 15,-21-21-15,20 0 0,1 1 0,0-1 16,-21 0-16,21 0 0,21 0 0,-22-21 16,1 0-1,42-21 17,1 21-32,-1-21 15,-21 0-15</inkml:trace>
  <inkml:trace contextRef="#ctx0" brushRef="#br0" timeOffset="66229.88">3619 6625 0,'0'0'0,"22"21"0,-1-21 16,0 0-1,0 0-15,-21-21 16,21 0-16,0 21 0,-21-21 0,22 0 15,-1 0-15,21-1 0,22-83 16,-22 62-16,-21 22 16,0-21-16,-21-1 0,0 22 0,21 0 15,-21-21-15,0 21 0,0-1 16,-21 22-16,0 0 16,0 0-16,0 0 0,0 22 15,-1-22-15,22 21 0,-21 0 16,21 0-16,0 0 0,0 0 15,0 1-15,21-1 16,1-21-16,-1 21 0,0 0 16,0 0-16,0 0 0,0 1 15,1-22-15,-22 21 0,21 0 0,-21 0 16,21 0-16,-21 0 0,0 1 16,0-1-16,0 0 0,0 0 15,0 0-15,21-21 0,-21 21 0,21-21 16,-21 22-16,21-22 15,1 0-15,-1 0 16,0-22-16,0 22 0,0-21 16,0 0-16,1 21 0,-1-21 15,0-21-15,21 20 0,-21 1 16,1 0-16,-1-21 0,0 21 0,0-22 16,0 22-16,0 0 0,-21 0 0,22 0 15,-22-1-15,0 44 31,0-1-15,-22 0-16,22 0 0,0 0 16,0 0-16,0 1 0,0-1 15,0 0-15,0 0 0,0 0 0,0 0 16,0 1-16,0-1 0,22 0 0,-1 0 16,0 0-16,0-21 15,0 0-15,0 0 0,1 0 16,20 0-16,-21 0 0,0 0 0,22 0 15,-22 0-15,0-21 0,21 0 0,-21 21 16,1-21-16,-1 0 0,0-1 16,0 1-16,0-21 0,0 21 0,1-22 15,-22 22-15,0-21 0,21 0 0,-21-1 16,21 1-16,-21 0 0,0-1 16,0 1-16,0 0 0,0-1 0,0 1 15,0 21-15,0-22 0,0 22 0,0 0 16,0 42 15,0 0-31,0 1 0,0-1 0,0 0 16,0 0-16,-21 0 0,21 22 0,0-22 15,0 21-15,0 0 0,-21-20 16,21 20-16,0-21 0,0 21 0,0 1 16,0-22-16,0 21 0,0 1 0,0-22 15,0 21-15,0-21 0,0 0 16,0 1-16,0-1 0,0 0 0,21 0 15,0-21-15,0 21 0,0-21 0,0 0 16,1 0-16,-1 0 0,0 0 0,0 0 16,0 0-16,0 0 0,1-21 15,-1 0-15,0 0 0,0 21 16,0-21-16,0-1 0,1 1 0,-1 0 16,-21-21-16,21 21 0,0-1 0,-21-20 15,0 21-15,0 0 0,21 0 16,-21-1-16,0 1 0,0 0 0,0 0 15,-21 21 1,0 21 0,0 0-1,21 0-15,0 1 0,-21-1 0,21 0 16,0 0-16,0 21 0,0-20 0,0-1 16,0 0-16,0 0 0,0 0 15,0 0-15,0 1 0,21-1 16,0 0-16,-21 0 0,21-21 15,0 0-15,0 21 0,1-21 0,-1 0 16,0 0-16,21 0 0,-21 0 0,22 0 16,-22 0-16,21 0 0,1-21 15,-22 0-15,21 21 0,-21-21 0,22 0 16,-22-1-16,0 1 0,21 0 0,-21 0 16,1 0-16,-22 0 0,21-1 0,-21 1 15,21 0-15,-21 0 0,0 0 16,0 0-16,0-1 0,21 1 0,-21 0 15,0 42 17,0 0-32,0 1 15,0-1-15,0 0 0,0 0 0,0 0 16,0 0-16,0 1 0,0-1 0,0 0 16,0 0-16,0 0 0,0 0 0,0 1 15,0-1-15,0 0 16,-21 0-16,21 0 15,0-42 32,0 0-47,0 0 16,0 0-16,0-1 0,0 1 0,0 0 16</inkml:trace>
  <inkml:trace contextRef="#ctx0" brushRef="#br0" timeOffset="66409.07">6054 6054 0,'-22'0'0,"44"0"0,-65 0 16,22 0-16,0 0 0,0 0 15,0 0-15,-1 0 16,1 0 31,0 0-32,0 0-15</inkml:trace>
  <inkml:trace contextRef="#ctx0" brushRef="#br0" timeOffset="66623.67">5016 6181 0,'0'0'0,"-21"0"31,42 0-15,1 0-16,-1 0 16,0 0-16,0 0 0,21 0 0,-20 0 15,-1-21-15,0 21 0,21 0 0,-21 0 16,1 0-16,-1 0 0,0 0 16,0 0-16,0 0 0,0 0 15,1 0-15</inkml:trace>
  <inkml:trace contextRef="#ctx0" brushRef="#br0" timeOffset="69149.48">7154 6160 0,'0'0'16,"0"21"-16,0 0 15,21-21 1,1 0-16,-1 0 0,0 0 15,0 0-15,0-21 16,22 0-16,-1-1 0,0 1 0,22-21 16,-22 21-16,22-22 0,-1 1 0,-21 0 15,1 21-15,-1-22 0,0 1 16,-20 0-16,-1-1 0,-21 1 0,0 0 16,0-1-16,0 1 0,0 21 0,0 0 15,-21-22-15,-1 22 0,1 21 0,0-21 16,0 21-16,0 0 0,-22 0 15,22 0-15,0 0 0,0 21 0,0 0 16,0 22-16,-1-1 0,1 21 0,0 1 16,0 21-16,0-22 0,0 22 15,-1-1-15,22 1 0,-21 21 16,0 0-16,0-22 0,0 22 0,0 0 16,21 0-16,-22 0 0,1-22 0,21 22 15,-21 0-15,0-21 0,21 21 16,-21-22-16,0 1 0,21 0 0,0-1 15,0-20-15,-22-1 0,22 1 0,0-22 16,0 22-16,0-22 0,0 0 0,0-21 16,0 1-16,0-1 0,22-21 15,-1 0-15,0-21 0,0-22 16,0 22-16,0-21 16,1-1-16,20 1 0,-21-21 0,21-1 15,-20 1-15,20-1 0,-21-21 0,21 22 16,-20-22-16,-1 1 0,-21 20 0,0-21 15,0 22-15,0-1 0,0 1 0,-21-1 16,-1 1-16,1-1 0,-21 22 16,21-21-16,0 20 0,-22 1 0,22 21 15,-21 0-15,21-1 0,-1 1 0,1 0 16,0 21-16,0 0 0,0 0 16,42 0 15,0 0-31,0 0 0,0 0 0,1 0 15,-1-21-15,21 21 0,-21-21 16,22 0-16,-22-1 0,21 1 16,43-21-16,-43 21 0,0 0 15,-20-1-15,20-20 0,-21 21 0,0 0 16,0 0-16,1-1 0,-1-20 16,0 21-16,-21 0 0,21 0 0,-21-1 15,0 1-15,0 0 0,0 42 47,0 0-31,0 1-16,0-1 0,0 0 15,0 0-15,0 0 16,21 0-16,0 1 16,-21-1-16,22 0 0,-1-21 15,-21 21-15,21-21 0,0 0 0,-21 21 16,21-21-16,0 0 0,1 0 15,-1 0-15,-21 21 16,21-21-16,0 0 0,0 0 16,0 0-1,1 0-15,-22-21 0,21 21 16,0-21-16,0 0 16,0 0-16,0 0 15,1-1-15,-1 1 0,0 0 16,0 0-16,-21 0 0,21 0 15,-21-1 1,0 44 15,0-1-31,-21-21 0,21 21 16,-21 0-16,21 0 0,0 0 16,0 1-16,0 20 0,0-21 0,0 0 15,0 0-15,0 1 0,0-1 0,0 0 16,21 0-16,-21 0 0,21-21 0,0 0 15,1 21-15,-1-21 0,0 0 16,0 0-16,0 0 16,0-21-16,1 21 0,-1-21 0,0 0 15,0 0-15,0 21 0,0-21 0,1-1 16,-22 1-16,0 0 0,0 0 0,0 0 16,0 0-16,0-1 0,0 1 0,-22 0 15,1 0-15,-21 0 0,21 0 16,0-1-16,-22 22 0,22 0 0,0 0 15,-21 0-15,20 0 0,1 0 0,0 0 16,0 0-16,0 22 0,0-1 16,21 0-1,21-21 1,0 0-16,0 0 0,0 0 0,22 0 16,-22 0-16,21 0 0,-21-21 0,22 21 15,-22-21-15,21 21 0,-21-22 16,22 22-16,-22 0 0,21-21 0,-21 21 15,0 0-15,1 0 0,-1 0 0,0 0 16,0 0-16,0 0 0,-21 21 0,21-21 16,-21 22-16,0-1 0,0 0 15,0 0-15,0 0 0,22-21 0,-22 21 16,0 1-16,0-1 0,0 0 16,0 0-16,0 0 0,0 0 0,0 1 15,0-1-15,0 0 16,-22 0-1,1-21 1,21-21 0,0 0-1,0 0-15,0-1 0,0 1 16,0 0-16,0 0 0,0 0 16,21-22-16,1 22 0,-1-21 0,-21 21 15,21 0-15,0-1 0,0 1 0,0 0 16,1 0-16,20 21 0,-21 0 0,0 0 15,0 0-15,1 0 16,-1 0-16,21 0 0,-21 21 0,0 0 16,-21 0-16,22 1 0,-1-1 0,-21 0 15,0 0-15,0 0 0,0 0 0,0 1 16,0-1-16,0 0 0,0 0 0,0 0 16,0 0-16,0 1 0,0-1 15,0 0-15,-21-21 0,21-21 47,0 0-47,0-1 0,21 1 16,-21 0-16,21-21 0,-21 21 15,21-1-15,0-20 0,0 21 16,1-21-16,-1 20 0,0 1 0,0 0 16,43 0-16,-43 0 0,0 21 15,21 0-15,-21 0 0,-21 21 16,22-21-16,-22 21 0,0 0 15,0 0-15,0 1 0,0-1 0,0 0 16,0 21-16,0-21 0,0 1 0,0 41 16,0-42-16,0 0 0,21 1 15,-21-1-15,0 0 0,21 0 0,0 0 16,0-21-16,0 0 0,1 0 16,-1 0-16,0 0 0,21 0 15,-21 0-15,22-21 0,-1 0 0,-21 21 16,22-21-16,-22 0 0,0-1 0,21 1 15,-21 0-15,1 0 0,-1 0 0,0-22 16,0 22-16,0 0 0,-21 0 16,0 0-16,0 0 0,0-1 0,0 1 15,-21 21-15,0 0 16,0 0-16,0 0 0,-1 21 16,1 1-16,0-22 0,21 21 0,0 0 15,0 0-15,0 0 16,0 0-16,21 1 0,0-1 15,1 0-15,-1 0 16,21 21-16,-42-20 16,21-22-16,-21 21 0,0 0 0,0 0 15,0 0-15,-21-21 16,0 0-16,0 0 0,0 21 16,-1-21-16,1 0 0,0 0 0,0 0 15,0 0-15,0 0 0,-1 0 16,22-21-16</inkml:trace>
  <inkml:trace contextRef="#ctx0" brushRef="#br0" timeOffset="69655.55">11620 6033 0,'0'0'0,"-21"0"46,0 0-46,21 21 0,-21 0 16,21 21-16,-21-21 0,21 1 0,0 20 16,0-21-16,0 21 0,-21 1 0,21-22 15,0 21-15,0-21 0,0 22 16,0-22-16,-22 0 0,22 0 0,0 0 16,0 1-16,0-44 31,22 1-31,-22 0 15,21 0-15</inkml:trace>
  <inkml:trace contextRef="#ctx0" brushRef="#br0" timeOffset="69988.42">11578 5842 0,'-63'0'16,"41"0"-16,1 0 15,21 21-15,0 0 16,21-21 0,1 0-16,-1 0 0,0 0 15,0 0-15,0 0 0,0 0 16,1 0-16,-1-21 0,0 21 16,-21-21-16,21 0 15,-21 0-15,0 0 16,-21 21-16,0 0 0,0 0 15,-1 0-15,1 0 16,0 0-16,0 0 0,0 0 0,0 0 16,21 21-16,0 0 0,0 0 15,0 0-15,0 0 0,0 1 16,21-22-16,0 0 0,21 21 0,-21-21 16,1 0-16</inkml:trace>
  <inkml:trace contextRef="#ctx0" brushRef="#br0" timeOffset="70271.89">12255 5609 0,'0'0'0,"-21"0"16,0 0-16,0 0 15,0 0-15,21 21 0,-21 1 0,-1 20 16,22-21-16,-21 21 0,21 1 0,0-22 15,0 21-15,0 1 0,-21-1 0,21 0 16,0 1-16,0-1 0,-21 0 16,21-21-16,0 22 0,0-1 0,0-21 15,-21 22-15,21-22 0,-21 21 16,21-21-16,0 0 0,0 1 0,0-1 16,0 0-16,21-42 31,0 21-31,0-21 0</inkml:trace>
  <inkml:trace contextRef="#ctx0" brushRef="#br0" timeOffset="70623.75">12573 6096 0,'0'0'0,"0"-21"0,0 0 0,0 0 16,0-1-1,-21 22 1,0 0-16,-1 0 0,1 0 0,0 0 15,-21 0-15,21 22 0,-1-22 0,1 21 16,0 0-16,0 0 0,0 0 0,21 0 16,0 1-16,0-1 0,0 0 15,0 0-15,21-21 0,0 21 16,0-21-16,0 0 0,22 0 0,-22 21 16,0-21-16,0 0 0,0 0 0,1 22 15,-1-22-15,-21 21 16,0 0-1,0 0-15,-21 0 16,-1-21-16,1 0 0,0 21 0,0-21 16,0 0-16,0 0 0,-1 0 15,1 0-15,0 0 0,0 0 16,0 0-16,21-21 16,-21 0-16,21 0 0,0 0 15,-22 21-15</inkml:trace>
  <inkml:trace contextRef="#ctx0" brushRef="#br0" timeOffset="70835.36">12107 5821 0,'0'-21'16,"21"0"-1,1 21-15,-1 0 0,0 0 16,21-22-16,-21 22 0,22 0 0,-22-21 15,21 21-15,-21 0 0,22 0 0,-22-21 16,0 21-16,0 0 0,0 0 0,1 0 16</inkml:trace>
  <inkml:trace contextRef="#ctx0" brushRef="#br0" timeOffset="72456.03">14457 5863 0,'21'0'16,"0"0"0,0-21-16,0 21 0,1-21 15,20 0-15,-21 21 0,21-21 0,1-1 16,-22 1-16,21 0 0,1-21 0,-22 21 15,21-1-15,-21 1 0,0 0 0,-21 0 16,0 0-16,0 0 0,0-1 16,-21 22-16,0 0 0,-21 0 15,21 0-15,-22 0 0,22 0 0,-21 0 16,-1 22-16,22-1 0,-21 0 0,21 21 16,0-21-16,-1 1 0,1 20 15,21-21-15,-21 21 0,21-20 16,0 20-16,0-21 0,0 21 0,21-20 15,0-1-15,-21 21 0,22-21 0,-1 22 16,0-22-16,0 0 0,0 21 0,0-21 16,-21 22-16,0-22 0,0 0 0,0 0 15,0 22-15,0-22 0,-21 0 16,0 0-16,0 21 0,-21-20 0,-1-1 16,1-21-16,-22 21 0,22 0 0,-21 0 15,20-21-15,-20 0 0,-1 0 0,22 0 16,0 0-16,-1 0 0,1-21 0,21 0 15,-22 0-15,22 0 0,0-1 16,21 1-16,0-21 0,0 21 16,-21-22-16,21 1 0,0 0 0,0-1 15,0 1-15,0 21 0,0-21 0,21-1 16,0 22-16,-21-21 0,21 21 0,1 21 16,-1 0-16,0 0 15,0 21-15,0 0 16,-21 21-16,0-21 0,21 22 0,1-22 15,-22 0-15,0 21 0,21-20 0,0 20 16,0 0-16,-21-21 0,21 1 16,0 20-16,1-21 0,-1 0 0,0 22 15,0-22-15,0-21 0,0 21 16,1 0-16,20-21 0,-21 0 0,0 0 16,22 0-16,-22 0 0,0 0 0,0 0 15,21 0-15,-20-21 0,-1 0 0,0 21 16,0-21-16,21-1 0,-42 1 15,22 0-15,-1 0 0,-21 0 0,21 0 16,-21-1-16,0 1 0,0 0 0,0 0 16,0 42 15,0 0-15,0 0-16,0 1 15,0-1-15,0 0 0,0 0 16,0 0-16,0 0 0,0 1 15,0-1-15,21-21 0,0 0 0,0 21 16,1-21-16,-1 0 0,0 0 16,0 0-16,21-21 0,-20 21 15,-1-21-15,0-1 0,21 1 0,-21 21 16,1-21-16,-1 0 0,0 0 0,0 0 16,0 21-16,0-22 0,1 1 0,-22 0 15,0 0-15,0 42 47,0 0-31,0 0-16,0 1 15,0-1-15,21-21 0,-21 21 0,21-21 16,0 21-16,0-21 16,0 0-16,1 0 0,-1 0 15,0 0-15,21 0 0,-21 0 16,1-21-16,-1 21 0,21 0 0,-21-21 15,0 0-15,1 21 0,20-22 0,-21 1 16,0 0-16,-21 0 0,21 21 0,-21-21 16,22 0-16,-22-1 0,0 1 15,0 0-15,-22 21 47,22 21-47,-21 0 0,0 1 0,21-1 16,0 0-16,-21 0 0,0 21 0,21 1 15,-21-1-15,21 0 0,-22 22 0,22-22 16,-21 22-16,0-22 0,21 22 16,0-1-16,0 1 0,-21-1 0,21 1 15,0-22-15,-21 21 0,21 1 0,-21-1 16,21 1-16,0-22 0,0 22 0,0-22 16,-22 22-16,22-22 0,-21 0 15,21 1-15,0-22 0,0 0 0,0 0 16,0 0-16,0 0 0,-21-21 0,21-21 31,0 0-31,0 0 0,0 0 0,0 0 16,21-22-16,0 1 0,-21 0 0,22-1 15,-22-20-15,21 20 0</inkml:trace>
  <inkml:trace contextRef="#ctx0" brushRef="#br0" timeOffset="73391.89">15579 6519 0,'0'-42'0,"0"84"0,0-147 0,0 62 0,21 1 15,0 21-15,-21-22 0,0 22 0,21 0 16,0 0-16,0 0 0,-21 0 16,22 21-16,-1 0 0,0-22 0,0 22 15,0 0-15,0 0 0,1 0 16,-1 0-16,0 22 0,0-22 0,0 21 16,0-21-16,1 21 0,-1 0 0,-21 0 15,0 0-15,0 1 16,-21-22-16,-1 21 0,1 0 0,0-21 15,0 0-15,-21 21 0,20-21 0,1 0 16,0 0-16,-21 0 0,21 0 16,-1 0-16,1 0 0,0 0 15,0 21 1,21 0-16,0 1 16,21-1-1,0-21-15,0 21 0,1-21 16,-1 21-16,0-21 15,0 21-15,0-21 0,0 0 0,1 0 16,-1 0-16,0 21 0,0-21 0,0 0 16,22 0-16,-22 0 0,0 0 0,0 0 15,21 0-15,-20 0 0,20-21 0,-21 21 16,0-21-16,22 21 0,-22-21 0,21 0 16,-21 21-16,22-21 0,-22-1 15,0 1-15,0 0 0,-21 0 16,21 0-16,-21 0 0,0-1 0,21 1 15,-21 0-15,0 0 0,0 0 16,-21 21 0,0 0-16,0 0 15,21 21-15,-21 0 0,21 0 0,-21 0 16,21 1-16,0-1 0,-22 0 16,22 0-16,0 0 0,0 0 0,0 1 15,0-1-15,0 0 0,22-21 0,-22 21 16,21-21-16,0 0 0,0 0 15,0 0-15,0 0 0,1 0 0,-1 0 16,0 0-16,0 0 0,0 0 0,22-21 16,-22 21-16,21-21 0,-21 0 15,0-1-15,1 1 0,-1 0 0,0 0 16,-21 0-16,0 0 0,21-22 0,-21 22 16,0 0-16,0 0 0,0 0 0,0-1 15,0 1-15,-21 21 16,0 0-16,0 0 15,21 21-15,0 1 16,21-22 15,0 0-31,0 0 0,0 0 16,0 0-16,1 0 0,-1 0 16,0-22-16,0 22 0,0 0 15,0 0-15,1 0 0,-22 22 16,0-1-1,0 0-15,0 0 0,0 0 16,0 22-16,0-22 0,-22 21 0,22-21 16,-21 0-16,21 22 0,0-1 15,0-21-15,0 0 0,0 1 0,0-1 16,21-21 0,1-21 15,-22-1-31,21 1 0</inkml:trace>
  <inkml:trace contextRef="#ctx0" brushRef="#br0" timeOffset="74470.87">18584 6392 0,'0'0'0,"0"22"16,0-44 30,0 1-46,0 0 16,21 0-16,1 0 16,-1 0-16,-21-1 0,21 1 0,0 0 15,0-21-15,0 21 0,1-22 0,20 22 16,-21 0-16,0-21 0,22 20 0,-22 1 16,0 21-16,0-21 0,0 21 15,-21 21 1,0 0-16,0 1 0,0-1 15,0 0-15,0 0 0,0 0 0,0 0 16,0 1-16,0-1 0,0 0 16,21-21-1,1 0 1,-22-21-16,21 0 0,0 21 0,-21-22 16,0 1-16,21 21 0,-21-21 0,0 0 15,0 0-15,0 0 0,0-1 0,0 1 16,-21 0-16,21 0 0,-21 0 15,0 21-15,-1 0 16,1 0-16,0 0 0,0 0 16,0 21-16,0 0 0,-1 0 15,1 22-15,0-22 0,21 0 0,0 21 16,-21-21-16,21 22 0,-21-22 0,21 21 16,0-21-16,0 22 0,0-22 15,0 21-15,0-21 0,0 1 0,21 20 16,0-21-16,0 0 0,0-21 0,22 21 15,-22 1-15,0-22 0,21 0 0,-20 21 16,-1-21-16,21 0 0,-21 0 16,22 0-16,-22 0 0,0 0 0,21-21 15,-21 21-15,1-22 0,20 1 0,-21 0 16,21 0-16,-20 0 0,20-22 16,-21 22-16,0-21 0,22 0 0,-22 20 15,21-20-15,-21 0 0,0-22 0,1 22 16,-1 0-16,0-22 0,0 22 0,0-1 15,-21 1-15,0 0 0,0 21 0,0-1 16,0 1-16,-21 21 16,0 0-16,0 21 0,0 1 15,-1 20-15,22-21 0,-21 21 0,0 1 16,0-1-16,21 0 0,0 1 0,-21-1 16,21 0-16,0-20 0,0 20 15,-21 0-15,21-21 0,0 22 16,0-1-16,0-21 0,0 0 0,0 1 15,0 20-15,0-21 0,0 0 16,0 0-16,21-21 16,0 0-16,0 0 0,0 0 15,0-21-15,1 0 0,-1 21 0,21-21 16</inkml:trace>
  <inkml:trace contextRef="#ctx0" brushRef="#br0" timeOffset="75663.42">20151 6138 0,'0'0'0,"0"-42"16,0 21-16,0 0 0,-22 21 16,1 0-16,0 0 0,0 0 15,0 21-15,0-21 0,-1 21 0,1 0 16,0 0-16,0 1 0,0-1 0,21 0 15,-21 0-15,-1 0 0,22 22 16,0-22-16,0 0 0,0 0 0,-21 0 16,21 0-16,0 1 0,0-1 0,0 0 15,0 0-15,21-21 16,1 0-16,-1 0 0,0 0 16,0 0-16,0 0 0,0 0 0,1-21 15,-22 0-15,21 21 0,0-21 16,0-1-16,-21 1 0,21 0 0,0-21 15,-21 21-15,22-1 0,-1 1 0,-21 0 16,0-21-16,21 42 0,0-21 0,-21-1 16,0 44 15,0-1-15,-21 0-16,0 0 15,21 0-15,0 0 0,0 1 16,-21-1-16,21 0 0,0 0 0,0 0 15,0 0-15,0 1 0,0-1 16,21-21-16,0 0 0,-21 21 0,21-21 16,0 0-16,22 0 15,-22 0-15,0 0 0,0 0 0,21-21 16,-20 21-16,20-21 0,-21-1 0,21 22 16,-20-21-16,20 0 0,-21 0 0,0 0 15,0 0-15,1-22 0,-1 22 0,0 0 16,-21 0-16,0 0 15,-21 21 1,0 0-16,-1 0 16,1 0-16,21 21 0,-21 0 15,21 0-15,-21-21 0,21 21 0,0 0 16,0 1-16,0-1 0,0 0 0,0 0 16,0 0-16,21 0 15,-21 1-15,21-22 0,-21 21 0,0 0 16,0 0-16,-21-21 47,21-21-47,-21 21 0,21-21 15,-21 0-15,21-1 16,-21 22-16,-1-21 0,1 21 16,0 0-1,0 0 1,21 21-16,0 1 15,0-1-15,0 0 16,0 0-16,21-21 16,0 21-16,0-21 0,1 0 15,-1 21-15,0-21 0,0 0 0,21 0 16,-20 0-16,-1 0 0,21 0 0,-21 0 16,22 0-16,-22 0 0,21-21 0,0 21 15,-20-21-15,20 0 0,0 0 16,-21 0-16,22-1 0,-22 1 15,0 0-15,0 0 0,22 0 0,-43 0 16,21-22-16,-21 22 0,21 0 0,-21 0 16,0 0-16,-21 21 15,0 0-15,-1 0 16,1 0 0,21 21-16,-21 0 0,21 0 15,0 0-15,0 0 0,0 1 16,0-1-16,0 0 0,21 0 0,0 0 15,-21 0-15,0 1 16,0-1-16,0 0 0,0 0 16,0 0-16,0 0 15,-21-21-15,21 22 0,-21-22 16,0 0-16,0 0 0,0 0 0,-1 0 16,1 0-16,0 0 15,21-22-15,0 1 16,0 0-16,0 0 0,21 0 15,0 0-15,1-1 0</inkml:trace>
  <inkml:trace contextRef="#ctx0" brushRef="#br0" timeOffset="76229.59">21929 5673 0,'0'-21'0,"21"21"16,-21 21 31,0 0-47,0 0 15,0 0-15,0 0 16,0 1-16,0-1 0,0 0 16,-21 0-16,-1 0 15,1 0-15,21 1 32,0-44-1,0 1-31,0 0 15,0 0-15,0 0 0,0 0 16,0-1-16,0 1 16,0 0-16,0 0 0,21 0 15,-21 0-15,22 21 0,-22-22 16,0 44 15,0-1-31,0 0 0,0 0 16,0 0-16,0 0 0,0 1 15,0-1-15,0 0 0,0 0 0,0 0 16,-22-21-16,22 21 0,0 1 0,-21-22 16,21 21-16,-21 0 15,0-21-15,21 21 0,-21-21 0,0 0 16,21 21-16,-22-21 0</inkml:trace>
  <inkml:trace contextRef="#ctx0" brushRef="#br0" timeOffset="76639.64">22331 5736 0,'-21'0'31,"-1"0"-15,22-21-1,-21 21-15,21-21 16,0 0 0,0 0-16,0-1 15,0 1 1,0 42 31,21 1-47,-21-1 15,0 0-15,0 0 0,0 0 16,0 0-16,0 1 0,0-1 0,-21 0 16,0 0-16,0 0 0,0 0 15,0 1-15,-1-1 0,1 0 0,0-21 16,-21 21-16</inkml:trace>
  <inkml:trace contextRef="#ctx0" brushRef="#br1" timeOffset="84603.53">6223 4022 0,'0'0'0,"-21"0"0,0 0 16,-1 0-1,1 0-15,0 0 16,0 0-16,0 0 16,0 0-1,42 0 48,0 0-63,0 0 15,0 0-15,0 0 0,1 0 16,-1 21-16,0-21 0,21 0 16,-21 0-16,22 0 0,-1 0 0,0 21 15,1-21-15,-1 0 0,0 0 0,22 0 16,-22 0-16,1 21 0,20-21 16,-21 0-16,22 0 0,-22 0 0,1 21 15,20-21-15,-21 0 0,1 0 0,-1 0 16,0 22-16,1-22 0,-1 0 15,0 0-15,22 0 0,-22 0 0,1 21 16,20-21-16,-21 0 0,22 0 0,-1 0 16,-20 0-16,20 0 0,1 0 0,-1 0 15,1 0-15,-1 0 16,1 0-16,-22 0 0,22 0 0,-22 0 16,21 0-16,-20 0 0,-1 0 0,0 0 15,1 0-15,20 0 0,-20 0 16,-1 0-16,0 0 0,1 0 0,-1 0 15,0 0-15,22 0 0,-22 0 0,0 0 16,1 0-16,20 0 0,-20 0 0,-1 0 16,0 0-16,1 0 0,-1 0 15,0 0-15,1 0 0,-22 0 0,21 0 16,-21 0-16,0 0 0,22 0 0,-22 0 16,0 0-16,21 0 0,-20 0 15,20 0-15,0 0 0,-21 0 16,22 0-16,-1 0 0,0 0 0,-20 0 15,20 0-15,0 0 0,1 0 0,-22 0 16,21 0-16,-21 0 0,0 0 0,22 21 16,-22-21-16,0 0 15,0 0-15,0 0 16,1 0 15,-22 21 16,-22-21-16,1 0-31,0 0 16,0 0-16,0 0 0,0 0 0,-22 0 16</inkml:trace>
  <inkml:trace contextRef="#ctx0" brushRef="#br1" timeOffset="86455.4">3683 15579 0,'0'-21'16,"21"21"-16,-21-22 0,0 1 15,0 0-15,21 21 16,-21-21-16,0 0 16,0 0-1,0-1 16,-21 22 16,21 22-31,0-1-16,-21 0 16,21 0-16,-21 0 0,0 22 15,21-22-15,0 0 0,0 0 16,0 0-16,0 0 0,0 1 15,0 20-15,0-21 0,0 21 0,0-20 16,0 20-16,0 0 0,0-21 16,0 22-16,0-1 0,0 0 0,21 1 15,-21 20-15,0-20 0,21-22 16,-21 21-16,21 0 0,-21 1 0,0-1 16,0-21-16,0 22 0,21-22 15,-21 21-15,0-21 0,0 22 0,0-22 16,0 21-16,0-21 0,0 22 0,0-1 15,0 0-15,0-21 0,0 22 16,0-1-16,0 0 0,0-20 0,0 20 16,-21 0-16,21 1 0,0-22 15,0 21-15,0-21 0,-21 22 16,21-22-16,0 21 0,-21-21 0,21 0 16,0 22-16,-21-22 0,21 0 15,0 0-15,0 22 0,0-22 0,0 0 16,0 0-16,0 0 0,0 22 15,-22-22-15,22 0 0,0 21 16,0-21-16,0 1 16,0-1-16,0 0 0,0 0 0,0 0 15,-21-21-15,21 21 16,0 1-16,0-44 94,0 1-94,0 0 0,21 0 15,1-21-15,-1-1 0</inkml:trace>
  <inkml:trace contextRef="#ctx0" brushRef="#br1" timeOffset="87999.33">3683 15536 0,'0'0'0,"0"-21"0,0 0 16,0 0 0,0 0-1,0 0 48,21 21-63,0 0 15,0 0-15,1 0 16,-1 0-16,0 0 0,0 0 16,0 0-16,0 0 0,1 0 0,-1 0 15,0 0-15,0 0 0,21 0 16,-20 0-16,-1 0 0,21 0 0,-21 0 16,22 0-16,-22 0 0,21 0 15,22 0-15,-22 0 0,0 0 0,22 0 16,-22 0-16,22 0 0,-1 0 15,-21 0-15,22 0 0,-22 0 16,22 0-16,-22 0 0,22 0 0,-22 0 16,0 0-16,1 0 0,20 0 15,-21 0-15,1 0 0,20 0 0,1 0 16,-1 0-16,1 0 0,-1 0 16,1 0-16,20 0 0,-20 0 0,-1 0 15,1 0-15,-1 0 0,1 0 0,-1 0 16,1 0-16,-22 0 0,22 0 15,-22 0-15,22 0 0,-22 0 0,0 0 16,22 0-16,-22 0 0,22 0 0,-22 0 16,21 0-16,-20 0 0,20 0 15,-20 0-15,20 0 0,-21 0 16,1 0-16,-1 0 0,22 0 0,-22 0 16,0 0-16,1 0 0,-1 0 15,-21 0-15,21 0 0,1 0 0,-1 0 16,-21 0-16,22 0 0,-22 0 15,21 0-15,-21 0 0,0 0 0,22 0 16,-22 0-16,0 0 0,0 0 16,0 0-1,1 0-15,-1 0 16,0 0 0,-21 21 46,0 0-46,0 0-16,0 0 15,0 0-15,0 1 0,0-1 16,0 0-16,0 0 0,0 0 0,0 0 16,0 1-16,0-1 0,0 0 15,0 0-15,0 21 0,0-20 0,0-1 16,0 21-16,0-21 0,0 0 0,0 22 15,0-22-15,0 21 16,0-21-16,0 1 0,0 20 0,0-21 16,0 0-16,0 22 0,0-22 0,0 0 15,-21 21-15,21-21 0,-21 1 16,21-1-16,0 0 0,0 0 0,0 0 16,0 0-16,0 1 0,-22-1 0,22 0 15,0 0-15,-21 0 16,21 0-16,0 1 0,0-1 15,0 0-15,0 0 16,0 0-16,0 0 16,0 1-16,0-1 0,0 0 15,0 0-15,0 0 16,0 0-16,0 1 16,0-1-16,0 0 15,0 0-15,0 0 16,0 0-16,0 1 15,0-1-15,0 0 16,0 0-16,0 0 16,-21 0-1,21 1-15,0-1 16,0 0-16,0 0 16,0 0-1,0 0 1,-21-21-1,21 22-15,0-44 79,0 1-79,21 0 15</inkml:trace>
  <inkml:trace contextRef="#ctx0" brushRef="#br1" timeOffset="89336.16">7747 17082 0,'0'21'63,"-21"-21"-48,21 21 1,-21-21-16,21 21 16,0 0-16,0 0 15,0 1 1,0-1-16,0 0 16,0 0-16,0 0 0,0 0 15,0 1-15,0-1 0,0 0 16,0 0-16,0 0 0,0 0 0,0 22 15,0-22-15,0 0 0,0 21 16,0-20-16,0 20 0,0-21 0,0 21 16,0 1-16,-22-22 0,22 21 15,0 1-15,0-22 0,0 21 16,0-21-16,0 22 0,0-22 0,0 0 16,0 0-16,0 21 0,0-20 15,0-1-15,0 0 0,0 0 16,0 0-1,0-42 17,0 0-32,-21 21 15,21-21-15,-21 0 0,0 21 0</inkml:trace>
  <inkml:trace contextRef="#ctx0" brushRef="#br1" timeOffset="91899.43">3746 17886 0,'-21'-21'0,"0"0"16,21-1 0,-21 22-16,21-21 0,-21 21 15,21-21 1,-21 21 31,-1 21-32,22 0 1,0 1 0,-21-1-16,21 0 0,-21 0 0,21 0 15,-21 0-15,21 1 0,0-1 16,0 0-16,0 0 0,0 0 16,0 0-16,0 1 15,0-1 1,21-21 31,0 0-32,-21 21-15,21-21 16,1 0-16,-1 0 0,0 0 16,0 0-16,0 0 15,0 0-15,1 0 0,-22 21 16,42-21-16,-21 0 0,0 0 0,0 0 15,22 0-15,-22 21 0,21-21 16,-21 0-16,22 0 0,-22 0 0,21 0 16,-21 0-16,22 0 0,-1 0 15,0 0-15,1 0 0,-1 0 0,22 0 16,-22 0-16,21 0 0,-20 0 16,20 0-16,-20 0 0,20 0 0,-21 0 15,22 0-15,-22 0 0,22 21 16,-22-21-16,0 0 0,1 0 0,-1 0 15,0 22-15,22-22 16,-22 0-16,1 0 0,20 0 0,1 21 16,-22-21-16,21 0 0,1 0 15,-1 0-15,1 0 0,-1 0 0,1 0 16,-1 0-16,1 0 0,-1 21 16,1-21-16,-1 0 0,-20 0 0,20 0 15,-20 0-15,20 0 0,-21 0 0,22 21 16,-22-21-16,22 0 0,-22 0 15,0 0-15,1 0 0,-1 0 0,0 0 16,1 0-16,-1-21 0,0 21 16,1 0-16,-1-21 0,-21 21 15,22 0-15,-1-21 0,0 21 16,-21 0-16,22 0 0,-22-22 0,0 22 16,21-21-16,-20 21 0,-1 0 15,0 0-15,0-21 0,0 21 0,0 0 16,1 0-16,20 0 0,-21-21 15,0 21-15,0 0 0,1 0 0,-1 0 16,21-21-16,-21 21 0,0 0 0,1 0 16,20 0-16,-21 0 0,0 0 15,0 0-15,1 0 0,-1 0 16,0 0-16,0 0 16,0 0-16,0 0 15,1 0 1,-1 0-16,0 0 15,-21-21 1,21 21 0,0 0-16,-21-22 15,21 22 1,1 0-16,-22-21 16,21 21-16,-21-21 15,21 21-15,-21-21 16,0 0-1,-21 21 32,0 0 0,-1 0-47,1 0 0,0 0 16,0 0-16,0 0 15,0 0-15,-1 0 0,1 0 16,0 0-16,0 0 0,0 0 16,0 0-16,-1 0 0,-20 21 15,21-21-15,-21 0 0,20 0 16,-20 21-16,0-21 0,21 0 0,-22 0 16,1 0-16,0 21 0,-1-21 0,1 0 15,0 0-15,20 21 0,-20-21 16,-21 0-16,20 0 0,1 22 0,0-22 15,-22 0-15,22 0 0,-22 21 16,22-21-16,-22 0 0,22 0 0,-21 0 16,20 0-16,-20 0 0,20 0 15,-20 0-15,21 0 0,-1 0 0,-20 0 16,20 0-16,1 0 0,-21 0 16,20 0-16,1 0 0,-22 0 0,22 0 15,-21 0-15,20 0 16,-20 0-16,-1 0 0,22 0 0,0 0 15,-22 0-15,22 0 0,-22 0 16,22 0-16,-22 0 0,22 0 0,0 0 16,-1 0-16,1 0 0,0 0 15,-1 0-15,1 0 0,0 0 0,-1 0 16,22 0-16,-21-21 0,0 21 0,-1 0 16,1-22-16,0 22 0,-1 0 15,1-21-15,0 21 0,-1-21 0,1 21 16,21 0-16,-22-21 0,1 21 15,0 0-15,-1-21 0,22 21 16,-21 0-16,21 0 0,-22-21 16,22 21-16,0 0 0,-21 0 0,21 0 15,-1 0-15,1 0 0,0 0 16,0-22-16,0 22 0,0 0 0,-1 0 16,1 0-16,0 0 15,0 0-15,0 0 16,0 0-16,-1 0 15,1 0 1,0 0 0,0 0-1,0 0 1,0 0-16,-1 0 0,1 0 16,0 0-16,0 0 15,0 0-15,0 0 0,-1 0 0,1 0 16,0 22-16,0-22 0,0 0 15,0 0-15,-1 0 0,1 0 0,0 21 16,0-21 0,0 0-16,42 0 78,0 0-78,0 0 0,0 0 15</inkml:trace>
  <inkml:trace contextRef="#ctx0" brushRef="#br1" timeOffset="93499.28">3725 16171 0,'0'22'15,"0"-1"1,-21-21 15,21 21-15,21 0 31,0-21-47,1 0 0,-1 0 15,0 0-15,21 0 16,-21 0-16,1 0 0,-1 0 0,0 0 16,21 0-16,-21 0 0,1 0 15,20 0-15,0 0 0,1 0 0,-1 0 16,0 0-16,1 0 0,20 0 0,-21 0 16,22 0-16,-1 0 0,1 0 15,-1 0-15,1-21 0,-1 21 0,1 0 16,-1-21-16,1 21 0,-1-21 15,-20 21-15,20 0 0,1 0 16,-22 0-16,22 0 0,-22-22 0,21 22 16,1 0-16,-1 0 0,-20 0 15,20 0-15,1 0 0,-1 0 0,-20 0 16,20 0-16,-21 0 0,22 0 0,-22 0 16,22 0-16,-22 0 0,127 0 31,-126 0-31,-1 0 0,0 0 0,1 0 0,-1 0 15,-21 0-15,22 0 0,-1 0 16,0 0-16,-21 0 0,22 0 0,-1 0 16,-21 0-16,22 0 0,-1 0 0,-21 0 15,21 0-15,1 0 16,-22 0-16,21 0 0,-21 0 0,1 0 16,20 0-16,-21 0 0,0 0 0,0 0 15,1 0-15,-1 0 0,0 0 16,0 0-16,0 0 0,0 0 0,1 0 15,-1 0-15,0 0 0,0 0 16,0 0-16,0 0 0,1-21 16,-1 21-16,0 0 0,0 0 15,0 0-15,0 0 16,1 0 0,-1 0-16,0 0 15,0 0-15,-21-21 0,21 21 16,0 0-16,1 0 15,-44 0 48,1 0-47,0 0-1,0-21-15</inkml:trace>
  <inkml:trace contextRef="#ctx0" brushRef="#br1" timeOffset="98919.94">4995 15452 0,'0'0'0,"0"-21"16,0-1-16,0 1 0,0 0 16,0 0-16,0 42 31,-21 0-31,21 0 15,-21 1-15,21-1 0,0 21 16,0-21-16,-21 22 0,21-1 0,-21 0 16,21-21-16,-22 22 0,22-1 15,0 0-15,0-20 0,0 20 0,-21-21 16,21 21-16,0-20 0,0-1 0,0 0 16,0 0-16,0 0 15,0-42 16,-21 0-31,21 0 16</inkml:trace>
  <inkml:trace contextRef="#ctx0" brushRef="#br1" timeOffset="99147.54">4678 15833 0,'0'21'16,"21"-21"-1,0 0-15,0 0 16,0 0-16,1 0 0,-1 0 0,0 0 16,0 0-16,0 0 0,0 0 15,1 0-15,-22-21 0,21 21 16,0 0-16</inkml:trace>
  <inkml:trace contextRef="#ctx0" brushRef="#br1" timeOffset="99880.42">5122 15812 0,'0'0'0,"21"0"15,1-22 1,-1 22-16,-21-21 0,21 21 16,0-21-16,-21 0 15,0 0 1,0 0 0,-21 21-1,0 0-15,0 0 0,-1 21 16,1 0-16,0-21 15,0 21-15,0 0 0,21 0 0,0 1 16,-21-22-16,21 21 0,0 0 0,0 0 16,0 0-16,0 0 0,0 1 15,0-1-15,21-21 16,0 0 0,0 0-16,0 0 0,0 0 15,1 0-15,-1 0 16,0-21-16,0 21 15,-21-22-15,21 22 0,-21-21 16,21 21-16,1-21 16,-1 21-16,0-21 0,0 21 15,0-21-15,0 0 0,1 21 16,-1-22-16,-21 1 16,21 21-16,-42 0 46,0 0-46,21 21 0,-22-21 0,1 22 16,0-22-16,0 21 0,0-21 16,0 21-16,21 0 15,-22 0-15,22 0 16,0 1 0,0-1-16,0 0 15,0 0 1,0 0-1,0 0 1,-21 1-16,0-22 16,0 21-16,0-21 15,0 0-15,21-21 32,0-1-17,0 1-15</inkml:trace>
  <inkml:trace contextRef="#ctx0" brushRef="#br1" timeOffset="100199.56">5588 15621 0,'0'0'0,"-21"0"31,21 21-15,-21 0-16,21 1 16,0-1-16,0 0 15,0 0-15,0 0 0,-22 22 0,22-22 16,0 0-16,0 21 0,0-21 16,0 1-16,0 20 0,-21-21 0,21 0 15,0 0-15,-21 1 0,21-1 16,0 0-16,0-42 47,0 0-47,0-1 15,0 1-15</inkml:trace>
  <inkml:trace contextRef="#ctx0" brushRef="#br1" timeOffset="100375.73">5482 15875 0,'21'0'16,"0"0"-1,1 0-15,-1 0 0,0 0 16,-21-21-16,21 21 0,0 0 16,0 0-16,-21-21 0,22 21 15</inkml:trace>
  <inkml:trace contextRef="#ctx0" brushRef="#br1" timeOffset="101039.55">5800 15812 0,'0'0'0,"21"0"16,0 0-16,0 0 0,0 0 15,0 0-15,1-22 16,-1 22 0,-21-21-16,-21 21 31,-1 0-15,1 0-16,21 21 0,-21-21 15,21 22-15,-21-22 0,21 21 16,0 0-16,-21 0 0,21 0 15,-21 0-15,21 1 0,0-1 0,0 0 16,0 0-16,0 0 0,0 0 16,0 1-16,0-1 15,0 0-15,21-21 16,0 0-16,0 0 16,0 0-16,0 0 0,1 0 0,-1-21 15,0 0-15,0 21 0,0-22 16,0 1-16,1 0 0,-22 0 0,21 0 15,0 0-15,-21-1 0,21 1 0,-21 0 16,0 0-16,0 0 16,-21 21-1,0 0 1,21 21 0,0 0-1,0 0-15,21 0 16,0 1-16,0-1 15,-21 0-15,0 0 16,0 0-16,21-21 16,-21 21-16,0 1 0,0-1 0,0 0 15,0 0-15,0 0 16,0 0 0,22-21-1,-1 0-15,0 0 16,-21-21-16,21 0 0,0 0 15,-21 0-15,21 0 0,1-1 16</inkml:trace>
  <inkml:trace contextRef="#ctx0" brushRef="#br1" timeOffset="101363.95">6964 15600 0,'-21'0'15,"-1"0"1,1 0 0,21 21-16,-21-21 0,21 21 15,-21 0-15,21 1 0,0-1 16,0 0-16,0 0 0,0 0 15,0 0-15,0 1 16,0-1-16,21-21 16,0 0-16,0 0 15,1 0 1,-1 0-16,-21-21 0,21-1 16,0 22-16,-21-21 0</inkml:trace>
  <inkml:trace contextRef="#ctx0" brushRef="#br1" timeOffset="101847.55">6921 15409 0,'-21'-21'0,"42"42"0,-84-42 16,42 21-16,0 0 0,-1 0 0,-20 0 15,21 0-15,0 21 0,0 1 0,-1-22 16,1 21-16,0 21 0,0-21 15,21 0-15,-21 1 0,21 20 16,-21-21-16,21 21 0,0-20 0,0 20 16,0-21-16,0 0 0,0 22 15,0-22-15,0 0 0,21 0 0,0 21 16,0-20-16,0-1 0,0-21 0,1 21 16,-1-21-16,0 0 0,21 21 15,-21-21-15,22 0 0,-22 0 0,21 0 16,-21 0-16,1-21 0,20 21 15,-21-21-15,21 0 0,-20-1 0,20 1 16,-21 0-16,21 0 0,-20-21 0,20 20 16,-21 1-16,-21-21 15,0 21-15,0 0 0,0-22 0,0 22 16,0-21-16,0 21 0,-21-22 0,21 22 16,-21 0-16,0-21 0,-22 20 15,22 1-15,0 0 0,-21 21 0,20-21 16,1 0-16,-21 21 0,21 0 0,0 0 15,-22 0-15,22 0 0,-21 0 16,21 0-16,-1 0 0,1 0 0,-21 0 16,21 21-16,0 0 0,-1-21 15,1 21-15,0 0 0,0 1 16,0-22-16</inkml:trace>
  <inkml:trace contextRef="#ctx0" brushRef="#br1" timeOffset="113375.7">3154 5757 0,'-21'0'0,"-1"0"16,1 0-1,0 0-15,0 0 16,42 0 46,0 0-62,0 0 0,1 0 16,-1 0-16,0 0 0,0 0 16,21 22-16,-20-22 0,20 0 0,-21 0 15,21 21-15,1-21 0,-1 0 0,0 0 16,1 21-16,-1-21 0,0 0 15,1 0-15,-1 0 0,0 0 0,1 21 16,-1-21-16,0 0 0,1 0 16,-1 0-16,0 0 0,22 0 0,-22 0 15,1 0-15,20 0 0,1 0 0,-1 0 16,22 0-16,-22 0 0,22 0 16,0 0-16,-22 0 0,22 0 15,-1 0-15,1 0 0,-21 0 0,20 0 16,1 0-16,0 0 0,-1 0 15,1 0-15,-22 0 0,22 0 0,-21 0 16,-1 0-16,-21 0 0,22 0 0,-22 0 16,22 21-16,-22-21 0,0 0 15,1 0-15,-1 0 0,0 0 0,1 0 16,20 0-16,-20 0 0,20 0 0,1 0 16,-22 0-16,21 0 0,22 0 15,-21 21-15,-1-21 0,1 0 0,20 0 16,-20 0-16,-1 0 0,-20 0 0,20 0 15,1 0-15,-22 0 0,21 0 0,1 0 16,-1 0-16,-20 0 16,20 0-16,1 0 0,-1 22 0,1-22 15,-1 0-15,22 0 0,-22 0 0,1 0 16,-1 0-16,1 0 0,-22 0 0,22 0 16,-1 0-16,1 0 0,-22 0 15,22 0-15,-22 0 0,21 0 0,-20 0 16,20 0-16,-20 0 0,20 0 0,-21 0 15,1 0-15,-1 0 0,0 0 0,1 0 16,-1 0-16,0 0 0,1 0 16,-22 0-16,21 0 0,-21 0 0,22 0 15,-22 0-15,21 0 0,-21 0 16,1 0-16,20 0 0,-21 0 0,21 0 16,-20 0-16,20 0 0,-21 0 15,0 0-15,22 0 0,-22 0 0,0 0 16,0 0-16,0 0 0,0 0 0,1 0 15,-1 0-15,0 0 16,0 0 0,-42 0 31,0 0-47,0 0 15,-1 0-15,-20 0 0</inkml:trace>
  <inkml:trace contextRef="#ctx0" brushRef="#br1" timeOffset="115235.25">3598 11134 0,'0'0'0,"21"-43"15,1 43-15,-22-21 0,0 0 16,0 0-16,0 0 0,0 0 16,0-1-1,-22 22-15,22-21 0,-21 21 16,21-21-16,-21 21 47,21 21-47,-21-21 0,0 21 15,21 1-15,-21-1 0,-1 21 0,22-21 16,-21 22-16,21-22 0,-21 21 0,21 0 16,0 1-16,-21-1 0,21-21 15,-21 22-15,21-1 0,0 0 16,0 1-16,0-1 0,0 0 15,0 1-15,0-1 0,0 0 0,0 1 16,0 20-16,0-21 0,0 1 0,0-1 16,0 22-16,0-22 0,0 0 15,0 22-15,0-22 0,0 0 0,0 1 16,21-1-16,-21 0 0,0 1 0,0-1 16,0-21-16,0 22 0,0-1 15,21-21-15,-21 21 0,0 1 0,0-22 16,0 21-16,0-21 0,0 22 15,0-22-15,0 21 0,0-21 16,0 22-16,0-22 0,0 21 0,0-21 16,0 22-16,0-22 0,-21 0 15,21 21-15,0-20 0,0-1 0,0 0 16,0 0-16,0 0 0,0 0 0,0 1 16,0-1-16,-21-21 0,21 21 15,0 0-15,0 0 0,0 0 16,0 1-16,0-1 31,0-42 16,0-1-31,0 1-16,0 0 0</inkml:trace>
  <inkml:trace contextRef="#ctx0" brushRef="#br1" timeOffset="116551.3">3577 11409 0,'-21'0'0,"21"-21"16,0 0 0,0-1-1,0 1-15,0 0 0,0 0 16,0 0-1,21 21-15,-21-21 0,21-1 16,0 22-16,-21-21 0,22 0 0,-1 21 16,0-21-16,0 21 15,0 0-15,0 0 16,1 0-16,-1 0 0,0-21 16,0 21-16,0 0 15,0 0-15,1 0 0,-1 0 0,0 0 16,0 0-16,0 0 0,0 0 15,22 0-15,-22 0 0,21 0 0,-21 0 16,22 0-16,-1 0 0,0 0 16,1 0-16,20 0 0,-20 0 0,20 0 15,-21 0-15,22 0 0,-1 0 16,1 0-16,21 0 0,-22 21 0,1-21 16,-1 0-16,1 0 0,20 0 15,-20 21-15,20-21 0,-20 0 16,21 21-16,-1-21 0,1 0 0,-22 21 15,22-21-15,-21 0 0,-1 22 0,1-22 16,-1 0-16,1 0 0,-1 21 16,1-21-16,-1 0 0,1 0 0,-1 0 15,1 21-15,-1-21 0,22 0 0,-22 0 16,22 21-16,-22-21 0,22 0 16,-21 0-16,-1 0 0,1 21 0,-1-21 15,1 0-15,-1 0 0,1 21 0,-1-21 16,1 0-16,-22 0 15,21 22-15,1-22 0,-1 21 0,1-21 16,-1 0-16,1 0 0,-22 21 0,22-21 16,-1 0-16,-20 0 0,-1 21 15,0-21-15,1 0 0,-1 0 0,-21 21 16,21-21-16,-20 0 0,-1 0 0,0 0 16,0 0-16,0 0 0,0 0 15,1 0-15,-1 0 0,0 0 0,0 0 16,0 0-16,0 0 0,1 0 15,-1 0 1,-21 21 47,0 1-63,0-1 15,0 0-15,0 0 0,-21-21 16,21 21-16,-22 0 0,22 1 15,0 20-15,-21-21 0,21 0 0,0 0 16,0 1-16,0 20 0,0-21 0,0 21 16,0-20-16,0 20 0,0 0 0,0 1 15,0-1-15,0 0 0,0 1 16,0-1-16,0 0 0,0 1 0,0-22 16,0 21-16,0 0 0,0 1 15,0-1-15,0-21 0,0 22 0,0-22 16,0 21-16,0-21 0,0 0 15,0 22-15,0-22 0,0 21 0,0-21 16,0 1-16,-21 20 0,0-21 0,21 0 16,-21 0-16,21 22 0,0-22 15,-21 0-15,-1 0 0,22 0 16,0 1-16,0-1 0,0 0 16,-21-21 30,21-21-46,-21 21 16,0-21-16,0 21 0,21-22 0</inkml:trace>
  <inkml:trace contextRef="#ctx0" brushRef="#br1" timeOffset="117747.58">3577 13250 0,'0'0'0,"0"22"16,-21-22-16,0 0 16,0 21-16,-1-21 15,1 0-15,0 21 16,0-21-16,0 0 0,21 21 15,-21-21-15,21 21 32,21-21-32,0 0 15,0 0-15,0 0 16,22 21-16,-22-21 0,21 0 0,-21 0 16,22 0-16,-1 0 0,21 0 0,-20 0 15,20 0-15,43 0 16,-42 0-16,-1 0 0,22 0 0,-1 0 15,1 0-15,0 0 0,-1 0 0,1 0 16,21-21-16,-21 21 0,84 0 16,-106 0-16,22 0 15,0 0-15,-22 0 0,22 0 0,0 0 16,-1 0-16,1 0 0,-22 0 0,22 0 16,0 0-16,-22 0 0,1 0 15,20 0-15,-20 0 0,-1-21 0,1 21 16,-1 0-16,1 0 0,-22 0 0,22 0 15,-1 0-15,1 0 0,-1 0 0,-20 0 16,20 0-16,-21 0 0,22 0 16,-22 0-16,1-21 0,20 21 0,-21 0 15,1 0-15,-1-21 0,0 21 0,1 0 16,-1-21-16,0 21 0,1 0 0,-1 0 16,0 0-16,-20-22 0,20 22 15,0 0-15,-21 0 0,22 0 16,-1-21-16,-21 21 0,22 0 0,-1 0 15,-21 0-15,21 0 0,-20-21 0,-1 21 16,21 0-16,-21 0 0,0 0 0,22 0 16,-22-21-16,0 21 0,0 0 15,0 0-15,1 0 0,-1 0 0,0-21 16,0 21-16,0 0 0,0 0 0,1 0 16,-1 0-16,0 0 0,0-21 15,0 21-15,0 0 16,1 0-16,-1 0 0,0-22 15,0 22-15,0 0 16,0 0-16,-21-21 16,22 21-1,-1 0-15,0 0 16,0 0 0,0 0-1,0 0-15,-21-21 94,-21 21-78,0 0-16,21-21 15,-21 21-15</inkml:trace>
  <inkml:trace contextRef="#ctx0" brushRef="#br1" timeOffset="119031.69">5800 13653 0,'0'0'15,"21"0"-15,-21-22 16,0 1-16,0 0 16,0 0 15,0 0-16,0 42 79,0 0-94,0 0 16,0 0-16,0 1 0,0-1 0,0 0 15,0 0-15,0 21 0,0-20 16,-21 20-16,21-21 0,0 0 16,0 22-16,-22-22 0,22 21 0,0-21 15,0 0-15,-21 22 0,21-22 0,0 0 16,0 0-16,0 0 0,0 22 16,0-22-16,0 0 0,0 0 0,0 22 15,0-22-15,0 0 0,0 21 0,0-21 16,0 1-16,0 20 0,0-21 15,0 0-15,0 22 0,0-22 0,0 0 16,0 21-16,0-21 0,0 1 16,0-1-16,0 0 0,0 0 0,0 0 15,0 22-15,0-22 0,0 0 16,0 0-16,0 0 0,0 0 16,0 1-16,0-1 0,0 0 15,0 0-15,0 0 0,21 0 16,-21 1-16,0-1 15,0 0-15,0 0 0,0 0 16,0 0 0,0 1-16,0-1 15,0 0-15,0 0 16,0 0 0,0 0-16,0 1 15,0-1 1,0 0-1,0 0 32,0-42 16,0 0-63,-21-22 0,21 22 15,0-21-15</inkml:trace>
  <inkml:trace contextRef="#ctx0" brushRef="#br1" timeOffset="120189.54">5778 13674 0,'0'-21'31,"22"21"-15,-22-22-16,0 1 16,21 0-1,0 0-15,-21 0 16,0 0 0,0-1-1,-21 22 16,0 0-31,-1 0 16,1 0-16,21 22 0,-21-1 16,0 0-16,0 0 0,21 0 0,-21 0 15,-1 1-15,1-1 0,-21 42 16,21-42-16,21 22 0,-21-22 16,-1 21-16,1-21 0,0 1 0,21-1 15,-21 21-15,21-21 0,0 0 0,-21 1 16,0-22-16,21 21 0,-22 0 15,22 0-15,-21 0 16,21-42 47,0 0-48,21 0-15,1 0 16,-1-1-16,0 1 15,-21 0-15,21 0 0,0 0 0,0 0 16,-21-1-16,22 1 0,-1-21 0,-21 21 16,21 0-16,0-1 0,-21 1 15,21 0-15,0 0 0,-21 0 0,22 0 16,-22-1-16,21 1 0,0 21 16,-21-21-16,21 0 0,0 21 15,-21-21-15,21 21 0,1-21 16,-1 21-16,-21-22 15,21 22 1,0 0 15,0 0-15,0 22 0,1-22-16,-22 21 0,21 0 0,-21 0 15,21 0-15,0 0 0,-21 1 0,21-1 16,0 0-16,-21 0 0,22 0 15,-1 22-15,-21-22 0,21 0 0,-21 0 16,21 21-16,0-20 0,-21-1 16,21 0-16,-21 0 0,0 0 15,22 0-15,-1 1 0,-21-1 16,0 0-16,0 0 0,21-21 16,-21 21-1,0-42 32,0 0-47,0 0 16,0 0-16</inkml:trace>
  <inkml:trace contextRef="#ctx0" brushRef="#br1" timeOffset="121423.25">3556 10605 0,'21'-22'62,"0"1"-46,-21 0-16,21 21 16,-21-21-16,0 0 15,0 0-15,0-1 0,0 1 16,0 0-16,0 0 15,0 0 1,0 42 31,0 21-31,0-21-16,0 1 0,0 20 15,0-21-15,0 21 0,0 1 16,-21-1-16,21 0 0,-21-20 0,21 20 15,0 0-15,0-21 0,0 22 16,0-22-16,0 0 0,0 0 0,0 0 16,0 1-16,0-1 0,0 0 15,0-42 48,0 0-48,0-1-15,0 1 16,0 0-16</inkml:trace>
  <inkml:trace contextRef="#ctx0" brushRef="#br1" timeOffset="122776.73">3683 10351 0,'0'-22'31,"21"22"0,0 0-31,0 0 32,1 0-32,-1 0 15,0 0-15,0 0 16,0 0-16,0 0 0,1 0 0,-1 0 16,21 0-16,-21 0 0,0 0 15,22 0-15,-22 0 0,21 0 0,1 0 16,-22 0-16,21 0 0,0 0 15,1 0-15,-1 0 0,0 0 0,22 0 16,-22 0-16,1 0 0,20 0 0,-21 0 16,22 0-16,-22 0 0,22 0 15,-22 0-15,0 0 0,22 0 0,-22 0 16,1 0-16,-1 0 0,0 0 16,1 0-16,-1 0 0,0 0 0,22 0 15,-1 0-15,-20 0 16,20 0-16,1 0 0,-1 0 0,1 0 15,-1 0-15,1 0 0,-22 0 0,21 0 16,1 0-16,-22 0 0,1 0 16,-1 0-16,21 0 0,-20 0 0,-1 0 15,0 0-15,22 0 0,-22 0 16,22 0-16,-1 0 0,-20 0 0,20 0 16,1 0-16,-22 0 0,21 0 15,-20 0-15,20 0 0,-20 0 0,-1 0 16,0 0-16,1 0 0,-22 0 0,21 0 15,-21 0-15,22 0 16,-22 0-16,21 0 0,-21 0 0,22 0 16,-1 0-16,-21 0 0,21 0 0,1 0 15,20 0-15,-20 0 0,-1 0 16,0 0-16,1 0 0,-1 0 0,0 0 16,1 0-16,-1 0 0,0 0 15,1 0-15,-1 22 0,-21-22 0,21 0 16,-20 0-16,20 0 0,-21 0 0,21 0 15,-20 0-15,-1 0 0,0 0 16,0 0-16,21 0 0,-20 0 0,-1 0 16,0 0-16,0 21 15,0-21 1,0 0-16,1 0 16,-22 21-16,21-21 15,0 0-15,-21 21 16,21-21-16,0 0 15,0 0-15,1 0 16,-22 21-16,21-21 0,0 0 0,0 0 16,0 0-1,-21 21 1,0 1 31,0-1-32,0 0 1,0 0-16,-21-21 16,0 21-16,21 0 0,0 1 15,-21-22-15,21 21 0,0 0 16,-21-21-16,21 21 0,0 0 0,0 0 16,0 1-16,-22-1 0,22 0 15,0 0-15,-21-21 0,21 21 16,-21 0-16,21 1 0,0-1 0,0 0 15,-21 0-15,21 0 16,-21-21-16,21 21 0,0 1 16,-21-1-16,21 0 0,0 0 15,-22-21-15,22 21 0,0 0 0,0 1 16,0-1-16,0 0 0,0 0 16,0 0-16,0 0 0,0 1 15,0-1-15,0 0 0,0 0 0,0 0 16,0 0-16,0 1 0,0-1 0,0 0 15,0 0-15,0 0 16,0 0-16,0 1 16,0-1-16,0 0 15,0 0 1,-21-21-16,21 21 16</inkml:trace>
  <inkml:trace contextRef="#ctx0" brushRef="#br1" timeOffset="124789.46">4678 10541 0,'0'-21'15,"0"42"16,0 0-15,0 0-16,0 1 0,0-1 16,0 21-16,0-21 0,0 0 0,0 1 15,0-1-15,0 21 0,0-21 16,0 0-16,0 1 0,0-1 16,0 0-16,-21 0 0,21 0 15,0 0-15,-22 1 16,22-1-16,-21-21 0,0 0 15,0 0-15,0 0 0</inkml:trace>
  <inkml:trace contextRef="#ctx0" brushRef="#br1" timeOffset="125209.69">4424 10541 0,'-21'-21'0,"42"42"0,-42-63 0,21 21 15,0-1-15,0 1 16,0 0-16,21 21 0,-21-21 0,21 21 16,0 0-16,0-21 0,22 21 0,-22 0 15,21-21-15,0 21 0,-20 0 16,41 0-16,-21 21 0,1 0 0,-1 0 15,0 0-15,1 0 16,-1 22-16,0-1 0,-20-21 0,-1 22 16,-21-1-16,0 0 0,0 1 0,0-1 15,0-21-15,-21 21 0,-1-20 16,-20 20-16,21-21 0,-21 0 0,-1 0 16,22 1-16,-21-1 0,21 0 15,-22-21-15,22 21 0,-21-21 0,21 0 16,-1 0-16,1 0 0,0 0 15,21-21 17,0 0-17</inkml:trace>
  <inkml:trace contextRef="#ctx0" brushRef="#br1" timeOffset="126299.32">5186 11007 0,'0'0'0,"21"0"16,0-21-1,0-1-15,0 22 0,1-21 16,-1 0-16,0 21 0,0-21 15,0 21-15,0-21 0,1 0 0,-1-1 16,-21 1-16,0 0 0,0 0 16,0 0-1,-21 21-15,-1 0 0,1 0 0,0 0 16,0 0-16,-21 0 0,20 0 0,1 21 16,0-21-16,0 21 0,0 0 15,0 0-15,-1 1 0,22-1 0,0 0 16,0 0-16,-21 0 0,21 0 15,0 1-15,0-1 0,0 0 16,21 0-16,-21 0 0,22-21 16,-1 0-16,0 0 0,0 0 15,0 0-15,0 0 0,1 0 0,20 0 16,-21 0-16,0 0 0,0 0 0,1 0 16,-1-21-16,0 0 0,0 21 15,0-21-15,0 0 0,1-1 16,-1 22-16,0-21 0,-21 0 0,21 0 15,0 0-15,0 0 16,-21-1-16,0 44 47,0-1-47,-21 0 16,21 0-16,0 0 0,0 0 15,-21 1-15,21-1 16,-21 0-16,21 0 0,0 0 15,-21 0-15,0 1 16,21-44 31,0 1-31,0 0-16,0 0 15,21 0-15,0 0 16,0-1-16,0 22 0,-21-21 0,21 0 15,1 21-15,-1-21 0,0 21 0,0 0 16,0-21-16,0 21 0,1 0 16,-1 0-16,0 0 15,-21 21-15,21-21 0,-21 21 16,0 0-16,0 0 16,0 1-16,0-1 0,0 0 15,0 0-15,0 0 0,0 0 0,0 1 16,0-1-16,0 0 15,0-42 32,21 0-31,-21-1-16,21 22 0,-21-21 0,22 0 16,-1 0-16,-21 0 0,21 21 15,0-21-15,0-1 0,-21 1 0,21 21 16,1-21-16,-1 21 0,0 0 15,0 0 1,0 0-16,-21 21 16,0 0-16,0 1 0,0-1 15,0 0 1,0 0-16,0 0 16,0 0-16,0 1 15,0-44 32</inkml:trace>
  <inkml:trace contextRef="#ctx0" brushRef="#br1" timeOffset="126759.51">6435 10859 0,'0'0'0,"-22"0"47,1 21-31,0 0-16,0 0 16,21 0-16,0 0 15,-21 1-15,21-1 0,0 0 16,0 0-16,0 0 0,0 0 15,0 1-15,0-1 16,21 0-16,0-21 16,0 0-16,0 0 0,1 0 15,-1 0-15,0 0 0,0 0 16,0 0-16,0 0 0,1-21 0,-1 21 16,0-21-16,0-1 0,0 1 15,-21 0-15,21 0 0,-21 0 16,0 0-16,0-1 0,0 1 0,0 0 15,0 0-15,0 0 0,0 0 0,0-1 16,-21 1-16,21 0 0,-21 21 16,0 0-16,0 0 0,0 0 15,-1 0-15,1 0 0,0 0 16,0 0-16,0 21 16,0-21-1,21 21-15</inkml:trace>
  <inkml:trace contextRef="#ctx0" brushRef="#br1" timeOffset="127194.7">7916 10626 0,'-21'0'15,"0"0"1,0 0-16,0 0 0,-1 21 0,1-21 16,0 21-16,0 0 0,0 0 0,0 1 15,-1-1-15,1 0 0,21 0 16,0 0-16,0 0 0,0 1 16,0-1-16,21 0 0,1-21 15,-1 0-15,0 21 0,0-21 16,0 0-16,0 0 0,22 0 0,-22 0 15,0 0-15,0 0 0,0 0 0,1 0 16,-1 0-16,0-21 0,0 0 16</inkml:trace>
  <inkml:trace contextRef="#ctx0" brushRef="#br1" timeOffset="127744.18">8128 10372 0,'0'0'0,"-21"-21"0,21-1 16,-21 22-16,-1-21 0,1 21 16,0 0-16,0 0 0,0 0 0,0-21 15,-22 21-15,22 0 0,0 0 16,0 0-16,-22 0 0,22 21 0,-21 0 15,21 1-15,-22-1 0,22 0 16,0 0-16,-21 0 0,21 22 0,-1-22 16,1 21-16,-21-21 0,42 22 15,-21-1-15,0-21 0,21 21 0,-22-20 16,22-1-16,0 21 0,0-21 0,0 0 16,0 22-16,0-22 0,0 0 15,22 0-15,-1 0 0,0 1 0,0-1 16,0-21-16,22 21 0,-22 0 0,0-21 15,21 21-15,-21-21 0,22 0 16,-1 21-16,0-21 0,1 0 16,-1 0-16,0 0 0,1 0 0,-1 0 15,-21-21-15,22 21 0,-1-21 0,0 0 16,-21 0-16,22 0 0,-22-1 16,21-20-16,-21 21 0,1-21 15,-1-1-15,-21 1 0,0 0 0,0-1 16,0-20-16,0 20 0,0-20 15,0 21-15,0-1 0,0 1 0,-21 0 16,-1 20-16,1-20 0,0 21 16,0 21-16,0-21 0,0 21 0,-22 0 15,22 0-15,0 0 0,-21 0 16,20 21-16,1 0 0,-21 0 0,21 0 16,-22 1-16,22 20 0,-21-21 15</inkml:trace>
  <inkml:trace contextRef="#ctx0" brushRef="#br1" timeOffset="129747.26">8382 16489 0,'-21'0'0,"0"0"31,21 21-31,21-21 47,0 0-32,21 0-15,-21 0 0,22 0 16,20 0-16,-20 0 0,20 0 0,1 0 16,-1-21-16,1 21 0,-1 0 15,1-21-15,20 21 0,-20 0 16,-1 0-16,1-21 0,-22 21 0,22 0 15,-22-22-15,0 22 0,-21 0 16,22 0-16,-22 0 0,0 0 0,-21-21 31,0 0-15,-21 21-16,21-21 16,-21 21-16,0 0 0,-1 0 15,1 0-15,21-21 0,-21 21 0,0 0 16,0 0-16,0 0 15,-1 0 1,44 0 15,-1 0-31,0 0 16,0 0-16,21 0 0,-20 0 0,-1 0 16,0 0-16,0 21 0,0 0 15,-21 0-15,0 0 16,0 1-16,0-1 0,-21 0 15,0 0-15,0 0 0,0 0 16,-1 1-16,-20-1 0,21 0 0,0 0 16,0 0-16,-22 0 0,22 1 15,0-1-15,0 0 0,21 0 16,-21-21-16,42-21 31,-21 0-31</inkml:trace>
  <inkml:trace contextRef="#ctx0" brushRef="#br1" timeOffset="131595.59">10731 16383 0,'22'0'16,"-1"0"0,0 0-16,0-21 0,0 0 0,0 21 15,1-21-15,20-1 0,-21 1 16,0 21-16,0-21 0,1 0 0,-22 0 15,0 0-15,0-22 0,0 22 16,0 0-16,-22 0 0,1 21 16,0 0-16,-21 0 0,21 0 0,-22 0 15,1 0-15,0 0 16,20 0-16,-20 0 0,0 21 0,-1 0 16,22-21-16,0 21 0,0 0 0,0 1 15,0-1-15,21 0 0,-22 0 16,22 0-16,0 0 0,0 1 15,0-1-15,22 0 0,-1 0 16,0 0-16,0 0 0,0 1 0,0-1 16,1 0-16,20 0 0,-21 0 0,0 0 15,0 1-15,1-1 0,20 42 16,-21-63-16,-21 21 16,0 1-16,0-1 0,-21 0 15,0 0-15,-22 0 0,22 0 16,-21 1-16,21-22 0,-22 21 0,1-21 15,21 0-15,-21 0 0,20 0 16,-20 0-16,21 0 0,0 0 0,0 0 16,-1-21-16,1-1 0,21 1 0,0 0 15,0-21-15,0 21 0,0-22 16,0 22-16,0 0 0,0-21 0,21 20 16,-21 1-16,22 0 0,-22 0 0,21 0 15,0 21 1,-21 21-1,21-21 1,-21 21-16,0 0 0,21 0 0,-21 1 16,0-1-16,0 0 0,21 0 0,1 0 15,-22 0-15,21 1 0,-21-1 16,0 21-16,21-21 0,0-21 0,0 21 16,-21 1-16,21-1 0,1-21 15,20 0-15,-21 21 0,0-21 0,0 0 16,22 0-16,-22 0 0,21 0 0,1-21 15,-22 21-15,21-21 0,-21-1 16,22 22-16,-22-21 0,0 0 16,0 0-16,0 0 0,0 0 0,1-1 15,-22 1-15,0 0 0,21 0 16,-21 0-16,0 0 0,0-1 16,0 44 15,-21-22-31,21 21 0,-22 0 15,22 0-15,0 0 0,0 0 16,0 1-16,0-1 0,0 21 0,0-21 16,0 0-16,0 1 0,0-1 15,22 0-15,-1 0 0,0-21 16,0 0-16,0 0 0,0 0 16,1 0-16,-1 0 0,0 0 15,0-21-15,0 21 0,0-21 16,1 0-16,-1-1 0,0 1 0,-21 0 15,0 0-15,0 0 0,21 0 16,-21-1-16,0 1 0,21 0 0,-21 0 16,0 0-16,0 42 47,0 0-47,0 0 0,0 0 15,0 1-15,0 20 0,0-21 16,0 0-16,0 0 0,0 1 15,0-1-15,0 0 0,21-21 16,-21 21-16,22-21 0,-1 0 16,0 0-16,0 0 0,0 0 0,0 0 15,1-21-15,-1 0 16,0 0-16,0-1 0,0 1 0,-21-21 16,0 21-16,0-22 0,21 22 0,-21-21 15,22 0-15,-22-1 0,0 1 16,0 0-16,21-1 0,-21-20 0,21 20 15,-21 22-15,0-21 0,0 21 0,0 0 16,0-1-16,0 1 0,0 42 16,0 1-1,0-1-15,-21 0 16,21 0-16,-21 21 0,21-20 0,-22 20 16,22 0-16,0 1 0,0-22 0,-21 21 15,21 0-15,0-20 0,-21 20 16,21 0-16,0-21 0,0 22 0,0-22 15,0 0-15,-21 0 0,21 0 0,0 1 16,0-1 0,0-42 15,0-1-31,0 1 0,0 0 16,0 0-16,21 0 0,0 0 0,-21-1 0,21 1 15,1 0-15,-1 21 16,0-21-16,0 21 0,0 0 0,0-21 15,1 21-15,-1 0 0,0 0 0,0 0 16,0 0-16,0 0 16,1 0-16,-22 21 0,21 0 15,-21 0-15,0 0 0,0 1 0,0-1 16,0 0-16,0 0 0,-21 0 16,-1 0-16,1-21 0,0 22 0,0-1 15,0 0-15,0-21 0,-22 21 16,22-21-16,0 0 0,0 21 0,0-21 15,-1 0-15,1 0 16,21-21 0,21 0-1,1 0-15,-1 21 0,0-21 16,0-1-16</inkml:trace>
  <inkml:trace contextRef="#ctx0" brushRef="#br1" timeOffset="131935.97">12912 16383 0,'0'0'0,"-22"-21"15,1 21-15,0 0 0,0-21 0,0 21 16,0 0-16,-1 0 0,1 0 0,0 0 15,0 0-15,0 21 0,0 0 16,-1-21-16,1 21 0,0 0 0,0 1 16,21-1-16,-21 0 0,21 0 0,0 21 15,0-20-15,-21-1 0,21 21 16,0-21-16,0 0 0,0 22 0,0-22 16,0 0-16,0 0 0,0 0 15,21 1-15,-21-1 0,21 0 16,0 0-16,0 0 0,0-21 0,1 0 15,-1 0-15,0 0 0,21 0 0,-21 0 16,1 0-16,-1-21 0,21 21 16,-21-21-16</inkml:trace>
  <inkml:trace contextRef="#ctx0" brushRef="#br1" timeOffset="132237.91">13293 15981 0,'21'-42'16,"-42"84"-16,42-106 0,-21 43 0,0 0 16,0 42-1,-21 22-15,-1-22 16,1 21-16,21 0 0,-21 1 16,21-1-16,-21 0 0,0 22 0,21-22 15,0 1-15,-21 20 0,-1-21 0,22 1 16,-21-1-16,21 0 0,0 1 15,-21-1-15,21 0 0,-21-20 0,21 20 16,-21-21-16,21 21 0,0-20 0,0-1 16,0 0-16,0 0 0,0 0 15,21-21 17</inkml:trace>
  <inkml:trace contextRef="#ctx0" brushRef="#br1" timeOffset="132763.43">13610 16595 0,'0'-21'0,"0"42"0,0-64 0,0 22 16,0 0-16,0 0 0,0 0 0,0 0 15,-21 21 1,0 0-16,0 0 0,-1 0 16,22 21-16,-21-21 0,0 21 0,-21 0 15,21 0-15,-1 0 0,1 1 16,0 20-16,0-21 0,21 0 0,-21 22 16,21-22-16,0 21 0,-21-21 0,21 0 15,0 1-15,0-1 0,0 0 16,21 0-16,0-21 0,0 0 15,0 0-15,0 0 0,1 0 16,-1 0-16,0-21 16,0 0-16,-21 0 0,21-1 0,0 1 15,-21 0-15,22 0 0,-1 0 0,-21-22 16,0 22-16,21 0 0,-21 0 16,21 0-16,-21 0 15,0 42 1,0 0-16,0 0 15,0 0-15,-21 0 0,21 1 16,-21-1-16,21 0 0,0 21 0,0-21 16,0 1-16,0-1 15,0 0-15,0 0 0,0 0 16,21-21 0,0 0-1,0 0-15,0 0 16,1 0-16</inkml:trace>
  <inkml:trace contextRef="#ctx0" brushRef="#br1" timeOffset="133229.07">14118 16574 0,'0'-22'0,"0"44"0,0-65 0,0 22 16,-21 0-16,0 21 15,0 0-15,-1 0 16,1 0-16,0 0 0,0 0 0,0 21 16,-22-21-16,22 21 0,0 0 15,0 1-15,0-22 0,0 21 0,21 0 16,0 0-16,0 0 0,0 0 16,0 1-16,21-22 15,0 0 1,0 0-16,0 21 0,0-21 0,1 0 15,-1 0-15,0 0 16,0 21-16,0-21 16,-21 21-16,21 0 0,1-21 15,-22 21-15,0 1 16,0-1 0,-22-21-16,1 21 0,0-21 15,0 0-15,0 0 0,0 21 16,-1-21-16,1 0 0,-21 0 0,21 0 15,0 0-15,-1 0 0,1 0 16,0 0 0,21-21 15,0 0-31</inkml:trace>
  <inkml:trace contextRef="#ctx0" brushRef="#br1" timeOffset="133739.34">14520 16574 0,'0'0'0,"0"-22"0,0 1 16,0 0-1,-21 21 1,0 0-16,0 0 0,0 0 16,-1 21-16,1-21 0,0 21 15,21 1-15,-21-22 0,21 21 16,-21-21-16,21 21 0,0 0 16,0 0-1,0 0 1,21-21-16,0 0 15,-21 22-15,21-22 0,0 0 16,1 21-16,-1-21 16,0 0-16,-21 21 15,0 0 1,0 0 0,0 0-1,-21-21-15,0 22 16,-1-22-16,1 21 0,0-21 0,0 21 15,0-21-15,0 0 0,-1 0 16,1 0-16,0 0 0,0 0 16,0 0-16,0 0 15,-1 0 1,1 0-16,0 0 16,21-21-16</inkml:trace>
  <inkml:trace contextRef="#ctx0" brushRef="#br1" timeOffset="135855.16">9821 11494 0,'21'0'31,"1"-22"-31,-1 22 16,0-21-16,21 0 0,-21 0 0,1 0 15,20 0-15,-21-1 0,21 1 0,-20 0 16,-1-21-16,0 21 0,0-1 0,-21 1 15,0-21-15,0 21 0,0 0 16,0-1-16,-21 22 0,-21-21 0,20 21 16,-20 0-16,-21 0 0,20 0 15,-20 0-15,20 0 0,1 21 0,-21-21 16,20 22-16,1-1 0,21 0 16,-22 0-16,22 0 0,0 0 0,0 1 15,21 20-15,0-21 0,0 0 0,0 0 16,0 1-16,0-1 0,42 21 15,-21-21-15,1 0 0,-1 1 0,21-1 16,-21 0-16,22 0 0,-1 0 0,-21 22 16,0-22-16,22 0 0,-22 0 15,-21 0-15,0 0 0,0 1 0,0-1 16,0 0-16,-21 0 0,-1 0 16,-20 0-16,21 1 0,-21-22 15,-1 21-15,22-21 0,-21 0 16,-1 0-16,22 0 0,-21 0 0,21 0 15,0 0-15,-1 0 0,1-21 0,0-1 16,0 1-16,21 0 0,-21 0 0,21 0 16,0 0-16,0-1 0,0 1 15,0 0-15,0-21 0,0 21 0,0-1 16,0 1-16,0 0 0,0 0 0,0 0 16,0 0-16,21 21 15,0 0-15,0 21 16,-21 0-16,0 0 0,21 0 15,-21 0-15,22 1 0,-22-1 16,21 21-16,-21-21 0,0 0 16,21 1-16,-21-1 0,21 0 0,-21 0 15,21 0-15,0 0 0,1 1 16,-1-1-16,0-21 0,0 21 0,0-21 16,0 0-16,1 0 0,-1 0 15,0 0-15,0 0 0,21 0 0,-20 0 16,-1 0-16,0 0 0,21-21 0,-21 21 15,1-21-15,20 21 0,-21-22 16,0 1-16,0 21 0,-21-21 0,22 0 16,-1 0-16,-21 0 0,21-1 0,-21 1 15,0 0-15,0 0 16,0 42 15,0 0-31,0 0 0,-21 1 16,21-1-16,0 0 0,0 0 15,0 0-15,0 0 0,0 1 0,0-1 16,0 0-16,0 0 0,21 0 16,0-21-16,0 0 15,0 0-15,1 0 0,-1 0 16,0 0-16,0-21 0,0 21 16,0-21-16,-21 0 0,22 21 15,-1-21-15,0-1 0,-21 1 0,0 0 16,21 0-16,0 0 0,-21 0 15,0-1-15,0 1 16,0 42 0,0 1-1,0-1-15,0 0 0,0 0 16,0 0-16,0 0 0,0 1 0,0-1 16,0 0-16,0 0 0,21 0 15,1 0-15,-1-21 0,0 0 16,0 0-16,0 0 0,0 0 15,1 0-15,-1 0 0,0 0 16,0-21-16,0 0 0,22 21 16,-22-21-16,0 0 0,-21 0 0,21 21 15,0-22-15,0 1 0,-21 0 0,0 0 16,0-21-16,22 20 0,-22 1 0,0 0 16,0 0-16,0 42 31,-22 0-16,22 0-15,-21 1 0,21 20 0,0 0 16,-21 1-16,0-1 0,0 0 16,0 22-16,21-22 0,-22 22 0,1-1 15,0-21-15,0 22 0,21-22 16,-21 22-16,0-22 0,21 0 0,0 22 16,0-22-16,0 1 0,-22-1 0,22 21 15,0-20-15,0-22 16,0 0-16,0 0 0,0 0 0,0 1 15,0-1-15,0-42 32,0-1-32,22 1 0,-22 0 0,0 0 15,0-21-15,21 20 0,-21-20 16,21 0-16,-21-1 0,0 1 0,21-21 16</inkml:trace>
  <inkml:trace contextRef="#ctx0" brushRef="#br1" timeOffset="136624.24">10753 11748 0,'0'-43'0,"0"191"0,0-253 0,0 41 0,0 43 16,0 0-16,0 0 0,0-1 0,0 1 15,21 0-15,0 0 0,0 21 16,0 0-16,0 0 0,22 0 16,-22 0-16,21 0 0,-21 0 0,1 0 15,-1 0-15,0 21 0,0 0 0,-21 0 16,0 1-16,0-1 0,0 0 15,0 0-15,0 0 16,-21 0-16,0-21 0,0 22 16,-1-22-16,1 0 0,0 21 15,0-21-15,0 0 0,0 0 0,-1 0 16,1 0-16,0 21 16,0-21-1,0 21-15,21 0 16,0 0-16,0 1 0,0-1 15,0 0-15,21 0 16,0-21-16,-21 21 0,21-21 16,0 0-16,1 21 0,-1-21 15,0 0-15,0 0 0,0 0 16,22 0-16,-22 0 0,0 0 0,0-21 16,21 21-16,-20-21 0,-1 0 15,21 21-15,-21-21 0,22 0 0,-22-1 16,21 1-16,-21-21 0,0 21 0,1 0 15,-22-1-15,0 1 0,21 0 0,-21 0 16,0 0-16,0 0 16,0-1-16,-21 22 15,-1 0-15,1 0 0,0 22 16,0-1-16,21 0 16,-21 0-16,21 0 0,-21 0 15,21 1-15,0-1 16,0 0-16,0 0 15,21-21-15,0 0 16,0 0-16,0 0 0,0 0 16,1 0-16,-22-21 0,21 21 15,0-21-15,0 21 0,0-21 0,0 21 16,-21-22-16,22 1 0,-1 0 0,-21 0 16,0 0-16,21 21 0,-21-21 15,21 21-15,-21 21 31,0 0-31,0 0 16,0 0-16,0 0 0,0 1 16,0-1-16,0 0 0,0 0 15,0 0-15,0 0 16,21-21 15</inkml:trace>
  <inkml:trace contextRef="#ctx0" brushRef="#br1" timeOffset="136939.16">12298 11451 0,'0'-21'0,"0"42"0,0-63 16,-21 42-16,-1 0 15,1 0-15,0 0 16,0 0-16,0 0 0,0 21 0,-1 0 16,1 0-16,0 1 0,0 20 0,0-21 15,0 0-15,-1 22 0,22-22 0,0 21 16,-21-21-16,21 0 0,0 1 16,0 20-16,0-21 0,0 0 0,0 0 15,0 1-15,0-1 16,21-21-16,1 21 0,-1-21 15,21 0-15,-21 0 0,22 0 0,-1-21 16,-21 21-16,21-21 0,1-1 16,-1 1-16,0 21 0</inkml:trace>
  <inkml:trace contextRef="#ctx0" brushRef="#br1" timeOffset="137224.13">12785 11155 0,'21'-21'15,"-42"42"-15,42-63 0,-21 20 0,0 1 16,0 0-16,-21 21 16,-1 0-16,1 21 0,0-21 15,21 43-15,-21-22 0,0 0 0,21 21 16,-21 1-16,21-22 0,0 21 16,-22 0-16,22 1 0,-21-1 0,21 0 15,0 1-15,0-1 0,-21 0 0,21-20 16,0 20-16,-21-21 0,21 21 0,0-20 15,0-1-15,-21 0 0,21 21 0,0-21 16,-21 1-16,21-1 16,0 0-16,21-21 31</inkml:trace>
  <inkml:trace contextRef="#ctx0" brushRef="#br1" timeOffset="137731.65">13060 11663 0,'21'-21'0,"-42"42"0,63-63 16,-42 20-16,0 1 0,21 21 16,-21-21-16,0 0 0,0 0 15,0 0-15,-21 21 16,0 0-1,-21 0-15,20 0 0,1 0 16,0 21-16,-21-21 0,21 21 0,-1 0 16,-20 0-16,21 0 0,0 1 0,0 20 15,-1-21-15,22 21 16,-21-20-16,21-1 0,0 0 0,0 0 16,0 0-16,21 0 15,1-21-15,-1 0 0,0 0 16,0 0-16,0 0 0,0 0 0,1 0 15,-1 0-15,0-21 16,0 0-16,0 21 0,0-21 0,22 0 16,-22 0-16,0-1 0,0 1 0,0-21 15,-21 21-15,22 0 0,-1-1 0,-21 1 16,21 0-16,-21 42 31,-21 0-31,0 1 16,21-1-16,0 0 0,-22 0 0,1 0 15,21 0-15,0 1 0,-21-1 0,21 0 16,0 0-16,0 0 0,0 0 16,0 1-1,21-22-15,0 0 0,1 0 16,-1 0-16,0 0 0,0 0 16</inkml:trace>
  <inkml:trace contextRef="#ctx0" brushRef="#br1" timeOffset="138195.45">13737 11515 0,'0'0'16,"0"-43"0,0 22-16,-21 21 31,0 0-31,0 0 0,-1 0 0,1 21 15,0-21-15,0 22 0,0-1 0,0 0 16,-1-21-16,1 21 0,21 0 16,-21-21-16,21 21 0,0 1 15,21-1 1,0-21-16,1 0 0,-1 0 0,0 0 16,0 21-16,0-21 0,0 0 0,1 0 15,-1 21-15,0-21 0,-21 21 16,21-21-16,-21 21 0,0 1 15,0-1 1,0 0-16,-21-21 0,0 21 16,0-21-16,-1 0 15,1 21-15,0-21 0,0 0 16,0 0-16,0 0 0,-1 0 16,1 0-16,0-21 15,0 21-15,21-21 0,-21 21 16,21-21-16,21 21 47,0 0-47</inkml:trace>
  <inkml:trace contextRef="#ctx0" brushRef="#br1" timeOffset="138683.03">14287 11536 0,'0'0'0,"0"-21"16,0-22-16,0 22 0,-21 21 16,21-21-16,-21 21 15,0 0-15,0 0 0,0 0 16,-1 0-16,1 0 0,0 21 0,0 0 15,0-21-15,21 22 0,-21-1 16,-1-21-16,1 21 0,21 0 0,0 0 16,0 0-16,-21-21 0,21 22 15,0-1-15,0 0 0,21-21 16,0 21-16,1-21 16,-1 0-16,0 21 0,0-21 15,0 0-15,0 0 0,1 21 0,-1-21 16,0 0-16,-21 22 15,0-1 1,-21-21 0,0 21-16,-1-21 15,1 0-15,0 21 0,0-21 0,0 0 16,0 0-16,-1 0 0,1 0 16,0 0-16,0 0 0,0 0 15,0 0-15,-1 0 31,1 0-31,0 0 16</inkml:trace>
  <inkml:trace contextRef="#ctx0" brushRef="#br1" timeOffset="149103.4">5503 8890 0,'0'0'0,"0"-21"0,0 0 15,0 0 1,0-1-16,0 1 15,0 0-15,21 21 16,-21-21-16,0 0 31,0 42 1,0 0-17,22 0-15,-22 0 0,0 1 0,0-1 16,0 0-16,0 0 0,0 0 15,0 22-15,0-22 0,0 21 0,0-21 16,0 22-16,0-1 0,0-21 0,0 21 16,0-20-16,0 20 0,0-21 15,0 21-15,0-20 0,0-1 0,0 21 16,0-21-16,0 22 0,0-1 0,0-21 16,0 21-16,0 1 0,0-1 15,0-21-15,0 22 0,0-1 16,0 0-16,-22-21 0,22 22 0,0-1 15,0 0-15,-21-20 0,0 20 16,21-21-16,-21 0 0,21 22 0,0-22 16,0 0-16,-21 0 0,21 0 0,0 0 15,-21 1-15,21-1 16,0 0-16,0 0 31,0-42 16,0 0-31,0 0-1,0-1-15,0 1 16,0 0-16,0 0 16</inkml:trace>
  <inkml:trace contextRef="#ctx0" brushRef="#br1" timeOffset="149759.21">5546 8805 0,'-22'0'0,"22"43"16,-21-43-16,0 21 15,0 0-15,21 21 0,-21-20 0,0-1 16,-1 21-16,22-21 0,-21 22 0,0-22 16,0 21-16,0-21 0,0 0 15,21 1-15,-22-1 0,22 0 0,-21 0 16,21 0-16,0 0 16,0-42 15,0 0-16,0 0-15,0 0 0,21 0 16,1-1-16,-22 1 0,21 0 0,0 0 16,-21 0-16,21 0 0,0-22 15,0 22-15,1 0 0,-22 0 0,21 0 16,0-1-16,0 1 0,-21 0 16,21 21-16,0 0 15,1 21-15,-1 0 0,-21 1 16,21-1-16,0 0 0,0 21 15,-21-21-15,21 1 0,1 20 0,-1-21 16,0 0-16,0 0 0,0 22 0,0-22 16,1-21-16,-22 21 0,21 0 15,0 0-15,-21 1 16,21-22-16,-42-22 47</inkml:trace>
  <inkml:trace contextRef="#ctx0" brushRef="#br1" timeOffset="150803.44">3577 6858 0,'0'0'0,"0"-21"16,0 0-16,21 0 15,-21-1 1,0 1-1,0 42 17,0 22-17,0-22-15,0 0 16,0 21-16,0 1 0,0-1 0,0 0 16,0 22-16,0-1 0,0 1 15,0 21-15,0-22 0,0 22 0,0-22 16,0 22-16,0-22 0,0 1 0,0 21 15,0-22-15,-21 22 0,21-22 16,-21 1-16,21-1 0,-21-20 0,0 20 16,21-21-16,-22 1 0,22-22 15,0 21-15,-21-21 0,21 1 16,-21-1-16,21 0 0,0 0 16,0-42 15,0 0-31,0 0 15,0-1-15,0-20 0,0 21 0,0-21 16,21 20-16,-21-20 0</inkml:trace>
  <inkml:trace contextRef="#ctx0" brushRef="#br1" timeOffset="151871.57">3768 6731 0,'-22'-21'0,"44"21"62,-1 0-62,0 0 0,0 0 0,0 0 16,0 0-16,1 0 0,20 0 15,-21 0-15,21 0 0,1 0 0,-1 0 16,0 0-16,1 0 0,20-21 16,22 21-16,-22 0 0,22-21 0,21 21 15,-21 0-15,-1-22 16,22 22-16,-21-21 0,-1 21 0,22 0 16,-21 0-16,21-21 0,0 21 15,-1 0-15,22 0 0,-21 0 0,0 0 16,-21 0-16,21 0 0,-1 0 0,1 0 15,0 0-15,0 0 0,21 0 16,-21 0-16,0 0 0,-1 0 0,1 0 16,0 0-16,0 0 0,0 0 15,21 0-15,-21 0 0,21 0 0,-22 0 16,1 0-16,0 0 0,-21 0 16,-1 0-16,1 0 0,0 0 0,-1 0 15,1 0-15,0 0 0,-1 0 16,22 0-16,-21 0 0,0 0 15,-1 0-15,-20 0 0,20 0 0,-20 0 16,-1 0-16,1 0 0,-1 0 0,1 0 16,-1 0-16,1 0 0,-1 0 15,-20 0-15,20 0 0,-20 0 0,-1 0 16,0 0-16,1 0 0,-22 0 16,0 0-16,0 0 0,0 0 0,0 0 15,1 0-15,-1 0 0,-21-21 31,0 42 1,0 0-32,0 0 15,0 1-15,0-1 16,0 0-16,-21 0 0,-1-21 0,22 21 16,-21 0-16,21 22 0,-21-22 15,0 0-15,21 21 0,-21-20 0,0 20 16,-1 0-16,1 1 0,0 20 0,0-21 15,0 22-15,0-1 0,-1-20 16,1 20-16,21-20 0,-21 20 0,21-21 16,-21 22-16,21-22 0,0 1 15,0-1-15,0 21 0,0-20 16,0-1-16,0 22 0,0-22 0,0 21 16,0-20-16,0-1 0,0 22 0,0-22 15,0 0-15,0 1 0,0-1 16,0 0-16,0-21 0,0 22 0,0-22 15,0 0-15,0 21 0,0-20 0,0-1 16,0 0-16,-21 0 16,0-21-1,-1 0-15,1 0 16,0 0-16,0 0 0,0-21 16,0 0-16,-1 0 0,1 21 15,-21-22-15</inkml:trace>
  <inkml:trace contextRef="#ctx0" brushRef="#br1" timeOffset="152999.79">3429 8636 0,'0'-21'32,"21"21"14,0 0-46,22 0 16,-22 0-16,0 0 0,0 0 16,21 0-16,-20 0 0,20 0 15,0 0-15,1 0 0,-1 0 0,0 0 16,1 0-16,20 0 0,-21 0 0,22 0 16,-1 0-16,22 0 0,-21 0 15,20 0-15,1-21 0,21 21 0,-22 0 16,1 0-16,0 0 0,-1 0 15,1 0-15,0 0 0,-1 0 16,-20 0-16,21 0 0,-1 0 0,1 0 16,0 0-16,-1 0 0,1 0 0,-22 0 15,22 0-15,-21 0 0,20 0 16,-20 0-16,-1 0 0,22 0 0,-22 0 16,22 0-16,-21 0 0,20 0 0,1 0 15,0 0-15,-1 0 0,-20 0 16,20 0-16,1 0 0,-21 0 0,-1 0 15,149 0 1,-128 0-16,-20 0 0,21 0 0,-1 0 16,-20 0-16,20 0 0,-20 0 15,21 0-15,-22 0 0,1 0 0,-22 0 16,21 0-16,-20 0 0,-1 0 16,0 0-16,1 0 0,-1 0 0,0 0 15,1 0-15,-1 0 0,0 0 0,1 0 16,20 0-16,-20 0 0,-1 0 15,0 21-15,1-21 0,20 0 0,-21 0 16,1 0-16,-1 0 0,0 0 0,1 0 16,-22 0-16,21 0 0,1 0 0,-22 21 15,0-21-15,0 0 0,0 0 16,0 0-16,1 0 0,-1 0 0,0 0 16,0 0-16,0 0 15,0 0-15,1 0 0,-1 0 16,0 0-1,0 0-15,0 0 16,0 0 0,1 0-1,-1 0-15,-21-21 32,-21 0-17,-1 21-15</inkml:trace>
  <inkml:trace contextRef="#ctx0" brushRef="#br1" timeOffset="154637.42">4085 7197 0,'-21'0'0,"42"0"0,-63 0 16,21 0-16,-1 0 16,1 0-16,0 0 15,21 21 16,-21-21-31,21 21 16,0 0 15,21-21-31,0 0 16,0 0-16,1 0 16,-1 0-16,0 0 0,0 0 0,0 0 15,22 0-15,-22 0 0,21 0 16,-21 0-16,22 0 0,-1 21 0,21-21 15,-20 0-15,20 0 0,1 0 16,-1 0-16,1 0 0,-1 0 0,1 0 16,-1 0-16,22 0 0,-22 0 15,1 0-15,21 0 0,-1 0 0,-20 0 16,20 22-16,1-22 0,0 0 0,-1 0 16,1 0-16,0 0 15,-1 0-15,-20 0 0,21 21 0,-22-21 16,1 0-16,20 0 0,-20 0 15,-1 0-15,22 0 0,-22 0 0,22 0 16,0 0-16,-22 0 0,22 21 0,-22-21 16,22 0-16,-21 0 0,-1 0 15,1 0-15,-1 0 0,1 0 0,-1 0 16,22 0-16,-22 0 0,1 0 16,-1 0-16,1 0 0,-1 0 0,1 0 15,-1 0-15,1 0 0,-1 0 0,1 0 16,-1 0-16,1 0 0,-1 0 15,1 0-15,-22 0 0,22 0 16,-1 0-16,1 0 0,-1 0 0,-21 0 16,22 0-16,-22 0 0,1 0 15,-1 0-15,0 0 0,1 0 0,-22 0 16,0 0-16,21 0 0,-21 0 0,1 0 16,-1 0-16,0 0 0,0 0 15,0 0-15,0 0 0,1 0 0,-1 0 16,0 0-16,0 0 0,0 0 15,0 0-15,1 0 0,-1 0 16,0 0-16,0 0 0,0 0 0,-21 21 16,21-21-16,1 0 15,-1 0 157,0 0-156,0 0 15,0 0-15,-21-21-1</inkml:trace>
  <inkml:trace contextRef="#ctx0" brushRef="#br1" timeOffset="155803.47">5800 6943 0,'0'-21'31,"0"-1"-15,21 1-16,0 21 0,0 0 0,-21-21 16,21 0-16,0 21 0,1-21 15,-1 21-15,0-21 0,0-1 0,-21 1 16,0 0 0,-21 0-1,0 21-15,0 0 0,-22 0 0,1 0 16,0 0-16,-1 0 0,1 21 15,0-21-15,20 0 0,-20 21 16,0-21-16,21 0 0,-1 21 16,1-21-16,21 22 0,0-1 15,0 0-15,21-21 16,1 21-16,20 0 0,-21-21 16,0 21-16,22 1 0,-1-1 0,-21 0 15,0 0-15,22-21 0,-22 21 16,0 0-16,-21 1 0,0-1 0,0 0 15,0 0-15,-21-21 0,0 21 16,-22 0-16,1-21 0,0 22 16,-1-22-16,1 21 0,0-21 15,-1 0-15,1 0 0,21 0 16,-22 0-16,22 0 0,21-21 16,-21 21-16,21-22 0,0 1 15,0 0-15,21 0 16,0 21-16,-21-21 15,22 21-15,-1-21 16,0 21-16,0 0 0</inkml:trace>
  <inkml:trace contextRef="#ctx0" brushRef="#br1" timeOffset="157140.1">6371 6985 0,'0'-21'16,"-21"21"-16,0 0 15,0 0-15,-1 0 0,1 0 0,0 0 16,0 21-16,-21-21 0,20 21 16,1-21-16,0 21 0,0 1 0,0-1 15,0 0-15,-1 21 0,1-21 16,21 1-16,0-1 0,0 0 15,0 0-15,0 0 16,21-21-16,1 0 0,-1 0 0,0 0 16,0 0-16,0 0 15,0 0-15,1 0 0,-1-21 16,0 0-16,0 0 16,-21 0-16,21 21 0,-21-22 0,21 1 15,-21 0-15,0 0 0,0 0 16,-21 21-1,0 0 1,0 0-16,21 21 0,0 0 16,0 0-1,0 0-15,0 1 0,0-1 16,0 0-16,21-21 16,0 21-16,0-21 0,1 0 15,-1 0-15,0 0 0,0 0 16,21 0-16,-20-21 0,-1 21 15,0-21-15,21 0 0,-21 21 0,1-22 16,20 1-16,-21 21 0,0-21 16,0 0-16,1 21 0,-22-21 0,21 21 15,-21 21 17,0 0-17,-21 0-15,-1 0 0,22 1 16,0-1-16,-21 0 0,21 0 15,-21 0-15,0 0 0,21 1 16,21-44 15,-21 1-15,21 21-16,0-21 0,1 0 16,-1 0-16,-21 0 0,21-1 0,0 22 15,0-21-15,0 0 0,1 0 16,-1 21-16,0 0 15,-21 21 17,0 0-32,21 0 0,-21 1 15,0-1-15,0 0 0,0 0 0,21 0 16,-21 0-16,0 1 16,21-22-16,1 0 0,-1 0 15,0 0 1,0 0-16,0 0 0,0 0 15,1-22-15,-22 1 0,21 21 0,0-21 16,-21 0-16,21 0 16,-21 0-16,21-1 0,-21 1 15,0 42 17,21 1-17,-21-1-15,0 0 0,22 0 16,-22 0-16,0 0 0,21 1 15,0-22-15,-21 21 0,21-21 16,0 0-16,0 0 16,1 0-16,-1 0 15,-21-21-15,21 21 0,-21-22 16,21 1-16,-21 0 0,21 0 16,-21 0-16,0 0 0,0-1 15,0 1-15,0 0 0,21 0 0,-21 0 16,0 0-16,0-1 0,0 1 15,0 42 1,0 22 0,-21-22-16,21 21 0,-21 1 15,21-1-15,0 21 0,-21-20 0,0 20 16,0 1-16,-1-1 0,1 1 16,-21 42-16,21-43 0,21 1 15,-21-1-15,-1 1 0,1-22 16,0 21-16,21-20 0,0-1 15,0 0-15,-21 1 0,21-22 0,0 0 16,0 0-16,0 0 0,0 1 0,21-22 31,0 0-31,0 0 16,-21-22-16,22 1 0,-22 0 0,21 0 16,0-21-16,-21 20 0,0-20 0,21-21 15,-21 20-15,21 1 0,-21-22 16,0 22-16</inkml:trace>
  <inkml:trace contextRef="#ctx0" brushRef="#br1" timeOffset="157419.6">7324 7281 0,'0'-127'15,"0"297"1,0-213-16,0-105 0,0 127 0,0 0 0,21 21 16,0-21-16,0 21 0,43 0 15,-43 0-15,21 0 0,-21 0 16,22 0-16,-1 21 0,-21 0 0,0 0 15,0 0-15,-21 22 0,0-22 0,0 21 16,0-21-16,-21 22 0,-21-22 16,21 21-16,-22-21 0,22 1 0,-21-1 15,21 0-15,-22 0 0,22 0 0,-21 0 16,21-21-16,0 0 0,21 22 16,-22-22-16,22-22 31,0 1-16,22-21-15,-22 21 0,21 0 16,0-22-16</inkml:trace>
  <inkml:trace contextRef="#ctx0" brushRef="#br1" timeOffset="157703.57">7874 6837 0,'0'-21'0,"21"21"0,-21 21 32,0 0-32,-21 0 15,21 0-15,-21 1 0,21 20 0,0-21 16,0 21-16,0-20 0,0 20 16,0-21-16,-21 21 0,21-20 0,0 20 15,0-21-15,0 0 0,0 0 0,0 1 16,0-1-16,0 0 0,0 0 15,0 0-15,21-21 16,0 0-16,0 0 16,0 0-16,0-21 15,-21 0-15</inkml:trace>
  <inkml:trace contextRef="#ctx0" brushRef="#br1" timeOffset="158079.37">8107 7154 0,'0'22'32,"21"-22"-17,0 0 1,0 0-16,0-22 16,1 22-16,-1-21 0,0 21 15,0-21-15,0 21 0,0-21 0,-21 0 16,0 0-16,0-1 15,0 1-15,0 0 16,-21 21-16,0 0 16,0 0-16,0 0 0,0 21 0,-1 0 15,1-21-15,0 22 0,0-1 16,21 21-16,0-21 0,-21 0 0,21 22 16,0-22-16,0 0 0,0 0 0,0 22 15,0-22-15,0 0 16,21 0-16,-21 0 0,21-21 0,0 0 15,0 21-15,1-21 16,-1 0-16,0 0 0,0 0 16,0 0-16,0 0 0,22-21 0,-22 0 15,0 0-15,21 0 0</inkml:trace>
  <inkml:trace contextRef="#ctx0" brushRef="#br1" timeOffset="158443.19">9356 6858 0,'0'0'0,"0"-21"15,-22 21 1,1 0-16,0 0 15,0 0-15,0 0 0,0 0 0,-1 0 16,1 21-16,0 0 0,0 0 0,0-21 16,0 22-16,-1-1 0,1 0 15,21 0-15,0 0 0,0 0 0,0 1 16,0-1-16,0 0 0,0 0 0,0 0 16,0 0-16,0 1 15,21-1-15,1-21 16,-1 21-16,0-21 0,0 0 15,0 0-15,0 0 0,1 0 16,-1 0-16,-21-21 0,21 0 0,0-1 16,-21 1-16,21 21 0,0-21 0</inkml:trace>
  <inkml:trace contextRef="#ctx0" brushRef="#br1" timeOffset="158929.29">9419 6710 0,'0'0'0,"-21"0"0,0 0 0,-22-21 16,22 21-16,0 0 0,-21 0 15,21 0-15,-22 0 0,22 21 16,-21-21-16,-1 21 0,1 0 0,21-21 16,-21 21-16,20 1 0,-20-1 0,21 21 15,0-21-15,0 0 0,-1 22 16,1-22-16,21 0 0,0 21 0,0 1 15,0-22-15,0 21 0,0-21 16,21 22-16,1-22 0,-1 21 0,0-21 16,21 1-16,1-1 0,-22 0 15,21 0-15,0 0 0,1 0 0,-22-21 16,21 0-16,1 0 0,-22 0 16,21 0-16,0 0 0,1-21 0,-22 21 15,21-21-15,1 0 0,-1 0 0,-21 0 16,21-22-16,-20 1 0,20 0 15,-21 20-15,0-20 0,0-21 0,-21 20 16,0 1-16,0 0 0,0-1 0,0 1 16,0 21-16,-21-22 0,0 22 15,-21 0-15,21 0 0,-22 0 0,22 21 16,-21 0-16,-1 0 0,22 0 16,-21 0-16,0 0 0,-1 21 0,22 0 15,-21-21-15,-1 21 0,1 0 16,21 1-16,-21-1 0,20-21 0,-20 21 15,21 0-15,0 0 0,0-21 16,-1 21-16</inkml:trace>
  <inkml:trace contextRef="#ctx0" brushRef="#br1" timeOffset="159736.28">10202 8043 0,'-21'0'0,"0"0"0,42 0 47,0 0-47,0 0 0,1 0 15,20 0-15,0 0 0,1 0 0,-1 0 16,0 0-16,22 0 0,-22 0 0,22 0 16,-22 0-16,21 0 0,-20 0 15,-22-21-15,21 21 0,-21 0 0,1 0 16,-22-21-16,0 0 15,0 0 1,-22 21-16,1-21 0,0 21 16,0 0-16,0 0 0,21-22 15,21 22 17,0 0-32,0 0 0,0 0 15,1 0-15,-1 0 0,0 22 0,0-1 16,-21 0-1,0 0-15,0 0 0,0 0 0,0 1 0,-21-1 16,0 0-16,0 0 0,-22 0 0,22 0 16,0 1-16,0-1 0,-22-21 0,22 21 15,0 0-15,0-21 16</inkml:trace>
  <inkml:trace contextRef="#ctx0" brushRef="#br1" timeOffset="161047.45">12107 7705 0,'0'0'0,"0"-21"0,21 21 16,1-22-16,-1 1 0,0 21 0,0-21 15,0 0-15,22 21 0,-22-21 0,0 0 16,0-1-16,-21 1 0,21 0 16,-21 0-16,21 0 0,-21 0 0,0-1 15,0 1-15,-21 21 0,-21 0 0,21-21 16,-22 21-16,1 0 0,-21 0 16,20 0-16,-20 21 0,20 0 0,-20 1 15,21-1-15,-1 0 0,1 21 16,0-21-16,20 22 0,1-22 0,0 0 15,21 21-15,-21-20 0,21-1 16,0 21-16,0-21 0,21 0 0,0 1 16,0-1-16,1 0 0,-1 21 0,0-21 15,21 1-15,-21-1 0,22 21 16,-22-21-16,21 0 0,-21 1 0,1 20 16,-22-21-16,0 0 0,0 0 0,0 1 15,0-1-15,0 0 0,-22 0 0,1 0 16,-21 0-16,21-21 0,-22 22 15,1-22-15,0 0 0,21 0 0,-22 0 16,1 0-16,21 0 0,-22 0 0,22 0 16,0 0-16,0 0 0,0-22 0,21 1 15,0 0-15,0 0 16,0 0-16,0 0 0,0-1 0,0-20 16,0 21-16,0-21 0,0 20 0,0 1 15,0 0-15,0 0 0,21 21 0,0 0 16,-21 21-1,21 0-15,-21 0 0,21 1 16,-21-1-16,0 21 0,0-21 0,0 22 16,22-22-16,-22 0 0,0 21 15,21-21-15,-21 1 0,21-1 0,-21 0 16,0 0-16,21 0 0,0-21 0,-21 21 16,21-21-16,1 0 0,-1 0 15,0 0-15,0 0 0,0 0 16,0 0-16,22-21 0,-22 0 0,21 21 15,-21-21-15,22 0 0,-22 0 0,0-1 16,43-20-16,-43 21 0,0 0 16,-21-22-16,0 22 0,21 0 15,-21 0-15,21 21 0,-21 21 32,-21-21-32,21 21 15,-21 0-15,21 1 0,0-1 16,0 0-16,0 0 0,-21 0 15,21 0-15,0 1 0,0-1 0,0 0 0,0 0 16,21-21-16,0 0 16,0 0-16,0 0 15,1 0-15,-1 0 0,0 0 0,0 0 16,21 0-16,-20-21 0,-1 0 0,0 21 16,0-21-16,0-1 0,0 1 15,-21 0-15,22 21 0,-22-21 0,21 0 16,-21 0-16,0-1 0,0 1 0,0 0 15,0 42 17,0 0-32,0 1 15,0-1-15,0 0 16,0 0-16,0 0 0,0 0 16,0 1-16,0-1 15,21 0-15,0-21 16,21 0-16,-20 0 0,-1 0 15,0 0-15,0 0 0,21 0 0,-20-21 16,-1 0-16,21 21 0,-21-22 16,0 1-16,1 0 0,-1 0 0,0 0 15,-21 0-15,0-22 0,21 22 0,-21 0 16,0 0-16,0 0 0,0-1 0,0 1 16,-21 42 15,21 1-31,0-1 0,-21 0 15,0 21-15,-1 1 0,22-1 0,-21 0 16,0 1-16,0 20 0,0-21 16,0 22-16,21-22 0,-22 22 0,1-1 15,0 1-15,0-1 0,21 22 0,-21-22 16,0 1-16,-1-1 0,1-20 0,21 20 16,0-20-16,-21-1 0,21 0 15,-21 1-15,21-22 0,0 0 0,-21 0 16,21 0-16,0 0 0,0 1 0,0-44 31,0 1-31</inkml:trace>
  <inkml:trace contextRef="#ctx0" brushRef="#br1" timeOffset="161802.44">12827 8213 0,'21'-43'0,"-42"86"0,42-107 0,0 43 0,-21 0 16,0 0-16,21 0 0,1 21 15,-1-22-15,0 22 0,0 0 0,0 0 16,0 0-16,1 0 0,-1 0 16,0 22-16,21-22 0,-21 21 0,1 0 15,-22 0-15,0 0 0,0 0 0,0 1 16,0-1-16,0 0 15,-22 0-15,1-21 0,0 0 16,0 21-16,-21-21 0,20 0 0,1 0 16,0 0-16,-21 21 0,21-21 0,-1 0 15,1 0-15,0 22 0,0-22 16,21 21-16,-21-21 0,21 21 16,0 0-16,0 0 15,21 0 1,0-21-16,0 0 0,0 0 15,1 0-15,20 0 0,-21 0 16,0 0-16,22 0 0,-22 0 0,0 0 16,21-21-16,-21 21 0,1-21 0,20 21 15,-21-21-15,0 0 0,0 21 0,1-21 16,-1-22-16,0 22 0,0 0 16,0 0-16,-21-22 0,0 22 0,21 0 15,-21 0-15,0 0 0,0 0 16,0 42 15,0 0-31,0 0 0,-21 0 0,21 0 16,-21 1-16,21-1 0,0 0 0,0 0 15,0 0-15,0 0 0,0 1 0,0-1 16,0 0 0,21-21-16,0 0 0,1 0 15,-1 0-15,0 0 0,0 0 16,0-21-16,0 21 0,1-21 0,-1-1 15,0 1-15,0 0 16,-21 0-16,21 0 0,0 0 16,1-1-16,-22 44 31,0-1-31,0 0 16,0 0-16,-22 0 15,22 0-15,-21 1 0,21-1 16,0 0-16,21-21 31,1 0-31</inkml:trace>
  <inkml:trace contextRef="#ctx0" brushRef="#br1" timeOffset="162102.38">14160 7959 0,'0'-21'0,"0"42"0,0-64 0,0 22 0,0 0 16,0 0-16,-21 21 16,0 0-16,0 0 15,0 0-15,0 0 0,-1 21 0,1 0 16,0 0-16,21 1 0,-21-1 0,0 0 16,21 21-16,0-21 0,-21 22 15,21-1-15,-22-21 0,22 22 16,-21-22-16,21 0 0,0 21 0,0-21 0,0 1 15,0-1-15,0 0 16,21-21-16,1 21 16,-1-21-16,0 0 0,0 0 15,0 0-15,0-21 0,1 21 16,-1-21-16,0 0 0,0-1 0</inkml:trace>
  <inkml:trace contextRef="#ctx0" brushRef="#br1" timeOffset="162392.67">14690 7535 0,'0'-21'0,"0"42"0,0-84 0,0 42 16,0 0-16,0 42 31,0 21-31,0-21 16,-22 22-16,1-22 0,21 21 15,-21 0-15,0 1 0,21-1 0,-21 0 16,0 1-16,-1-1 0,22 0 0,-21 1 16,0 20-16,21-42 0,0 22 0,0-1 15,-21-21-15,21 22 0,-21-22 16,21 0-16,0 0 0,0 0 0,0 0 16</inkml:trace>
  <inkml:trace contextRef="#ctx0" brushRef="#br1" timeOffset="163563.57">15007 7980 0,'0'-21'15,"0"0"-15,0-1 16,0 1-16,0 0 0,0 0 15,0 0 1,-21 21-16,0 0 16,0 0-16,-1 0 0,1 21 15,-21-21 1,0 42-16,20-21 0,1 1 0,0 20 0,-21-21 16,42 0-16,-21 22 0,-1-22 0,22 0 15,-21 0-15,21 0 0,0 0 0,0 1 16,0-1-16,0 0 0,0 0 0,0 0 15,21-21 1,1 0-16,-1 0 16,0 0-16,0 0 15,0-21-15,0 21 0,-21-21 0,22 0 16,-1 0-16,0-1 0,0 1 0,-21 0 16,21 0-16,0-21 0,1 20 15,-22 1-15,21-21 0,-21 21 0,21 0 16,-21-1-16,0 44 31,0-1-31,0 0 16,0 0-16,-21 0 0,21 0 0,-21 22 15,21-22-15,0 0 0,0 0 0,0 0 16,0 1-16,0-1 0,0 0 16,0 0-16,21-21 0,0 0 15,0 21-15,0-21 0,0 0 16,1 0-16,20 0 0,-21 0 15,0 0-15,0-21 0,1 0 0,-1 21 16,0-21-16,0 0 0,0-1 0,0 1 16,1-21-16,-1 21 0,0-22 15,0 22-15,-21-21 0,21 21 0,-21 0 16,21-1-16,-21 1 0,-21 21 31,0 21-31,21 1 16,0-1-16,-21 0 15,21 0-15,0 0 0,0 0 16,0 1-16,-21-1 0,21 0 0,0 0 16,0 0-16,0 0 0,0 1 0,0-1 15,0 0 1,-21-21-16,-1 0 16,1 0-1,21-21 1,-21 21-16,21-21 15,-21 21-15,0 0 16,0 0 0,21 21-1,0 0 17,21-21-32,0 0 0,0 21 15,0-21-15,0 0 0,1 0 0,-1 0 16,0 0-16,0 0 0,0 0 0,22 0 15,-22 0-15,21 0 0,-21-21 0,0 21 16,22-21-16,-22 0 0,0-1 16,0 1-16,0 0 0,22 0 0,-22-21 15,0 20-15,-21 1 0,21-21 0,-21 21 16,21 0-16,-21-22 0,0 22 16,0 0-16,-21 21 31,0 0-31,21 21 0,0 0 0,-21 0 15,0-21-15,21 22 0,0-1 0,0 0 16,0 0-16,0 0 0,0 0 0,0 1 16,0-1-16,0 0 0,0 0 15,0 0-15,0 0 0,0 1 0,0-1 16,0 0-16,0 0 16,0 0-1,-21-21-15,-1 0 16,1 0 31</inkml:trace>
  <inkml:trace contextRef="#ctx0" brushRef="#br1" timeOffset="166203.92">19071 15812 0,'0'-22'0,"0"1"0,0 0 16,0 0-16,0 0 16,0 0-16,0-1 15,0 1-15,0 0 16,0 0 0,0 42 30,0 0-30,0 0-16,0 1 0,0 20 16,0-21-16,0 0 0,0 22 15,0-22-15,0 21 0,0 0 0,0 1 16,0-1-16,0 0 0,0 1 16,0 20-16,0-20 0,0-1 0,0 0 15,0 1-15,0 20 0,-21-21 0,21 1 16,-21-1-16,21 0 15,-21 22-15,21-22 0,0 22 0,-22-1 0,22-20 16,-21 20-16,21-21 0,-21 22 16,21-22-16,0 1 0,0-1 15,0 0-15,0 1 0,0-1 0,0-21 16,-21 21-16,21 1 0,0-22 16,0 21-16,0-21 0,0 22 0,-21-22 15,21 0-15,0 0 0,0 0 0,0 1 16,0-1-16,0 0 15,0-42 17,0 0-32,0-1 0,0 1 15,0 0-15</inkml:trace>
  <inkml:trace contextRef="#ctx0" brushRef="#br1" timeOffset="167767.18">19113 15642 0,'0'0'15,"-21"0"-15,21-21 0,-21 21 16,21-21-16,0 0 31,21 21-31,0 0 16,1 0-16,-1 0 15,0 0-15,0 0 16,0 0-16,0 0 0,22 0 0,-1-21 16,0 21-16,1 0 0,20 0 15,-20-22-15,20 22 0,1 0 0,-1 0 16,1-21-16,-1 21 0,1 0 16,-1 0-16,22 0 0,-22 0 0,1 0 15,-1 0-15,22 0 0,-22 0 16,1 0-16,-1 0 0,1 0 0,-1 0 15,1 0-15,-1 0 0,1 0 0,-1 0 16,1 0-16,-1 0 0,1 0 16,-1 0-16,22 0 0,-21 0 0,20 0 15,-20-21-15,20 21 0,-20 0 16,-1 0-16,1 0 16,63 0-16,-85 0 0,22 0 0,-22 0 15,0 0-15,1 0 0,-22 0 16,21 0-16,-21 0 0,22-21 0,-22 21 15,21 0-15,-21 0 0,22 0 0,-22 0 16,0 0-16,0 0 0,0 0 16,1 0-16,-1 0 0,0 0 0,0 0 15,0 0 1,-21 21 15,0 0-31,0 0 16,0 1-16,0-1 0,0 0 15,0 21-15,0-21 0,0 1 0,0 20 16,0-21-16,0 21 0,0-20 16,0 20-16,0 0 0,0 1 0,0-1 15,0 21-15,0-20 0,0-1 16,0-21-16,0 22 0,0-1 0,0 0 16,0 1-16,0-22 0,0 21 0,0 0 15,0-20-15,0 20 0,0-21 16,-21 21-16,0 1 0,21-1 15,-21-21-15,0 22 0,21-1 0,-22 0 0,1-21 16,21 22-16,0-22 16,-21 21-16,0 1 0,21-22 0,-21 0 15,21 21-15,-21-21 0,21 1 0,0-1 16,0 21-16,-22-21 0,22 0 16,-21 1-16,21-1 0,-21 0 0,21 0 15,0 21-15,0-20 0,-21-1 16,21 0-16,-21 0 0,21 0 0,0 0 15,0 1-15,-21 20 0,21-21 0,-22 0 16,22 0-16,0 1 0,0-1 16,-21 0-16,21 0 0,-21 0 15,21 0 1,0 1 0,-21-22-1,21 21-15,-21-21 16,21 21-16,-21-21 31,-1 0-15,1 0-1,21 21-15,-21-21 0,0 0 0,0 0 16,0 0-16,-22 0 0,22 21 16,0-21-16,0 0 0,0 0 15,-22 21-15,22-21 0,0 0 16,-21 0-16,20 22 0,1-22 15,-21 0-15,21 0 0,0 0 0,-22 0 16,1 21-16,21-21 0,-22 0 0,22 0 16,-21 0-16,0 0 0,-1 21 15,22-21-15,-21 0 0,-1 0 0,22 21 16,-21-21-16,21 0 0,-22 0 16,22 21-16,-21-21 0,21 0 0,-22 0 15,22 0-15,0 21 0,-21-21 16,21 0-16,-22 0 0,1 0 0,21 0 15,-22 0-15,1 0 0,0 0 16,-1 0-16,-20 0 0,21 0 16,-1 0-16,1 0 0,0 0 0,-1 0 15,1 0-15,0 0 0,-1 0 16,1 0-16,21 0 0,-22 0 0,1 0 16,0 0-16,-1 0 0,22 0 15,-21 0-15,0 0 0,-1 0 0,1 0 16,-22 0-16,22 0 0,0 0 15,-1 0-15,-20 0 0,21 0 0,-1 0 16,1 0-16,0 0 0,-1 0 0,1 0 16,0 0-16,20 0 0,1 0 15,-21 0-15,21 0 0,0 0 16,-1 0-16,1 0 16,0-21-16,0 21 0,0-21 15,21 0-15,0 0 16,0 0-16,0-1 0</inkml:trace>
  <inkml:trace contextRef="#ctx0" brushRef="#br1" timeOffset="168375.48">19262 16531 0,'0'0'0,"-43"0"16,64 0 31,1 0-32,20 0-15,-21 21 0,21-21 16,1 0-16,20 0 0,-20 0 0,20 0 16,22 0-16,-22 0 0,22 0 15,0 0-15,-1 0 0,22 0 16,0 0-16,0 0 0,21 22 0,-21-22 16,-1 0-16,1 0 0,0 0 15,0 0-15,-21 0 0,20 0 0,1 0 16,-21 0-16,21 0 0,-22 0 0,1 0 15,0 0-15,-22 0 0,1 0 16,-1 21-16,1-21 0,-22 0 0,0 0 16,1 0-16,-22 0 0,0 0 0,0 0 15,0 0 1,-42 0 15,0 0-31</inkml:trace>
  <inkml:trace contextRef="#ctx0" brushRef="#br1" timeOffset="168895.48">19748 15833 0,'-21'0'0,"-42"0"16,42 0-16,-22 0 0,22 0 15,0 0-15,-21 0 0,20 21 16,-20 0-16,21 0 0,0 0 0,0 22 15,-1-22-15,1 21 0,0 1 16,21-22-16,-21 21 0,21 0 0,0-20 16,0 20-16,0-21 0,0 21 0,21-20 15,0-1-15,0 0 0,1 0 16,20-21-16,-21 21 0,21-21 0,1 0 16,-1 0-16,0 0 0,1 0 15,-22 0-15,21 0 0,-21 0 16,22-21-16,-22 0 0,21 21 0</inkml:trace>
  <inkml:trace contextRef="#ctx0" brushRef="#br1" timeOffset="169596.59">20214 15727 0,'-21'21'15,"21"0"1,-21 0-16,21 1 16,0-1-16,-21 21 0,-1-21 0,22 22 15,-21-1-15,0-21 0,0 21 0,21 1 16,0-1-16,-21-21 0,21 22 16,-21-22-16,-1 21 0,22-21 0,0 0 15,0 1-15,0-1 0,0 0 16,0-42 31,0 0-32,22-1-15,-22 1 0,21 0 0,0 0 16,-21 0-16,21 0 0,0-1 16,0 22-16,-21-21 0,22 0 0,-1 0 15,0 21-15,0 0 0,0 0 31,-21 21-31,0 0 0,21 0 16,-21 1-16,0-1 0,0 0 0,0 0 16,0 0-16,0 0 0,0 1 15,0-1-15,22 0 0,-22 0 0,21-21 16,0 21-16,0-21 0,0 21 16,0-21-16,1 0 15,-1 0-15,0 0 0,0 0 16,21 0-16,-20-21 0,-1 0 0,0 21 15,0-21-15,0 0 0,0 0 16,1-1-16,-22 1 0,21 0 0,-21 0 16,21 0-16,-21 0 0,0-1 15,0 1-15,0 42 32,0 1-17,0-1-15,0 0 0,0 0 16,0 0-16,0 0 0,0 1 15,0-1-15,-21 0 16,21 0-16,0 0 16</inkml:trace>
  <inkml:trace contextRef="#ctx0" brushRef="#br1" timeOffset="169895.53">20722 15896 0,'-21'0'0,"0"0"16,0 0-16,-1 0 16,22 21-16,0 1 31,22-22-31,-1 0 0,0 0 15,0-22-15,-21 1 16,0 0 0,-21 21-1,0 0-15,21-21 16,-21 21 0,21 21 15</inkml:trace>
  <inkml:trace contextRef="#ctx0" brushRef="#br1" timeOffset="170159.6">21040 15748 0,'0'0'0,"-22"21"31,1 0-31,0 1 0,21-1 16,0 0-16,0 0 0,-21 0 16,21 22-16,-21-1 0,21-21 15,-21 21-15,21-20 0,0 20 0,0-21 16,-22 21-16,22-20 0,0-1 0,0 0 16,0 0-16,0 0 0,0 0 15,0 1-15,22-22 16,-1 0-1</inkml:trace>
  <inkml:trace contextRef="#ctx0" brushRef="#br1" timeOffset="170735.4">21611 16023 0,'0'0'0,"0"-21"0,-21 21 16,0 0-16,0 0 15,-1 0-15,1 0 0,0 21 16,0-21-16,0 21 0,0 1 16,-1-1-16,1 0 0,0 0 0,0 0 15,0 0-15,21 1 16,0-1-16,0 0 0,0 0 0,0 0 15,0 0-15,0 1 0,0-1 16,0 0-16,21-21 16,0 21-16,0-21 0,0 0 15,1 0-15,-1 0 0,0 0 0,0 0 16,0 0-16,0-21 0,1 0 16,-1 21-16,-21-21 0,21-1 0,0-20 15,0 21-15,0-21 0,22-64 16,-22 42-1,-21 22-15,0 0 0,21-22 0,-21 22 16,21-1-16,-21 1 0,0 0 0,0-1 16,0 1-16,0 21 0,0 0 15,0 0-15,0-1 0,-21 22 32,21 22-32,-21-1 0,0 0 0,0 21 15,-1 1-15,1-1 0,21 0 0,0 1 16,-21 20-16,21-21 0,0 22 15,0-22-15,0 1 0,21-1 0,0 0 16,1 1-16,-1-22 0,21 0 0,-21 21 16,0-21-16,22-21 0,-22 22 15,21-1-15,-21-21 0,22 0 16,-22 0-16,0 0 0,21 0 0,-20-21 16,-1-1-16,0 1 0</inkml:trace>
  <inkml:trace contextRef="#ctx0" brushRef="#br1" timeOffset="171536.1">19939 13949 0,'21'-21'0,"-42"42"0,63-63 16,-21 42-16,-21-22 16,22 22-16,-22-21 15,0 42 48,0 1-63,0-1 15,0 0-15,0 0 0,0 21 0,0 1 16,0-22-16,0 21 0,0 1 0,0 20 16,0-21-16,0 22 0,0-1 15,0 1-15,0-1 0,0 1 16,0-1-16,0 1 0,0-22 0,0 22 15,0-1-15,0-20 0,0 20 0,0-21 16,0 1-16,0-1 0,0 0 0,0-20 16,0 20-16,0-21 0,0 0 15,0 0-15,0 1 0,21-22 0,-21 21 16,0-42 31,0-1-47,0 1 15,0 0-15,0 0 0</inkml:trace>
  <inkml:trace contextRef="#ctx0" brushRef="#br1" timeOffset="172191.66">20002 13991 0,'-21'-21'16,"0"21"-1,21 21-15,-21 0 16,0 1-16,0 20 16,21-21-16,0 0 0,-22 0 0,1 1 15,0-1-15,0 21 0,0-21 0,21 22 16,-21-22-16,-1 0 0,1 21 16,21-21-16,-21 1 0,21-1 15,-21 0-15,21 0 0,-21-21 0,21 21 16,21-21 15,0-21-31,-21 0 16,21 0-16,0 21 0,1-21 0,-22-22 15,21 22-15,0 0 0,0 0 16,0-22-16,0 22 0,1 0 0,-1-21 16,0 21-16,0-1 0,-21 1 15,21-21-15,0 21 0,-21 0 0,22-1 0,-1 22 16,-21-21-16,0 0 15,21 21-15,0 0 16,0 0-16,-21 21 0,21 0 16,1 22-16,-1-22 0,0 0 15,0 0-15,0 22 0,0-22 0,22 21 16,-22-21-16,0 22 0,21-22 16,-20 21-16,-1-21 0,0 0 0,21 1 0,-21-1 15,1 0-15,-22 0 0,21-21 16,-21 21-16,21-21 0,-21-21 31,-21 0-15,0 21-16,-1-21 0</inkml:trace>
  <inkml:trace contextRef="#ctx0" brushRef="#br1" timeOffset="173075.46">18584 11578 0,'0'-42'0,"21"42"15,-21-21-15,0 0 0,0-1 16,0 1-1,0 0-15,0 42 47,0 0-47,0 1 0,0-1 16,0 0-16,-21 21 0,21-21 0,0 22 16,0-1-16,0 0 0,0 1 15,0-1-15,0 22 0,0-22 0,0 21 16,0-20-16,0 20 0,0 1 15,0-1-15,0-20 0,-21 20 0,21 1 16,0-22-16,-21 21 0,21-20 0,0-1 16,0 22-16,-21-22 0,21 21 0,0-20 15,-21-1-15,21 0 0,0 1 16,0-1-16,0-21 0,0 22 0,0-22 16,0 0-16,0 0 0,0 0 0,0 0 15,0-42 16,0 0-15,0 0-16,0 0 0,0 0 0,0-1 16,0-20-16,0 21 0,0-21 0,0 20 15,0-20-15</inkml:trace>
  <inkml:trace contextRef="#ctx0" brushRef="#br1" timeOffset="174134.72">18542 11515 0,'0'0'0,"0"-21"0,0-1 0,0 1 0,0 0 16,0 0-16,0 0 15,21 21-15,0 0 0,0-21 0,1-1 16,-1 22-16,0 0 0,0 0 15,0 0-15,0 0 0,22 0 0,-22 0 16,21 0-16,1 0 0,-1 0 16,21 0-16,1 0 0,-1 0 0,22-21 15,-21 21-15,41 0 0,-20-21 0,21 21 16,0 0-16,0-21 0,-1 21 0,1 0 16,21-21-16,0 21 0,0-21 15,0 21-15,0-22 0,-21 22 16,21 0-16,0-21 0,-21 21 0,21-21 15,-21 21-15,21 0 0,-21-21 16,-22 21-16,1 0 0,0 0 0,-1-21 16,-20 21-16,-22-21 0,22 21 0,-22 0 15,0 0-15,-21-22 0,22 22 0,-1 0 16,0 0-16,1-21 0,-1 21 16,22 0-16,-22 0 0,0-21 15,1 21-15,-1 0 0,-21 0 16,21 0-16,-20 0 0,-1 0 0,0 0 15,0 0-15,-21 21 16,0 0-16,0 1 16,0-1-16,0 21 0,-21-21 15,0 22-15,0-1 0,21 0 16,-22 1-16,22-1 0,0 0 0,-21 22 16,0-22-16,0 22 0,21-22 0,-21 21 15,21-20-15,0 20 0,-21 1 0,21-1 16,0 1-16,0 20 0,0-20 15,0-1-15,0 1 0,0-1 0,0 1 16,-22-1-16,22 1 0,0-1 0,0-20 16,-21 20-16,21 1 0,0-1 0,0-20 15,0 20-15,0-21 0,0 1 16,0-1-16,0 0 0,0 1 16,-21-22-16,21 21 0,-21-21 0,0 1 15,21-1-15,-21 0 0,21 0 0,0 0 16,-22 0-16,1 1 0,0-1 15,21 0-15,-21-21 16,0 21-16,0-21 16,-1 0-16,1 0 0,0 0 15,0 0-15,0 0 16,0 0-16,-1 21 0,-20-21 0,21 0 0,-21 0 16,-1 0-16,1 0 0,-22 0 15,22 0-15,-21 0 0,-1 0 0,1 21 16,-22-21-16,21 0 0,-20 0 15,20 22-15,-20-22 0,-1 21 0,21-21 16,-20 0-16,-1 21 0,-21-21 0,22 0 16,-22 0-16,21 0 0,-21 21 0,0-21 15,1 0-15,20 0 0,-21 0 0,21 0 16,-20 0-16,20 0 0,0 0 16,-21 0-16,22 0 0,20 0 0,-20 0 15,20 0-15,-21 0 0,22 0 0,21-21 16,-22 0-16,22 21 0,-22 0 0,22-21 15,0 21-15,-1 0 16,1-22-16,0 22 0,-22-21 16,43 21-16,0 0 0,0 0 0,-1 0 15,22-21-15,0 0 0,0 0 16,0 0 0,0-1-16,0 1 15,0 0-15,22 0 0</inkml:trace>
  <inkml:trace contextRef="#ctx0" brushRef="#br1" timeOffset="174749.05">18648 12213 0,'0'21'16,"0"-42"-16,0 64 0,0-22 15,21 0 17,0-21-32,0 0 0,0 0 0,22 0 15,-22 21-15,21-21 0,-21 0 0,43 0 16,-22 0-16,22 0 0,20 0 15,1 0-15,0 0 0,21 0 16,-22-21-16,22 21 0,0 0 0,0-21 16,0 21-16,-1 0 0,22 0 0,0-21 15,0 21-15,-21 0 0,21 0 0,-21 0 16,21 0-16,-21 0 0,0 0 16,-22 0-16,22 0 0,-21 0 0,21 0 15,-43 0-15,22 0 0,-22 0 0,1 0 16,-1 0-16,-20 0 0,20 0 0,-20 0 15,-1 0-15,-21 0 0,21 0 16,-20 0-16,-1 0 0,0 0 0,0 0 16,0 0-1,-42 0 17,0-22-32,0 1 0,-22 21 0,22-21 15,-21 21-15</inkml:trace>
  <inkml:trace contextRef="#ctx0" brushRef="#br1" timeOffset="175195.75">19262 11599 0,'0'0'0,"0"-21"0,0 42 31,0 1-31,0-1 0,0 0 0,0 21 16,0-21-16,0 22 0,-22-1 16,22 0-16,0 1 0,-21-1 0,21 0 15,0 1-15,0-1 0,-21 0 0,21-20 16,-21-1-16,21 21 0,0-21 15,0 0-15,0 1 16,-21-22 15</inkml:trace>
  <inkml:trace contextRef="#ctx0" brushRef="#br1" timeOffset="175512.23">19262 11472 0,'0'0'0,"21"0"0,21 0 0,0 22 16,1-1-16,-22 0 0,21 0 0,-21 0 15,1 0-15,-1 1 0,-21 20 0,0-21 16,0 0-16,0 0 0,-21 1 16,-1-1-16,1 0 0,0 0 0,0 0 15,-21 0-15,20 1 0,1-1 0,0-21 16,0 21-16,0 0 0,0-21 16,21 21-16</inkml:trace>
  <inkml:trace contextRef="#ctx0" brushRef="#br1" timeOffset="177195.6">19875 11748 0,'0'0'0,"-21"0"0,0 0 16,0 0-16,0 0 0,0 0 0,-1 0 16,1 0-16,0 0 0,0 0 0,0 0 15,0 21-15,-1 0 16,1 0-16,0 0 0,0 0 0,0 22 16,21-22-16,0 21 0,-21-21 0,21 1 15,0 20-15,0-21 0,0 0 0,0 0 16,0 1-16,0-1 0,0 0 15,21-21-15,0 0 0,0 21 0,0-21 16,0 0-16,1 0 0,-1 0 0,0 0 16,0-21-16,0 21 0,0-21 0,1 0 15,-1-1-15,0 1 0,0 0 16,-21 0-16,21 0 0,-21 0 0,21-22 16,-21 22-16,0-21 0,0 21 15,0-1-15,0 1 0,0 0 0,0 0 16,0 0-16,0 42 31,0 0-15,0 0-16,0 0 0,0 1 0,0-1 15,0 21-15,0-21 0,-21 0 0,21 1 16,0-1-16,0 0 0,0 0 16,0 0-16,21 0 0,-21 1 15,22-22-15,-1 0 0,0 0 16,0 0-16,0 0 15,0-22-15,1 1 0,-1 21 16,0-21-16,0 0 0,0 0 0,0 0 16,1-22-16,-1 22 0,0 0 0,-21 0 15,0 0-15,0-22 0,0 22 0,0 0 16,0 0-16,-21 21 31,0 0-31,21 21 16,0 0-16,0 0 0,0 0 15,0 1-15,0-1 16,21 0-16,0 0 0,-21 0 0,21 0 16,0 1-16,-21-1 0,21-21 0,1 21 15,-22 0-15,21 0 16,0-21-16,-21 21 0,21-21 16,0 0-1,0 0-15,1 0 0,-1 0 16,0 0-16,0-21 0,21 21 15,-20-21-15,-1 21 0,0-21 0,0 0 16,0 21-16,0-21 0,1-1 16,-1 1-16,0 0 0,-21 0 0,0 0 15,0 0-15,0-1 0,0 1 0,0 0 16,0 0-16,0 0 0,0 0 16,-21 21-1,0 0-15,-1 0 0,1 0 16,0 0-16,0 21 0,0-21 0,0 21 15,21 0-15,-22 0 0,22 0 0,-21 22 16,21-22-16,0 0 0,0 0 0,0 0 16,0 1-16,0-1 0,0 0 15,21 0-15,1-21 0,-1 21 0,0-21 16,0 0-16,0 0 0,0 0 0,22 0 16,-22 0-16,0 0 0,21 0 0,-20-21 15,20 21-15,-21-21 0,0 21 16,0-21-16,1 0 0,-1-1 0,0 1 15,0 0-15,-21 0 0,21 0 16,-21 0-16,0-1 0,0 1 0,0 0 16,0 0-16,0 42 31,0 0-15,0 0-16,-21-21 0,21 22 0,0-1 15,0 21-15,-21-42 0,21 21 16,0 0-16,0 1 0,0-1 0,0 0 15,0 0-15,0-42 47,21 0-47,0 0 16,-21-1-16,0 1 0,21 0 0,1 0 16,-22 0-16,21 0 0,0-1 0,0 1 15,-21 0-15,21 0 0,0 0 0,1 0 16,-1 21-16,0 0 0,0 0 15,0 0-15,0 0 16,-21 21-16,0 0 0,0 0 16,0 0-16,22 0 0,-22 1 15,0-1-15,0 0 0,21 0 16,0-21-16,-21 21 0,21 0 0,0-21 16,0 22-16,1-22 0,20 0 15,-21 0-15,0 0 0,0 0 16,1 0-16,-1 0 0,0 0 15,-21-22-15,21 1 0,0 21 0,-21-21 16,0 0-16,0 0 0,21 0 0,-21-1 16,22 1-16,-22-21 0,0 21 0,0-22 15,21 1-15,-21 0 0,21-1 16,-21 1-16,21 21 0,-21-21 0,0-1 16,0 22-16,0 0 0,0 0 0,-21 21 31,21 21-31,-21 0 15,21 0-15,-21 0 0,-1 1 16,22 20-16,0-21 0,0 21 0,0-20 16,0 20-16,0-21 0,0 21 0,0 22 15,0-43-15,22 21 16,-22-20-16,0 20 0,21-21 0,-21 0 16,21 0-16,-21 1 0,21-1 0,-21 0 15,0 0-15,21-21 0,0 0 16,1 0-1,-1 0-15,-21-21 0,21 21 16,-21-21-16,0 0 0,0-1 16,0 1-16,0 0 0,0 0 0,0 0 0</inkml:trace>
  <inkml:trace contextRef="#ctx0" brushRef="#br1" timeOffset="177395.7">21653 11642 0,'-21'0'0,"85"0"0,-107 0 0,1 0 16,63 0 0,0 0-16,1 0 0,-1 0 15,0 0-15,21 0 0,-21 0 16,22 0-16,-1 0 0,0 0 0,-20 0 16,20 0-16,-21 0 0,21 0 15,-20 0-15,-1 0 0,0 0 0,-21-21 16</inkml:trace>
  <inkml:trace contextRef="#ctx0" brushRef="#br1" timeOffset="178332.88">20299 9673 0,'0'0'15,"21"-21"-15,0-21 16,-21 21-16,0 42 47,0 0-47,-21 0 0,21 21 0,-21 1 15,21-1-15,-21 0 0,21 22 0,0-22 16,0 22-16,0-1 0,0 1 0,0-1 16,0 1-16,0-1 0,0 1 0,0-1 15,0 1-15,0-22 16,0 22-16,0-22 0,0 21 0,0-20 16,0-1-16,0-21 0,0 22 0,0-22 15,0 21-15,0-21 0,0 0 0,0 1 16,0-1-16,0 0 15,0-42 1,0 0 0,0-1-16,0 1 15,0 0-15,0 0 0</inkml:trace>
  <inkml:trace contextRef="#ctx0" brushRef="#br1" timeOffset="178851.92">20405 9758 0,'0'0'0,"-22"-21"0,1 0 15,0 21-15,0 0 16,0 0-16,0 21 0,-1 0 15,1-21-15,0 21 0,-21 0 16,21 0-16,-1 22 0,1-22 0,0 0 16,-21 0-16,21 0 0,-1 1 0,1-22 15,0 21-15,21 0 0,-21-21 16,21 21-16,21-21 47,0-21-47,-21 0 0,21 21 15,-21-21-15,22-1 0,-1 1 16,0 0-16,0 0 0,0 0 0,0 0 16,1-22-16,-1 22 0,0 0 15,0-21-15,0 20 0,0 1 0,1 0 16,20 21-16,-21-21 0,0 21 16,0 0-16,1 0 0,-1 21 15,0 0-15,0 0 0,0 1 0,0-1 16,1 0-16,-1 21 0,0-21 0,0 1 15,0-1-15,0 0 0,-21 21 16,22-21-16,-1-21 0,0 22 0,-21-1 16,0 0-16,0 0 0</inkml:trace>
  <inkml:trace contextRef="#ctx0" brushRef="#br1" timeOffset="179868.08">17716 7133 0,'0'21'16,"-21"1"-16,21-1 15,-21 21-15,21-21 0,-21 22 0,21-1 16,0 21-16,0-20 0,-21 20 0,21-20 16,-21 20-16,21 1 0,0-1 15,0 1-15,-22-1 0,1 1 16,21 20-16,-21-20 0,21 20 0,-21-20 16,0-1-16,21 1 0,0-1 0,-21-20 15,-1 20-15,22-20 0,-21-1 16,21 0-16,0 1 0,0-1 0,0 0 15,0-21-15,0 22 0,0-22 0,0 0 16,0 0-16,0 0 0,0 1 0,0-1 16,0 0-1,0-42 1,0 0 0,0-1-16,0 1 0,0 0 15</inkml:trace>
  <inkml:trace contextRef="#ctx0" brushRef="#br1" timeOffset="180615.67">17822 7281 0,'21'0'16,"-42"0"-16,64 0 0,-22 0 0,21 0 0,0 0 16,1 0-16,20 0 0,1 0 15,20-21-15,1 21 0,0 0 0,21-21 16,-1 21-16,1 0 0,0-21 0,21 0 15,0 21-15,0 0 0,21 0 16,0-21-16,-21 21 0,22 0 0,-1 0 16,0 0-16,0 0 0,0 0 15,22 0-15,-43 0 0,21 0 16,-21 0-16,0 0 0,0 0 0,0 0 16,0 0-16,-21 0 0,-1 0 15,1 0-15,0 0 0,-21 0 0,-1 0 16,1 0-16,0 0 0,-1 0 0,1-22 15,0 22-15,-1 0 0,-20 0 16,21 0-16,-43 0 0,21 0 0,-20 0 16,-1 0-16,-21 0 0,22 0 0,-22 0 15,0 0-15,-21 22 0,21-22 16,-21 21-16,21-21 0,-21 21 0,0 0 16,21 0-16,-21 0 15,22 1-15,-22-1 16,0 21-16,0-21 0,0 0 15,0 22-15,0-1 0,-22 0 0,1 1 16,0-1-16,0 0 0,0 22 16,0-1-16,-1 1 0,1-1 0,0 1 15,0-1-15,-21 1 0,20-1 0,22 1 16,-21-1-16,21-20 0,0 20 16,0 1-16,0-1 0,0 1 0,0-22 15,0 22-15,0-1 0,0 1 0,-21-1 16,21-21-16,-21 22 0,21-22 15,0 1-15,0-1 0,-21-21 0,21 21 16,0-20-16,-21-1 0,21 0 16,0 0-16,0 0 0,0 0 15,-22-21-15,1 0 0,0 0 16,0 0-16,0 0 16,0 0-16,-1-21 0,1 0 0</inkml:trace>
  <inkml:trace contextRef="#ctx0" brushRef="#br1" timeOffset="181287.82">17568 9462 0,'21'0'16,"1"0"-16,-1 0 15,0 0-15,0 0 0,21 0 0,-20 0 16,20 0-16,0 0 0,22 0 0,-22 0 15,43 0-15,-22 0 0,22 0 0,0 0 16,20 0-16,1 0 16,0 0-16,0 0 0,0 0 0,21 0 15,0 0-15,0 0 0,0 0 0,21 0 16,-21 21-16,21-21 0,0 0 0,0 0 16,1 0-16,-1 21 0,0-21 15,0 0-15,0 0 0,0 0 0,1 0 16,-22 0-16,21 0 0,0 0 0,-21 0 15,0 0-15,0 0 0,-21-21 0,0 21 16,-22 0-16,22 0 0,-42 0 0,20 0 16,-20 0-16,-22-21 0,0 21 15,-20 0-15,20 0 0,-21 0 16,-21-22 0,-21 22-1,0 0 1,0 0-16,21-21 0,-22 21 0,1-21 15,0 21-15,0-21 0,0 0 0</inkml:trace>
  <inkml:trace contextRef="#ctx0" brushRef="#br1" timeOffset="181984.1">17801 8382 0,'0'0'0,"21"0"16,0 21-16,1-21 0,-1 21 0,0-21 15,0 22-15,0-22 0,22 0 0,-22 21 16,21-21-16,0 0 0,22 0 0,-22 0 15,43 0-15,-22 0 0,1 0 16,21 0-16,-1 0 0,1 0 0,0 0 16,20 0-16,-20 0 0,42 0 0,0 0 15,0 0-15,21 0 0,-21 0 0,43-21 16,-22 21-16,42 0 0,-20-22 16,-1 22-16,0 0 0,22-21 0,-22 21 15,-21 0-15,22 0 0,-43 0 16,0 0-16,0 0 0,-43 0 15,1 0-15,-22 0 0,1 0 0,-22 0 16,1 0-16,-22 0 0,0 0 0,-21-21 16,0 0-1,0 0 1,-21 21-16,0-21 0,-1 21 0,1-22 16,-21 1-16</inkml:trace>
  <inkml:trace contextRef="#ctx0" brushRef="#br1" timeOffset="182775.67">18669 7472 0,'0'-21'0,"-21"21"32,0 0-32,-1 0 0,1 0 15,-21 21-15,0 0 0,-1 0 16,1 0-16,0 22 0,-1-1 0,1-21 15,21 22-15,-22-1 0,1 0 16,0 43-16,21-43 0,-1 1 16,22-1-16,0 0 0,0 1 0,0-1 15,22-21-15,-1 21 0,0-20 16,21-1-16,22 0 16,-22-21-16,0 0 0,1 0 0,-1 0 0,0 0 15,1-21-15,-1 0 0,0-1 0,-20 22 16,-1-21-16,0 0 0,0 0 15,-21 0-15,0 0 0,0-1 16,0 1-16,-21-21 0,21 21 0,-21 0 16,0 21-16,-1-22 0,1 1 15,0 21-15,21 21 32,0 1-32,21 20 15,-21-21-15,21 21 0,-21 1 16,0-1-16,0 0 0,0 1 0,0-1 15,0 22-15,0-22 0,-21 21 0,0-20 16,0 20-16,0-20 0,21-1 16,-21 21-16,21-20 0,-22-1 0,22 0 15,0-20-15,0 20 0,0-21 16,0 0-16,0 0 0,0 1 0,0-1 16,0 0-16,0-42 31,0 0-16</inkml:trace>
  <inkml:trace contextRef="#ctx0" brushRef="#br1" timeOffset="183191.4">18859 7916 0,'0'0'0,"43"-21"16,-43 0-16,21 21 0,0 0 15,0 0-15,0 21 16,-21 0-16,22 22 0,-1-22 0,-21 21 16,21 1-16,-21-22 0,0 21 0,0 0 15,0-20-15,0 20 0,0-21 16,0 0-16,0 0 0,0 1 0,0-1 15,0 0-15,0-42 47,0 0-47,0-1 0,0 1 16,0-21-16,0 21 0,0 0 0,21-22 16,-21 22-16,21-21 0,-21-1 15,21 22-15,1 0 0,-1-21 0,-21 21 16,21-1-16,0 22 0,0-21 0,0 21 15,1 0-15,-1 0 16,0 0 0,-21 21-16,21 1 0</inkml:trace>
  <inkml:trace contextRef="#ctx0" brushRef="#br1" timeOffset="184111.69">19770 8065 0,'0'-22'16,"0"44"-16,0-65 0,0 22 0,0 0 15,-22 0-15,22 0 0,-21 21 16,0 0-16,0 0 0,0 0 0,-22 0 15,22 21-15,-21 0 0,21 0 16,0 21-16,-22-20 0,22-1 0,0 21 16,0-21-16,0 22 0,-1-22 0,1 21 15,21-21-15,0 0 0,0 22 0,0-22 16,0 0-16,0 0 16,21-21-16,1 21 0,-1-21 15,0 0-15,21 0 0,-21 0 16,1 0-16,20-21 0,-21 21 15,21-21-15,-20 0 0,-1 0 16,0 0-16,0-1 0,0 1 0,0 0 16,1-21-16,-22 21 0,21-1 0,-21 1 15,0 0-15,0 0 0,0 0 16,0 42 0,0 0-1,0 0-15,0 0 0,0 1 0,0-1 16,0 0-16,0 0 0,0 0 15,0 0-15,0 1 0,21-22 0,-21 21 16,21-21-16,-21 21 0,21-21 16,0 0-16,1 0 15,-1 0-15,0 0 0,0 0 16,0 0-16,0-21 0,1 21 0,-1-21 16,0 21-16,0-22 0,0 1 0,0 0 15,1 0-15,-22 0 0,0 0 16,0-1-16,0 1 0,0 0 0,0 0 15,-22 21 1,22 21 0,-21 0-16,0 0 0,0 1 15,21-1-15,0 0 0,0 0 16,0 0-16,0 0 0,-21-21 16,21 22-1,0-44 16,21 22-31,-21-21 0,21 0 0,0 0 16,0 0-16,-21 0 16,22-1-16,-1 22 0,-21-21 0,21 0 15,-21 0-15,21 21 0,0 0 16,-21 21 0,0 0-16,0 0 0,0 1 15,0-1-15,0 0 0,0 0 16,0 0-16,21 0 15,1-21-15,-1 0 16,0 0-16,0 0 16,0 0-16,22 0 0,-22 0 15,0 0-15,0 0 0,0 0 16,22-21-16,-22 21 0,0-21 0,0 0 16,0 21-16</inkml:trace>
  <inkml:trace contextRef="#ctx0" brushRef="#br1" timeOffset="184532.91">20701 8128 0,'-21'-127'47,"-85"148"-32,233 85-15,-275-212 0,127 127 16,-1 1-16,1-1 0,0 0 0,0 0 16,21 0-16,0 0 0,0 1 15,0-1-15,0 0 0,0 0 0,0 0 16,0 0-16,21-21 15,0 22-15,0-22 0,1 0 0,-1 0 16,0 0-16,0 0 0,0 0 16,0-22-16,22 1 0,-22 21 0,0-21 15,0 0-15,0 0 0,1 0 0,-1-22 16,-21 1-16,21 21 0,0-22 16,-21 1-16,21 0 0,-21-1 15,21 1-15,-21 0 0,0-1 0,0 1 16,0 21-16,0 0 0,0 0 0,0-1 15,-21 22 1,0 22-16,0-1 0,21 0 16,-21 0-16,21 0 0,-21 22 0,21-22 15,0 21-15,0-21 0,0 22 16,0-1-16,0 0 0,0-21 0,0 22 16,0-22-16,0 21 0,21-21 0,0 1 15,-21-1-15,21 0 0,-21 0 0,21 0 16,0-21-16,1 0 15,-1 0-15</inkml:trace>
  <inkml:trace contextRef="#ctx0" brushRef="#br1" timeOffset="184792.45">21357 7726 0,'0'0'0,"0"-21"15,0 42 1,0 0-16,0 0 0,-21-21 16,21 21-16,0 22 0,-21-22 15,21 0-15,0 21 0,0-20 16,0 20-16,0-21 0,-21 0 0,21 22 16,0-22-16,0 0 0,0 0 15,0 0-15,0 0 0,0 1 16</inkml:trace>
  <inkml:trace contextRef="#ctx0" brushRef="#br1" timeOffset="185081.58">21378 7747 0,'0'-42'16,"0"84"-16,0-105 0,0 41 15,0 1-15,21 0 16,1 0-16,-1 21 0,21 0 0,-21-21 16,22 21-16,-22 0 0,21 0 15,-21 0-15,0 0 0,22 0 0,-22 0 16,0 0-16,-21 21 0,0 0 16,0 0-16,0 0 15,-21 1-15,0 20 0,0-21 0,-22 0 16,22 0-16,-21 1 0,21-1 0,-22 0 15,22 0-15,0 0 0,-21 0 16,42 1-16,-22-1 0,22 0 16,0 0-16,22-21 15</inkml:trace>
  <inkml:trace contextRef="#ctx0" brushRef="#br1" timeOffset="186566.01">21844 7980 0,'0'-21'0,"0"0"16,-21 21-1,0 0 1,-1 0-16,22 21 0,-21-21 0,0 21 15,0 0-15,0 0 0,0 0 0,-1 22 16,1-22-16,0 0 0,21 0 16,0 0-16,-21 1 0,21-1 0,0 0 15,0 0-15,0 0 0,0 0 16,21-21-16,0 0 16,0 0-16,1 0 15,-1 0-15,0 0 0,0-21 0,0 21 16,0-21-16,-21 0 0,22 0 0,-1 21 15,-21-21-15,21-1 0,-21-20 16,0 21-16,21 0 0,-21 0 0,21-1 16,-21 1-16,0 0 0,0 0 0,0 42 31,0 0-31,0 0 16,0 1-16,0 20 0,0-21 0,0 0 15,0 0-15,0 1 0,0-1 16,0 0-16,0 0 0,0 0 15,21-21-15,1 0 16,-1 0-16,0 0 16,0 0-16,0-21 15,0 21-15,-21-21 0,22 0 0,-1 21 16,-21-21-16,21-1 0,0 1 0,-21 0 16,0 0-16,21 0 0,-21 0 15,21 21-15,-21-22 0,0 1 0,22 21 31,-22 21-15,0 1-16,0-1 0,0 0 0,0 0 16,0 0-16,0 0 0,0 1 15,21-1-15,0-21 16,0 21-16,0-21 16,0 0-16,1 0 0,20 0 0,-21 0 15,21 0-15,-20 0 0,-1 0 0,21 0 16,-21 0-16,0-21 0,1 21 15,-1-21-15,-21-1 0,0 1 16,0 0-16,0 0 0,0 0 0,0 0 16,0-1-16,0 1 0,-21 21 15,-1 0-15,1 0 16,0 0-16,0 0 0,21 21 0,-21 1 16,21-1-1,0 0-15,0 0 0,0 0 0,0 0 16,0 1-16,21-22 0,-21 21 15,21-21-15,0 0 0,0 21 0,1-21 16,-1 0-16,21 0 0,-21 0 16,22 0-16,-22 0 0,21 0 0,-21 0 15,0-21-15,1 21 0,-1-21 0,0 21 16,0-22-16,-21 1 0,0 0 16,21 0-16,-21 0 0,21 0 15,-21-1-15,-21 44 31,0-22-31,21 21 16,-21 0-16,21 0 0,0 0 16,-21 0-16,21 1 15,-21-22-15,42 0 47,0-22-47,-21 1 16,21 21-16,0-21 0,0 0 15,-21 0-15,22 21 0,-22-21 0,21 21 16,-21 21 15,0 0-15,21-21-16,-21 21 0,0 0 16,21 0-16,0-21 0,0 22 15,1-22-15,-1 21 0,0-21 16,0 0-16,0 0 0,0 0 15,1 0-15,-1 0 0,0 0 0,0 0 16,0 0-16,0 0 0,1-21 0,-22-1 16,21 1-16,-21 0 0,0 0 15,21-21-15,-21 20 0,0-20 16,0 21-16,0-21 0,21 20 0,-21-20 16,21 0-16,-21 21 0,21-22 0,-21 22 15,0-21-15,0 21 16,22-1-16,-22 1 0,0 0 0,0 42 31,-22 0-15,22 1-16,0-1 0,0 0 0,-21 0 15,21 21-15,-21-20 0,21 20 0,0-21 16,0 21-16,-21-20 0,21 20 16,0-21-16,0 21 0,0-20 0,0-1 15,0 0-15,0 0 0,0 0 0,0 0 16,21-21 15,0 0-31,-21-21 16</inkml:trace>
  <inkml:trace contextRef="#ctx0" brushRef="#br1" timeOffset="186811.55">23283 7874 0,'0'-21'0,"0"0"15,0 63-15,21-84 0,64 21 16,-64 21 0,22 0-16,20 0 0,-21 0 0,1 0 15,20 0-15,-20 0 0,-1 0 0,21 0 16,-20 0-16,-22 0 0,21-22 16,-21 22-16,1 0 0,-1 0 0,0 0 15,-42 0 32,0 0-47,-1 0 0,1 0 0,-21 22 16,21-22-16</inkml:trace>
  <inkml:trace contextRef="#ctx0" brushRef="#br1" timeOffset="212639.67">17526 8975 0,'-21'0'16,"0"0"15,21-21-15,0-1 31,0 1-16,0 42 63,0 1-94,-22-22 15,22 21-15,0 0 0,-21-21 16,21 21-16,0 0 0,0 0 15,-21 1-15,0-1 0,21 0 16,0 0-16,-21 0 0,0 0 16,21 1-1,0-1-15,-22 0 0,22 0 16,-21-21-16,21 21 0,0 0 16,0 1-1,-21-22-15,21 21 0,0 0 31,-21-21-31,21 21 16,0 0 0,-21-21 31,0 0-32,-1 0 1</inkml:trace>
  <inkml:trace contextRef="#ctx0" brushRef="#br1" timeOffset="213862.07">17843 8700 0,'0'-22'0,"0"44"47,0-1-47,0 0 0,0 0 16,-21 0-16,21 22 0,-21-22 0,21 0 15,0 21-15,0-21 0,-21 22 16,21-22-16,-21 0 0,21 21 16,0-20-16,0-1 0,0 0 0,-21 0 15,21 0-15,0 0 0,0 1 0,0-1 16,0 0-16,0 0 0,-22 0 31,22-42 0,0 0-15,0 0-16,0 0 16,22-1-16</inkml:trace>
  <inkml:trace contextRef="#ctx0" brushRef="#br1" timeOffset="214184.71">18034 8678 0,'0'0'0,"0"22"15,0-1 1,0 0-16,0 0 0,0 0 16,-21 0-16,21 22 0,0-22 0,-21 21 15,21-21-15,0 22 0,0-22 0,0 21 16,0-21-16,-22 1 0,22 20 16,0-21-16,-21 0 0,21 0 0,0 1 15,0-1-15,0 0 0,-21-21 16,21 21-16</inkml:trace>
  <inkml:trace contextRef="#ctx0" brushRef="#br1" timeOffset="214411.79">17865 9081 0,'21'0'0,"21"0"15,-21 0-15,-21-22 0,21 22 0,1 0 16,-1 0-16,0 0 15,-21-21-15</inkml:trace>
  <inkml:trace contextRef="#ctx0" brushRef="#br1" timeOffset="-214505.2">18373 8954 0,'0'0'0,"-22"21"0,1 0 0,21 0 16,-21 0-16,0 0 0,21 1 16,0-1-16,-21 0 0,21 0 15,0 0-15,0 0 0,-21-21 16,21 22-16,0-1 16,0 0-16,21-21 15,0 0-15,0 0 0,0 0 0,0 0 16,1 0-16,-1 0 0,0 0 0,0 0 15,0 0-15,0 0 0,1 0 0,-1 0 16,21-21-16,-21 0 16,0-1-16,1 22 0,-22-21 0,0 0 15,21 0-15,-21 0 0,0 0 16,0-1-16,0 1 0,0 0 0,0 0 16,-21 0-16,-1 21 15,1 0-15,21-21 0,-21 21 16,0 0-16,0 0 0,-22 0 0,22 0 15,0 0-15,0 0 0,0 21 0,0-21 16,-1 21-16,1-21 0,0 21 0,0 0 16,21 0-1,0 1-15,0-1 16,21-21 0,0 0-16,0 0 0</inkml:trace>
  <inkml:trace contextRef="#ctx0" brushRef="#br1" timeOffset="-213524.49">18986 8932 0,'-21'0'0,"21"22"32,-21-22-32,21 21 0,0 0 15,0 0-15,0 0 0,0 0 16,0 1-16,0-1 15,0 0-15,0 0 0,0 0 16,-21 0-16,21 1 16,0-1-16,-21-21 15,21-21 32,0-1-31,0 1-16,0 0 0,0 0 15,0 0-15,0 0 16,0-1-16,0 1 0,0 0 16,0 0-16,21 0 0,0 0 15,-21-1-15,21 1 0,0 0 16,1 0-16,-1 21 16,0 0-16,0-21 0,0 21 15,0 0-15,1 0 0,-1 0 0,0 0 16,0 21-16,0 0 0,0-21 15,1 21-15,-22 0 0,0 1 16,0-1-16,0 0 16,0 0-16,0 0 0,0 0 0,0 1 15,0-1-15,0 0 0,0 0 16,0 0-16,0 0 16,-22 1-1,1-22 1,21-22 31,0 1-47,0 0 0,0 0 15,0 0-15,0 0 16,21-1-16,1 1 16,-22 0-16,21 21 0,0-21 0,0 0 15,0 21-15,0-21 0,1 21 0,-1 0 16,0-22-16,0 22 0,0 0 15,0 0-15,1 0 0,-1 0 0,0 0 16,0 0-16,0 0 0,-21 22 16,0-1-16,21-21 0,-21 21 15,0 0-15,0 0 0,0 0 16,0 1-16,0-1 16,0 0-16,-21-21 0,21 21 0,0 0 15,-21-21-15,21 21 16,-21-21-16,0 0 15,21 22-15,-21-22 32,21-22-1</inkml:trace>
  <inkml:trace contextRef="#ctx0" brushRef="#br1" timeOffset="-212940.57">19812 9059 0,'21'0'16,"0"0"-16,0 0 15,1 0 1,-1-21-16,0 21 0,0 0 16,-21-21-16,21 21 15,0-21-15,-21 0 16,22 21-16,-22-21 0,0-1 16,21 1-16,-21 0 15,0 0-15,0 0 16,0 0-1,-21 21-15,-1 0 16,1 0 0,0 0-16,0 0 0,0 0 15,21 21-15,-21-21 16,-1 21-16,1 0 0,21 0 0,-21 0 16,21 1-16,-21-1 0,21 0 15,0 0-15,0 0 0,0 0 16,0 1-16,0-1 0,0 0 15,0 0-15,0 0 16,0 0 0,21-21-16,0 0 0,0 0 15,1 0-15,-22 22 0,21-22 16,0 0-16,0 0 0,0 0 16,0 0-16,1 0 15,-1 0 1,-21-22-16,0 1 31</inkml:trace>
  <inkml:trace contextRef="#ctx0" brushRef="#br1" timeOffset="-211293.34">20193 9250 0,'21'0'31,"0"-21"-15,0 0-1,1 21 1,-22-22-16,21 22 0,0 0 15,-21-21-15,21 21 32,-21 21-17,0 1-15,0-1 16,0 0-16,-21-21 16,21 21-16,-21-21 31,0 0 0,21-21-31,0 0 16,0 0-16,0-1 15,21 1-15,0 0 16,-21 0-16,21 21 16,0-21-16,0 21 0,1 0 15,-22 21 1,0 0-16,0 0 0,0 0 0,0 1 15,0-1-15,-22 0 0,1 0 16,-21 0-16,21 0 0,0 1 0,-22-1 16,22 0-16,0 0 0,-21 0 0,20 0 15</inkml:trace>
  <inkml:trace contextRef="#ctx0" brushRef="#br1" timeOffset="-210131.37">20299 9144 0,'0'0'0,"0"21"0,0 0 15,0 1 17,0-44 15,0 1-32,0 0 1,0 0-16,-21 21 47,-1 0-47,1 21 15,0 0-15,0-21 16,21 21 0,21-21 30,0 0-46,-21-21 16,21 0 0,1 21-1,-22-21-15,21 21 16,0 0 0,0 0-1,-21 21 1,0 0-16,21 0 0,-21 1 15,0-1-15,0 0 0,0 0 16,0 0-16,-21 0 0,0-21 0,0 22 16,0-1-16,-1 0 0,-20 0 15,21 0-15,-21 0 0,20-21 0,-20 22 16,21-1-16,-21-21 0,20 21 0,1-21 16,0 0-16</inkml:trace>
  <inkml:trace contextRef="#ctx0" brushRef="#br1" timeOffset="-209593.47">21230 8742 0,'0'0'16,"0"-21"-16,0 0 0,0-1 16,-21 22-1,0 0-15,21-21 0,-21 21 0,-1 0 16,1 0-16,0 0 0,0 21 16,0 1-16,0-1 0,-1 0 0,1 0 15,0 0-15,0 22 0,0-1 16,0-21-16,-1 21 0,1 1 0,0-22 15,21 21-15,-21-21 0,21 22 0,-21-22 16,21 0-16,-21 0 0,21 0 0,0 1 16,0-1-16,0 0 0,21 0 15,0-21-15,0 21 0,0 0 16,0-21-16,22 0 0,-22 0 16,0 0-16,0 0 0,22 0 15,-22 0-15,0 0 0,0 0 0,21 0 16,-20-21-16,-1 21 0,0-21 15,0 21-15</inkml:trace>
  <inkml:trace contextRef="#ctx0" brushRef="#br1" timeOffset="-208588.82">21548 8954 0,'0'-22'15,"0"1"-15,0 85 0,0-85 0,-22-43 0,1 64 16,0 0-16,0 0 15,0 0-15,0 0 16,-1 0-16,1 21 0,0-21 0,0 21 16,0 1-16,0-1 0,-1 0 0,1 0 15,0 0-15,21 0 0,0 1 0,-21-1 16,21 0-16,-21 0 0,21 0 16,0 0-16,0 1 0,0-1 15,21-21-15,0 0 0,-21 21 16,21-21-16,0 0 0,1 0 0,-1 0 15,0 0-15,0 0 16,0 0-16,0 0 0,-21-21 0,22 0 16,-1 21-16,0-22 0,-21 1 0,21 0 15,-21 0-15,21 0 0,-21 0 0,0-1 16,21 1-16,-21 0 0,22 0 16,-22 0-16,0 0 0,0-1 15,0 44 16,0-1-31,-22-21 0,22 21 16,-21 0-16,21 0 0,-21 0 16,21 1-16,0-1 0,0 0 0,0 0 15,0 0-15,0 0 0,0 1 16,0-1-16,0 0 16,0 0-1,21-21-15,0 0 0,1 0 16,-1 0-16,0 0 0,0 0 15,0 0-15,0-21 0,22 0 0,-22 21 16,0-21-16,0-1 0,0 22 0,1-21 16,-1 0-16,-21 0 0,21-21 15,0 20-15,-21 1 0,0 0 0,21 0 16,-21 0-16,0 0 0,0-1 16,-21 22-1,0 0-15,0 0 16,0 0-16,-1 22 15,22-1-15,0 0 16,0 0 0,22-21 15,-1 0-31,0 0 0,0 0 16,0 0-16,0-21 0,1 0 15,-1 21-15,0-21 16,0-1-1,-21 1-15,21 21 0,-21-21 16,0 42 31,0 0-47,0 1 16,-21-1-16,21 0 0,-21 0 0,0 0 15,21 0-15,0 1 16,0-1-16,0 0 0,-21 0 0,21 0 15,0 0-15,-22 1 0,22-1 16,0 0-16,0 0 16,22-21-16,-1 21 15,0-21-15,0 21 16,0-21-16,0 0 0,1 0 16,-1 0-1,-21-21-15,0 0 0,0 0 16,0 0-16,0 0 15,0-1-15,0 1 0</inkml:trace>
  <inkml:trace contextRef="#ctx0" brushRef="#br1" timeOffset="-200125.54">19960 12615 0,'21'0'0,"-21"-21"0,0 0 15,0 0 1,0 0-1,0 42 32,0 0-47,0 0 0,0 0 16,0 1-16,0-1 0,0 21 0,-21 0 16,21 1-16,0-1 0,-21 0 15,0 1-15,21-22 0,-21 21 0,21 1 16,0-22-16,0 21 0,0-21 0,0 0 15,0 1-15,0-1 0,0 0 16,0 0 0,0-42 15,0 0-31,0 0 16,0-1-16,0 1 0,0 0 15</inkml:trace>
  <inkml:trace contextRef="#ctx0" brushRef="#br1" timeOffset="-199469.26">19854 12658 0,'0'-21'0,"0"-1"15,21 22-15,1 0 0,-1-21 0,0 21 16,0-21-16,0 21 16,0-21-16,1 21 0,-1 0 15,0 0-15,0 0 0,0 0 0,22 0 16,-22 0-16,0 0 0,21 0 0,-21 21 16,1 0-16,-1 0 0,-21 1 15,0-1-15,0 0 0,0 0 0,0 0 16,-21 22-16,-22-22 0,22 0 0,-21 0 15,21 0-15,-22 0 0,22 1 0,-21-1 16,21-21-16,-1 0 0,-20 21 16,21-21-16,0 0 0,0 0 15,42 0 17,-21-21-17,21 21-15,0 0 0,0-21 16,0 21-16,1 0 0,-1 0 0,0 0 15,0 0-15,0 0 0,22 0 16,-22 0-16,21 0 0,-21 21 0,0-21 16,1 21-16,20-21 0,-42 21 0,21 0 15,-21 0-15,0 1 16,0-1-16,0 0 0,0 0 0,-21-21 16,0 21-16,0 0 0,21 1 0,-43-22 15,22 21-15,0-21 0,0 21 16,0-21-16,-22 0 0,22 0 15,0 21-15,0-21 0,0 0 0,-1 0 16,1 0-16,0 0 16,0 0-16,42-21 78,0 21-78,0-21 15</inkml:trace>
  <inkml:trace contextRef="#ctx0" brushRef="#br1" timeOffset="-199115.39">20637 12891 0,'0'21'16,"0"0"-16,-21 0 15,21 0-15,0 0 0,0 1 16,0-1-16,-21 0 0,21 0 15,-21 0-15,21 0 0,0 1 16,0-1-16,0 0 16,-21-21-16,21 21 15,0-42 17,0 0-17,21 0-15</inkml:trace>
  <inkml:trace contextRef="#ctx0" brushRef="#br1" timeOffset="-198769.54">20595 12700 0,'0'0'0,"21"0"0,0 0 15,1 0-15,-1 0 16,-21-21 0,0 0-1,-21 21 1,-1 0-16,1 0 15,0 0 1,0 0-16,21 21 16,0 0-1,21-21-15,0 0 0,0 0 16,1 0-16,-1 0 0,0 0 16</inkml:trace>
  <inkml:trace contextRef="#ctx0" brushRef="#br1" timeOffset="-198033.11">21061 12552 0,'0'21'47,"0"0"-47,0 0 15,-21 1-15,21-1 0,0 0 0,-22 0 16,22 21-16,0-20 0,0-1 0,-21 21 16,21-21-16,-21 22 0,0-22 15,21 21-15,-21-21 0,21 22 0,0-22 16,-21 0-16,21 0 0,-22 0 0,22 0 16,-21 1-16,21-1 15,0 0-15,-21-21 16,21-21 31,0 0-47,0-1 15,21 1-15,-21 0 0,21 0 16,1 0-16,-1 0 0,-21-1 16,21 1-16,0 21 0,0-21 0,0 0 15,-21 0-15,22 21 0,-1-21 0,0-1 16,0 22-16,0 0 0,0 0 15,1 0 1,-22 22 0,0-1-16,0 0 31,-22-21-31,1 0 0,0 21 0,0-21 16,0 0-16,0 0 0,-1 21 15,1-21-15,0 0 0,0 0 16,0 0-16,0 0 0,-1 0 15,22 21 17,0 1-17,22-1-15,-1-21 0,0 21 0,-21 0 16,21 0-16,-21 0 0,21-21 16,-21 22-16,21-22 0,-21 21 15,0 0 1,22-21-16,-1 21 15,0-42 32,0 0-31</inkml:trace>
  <inkml:trace contextRef="#ctx0" brushRef="#br1" timeOffset="-197437.1">21442 13060 0,'-21'0'15,"42"0"16,0 0-31,0 0 16,0-21-16,0 21 0,1 0 16,-1-21-16,0 21 15,-21-22-15,21 22 16,-21-21-16,21 21 0,-21-21 16,21 0-1,-21 0-15,0 0 16,0-1-1,-21 22 1,0 0-16,0 0 16,0 0-16,0 0 15,-1 0-15,22 22 0,-21-1 16,0-21-16,21 21 0,-21-21 0,0 21 16,0 0-16,21 0 15,-22 1-15,22-1 16,-21 0-16,21 0 0,-21-21 0,21 21 15,0 0-15,0 1 0,0-1 16,0 0-16,0 0 16,0 0-1,21-21-15,-21 21 0,21-21 16,1 0-16,-1 0 16,0 0-16,0 0 0,0 0 15,0 0-15,1 0 16,-1 0-16,-21-21 15,21 21-15,-21-21 16,21 0 0</inkml:trace>
  <inkml:trace contextRef="#ctx0" brushRef="#br1" timeOffset="-194587.21">21632 10583 0,'0'22'16,"21"-22"31,1-22-47,-1 22 0,0-21 15,0 21-15,0-21 0,0 0 16,1 21-16,-22-21 0,21 0 15,0-1-15,-21 1 0,0 0 16,0 0-16,0 0 0,0 0 0,0-1 16,0 1-16,0 0 15,0 0 1,-21 21 0,0 0-16,-1 0 0,22 21 15,-21 0-15,0 0 0,21 1 0,0-1 16,0 21-16,-21-21 0,21 0 15,0 22-15,0-22 0,0 0 16,0 0-16,0 22 0,0-22 0,0 0 16,21 0-16,0 0 0,0-21 15,1 21-15,-1-21 16,0 0-16,0 0 0,0 0 16,0 0-16,1-21 0,-1 0 15,0 21-15,0-21 0,-21 0 0,21 0 16,0-1-16,1 1 0,-22 0 15,21 0-15,-21-21 0,21 20 16,0 1-16,-21-21 0,21 21 0,0 0 0,1-1 16,-1 1-16,0 21 15,0-21-15,0 21 0,0 0 16,1 0-16,-1 21 0,-21 0 16,21 1-16,-21-1 0,21 21 15,-21-21-15,0 0 0,0 1 0,0 20 16,0-21-16,0 0 0,0 22 15,0-22-15,0 0 0,-21 0 16,21 0-16,0 0 0,-21-21 0,21 22 16,0-44 31,0 1-47,0 0 0,0 0 15,21-21-15,-21 20 0,21 1 16,-21 0-16,21-21 0,-21 21 0,0-22 15,21 22-15,1 0 0,-22 0 16,0 0-16,0-1 0,21 1 0,0 0 16,-21 42 15,0 0-31,0 1 0,0-1 16,0 0-16,-21 0 0,21 21 0,-21-20 15,21-1-15,0 0 0,0 0 0,0 0 16,0 0-16,0 1 0,0-1 0,0 0 15,0 0-15,21 0 0,0-21 16,0 21-16,0-21 16,0 22-16,1-22 0,20 0 0,-21 0 15,0 0-15,22 0 0,-22 0 0,0 0 16,21 0-16,-21-22 0,1 1 0,20 0 16,-21 0-16,0 0 0,0 0 15,1-22-15,-1 22 0,0-21 0,0-1 16,-21 1-16,21 0 0,0-1 0,1 1 15,-22 0-15,0-1 0,21 22 0,-21-21 16,21 21-16,-21-22 0,0 22 16,0 0-16,0 0 0,0 42 31,0 0-15,0 0-16,0 1 0,-21 20 15,21-21-15,0 21 0,0-20 0,-21 20 16,21 0-16,-22-21 0,22 22 0,0-22 15,0 21-15,0-21 0,0 1 0,0 20 16,0-21-16,0 0 0,0 0 16,0 1-16,0-1 15,22-21 1,-1 0-16,-21-21 31,0-1-31,0 1 16,0 0-16,0 0 0,0 0 0,0 0 15,0-1-15,0 1 0</inkml:trace>
  <inkml:trace contextRef="#ctx0" brushRef="#br1" timeOffset="-194393.07">22987 10266 0,'-21'0'15,"63"0"-15,-63 0 16,21 0-1,21 0 1,0 0-16,0 0 0,1 0 16,-1 0-16,0 0 0,0 0 15,0 0-15,0 0 32</inkml:trace>
  <inkml:trace contextRef="#ctx0" brushRef="#br1" timeOffset="-193517.43">23283 10478 0,'0'21'16,"21"-21"-1,1 0 1,-1 0-16,0 0 0,0 0 15,0 0-15,0-21 0,1-1 16,-1 1-16,0 0 0,0 21 16,-21-21-16,0 0 0,21 0 15,-21-1-15,0 1 0,0 0 0,0 0 16,-21 21 0,0 0-16,0 0 15,0 0-15,-1 0 16,1 21-16,0 0 0,0 0 15,0 1-15,21-1 0,0 0 0,-21 0 16,21 0-16,0 0 0,0 1 0,0-1 16,0 0-16,0 0 15,0 0-15,0 0 0,21-21 16,0 0-16,0 0 0,-21 22 0,21-22 16,22 0-16,-22 0 0,0 0 0,21 0 15,1 0-15,-22 0 0,21 0 16,-21-22-16,0 1 0,22 21 0,-22-21 15,0 0-15,0 21 0,-21-21 16,21 0-16,1-1 0,-22 1 0,21 0 16,-21 0-16,0 0 0,0 0 15,0 42 17,0 0-32,0 0 0,0 0 15,0 0-15,-21 1 16,-1-1-16,22 0 0,-21 0 15,21 0 1,0 0 15,0-42-15,0 0 0,0 0-16,0 0 15,21 21-15,-21-21 0,22-1 16,-22 1-16,21 0 0,0 0 0,0 0 15,0 0-15,0 21 0,-21-22 16,22 22-16,-1 0 0,0 0 16,0 0-1,-21 22-15,21-22 16,0 21-16,-21 0 0,22 0 0,-22 0 16,0 0-16,0 1 15,0-1-15,0 0 0,0 0 16,0 0-16,0 0 0,0 1 15,-22-22-15,22 21 16,-21-21-16,21 21 16,0-42 15,21 0-15</inkml:trace>
  <inkml:trace contextRef="#ctx0" brushRef="#br1" timeOffset="-192443.89">24511 10414 0,'0'0'0,"0"-21"0,0 0 16,0 0-16,0-1 15,0 1 1,0 0-16,-21 21 15,0 0-15,-1 0 0,1 0 16,0 0-16,0 0 16,0 21-16,0 0 15,-1 1-15,22-1 0,0 0 0,-21 0 16,21 0-16,-21 0 0,21 1 16,0-1-16,0 0 0,0 0 0,0 0 15,0 0 1,21-21-1,0 0-15,1 0 0,-1 0 16,0 0-16,0 0 0,-21-21 16,21 21-16,0-21 0,-21 0 15,22 0-15,-22 0 0,21-1 0,0 1 16,-21-21-16,21 21 0,0-22 0,-21 22 16,21-21-16,-21 21 0,0-22 15,22 22-15,-22 0 0,21-21 16,-21 21-16,0-1 0,0 1 0,0 0 15,0 0-15,0 0 0,0 0 0,0-1 16,0 44 15,0-1-31,-21 0 0,21 0 16,0 0-16,0 0 0,-22 1 0,22-1 16,-21 0-16,21 21 0,0-21 15,0 1-15,0-1 0,0 0 0,0 0 16,0 0-16,0 22 0,0-22 0,0 0 15,0 0-15,0 0 0,0 0 16,0 1-16,0-1 16,21 0-16,1-21 15,-1 0-15,0 21 0,0-21 16,0 0-16,0 0 0,1 0 0,-1 0 16,0 0-16,0 0 0,0 0 15,0 0-15,1 0 0,-1 0 16,0 0-16,-21-21 0,21 0 0,0 0 15,-21-1-15,21 1 16,1 0-16,-22 0 0,0 0 16,0 0-16,21-1 0,-21 1 0,21 0 15,-21 0 1,-21 21 15,0 21-15,-22 21-1,22-20-15,21-1 0,-21-21 16,21 21-16,-21 0 0,21 0 16,0 0-16,0 1 15,0-1 1,21-21-16,0 0 16,0 21-1,0 0-15,1-21 16,-1 21-16,-21 0 15,0 1 1,0-1 0,-21-21-16,-1 0 15,1 0-15,0 0 32,0 0-17,0 0 1,0 0-1,21-21 1</inkml:trace>
  <inkml:trace contextRef="#ctx0" brushRef="#br1" timeOffset="-185577.1">23474 11705 0,'0'-21'16,"0"0"-1,0 42 32,-21-21-31,21 21-16,0 0 0,0 1 0,0 20 16,-22-21-16,22 0 15,0 22-15,-21-22 0,21 21 0,0-21 16,0 22-16,0-1 0,0-21 0,-21 21 15,21-20-15,0-1 0,-21 0 16,21 0-16,0 0 0,0 0 0,0 1 16,0-1-16,0-42 62,0-1-46,0 1-16,0 0 15,21 0-15,0 0 0,-21 0 16,21 21-16</inkml:trace>
  <inkml:trace contextRef="#ctx0" brushRef="#br1" timeOffset="-185200.56">23728 11684 0,'0'0'0,"21"0"15,-21 21 17,0 0-17,0 1-15,0-1 0,0 0 16,0 21-16,0-21 0,0 22 0,0-22 15,-21 0-15,21 21 0,0-20 16,-21 20-16,21-21 0,-22 0 0,22 22 16,0-22-16,0 0 0,0 0 15,-21-21-15,21 21 0,0 0 0,-21-21 16,21 22-16,0-44 62,-21 22-62,21-21 16,-21 21-16</inkml:trace>
  <inkml:trace contextRef="#ctx0" brushRef="#br1" timeOffset="-184988.95">23389 12107 0,'21'0'0,"0"0"16,1 0-16,-1 0 16,-21-21-16,21 21 0,0 0 0,0 0 15,0 0-15,1 0 0,-1 0 16,0 0-16,-21-21 0,21 21 0,0 0 16,0 0-16,1-21 15,-1 21-15</inkml:trace>
  <inkml:trace contextRef="#ctx0" brushRef="#br1" timeOffset="-184529.11">24003 11959 0,'-21'0'31,"0"21"-31,21 1 0,-22-22 16,1 21-16,21 0 0,0 0 16,-21 0-16,0 0 0,21 1 0,-21-1 15,21 0-15,0 0 0,0 0 16,0 0-16,0 1 15,21-22-15,0 0 16,0 0-16,0 0 0,1 0 0,-1 0 16,0 0-16,0-22 0,0 22 15,-21-21-15,21 0 0,-21 0 16,0 0-16,0 0 16,0-1-16,0 1 0,0 0 0,0 0 15,0 0-15,0 0 16,-21 21-16,0 0 0,0 0 15,0 0 1,42 0 31</inkml:trace>
  <inkml:trace contextRef="#ctx0" brushRef="#br1" timeOffset="-183838.72">24257 11980 0,'0'22'16,"0"-1"-16,0 0 16,-21-21-16,21 21 0,0 0 15,-21 0-15,21 1 0,0-1 16,0 0-16,0 0 15,0 0-15,-22-21 32,22-21-1,0 0-15,0 0-16,0 0 15,0-1-15,0 1 16,0 0-16,0 0 0,0 0 15,22 0-15,-1-1 16,0 22-16,0 0 16,0 0-16,0 0 15,-21 22-15,22-1 16,-22 0-16,0 0 16,0 0-16,0 0 15,0 1-15,0-1 16,0 0-1,0-42 32,0 0-47,0-1 16,0 1 0,21 0-16,-21 0 0,21 0 15,0 21-15,0 0 0,-21-21 0,21 21 16,1 0-1,-1 0-15,-21 21 16,0 0-16,0 0 16,0 0-16,0 0 0,0 1 15,0-1-15,0 0 0,0 0 16,-21-21-16,21 21 16,-22-21-1</inkml:trace>
  <inkml:trace contextRef="#ctx0" brushRef="#br1" timeOffset="-183465.29">24871 12002 0,'0'0'16,"21"0"-16,-21-22 15,-21 22 16,0 0-31,-1 0 16,1 22-16,0-1 0,0 0 0,0-21 16,21 21-16,0 0 0,-21 0 0,21 1 15,0-1-15,0 0 16,0 0-16,0 0 16,21-21-16,0 21 15,0-21-15,0 0 16,0 0-16,1 0 0,-1 0 15,0 0-15</inkml:trace>
  <inkml:trace contextRef="#ctx0" brushRef="#br1" timeOffset="-183235.2">25146 12129 0,'0'21'15,"-21"-21"-15,21 21 16,0 0-16,-21 0 0,-1 0 16,22 1-16,-21-1 15,0 0 1,0-21-16,21 21 0,-21-21 0,0 21 16,-1-21-1</inkml:trace>
  <inkml:trace contextRef="#ctx0" brushRef="#br1" timeOffset="-182888.85">25654 11726 0,'0'-21'0,"-21"21"15,0 0 1,-1 0-16,1 0 0,0 21 16,0 1-16,0-1 0,0 0 15,21 0-15,-22 0 0,1 0 0,21 1 16,-21-1-16,21 0 0,0 0 0,0 0 15,-21 22-15,21-22 0,0 0 16,0 0-16,0 0 0,0 0 16,0 1-16,0-1 0,0 0 15,0 0-15,21-21 16,0 0-16,0 0 16,1 0-16</inkml:trace>
  <inkml:trace contextRef="#ctx0" brushRef="#br1" timeOffset="-182445.15">25781 11938 0,'0'-42'16,"0"126"-16,0-126 0,0-21 0,-21 63 0,0 0 16,-1 0-16,1 0 15,0 0-15,21 21 0,-21-21 0,0 21 16,0 0-16,21 0 0,-22 0 15,22 1-15,-21-1 0,21 0 0,0 0 16,0 0-16,0 0 16,0 1-16,0-1 15,21-21-15,1 0 0,-1 0 16,0 0-16,0 0 0,0 0 16,0-21-16,-21-1 15,22 22-15,-22-21 0,21 21 16,0-21-16,-21 0 0,0 0 0,0 0 15,21 21-15,-21-22 0,-21 44 47,21-1-47,0 0 16,0 0-16,0 0 0,0 0 16,0 1-16,0-1 15,0 0 1,21-21-1,0 0-15,0 0 16,1 0-16,-22-21 0</inkml:trace>
  <inkml:trace contextRef="#ctx0" brushRef="#br1" timeOffset="-182032.72">26014 11938 0,'0'-21'31,"0"42"-31,0-63 0,21 42 47,-21 21-47,21-21 0,-21 21 0,21-21 16,-21 21-16,0 0 0,0 1 15,0-1-15,0 0 0,0 0 16,0 0-16,0 0 0,0 1 15,0-1-15,0 0 32,0-42-1,0 0-31,0-1 16,0 1-16,21 0 0,1 0 15,-22 0-15,0 0 0,21-1 16,0 1-16,-21 0 0,0 0 15,21 21-15,0 0 16,-21 21 31</inkml:trace>
  <inkml:trace contextRef="#ctx0" brushRef="#br1" timeOffset="-181773.2">26352 12107 0,'0'22'31,"0"-1"-15,0 0-16,0 0 15,0 0-15,-21 0 0,21 1 0,-21-22 16,21 21-16,0 0 0,-21 0 16,0 0-16,0-21 15,-1 21-15,1-21 16,0 0-16,0 0 0</inkml:trace>
  <inkml:trace contextRef="#ctx0" brushRef="#br1" timeOffset="-181292.58">23982 12806 0,'0'0'0,"0"-21"0,0 0 15,0 42 32,0 0-47,0 0 0,0 0 16,0 0-16,-21 1 0,21-1 16,-22 0-16,22 21 0,-21-21 0,21 1 15,-21-22-15,21 21 0,0 0 0,0 0 16,-21 0-16,0-21 31,21-21 0,0 0-31</inkml:trace>
  <inkml:trace contextRef="#ctx0" brushRef="#br1" timeOffset="-180732.19">23897 12764 0,'0'-22'16,"21"-41"0,-42 148-1,63-170-15,-20 64 0,-1 21 0,0 0 16,0 0-16,0-21 0,0 21 16,1 0-16,-1 0 0,0 0 15,0 0-15,-21 21 0,0 0 16,21-21-16,-21 21 0,0 0 0,0 0 15,0 1-15,0-1 0,-21 0 16,0 0-16,21 0 0,-21-21 16,0 21-16,-1 1 0,1-22 0,0 0 15,0 21-15,0-21 0,42-21 63,0 21-63,0 0 0,0 0 15,1 0-15,-1 0 16,0 0-16,0 0 0,0 0 16,0 21-16,1 0 0,-1-21 15,-21 21-15,0 0 0,21-21 0,-21 21 16,0 1-16,0-1 0,0 0 16,0 0-16,0 0 0,-21 0 15,0-21-15,-1 22 0,1-22 0,21 21 16,-21-21-16,0 0 0,0 0 0,0 21 15,-1-21-15,1 0 0,0 0 0,0 0 16,0 0-16,0 0 16,-1 0-1,22-21-15,-21 21 0,0 0 0,0 0 32,21-21-17</inkml:trace>
  <inkml:trace contextRef="#ctx0" brushRef="#br1" timeOffset="-180449.2">24363 12912 0,'0'21'31,"0"0"-31,0 0 16,0 0-16,0 1 0,0-1 15,-21 0-15,21 0 0,0 0 16,0 0 0,-22-21-16,22-21 46,0 0-30,0 0-16</inkml:trace>
  <inkml:trace contextRef="#ctx0" brushRef="#br1" timeOffset="-180264.54">24363 12742 0,'0'-21'16,"0"42"-1,-21-42-15,42 21 63,0 0-47</inkml:trace>
  <inkml:trace contextRef="#ctx0" brushRef="#br1" timeOffset="-179616.24">24680 12637 0,'0'21'47,"0"0"-47,0 0 0,0 0 15,0 0-15,-21 1 0,21-1 0,0 0 16,-21 21-16,21-21 0,0 1 0,0 20 16,-21-21-16,21 0 0,-21 0 0,21 1 15,-22-1-15,22 0 16,0 0-16,-21-21 16,21 21-16,0-42 46,0 0-46,0 0 16,21 0-16,-21-1 0,0 1 16,22 21-16,-1-21 0,0 0 0,0 0 15,0 0-15,0 21 16,1 0-16,-1-22 0,0 22 16,0 0-16,0 0 0,0 0 15,-21 22 1,0-1-1,-21-21-15,21 21 0,-21-21 16,0 0-16,0 21 0,0-21 0,-1 0 16,1 0-16,0 0 0,0 0 15,0 0 1,0 0-16,21 21 16,0 0 15,0 1-16,21-22-15,0 21 0,0-21 16,-21 21-16,21-21 16,0 0-16,-21 21 15,22-21-15,-1 0 16,0 0-16,0 0 31</inkml:trace>
  <inkml:trace contextRef="#ctx0" brushRef="#br1" timeOffset="-179131.66">25061 12933 0,'21'0'62,"1"0"-46,-1 0-16,0 0 0,0 0 15,0 0-15,0 0 16,1 0-16,-1 0 0,-21-21 16,21 0-16,0-1 15,-21 1-15,0 0 16,0 0-1,-21 21 1,0 0-16,0 0 16,-1 21-1,1-21-15,0 21 0,21 0 0,-21-21 16,0 22-16,21-1 0,-21 0 0,-1 0 16,22 0-16,-21 0 15,21 1-15,0-1 16,0 0-16,21-21 15,1 21-15,-1 0 0,0-21 16,0 0-16,0 0 16,0 0-16,1 0 0,-1 0 15,0 0 1,-21-21-16,21 21 16,-21-21-16</inkml:trace>
  <inkml:trace contextRef="#ctx0" brushRef="#br1" timeOffset="-176305.14">19854 17124 0,'0'-21'0,"21"21"15,1 0-15,-22-21 16,0-1 0,0 1-1,-22 0 1,1 21-16,0 0 0,0 0 15,0 0-15,0 0 0,-1 0 16,-20 0-16,21 0 0,0 0 16,-22 21-16,22 0 0,-21-21 0,21 22 15,0-22-15,-22 21 0,22 0 16,0 0-16,0 0 0,0-21 0,-1 21 16,1 1-16,21-1 0,0 0 0,0 0 15,-21 0-15,21 0 0,0 1 16,0-1-16,0 0 0,0 0 0,0 0 15,0 0-15,0 1 0,0-1 16,21-21-16,0 21 0,1 0 16,-1-21-16,0 0 0,21 0 0,-21 0 15,22 0-15,-22 0 0,21 0 16,1-21-16,-1 21 0,-21-21 0,21 21 16,1-21-16,-1-1 0,-21 22 15,0-21-15,1 0 0,-1 21 0,0-21 16,0 0-16,0 21 0,-21-21 15,21 21-15,-21-22 16,0 44 31,0-1-47,0 0 0,0 0 16,0 0-1,0 0-15,0 1 0,0-1 31,22-21-31,-1 0 0,0 0 16,0 0-16,0 0 0,-21-21 0,21 21 16,1-22-16,-1 22 0,0-21 15,0 0-15,0 0 0,0 0 16,-21 0-16,22 21 0,-22-22 16,0 1-16,0 0 15,21 21-15,-21 21 47,0 0-47,0 1 0,-21-1 16,21 0-16,0 0 15,0 0-15,0 0 0,0 1 0,0-1 16,0 0-16,0 21 0,-22-21 16,22 1-16,0-1 0,0 0 0,-21 21 15,21-21-15,0 22 0,0-22 0,-21 0 16,0 21-16,21-20 0,-21-1 15,0 0-15,-1 21 0,1-21 16,0 1-16,0-1 0,0-21 16,0 21-16,21 0 0,-22-21 0,1 0 15,0 0-15,0 0 0,0 0 0,0 0 16,-1 0-16,1 0 16,21-21-16,-21 21 0,21-21 0,-21 0 15,21-1-15,-21 22 0,21-21 16,0 0-16,0 0 0,0 0 15,0 0-15,0-1 16,21 1-16,0 0 0,0 0 0,0 0 16,1 0-16,20-1 0</inkml:trace>
  <inkml:trace contextRef="#ctx0" brushRef="#br1" timeOffset="-175933.28">20849 17251 0,'0'-21'16,"0"42"-16,0-63 0,-21 42 16,0-22-16,0 22 0,-1 0 15,1 0 1,0 0-16,0 22 15,0-22-15,21 21 0,-21 0 0,21 0 16,-22-21-16,22 21 0,0 22 0,-21-22 16,21 0-16,-21 0 0,21 0 15,0 0-15,0 1 0,0-1 0,0 0 16,0 21-16,21-21 16,0-21-16,1 22 15,-1-22-15,0 0 16,0 0-16,0 0 0,0 0 15,1 0-15,-1-22 16,0 22-16,-21-21 0,0 0 16,21 0-16,0 21 0</inkml:trace>
  <inkml:trace contextRef="#ctx0" brushRef="#br1" timeOffset="-175657.25">21082 16891 0,'0'-21'16,"21"0"-16,-21 42 31,0 0-31,0 0 0,0 0 16,-21 1-16,21 20 0,-21-21 16,0 0-16,21 22 0,0-1 0,0-21 15,-22 0-15,22 22 0,-21-22 0,21 21 16,-21-21-16,21 0 0,0 1 15,0-1-15,0 0 0,-21 0 0,21 0 16,0 0-16,21-21 47</inkml:trace>
  <inkml:trace contextRef="#ctx0" brushRef="#br1" timeOffset="-175252.51">21103 17336 0,'21'0'15,"-42"0"-15,63 0 16,-20 0-16,-1 0 16,0 0-1,0-22-15,0 22 0,-21-21 16,21 21-16,1-21 0,-1 0 15,-21 0-15,0 0 16,21 21-16,-21-22 0,0 1 0,0 0 16,0 0-16,-21 21 31,0 0-31,-1 0 16,22 21-16,-21 0 0,0-21 0,0 21 15,0 1-15,0-1 0,21 0 0,0 0 16,-22 0-16,22 0 0,0 1 15,0-1-15,0 0 0,0 0 16,22-21-16,-1 0 16,-21 21-16,21-21 0,0 21 15,0-21-15,0 0 0,1 0 0,-1 0 16,0 0-16,0 0 0,0 0 16,22 0-16,-22 0 0,0 0 0,0-21 15</inkml:trace>
  <inkml:trace contextRef="#ctx0" brushRef="#br1" timeOffset="-169471.77">22521 14499 0,'0'0'0,"-21"0"0,21-21 46,21 21-30,0 0-16,1-21 0,-1 21 0,0-21 16,0 21-16,0-21 0,0-1 15,1 1-15,-1 0 0,0 0 0,-21 0 16,0 0-16,21-1 0,-21 1 0,0 0 16,0-21-16,0 21 0,0-1 15,0 1-15,-21 0 0,0 21 16,0 0-16,-1 0 0,1 0 15,0 0-15,0 21 0,0 0 16,0 1-16,-1-1 0,1 0 16,0 0-16,0 21 0,21-20 0,-21 20 15,21 0-15,0-21 0,0 1 0,0 20 16,0-21-16,0 0 0,21 0 16,0 1-16,0-1 0,0 0 0,1-21 15,-1 0-15,0 21 0,21-21 0,-21 0 16,1 0-16,-1 0 0,0 0 15,0 0-15,0-21 0,0 0 16,1 0-16,-1-1 0,0 1 16,0 0-16,0 0 0,0 0 15,1 0-15,-1-1 0,0 1 16,0-21-16,0 21 0,0 0 0,1-1 16,-1 1-16,0 21 0,0-21 15,0 21-15,0 0 0,1 0 0,-1 0 16,-21 21-16,0 0 15,0 1-15,0-1 0,0 0 0,0 0 16,0 21-16,0-20 0,0-1 16,-21 0-16,-1 0 0,22 0 0,-21 0 15,21 1-15,-21-1 0,0 0 16,21-42 31,0 0-47,21-1 15,0 1-15,0 0 16,1-21-16,-22 21 0,0-1 0,21 1 16,0 0-16,-21 0 0,0 0 0,0 0 15,21-1-15,-21 1 16,0 42 0,-21-21-16,21 22 15,0-1-15,-21 0 0,21 0 16,0 0-16,0 22 0,0-22 0,0 0 15,0 0-15,0 0 0,0 0 16,0 1-16,21-1 16,0-21-16,0 0 0,0 0 15,1 0-15,-1 0 0,0 0 16,0 0-16,0 0 0,0 0 0,1-21 16,-1 21-16,0-22 0,0 1 15,0 0-15,22 0 0,-43 0 0,21-22 16,0 22-16,0-21 0,0 0 0,0 20 15,-21-20-15,22 0 0,-22 21 16,21-22-16,-21 22 0,0-21 16,0 21-16,0-1 0,0 1 0,0 0 15,-21 21 1,-1 0-16,1 21 16,0-21-16,0 21 0,0 1 0,0-1 15,21 21-15,-22-21 0,1 0 0,0 22 16,21-22-16,-21 21 0,21-21 15,0 1-15,0 20 0,0-21 0,0 0 16,0 22-16,0-22 0,0 0 0,0 0 16,21 0-16,0-21 0,-21 21 15,21 1-15,1-22 0,-1 0 0,-21 21 16,21-21-16,0 0 0,0 0 0,0 0 16,1 0-16,-1 0 0,0 0 15,0 0-15,0 0 0,0 0 16,1-21-16,-1-1 0,0 22 0,0-21 15,0 0-15,-21 0 0,0 0 0,21 0 16,-21-1-16,0 1 16,0 0-16,0 0 0,-21 21 15,0 0-15,0 0 16,21 21-16,-21-21 16,21 21-16,0 0 0,-21 1 0,21-1 15,0 0-15,0 0 0,0 0 16,0 0-16,0 1 0,0-1 0,0 0 15,21-21-15,-21 21 16,21-21-16,0 0 16,0 0-16,0 0 0,1 0 0,-1 0 15,0 0-15,0 0 0,0 0 16,0 0-16,1-21 0,-1 21 0,0-21 16,0 0-16,0-1 0,-21 1 0,21 0 15,-21 0-15,22 0 0,-22 0 16,0-1-16,0 1 0,-22 42 31,22 1-15,-21-22-16,21 21 0,0 0 15,0 0-15,-21 0 0,0 0 16,21 1-16,0-1 0,-21 0 16,21 0-1,0-42 32,0 0-47,0 0 16,21-1-16,0 1 0,0 0 15,0 0-15,1 0 0,-1 0 0,0-1 16,0 1-16,21 0 0,-20 21 16,20 0-16,-21 0 0,0 0 0,0 0 15,1 0-15,-1 21 16,-21 0-16,0 1 0,0-1 15,0 0-15,0 0 0,0 0 16,-21 0-16,21 1 0,-22-1 0,1 0 16,21 0-16,0 0 15,-21 0 1,0-21 0,21-21 15,21 21-31</inkml:trace>
  <inkml:trace contextRef="#ctx0" brushRef="#br1" timeOffset="-168515.55">24934 14351 0,'0'0'0,"0"-21"0,0 0 15,0 0 1,-21 21 0,0 0-1,0 21-15,0 0 16,-1 0-16,1 0 0,21 0 16,-21 1-16,21-1 0,0 0 15,0 0-15,0 0 0,0 0 16,0 1-16,0-1 0,0 0 15,21-21 1,0 0 0,1 0-16,-1 0 0,0 0 15,0-21-15,0 0 16,0-1-16,1 1 0,-22 0 16,21-21-16,21-22 15,-42 43-15,21-21 0,0-1 0,1 22 16,-22-21-16,21 0 0,-21 20 15,21 1-15,-21 0 0,21 0 0,-21 0 16,0 0-16,-21 21 31,0 0-15,21 21-16,-21 0 0,-1 0 0,22 0 16,0 0-16,-21 1 0,21 20 0,-21-21 15,21 0-15,0 22 0,0-22 16,-21 21-16,21-21 0,0 0 0,0 1 15,0-1-15,0 0 0,0 0 16,0 0-16,0 0 0,0 1 0,0-1 16,21-21-16,0 21 0,0-21 15,1 21-15,-1-21 0,0 0 16,0 0-16,0 0 0,0 0 16,1 0-16,-1 0 0,0-21 15,0 0-15,0 21 0,0-21 0,1-1 16,-1 1-16,0 0 0,-21 0 15,21 0-15,-21-22 0,21 22 0,-21 0 0,21 0 16,-21 0-16,0 0 0,0-1 16,-21 22-1,0 22 1,0-1-16,21 0 16,0 0-16,-21 0 0,21 0 15,0 1-15,0-1 0,0 0 16,0 0-16,0 0 15,0 0-15,21-21 16,-21 22 0,21-22-16,0 0 15,-21 21 1,0 0 0,0 0-16,0 0 15,0 0 1,-21-21-16,0 0 0,0 22 0,0-22 15,21 21-15,-22-21 16,1 0-16,0 0 16,0 0-16,0 0 15,0 0-15,-1 0 16,1 0-16,0-21 0,0-1 0,0 1 16</inkml:trace>
  <inkml:trace contextRef="#ctx0" brushRef="#br1" timeOffset="-168077.47">23664 14182 0,'21'0'0,"1"0"0,-1 0 16,21 0-16,-21 0 0,0 0 15,22 0-15,-1 0 0,0 0 0,1 0 16,-22 0-16,21 0 0,1 0 0,-22 0 16,21 0-16,-21 0 0,0-21 0,1 21 15,-1 0-15,0 0 32,-21 21 14</inkml:trace>
  <inkml:trace contextRef="#ctx0" brushRef="#br1" timeOffset="-156040.53">23093 16023 0,'21'0'0,"-21"-21"0,0 0 16,0 0 0,0 0-1,0-1 17,0 1 14,21 21-14,-21-21-17,21 21 63,-21-21-46,0 0 15,21 21-16,-21-21 328,0 42-62,0 0-281,0 0-16,0 0 15</inkml:trace>
  <inkml:trace contextRef="#ctx0" brushRef="#br1" timeOffset="-155137.25">23220 15917 0,'0'-21'16,"0"42"-16,0-63 15,0 21 17,-21 21-1,21 21-31,-22-21 0,22 21 0,0 0 15,0 1-15,-21-1 0,21 0 0,-21 0 16,21 0-16,0 0 0,-21 1 16,21-1-16,0 0 0,0 0 15,0 0-15,0 0 0,0 1 0,0-1 16,0 0-16,0 0 16,21 0-16,0-21 15,0 0-15,1 0 0,-1 0 16,0 0-16,0 0 15,0 0-15,0 0 0,1 0 0,-1-21 16,0 0-16,0 21 0,0-21 0,-21 0 16,21 21-16,1-22 0,-22 1 15,21 0-15,-21 0 0,0 0 16,0 0-16,0-1 0,0 1 16,0 0-16,0 0 15,0 42 16,0 0-15,0 0-16,0 1 16,0-1-16,0 0 0,0 0 15,0 0-15,0 0 0,21-21 16,-21 22-16,21-22 0,0 0 16,0 0-16,1 0 0,-1 0 15,0 0-15,0 0 0,0 0 16,0 0-16,1-22 0,-1 1 15,0 21-15,-21-21 0,0 0 0,0 0 16,0 0-16,21 21 16,-21-22-16,0 1 0,0 0 15,0 42 32,0 0-47,0 1 16,0-1-16,0 0 0,0 21 15,0-21-15,0 1 0,21-1 0,-21 0 16,0 0-16,0 0 0,21 22 16,1-22-16,-22 0 0,0 0 0,0 0 15,21 22-15,-21-22 0,0 0 16,0 0-16,0 0 0,0 0 0,0 1 16,0-1-16,0 0 0,0 0 15,-21-21-15,-1 21 0,1-21 16,0 21-16,0-21 0,0 0 0,0 0 15,-1 0-15,1 0 0,0 0 16,0 0-16,0 0 0,0 0 0,-1-21 16,1 0-1,21 0-15,0 0 16,0 0-16,0-1 16,21 22-16</inkml:trace>
  <inkml:trace contextRef="#ctx0" brushRef="#br1" timeOffset="-154823.83">24109 15917 0,'0'0'15,"0"-21"1,-21 21-1,21 21 1,-22 1-16,22-1 0,0 0 16,0 0-16,0 0 0,-21 0 0,21 22 15,0-22-15,0 0 0,0 0 0,0 0 16,0 1-16,0-1 0,0 0 16,0 0-16,0 0 0,0 0 15,21-21 1,1 0-16,-1 0 0,0 0 15,0 0 1,0-21-16</inkml:trace>
  <inkml:trace contextRef="#ctx0" brushRef="#br1" timeOffset="-154513.35">24384 15769 0,'0'-21'0,"0"42"0,0-63 16,0 21-16,-21 21 31,21 21-15,0 0-16,0 0 0,0 0 16,0 1-16,0-1 15,0 0-15,0 0 0,0 0 0,-21 0 16,21 22-16,0-22 0,0 0 0,0 0 15,0 0-15,0 22 0,0-22 16,0 0-16,0 0 0,0 0 16,0 1-16,21-22 47,0 0-47</inkml:trace>
  <inkml:trace contextRef="#ctx0" brushRef="#br1" timeOffset="-154137.05">24638 16023 0,'0'-21'0,"0"42"0,21-42 0,0 0 16,-21 0-16,0 0 16,-21 21 15,0 0-31,0 0 0,0 0 16,-1 0-16,1 21 0,21 0 15,-21 0-15,21 0 16,-21 0-16,21 1 0,0-1 0,0 0 15,0 0-15,0 0 0,0 0 0,0 1 16,0-1-16,0 0 0,21-21 16,0 21-16,0-21 15,1 0-15,-1 0 0,0 0 16,0 0-16,0 0 0,0 0 16,1 0-16</inkml:trace>
  <inkml:trace contextRef="#ctx0" brushRef="#br1" timeOffset="-153844.1">25040 16171 0,'0'22'31,"0"-1"-31,0 0 16,-21 0-16,0 0 16,21 0-16,0 1 0,-21-22 15,21 21-15,-22 0 0,1-21 0,21 21 16,-21 0-16,0 0 0,21 1 16,-21-22-16,0 0 15,21 21-15,-22-21 0,1 0 16</inkml:trace>
  <inkml:trace contextRef="#ctx0" brushRef="#br1" timeOffset="-153441.35">25400 15706 0,'0'-21'0,"0"42"47,0 0-47,0 0 0,0 0 15,0 0-15,0 1 0,0-1 16,0 0-16,0 21 0,0-21 0,0 1 16,0 20-16,-21-21 0,21 0 0,0 0 15,-21 1-15,21-1 0,0 0 16,0 0-16,0 0 0,0 0 0,-22-21 16,22 22-16,-21-1 0,21 0 31,0-42 0,0 0-15</inkml:trace>
  <inkml:trace contextRef="#ctx0" brushRef="#br1" timeOffset="-153151.87">25548 15769 0,'0'21'15,"0"1"1,0-1-16,0 0 16,0 0-16,0 0 0,0 0 0,0 1 15,0-1-15,0 0 0,0 0 0,0 0 16,0 0-16,0 1 0,-21-1 15,21 0-15,0 0 0,0 0 16,0 0-16,0 1 16,-21-22-1</inkml:trace>
  <inkml:trace contextRef="#ctx0" brushRef="#br1" timeOffset="-152659.29">25336 16087 0,'0'-21'16,"22"21"-16,20-22 16,-21 22-16,0 0 0,0 0 15,1 0-15,-1-21 0,0 0 0,21 21 16,-21 0-16,1-21 0,-1 21 15,0 0-15,0-21 0,0 21 16,0-21-16,-21 42 47,0 0-47,-21-21 0,21 21 16,-21 0-16,21 0 0,0 1 15,-21-1-15,21 0 0,0 0 16,0 0-1,21-21 1,0 0-16,0 0 0,1 0 16,-1 0-16,0-21 0,0 0 15,0 0 1,0 0-16,-21-1 0,0 1 16,0 0-16,0 0 0,0 0 15,0 0-15,-21 21 16,0 0-16,0 0 0,0 0 15,0 0-15,-1 0 0,1 21 16,21 0-16,-21-21 0,0 21 0,21 0 16,0 0-16,0 1 15</inkml:trace>
  <inkml:trace contextRef="#ctx0" brushRef="#br1" timeOffset="-151969.37">26056 15960 0,'-21'0'16,"0"21"-16,21 0 0,0 0 16,-21 0-16,21 1 15,0-1 1,0 0-1,-22-21 1,22-21 31,0 0-47,0-1 0,0 1 16,22 0-16,-1 21 15,-21-21-15,0 0 0,21 21 0,-21-21 16,21 21-16,0 0 0,0 0 15,1 0 1,-1 0-16,0 21 16,-21 0-1,21-21-15,-21 21 16,0 0 0,0 0-1,0-42 32,0 0-31,0 0-1,0 0-15,21 21 0,-21-21 16,21 21 0,1 0 15,-22 21-31,0 0 15,0 0-15,0 0 16,0 0-16,0 1 16,-22-22-16,22 21 15,-21-21-15,21 21 0,21-21 63,1-21-63,-22 0 15</inkml:trace>
  <inkml:trace contextRef="#ctx0" brushRef="#br1" timeOffset="-151612.86">26395 16023 0,'21'0'16,"-42"0"-16,63-21 15,-21 21-15,0-21 16,-21 0-16,0 0 16,0-1-1,-21 44 17,21-1-17,0 0-15,-21-21 0,0 21 0,21 0 16,0 0-16,0 1 15,0-1-15,21-21 32,0 0-32,0 0 0,1 0 0,-1 0 15,0 0-15,-21-21 16,0-1-16,21 22 16,-21-21-16,-21 21 31</inkml:trace>
  <inkml:trace contextRef="#ctx0" brushRef="#br1" timeOffset="-151371.95">23389 16976 0,'-42'0'0,"84"0"0,-148-21 16,64 21-16,21 0 0,0-22 0,-1 22 15</inkml:trace>
  <inkml:trace contextRef="#ctx0" brushRef="#br1" timeOffset="-151016.61">23177 16785 0,'0'-21'0,"0"42"0,22-63 16,-22 21-16,0 0 0,0-1 16,-22 22 15,1 22-31,0-1 0,0 0 0,0 0 16,0 0-16,-1 0 0,22 22 0,-21-22 15,0 21-15,0-21 0,21 22 16,0-22-16,0 21 0,0-21 15,0 1-15,0-1 0,0 21 0,0-21 16,21-21-16,-21 21 0,21 1 16,0-1-16,1-21 0,-1 21 0,21-21 15,-21 0-15,0 0 0,22 0 0,-1 0 16,-21 0-16,22 0 0,-1 0 16</inkml:trace>
  <inkml:trace contextRef="#ctx0" brushRef="#br1" timeOffset="-150609.37">23749 17060 0,'-42'-63'16,"-43"42"-1,64 21-15,169 84 0,-317-168 0,147 84 16,1 0-16,-21 21 0,21-21 0,0 21 16,-1 0-16,1-21 0,0 21 15,0 1-15,0-1 0,0 0 16,21 0-16,0 0 0,0 0 15,21 1 1,0-22-16,0 0 0,0 0 0,0 0 16,1 0-16,-1 0 0,21 0 15,-21-22-15,0 1 0,1 21 0,-1-21 16,-21 0-16,21 0 16,-21 0-16,21-1 0,-21 44 46,0-1-46,0 0 16,0 0-16,0 0 16,0 0-16,0 1 15,21-22 1,0 0-16,1 0 0,-1 0 16,0 0-16,0 0 0,0 0 15,0-22-15,1 22 16</inkml:trace>
  <inkml:trace contextRef="#ctx0" brushRef="#br1" timeOffset="-150213.02">24003 16997 0,'21'-42'15,"-63"105"-15,63-84 0,0-43 0,0 64 16,0 0-1,1 0 1,-1 0-16,-21 22 0,21-1 16,0 0-16,0 0 15,-21 0-15,21 0 0,-21 1 16,0-1-16,0 0 16,0 0-16,-21-21 31,21-21 0,0 0-31,0 0 0,0-1 16,0 1-16,21 0 0,1 0 15,-22 0-15,21 21 32,0 0-17,-21 21 1,0 0-16,21 0 15,0-21-15</inkml:trace>
  <inkml:trace contextRef="#ctx0" brushRef="#br1" timeOffset="-149964.98">24659 17103 0,'0'21'16,"0"-42"-16,0 42 15,0 0 1,0 0-16,0 0 0,-21 1 16,0-1-16,21 0 0,-21 0 15,21 0-15,-22 0 0,1-21 16,21 22-16,-21-1 0,0 0 0,21 0 16,-21 0-16,21 0 31,21-21-16</inkml:trace>
  <inkml:trace contextRef="#ctx0" brushRef="#br1" timeOffset="-149217.23">25336 16891 0,'0'0'0,"-21"0"16,0 0-16,0 0 16,0 0-16,21 21 15,-21 0-15,21 1 0,0-1 16,0 0-16,-22 0 0,22 0 0,-21 0 16,21 1-16,-21-22 0,21 21 15,0 0-15,-21 0 0,0-21 31,21-21 1,0 0-32,0 0 15,0-1-15,0 1 0,0 0 16,0 0-16,21 0 0,-21 0 0,21-1 16,-21 1-16,21 0 0,0 0 15,-21 0-15,22 0 0,-1-1 16,0 1-16,0 21 0,-21-21 15,21 21-15,0 0 16,1 21-16,-22 0 16,0 1-16,0-1 0,0 0 15,0 0-15,0 0 16,-22-21-16,1 21 0,0 1 0,0-22 16,21 21-16,-21-21 0,0 0 15,-1 0-15,1 21 0,0-21 16,0 0-1,21-21 1,0 0-16,21-1 0,0 1 16,0 0-16,1 0 0,-1 21 15,0 0-15,0 0 0,0 0 16,0 0-16,1 0 0,-1 21 16,-21 0-16,21 0 0,-21 1 15,0-1-15,0 0 0,0 0 16,0 0-16,0 0 0,0 1 0,0-1 15,0 0-15,-21 0 0,0 0 16,-1-21 0,1 21-16,0-21 15,0 0-15,0 0 0,0 0 0,-1 0 16,1 0-16,0 0 16,0 0-16,21-21 31</inkml:trace>
  <inkml:trace contextRef="#ctx0" brushRef="#br1" timeOffset="-148956.21">25506 16997 0,'21'-21'15,"-63"63"-15,63-63 0,21 0 32,-42 42-32,0 0 0,0 0 15,0 0 1,0 1-16,0-1 16,0 0-16</inkml:trace>
  <inkml:trace contextRef="#ctx0" brushRef="#br1" timeOffset="-148664.05">25696 16764 0,'-21'0'16,"42"0"-16,-63 0 15,63 0 32,-21-21-31,21 0 0,-21 0-16,0-1 15,-21 22 16,21 22-31,-21-22 16,21 21-16,-21-21 0,21 21 0,-21 0 16,21 0-16</inkml:trace>
  <inkml:trace contextRef="#ctx0" brushRef="#br1" timeOffset="-147888.42">26056 16595 0,'0'-21'15,"0"42"17,0 0-32,-21 0 0,21 0 15,-21 22-15,0-22 16,21 0-16,-22 21 0,22-21 0,-21 22 15,0-22-15,21 0 0,-21 21 0,0-20 16,21-1-16,0 21 0,-21-21 16,-1 0-16,22 1 0,0-1 0,0 0 15,-21 0-15,21 0 0,-21 0 0,0 1 16,21-44 31,0 1-32,21 0-15,0 0 0,-21 0 16,21 0-16,1-1 0,-1 1 0,0 0 16,0 0-16,-21-21 0,21 20 0,0 22 15,1-21-15,-1 0 16,0 21-16,0 0 16,-21 21-1,0 0-15,0 1 16,0-1-16,0 0 15,-21 0-15,0-21 0,0 21 16,-1-21 0,1 0-16,0 0 15,0 21 48,21 1-48,0-1 1,0 0 0,0 0 15,0 0-15,21-21-1,0 0 1,0 0-1,1 0-15,-1 0 47</inkml:trace>
  <inkml:trace contextRef="#ctx0" brushRef="#br1" timeOffset="-147513.62">26077 17145 0,'21'0'15,"-42"0"-15,106-21 32,-64 21-32,0 0 0,-21-21 0,21 21 15,1 0-15,-1 0 0,-21-21 16,21-1-16,0 1 0,-21 0 15,0 0 1,-21 21 15,0 0-31,0 0 0,-1 21 0,1 0 16,0-21-16,0 21 16,21 1-16,-21-22 0,0 21 0,21 0 15,-22 0-15,1 0 16,21 0-16,0 1 15,21-22 1,1 0-16,-1 0 16,0 0-16,0 0 0,0 0 15,0 0 1,1-22-16,-1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3:07:10.1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2561 4191 0,'0'21'15,"0"0"1,0 1-16,0-1 16,0 0-16,0 0 0,0 0 15,-21-21-15,21 21 0,21-42 63,-21 0-48,0 0-15,0 0 0</inkml:trace>
  <inkml:trace contextRef="#ctx0" brushRef="#br0" timeOffset="4084.47">1926 1355 0,'0'0'0,"0"-21"0,0-1 16,0 1-1,0 0-15,0 0 0,0 0 16,0 0-16,-21-1 0,21 1 16,-21 0-16,21 0 0,0 0 15,-21 21 1,21-21-16,-22 21 0,1 0 31,0 0-15,21 21-1,0 0-15,0 0 0,0 0 0,0 22 16,0-22-16,0 0 0,0 21 16,0 1-16,0-22 0,0 21 0,0 0 15,0 1-15,0 20 0,21-20 16,-21 20-16,0-21 0,0 22 0,0-22 16,0 22-16,0-22 0,0 22 15,0-22-15,0 0 0,0 1 16,0-22-16,0 21 0,21-21 15,-21 22-15,0-22 0,0 0 0,0 0 16,0 0-16,0 0 16,22-21-16,-22-21 31,21 0-31,-21 0 16,21 0-16,-21-22 0,0 22 0</inkml:trace>
  <inkml:trace contextRef="#ctx0" brushRef="#br0" timeOffset="4439.8">2265 1016 0,'0'0'0,"-21"0"0,21 21 47,0 0-47,0 1 0,0 20 0,0 0 16,0 1-16,0-1 0,0 0 15,0 1-15,0 20 0,0 1 16,0-1-16,0 1 0,0-1 0,0 1 16,0-1-16,0-21 0,0 22 15,0-22-15,0 22 0,0-22 0,0 0 16,0-20-16,0 20 0,0-21 15,21 0-15,-21 0 0,0 1 0,0-1 16,0 0-16,0 0 16,0-42 15,0 0-31</inkml:trace>
  <inkml:trace contextRef="#ctx0" brushRef="#br0" timeOffset="4697.82">2011 1926 0,'0'0'0,"-21"0"0,-1 0 0,1 0 16,42 0 15,1-21-31,-1 0 16,0 21-16,0-21 0,0 21 15,0-21-15,22 21 0,-22-22 0,0 22 16,0 0-16,0 0 16,1-21-16,-1 21 0</inkml:trace>
  <inkml:trace contextRef="#ctx0" brushRef="#br0" timeOffset="5216.85">2752 1715 0,'0'0'0,"0"-22"0,0 1 15,0 0-15,0 42 47,0 0-47,0 1 0,0-1 16,0 0-16,0 21 0,0 1 0,0-22 16,0 21-16,0 0 0,0 1 0,0-22 15,0 21-15,-22-21 0,22 22 16,0-22-16,0 0 0,0 0 0,0 0 15,0 1-15,0-1 0,0 0 16,0-42 47,0 0-63,0-1 15</inkml:trace>
  <inkml:trace contextRef="#ctx0" brushRef="#br0" timeOffset="5598.15">2794 1482 0,'-21'0'16,"0"0"-1,42 0 17,0 0-17,0 0-15,0 0 16,0 0-16,1 0 16,-22-21-16,0-1 15,-22 22 16,1 0-15,0 0 0,21 22-1,0-1-15,0 0 16,21 0 0,0 0-1,1-21-15</inkml:trace>
  <inkml:trace contextRef="#ctx0" brushRef="#br0" timeOffset="6260.31">3387 2096 0,'0'0'0,"-22"21"16,22 0-16,-21 0 0,0-21 16,0 21-16,21 0 31,0-42 0,0 0-31,21 21 16,0-21-16,-21 0 0,21 0 0,1-22 15,-22 22-15,21-21 0,0 21 16,-21-22-16,21 1 0,0 21 0,-21-22 16,0 22-16,0-21 0,0 21 15,0 0-15,0-1 0,-21 22 32,0 0-32,0 22 15,21-1-15,-21 0 0,21 0 16,-22 0-16,22 0 15,0 1-15,22-22 32,-1 0-32,0 0 0,0 0 0,0 0 15,0 0-15,1-22 0,-1 1 0,21 21 16,-21-21-16,0 0 0,1 21 16,-1-21-16,-21 0 0,21 21 0,0-22 15,-21 44 16,0-1-31,0 0 16,0 0-16,0 0 0,0 22 16,0-22-16,0 21 0,0-21 0,0 22 15,0-22-15,0 21 0,0-21 16,0 0-16,0 1 0,0-1 0,0 0 16,0 0-16,0 0 0,21-21 15,0 21-15,1-21 16,-1 0-16,0 0 15,0 0-15,0 0 16</inkml:trace>
  <inkml:trace contextRef="#ctx0" brushRef="#br0" timeOffset="7172.13">4360 1842 0,'0'0'0,"0"-22"0,0-20 15,0 21-15,0 0 0,0 0 0,0-1 16,-21 1-16,0 0 0,21 0 16,-21 21-16,0 0 0,-1 0 15,1 0-15,0 0 0,21 21 16,-21 0-16,0 0 0,0 1 16,21 20-16,-22 0 0,1-21 0,21 22 15,0-1-15,-21-21 16,21 22-16,-21 20 0,21-42 15,0 0-15,0 1 0,0-1 0,0 0 16,0 0-16,21-21 0,0 21 16,0-21-16,1 0 15,-1 0-15,0 0 0,0-21 0,0 0 16,0 21-16,1-21 0,-1 0 16,-21-1-16,21 1 0,0 0 0,-21-21 15,21 21-15,-21-22 0,0 22 16,0-21-16,0 21 0,0-22 0,0 22 15,0 0-15,0 0 0,0 0 16,0 42 15,-21 0-31,0 0 16,21 21-16,-21-20 0,21 20 0,0-21 16,0 0-16,0 22 0,0-22 15,0 21-15,0-21 0,0 0 0,0 1 16,0-1-16,21 0 0,0 0 15,0-21-15,0 0 0,1 0 16,-1 0-16,0 0 0,21 0 0,-21 0 16,1-21-16,20 21 0,-21-21 0,21 0 15,-20-1-15,-1 1 0,0 0 16,21-21-16,-21 21 0,-21-22 16,22 22-16,-1-21 0,-21 21 0,0-22 15,0 22-15,0 0 0,0 0 16,0 0-16,0-1 0,-21 22 15,-1 0 1,1 0-16,21 22 16,0-1-16,-21-21 0,21 21 0,0 0 15,21-21 1,0 0-16,1 0 16,-1 0-16,0 0 0,0 0 15,0-21-15,0 21 0,1-21 16,-1 0-16,0 21 0,0 0 15,-21-22-15,0 44 32,0-1-32,0 0 15,0 0-15,0 21 0,0-20 16,0-1-16,-21 21 0,21-21 0,-21 0 16,21 22-16,-21-22 0,21 0 0,0 0 15,0 0-15,0 1 0,0-1 16,0 0-16,0 0 0,0 0 15,21-21 1,0 0 0,0 0-16,0 0 15,0-21-15,1 21 0</inkml:trace>
  <inkml:trace contextRef="#ctx0" brushRef="#br0" timeOffset="8197.74">5482 1778 0,'0'0'16,"0"-21"-16,0-43 16,0 43-16,-21 0 0,21 0 0,-21 0 15,0 21-15,-1 0 16,1 0-16,0 0 16,0 21-16,21 0 0,-21 0 15,0 22-15,-1-22 0,1 21 0,21 0 16,-21-20-16,0 20 0,0 0 0,21 1 15,0-22-15,-21 21 0,21-21 16,0 22-16,0-22 0,0 0 0,0 0 16,21 0-16,0-21 0,0 21 0,0-21 15,22 0-15,-22 0 0,21 0 16,64 0-16,-64-21 16,1 21-16,-1-21 0,-21 0 0,21 0 15,1 0-15,-22-1 16,21-20-16,-21 21 0,1-21 0,-1-1 15,0-20-15,0 20 0,0-20 0,-21-1 16,0 1-16,21-1 0,-21 1 16,0 21-16,0-22 0,0 22 0,0-22 15,0 22-15,0 0 0,0 20 16,0-20-16,0 21 0,-21 0 16,0 21-16,0 21 15,0 0-15,21 21 16,0-20-16,-21 20 0,21 0 0,-22 1 15,22-1-15,-21 0 0,21 1 16,0 20-16,0-21 0,0 22 16,0-1-16,0 1 0,-21-22 0,21 1 15,0 20-15,0-21 0,0-20 16,0 20-16,0 0 0,0-21 0,0 1 16,0-1-16,0 0 0,0 0 0,0 0 15,21-21 1,0 0-1,1-21 1,-1 0-16,0 0 16,-21 0-16,21-1 0,0 1 0,22 0 15,-22 0-15,0 21 0,0-21 16,0 0-16,22 21 0,-22 0 16,0 0-16,0 0 0,0 0 15,0 21 1,-21 0-16,0 0 0,0 0 15,0 0-15,0 1 0,0-1 16,0 0-16,0 0 0,22 0 0,-22 0 16,0 1-16,21-1 0,0-21 15,0 21-15,0-21 16,0 0-16,1 0 0,-1 0 0,0 0 16,0 0-16,0 0 0,0-21 0,1 21 15,-1-21-15,0-1 16,0 1-16,0 0 0,0-21 15,1 21-15,-1-1 0,-21 1 0,21 0 16,-21 0-16,21-21 0,0 20 16,-21 1-16,0 42 31,0 1-15,0-1-16,0 0 0,0 0 0,-21 0 15,21 0-15,0 1 0,0-1 0,0 0 16,0 0-16,0 0 15,0 0-15,21 1 16,0-22 0,1 0-16,-1 0 0,0 0 15,0-22-15,-21 1 16,21 0-16,0 0 0,-21 0 16</inkml:trace>
  <inkml:trace contextRef="#ctx0" brushRef="#br0" timeOffset="8497.58">6879 1588 0,'0'0'0,"-21"-22"0,0 22 0,0-21 0,-1 21 16,1 0-16,0 0 0,0 0 15,0 0-15,0 0 0,-1 0 16,22 21-16,0 1 0,-21-22 0,21 21 16,0 0-16,21-21 31,1 0-31,-1 0 0,0 0 15,0 0-15,-21-21 16,21 0-16,-21-1 16,0 1-1,-21 21-15,0 0 16,0 0-16,0 0 16,-1 0-1,22 21-15,0 1 31,22-22-31</inkml:trace>
  <inkml:trace contextRef="#ctx0" brushRef="#br0" timeOffset="9715.33">7535 1630 0,'0'-21'0,"0"42"0,0-63 16,-21 42-1,0 0 1,0 0-16,0 21 0,-1 0 16,1 0-16,0 0 0,21 0 0,-21 1 15,0 20-15,0-21 16,-1 21-16,1-20 0,0 20 0,21-21 16,0 21-16,-21-20 0,21 20 0,0-21 15,0 0-15,0 0 0,0 1 16,0-1-16,0 0 0,21-21 0,0 21 15,0-21-15,-21 21 0,22-21 0,-1 0 16,0 0-16,0 0 0,0 0 16,0 0-16,1 0 0,-1 0 0,0 0 15,21 0-15,-21-21 0,22 21 0,-22-21 16,21 0-16,-21 0 0,22 21 16,-1-22-16,0 1 0,1-21 0,-22 21 15,21 0-15,1-1 0,-22-20 16,21 21-16,-21 0 0,0 0 0,1-22 15,-1 22-15,-21 0 0,0 0 16,0 0-16,0-1 0,0 1 16,-21 21-16,-1 0 15,1 0-15,0 0 0,0 0 0,0 21 16,-22 1-16,22-1 0,0 0 0,-21 0 16,21 21-16,-1-20 0,1-1 15,0 21-15,0-21 0,0 22 0,0-22 16,-1 0-16,22 0 0,0 0 0,0 0 15,0 1-15,0-1 0,22 0 16,-1-21 0,0 0-16,0 0 0,0 0 0,0 0 15,22 0-15,-22-21 0,0 21 0,21-21 16,-20-1-16,-1 1 0,0 0 16,0 0-16,0 0 0,0-22 0,-21 22 15,22-21-15,-22 21 0,21-22 0,-21 22 16,0-21-16,0 21 0,0 0 15,0-1-15,-21 44 32,21-1-32,-22 0 0,1 0 15,21 21-15,-21-20 0,21 20 16,-21-21-16,21 21 0,0-20 16,0 20-16,0-21 0,0 0 0,0 22 15,0-22-15,0 0 0,21 0 16,0-21-16,0 0 0,1 21 0,20-21 15,-21 0-15,0 0 0,22 0 16,-22 0-16,0-21 0,21 21 0,-21-21 16,22 0-16,-22 0 0,0-22 0,0 22 15,0-21-15,22-1 0,-22-20 16,0 21-16,0-22 0,0 1 0,22-1 16,-22 1-16,21-1 0,-21 1 15,1-1-15,-1 1 0,0 20 16,0-20-16,0 20 0,0 1 0,-21 0 15,0 21-15,0-22 0,0 22 0,0 0 16,-21 21 0,0 21-16,0-21 0,0 42 15,0-20-15,-1 20 0,1 0 16,0 1-16,0-1 0,0 21 0,0-20 16,21 20-16,-22 1 0,1-1 0,21 1 15,0-1-15,0-20 0,0 20 16,0 1-16,0-22 0,0 0 0,0 1 15,0-1-15,0 0 0,0-21 0,21 1 16,1-1-16,-1 0 16,0 0-16,0 0 0,0-21 0,0 0 15,1 21-15,20-21 0,-21 0 0,0 0 16,0 0-16,1 0 0,-1-21 0,0 0 16,0 0-16,21 0 0,-20 0 15</inkml:trace>
  <inkml:trace contextRef="#ctx0" brushRef="#br0" timeOffset="12576.51">9969 1376 0,'0'0'0,"22"0"16,-1 0-1,0 0-15,0 0 16,0 0-16,0 0 0,1 0 0,-1 0 16,0 0-16,21 0 0,-21 0 15,1-21-15,20 21 0,-21-21 0,21 21 16,-20-22-16,-1 1 0,0 21 16,0-21-16,0 0 0,0-21 0,1 20 15,-22 1-15,21-21 0,-21 21 16,0-22-16,0 22 0,0-21 0,0 21 15,0-22-15,0 22 0,-21 0 16,21 0-16,-22 21 0,1 0 0,0 0 16,0 0-16,0 21 0,21 0 15,-21 22-15,21-1 0,-22 21 16,22-20-16,0 20 0,-21 1 16,21-1-16,-21 1 0,21 20 0,-21-20 15,21 21-15,-21-22 0,21 22 16,0-22-16,0 1 0,0-1 0,0 1 15,0-22-15,0 0 0,0 1 0,0-1 16,0 0-16,-21-20 0,21-1 16,-22 0-16,22 0 0,0 0 0,0 0 15,-21-21-15,0 0 0,0 0 0,0 0 16,0 0-16,-1 0 0,-20 0 16,21-21-16,0 0 0,0 0 0,-22 0 15,22 0-15,0-22 0,0 22 16,0-21-16,-1-1 0,1 22 0,0-21 15,21 0-15,-21 20 0,21 1 16,0 0-16,0 0 0,0 42 31,0 0-31,21 0 16,0 1-16,-21-1 0,21 0 0,1 0 16,-1 0-16,0 0 0,0 1 15,0-1-15,22 0 0,-22 0 0,0 0 16,21 0-16,-21-21 0,1 0 0,20 22 15,-21-22-15,21 0 0,1 0 16,-22 0-16,21 0 0,-21 0 16,22-22-16,-1 22 0,-21-21 0,22 0 15,-22 0-15,0 0 0,21 0 0,-21-1 16,-21 1-16,22 0 0,-1-21 16,-21 21-16,21-22 0,-21 22 0,0-21 15,0 21-15,0-1 0,0 1 16,0 42-1,0 1-15,0-1 16,0 0-16,0 0 0,0 21 16,-21-20-16,21 20 0,-21-21 0,21 0 15,-22 22-15,22-22 0,0 0 16,0 0-16,0 0 0,0 0 16,0-42 30,22 0-46,-1 0 0,-21 0 16,21 0-16,0-1 0,-21 1 0,21 0 16,0-21-16,1 21 0,-1-1 0,-21-20 15,21 21-15,0 0 0,0 21 16,-21-21-16,21 21 0,1 0 16,-1 21-16,-21 0 0,0 0 15,0 0-15,21 0 0,-21 1 16,0-1-16,0 0 0,21 0 15,-21 21-15,0-20 0,0-1 0,21 0 16,0-21-16,-21 21 0,22 0 16,-1-21-16,0 21 0,0-21 15,0 0-15,0 0 0,1 0 0,20 0 16,-21-21-16,0 0 0,0 21 16,22-21-16,-22 0 0,0 0 0,0-22 15,0 22-15,-21-21 0,22-1 0,-1 1 16,-21-21-16,21-1 0,0 1 15,0-1-15,-21 1 0,21 20 0,1-20 16,-22-1-16,0 22 0,21-22 16,-21 22-16,0 21 0,0 0 15,0 0-15,0-1 0,0 44 16,0-1-16,-21 0 16,21 0-16,0 21 0,0 1 15,-22-1-15,22 0 0,-21 22 0,21-22 16,-21 22-16,21-1 0,0-20 0,0 20 15,0 43 1,0-64-16,-21-21 0,21 22 0,0-22 0,0 21 16,-21-21-16,21 1 0,0-1 15,0-42 17,0-1-17,0 1-15,0 0 0,0 0 16,0 0-16,0-22 0,21 22 0,0-21 15,-21 21-15,0 0 0,21-1 0,0 1 16,1 0-16,-1 0 0,0 21 16,0 0-1,0 21-15,0 0 0,-21 0 0,0 1 16,0-1-16,22 21 0,-22-21 16,21 0-16,-21 1 0,21 20 0,-21-21 15,0 0-15,0 0 0,21 1 16,0-22-16,-21 21 0,21 0 0,1-21 15,-1 0-15,0 0 16,0 0-16,0 0 0,0 0 0,1 0 16,-1 0-16,21 0 0,-21-21 0,22 0 15,-22-1-15,0 1 0,0 0 16,0 0-16,0 0 0,1 0 0,-1-22 16,0 22-16,0-21 0,-21-1 0,0 22 15,21-21-15,-21 21 0,0 0 16,0-1-16,0 1 0,0 0 0,-21 21 31,0 0-31,21 21 0,-21 0 0,0-21 16,-1 22-16,22 20 0,-21-21 15,0 0-15,0 0 0,21 22 0,0-22 16,-21 21-16,21-21 0,0 1 16,0 20-16,0-21 0,0 0 0,0 0 15,0 1-15,21-1 0,0-21 16,0 0-16,-21 21 15,21-21-15,22 0 0,-22 0 0,0 0 16,0 0-16,0-21 0,1 0 0,20 21 16,-21-22-16,0 1 0,0 0 15,1-21-15,-1 21 0,0-1 0,-21-20 16,21 21-16,-21-21 0,21-1 16,-21 22-16,0 0 0,0 0 15,0 0-15,0-1 16,-21 22-16,0 0 0,21 22 15,-21-22-15,21 21 0,0 0 16,0 0-16,0 0 0,0 0 0,0 1 16,0-1-16,0 0 0,0 0 0,0 21 15,21-20-15,-21-1 0,21-21 16,-21 21-16,0 0 0,0 0 0,21 0 16,-21 1-16,21-22 0,-21 21 15,22-21-15,-1 0 16,0 0-1,0 0-15,0 0 16,0 0-16,22-21 16,-43-1-16,21 1 0,0 0 15,-21 0-15,0 0 0,0-22 16,21 22-16,-21-21 0,21 21 0,-21 0 16,0-1-16,0 1 0,0 0 15,0 0-15,0 42 31,-21 0-31,0 0 0,21 1 16,-21-1-16,21 21 0,0-21 0,0 0 16,0 22-16,0-22 0,0 0 15,0 0-15,0 0 0,0 1 0,0-1 16,0 0-16,21 0 16,0-21-16,0 21 0,1-21 0,-1 0 15,0 0-15,0 0 0,0 0 16,0-21-16,1 0 0,-1 21 15,0-21-15,0 0 0,0-1 0,0 1 16,1-21-16,-1 0 0,0-1 0,0 1 16,0-22-16,0 1 0,1-1 15,-22 1-15,21-1 0,0 1 16,0-1-16,-21 22 0,0-21 0,0 20 16,0-20-16,0 20 0,0 22 15,0-21-15,0 21 0,0 0 16,0 42-1,0 0-15,0 0 0,-21 21 16,0 1-16,21-1 0,-21 0 0,-1 1 16,22-1-16,0 0 0,-21 22 0,0-1 15,21-20-15,-21 20 0,21-20 16,0 20-16,0-21 0,0 1 0,0-1 16,0 0-16,0 1 0,0-22 0,0 21 15,0-21-15,0 1 16,0-1-16,21 0 0,0-21 15,0 0-15,1 21 0,-1-21 16,0 0-16,0 0 0,0 0 16,0-21-16,1 0 15,-22 0-15,0-1 0,21 1 16,-21 0-16,0 0 0,0-21 0,21 20 16,-21-20-16</inkml:trace>
  <inkml:trace contextRef="#ctx0" brushRef="#br0" timeOffset="12791.7">13123 1566 0,'0'0'0,"21"0"47,1 0-47,20 0 0,-21 0 0,0 0 15,0 0-15,1 0 0,20 0 0,-21-21 16,0 21-16,0 0 0,1-21 15,-1 21-15,-21-21 16,0 0 0,0 0-16,0-1 0,-21 22 15</inkml:trace>
  <inkml:trace contextRef="#ctx0" brushRef="#br0" timeOffset="12975.88">12679 1418 0,'0'0'0,"-21"0"0,-1 0 0,1 0 16,21 21-1,-21-21-15,42 0 47,0 0-31</inkml:trace>
  <inkml:trace contextRef="#ctx0" brushRef="#br0" timeOffset="14679.89">13631 1990 0,'21'0'32,"1"0"-32,-22-21 0,21 21 15,0-22-15,0 1 0,-21 0 0,21 21 16,0-21-16,-21-21 0,0 20 15,22 1-15,-22 0 0,0-21 0,0 21 16,0-1-16,0 1 0,-22 0 0,1 21 16,0 0-16,0 0 0,0 0 15,0 0-15,-22 0 0,22 0 0,0 21 16,-21 0-16,20 1 0,-20 20 16,21-21-16,0 21 0,0 1 15,-1-22-15,22 21 0,0-21 0,0 1 16,0 20-16,0-21 0,0 0 15,0 0-15,22-21 0,-1 0 16,0 0-16,0 0 0,0 0 0,22 0 16,-22 0-16,0 0 0,21 0 0,-21 0 15,1-21-15,20 21 0,-21-21 0,0 0 16,0 21-16,-21-21 0,22 0 16,-22-22-16,0 22 0,0 0 0,0 0 15,0-22-15,0 22 0,0 0 16,0 0-16,0 0 15,0 42 1,0 0-16,-22 0 0,22 0 16,0 22-16,0-22 0,0 0 15,0 21-15,0-20 0,0-1 0,0 0 16,0 21-16,22-21 0,-1 1 16,0-1-16,0-21 0,0 0 15,0 0-15,1 0 0,20 0 0,-21 0 16,0 0-16,22 0 0,-22 0 0,0 0 15,21-21-15,-21-1 16,1 1-16,-1 0 0,0 0 0,0 0 16,-21 0-16,21-1 0,-21-20 0,21 21 15,-21-21-15,0 20 0,0 1 16,0 0-16,0 0 0,0 0 0,0 42 31,0 0-31,0 0 0,-21 0 16,21 1-16,-21-1 0,0 21 0,21-21 15,0 0-15,-21 22 0,0-22 0,21 0 16,0 0-16,0 0 0,-22 1 0,22-1 16,22-21 31,-22-21-47,21 21 0,0-22 15,0 1-15,0 21 0,-21-42 0,21 21 16,1 0-16,-1-1 0,0-20 0,0 21 15,0 0-15,0-22 0,1 22 16,-1 0-16,0 21 16,0 0-16,-21 21 15,21 0-15,-21 1 16,0-1-16,0 0 0,21 0 0,-21 0 16,22 0-16,-22 1 0,21 20 0,-21-21 15,21-21-15,0 21 0,-21 0 0,21-21 16,0 0-16,1 0 15,-1 0-15,0 0 16,0 0-16,0 0 0,-21-21 0,21 21 16,1-21-16,-1 0 0,-21 0 15,21 0-15,0-1 0,-21 1 0,21 0 16,-21 0-16,21-21 0,1 20 0,-1 1 16,-21-21-16,21 42 0,-21-21 15,21 0-15,0 21 16,-21 21-1,0 0-15,0 0 16,0 0-16,0 0 16,0 1-16,21-22 15,1 0 17,-1 0-32,0-22 0,-21 1 15,21 21-15,-21-21 0,21 0 16,-21-43-1,0 43-15,0 0 0,0 0 16,-21 21 0,0 0-16,0 0 0,0 21 15,-1-21-15,1 21 0,0 0 16,-21 1-16,21 20 0,-1-21 0,1 0 16,0 22-16,0-22 0,0 21 15,0-21-15,21 22 0,0-22 0,0 0 16,0 0-16,0 0 0,0 0 0,0 1 15,0-1-15,21 0 0,0-21 16,21 21-16,-21-21 0,1 0 0,20 0 16,0 0-16,-21 0 0,22 0 0,-1 0 15,0 0-15,1 0 0,-22 0 16,21-21-16,1 21 0,-22-21 0,21 0 16,-21-1-16,22 1 0,-22 0 0,0-21 15,21 21-15,-21-22 0,1 22 16,-1-21-16,-21-1 0,21 22 15,0-21-15,-21 0 0,0 20 0,0 1 16,0 0-16,-21 21 16,0 21-16,21 0 15,-43 1-15,43 20 0,-42 0 0,42-21 16,-21 22-16,0-1 0,21-21 16,0 22-16,0-22 0,0 21 0,0-21 15,0 0-15,21 1 0,0-1 0,0-21 16,22 21-16,-22-21 0,21 0 0,0 0 15,-20 0-15,20 0 0,21 0 16,-20 0-16,-1 0 0,0 0 16,-20-21-16,20 21 0,-21-21 0,0-1 15,22 1-15,-22 0 0,-21 0 16</inkml:trace>
  <inkml:trace contextRef="#ctx0" brushRef="#br0" timeOffset="14908.22">5757 3217 0,'-148'22'0,"296"-44"0,-444 65 0,0-22 16,211-21-16</inkml:trace>
  <inkml:trace contextRef="#ctx0" brushRef="#br0" timeOffset="15676.01">2519 2561 0,'0'0'0,"-43"0"0,-84 0 16,106 0-16,-21 0 16,0 0-16,20 21 0,-20-21 15,21 0-15,0 0 0,21 22 0,0-1 32,21-21-17,0 0-15,21 0 16,1 21-16,-1-21 0,22 0 0,-1 0 15,1 0-15,20 0 0,1 0 0,0 0 16,20 0-16,1 0 0,0 0 16,21 0-16,21 0 0,-21 0 0,21 0 15,1 0-15,-1 0 0,0 0 16,21 0-16,1 0 0,-22 0 0,21 0 16,0 0-16,22 0 0,-1 0 15,-20 0-15,20 0 0,1 0 16,-1 0-16,1 0 0,20 0 0,-20 0 15,21 0-15,-22 0 0,1 0 16,-1 0-16,1 0 0,-1 0 0,-21 0 16,1 0-16,-1 0 0,-21 0 0,0 0 15,128 21-15,-149-21 16,-22 0-16,1 0 0,-21 0 0,-22 0 16,1 0-16,-1 0 0,-20 0 0,-1 0 15,0 0-15,-20 0 0,-1 0 16,-21-21 15,0 0-15,0 0-1,21-1-15</inkml:trace>
  <inkml:trace contextRef="#ctx0" brushRef="#br0" timeOffset="16446.73">11112 2625 0,'-42'0'0,"84"0"0,-105 0 0,21 0 15,-1 0-15,1 0 0,0 0 16,-1 21-16,1-21 0,0 0 0,-1 0 16,1 0-16,0 0 0,-1 0 0,22 21 15,0-21-15,0 0 0,0 0 16,-1 0-16,1 0 0,42 0 47,1 0-47,-1 0 0,21 0 15,0 0-15,22 0 0,-1 0 16,22 0-16,0 0 0,21 0 0,-22 0 16,22 0-16,21 0 0,0 0 0,0-21 15,42 21-15,-20-21 0,-1 21 16,21 0-16,0-21 0,1 21 0,-1 0 15,0-22-15,1 22 0,-1 0 0,0-21 16,-20 21-16,20 0 0,-21-21 16,0 21-16,0-21 0,-21 21 0,0 0 15,-21 0-15,0 0 0,-21 0 16,-1 0-16,-20 0 0,-1 0 16,1 0-16,-22 0 0,-21 0 0,22 0 15,-22 0-15,0 0 16,0 0-1,-42 0 17,0 0-32,0 21 15,0-21-15,-1 0 0,1 0 16,-21 0-16,21 0 0,-22 21 0</inkml:trace>
  <inkml:trace contextRef="#ctx0" brushRef="#br0" timeOffset="19911.82">1905 3387 0,'0'0'0,"0"-21"0,0-1 15,0 1-15,0 0 0,-21 0 0,21 0 16,-21 21-16,21-21 0,-22 21 15,1 0 1,21 21-16,0 21 16,0-21-16,0 22 0,0-1 0,0 0 15,0 22-15,0-1 0,0 1 16,0-1-16,-21 1 0,21 20 0,-21-20 16,21 21-16,0-22 0,-21 1 15,0-1-15,21 1 0,0-1 0,0-21 16,0 1-16,0-22 0,0 21 15,-22-21-15,22 1 0,0-1 16,0 0-16,0-42 31,0 0-31,0-1 16,0-20-16,0 21 0,0-21 16,0-22-16,0 22 0,0-22 0,0-20 15,0 20-15,0 1 0,0-1 16,0-21-16,0 22 0,0-1 0,22-20 15,-1 20-15,-21 1 16,21 20-16,0-20 0,0 21 0,0-1 16,22 22-16,-22 0 0,0 0 15,0 21-15,0 0 0,1 0 0,-1 0 16,21 42-16,-21-21 0,0 22 16,1-1-16,-1 0 0,0 22 0,0-22 15,0 22-15,-21-1 0,0-21 16,0 22-16,0-1 0,0-20 0,0 20 15,0-20-15,0-1 0,0 0 16,0 1-16,0-1 0,0-21 0,0 0 16,0 0-16,0 1 15,0-44 1,21 1-16,-21 0 16,22 0-16,-22-21 0,0-1 15,21 1-15,-21 0 0,21-1 16,0-20-16,-21 20 0,21-20 0,0 21 15,1-22-15,-1 22 0,21-22 0,-21 22 16,0 0-16,22 20 0,-22-20 16,0 21-16,0 21 0,0 0 0,1 0 15,-1 0-15,0 0 0,0 0 16,-21 42-16,21-21 0,0 22 0,-21-22 16,0 21-16,0 22 0,0-22 0,0 0 15,0 1-15,0 20 0,0-20 16,0 20-16,0-21 0,0 1 15,0 20-15,0-20 0,-21-1 16,21-21-16,-21 21 0,21-20 0,0 20 16,0-21-16,0 0 0,0 0 0,0 1 15,0-1 1,21-21 0,0 0-1,-21-21-15,22 21 0,-1-22 0,0 1 16,21 0-16,-21 0 0,1-21 15,-1 20-15,0-20 0,21 21 16,-21-21-16,1-1 0,-1 1 0,0 0 16,0 20-16,-21-20 0,21 21 15,-21 0-15,21 0 0,-21-1 16,0 44 0,0-1-1,0 0-15,0 21 0,-21-21 16,21 22-16,-21-22 0,21 21 0,0 1 15,0-1-15,0-21 0,-21 21 16,21-20-16,0 20 0,0-21 0,0 0 16,0 0-16,21 1 0,0-22 15,0 0-15,1 0 16,-1 0-16,21 0 0,-21 0 0,22 0 16,-22-22-16,21 1 0,-21 21 15,22-42-15,41-22 16,-63 22-16,1 21 0,-1-21 0,-21-1 15,0 1-15,21 21 0,-21-22 16,0 22-16,21-21 0,-21 21 0,0 0 16,0-1-16,0 44 31,0-1-15,0 0-16,-21 0 0,21 0 15,-21 22-15,21-22 0,0 21 16,0 0-16,0-20 0,0 20 0,0 0 15,0-21-15,0 22 0,0-22 16,0 0-16,0 0 0,0 0 0,0 1 16,21-22-16,0 0 0,0 0 15,22 0-15,-22 0 0,0 0 0,0 0 16,21-22-16,-20 22 0,-1-21 0,0 0 16,21 0-16,-21-21 0,1 20 15,-1-20-15,0 0 0,-21-1 0,21 1 16,0-21-16,0 20 0,-21-20 15,22 20-15,-22-20 0,21 21 0,-21-22 16,0 22-16,21-1 0,-21 1 16,0 0-16,21 21 0,-21-22 0,0 22 15,0 0-15,0 0 16,0 42 0,0 0-16,0 21 15,0-20-15,-21-1 0,21 21 16,-21 0-16,21 1 0,-21-22 0,21 21 15,0 1-15,-22-1 0,22 0 0,-21 1 16,21-1-16,0 21 0,-21-20 16,21-1-16,0 0 0,0-20 0,0 20 15,0 0-15,0-21 0,0 22 0,21-22 16,0 0-16,1 0 16,-22 0-16,21 1 0,0-1 0,0 0 15,0-21-15,0 0 0,1 0 16,-1 0-16,0 0 0,0-21 15,0 21-15,0-21 0,1-1 0,-1-20 16,21 21-16,-21-21 0,0-1 0,1 1 16,-1-22-16,0 22 0,0-21 15,0 20-15,0-20 0,1-1 0,-1 1 16,0 20-16,0-20 0,0 21 16,-21-22-16,21 22 0,-21-1 0,22 1 15,-22 0-15,0 21 0,0-1 16,0 1-16,0 0 0,-22 21 15,1 21 1,0 0-16,21 1 0,0 20 16,-21-21-16,0 21 0,21 1 15,-21-1-15,-1 0 0,22 1 0,0-1 16,0 0-16,-21 22 0,21-22 0,0 1 16,0 20-16,0-21 0,0 1 15,0 20-15,0-20 0,0-1 0,0-21 16,21 21-16,-21 1 0,22-22 15,-1 0-15,-21 0 0,21 0 16,0 1-16,0-22 0,0 0 0,1 21 16,-1-21-16,0 0 0,0 0 0,0 0 15,22 0-15,-22-21 0,21-1 16,-21 1-16,0 21 0,1-21 0,-1-21 16,0 21-16,0-1 0,0-20 0,0 21 15,-21-21-15,0-1 0,22 1 16,-22 21-16,21-22 0,-21 22 0,0 0 15,0 0-15,0 42 32,0 0-32,-21 0 0,21 22 15,-22-22-15,22 21 0,-21 1 16,21-22-16,0 21 0,0-21 0,0 0 16,0 1-16,0 20 0,0-21 15,21 0-15,1-21 0,-1 0 16,0 0-16,0 0 0,0 0 15,0 0-15,1 0 0,-1-21 16,0 0-16,0 21 0,-21-21 16,21-22-16,0 22 0,1 0 0</inkml:trace>
  <inkml:trace contextRef="#ctx0" brushRef="#br0" timeOffset="20179.82">5228 3535 0,'-21'0'16,"42"0"-16,-63 21 0,21-21 0,-1 21 15,22 0-15,-21-21 0,42 0 47,1 0-47,-1 0 0,-21-21 16,0 0-1,0 0 17,-21 21-17,21-21 1</inkml:trace>
  <inkml:trace contextRef="#ctx0" brushRef="#br0" timeOffset="20387.93">4233 3789 0,'0'0'0,"0"21"15,21-21 17,1 0-32,-1 0 0,0 0 0,0 0 15,21 0-15,-20 0 0,20-21 16,-21 21-16,21 0 0,-20 0 0,20-21 15,-21 21-15,0 0 0,0 0 0,1-21 16,-1 21-16</inkml:trace>
  <inkml:trace contextRef="#ctx0" brushRef="#br0" timeOffset="20904.04">5736 3937 0,'0'0'0,"-21"-42"15,0 21-15,21-1 16,-21 22-16,21-21 15,0 42 17,0 1-32,0-1 15,0 21-15,0-21 0,0 22 0,0-1 16,0 0-16,0 1 0,-22-1 0,22 0 16,-21 22-16,21-22 0,0 22 15,0-22-15,-21 21 0,0 1 0,21-22 16,-21 22-16,21-1 0,0 1 0,-21-1 15,21 1-15,-22-22 0,22 22 0,-21-22 16,21 0-16,0 1 0,0-1 16,0 0-16,0-21 0,0 1 0,0-1 15,0 0-15,0-42 47,0 0-47,21-1 0,1 1 0,-22-21 16,0 21-16,21-22 0,0 1 0,-21 0 15,0-1-15,21-20 0,-21-1 0,21 22 16,-21-21-16,21-1 0,-21 1 16,0-1-16</inkml:trace>
  <inkml:trace contextRef="#ctx0" brushRef="#br0" timeOffset="21207.97">5651 4424 0,'0'-64'0,"0"22"0,0 148 0,0-254 0,0 84 16,0 22-16,0 0 0,0-1 16,0 1-16,0 0 0,0 20 0,0-20 15,22 21-15,-1 0 0,0 0 16,0-1-16,21 1 0,-20 21 15,-1 0-15,21 0 0,-21 0 0,22 0 16,-22 0-16,21 0 0,-21 0 0,0 21 16,1 1-16,-1-1 0,-21 0 15,0 0-15,0 0 0,0 0 0,0 22 16,0-22-16,-21 0 0,-1 21 0,1-20 16,-21-1-16,21 0 0,-22 0 0,22 0 15,0 0-15,-21-21 0,21 22 16,-1-1-16,1-21 0,0 21 15,0-21 1,42 0 31,0-21-47,0 0 16,1-1-16,-1 1 0,0 0 0</inkml:trace>
  <inkml:trace contextRef="#ctx0" brushRef="#br0" timeOffset="21567.93">6498 3112 0,'0'-22'0,"0"44"0,0-65 0,0 22 15,-21 21 1,0 21-16,0 0 15,21 1-15,0-1 0,-22 21 16,1 0-16,21 1 0,0-1 0,-21 22 16,21-1-16,-21-21 0,21 22 0,-21-1 15,21-20-15,0 20 0,-21-20 16,21-1-16,0 21 0,0-20 0,0-1 16,0 0-16,0 1 0,0-1 0,0-21 15,0 22-15,0-22 16,0 0-16,0 0 0,0 0 0,0 0 15,0 1-15,0-44 32,21 1-17,0 21-15,-21-21 0,21 0 0,-21 0 16,21 0-16,0-1 0,1 1 0</inkml:trace>
  <inkml:trace contextRef="#ctx0" brushRef="#br0" timeOffset="21991.81">6562 4001 0,'21'0'16,"0"0"-1,0 0-15,0-22 16,0 22-16,1 0 0,-1-21 16,0 21-16,0 0 0,0-21 0,22 0 15,-22 21-15,0-21 0,0 21 0,-21-21 16,21-1-16,0 1 15,-21 0-15,0 0 0,0 0 16,-21 0-16,0 21 16,0 0-16,0 0 0,0 0 15,-22 0-15,22 21 0,0 0 16,0-21-16,-22 21 0,22 0 0,0 22 16,0-22-16,0 0 0,0 21 0,21-21 15,0 22-15,0-22 0,0 0 16,0 21-16,0-20 0,21-1 0,0 0 15,0 0-15,0-21 0,0 21 0,1-21 16,20 0-16,-21 0 0,21 21 16,-20-21-16,-1 0 0,0 0 0,0 0 15,0 0-15,0 0 0,1 0 0,-1-21 16,-21 0 0,0 0-1,0 0 1</inkml:trace>
  <inkml:trace contextRef="#ctx0" brushRef="#br0" timeOffset="25611.84">8699 3704 0,'0'0'0,"43"0"0,-22-21 0,0 0 0,21 0 16,-20 0-16,20-1 0,0 1 0,-21-21 15,22 21-15,-1 0 0,-21-22 16,22 1-16,-22 21 0,0-22 0,0 22 16,-21-21-16,0 21 0,0 0 0,0-22 15,-21 22-15,-21 0 16,20 21-16,-20 0 0,0 0 0,-22 0 15,22 21-15,-22-21 0,1 21 0,21 22 16,-22-22-16,1 21 16,20-21-16,1 22 0,0-1 0,20 0 15,1-21-15,0 22 0,21-1 0,0-21 16,0 22-16,0-22 0,0 21 16,21-21-16,0 22 0,1-22 0,20 0 15,-21 21-15,21-21 0,-20 1 0,20-1 16,-21 21-16,21-21 0,-20 0 15,-1 22-15,0-22 0,0 21 0,0-21 16,-21 22-16,0-22 0,0 0 0,0 21 16,0-20-16,-21-1 0,0 21 0,0-21 15,-22 0-15,22 1 0,0-1 16,-21-21-16,21 21 0,-22-21 16,1 0-16,21 0 0,0 0 0,-22 0 15,22 0-15,0 0 0,0-21 16,0 0-16,-1 21 0,1-43 0,21 22 15,-21 0-15,0-21 0,21-1 0,-21 22 16,21-21-16,0-1 0,-21 1 16,21 0-16,0-1 0,0 22 0,0 0 15,0 0-15,0 0 0,0 0 0,21 21 32,0 21-32,0 0 15,-21 21-15,21-21 0,0 22 16,-21-22-16,22 21 0,-22-21 15,21 22-15,-21-22 0,63 106 16,-42-106 0,1 0-16,-22 0 0,21 1 0,0-22 15,0 21-15,0-21 0,0 0 16,1 0-16,20 0 0,-21 0 0,0 0 16,22 0-16,-22-21 0,21-1 0,0 1 15,-20 21-15,20-21 0,-21-21 0,21 21 16,-20-1-16,20 1 0,-21-21 15,0 21-15,-21-22 0,21 22 0,1-21 16,-1 21-16,-21 0 0,0-1 16,0 1-16,21 0 0,-21 42 31,0 0-15,0 1-16,-21-1 0,21 0 0,-21 21 15,21-21-15,0 1 0,0 20 16,0-21-16,0 0 0,0 0 0,0 22 15,0-22-15,0 0 0,0 0 16,21-21-16,0 0 16,0 0-16,21 0 0,-20 0 0,-1 0 15,21-21-15,-21 0 0,0 0 16,22 0-16,-22-1 0,21 1 0,-21 0 16,1 0-16,20-21 0,-21 20 15,0 1-15,0-21 0,-21 21 0,22-22 16,-22 22-16,21 0 0,-21 0 0,0 0 15,0 0-15,0-1 0,0 44 32,0-1-17,0 21-15,-21-21 16,21 0-16,-22 22 0,1-22 0,21 21 16,0-21-16,0 1 0,0 20 0,0-21 15,0 0-15,0 0 0,0 1 16,0-1-16,21-21 15,1 0-15,-1 0 0,0 0 0,0 0 16,21 0-16,-20-21 0,20 21 0,-21-22 16,21 1-16,-20 0 0,20-21 0,0 21 15,-21-22-15,22 22 0,-1-21 16,-21-1-16,22 1 0,-22 0 0,0-22 16,21 22-16,-21 0 0,1-22 15,-1 22-15,21-22 0,-21 22 0,0-22 16,-21 22-16,22 0 0,-22 21 15,21-22-15,-21 22 0,0 0 0,-21 42 32,-1 0-17,22 0-15,-21 22 0,0-1 0,21 0 16,-21 1-16,21-1 0,-21 0 16,0 1-16,21-1 0,-22 0 0,22 1 15,-21-1-15,0 0 0,21 1 0,-21-1 16,21-21-16,0 22 0,-21-22 0,21 21 15,-21-21-15,21 0 0,0 1 16,-22-22-16,22 21 0,0-42 47,0-1-47,0 1 16,0 0-16,0 0 0,22 0 0,-22 0 15,21-22-15,0 22 0,-21 0 0,21 0 16,0 0-16,0-1 0,1 1 15,-1 0-15,0 0 0,0 21 0,0-21 16,0 21-16,1 0 0,20 0 0,-21 0 16,0 0-16,0 0 0,22 0 0,-22 0 15,21 21-15,-21 0 0,1-21 16,-1 21-16,0 0 0,0 1 0,-21-1 16,0 0-16,0 0 0,0 0 0,0 0 15,0 1-15,-21-1 0,0 0 16,0 0-16,-22 0 0,22-21 15,0 21-15,-21 1 0,20-22 0,-20 21 16,21 0-16,-21-21 0,-1 0 0,22 0 16,-21 0-16,21 0 0,-1 0 15,1 0-15,0 0 0,0 0 0,0 0 16,21-21 15,21 0-31,0 21 16,0-22-16,0 1 0</inkml:trace>
  <inkml:trace contextRef="#ctx0" brushRef="#br0" timeOffset="28263.85">11726 4022 0,'-21'0'15,"42"0"-15,-63 21 0,42 0 0,-21-21 16,0 0-16,42 0 47,-21-21-47,21 0 15,0 21-15,-21-21 0,21-1 0,0 1 16,1 0-16,-22 0 0,21 0 16,0 0-16,0-22 0,0 22 0,0-21 15,1 21-15,20-1 0,-21-20 0,0 21 16,0 0-16,1 21 0,20-21 16,-21 21-16,0 0 0,0 0 15,1 0-15,-22 21 16,0 0-16,0 0 15,0 0-15,0 0 16,0 1-16,0-1 16,21-21 31,-21-21-47,0-1 15,0 1-15,0 0 16,0 0-16,0 0 15,0 0-15,-21 21 16,-1 0-16,1 0 16,0 0-16,0 0 0,0 21 15,0 0-15,21 0 0,-22 0 16,1 0-16,0 1 0,0 20 0,0-21 16,21 0-16,-21 22 0,-1-1 0,22-21 15,-21 21-15,21-20 0,0 20 16,0-21-16,0 21 0,0-20 0,0-1 15,0 0-15,21 0 0,1 0 0,-1 0 16,0-21-16,21 0 0,-21 22 0,1-22 16,-1 0-16,21 0 0,-21 0 15,22 0-15,-22-22 0,0 1 0,21 0 16,-21 0-16,1 0 0,20 0 16,-21-22-16,0 22 0,0-21 0,22-1 15,-22 1-15,0 0 0,0-22 16,0 22-16,1-22 0,-1 1 0,0-1 15,-21 1-15,21-1 0,-21 22 0,21-21 16,-21 20-16,0 1 0,0 0 16,0 20-16,0-20 0,0 21 15,0 0-15,0 42 16,0 0 0,0 0-16,-21 0 0,21 1 0,-21 20 15,21 0-15,-21 1 0,21-1 16,0 0-16,0 22 0,-21-22 0,21 0 15,-22 1-15,22-1 0,0 22 16,0-22-16,0-21 0,0 21 0,0 1 16,0-1-16,0-21 0,0 22 0,22-22 15,-1 0-15,0 21 0,0-42 0,-21 21 16,21 1-16,0-22 0,1 0 16,-1 0-16,0 0 0,0 0 0,0 0 15,0 0-15,1-22 0,-1 1 16,0 0-16,0 0 0,0 0 15,0 0-15,-21-1 0,22-20 16,-1 21-16,0 0 0,21-22 0,-21 22 16,1-21-16,-1 21 0,0-22 0,0 22 15,21 0-15,-20 0 0,-1 0 16,0 0-16,0 21 0,0-22 0,0 22 16,1 0-16,-1 0 0,0 0 0,0 0 15,0 0-15,0 0 0,1 22 16,-1-1-16,-21 0 0,21-21 15,0 21-15,0 0 0,-21 0 0,0 1 16,0-1-16,21 0 0,-21 0 16,0 0-16,0 0 15,0-42 32,0 0-47,0 0 16,0 0-16,0 0 15,0-1-15,0 1 0,0 0 0,0 0 16,0 0-16,0 0 0,-21-1 16,0 22-16,0 0 15,0 0-15,0 0 0,-1 0 16,1 22-16,-21-22 0,21 21 16,0 0-16,-1 0 0,-20 0 0,21 0 15,0 22-15,0-22 0,-1 0 16,1 0-16,0 22 0,0-22 15,21 21-15,-21-21 0,21 0 0,0 22 16,0-22-16,0 0 0,0 21 0,0-20 16,0-1-16,0 0 0,21-21 15,0 21-15,0-21 0,0 0 16,1 0-16,-1 0 0,0 0 0,0 0 16,21 0-16,-20 0 0,-1-21 0,0 0 15,0 0-15,0-1 0,0 1 16,1-21-16,-1 0 0,-21 20 0,21-20 15,0 21-15,0-21 0,0-1 0,-21 22 16,22-21-16,-1 21 0,-21-22 16,21 22-16,-21 0 0,0 0 15,0 0-15,0 42 47,0 0-47,0 0 16,0 0-16,0 0 0,0 1 15,0-1-15,0 21 0,-21-21 0,21 0 16,0 1-16,0-1 0,0 21 0,0-21 16,0 0-16,0 1 0,0 20 15,0-21-15,0 0 0,0 0 0,0 1 16,0-1-16,21-21 0,0 21 16,-21 0-16,21-21 0,0 0 0,-21 21 15,22-21-15,-1 0 0,0 0 16,0 0-16,0 0 0,0 0 0,1 0 15,-1-21-15,0 0 0,21 21 0,-21-21 16,1 0-16,20-1 0,-21-20 0,0 21 16,22 0-16,-22-22 0,21 22 15,-21-21-15,0 0 0,1 20 16,-1-20-16,0 21 0,0-21 0,-21 20 0,0 1 16,0 0-16,0 0 0,0 0 15,-21 21 1,0 0-16,0 21 15,-1-21-15,1 21 0,21 0 0,-21 0 16,21 1-16,-21-1 0,21 0 16,0 0-16,0 0 0,0 0 15,0 1-15,0-1 0,0 0 0,21-21 16,-21 21-16,0 0 0,21 0 0,0 1 16,1-1-16,-22 0 0,21 0 15,-21 0-15,21-21 16,-21 21-16,21-21 0,-21 22 0,0-1 31,0-42 0,0-1-15,-21 22-16,0-21 16,0 0-16,-1 21 31,1 0-16,21 21 1,0 0-16,0 1 16,0-1-1,0 0 1,21-21-16,1 0 0,-1 0 16,0 0-16,0 0 0,0 0 15,0 0-15,1 0 16,-1-21-16,0 0 0,0 21 0,0-22 15,0 22-15,22-21 0,-22 0 0,0 0 16,0 0-16,0 0 0,1-22 0,20 22 16,-21 0-16,0 0 0,0-22 15,1 22-15,-22 0 0,21 0 0,0 0 16,-21 0-16,0-1 0,0 1 16,-21 42 15,0 1-16,21-1-15,-22-21 0,22 21 0,0 0 16,0 0-16,0 0 0,0 1 16,0-1-16,0 0 0,0 0 15,0 0-15,22 0 0,-22 1 16,21-1-16,0 0 0,-21 0 0,21-21 16,0 21-16,-21 0 0,21 1 15,-21-1 16,-21-21-31,0 0 16,0 0-16,0 0 0,0 0 0,-1 0 16,1 0-16,0 0 0,0 21 0,0-21 15,0 21 1,-1-21-16,22-21 62,-21 0-62,21 0 16</inkml:trace>
  <inkml:trace contextRef="#ctx0" brushRef="#br0" timeOffset="28923.87">16722 3789 0,'0'0'0,"0"-21"15,0 42 17,0 0-32,0 0 15,-22 22-15,22-22 0,-21 21 16,21-21-16,0 22 0,-21-22 16,21 21-16,-21-21 0,21 22 0,0-22 15,-21 0-15,21 0 0,0 0 16,0 0-16,0 1 0,0-1 15,21-42 17,-21-1-32,21 22 0,0-21 15,-21 0-15,21-21 0</inkml:trace>
  <inkml:trace contextRef="#ctx0" brushRef="#br0" timeOffset="29277.79">16785 3577 0,'-21'-21'15,"42"42"-15,-42-84 0,0 42 0,0-1 0,-1 1 16,1 21-16,0 0 0,0 0 16,0 0-16,0 0 0,-1 0 0,22 21 15,0 1-15,0-1 0,0 0 16,0 0-16,22-21 16,-1 0-16,0 0 0,0 0 15,0 0-15,0 0 0,1 0 0,-1 0 16,0 0-16,0-21 0,0 0 15,0 21-15,-21-21 0,22-1 16,-22 1-16,0 0 0,-22 0 16,1 0-16,0 0 0,-21 21 15,21-22-15,-22 22 0,22 0 0,-21 0 16,-1 0-16,22 0 0,-21 22 0,0 62 16,42-63-1,0 1-15,0 20 0,0-21 0,0 21 16,0-20-16,0 20 0,0-21 0,21 0 15,0 0-15,0 1 0,0-1 16,0-21-16,1 21 0,20-21 0,-21 0 16</inkml:trace>
  <inkml:trace contextRef="#ctx0" brushRef="#br0" timeOffset="32700.38">17272 3747 0,'-21'0'32,"0"21"-32,21 0 15,-22 0-15,1 0 0,21 0 16,-21 1-16,21-1 0,-21 0 0,21 0 16,0 43-16,-21-43 15,21 21-15,-21-21 0,21 0 16,0 22-16,0-22 0,-22 0 0,22 0 15,-21 0-15,21 1 16,0-44 15,0 1-31,0 0 0,21 0 16,1-21-16,-22 20 0,21 1 16,0-21-16,0 0 0,0 20 0,-21-20 15,21 0-15,1 21 0,-1-1 0,0-20 16,0 42-16,0-21 0,0 0 15,1 21-15,-22 21 16,0 0 0,0 0-16,0 0 0,0 1 15,0 20-15,0-21 0,0 21 0,0 1 16,0-22-16,21 21 0,0-21 0,-21 1 16,21 20-16,0-21 0,0-21 0,1 21 15,-1 0-15,0-21 0,21 0 16,-21 0-16,1 0 0,20 0 0,-21 0 15,21-21-15,-20 0 0,-1 0 0,0 0 16,21 0-16,-21-1 0,1-20 16,-1 21-16,0-21 0,0-1 0,-21 1 15,21 0-15,0-1 0,1 1 0,-1-22 16,0 22-16,0-21 16,0-1-16,-21 1 0,0 20 0,21-20 15,-21 20-15,0 1 0,0 0 0,0 21 16,0-1-16,0 1 0,-21 42 15,21 1 1,-21-1-16,0 0 0,0 21 0,21 1 16,-21-1-16,-1 0 0,22 1 15,0-1-15,-21 21 0,0-20 0,21-1 16,-21 22-16,0-22 0,21 0 0,0 1 16,0-1-16,0 0 0,-21 1 15,21-1-15,0-21 0,0 0 16,0 0-16,0 1 0,-22-1 0,22-42 47,0-1-47,22 1 0,-1 0 0,-21 0 15,21-21-15,-21 20 0,0 1 0,21-21 16,0 21-16,-21 0 0,21-1 16,1 1-16,-22 0 0,0 0 0,21 21 15,0 0-15,0 0 16,-21 21-1,0 0-15,0 0 0,0 1 16,0 20-16,0-21 0,0 0 16,0 0-16,0 1 0,21-1 15,-21 0-15,0 21 0,0-21 0,0 1 16,21-22-16,1 21 0,-1 0 0,0 0 16,21-21-16,-21 0 15,1 0-15,-1 0 0,21 0 0,-21 0 16,22 0-16,-22 0 0,21-21 0,-21 0 15,22 0-15,-22 21 0,0-22 0,0 1 16,0-21-16,0 21 0,1 0 16,-22-22-16,0 22 0,21 0 0,-21-21 15,0 20-15,0 1 0,0 0 0,0 0 16,0 0-16,0 0 16,-21 21-1,-1 21 1,22 0-16,-21 0 15,21 0-15,-21 0 0,21 1 16,-21-1-16,21 0 0,0 21 0,0-21 16,0 1-16,0-1 0,0 0 0,0 0 15,0 0-15,0 0 0,0 1 16,21-22-16,0 0 0,0 21 16,1-21-16,-1 0 0,0 0 15,0 0-15,21 0 16,-20-21-16,-1 21 0,0-22 0,0 1 15,0 0-15,0 0 0,22 0 0,-43 0 16,21-1-16,0 1 0,0-21 0,-21 21 16,21 0-16,-21-1 0,0 1 15,0 0-15,0 0 16,-21 21-16,0 0 0,0 0 16,21 21-16,-21-21 15,21 21-15,-21 0 0,21 1 0,0-1 16,0 0-16,0 0 0,0 0 15,0 0-15,21 1 0,-21-1 16,21 0-16,-21 0 0,0 0 16,21 0-16,0 1 0,-21-1 0,21-21 15,-21 21-15,22-21 0,-22 21 16,21-21-16,0 0 16,0 0-16,0 0 0,0 0 15,1 0-15,-1 0 0,0-21 0,0 21 16,0-21-16,22 0 0,-22 21 15,0-22-15,-21 1 0,21 0 0,0-21 16,0 21-16,-21-22 0,0 22 0,22-21 16,-1-1-16,-21 1 0,0 0 0,21-1 15,-21-20-15,21 21 0,-21-22 16,21 1-16,-21-1 0,0 1 16,21 20-16,-21-20 0,22 20 0,-22 1 15,0 0-15,0-1 0,0 22 16,21 0-16,-21 0 0,0 0 0,0 42 31,-21 0-31,21 21 16,-22-20-16,1 20 0,21 0 0,-21-21 15,0 43-15,21-22 0,-21 1 16,21-1-16,0 21 0,-21-20 0,21-1 16,-22 0-16,22 1 0,0-1 0,0 0 15,0 1-15,0-1 16,0 0-16,0-20 0,0 20 0,0 0 15,0 1-15,0-22 0,0 21 0,0-21 16,0 0-16,22 1 0,-1-1 0,0 0 16,-21 0-16,21-21 0,21 0 15,-20 21-15,-1-21 0,21 0 0,-21 0 16,22 0-16,-1-21 0,-21 21 0,21-21 16,-20 0-16,20 0 0,-21-1 15,21 1-15,-20 0 0,-1-21 16,0 21-16,-21-1 0,21-20 0,0 21 0,-21-21 15,0 20-15,0 1 0,0 0 16,0 0-16,0 0 0,0 0 16,-21 21-16,0 0 15,0 0-15,0 0 0,-1 0 16,22 21-16,-21 0 0,0-21 16,0 21-16,21 0 0,-21 0 0,21 1 15,0-1-15,0 21 0,0-21 0,0 64 16,0-64-16,0 0 15,0 0-15,0 1 0,0-1 16,21 0-16,-21 0 0,21-21 0,0 21 16,0-21-16,1 0 0,-1 0 15,0 0-15,0 0 0,0 0 0,-21-21 16,21 21-16,1-21 16,-1 0-16,0 0 0,0-1 0,0 1 15,0 0-15,-21-21 0,22 21 0,-1-22 16,0 22-16,-21 0 0,0 0 15,21 0-15,-21-1 0,0 1 0,0 0 16,-21 21 15,21 21-31,0 0 16,0 1-16,0-1 16,0 0-16,0 0 0,0 0 15,0 0-15,0 1 0,0-1 16,0 0-16,0 0 0,0 0 15,21 0-15,-21 1 0,21-22 16,0 21-16,-21 0 0,22-21 16,-22 21-16,21-21 0,0 0 0,0 0 15,0 0-15,0 0 16,1 0-16,-1 0 0,0 0 16,0 0-16,0-21 0,0 0 15,1 0-15,-1-1 16,-21 1-16,21 0 15,-21 0-15,21 0 0,-21 0 0,21-1 0,0 1 16,-21 0-16,0 0 0,22 21 16,-22-21-16,21 21 15,-21 21 17,0 0-17,0 0-15,0 0 0,-21 1 16,21-1-16,0 0 0,0 0 0,0 0 15,0 0-15,0 1 0,0-1 16,0 0-16,0 0 16,21-21-16,0 0 0,0 0 15,0 0-15,0 0 0,1 0 16,-1 0-16,21 0 0,0-21 16,-42 0-16,22 0 0,-1-1 15,0 22-15,0-42 0,0 21 16,0 0-16,1 0 0,-22-22 0,21 22 15,0 0-15,-21 0 0,0 0 16,0 42 15,0 0-31,-21 0 0,0 0 0,21 0 16,-22 1-16,22-1 0,0 0 0,-21 0 16,0 21-16,21-20 15,0-1-15,0 0 0,0 0 16,0-42 15,0 0-15,0 0-16,21 21 0,-21-22 15,21 1-15,1 0 0,-22 0 0,21 0 16,0 0-16,0-1 0,-21 1 0,21 0 16,0 21-16,1-21 0,-22 42 46,0 0-46,0 0 16,0 1-16,0-1 0,0 21 16,0-21-16,0 0 0,0 1 15,0-1-15,21 0 0,0 0 0,0-21 16,21 21-16,-20-21 0,20 0 16,0 21-16,1-21 0,-1 0 0,0 0 15,1 0-15,-1 0 0,0 0 0,1 0 16,-22-21-16,0 21 0,0-21 0,0 0 15,0 0-15,1 0 0,-22-22 16,21 22-16,-21-21 0,0-1 0,0 22 16,0-21-16,0 0 0,0 20 0,0 1 15,0 0-15,-21 21 0,-1 0 16,1 0-16,0 0 16,0 0-16,-21 0 0,20 21 0,1 0 15,0-21-15,0 22 0,0 20 0,0-21 16,-1 0-16,22 0 0,0 1 15,0-1-15,0 0 0,0 0 16,22-21-16,-1 0 0,0 0 16,0 0-16,0 0 0,0 0 0,1 0 15,-1 0-15,0 0 16,0-21-16,-21 42 31,0 0-31,0 0 16,0 1-16,0 20 0,-21-21 15,0 21-15,0 1 0,21-1 0,-22 0 16,22 22-16,0-22 0,-21 22 0,21-1 16,-21-20-16,0 20 0,21 22 0,0-22 15,-21 1-15,21-1 0,-21 22 16,21-43-16,0 22 0,-22-1 0,1-20 16,0 20-16,0-21 0,0 1 15,0-1-15,-1-21 0,1 22 0,0-22 0,0 0 16,0 0-16,21 0 0,-21-21 15,-1 0-15,22-21 32,0 0-32,0 0 15,0 0-15,0-22 0,0 22 16,22-21-16,-1-22 0</inkml:trace>
  <inkml:trace contextRef="#ctx0" brushRef="#br0" timeOffset="32939.97">20976 3577 0,'0'-21'0,"0"42"0,-21-63 0,21 21 16,0 0-16,0-1 0,-21 22 0,21-21 15,0 0-15,-21 21 0,-1 0 31,1 0-15,0 0 0,21 21-1,-21-21-15,0 0 0,0 0 0,-1 0 16,1 0-16,0 0 0</inkml:trace>
  <inkml:trace contextRef="#ctx0" brushRef="#br0" timeOffset="33156.58">19240 3662 0,'-21'0'0,"42"0"0,-63 21 16,63-21 0,0 0-16,1 0 0,-1 0 0,0 0 15,21 0-15,-21 0 0,22 0 16,-1 0-16,-21 0 0,22 0 0,-22 0 15,0 0-15,0-21 0,0 21 16,0 0-16,-21-21 0,22 0 16,-22-1-16</inkml:trace>
  <inkml:trace contextRef="#ctx0" brushRef="#br0" timeOffset="33794.4">23177 3344 0,'0'0'16,"0"-21"-16,0 0 0,0 0 0,0 0 0,0 0 15,-21 42 1,0 0-1,0 0-15,0 21 0,21-20 16,0 20-16,-21 21 0,21-20 16,-22 20-16,22 1 0,-21-1 0,0 1 15,21-1-15,-21 1 0,0 20 16,21-20-16,-21-1 0,-1 1 0,1-22 16,0 22-16,21-43 0,0 21 0,-21 1 15,21-22-15,-21 0 0,21 0 0,0 0 16,-21-21-16,-1 0 31,1 0-31,0 0 16,21-21-16,-21 0 0,0 0 15</inkml:trace>
  <inkml:trace contextRef="#ctx0" brushRef="#br0" timeOffset="34599.83">22479 4085 0,'0'0'0,"21"0"31,0 0-31,0 0 0,1-21 0,20 21 16,0-21-16,1 21 0,20-21 15,1 0-15,-1 21 0,1-22 0,-1 1 16,1 0-16,-1 0 0,1 0 0,-1 0 16,-21-1-16,22 1 0,-22 0 15,1 0-15,-1-21 0,0 20 16,-21-20-16,22 0 0,-22-1 0,-21 22 15,0-21-15,0 0 0,0-1 16,0 22-16,0-21 0,0 21 0,0-1 16,0 1-16,-21 21 0,0 0 15,-1 21-15,1 22 16,0-1-16,0 0 0,21 1 0,-21-1 16,0 22-16,-1-1 0,22-21 0,-21 22 15,0-1-15,0 1 0,21-1 16,-21-20-16,0 20 0,21-20 0,0-1 15,-22 0-15,1 1 0,21-22 0,-21 0 16,21 0-16,0 0 16,0 0-16,0-42 31,0 0-15,21 0-16,-21 0 0,21-22 15,1 22-15,-1-21 0,0 21 0,0-22 16,0 1-16,0 0 0,1 21 15,-1-22-15,0 22 0,21 0 0,-21 0 16,1 21-16,-1 0 0,0 0 16,-21 21-16,0 0 0,0 0 15,0 0-15,0 1 0,0 20 16,0-21-16,0 21 0,0-20 16,0 20-16,-21-21 0,21 0 0,0 0 15,0 1-15,0-1 0,0 0 16,21 0-16,0-21 0,0 0 0,0 0 15,22 0-15,-22 0 0,21 0 0,-21 0 16,22-21-16,-22 21 0,21-21 16,1 0-16,-22-1 0,21 1 0,-21 0 15,0 0-15,1-21 0,-1 20 0,0-20 16,-21 21-16,0-21 0,0 20 0,0 1 16,0-21-16,0 21 0,0 0 15,-21 21 1,0 0-16,-1 21 0,22 0 15,-21 21-15,0-21 0,0 22 16,21-1-16,0-21 0,-21 22 0,21-1 16,0-21-16,0 21 0,0-20 0,0-1 15,0 0-15,21 0 0,0-21 16,0 0-16,0 0 16,1 0-16,-1 0 0,0 0 0,0 0 15,0 0-15,0-21 0,1 0 0</inkml:trace>
  <inkml:trace contextRef="#ctx0" brushRef="#br0" timeOffset="35178.4">26035 3789 0,'0'-21'0,"0"42"15,-21-21 1,0 21-16,21 0 15,-22 22-15,22-1 0,-21 21 16,0 1-16,21 21 0,-21-1 0,0 1 16,21 0-16,-21-1 0,-1 22 0,1-21 15,0 21-15,0-1 0,-21-20 16,20 21-16,1-21 0,0-1 0,0-20 16,0 20-16,0-20 0,-1 21 0,1-22 15,0-21-15,0 22 0,0-22 0,0 1 16,-1-1-16,22-21 0,0 0 15,0 0-15,0 1 0,0-1 0,0-42 32,0-1-32,0 1 0,0-21 15,0 21-15,0-22 0,0 1 0</inkml:trace>
  <inkml:trace contextRef="#ctx0" brushRef="#br0" timeOffset="35519.76">25463 4360 0,'0'0'16,"0"-42"-16,0-21 0,-21 20 0,21 1 0,0 0 15,0-1-15,0 1 0,0 0 16,21-1-16,1 22 0,20-21 16,0 21-16,1-22 0,20 22 0,1 0 15,-1 0-15,1 21 0,-1 0 16,-21 0-16,22 0 0,-43 0 0,21 21 15,-20 0-15,-22 21 0,0 1 0,0-1 16,0 0-16,-22 1 0,1-1 16,-21 0-16,21 1 0,-22-1 0,1 0 15,21-20-15,-21 20 0,20-21 0,-20 0 16,21 0-16,0 1 0,0-22 16,21 21-16,0 0 15,21-21 16,0 0-31,0 0 0,0-21 16,0 21-16,1-21 0,-1-1 0</inkml:trace>
  <inkml:trace contextRef="#ctx0" brushRef="#br0" timeOffset="36277.53">26141 4276 0,'0'0'16,"21"-43"-1,0 43-15,-21-21 0,21 0 0,0 0 16,1 0-16,-1 0 0,-21-1 0,21-20 16,0 21-16,0-21 0,22 20 0,-22-20 15,-21 21-15,21-21 0,-21 20 16,21-20-16,-21 21 0,0 0 0,0 0 16,-21 21-1,0 0-15,0 0 0,-1 21 16,1-21-16,21 21 0,0 0 15,0 0-15,0 0 0,0 1 0,0-1 16,0 21-16,0-21 0,0 0 16,0 1-16,21-1 0,1 0 0,-1 0 15,-21 0-15,21 0 0,0-21 16,0 22-16,-21-1 0,21-21 16,1 21-16,-1-21 15,0 0-15,0 0 16,0 0-16,0 0 0,1-21 15,-1 0-15,0 21 0,0-22 16,21 1-16,-20 0 0,20 0 16,0-21-16,-21 20 0,22 1 0,-22 0 15,21-21-15,-21 21 0,1-1 0,-1 1 16,-21 0-16,-21 21 47,-1 21-47,1 0 0,0 1 0,21 20 15,-21-21-15,0 21 0,0-20 16,21 20-16,0-21 0,-22 21 0,22 43 16,0-64-1,22 0-15,-1 1 0,21-22 16,-21 0-16,0 0 0,1 0 16,20 0-16,-21 0 0,21-22 0,-20 22 15,-1-21-15,21 0 0,-21 0 16,22 0-16,-22-22 0,0 22 0,0-21 15,0 21-15,-21-22 0,0 22 16,0-21-16,0 21 0,0-22 16,0 22-16,-42-21 0,21 21 0,0 0 15,-1-1-15,-20 22 0,21 0 0,-21 0 16,20 0-16,1 0 0,-21 0 16,21 0-16,0 22 0,-1-1 0,1-21 15,0 21-15,21 0 0,0 0 16,0 0-16,0 1 0,0-1 0,21 0 15,0 0-15,1-21 0,-1 21 0,0 0 16,21-21-16,-21 0 0,22 0 16</inkml:trace>
  <inkml:trace contextRef="#ctx0" brushRef="#br0" timeOffset="36616.29">27876 3747 0,'0'0'0,"0"-22"15,-21 22 1,0 22 0,21-1-16,-21 0 0,21 0 15,0 21-15,-21 1 0,21-1 0,-21 22 16,21-1-16,0 1 0,0-1 0,-22 1 16,1-1-16,21 22 0,-21-22 15,0 22-15,0-22 0,0 22 16,-1 0-16,1-1 0,0 22 0,0-21 15,-21 0-15,20-1 0,1-20 0,0 20 16,-21-20-16,21 21 0,-1-22 16,22 1-16,-21-1 0,0 1 0,21-22 15,-21 0-15,21 1 0,-21-1 0,21 0 16,0-21-16,0 22 0,0-22 16,0-42-1,0 0 1,21-1-16,-21-20 0,21 21 0</inkml:trace>
  <inkml:trace contextRef="#ctx0" brushRef="#br0" timeOffset="37024.54">27876 4085 0,'0'-42'0,"0"84"0,0-126 0,-21 41 15,21 22-15,-21-21 0,21-1 16,0 22-16,0-21 0,0 21 0,0 0 16,0-1-16,21 1 0,0 0 0,1 0 15,-1 21-15,0 0 16,21 0-16,-21 0 0,1 0 16,20 0-16,-21 21 0,0 0 0,22-21 15,-22 21-15,-21 1 0,0-1 16,0 21-16,0-21 0,0 0 0,0 1 15,-21-1-15,-1 0 0,1-21 16,0 21-16,-21 0 0,-1 0 0,1-21 16,21 22-16,-21-1 0,-1-21 0,1 21 15,21-21-15,-22 21 0,22-21 16,0 21-16,0-21 0,0 0 0,21 21 16,0 1-1,21-22 1,0 0-16,0 0 0,0 0 15,1 0-15,-1 0 0,0 0 0,21-22 16,-21 22-16,1-21 0,20 21 16</inkml:trace>
  <inkml:trace contextRef="#ctx0" brushRef="#br0" timeOffset="38543.68">28173 4043 0,'21'-21'16,"0"0"-16,0 21 0,-21-22 15,21 1-15,1 21 0,-1-21 16,0 0-16,0 0 0,0 0 0,0-1 16,1 1-16,-1 0 0,0 0 15,0 0-15,0 21 0,-21-21 0,0-1 16,21 22-16,-21-21 0,0 42 31,0 1-31,-21-1 16,21 0-16,-21 0 15,21 0-15,-21 0 0,21 1 0,0-1 16,0 0-16,0 0 0,0 0 0,0 0 16,0 1-16,21-22 31,0 0-31,0 0 0,1 0 16,-1 0-16,0 0 15,0-22-15,0 22 0,0-21 0,22-21 16,-22 42-16,0-21 0,0 0 15,0-1-15,1 1 0,-1 21 16,0-21-16,0 0 0,0 0 16,-21 42 15,0 0-31,0 0 16,0 0-16,0 1 0,0-1 15,0 0-15,21 0 16,1-21-16,-1 0 15,0 0-15,0 0 16,0 0-16,0 0 0,1-21 16,-1 21-16,0-21 0,-21 0 15,21-1-15,0 1 16,-21 0-16,21-21 0,-21 21 0,0-22 16,22 1-16,-1 0 0,-21-1 0,21 1 15,0-22-15,-21 22 0,21 0 16,0-1-16,-21 1 0,0 0 15,22-1-15,-22 1 0,21 21 0,-21 0 16,0 0-16,-21 21 31,-1 21-31,22 0 0,-21 0 16,0 21-16,0-20 0,21 20 0,0 0 16,-21 1-16,0-1 0,21 0 15,0 1-15,0-1 0,0 0 0,0 1 16,-22-22-16,22 21 0,0-21 0,0 22 15,0-22-15,0 0 0,0 21 16,0-21-16,0 1 0,22-1 0,-22 0 16,21 0-16,0 0 0,0-21 15,0 0-15,0 21 16,1-21-16,-1 0 0,0 0 0,0 0 16,0 0-16,0 0 0,1-21 0,-1 21 15,0-21-15,0 0 0,0 21 16,0-21-16,-21 0 0,0-1 0,22 1 15,-22 0-15,0 0 0,0 0 16,0 0-16,0-1 0,0 44 47,0-1-47,0 0 16,0 0-16,0 0 15,0 0-15,0 1 16,0-1-16,0 0 15,0 0-15,21-21 16,0 0-16,0 0 0,0 0 16,0 0-16,1 0 0,-1 0 0,0 0 15,0 0-15,21 0 0,-20 0 0,-1-21 16,0 0-16,0 21 0,0-21 16,0-1-16,1 1 0,-22 0 15,21-21-15,-21 21 0,0-1 16,0 1-16,0 0 0,0 0 15,-21 21 32,21 21-47,-22 0 0,1 0 16,21 1-16,0-1 0,0 0 16,0 0-16,0 0 0,0 0 15,0 1-15,0-1 0,0 0 16,21-21-1,1 0-15,-1 0 0,0 0 16,0 0-16,21 0 0,-20 0 16,-1 0-16,0 0 0,0-21 0,0 21 15,0-21-15,1-1 0,-1 22 16,0-21-16,0 0 0,0 0 16,0 0-16,-21 0 0,22-1 0,-1 1 15,-21 0-15,21 0 0,-21 42 31,0 43-15,0-43-16,-21 0 16,21 21-16,-21-21 0,21 1 15,0-1-15,0 0 0,0 0 0,0 0 16,0 0-16,-22-21 0,22 22 16,0-1-16,0 0 15,-21-21-15,0 0 47,0-21-47,21 0 16,0-1-16,0 1 15,0 0-15</inkml:trace>
  <inkml:trace contextRef="#ctx0" brushRef="#br0" timeOffset="38780.4">30184 3429 0,'0'0'16,"-22"0"-16,1 0 15,0 0 1,0-21 62,0 21-78,0 0 16</inkml:trace>
  <inkml:trace contextRef="#ctx0" brushRef="#br0" timeOffset="39035.55">29337 3493 0,'-21'21'0,"42"-42"0,-63 42 0,20-21 15,22 21-15,22-21 32,-1 0-32,0 0 0,0 0 15,21 0-15,-20 0 0,-1 0 0,21 0 16,-21 0-16,0 0 0,1 0 16,-1 0-16,-21-21 62,-21 21-46,-1 0-16</inkml:trace>
  <inkml:trace contextRef="#ctx0" brushRef="#br0" timeOffset="41988.22">1609 5906 0,'0'0'0,"0"21"16,-22-21-16,1 21 0,0-21 0,21 21 16,-21-21-16,21 21 15,21-42 16,0 0-31,22 0 0,-22 0 16,0-1-16,21 1 0,1-21 16,-1 21-16,-21-22 0,21 1 0,1 0 15,-22-1-15,21-20 0,-21 21 16,1-1-16,-1 1 0,0 0 0,-21-1 16,0 22-16,0-21 0,0-1 15,0 22-15,0-21 0,-21 21 0,21 0 16,0-1-16,-21 22 0,-1 0 15,1 0-15,0 22 0,0-1 16,0 21-16,21 0 0,-21 1 16,-1 20-16,1 1 0,0-1 0,0 22 15,0 21-15,0-22 0,-22 22 16,22-21-16,0 21 0,0 21 16,0-21-16,-1 21 0,1-22 15,0 1-15,21 0 0,-21 0 0,21 21 16,0-21-16,0-22 0,0 22 15,0 0-15,0-21 0,0-22 0,0 1 16,21-1-16,0 1 0,0-22 16,1-21-16,-1 22 0,-21-22 0,21 0 15,0-21-15,0 0 0,0 0 16,1-21-16,-1-22 0,0 22 16,0-21-16,-21 0 0,21-1 0,0-20 15,-21-1-15,22 1 16,-1-22-16,0 22 0,-21-22 0,0 0 15,21 1-15,-21-1 0,0 21 16,0-20-16,0 20 0,-21-20 0,0 20 16,0 1-16,-1 20 0,-20 1 15,0 0-15,-1 20 0,1 1 0,0 0 16,-1 0-16,22 21 0,-21 0 16,0 0-16,20 0 0,-20 0 0,21 0 15,21 21 1,21-21-16,0 0 15,22 0-15,-22 0 16,21 0-16,-21-21 0,22 0 16,-1 21-16,0-21 0,1-22 15,-22 22-15,21 0 0,0-21 0,22 20 16,-22-20-16,1 0 0,-1-1 16,-21 1-16,21 0 0,1-1 0,-22 1 15,0 21-15,-21 0 0,0 0 16,0-1-16,-21 22 0,0 0 15,0 0-15,-1 22 0,1-1 16,0 0-16,0 0 0,0 21 0,21-20 16,0 20-16,0-21 0,0 0 15,0 0-15,0 22 0,0-22 16,21 0-16,0 0 16,0-21-16,22 0 0,-22 0 0,21 0 15,0 0-15,-20 0 0,20 0 16,-21 0-16,0 0 0,0 0 0,1 0 15,-1 0-15,-21 21 16,0 1 0,0-1-16,0 0 15,0 0-15,0 0 16,0 0-16,21-21 16,0 0-16,0 0 15,0 0-15,1 0 0,-1 0 16,0 0-16,21 0 0,-21-21 0,1 21 15,-1-21-15,21 0 0,-21 0 16,0 0-16,22-1 0,-22 1 0,0 0 16,0 0-16,0 0 0,1-22 15,-22 22-15,0 0 0,21 0 0,-21 0 16,0 0 0,0 42-1,0 0-15,-21 0 0,21 0 16,-22 22-16,22-22 0,0 21 15,0-21-15,0 22 0,0-22 0,0 0 16,0 0-16,0 0 16,0 0-16,0 1 0,22-22 0,-1 0 15,0 0-15,0 0 0,0 0 16,0 0-16,1-22 16,-1 22-16,0-21 0,0 0 0,0 0 15,0 0-15,-21 0 0,0-1 16,22 1-16,-22 0 0,0 0 0,0 0 15,0-22-15,-22 22 0,1 0 0,0 21 16,-21-21-16,21 21 0,-1 0 16,-20 0-16,21 0 0,0 0 0,-22 0 15,22 0-15,0 0 16,42 0 0,0 0-1,1-21-15,-1 0 0,21 21 16,-21 0-16,0-22 0,22 22 0,-22 0 15,0 0-15,0 0 0,22 0 16,-22 0-16,21 0 0,-21 0 0,22 0 16,-22 22-16,21-22 0,-21 21 15,0 0-15,1 0 0,-22 0 0,0 0 16,21 22-16,-21-22 0,21 0 0,-21 0 16,0 0-16,0 1 0,0-1 15,0 0-15,0 0 0,0 0 16,0 0-1,0-42 17,0 0-17,0 0-15,0 0 0,0 0 0,0-1 16,0-20-16,0 21 0,0-21 0,0 20 16,0 1-16,0-21 0,21 21 15,0 0-15,-21-1 0,21 1 0,1 21 16,-1-21-16,0 21 15,0 0-15,0 0 0,0 21 0,1 0 16,-22 1-16,21-1 0,-21 0 16,21 0-16,-21 0 0,21 0 15,-21 22-15,0-22 0,0 0 0,0 0 16,0 22-16,0-22 0,0 0 0,0 0 16,0 0-16,0 0 15,-21-21-15,21-21 31,0 0-31,0 0 16,0 0-16,21 0 0,-21-1 0,0 1 16,0-21-16,21 21 0,0-22 15,-21 22-15,22-21 0,-1 0 16,0 20-16,0-20 0,0 21 0,0 0 16,1 21-16,-1-21 0,21 21 15,-21 0-15,0 0 0,1 0 0,-1 21 16,0 0-16,0 0 0,-21 0 0,0 0 15,0 1-15,0 20 0,0-21 16,0 0-16,0 22 0,0-22 0,0 0 16,0 0-16,0 0 0,0 0 0,0 1 15,0-1-15,0 0 16,0 0 0,0-42 15,0 0-31</inkml:trace>
  <inkml:trace contextRef="#ctx0" brushRef="#br0" timeOffset="42587.6">5334 5948 0,'42'-21'15,"-42"0"-15,0-1 16,0 1-16,21 0 0,-21 0 16,0 0-16,0 0 0,0-1 15,0 1-15,-21 0 0,21 0 16,-21 0-16,0 0 0,0-1 0,0 22 15,-1 0-15,1 0 0,0 0 0,21 22 16,-42-1-16,42 0 0,-21 0 16,-1 0-16,1 22 0,0-22 0,21 21 15,0-21-15,-21 22 0,21-1 16,0-21-16,0 21 0,0-20 16,0-1-16,0 0 0,0 0 0,21-21 15,0 0 1,0 0-16,1 0 0,-1 0 15,0 0-15,0-21 0,0 0 0,0 21 16,1-21-16,-1-1 0,0 1 0,0 0 16,0 0-16,-21 0 0,0 0 15,21-1-15,-21 1 0,22 0 0,-22 0 16,0 42 15,0 0-31,0 0 0,0 1 0,0-1 16,0 21-16,0-21 0,0 0 15,0 1-15,21-1 0,0 0 16,0 0-16,0 0 0,0-21 16,1 0-16,-22 21 0,21-21 0,0 0 15,0 0-15,0 0 0,0 0 16,1 0-16,-22-21 16,0 0-16,21 21 0,-21-21 0,0 0 15</inkml:trace>
  <inkml:trace contextRef="#ctx0" brushRef="#br0" timeOffset="45960.14">7154 5990 0,'0'-21'47,"0"0"-32,0 0-15,21 21 0,-21-21 16,0-1-16,0-20 0,22 21 0,-22 0 16,0-22-16,0 1 0,0 0 15,21-1-15,0 1 0,-21-21 16,21 20-16,-21-20 0,21-1 0,0 1 15,1-1-15,-1 1 0,0 20 16,0-20-16,21-1 0,-20 22 0,20 0 16,-21-1-16,21 22 0,-20 0 0,20 21 15,0 0-15,-21 0 0,1 21 16,20 0-16,-21 22 0,0-22 0,0 21 16,-21 1-16,0-22 0,22 21 0,-22-21 15,21 22-15,-21-22 0,0 0 16,0 0-16,0 0 0,21-21 15,0-21 17,-21 0-32,0 0 0,0 0 15,0-1-15,0 1 0,0 0 0,0 0 16,-21 0-16,0 0 0,0-22 16,-1 22-16,1 0 0,0 0 0,0-22 15,-21 22-15,-1 21 0,22-21 0,-21 21 16,-1 0-16,22 0 0,-21 0 15,0 21-15,20 0 0,1 22 0,-21-1 16,21 0-16,0 1 0,-1 20 0,1 1 16,0-22-16,21 22 0,-21-1 15,0 1-15,21-1 0,0 1 0,0-1 16,0 1-16,0-1 0,0-21 16,0 1-16,0-1 0,0 0 0,21 1 15,0-22-15,-21 21 0,42-21 16,-20-21-16,-1 22 0,0-1 0,21-21 15,-21 0-15,1 0 0,20 0 0,0 0 16,-21 0-16,22-21 0,-22-1 16,21 1-16,1 0 0,-22 0 0,21 0 15,-21-22-15,0 22 0,22 0 0,-22-21 16,0 21-16,0-22 0,-21 1 16,0 21-16,21-22 0,-21 22 0,0 0 15,0 0-15,0 0 16,0 42-1,0 0-15,0 0 16,0 0-16,0 1 0,-21 20 0,21-21 16,0 21-16,0-20 0,0 20 0,0-21 15,0 0-15,0 22 0,21-22 16,1 0-16,-1 0 0,0 0 0,0-21 16,0 21-16,0-21 0,22 0 0,-22 0 15,21 0-15,-21 0 0,1 0 16,-1 0-16,21-21 0,-21 0 0,0 21 15,22-21-15,-22 0 0,0 0 0,0-22 16,-21 22-16,21 0 0,-21-21 16,0-1-16,0 1 0,0 21 15,0-22-15,0 1 0,0 0 0,-21-1 16,0 22-16,0-21 0,0 21 0,-22 0 16,22-1-16,0 1 0,-21 21 0,21 0 15,-1 0-15,-20 0 0,21 0 16,0 21-16,-22 1 0,22-1 0,0 21 15,0-21-15,0 22 0,0-1 0,21-21 16,-22 21-16,22 1 0,0-1 16,0 0-16,0-20 0,22 20 0,-1-21 15,0 0-15,0 0 0,21 1 16,-20-1-16,-1-21 0,21 0 16,-21 0-16,22 0 0,-1 0 0,-21 0 15,21 0-15,1 0 0,-1-21 0,-21-1 16,22 1-16,-1 0 0,0 0 0,1 0 15,-1-22-15,0 22 0,1 0 16,-22-21-16,21 21 0,-21-22 0,0 22 16,1-21-16,-1 21 0,-21-1 0,21 1 15,-21 0-15,0 42 32,-21-21-32,21 21 0,-21 1 15,21 20-15,0-21 0,0 0 0,-22 0 16,22 22-16,-21-22 15,21 0-15,0 0 0,0 22 0,0-22 16,0 0-16,-21 0 0,21 0 0,0 0 16,-21 1-16,21-44 47,0 1-47,0 0 15,21 0-15,-21 0 0,21 0 0,-21-1 16,0 1-16,0-21 0,21 21 15,1-22-15,-1 22 0,-21 0 16,21-21-16,0 21 0,0-1 0,0 22 16,-21-21-16,22 21 0,-1 0 0,0 0 15,0 0-15,-21 21 16,21-21-16,-21 22 0,0-1 0,21 0 16,-21 0-16,22 21 0,-22-20 0,0 20 15,0-21-15,0 0 16,0 0-16,0 1 0,0-1 15,0 0-15,21-21 0,0 0 32,0 0-17,-21-21-15,21 0 0,-21-1 16,0 1-16,21 0 16,-21 0-16,22 0 0,-22 0 0,0-1 15,21 1-15,0-21 0,-21 21 16,21 0-16,0-1 0,0 1 15,1 21-15,-22 21 32,0 1-32,0-1 15,0 21-15,0-21 0,0 0 0,0 1 16,0 20-16,0-21 0,0 0 0,0 0 16,21 1-16,0 20 0,-21-21 0,21-21 15,-21 21-15,21 0 0,0 1 16,1-22-16,-1 0 0,0 0 15,21 0-15,-21 0 0,1 0 0,20 0 16,-21 0-16,21-22 0,-20 1 0,20 21 16,-21-21-16,21 0 0,-20 0 0,-1 0 15,0-1-15,0 1 0,-21-21 16,0 21-16,0-43 0,0 43 16,0 0-16,0 0 0,0 0 0,0-1 15,0 1-15,-21 21 0,0 0 16,0 0-16,-1 0 15,22 21-15,-21 1 0,0 20 16,21-21-16,-21 0 16,21 22-16,0-22 0,0 0 0,0 21 15,0-21-15,0 1 0,0-1 16,-21 0-16,21 0 0,0 0 0,0 0 16,21-42 15,-21 0-16,21 0-15,0 0 0,-21 0 16,0-1-16,21-20 0,-21 21 0,22 0 16,-1-22-16,-21 22 0,21 0 0,0-42 15,0 41-15,-21 1 16,21 21-16,1-21 16,-1 21-16,-21 21 15,0 0-15,21 1 0,-21 20 16,0-21-16,0 0 0,0 22 15,0-22-15,0 0 0,21 0 0,-21 21 16,0-20-16,0-1 0,21-21 0,-21 21 16,21 0-16,1 0 0,-1-21 15,0 0-15,0 0 0,0 0 16,0 0-16,1 0 16,-1-21-16,0 21 0,-21-21 15,21 0-15,0 0 0,-21-1 16,21 1-16,1 0 0,-22 0 0,21 0 15,0 0-15,-21-1 0,21 1 16,0 0-16,0 0 0,-21 0 0,22 0 16,-1 21-16,0 0 15,-21 21 1,0 0-16,0 0 0,0 0 16,0 0-16,0 1 0,0 20 0,0-21 15,0 0-15,0 0 0,0 1 0,0-1 16,0 0-16,0 0 0,0 0 15,21-21-15,0 21 0,0-21 16,1 0 0,-1 0-16,0 0 0,0 0 15,0-21-15,0 0 0,1 0 0,-1 0 16,0 0-16,-21-1 0,21 1 16,0 0-16,-21 0 0,0 0 15,0-22-15,21 22 0,-21 0 0,22 0 16,-1 0-16,-21 42 31,0 0-31,0 0 16,0 0-16,0 1 0,0 20 15,0-21-15,0 0 0,0 0 0,0 1 16,0-1-16,0 0 0,0 0 16,0 0-16,0 0 0,21-21 15,0 0-15,0 0 0,22 0 16,-22 0-16,0 0 15,0 0-15,21 0 0,-20 0 0,-1 0 16,21-21-16,-21 0 0,0 0 0,-21 0 16,22 0-16,-22-1 0,0 1 15,0 0-15,0-21 0,-22 21 16,1-1-16,0 1 0,0 0 16,0 0-16,-22 21 0,22-21 0,-21 21 15,21 0-15,0 0 0,-22 0 0,22 0 16,0 0-16,0 0 0,0 0 0,42 0 47,0 0-47,21 0 0,-21 0 0,22 0 15,-22 0-15,21 0 0,1-21 0,-22-1 16,21 22-16,-21 0 0,22-21 16,-22 21-16,21 0 0,-21-21 0,0 21 15,1 0-15,-1 0 0,0 0 0,0 0 16,-21 21-16,0 0 0,0 1 15,21-22-15,-21 21 16,0 21-16,0-21 0,0 0 0,0 1 16,0-1-16,0 0 0,0 0 0,0 0 15,0 22-15,0-22 0,0 0 16,0 0-16,0 0 0,0 0 16,21-42 30,-21 0-46,0 0 0,0 0 16,0 0-16,0-22 0,22 22 0,-22 0 16,21-21-16,-21 20 15,21-20-15,0 21 0,-21-21 0,21 20 0,0 1 16,1-21-16,-1 21 0,0 21 16,0-21-16,0 21 0,0 0 0,1 0 15,-1 0-15,0 21 0,0 0 16,21 0-16,-20 0 0,-1 0 0,0 1 15,0 20-15,-21-21 0,21 0 0,-21 0 16,0 22-16,0-22 0,0 0 16,0 0-16,0 0 0,0 1 15,-21-22 17,0 0-32,21-22 0</inkml:trace>
  <inkml:trace contextRef="#ctx0" brushRef="#br0" timeOffset="47412.35">14012 5376 0,'21'0'16,"1"-21"-1,-1 0-15,0 0 0,0 0 16,0 0-16,22-1 0,-22 1 15,21-21-15,0 21 0,-20-22 0,20 1 16,0 0-16,-21-1 0,22 1 0,-22 0 16,0-1-16,0 1 0,-21 0 15,0 21-15,0-1 0,-21-20 0,0 21 16,-21 21-16,-22 0 0,1 0 0,-1 0 16,1 0-16,-22 0 0,0 0 0,22 21 15,-1-21-15,22 42 16,0-20-16,-1-1 0,22 21 0,21 0 15,0 1-15,0-1 0,21 0 0,22 1 16,-22-1-16,21 0 0,0-20 16,1 20-16,20 0 0,-20 1 0,-1-1 15,21 0-15,-20 1 0,-1 20 0,0-21 16,1 1-16,-22-1 0,0 0 0,0 22 16,-21-22-16,0-21 0,0 22 15,-21-1-15,0-21 0,0 22 0,-22-22 16,-20 0-16,21 0 0,-22 0 0,1 0 15,-1-21-15,1 0 0,-1 0 0,22 0 16,-22 0-16,22 0 16,-22 0-16,43-21 0,-21 0 0,21 0 15,-22 0-15,43 0 0,-21-22 0,21 1 16,-21 0-16,21-1 0,0 1 0,0-22 16,0 22-16,0 0 0,0-22 15,0 22-15,0 0 0,0 20 0,21-20 16,0 21-16,1 21 0,-1 0 15,0 0-15,0 0 0,-21 21 0,21 0 16,0 22-16,1-22 0,-22 21 16,21 0-16,0 1 0,-21-1 0,21 0 15,0 1-15,-21-1 0,21-21 0,1 22 16,-22-1-16,21 0 0,0-21 16,0 1-16,0 20 0,0-21 15,1-21-15,20 21 0,-21 0 0,0-21 16,22 0-16,-22 0 0,21 0 0,-21 0 15,22 0-15,-1-21 0,-21 0 0,21 0 16,1 21-16,-22-21 0,21-22 16,-21 22-16,1 0 0,-1 0 0,0-21 15,0 20-15,-21-20 0,21 21 0,-21 0 16,0 0-16,0-1 0,0 1 16,0 42 15,0 1-31,0-1 0,0 0 15,0 0-15,-21 0 0,21 0 0,0 1 16,0-1-16,0 21 16,21-21-16,-21 0 0,21 1 0,1-22 15,-22 21-15,21-21 0,0 0 0,0 0 16,0 0-16,0 0 0,1 0 0,-1 0 16,21-21-16,-21 21 0,0-22 15,22 1-15,-22 0 0,0 21 0,0-21 16,0 0-16,1-22 0,-1 22 15,0 0-15,0-21 0,-21 21 0,0-22 16,21 22-16,0 0 0,-21 0 16,0 0-16,0-1 0,0 44 31,0-1-31,0 0 16,0 0-16,0 21 0,0-20 15,-21 20-15,21 0 0,0 1 0,-21-1 16,21 0-16,0 1 0,0-1 0,0 0 15,0 22-15,0-22 0,0 0 0,0 22 16,0-1-16,0-20 0,-21 41 0,21-20 16,0-1-16,0 1 0,0 21 0,-21-22 15,0 1-15,21-1 16,0 1-16,-22-1 0,1 1 0,0-22 16,0 0-16,21 1 0,0-1 0,-21-21 15,21 0-15,0 0 0,-21 1 0,21-44 31,-22 1-31,22-21 0,-21 21 16,21 0-16,0-22 0,0 22 0,0-21 16,0-1-16,0 1 0,0 0 0</inkml:trace>
  <inkml:trace contextRef="#ctx0" brushRef="#br0" timeOffset="48256.28">15113 5630 0,'0'0'0,"-21"-42"15,21 21-15,0 0 16,-21 0-16,21-1 0,0 1 0,0 0 16,21 0-16,0 21 15,0 0-15,0 0 0,0 0 16,1 0-16,-1 0 0,21 0 0,-21 0 15,0 0-15,1 0 0,-1 21 0,0 0 16,-21 0-16,0 1 0,0 20 16,0-21-16,0 0 0,0 0 15,-21 1-15,0 20 0,-1-21 0,1 0 16,0-21-16,-21 21 0,21 1 0,-22-1 16,22-21-16,0 0 0,0 21 0,0-21 15,-1 0-15,1 0 31,21 21-15,21-21 0,-21 21-16,22 0 0,-1-21 15,0 0-15,0 0 16,0 22-16,22-22 0,-22 0 16,0 0-16,21 0 0,-21 0 0,1-22 15,20 1-15,0 21 0,-21-21 0,22 0 16,-22 21-16,21-21 0,-21 0 15,1-1-15,-1 1 0,0 0 0,0 0 16,0 0-16,-21 0 0,21-1 0,-21-20 16,0 0-16,0 21 15,0-1-15,0 1 0,-21 21 32,0 0-32,21 21 0,-21 1 15,21-1-15,-21 0 0,21 0 0,0 0 16,0 22-16,0-22 0,-21 0 15,21 0-15,0 21 0,0-20 16,0-1-16,0 0 0,21 0 16,0-21-16,0 21 0,0-21 15,0 0-15,1 0 0,-1 0 16,0 0-16,0-21 0,0 0 16,0 21-16,1-21 0,-1 0 0,0 21 15,0-22-15,0 1 0,0-21 0,1 21 16,-1 0-16,-21-1 0,0 1 0,0 0 15,21 21-15,-21-21 16,0 42 0,0 0-16,0 0 0,0 1 15,0-1-15,0 0 0,0 0 0,0 0 16,21 0-16,-21 1 0,0-1 0,0 0 16,21 0-1,0-21 1,1 0-16,-22-21 15,21 21-15,0-21 0</inkml:trace>
  <inkml:trace contextRef="#ctx0" brushRef="#br0" timeOffset="50201.17">16700 5715 0,'0'0'0,"0"21"16,0-42 15,22 0-15,-1 21-16,-21-21 0,21 0 0,0-1 15,0-20-15,0 21 16,-21 0-16,22-22 0,-1 1 0,0 21 15,0-21-15,0-1 0,0 1 0,1 0 16,-22-1-16,21 22 0,0 0 0,-21 0 16,0 0-16,21 21 0,0 0 15,0 0-15,-21 21 0,0 0 16,0 0-16,0 0 0,0 0 0,22 1 16,-22-1-16,0 0 0,0 0 0,0 21 15,0-20-15,0-1 16,0 0-16,21-21 31,-21-21-15,0 0-16,0-1 15,0 1-15,0 0 16,0 0-16,0 0 0,0 0 0,0-1 16,-21 1-16,-1 0 0,22 0 0,-21 0 15,0 21-15,0 0 16,0 0-16,0 0 0,-1 21 15,1 0-15,21 0 0,-21 22 16,0-22-16,21 0 0,-21 21 0,0-21 16,21 22-16,0-1 0,0-21 15,0 22-15,0-22 0,0 21 0,0-21 16,0 22-16,0-22 0,0 0 16,21 0-16,0 0 0,0 0 0,43 22 15,-43-43 1,85 0-1,-85 0-15,0-21 0,21-1 0,-21 1 16,1 0-16,-1 0 0,0 0 0,0-22 16,0 22-16,22-21 0,-22 0 15,0-1-15,0 1 0,0 0 0,0-22 16,1 22-16,-1-22 0,0 22 0,0 0 16,0-22-16,0 22 0,-21-1 0,0 22 15,0-21-15,0 21 16,0 0-16,0-1 0,0 44 31,0-1-31,0 0 0,0 0 16,-21 0-16,0 22 0,21-1 0,0-21 15,0 21-15,-21 1 0,21-1 0,-21 0 16,21 1-16,0-1 0,0 0 0,0-20 16,0 20-16,0-21 0,0 21 15,0 1-15,21-22 0,0 0 0,0 0 16,0 22-16,1-43 0,-1 21 0,21 0 15,-21-21-15,0 0 0,22 0 16,-22 0-16,21 0 0,-21 0 0,22 0 16,-22 0-16,0 0 0,21-21 15,-20 0-15,20 21 0,-21-22 0,0 1 16,0-21-16,1 21 0,-22 0 0,0-1 16,21-20-16,-21 21 0,0-21 0,0 20 15,0-20-15,0 21 0,0 0 16,0 0-16,0-1 0,-21 22 0,-1 0 15,1 0-15,0 0 0,0 0 16,0 22-16,21-1 0,-21 0 0,-1 0 16,1 0-16,21 0 0,0 1 15,-21-1-15,21 21 0,-21-21 0,21 0 16,0 1-16,0-1 0,0 0 16,0 0-16,0 0 0,0 0 15,21 1-15,0-22 0,0 0 16,1 0-16,-1 0 15,0 0-15,0-22 0,0 1 16,-21 0-16,21 21 0,1-21 0,-22 0 16,0 0-16,21-22 0,-21 22 0,21 0 15,-21 0-15,0-22 0,0 22 16,21 0-16,-21 0 0,21 0 16,-21 42 15,0 0-31,0 0 0,0 0 15,-21 1-15,21-1 0,-21 0 0,21 0 16,0 0-16,0 0 0,0 1 0,0-1 16,0 0-16,0 0 0,0 0 0,21 0 15,0 1-15,0-22 16,1 0-16,-1 0 0,0 0 0,21 0 16,-21 0-16,22 0 0,-1 0 0,0-22 15,1 22-15,-1-21 0,0 0 0,-20 0 16,20 0-16,0-22 0,-21 22 15,-21-21-15,22 21 0,-22-22 16,0 22-16,0 0 0,0-21 16,0 21-16,0-1 0,0 1 0,-22 21 15,1 0-15,0 0 0,0 0 0,0 21 16,21 1-16,-21-1 16,21 0-16,0 0 0,0 21 0,0-20 15,0-1-15,0 21 0,21-21 0,0 0 16,-21 1-16,21-1 0,0 0 0,0 0 15,-21 0-15,22 0 0,-1-21 16,0 22-16,0-22 0,-21-22 47,0 1-47,0 0 16,-21 0-16,21 0 15,-21 21-15,0 0 16,-1 0-16,22 21 31,0 0-31,0 0 16,22-21-1,-1 21-15,0-21 0,0 0 16,0 0-16,0 0 0,1 0 16,-1 0-16,21 0 0,-21-21 15,0 0-15,1 21 0,-1-21 16,0 0-16,0 0 0,21-43 15,-20 43-15,-1 0 16,0-22-16,-21 22 0,21-21 0,-21 21 16,0 0-16,0-1 0,0 1 0,0 0 15,0 42 1,0 0-16,0 1 16,0-1-16,0 0 0,0 0 0,0 0 15,0 0-15,0 1 0,0-1 0,0 21 16,0-21-16,0 0 0,0 1 0,0-1 15,0 0-15,0 0 0,0 0 0,0 0 16,0 1-16,-21-1 16,0-21-16,0 0 0,-1 21 15,1-21-15,0 0 0,0 0 16,21-21 0</inkml:trace>
  <inkml:trace contextRef="#ctx0" brushRef="#br0" timeOffset="50497.11">20108 4953 0,'-21'0'15,"21"21"1,-21 0 0,21 1-16,-21-1 15,21 0-15,0 0 0,0 0 16,0 0 0,0 1-16</inkml:trace>
  <inkml:trace contextRef="#ctx0" brushRef="#br0" timeOffset="50680.28">20214 4953 0,'0'0'0,"0"-21"16,0 42-1,0 0-15,0 0 16,0 1-16,0-1 15,0 0-15,0 0 0,0 0 0,0 0 16,0 1-16,0-1 16,0 0-1,21-21-15,0 0 16</inkml:trace>
  <inkml:trace contextRef="#ctx0" brushRef="#br0" timeOffset="51759.77">741 3493 0,'0'21'47,"-21"-21"-47,21 21 0,0 0 16,0 0-16,0 0 15,0 1-15,0-1 16,0 0-16,0 0 16,0 0-16,21 0 15,0-21 1,0 0-16,0 0 15,0-21 1</inkml:trace>
  <inkml:trace contextRef="#ctx0" brushRef="#br0" timeOffset="51941.43">952 3514 0,'0'21'16,"0"0"-16,0 0 15,0 0-15,0 1 16,0-1-16,0 0 16,0 0-16,22-21 31</inkml:trace>
  <inkml:trace contextRef="#ctx0" brushRef="#br1" timeOffset="75652">5270 13610 0,'0'0'0,"0"-21"16,0 0-16,0 0 15,0 0-15,0-1 16,0 1-16,0 0 0,0 0 15,0 0 1,0 0-16,0-1 16,0 1-1,0 0-15,0 0 16,0 0-16,0 0 16,0-1-1,-21 44 16,21-1-15,-21 0-16,21 0 0,-21-21 16,21 21-16,0 0 0,0 22 0,0-22 15,0 0-15,0 21 0,-21-20 16,21 20-16,0 0 0,0 1 16,0 20-16,0-21 0,0 1 0,0-1 15,0 22-15,0-22 0,0 0 0,0 22 16,0-22-16,0 22 0,0-22 15,0 0-15,0 22 0,0-1 0,0-20 16,0 20-16,0-21 0,0 22 0,0-22 16,21 22-16,-21-22 0,0 0 15,0 1-15,0 20 0,0-20 0,0-1 16,0 21-16,0-20 0,0 20 0,0-20 16,0-1-16,0 21 0,0-20 0,0 20 15,0-20-15,0 20 16,0-21-16,0 22 0,0-22 0,0 1 15,0 20-15,0-21 0,0 1 0,0 20 16,0-20-16,0-1 0,0 21 16,0-20-16,-21-1 0,21 0 0,0 1 15,0-1-15,0 0 0,0 1 0,-21-1 16,21-21-16,0 22 0,0-22 0,0 0 16,0 0-16,0 0 15,0-42 1,0 0-1,0-21-15,0-1 0,0 1 16,21-22-16,0 1 0,0-22 16,0 22-16</inkml:trace>
  <inkml:trace contextRef="#ctx0" brushRef="#br1" timeOffset="76951.8">5270 13356 0,'0'-21'16,"-21"21"-16,0 0 15,0 0 1,42 0 62,0 21-78,22-21 16,-22 0-16,0 0 0,21 21 0,1-21 15,-1 0-15,0 0 0,1 0 16,20 0-16,1 0 0,-22 0 16,21 0-16,1 0 0,-1 0 0,1 0 15,-1 0-15,22 0 0,-21 0 0,20 0 16,1 0-16,0 0 0,-1 0 16,1 0-16,0 0 0,20 0 0,-20 0 15,0 0-15,-1 0 0,1-21 0,0 21 16,-1 0-16,1 0 0,0 0 15,-1 0-15,1 0 0,0 0 0,-22 0 16,22 0-16,-22 0 0,1 0 0,-1 0 16,1 0-16,-1 0 0,1-21 15,-1 21-15,-20 0 0,20 0 0,-20 0 16,20 0-16,-21 0 0,22 0 16,-22 0-16,22 0 0,-22 0 0,22 0 15,-22 0-15,0 0 0,1 0 16,-1 0-16,0 0 0,1 0 0,-22 0 15,0 0-15,0 0 0,0 0 0,0 0 16,1 0-16,-1 0 0,0 0 31,-21 21 1,0 0-32,0 1 15,0-1-15,0 0 16,0 0-16,0 0 0,0 0 0,0 22 15,0-22-15,0 21 0,0-21 0,0 22 16,0-1-16,0 0 0,0 1 16,0-22-16,0 21 0,0 1 0,0-1 15,0 0-15,0 1 0,0-1 0,0 0 16,0 1-16,21-22 0,-21 21 16,0 0-16,0 22 0,0-22 0,0 1 15,0-1-15,0 0 0,0 1 0,0-22 16,0 21-16,0 0 0,0 1 0,0-1 15,0 0-15,21 1 0,-21-1 16,0-21-16,21 22 0,-21-1 16,0 0-16,0 1 0,22-1 0,-1 0 15,-21 1-15,21-1 0,-21-21 0,21 21 16,-21 1-16,21-22 0,-21 21 0,21-21 16,-21 22-16,22-22 0,-22 21 15,0-21-15,0 1 0,0-1 0,0 21 16,0-21-16,0 0 0,0 1 0,0-1 15,-22 0-15,22 21 0,-21-21 0,0 1 16,21-1-16,0 0 0,-21 0 16,21 0-16,-21 0 0,21 1 0,-21-1 15,21 0-15,0 0 16,0 0-16,-22 0 0,1 1 16,21-1-16,0 0 0,0 0 15,0 0-15,-21-21 0,21 21 16,0 1-1,0-1-15,-21-21 47,21-21-31,0-1-16,0 1 0,0 0 0,-21 0 16,0 0-16</inkml:trace>
  <inkml:trace contextRef="#ctx0" brushRef="#br1" timeOffset="77828.14">5694 16320 0,'-21'21'16,"42"-42"-16,-64 42 0,22-21 0,0 21 15,0-21-15,21 21 0,-21-21 0,0 0 16,-1 21-16,1-21 0,0 0 16,0 21-16,0-21 0,0 0 15,-1 0-15,1 0 0,0 0 16,0 22-16,0-22 0,0 0 0,-1 0 16,1 0-16,0 0 0,0 0 0,0 0 15,21 21-15,-21-21 16,-1 0-16,22 21 0,22-21 62,-1 0-62,0 0 0,0 0 0,0 0 16,22 0-16,-22 0 0,21 0 0,0 0 16,1 0-16,-1 0 0,0 0 15,22 0-15,-1 0 0,1 0 16,-1 0-16,22 0 0,-21 0 0,20 0 15,1 0-15,21-21 0,-22 21 0,22 0 16,0-21-16,0 21 0,0 0 16,0 0-16,-1-22 0,-20 22 0,21 0 15,-21-21-15,-1 21 0,1 0 0,-22 0 16,1 0-16,-1-21 0,1 21 0,-22 0 16,22 0-16,-22 0 0,0 0 15,1-21-15,20 21 0,-20 0 0,-1 0 16,0 0-16,1-21 0,-1 21 0,0 0 15,1 0-15,-22 0 0,21 0 0,0-21 16,1 21-16,-22 0 16,21 0-16,-21 0 0,1 0 0,-1 0 15,0 0-15,0 0 0,0 0 0,22 0 16,-22 0-16,0 0 0,0 0 16,21 0-16,-20 0 0,-1 0 0,21 0 0,-21 0 15,0 0-15,1 0 0,-1 0 16,0 0-16,0 0 0,0 0 0,0 0 15,-21-22 1,-21 22 15,0-21-15,21 0 0,0 0-16</inkml:trace>
  <inkml:trace contextRef="#ctx0" brushRef="#br1" timeOffset="78783.88">12171 13272 0,'0'21'63,"-21"0"-63,21 0 15,0 0-15,0 0 0,0 22 16,0-22-16,0 21 0,0 1 15,0-1-15,0 0 0,0 1 0,0-1 16,0 21-16,0-20 0,0-1 0,0 22 16,0-22-16,0 21 0,0 1 0,0-22 15,-22 22-15,22-1 0,0 1 16,0-1-16,0 1 0,0-1 0,0-20 16,0 20-16,0 1 0,0-1 0,0-21 15,0 22-15,0-1 0,0-20 0,0 20 16,0 1-16,0-1 0,0 1 15,0-22-15,0 22 0,0-1 0,0-21 16,0 22-16,0-22 0,0 1 0,0-1 16,0 0-16,0 1 0,0-22 15,0 21-15,0-21 0,0 0 0,-21 1 16,21-1-16,0 0 0,0 0 0,0 0 16,0 0-1,0-42 16,0 0-31,0 0 16,0-21-16,0 20 0,21 1 0,-21-21 16,22 0-16,-1-1 0</inkml:trace>
  <inkml:trace contextRef="#ctx0" brushRef="#br1" timeOffset="80239.67">12404 13293 0,'0'-21'0,"0"42"0,-22-42 15,1 21 1,0 0-16,0 0 15,0 0-15,21-22 32,-21 22-32,42 0 62,0 0-46,0 0-16,0 0 0,0 0 0,22 0 15,-1 0-15,-21 0 0,43 0 0,-22 22 16,22-22-16,-1 0 0,22 0 16,-22 0-16,43 21 0,-21-21 0,21 0 15,-1 0-15,1 0 0,0 0 0,21 0 16,-21 0-16,21 0 0,0 0 16,-21 0-16,21 0 0,-21 0 0,21 0 15,-22 0-15,1 0 0,0 21 16,-21-21-16,21 0 0,-22 0 0,-20 21 15,20-21-15,-20 0 0,-1 0 0,-20 21 16,-1-21-16,0 0 0,1 0 0,-22 0 16,21 0-16,-21 0 0,22 0 15,-1 0-15,-21 0 0,22 0 0,-22 0 16,21 0-16,0 0 0,1 0 0,-22 0 16,21 0-16,-21 21 0,22-21 0,-22 0 15,0 0-15,0 0 16,0 0-16,-21 22 15,0-1-15,0 0 16,0 0-16,-21-21 16,21 21-16,-21 0 0,21 1 0,0-1 15,0 0-15,0 0 0,0 0 16,0 22-16,0-22 0,0 21 0,0 0 16,0 1-16,0-1 0,0 0 0,21 1 15,-21 20-15,21-20 0,-21-1 0,0 21 16,22-20-16,-1 20 0,0 1 15,0-1-15,0 1 0,0-1 16,1 1-16,-1-1 0,0 1 0,-21-1 16,0 1-16,0-1 0,0 1 0,0-1 15,0 1-15,-21 20 0,0-20 0,21-1 16,-22 1-16,1-1 0,0 1 16,0-1-16,0 1 0,21-22 0,0 22 15,0-22-15,-21 22 0,21-1 0,0-21 16,0 1-16,0-1 0,0 0 0,0 1 15,0-1-15,0-21 0,0 22 0,0-22 16,0 0-16,0 0 0,0 0 16,0 0-16,-22-21 0,22 22 0,-21-1 15,21 0 1,-21-21-16,0 0 0,0 0 16,0 0-1,-1 0 1,1 0-16,0 0 15,0 0-15,0 0 16,0 0-16,-1 0 0,1 0 0,0 0 16,0 0-16,0 0 0,-22 0 0,22 0 15,-21-21-15,0 21 0,-1 0 0,1 0 16,0 0-16,-1 0 0,1-21 16,0 21-16,-64 0 15,42 0-15,22-22 0,-22 22 0,1-21 16,-1 21-16,1 0 0,-1-21 0,-20 21 15,-1-21-15,22 21 0,-22-21 0,0 0 16,1 21-16,-22-22 0,21 22 16,0-21-16,1 21 0,-1-21 0,0 21 15,1 0-15,-1-21 0,0 21 0,1 0 16,-1 0-16,0-21 0,1 21 0,-22 0 16,21-21-16,1 21 0,-1 0 0,-21 0 15,21 0-15,1 0 0,-1 0 16,22-22-16,-22 22 0,21 0 0,1 0 15,21 0-15,-22 0 0,22 0 0,-1 0 16,1 0-16,0 0 0,21 0 16,-22-21-16,22 21 0,0 0 0,-21 0 15,20 0-15,1 0 0,0 0 0,0 0 16,0 0 0,42-21-1,-21 0 1,42 21-16,-21-21 0,22-22 0</inkml:trace>
  <inkml:trace contextRef="#ctx0" brushRef="#br1" timeOffset="81055.64">18224 13356 0,'0'0'0,"0"-21"15,0 0-15,0 42 47,0 0-47,0 22 16,0-1-16,-21 0 0,21 22 0,0-1 16,-21 22-16,21-22 0,0 22 0,0 0 15,0-1-15,0 1 0,-21 21 0,21-21 16,0 20-16,0-20 0,0 0 0,0 21 15,0-22-15,0 1 0,-21 0 16,21-1-16,0 1 0,0 0 0,0-1 16,0-20-16,0 20 0,0-20 0,0-1 15,0-20-15,0 20 0,0-20 0,0 20 16,0-21-16,0 1 0,0-1 0,0-21 16,0 22-16,0-1 0,0-21 15,0 0-15,0 0 0,-21 1 16,21-1-16,-22-21 15,22-21 1,0-1-16,0-20 0,0 21 16,0 0-16,0-22 0,0 22 15,0-21-15,0 0 0,0-1 0,0 1 16</inkml:trace>
  <inkml:trace contextRef="#ctx0" brushRef="#br1" timeOffset="82339.63">18288 13250 0,'0'-21'0,"0"42"0,-21-42 16,0 21-16,42 0 46,0 0-46,0 0 0,21 0 16,1 0-16,-1 0 0,22 0 0,-1 0 16,1 0-16,-1 0 0,1 0 0,20 0 15,1 0-15,21 0 0,0-21 16,-1 21-16,22 0 0,0 0 0,0 0 16,0 0-16,22 0 0,-22 0 15,21 0-15,0 0 0,-21 0 0,0 0 16,0 0-16,0 0 0,-21 0 15,21 0-15,-43 0 0,22 0 0,-21 0 16,0 0-16,-22 0 0,1 0 0,-1 0 16,-21 0-16,1 0 0,-1 0 15,0 0-15,-20 0 0,20 0 0,-21 0 16,0 0-16,0 0 0,1 0 0,-1 0 16,-21 21-1,0 0 1,0 1-16,0-1 0,0 0 15,0 21-15,0-21 0,0 22 0,0-1 16,0 0-16,0 1 0,0 20 16,0-20-16,0 20 0,21 1 15,-21-1-15,21 1 0,-21-1 0,0 22 16,21-22-16,0 22 0,-21-22 0,0 22 16,0-21-16,0 20 0,0-20 0,0-1 15,0 1-15,0-1 0,0-20 16,0 20-16,0-21 0,0 1 0,0 20 15,0-20-15,0-1 0,0 0 0,0 1 16,0-1-16,0-21 0,0 21 0,0-20 16,0 20-16,0 0 0,0-21 15,0 1-15,-21 20 0,21-21 0,-21 0 16,0 0-16,21 1 0,-21-1 16,21 0-16,0 0 0,-21 0 0,-1 0 15,22 1-15,0-1 0,0 0 16,-21 0-16,0 0 15,21 0-15,-21-21 0,21 22 16,0-1-16,-21 0 0,0 0 16,-1 0-16,22 0 0,0 1 15,-21-22-15,21 21 0,-21-21 0,21 21 16,-21 0 0,0-21-1,0 0-15,21 21 16,-22-21-16,1 0 0,0 0 15,0 0-15,0 0 0,0 0 16,-1 21-16,1-21 16,0 0-16,0 22 0,-21-22 0,20 0 15,1 0-15,0 21 0,-21-21 0,21 0 16,-22 0-16,1 0 0,0 21 0,-1-21 16,1 0-16,0 0 0,-22 0 0,22 0 15,-22 0-15,1 0 0,-1 0 0,1 21 16,-22-21-16,0 0 0,1 0 15,-22 0-15,21 0 0,1 0 0,-22 0 16,21 21-16,0-21 0,1 0 16,-1 0-16,0 21 0,1-21 0,20 0 15,-20 0-15,-1 22 0,21-22 0,1 0 16,-22 0-16,22 0 0,-1 0 16,-20 0-16,20 0 0,1 0 0,-1 0 15,1 0-15,-1 0 0,1 0 0,20 0 16,-20 0-16,20 0 0,1 0 0,21 0 15,-21 0-15,20 0 0,1 0 16,0 0-16,0 0 0,0 0 16,0 0-1,21-22 1,0 1 0,21 21-16,0-21 15,0 0-15</inkml:trace>
  <inkml:trace contextRef="#ctx0" brushRef="#br1" timeOffset="82880.3">23029 15452 0,'21'0'93,"1"0"-93</inkml:trace>
  <inkml:trace contextRef="#ctx0" brushRef="#br1" timeOffset="83064.3">23495 15452 0,'21'0'47,"0"0"-32,0 0-15,1 0 0,-1 0 16,0 0-16</inkml:trace>
  <inkml:trace contextRef="#ctx0" brushRef="#br1" timeOffset="83231.49">23982 15431 0,'21'0'47,"0"0"-32,0 0-15,0 0 0,1 0 16</inkml:trace>
  <inkml:trace contextRef="#ctx0" brushRef="#br1" timeOffset="83409.66">24701 15431 0,'22'0'0,"-44"0"0,65 0 0,-22 0 0,0 0 16,0 0-16,0 0 15,1 0-15,-1 0 16,0 0-16,0 0 16</inkml:trace>
  <inkml:trace contextRef="#ctx0" brushRef="#br1" timeOffset="96536.16">5292 14880 0,'0'0'0,"-22"0"16,22 21-16,22-21 109,-1 0-109,0 0 0,0 0 16,0 0-16,22 0 0,-22 0 15,0 0-15,21 0 0,1 0 0,-1 0 16,0 0-16,1 0 0,20 0 16,-21 0-16,22 0 0,-1 0 0,1 0 15,-1 0-15,1 0 0,-1 0 0,1 0 16,-1 0-16,22 0 0,0 0 15,-1 0-15,1 0 0,0 0 0,21 0 16,-22 0-16,1 0 0,21 0 0,-22 0 16,1 0-16,0-21 0,-1 21 15,-20 0-15,21 0 0,-1-21 0,-20 21 16,-1 0-16,22 0 0,-22-21 16,1 21-16,-1 0 0,1 0 0,-1-21 15,-20 21-15,20 0 0,1 0 16,-22-21-16,22 21 0,-22-22 0,21 22 15,-20 0-15,20 0 0,-20-21 0,20 21 16,-21 0-16,1 0 0,-22 0 16,21 0-16,1-21 0,-22 21 0,0 0 15,0 0-15,0 0 0,0 0 0,1 0 16,-1-21-16,0 21 16,0 0-16,0 0 15,0 0 1,-42 0 15,0 0-31,0 0 0,0-21 16,-22 21-16,1 0 0,0 0 0</inkml:trace>
  <inkml:trace contextRef="#ctx0" brushRef="#br1" timeOffset="97286.17">6308 13991 0,'21'-21'0,"-42"42"0,42-63 0,-21 21 15,0 0-15,0-1 0,0 1 16,0 0-16,0 0 0,-21 21 16,-1-21-16,1 21 0,0 0 15,0 0-15,0 0 0,0 21 16,-1 0-16,-20 0 0,21 0 0,-21 22 16,20-1-16,1 0 0,-21 1 0,21-1 15,0 0-15,-1 22 16,22-22-16,0 22 0,0-22 0,0 0 15,0 22-15,0-22 0,0 1 0,0-22 16,43 21-16,-22-21 0,0 0 16,0 1-16,22-1 0,-22 0 0,21-21 15,0 0-15,1 0 0,-22 0 0,21 0 16,1 0-16,-1-21 0,0 0 16,1-1-16,-1 1 0,0 0 0,1-21 15,-22 21-15,0-22 0,0 22 16,0-21-16,0-1 0,-21 1 0,0 21 15,0-21-15,0 20 0,0 1 16,0 42 15,0 1-31,0 20 0,0-21 0,0 21 16,0 1-16,0-22 0,0 21 16,0-21-16,0 22 0,0-22 0,0 0 15,0 0-15,0 0 0,0 1 0,0-1 16,0 0-16,0 0 15,0-42 1,0 0 0,0 0-16,0-1 0</inkml:trace>
  <inkml:trace contextRef="#ctx0" brushRef="#br1" timeOffset="97459.84">6794 14139 0,'0'0'0,"0"-21"0,0 0 16,22 21 31</inkml:trace>
  <inkml:trace contextRef="#ctx0" brushRef="#br1" timeOffset="97848.12">7048 14161 0,'0'21'31,"0"0"-16,22 0-15,-1 0 0,-21 0 16,21 22-16,0-22 0,-21 21 16,0-21-16,21 22 0,-21-22 0,21 21 15,-21-21-15,0 1 0,0 20 16,0-21-16,0 0 0,0 0 0,0 1 16,-21-1-16,0-21 15,21-21 1,0-1-1,0 1-15,0 0 0,0 0 16,0 0-16,0-22 0,0 22 16,0 0-16,0-21 0,0 21 0,0-1 15,0 1-15,21 0 0,0 0 0,-21 0 16,22 0-16,-1-1 16,0 22-16,0 0 15,-21-21-15</inkml:trace>
  <inkml:trace contextRef="#ctx0" brushRef="#br1" timeOffset="98153.56">7514 14245 0,'-21'0'46,"0"21"-46,0-21 16,21 22-16,-22-1 0,1 0 16,21 0-16,0 0 0,-21 22 0,0-22 15,21 0-15,-21 0 0,21 21 0,0-20 16,0-1-16,0 0 0,0 0 16,0 0-16,0 0 0,0 1 0,0-1 15,21-21 1,0 0-16,0 0 0,0 0 15,1 0-15,-1 0 0,0 0 16,21-21-16,-21-1 0,1 22 0,-1-21 16,0 0-16</inkml:trace>
  <inkml:trace contextRef="#ctx0" brushRef="#br1" timeOffset="98603.79">7810 13949 0,'-21'-21'0,"42"42"0,-42-63 0,0 42 16,0 0 0,0 0-16,21 21 0,-21 0 15,21 0-15,0 21 0,0-20 16,0 20-16,0 0 0,-22 1 0,22 20 15,0-21-15,0 1 0,0-1 16,-21 22-16,21-22 0,0-21 0,0 21 16,0-20-16,0 20 0,0-21 0,0 0 15,0 0-15,0 1 16,0-1-16,21-21 0,1 0 16,-1-21-1,0-1-15,0 1 0,0 0 16</inkml:trace>
  <inkml:trace contextRef="#ctx0" brushRef="#br1" timeOffset="98931.7">7980 14415 0,'21'0'0,"0"0"15,0 0-15,0 0 16,1 0-16,-22-22 0,21 22 15,0-21-15,0 0 0,-21 0 16,0 0-16,0 0 16,-21 21-1,0 0-15,0 0 0,-1 21 16,1 0-16,0 0 0,0 0 16,0 22-16,21-22 0,0 21 15,-21-21-15,21 0 0,0 1 0,0 20 16,0-21-16,0 0 0,21 0 15,0-21-15,0 0 0,0 22 16,0-22-16,1 0 0,-1 0 0,21 0 16,-21 0-16,22 0 0,-1-22 0,-21 1 15,21 0-15,1 0 0,-22 0 16</inkml:trace>
  <inkml:trace contextRef="#ctx0" brushRef="#br1" timeOffset="99220.16">8953 13674 0,'0'-21'16,"0"42"-16,0-64 0,-21 43 0,0 0 0,0-21 15,0 21-15,0 0 0,-22 0 16,22 0-16,0 21 0,0 1 0,0-22 15,-1 21-15,22 21 0,0-21 16,-21 0-16,21 1 0,-21-1 16,21 0-16,0 0 0,0 0 0,0 0 15,0 1-15,0-1 0,0 0 16,0 0-16,21-21 0,0 21 0,1-21 16,-1 0-16,0 0 0,0 0 15,0 0-15,22 0 0</inkml:trace>
  <inkml:trace contextRef="#ctx0" brushRef="#br1" timeOffset="99711.84">9017 13377 0,'-42'-21'15,"84"42"-15,-106-63 0,22 42 0,0 0 16,-1-21-16,1 21 0,0 0 0,21 0 15,-22 0-15,1 21 0,21 0 0,0 0 16,-22 1-16,22 20 0,0 0 16,21 1-16,-21 20 0,21-21 0,-21 22 15,21-22-15,0 1 0,0 20 0,0-21 16,0 1-16,0-1 0,0-21 16,0 22-16,0-22 0,21 21 0,21-21 15,-21 0-15,0-21 0,22 22 16,-1-22-16,0 0 0,1 0 0,-1 0 15,0 0-15,1 0 0,-1 0 16,22-22-16,-22 1 0,0 0 0,1 0 16,-1-21-16,-21-1 0,21 22 0,1-42 15,-22 20-15,0-20 0,0 20 16,0-20-16,-21-1 0,0 1 0,0 21 16,0-22-16,-21 22 0,0 21 0,0-22 15,-21 22-15,20 0 0,-20 21 16,-21 0-16,20 0 0,-20 0 0,20 0 15,1 0-15,-21 0 0,20 21 16,22 0-16,-21 0 0,21 1 16,-1-1-16,1 0 0,21 21 0,0-21 15,-21 22-15,21-1 0,0-21 16,0 22-16,0-22 0,0 21 0,0-21 16,0 0-16,0 1 0,0-1 0,0 0 15</inkml:trace>
  <inkml:trace contextRef="#ctx0" brushRef="#br1" timeOffset="101363.79">12277 14542 0,'-22'21'0,"1"-21"16,21 21 0,-21-21-16,0 0 31,21 21 16,21-21-16,0 0-31,0 21 0,1-21 16,-1 0-16,0 0 0,0 0 15,0 0-15,0 0 0,1 0 0,-1 0 16,21 0-16,-21 21 0,0-21 15,22 0-15,-22 0 0,0 0 0,21 0 16,-20 0-16,20 0 0,-21 0 0,21 0 16,1 0-16,-22 0 0,21 0 15,1 0-15,-1 0 0,0 0 0,1 0 16,-1 22-16,0-22 0,1 0 0,-1 0 16,21 0-16,-20 0 0,-1 0 15,22 0-15,-22 0 0,0 21 16,1-21-16,20 0 0,-21 0 15,22 0-15,-1 0 0,1 21 0,-1-21 16,1 0-16,-1 0 0,1 21 0,21-21 16,-22 0-16,1 0 0,-1 0 15,-21 21-15,22-21 0,-1 0 0,1 0 16,-22 0-16,22 0 0,-22 0 0,22 0 16,-1 21-16,1-21 0,-1 0 15,1 0-15,-22 0 0,21 0 0,1 0 16,-1 0-16,1 0 0,-22 0 0,22 22 15,-1-22-15,-20 0 0,-1 0 16,0 0-16,22 0 0,-22 0 0,0 0 16,1 0-16,-1 0 0,0 0 15,1 0-15,-1 0 0,22 0 16,-22 0-16,0 0 0,1 0 0,-1 0 16,0 0-16,1 0 0,-1 0 0,-21 0 15,21 0-15,-20 0 0,-1 0 16,0 0-16,0 0 0,0 0 0,0 0 15,1 0-15,-1 21 0,0-21 16,0 0-16,0 0 16,0 0-16,1 0 15,-1 0-15,-21-21 63,-21-1-63,-1 1 0</inkml:trace>
  <inkml:trace contextRef="#ctx0" brushRef="#br1" timeOffset="101953.78">12361 14055 0,'21'-21'16,"1"-1"-16,-1 22 15,0 0-15,0 0 0,0-21 0,0 21 16,22 0-16,-22 0 0,21-21 0,1 21 15,20 0-15,-21 0 0,22 0 16,-22 0-16,1 0 0,20 0 0,-21 0 16,1 0-16,-1 0 0,-21 0 0,22 0 15,-22 21-15,-21 0 16,-21-21 0,-22 0-16</inkml:trace>
  <inkml:trace contextRef="#ctx0" brushRef="#br1" timeOffset="102179.85">12848 14034 0,'0'0'0,"-21"0"0,21 21 31,0 0-31,0 0 16,0 21-16,0-20 16,-21-1-16,21 21 0,-21 0 0,-1 1 15,22-22-15,0 21 0,-21 1 0,21-1 16,-21-21-16,21 21 0,-21-20 15,21 20-15,0-21 0,0 0 0,0 0 16,0 1-16,0-1 16,21-21-1,0 0 1</inkml:trace>
  <inkml:trace contextRef="#ctx0" brushRef="#br1" timeOffset="102552.16">13123 14393 0,'0'-21'0,"0"42"0,0-63 16,0 21-16,0 0 0,0 0 15,0-1 1,0 1-16,21 21 16,1 0-16,-1 0 0,0 0 0,0 21 15,0 1-15,0-1 0,1 0 16,-1 0-16,0 21 0,21 43 15,-42-43-15,21-20 0,-21-1 16,0 21-16,0-21 0,0 0 16,0 1-16,0-1 0,0 0 15,0-42 17,0 0-32,0-1 0,0 1 15,0 0-15,0 0 0,0 0 0,0-22 16,0 22-16,22-21 15,-22 21-15,21 0 0,0-1 0,0-20 16,-21 21-16,21 21 0,0-21 0,1 0 16,-1 21-16,0-22 0,0 22 15,0 0-15,0-21 0</inkml:trace>
  <inkml:trace contextRef="#ctx0" brushRef="#br1" timeOffset="102737.16">13822 14245 0,'0'21'15,"0"1"-15,0-1 16,0 0-16,0 0 0,0 0 16,0 0-16,-21 1 0,21-1 0,-22-21 15,22 21-15,0 0 0,-21 0 16,21 0-16,0 1 0,0-1 16,0 0-16</inkml:trace>
  <inkml:trace contextRef="#ctx0" brushRef="#br1" timeOffset="102907.85">13801 14182 0,'0'0'0,"0"-21"0,0-1 16,0 1-16,-22 21 0,1 0 15,21-21 1,-21 21-16,42 0 31,0 21-31,1-21 0,-1 0 16,0 0-16,0 0 0</inkml:trace>
  <inkml:trace contextRef="#ctx0" brushRef="#br1" timeOffset="104352.02">14224 14415 0,'0'21'0,"0"-42"0,0 63 0,0-21 16,0 0-16,0 0 0,-21-21 31,21-21 0,0 0-31,0 0 16,21 0-16,0 21 0,-21-21 0,21-1 15,-21 1-15,21 0 0,1 21 0,-22-21 16,0 42 15,0 0-31,21 0 0,-21 1 16,0-1-16,21-21 0,-21 21 16,0 0-16,0 0 0,21-21 0,0 21 15,0-21-15,1 22 16,-1-22-16,0 0 0,0 0 0,21 0 15,-20 0-15,-1 0 0,0 0 16,0 0-16,0-22 0,0 1 16,1 21-16,-1-21 0,0 0 0,-21 0 15,0 0-15,21-22 0,-21 22 0,0 0 16,0 0-16,0 0 0,0-1 16,0 1-16,0 0 15,-21 21-15,0 0 0,0 0 16,-1 0-16,1 0 0,0 0 15,21 21-15,-21-21 0,0 21 16,21 1-16,0-1 16,0 0 15,21-21 0,-21 21-15,21-21-1,-21 21 1,21-21 15,-21 21-15,0 1 15,21-22 0,1 0-31,-22-22 32,21 22-32,-21-21 0,21 21 15,-21-21-15,0 0 0,0 0 16,0 0 0,21 21-1,-21-22-15,0 1 16,21 21 124,-21 21-124,0 1 0,21-22-16,-21 21 0,0 0 15,0 0-15,0 0 0,0 0 16,22-21-16,-22 22 0,0-1 16,21-21-16,-21 21 0,0 0 15,21-21-15,0 0 0,0 0 16,0 0-1,1 0-15,-1 0 0,0 0 16,21-21-16,-21 0 0,1 21 0,20-21 16,-21-1-16,0 22 0,22-21 15,-22 0-15,-21 0 0,0 0 0,0 0 16,0-1-16,0 1 0,0 0 16,-21 0-16,-1 21 0,1 0 15,-21 0-15,21 0 0,0 0 0,-22 0 16,22 0-16,0 0 0,0 0 0,21 21 47,0 0-32,21-21-15,0 21 0,0 1 16,-21-1-16,21 0 0,-21 0 0,22 21 16,-22-20-16,0 20 0,0 0 0,0-21 15,0 22-15,0-1 0,0 0 16,0 1-16,0-22 0,0 21 0,0 1 15,-22-1-15,1 0 0,0-21 0,0 22 16,21-1-16,-21-21 0,0 22 16,21-22-16,-22 0 0,22 21 0,0-21 15,0 1-15,-21-1 0,21 0 16,0 0-16,-21-21 16,42-21-1,0 0-15,1 0 16</inkml:trace>
  <inkml:trace contextRef="#ctx0" brushRef="#br1" timeOffset="104695.95">15388 14457 0,'21'0'0,"0"-21"15,1 21-15,-1 0 16,0 0-16,0-21 0,0 21 0,-21-22 16,21 1-16,1 21 0,-22-21 0,0 0 15,0 0-15,0 0 16,-22-1-16,1 22 16,0 0-16,0 0 0,0 0 0,0 22 15,-1-1-15,1 0 0,0 21 16,0-21-16,21 22 0,0-22 0,0 21 15,0-21-15,0 1 0,0 20 0,0-21 16,0 0-16,21-21 16,0 21-16,0 1 0,1-22 0,-1 0 15,21 0-15,-21 0 0,0 0 0,22-22 16,-22 1-16,0 21 0,21-21 16</inkml:trace>
  <inkml:trace contextRef="#ctx0" brushRef="#br1" timeOffset="105039.81">15960 13589 0,'0'-42'16,"0"21"-16,-22-1 16,1 22-16,0 0 0,0 0 0,-21 0 15,20 0-15,1 0 0,0 0 0,-21 22 16,21-22-16,-1 21 0,1 0 16,0 0-16,21 0 0,0 0 0,-21 1 15,21-1-15,0 0 0,0 0 16,0 0-16,0 0 0,0 1 15,0-1-15,0 0 0,21 0 0,-21 0 16,21-21-16,0 21 0,22-21 16,-22 0-16,0 0 0,0 0 15</inkml:trace>
  <inkml:trace contextRef="#ctx0" brushRef="#br1" timeOffset="105493.47">15981 13399 0,'-43'0'0,"86"0"0,-128 0 15,43 0-15,-22 0 0,22 0 0,0 0 16,-1 0-16,-20 0 0,20 0 0,1 21 16,0 0-16,-1 0 0,1 0 15,21 0-15,-21 22 0,20-1 0,22-21 16,0 22-16,0-1 0,0 0 0,0 1 15,0-1-15,0 0 0,22-21 16,20 22-16,-21-22 0,21 0 0,1 0 16,-1 0-16,22 1 0,-22-1 15,0-21-15,1 21 0,-1-21 0,0 0 16,1 0-16,-1 0 0,0 0 16,22 0-16,-22-21 0,0 0 0,1-1 15,-22 1-15,21 0 0,1-21 0,-22-1 16,21 1-16,-21 0 0,0-22 15,-21 22-15,0-22 0,0 1 0,0 21 16,-21-1-16,0 1 0,-21 0 0,-1 20 16,1 1-16,-21 0 0,20 0 15,-20 21-15,-1 0 0,1 0 0,-1 0 16,1 21-16,-1 0 0,1-21 0,-1 21 16,1 22-16,20-22 0,1 0 15,0 0-15,-1 0 0,22 1 16,0-1-16,0 21 0,21-21 15</inkml:trace>
  <inkml:trace contextRef="#ctx0" brushRef="#br1" timeOffset="106260.62">18415 14351 0,'-64'0'16,"128"0"-16,-149-21 0,43 21 0,0-21 15,20 21-15,1-21 0,0 21 16,0 0-1,42 0 17,0 0-32,22 0 0,-1 0 15,0 0-15,1 0 0,20 21 0,1-21 16,-1 0-16,22 0 0,-22 0 0,22 0 16,21 0-16,0 21 0,-1-21 15,22 0-15,0 0 0,0 0 0,0 0 16,0 0-16,0 0 0,0 0 0,0 0 15,0 0-15,22 0 0,-22 0 16,-22 0-16,22-21 0,-21 21 16,0 0-16,-21 0 0,-1 0 0,1 0 15,-21 0-15,-22 0 0,0 0 16,1 0-16,-22 0 0,0 0 0,-42 0 47,0 0-47,-1 0 0,1 0 0,0 0 15,0 0-15,-21 0 0,-1-21 0,1 21 16</inkml:trace>
  <inkml:trace contextRef="#ctx0" brushRef="#br1" timeOffset="106831.63">18076 13991 0,'0'-21'0,"-21"0"16,21 0-16,0 0 16,21-1-16,0 22 15,1-21-15,-1 0 0,0 21 16,0 0-16,0 0 0,0 0 16,1 0-16,-1 0 0,0 0 0,0 0 15,0 21-15,0-21 0,1 21 0,-1 1 16,0-1-16,0 0 0,0 0 15,-21 21-15,0-20 0,0-1 0,0 0 16,0 0-16,0 0 0,0 0 16,-21 1-16,0-1 15,0-21 1,0 0-16,21-21 16,-22-1-16,22 1 0,0 0 15,0 0-15,0 0 16,0 0-16,0-22 0,22 22 0,-22 0 15,21 0-15,0-22 0,-21 22 16,21 0-16,0 0 0,0 0 0,1 0 16,-1-1-16,0 22 0,0-21 15,0 21-15,0 0 0,1 0 16,-1 0-16,0 0 0,0 21 16,0-21-16</inkml:trace>
  <inkml:trace contextRef="#ctx0" brushRef="#br1" timeOffset="107179.98">18859 13991 0,'22'0'0,"-1"0"15,0 0 1,0 0-16,0 0 0,0 0 15,1 0-15,-1 0 0,0 0 0,-21-21 16,21 21-16,-21-21 0,0 0 16,-21 21-1,0 0-15,0 0 0,-1 0 0,-20 0 16,21 0-16,0 0 0,-22 21 0,22-21 16,0 21-16,0 0 0,0 0 15,21 1-15,0-1 0,-21 0 0,21 0 16,0 0-16,0 0 0,0 1 15,21-1-15,0-21 16,0 0-16,0 21 0,0-21 16,1 0-16,-1 0 0,0 0 0,0 0 15,21 0-15,-20 0 0,20 0 16</inkml:trace>
  <inkml:trace contextRef="#ctx0" brushRef="#br1" timeOffset="107443.99">19643 13949 0,'0'-21'16,"0"42"-16,-22-42 16,1 21-16,0 0 0,0 0 0,0 0 15,-22 0-15,22 0 0,0 21 16,-21-21-16,21 21 0,-1 0 16,1 0-16,21 1 0,0-1 0,0 0 15,0 0-15,-21 0 0,21 0 16,0 1-16,0-1 0,21 0 15,0-21-15,-21 21 0,22-21 0,20 0 16,-21 0-16,0 0 0,22 0 16,-22 0-16,21 0 0,0 0 0,-20 0 15,20 0-15,-21-21 0,21 0 0,-20 0 16,20-1-16,-21 1 0,21 0 0</inkml:trace>
  <inkml:trace contextRef="#ctx0" brushRef="#br1" timeOffset="107685.59">20024 13780 0,'21'-43'0,"0"-41"15,-21 41-15,-42 213 0,84-382 0,-42 191 16,0 0-16,0-1 0,0 1 0,-21 21 16,0 0-16,-1 21 0,22 1 15,-21-1-15,0 0 0,21 21 16,0-21-16,-21 22 0,21-1 0,-21 0 16,21 1-16,0-1 0,0-21 0,0 22 15,0-1-15,0-21 0,0 21 16,0-20-16,0-1 0,0 0 0,0 0 15,0 0-15,21 0 16,0-21-16,0 0 0,0 0 16,1 0-16,-22-21 15,0 0 1</inkml:trace>
  <inkml:trace contextRef="#ctx0" brushRef="#br1" timeOffset="107848.29">19812 13949 0,'0'0'0,"0"-21"16,21 21 15,0 0-31,0 0 0,22 0 16,-22 0-16,0 0 0,21 0 16,-20 0-16,20 0 0,0 0 15,-21 0-15,22 0 0,-1 0 0</inkml:trace>
  <inkml:trace contextRef="#ctx0" brushRef="#br1" timeOffset="109003.65">20510 14012 0,'0'22'16,"22"-22"15,-1-22-16,-21 1 1,0 0-16,-21 0 16,-1 21-16,1 0 0,0 0 15,0 0-15,-21 0 0,20 0 16,1 0-16,-21 0 0,21 21 0,0-21 16,-1 21-16,1 0 0,0 1 0,0-22 15,0 21-15,21 0 0,0 0 16,0 0-16,0 0 0,0 1 15,21-22-15,-21 21 0,21-21 16,0 0-16,0 0 0,1 0 16,-1 0-16,0 0 0,0 0 15,0-21-15,0 21 0,1-22 16,-1 22-16,0-21 0,-21 0 0,21 21 16,0-21-16,0 0 0,-21 0 15,22-1-15,-1 22 16,-21 22 15,0-1-31,0 0 16,0 0-16,21 0 15,-21 0-15,21-21 0,0 0 16,0 0-16,1 0 16,-1 0-16,0 0 0,0 0 15,0 0-15,0 0 0,1 0 16,-1-21-16,0 21 0,0 0 15,-21-21-15,21 21 0,0 0 16,1 0-16,-1 0 31,0 0-31,-21 21 16,21-21-16,0 0 16,0 0-16,-21 21 15,22-21-15,-1 0 16,0 0-16,0 0 15,0 0-15,0 0 0,1 0 16,-1 0-16,0-21 16,0 21-16,-21-21 0,21 0 15,-21 0-15,0 0 16,-21-1 0,0 22-16,0 0 0,0 0 15,-1-21-15,1 21 0,0 0 16,0 0 15,21 21-15,0 1-1,0-1-15,0 0 16,-21 0-16,21 0 16,0 0-16,0 1 15,-21-22 1,42 0 31,0 0-32,0 0-15,0-22 16,-21 44 15,0-1-15,0 0-16,0 21 0,0-21 15,0 22-15,-21 20 0,21-20 16,-21-1-16,0 21 0,0-20 0,-1 20 16,1 1-16,0-22 0,0 22 0,0-22 15,0 0-15,-1 1 0,22-1 16,0-21-16,0 21 0,0-20 0,-21 20 16,21-21-16,0 0 0,0 0 15,21-21 1,-21-21-1,0 0-15,22 0 0,-1 0 0</inkml:trace>
  <inkml:trace contextRef="#ctx0" brushRef="#br1" timeOffset="109336.03">21442 13631 0,'0'0'0,"0"-42"16,-21 42-16,-1 0 16,1 0-16,21 21 0,-21 0 0,0 1 15,21-1-15,0 21 0,0-21 16,-21 22-16,21-1 0,-21-21 0,21 21 15,0-20-15,0-1 0,0 21 0,0-21 16,0 0-16,-22 1 0,22-1 16,0 0-16,0 0 0,0 0 0,0 0 15,0 1-15,0-1 16,22-21 0,-1 0-16,0 0 15</inkml:trace>
  <inkml:trace contextRef="#ctx0" brushRef="#br1" timeOffset="109663.92">21463 14076 0,'-21'0'0,"42"0"47,0 0-47,0 0 16,0-21-16,1 21 15,-1 0-15,0-21 0,0 21 0,-21-22 16,0 1-16,-21 21 31,0 0-31,0 0 16,-1 0-16,1 21 0,0-21 16,0 22-16,21-1 0,0 0 15,0 0-15,0 0 0,0 0 16,21-21-16,-21 22 15,21-22-15,0 0 0,1 0 16,-1 0-16,0 0 0,0 0 16,0 0-16,0 0 0,1-22 0,-1 1 15</inkml:trace>
  <inkml:trace contextRef="#ctx0" brushRef="#br1" timeOffset="109956.42">22034 13441 0,'0'0'0,"-21"0"0,0 0 16,0 0-16,0 0 15,0 0-15,-1 0 0,22 21 0,-21-21 16,0 21-16,21 0 0,-21 1 15,21-1-15,-21 0 0,21 0 16,0 0-16,0 0 16,0 1-16,0-1 0,0 0 15,21 0-15,0-21 16,0 0-16,0 0 0,1 0 0,-1 0 16,0 0-16,0 0 0</inkml:trace>
  <inkml:trace contextRef="#ctx0" brushRef="#br1" timeOffset="110412.07">22246 13187 0,'0'0'0,"-42"0"0,-1 0 0,1 0 15,-21 0-15,20 0 0,1 0 0,-22 0 16,1 0-16,21 0 0,-22 21 15,1 0-15,20 0 0,-20 1 16,20-1-16,-20 21 0,21-21 0,20 22 16,-20-1-16,21 0 0,0 1 0,0-1 15,21 0-15,0 1 0,0-1 16,0 0-16,0 1 0,21-1 0,0 0 16,21 1-16,1-22 0,-1 21 0,21-21 15,-20 0-15,20 1 0,1-1 16,-22-21-16,22 0 0,-1 0 0,-21 0 15,1 0-15,20 0 0,-20-21 0,-22-1 16,21 1-16,0 0 0,-20 0 16,20-21-16,-42-1 0,21-20 0,0 20 15,-21-20-15,21-1 0,-21 22 16,0 0-16,0-1 0,0 1 0,0 21 16,-21-21-16,-21 42 0,21-22 15,0 1-15,-1 21 0,-20 0 0,21 0 16,-21 0-16,-1 0 0,1 0 0,0 0 15,20 0-15,-20 0 0,0 0 16,-1 21-16,1-21 0,21 0 0,-21 0 16,-1 0-16,22 0 0,-21 22 0</inkml:trace>
  <inkml:trace contextRef="#ctx0" brushRef="#br1" timeOffset="111791.77">13462 7535 0,'0'0'15,"-21"0"-15,21-21 16,-21 0 0,21 0-16,-22 21 0,22-21 0,-21 21 15,21-21-15,0-1 0,-21 1 16,0 0-1,21 0-15,-21 21 16,0 0-16,-1 0 16,1 0-1,0 21-15,0 0 0,0-21 16,0 21-16,21 1 0,-22-1 0,1-21 16,21 21-16,-21 21 0,21-21 15,-21 1-15,21-1 0,0 21 16,-21-21-16,21 22 0,-21-1 0,21 0 15,-22 1-15,1 62 16,21-41-16,0-22 0,0 43 0,0-22 16,0-20-16,0 20 0,0 1 0,0-1 15,0 1-15,0-1 0,0 1 0,0-1 16,0 1-16,0-1 0,-21 22 16,21-22-16,0 1 0,0-1 0,0-20 15,-21 20-15,21 1 0,0-22 0,0 22 16,0-22-16,0 21 0,0 1 0,0-22 15,0 22-15,0-22 0,0 22 16,0-22-16,0 0 0,0 22 16,0-22-16,0 0 0,0 1 0,0 20 15,0-20-15,0-1 0,-21 0 0,21 1 16,0-22-16,0 21 0,0 0 0,0-20 16,0-1-16,0 0 0,0 0 15,0 0-15,0 0 16,0-42-1,0 0 1,0 0-16,0 0 0,0 0 0,0-22 16,0 1-16,0 0 0,0-1 0,0 1 15</inkml:trace>
  <inkml:trace contextRef="#ctx0" brushRef="#br1" timeOffset="112918.11">13081 7747 0,'0'-21'0,"-21"21"16,21-21-16,-21 0 16,21-1-1,-22 22-15,1 0 16,21-21 46,21 21-46,1 0-16,-1 0 0,0-21 16,0 21-16,0 0 0,0 0 0,1 0 15,20 0-15,-21 0 0,21-21 16,1 21-16,-1 0 0,0 0 0,1 0 15,-1 0-15,0 0 0,1 0 0,-1 0 16,22 0-16,-1 0 0,-21 0 16,22 0-16,-1 0 0,1 0 0,21-21 15,-22 21-15,22 0 0,-22 0 16,22 0-16,0 0 0,-22 0 0,22 0 16,-1 0-16,1 0 0,0 0 15,21 0-15,-1 0 0,1 0 0,0 0 16,0 0-16,-21 0 0,20 0 0,1 0 15,0 0-15,0 0 0,0 0 16,21 0-16,-21 0 0,21 0 0,-22 0 16,22 0-16,-21 0 0,0 0 0,0 0 15,21 0-15,-21 0 0,0 0 0,-1 0 16,-20 0-16,0 0 0,-1 0 16,-20 0-16,-1 0 0,1 0 0,-22 0 15,1 0-15,20 0 0,-21 0 16,1 0-16,-1 0 0,-21 0 15,22 0-15,-1 0 0,-21 0 0,0 0 16,0 0-16,1 0 0,-1 0 16,-21 21-1,-21 0 1,-1-21-16,22 21 0,-21-21 16,0 21-16,21 1 0,0-1 0,0 0 15,-21 0-15,21 0 0,-21 0 16,21 1-16,0 20 0,0-21 0,-21 21 15,21 1-15,-22-1 0,1 22 0,21-22 16,0 21-16,-21-20 0,0 20 16,21 1-16,-21-22 0,21 22 15,0-1-15,0 1 0,-21-22 0,21 21 16,0 1-16,0-1 0,0 1 0,0-1 16,0 1-16,0-1 0,0-20 0,0 20 15,0-20-15,0 20 0,0-21 16,0 22-16,0-22 0,0 1 0,0 20 15,0-21-15,0 22 0,-22-22 0,22 1 16,0 20-16,0-21 0,-21 1 0,21-1 16,-21 0-16,21-20 0,0 20 15,0 0-15,-21-21 0,21 22 0,0-22 16,-21 0-16,21 21 0,0-20 16,0-1-16,0 0 0,0 0 0,0 0 15,0 0-15,0 1 0,0-1 16,0 0-16,0-42 47,0 0-47,0-1 0,-21 1 15</inkml:trace>
  <inkml:trace contextRef="#ctx0" brushRef="#br1" timeOffset="114013">12721 10499 0,'-21'-21'15,"0"21"-15,21-22 0,-21 22 16,21-21 0,21 21 30,0 0-46,0 0 16,0 0-16,0 0 0,22 0 16,-22 0-16,21 0 0,-21 0 0,22 0 15,-1 0-15,0 0 0,1 0 0,20 21 16,-20-21-16,20 0 0,-21 0 0,22 22 16,-22-22-16,22 0 0,-1 0 0,1 0 15,-1 0-15,1 21 16,-1-21-16,22 0 0,-22 0 0,22 0 15,0 0-15,-22 0 0,22 0 0,0 0 16,-1 0-16,1 0 0,-22 0 0,22 0 16,0 0-16,21 0 0,-22 0 0,1 0 15,0 0-15,-1-21 0,1 21 16,0 0-16,20 0 0,-41-22 0,21 22 16,-1 0-16,1 0 0,0-21 0,-22 21 15,22 0-15,-1 0 0,1 0 0,-21 0 16,20 0-16,-20 0 0,20 0 0,-20 0 15,-1 0-15,1 0 0,-22 0 16,22 0-16,-22 0 0,22 0 16,-22 0-16,0-21 0,1 21 0,20 0 15,-21 0-15,1 0 0,-1 0 0,0 0 16,1 0-16,-1 0 0,0 0 0,-20 0 16,20 0-16,-21 0 0,21 0 0,-20 0 15,-1 0-15,42 0 16,-42 0-16,1 0 0,-1 0 15,0 0 1,0 0 0,0 0 15,0 0-15,1 0 15,-22 21-31,21-21 15,0 0-15,0 0 16,0 0 0,0 0 15</inkml:trace>
  <inkml:trace contextRef="#ctx0" brushRef="#br1" timeOffset="115703.55">7726 12912 0,'0'0'0,"-21"0"16,42-21 30,0 21-46,0 0 16,0-22-16,0 1 0,1 21 16,-1-21-16,0 0 0,0 21 0,0-21 15,0 0-15,22-1 0,-22 22 16,0-21-16,0 0 0,22 0 0,-22 0 16,0 0-16,21-1 0,-21 1 15,22 0-15,-1-21 0,0 21 0,85-64 16,-63 43-16,-1 20 15,-20-20-15,20 21 0,1-21 16,-1 20-16,1-20 0,-1 21 0,1 0 16,-22-22-16,22 22 0,-22 0 0,0-21 15,22 21-15,-22-22 0,0 22 16,1 0-16,20-21 0,-20 20 0,20-20 16,1 21-16,-1-21 0,1-1 0,-1 22 15,1-21-15,-1 21 0,1-22 16,-1 22-16,1 0 0,-1-21 15,1 20-15,-22 1 0,21-21 0,1 21 16,-22 0-16,22-1 0,-22 1 0,0 0 16,22 0-16,-22-21 0,22 20 0,-22 1 15,22-21-15,-22 21 0,21-22 16,1 22-16,-1-21 0,1 21 0,-22-22 16,22 22-16,190-85 15,-212 85-15,22 21 0,-22-21 16,0 0-16,1 21 0,-22-21 15,21 0-15,-21 21 0,0-22 0,1 1 16,-1 0-16,0 21 0,21-21 0,-21 0 16,1 0-16,-1-1 15,21 1-15,-21 0 0,0 0 0,22 0 16,-22 0-16,0 21 0,0-22 0,0 1 16,1 21-16,-1 0 0,-21-21 0,21 21 15,-21-21-15,0 0 16,0 0-1,0-1-15,0 1 16,-21 21 0,0 0-16,-1 0 0,1 0 15,0 0-15,-21 0 0,21 0 16,-22 0-16,1 21 0,0-21 0,-22 0 16,22 22-16,-1-22 0,-20 0 15,21 21-15,-1 0 0,1-21 0,0 0 16,20 21-16,1-21 0,0 0 0,0 0 15,0 21-15,42-21 47,0 0-47,0 0 0,0 0 0,1-21 16,-1 21-16,21-21 0,0 21 16,-20-21-16,20 21 0,0-21 0,1 21 15,-1-22-15,-21 22 0,21 0 16,1-21-16,-22 21 0,0 0 0,0 0 15,22-21 1,-43 42 0,0 0-1,0 1-15,0-1 0,0 21 16,0-21-16,0 22 0,0-1 0,-22 0 16,22 22-16,-21-22 0,21 22 0,-21-22 15,21 0-15,-21 1 0,21-1 0,0 0 16,0 1-16,0-1 0,0-21 15,0 21-15,0-20 0,0 20 0,0-21 16,0 0-16,0 0 0,0 1 0,0-1 16,21-21-16,-21 21 0,21-21 15,-21 21-15,21-21 16,1 0 0,-1 0-16</inkml:trace>
  <inkml:trace contextRef="#ctx0" brushRef="#br1" timeOffset="116392.1">14414 10710 0,'0'-21'0,"0"42"0,0-63 16,0 21-16,0 0 0,0 0 16,0-1-16,0 1 0,22 21 15,-22-21-15,0 0 16,21 21 0,-21 21-1,0 0-15,0 0 0,0 1 0,0 20 16,0-21-16,0 21 0,0 1 15,-21-1-15,21 0 0,-22 1 0,1 20 16,21-20-16,0 20 0,-21 1 16,21-22-16,-21 21 0,21 1 0,-21-1 15,21 1-15,0-1 0,0-20 16,0 20-16,0 1 0,0-1 0,-21 1 16,21-22-16,-22 212 15,22-190-15,-21-1 0,0 1 16,0-1-16,0 1 0,0-1 0,21-21 15,-22 22-15,1-22 0,0 22 0,0-22 16,0 0-16,0 22 0,21-22 16,0 1-16,0-1 0,0 0 0,0 1 15,0-22-15,0 21 0,0-21 16,0 22-16,0-22 0,0 0 16,0-42-1,0 0-15,0-1 16,21 1-16,0 0 0,-21-21 15,21 21-15,0-22 0,-21 1 0,21 0 16,1-1-16,-22 1 0</inkml:trace>
  <inkml:trace contextRef="#ctx0" brushRef="#br1" timeOffset="117075.78">14457 10626 0,'0'-21'15,"0"42"-15,0-64 0,-21 22 0,21 0 16,0 0-16,-22 21 31,1 0-31,0 21 16,0 0-16,0 0 0,0 1 0,-22 20 15,1 0-15,21 1 0,-22-1 16,1 0-16,0 1 0,-1-1 0,1 0 16,21 1-16,-21-1 0,20 0 0,-20 1 15,21-1-15,0-21 0,0 0 0,21 0 16,0 1-16,-22-1 0,1 0 15,21-42 17,21 0-32,1-1 0,-22 1 0,21 0 15,0-21-15,0 21 0,0-22 16,22 22-16,-22-21 0,21-1 0,-21 1 16,22 0-16,-1-1 0,-21 1 15,21 0-15,1-1 0,-22 22 0,0 0 16,0 0-16,0 0 0,1 0 0,-1 21 15,-21-22-15,21 22 0,0 0 16,0 0-16,0 0 16,1 22-16,-1-1 0,-21 0 15,21 0-15,0 0 0,0 0 0,0 1 16,1 20-16,-1-21 0,0 21 0,0 1 16,0-1-16,0-21 0,1 22 15,20-1-15,-21 21 0,0-20 16,0-1-16,1 0 0,-1 1 0,0-1 15,0 0-15,0-20 0,0 20 0,1-21 16,-22 0-16,21 0 0,0 1 0,0-1 16,0 0-16,0 0 0,1-21 15,-1 0-15,0 21 0,0-21 0,0 0 16,0 0-16,1 0 0,20 0 0,-21 0 16,21-21-16</inkml:trace>
  <inkml:trace contextRef="#ctx0" brushRef="#br1" timeOffset="118103.73">19664 13272 0,'-21'0'31,"-1"0"-16,1 0-15,0-22 16,0 22-16,0-21 16,0 21-16,21-21 0,-22 21 15,22-21-15,0 0 0,-21 21 0,0-21 16,0-1-16,21 1 0,-21 0 16,0 0-16,-1 0 0,-20 0 0,21-22 15,0 22-15,-22 0 0,22-21 0,-21 20 16,21-20-16,-22 0 0,1-1 0,0 22 15,-1-21-15,1 0 0,0-1 0,-22 1 16,1 0-16,20-1 0,-20-20 16,-1 20-16,1 1 0,-1-21 0,-63-43 15,64 42-15,-22 22 0,22-22 16,-1 22-16,1 0 0,-1-1 16,22-20-16,-22 42 0,1-22 0,21 1 15,-1 0-15,1 21 0,0-22 16,-1 22-16,1-21 0,0 21 0,20-1 15,-20-20-15,0 21 0,21-21 0,-22 20 16,22 1-16,-21-21 0,21 21 0,-1 0 16,1-1-16,0-20 0,0 21 0,0 0 15,0 0-15,21-1 0,0 1 16,-22 0-16,22 0 16,-21 21-16,21-21 0,0 0 15,0-1 1,0 1 31,-21 21-32,21-21 32,0 0-31</inkml:trace>
  <inkml:trace contextRef="#ctx0" brushRef="#br1" timeOffset="118657.4">17357 10816 0,'-22'0'15,"1"0"1,0 0-16,0-21 0,0 21 16,0 0-16,-1 0 0,1 0 15,0-21-15,0 21 0,0 0 0,0 0 16,-1-21-16,-20 21 0,21 0 0,0 0 15,0-21-15,-22 21 0,22 0 0,0-22 16,0 22-16,0 0 0,-1 0 16,1-21-16,0 21 15,0 0-15,0 0 16,21 21 15,0 1-31,0-1 16,0 0-16,0 21 15,0-21-15,0 1 0,21-1 0,0 21 16,-21 0-16,21 1 0,-21-1 0,21 0 16,1 22-16,-1-22 0,-21 1 15,21 20-15,0-21 0,0 1 0,0-1 16,1 0-16,-1 1 0,0-22 0,-21 21 16,21-21-16,0 1 0,0-1 0,-21 0 15,22 0-15,-1 0 0,0-21 31,0 0-15,-21-21 0</inkml:trace>
  <inkml:trace contextRef="#ctx0" brushRef="#br1" timeOffset="119627.87">14351 7916 0,'0'0'0,"0"-21"0,0 0 16,0 0-16,0 0 15,-21 21-15,0 0 16,-1 0-16,1 21 0,0 0 15,0 0-15,21 22 0,-21-1 0,0 0 16,21 22-16,0-22 0,-22 22 0,1-22 16,0 21-16,21-20 15,-21-1-15,0 22 0,21-22 0,0-21 16,-21 21-16,21-20 0,-22-1 0,22 0 16,0 0-16,0 0 0,0 0 15,0-42 1,0 0-1,22 0-15,-22 0 16,21 0-16,0-22 0,-21 22 0,21-21 16,0-1-16,0 1 0,-21 0 0,22-22 15,-1 22-15,0-22 0,0 1 0,0-1 16,0 22-16,1-21 0,-1 20 16,0 1-16,0 21 0,-21 0 0,0-1 15,0 1-15,21 21 0,0 0 0,1 21 16,-22 1-16,0-1 15,21 21-15,0 0 0,-21 1 0,21-1 16,-21 22-16,0-22 0,0 0 16,0 1-16,0-1 0,0 0 0,0 1 15,0-22-15,0 21 0,0-21 0,0 0 16,0 1-16,0-1 0,0 0 0,0 0 16,-21-21-16,0 0 15,0 0-15,-1 0 0,1 0 16,0 0-16,0 0 15,0-21-15,0 0 0</inkml:trace>
  <inkml:trace contextRef="#ctx0" brushRef="#br1" timeOffset="119811.53">14055 8319 0,'21'0'15,"0"0"-15,0 0 16,0 0-16,0 0 0,1 0 15,20 0-15,-21 0 0,0 0 0,22 0 16,-22 0-16,21 0 0,-21 0 16,0-22-16,22 22 0,-22-21 0,0 21 15,0 0-15,0-21 16,1 21-16</inkml:trace>
  <inkml:trace contextRef="#ctx0" brushRef="#br1" timeOffset="120451.97">14584 8488 0,'0'21'0,"21"-21"31,0 0-31,-21-21 0,42 0 16,-20 21-16,-1-21 0,0-1 0,0 22 15,0-21-15,22 0 0,-22-21 16,0 21-16,0-1 0,0 1 15,0-21-15,-21 21 0,0-22 0,0 22 16,0 0-16,0 0 0,0 0 16,-21 21-16,0 0 0,0 0 0,0 0 15,0 0-15,-1 0 0,22 21 16,0 0-16,-21 0 0,21 0 16,0 1-16,0-1 0,21-21 15,1 21-15,-1 0 0,0 0 0,-21 0 16,21 1-16,0-22 0,0 21 0,-21 0 15,0 0-15,0 0 16,0 0-16,0 1 0,0-1 16,0 0-16,0 0 15,0 0 1,22-21-16,-1 0 16,0 0-16,0 0 0,0 0 0,0 0 15,1 0-15,-1 0 0,0-21 16,21 0-16,-21 21 0,1-21 0,-1 21 15,0-21-15,0-1 0,0 22 0,0-21 16,1 0-16,-1 0 0,-21 0 16,21 0-16,0-1 0,-21 1 0,0 0 0,0 0 15,0 0-15,-21 21 32,21 21-32,-21-21 15,0 21-15,-1 0 0,22 0 0,-21 1 16,21-1-16,-21-21 0,21 21 15,0 0-15,21-21 32,0 0-17,1 0-15,-1 0 0,0 0 16,0-21-16,0 0 0,-21 0 16,21 21-16</inkml:trace>
  <inkml:trace contextRef="#ctx0" brushRef="#br1" timeOffset="121156.12">15494 8192 0,'0'-22'16,"0"44"-16,0-65 0,-21 43 31,0 0-31,-1 0 16,1 0-16,0 0 16,21 21-16,-21-21 0,0 0 15,21 22-15,-21-22 0,21 21 0,-22-21 16,22 21-16,-21-21 15,21 21 1,0-42 109,21 21-125,-21 21 63,0 0-48,-21-21-15,21 21 0,0 1 16,-21-22-16,21 21 0,0 0 15,0 0-15,0 0 16,21 0 0,0-21-16,1 0 15,-1 0-15,0 0 0,0-21 16,0 21-16,-21-21 0,21 21 0,-21-21 16,22 0-16,-22 0 15,0-1-15,0 1 0,0 0 16,0 0-16,0 0 0,0 0 15,0-1-15,-22 22 16,1 0-16,0 0 0,0 0 0,0 22 16,0-1-16,-1-21 0,1 21 15,0 0-15,0 21 0,0 1 16,0-22-16,21 0 0,0 21 0,0-20 16,0-1-16,0 0 0,0 0 0,0 0 15,0 0-15,21 1 0,0-22 16,0 0-16,0 21 0,0-21 0,1 0 15,20 0-15,0 0 16,1 0-16,-22 0 0,21 0 0,0 0 16,1 0-16,-1-21 0</inkml:trace>
  <inkml:trace contextRef="#ctx0" brushRef="#br1" timeOffset="121576.05">16065 8255 0,'-21'0'0,"42"0"0,-63-21 15,21 21-15,0-21 0,0 21 16,-22 0-16,22 0 0,0 0 0,-21 0 16,20 21-16,1 0 0,-21 0 0,21-21 15,21 21-15,-21 1 0,-1-1 16,22 21-16,-21-21 0,21 0 0,0 1 16,0-1-16,0 0 0,0 0 15,0 0-15,21-21 0,1 21 16,-1-21-16,0 0 15,0 0-15,0 0 0,0 0 16,1-21-16,-1 21 0,0-21 0,0 0 16,0 21-16,0-21 0,1 0 0,-22-1 15,21 1-15,0 0 0,-21 0 0,21-21 16,0 20-16,-21 1 0,0 42 31,0 1-31,0-1 16,0 0-16,0 0 0,0 0 15,0 0-15,0 1 0,0-1 0,0 0 16,0 0-16,21 0 16,1-21-16,-1 0 0,0 0 0,21 0 15,-21 0-15,22 0 0,20 0 16,-20 0-16,-1 0 0,21 0 0,-20 0 16,-1-21-16</inkml:trace>
  <inkml:trace contextRef="#ctx0" brushRef="#br1" timeOffset="121883.9">17632 7662 0,'0'0'0,"-21"0"0,-1 0 16,1-21-16,-21 21 0,21 0 15,-22 0-15,22 21 0,-21-21 0,0 22 16,20-1-16,1 0 0,-21 0 0,21 0 16,0 0-16,21 22 0,0-22 0,0 0 15,-22 21-15,22-20 0,0-1 16,0 0-16,0 0 0,0 0 16,0 0-16,22 1 0,-22-1 0,21-21 15,0 0-15,-21 21 0,21-21 0,0 0 16,0 0-16,1 0 0,-1 0 0,0 0 15,0-21-15,0 0 0,0 21 0,1-22 16</inkml:trace>
  <inkml:trace contextRef="#ctx0" brushRef="#br1" timeOffset="122335.56">17801 7281 0,'-21'-21'0,"42"42"0,-63-63 0,-1 21 15,22 21-15,-21 0 0,0 0 0,-22 0 16,22 0-16,-22 0 0,1 21 0,20 0 16,-20 22-16,-1-22 0,22 21 15,0-21-15,-1 22 0,22-1 0,-21 0 16,21 1-16,0-1 0,-1 0 0,22 1 16,0-1-16,0 0 0,0 1 0,0-22 15,0 21-15,22 0 0,-1 1 0,0-1 16,0 0-16,21-20 0,-20 20 15,20-21-15,0 0 0,-21 0 0,22 1 16,-1-1-16,0-21 0,1 0 16,-1 0-16,0 0 0,1 0 0,-1 0 15,0-21-15,1-1 0,-1 1 0,0-21 16,1 21-16,-1-22 0,0 1 16,1-21-16,-1 20 0,-21-20 0,22 20 15,-22-20-15,0-1 0,-21 1 0,0-1 16,0 1-16,0 21 0,-21-22 0,-22 43 15,22-21-15,-21 20 0,-22-20 16,1 42-16,-1-21 0,-20 21 0,-1 0 16,0 0-16,1 0 0,20 21 0,-20-21 15,20 21-15,1 0 0,20 1 16,1-1-16,21 0 0,0 21 0,-1-21 16,1 22-16,21-22 0,0 21 15</inkml:trace>
  <inkml:trace contextRef="#ctx0" brushRef="#br1" timeOffset="123213.12">13039 8932 0,'0'0'0,"-22"0"0,1 0 0,0 0 0,0 0 16,0 0-16,0 0 15,-1 0 1,1 0 0,42 0 15,1 0-15,-1 0-16,21 0 0,0 0 0,1 22 15,-1-22-15,22 0 0,-1 0 16,22 0-16,-22 0 0,22 21 0,21-21 15,-22 0-15,43 0 0,0 21 0,0-21 16,22 0-16,-1 21 0,21-21 16,0 21-16,1-21 0,20 0 0,-20 0 15,20 21-15,-21-21 0,22 0 0,-1 0 16,-20 0-16,-1 0 0,0 0 0,-20 0 16,20 0-16,-21 0 0,21 0 0,-20 0 15,-1 0-15,-21 22 0,0-1 0,0-21 16,-21 21-16,-1-21 0,-20 21 15,0-21-15,-22 0 0,-20 21 0,-1-21 16,0 0-16,-21 0 0,1 0 16,-1 0-16,-21 21 0,21-21 0,-21-21 47</inkml:trace>
  <inkml:trace contextRef="#ctx0" brushRef="#br1" timeOffset="156311.84">5609 12679 0,'0'0'0,"21"0"0,0-21 16,1 0-16,-1-1 16,-21 1-16,0 0 15,0 0 1,0 0-16,-21 21 16,-1 0-16,1 0 0,0 0 0,-21 0 15,21 0-15,-22 21 0,1 0 16,0 0-16,-1 0 0,22 22 0,-21-1 15,21 0-15,-1 1 0,-20 20 16,21-20-16,0 20 0,21-21 16,0 1-16,0-1 0,0-21 0,0 0 15,0 22-15,21-22 0,0 0 0,0-21 16,0 21-16,1-21 0,20 0 16,-21 0-16,21 0 0,1 0 0,-1-21 15,0 21-15,1-21 0,20 0 0,-20 0 16,-1-22-16,0 22 0,1-21 15,-1 21-15,0-22 0,-21 1 0,22-22 16,-22 22-16,0 0 0,21-43 16,-42 43-16,0-1 0,0 1 15,0 21-15,0 0 0,0 0 0,0-1 16,-21 22 0,21 22-16,-21-22 15,21 21-15,0 21 0,-21-21 0,0 0 16,0 22-16,21-1 0,0 0 0,-22 1 15,1-1-15,0 0 0,21 1 16,0-22-16,0 21 0,-21-21 0,21 1 16,0 20-16,0-21 0,0 0 15,21-21 1,0 0 0,0-21-16,1 0 15,-22 0-15,21 0 16,-21-1-16,21 1 0,0 21 15,0 21 17,-21 1-32,21-22 0,-21 21 15,0 0-15,0 0 0,22-21 0,-1 21 16,0-21 0,0 21-16,0-21 0,0 0 0,1 0 15,-1-21-15,0 21 0,0-21 16,0 0-16,0 0 0,1 0 15,-1 21-15,0-22 0,21-83 32,-42 83-32,0 1 0,0 42 31,0 1-31,0 20 0,0-21 16,0 0-16,0 0 0,0 22 15,0-22-15,0 0 0,0 0 0,0 0 16,0 1-16,0-1 0,0 0 15,0-42 32,0 0-47,21-1 0,-21 1 0,22 0 16</inkml:trace>
  <inkml:trace contextRef="#ctx0" brushRef="#br1" timeOffset="156591.45">6519 12658 0,'0'42'0,"0"-84"0,-21 42 16,0 21-16,0-21 0,21 21 16,-21 0-16,-1 0 15,22 1-15,0-1 0,22-21 16,-1 0 0,0 0-16,0 0 15,0-21-15,-21-1 16,21 1-16,-21 0 0,0 0 15,0 0-15,0 0 0,0-1 0,-21 22 16,21-21-16,-21 21 0,0 0 16,0 0-16,0 0 0,-1 0 15,1 21 1,21 1-16,0-1 16,0 0-16,21 0 15</inkml:trace>
  <inkml:trace contextRef="#ctx0" brushRef="#br1" timeOffset="156851.97">6985 12510 0,'0'-22'16,"0"44"-1,0-1-15,0 0 0,0 0 16,-21 21-16,0-20 0,21 20 15,-22-21-15,1 21 0,0 1 0,21-1 16,-21-21-16,0 22 0,0-1 0,21-21 16,0 21-16,-22-20 0,22-1 15,-21 0-15,21 0 0,0 0 16,0 0-16,0 1 0,0-1 16,21-21-1,1 0-15,-1 0 0,0 0 0,0 0 16</inkml:trace>
  <inkml:trace contextRef="#ctx0" brushRef="#br1" timeOffset="157367.51">7302 12933 0,'0'0'0,"22"-42"16,-22 20-16,0 1 15,0 0-15,-22 21 0,1 0 16,0 0-16,0 0 15,0 0-15,0 21 16,-1 0-16,1 1 0,0-1 0,0 0 16,21 21-16,-21-21 0,0 22 0,21-22 15,-22 0-15,22 0 0,0 22 0,0-22 16,0 0-16,0 0 16,22-21-16,-1 0 0,0 0 15,0 0-15,0 0 0,0 0 0,1 0 16,-1 0-16,21-21 0,-21 0 15,0 0-15,1-1 0,-1 1 0,0 0 16,0-21-16,0 21 0,-21-22 16,21-20-16,1 20 0,-1 1 15,-21-21-15,0 20 0,21 1 0,-21-22 16,21 22-16,-21 0 0,0 21 0,0-22 16,0 22-16,0 0 0,0 0 15,-21 21-15,0 0 0,21 21 16,-21 0-16,21 0 0,-22 22 15,22-22-15,-21 21 0,21 0 16,0 1-16,0 20 0,0-20 0,0-1 16,0 21-16,0-20 0,0-1 0,0 0 15,0 1-15,0-1 0,0-21 16,21 22-16,1-22 0,-1 0 16,-21 0-16,21 0 0,0-21 0,-21 21 15,21-21-15,22 0 0,-22 0 0,0 0 16,21 0-16,1-21 0,-1 21 15</inkml:trace>
  <inkml:trace contextRef="#ctx0" brushRef="#br1" timeOffset="157646.49">8488 12594 0,'0'-21'15,"0"42"-15,0-63 0,21 21 0,-21 0 0,0-1 16,0 44-1,0-1-15,0 0 16,0 0-16,0 21 0,0 1 16,-21-1-16,21 22 0,0-22 0,0 0 15,-21 22-15,21-22 0,-22 0 0,22 1 16,0-22-16,0 21 0,0-21 16,0 1-16,0-1 0,0 0 0,0 0 15,0 0-15,0-42 47,0 0-47</inkml:trace>
  <inkml:trace contextRef="#ctx0" brushRef="#br1" timeOffset="158474.35">15388 12573 0,'0'-21'0,"0"42"0,0-63 0,0 21 0,0-1 15,0 1-15,-21 0 0,0 21 16,0 0-16,-22 0 0,22 0 16,-21 0-16,-1 0 0,22 21 15,-21 0-15,0 1 0,-1 20 0,22 0 16,-21 1-16,21 20 0,-1 1 0,1-1 15,0-21-15,21 22 0,-21-1 16,21-20-16,0-1 0,0 0 0,0 1 16,21-22-16,0 0 0,22 0 0,-22 0 15,21 1-15,0-22 0,1 0 16,-1 0-16,0 0 0,22 0 0,-22 0 16,22-22-16,-22 1 0,0 0 0,1-21 15,41-1-15</inkml:trace>
  <inkml:trace contextRef="#ctx0" brushRef="#br1" timeOffset="159023.78">15769 12573 0,'0'-85'15,"0"212"-15,0-169 0,0-64 0,0 127 16,-21 1-16,0-1 16,0 21-16,21-21 0,0 22 0,0-1 15,-22 0-15,1 1 0,21 20 16,-21-21-16,21 1 0,-21-1 0,21 0 15,0-20-15,0 20 0,0-21 0,0 21 16,-21-20-16,21-1 0,0 0 16,0 0-16,0 0 15,0-42 17,0 0-32,0 0 0,21-22 15,-21 22-15,21 0 0,-21 0 16,21 0-16,-21 0 0,21-1 0,1 22 15,-1 0 1,-21 22 0,21-1-16,-21 0 0,0 0 0,21 0 15,-21 0-15,0 1 0,21-1 16,-21 0-16,21-21 0,1 0 16,-1 0-16,-21 21 0,21-21 15,0 0-15,0 0 0,0 0 0,1-21 16,-1 0-16,0 0 0,21 21 0,-42-22 15,21 1-15,1 0 0,-1-21 0,-21 21 16,21-1-16,-21 1 0,0 0 16,0 0-16,0 42 31,0 0-31,0 0 0,0 1 16,0-1-16,0 0 0,0 0 0,0 0 15,0 0-15,0 1 0,0-1 16,0 0-16,0-42 47</inkml:trace>
  <inkml:trace contextRef="#ctx0" brushRef="#br1" timeOffset="159311.74">16214 12615 0,'0'0'16,"0"-21"-16,-22 21 0,1 0 15,0 21-15,21 1 16,0-1-16,0 0 16,0 0-16,21 0 15,0-21-15,1 0 16,-1 0-16,0 0 0,0 0 0,0-21 16,-21 0-16,21 0 15,-21 0-15,0-1 0,0 1 16,0 0-16,-21 21 0,21-21 0,-21 21 15,0 0-15,0-21 0,0 21 0,-1 0 16,1 0 0,21 21-16,0 0 15,21-21-15,1 0 16,-22 21-16</inkml:trace>
  <inkml:trace contextRef="#ctx0" brushRef="#br1" timeOffset="159576.25">16616 12488 0,'21'0'16,"-42"0"-16,42-21 0,-21 42 31,-21 1-31,0 20 0,-1-21 16,22 21-16,-21 1 0,0-1 0,0 0 15,0 22-15,0-22 0,-1 1 16,1 20-16,21-21 0,-21 1 15,21-22-15,-21 21 0,21-21 0,0 22 16,0-22-16,0 0 0,0 0 16,21-21-1,0 0 1,0 0-16,1-21 0,-22 0 0,21 21 16,0-21-16</inkml:trace>
  <inkml:trace contextRef="#ctx0" brushRef="#br1" timeOffset="160116.76">16870 12975 0,'0'0'0,"21"-42"16,-21 0 0,0 20-16,0 1 15,-21 21 1,0 0-16,-1 0 0,22 21 15,-42 1-15,21-1 0,0 0 0,0 0 16,-1 0-16,1 22 0,-21-22 0,21 0 16,0 21-16,21-21 0,-22 1 15,22-1-15,0 0 0,0 0 0,0 0 16,0 0-16,22-21 16,-1 0-16,0 0 15,0 0-15,0 0 0,0 0 16,1-21-16,-1 21 0,21-21 0,-21 0 15,0 0-15,1-22 0,-1 22 0,21-21 16,-21 0-16,22-22 0,-22 22 0,0-22 16,0 22-16,0-22 0,22 1 15,-43 21-15,21-1 0,-21 1 0,0 0 16,0 20-16,0 1 0,0 0 0,0 0 16,-21 21-1,-1 21-15,1 0 16,0 0-16,0 22 0,0-22 0,21 21 15,0 1-15,-21-1 0,21 0 0,-22 1 16,22-1-16,0 0 0,0 1 16,0-1-16,-21 0 0,21 1 0,0-22 15,0 21-15,0-21 0,0 22 0,0-22 16,0 0-16,0 0 16,0 0-16,21-21 0,1 0 0,-1 0 15,0 0-15,0 0 0,0 0 16,0 0-16,1-21 0,-1 0 15</inkml:trace>
  <inkml:trace contextRef="#ctx0" brushRef="#br1" timeOffset="160530.01">17611 12721 0,'0'-21'0,"0"42"0,0-84 16,21 63-16,0-21 15,0 21-15,0 0 16,0 0-16,1 0 0,-1 0 16,-21 21-16,21 0 0,-21 0 15,0 0-15,0 0 0,0 1 16,0-1-16,0 0 0,-21 0 16,0 0-16,-1 0 0,1 22 0,0-22 15,-21 0-15,21 0 0,-22 0 0,22 1 16,-21-22-16,21 21 0,-1 0 15,1-21-15,0 21 0,0-21 0,21 21 16,21-21 15,0 0-31,0 0 0,22 0 16,-22 0-16,0 0 0,21 0 0,-20 0 16,-1 0-16,0 0 0,21 0 0,-21 0 15,1 0-15,-22-21 16,42 21-16,-21 0 15,-21-21-15,0 0 16</inkml:trace>
  <inkml:trace contextRef="#ctx0" brushRef="#br1" timeOffset="161131.89">20553 12277 0,'0'-21'0,"0"42"0,0-64 0,0 22 16,-21 21 0,-1 0-16,1 0 0,0 0 0,0 0 15,0 0-15,0 21 0,-1 1 16,1-1-16,0 21 0,0-21 15,0 22-15,0-1 0,-1 0 0,1 1 16,21-1-16,0 0 0,0 1 0,-21-1 16,21 0-16,0 1 0,0-1 0,21-21 15,-21 21-15,21-20 0,1-1 16,-1 0-16,21 0 0,-21-21 0,0 0 16,22 0-16,-22 0 0,21 0 0,-21 0 15,22 0-15,-22-21 0,21 0 0,1 0 16,-1-1-16,-21-20 0,21 0 15,1 21-15,-1-22 0,-21 1 0</inkml:trace>
  <inkml:trace contextRef="#ctx0" brushRef="#br1" timeOffset="161700.32">21124 12256 0,'43'-85'16,"-22"21"-16,-85 213 16,107-298-16,-65 171 0,1-1 15,21 0-15,-21 0 0,0 21 16,0 1-16,0-1 0,21 0 0,-22 1 15,22-1-15,-21 0 0,21 1 0,-21-22 16,21 21-16,0 1 0,0-1 0,0-21 16,0 0-16,0 22 0,0-22 15,0 0-15,-21 0 0,21 0 16,0 0 0,0-42-1,0 0 1,0 0-16,0 0 0,21 0 0,-21-1 15,21 1-15,0 0 0,-21 0 0,0 0 16,22 0-16,-1 21 0,-21-22 16,21 22-16,0 0 0,0 0 15,-21 22-15,0-1 0,0 0 16,21 0-16,-21 0 0,22 0 0,-22 1 16,21-1-16,-21 0 0,21-21 15,0 21-15,-21 0 0,21-21 0,0 0 16,1 0-16,-1 0 0,0 0 15,0 0-15,0 0 0,0 0 0,1-21 16,-1 0-16,0 0 16,0 0-16,0-1 0,0 1 0,1 0 15,-1-21-15,0 21 0,-21-1 0,21 1 16,-21 0-16,21 21 0,-21-21 0,0 42 31,0 0-31,0 0 0,0 1 16,0-1-16,-21 0 0,0 21 0,21-21 15,-21 1-15,21-1 0,0 0 16,0 0-16,0 0 0,0 0 16,21-21-1,0 0-15,0 0 0,0-21 16,1 0-16,-1 0 16,-21 0-16</inkml:trace>
  <inkml:trace contextRef="#ctx0" brushRef="#br1" timeOffset="162000.26">21780 12404 0,'0'-85'16,"0"43"-16,0 190 0,0-169 0,-21-127 16,0 148-16,0 0 0,0 0 15,21 21-15,-21-21 16,-1 21-16,22 0 0,-21 0 0,21 0 16,0 1-16,0-1 0,0 0 15,21-21-15,1 0 16,-1 0-16,0 0 0,0 0 15,0 0-15,0-21 0,1 0 16,-22-1-16,0 1 16,0 0-16,0 0 0,0 0 15,0 0-15,-22-1 0,1 1 0,21 0 16,-21 21-16,0 0 0,0 0 16,21 21-1,0 0-15,0 1 16,21-22-1,0 0-15,0 21 0</inkml:trace>
  <inkml:trace contextRef="#ctx0" brushRef="#br1" timeOffset="162244.32">22056 12192 0,'0'0'0,"0"-21"0,0 0 16,21 21-16,-21-21 0,0-1 0,0 44 46,0-1-46,0 0 0,0 0 0,0 21 16,0 1-16,-21-22 16,21 21-16,-22 1 0,1-1 0,0 0 15,21 1-15,-21-1 0,0 0 0,0 1 16,21-1-16,0 0 0,-22-21 0,22 1 16,0-1-16,-21 21 0,21-21 15,0 0-15,21-21 16,1 0-16,-1 0 0</inkml:trace>
  <inkml:trace contextRef="#ctx0" brushRef="#br1" timeOffset="162792.29">22415 12721 0,'0'-21'0,"0"42"0,22-42 15,-22 0-15,0 0 0,0 0 16,0-1-16,0 1 0,0 0 15,0 0-15,0 0 0,0 0 16,0-1-16,-22 1 16,1 21-16,0 0 0,0 0 0,0 0 15,0 21-15,-1 1 0,-20-1 16,21 0-16,0 21 0,-22-21 16,22 22-16,0-22 0,0 0 0,21 21 0,0-20 15,0-1-15,0 0 0,0 0 16,0 0-16,0 0 0,0 1 15,21-22-15,0 0 16,0 0-16,1 0 0,-1 0 0,0-22 16,0 1-16,0 0 15,0 0-15,1 0 0,20-22 0,-21 1 16,0 0-16,0-1 0,22 1 0,-22 0 16,0-22-16,21 1 0,-20 20 0,-1-20 15,0-1-15,0 22 0,0 0 16,-21-1-16,0 1 0,0 21 0,0 0 15,0 0-15,-21 42 16,21 0-16,-21 0 16,0 21-16,0 1 0,-1-1 0,1 0 15,21 1-15,-21-1 0,0 0 0,0 22 16,0-22-16,21 1 0,0-1 0,-22 0 16,22 1-16,-21-1 0,21 43 15,0-64-15,0 21 0,0-21 16,0 0-16,0 1 0,0-1 0,21-21 15,1 21-15,-1-21 0,0 0 16,0 0-16,0 0 16,0-21-16,22 0 0,-22 21 0,0-22 15</inkml:trace>
  <inkml:trace contextRef="#ctx0" brushRef="#br1" timeOffset="163378.21">23304 12404 0,'0'-21'15,"0"-1"-15,-21 1 16,21 0-16,0 0 16,21 21-16,1 0 15,-1 0 1,0 0-16,0 0 0,0 0 15,0 0-15,1 21 16,-22 0-16,0 0 0,0 1 16,0-1-16,0 0 0,-22 0 0,1 0 15,0-21-15,0 21 0,0 1 0,0-1 16,-22-21-16,22 21 0,0 0 0,0-21 16,0 0-16,-1 0 0,1 21 15,0-21 1,21-21 15,21 21-31,0-21 16,1 0-16,-1 21 0,0 0 0,0 0 15,0 0-15,22 0 0,-22 0 0,0 0 16,0 0-16,0 0 0,0 0 0,1 0 16,-22 21-16,0 0 15,0 0-15,0 0 0,0 1 16,-22-1-16,1 0 0,0 0 15,0 0-15,0 0 0,0 1 0,-22-1 16,22 0-16,0 0 0,0-21 16,-22 21-16,1-21 0,21 0 15,0 0-15,0 0 0,-1 0 0,1 0 16,0 0-16,0 0 31,21-21-15,0 0-1</inkml:trace>
  <inkml:trace contextRef="#ctx0" brushRef="#br1" timeOffset="164352.17">13144 6879 0,'0'0'0,"0"-21"0,0 0 0,0 0 16,0 0-16,0-1 0,0 1 16,0 0-1,-21 21 1,21 21-16,0 0 0,0 1 15,-21-1-15,21 21 0,-21 0 0,21 1 16,-21-1-16,21 0 0,0 1 0,-21-1 16,21 0-16,-22 1 0,1-1 0,21-21 15,0 22-15,-21-22 0,21 21 0,0-21 16,-21 0-16,21 1 16,0-44-1,0 1 1</inkml:trace>
  <inkml:trace contextRef="#ctx0" brushRef="#br1" timeOffset="164668.07">12912 6773 0,'0'-42'0,"0"84"0,0-105 0,0 21 16,0 20-16,0-20 0,0 0 0,0 21 15,21-22-15,0 22 0,0-21 16,21 21-16,-20-1 0,20 1 15,21 0-15,-20 0 0,20 21 0,-20 0 16,20 0-16,1 0 0,-22 0 0,21 21 16,-20 0-16,-1 22 0,-21-22 0,0 21 15,-21 0-15,0 1 0,0-1 16,-21 0-16,0 1 0,0-1 0,-21-21 16,-22 22-16,22-22 0,-1 21 0,-20-21 15,-1 0-15,22 1 0,0-1 16,-1 0-16,1-21 0,21 21 15,0 0-15,0-21 0,21 21 0,0 1 16,21-22 0,0 0-16,21 0 0,-21 0 15,22 0-15</inkml:trace>
  <inkml:trace contextRef="#ctx0" brushRef="#br1" timeOffset="166284.01">14203 7091 0,'0'-21'15,"0"42"-15,21-63 0,-21 20 0,0 1 0,0 0 16,0 0-16,0 0 0,0 0 16,-21-1-16,0 1 0,-1 0 15,22 0-15,-21 21 0,0 0 16,0 0-16,0 0 0,0 0 0,-1 0 15,-20 0-15,21 21 0,0 0 0,-22 0 16,22 1-16,-21-1 0,21 21 0,0-21 16,-1 0-16,1 22 0,0-22 15,21 0-15,0 21 0,0-20 0,0-1 16,0 0-16,0 0 0,21-21 16,0 0-1,1 0-15,-1 0 16,21 0-16,-21 0 0,0-21 0,1 0 15,20 0-15,-21-1 0,0 1 0,0 0 16,1 0-16,-1-21 0,0 20 0,0 1 16,-21 0-16,21-21 15,-21 21-15,0-1 0,21 22 0,-21 22 32,0-1-32,-21 0 15,21 0-15,-21 21 0,21-20 16,-21-1-16,21 0 0,0 0 0,0 0 15,0 22-15,0-22 0,0 0 16,0 0-16,0 0 0,21-21 0,0 0 16,0 21-16,1-21 0,20 0 15,-21 0-15,21 0 0,-20 0 16,20-21-16,-21 0 0,21 21 0,-20-21 16,20 0-16,-21 0 0,21-1 0,-20 1 15,-1-21-15,0 21 0,0 0 0,-21-1 16,0-20-16,0 21 0,0 0 15,0 0-15,0-1 0,-21 22 16,21 22 15,0-1-31,0 0 16,0 0-16,0 0 16,21 0-16,0-21 0,-21 22 0,0-1 15,0 0-15,21 0 0,-21 0 0,22-21 16,-22 21-16,21 1 0,-21-1 0,0 0 15,21-21-15,0 0 16,0 21-16,0-21 16,1 0-16,-1 0 0,0 0 0,0 0 15,0 0-15,22-21 0,-22 21 0,0-21 16,21 21-16,-21-21 0,1-1 0,20 22 16,-21-21-16,0 0 0,22 0 15,-22 0-15,0 0 0,0-22 16,0 22-16,-21 0 0,0 0 0,0 0 15,0-1-15,0 1 0,0 0 16,-21 21-16,0 0 0,0 0 16,0 0-16,-1 21 0,-20 0 15,21 1-15,0-1 0,0 0 0,-1 0 16,1 0-16,0 0 0,21 1 16,0-1-16,0 0 0,0 0 0,0 0 0,0 0 15,21 1-15,0-1 0,1-21 0,20 21 16,-21-21-16,21 0 0,1 0 15,-1 0-15,22 0 0,-22 0 0,0 0 16,1 0-16,-1 0 0,-21 0 0,21-21 16,-20 0-16,-1-1 0,0 22 15,0-21-15,0 0 0,-21 0 0,0 0 16,0 0-16,0-1 16,-21 22-1,0 22 1,0-1-16,21 0 0,-21 0 15,21 0-15,-22 0 0,22 1 0,-21-1 16,21 0-16,-21 0 0,21 0 16,0 0-16,21-42 31,0 0-15,1 0-16,-1 21 0,-21-21 0,21 0 15,0-1-15,0 1 0,-21 0 16,21 21-16,1-21 0,-22 0 0,21 0 15,-21-1-15,21 1 0,0 21 16,-21 21 0,0 1-1,0-1-15,0 0 0,0 0 16,0 0-16,0 0 0,0 1 16,21-1-16,0-21 0,1 21 15,-1-21-15,0 21 0,21-21 16,-21 0-16,22 0 0,-22 0 0,21 0 15,1 0-15,-22 0 0,21 0 0,-21-21 16,22 0-16,-22 0 0,0-1 16,21 1-16,-21 0 0,1-21 0,-1-1 15,21 22-15,-21-21 0,0-22 0,1 22 16,-1-21-16,0 20 0,0-20 0,-21-1 16,0 22-16,21 0 0,-21 20 15,0-20-15,0 21 0,-21 42 16,0 0-16,0 22 15,0-22-15,-1 21 0,1 0 16,0 22-16,-21-22 0,21 1 16,-1-1-16,1 0 0,21 1 0,0-1 15,-21 0-15,21 1 0,0-22 0,0 21 16,0 0-16,0-20 0,0-1 0,0 21 16,21-21-16,0 0 0,1-21 0,-1 22 15,0-22-15,0 0 0,21 0 16,-20 0-16,-1 0 0,0 0 0,0 0 15,0 0-15,0-22 0,1 22 0,-1-21 16,0 0-16,0 0 0,-21-21 0,0 20 16,0 1-16,0 0 0</inkml:trace>
  <inkml:trace contextRef="#ctx0" brushRef="#br1" timeOffset="166465.19">16256 6900 0,'-21'0'0,"42"0"0,-42 22 16,42-22 0,0 0-16,0 0 0,0 0 0,1 0 15,20 0-15,0 0 0,1 0 16,-22 0-16,21 0 0,0 0 0,-20 0 16,20 0-16,-21 0 0,0-22 0,0 22 15</inkml:trace>
  <inkml:trace contextRef="#ctx0" brushRef="#br1" timeOffset="194241.04">4953 10499 0,'21'0'15,"-21"21"-15,21-21 31,0 0-15,1 0 0,-1-21-16,0 0 0,0 21 15,0-22-15,0 1 0,1 0 16,-1 21-16,0-21 0,0 0 0,0 0 16,0-1-16,1 1 0,-1 0 15,0 0-15,0-21 0,0 20 0,0 1 16,1 0-16,-22 0 0,0 0 0,0 0 15,0-1-15,0 1 0,0 0 16,-22 0 0,1 21-16,0 0 0,0 0 15,0 0-15,0 21 0,-1-21 16,22 21-16,-21 0 0,0 1 16,0-1-16,0 0 0,21 0 15,-21 21-15,21 1 0,-22-1 0,22-21 16,-21 22-16,21-1 0,0 0 15,0 1-15,0-1 0,0-21 0,0 0 16,0 22-16,21-22 0,1 0 0,-1 0 16,0 0-16,0-21 0,0 0 0,0 21 15,1-21-15,-1 0 0,0 0 16,21 0-16,-21-21 0,1 21 0,-1-21 16,21 0-16,-21 0 0,0 0 0,1-1 15,-1 1-15,0 0 0,0-21 0,0 21 16,0-22-16,1 22 15,-1-21-15,0 21 0,-21-1 0,42-20 16,-21 21-16,1 21 0,-1-21 0,0 0 16,0 21-16,0 0 0,0 0 0,1 0 15,-1 0-15,0 0 0,0 21 16,0 0-16,0 0 0,1 0 0,-22 0 16,0 1-16,0 20 0,0-21 0,0 21 15,0-20-15,0 20 0,0-21 16,0 0-16,0 22 0,-22-22 0,22 0 15,-21 0-15,0 0 0,0 0 0,21 1 16,-21-22-16,21 21 16,-21-21-16,21-21 31,0-1-31,0 1 0,21 0 16,0 0-16,-21 0 0,21-22 0,0 22 15,0-21-15,1 21 0,-1 0 0,0-22 16,0 22-16,0 0 0,0-21 15,1 20-15,-1 1 0,-21 0 0,21 0 16,-21 0-16,21 21 0,-21-21 16,21 21 156,0 0-157,-42 0 95,0 21-95,21 0-15,-21 0 0,0 0 16,21 0-16,0 1 0,-21-1 0,21 0 15,-22 21-15,22-21 0,0 22 0,0-22 16,0 0-16,0 0 0,0 22 16,0-22-16,0 0 0,0 0 0,22 0 15,-1-21-15,-21 21 0,21 1 16,0-22-16,0 0 0,0 21 0,1-21 16,-1 0-16,21 0 0,-21 0 0,0 0 15,22 0-15,-22 0 0,0-21 0,21-1 16,-20 22-16,-1-21 0,0 0 15,21 0-15,-21-21 0,1 20 0,-1-20 16,0 0-16,21-1 0,-21 1 0,1 0 16,-1-1-16,0 1 0,0-21 0,0 20 15,0 1-15,-21 0 0,22-1 16,-22 1-16,21 21 0,-21-22 16,0 22-16,0-21 0,0 21 0,0 0 15,0-1-15,-21 22 31,-1 22-31,22-1 0,-21 0 16,0 0-16,0 21 0,0-20 16,0 20-16,21 0 0,-22 1 0,1-22 15,0 21-15,21 0 0,0 1 0,-21-1 16,21 0-16,-21 1 0,21-1 0,0-21 16,0 22-16,0-1 0,0-21 0,0 21 15,0-20-15,21-1 16,-21 0-16,21 0 0,0 0 0,0 0 15,1 1-15,20-22 0,-21 0 0,0 21 16,22-21-16,-1 0 0,-21 0 0,21 0 16,-20 0-16,20 0 0,-21-21 15,21-1-15,-20 1 0,20 0 0,-21 0 16,21 0-16,-20 0 0,-1-1 16,0-20-16,0 21 0,-21-21 0,21 20 15,-21-20-15,21 21 0,-21-21 0,0 20 16,0 1-16,0 0 0,0 0 15,-21 21 1,0 0-16,0 0 0,0 0 16,21 21-16,0 0 0,-21 0 15,-1 1-15,22 20 0,0-21 16,-21 0-16,21 22 0,0-22 0,0 0 16,0 0-16,0 0 0,0 0 0,21 1 15,1-1-15,-1 0 0,0-21 0,0 21 16,0-21-16,0 0 0,1 0 15,20 0-15,-21 0 0,21 0 0,-20 0 16,20 0-16,0-21 0,-21 0 0,22 21 16,-22-21-16,0-1 0,0 1 0,0 0 15,1-21-15,-1 21 0,0-1 0,0-20 16,0 21-16,-21 0 16,21 0-16,-21-1 0,0 1 0,0 0 15,0 42 16,-21 0-31,21 1 0,0-1 16,0 0-16,-21 0 0,21 0 0,-21 0 16,21 1-16,-21-1 0,21 21 0,-21-21 15,21 0-15,0 1 0,0-1 16,-22 0-16,22 0 0,0-42 47,22 0-32,-1 0-15,-21-1 0,21 1 16,0 0-16,0-21 0,0 21 16,-21-1-16,22 1 0,-1-21 0,0 21 15,0 21-15,0-21 0,0-1 0,-21 1 16,22 21-16,-1 0 0,0 0 16,0 21-16,-21 1 15,21-1-15,-21 0 16,0 0-16,0 0 0,0 22 0,0-22 0,0 0 15,0 0-15,21 0 0,-21 0 0,22 1 16,-22-1-16,0 0 0,0 0 16,21-21-16,0 21 0,-21 0 0,21 1 15,0-22 1,0 0-16,1 0 16,-1 0-1,0-22 1,0 22-16,0-21 0,0 21 0</inkml:trace>
  <inkml:trace contextRef="#ctx0" brushRef="#br1" timeOffset="195164.33">8953 10414 0,'0'-21'0,"0"42"0,0-63 0,0 21 16,0-1-16,0 1 0,0 0 15,0 0-15,-21 21 16,0 0-16,0 0 0,0 0 16,0 0-16,-1 0 0,1 21 0,0-21 15,0 21-15,0 0 0,0 22 16,-1-22-16,1 0 0,0 0 0,0 22 16,21-22-16,0 0 0,-21 0 0,21 21 15,-21-20-15,21-1 0,0 0 16,0 0-16,0 0 0,0 0 15,21-21-15,-21 22 16,21-22-16,0 0 0,0 0 0,0 0 16,1 0-16,-1 0 0,0-22 15,0 1-15,0 21 0,22-21 0,-22 0 16,0-21-16,0 20 0,0-20 0,0 0 16,22-1-16,-22 1 0,0-21 15,0 20-15,22-20 0,-22 20 0,0-20 16,0 21-16,0-22 0,0 22 0,-21-1 15,0 1-15,22 21 0,-22-21 0,0 20 16,0 1-16,0 0 16,0 0-16,0 0 0,-22 42 31,1 0-31,21 0 0,-21 22 0,0-22 16,21 21-16,-21-21 0,21 22 15,-21-22-15,-1 21 0,22 0 0,-21 1 16,21-22-16,0 21 0,-21 1 0,21-22 15,-21 21-15,21-21 0,0 22 0,0-1 16,0-21-16,0 0 0,0 22 16,0-22-16,0 0 0,0 0 0,0 0 15,0 0-15,21 1 0,0-22 16,-21 21-16,21-21 0,1 0 0,-22 21 16,21-21-16,0 0 0,0 0 0,0 0 15,0 0-15,1 0 0,-1 0 16,21-21-16,-21 21 0,22-21 0,-22-1 15,21 1-15,0 0 0,-20 0 16,20 0-16,0-22 0,1 22 0,-1-21 16,-21 21-16,21-22 0,-20 22 0,20 0 0,-21 0 15,-21 0-15,0 0 0,21 21 16,-21-22-16,-21 22 16,0 0-16,0 0 0,0 22 15,-1-22-15,22 21 0,0 0 0,-21-21 16,21 21-16,0 0 0,0 0 15,0 1-15,0-1 0,0 0 16,21 0-16,-21 0 0,22 0 0,-1-21 16,0 22-16,0-1 0,0 0 0,-21 0 15,21 0-15,1 0 0,-22 1 16,0-1-16,0 0 16,-22-21-1,1 0-15,0 21 0,0-21 0,0 0 16,0 0-16,-1 0 0,1 0 15,0 0-15,0-21 16,21 0 0,-21 0-16,21-1 15</inkml:trace>
  <inkml:trace contextRef="#ctx0" brushRef="#br1" timeOffset="195600.03">7302 9885 0,'0'0'0,"0"-21"16,0 0-16,22 21 0,-1 0 0,21 0 16,0-22-16,1 22 0,-1 0 15,0 0-15,22 0 0,-22-21 0,22 21 16,-1 0-16,-20 0 0,-1 0 15,21 0-15,-20 0 0,-1 0 0,0 0 16,-20 0-16,-1 0 0,21 0 16,-21 0-16,0 0 0,-21 21 15,22-21-15,-22 22 16,0-1-16,0 0 16,0 0-16,0 0 15,0 0-15,0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3:16:18.7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1820 1164 0,'0'-21'16,"0"0"15,21 0-15,-21 0-16,0-1 15,0 1-15,0 0 16,0 0-16,22 21 0,-22-21 16,0 0-16,0-1 15,0 44 32,0-1-47,0 21 16,0-21-16,0 22 0,0-1 15,0 0-15,0 22 0,-22-22 16,22 22-16,0-22 0,0 21 0,0 1 16,0 21-16,0-22 0,0 1 15,0-1-15,0 1 0,0-1 0,0 1 16,-21-22-16,21 21 0,0-20 16,0-1-16,0 0 0,0 1 0,-21-22 15,21 21-15,0-21 0,-21 1 16,21-1-16,0 0 0,0 0 0,-21-21 15,21 21-15,-21-21 32,-1 0-17,22-21-15,-21 0 0,0 0 0,21 0 16,-21-1-16,21-20 0</inkml:trace>
  <inkml:trace contextRef="#ctx0" brushRef="#br0" timeOffset="776.08">1355 1609 0,'-43'-43'16,"86"86"-16,-86-107 15,22 43-15,21 0 0,0 0 0,0 0 16,0-1-16,0 1 0,0-21 15,21 21-15,0 0 0,1-22 0,-1 1 16,21 21-16,0-22 0,1 22 16,-22-21-16,21 21 0,1 0 0,-1-22 15,-21 22-15,21 0 0,22 0 16,-43 0-16,0 21 0,0 0 16,1 0-16,-1 21 0,-21 0 15,21 0-15,0 21 0,-21-20 0,21 41 16,-21-21-16,0 1 15,21 20-15,1 1 0,-22-1 0,21 1 16,-21-1-16,0 1 0,21-1 16,-21 1-16,21-1 0,-21 1 0,0-22 15,0 0-15,0 1 0,0-1 16,0-21-16,0 22 0,0-22 0,0 0 16,0 0-16,0 0 15,0-42 16,0 0-31,0 0 0,0-22 16,0 22-16,0-21 0,0-22 16,0 22-16,0-21 0,0-22 15,21 21-15,0 1 0,1-1 0,-1 22 16,0-21-16,0-1 0,21 22 16,-20-1-16,20-20 0,0 21 0,-21-1 15,22 22-15,-22-21 0,21 21 16,-21-1-16,22 1 0,-22 0 0,0 21 15,0 0-15,0 0 0,1 0 16,-1 0-16,-21 42 0,21-20 0,0 20 16,-21 0-16,21 1 0,-21-1 15,0 0-15,0 22 0,0-1 0,0-20 16,0 20-16,0 1 0,0-1 16,0 1-16,0-1 0,0-21 15,0 22-15,0-22 0,0 1 0,-21-1 16,21-21-16,0 21 0,0-20 15,0 20-15,0-21 0,-21 0 0,21 0 16,0 1-16,0-1 0,0 0 16,0 0-1,0-42 17,0 0-17</inkml:trace>
  <inkml:trace contextRef="#ctx0" brushRef="#br0" timeOffset="2371.96">2773 2371 0,'0'21'15,"21"-42"1,0 0-1,-21-1-15,21 1 0,0 0 0,1 0 16,-1-21-16,-21 20 0,21-20 16,0 0-16,0-1 0,0 1 15,1-21-15,-1 20 0,-21 1 16,21 0-16,-21-1 0,21 22 0,-21 0 16,0-21-16,0 20 0,0 1 15,0 42 16,0 22-31,0-22 16,0 0-16,0 21 0,0 1 0,0-22 16,0 21-16,0 1 0,-21-1 0,21-21 15,0 21-15,0 1 0,0-22 16,0 0-16,0 21 0,0-20 16,0-1-16,0 0 0,21-21 0,0 21 15,0 0-15,1-21 16,-1 0-16,0 0 0,21 0 0,-21 0 15,1 0-15,20 0 0,-21-21 16,21 0-16,-20 0 0,-1 21 0,21-43 16,-21 22-16,0 0 0,1-21 0,-1 21 15,0-22-15,0 1 0,0 0 16,0-1-16,1 1 0,-22 21 0,0-22 16,0 22-16,21-21 0,-21 21 15,0 0-15,0-1 0,0 1 16,0 42 15,0 22-15,0-22-16,-21 0 0,21 21 0,0 1 15,0-22-15,-22 21 0,22 1 16,-21-22-16,21 21 0,0-21 0,0 22 16,0-22-16,0 21 0,0-21 15,0 0-15,0 1 0,21-1 0,1-21 16,-1 21-16,-21 0 0,42-21 0,-21 0 15,0 21-15,1-21 0,20 0 16,-21 0-16,0 0 0,22 0 0,-22 0 16,21-21-16,-21 0 0,22 0 15,-22 0-15,0-1 0,21 1 16,-21 0-16,1-21 0,-1-1 0,0 1 16,21 0-16,-21-22 0,1 1 0,20-1 15,-21 1-15,0-1 0,0 1 16,1-1-16,-1 1 0,-21 20 0,0-20 15,21 21-15,-21-1 0,0 1 16,0 0-16,0-1 0,0 22 0,0 0 16,0-21-16,0 20 0,0 1 15,-21 21-15,0 0 16,-1 21 0,1 1-16,21-1 0,-21 21 15,0-21-15,21 22 0,0-1 0,-21 0 16,0 22-16,-1-22 0,22 0 0,-21 22 15,0-1-15,21-20 0,0 20 16,-21-20-16,21 20 0,0-21 0,0 1 16,0-1-16,0 0 0,0 1 15,0-22-15,0 21 0,0-21 0,0 1 16,21 20-16,0-42 0,-21 21 0,21 0 16,1 0-16,-1-21 0,21 0 15,-21 0-15,0 0 0,22 0 16,-22 0-16,21 0 0,-21 0 0,22-21 15,-22 0-15,21 0 0,1 21 16,-22-42-16,21 20 0,-21-20 0,0 21 16,22-21-16,41-128 15,-41 64-15,-1 43 16,-21-1-16,0 1 0,-21-1 0,22 22 16,-22-21-16,21 20 0,-21-20 0,0 20 15,0 1-15,0 21 0,0-21 16,0 20-16,0-20 0,0 21 0,0 0 15,0 0-15,0 42 32,-21 0-32,-1 0 0,22 21 15,-21-20-15,21 20 0,-21 21 16,0-20-16,0-1 0,21 22 0,-21-22 16,-1 0-16,22 22 0,0-22 0,-21 22 15,21-22-15,-21 21 0,21-20 16,0-1-16,0 0 0,0 1 0,0-1 15,0-21-15,0 22 0,0-22 0,0 0 16,0 21-16,21-42 0,0 21 16,1 1-16,-22-1 0,21-21 0,0 0 15,0 21-15,0-21 0,0 0 0,1 0 16,-1 0-16,0 0 16,0 0-16,0 0 0,0-21 0,1 0 15,-1 21-15,21-22 0,-21 1 0,0 0 16,-21 0-16,22-21 0,-1 20 15,0-20-15,0 21 0,-21-21 0,0 20 16,21-20-16,-21 21 0,0 0 0,0 0 16,21 21-16,-21 21 31,0 0-31,0 0 16,-21 0-16,21 22 0,0-22 0,0 0 15,0 0-15,0 0 0,0 0 0,0 1 16,0-1-1,0 0-15,21-21 16,1 0-16,-1 0 16,0 0-16,0 0 15,0-21-15,0 0 0,1-1 16,-1 1-16</inkml:trace>
  <inkml:trace contextRef="#ctx0" brushRef="#br0" timeOffset="2671.96">5609 1334 0,'-21'0'0,"42"0"0,-63 0 0,21 21 16,-1-21-16,22 21 16,22-21 15,-1 0-31,0-21 15,-21 0 1,0-1-16,-21 22 16,21-21-16,-21 21 15,-1 0-15,1 0 0,0 0 0,0 0 16,0 0-16,0 0 0,-1 21 16,1 1-1,21-1 1</inkml:trace>
  <inkml:trace contextRef="#ctx0" brushRef="#br0" timeOffset="2913.01">4593 1693 0,'0'0'0,"21"0"16,0 0-16,22 0 0,-22 0 0,0 0 16,21 0-16,1 0 0,-22 0 15,21-21-15,1 21 0,-22 0 0,21-21 16,0 21-16,-20 0 0,-1 0 0,21-21 16,-21 21-16,-21-21 0,21 21 15,1-21-15</inkml:trace>
  <inkml:trace contextRef="#ctx0" brushRef="#br0" timeOffset="3388.06">5842 1693 0,'0'0'15,"-21"-21"-15,21 0 16,-21 0-16,21 42 31,0 0-15,0 0-16,0 1 0,0 20 0,0 0 15,0 1-15,0-1 0,0 21 16,0-20-16,0 20 0,-22 1 0,22-1 16,-21 1-16,0-1 0,0 22 0,0-22 15,0 22-15,-1 0 0,1-22 16,0 22-16,0-22 0,-21 22 0,20-21 16,1 20-16,-21-20 0,21-1 0,0 1 15,-1-22-15,1 0 0,0 1 0,0-1 16,0 0-16,21-20 15,0-1-15,-21 0 0,21 0 0,-22 0 16,22-42 0,22-21-1,-1 21-15,0-22 16,-21 22-16,21-42 0,0 20 0,0 1 16,22-22-16</inkml:trace>
  <inkml:trace contextRef="#ctx0" brushRef="#br0" timeOffset="3759.87">5673 1905 0,'0'-42'0,"0"84"0,0-105 0,0 20 0,0 22 16,0 0-16,0-21 0,0 20 0,21 1 15,0 0-15,0 0 0,0 0 16,0 0-16,1-1 0,-1 22 0,21 0 15,-21-21-15,22 21 0,-22 0 0,21 0 16,-21 0-16,22 21 0,-22 1 16,0-1-16,0 0 0,0 21 15,-21-21-15,21 22 0,-21-1 0,0-21 0,0 22 16,-21-1-16,0 0 16,0-21-16,-21 22 0,20-22 0,-20 0 15,21 0-15,-21 22 0,-1-22 0,22-21 16,0 21-16,-21 0 0,20 0 15,1-21-15,21 21 0,-21-21 16,42-21 15,0 21-15,1-21-16,-1 0 0,0 0 0,0-22 16</inkml:trace>
  <inkml:trace contextRef="#ctx0" brushRef="#br0" timeOffset="4163.81">6752 677 0,'0'0'15,"-21"0"1,0 0 0,21 22-1,-21-1-15,21 21 0,0-21 0,-22 22 16,1-1-16,0 21 0,21-20 0,-21 20 16,0 1-16,21-1 0,-21 1 15,21-1-15,-43 43 0,43-42 16,0-22-16,0 21 0,-21-20 15,21 20-15,0-20 0,-21-1 0,21-21 16,0 21-16,0-20 0,0 20 0,0-21 16,-21 0-16,21 0 0,0 1 15,0-1 1,0-42 0,21-1-1,0 1-15,0 0 0,22 0 16</inkml:trace>
  <inkml:trace contextRef="#ctx0" brushRef="#br0" timeOffset="4532.05">6837 1651 0,'21'0'16,"0"0"-1,0 0-15,0 0 16,1 0-16,-1-21 0,0 0 15,0 21-15,0-21 0,0-1 16,1 22-16,-1-21 0,0 21 0,-21-21 16,21 0-16,-21 0 0,0 0 15,0-1-15,-21 1 16,0 21-16,0 0 16,-1 0-16,1 0 0,0 0 0,-21 21 0,21 1 15,-22-1-15,22 0 0,0 21 16,-21-21-16,42 22 0,-22-22 0,22 21 15,-21 1-15,21-22 0,0 21 0,0-21 16,0 22-16,21-22 0,1 0 16,-1 0-16,0 0 0,0-21 15,21 21-15,-20-21 0,20 0 0,-21 0 16,0 0-16,22 0 0,-22 0 16,0 0-16,0-21 0,21 0 0,-42 0 15,22 0-15,-1 0 0</inkml:trace>
  <inkml:trace contextRef="#ctx0" brushRef="#br0" timeOffset="7535.67">9779 699 0,'0'0'0,"0"-22"0,-21 22 15,0 0-15,-1 0 16,1 0-16,0 0 15,0 0-15,0 0 0,21 22 0,0-1 16,-21-21-16,21 21 0,0 0 16,0 0-16,0 0 15,21-21-15,0 0 0,0 22 0,0-22 16,22 0-16,-1 0 0,0 0 16,1 0-16,-1 0 0,21-22 0,-20 22 15,20-21-15,-20 0 0,20 21 16,-21-21-16,1 0 0,-1 0 0,-21-1 15,22 1-15,-22 0 0,0 0 0,0-21 16,-21 20-16,0 1 0,0-21 16,0 21-16,0 0 0,-42-1 0,21 1 15,-1 0-15,1 21 0,0 0 16,0 0-16,-43 0 16,22 0-16,21 21 0,0 0 0,-22 1 15,22 20-15,0 0 0,0 22 16,0-1-16,21 1 0,0-1 0,-21 22 15,21-22-15,0 22 0,0 0 0,0-22 16,0 22-16,0-22 0,0 1 16,0-1-16,0 1 0,0-1 0,0 1 15,0-1-15,0-20 0,-22-1 0,22 0 16,-21 1-16,21-22 0,0 21 16,-21-21-16,0 1 0,0-1 0,0 0 15,-1-21-15,1 21 0,0-21 0,-21 0 16,21 0-16,-1 0 15,-20 0-15,0-21 0,21 0 0,-22 0 16,1-22-16,21 1 0,0 0 0,-22-1 16,22 1-16,0 0 0,0-1 15,0 1-15,-1 0 0,22-1 0,0 22 16,-21 0-16,21 0 0,0 0 0,-21 21 16,21 21-1,0 0-15,0 0 0,0 0 16,0 22-16,21-1 0,0 0 0,1 1 15,-22-1-15,21-21 0,0 21 16,0 1-16,0-1 0,0-21 16,1 0-16,-1 1 0,0-1 0,21 0 15,1 0-15,-1-21 0,-21 0 16,43 0-16,-22 0 0,0 0 0,22 0 16,-22-21-16,0 0 0,22 0 0,-22-1 15,1 1-15,-1 0 0,0-21 16,-21 21-16,1-22 0,-1 22 0,0-21 15,0 21-15,-21-22 0,0 22 0,0 0 16,0 0-16,0 0 0,0 42 31,0 0-31,-21 0 16,0 21-16,21-20 0,-21 20 16,21-21-16,0 21 0,-22-20 15,1-1-15,21 21 0,0-21 0,0 0 16,-21 1-16,21-1 15,0 0-15,-21-21 0,21-21 32,0 0-17,0-1-15,0 1 0,21 0 16,0 0-16,-21-21 0,21 20 0,1-20 16,-22 0-16,21 21 0,0-1 0,-21-20 15,21 21-15,-21 0 16,21 21-16,0 0 15,-21 21-15,22 0 16,-22 0-16,21 0 0,-21 1 16,0 20-16,0-21 0,0 21 0,0-20 15,21-1-15,-21 21 0,21-21 0,-21 0 16,0 1-16,21-1 16,0 0-16,1-21 0,-1 0 15,0 0-15,0 0 0,0 0 0,0 0 16,22-21-16,-22 0 0,21-1 15,-21 1-15,22-21 0,-22 21 0,21-22 16,-21 1-16,1 0 0,20-22 16,-21 22-16,0-22 0,0 1 15,22-1-15,-22 1 0,0-22 0,-21 22 16,21-1-16,0-20 0,-21 20 0,0 22 16,0-1-16,0 1 0,0 0 15,0 21-15,0-1 0,-21 1 0,0 21 16,0 0-16,0 21 0,0 1 15,-1 20-15,1 0 0,21 1 16,-21 20-16,0-21 0,0 22 0,21-1 16,-21 1-16,21-1 0,-22 1 0,22-1 15,-21-20-15,21 20 0,0 1 16,0-22-16,0 0 0,-21 1 16,21-1-16,0 0 0,-21-20 0,21-1 15,0 0-15,0 0 0,0 0 16,0-42 15,0 0-31,21 0 16,-21 0-16,21-1 0,0-20 0,-21 21 15,22-21-15,-1 20 0,-21 1 0,21 0 16,0 0-16,-21 0 0,0 0 16,21 21-16,0 0 15,1 0-15,-1 21 16,0 0-16,-21 0 15,21 21-15,0-20 0,0-1 0,-21 21 16,22-21-16,-1 0 0,0 22 0,0-22 16,-21 0-16,21 0 0,0 0 0,1 1 15,-1-1-15,0-21 16,0 0-16,0 0 0,0 0 16,1 0-16,-1 0 0,21 0 0,-21-21 15,0 21-15,1-22 0,20 1 16,-21 0-16,0-21 0,22 21 0,-22-22 15,0 22-15,0-21 0,0-1 0,0 22 16,-21-21-16,22 21 16,-22-22-16,21 22 0,-21 0 0,0 0 15,0 0-15,-21 21 32,-1 21-32,22 0 0,-21 21 15,0-20-15,21-1 0,-21 0 16,21 21-16,0-21 0,0 1 0,0 20 15,0-21-15,0 0 0,0 0 16,0 1-16,0-1 0,0 0 0,0 0 16,21 0-16,0-21 0,0 21 15,1-21-15,-1 0 16,0 0-16,0 0 0,0 0 16,22 0-16,-22-21 0,0 21 0,21-21 15,-21 0-15,22 21 0,-22-21 16,21-22-16,-21 22 0,1 0 0,-1 0 15,0-21-15,0 20 0,-21 1 0,0-21 16,0 21-16,0 0 0,0-1 16,0 1-16,-21 21 15,0 0-15,0 0 0,21 21 16,0 1-16,0-1 16,0 0-16,0 0 15,21-21-15,-21 21 0,21 0 0,-21 1 16,21-1-16,-21 0 0,0 0 15,21 0-15,0 0 16,-21 1-16,0-1 0,0 0 0,0 0 16,0 0-16,0 0 15,22-21-15,-22 22 0,21-22 16,0 0-16,0 0 16,0 0-16,0 0 0,1 0 15,-1 0-15,0-22 0,0 1 16,0 0-16,0 0 0,1 0 15,-1 0-15,-21-1 0,21 1 16,0-21-16,0 21 0,0-22 0,1 22 0,-1 0 16,-21-21-16,21 21 0,0-1 15,-21 1-15,0 0 16,0 42 15,0 0-31,0 1 0,0-1 16,0 0-16,0 0 0,0 21 0,-21-20 15,21-1-15,-21 21 0,21-21 0,0 0 16,0 1-16,0-1 0,0 0 16,0 0-16,0 0 0,21 0 15,0-21-15,0 0 0,0 0 16,1 0-16,-1 0 0,0 0 16,21 0-16,-21 0 0,22-21 15,-1 21-15,-21-21 0,22 0 0,-22 0 16,21 0-16,-21-22 0,22 1 0,-22 0 15,0-1-15,21-41 16,1 41-16,-22-20 0,0 20 16,21-84-16,-21 64 0,1 21 15,-1-22-15,-21 22 0,0-22 0,21 43 16,-21-21-16,0-1 0,0 22 0,0 0 16,0 0-16,0 0 0,-21 42 46,21 0-46,0 21 0,0-20 0,-21 20 16,21 0-16,-22 1 0,22-1 16,-21 21-16,21-20 0,0-1 0,0 22 15,-21-22-15,21 0 0,-21 1 0,21-1 16,0 0-16,0 1 0,0-1 16,-21 0-16,21 1 0,0-22 0,0 21 15,0-21-15,0 0 0,0 22 0,0-22 16,0 0-16,0 0 15,21 0-15,0-21 0,0 22 16,0-22-16,22 0 16,-22 0-16,0 0 15,0 0-15,0-22 0,1 22 16,-1-21-16,-21 0 0,21 21 0,0-21 16,0 0-16,-21 0 0,0-1 0,21 1 15,-21 0-15,22 0 0,-22 0 0</inkml:trace>
  <inkml:trace contextRef="#ctx0" brushRef="#br0" timeOffset="7773.8">13377 1439 0,'0'0'0,"21"0"31,1 0-31,-1 0 0,0 0 0,0 0 16,0 0-16,0 0 0,22 0 16,-22-21-16,21 21 0,-21-21 0,1 21 15,20 0-15,-21-21 0,0 21 0,0-21 16,1 21-16,-22-21 0,0-1 16,0 1-16</inkml:trace>
  <inkml:trace contextRef="#ctx0" brushRef="#br0" timeOffset="8013.19">12721 1249 0,'-21'0'0,"42"0"0,-63 0 15,42 21-15,0 0 47,0 0-16,0 1 1</inkml:trace>
  <inkml:trace contextRef="#ctx0" brushRef="#br0" timeOffset="10175.87">14076 1842 0,'0'21'15,"21"-21"1,0-21 0,0 21-1,-21-22-15,21 1 0,1 21 0,-1-21 16,-21 0-16,21 21 0,0-21 15,-21 0-15,0-1 0,0 1 0,0 0 16,0-21-16,0 21 0,0-1 16,0 1-16,0-21 0,-21 21 0,0 0 15,0 21-15,-1-22 0,1 22 0,0 0 16,0 0-16,0 0 0,-22 0 16,22 0-16,-21 0 0,21 0 0,0 22 15,-22-1-15,22 0 0,0 21 0,-21-21 16,20 1-16,22 20 0,-21 0 0,0-21 15,21 1-15,0 20 0,0-21 16,0 0-16,0 0 0,0 1 0,0-1 16,0 0-16,21-21 0,0 0 15,1 21-15,-1-21 0,0 0 16,21 0-16,-21 0 0,22 0 0,-22-21 16,21 0-16,1 21 0,-22-21 0,21-1 15,-21 1-15,22 0 0,-22 0 0,21-21 16,-21 20-16,0-20 0,1 0 15,-1 21-15,-21-22 0,0 22 0,21-21 16,-21 21-16,0-1 0,0 1 0,0 42 47,0 1-47,-21 20 0,0-21 16,21 21-16,-22-20 0,22 20 0,0-21 15,0 21-15,0-20 0,0 20 16,0-21-16,0 0 0,22 0 0,-1 1 15,0-1-15,0-21 0,64 21 16,-64-21-16,21 0 0,-21 0 16,22 0-16,-22 0 0,0-21 15,21 0-15,-20-1 0,-1 1 0,0 0 16,0 0-16,0 0 0,0-22 0,1 22 16,-22-21-16,0 0 0,0 20 15,0-20-15,21 21 0,-21 0 0,0 0 16,0-1-16,0 44 31,-21-1-15,21 21-16,-22-21 0,22 0 0,0 22 15,0-22-15,-21 0 0,21 21 0,-21-20 16,21-1-16,0 0 0,0 0 16,0 0-16,0 0 0,0 1 15,21-44 16,-21 1-31,21 0 16,-21 0-16,0 0 0,22 0 0,-1-1 16,0 1-16,-21 0 0,0 0 15,21 0-15,0 0 0,0-1 16,-21 1-16,22 21 16,-1 0-16,0 21 15,-21 1-15,0-1 0,0 0 0,0 0 16,0 0-16,0 0 0,21 1 15,-21-1-15,21 0 0,-21 0 0,0 0 16,21 0-16,1 1 0,-1-22 16,0 0-16,0 21 0,0-21 0,0 0 15,1 0-15,-1 0 0,0-21 16,0-1-16,0 22 0,0-21 16,1 0-16,-1 0 0,-21 0 0,21-22 15,0 22-15,0-21 0,0 21 16,1-22-16,-1 22 0,21-21 0,-21 21 15,0-22-15,1 43 0,-1-21 0,0 0 16,0 21-16,0 0 0,0 0 16,-21 21-1,0 0-15,0 1 0,0-1 16,0 0-16,0 0 0,0 0 16,0 0-16,22-21 31,-1 0-16,-21-21 1,0 0-16,0 0 16,0 0-16,0 0 15,0-1-15,0 1 0,0 0 16,-21 21 0,-1 0-16,1 0 15,0 0-15,0 0 0,0 21 0,0 0 16,-1 1-16,1-22 0,0 21 0,0 0 15,0 21-15,21-21 0,0 1 16,-21-1-16,21 0 0,0 21 16,0-21-16,0 1 0,0-1 0,0 0 15,0 0-15,0 0 0,0 0 16,21 1-16,0-1 0,0-21 0,0 21 16,0 0-16,1-21 0,20 0 0,-21 21 15,21-21-15,-20 0 0,-1 0 0,21 0 16,-21 0-16,0 0 0,22 0 15,-22-21-15,0 0 0,0 21 0,22-21 16,-22 0-16,0-1 0,0 1 0,0 0 16,0-21-16,1 21 0,-1-22 15,0 1-15,0 21 0,0-22 16,-21 22-16,0-21 0,0 21 0,0 0 16,0-1-16,0 1 0,0 0 15,-21 21 1,0 21-1,0 0-15,0-21 0,21 22 16,-22-1-16,1 0 0,21 0 0,-21 0 16,21 0-16,-21 22 0,0-22 15,21 0-15,0 0 0,0 0 0,0 1 16,0-1-16,0 0 0,0 0 0,0 0 16,0 0-16,0 1 15,0-1-15,21-21 0,0 0 16,0 0-16,-21 21 0,43-21 15,-22 0-15,0 0 0,0 0 0,0 0 16,22 0-16,-22 0 0,21 0 16,-21-21-16,22 21 0,-1-21 0,-21 21 15,21-22-15,-20 1 0,20 0 0,-21 0 16,0 0-16,22 0 0,-22-1 16,0-20-16,0 21 0,0-21 15,22-1-15,-43 22 0,0 0 0,0 0 16,0 0-16,0-1 0,0 1 15,-22 21 1,1 0-16,0 0 0,0 0 16,0 21-16,21 1 0,-21-1 15,21 0-15,0 0 16,0 0-16,0 0 0,0 1 16,0-1-16,0 0 0,0 0 0,0 0 15,0 0-15,0 1 0,21-1 16,-21 0-16,0 0 0,0 0 15,0 0-15,0 1 16,0-1-16,-21-21 16,21 21-16,-22-21 0,1 0 15,0 21-15,0-21 16,0 0-16,0 0 0,-1 0 16,1 0-1,0 0-15,21-21 16,-21 21-16,0-21 0</inkml:trace>
  <inkml:trace contextRef="#ctx0" brushRef="#br0" timeOffset="11156.88">2371 2773 0,'0'0'15,"-64"0"1,22 0-16,21 0 0,-1 0 0,-20 0 0,21 0 16,0 0-16,0 0 15,-1 0-15,1 0 0,0 0 0,0 0 31,42 0 1,0 0-17,0 0-15,22 0 0,-22 0 0,21 0 16,1 0-16,-1 0 0,0 0 16,22 0-16,-1 0 0,1 0 0,20 0 15,-20-21-15,21 21 0,-1 0 0,1 0 16,0-21-16,20 21 0,1 0 15,21-22-15,-21 1 0,21 21 0,0 0 16,0 0-16,21-21 0,0 21 16,-21 0-16,22 0 0,20 0 15,-42 0-15,148 0 0,-21 0 16,-148 0-16,0 0 0,-22 0 16,1 0-16,0 0 0,-22 0 15,1 0-15,-1 0 0,-20 0 0,-22 0 16,21 0-16,-21 0 0,0 0 0,1 0 15</inkml:trace>
  <inkml:trace contextRef="#ctx0" brushRef="#br0" timeOffset="12120.17">10096 2519 0,'-21'0'16,"42"0"-16,-84-21 0,42 21 0,-22 0 16,22 0-16,-21 0 0,0 0 0,-1 0 15,1 0-15,21 0 0,-22 0 0,1 0 16,0 0-16,21 0 0,-22 0 16,22 0-16,-21 0 0,21 0 15,-1 0-15,1 0 16,0 0-16,42 0 47,0 0-47,1 0 15,20 0-15,-21 0 0,21 0 16,1 0-16,-1 0 0,0 0 0,22 21 16,-1-21-16,1 0 0,21 0 0,-1 0 15,1 0-15,0 0 16,-1 0-16,1 0 0,0 0 0,20 0 15,1 0-15,0 0 0,21 0 0,-21 0 16,21 0-16,0 0 0,0 0 16,21 0-16,-21 0 0,21 0 0,0 0 15,1 0-15,-1 0 0,-21 0 0,21 0 16,0 0-16,0 0 0,0 0 16,1 0-16,-22 0 0,21 0 0,-21 0 15,0 0-15,21 0 0,-21 0 0,0 0 16,0 0-16,0 0 0,-21 0 15,0 0-15,-1 0 0,1 0 0,0 0 16,0 0-16,-21 0 0,-1 0 0,1 0 16,0 0-16,-22 0 15,1-21-15,-1 21 0,1 0 0,-22 0 16,-21 0-16,21 0 0,-20 0 0,20 0 16,-21 0-16,0-21 15,0 21-15,-42 0 63,0 0-48,-21 0-15,21 0 0,-64 0 16</inkml:trace>
  <inkml:trace contextRef="#ctx0" brushRef="#br0" timeOffset="36541.08">783 3514 0,'21'-21'31,"-21"-1"63,0 1-78,0 0-1,0 0 1,0 0-1,0 0 1,0 42 15,-21 0-15,21 0-16,0 0 16,0 0-16,0 1 0,-21-1 0,21 0 15,0 0-15,0 0 16,0 0-16,0 1 31,21-22-15,0 0-1,-21-22-15,21 22 16,-21-21-16,0 0 16,0 0-16,0 0 0,0 0 15,-21 21-15,0-22 0,0 22 16,0 0-16,0 0 15,-1 0-15,1 22 0,21-1 16,-21 0-16,21 0 16,0 0-16,0 0 0,-21 22 0,21-22 15,0 0-15,-21 21 0,21-20 16,0-1-16,0 0 0,0 0 0,0 0 16,0 0-16,0 1 0,21-1 15,0-21-15,0 0 0</inkml:trace>
  <inkml:trace contextRef="#ctx0" brushRef="#br0" timeOffset="36944.65">1079 3556 0,'0'21'47,"22"-21"-15,-1-21-32,0 0 15,-21 0-15,0 0 16,0-1-16,0 1 15,0 0 1,-21 21 0,0 0-16,-1 21 0,22 0 15,-21 1-15,0 20 0,0-21 16,21 21-16,0-20 0,-21 20 0,21 0 16,-21-21-16,21 22 0,0-22 15,0 0-15,0 0 0,0 0 0,21 1 16,-21-1-16,21-21 0,21 0 15,-21 0-15,22 0 0,-1 0 16</inkml:trace>
  <inkml:trace contextRef="#ctx0" brushRef="#br0" timeOffset="39060.08">2963 3598 0,'21'0'94,"1"-21"-94,-1 0 0,0 0 16,21 0-16,-21 0 0,22-1 0,-1 1 15,0-21-15,1 21 0,-22 0 16,21-22-16,1 22 0,-22-21 16,0 21-16,-21-1 0,0 1 0,0 0 15,0 0-15,0 0 0,-21 21 16,0-21-16,-22 21 16,22 0-16,-21 0 0,-1 21 0,22-21 15,-21 21-15,0 0 0,-1 0 16,22 22-16,-21-22 0,21 21 0,-1-21 15,1 22-15,0-22 0,21 0 16,0 21-16,0-21 0,0 1 0,0-1 16,0 21-16,21-21 0,0 0 15,1 1-15,-1-1 0,0 0 0,0 0 16,0 21-16,0-20 0,1-1 16,20 0-16,-21 0 0,-21 0 0,21 22 15,-21-22-15,21 0 16,-21 21-16,0-21 0,0 1 0,0 20 15,-21-21-15,0 21 0,0-20 16,-21-1-16,20 21 0,1-21 0,-21 0 16,21-21-16,-22 22 0,1-1 15,21-21-15,-21 0 0,20 0 0,-20 0 16,0-21-16,21-1 0,-1 1 0,-20-21 16,21 0-16,0 20 0,0-20 15,-1 0-15,1-1 0,0 1 0,0 0 16,21 21-16,-21-22 0,21 22 15,0-21-15,0 21 0,0-1 0,0 1 16,0 0-16,21 21 31,0 0-31,0 21 0,0 0 16,1 1-16,-1-1 0,-21 0 0,21 21 16,0-21-16,0 22 0,0-1 15,1 0-15,-22 1 0,21-1 0,0 0 16,0-20-16,0 20 0,0-21 15,1 0-15,-1 0 0,0 1 0,0-1 16,0 0-16,0-21 0,1 0 16,-1 0-16,21 0 0,-21 0 0,0 0 15,22 0-15,-22-21 0,21 0 16,-21-1-16,22 1 0,-22-21 16,21 21-16,-21-22 0,1 1 15,20 0-15,-21 21 0,0-22 0,-21 1 16,0 21-16,21 0 0,-21-1 0,22 1 15,-22 0-15,0 0 0,-22 42 47,22 0-47,-21 0 0,21 22 16,-21-22-16,21 21 0,0-21 16,0 22-16,0-22 0,0 21 0,0-21 15,0 22-15,0-22 0,0 0 16,21-21-16,0 21 0,1 0 15,20-21-15,-21 0 0,0 0 16,0 0-16,22 0 0,-22-21 16,0 0-16,21 0 0,-20 0 0,-1 0 15,0-1-15,0 1 0,0-21 16,0 21-16,-21 0 0,0-22 0,22 22 16,-22 0-16,21 0 0,-21-22 0,0 22 15,0 0-15,-21 42 31,21 0-15,-22 1-16,22 20 0,0-21 0,0 21 16,0 1-16,0-22 0,0 21 15,0-21-15,0 1 0,0 20 16,22-21-16,-1-21 0,0 21 0,0-21 16,21 0-16,-20 0 15,-1 0-15,0 0 0,0 0 0,0-21 16,22 0-16,-22 0 0,0 0 0,21-1 15,-21-20-15,22 0 0,-22 21 16,0-22-16,21 1 0,-20 0 0,-1-1 16,0 1-16,0-22 0,-21 22 15,0 0-15,0-22 0,0 22 0,0 0 16,0 20-16,0-20 16,0 21-16,0 0 0,-21 0 0,0 21 15,0 0 1,21 21-16,-22 0 0,22 0 0,0 21 15,0 1-15,0-1 0,-21 0 0,21 1 16,-21-1-16,21 22 0,-21-22 16,21 21-16,0-20 0,-21 20 0,0-20 15,21 20-15,0-21 0,0-20 16,0 20-16,0-21 0,0 0 0,0 0 16,0 1-1,0-44 1,0 1-1,0 0-15,0 0 0,0-21 16,0 20-16,21-20 0,0 21 16,0-21-16,-21 20 0,42 1 0,-20 0 15,-1 0-15,21 0 0,-21 0 16,22-1-16,-22 22 0,21 0 0,0 0 16,1 0-16,-1 0 0,0 0 0,1 0 15,-22 0-15,21 0 0,-21 22 16,1-1-16,-1 0 0,-21 0 0,0 0 15,0 22-15,0-22 0,0 0 0,-21 21 16,-1-21-16,-20 22 16,21-22-16,-21 0 0,-1 0 0,1 0 15,0 1-15,20-1 0,-20 0 0,0-21 16,-1 21-16,22-21 0,-21 0 16,21 0-16,0 0 0,-1 0 0,1 0 15,21-21-15,0 0 16,0 0-16,0-1 0,21-20 0,1 21 15,20-21-15</inkml:trace>
  <inkml:trace contextRef="#ctx0" brushRef="#br0" timeOffset="39480.26">6329 3704 0,'0'-21'0,"-21"-42"16,-1 41-16,22 1 0,-21 0 16,21-21-16,-21 21 0,21-1 0,-21 1 15,0 0-15,0 0 16,-1 21-16,1 0 0,0 0 15,0 21-15,0-21 0,0 42 0,-1-20 16,-20 20-16,21-21 0,0 21 16,0 1-16,-22 20 0,22-20 0,0-1 15,0 21-15,21-20 0,0-1 0,0 22 16,0-22-16,0 0 0,0-21 16,21 22-16,0-22 0,0 21 0,22-21 15,-1-21-15,0 22 0,-21-22 0,43 0 16,-22 0-16,1 0 0,-1 0 15,0 0-15,1 0 0,-1-22 0,21 1 16,-20 0-16,-1 0 0,-21 0 16,22-22-16,-1 22 0,-21-21 15,0 0-15</inkml:trace>
  <inkml:trace contextRef="#ctx0" brushRef="#br0" timeOffset="39807.16">7175 3112 0,'0'0'0,"0"-22"0,0-41 16,0 42-16,0 0 16,-21 21-1,0 21-15,0 0 16,21 0-16,-21 21 0,0 1 16,-1-1-16,22 22 0,-21-1 0,0 1 15,0-1-15,0 1 0,21-1 16,-21 1-16,-1-1 0,1-21 0,0 22 15,0-22-15,0 1 0,21-1 16,-21 0-16,-1 22 16,22-22-16,-21-21 0,21 0 0,0 1 0,0-1 15,0 0-15,0 0 16,21-21 0,1 0-16,-1-21 15,-21 0-15,21 0 0,0-1 16,0 1-16,0 0 0,1 0 15</inkml:trace>
  <inkml:trace contextRef="#ctx0" brushRef="#br0" timeOffset="41087.86">7578 3852 0,'21'0'0,"-42"0"0,63-21 16,-42 0-16,0 0 15,0 0-15,0 0 16,0-1-16,0 1 16,-21 0-16,21 0 15,-21 21-15,-1-21 16,1 21 0,0 0-16,0 0 0,0 21 0,0-21 15,-1 21-15,1 0 0,0 0 0,21 1 16,-21-1-16,0 0 0,0 0 15,-1 0-15,1 0 0,21 22 0,0-22 16,-21 0-16,21 0 0,0 0 0,0 1 16,0-1-16,0 0 0,0 0 15,21-21-15,0 0 16,1 0-16,-1 0 0,0 0 16,0 0-16,0 0 15,0-21-15,1 0 0,-1 0 0,21-1 16,-21 1-16,-21 0 0,21 0 0,1 0 15,-1 0-15,0-22 0,-21 22 16,0 0-16,21 0 0,-21 0 0,21-1 16,-21 1-16,0 0 15,0 42 17,0 0-32,0 1 0,0-1 15,0 0-15,0 0 0,0 0 0,0 0 16,0 1-16,0 20 0,0-21 15,0 0-15,0 0 0,0 1 16,0-1-16,0 0 0,0 0 0,21 0 16,1 0-16,-1-21 0,0 0 15,0 0-15,0 0 0,0 0 16,1-21-16,20 21 0,-21-21 0,21 0 16,-20 0-16,-1 0 0,21-22 0,-21 22 15,0 0-15,1-21 0,20 20 16,-21 1-16,0-21 0,-21 21 0,21 0 15,-21-1-15,22 1 0,-22 0 16,0 42 15,0 0-31,0 1 0,0-1 16,0 0-16,0 0 0,0 0 16,0 0-16,0 1 0,0-1 15,0 0-15,0 0 0,0 0 0,0 0 16,0 1-16,0-1 15,21 0-15,-42-21 47,-1-21-47,1 0 16,21-1-16,-21 1 0,0 0 16,0 21-16,21-21 15,-21 21 1,-1 0-1,22 21-15,0 0 0,0 0 0,0 1 16,0-1-16,0 0 16,0 0-16,0 0 0,22-21 15,-1 21-15,0-21 0,0 0 0,0 0 16,0 0-16,1 0 0,-1 0 16,0 0-16,0-21 0,21 21 0,-20-21 15,20 0-15,-21 0 0,21 0 0,1-1 16,84-62-1,-85 63-15,-21-1 16,0 1-16,1-21 0,-1 21 0,0 0 16,-21-1-16,21 22 0,-21-21 15,0 0-15,-21 21 16,0 21 0,0 0-16,21 1 0,-22-1 15,22 0-15,0 0 0,0 0 0,0 0 16,0 1-16,0-1 0,0 0 0,0 0 15,0 0-15,0 0 0,22 1 16,-22-1-16,21 0 0,0 0 16,-21 0-16,0 0 15,-21-21 17,0 0-32,-1 0 0,1 0 0,0 0 15,0 0-15,0 0 0,0 0 0,-1 0 16,1 22-16,0-22 15,0 0-15,0 0 16,21-22-16,-21 22 0,21-21 16</inkml:trace>
  <inkml:trace contextRef="#ctx0" brushRef="#br0" timeOffset="44275.9">10287 3196 0,'0'0'0,"-21"0"0,0 0 15,21 21 1,0 1 0,0-1-16,0 0 0,0 0 0,0 0 15,0 0-15,0 1 0,0-1 0,0 0 16,21 0-1,0 0-15,0-21 0,0 21 16,0-21-16,1 0 0,20 0 0,-21 0 16,0-21-16,22 0 0,-22 21 15,21-21-15,0 0 0,1 0 0,-22-1 16,21-20-16,1 21 0,-22 0 16,21 0-16,-21-22 0,0 22 0,1 0 15,-22 0-15,21 0 0,-21-1 0,0 1 16,0 0-16,0 0 0,0-21 31,-21 42-15,21 21-16,-22 0 0,22 0 15,-21 0-15,21 22 0,0-1 0,-21 21 16,0-20-16,21 20 0,-21 1 16,0-1-16,21 1 0,-22-1 0,1 1 15,21-1-15,-21-20 0,21 20 0,-21-21 16,21 22-16,-21-22 0,21 1 15,0-1-15,0 0 0,0-21 0,-21 22 16,21-22-16,-22 0 0,22 0 0,0 0 16,0 1-16,-21-22 0,0 0 15,0 0-15,0-22 16,21 1-16,-21 0 0,-1 0 0,1 0 16,0-22-16,21 22 15,-21-21-15,0 0 0,0-1 0,-1 22 16,1-21-16,0-1 0,0 22 0,21 0 15,-21 0-15,0 0 0,-1 21 16,1 0-16,21 21 16,0 0-16,0 0 15,0 22-15,0-22 0,0 21 16,21-21-16,-21 22 0,22-22 0,-1 21 16,0 0-16,0-20 0,0-1 0,0 21 15,1-21-15,20-21 0,-21 21 16,21 1-16,1-22 0,-22 0 15,21 0-15,22 0 0,-22 0 0,0 0 16,22 0-16,-22-22 0,1 1 16,20 0-16,-21 0 0,1 0 0,-1 0 15,0-1-15,1-20 0,-22 0 0,21 21 16,-21-22-16,1 22 0,-22-21 16,0 21-16,0-1 0,0-20 0,21 21 15,-21 0-15,0 0 0,-21 42 31,21 0-31,-22 0 16,1 0-16,21 22 0,0-22 0,-21 0 16,0 0-16,0 21 15,21-20-15,0-1 0,0 0 0,-21 0 16,21 0-16,0 0 16,0-42-1,21 0 1,0 0-16,-21 0 0,21 0 15,0-1-15,0 1 0,-21-21 16,22 21-16,-1-22 0,0 22 0,0 0 16,0-21-16,0 21 0,1-1 15,-1 1-15,-21 0 0,21 21 0,0 0 16,-21 21 0,0 0-16,0 1 0,0-1 15,0 0-15,0 0 0,21 21 0,-21-20 16,0-1-16,0 21 0,0-21 15,21 0-15,-21 22 0,22-22 0,-22 0 16,21 0-16,0 0 0,0-21 16,0 0-16,0 0 15,1 0-15,-1 0 0,21-21 0,-21 0 16,0 0-16,22 0 0,-22 0 0,21-1 16,-21 1-16,1-21 15,-1 0-15,21 20 0,-21-20 0,0 0 16,1-22-16,-1 22 0,0-22 0,0 22 15,0-21-15,-21-1 0,0 1 16,21 20-16,-21-20 0,0 20 0,0 22 16,0-21-16,0 21 0,0 0 0,0 42 31,0 0-31,-21 21 0,21 1 16,0-1-16,-21 21 0,0-20 15,0 20-15,0 1 0,21-1 16,-22-20-16,1 20 0,0-21 0,0 1 15,0-1-15,0 0 0,21-20 0,0 20 16,-22-21-16,22 0 0,-21 0 0,21 1 16,0-1-1,0-42 1,0-1 0,0 1-16,0 0 0,0 0 0,21 0 15,1 0-15,-22-22 0,21 22 16,0 0-16,0-21 0,0 20 0,-21 1 15,21 0-15,1 0 0,-1 21 0,0 0 16,-21-21-16,21 21 0,0 0 16,-21 21-16,21-21 0,-21 21 15,22 0-15,-22 0 0,21 1 0,-21-1 16,0 21-16,0-21 16,0 0-16,0 1 0,0-1 0,0 0 15,21 0-15,-21 0 0,21 0 0,-21 1 16,0-1-16,21 0 0,0-21 15,1 0-15,-22 21 0,21-21 0,0 0 16,0 0-16,21 0 0,-20 0 0,-1-21 16,21 0-16,-21 21 0,0-21 15,22-1-15,-22 1 0,0 21 0,0-21 16,0 0-16,1-21 0,-1 20 0,0 1 16,0 0-16,-21-21 0,21 21 15,-21-1-15,0 1 0,0 0 16,0 0-16,0 0 0,0 0 0,-21 21 31,0 0-31,0 0 0,0 0 0,21 21 16,-22 0-16,1-21 0,21 21 0,0 21 15,-21-20-15,21-1 0,-21 0 16,21 0-16,0 0 0,0 0 0,0 1 16,0-1-16,0 0 0,0 0 0,0 0 15,0 0-15,0 1 0,21-22 16,0 21-16,0-21 0,1 0 15,-1 0-15,0 0 0,0 0 0,0 0 16,0 0-16,1 0 0,-1-21 16,21-1-16,-21 22 0,0-21 15,22 0-15,-22 0 0,0 0 0,0 0 16,0-1-16,1-20 0,-1 21 0,0 0 16,0 0-16,-21-1 15,0 1-15,-21 21 16,0 0-16,21 21 15,0 1-15,-21-1 0,-1 0 16,22 0-16,0 0 0,0 0 16,0 1-16,0-1 0,22 0 15,-1 0-15,0 0 0,0-21 16,-21 21-16,21 1 0,0-1 16,1-21-16,-22 21 0,21 0 0,0-21 15,0 21-15,0-21 16,0 0-16,1 0 15,-1 0-15,0 0 0,0-21 16,-21 0-16,21 21 0,0-21 0,1 0 16,-1-1-16,0 1 0,0 0 15,-21 0-15,21 0 0,0 0 16,-21-1-16,0-20 0,0 21 0,22 0 0,-22 0 16,0-1-16,21 22 15,-21 22 16,-21-1-31,-1 0 16,22 0-16,0 21 0,-21-20 16,21-1-16,-21 21 0,21-21 0,0 0 15,0 1-15,0-1 0,0 0 0,0 0 16,21 0-16,0 0 0,1-21 16,-1 22-16,21-22 0,-21 0 15,0 0-15,22 0 0,-22 0 0,21-22 16,1 1-16,-22 21 0,21-21 15,0 0-15,-20-21 0,20 20 16,-21 1-16,21-21 0,-20 0 0,20-1 16,-21 1-16,0 0 0,22-22 0,-22 1 15,0 20-15,0-20 0,-21-22 16,0 22-16,21 20 0,-21-20 0,0 20 16,0 1-16,0 0 0,0-1 0,0 22 15,0 0-15,0 0 16,0 42-1,-21 0-15,21 22 0,-21-22 16,0 42-16,0-20 0,21-1 16,-22 21-16,1-20 0,21 20 0,0-20 15,-21 20-15,0-21 0,21 1 0,-21-1 16,21 0-16,0 1 16,-21-1-16,21 0 0,-22-20 0,22 20 15,-21-21-15,21 21 0,0-20 0,0-1 16,0 0-16,0 0 0,0 0 15,0 0-15,0 1 16,21-22-16,1 0 0,-1 0 0,0 0 16,21-22-1,1 1-15,-22 0 0,0 21 0,0-21 16,0 0-16,0 0 0,1-1 0,-22-20 16,21 21-16,0 0 0,-21 0 0,21-1 15</inkml:trace>
  <inkml:trace contextRef="#ctx0" brushRef="#br0" timeOffset="44511.96">14118 3598 0,'0'0'0,"-21"0"0,0 0 16,42 0 0,0 0-1,0 0-15,22 0 0,-1 0 16,-21 0-16,21 0 0,1-21 0,-22 21 15,21 0-15,-21 0 0,22-21 0,-22 21 16,0 0-16,-21-21 16,21 0-16,-21 0 15,-21 21 1,21-22-16,-21 22 0,0 0 16,0 0-16</inkml:trace>
  <inkml:trace contextRef="#ctx0" brushRef="#br0" timeOffset="44676.19">13525 3366 0,'-42'0'0,"84"0"0,-105 0 0,42 0 15,0 0 1</inkml:trace>
  <inkml:trace contextRef="#ctx0" brushRef="#br0" timeOffset="46845.21">14414 3979 0,'0'0'0,"0"22"0,0-1 16,22-21-1,-1 0-15,0 0 16,0-21-16,0-1 16,0 22-16,1-21 0,-1 0 15,0 0-15,0 0 0,-21 0 0,21 21 16,0-22-16,1 1 0,-22 0 16,0 0-16,0 0 0,0 0 0,0-1 15,0 1-15,0 0 0,0 0 16,-22 21-1,1 0 1,0 21-16,21 0 0,-21 0 16,21 1-16,-21-1 15,21 0-15,-21 0 0,21 0 0,0 0 16,0 1-16,0 20 0,0-21 0,0 0 16,0 0-16,0 1 0,0-1 0,0 0 15,21 0-15,0-21 0,-21 21 16,21-21-16,0 0 0,0 0 0,1 0 15,-1 0-15,0 0 0,0 0 16,21 0-16,-20-21 16,20 0-16,-21 0 0,21 0 0,-20-1 15,20 1-15,0 0 0,1 0 0,-22 0 16,21-22-16,-21 22 0,0 0 16,1-21-16,-1 21 0,-21-1 0,0 1 15,0 0-15,0 0 0,-21 21 16,-1 0-1,1 0-15,0 21 0,0-21 0,0 21 16,21 0-16,0 1 0,0-1 0,0 0 16,0 0-16,0 0 15,21 0-15,0-21 0,0 22 0,0-22 16,1 21-16,-1-21 0,0 21 0,0 0 16,0-21-1,-21 21-15,21-21 0,-21 21 16,0 1-16,0-1 15,22-21 1,-1 0-16,0 0 16,0 0-16,0 0 0,0 0 0,1 0 15,-1 0-15,0 0 0,21-21 16,-21 21-16,1-22 0,-1 22 0,0-21 16,0 0-16,0 0 0,0 0 0,1 21 15,-1-21-15,-21-1 0,21 1 16,-21 0-16,21 0 0,-21 0 15,0 0-15,0-1 0,0 1 16,0 42 15,0 1-31,0-1 16,0 0-16,-21 0 0,21 0 16,0 0-16,0 1 0,0-1 15,0 0-15,0 0 0,0 0 16,21 0-16,0-21 0,0 0 0,1 0 15,-1 0-15,0 0 0,21 0 16,-21 0-16,22 0 0,-1 0 16,-21 0-16,22-21 0,-22 0 0,21 21 15,-21-21-15,0 0 0,1 21 16,-1-21-16,0-1 0,0 1 0,0 0 16,-21 0-16,0 0 0,21 0 0,-21-1 15,0 44 16,-21-1-31,0 0 16,21 0-16,-21 0 16,21 0-16,-21 1 0,0-1 15,21 0-15,0 0 0,-22-21 0,22 21 16,-21-21-16,42-21 47,-21 0-47,22 21 0,-1-21 15,-21 0-15,21-1 0,0 1 16,0 0-16,0 0 0,1 0 0,-1 0 16,0-1-16,21 1 0,-21 0 0,1 0 15,20 0-15,-21 21 0,0 0 16,0 0-16,1 0 0,-1 0 0,-21 21 16,0 0-16,0 0 0,0 0 15,0 1-15,0-1 0,0 0 16,0 21-16,0-21 0,0 1 0,0-1 15,0 0-15,0 0 0,0 0 16,0 0-16,0 1 0,21-22 16,0 21-16,0-21 15,0 0-15,1 0 0,-1 0 0,21 0 16,-21 0-16,22-21 0,-22 21 0,21-22 16,0 22-16,1-21 0,-22 0 15,21 0-15,-21 0 0,22 0 0,-22-1 16,0 1-16,-21 0 0,21-21 0,-21 21 15,0-1-15,0-20 0,0 21 16,0 0-16,0 0 0,0-1 16,-21 22-16,0 0 15,0 0-15,0 0 0,-1 22 16,-20-1-16,21-21 0,0 21 0,0 0 16,-1 0-16,1 0 0,21 1 0,0-1 15,0 0-15,0 0 16,0 0-16,21-21 15,1 0-15,-1 0 16,0 0-16,0 0 16,0 0-16,0 0 0,1 0 0,-22-21 15,21 21-15,0 0 0,-21 21 32,0 0-17,0 1-15,0-1 0,0 21 0,0-21 16,0 22-16,-21 20 0,0-21 15,-1 22-15,22-22 0,0 22 0,-21-1 16,0 1-16,21-22 0,-21 22 0,21-1 16,-21 1-16,0-1 0,-1 1 0,1-1 15,0 1-15,0-22 0,0 21 16,21-20-16,-21-1 0,-1 0 0,1 1 16,0-22-16,0 21 0,0-21 0,0 1 15,-1-1-15,1-21 0,0 21 0,0-21 31,0 0-31,21-21 16,-21 0-16,-1-1 0,1 1 16,0-42-16</inkml:trace>
  <inkml:trace contextRef="#ctx0" brushRef="#br0" timeOffset="47068.79">15684 3260 0,'0'0'16,"0"-21"-16,0-1 0,-21 1 0,21 0 16,0 0-1,0 0-15,21 21 0,1 0 16,-22-21-1</inkml:trace>
  <inkml:trace contextRef="#ctx0" brushRef="#br0" timeOffset="47691.8">18584 2836 0,'0'0'0,"0"-21"0,21-21 0,-21 21 15,0 0-15,0-1 0,0 1 0,0 0 16,-21 21 0,0 0-16,0 21 0,0 0 15,0 22-15,-1-1 0,22 0 16,-21 22-16,0-1 0,0 1 0,0 21 15,0-1-15,-22 1 0,22 0 0,-21-1 16,21 1-16,-22 0 0,1-1 16,21 1-16,-22 0 0,22-22 0,0 22 15,0-22-15,0-20 0,0 20 0,-1-21 16,1-20-16,21 20 16,0-21-16,0 0 0,0 0 0,-21-21 15,0 0 1,21-21-16,-21 21 15,0-42-15,-1 21 0,1 0 0</inkml:trace>
  <inkml:trace contextRef="#ctx0" brushRef="#br0" timeOffset="48511.83">17547 3768 0,'0'0'16,"0"-21"-16,0-22 15,21 43-15,0-21 0,22 21 0,-22 0 16,21-21-16,1 21 0,-1-21 15,21 0-15,1-1 0,21 1 0,-1 0 16,22 0-16,0 0 0,0 0 16,-22-1-16,22-20 0,-21 21 0,0-21 15,-22 20-15,1-20 0,-1 0 0,-21-1 16,1 1-16,-1 0 0,-21-1 16,0 1-16,-21 0 0,0-1 0,0 1 15,0 0-15,0-1 0,0 1 16,0 21-16,-21 0 0,0 0 0,0-1 15,0 22-15,0 0 16,-1 0-16,1 22 0,0 20 16,0-21-16,21 21 0,-21 1 0,0 20 15,-1-20-15,1 20 0,0 22 16,0-22-16,0 1 0,0-1 0,-1 22 16,22-22-16,-21 1 0,0-1 0,0-20 15,0 20-15,21-20 0,0 20 16,-21-21-16,-1 1 0,22-1 0,0 0 15,0-20-15,0-1 0,0 21 0,-21-21 16,21 0-16,0-42 31,21 0-31,-21-21 0,22 21 16,-1-1-16,0 1 16,-21-21-16,21 21 0,0 0 0,0-1 15,-21 1-15,22 0 0,-1 0 0,0 0 16,0 21-1,-21 21 1,21 0-16,-21 0 16,21 0-16,-21 1 0,0-1 15,22 0-15,-1-21 0,-21 21 16,0 0-16,21-21 0,0 0 0,0 21 16,0-21-16,22 0 0,-22 0 15,21 0-15,-21 0 0,22-21 0,-1 21 16,0-21-16,1 0 0,-1 21 15,0-21-15,-20 0 0,20 21 16,-21-22-16,0 1 0,0 0 0,-21 0 16,0 0-16,0 0 0,0-1 15,0 1-15,-21 21 0,-21 0 16,21 0-16,0 0 0,-1 0 0,1 0 16,-21 21-16,21 1 0,0-1 0,-1 0 15,1 0-15,21 0 0,0 0 16,0 22-16,0-22 0,0 0 0,0 0 15,0 0-15,21 1 0,1-1 0,-1 0 16,0 0-16,0-21 0,21 0 16,-20 0-16,-1 21 0,21-21 15,-21 0-15,22 0 0,-22 0 0,21-21 16,0 0-16,-20 0 0,20 0 16,0-1-16</inkml:trace>
  <inkml:trace contextRef="#ctx0" brushRef="#br0" timeOffset="48892.12">20891 3323 0,'0'0'0,"0"-21"0,0 0 0,0 0 15,-21 21-15,0 0 16,21 21-16,-21 0 0,0 21 16,0-20-16,21 20 0,-22 0 0,1 22 15,0-22-15,21 22 0,-21-1 16,-21 22-16,20-22 0,1 22 0,-21 0 16,0 20-16,-1-20 0,22 0 0,-21-1 15,-1 1-15,1 0 0,0-1 16,21-20-16,-22-1 0,22 1 15,0-1-15,0-20 0,21 20 0,0-42 16,0 22-16,0-22 0,0 0 0,0 0 16,0 0-16,0-42 15,0 0-15,0 0 16,21 0-16,0-22 0,0 1 0,-21-21 16,21 20-16,1-20 0</inkml:trace>
  <inkml:trace contextRef="#ctx0" brushRef="#br0" timeOffset="49184.08">20383 3768 0,'0'-64'0,"0"128"0,0-191 0,0 84 16,0-20-16,0 21 15,0-1-15,22 1 0,-1 0 0,0-1 16,21 22-16,1-21 0,-1 21 0,0-1 16,22 1-16,-22 21 0,22 0 15,-22 0-15,0 0 0,22 0 0,-22 21 16,-21 1-16,22-1 0,-22 21 0,0-21 15,-21 22-15,0-22 0,0 21 16,-21 0-16,0-20 0,-1 20 0,1-21 16,-21 0-16,0 0 0,20 1 0,-20-1 15,21 0-15,-21 0 0,20-21 16,1 0-16,0 21 0,0-21 0,0 0 16,42 0 15,0 0-31,0-21 0,0 21 15,1 0-15</inkml:trace>
  <inkml:trace contextRef="#ctx0" brushRef="#br0" timeOffset="49904.75">21103 3704 0,'21'0'15,"22"0"-15,-1-42 16,-21 21-16,0 0 0,22 21 15,-22-22-15,21-20 0,-21 21 16,22 0-16,-22-22 0,21 22 0,-21-21 16,0 21-16,1-22 0,-22 22 0,0 0 15,0 0-15,-22 0 16,1 21-16,0 0 0,0 0 0,0 0 16,-22 0-16,22 0 0,0 21 15,0-21-15,21 21 0,0 0 0,0 0 16,0 1-16,0-1 0,0 0 15,0 0-15,21 0 0,0 0 16,0 1-16,-21-1 0,22 0 16,-1 0-16,-21 0 0,21 0 0,-21 1 15,0-1-15,0 0 0,0 0 16,21 0-16,0 0 16,0-21-1,1 0-15,-1 0 16,0 0-16,21 0 0,-21-21 0,1 0 15,20 21-15,-21-21 0,0 0 0,22 0 16,-22-1-16,0 1 0,21-21 16,-21 21-16,22-22 15,-22 22-15,-21 0 0,0 0 0,21 0 16,-21 42 15,-21 0-31,0 0 0,21 0 0,-21 1 16,-1-1-16,22 0 0,0 0 15,0 0-15,0 0 0,0 1 0,0-1 16,0 0-16,0 0 0,0 0 16,22 0-16,-1-21 15,0 0-15,0 0 0,0 0 0,0 0 16,1 0-16,-1 0 0,0-21 16,21 0-16,-21 21 0,1-21 0,-22 0 15,21 0-15,0-1 0,-21 1 0,0-21 16,0 21-16,0-22 15,0 22-15,0-21 0,0 21 0,0-22 16,0 22-16,-21 0 0,0 21 0,21-21 16,-22 21-16,1 0 0,0 0 15,0 0-15,0 21 16,21 0-16,-21-21 0,21 21 0,0 1 16,0-1-1</inkml:trace>
  <inkml:trace contextRef="#ctx0" brushRef="#br0" timeOffset="50308.11">22923 3239 0,'0'0'0,"-21"0"15,0-22-15,0 1 0,0 21 16,0 0-16,-1 0 0,1 21 16,0 1-16,21 20 15,0-21-15,0 21 0,0 1 0,0 20 16,0-20-16,-21 20 0,21 1 0,-21-1 16,0 1-16,21-1 15,-22 22-15,1-1 0,-21 1 0,21 0 16,-22 21-16,22-22 0,-21 1 0,0 0 15,20-22-15,1 22 0,-21-22 0,21-20 16,0 20-16,-1-21 0,1 1 16,0-1-16,0 0 0,21-20 0,-21-1 15,21 0-15,0 0 0,0-42 32,0 0-32,0 0 0,21-1 0,0-20 15,0 21-15,0-21 0,1-1 16,-1 1-16,0 0 0,0-1 0,0 1 15,22-22-15</inkml:trace>
  <inkml:trace contextRef="#ctx0" brushRef="#br0" timeOffset="50616.05">22712 3810 0,'0'0'0,"21"-169"16,-21 105-16,0 22 16,0 0-16,0-1 0,0 1 0,0 0 15,0 20-15,21 1 0,-21 0 16,21 0-16,0 0 0,1 0 0,-1 21 15,0 0-15,0 0 0,0 0 0,22 0 16,-22 21-16,0-21 0,0 21 16,0 0-16,0 21 0,-21-20 15,0-1-15,0 0 0,0 21 0,0-21 16,-21 1-16,0 20 0,-21-21 16,21 0-16,-22 0 0,1 1 0,21-1 15,-22 0-15,1-21 0,21 21 16,-21-21-16,20 21 0,1-21 0,0 0 15,21 21-15,21-21 32,22 0-32,-22 0 15,0 0-15,0 0 0,21 0 0</inkml:trace>
  <inkml:trace contextRef="#ctx0" brushRef="#br0" timeOffset="52144.39">23093 3704 0,'21'0'32,"0"-21"-32,0 21 15,0 0-15,-21-21 0,22 21 16,-1-21-16,0 0 0,0 21 0,0-22 16,-21 1-16,21 0 0,1 0 15,-1-21-15,-21 20 0,21 1 16,-21-21-16,21 21 0,-21 0 0,21-1 15,-21 1-15,0 0 16,-21 21 0,0 21-16,0 0 0,21 1 15,-21-1-15,-1 0 16,22 0-16,-21 0 0,21 0 16,0 1-16,0-1 15,0 0-15,21-21 16,1 21-16,-1-21 0,0 0 0,-21 21 15,21-21-15,0 0 0,-21 21 16,21-21-16,-21 22 0,22-1 16,-22 0-1,21-21-15,0 0 16,-21 21-16,21-21 16,0 0-16,0 0 15,1 0-15,-1 0 16,0 0-16,0-21 0,0 0 0,0 0 15,1-1-15,20 1 0,-21 0 16,0 0-16,0-21 0,1 20 16,-1 1-16,-21-21 0,21 21 0,0 0 15,0-43-15,-21 43 16,0 0-16,0 0 16,0 42 15,0 0-31,0 0 15,0 0-15,0 0 0,-21 1 16,21-1-16,0 0 16,0 0-16,0 0 0,0 0 15,0 1-15,0-1 16,0 0-16,0 0 16,0 0-16,21-21 15,-21 21 1,21-21-16,-21 22 15,22-22-15,-22 21 0,21 0 16,0-21 0,0 0-1,0 0 1,0 0-16,1 0 0,-1 0 16,-21-21-16,21 21 0,0-21 0,0 21 15,-21-22-15,21 1 0,1 0 0,-1-21 16,21 21-16,-21-22 0,0 1 15,1-22-15,20 22 0,-21-21 0,0 20 16,22 1-16,-22-22 0,0 22 16,-21 0-16,0-1 0,0 22 15,0-21-15,0 21 0,0 0 0,0-1 16,0 1-16,0 0 0,-21 21 16,0 0-1,-1 0-15,1 21 0,21 0 16,-21 1-16,0-1 0,21 0 15,0 0-15,-21 0 0,21 0 0,-21 1 16,21 20-16,-22-21 0,22 0 0,-21 22 16,21-1-16,0 0 0,0 1 15,0-22-15,0 21 0,0 0 0,0 1 16,0-22-16,0 21 0,0-21 16,0 22-16,0-22 0,0 0 15,0 0-15,0 0 0,0 1 0,21-22 16,1 21-16,-1-21 0,0 0 15,0 0-15,0 0 0,22 0 16,-22 0-16,0 0 0,0 0 0,21 0 16,-20 0-16,-1-21 0,0-1 15,0 22-15,21-21 0,-20 0 0,-1 0 16,0 0-16,-21 0 0,21-1 16,-21 1-16,0 0 15,-21 21 1,21 21-1,-21-21-15,0 21 16,21 1-16,-22-1 0,22 0 0,0 0 16,0 0-16,0 0 0,0 1 15,0-1-15,0 0 16,0 0-16,22-21 0,-1 0 16,-21 21-16,21-21 0,0 0 0,0 0 15,0 0-15,1 0 0,-1 0 16,0 0-16,0 0 0,0 0 15,0-21-15,1 21 0,-22-21 0,21 0 16,0 0-16,0-1 0,0 1 16,0 0-16,1 0 0,-22 0 15,21 21-15,-21-21 0,21 21 0,-21 21 32,0 0-17,0 0-15,0 0 0,0 0 0,0 1 16,0-1-16,0 0 15,0 0-15,0 0 0,0 0 16,0-42 47,-21 0-63,21 0 0</inkml:trace>
  <inkml:trace contextRef="#ctx0" brushRef="#br0" timeOffset="52332.04">25061 3048 0,'0'0'0,"-21"-21"16,0 21-16,0 0 15,0 0 32,-1 0-47</inkml:trace>
  <inkml:trace contextRef="#ctx0" brushRef="#br0" timeOffset="52548.99">23770 3090 0,'-21'0'0,"42"0"0,-21 0 32,21 0-32,0 0 0,22 0 15,-1 0-15,0 0 0,1 0 16,-1 0-16,0 0 0,1 0 0,-1 0 16,-21 0-16,22 0 0,-22 0 0,0 0 15,0 0-15</inkml:trace>
  <inkml:trace contextRef="#ctx0" brushRef="#br0" timeOffset="55352.82">466 5461 0,'0'0'0,"0"-21"16,-22 21-1,22-21 1,22 21 15,-22-21-15,21 21-16,0-22 0,0 22 16,0-21-16,0 0 0,1 0 0,-1 0 15,21 0-15,-21-1 0,0 1 16,1 0-16,-1-21 0,0 21 15,0-22-15,0 22 0,0-21 0,-21-1 16,22 1-16,-22 21 0,21-21 16,-21-1-16,0 1 0,0 21 0,0 0 15,0-22-15,0 22 0,0 0 16,0 0-16,-21 21 31,-1 0-31,1 0 0,0 0 0,0 21 16,0 0-16,21 21 0,-21 1 15,-1-1-15,1 22 0,0-1 16,0 22-16,0-22 0,0 22 0,-1 0 16,22-1-16,-21-20 0,0 20 15,21 1-15,-21 0 0,21-1 0,-21-20 16,21-1-16,0 22 0,0-21 16,0-22-16,0 21 0,0 1 0,0-22 15,0 22-15,0-22 0,0 22 16,0-22-16,0 0 0,0-21 15,0 22-15,0-22 0,21 0 16,-21 0-16,21-21 16,0 0-16,0 0 15,1-21-15,-1 0 16,0 0-16,0-22 0,0 22 0,0-21 16,22 0-16,-22 20 0,0-20 15,0 0-15,0-1 0,1 1 0,-1 0 16,0-1-16,-21-20 0,0 21 15,0-1-15,0-20 0,0 20 0,0-20 16,-21 21-16,0-1 0,-1 1 16,-20 21-16,21 0 0,-21-1 15,20 1-15,1 21 0,-21 0 16,21 0-16,-22 0 0,22 0 16,0 0-16,0 21 0,0-21 0,0 0 15,42 0 16,0-21-31,21 21 0,-21-21 16,1 0-16,20 0 0,-21 0 16,21-1-16,1 1 0,-1 0 0,-21-21 15,22 21-15,-1-1 0,-21-20 16,21 21-16,-20-21 0,-1 20 16,0 1-16,-21 0 0,0 0 15,0 0-15,-21 21 31,0 0-31,-1 21 0,22 0 16,0 0-16,0 0 0,0 1 0,0-1 16,0 0-16,0 0 0,0 0 15,0 0-15,0 1 0,0-1 0,0 0 16,22-21-16,-1 21 0,0-21 16,-21 21-16,21-21 0,0 21 0,0-21 15,1 0-15,-22 22 0,21-22 16,0 0-16,0 0 15,0 0-15,0 0 0,1 0 16,-1 0-16,0 0 0,0 0 16,0 0-16,22-22 0,-22 1 0,0 21 15,0-21-15,21 0 0,-20 0 16,-1 0-16,0-1 0,0 1 0,-21 0 16,0 0-16,0 0 0,21 0 15,-21-1-15,0 1 0,0 0 16,0 42 15,0 0-31,0 1 0,0-1 0,0 0 16,0 0-16,0 0 15,0 0-15,0 22 0,0-22 0,0 0 16,0 0-16,0 0 0,0 1 16,0-1-16,0 0 0,21-21 15,1 0-15,-1 0 16,0 0-16,0 0 0,0 0 15,0-21-15,1 21 0,-1-21 16,0-1-16,-21 1 0,21 0 0,-21 0 16,21 0-16,-21 0 0,0-1 15,0-20-15,0 21 0,0 0 0,0 0 16,-21-1-16,0 1 16,0 21-16,0 0 0,-1 0 0,1 0 15,0 0-15,-21 0 0,21 0 16,-1 0-16,1 21 15,42-21 17,1 0-32,-1 0 0,0 0 0,0 0 15,0-21-15,0 21 0,22-21 16,-22 21-16,0-21 0,0 21 0,0 0 16,22-21-16,-22 21 0,0 0 15,0 0-15,0 0 0,1 0 0,-1 0 16,-21 21-16,21 0 15,-21 0-15,21 0 0,-21 1 0,21-1 16,-21 0-16,0 0 0,0 0 16,0 0-16,0 1 0,0-1 0,0 0 15,0 0-15,0 0 16,0 0-16,0-42 47,0 0-47,0 0 15,0-21-15,0 20 0,0 1 16,21 0-16,1-21 0,-22 21 16,21-22-16,0 22 0,0 0 15,-21 0-15,21 0 0,0 21 0,1 0 16,-1 0-16,0 0 0,0 0 16,0 0-16,0 21 0,-21 0 0,0 0 15,0 0-15,22 22 0,-22-22 16,0 0-16,21 0 0,-21 0 0,0 0 15,0 1-15,0-1 0,0 0 16,0 0-16,21-21 47,-21-21-47,21 0 16,0 0-16,-21-22 15,21 22-15,-21 0 0,22-21 16,-1 20-16,0 1 0,0-21 0,0 21 15,0 0-15,22-1 0,-22 1 16,0 21-16,21 0 0,-20 0 0,-1 0 16,0 0-16,-21 21 15,21 1-15,-21-1 0,21 21 0,-21-21 0,0 0 16,0 1-16,0 20 0,0-21 0,0 0 16,0 0-16,0 22 0,0-22 15,0 0-15,0 0 0,0 0 16,0 1-1,21-44 32</inkml:trace>
  <inkml:trace contextRef="#ctx0" brushRef="#br0" timeOffset="57669.37">3937 5038 0,'0'0'0,"0"-21"0,0-1 15,0 44 17,0-1-32,0 0 0,0 0 15,0 21-15,0-20 0,0 20 0,0-21 16,0 21-16,0-20 0,0 20 0,0-21 16,-21 21-16,21-20 0,0-1 15,-21 21-15,-1-21 0,1 0 0,21 1 16,0-1-16,-21-21 15,0 0 1,21-21 15,0-1-31,0 1 0,0 0 0,0 0 0,21 0 16,0-22-16,-21 22 0,21-21 16,1 21-16,-1-22 0,0 1 0,0 21 15,0-21-15,0 20 0,1 1 0,-1 0 16,0 0-16,0 21 0,0 0 15,0 0-15,1 0 0,-1 0 0,0 21 16,0 0-16,-21 0 16,21 1-16,0 20 0,-21-21 0,0 0 15,22 22-15,-22-22 0,21 21 0,-21-21 16,0 0-16,0 22 0,0-22 16,0 0-16,0 0 0,0 0 15,0 1-15,-21-22 16,21 21-16,-22-21 15,22-21 1,0-1 0,0 1-16,0 0 0,0 0 0,0 0 15,0 0-15,0-22 0,22 22 16,-1-21-16,0-1 0,0 22 0,0-21 16,0 21-16,1-22 0,20 22 15,-21 0-15,0 0 0,0 21 16,1 0-16,20 0 0,-21 0 0,0 21 15,0-21-15,1 42 16,-22-20-16,0-1 0,0 21 0,0-21 16,0 22-16,21-22 0,-21 21 0,0-21 15,0 22-15,0-22 0,0 0 16,0 0-16,21 21 0,-21-20 0,0-1 16,0 0-16,21-21 0,0 21 15,-21 0-15,21-21 0,1 0 0,-1 0 16,0 0-16,0 0 15,21 0-15,-20-21 0,-1 21 16,0-21-16,0 21 0,0-21 0,0 0 16,1-1-16,-1 1 0,-21 0 0,21 0 15,0-21-15,-21 20 0,0-20 16,21 21-16,-21-21 0,21 20 0,-21 1 16,0-21-16,0 21 0,0 0 0,0-1 15,0 1-15,0 42 31,0 1-31,0-1 16,0 0-16,0 21 0,-21-21 0,21 1 16,0 20-16,0-21 0,0 0 15,0 0-15,0 22 0,0-22 16,0 0-16,0 0 0,21 0 16,-21 1-16,22-22 0,-1 21 15,0-21-15,0 0 16,0 0-16,0 0 0,1-21 15,-1-1-15,0 22 0,0-21 0,0 0 16,0 21-16,1-21 0,-22 0 16,21 0-16,0-22 0,0 22 0,-21 0 15,0-21-15,0 20 0,21 1 16,-21 0-16,0 0 0,0 0 16,0 0-16,0-1 15,0 44 1,0-1-1,0 0-15,-21 0 0,21 0 0,0 0 16,0 1-16,0-1 0,0 21 16,0-21-16,0 0 0,0 1 0,0-1 15,0 0-15,0 0 0,0 0 16,0 0-16,21 1 0,-21-1 16,21-21-16,1 0 0,-1 0 0,0 0 15,0 0-15,0 0 0,0 0 16,1 0-16,-1-21 0,0-1 0,21 22 15,-21-21-15,1 0 0,20 0 16,-21 0-16,0 0 0,0-1 16,1-20-16,-1 0 0,0 21 15,0-22-15,0-63 0,0 64 0,-21 0 16,22-22-16,-22 22 0,0 0 16,21-1-16,-21 1 0,0 21 0,0 0 15,0-1-15,0 1 0,0 0 0,0 42 47,-21 0-47,21 1 0,-22 20 16,22 0-16,-21 1 15,21-1-15,0 0 0,0 1 0,-21-1 16,21 0-16,-21 1 0,21 20 0,0-21 16,0 1-16,-21-22 0,21 21 15,0 1-15,-21-22 0,21 21 0,0-21 16,0 0-16,0 1 0,0-1 0,21 0 15,0 0-15,0-21 0,0 0 16,0 0-16,1 0 0,20 0 16,-21 0-16,0 0 0,0-21 0,1 0 15,20 21-15,-21-21 0,0-1 16,0 1-16,1 0 0,-1-21 16,0 21-16,0-22 0,0 22 0,0-21 15,1-1-15,-1 1 0,0 0 16,0-1-16,0-20 0,-21 21 0,21-22 15,1 22-15,-22-1 0,0 1 0,21 21 16,-21-21-16,0 20 0,0 1 16,0 0-16,0 0 0,-21 21 15,-1 0 1,1 0-16,0 42 0,0-21 16,0 1-16,21 20 0,-21 0 0,-1 1 15,1 20-15,0 22 16,0-43-16,21 0 0,0 1 15,0-1-15,-21 0 0,21 1 0,-21-22 16,21 21-16,0-21 0,0 22 16,0-22-16,0 0 0,0 0 0,0 0 15,0 1-15,0-1 0,21 0 0,-21 0 16,21 0-16,0-21 0,0 0 16,0 21-16,1-21 0,-1 0 0,0 0 15,0 0-15,0 0 0,22-21 0,-22 21 16,0-21-16,0 0 0,21 0 15,-20 21-15,-1-21 0,0-1 0,-21-20 16,21 21-16,0 0 0,0 0 0,1-1 16,-22-20-16,21 21 15,-21 0-15,21 21 0,-21-21 0,0-1 16,0 44 15,0-1-31,0 0 0,0 0 16,0 0-16,0 0 0,0 1 0,0-1 15,0 0-15,0 0 16,0 0-16,0 0 0,21-21 16,0 0-16,0 0 15,1 0-15,-1 0 16,0 0-16,0 0 16,0 0-16,-21-21 0,0 0 15,21 0-15,-21 0 0,22 0 16,-22-1-16</inkml:trace>
  <inkml:trace contextRef="#ctx0" brushRef="#br0" timeOffset="57870">7091 4953 0,'0'0'0,"-21"-21"0,21 0 15,-22 21-15,1 0 16,0-21-16,21 42 47,-21 0-32,0-21 1</inkml:trace>
  <inkml:trace contextRef="#ctx0" brushRef="#br0" timeOffset="58069.63">6265 5249 0,'21'0'32,"1"0"-32,-1 0 0,21-21 0,-21 21 15,0-21-15,22 21 0,-1-21 16,-21 21-16,22 0 0,-22-21 0,21 0 15,0 21-15,-20-22 0,20 22 0</inkml:trace>
  <inkml:trace contextRef="#ctx0" brushRef="#br0" timeOffset="58787.96">7366 5313 0,'0'-21'0,"0"0"15,21 21 1,0-22-16,-21 1 16,0 42 15,0 1-31,0-1 15,0 0-15,0 21 0,0-21 0,0 22 16,0-1-16,-21 0 0,21 1 16,-21-1-16,21 22 0,-21-22 0,0 21 15,21-20-15,-22 20 0,1-20 0,21 20 16,-21-21-16,21 1 0,0 20 16,-21-20-16,0 20 0,21-21 15,-21 1-15,21-1 0,0 0 0,-22 1 16,22-1-16,-21 64 15,21-85-15,0 0 16,0-42 0,21 0-1,-21 0-15,22 0 0,-1-22 0,-21 22 16,0-21-16,21-1 0,-21 22 16,21-21-16,-21 0 0,0-22 0,0 22 15,21-1-15,-21-20 0,21-1 0</inkml:trace>
  <inkml:trace contextRef="#ctx0" brushRef="#br0" timeOffset="59119.84">7345 5546 0,'0'0'0,"21"-43"0,-21 1 16,0 0-16,21 21 0,0-22 15,-21 22-15,21 0 0,1 0 0,-1-22 16,0 43-16,0-21 0,0 0 0,0 0 16,1 21-16,20 0 0,-21 0 15,0 0-15,22 0 0,-22 0 0,0 0 16,0 0-16,0 21 0,0 0 0,1 0 15,-22 1-15,0-1 0,0 0 16,0 0-16,0 0 0,0 0 16,-22 1-16,1-1 0,0 21 0,0-21 15,-21 0-15,20 1 0,-20-22 16,21 21-16,-21 0 0,20 0 0,1 0 16,0-21-16,-21 21 0,42 1 0,-21-22 15,-1 0-15,1 0 16,42-22 31,1 1-47,-1 21 15,-21-21-15,21 0 0,0 0 0,-21 0 16</inkml:trace>
  <inkml:trace contextRef="#ctx0" brushRef="#br0" timeOffset="59495.7">8276 4720 0,'0'0'16,"21"-21"-16,0 21 15,-21-21-15,0 0 0,22 21 16,-22 21 15,0 0-31,-22 0 0,1 0 16,0 22-16,21-1 0,-21-21 0,0 22 15,21-1-15,-21 0 0,-1 1 16,1-1-16,0 0 0,21 1 0,-21-1 16,0 0-16,0-21 0,21 22 0,-22-22 15,22 0-15,-21 0 0,21 0 16,0 1-16,0-1 0,0 0 15,21-21 32,1 0-47,-22-21 0,21 0 16,0 21-16</inkml:trace>
  <inkml:trace contextRef="#ctx0" brushRef="#br0" timeOffset="59863.81">8276 5271 0,'21'0'0,"-21"-22"0,21 22 15,1 0-15,-22-21 16,21 21-16,0 0 0,-21-21 16,21 21-16,0 0 0,0-21 15,1 0-15,-1 0 0,0 21 16,0-22-16,-21 1 0,0 0 15,0 0-15,-21 21 32,0 0-32,0 0 0,-1 21 15,1 0-15,0 0 0,0 1 16,0-1-16,0 0 0,-1 21 0,22-21 16,0 1-16,-21-1 0,21 0 15,0 0-15,0 0 0,0 0 0,0 1 16,0-1-16,0 0 15,21-21-15,1 0 16,20 0-16,-21 0 0,0 0 16,0 0-16,1 0 0,-1 0 0,0 0 15,0-21-15,0 0 0</inkml:trace>
  <inkml:trace contextRef="#ctx0" brushRef="#br0" timeOffset="61586.28">10329 5101 0,'21'0'0,"1"0"0,-1 0 0,0 0 16,0 0-16,0-21 16,22 21-16,-22-21 0,0 0 15,0 0-15,21-1 0,-20 1 0,20-21 16,-21 21-16,21 0 0,-20-22 15,20-20-15,-21 42 16,-21-1-16,0-20 0,0 21 0,0 0 16,0 0-16,0-1 0,-21 22 0,0 0 15,0 0-15,-22 0 0,22 0 16,-21 0-16,21 0 0,-22 22 0,1-22 16,0 21-16,-1 0 0,1 0 0,0 21 15,20-20-15,-20 20 0,21 0 16,0-21-16,0 22 0,21-1 0,0-21 15,0 22-15,0-1 0,0-21 0,0 21 16,21-20-16,0-1 16,0 21-16,0-21 0,0 0 0,-21 22 15,22-22-15,-1 0 0,-21 21 0,0-20 16,0-1-16,0 21 0,0-21 16,0 0-16,0 1 0,0-1 0,0 0 15,-21-21-15,-1 21 0,1 0 0,0-21 16,-21 0-16,-1 21 0,1-21 15,0 0-15,-1 0 0,1 0 0,0 0 16,-1-21-16,1 0 0,0 0 0,-1 21 16,1-42-16,21 20 0,0 1 15,0 0-15,-1-21 0,1 21 0,21-1 16,-21-20-16,21 21 0,0 0 0,0 0 16,0-1-16,0 1 0,0 0 15,0 0-15,21 21 31,-21 21-31,21 0 16,1 0-16,-1 1 0,-21-1 0,21 0 16,0 0-16,-21 0 0,21 22 0,0-22 15,1 0-15,-22 0 0,21 21 0,0-20 16,-21-1-16,21 0 0,0 0 16,0 0-16,1 0 0,-1 1 15,0-1-15,0-21 0,0 0 0,0 0 0,1 0 16,20 0-16,-21 0 15,0 0-15,22 0 0,-22 0 0,0-21 16,21 21-16,-21-22 0,1 1 0,20 0 16,-21 0-16,0 0 0,0 0 15,1-1-15,-1 1 0,0-21 0,0 21 16,-21 0-16,0-1 0,21 1 0,-21 0 16,0 0-16,21 0 15,-21 42 16,-21 0-31,0 0 16,21 0-16,-21 22 0,21-22 16,0 0-16,0 0 0,0 22 0,0-22 15,0 0-15,0 0 0,0 0 0,0 0 16,0 1-16,21-22 16,0 0-16,0 0 0,1 0 0,-1 0 15,21 0-15,-21 0 0,22 0 0,-22-22 16,21 22-16,-21-21 0,22 0 15,-22 0-15,0 0 0,21 21 0,-21-21 16,1-1-16,-22 1 0,0 0 0,21 0 16,-21 0-16,21 21 0,-21-21 15,0-1-15,0 1 16,0 42 15,0 1-31,-21-22 0,21 21 16,0 0-16,0 0 0,0 0 0,0 0 15,0 1-15,0-1 0,0 0 16,21 0-16,0 0 16,0-21-16,0 0 0,22 0 15,-22 0-15,0 0 0,0 0 0,22 0 16,-22 0-16,0-21 0,0 0 16,0 21-16,0-21 0,1 0 15,-1-1-15,0 22 0,0-21 0,0 0 16,-21 0-16,0 0 0,21-22 15,-21 22-15,0 0 0,22 0 0,-22 0 16,0 0-16,-22 42 47,22 0-47,-21 0 0,21 21 0,0-20 16,0 20-16,-21 0 0,0 1 0,0-1 15,21 21-15,-21-20 16,-1 20-16,22 1 0,-21-1 0,0 1 0,21-22 15,-21 22-15,0-1 0,21-21 0,-21 22 16,-1-22-16,22 22 0,-21-22 16,0 22-16,21-22 0,0 0 15,-21 1-15,21-1 0,-21 0 0,21-21 16,0 1-16,0 20 0,0-21 16,0 0-16,0-42 31,0 0-31,0-21 15,0 20-15,21 1 0,-21-21 0,0 0 16,0-22-16,21 22 0,-21-1 0</inkml:trace>
  <inkml:trace contextRef="#ctx0" brushRef="#br0" timeOffset="62447.91">11409 5567 0,'0'-42'16,"0"84"-16,0-106 0,0 22 0,0 21 0,0 0 15,0-22-15,0 22 0,0 0 16,0 0-16,21 21 0,0-21 0,-21 0 16,21 21-16,0 0 0,1 0 15,-1 0-15,0 0 0,0 0 0,0 21 16,0 0-16,1 0 0,-1-21 16,-21 21-16,0 0 0,0 1 0,0-1 15,0 0-15,0 0 0,0 0 0,-21 0 16,-1 1-16,1-1 15,0-21-15,21 21 0,-21-21 0,0 0 16,0 0-16,-1 0 0,1 0 0,0 0 16,0 0-1,21 21 48,0 0-63,21-21 15,0 0-15,-21 21 0,21-21 16,1 0-16,-1 0 16,0 0-16,0 0 0,0 0 0,0 0 15,1 0-15,-1 0 0,21 0 0,-21 0 16,0 0-16,22-21 0,-22 0 16,0 21-16,0-21 0,22 21 0,-22-21 15,0 0-15,-21-1 0,21 1 0,0 0 16,-21 0-16,0 0 0,0 0 15,21-1-15,-21 1 0,0 0 0,0 0 16,0 0-16,0 0 0,-21 21 31,0 0-31,0 21 16,0 0-16,21 0 0,0 0 16,-21 0-16,-1 1 0,22-1 0,0 0 15,0 0-15,0 0 16,0 0-16,0 1 15,22-22-15,-1 0 0,0 0 16,0 0-16,0 0 0,0 0 16,1 0-16,-1 0 0,0 0 0,-21-22 15,21 22-15,0-21 0,0 0 0,1 21 16,-1-21-16,0 0 0,0 0 0,-21-1 16,21 1-16,0 0 0,-21 0 15,22 0-15,-1 0 16,0 21-1,-21 21 1,0 0-16,0 0 0,0 0 16,0 0-16,0 1 0,21-1 15,-21 0-15,0 0 0,0 0 16,0 0 15,21-21-31,0 0 16,1 0-1,-22-21-15,21 21 16</inkml:trace>
  <inkml:trace contextRef="#ctx0" brushRef="#br0" timeOffset="64607.81">12933 5419 0,'-21'0'15,"-1"0"1,22-21 15,0-1-31,22 1 16,-22 0-16,21 0 0,0 0 0,0 0 15,0-1-15,22 1 0,-22-21 16,0 21-16,21-22 0,-21 22 0,1-21 16,-1 21-16,21 0 0,-21-1 0,0 1 15,-21 0-15,22 21 0,-1 0 16,-21 21 0,0 0-16,0 1 0,0-1 15,0 0-15,0 0 16,0 0-16,0 0 15,0-42 32,0 0-31,0 0-16,0 0 0,0 0 16,0-1-16,-21 1 15,-1 21-15,1 0 16,0 0-16,0 0 0,0 0 15,0 21-15,-1 1 16,1-1-16,0 0 0,0 21 16,21-21-16,-21 1 0,0 20 0,-1-21 15,22 21-15,-21-20 0,21 20 0,0-21 16,0 0-16,0 22 0,0-22 16,0 0-16,21 0 0,1 0 0,-1-21 15,21 21-15,-21 1 0,0-22 0,22 0 16,-22 21-16,21-21 0,-21 0 15,1 0-15,20 0 0,-21 0 0,0 0 16,0-21-16,22-1 0,-22 22 0,0-21 16,21 0-16,-20 0 0,-1-21 0,0 20 15,0 1-15,0-21 0,0 0 16,1-1-16,-1 1 0,0-22 16,0 22-16,0-21 0,-21 20 0,21-20 15,1 20-15,-22 1 0,21 0 16,-21-1-16,21 22 0,-21 0 0,0 0 15,0 0-15,-21 21 32,0 21-32,21 0 0,-22 0 15,1 22-15,21-22 0,-21 21 0,21 0 16,-21 1-16,21-1 0,0 0 0,-21 1 16,21-1-16,-21 0 0,21 1 15,0-1-15,-22 0 0,22-20 0,0 20 16,0-21-16,0 21 0,0-20 15,0-1-15,22 0 0,-1 0 16,0 0-16,0 0 0,0 1 0,0-22 16,22 21-16,-22-21 0,0 0 0,21 0 15,-20 0-15,20 0 0,0 0 0,-21 0 16,22 0-16,-22 0 0,21-21 16,1-1-16,-22 22 0,0-21 0,21 0 15,-21-21-15,1 21 0,-1-1 0,0 1 16,-21-21-16,0 21 0,21-22 15,-21 22-15,0-21 0,0 21 16,0 0-16,0-1 0,0 1 16,-21 21-16,0 0 15,0 0-15,-1 21 16,1 1-16,0-22 0,0 21 0,0 21 16,0-21-16,-1 0 0,1 1 0,21-1 15,0 21-15,-21-21 0,21 0 16,0 1-16,-21-1 0,21 0 0,0 0 15,0 0-15,0 0 0,21 1 16,0-22 0,0 0-16,1 0 15,-1 0-15,0 0 0,0-22 16,0 22-16,0-21 0,1 21 16,-22-21-16,21 0 0,-21 0 0,21 0 15,-21-1-15,0-20 0,21 21 16,-21 0-16,21 0 0,-21-1 0,0 1 15,0 0-15,0 0 0,21 21 16,-21 21 15,0 0-15,0 0-16,0 1 0,-21-1 16,21 0-16,0 0 0,0 0 15,0 0-15,0 1 0,0-1 16,0 0-16,21 0 15,1-21-15,-1 0 0,-21 21 0,21-21 16,0 0-16,0 0 16,0 0-16,1 0 0,-1 0 0,0 0 15,0 0-15,0 0 0,0-21 0,1 21 16,-1-21-16,0 0 0,0 0 0,0-1 16,0 22-16,1-42 0,-1 21 15,0 0-15,0 0 0,-21-1 16,0 1-16,0 0 15,-21 21 1,0 21-16,0 0 16,21 1-16,0-1 15,0 0-15,0 0 16,0 0-16,0 0 16,0 1-16,21-1 0,-21 0 15,21-21-15,-21 21 0,0 0 16,0 0-1,-21-21 32,0-21-47,-1 0 16,1 0 0,0 21 15,21 21 0,0 0-15,21-21-1,0 0-15,1 0 0,-1 0 16,0 0-16,0 0 16,0 0-16,22 0 0,-22 0 0,0 0 15,0-21-15,0 21 0,22-21 0,-22 21 16,0-21-16,21 0 0,-21-1 15,1 22-15,-1-21 0,0 0 16,0 0-16,0 0 0,-21 0 0,0-1 16,21 1-16,-21 0 0,0 0 0,0 0 15,0 0-15,-21 42 32,0-21-32,21 21 15,-21 0-15,21 0 0,0 0 0,0 1 16,0-1-16,0 0 0,0 0 15,0 0-15,0 0 0,0 1 16,0-1-16,21 0 0,0-21 0,-21 21 16,21 0-16,-21 0 15,0 1-15,0-1 16,0 0-16,-21-21 16,0 21-16,0-21 15,0 0-15,0 0 0,-1 0 0,1 0 16,0 0-16,0 0 15,0 0-15,21-21 16,0 0-16,0 0 16,21-1-16,0 1 0,-21 0 15</inkml:trace>
  <inkml:trace contextRef="#ctx0" brushRef="#br0" timeOffset="65097.88">16044 4636 0,'-21'0'31,"0"0"-15,0 0 0,21-22 46,21 1-46,-21 0-1,21 21 17,-21 21-17,0 0-15,0 1 0,0-1 16,0 0-16,0 0 0,0 0 15,-21 0-15,21 1 0,0-1 0,-21 0 16,0-21-16,-1 21 0,1 0 16</inkml:trace>
  <inkml:trace contextRef="#ctx0" brushRef="#br0" timeOffset="65480.27">16192 4593 0,'0'0'0,"0"-21"46,22 21-30,-22-21 0,21 21-1,-21-21 1,0 42 31,0 0-32,0 0-15,0 0 0,0 1 16,0-1-16,-21 0 0,-1 21 16,1-21-16,0 1 15,0 20-15</inkml:trace>
  <inkml:trace contextRef="#ctx0" brushRef="#br1" timeOffset="84516.61">10414 14859 0,'-21'0'16,"21"-21"0,0 0-1,0 0 1,0-1 0,0 1-16,0 0 15,0 0-15,0 0 31,0 42 32,0 0-63,-21-21 0,21 21 16,0 0-16,0 1 0,0-1 15,0 0-15,0 0 16,0 0-16,0 0 0,0 1 15,-22-1-15,22 0 0,0 21 0,0-21 16,0 1-16,0-1 16,0 21-16,0-21 0,0 22 0,0-22 0,0 21 15,0 0-15,0-20 0,0 20 16,0 21-16,0-41 16,0-1-16,0 21 0,0-21 0,0 0 15,0 22-15,0-22 0,0 0 0,0 0 16,0 0-16,0 1 0,0-1 0,0 0 15,0 0-15,0 0 0,0 0 16,0 1-16,0 20 0,0-21 0,0 0 16,0 0-16,0 22 0,0-22 0,0 0 15,0 21-15,0-20 0,-21-1 16,21 0-16,0 0 0,0 0 0,0 0 16,0 1-16,0-1 0,0 0 15,0 0-15,0 0 0,0 0 0,0 1 16,0-1-16,0 0 15,0 0-15,0 0 0,0 0 16,0 1-16,0-1 0,0 0 0,0 0 16,-21-21-16,21 21 0,0 0 15,0 1-15,0-1 0,0 0 0,0 0 16,0 0-16,0 0 0,0 1 16,0-1-16,0 0 0,0 0 15,0 0-15,0 0 0,0 1 16,0-1-16,0 0 0,0 0 15,0 0-15,-21 0 0,21 1 0,0-1 16,0 21-16,-21-21 0,21 0 16,0 1-16,0-1 0,0 0 0,0 0 15,0 0-15,0 0 0,0 1 0,0-1 16,0 0-16,0 0 16,0 0-16,0 0 0,0 1 15,0-1-15,0 0 16,0 0-1,0 0 1,-21-21 31,21-21-47,-22 0 16,22-21-16</inkml:trace>
  <inkml:trace contextRef="#ctx0" brushRef="#br1" timeOffset="86515.96">10499 14711 0,'-22'-21'15,"1"21"-15,0 0 16,0 0 15,21-21 0,21 21-15,0 0-16,0 0 16,1-22-16,-1 22 0,0 0 15,0 0 1,0 0-16,0 0 16,1 0-16,-1 0 0,21 0 15,-21 0-15,0 0 0,1 0 0,20 0 16,0 0-16,-21 0 0,22 0 0,-1 0 15,0 0-15,1 0 0,-1-21 16,0 21-16,1 0 0,-1 0 0,0 0 16,1 0-16,-1 0 0,22-21 0,-22 21 15,0 0-15,1 0 0,-1 0 16,0 0-16,22-21 0,-22 21 0,22 0 16,-22 0-16,21-21 0,1 21 15,-1 0-15,-20 0 0,126-43 16,-105 43-16,-22 0 15,21-21-15,-20 21 0,-1 0 16,0-21-16,22 21 0,-22 0 0,22 0 16,-1-21-16,-20 21 0,20 0 0,1 0 15,-1 0-15,1-21 0,-1 21 16,1 0-16,-1 0 0,1 0 0,-22 0 16,21-21-16,-20 21 0,20 0 0,-20 0 15,20 0-15,-21 0 0,22-22 16,-22 22-16,22 0 0,-22 0 0,22 0 15,-22 0-15,21 0 0,-20 0 16,-1 0-16,22 0 0,-22 0 0,0 0 16,1 0-16,-1 0 0,0 0 15,1 0-15,-1 0 0,0 0 16,-21 0-16,22 0 0,-22 0 0,21 0 16,-21 0-16,1 0 0,-1 0 0,0 0 15,0 0-15,0 0 16,0 0-16,1 0 15,-1 0 1,0 0 0,0 0-1,0 0 1,-21 22 62,0-1-62,0 0-16,0 0 15,0 0-15,0 0 0,-21 1 0,21-1 16,0 0-16,-21 0 0,21 0 16,0 0-16,0 1 0,0-1 0,0 21 15,0-21-15,-21 0 0,21 1 0,0-1 16,-21 21-16,21-21 0,0 0 15,0 1-15,0 20 0,-22-21 16,22 0-16,-21 22 0,21-22 0,-21 21 16,21-21-16,0 22 0,0-1 0,-21-21 15,21 21-15,-21 1 0,21-22 16,0 21-16,0-21 0,0 22 0,0-22 16,0 21-16,0-21 0,0 1 0,0-1 15,0 21-15,0-21 0,0 0 16,0 1-16,0-1 0,0 0 0,0 0 15,0 0-15,0 0 0,0 1 16,-21-1-16,21 0 0,0 0 16,-22 21-16,1-20 0,21-1 15,-21 21-15,21-21 0,0 0 0,-21 1 16,0 20-16,21-21 0,0 0 0,0 0 16,0 1-16,0-1 0,-21 0 15,21 0-15,0 0 0,0 0 16,0 1-16,0-1 0,0 0 15,0 0-15,0 0 0,-22-21 16,22 21-16,0 1 16,-21-1-16,0 0 15,0 0-15,21 0 16,-21-21 0,21 21-16,-21 1 15,21-1-15,0 0 16,0 0-1,-22-21 1,22 21-16,0 0 16,-21 1-1,21-1-15,0 0 16,0 0-16,-21-21 16,21 21-16,-21-21 0,21 21 0,0 1 15,0-1-15,-21-21 16,21 21-16,-21-21 0,21 21 15,0 0 1,0 0-16,-22-21 0,22 22 16,-21-22-16,21 21 15,0 0-15,-21 0 16,21 0 0,0 0-16,-21-21 15,21 22 1,0-44 78,0 1-94</inkml:trace>
  <inkml:trace contextRef="#ctx0" brushRef="#br1" timeOffset="87783.68">10795 17357 0,'0'0'0,"-21"0"15,0 0-15,-22 0 0,22 21 16,-21-21-16,-1 0 0,22 0 0,-21 21 15,0-21-15,20 0 0,-20 0 16,21 0-16,-21 21 0,20-21 0,1 0 16,0 0-16,0 0 0,0 21 0,0-21 15,-1 0-15,1 0 16,0 0-16,21 22 16,21-22-1,0 0 1,1 0-16,20 0 0,-21 0 15,0 0-15,22 0 0,-22 0 0,21 0 16,0 0-16,1 0 0,-1 0 16,0 0-16,1 0 0,-1 0 0,0 0 15,22 0-15,-22-22 0,22 22 16,-22 0-16,22 0 0,-22-21 0,21 21 16,1 0-16,-22 0 0,22 0 0,-22-21 15,22 21-15,-22 0 0,21 0 16,-20 0-16,20 0 0,1-21 15,-1 21-15,22 0 0,-22 0 16,1 0-16,21 0 0,-22-21 0,1 21 16,-1 0-16,1 0 0,-22 0 0,21 0 15,-20 0-15,20 0 0,-20 0 16,-1 0-16,0 0 0,22 0 0,-22 0 16,22 0-16,-22 21 0,21-21 15,1 0-15,-22 0 0,22 21 0,-1-21 16,-20 0-16,20 0 0,1 0 15,-22 21-15,21-21 0,-20 0 0,-1 0 16,0 0-16,1 21 0,-1-21 16,0 0-16,1 0 0,-1 0 15,0 0-15,1 0 0,-1 22 0,0-22 16,-20 0-16,20 0 0,0 0 16,1 0-16,-1 0 0,0 0 0,-21 0 15,22 21-15,-1-21 0,-21 0 16,22 0-16,-22 0 0,21 0 0,-21 0 15,0 0-15,1 0 0,-1 0 16,0 0-16,0 0 16,0 0-1,0 0-15,1 0 16,-1 0 0,0 0-1,0 0 1,0 0-1,-21-21 32,-21 21-31,0 0-16,0 0 0,0-22 16,-1 22-16,1 0 0,0 0 15,0-21-15,0 0 0</inkml:trace>
  <inkml:trace contextRef="#ctx0" brushRef="#br1" timeOffset="88543.87">14393 16976 0,'0'-21'0,"0"-1"15,0 1 1,0 0-16,0 0 16,0 0-1,0 42 32,0 0-47,0 0 16,0 0-16,0 1 0,0 20 0,0-21 15,0 0-15,0 22 0,0-22 16,-21 21-16,21 0 0,-21-20 0,21 20 16,0-21-16,0 21 0,-21-20 15,21 20-15,0-21 0,0 0 0,0 0 16,-21 1-16,21-1 0,0 0 0,0 0 16,0 0-16,0-42 46,0 0-30,0 0-16,0 0 0,21-22 16,-21 22-16,21 0 0,-21-21 0,0 20 15,0-20-15,21 0 0,0 21 0,-21-22 16,21 1-16,-21 21 0,0-22 16,22 22-16,-22 0 0,0 0 0,21 0 15,-21 0-15,0 42 31,0 0-31,0 0 0,0 0 0,0 22 16,0-22-16,0 0 16,0 21-16,0-21 0,-21 1 0,21-1 15,-22 0-15,22 0 0,0 0 16,0 0-16,-21 1 16,0-22-1,0 0 1</inkml:trace>
  <inkml:trace contextRef="#ctx0" brushRef="#br1" timeOffset="89511.67">10520 15621 0,'-21'0'0,"42"0"32,0 0-17,0 0-15,21 0 0,-20 0 16,20 0-16,0 0 0,1 0 16,20 0-16,1 0 0,-1 0 0,1 0 15,-1 0-15,1-21 0,20 21 0,-20 0 16,-1 0-16,22 0 15,-22 0-15,22 0 0,0-21 0,21 21 16,-22 0-16,1 0 0,21 0 0,0 0 16,-22 0-16,22 0 0,0 0 15,0 0-15,21 0 0,0 0 0,0 0 16,0 0-16,0 0 0,0 0 0,0 0 16,-21 21-16,21-21 0,0 21 15,-22-21-15,1 0 0,0 21 0,-21-21 16,-22 0-16,22 0 0,-43 21 0,1-21 15,-1 0-15,0 0 0,-21 0 16,1 0-16,-1 0 0,-42 0 47,-1 0-47,1-21 16,-21 21-16</inkml:trace>
  <inkml:trace contextRef="#ctx0" brushRef="#br1" timeOffset="90024.18">11028 14923 0,'-21'-22'16,"42"44"-16,-42-65 0,-22 22 0,22 0 0,0 21 15,-21-21-15,20 21 0,1-21 16,-21 21-16,21 0 0,0 0 0,-1 0 16,-20 21-16,21 0 0,0 0 0,21 0 15,0 22-15,0-1 0,0-21 16,0 43-16,0-22 0,0 0 0,0 1 15,0-1-15,0 0 0,21 1 16,0-1-16,0-21 0,0 21 16,1-20-16,-1-1 0,0 0 0,0 0 15,21-21-15,-20 0 0,-1 0 0,21 0 16,-21 0-16,22 0 0,-22 0 16,21 0-16,-21-21 0,22 0 0,-22 0 15</inkml:trace>
  <inkml:trace contextRef="#ctx0" brushRef="#br1" timeOffset="90467.85">11388 14986 0,'0'-21'16,"0"42"-16,0-63 0,0 21 0,-22 21 31,1 21-31,21 0 16,-21 0-16,21 0 0,0 0 15,0 22-15,0-22 0,-21 21 0,21-21 16,0 22-16,-21-1 0,21-21 0,0 0 15,0 22-15,0-22 0,0 0 16,0 0-16,0 0 0,0 1 16,21-22 31,-21-22-47,21 1 0,-21 0 15,0 0-15,21 0 16,0 0-16,-21-1 0,22 1 15,-22 0-15,21 21 0,0-21 16,0 21-16,-21 21 16,21 0-16,-21 0 15,0 1-15,0-1 0,0 0 0,0 0 16,0 0-16,0 0 0,21 1 0,-21-1 16,0 0-16,0 0 15,0 0-15,22-21 16,-1 0-16,0 0 15,0 0 1,-21-21-16,21 0 0,0 21 0,-21-21 16,22 0-16</inkml:trace>
  <inkml:trace contextRef="#ctx0" brushRef="#br1" timeOffset="90660.5">11790 15219 0,'0'0'0,"0"21"46,0 0-46,0 0 0,0 1 16,0-1-16,0 0 0,0 0 16,0 0-16,0 0 0,0 1 15,0-1-15,0 0 16</inkml:trace>
  <inkml:trace contextRef="#ctx0" brushRef="#br1" timeOffset="90975.91">11853 15050 0,'0'0'0,"0"-22"0,-21 22 0,0-21 16,0 21-16,0 0 15,-1 0-15,22 21 16,-21-21-16,21 22 15,0-1 1,21-21-16,1 0 0,-1 0 16,0 0-16,0 0 15,0-21-15,0-1 0,1 1 16,-22 0-16,0 0 16,0 0-16,-22 21 15,1-21-15,0 21 0,0 0 16,0 0-16,0 0 0,-1 0 15,22 21 1,0 0 0,0 0-1</inkml:trace>
  <inkml:trace contextRef="#ctx0" brushRef="#br1" timeOffset="91249.92">12213 14838 0,'0'0'16,"21"0"-16,-21-21 0,0 0 16,-21 42-1,0-21 1,21 21-16,-21 0 16,0 21-16,21-20 0,-22-1 0,22 21 15,0 0-15,-21-20 0,21 20 0,-21 0 16,21 1-16,0-22 0,0 21 15,0 0-15,0-20 0,0-1 0,0 0 16,0 0-16,0 0 0,0 0 0,0 1 16,0-1-1,21-21-15,0 0 16,1 0-16</inkml:trace>
  <inkml:trace contextRef="#ctx0" brushRef="#br1" timeOffset="91807.9">12636 15261 0,'0'-21'0,"0"42"0,0-63 0,22 21 16,-22 0-16,0-1 16,0 1-1,0 0-15,-22 21 16,1 0-1,0 0-15,0 21 0,0 0 16,0-21-16,21 22 0,-22-1 16,1 0-16,0 21 0,0-21 0,21 1 15,0-1-15,0 0 0,0 0 0,0 0 16,0 0-16,0 1 0,0-1 16,0 0-16,21-21 15,0 0-15,0 0 16,1 0-16,-1 0 15,0-21-15,0 21 0,-21-21 0,21-1 16,0 1-16,1-21 0,-22 21 0,21-22 16,0 1-16,0 0 0,0-1 15,0-20-15,1 21 0,-22-1 0,21 1 16,-21 0-16,21-1 0,-21 1 0,0 21 16,0 0-16,0-1 15,0 1-15,0 42 31,0 22-31,0-22 0,0 0 16,0 21-16,0 1 0,0-1 0,0 0 16,0 1-16,0-1 0,0 0 0,0-20 15,0 20-15,21 0 0,-21-21 16,21 22-16,0-22 0,-21 0 0,22 0 16,-22 0-16,21-21 0,-21 22 0,21-22 15,-21 21-15,21-21 0,0 0 16,0 0-16,1 0 0,-1 0 15,0-21-15</inkml:trace>
  <inkml:trace contextRef="#ctx0" brushRef="#br1" timeOffset="92452.22">13801 15007 0,'0'-21'16,"0"0"-16,0 0 0,21 0 16,-21-1-16,0 1 15,21 0-15,-21 0 0,21 21 16,-21-21-16,0 0 0,21-1 16,-21 44 30,0-1-46,0 0 0,0 0 16,0 0-16,0 0 0,0 1 0,0-1 16,0 0-16,0 21 0,0-21 0,0 1 15,0-1-15,21 0 0,-21 21 16,0-21-16,0 1 0,0-1 0,0 0 16,0 0-16,0 0 15,0 0-15,0 1 16,0-1-16,0 0 15,-21-21-15,0 0 0,0 21 16,0-21-16,0 0 0,-22 0 16,22 0-16,0 0 0,0 0 0,-22 0 15,22 0-15,0 0 0,0 0 16,0 0-16,42 0 47,0 0-47,0 0 0,0 0 15,1 0-15,20 0 0,-21 0 16,21 0-16,-20 0 0,20 0 0,-21 0 16,21 0-16,-20 0 0,20 0 0,-21 0 15,0 0-15,0 0 0,1 0 16,-1 0-16,0 0 16,-21-21 15,-21 21-16,0 0-15,-1 0 0,22-21 16,-21 21-16</inkml:trace>
  <inkml:trace contextRef="#ctx0" brushRef="#br1" timeOffset="95936.29">6329 8424 0,'0'0'0,"-21"-21"0,21 0 16,-22 0-16,22 0 0,0 0 0,0-1 15,0 1-15,0 0 0,0 0 0,0 0 16,0 0-16,-21-1 0,21 1 15,0 0-15,0 0 0,-21 0 0,21 0 16,0-1-16,0 1 16,0 0-16,-21 21 15,0 0 1,21 21 0,-21 0-16,21 22 15,-22-22-15,22 21 0,-21 1 16,21 20-16,0-21 0,-21 1 0,21 20 15,-21-20-15,0 20 0,21 1 0,0-1 16,0 1-16,-21 20 0,21-20 16,-22-1-16,22 22 0,-21-22 0,21 1 15,0-1-15,0 1 0,0-1 0,-21-20 16,21 20-16,0 1 0,-21-1 16,21 1-16,-21-1 0,21 1 0,0-22 15,-21 22-15,21-1 0,-22 1 0,1-22 16,21 21-16,0-20 15,0-1-15,-21 0 0,21 22 0,0-22 16,0 1-16,-21-1 0,21-21 0,0 21 16,0 1-16,0-22 0,0 0 15,0 0-15,0 0 0,0 1 16,0-44 15,0 1-31,0 0 0,0 0 16,0 0-16,0-22 0,0 22 0,0-21 15,0 0-15</inkml:trace>
  <inkml:trace contextRef="#ctx0" brushRef="#br1" timeOffset="96855.56">6244 8149 0,'0'0'0,"0"-42"15,-21 21 1,21 0 15,0-1 1,21 22-17,0 0-15,0 0 0,22 0 16,-22 0-1,21 0-15,1 0 0,-1 0 0,0 0 16,22 0-16,-1 0 0,22 0 0,-22 0 16,22-21-16,0 21 0,-1 0 15,1 0-15,0 0 0,-1 0 0,1 0 16,21 0-16,0 0 0,0 0 16,-1 0-16,1 0 0,0 0 0,0 0 15,0 0-15,-22 0 0,22 0 16,0 0-16,-21 0 0,21-21 0,-1 21 15,-20 0-15,21 0 0,-21 0 0,-1 0 16,1 0-16,0 0 0,-1 0 16,1 0-16,-22 0 0,22 0 15,-21 0-15,-1 0 0,-21 0 16,1 0-16,-1 0 0,0 0 0,-20 0 16,-1 0-16,0 0 15,-21 21-15,0 0 16,0 1-16,0-1 15,0 0-15,0 0 0,0 0 16,0 22-16,0-22 0,0 0 16,-21 21-16,21 1 0,-21-22 0,21 21 15,0 0-15,0 22 0,-22-22 16,1 1-16,21 20 0,-21-21 16,21 22-16,0-1 0,-21 1 0,0-1 15,0 1-15,21-1 0,0 1 0,-22-1 16,1 1-16,0-1 0,21 1 15,-21-1-15,21 1 0,-21-1 0,0 1 16,21-1-16,0-20 0,-22 20 0,22 1 16,-21-22-16,21 0 0,0 1 15,0-1-15,0 0 0,0 1 0,0-1 16,0 0-16,0 1 0,0-22 0,-21 21 16,21 1-16,0-1 0,0-21 0,-21 21 15,21-20-15,0-1 0,-21 0 16,21 0-16,0 0 0,0 0 0,-21-21 15,-1 0 1,1 0-16,0 0 0,0 0 16,0-21-16,0 0 0,-22 21 15,1-21-15</inkml:trace>
  <inkml:trace contextRef="#ctx0" brushRef="#br1" timeOffset="97486.18">5948 10478 0,'0'0'0,"-21"0"15,21 21-15,-22-21 16,22 21 62,22-21-47,-1 0-31,0 0 16,0 21-16,21-21 0,-20 0 0,20 0 16,0 0-16,1 0 0,20 0 0,1 0 15,-1-21-15,22 21 0,338-21 31,-317 0-31,21 21 0,0 0 0,0 0 16,0 0-16,0 0 0,0 0 16,0 0-16,0-22 0,-21 22 0,0 0 15,-1 0-15,1 0 0,-21 0 0,0 0 16,-1-21-16,-20 21 0,-1 0 0,1 0 16,-1-21-16,-20 21 0,-1 0 15,-21 0-15,21 0 0,-20-21 0,-1 21 16,0 0-16,0 0 0,0 0 0,0 0 15,1-21-15,-1 21 16,0 0-16,0 0 16,-21-21-16,21 21 0,0-22 0,1 1 15</inkml:trace>
  <inkml:trace contextRef="#ctx0" brushRef="#br1" timeOffset="98372.2">12404 7938 0,'0'0'0,"0"-22"15,-22 22 1,22-21-16,-21 21 16,21 21-1,-21 1-15,21-1 16,-21 0-16,0 21 0,21 1 16,-21-1-16,-1 21 0,1-20 0,21 20 15,0 1-15,-21-1 0,21 1 0,-21-1 16,21 1-16,0 20 0,0 1 15,0-21-15,0 20 0,0-20 0,0 20 16,0-20-16,0-1 0,0 22 0,0-21 16,0-1-16,0 1 0,0-1 15,0 1-15,0-1 0,0 1 0,0-1 16,0 1-16,0-22 0,0 21 0,0-20 16,0-1-16,0 0 0,0 1 0,0-1 15,0 0-15,0-20 0,0 20 16,0-21-16,0 0 0,0 0 15,0 1-15,0-1 16,0-42 0,0-1-16,0 1 15,0 0-15,0 0 0,-21 0 16,21-22-16</inkml:trace>
  <inkml:trace contextRef="#ctx0" brushRef="#br1" timeOffset="99198.24">12319 8192 0,'0'-22'15,"21"22"17,0 0-17,0 0-15,22 0 0,-1-21 0,0 21 16,1 0-16,20-21 0,22 21 0,0-21 15,-1 21-15,43-21 0,-21 21 16,0-21-16,21 21 0,0 0 0,0-22 16,0 22-16,21-21 0,-21 21 0,0 0 15,0 0-15,0 0 0,-21 0 16,21 0-16,-21 0 0,21 0 0,-21 0 16,-1 0-16,1 0 0,0-21 0,0 21 15,-21 0-15,-1 0 0,1 0 16,-22 0-16,22 0 0,-21 0 15,-22 0-15,21 0 0,-20 0 0,20 0 16,-42 0-16,22 0 0,-1 0 16,-21 0-16,0 0 0,1 0 0,20 0 15,-21 21-15,0-21 0,0 0 16,1 0-16,-1 21 0,-21 1 16,21-22-16,-21 21 0,0 0 15,0 0-15,0 0 0,0 22 0,0-22 16,0 21-16,0 0 0,0 1 0,0-1 15,0 22-15,0-22 0,0 21 16,0 1-16,-21-1 0,0 1 0,21-1 16,-22 1-16,1-1 0,21 1 15,0-1-15,0 1 0,-21-1 0,21 1 16,0-1-16,0 1 0,-21-1 16,21 1-16,0-1 0,0 1 0,0-1 15,0-20-15,0 20 0,0 1 0,0-22 16,0 0-16,0 1 0,0-1 0,21 0 15,-21 1-15,21-1 0,-21 0 0,0 1 16,0-22-16,0 21 0,0-21 16,0 22-16,0-22 0,0 0 0,0 0 15,0 0-15,0 1 0,-21-1 0,0 0 16,0-21 0,0 21-16,-1-21 15,1 0-15,0 0 16,0 0-16,0 0 0,0-21 0,-1 0 15,-20 21-15,21-21 0,-21-1 0,-1 22 16</inkml:trace>
  <inkml:trace contextRef="#ctx0" brushRef="#br1" timeOffset="99783.83">12404 10520 0,'0'0'0,"-22"0"0,-20 0 0,21 0 15,0 0-15,0 0 0,-1 21 0,1-21 16,0 0-16,0 0 0,0 0 16,0 0-1,21 21-15,21-21 63,0 0-63,0 0 0,21 0 15,-20 0-15,20 0 0,21 0 0,-20 0 16,20 0-16,22-21 0,0 21 16,20 0-16,1-21 0,21 21 0,0 0 15,21-21-15,1 21 0,-1 0 0,0 0 16,0 0-16,0 0 0,22 0 16,-22 0-16,0 0 0,0 0 0,0 0 15,-21 0-15,0 0 0,0 0 16,0 0-16,-42 0 0,21 0 0,-22 0 15,-20 0-15,-1 0 0,1 0 0,-22 0 16,22-21-16,-22 21 0,-21 0 0,22 0 16,-22 0-16,21-22 0,-21 22 0,0 0 15,1 0-15,-1 0 0,0-21 16,0 21-16,0 0 0,0 0 0,1 0 16,-22-21-16,21 21 0,0-21 15,-21 0-15,21 21 0</inkml:trace>
  <inkml:trace contextRef="#ctx0" brushRef="#br1" timeOffset="100636.45">19325 7789 0,'0'-21'0,"0"0"16,-21 21 0,0 0-1,0 0-15,-1 21 16,1 0-16,21 1 0,-21-1 0,21 21 16,0 0-16,-21 22 0,21-22 15,0 43-15,0-22 0,0 1 0,0 21 16,0-1-16,0-20 0,0 20 0,0 1 15,0 21-15,0-21 0,0-1 0,0 1 16,0 0-16,0-1 16,0-20-16,0 20 0,0 1 0,0-21 15,0 20-15,0-20 0,0-1 0,0 1 16,0-1-16,0 1 0,0-22 0,21 22 16,-21-22-16,0 0 0,21 1 0,-21-22 15,21 21-15,-21 22 16,0-43-16,0 0 0,0 0 0,22 0 15,-22 0-15,0 1 0,0-44 32,0 1-32,0 0 15,0 0-15,0 0 0,0 0 0,0-22 16,0 22-16,0-21 16,0-1-16</inkml:trace>
  <inkml:trace contextRef="#ctx0" brushRef="#br1" timeOffset="101404.1">19558 7938 0,'0'0'16,"0"-22"-1,21 22 17,0 0-32,0 0 0,1 0 15,20 0-15,0 0 0,-21 0 0,22 0 16,20 0-16,-20 0 0,20 0 15,-21 0-15,43 0 0,0 0 0,21 0 16,-1 0-16,1 0 0,21 0 0,0 22 16,21-22-16,-21 21 0,43-21 15,-22 0-15,0 21 0,0-21 16,0 0-16,-21 0 0,22 21 0,-22-21 16,0 0-16,0 0 0,0 0 15,-22 21-15,-20-21 0,0 0 0,-1 0 16,-20 0-16,-1 21 0,1-21 0,-22 0 15,22 0-15,-22 0 0,0 0 16,1 0-16,-1 0 0,0 22 0,1-22 16,-1 0-16,-21 0 0,22 0 0,-22 0 15,0 0-15,0 0 0,0 21 16,-21 0 0,0 0-16,0 0 0,-21 0 15,0 1-15,0-1 0,0 21 16,-1-21-16,1 22 0,0-1 0,0 0 15,0 22-15,0-22 0,21 22 0,0-1 16,-22 1-16,22 20 0,-21-20 0,21 20 16,0-20-16,0 21 0,-21-1 15,21-20-15,0 20 0,0-20 0,0 21 16,0-1-16,0-20 0,0 20 0,0-20 16,0-1-16,0 1 0,0-1 0,0 1 15,0-22-15,0 22 0,0-22 16,0 22-16,0-22 0,0 21 15,0-20-15,0-1 0,0 0 0,0 1 16,0-1-16,0 0 0,0-20 0,0 20 16,0-21-16,0 0 0,0 0 0,0 1 15,0-1-15,-21-21 0,21 21 16,-21-42 0,0 0-16,-1 21 15,1-22-15</inkml:trace>
  <inkml:trace contextRef="#ctx0" brushRef="#br1" timeOffset="102116.45">18563 10647 0,'-21'0'0,"42"0"0,-63 0 0,21 0 15,21-21-15,0 0 32,21 21-32,0 0 0,21-22 15,-21 22-15,22 0 0,-1-21 16,0 21-16,22 0 0,-22 0 15,22 0-15,-1 0 0,22 0 0,-22 0 16,128 0-16,-106 0 0,20 0 16,1 0-16,21 0 0,-21 0 0,21 0 15,0 0-15,21 0 0,0 0 16,1 0-16,-1 0 0,-21 0 0,21 0 16,0 0-16,0 0 0,0 21 0,1-21 15,-22 0-15,0 22 0,0-22 0,0 0 16,-22 0-16,22 0 0,-21 21 0,0-21 15,0 0-15,0 0 0,-22 0 16,1 0-16,0 0 0,-1 0 0,-20 21 16,-1-21-16,22 0 0,-43 0 15,22 0-15,-22 0 0,22 0 0,-22 0 16,0 0-16,-20 0 0,20 0 16,-21 0-16,0 0 0,0 0 0,1 0 15,-1 0-15,0 0 0,-42 0 63,0 0-63,-1 0 0,1 0 0,0 0 15,-21 0-15,21 0 0,-22 0 16</inkml:trace>
  <inkml:trace contextRef="#ctx0" brushRef="#br1" timeOffset="103464.19">7683 10774 0,'22'0'0,"-22"-21"0,0 0 31,0-1 0,21 22 16,0 0-47,0 22 16,0-1-16,0 0 0,1 0 15,-1 0-15,0 0 0,0 1 16,0-1-16,0 21 0,1-21 16,-1 0-16,0 1 0,0 20 0,0-21 15,0 21-15,1 1 0,-1-1 0,0 0 16,0 1-16,0-1 0,0 0 0,1 1 16,-1-1-16,0 22 15,0-22-15,0 21 0,0-20 0,1 20 16,-1-20-16,21 20 0,-21 1 0,22-1 15,-22 1-15,21-1 0,0-21 0,1 22 16,-1-1-16,0-20 0,1 20 16,-1-20-16,0 20 0,1-21 0,-22 1 15,21 20-15,1-20 0,-22-1 0,0 21 16,21-20-16,-21 20 0,1-20 16,-22 20-16,21-21 0,0 22 0,-21-22 15,21 1-15,0 20 0,0-21 0,-21 22 16,22-22-16,-1 22 0,0-22 15,0 22-15,21-1 0,-20 1 0,-1-22 16,21 21-16,-21 1 0,0-1 0,22 1 16,-22-22-16,21 22 0,-21-1 15,1-20-15,-1 20 0,0-21 0,0 1 16,0 20-16,-21-20 0,21-1 0,-21-21 16,0 21-16,0-20 0,0-1 0,22 0 15,-22 0-15,0 0 0,0-42 31,0 0-31,-22-21 16,22 20-16,-21 1 0,0-21 16,0 0-16</inkml:trace>
  <inkml:trace contextRef="#ctx0" brushRef="#br1" timeOffset="104656.93">7810 10605 0,'0'0'0,"-21"0"15,0 0-15,0 0 16,0 21-16,21 0 0,0 0 15,0 0-15,0 0 0,0 1 16,0 20-16,0-21 0,0 21 0,0-20 16,0 20-16,0 0 0,0 1 15,0-1-15,0 21 0,0-20 0,-21-1 16,21 22-16,-22-22 0,22 0 0,0 1 16,0-1-16,0 0 0,0-21 15,0 1-15,0 20 0,0-21 16,0 0-16,0-42 31,0 0-31,0 0 16,0 0-16,0-1 0,22 1 0,-22-21 15,0 0-15,0-1 0,0 1 16,0 0-16,0-1 0,0-20 0,0 20 16,0 1-16,0-21 0,0 20 0,0-20 15,0 20-15,0 1 0,0-21 16,0 20-16,0 1 0,0 0 0,0-1 15,0 22-15,0 0 0,0-21 0,0 20 16,21 22-16,0-21 0,0 0 16,0 21-16,0 0 15,1 21-15,-1 0 0,21 1 16,-21-1-16,22 0 0,-1 21 0,-21 1 16,21-1-16,1-21 0,-1 21 0,-21 1 15,22-1-15,-1 0 0,-21 1 16,21-22-16,-20 21 0,-1-21 0,21 1 15,-21-1-15,0 0 0,1 21 0,-1-21 16,21-21-16,-21 22 0,0-1 0,1 0 16,-1 0-16,0-21 0,0 21 15,0-21-15,0 21 0,1-21 16,-1 0 0,0 0-16</inkml:trace>
  <inkml:trace contextRef="#ctx0" brushRef="#br1" timeOffset="105463.93">13610 10901 0,'21'-21'0,"-21"-22"16,0 65 30,0-1-46,0 0 16,0 21-16,0-21 0,0 22 0,0-1 16,0 22-16,0-1 0,0 1 0,0-1 15,0 1-15,0-1 0,0 1 0,0-1 16,0 22-16,0-22 0,0 1 16,0 20-16,0 1 0,0-21 0,0 20 15,0 1-15,-21 0 0,21-1 0,-21 1 16,0 0-16,21 20 0,-21-20 0,-1 0 15,1-1-15,0 1 0,21 0 16,0-22-16,-21 22 0,21-22 16,-21 22-16,21-21 0,0-1 0,0 22 15,0-22-15,0 22 0,0-22 0,-21 1 16,21-1-16,-22 1 0,22-1 0,0 1 16,0-22-16,-21 1 0,21 20 0,-21-42 15,21 22-15,-21-22 0,21 0 16,0 0-16,0 0 0,-21-42 15,21 0-15,0-21 16,-21 20-16,21-20 0,0 0 0,0-1 16</inkml:trace>
  <inkml:trace contextRef="#ctx0" brushRef="#br1" timeOffset="106275.92">13631 10901 0,'0'0'0,"0"-21"16,-21 21 0,0 0-1,0 0-15,0 0 16,-1 21-16,1 21 0,0-21 16,0 22-16,0-1 0,-22 22 0,22-1 15,-21-21-15,0 22 0,-1-1 0,22 1 16,-21-1-16,-1-20 0,1-1 0,21 0 15,0 1-15,0-22 0,-1 21 16,1-21-16,21 1 0,-21-22 16,21 21-16,0 0 15,0-42 1,21 0 0,0 21-16,1-22 0,-22 1 0,21-21 15,0 21-15,0-22 0,0 22 0,22-21 16,41-106-1,-63 84-15,22 1 0,-1 20 0,-21-20 16,22 21-16,-22-1 0,21 22 0,-21-21 16,0 21-16,1-1 0,-1 1 0,-21 0 15,21 21 1,0 0-16,-21 21 16,21 0-16,-21 1 0,0 20 0,21 0 15,1 1-15,-22 20 0,21-21 0,0 22 16,-21-1-16,21-20 0,0 20 15,0-20-15,22-1 0,-22 0 0,0-21 16,0 22-16,22-22 0,-22 0 0,0 0 16,0 0-16,0 1 0,0-1 0,1-21 15,-1 21-15,0-21 16,0 0-16,0 0 16,0 0-16,1 0 15</inkml:trace>
  <inkml:trace contextRef="#ctx0" brushRef="#br1" timeOffset="107184.23">20172 11176 0,'21'0'15,"-42"0"-15,42-21 0,0 0 0,-21 0 0,0-1 31,-21 22-15,0 0-16,0 22 0,-1-1 16,1 0-16,0 0 0,0 21 0,0-20 15,0 20-15,-22 0 0,1 22 16,21-22-16,-22 22 0,-20-1 0,21-21 16,-22 22-16,1-1 0,-1 22 0,-21-21 15,22-1-15,-22 22 0,22-1 0,-1-20 16,-20-1-16,20 1 0,1-1 15,-1 22-15,-21-43 0,22 22 0,-22-1 16,22 1-16,-22-1 0,0 1 16,1-22-16,-1 22 0,0-1 0,-20 1 0,20-22 15,0 22-15,1-22 0,-1 21 16,0-20-16,1 20 0,-1-20 16,0-1-16,22 21 0,-1-20 0,22-1 15,0 0-15,-1 1 0,1-1 0,0 22 16,20-22-16,-20 0 0,21 1 0,-21-1 15,20 0-15,1 1 0,-21-1 16,21 0-16,-85 85 16,85-84-16,-22-1 0,22 0 15,0 1-15,-21-1 0,42 0 0,-21-21 0,21 1 16,0-1-16,0 0 0,0-42 31,21-22-31,0 22 16,0-21-16,0 0 0,0-22 0,22 22 15,-22-22-15</inkml:trace>
  <inkml:trace contextRef="#ctx0" brushRef="#br1" timeOffset="108116.5">20066 11070 0,'-21'0'0,"0"0"16,-1 0-16,1 0 0,0 21 0,0 1 15,0-1-15,-22 0 0,1 0 0,0 0 16,-1 22-16,-20-22 0,21 0 16,-1 21-16,-20-21 0,20 1 0,1-1 15,0 0-15,-22 21 16,43-21-16,0 1 15,42-22 17,0-22-32,0 22 0,1-21 0,-1 0 15,21 0-15,-21 0 0,22 0 0,-1-1 16,0 1-16,1-21 0,-22 21 16,21-22-16,0 22 0,1-21 0,-1 21 15,0-22-15,1 22 0,-22 0 0,21 0 16,-21 0-16,22 0 0,-22 21 0,21-22 15,-21 22-15,1 0 0,20 0 16,-21 0-16,0 22 0,0-22 0,1 21 16,-1 21-16,0-21 0,0 22 15,0-1-15,-21 0 0,21 22 0,1-22 16,-22 0-16,21 1 0,0-1 0,-21 0 16,21 1-16,-21-1 0,21-21 15,-21 22-15,21-22 0,-21 0 0,0 0 16,0 0-16,22 0 0,-22 1 0,0-1 15,0 0-15,21-21 16,-21 21-16,0-42 31,0 0-15</inkml:trace>
  <inkml:trace contextRef="#ctx0" brushRef="#br1" timeOffset="109332.24">6413 8763 0,'0'0'0,"-42"0"0,21 0 0,-21 0 0,20 0 15,-20 0-15,21 0 0,0 0 16,42 0 0,0 0-1,0 0-15,22 0 0,20 0 0,1 0 16,-1 0-16,22 0 0,-1 0 16,22 21-16,-21-21 0,21 0 15,21 0-15,-21 0 0,21 0 0,0 0 16,0 21-16,0-21 0,0 0 0,0 0 15,0 0-15,0 0 0,0 0 16,0 22-16,0-22 0,0 0 0,0 0 16,-22 0-16,1 0 0,-21 0 0,21 0 15,-43 0-15,1 0 0,-1 0 16,1 0-16,-22 0 0,22 0 16,-22 0-16,-21 0 0,0 0 15,0 0-15,-21-22 31,-21 22-31,-21-21 0,21 21 0,-22-21 16,1 0-16,0 21 0,-22-21 0</inkml:trace>
  <inkml:trace contextRef="#ctx0" brushRef="#br1" timeOffset="109735.99">6540 8128 0,'-21'0'15,"21"21"-15,-21 0 16,21 1-16,0-1 0,0 21 16,0-21-16,0 22 0,0-22 0,0 21 15,0 0-15,0-20 0,0 20 16,0-21-16,-21 0 0,21 0 0,-21 1 15,21-1-15,0 0 0,-21 0 0,21 0 16,-22-42 15</inkml:trace>
  <inkml:trace contextRef="#ctx0" brushRef="#br1" timeOffset="109999.5">6540 8128 0,'0'-21'0,"0"42"0,22-42 16,-1 0-16,0 0 0,0-1 15,0 22-15,0 0 0,1-21 0,-1 21 16,0 0-16,21 0 0,-21 0 0,1 21 16,-22 1-16,21-1 0,-21 0 15,0 0-15,0 0 0,0 0 0,0 1 16,-21 20-16,-22-21 0,22 0 0,-21 0 15,-1 1-15,1-1 0,0 0 16,21 0-16,-22 0 0,22 0 16,0 1-16,0-22 0,21 21 15</inkml:trace>
  <inkml:trace contextRef="#ctx0" brushRef="#br1" timeOffset="111517.68">7112 8424 0,'0'0'0,"0"-42"16,0 21-16,-21 0 16,0 21-16,-1 0 15,1 0-15,0 0 0,0 0 16,0 0-16,0 0 0,-1 0 0,1 21 15,0 0-15,0 0 0,0 0 16,0 1-16,21-1 0,-22 0 0,1 0 16,21 0-16,-21 0 0,21 1 0,0-1 15,0 0-15,0 0 16,21 0-16,0-21 16,1 0-16,-1 0 0,0 0 0,0 0 15,0 0-15,0-21 0,1 21 16,-1-21-16,0 21 15,0-21-15,-21 0 0,0-1 0,21 22 16,0-21-16,-21 0 0,0 0 0,0 0 16,0 0-16,22-1 0,-22 1 15,0 42 17,0 1-32,-22-1 15,22 0-15,0 0 16,0 0-16,0 0 0,0 1 15,0-1-15,22 0 16,-1-21 0,0 0-16,0 0 0,0 0 15,0 0-15,1 0 0,-1 0 16,0-21-16,0 21 0,-21-21 0,21 21 16,-21-22-16,21 1 0,-21 0 15,0 0-15,0 0 0,0 0 16,0-1-16,-21 22 31,21 22-15,0-1-16,0 0 15,21-21-15,-21 21 0,0 0 0,0 0 16,22-21-16,-22 22 16,0-1-16,0 0 15,0 0-15,21-21 16,0 21-16,0-21 15,0 0-15,0 0 0,1 0 16,-1 0-16,0 0 0,21 0 16,-21 0-16,1 0 0,-1-21 0,0 21 15,0-21-15,0 21 0,0-21 0,-21 0 16,22-1-16,-1 1 16,-21 0-16,0 0 0,0 0 15,0 0-15,-21 21 16,-1 0-1,1 0-15,0 0 0,21 21 16,-21 0-16,0 0 16,21 0-16,0 0 0,0 1 15,0-1-15,0 0 16,21-21-16,0 21 0,0-21 16,0 0-16,1 0 0,-1 0 0,21 0 15,-21 0-15,0 0 0,22 0 0,-22 0 16,0 0-16,0-21 0,0 21 15,1-21-15,-1 0 0,0 21 0,-21-22 16,0 1-16,0 0 0,0 0 16,0 42 15,-21 0-15,21 0-16,-21-21 0,21 22 0,-22-1 15,22 0 1,0 0-16,22-42 47,-1 0-47,-21 0 15,21 21-15,0-22 16,0 1-16,-21 0 0,21 21 16,-21-21-16,22 21 0,-22-21 0,21 21 15,-21 21 1,0 0-1,0 0-15,0 0 0,0 1 16,0-1-16,0 0 16,0 0-16,0 0 15,21-21-15,0 0 0,0 0 16,0 0-16,1 0 0,-1 0 16,0 0-16,0-21 0,0 21 15,0-21-15,1 0 0,-1 0 0,0 21 16,-21-43-16,21 22 0,0 0 15,-21 0-15,0-22 0,21 22 0,-21-21 16,22 0-16,-22 20 0,0-20 16,0 21-16,0-21 0,0 20 0,0 1 15,-22 42 1,22 1-16,0-1 16,0 0-16,-21 0 0,21 21 0,0-20 15,0 20-15,-21 0 0,21-21 0,0 22 16,0-22-16,0 21 0,0-21 0,0 1 15,0-1-15,0 0 0,0 0 16,0 0-16,0 0 0,0 1 16,0-44 15,0 1-15</inkml:trace>
  <inkml:trace contextRef="#ctx0" brushRef="#br1" timeOffset="111675.88">8403 8403 0,'21'0'47,"0"0"-47,1 0 0,-1-21 16,0 21-16,0 0 0,0 0 0</inkml:trace>
  <inkml:trace contextRef="#ctx0" brushRef="#br1" timeOffset="112145.51">8975 8382 0,'0'-21'16,"0"0"-16,21 0 15,0 21-15,-21-22 0,21 1 16,-21 0-16,21 21 16,-21-21-16,0 42 31,0 0-31,0 0 16,0 1-16,0 20 0,-21-21 15,21 0-15,-21 0 0,21 1 0,0-1 16,-21-21-16,21 21 0,0 0 0,0 0 15,0 0-15,0 1 16,0-1-16,-21 0 16,-1-21-16,1 0 15,21 21-15,-42-21 0,21 0 0,0 21 16,-1-21-16,1 21 0,-21-21 16,21 0-16,0 0 0,-1 0 0,1 22 15,0-22-15,42 0 31,22 0-31,-22 0 16,21 0-16,0 0 0,1 0 0,-1 0 16,-21 0-16,22 0 0,-1 0 0,-21 0 15,0-22-15,0 22 0,1 0 0,-1 0 16,0 0-16,-21-21 16,0 0-16,21 21 0</inkml:trace>
  <inkml:trace contextRef="#ctx0" brushRef="#br1" timeOffset="112976.61">13525 9038 0,'-21'0'15,"42"0"-15,-84 0 0,21 0 0,-1-21 0,22 21 16,-21 0-16,21 0 0,-22-21 16,22 21-16,-21 0 0,21 0 0,-1-21 15,1 21-15,0 0 0,0 0 0,0 0 16,0 0-16,-1-21 0,1 21 16,42 0-1,22 0-15,-1 0 16,0 0-16,43 0 0,-21 0 15,41 0-15,-20 0 0,42 0 16,0 0-16,21 0 0,0 0 0,1 0 16,20 0-16,0 0 0,1 0 0,-1 0 15,21 21-15,-20-21 0,-1 21 0,0-21 16,-20 21-16,20-21 0,-21 21 16,-21-21-16,0 21 0,0-21 0,-21 0 15,-21 22-15,-22-22 0,1 0 0,-22 21 16,0-21-16,-21 0 0,1 0 0,-1 0 15,-42-21 17,-1 21-32,1-22 15</inkml:trace>
  <inkml:trace contextRef="#ctx0" brushRef="#br1" timeOffset="113640.75">12848 8446 0,'-21'-22'16,"0"22"-16,0 0 16,-1 0-16,1 0 0,0 22 15,21-1-15,-21 0 0,21 0 0,0 0 16,0 22-16,0-1 0,0-21 15,0 21-15,0 1 0,0-22 16,0 21-16,0 1 0,0-22 0,0 0 0,0 0 16,0 21-16,0-20 0,0-1 15,0 0-15</inkml:trace>
  <inkml:trace contextRef="#ctx0" brushRef="#br1" timeOffset="113913.71">12658 8615 0,'0'-42'0,"0"84"0,0-106 0,0 22 0,0 21 15,0-21-15,21 20 0,0-20 0,0 21 16,0 0-16,0 0 0,22-1 16,-22 22-16,21 0 0,1 0 0,-1 0 15,0 0-15,1 0 0,-1 22 0,-21-1 16,21 0-16,-20 0 0,-1 0 15,-21 22-15,0-22 0,0 0 0,-21 21 16,-1-21-16,-20 1 0,0-1 16,-1 0-16,1 0 0,0 0 0,-1 0 15,22 1-15,-21-1 0,21-21 0,0 21 16,21 0 0,21-21-1,0 0-15,0 0 0,0 0 0</inkml:trace>
  <inkml:trace contextRef="#ctx0" brushRef="#br1" timeOffset="115403.64">13377 8678 0,'21'0'0,"-42"0"0,64 0 16,-22-21-16,0 21 0,0-21 0,-21 0 16,0 0-16,0 0 15,-21 21 1,0 0-16,-22 0 0,22 0 0,0 0 15,-21 0-15,21 0 0,-1 21 0,-20 0 16,21 0-16,0 0 0,-22 0 0,22 1 16,0-1-16,21 0 0,-21 0 15,21 0-15,0 0 0,0 1 0,0-1 16,0 0-16,21-21 16,0 0-16,0 0 0,1 0 15,-1 0-15,0 0 0,0 0 0,0 0 16,0 0-16,1-21 0,20 0 15,-21 21-15,-21-22 0,21 1 0,0 0 16,1 0-16,-1 0 0,-21 0 16,0-1-16,21 1 0,-21 0 15,0 42 17,0 0-32,0 1 0,0-1 15,0 0-15,0 0 0,0 0 16,0 0-16,0 1 15,0-1-15,21-21 0,-21 21 0,21-21 16,0 0-16,1 0 0,-1 0 16,0 0-16,0 0 0,0 0 15,0 0-15,1 0 0,-1 0 0,21-21 16,-21 0-16,0 21 0,1-22 0,-1 1 16,-21 0-16,21 0 0,0 0 0,-21 0 15,0-1-15,0 1 0,0 0 16,0 0-16,-21 21 31,0 0-31,21 21 0,0 0 16,0 0-16,0 1 15,0-1-15,21 0 0,0 0 16,-21 0-16,21-21 0,-21 21 16,21 1-16,1-22 0,-22 21 0,21-21 15,0 0-15,-21 21 16,21-21-16,0 0 0,0 0 15,1 0-15,-1 0 16,0-21-16,0 0 0,0 21 0,0-22 16,1 22-16,-1-21 0,0 0 0,0 0 15,-21 0-15,21 0 0,-21-1 16,0 1-16,0 0 16,-21 21-1,0 0-15,0 0 0,0 0 0,-1 0 16,1 0-16,0 0 0,0 0 0,0 21 15,21 0-15,-21-21 0,21 22 0,0-1 16,0 0-16,0 0 0,21 0 16,0-21-16,0 21 0,0 1 15,0-22-15,1 0 0,-1 0 0,0 0 16,0 0-16,21 0 0,-20 0 0,20 0 16,-21 0-16,21 0 0,1 0 0,-22-22 15,0 1-15,21 21 0,-20-21 0,-1 0 16,0 21-16,0-21 0,0 0 15,0-1-15,1 1 16,-22 0-16,0 42 31,-22-21-31,1 21 0,21 1 16,-21-1-16,21 0 0,0 0 16,-21 0-16,0 0 15,21 1-15,0-1 16,0-42 15,0-1-31,0 1 16,21 0-16,0 0 15,-21 0-15,0 0 0,21-1 16,0 1-16,-21 0 0,22 21 31,-22 21-15,0 0-16,0 1 15,0-1-15,0 0 0,0 0 16,21 0-16,-21 0 0,0 1 16,21-22-16,0 0 0,-21 21 15,21-21-15,0 0 0,1 0 0,-1 0 16,0 0-16,0 0 0,0-21 16,0 21-16,1-22 15,-22 1-15,21 0 0,0 21 0,-21-21 16,0-21-16,21 20 0,0 1 0,-21-21 15,21 21-15,-21-22 0,0 1 0,0 0 16,22 21-16,-22-22 0,0 1 0,0 21 16,0 0-16,0-1 0,0 1 15,0 42 1,-22 1-16,22-1 16,-21 21-16,21-21 0,0 0 0,-21 22 15,0-22-15,21 0 0,0 21 0,0-20 16,0 20-16,-21-21 15,21 21-15,0-20 0,0 20 0,0-21 16,0 0-16,0 0 0,0 1 0,0-1 16,21-21-16,-21 21 0,21-21 15,0 0-15,-21-21 32,0 0-17,0-1-15</inkml:trace>
  <inkml:trace contextRef="#ctx0" brushRef="#br1" timeOffset="115575.82">14901 8594 0,'0'0'15,"21"-21"17,1 21-32,-1 0 0,0 0 15,0-22-15,0 22 16,0 0-16,1 0 0,-1 0 0,0-21 15,0 21-15,0 0 0,0-21 0,1 21 16,-1 0-16</inkml:trace>
  <inkml:trace contextRef="#ctx0" brushRef="#br1" timeOffset="115968.14">15557 8509 0,'22'0'32,"-1"-21"-17,0 21-15,0 0 16,0 0-16,0 0 0,1 0 16,-1 21-16,-21 0 15,0 0-15,0 1 0,0-1 16,-21 0-16,-1 0 0,1 0 15,0-21-15,0 21 0,-21 1 16,-1-1-16,22 0 0,-21 0 0,-1-21 16,22 21-16,-21 0 0,21 1 0,0-22 15,-1 21-15,22 0 0,22 0 16,-1-21 0,0 0-16,21 0 0,-21 0 15,22 0-15,-1 0 0,0 0 0,1 0 16,-1 0-16,0 0 0,-20 0 0,20 0 15,-21 0-15,0 0 0,0 0 0,1 0 16,-22-21-16</inkml:trace>
  <inkml:trace contextRef="#ctx0" brushRef="#br1" timeOffset="116415.81">12277 9059 0,'21'0'16,"0"0"0,0 0-16,0 0 0,0 0 0,22 0 15,-22 0-15,21-21 0,43 21 16,-43 0-16,1 0 0,20 0 16,1 0-16,-1 0 0,22 0 0,-22 0 15,22 0-15,0 0 0,-1 0 0,22-21 16</inkml:trace>
  <inkml:trace contextRef="#ctx0" brushRef="#br1" timeOffset="117316.07">19643 8975 0,'0'0'15,"-22"-21"-15,-83-22 16,83 43-16,-20 0 0,0 0 0,21-21 0,-22 21 16,22 0-16,0 0 0,21-21 15,21 21 1,0 0-16,22 0 16,-1-21-16,21 21 0,1 0 0,-1 0 15,22 0-15,0 0 0,21-21 16,-1 21-16,22 0 0,22 0 0,-1 0 15,21 0-15,-21 0 0,22 0 0,20 0 16,-21 0-16,1 21 0,20-21 16,-42 0-16,22 21 0,-1-21 0,-21 0 15,-21 21-15,0-21 0,-21 0 0,0 0 16,-43 0-16,22 21 0,-43-21 16,1 0-16,-1 0 0,-21 0 0,0 0 15,1 0-15,-1-21 16,-21 0-1,0 0-15,-21 0 0,-1 21 0</inkml:trace>
  <inkml:trace contextRef="#ctx0" brushRef="#br1" timeOffset="117963.91">19325 8149 0,'21'-21'15,"-42"42"-15,42-63 0,-21 21 0,21 21 0,-21-21 16,22 21-16,-22 42 31,0-21-31,0 21 0,0-20 16,0 41-16,0-21 0,0 1 15,0-1-15,0 0 0,-22 1 0,22-1 16,0 22-16,0-43 0,-21 21 0,21 0 16,0 1-16,0-22 0,0 0 0,0 21 15,0-20-15,0-1 0,0-42 47,0-1-47,0 1 0,0 0 0,0 0 16</inkml:trace>
  <inkml:trace contextRef="#ctx0" brushRef="#br1" timeOffset="118203.96">19304 8361 0,'0'-42'0,"0"211"15,0-381-15,0 297 0,0-212 0,0 106 0,0-22 0,0 1 16,21 21-16,0 0 0,0-22 0,1 43 15,-1-21-15,21 0 0,0 21 0,1 0 16,-1 0-16,0 0 0,-20 21 16,20 0-16,0 1 0,-21-1 0,1 0 15,-22 21-15,0-21 0,0 22 0,0-22 16,-22 0-16,-20 21 0,0-20 16,-1-1-16,1 0 0,0 0 0,-1 0 15,22 0-15,-21-21 0,21 22 16,0-1-16,-1-21 0,22 21 0,22-21 31,-1 0-31,0 0 0</inkml:trace>
  <inkml:trace contextRef="#ctx0" brushRef="#br1" timeOffset="119716.47">19918 8551 0,'42'0'0,"-42"-21"15,0 0-15,21 21 16,-21-21-16,0 0 0,0 0 16,0-1-16,-21 1 0,21 0 15,-21 21-15,0-21 0,0 21 16,-1 0-16,1 0 16,0 21-16,0 0 0,0-21 0,0 21 15,-1 1-15,1 20 0,0-21 0,0 0 16,21 22-16,0-22 0,-21 0 0,21 0 15,0 0-15,0 0 0,0 1 0,0-1 16,0 0-16,21-21 16,0 21-16,0-21 0,0 0 15,1 0-15,-1 0 0,0 0 0,0-21 16,0 21-16,-21-21 0,21 21 0,1-21 16,-1-1-16,0 1 0,-21 0 0,0 0 15,21 0-15,-21 0 0,21-1 16,-21 1-16,0-21 0,0 21 0,0 0 15,0-1-15,0 44 32,0-1-32,0 0 15,0 0-15,0 0 16,0 0-16,0 1 0,0-1 16,0 0-16,0 0 0,0 0 15,21 0-15,1-21 16,-1 0-16,21 0 0,-21 0 15,0 0-15,1 0 0,20 0 16,-21-21-16,0 0 0,22 21 0,-22-21 16,0 0-16,21 0 0,-21-1 0,1 1 15,-22 0-15,0 0 0,0 0 0,0 0 16,0-1-16,0 1 0,-22 21 16,1 0-16,0 0 15,0 0-15,21 21 16,0 1-16,0-1 15,21 0-15,0 0 0,-21 0 16,21-21-16,1 21 0,-22 1 0,21-1 16,-21 0-16,21 0 0,0 0 15,-21 0-15,0 1 16,21-22-16,-21 21 0,21-21 0,1 0 16,-1 0-16,0 0 0,0 0 15,0 0-15,0 0 0,1 0 0,20-21 16,-21 21-16,0-22 0,0 22 15,1-21-15,-1 0 0,0 21 0,0-21 16,0 0-16,0 0 0,1-1 0,-22 1 16,0 0-16,0 0 15,0 0-15,-22 21 16,1 0 0,0 0-16,0 0 0,0 21 15,0 0-15,21 0 0,0 0 16,-22 1-16,22-1 0,0 0 0,0 0 15,0 0-15,0 0 0,22 1 16,-1-22-16,0 0 16,0 0-16,0 0 0,0 0 15,22 0-15,-22 0 0,0 0 16,21-22-16,-20 22 0,-1-21 0,0 21 16,21-21-16,-21 21 0,1-21 0,-1 0 15,0 21-15,-21-21 0,21-1 16,-21 44 15,-21-1-15,21 0-16,0 0 15,-21-21-15,21 21 0,-21 0 16,42-42 31,0 0-47,0 0 0,0 0 15,-21 0 1,21 21-16,1-22 0,-22 1 0,21 0 16,0 21-16,-21-21 0,21 21 15,0 0-15,0 42 16,1-21 0,-22 1-16,21-1 15,-21 0-15,21 0 0,0-21 16,0 21-16,0-21 0,-21 21 15,22-21-15,-1 0 0,0 0 0,0 0 16,0 0-16,0 0 0,1-21 0,20 0 16,-21 0-1,0 21-15,-21-21 0,21 0 0,1-1 16,-22 1-16,0 0 0,21-21 0,0 21 16,-21-22-16,21 1 0,-21 0 0,0 20 15,0-20-15,0 0 0,0 21 16,0-1-16,0 1 0,0 0 0,0 42 15,0 0 1,-21 1-16,21-1 0,0 0 0,-21 21 16,21 1-16,-21-22 0,21 21 15,0 0-15,0-20 0,0 20 16,0-21-16,0 0 0,0 22 0,0-22 16,0 0-16,0 0 0,21 0 15,-21 0-15,21-21 0,0 0 16,0 0-1,-21-21 1,0 0-16,0 0 16,0 0-16</inkml:trace>
  <inkml:trace contextRef="#ctx0" brushRef="#br1" timeOffset="119863.69">21780 8424 0,'0'0'0,"-21"0"16,21-21-1,21 21 1,1 0-16,-1 0 0,0 0 0,0-21 16,0 21-16,0 0 0,22 0 0,-22 0 15,21-21-15,-21 21 0,1 0 0</inkml:trace>
  <inkml:trace contextRef="#ctx0" brushRef="#br1" timeOffset="120339.85">22415 8361 0,'0'-21'47,"22"21"-47,-1 0 0,0 0 16,0 0-16,0 0 0,22 0 0,-22 0 15,0 0-15,0 0 0,0 0 0,0 21 16,1-21-16,-22 21 0,0 0 15,0 0-15,0 1 16,-22-22-16,1 21 0,0 0 0,0-21 16,-21 21-16,20-21 0,1 0 0,0 21 15,0-21-15,0 0 0,0 0 16,-1 21-16,44-21 31,20 0-31,-21 0 16,0 0-16,0 0 0,1 0 0,-1 0 15,0 0-15,0 22 0,0-22 16,0 21-16,1-21 0,-1 21 0,0-21 16,-21 21-16,0 0 0,0 0 15,0 1-15,0-1 0,-21 0 16,0-21-16,-1 21 0,1 0 16,0-21-16,-21 21 0,21-21 0,-22 0 15,22 0-15,0 22 0,-21-22 0,20 0 16,1 0-16,0 0 15,21-22-15,-21 22 0,21-21 16,0 0-16,0 0 0,0 0 16,0 0-16</inkml:trace>
  <inkml:trace contextRef="#ctx0" brushRef="#br1" timeOffset="134740.14">9504 14351 0,'0'-21'46,"21"21"-14,0 0-1,0 0 0,0 0-15,1 21-1,-22 0 1,21-21 0,0 0-1,0 0 48,-21-21-48,21 21 32,0 21-31,1 0-16,-22 1 16,21-22-16,0 21 0,0 0 0,0 0 15,-21 0-15,21 0 0,1 1 16,20-1-16,-21 0 0,0 21 0,0-21 15,22 22-15,-22-22 0,0 0 0,0 21 16,0-20-16,22 20 0,-22-21 0,0 0 16,0 22-16,0-22 15,1 0-15,-1 0 0,-21 0 0,21 0 16,0 1-16,0-1 0,-21 0 0,21 0 16,-21 0-16,0 0 0,22-21 0,-22 22 15,-22-44 32,1 1-31,0 0-16,0 21 0,0-21 15,0 0-15,-1 0 0,1-22 16,0 22-16,0 0 0,-21-21 0,20-1 0,1 1 16,0 0-16,0-1 0,-21 1 15,20 0-15,1-1 0,21 1 16,-21 0-16,0-1 0,21 22 0,-21 0 15,21 0-15,0 42 32,21 0-32,21 0 15,-21-21-15,22 21 0</inkml:trace>
  <inkml:trace contextRef="#ctx0" brushRef="#br1" timeOffset="135775.63">16764 14224 0,'21'0'16,"-42"0"46</inkml:trace>
  <inkml:trace contextRef="#ctx0" brushRef="#br1" timeOffset="136789.54">16764 14224 0,'-21'0'62,"0"0"-62,-1 21 16,1 0-16,0-21 16,0 22-16,0-1 0,0 0 15,-1 0-15,1 0 0,-21-21 16,21 21-16,0 1 0,-22-1 16,22 0-16,-21 21 0,-1-21 0,22 1 15,-21-1-15,0 0 0,20 0 0,-20 0 16,0 22-16,-1-22 0,22 0 0,-21 0 15,0 0-15,-1 0 0,22 1 0,-21-1 16,21 0-16,-22 0 0,22 0 16,-21 0-16,21 1 0,-22-1 0,22 0 15,-21 0-15,21 0 0,-22-21 0,1 21 16,21 1-16,-22-1 0,22 0 16,-21 0-16,21 0 0,0 0 0,-22 1 15,22-22-15,0 21 0,0 0 0,0 0 16,-1 0-16,1-21 0,0 21 15,0 1-15,0-1 0,0-21 16,-1 21-16,1-21 0,21 21 16,-21-21-16,0 21 0,0-21 15,21 21-15,-21-21 0,21 22 0,-22-22 16,1 21-16,0 0 16,0-21-16,0 21 15,0-21 1,21 21-16,21-42 47,0 0-47,0 21 15,0-21-15,0 0 0,1-1 0,20 1 16,-21 0-16,21 0 0,1-21 0,-22 20 16,42 1-16,-20-21 0,-1 21 0,0 0 15,22-22-15,-22 22 0,1 0 16,-1-21-16,21 20 0,-20 1 0,-1-21 15,0 21-15,1 0 0,-1-1 0,0 1 16,-20-21-16,20 21 0,0 0 16,1-1-16,-1 1 0,0-21 0,-21 21 15,22 0-15,-1-1 0,64-62 16,-64 63-16,1-1 16,-22 1-16,21 0 0,-21 0 0,22 0 15,-22 0-15,0 21 0,0-22 0,0 1 16,0 21-16,1-21 0,-1 21 15,-21-21-15,21 21 16,-21-21-16,21 21 31,0 0-15,0 0 15,-42 0 16,0 0-31,0 0-1,21 21-15,-21-21 47,0 0-47,-1 0 0</inkml:trace>
  <inkml:trace contextRef="#ctx0" brushRef="#br0" timeOffset="152919.84">7366 9038 0,'0'-21'16,"0"0"-16,0 0 15,-21 21 32,0 21-31,21 0-16,0 0 16,-22 0-16,22 1 0,-21 20 15,21-21-15,0 0 0,0 22 0,0-22 16,0 0-16,0 0 0,0 0 0,0 0 15,0 1-15,0-1 0,21 0 16,1 0-16,-1 0 0,21-21 16,-21 21-16,0-21 0,1 0 0,20 0 15,-21 0-15,21 0 0,-20 0 16,20-21-16,-21 0 0,21 21 0,-20-21 16,-1 0-16,0 0 0,0-1 0,-21 1 15,21 0-15,-21-21 0,0 21 16,0-1-16,0-20 0,-21 21 15,0 0-15,0-22 0,0 22 0,-22 0 16,22 0-16,0 0 0,-21 0 0,20 21 16,-20 0-16,21-22 0,-21 22 15,20 0-15,1 0 0,-21 0 0,21 0 16,0 22-16,-1-1 0,1-21 16,21 21-16,-21 0 0,21 0 0,0 22 15,0-22-15,0 0 0,0 0 0,0 0 16,0 0-16</inkml:trace>
  <inkml:trace contextRef="#ctx0" brushRef="#br0" timeOffset="153231.76">7493 9377 0,'21'0'0,"0"0"16,-21 21-16,0 0 16,0 0-16,21 1 0,-21 20 15,0-21-15,0 0 0,0 22 0,0-1 16,0-21-16,0 21 0,0 1 16,0-22-16,0 21 0,0-21 15,0 22-15,0-22 0,0 21 0,0-21 16,-21 1-16,21-1 0,0 0 0,-21-21 15,21 21-15,0-42 32,0 0-17</inkml:trace>
  <inkml:trace contextRef="#ctx0" brushRef="#br0" timeOffset="153467.82">7197 9758 0,'21'0'16,"0"0"0,0 0-16,0 0 0,0 0 0,1-21 15,20 21-15,-21-21 0,21 21 0,1 0 16,-1-22-16,0 22 0,22 0 15,-22 0-15,1-21 0,-1 21 0,0 0 16,-21-21-16,22 21 0,-22-21 16,0 21-16</inkml:trace>
  <inkml:trace contextRef="#ctx0" brushRef="#br0" timeOffset="153981.43">8509 9102 0,'0'0'0,"-21"21"0,-22 42 15,22-20-15,21-22 0,0 0 0,-21 0 16,21 0-16,-21 22 0,21-22 16,0 0-16,0 0 0,0 0 15,0 1-15,21-22 0,0 21 16,0-21-16,1 0 15,-1 0-15,0 0 0,0 0 0,21 0 16,-20 0-16,-1-21 0,0 21 0,21-22 16,-21 1-16,1 0 0,-1 0 15,-21 0-15,0 0 0,0-1 16,0-20-16,0 21 0,0 0 16,0 0-16,-21-1 0,-1 1 15,1 21-15,0 0 0,0-21 16,0 21-16,0 0 0,-1 0 0,1 0 15,0 0-15,-21 0 0,21 21 0,-1 0 16,1-21-16,21 22 16,-21-22-16,21 21 0,0 0 15</inkml:trace>
  <inkml:trace contextRef="#ctx0" brushRef="#br0" timeOffset="154280.87">8572 9462 0,'0'0'0,"0"21"16,0 0-16,0 0 16,0 0-16,0 0 15,0 1-15,0-1 0,0 0 0,0 0 16,0 21-16,0-20 0,0-1 0,0 0 15,0 21-15,0-21 0,0 1 16,0-1-16,0 0 0,0 0 0,0 0 16,0 0-16,-21-21 0,21 22 0,0-1 15,0 0-15</inkml:trace>
  <inkml:trace contextRef="#ctx0" brushRef="#br0" timeOffset="154487.98">8340 9779 0,'21'0'16,"0"0"-16,21 0 15,-21 0-15,1-21 0,20 21 16,0 0-16,-21-21 0,22 21 16,-1 0-16,0-21 0,1 21 0,-1-22 15,0 22-15,1 0 0,-22 0 0</inkml:trace>
  <inkml:trace contextRef="#ctx0" brushRef="#br0" timeOffset="157033.18">13441 9483 0,'0'0'0,"21"0"0,-21-21 0,21 21 16,0 0-16,0-22 0,1 22 15,-1 0-15,-21-21 0,0 0 16,0 0-16,0 0 16,-21 21-16,-1 0 15,1 0-15,0 0 0,-21 0 16,21 0-16,-1 0 0,-20 21 0,21 0 16,0-21-16,-22 21 0,22 0 0,0 22 15,0-22-15,-21 0 0,42 0 16,-22 22-16,22-22 0,-21 0 0,21 0 15,0 0-15,0 0 0,0 1 16,21-1-16,1 0 0,-1 0 0,0-21 16,21 0-16,-21 21 0,22-21 0,-1 0 15,0 0-15,1 0 0,-1 0 0,0 0 16,1-21-16,-1 0 0,0 21 16,1-21-16,-1 0 0,0-1 0,-20-20 15,-1 21-15,0-21 0,0 20 0,-21-20 16,0 0-16,0 21 0,0-22 0,-21 1 15,0 21-15,0-22 0,-1 22 16,-20 0-16,0 0 0,21 21 0,-22-21 16,1 21-16,21 0 0,0 0 15,-22 0-15,22 0 0,0 21 0,0 0 16,-22 0-16,22 0 0,-21 1 16,21 20-16,0-21 0,-22 21 0,22-20 15,0 20-15,-21-21 0</inkml:trace>
  <inkml:trace contextRef="#ctx0" brushRef="#br0" timeOffset="157332.01">13398 9694 0,'0'22'15,"0"-1"-15,0 0 16,0 0-16,0 0 0,0 0 0,0 22 16,0-22-16,0 21 0,0-21 0,0 22 15,-21-22-15,21 0 0,-21 21 16,21-20-16,-21 20 0,21-21 0,0 0 16,0 0-16,0 1 0,0-1 0,0 0 15,0 0-15,0 0 0,0-42 47</inkml:trace>
  <inkml:trace contextRef="#ctx0" brushRef="#br0" timeOffset="157525.96">13017 10097 0,'0'0'15,"22"0"17,-1-22-32,21 22 0,-21 0 0,22 0 15,-1 0-15,-21-21 0,21 21 0,1 0 16,-1 0-16,0-21 0,1 21 0,-1-21 16,0 21-16,1-21 0,-1 21 0,0-21 15</inkml:trace>
  <inkml:trace contextRef="#ctx0" brushRef="#br0" timeOffset="158020.01">14753 9356 0,'0'0'0,"-42"0"16,21 21-16,-1 0 0,-62 64 15,63-64-15,-1 21 0,22 1 16,0-22-16,0 21 0,0-21 15,0 0-15,0 1 0,0 20 0,0-21 16,22 0-16,-1 0 0,0-21 16,0 0-16,0 22 0,0-22 15,22 0-15,-22 0 0,21 0 0,-21 0 16,1 0-16,20-22 0,-21 22 0,0-21 16,0 0-16,1 0 0,-1 0 0,-21-22 15,0 22-15,0-21 0,0 0 16,0 20-16,0-20 0,0 21 0,0 0 15,-21 0-15,-1-1 0,1 1 0,0 21 16,0 0-16,0 0 0,-22 0 16,22 0-16,0 0 0,0 0 0,0 0 15,0 21-15,-1-21 0,1 22 16,0-1-16,0 0 0,21 0 0,-21 0 16,21 0-16,-21 22 0</inkml:trace>
  <inkml:trace contextRef="#ctx0" brushRef="#br0" timeOffset="158280.03">14647 9843 0,'0'21'16,"0"0"-16,0 0 0,0 0 15,0 0-15,0 1 0,0-1 16,0 0-16,-21 0 0,21 0 0,0 0 15,0 1-15,0 20 0,-21-21 0,21 0 16,0 0-16,0 1 16,0-1-16,-21-21 0,21 21 0,0 0 15,-21-21-15,21 21 16,-22-21 15</inkml:trace>
  <inkml:trace contextRef="#ctx0" brushRef="#br0" timeOffset="158505.12">14309 10139 0,'-22'0'0,"44"0"31,-1 0-31,0 0 0,0 0 0,21 0 16,1 0-16,-1 0 0,0 0 0,-20 0 15,20 0-15,0 0 0,1 0 0,-22 0 16,21 0-16,-21 0 0,0 0 0,1 0 16,-1 0-16,0 0 0,0 0 15,0 0-15,-21-21 16,21 21-16</inkml:trace>
  <inkml:trace contextRef="#ctx0" brushRef="#br0" timeOffset="159487.65">20489 9271 0,'0'0'0,"-21"-21"0,-21 21 15,21 0 1,-1 0-16,1 21 0,0 0 16,0 0-16,0 1 0,0-1 0,-1 0 15,22 0-15,0 21 0,0-20 0,0-1 16,0 21-16,0-21 0,0 0 16,0 22-16,22-22 0,-1 0 0,0 0 15,21 0-15,1-21 0,-1 22 0,0-1 16,1-21-16,20 0 0,-21 0 15,22 0-15,-22 0 0,22 0 0,-22 0 16,0-21-16,1-1 0,-1 1 16,-21 0-16,22 0 0,-22-21 0,-21 20 15,21-20-15,-21 21 0,0 0 0,0-22 16,0 22-16,0 0 0,-21 0 16,21 0-16,-21 0 0,-1-1 0,-20 22 15,21 0-15,0 0 0,-22 0 0,22 0 16,-21 0-16,21 0 0,-22 0 0,22 22 15,-21-22-15,21 21 0,-22 0 16,22 0-16,-21 0 0,21 0 0,0 1 16,-1-1-16,1 21 0,0-21 15,0 0-15,21 1 0,0-1 0</inkml:trace>
  <inkml:trace contextRef="#ctx0" brushRef="#br0" timeOffset="159731.69">20616 9779 0,'0'0'0,"0"64"16,0-43-16,0 0 15,0 0-15,0 21 0,0-20 0,0-1 16,0 21-16,0 0 0,0-20 16,0 20-16,0-21 0,0 21 15,-21-20-15,21-1 0,0 21 0,0-21 16,0 0-16,0 1 0,0-1 0,0 0 15,0 0-15,0 0 16,-21-42 15,0 21-31</inkml:trace>
  <inkml:trace contextRef="#ctx0" brushRef="#br0" timeOffset="159903.87">20129 10181 0,'0'0'0,"0"-21"0,22 21 31,-1 0-31,42 0 16,-20 0-16,-1 0 0,0 0 0,1 0 15,20 0-15,1 0 0,-22 0 0,21 0 16,1 0-16,-1 0 0,1 0 0,-1-21 16,-20 21-16,20-21 0,1 0 15,-22 21-15</inkml:trace>
  <inkml:trace contextRef="#ctx0" brushRef="#br0" timeOffset="160336.07">22056 9335 0,'-22'0'0,"44"0"0,-86 0 16,43 21-16,-21-21 0,-1 21 16,22 0-16,-21 0 0,21 22 0,-22-22 15,22 0-15,0 21 0,0-21 0,0 22 16,21-22-16,0 0 16,0 21-16,0-20 0,0-1 0,0 0 15,21 21-15,21-42 0,-21 21 16,0 1-16,22-1 0,-22-21 0,21 0 0,-21 0 15,22 0-15,-1 0 0,-21 0 16,22 0-16,-22 0 0,0-21 0,0-1 16,0 1-16,0 0 0,-21 0 0,0-21 15,0 20-15,0-20 0,0 0 16,0 21-16,0-22 0,-21 22 0,0 0 16,0 0-16,0 0 0,0-1 15,-1 22-15,1 0 0,0 0 0,-21 0 16,21 0-16,-1 0 0,1 0 0,0 22 15,21-1-15,-21 0 0,21 0 16,-21 0-16,21 0 0,0 22 0,0-22 16</inkml:trace>
  <inkml:trace contextRef="#ctx0" brushRef="#br0" timeOffset="160596.09">21907 9970 0,'0'21'16,"0"0"-16,0 0 15,0 0-15,0 0 0,0 1 16,0-1-16,-21 0 0,21 21 0,-21-21 16,21 1-16,0 20 0,0-21 15,0 0-15,0 22 0,0-22 0,0 0 16,0 21-16,0-21 0,0 1 15,0-1-15,-21-21 16,0 0 0</inkml:trace>
  <inkml:trace contextRef="#ctx0" brushRef="#br0" timeOffset="160776.26">21526 10224 0,'-21'-22'16,"42"44"-16,-63-44 0,42 1 15,21 21 1,0 0-16,22 0 0,-1 0 0,0 0 16,1 0-16,20 0 0,-20-21 0,20 21 15,1 0-15,-1 0 0,-21 0 0,22 0 16,-22 0-16,1 0 0,-1 0 16,0-21-16,1 21 0,-22 0 0,0 0 15</inkml:trace>
  <inkml:trace contextRef="#ctx0" brushRef="#br2" timeOffset="186396.54">2011 6287 0,'0'0'0,"-21"0"31,-1 0-31,1 21 16,0 21-16,-21-21 0,21 22 0,-1-1 15,-20 21-15,21 1 0,-21-1 16,-1 1-16,1-1 0,0 1 0,-22-1 15,22 1-15,-1 21 0,-20-22 16,21 1-16,20-22 0,-20 21 0,21-20 16,0-22-16,0 21 0,21-21 15,-22 1-15,22-1 0,22-64 32,-1 22-32,0-21 0,21 0 15,-21-1-15,22-20 0,-1-1 16,-21 1-16,22-1 0,-1-20 0,0 20 15,1-21-15,-1 22 0,0-22 16,1 22-16,-22-1 0,21 1 0,-21 20 16,0 1-16,1 21 0,-22 0 15,0 0-15,0 42 16,0 0-16,0 0 16,0 21-16,0 22 0,0-22 0,0 22 15,0-1-15,0 1 0,0-1 16,0 1-16,-22-1 0,22 1 0,-21-22 15,21 22-15,0-22 16,-21 21-16,21-20 0,0-22 0,0 21 16,0 1-16,0-22 0,0 0 15,0 0-15,0 0 0,0-42 32,-21 0-32</inkml:trace>
  <inkml:trace contextRef="#ctx0" brushRef="#br2" timeOffset="186563.73">1249 7197 0,'0'-21'0,"21"-1"16,0 22-16,0 0 0,22-21 16,-1 21-16,0-21 0,1 0 15,-1 21-15,0-21 0,22 0 0,-22 21 16,0-22-16,1 1 0,-1 0 15,0 21-15,-20-21 0</inkml:trace>
  <inkml:trace contextRef="#ctx0" brushRef="#br2" timeOffset="186848.2">2307 6795 0,'0'-22'0,"0"44"0,0-65 15,0 22-15,-21 21 16,0 0-16,21-21 0,-21 21 0,-1 0 16,1 0-16,0 0 0,21 21 15,-21 0-15,0 0 0,0 1 0,-1 20 16,1 0-16,0 1 0,0-1 16,0 0-16,21 1 0,-21 20 0,21-21 15,-22 1-15,22 20 0,0-42 0,0 22 16,0-22-16,0 21 15,22-21-15,-1-21 0,21 0 16,0 0-16,1-21 0,-1 0 16,0-21-16,22 21 0,-22-22 0</inkml:trace>
  <inkml:trace contextRef="#ctx0" brushRef="#br2" timeOffset="187453.69">2879 6329 0,'0'-21'16,"0"42"-16,-22-42 0,1 21 0,0 21 16,0 0-16,0 21 15,0 1-15,-1-1 0,22 22 0,-21-22 16,0 21-16,0 1 0,0-1 16,21 1-16,-21-22 0,-1 22 0,22-1 15,-21-20-15,21-1 0,-21 0 16,21 1-16,0-1 0,0-21 0,-21 0 15,21 0-15,0 1 0,0-44 32,21 1-32,0 0 15,-21-21-15,21 21 0,1-1 16,-1-20-16,-21 21 0,21 0 0,0 0 16,0-1-16,0 1 15,1 21 1,-1 0-16,-21 21 0,0 1 0,0-1 15,21 0-15,-21 21 0,0-21 16,21 22-16,-21-22 0,0 21 0,0-21 16,0 1-16,21-1 0,0 0 0,-21 0 15,22-21-15,-1 0 0,0 0 16,0 0-16,0 0 0,0 0 16,1-21-16,-1 0 0,0-22 15,0 22-15,0 0 0,0-21 16,1 21-16,-22-22 0,0 22 0,21-21 15,-21 21-15,0-1 0,0 1 16,0 0-16,0 42 31,0 0-31,0 1 16,0 20-16,0-21 0,-21 0 0,21 0 16,0 1-16,0-1 0,0 0 15,0 0-15,0 0 0,0 0 16,0-42-1,21 0 1,0 0-16</inkml:trace>
  <inkml:trace contextRef="#ctx0" brushRef="#br2" timeOffset="187733.17">3238 6668 0,'0'0'0,"-42"0"15,42 21-15,-21-21 16,21 21-16,0 0 0,0 0 16,21-21-1,0 0-15,0 0 0,1 0 0,-1 0 16,0-21-16,-21 0 0,21 21 16,-21-21-16,0 0 15,-21 21-15,0-22 0,0 22 16,-1 0-16,1 0 0,0 0 0,0 0 15,0 0-15,0 0 0,21 22 16,0-1-16,0 0 0,0 0 16,0 0-16,0 0 15</inkml:trace>
  <inkml:trace contextRef="#ctx0" brushRef="#br2" timeOffset="188454.9">3408 7091 0,'0'0'0,"0"21"16,21-21 15,0 0-31,0 0 16,0-21-16,1 21 16,-22-21-16,21 21 0,0-21 0,0-1 15,-21 1-15,0 0 16,0 0-16,-21 21 15,0 0 1,0 0-16,-1 0 0,1 0 0,0 21 16,0-21-16,0 21 0,0 0 15,-1 22-15,1-22 0,0 21 0,0-21 16,21 22-16,-21-22 0,21 21 16,0-21-16,0 1 0,0-1 0,0 0 15,0 0-15,21 0 0,21-21 0,-21 0 16,1 0-16,-1 0 0,21 0 15,0-21-15,-20 0 0,20 0 0,-21 0 16,21-1-16</inkml:trace>
  <inkml:trace contextRef="#ctx0" brushRef="#br2" timeOffset="188808.28">3895 6922 0,'0'21'31,"0"0"-31,0 0 16,0 0-16,0 0 0,0 1 16,0-1-16,0 21 0,0-21 0,21 0 15,-21 1-15,0-1 0,0 0 0,0 0 16,0 0-16,0 0 16,21-21-16,-21 22 0,21-22 31,-21-22-31,0 1 15,21 0-15,-21 0 0,21 0 0,-21 0 16,0-22-16,22 22 0,-22-21 0,21 21 16,-21-22-16,21 22 0,-21 0 15,0 0-15,0 0 0,0-1 0,0 1 16,21 21-16,-21 21 47,21-21-47,-21 22 0,0-1 15</inkml:trace>
  <inkml:trace contextRef="#ctx0" brushRef="#br2" timeOffset="189124.47">4254 7070 0,'64'0'15,"-43"-21"1,0 21-16,0-22 0,1 1 15,-1 0-15,0 21 0,0-21 0,0 0 16,0 0-16,1-1 0,-22 1 16,0 0-16,21 21 0,-21-21 15,0 0-15,-21 21 16,-1 0-16,1 21 0,0 0 16,-21 0-16,21 0 0,-1 22 15,-20-22-15,21 0 0,0 21 0,0-20 16,21-1-16,0 21 0,0-21 0,0 0 15,0 1-15,0-1 0,0 0 16,0 0-16,42-21 0,-21 0 0,21 0 16,1 0-16,-1 0 0,0 0 0,22-21 15,-1 0-15,-20 0 0,20-1 16,1-20-16</inkml:trace>
  <inkml:trace contextRef="#ctx0" brushRef="#br2" timeOffset="189515.75">5905 6096 0,'0'0'0,"-21"0"16,0 0-16,0 0 0,21 21 16,0 0-16,-21 22 0,0-1 0,21 0 15,-22 1-15,22 20 0,-21 1 0,21-22 16,-21 22-16,0-1 0,21 1 15,-21-1-15,0-21 0,21 22 0,0-22 16,-22-21-16,22 22 0,0-22 0,0 0 16,0 0-16,0 0 15,0 1-15,0-44 32,0 1-32,0 0 0</inkml:trace>
  <inkml:trace contextRef="#ctx0" brushRef="#br2" timeOffset="190019.83">5630 6223 0,'0'0'15,"0"-21"-15,0 0 0,0 0 0,0-1 16,21 22-16,1 0 0,-1 0 16,0 0-16,0 22 0,0-22 15,22 21-15,-22 21 0,21-21 0,-21 22 16,22-1-16,-22 21 0,21-20 0,-21 20 15,0-20-15,1 20 0,-1-21 16,-21 1-16,0 20 0,0-20 0,21-22 16,-21 21-16,0-21 0,0 22 0,0-22 15,0 0-15,0 0 0,0-42 32,21 0-17,-21 0-15,0-1 0,21-20 0,0 0 16,-21-1-16,22 1 0,-1-21 15,0-1-15,0 1 0,0-1 16,0 1-16,-21 20 0,22-20 0,-1-1 16,0 22-16,0 0 0,0 20 0,0 1 15,1 0-15,-1 21 0,0 0 16,0 0-16,-21 21 0,0 0 0,21 1 16,-21 20-16,0 21 0,0-20 0,0 20 15,0 1-15,0 20 0,-21-20 16,0-22-16,0 22 0,21-1 0,-21-20 15,-1-1-15,22 0 0,0 1 0,-21-1 16,21-21-16,-21 0 0,21 0 16,0 1-16,0-1 0,21-21 31,0-21-15,1-1-16,20 1 0</inkml:trace>
  <inkml:trace contextRef="#ctx0" brushRef="#br2" timeOffset="190348.72">7366 6244 0,'0'-21'0,"0"42"0,0-63 0,0 21 16,0 0-16,-21 21 31,21 21-31,0 0 0,0 0 0,0 0 16,-21 0-16,21 22 0,0-1 0,0 0 15,0 1-15,-22-1 0,22 0 16,0 1-16,-21-1 0,21 0 0,0 1 16,-21-22-16,21 21 0,-21-21 0,21 22 15,0-22-15,-21 0 0,21 0 0,0 0 16,0 1-16,0-1 15</inkml:trace>
  <inkml:trace contextRef="#ctx0" brushRef="#br2" timeOffset="190587.77">6964 6943 0,'-21'21'15,"42"-42"-15,-42 63 0,-1-42 0,22 21 0,0 0 16,22-21 0,-1 22-16,0-22 15,0 0-15,21 0 0,-20 21 0,20-21 16,0 0-16,-21 0 0,22 0 0,-1 0 16,-21 0-16,22 0 0,-22 0 0,21 0 15,-21 0-15,0 0 0,1-21 16,-1 21-16,0-22 0,0 1 15,-21 0-15,0 0 0,0 0 16,0 0-16,0-1 16</inkml:trace>
  <inkml:trace contextRef="#ctx0" brushRef="#br2" timeOffset="191203.66">7006 6265 0,'-21'0'0,"42"0"0,-63 0 15,42-21-15,0 0 16,0 0 0,21 21-16,0-21 0,21 21 15,-20 0-15,20-21 0,0 21 0,1 0 16,-22 0-16,21-22 15,0 22-15,1 0 0,-1 0 0,-21 0 16,22 0-16,-1 0 0,-21 0 0,0 0 16,0 0-16,1 0 0,-44 0 47,1 0-47,0 0 0,0 0 15,0 22-15,-22-22 0,22 0 0,-21 21 16,21-21-16,-22 0 0,22 0 0,-21 21 15,21-21-15,-22 0 0,22 0 0,0 0 16,0 0-16,0 21 0,0-21 16,-1 0-1,1 0-15,0 0 16,0 0 0,0 0-16,42 0 46,0 0-46,21 0 0,1 0 16,-1 0-16,0 0 0,1 0 0,-1 0 16,0-21-16,22 21 0,-22 0 0,1 0 15,20 0-15,-21 0 0,1-21 16,-22 21-16,21 0 0,-21 0 0,1 0 16,-44 0 15,1 0-31,0 0 15,0 0-15,0 0 0,-22 0 0,22 21 16,0-21-16,0 0 0</inkml:trace>
  <inkml:trace contextRef="#ctx0" brushRef="#br2" timeOffset="191471.74">7133 6265 0,'21'0'16,"0"0"-1,1-21-15,-1 21 0,0 0 16,0-21-16,0 21 0,0 0 0,1 0 16,-1 0-16,21 0 0,-21 0 15,0-21-15,1 21 0,-1 0 0,0 0 16,0 0-16,-42 0 47,0 0-47,0 0 0</inkml:trace>
  <inkml:trace contextRef="#ctx0" brushRef="#br2" timeOffset="191844.06">7324 6223 0,'-22'0'16,"22"21"-1,-21-21 1,21 21-16,0 1 0,0-1 16,0 0-16,0 0 15,0 0-15,0 0 0,0 1 0,0 20 16,0-21-16,0 21 0,0 1 0,0-22 15,0 21-15,0-21 0,0 22 16,0-22-16,0 21 0,0-21 0,0 1 16,0-1-16,0 0 0,-21 0 0,21 0 15,0 0-15,-21 1 0,21-1 0,0 0 16,0 0 0,0-42 46,0 0-46</inkml:trace>
  <inkml:trace contextRef="#ctx0" brushRef="#br2" timeOffset="192453.6">6921 7049 0,'-21'0'0,"0"0"16,21 21-1,21-21 1,0 0-16,1 0 16,-1 0-16,0 0 0,0 0 0,21 0 15,1 0-15,-22 0 0,21 0 16,1 0-16,-22 0 0,21 0 16,0 0-16,-20 0 0,20 0 0,0-21 15,-21 21-15,22 0 0,-22 0 0,0 0 16,21 0-16,-20 0 15,-44 0 1,1 0-16,0 0 16,-21 0-16,21 0 0,-1 0 0,-20 21 15,0-21-15,21 0 0,-22 0 16,22 0-16,-21 21 0,21-21 0,-1 0 16,1 0-16,0 0 0,0 0 0,0 0 15,21 21 16,21-21-15,0 0-16,0 0 0,0 0 16,1 0-16,-1 0 0,0 0 15,0 0-15,0 0 0,0 0 16</inkml:trace>
  <inkml:trace contextRef="#ctx0" brushRef="#br2" timeOffset="201843.82">16849 15050 0,'0'0'0,"0"-22"0,0 1 16,0 0-16,0 0 0,0 0 16,0 0-16,0-1 0,0 1 0,-22 0 15,1 21-15,0 0 16,0-21-16,0 21 0,0 0 0,-1 0 15,1 0-15,0 0 0,0 0 0,0 21 16,0-21-16,-22 21 0,22 0 16,0 1-16,0-1 0,0 21 0,-1 0 15,1-20-15,0 41 0,0-21 16,0 1-16,0-1 0,21 22 0,-22-22 16,22 0-16,0 22 0,0-22 15,0 0-15,0 1 0,0-22 0,0 21 16,0 1-16,0-22 0,22 21 0,-1-21 15,0 0-15,0 1 0,0-1 16,22-21-16,-22 21 0,21-21 0,-21 0 16,22 0-16,-22 0 0,21 0 0,0-21 15,1 0-15,-1-1 0,0 1 16,1 0-16,-1 0 0,-21 0 0,22 0 16,-1-1-16,-21-20 0,21 21 15,-20 0-15,-1-22 0,0 22 0,0 0 16,-21-21-16,0 21 0,0-1 15,0 1-15,0 0 16,-21 42 15,21 0-31,0 1 0,-21-1 0,21 0 16,-21 0-16,21 0 0,0 22 0,0-22 16,0 0-16,0 21 0,0-21 0,0 1 15,0-1-15,21 0 0,0 0 16,-21 0-16,21-21 0,0 21 0,22-21 15,-22 0-15,0 0 0,0 0 0,21 0 16,-20 0-16,20 0 0,-21 0 16,21-21-16,-20 0 0,20 21 15,-21-21-15,0 0 0,0 0 0,-21-1 16,0-20-16,0 21 0,0-21 0,0 20 16,0-20-16,-21 21 0,0-21 15,0 20-15,0-20 0,-22 21 0,22 0 16,-21 21-16,21-21 0,-22 21 0,22 0 15,-21 0-15,0 0 0,20 21 0,1 0 16,-21-21-16,21 21 0,0 0 16,21 0-16,0 1 0,-22-1 0,22 21 15,0-21-15,0 0 0,0 1 0,22-1 16,-1 0-16,0-21 16,0 21-16,21-21 0,-20 0 15,20 0-15,0 0 0,1 0 0,-22 0 16,21 0-16,0 0 0,1-21 0,-22 21 15,21-21-15,-21 0 0,1-1 16,20 1-16,-21 21 0,-21-21 0,21 0 16,0 0-16,-21 0 0,0-1 15,22 22-15,-1 0 32,-21 22-32,0-1 0,0 0 15,0 0-15,0 0 0,0 0 16,0 1-16,0-1 0,0 0 0,0 0 15,0 0-15,0 0 0,0 1 16,0-1-16,0 0 16,0-42 15,0 0-15,0-1-16,0 1 0,21 0 15,-21-21-15,0 21 0,21-1 16,-21 1-16,21 0 0,0 0 0,-21 0 15,22 0-15,-1-1 0,0 1 0,-21 0 16,21 21-16,0 0 0,0 0 16,1 0-1,-1 21-15,0 0 16,0 1-16,-21-1 0,0 0 16,0 0-16,0 0 0,0 0 15,0 1-15,0-1 0,0 0 0,21 0 16,-21 0-16,21-21 0,-21 21 0,22 1 15,-22-1-15,21-21 16,0 0-16,-21 21 16,21-21-1,0 0 63,-21-21 79</inkml:trace>
  <inkml:trace contextRef="#ctx0" brushRef="#br2" timeOffset="204948.12">18182 15642 0,'0'21'0,"21"-21"31,0 0-16,1 0-15,-1 0 16,0 0-16,0 0 16,0-21-16,0 21 0,1-21 0,-1 21 15,0-21-15,0 0 0,0 21 16,0-21-16,1-1 0,-1 1 16,0 0-16,0-21 0,-21 21 0,0-22 15,0 22-15,0-21 0,21-1 0,-21 1 16,0 0-16,0-1 0,0 22 15,21-21-15,-21 21 0,0-22 0,0 22 16,0 0-16,0 0 16,0 42-1,0 0-15,0 0 0,0 1 16,-21 20-16,0 0 0,0 22 0,0-22 16,21 22-16,-21-1 0,-1 1 15,1-1-15,0-21 0,0 22 16,0-1-16,0 1 0,21-1 0,-22 1 15,1-1-15,0 1 0,0-1 0,0 1 16,21-1-16,-21 43 16,-1-42-16,22-22 0,0 0 0,0 1 15,0-1-15,0 0 0,0-20 0,0-1 16,22 0-16,-1 0 0,0 0 0,0-21 16,0 0-16,0 0 0,22-21 15,-22 0-15,21 21 0,1-21 0,-22-22 16,21 22-16,-21-21 0,22 21 0,-22-22 15,0 1-15,21 0 0,-21-1 0,-21 1 16,0-21-16,0 20 16,0-20-16,0 20 0,0 1 0,0 0 15,-21-1-15,0 1 0,-21 0 0,21 21 16,-1-1-16,-20 1 0,21 21 16,0 0-16,0-21 0,-1 21 0,1 0 15,0 0-15,42 0 31,0-21-31,22 21 0,-22 0 16,0-21-16,21 21 0,-20-21 0,20 21 16,0-22-16,-21 1 0,22 21 0,-22-21 15,21 0-15,-21 0 0,1 0 16,20 21-16,-21-22 0,-21 1 0,21 0 16,-21 0-16,0 0 0,21 0 15,-21-1-15,0 44 47,0-1-47,-21 0 0,21 0 0,0 0 16,0 0-16,0 1 0,0-1 15,0 21-15,0-21 0,0 0 0,0 1 16,0-1-16,0 0 0,21-21 16,-21 21-16,22-21 15,-1 0-15,0 0 0,0 0 16,0-21-16,0 0 15,1 21-15,-22-21 0,21-1 0,0 1 16,-21 0-16,0 0 0,21-21 16,0 20-16,-21 1 0,0-21 0,21 21 15,1 0-15,-22-1 0,21 1 0,-21 42 47,0 1-47,0-1 0,0 21 16,0-21-16,0 0 0,-21 1 0,21-1 15,0 0-15,0 0 0,0 0 16,0 0-16,0 1 0,21-1 16,-21 0-16,21-21 0,0 0 15,0 0-15,22 0 0,-22 0 16,0 0-16,0 0 0,0-21 16,22 21-16,-22-21 0,21-1 0,-21 1 15,0 0-15,22 0 0,-22-21 0,-21 20 16,21-20-16,0 21 0,-21 0 15,0-22-15,0 22 0,0 0 0,0 0 16,-21 21-16,0 0 16,0 21-16,0 0 15,-1 0-15,22 1 0,0-1 16,0 0-16,0 0 0,0 0 0,0 0 16,0 1-16,0-1 0,22-21 15,-1 21-15,0 0 0,0 0 16,-21 0-1,21-21-15,-42 0 32,0 0-17,0 0-15,21-21 0,-21 21 16,-1 0-16,1 0 16,0 0-1,21 21 1,0 1-1,21-22 1,0 21-16,1-21 0,-1 0 16,0 21-16,0-21 0,0 0 0,0 0 15,22 0-15,-22 0 0,0 0 0,21 0 16,-20 0-16,-1 0 0,21 0 16,-21 0-16,0-21 0,1 0 0,-1-1 15,0 1-15,0 21 0,0-42 0,0 21 16,1 0-16,-1-1 0,0-20 15,0 21-15,0 0 0,-21 0 0,0-1 16,0 1-16,0 0 0,0 42 47,-21 0-47,21 1 0,0-1 16,-21 0-16,21 0 0,0 0 0,0 0 15,0 1-15,0-1 0,0 0 16,0 0-16,0 0 0,21-21 0,-21 21 15,21-21-15,0 0 0,1 22 0,-1-22 16,0 0-16,0 0 16,0 0-16,0 0 0,1 0 0,-1 0 15,0-22-15,21 22 0,-21-21 0,1 0 16,-1 0-16,0 0 16,-21 0-16,0-1 0,21-20 15,-21 21-15,0 0 0,0 0 16,0 42 15,0 0-31,-21-21 16,21 21-16,0 0 0,0 0 0,0 1 15,0-1-15,0 0 16,0 0-16,0 0 0,21 0 16,0-21-16,0 0 15,1 0-15,-1 0 0,0 0 16,0 0-16,0 0 15,0 0-15,-21-21 16,0 0-16,0 0 0,0 0 16,0 0-16,0-1 15,0-20-15,0 21 0,-21 0 0,21 0 16,-21-1-16,0 1 0,0 21 16,0 0-1,-1 0-15,44 0 47,-1 0-47,0 0 0,0 0 16,21 0-16,-20 0 0,-1 0 0,0 0 15,0 0-15,0 0 0,0 0 0,1 0 16,-1 0-16,0 21 0,0-21 16,0 0-16,0 22 0,-21-1 15,22 0-15,-22 0 0,0 0 16,0 0-16,0 1 15,0-1-15,0 0 16,0 0-16,0 0 0,-22 0 16,22 1-16,0-1 15,-21-21-15,21 21 16,-21-21 0,21-21 15,0 0-16,0-1-15,0 1 0,0 0 16,42 0-16,-42 0 0,43 0 0,-22-1 16,0 1-16,0 0 0,0 0 0,1 0 15,-1 0-15,0-1 0,21 1 16,-21 0-16,1 21 0,-1-21 0,21 21 16,-21 0-16,0 0 0,1 0 0,-1 0 15,0 0-15,0 0 0,0 0 16,-21 21-16,0 0 0,0 0 15,0 1-15,0-1 0,0 0 0,0 0 16,0 21-16,0-20 0,-21-1 0,0 0 16,0 0-16,21 0 0,-21-21 15,-1 21-15,1 1 0,21-1 0,0 0 16,-21-21-16,21 21 16,-21-21-16,0 0 31,0 0-16,21-21-15</inkml:trace>
  <inkml:trace contextRef="#ctx0" brushRef="#br2" timeOffset="205347.85">20024 15092 0,'0'21'0,"0"-42"0,21 63 16,0-42-16,0 0 0,0 0 16,0 0-16,1 0 0,-1-21 0,0 0 15,0 21-15,-21-21 0,0 0 0,21-1 16,-21 1-16,0 0 0,0 0 16,0 0-16,-21 0 0,0 21 15,0 0-15,0 0 16,-1 0-16,1 0 15,0 0-15,21 21 0,-21 0 0,0-21 16,21 21-16,0 0 0,-21 0 0,-1 1 16,22-1-16</inkml:trace>
  <inkml:trace contextRef="#ctx0" brushRef="#br2" timeOffset="-210372.92">9059 7599 0,'0'0'0,"0"21"0,0 0 16,21-21 62,1-21-62,-1 21-16,0-21 0,0 0 15,0 0-15,0-1 0,1 1 16,-1 0-16</inkml:trace>
  <inkml:trace contextRef="#ctx0" brushRef="#br2" timeOffset="-210174.79">10054 7197 0,'0'0'0,"21"-21"0,22 21 0,-22-22 0,0 1 15,0 21 1,-21-21 0,21 21-1,0-21-15,1 21 0,-1 0 16,0-21-16,0 21 15,-21-21-15,21-1 0</inkml:trace>
  <inkml:trace contextRef="#ctx0" brushRef="#br2" timeOffset="-209976.66">11324 6837 0,'0'0'0,"42"0"15,-20-21-15,-1 21 0,-21-21 0,21 21 16,0-22-16,0 1 0,-21 0 16,21 21-16,1-21 0,-1 21 15,0 0-15,0-21 16,0 21-16,0 0 0,-21-21 16,22 21-16,-1 0 0</inkml:trace>
  <inkml:trace contextRef="#ctx0" brushRef="#br2" timeOffset="-209761.85">12573 6519 0,'21'0'0,"-42"0"0,63-21 0,-21 0 0,1 21 15,-22-21-15,21 21 0,0-21 16,0 0-16,0 21 15,0-22-15,1 22 0,-1 0 16,0-21-16,0 21 0,0 0 16,0 0-16,1-21 0,20 21 15,-21-21-15</inkml:trace>
  <inkml:trace contextRef="#ctx0" brushRef="#br2" timeOffset="-209556.74">13631 6223 0,'0'0'16,"21"-21"-16,1 0 16,-22 0-16,21-1 31,0 22-31,-21-21 16,21 21-1,0 0-15,0 0 16,1 0-16,-22-21 15,21 21-15,0 0 0</inkml:trace>
  <inkml:trace contextRef="#ctx0" brushRef="#br2" timeOffset="-209363.1">14520 6033 0,'21'0'0,"1"-22"16,-22 1-1,21 21 17,0 0-1,-21-21-31,21 21 0</inkml:trace>
  <inkml:trace contextRef="#ctx0" brushRef="#br2" timeOffset="-209116.06">15367 5906 0,'0'0'0,"0"-22"16,0 1 0,0 0-16,21 21 15,-21-21 32,21 21-47,0 0 16,1 0-1,-22-21-15,21 21 16</inkml:trace>
  <inkml:trace contextRef="#ctx0" brushRef="#br2" timeOffset="-208919.42">15642 5779 0,'0'0'16,"0"-22"-16,0 1 31,21 21 16,0 0-32,1 0 1,-1 0-16</inkml:trace>
  <inkml:trace contextRef="#ctx0" brushRef="#br2" timeOffset="-208696.83">16362 5884 0,'0'22'15,"21"-1"17,0-21-32,0 0 0,0 0 0,-21 21 15,22-21-15,-1 0 0,21 21 16,-21-21-16,0 0 0,1 0 0,-1 21 16,0-21-16,0 0 0,0 0 0,0 0 15,1 0-15,-1 0 0,0 21 16,0-21-16</inkml:trace>
  <inkml:trace contextRef="#ctx0" brushRef="#br2" timeOffset="-208507.55">17166 6160 0,'42'0'16,"-20"21"0,-86-42-16,149 42 46,-85 0-30,21-21-16,-21 21 0,21-21 16,0 0-16,-21 21 0,21-21 15,1 21-15</inkml:trace>
  <inkml:trace contextRef="#ctx0" brushRef="#br2" timeOffset="-208304.92">17886 6562 0,'42'42'32,"-84"-84"-32,84 105 15,-21-63-15,0 0 16,-21 21-16,22-21 0,-1 0 16,-21 22-16,21-22 15,0 0-15,-21 21 0,21-21 16,0 0-16,1 0 15,-1 0-15</inkml:trace>
  <inkml:trace contextRef="#ctx0" brushRef="#br2" timeOffset="-208088.33">18627 6879 0,'21'43'15,"-64"-86"-15,65 43 0,-1 64 47,0-64-47,0 0 16,-21 21-16,21-21 0,0 0 15,1 0-15,-1 21 16,0-21 0,0 0-16</inkml:trace>
  <inkml:trace contextRef="#ctx0" brushRef="#br2" timeOffset="-207880.71">19092 7133 0,'21'0'16,"-42"0"-16,42 21 0,-21 1 31,22-22-15,-22 21-16,21 0 15,0-21-15,-21 21 16,21 0-16,-21 0 16,21-21-16,0 22 0,1-22 15,-1 21-15,0 0 0</inkml:trace>
  <inkml:trace contextRef="#ctx0" brushRef="#br2" timeOffset="-207668.11">19706 7535 0,'0'22'16,"0"-44"-16,21 44 0,-21-1 16,21-21-1,1 0-15,-22 21 0,21-21 16,0 0-16,-21 21 0,21-21 16,0 0-16,-21 21 0,21-21 15,-21 21-15,22 1 0,-22-1 31,0 0-15</inkml:trace>
  <inkml:trace contextRef="#ctx0" brushRef="#br2" timeOffset="-207491.44">20278 7895 0,'0'21'0,"0"-42"0,0 64 62,21-43-62</inkml:trace>
  <inkml:trace contextRef="#ctx0" brushRef="#br2" timeOffset="-203275.22">1206 8784 0,'0'0'0,"0"-21"0,22 0 0,-22 0 0,0 0 16,0-1-16,0 1 16,0 0-16,0 0 15,-22 21 1,22 21-16,0 21 16,-21-20-16,0 20 0,0 21 15,0-20-15,0 20 0,-1 1 0,1-1 16,-21 1-16,21-22 0,0 22 15,-22-1-15,22-21 0,0 1 0,-21 41 16,20-41 0,22-22-16,0 0 0,0 0 0,-21-21 15,21 21-15,0-42 32,0 0-32,0 0 0,0 0 15,0-22-15,0 22 0,0-21 0,0 21 16,0-22-16,0 1 0,21 0 15,-21 21-15,0-22 0,0 22 0,0 0 16,22 0-16,-22 0 0,21 21 16,0 0-1,0 21-15,-21 0 0,21 0 0,0 0 16,-21 0-16,0 1 0,22 20 16,-1-21-16,-21 21 0,21-20 15,-21-1-15,21 21 0,0-21 16,-21 0-16,21 1 0,1-1 0,-1-21 15,0 21-15,0-21 0,0 0 16,0 0-16,22 0 0,-22 0 0,0 0 16,21-21-16,-20 21 0,20-21 15,-21-1-15,21 1 0,-20 0 0,-1 0 16,0-21-16,0 20 0,0-20 16,-21 0-16,0-1 0,21 1 0,-21-21 15,0 20-15,0-20 0,0-1 16,0 22-16,0-22 0,0 1 15,0 21-15,-21-1 0,0 1 16,0 0-16,0-1 0,0 22 0,-22-21 16,22 21-16,-21 21 0,-1-22 15,1 22-15,-21 0 0,20 0 0,1 0 16,0 22-16,-1-1 0,1 21 16,0-21-16,-1 22 0,1-1 0,21 21 15,0-20-15,-1 20 0,1 1 16,21-1-16,0-20 0,0 20 0,0-21 15,0 22-15,21-22 0,1 1 16,-1-22-16,0 21 0,21-21 0,1 0 16,-22 1-16,21-1 15,0-21-15,22 0 0,-22 0 0,1 0 16,-1 0-16,0 0 0,22 0 0,-22 0 16,0-21-16,-20-1 0,20 22 15,0-21-15,-21 0 0,22-21 0,-22 21 16,0-1-16,0-20 0,0 21 15,1 0-15,-22 0 0,0-1 0,0 1 16,0 0-16,21 21 0,-21 21 31,0 0-31,0 1 0,0-1 16,0 0-16,0 0 0,0 0 0,0 22 16,0-22-16,0 0 0,0 0 15,0 0-15,0 0 16,0 1-16,0-44 47</inkml:trace>
  <inkml:trace contextRef="#ctx0" brushRef="#br2" timeOffset="-202956.78">1884 8763 0,'0'21'0,"0"0"15,0 1 1,21-22 0,0-22-1,-21 1-15,0 0 16,0 0-16,0 0 15,-21 21 1,0 0 0,0 0-16,-1 0 0,1 0 0,0 0 15,0 21 1,21 0-16,0 0 0,0 0 16,0 1-16,0-1 15,0 0-15,0 0 0,21-21 16</inkml:trace>
  <inkml:trace contextRef="#ctx0" brushRef="#br2" timeOffset="-201688.99">2349 9250 0,'22'-21'16,"-22"0"-16,0-1 16,21 22-16,-21-21 0,21 0 0,-21 0 15,0 0-15,21 0 0,-21-1 0,0 1 16,0 0-16,0 0 0,0 0 16,-21 0-16,0 21 0,0 0 15,-1 0-15,1 0 0,0 0 16,-21 21-16,21 0 0,-22-21 15,22 42-15,-21-21 0,21 1 0,-1 20 16,-20-21-16,21 21 0,0-20 16,21 20-16,-21-21 0,21 0 0,0 0 15,0 1-15,0-1 0,0 0 16,0 0-16,21-21 0,0 0 16,0 0-16,21 0 0,-20 0 15,20-21-15,-21 21 0,21-21 0,-20 0 16,20-1-16,-21 22 0,21-21 0,-20 0 15,-1 0-15,-21 0 0,21 0 16,-21-1-16,0 1 0,21 0 16,-21 0-16,0 0 0,0 0 15,0 42 17,0 0-32,0 0 15,0 0-15,0 0 0,0 1 0,0-1 16,0 0-16,0 0 0,21 0 15,0 0-15,1-21 16,-1 22-16,0-22 0,0 0 0,0 0 16,0 0-16,22 0 0,-22 0 15,0 0-15,21-22 0,-20 1 0,20 0 16,-21 21-16,0-21 0,0 0 16,1 0-16,-1-1 0,-21 1 15,0 0-15,0 0 0,21 0 0,-21 0 16,0-1-16,0 1 0,0 0 15,-21 42 1,21 0 0,0 1-16,0-1 0,0 0 15,-21 0-15,21 0 0,0 22 0,-22-22 16,22 0-16,0 0 0,0 0 0,0 0 16,0 1-16,0-1 0,0 0 15,0-42 32,0 0-47,0-1 16,0 1-16,0 0 0,0 0 15,22 0-15,-22 0 0,21-22 16,-21 22-16,21 0 0,-21 0 0,0 0 16,21 21-16,-21-22 0,21 22 0,-21-21 15,21 21-15,1 21 16,-22 1-16,21-22 0,-21 21 15,0 0-15,0 0 0,21 0 16,-21 0-16,0 1 0,21-1 0,-21 0 16,0 0-16,0 0 15,0 0-15,0 1 16,21-22-16,0 0 16,1-22 15,-22 1-31,21 21 0,0-21 15,-21 0-15,21 0 0,0 0 0,-21-1 16,21 1-16,1-21 0,-1 21 16,0 0-16,0-1 0,0 1 0,0 0 15,1 21-15,-1-21 0,0 21 0,0 0 32,-21 21-32,0 0 0,0 0 15,0 1-15,0-1 0,0 0 0,0 0 16,0 0-16,0 22 0,0-22 15,0 0-15,0 0 0,0 0 16,0 0-16,0 1 0,0-1 16,-21-21-16,21-21 62,21 21-46,0-22-16,0 1 15,1 21-15</inkml:trace>
  <inkml:trace contextRef="#ctx0" brushRef="#br2" timeOffset="-201292.72">3810 9038 0,'0'43'0,"0"-86"0,0 22 0,-21 21 31,21 21-16,-21 0-15,21 1 0,-22-1 16,1 0-16,21 0 0,-21 0 0,21 0 16,-21 1-16,21-1 15,0 0-15,0 0 0,0 0 16,21-21 0,0 0-16,0 0 0,1 0 0,-1 0 15,0 0-15,0 0 16,0-21-16,0 0 0,1 21 0,-22-21 15,0 0-15,21-1 0,-21 1 16,0 0-16,0 0 0,0 0 16,0 0-16,-21-1 0,-1 22 0,1 0 15,21-21-15,-21 21 0,0 0 0,0 0 16,0 0-16,-1 0 16,1 21-16,21 1 0,-21-22 0,21 21 15,-21-21-15,21 21 0,-21-21 0,21 21 16,0 0-16,21-21 15,0 0 1,0 0-16,0 0 0</inkml:trace>
  <inkml:trace contextRef="#ctx0" brushRef="#br2" timeOffset="-200800.59">4127 8996 0,'0'21'31,"0"0"-15,0 0-16,-21 1 0,21-1 15,0 0-15,-21 0 0,21 0 16,0 0-16,0 1 0,0-1 0,-21 0 16,21 0-16,-21-21 15,21 21-15,0-42 47,0 0-47,0 0 16,0 0-16,0-1 15,0 1-15,21 0 0,0-21 0,-21 21 16,21-1-16,0 1 0,1 0 0,-22 0 16,21 0-16,0 0 0,0-1 15,0 22-15,0 0 0,1 0 0,-1 0 16,0 0-16,0 0 0,0 22 0,0-22 15,-21 21-15,0 0 0,22 0 16,-22 0-16,0 0 0,0 1 16,0-1-16,0 0 0,0 0 0,0 0 15,0 0-15,0 1 16,0-1 0,21-21 30,-21-21-46,21 21 0,21 0 16</inkml:trace>
  <inkml:trace contextRef="#ctx0" brushRef="#br2" timeOffset="-200244.13">4911 9038 0,'0'-21'0,"21"0"15,-21 0 1,-21 21 0,-1 0-16,1 0 15,0 21-15,0 0 0,0-21 16,0 21-16,-1 0 0,1 1 0,0-1 16,0 0-16,0 0 0,0 0 0,-1 0 15,1 1-15,21-1 0,0 0 16,0 0-16,0 0 15,21-21-15,1 0 16,-1 0-16,0 0 16,21 0-16,-21 0 0,1 0 0,-1-21 15,0 0-15,0 21 0,21-21 16,-20 0-16,-1-1 0,0-20 0,0 21 16,0-21-16,0 20 0,1-20 15,-1 0-15,0-1 0,0 1 0,-21-21 16,0 20-16,21 1 0,-21-22 0,21 22 15,-21 0-15,0-1 0,0 1 16,0 21-16,0 0 0,0 0 0,0-1 16,0 44-1,0-1-15,0 21 0,0-21 16,-21 22-16,0-1 0,21 0 16,-21 22-16,0-22 0,21 0 15,0 22-15,0-22 0,-21 1 0,21 20 16,0-42-16,0 22 0,0-22 15,0 21-15,0-21 0,21 0 0,0-21 16,0 22-16,0-22 0,0 0 0,1 0 16,-1 0-16,0 0 0,0 0 0,0 0 15,0-22-15,1 22 0,-1-21 16,-21 0-16</inkml:trace>
  <inkml:trace contextRef="#ctx0" brushRef="#br2" timeOffset="-199644.31">1714 10118 0,'0'-21'0,"0"42"0,0-64 0,0 22 16,-21 21-16,0 21 15,0 1-15,21-1 16,0 0-16,-21 21 0,21 1 0,-21 20 16,21 1-16,-22 20 0,22-20 15,0 20-15,-21 1 0,0-21 0,21 20 16,-21-20-16,0-1 0,21 1 16,-21-22-16,21 22 0,0-22 15,-22 0-15,22-21 0,0 1 0,0-1 16,0 0-16,0 0 0,0-42 31,0 0-31,22 0 16,-22-22-16,0 22 0,0-21 0,0-1 15</inkml:trace>
  <inkml:trace contextRef="#ctx0" brushRef="#br2" timeOffset="-199363.83">1376 10372 0,'0'-85'15,"0"43"-15,0 211 0,0-211 0,0-106 0,0 105 0,0 22 16,21-21-16,21 21 0,-21-1 16,22 1-16,-1-21 0,0 21 15,1 21-15,20-21 0,-20 21 0,-1 0 16,21 0-16,-41 21 0,20 0 16,-21 21-16,0-21 0,-21 22 0,0 20 15,0-20-15,-21-1 0,0 21 16,0-20-16,-22-1 0,1 0 0,0 1 15,-1-1-15,22 0 0,-21-20 0,21-1 16,0 0-16,-1 0 0,1-21 16,21 21-16,21-21 15,1 0 1,-1 0-16,0 0 0</inkml:trace>
  <inkml:trace contextRef="#ctx0" brushRef="#br2" timeOffset="-198531.02">1968 11070 0,'22'0'32,"-22"-21"-32,21 0 15,0 0-15,0 0 0,0-1 16,22-20-16,-22 21 0,21-21 15,-21 20-15,0-20 0,22 21 0,-22-21 16,-21 20-16,0-20 0,0 21 16,0 0-16,0 0 0,-21 21 15,0 0-15,-1 0 16,1 0-16,0 21 0,0 0 0,0-21 16,0 21-16,-1 0 0,22 0 15,0 1-15,0-1 0,0 0 16,22-21-1,-22 21-15,21-21 0,0 21 16,0-21-16,0 0 0,0 21 0,1 1 16,-1-1-1,-21 0-15,0 0 16,21 0-16,-21 0 16,21 1-16,-21-1 15,21-21-15,0 21 16,1-21-16,-1 0 15,0 0-15,0 0 0,0-21 16,0 0-16,1 21 0,-1-22 0,0 1 16,0 0-16,0 21 0,0-42 0,1 21 15,-1-1-15,0 1 0,-21-21 16,21 21-16,-21 0 0,21-1 16,-21 1-16,0 0 0,-21 42 31,0 0-16,21 1-15,-21-1 0,21 0 16,0 0-16,-21 21 0,21-20 0,-22-1 16,22 0-16,0 0 0,0 0 0,0 0 15,0 1-15,0-1 0,22 0 16,-1-21-16,0 0 16,0 0-16,21 0 0,-20 0 0,-1 0 15,0-21-15,21 0 0,-21 21 16,1-22-16,-1 1 0,0 0 15,0 0-15,-21 0 0,0 0 0,0-1 16,0 1-16,0-21 0,0 21 16,0 0-16,0-22 0,-21 22 0,0 0 15,0 0-15,-1 21 0,1 0 0,0 0 16,0 0-16,0 0 0,0 0 16,-1 0-16,1 0 0,0 21 0,0 0 15,21 0-15,-21 0 0,21 1 16,0-1-16,0 0 0,0 0 0,0 0 15,21-21-15,21 0 0,-21 0 16,1 0-16,20 0 0,-21-21 16</inkml:trace>
  <inkml:trace contextRef="#ctx0" brushRef="#br2" timeOffset="-197984.6">3535 9970 0,'0'-22'0,"0"44"0,-21-65 16,-1 43-16,1-21 0,0 21 16,0 0-16,0 0 0,0 0 0,-1 21 15,1 0-15,21 1 0,-21 20 16,0-21-16,0 21 0,21 1 16,0-1-16,-21 22 0,-1-1 0,1 1 15,21-22-15,-21 21 0,21 1 16,0-1-16,-21-20 0,21 20 0,0-20 15,0-1-15,0 0 0,0-21 0,0 22 16,0-22-16,0 0 0,0 0 16,0 0-16,-21-42 31,21 0-15,0 0-16,0 0 0,0 0 0,0-1 15,0 1-15,0-21 0,21 21 0,0 0 16,0-1-16,0-20 15,22 21-15,-22 0 0,21 21 0,1-21 16,-1 21-16,-21-22 0,21 22 0,1 0 16,-22 0-16,21 22 0,-21-1 15,1 0-15,-1 0 0,0 0 0,-21 0 16,0 22-16,0-22 0,0 0 0,0 21 16,0-20-16,-21 20 0,-22-21 0,22 0 15,-21 0-15,0 1 0,-1-1 16,22 0-16,-21 0 0,-1-21 0,22 0 15,0 21-15,-21-21 0,21 0 0,-1 0 16,1 0-16,0 0 0,21-21 16,0 0-16,-21 21 15,21-21-15,0 0 0,0-1 0,0 1 16,21 0-16,0 0 0,0 0 16,1-22-16</inkml:trace>
  <inkml:trace contextRef="#ctx0" brushRef="#br2" timeOffset="-197652.22">4043 9927 0,'0'0'16,"0"-21"-16,0 0 0,0 42 15,0 0-15,0 0 16,0 1-16,0 20 0,0 0 15,0 1-15,0 20 0,-21-21 0,-1 22 16,1 21-16,21-22 0,-21 1 0,0-1 16,0 1-16,0-1 0,-1 1 15,1-22-15,21 0 0,0 1 0,-21-22 16,21 21-16,-21-21 0,21 0 0,0 1 16,0-1-16,0 0 0,21-42 46,0 0-30,0 21-16,-21-22 0,22 1 16,-1 0-16</inkml:trace>
  <inkml:trace contextRef="#ctx0" brushRef="#br2" timeOffset="-196668.88">4064 10837 0,'21'0'31,"0"0"-15,0-21-16,1 21 15,-22-21-15,21 21 0,0-21 0,0 0 16,0 21-16,0-21 0,1-1 0,-22 1 16,21 0-16,-21 0 15,0 0-15,-21 21 16,-1 0-16,1 0 0,0 0 15,0 0-15,0 21 0,0 0 16,-1 0-16,1 0 0,0 1 0,0-1 16,0 21-16,21-21 0,-21 0 0,21 1 15,0-1-15,0 21 0,0-21 16,0 0-16,21 1 16,0-1-16,0-21 0,0 0 0,0 21 15,22-21-15,-22 0 0,21 0 0,1 0 16,-22 0-16,21 0 0,0-21 15,1 21-15,-1-21 0,0 21 0,-20-22 16,-1 1-16,21 21 0,-21-21 0,-21 0 16,21 0-16,-21 0 0,22-1 15,-22 1-15,0 0 0,0 0 16,0 0-16,0 42 31,-22-21-31,22 21 0,0 0 16,-21 0-16,0 1 15,21-1-15,0 0 0,0 0 16,0 0-16,0 0 0,0 1 16,0-1-16,0-42 47,21-1-32,0 1-15,-21 0 0,22 0 0,-22 0 16,21-22-16,0 1 0,0 21 15,0-21-15,0-1 0,1 1 0,-1 21 16,21 0-16,-21-1 0,0 1 16,1 21-16,20 0 0,-21 0 15,0 0-15,0 21 0,1 1 16,-1-1-16,-21 21 0,21-21 0,-21 0 16,0 22-16,0-22 0,0 0 0,0 21 15,0-20-15,0-1 0,0 0 16,0 0-16,0 0 0,0 0 15,-21-21-15,0 0 16,21-21 15,0 0-31,0 0 0,21 0 16,0 0-16,0-1 0,0-20 16,0 0-16,1 21 0,-1-22 0,21 1 15,-21 21-15,0 0 0,1-1 0,20 1 16,-21 0-16,0 21 0,0 0 15,1 21-15,-22 0 0,21 1 16,-21-1-16,0 0 0,0 0 0,0 0 16,0 22-16,0-22 0,0 0 0,0 21 15,0-21-15,0 1 0,-21-1 16,21 0-16,-22 0 0,22 0 0,0 0 16,-21 1-16,0-22 15,21 21-15,-21-21 16,0 0-1,21-21 1</inkml:trace>
  <inkml:trace contextRef="#ctx0" brushRef="#br2" timeOffset="-170764.63">3111 12065 0,'0'0'0,"0"-21"0,0 0 16,-21 21 0,21-21-16,0-1 31,0 44 16,0-1-47,0 0 0,0 0 15,21 0-15,-21 0 0,22 22 16,-1-1-16,0 0 0,0 1 0,0-1 16,0 0-16,1 1 0,-1-1 0,21 0 15,-21 1-15,22-1 0,-22 22 16,21-22-16,-21 21 0,22-20 0,-22 20 15,21-20-15,-21-1 0,0 21 16,1-20-16,-1-1 0,0 0 0,0 1 16,0-1-16,-21 0 0,0-20 0,0-1 15,21 21-15,-21-21 0,22 0 16,-22 1-16,0-1 0,0 0 16,21-21-16,-21 21 15,21-21-15,-21-21 47,0 0-47,0 0 0,0-22 16,0 22-16,0 0 15,0 0-15</inkml:trace>
  <inkml:trace contextRef="#ctx0" brushRef="#br2" timeOffset="-170040.95">4254 11917 0,'0'-21'15,"0"0"-15,-21 42 63,0 0-48,21 0-15,0 0 0,-21 0 0,0 1 16,0-1-16,-1 0 0,22 0 16,-21 0-16,0 0 0,-21 22 15,21-22-15,-22 21 0,1-21 0,0 22 16,-1-22-16,1 21 0,0 1 0,-22-22 15,22 21-15,-22 0 0,1 1 16,20-22-16,-20 21 0,-1 1 0,22 20 16,-21-21-16,20 1 0,1-1 0,-22 0 15,43 1-15,-21-1 0,0 0 16,20-20-16,-20 20 0,21-21 0,0 0 16,-22 22-16,43-22 0,-21 0 15,0-21-15,21 21 0,-21 0 0,21 0 16,0-42 93,21 0-93,0 21-16,-21-21 0,0 0 15,21 21-15,1-21 0,-22-1 0,21 22 16,-21-21-16,21 0 0</inkml:trace>
  <inkml:trace contextRef="#ctx0" brushRef="#br2" timeOffset="-164800.71">1503 14457 0,'0'-21'16,"-21"0"-1,-1 21-15,1 0 16,0 0-1,0 0-15,21 21 16,0 0-16,0 0 16,0 0-16,0 0 0,0 1 15,21-1-15,0-21 16,0 21-16,1-21 0,20 21 16,-21-21-16,0 0 0,22 0 15,-22 0-15,21 0 0,0 0 0,-20-21 16,20 21-16,0-21 15,-21 0-15,22-1 0,-22 1 0,21 0 16,-21 0-16,1 0 0,20-22 16,-21 22-16,0 0 0,-21-21 0,21 21 15,1-1-15,-22 1 0,0 0 16,0 0-16,21 0 0,-21 0 16,21 21-16,-21-22 15,0 44 16,0-1-15,0 0-16,0 0 0,0 21 16,-21-20-16,21 20 0,-21 0 15,21 1-15,0 20 0,0-21 16,0 22-16,-22-22 0,22 1 0,0 20 16,0-21-16,0 22 0,-21-22 15,21 22-15,0-22 0,0 22 0,0-22 16,0 21-16,0-20 0,0 20 0,-21-20 15,21-1-15,-21 0 0,21 1 16,-21-22-16,21 21 0,0-21 0,0 0 16,-21 1-16,21-1 0,-22-21 15,1 0-15,0 0 16,0 0-16,0 0 16,0-21-16,-1-22 0,1 22 0,0 0 15,-21-21-15,21 20 0,-22-20 16,22 21-16,-21-21 0,21 20 0,-1 1 15,-20-21-15,21 21 0,0 0 16,0 21-16,-1-22 0,22 1 0,-21 21 31,21 21-31,0 1 16,0-1-16,0 21 0,21-21 16,-21 22-16,22-1 0,-1-21 0,-21 21 15,21 1-15,0-22 16,21 21-16,-20 1 0,-1-22 0,21 21 15,-21-21-15,22 0 0,-1 1 16,0-1-16,1 0 0,-1-21 0,0 21 16,1-21-16,-1 0 0,21 0 15,-20 0-15,-1 0 0,22 0 0,-22-21 16,21 0-16,-20 0 0,20-22 16,-20 22-16,-1-21 0,0-1 0,-21 1 15,22 0-15,-22-1 0,0 1 0,0 0 16,0 21-16,-21-22 0,0 22 15,0 0-15,22 0 0,-22 0 0,0-1 16,0 1-16,0 42 47,0 1-47,0-1 0,0 21 16,0-21-16,0 0 0,0 22 0,-22-1 15,22-21-15,0 22 0,0-22 16,-21 21-16,21-21 0,-21 0 0,21 22 15,-21-22-15,21 0 0,0 0 16,0-42 15,0 0-15,0 0-16,0 0 0,21-22 16,0 22-16,0-21 0,-21-1 15,22 22-15,-1-21 0,21 0 0,-21-1 16,0 22-16,1-21 0,-1 21 15,0-1-15,21 1 0,-42 0 0,21 21 16,1 0-16,-1 0 0,0 0 16,0 21-1,-21 0-15,0 1 0,0-1 0,21 21 16,-21-21-16,0 22 0,0-1 16,21 0-16,-21-21 0,0 22 0,0-1 15,0 0-15,0-20 16,0-1-16,0 21 0,22-21 0,-1-21 0,0 21 15,0 1-15,0-22 0,0 0 16,1 0-16,-1 0 0,21 0 16,0-22-16,-20 1 0,20-21 0,0 21 15,-21-22-15,22 22 0,-1-42 0,0 20 16,-20-20-16,20-1 0,0 1 16,-21-1-16,22 1 0,-22-1 15,42-41-15,-41 62 0,-1-20 16,0 20-16,-21 1 0,0 21 0,0-21 15,0 20-15,0-20 0,0 21 0,0 0 16,0 0-16,0-1 0,0 1 16,0 42 15,-21 1-31,0-1 0,21 0 16,-22 21-16,1 1 0,21-22 0,-21 21 15,0 0-15,21 1 0,-21-1 16,0 22-16,21-22 0,-22 0 0,22 1 15,0-1-15,-21 21 0,21-20 0,0-1 16,0 0-16,0 1 0,0-22 16,0 21-16,0 1 0,0-22 0,0 0 15,0 21-15,21-21 0,-21 1 16,22-1-16,-22 0 16,21 0-16,0-21 0,0 0 15,0 0-15,0 0 16,1-21-16,-1 21 0,-21-21 15,0 0-15,21-1 0,0-20 0,-21 21 16</inkml:trace>
  <inkml:trace contextRef="#ctx0" brushRef="#br2" timeOffset="-164519.73">3514 15113 0,'0'0'0,"0"-21"16,0 0-16,21 21 0,0-21 15,21 21-15,-21-22 0,22 1 16,-22 21-16,21-21 0,1 21 0,-1 0 16,-21 0-16,21-21 0,-20 21 0,-1 0 15,0 0-15,0 0 0,0 0 16,0 0-16,1 0 31</inkml:trace>
  <inkml:trace contextRef="#ctx0" brushRef="#br2" timeOffset="-164084.89">4212 15409 0,'0'0'15,"0"22"-15,21-22 16,0 0-16,1 0 16,-1 0-16,0 0 15,0-22-15,-21 1 0,21 21 0,0-21 16,1 0-16,-1 0 0,0-22 0,0 22 15,0 0-15,0-21 0,-21 21 16,22-1-16,-22-20 0,0 21 0,0 0 16,0 0-16,0-1 0,-22 22 15,1 0-15,0 0 16,0 0-16,0 0 0,0 22 0,-1-1 16,1-21-16,0 42 0,0-21 0,0 0 15,0 22-15,21-1 0,0-21 16,-22 22-16,22-1 0,0-21 15,0 21-15,0-20 0,0 20 0,0-21 16,0 0-16,22 0 0,-22 1 16,21-1-16,0-21 0,-21 21 0,21 0 15,0-21-15,0 21 0,1-21 16,-1 0-16,-21 21 0,21-21 0,0 0 16,0 0-16,0 0 0,1 0 0,-1 0 15,0 0-15,21-21 0</inkml:trace>
  <inkml:trace contextRef="#ctx0" brushRef="#br2" timeOffset="-163631.22">4953 15050 0,'0'0'0,"0"-43"15,0 22-15,21 21 16,0 0 0,0 0-16,1 0 15,-1 21-15,0 0 0,0 1 0,0-1 16,-21 0-16,21 0 0,-21 21 16,22-20-16,-22 20 0,0 0 15,0-21-15,0 22 0,0-22 0,0 21 16,0-21-16,-22 1 0,1-1 0,21 21 15,-21-21-15,21 0 16,-21-21-16,21-21 31,0 0-31,0-21 16,21-1-16,0 1 0,0 0 0,-21-1 16,22-20-16,-1 21 0,0-1 0,0 1 15,0 0-15,0 20 16,1-20-16,-1 21 0,0 0 0,0 0 0,0 21 15,-21-22-15,21 22 16,-21-21 0,22 21-1</inkml:trace>
  <inkml:trace contextRef="#ctx0" brushRef="#br2" timeOffset="-162853.17">6181 14753 0,'0'-21'16,"0"42"-16,0-63 0,0 21 15,21 0-15,-21-1 0,21 1 0,0 0 16,-21 0-16,21-21 0,-21 20 0,21-20 15,1 21-15,-22-21 0,0-1 16,21 22-16,-21-21 0,0 21 0,0-22 16,0 22-16,0 0 0,-21 0 15,21 0-15,-22 21 0,1 0 16,0 0-16,0 0 0,0 0 16,0 0-16,-1 0 0,1 21 0,0-21 15,0 21-15,0 0 0,21 21 0,-21-20 16,-1 20-16,1 0 0,21 22 15,-21-1-15,21-20 0,-21 41 0,0-20 16,0-1-16,-1 1 0,1 20 0,0 1 16,0-21-16,0 20 0,0 1 15,-22 0-15,22-1 0,0 1 0,0 0 16,-22-1-16,22 1 0,0 0 0,0-1 16,0 1-16,0 0 0,-1-1 15,22 1-15,-21 0 0,21-1 0,0-20 16,0 20-16,0-20 0,0-1 0,0 1 15,0-1-15,0-20 0,0 20 16,0-20-16,0-1 0,0-21 16,0 21-16,0-20 0,21-1 0,-21 0 15,22-21-15,-1 0 0,0 0 0,21 0 16,-21-21-16,1 21 0,20-21 0,0-22 16,-21 22-16,22-21 0,-1-1 15,-21 1-15,22 0 0,-22-22 0,21 22 16,-21-22-16,0 1 0,1-1 0,-1 1 15,0-1-15,-21 1 0,0-1 16,0 1-16,0-1 0,0 1 0,-21 21 16,0-22-16,-1 22 0,-20-1 15,21 1-15,-21 21 0,-22-21 0,22 20 16,-1 1-16,1 0 0,0 0 0,-1 0 16,1 0-16,0-1 0,21 1 15,-1 0-15,1 21 0,21-21 0,0 0 16,0 0-16,21 21 15,1 0-15,20 0 0,-21-22 16,0 22-16,22 0 0,-22 0 0,21-21 16,-21 21-16,22-21 0,-1 0 15,-21 21-15,21-21 0,1 0 0,-22 21 0,21-22 16,-21 1-16,22 0 16,-22 0-16,21-21 0,-21 20 0</inkml:trace>
  <inkml:trace contextRef="#ctx0" brushRef="#br2" timeOffset="-162312.59">6646 14880 0,'0'0'0,"-21"-42"16,0 21-16,0 21 15,0 0-15,-1 0 0,1 0 16,0 0-16,0 0 0,0 0 15,0 0-15,-1 0 0,1 21 0,0 0 16,0 0-16,0 0 0,-22 1 0,43 20 16,-21 0-16,0-21 0,0 22 15,21-1-15,0 0 0,0 1 0,0-22 16,0 21-16,0-21 0,0 1 0,0-1 16,0 0-16,0 0 0,0 0 15,21-21-15,0 0 0,0 0 16,1 0-16,-1 0 0,0 0 15,21-21-15,-21 0 0,1 0 0,-1-22 16,0 22-16,21-21 16,-21 0-16,1-1 0,-1 22 0,0-21 15,0-1-15,0 1 0,0 21 0,-21-21 16,0 20-16,0 1 0,0 0 0,0 0 16,0 42 15,0 0-31,0 0 0,-21 1 0,21-1 15,0 21-15,-21-21 0,21 22 16,0-22-16,0 21 0,0 0 0,0-20 16,0 20-16,0-21 0,0 21 0,0-20 15,0-1-15,0 0 0,0 0 0,21 0 16,0 0-16,1 1 16,-1-22-16,0 0 15,0 0-15,0 0 0,0 0 0,1 0 16,-1-22-16,0 1 0,21 0 0,-21 0 15,1 21-15</inkml:trace>
  <inkml:trace contextRef="#ctx0" brushRef="#br2" timeOffset="-161997.09">7281 14901 0,'0'-21'0,"0"64"15,0-65-15,0-20 0,0 21 0,0 0 16,-21 21-1,0 0 1,21 21-16,-21 0 0,0 0 16,21 0-16,0 1 0,0-1 15,-22 21-15,22-21 0,-21 0 0,21 22 16,-21-22-16,21 21 0,0-21 0,0 22 16,0-22-16,0 0 0,0 0 0,0 0 15,0 1-15,0-1 0,0 0 16,0 0-16,0 0 0,0 0 15,21-21-15,0 0 16,1 0-16,-1 0 16,0 0-16,0 0 0,0 0 15,0-21-15,1 0 0,-1 0 0,0 0 16,0 0-16,0-1 0</inkml:trace>
  <inkml:trace contextRef="#ctx0" brushRef="#br2" timeOffset="-161540.96">7599 15113 0,'21'0'62,"0"0"-62,0 0 0,0 0 16,1 0-16,-1-21 0,0 0 0,0 21 15,21-21-15,-20-1 0,-1 22 0,0-21 16,0 0-16,0 0 0,-21 0 0,0 0 16,0-1-16,0 1 15,0 0-15,0 0 16,-21 21-16,0 0 0,-21 0 0,20 0 16,1 21-16,-21-21 0,21 21 15,-22 0-15,22 1 0,-21-1 0,21 0 16,0 21-16,-1-21 0,1 1 15,0 20-15,21-21 0,0 0 0,0 22 16,0-22-16,0 0 0,0 0 16,0 0-16,0 0 0,0 1 0,0-1 15,0 0-15,21-21 0,0 21 0,1-21 16,-1 21-16,0-21 0,0 0 0,0 0 16,0 21-16,1-21 0,-1 0 15,0 0-15,0 0 0,0 0 0,0 0 16,1 0-16,20-21 0,-21 21 0,0-21 15,0 0-15,22 21 0,-22-21 0,0 0 16,0-1-16,0 22 0</inkml:trace>
  <inkml:trace contextRef="#ctx0" brushRef="#br2" timeOffset="-150264.49">2815 16002 0,'-21'0'0,"42"0"0,-63 0 16,21 0-16,-1 0 0,1 0 16,0 0-16,0 0 0,0 0 0,0 0 15,-1 0-15,1 0 16,0 0-16,0 0 0,0 0 31,42 0 0,0 0-31,0-21 16,0 21-16,1 0 0,20 0 16,-21-21-16,21 21 0,1 0 15,20 0-15,-20-21 0,20 21 0,-21 0 16,43-22-16,-21 1 0,20 21 16,1-21-16,21 21 0,0-21 0,-22 21 15,22-21-15,0 21 0,0 0 0,0-21 16,-1 21-16,1 0 0,0 0 15,21-22-15,-42 22 0,21 0 0,-1 0 16,-20 0-16,0 0 0,-1 0 0,-20 0 16,21 0-16,-22 0 0,1 0 15,-1 0-15,-21 0 0,1 0 0,-1 0 16,0 0-16,-20 0 0,-1 0 16,0 0-16,0 0 0,0 0 15,-42 0 16,0 0-31,-21 0 16,20 0-16,1 0 0,0 0 0,-21 0 16,21 0-16,-22 0 0,1 0 0,0 0 15,-1 0-15</inkml:trace>
  <inkml:trace contextRef="#ctx0" brushRef="#br2" timeOffset="-149519.81">2794 16193 0,'-21'0'0,"42"0"0,-63 0 16,20 0-16,1 0 0,0 0 16,0 0-1,42 0 32,0 0-47,0 0 0,1 0 16,-1 0-16,21 0 0,-21 0 15,22 0-15,-22 0 0,21 0 0,0 0 16,1 0-16,-22 0 16,21 0-16,22 0 0,-22 0 0,0-22 15,22 22-15,-1 0 0,1 0 0,-1 0 16,1 0-16,-1-21 0,1 21 15,21 0-15,-22 0 0,1 0 0,20 0 16,-20 0-16,-1 0 0,22 0 0,-22 0 16,22-21-16,-21 21 0,20 0 15,-20 0-15,20 0 0,-20 0 0,-1 0 16,1 0-16,-1 0 0,1 0 0,-22 0 16,1 21-16,-1-21 0,21 0 15,-41 0-15,20 0 0,0 0 0,1 0 16,-1 0-16,0 0 0,-21 0 15,22 0-15,-22 0 0,0 0 16,21 0-16,-20 0 0,-1 0 16,0 0-16,-42 0 109,0 0-93,-1 0-16,1 0 0</inkml:trace>
  <inkml:trace contextRef="#ctx0" brushRef="#br2" timeOffset="-147836.98">19939 1101 0,'21'0'15,"0"0"-15,0 0 16,1 0-1,-22-21 1,21 21-16,-21-22 16,0 1-1,0 0 1,0 0-16,-21 21 16,-1 0-1,1 0-15,0 0 0,0 0 16,-21 0-16,20 0 0,-20 0 0,0 21 15,-1 0-15,1 0 0,-21 1 16,20-1-16,1 0 0,-22 0 0,22 21 16,0 1-16,-1-22 0,22 21 15,-21-21-15,21 22 0,0-22 0,-1 21 16,22-21-16,-21 1 0,21 20 16,0-21-16,0 0 0,0 22 0,0-22 15,21 0-15,1 0 0,-1 0 0,0-21 16,0 21-16,0-21 0,22 0 15,-1 22-15,-21-22 0,21 0 0,1 0 16,-22 0-16,21 0 0,1 0 0,-22 0 16,21 0-16,-21 0 0,22 0 15,-22 0-15,0-22 0,0 22 0,0-21 16,0 21-16,-21-21 0,22 21 0,-1-21 16,0 0-16,0 0 15,0-1-15,0 1 0</inkml:trace>
  <inkml:trace contextRef="#ctx0" brushRef="#br2" timeOffset="-147224.96">20468 974 0,'0'0'0,"0"-21"0,0-1 16,0 1-16,0 0 0,0 0 15,0 0-15,0 0 0,0-1 16,0 44 0,0-1-16,0 0 15,-21 0-15,21 21 0,-21 1 16,0-1-16,-22 22 0,22-22 16,0 21-16,0-20 0,0 20 0,-1-20 15,1-1-15,0 21 0,0-20 16,0-1-16,0 0 0,21-20 0,0 20 15,0-21-15,0 21 0,-22-20 0,22-1 16,0 0-16,0 0 16,22-21-1,-1 0 1,0-21-16,0 21 16,21-21-16,-20 0 0,20-1 0</inkml:trace>
  <inkml:trace contextRef="#ctx0" brushRef="#br2" timeOffset="-146692.95">21061 1397 0,'0'-21'0,"21"-21"15,-21 20-15,0 1 0,0 0 16,-21 21-16,0-21 15,-1 21-15,1 0 0,0 0 16,0 0-16,-21 0 0,20 21 16,-20-21-16,0 21 0,21 0 15,-22 22-15,1-22 0,0 21 0,20-21 16,-20 1-16,21 20 0,0 0 0,0-21 16,21 1-16,0-1 0,0 21 15,0-21-15,0 0 0,0 1 16,21-1-16,0-21 0,0 0 0,0 0 15,22 0-15,-22 0 0,21 0 16,-21 0-16,22 0 0,-22-21 0,21-1 16,-21 1-16,22 0 0,-22 0 0,0 0 15,0 0-15,0-22 0,0 22 16,1-21-16,-1 21 0,-21-1 16,0-20-16,0 21 0,0 0 0,21 0 15,-21-1-15,0 44 31,0-1-31,0 0 0,0 0 0,-21 0 16,21 0-16,0 1 0,0 20 16,0-21-16,0 0 0,-21 0 0,21 1 15,0-1-15,0 0 0,0 0 0,0 0 16,0 0-16,0 1 16,21-22-16,-21 21 0,21-21 15,0 0-15,0 0 0,0 0 16,1 0-16,-1-21 15</inkml:trace>
  <inkml:trace contextRef="#ctx0" brushRef="#br2" timeOffset="-146176.91">21886 1312 0,'21'-21'15,"-42"42"-15,42-63 0,-21 21 0,0 0 16,-21 21-1,0 0-15,0 0 0,0 0 16,0 0-16,-1 0 0,-20 21 0,21-21 16,-21 21-16,-1 0 15,22 0-15,-21-21 0,21 22 0,-1-1 16,1 0-16,0 0 0,0 0 0,0-21 16,21 21-16,-21 1 0,21-1 15,0 0-15,0 0 16,21 0-16,0-21 0,0 0 15,0 0-15,0 21 0,1-21 16,20 0-16,-21 0 0,0 22 0,0-22 16,1 0-16,-1 0 0,0 0 0,0 21 15,0-21-15,0 21 0,1 0 16,-22 0 0,0 0-16,0 1 15,-22-22 1,22 21-16,-21-21 0,0 0 0,0 21 15,0-21-15,0 0 0,-1 0 0,1 0 16,0 21-16,0-21 0,0 0 16,0 0-16,-1 0 0,1 0 15,0 0-15,0 0 0,0-21 16,0 21 0,-1 0-16,22-21 15,0 0 1,22 21-1,-1-22 1</inkml:trace>
  <inkml:trace contextRef="#ctx0" brushRef="#br2" timeOffset="-145532.11">22479 1397 0,'0'0'0,"0"-21"0,21 0 15,-21 0 1,0-1 0,-21 22-16,0-21 0,0 21 15,-1 0-15,1 0 16,0 0-16,0 0 0,0 0 0,0 21 15,-22 1-15,22-22 0,0 21 0,0 0 16,0 0-16,-1 0 0,1 0 16,0 1-16,0-1 0,21 0 15,0 0-15,0 0 0,0 0 16,0 1-16,21-1 16,0-21-1,0 0-15,1 0 0,-1 0 0,0 21 16,0-21-16,0 0 0,0 0 15,1 0-15,-1 21 0,0-21 0,0 0 16,0 0-16,0 0 0,-21 21 0,22-21 16,-22 21-1,0 1-15,0-1 16,0 0 0,-22-21-16,1 21 15,0-21-15,0 0 0,0 21 0,0-21 16,-1 0-16,1 0 0,0 0 15,0 0-15,0 21 0,0-21 16,-1 0-16,1 0 0,0 0 16,0 0-16,0 0 0,0 0 0,-1 0 15,1 0-15,0 0 16,21-21 62,21 21-78,0 0 0,1-21 0,-1 21 16</inkml:trace>
  <inkml:trace contextRef="#ctx0" brushRef="#br2" timeOffset="-145024.83">23495 1122 0,'0'0'0,"0"-21"16,0 0 0,21 21-1,0 0 1,-21 21 0,21 0-16,1 0 0,-1 0 0,-21 0 15,0 1-15,21-1 0,0 21 16,-21-21-16,21 22 0,0-22 0,1 21 15,-1 0-15,0 1 0,21-1 16,1 0-16,-22 1 0,21-1 16,0 0-16,-20-20 0,20 20 0,-21 0 15,0-21-15,0 1 0,1-1 0,-22 21 16,21-42-16,-21 21 0,21 0 16,-21 1-16,0-44 62,0 1-62,0 0 16,0 0-16,0 0 0</inkml:trace>
  <inkml:trace contextRef="#ctx0" brushRef="#br2" timeOffset="-144616.08">24363 1185 0,'-21'-21'16,"21"0"0,-22 21-1,1 0-15,21 21 16,-21 0-16,0-21 0,0 22 15,0-1-15,-1 0 0,1 0 16,-21 21-16,21-20 0,-22 20 0,1-21 16,0 21-16,-22 1 0,22-1 0,-22-21 15,22 22-15,-21-1 0,20 0 16,1 1-16,0-1 0,-1 0 0,1-21 16,0 1-16,20 20 0,-20-21 0,21 0 15,0 0-15,21 1 16,-21-22-16,21 21 0,0 0 15</inkml:trace>
  <inkml:trace contextRef="#ctx0" brushRef="#br2" timeOffset="-137104.72">20447 2223 0,'0'0'0,"-21"0"0,0-22 0,-1 22 0,1 0 16,-21 0-16,21 0 0,0 0 16,-22 0-16,22 0 0,-21 0 0,21 0 15,-22 0-15,22 0 0,-21 0 0,21 0 16,-1 0-16,1 0 0,0 0 15,0 0-15,0 0 0,0 0 0,-1 0 16,1 0-16,0 0 16,42 0 15,0 0-15,1 0-16,-1 0 0,0 0 0,21-21 15,1 21-15,-1 0 0,21 0 16,1 0-16,21 0 0,-1 0 0,1-21 15,21 21-15,-22 0 0,22 0 0,0 0 16,0-21-16,0 21 0,0 0 0,-1 0 16,1 0-16,0 0 0,-21 0 15,-1 0-15,1-21 0,0 21 0,-22 0 16,1 0-16,-22 0 0,0 0 0,1 0 16,-1 0-16,-21 0 0,0 0 15,1-21-15,-1 21 0,0 0 16,0 0-16,-42 0 47,0 0-47,0 0 15,-1 0-15,1 0 0,0 0 16,0 0-16,0 0 0,-22 0 16,1 0-16,21 21 0</inkml:trace>
  <inkml:trace contextRef="#ctx0" brushRef="#br2" timeOffset="-136308.77">20172 2350 0,'0'0'0,"-21"21"0,-1-21 16,1 0-1,21 21 17,21-21-32,1 0 15,20 0-15,-21 0 0,21 0 0,1 0 16,20 0-16,1 0 0,-1 0 0,22 0 15,-22 0-15,22 0 0,0 0 0,-1 0 16,1 0-16,0 0 0,-1 0 16,1 0-16,-21 0 0,20 0 0,-20 0 15,-22 0-15,22 0 0,-22 0 0,0 0 16,1 0-16,-1 0 0,-21 0 16,0 0-16,0 0 0,1-21 0,-1 21 15,0 0 16,-42 0 329,0 0-345,-1-21-15</inkml:trace>
  <inkml:trace contextRef="#ctx0" brushRef="#br2" timeOffset="-129184.97">6921 16574 0,'0'-22'0,"-21"22"0,21-21 15,-21 0-15,21 0 0,0 0 16,0 0-16,0-1 0,-21 1 16,21 0-16,0 42 46,0 0-46,0 1 16,21-1-16,-21 0 0,0 21 0,0-21 16,21 1-16,-21 20 0,0-21 15,0 21-15,21 1 0,-21-22 0,0 0 16,0 21-16,0-20 0,0-1 16,0 0-16,0 0 0,0 0 0,0 0 15,22-21 1,-22-21-1,0 0-15,0 0 16,0 0-16,0 0 0,0-1 0,0 1 16,0-21-16,0 21 15,0-22-15,-22 22 0,22-21 0,-21 0 16,0 20-16,21-20 0,0 21 16,-21-21-16,21 20 0,-21 1 0,21 0 15,0 42 16,0 0-31,0 1 16,21-1-16,0 0 0,-21 0 0,0 0 16,0 0-16,21 22 0,-21-22 15,0 0-15,21 21 0,-21-20 0,0-1 16,0 21-16,0-21 0,0 0 16,0 1-16,0-1 15,0 0-15,0 0 0,0 0 16,0 0-1,22-21 1,-22 22-16,0-1 16,21-21 77,0 0-77,0 0-16,0 0 0,0 0 16,22-21-16,-22-1 0,21 1 15,1 0-15,-1 0 0,21-21 0,-20 20 16,20-20-16,1 0 0,-1 21 16,22-22-16,-22 1 0,1 0 0,21-1 15,-22 1-15,22 0 0,-22-1 0,1 1 16,-1 0-16,1-1 0,-22 1 15,22 0-15,-22 20 0,0 1 0,1 0 16,-1 0-16,-21 0 0,0 0 16,0 21-16,1 0 0,-1-22 15,0 22 1,-42 0 15,0 22-31,-1-22 0,22 21 0,-21 0 16,0 0-16,-21-21 0,21 21 0,-1 0 15,-20 1-15,0 20 0,-1-21 16,1 0-16,0 0 0,-22 22 0,-20-22 16,-1 0-16,21 21 0,-41-20 0,20-1 15,0 0-15,22 21 0,-22-21 16,22 1-16,-22 20 0,21-21 16,1 0-16,21 0 0,-22 1 0,22-1 15,-1 0-15,1 0 0,21 0 16,0 0-16,0-21 0,-1 0 0,1 0 15,0 0 1,21 22-16,21-22 63,0 0-63,1 0 15,-1 0-15,0-22 16,0 22-16,0 0 0,0-21 15,1 0-15,20 0 0,-21 21 16,21-42-16,1 20 0,-1 1 0,0 0 16,22-21-16,-1 21 0,22-22 0,0 1 15,-1 0-15,1-1 0,0 1 16,-1 0-16,1-1 0,0 1 0,-22 0 16,1 20-16,-1-20 0,1 21 15,-22 0-15,0 0 0,-20 21 16,-1-22-16,0 22 0,-42 22 31,0-1-31,-22 0 0,22-21 16,-21 21-16,21 0 0,-22 0 15,1 22-15,0-22 0,-22 0 16,22 0-16,-1 22 0,-20-22 0,-1 21 16,1-21-16,-1 22 0,1-1 0,-1-21 15,1 21-15,-1-20 0,1 20 16,-1 0-16,22-21 0,0 22 0,-1-22 15,1 21-15,0-21 0,21 1 0,-22-1 16,22 0-16,0 0 0,0 0 16,0-21-16,-1 21 0,1-21 15,42 0 17,1-21-17,-1 21-15,0-21 0,0 21 16,0-21-16,22 0 0,-22 0 0,0-1 15,21 1-15,-21 0 0,22 0 0,-1 0 16,0 0-16,1-22 0,20 22 16,-20 0-16,20-21 0,-21 20 15,22 1-15,-22-21 0,1 21 0,-1 0 0,64-22 32,-85 43-32,-21-21 0,21 21 0,-42 21 31,0 0-31,0-21 15,-22 22-15,1-1 0,0 0 0,-1 0 16,1 0-16,0 0 0,-22 22 0,22-22 16,-1 0-16,-20 0 0,21 0 15,-1 1-15,22-1 0,-21 0 0,21 0 16,-22-21-16,22 21 0,0-21 16,0 0-16,0 0 0,21 21 15,-22-21-15,1 0 0,21 22 31,-21-1 48,0-21-64,21 21-15,-21 0 16,0-21-1,21-21 79,-22 21-78,22-21-16,0 0 0,-21-1 15,21 1-15,0 0 0,0 0 16,-21 0-16,21-22 0,-21 22 0,0 0 16,0-64-1,-1 64-15,1 0 0,21-21 16,-21 21-16,21-1 0,-21 1 16,21 0-16,-21 21 0,21-21 15,0 42 32,0 0-47,0 0 0,21 1 16,0-1-16,-21 21 0,21-21 15,-21 22-15,0-22 0,21 21 0,-21 0 16,22-20-16,-22 20 0,0 0 16,0-21-16,0 22 0,0-22 0,0 0 15,0 0-15,0 0 0,0 1 16,0-44 31,0 1-47,0 0 0,0-21 15,0 21-15,0-22 0,0 22 0,-22-21 16,22-1-16,-21 22 0,21-21 16,-21 0-16,21 20 0,-21-20 0,21 21 15,0 0-15,0 0 0,0-1 0,0 44 31,0-1-15,0 21-16,0-21 16,0 0-16,0 1 0,0-1 0,0 21 15,0-21-15,0 0 0,21 1 0,-21-1 16,0 0-16,21 0 16,-21 0-16,0 0 0,21-21 62,-21-21-62,0 0 16,0 0-1,0 0 1,-21 42 31,0-21-47,21 21 0</inkml:trace>
  <inkml:trace contextRef="#ctx0" brushRef="#br2" timeOffset="-83495.65">21484 12107 0,'0'0'0,"0"-21"15,0 0-15,0 0 16,0 0-16,0 0 15,0 42 32,0 0-47,0 0 0,0 21 16,0-20-16,-21 20 0,21-21 0,0 21 16,0 1-16,0-1 0,0 0 0,0 1 15,0-1-15,-21 0 0,21 22 0,0-22 16,0 1-16,0 20 15,0 1-15,-21-22 0,21 21 0,0-20 16,0 20-16,0-20 0,0 20 0,0-21 16,0 1-16,0-1 0,0 0 0,0 1 15,0-1-15,0 0 0,0 1 0,0-22 16,0 21-16,0 1 0,0-22 16,0 21-16,0-21 0,0 0 0,0 22 15,0-22-15,0 0 0,0 0 0,0 0 16,0 1-16,0-44 47,0 1-47,0 0 15,0 0-15,0 0 0,0-22 0,0 1 16,21 0-16,0-1 0</inkml:trace>
  <inkml:trace contextRef="#ctx0" brushRef="#br2" timeOffset="-82456.95">21484 11980 0,'-63'-42'78,"126"84"-78,-105-84 0,63 42 0,0 0 0,0 0 16,0 0-16,22 0 0,-22 0 15,21 0-15,1 0 0,-1 0 0,0 0 16,22 0-16,-22 0 0,22 0 0,-1 0 16,1 0-16,-1 0 0,1 0 0,-1 0 15,22 0-15,-22 0 0,22 0 16,-22 0-16,22 0 0,-21 0 0,-1 0 15,1 0-15,-1 0 0,-21 0 0,1 0 16,-1 0-16,0 0 0,-20 0 16,-1 0-16,0 0 0,0 0 15,0 0-15,0 0 16,1 0-16,-1 0 16,0 0-1,-21 21 16,0 0-15,0 1-16,0-1 0,0 0 0,0 0 16,0 0-16,-21 22 0,21-22 0,0 21 15,0 0-15,-21-20 0,21 20 0,0 0 16,-22 1-16,22-22 0,-21 106 16,21-85-1,0 0-15,0 22 0,0-22 0,0 1 16,0-1-16,0 0 0,0 1 0,0 20 15,0-21-15,0 1 0,-21-22 16,21 21-16,0 1 0,0-1 0,-21-21 16,21 21-16,0-20 0,0 20 0,-21-21 15,21 0-15,-21 22 0,21-22 0,0 0 16,0 0-16,-22 21 0,22-20 0,-21-1 16,21 0-16,0 0 0,0 0 15,0 0-15,0 1 0,-21-1 16,21 0-1,-21-21-15,0 0 16,21 21 0,-21-21-16,-1 0 0,1 0 15,0 0-15,0 0 0,0 0 16,-22 0-16,22 0 0,-21 0 0,0 0 16,-1 0-16,-20 0 0,20 0 0,-20 0 15,-1 0-15,1 0 0,-1 0 16,1 0-16,-22 0 0,22 0 0,-22 0 15,22 0-15,-1 0 0,1 0 0,20 0 16,-20 0-16,20 0 0,1 0 0,0 0 16,21-21-16,-1 21 0,-20 0 15,21 0-15,0 0 0,21-21 16,-21 21-16,-1 0 0,22-21 0,-21-1 16,21 1-16,0 0 15,0 0-15,0 0 0,0 0 16</inkml:trace>
  <inkml:trace contextRef="#ctx0" brushRef="#br2" timeOffset="-81958.9">21738 12446 0,'0'0'0,"-21"0"0,0 0 16,0 0-16,-1 0 15,44 0 17,-1 0-32,0 0 0,21 0 15,-21 0-15,22 0 0,-1 0 16,22 0-16,-22 0 0,21 0 0,-20 0 16,20 0-16,1 0 0,-1 0 0,22 0 15,-22 0-15,1 0 0,-1 0 0,1 0 16,-1 0-16,1 0 0,-22 0 15,1 0-15,-22 0 0,0 0 0,0 0 16,0 0-16,-42 0 47,0 0-47,0 0 0,0 0 0,-1 0 16,1 0-16,0 21 0,0-21 0,0 0 15,0 0-15,-1 21 0,1-21 0</inkml:trace>
  <inkml:trace contextRef="#ctx0" brushRef="#br2" timeOffset="-81520.72">21717 12848 0,'0'0'16,"21"0"15,0 0-15,0 0-16,22 0 0,-22 0 15,0 0-15,21 0 0,-20 0 0,20 0 16,0 0-16,1-21 0,-1 21 15,0 0-15,1 0 0,-1 0 0,0-21 16,22 21-16,-22 0 0,0 0 16,1 0-16,-1 0 0,0 0 0,-20 0 15,-1 0-15,21 0 0,-21 0 0,0 0 16,1 0 0,-1 0-16,-42 0 62,-1 0-62,1 0 16,0 0-16,0 21 0,0-21 0,0 0 15</inkml:trace>
  <inkml:trace contextRef="#ctx0" brushRef="#br2" timeOffset="-81115.97">21865 13166 0,'0'0'0,"0"21"15,21-21 1,0 0-16,1 0 0,-1 0 0,0 0 15,0 0-15,0 0 0,0 0 0,22 0 16,-22 0-16,21 0 0,1 0 0,-1 0 16,0 0-16,1 0 0,-1 0 15,0 0-15,1 0 0,-1 0 0,0 0 16,1 0-16,-1 0 0,0 0 0,1 0 16,-22 0-16,0 0 0,0 0 0,0 0 15,0 0 1,1 0 15,-22-21-15</inkml:trace>
  <inkml:trace contextRef="#ctx0" brushRef="#br2" timeOffset="-80028.89">22288 15494 0,'0'0'0,"0"-21"0,22 21 16,-22-21-16,0 0 16,21 21-16,-21-22 0,0 1 15,0 42 32,0 1-47,0-1 16,0 21-16,0-21 0,0 0 0,0 22 15,0-1-15,0-21 0,0 22 0,0-1 16,0 0-16,0 22 0,0-22 16,0 22-16,21-22 0,0 21 0,-21 1 15,0-22-15,21 22 0,0-1 0,-21-20 16,0-1-16,0 21 0,22-20 0,-22-1 15,0 0-15,0 1 16,0-1-16,0 0 0,0 1 0,0-1 16,0-21-16,0 22 0,0-22 0,0 0 15,0 0-15,0 0 0,0 0 0,0 1 16,-22-22 0,22-22 15,22 1-16,-22 0-15,21 0 0,0 0 16,-21 0-16,0-22 0,21 22 0,-21-21 16,21 21-16</inkml:trace>
  <inkml:trace contextRef="#ctx0" brushRef="#br2" timeOffset="-78989.04">22458 15409 0,'0'-42'15,"0"21"1,21 0-16,0 21 15,0 0-15,0-21 16,1 21-16,-1 0 0,0 0 0,0 0 16,21 0-16,-20-22 0,20 22 15,0 0-15,1 0 0,20 0 0,-21-21 16,22 21-16,-22 0 0,22 0 0,-1-21 16,22 21-16,-22 0 0,22 0 15,-21 0-15,20 0 0,1 0 16,-22 0-16,1 0 0,-1 0 0,1 0 15,-22 0-15,1 0 0,-1-21 16,-21 21-16,0 0 0,0 0 0,1 0 16,-1 0-16,0 0 0,0 0 15,0 0-15,-21 21 16,21-21 0,-21 21-16,22 0 0,-1 1 15,-21-1-15,0 0 0,0 0 0,0 21 16,0-20-16,0 20 0,0-21 15,0 21-15,0-20 0,0 20 0,0 0 16,0-21-16,0 22 0,0-1 0,0-21 16,0 22-16,0-1 15,0 0-15,0 1 0,0-22 0,0 21 16,0 0-16,0 1 0,0-1 0,-21-21 16,21 22-16,0-22 0,-22 21 0,22-21 15,0 22-15,0-22 0,0 0 16,0 21-16,0-21 0,-21 1 0,21-1 15,0 0-15,-21 0 0,21 0 0,0 0 16,-21 1-16,21-1 16,0 0-16,0 0 0,0 0 15,0 0-15,0 1 16,0-1 0,0 0-1,0 0 1,-21-21 15,21 21-31,-21-21 16,21 21-16,-22-21 15,1 0-15,0 22 0,0-22 16,0 21-16,0-21 0,-1 21 0,1-21 16,-21 0-16,21 21 0,-22-21 0,1 21 15,0-21-15,-1 21 0,1-21 16,-21 22-16,20-22 0,1 21 0,0-21 15,-22 21-15,22-21 0,-1 0 16,1 21-16,0-21 0,-1 21 0,1-21 16,21 0-16,-21 0 0,-1 0 15,22 0-15,-21 0 0,21 0 0,-1 0 16,-20 0-16,21 21 0,0-21 0,0 0 16,-1 0-16,-20 0 0,21 0 15,0 0-15,0 0 0,-1 0 0,1 0 16,0 0-16,0 0 0,0 0 0,0 0 15,-1 0-15,1 0 0,0 0 0,0 0 16,0 0 0,21-21-1,0 0-15,0 0 16,21 0-16,0 0 16</inkml:trace>
  <inkml:trace contextRef="#ctx0" brushRef="#br2" timeOffset="-76332.99">22733 15663 0,'-21'0'0,"0"0"16,-1 0-16,1 0 16,0 0 15,42 0 0,0 0-31,22 0 16,-22 0-16,0 0 0,21 0 15,1 0-15,-22 0 0,21 0 16,1-21-16,20 21 0,-21 0 16,1 0-16,20-21 0,-20 21 0,20 0 15,-21 0-15,22-21 0,-1 21 0,1 0 16,-22 0-16,22 0 0,-22-21 15,0 21-15,1 0 0,-1 0 0,-21 0 16,22 0-16,-22-21 0,0 21 16,0 0-16,-42 0 47,0 0-47,0 0 15,-1 0-15,22 21 0,-42-21 16</inkml:trace>
  <inkml:trace contextRef="#ctx0" brushRef="#br2" timeOffset="-75961.18">22923 16044 0,'0'0'0,"0"22"16,22-1 15,-1-21-31,21 0 0,-21 0 16,0 0-16,22 0 0,-22 0 0,21 0 16,1 0-16,-1 0 0,0 0 15,1 0-15,-1 0 0,0 0 0,1 0 16,-1 0-16,0 0 0,1 0 0,-22 0 15,0 0-15,0 0 0,0 0 16,0 0-16,-42 21 63,0-21-63,0 0 0,21 21 15,-21-21-15,0 0 0,21 21 0</inkml:trace>
  <inkml:trace contextRef="#ctx0" brushRef="#br2" timeOffset="-75693.18">23050 16637 0,'0'0'0,"0"21"16,22-21-1,-1 0-15,0 0 16,0 0-16,0 0 0,0 0 16,1 0-16,-1 0 0,0 0 15,0 0-15,0 0 0,22 0 0,-22 0 16,0 0-16,0 0 0,0-21 0,0 21 16,1-21-16,-22 0 31,21 21-31,-21-21 15</inkml:trace>
  <inkml:trace contextRef="#ctx0" brushRef="#br2" timeOffset="-75052.37">23114 14520 0,'0'-21'15,"0"42"32,0 1-47,0-1 16,0 21-16,0-21 0,0 0 15,0 1-15,0-1 0,0 21 0,0-21 16,0 0-16,0 1 0,0-1 16,0 0-16,0 0 0,0 0 0,21-21 15,-21 21-15,0 1 0,0-1 16</inkml:trace>
  <inkml:trace contextRef="#ctx0" brushRef="#br2" timeOffset="-74812.82">22860 15092 0,'0'0'0,"0"21"16,21-21-16,0 0 0,0 0 16,1 0-16,-1 0 0,0 0 0,0 0 15,21 0-15,-20 0 0,20 0 16,-21 0-16,21-21 0,1 21 16,-22-21-16,0 21 0,21 0 0,-20-21 15,-1 21-15,-21-22 16,0 1-16,-21 0 15</inkml:trace>
  <inkml:trace contextRef="#ctx0" brushRef="#br2" timeOffset="-74576.71">22945 14626 0,'0'-21'16,"21"21"-16,0 0 15,0 0-15,0-21 0,0 21 0,1 0 16,-1 0-16,21 0 0,-21 0 16,0 0-16,1 0 0,20 0 0,-21 0 15,0 0-15,0 0 0,1 0 16</inkml:trace>
  <inkml:trace contextRef="#ctx0" brushRef="#br2" timeOffset="-74076.45">23580 14732 0,'0'21'0,"0"0"0,0 1 16,0-1-16,0 0 15,-22 0-15,22 0 0,0 0 16,0 1-16,0-1 0,-21-21 16,21 21-16,0 0 15,-21-21-15,21 21 0,-21-21 31,21-21 1,0 0-32,0 0 15,21 0-15,-21-1 0,21 1 16,0 0-16,-21 0 0,22 0 16,-1 0-16,0 21 0,0-22 0,21 1 15,-20 21-15,-1 0 0,0 0 0,0 0 16,0 0-16,0 0 15,1 0-15,-1 21 0,-21 1 16,21-1-16,-21 0 0,0 0 0,0 0 16,0 0-16,0 1 0,-21-1 15,21 0-15,-21-21 16,21 21-16,-22-21 0,22 21 16</inkml:trace>
  <inkml:trace contextRef="#ctx0" brushRef="#br2" timeOffset="-73815.94">24088 14563 0,'0'-21'16,"0"42"15,0 0-31,0 0 0,0 0 0,0 0 16,0 1-16,-22-1 0,22 0 15,0 0-15,0 0 0,0 0 0,0 1 16,-21-1-16,21 0 0,0 0 16,-21 0-16,21 0 0,0 1 15</inkml:trace>
  <inkml:trace contextRef="#ctx0" brushRef="#br2" timeOffset="-73646.25">23918 14838 0,'21'0'15,"1"0"-15,-1 0 16,0 0-16,0 0 0,0-21 16,0 21-16,1 0 0</inkml:trace>
  <inkml:trace contextRef="#ctx0" brushRef="#br2" timeOffset="-73273.17">24215 14774 0,'21'0'47,"0"0"-32,0 0-15,0 0 16,-21-21-1,-21 21 1,0 0-16,0 0 16,0 0-16,-1 0 0,1 21 15,0 1-15,21-1 16,0 0-16,-21 0 16,21 0-16,0 0 15,0 1 1,21-22-1,0 0-15,0 0 16,1 0-16,-1 0 16,0 0-16</inkml:trace>
  <inkml:trace contextRef="#ctx0" brushRef="#br2" timeOffset="-72921.03">24299 14774 0,'0'-21'16,"0"42"-16,21-42 0,1 21 16,-1 0-1,0 0-15,-21 21 0,21-21 16,-21 22-16,21-22 16,-21 21-16,21 0 15,-21 0-15,0 0 16,0 0-1,0-42 48,0 0-63,0 0 0,0 0 16,22 0-16,-1-1 15,-21 1 1,21 21-1,0 0-15,-21-21 0,21 21 16,-21-21-16</inkml:trace>
  <inkml:trace contextRef="#ctx0" brushRef="#br2" timeOffset="-72396.88">24828 14478 0,'0'0'16,"0"-21"0,-21 21-1,0 21-15,0 0 0,21 0 0,-21 1 16,0-1-16,21 0 0,0 21 0,-22-21 16,1 22-16,0-22 0,21 21 15,-21-21-15,0 22 0,0-1 0,21-21 16,-22 22-16,1-1 0,0 0 15,21 1-15,-21-22 0,0 21 16,21 0-16,0-20 0,0 20 0,0-21 16,0 0-16,0 0 0,0 64 15,0-64 1,21-21-16,0 0 16,0 0-16,0 0 0,1 0 15,-1-21-15,-21 0 16,21 0-16,0 0 15,-21-1-15,0 1 0,0-21 0,0 21 16,0 0-16,0-22 0,0 22 0,0 0 16,0-21-16,0 20 0,0 1 15,-21 21-15,21-21 0,-21 0 16,0 21-16,-1 0 0,1-21 0,0 21 16,0-21-16,0 21 15,42 0 32,0 0-47,0 0 0,22 0 16,-22 0-16,0-22 0</inkml:trace>
  <inkml:trace contextRef="#ctx0" brushRef="#br2" timeOffset="-71924.24">24955 14711 0,'0'-21'16,"0"0"-1,-21 21-15,0 0 16,0 0-16,0 0 16,0 21-16,-1-21 15,22 21-15,-21 0 0,0-21 0,21 21 0,0 0 16,0 1-16,-21-22 0,21 21 15,0 0-15,0 0 16,0 0-16,0 0 16,21-21-1,0 0-15,0 0 16,1 0-16,-1 0 0,0 0 16,0-21-16,0 21 0,-21-21 0,21 21 15,1-21-15,-1 0 0,-21 0 16,0-1-16,21 22 0,-21-21 15,0 42 17,-21-21-17,21 22-15,0-1 0,0 0 16,-21-21-16,21 21 0,0 0 16,0 0-1,21-21 1,0 0-16,0 0 15,0 0-15,0 0 0,1 0 16</inkml:trace>
  <inkml:trace contextRef="#ctx0" brushRef="#br2" timeOffset="-71647.25">25315 14732 0,'0'42'0,"0"-84"0,0 21 0,-21 21 31,0 0-15,0 21-16,0 0 0,-1-21 15,22 21-15,0 1 0,-21-1 16,21 0-16,0 0 16,0 0-16,0 0 15,21 1 1,1-22-1,-1 0-15,0 0 16,0 0-16,0 0 16,0 0-16,1 0 0</inkml:trace>
  <inkml:trace contextRef="#ctx0" brushRef="#br2" timeOffset="-71252.48">25463 14859 0,'0'0'16,"22"-21"-1,-1 21-15,0 0 16,-21-21-16,21 21 16,0 0-16,0-21 0,1-1 15,-22 1-15,0 0 16,0 0-1,-22 21 1,1 0-16,0 0 16,0 0-16,0 0 0,0 0 15,21 21-15,-22-21 0,22 21 16,-21-21-16,21 21 16,0 1-16,0-1 15,0 0 1,0 0-1,21-21-15,1 0 16,-1 0-16,0 0 0,0 0 16,0 0-16,0 0 15,1 0-15</inkml:trace>
  <inkml:trace contextRef="#ctx0" brushRef="#br2" timeOffset="-17409.88">19113 12785 0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31T03:23:22.2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1482 508 0,'0'0'0,"0"-21"16,0 0-16,0 0 15,0-1-15,0 1 16,0 0-16,0 0 0,0 0 15,0 0-15,0-1 16,0 1-16,0 0 0,0 0 16,0 0-16,0 0 15,0 42 32,0 0-47,0 0 16,0 0-16,0 0 0,0 22 15,0-22-15,0 21 0,0 1 0,-22-1 16,22 0-16,0 1 0,-21-1 16,21 21-16,0-20 0,0 20 0,0 1 15,0-22-15,0 22 0,0-1 16,0-21-16,0 22 0,0-22 0,0 1 16,0-1-16,0 0 0,0 1 15,0-1-15,-21 0 0,21-21 0,0 22 16,0-22-16,0 0 0,0 21 15,0-20-15,0-1 0,0 0 16,0 0-16,0 0 0,0 0 16,0-42 31,0 0-47,0 0 0,0 0 15,21 0-15,-21-1 0,0-20 16,0 21-16,21-21 0</inkml:trace>
  <inkml:trace contextRef="#ctx0" brushRef="#br0" timeOffset="454.48">1863 360 0,'0'-42'16,"0"20"-16,0 44 62,0-1-62,0 0 16,0 0-16,0 0 0,0 22 0,0-22 15,0 21-15,0 0 0,0 1 16,0-1-16,-22 22 0,22-22 0,0 21 16,-21-20-16,21 20 0,0 1 15,0-22-15,0 22 0,-21-22 0,21 0 16,0 1-16,-21-22 0,21 21 16,0 0-16,0-20 0,0-1 0,0 0 15,0 21-15,0-21 0,0 1 16,0-1-16,0 0 15,0 0 1,-21-21 0,0-21-1,21 0-15,0 0 16,0-1-16</inkml:trace>
  <inkml:trace contextRef="#ctx0" brushRef="#br0" timeOffset="727.21">1376 1291 0,'21'0'15,"0"-21"1,0 21-16,0 0 0,1-21 15,-1 21-15,0-21 0,0 21 0,0 0 16,0-21-16,1 21 0,-1 0 16,0 0-16,0-22 0,0 22 0,0 0 15,1 0-15,-1 0 0,0-21 16,0 21-16,0 0 0,0 0 16,1-21-16</inkml:trace>
  <inkml:trace contextRef="#ctx0" brushRef="#br0" timeOffset="1506.74">2074 1080 0,'0'21'31,"0"0"-31,0 0 16,0 0-16,-21 0 0,21 1 0,-21-1 15,21 0-15,0 0 0,0 0 16,0 0-16,0 1 0,0-1 16,0 0-16,0 0 0,0 0 15,21-21 1,0 0-16,0 0 0,1 0 0,-1 0 15,0 0-15,21 0 0,-21 0 16,22-21-16,-22 21 0,21-21 0,-21 0 16,22 21-16,-22-21 0,0-1 0,0 1 15,22 0-15,-22 0 16,-21 0-16,21 0 0,0-1 0,-21 1 16,21 0-16,-21 0 0,0 0 15,0 0-15,0-1 0,0 1 0,0 0 16,0 0-1,0 42 17,0 0-32,0 0 15,0 1-15,-21-1 0,21 0 0,0 0 16,0 0-16,-21 0 0,21 1 0,0 20 16,0-21-16,0 0 15,0 0-15,0 22 0,0-22 0,0 21 16,-21-21-16,21 1 0,0 20 0,0 0 15,0-21-15,0 22 0,0-1 16,0-21-16,0 22 0,0-1 0,0-21 16,0 21-16,0-20 0,0 20 15,0-21-15,0 21 0,0-20 0,0 20 16,0-21-16,0 0 0,-21 22 0,-1-22 16,1 0-16,0 0 0,0 0 15,0 22-15,0-22 0,-22 0 0,22-21 16,-21 21-16,-1 0 0,1 0 0,21-21 15,-21 0-15,-1 22 16,1-22-16,21 0 0,-22 0 0,1 0 16,0 0-16,21 0 0,-22 0 0,22 0 15,0 0-15,0 0 0,0 0 16,-1-22-16,1 22 0,21-21 0,0 0 16,-21 21-16,21-21 15,0 0-15,0 0 16,0-1-16,0 1 0,0 0 15</inkml:trace>
  <inkml:trace contextRef="#ctx0" brushRef="#br0" timeOffset="2226.03">2879 529 0,'0'-21'0,"0"42"0,0-63 16,-22 42 15,22 21-31,0 21 15,0-20-15,0-1 0,0 21 16,-21 0-16,21 1 0,0-1 16,0 22-16,0-1 0,0-21 0,0 22 15,0-1-15,-21-20 0,21 20 0,0-20 16,0-1-16,0 0 0,0 1 16,-21-1-16,21 0 0,0-21 0,-21 1 15,21-1-15,0 0 0,0 0 0,0 0 16,0 0-1,-21-21 1,21-21 0,0 0-16,0 0 15,0 0-15,0 0 0,0-1 16,0 1-16,0 0 16,0 0-16,21 0 0,-21 0 0,21-1 15,0 1-15,0 0 0,-21 0 0,21 21 16,1-21-16,-1 0 0,0 21 15,0-22-15,0 22 0,0-21 0,1 21 16,-1 0-16,21 0 0,-21 0 16,0 0-16,1 0 0,-1 21 15,0 1-15,0-22 0,0 21 0,0 0 16,-21 0-16,0 0 0,0 0 16,0 1-16,0-1 0,0 0 15,0 0-15,-21 0 0,-21 0 0,21 1 16,0-1-16,-1-21 0,1 21 15,-21 0-15,21-21 0,0 21 0,-1 0 16,1-21-16,0 0 0,0 0 0,21 22 16,-21-1-16,0-21 15,21-21 17,0-1-32,21 22 15,0-21-15</inkml:trace>
  <inkml:trace contextRef="#ctx0" brushRef="#br0" timeOffset="2732.59">3387 1080 0,'0'-22'16,"0"44"-16,0-65 0,0 22 15,21 0 1,0 21-16,0 0 16,0 0-16,0 0 0,1 0 15,-1 0-15,0 21 0,0 0 16,0 0-16,-21 1 0,21-1 16,1 21-16,-22-21 0,0 22 0,0-22 15,21 21-15,-21-21 0,0 0 0,0 22 16,0-22-16,0 0 0,0 0 15,0 0-15,0 1 0,0-1 0,0 0 16,0 0-16,-21-21 0,21 21 31,-22-21-31,1 0 16,21-21-16,0 0 16,0 0-16,0 0 0,0-1 15,0 1-15,0 0 0,0-21 16,21 21-16,1-1 0,-1-20 0,-21 21 15,21-21-15,0 20 0,-21 1 16,21 0-16,0 0 0,-21 0 0,22 0 16,-1 21-16,-21-22 0,21 22 0,-21-21 15,21 21-15,0 0 16,0 0-16,1 0 16,-1 0-16,0 0 15</inkml:trace>
  <inkml:trace contextRef="#ctx0" brushRef="#br0" timeOffset="3050.21">4318 1080 0,'0'0'0,"-21"21"0,21 0 16,0 0-16,0 0 0,0 0 16,0 1-16,0-1 0,0 21 15,0-21-15,0 0 0,-21 1 0,21-1 16,0 0-16,-22 0 0,22 0 0,0 0 16,0 1-16,0-1 15,-21-21-15,21 21 0,0 0 0,-21-21 16,21 21-16,0-42 47,0 0-32</inkml:trace>
  <inkml:trace contextRef="#ctx0" brushRef="#br0" timeOffset="3410.63">4360 868 0,'0'0'0,"21"-21"0,-21 0 16,22 21-16,-22-22 0,0 1 15,0 0-15,-22 0 16,1 21-16,0 0 0,0 0 16,0 0-16,0 0 15,-1 0-15,1 0 16,21 21-16,0 0 15,0 0-15,0 1 16,0-1 0</inkml:trace>
  <inkml:trace contextRef="#ctx0" brushRef="#br0" timeOffset="4216.18">5186 1143 0,'0'0'0,"0"-63"15,0 41 1,-21 1-16,-1 21 0,1 0 16,0 0-16,0 0 0,0 0 15,0 0-15,-1 0 0,1 0 0,0 21 16,-21 1-16,21-1 0,-1 0 15,1 0-15,-21 0 0,21 22 0,0-22 16,-1 21-16,1-21 0,0 0 0,21 22 16,0-22-16,-21 0 0,21 0 15,0 22-15,0-22 0,0 0 16,0 0-16,21-21 0,0 21 0,0-21 16,1 0-16,-1 0 0,0 0 0,0 0 15,0 0-15,0 0 0,1 0 16,20 0-16,-21 0 0,0-21 15,0 0-15,1 0 0,-1 0 0,0-1 16,21 1-16,-21 0 0,1-21 16,-1 21-16,0-22 0,0-20 0,0 20 15,0-20-15,1 21 0,-1-22 0,0 1 16,-21-1-16,21 1 0,0 20 16,0-20-16,-21 20 0,0 1 0,0 21 15,0-21-15,0 20 0,0-20 0,0 21 16,0 0-16,0 0 0,0-1 15,-21 22 1,0 0-16,0 0 0,21 22 0,-21-1 16,0 0-16,21 0 15,0 21-15,-22-20 0,1 20 0,0 21 16,21-20-16,0-1 0,-21 22 0,21-1 16,-21 1-16,21-1 0,-21-21 15,21 22-15,0-22 0,0 22 0,0-22 16,0 0-16,0-20 0,0 20 0,0-21 15,21 21-15,0-20 0,0-1 0,0 0 16,0-21-16,1 21 0,-1 0 16,0-21-16,0 0 0,21 0 0,-20 0 15,-1 0-15,0 0 0,21 0 0,-21 0 16,1 0-16,-1-21 0,0 0 16,0 21-16</inkml:trace>
  <inkml:trace contextRef="#ctx0" brushRef="#br0" timeOffset="4918.47">1524 2074 0,'0'0'0,"-21"-21"0,0 21 16,21-21 15,21 21-16,0 0 1,0 0-16,0 0 0,22 0 16,-1 0-16,0 0 0,1 0 0,-1 0 15,21 0-15,1 0 0,-1 0 0,22 0 16,0-21-16,21 21 0,21 0 16,-22 0-16,44-21 0,-22 21 15,21-21-15,0 21 0,0 0 0,0 0 16,22 0-16,-22-22 0,0 22 15,0 0-15,0 0 0,-21 0 0,0 0 16,0 0-16,-21 0 0,0 0 0,-21 0 16,-1 0-16,1 0 0,-22 0 0,1 0 15,-22-21-15,22 21 0,-43 0 16,21 0-16,-21 0 0,1 0 0,-1 0 16,0 0-16,-21-21 0,21 21 15,-42 0 16,0 0-31,0 0 16,-1 0-16,-20 0 0,0 0 0,-1 0 16,-20 0-16,-1 0 0</inkml:trace>
  <inkml:trace contextRef="#ctx0" brushRef="#br0" timeOffset="5466.26">1418 2307 0,'0'0'0,"-21"0"0,-43 21 16,43-21-1,42 0 17,1 0-32,-1 0 0,21 0 15,0 0-15,1 0 0,-1 0 0,0 0 16,22 0-16,-1-21 0,1 21 0,-1 0 16,22 0-16,0-21 15,-1 21-15,43 0 0,-21-21 0,21 21 16,0 0-16,21-21 0,-21 21 0,22 0 15,-1-21-15,0 21 0,0 0 16,0 0-16,0 0 0,-21 0 0,22-22 16,-22 22-16,-22 0 0,22 0 0,-21 0 15,0 0-15,0 0 0,-21 0 0,-1 0 16,1 0-16,-22-21 0,22 21 16,-43 0-16,22 0 0,-22 0 0,43 0 15,-64 0-15,0 0 16,0 0-16,1 0 15,-1 0 17,-42 0-1,-1 0-15,1 0-16</inkml:trace>
  <inkml:trace contextRef="#ctx0" brushRef="#br0" timeOffset="15270.41">1058 3090 0,'0'22'15,"-21"-22"-15,21 21 16,-21-21-16,21 21 0,0 0 15,0 0-15,0 0 16,0 1-16,0-1 16,21-21-16,0 21 0,0-21 0,1 21 15,-1-21-15,0 0 16,0 0-16,0 0 0,0 0 0,22 0 16,-22 0-16,0 0 0,0 0 15,0 0-15,1-21 0,-1 21 0,0-21 16,0 0-16,0 21 0,0-22 15,1 1-15,-22 0 16,21 0-16,-21 0 0,21 21 16,-21-21-16,0-1 0,0 1 15,0 42 32,-21 1-47,21-1 0,0 0 0,-21 0 16,21 0-16,0 22 0,0-1 15,0 0-15,0 1 0,0-1 0,0 0 16,0 1-16,0-1 0,0-21 16,0 21-16,0 1 0,0-1 15,0-21-15,0 22 0,0-22 0,0 21 16,0-21-16,0 0 0,0 1 16,0-1-16,0 0 0,-22-21 0,1 21 15,0 0-15,0-21 0,-21 21 16,20 1-16,-20-22 0,21 0 0,-21 0 15,-1 0-15,22 0 0,-21 0 16,-1-22-16,22 22 0,-21-21 0,21 0 16,0 21-16,-1-21 0,-20 0 15,21 0-15,21-1 0,-21 22 0,21-21 16,-21 0-16,21 0 16,0 0-1,0 0 1,0-1-16,21 22 0,0-21 15,0 21-15,0-21 0,0 0 16</inkml:trace>
  <inkml:trace contextRef="#ctx0" brushRef="#br0" timeOffset="15634.3">1799 3154 0,'0'-21'0,"0"42"0,0-63 16,0 20-16,0 44 62,0 20-62,0-21 0,0 21 0,0 1 16,0-1-16,0 0 0,0 1 15,0-1-15,0 22 0,-21-22 0,0 0 16,21 1-16,-21 20 0,-1-42 0,22 22 16,0-1-16,0-21 15,0 21-15,0-20 0,0-1 0,0 0 16,0 0-16,0 0 0,0 0 16,0 1-16,22-22 15,-1 0 1,0-22-16,-21 1 15,21 0-15</inkml:trace>
  <inkml:trace contextRef="#ctx0" brushRef="#br0" timeOffset="15858.43">1672 3683 0,'0'0'0,"0"-21"31,21 21-15,0 0-16,22 0 0,-22 0 16,0-21-16,0 21 0,22 0 0,-22 0 15,0 0-15,0-21 0,0 21 16,0 0 0,1 0-1</inkml:trace>
  <inkml:trace contextRef="#ctx0" brushRef="#br0" timeOffset="16238.22">3133 3408 0,'0'-21'15,"0"0"1,-22 21-16,22 21 16,-21 0-1,21 0-15,0 21 16,0-20-16,-21-1 0,21 0 0,0 21 15,0-21-15,-21 22 0,21-22 0,0 0 16,0 21-16,0-20 0,-21-1 16,21 0-16,0 0 0,0 0 0,0 0 15,0 1-15,21-22 47,0 0-47,0-22 16</inkml:trace>
  <inkml:trace contextRef="#ctx0" brushRef="#br0" timeOffset="16714.34">3577 3450 0,'21'0'0,"-42"0"0,42-21 15,-21 0-15,-21 21 31,0 0-15,0 0-16,0 0 0,-1 21 16,1 0-16,0-21 0,0 21 15,21 1-15,-21-1 0,21 0 0,-21 0 16,21 0-16,0 0 16,0 1-16,0-1 15,21-21-15,0 21 16,0-21-16,0 21 0,0-21 15,1 0-15,-1 21 0,0-21 16,0 0-16,0 21 0,0 1 16,1-1-1,-22 0-15,0 0 16,0 0 0,-22 0-16,1-21 15,0 0-15,21 22 0,-21-22 0,0 0 16,-22 21-16,22-21 0,0 0 0,0 0 15,0 0-15,-22 0 0,22 0 16,0 0-16,0 0 0,0 0 0,0 0 16,-1 0-16,22-21 15,0-1 1,0 1-16,0 0 0,0 0 16,0 0-16</inkml:trace>
  <inkml:trace contextRef="#ctx0" brushRef="#br0" timeOffset="16930.47">3175 3175 0,'-21'0'16,"42"0"-16,-63 0 0,42-21 15,0 0-15,21 21 63,0 0-63,0 0 0,0 0 15</inkml:trace>
  <inkml:trace contextRef="#ctx0" brushRef="#br0" timeOffset="17583.11">4741 3577 0,'21'0'16,"-42"0"-16,64 0 0,-22-21 0,0 21 0,0-21 15,0 0-15,0 21 0,-21-21 0,22-1 16,-1 1-16,-21 0 0,0 0 16,0 0-16,0 0 0,0-1 0,0 1 15,0 0-15,-21 0 0,-1 0 0,1 0 16,0-1-16,-21 22 0,21 0 16,-22 0-16,1 0 0,21 0 15,-22 0-15,1 22 0,0-1 0,-1 0 16,1 0-16,0 21 0,-1 1 15,22-1-15,-21-21 0,21 22 0,0-1 16,-1 0-16,22-21 0,0 22 0,0-22 16,0 0-16,0 0 0,22 0 15,-1-21-15,0 22 0,21-22 0,1 0 16,-1 0-16,0 0 0,1 0 0,-1-22 16,0 22-16,1-21 0,-22 0 0,21 0 15,-21 0-15,22 0 0,-22-1 16,-21-20-16,21 21 0,-21 0 15,21-22-15,-21 22 0,0-21 0,0 21 16,0 0-16,0-22 0,0 22 16,0 0-16,0 0 0,0 42 31,0 0-31,0 0 0,0 0 16,0 1-16,0 20 0,21-21 0,-21 21 15,0-20-15,21 20 0,1-21 0,-1 0 16,0 0-16,0 22 0,0-22 15,0-21-15,1 21 0,20 0 16,-21-21-16,0 0 0,22 0 0,-22 21 16,0-21-16,0 0 0,0 0 0,0 0 0,1 0 15,-1-21-15,-21 0 16,21 0-16,0 0 0,-21 0 16</inkml:trace>
  <inkml:trace contextRef="#ctx0" brushRef="#br0" timeOffset="19342.37">6816 2455 0,'0'0'16,"21"-21"-16,21-42 15,-42 20-15,0 22 0,21 0 0,-21-21 16,0 21-16,0-1 0,-21 1 0,0 0 0,0 0 16,0 0-16,-1 0 15,-20-1-15,0 22 0,-1 0 0,1 0 16,0 0-16,-1 0 0,1 22 0,0-1 16,-1 0-16,1 21 0,0-21 15,-1 43-15,22-22 0,-21 22 0,21-1 16,-22 1-16,22 20 0,0-20 0,-21 21 15,21-22-15,-1 22 0,1-22 16,21 22-16,0 0 0,0-22 0,0 22 16,0-22-16,0 1 0,0-1 0,0 1 15,21-22-15,1 0 0,-1 1 16,0-1-16,0-21 0,21 0 0,-20 1 16,20-1-16,-21 0 0,21-21 15,1 0-15,-1 0 0,-21 0 16,22 0-16,-1-21 0,0 21 0,1-21 15,-1-1-15,0-20 0,1 21 0,-1 0 16,-21-22-16,21 22 0,-20-21 0,-1 21 16,0-22-16,0 1 0,-21 21 15,0 0-15,0-22 0,0 22 0,0 0 16,0 0-16,-21 42 31,21 0-15,-21 0-16,21 22 0,0-22 15,0 0-15,0 0 0,0 22 16,0-22-16,0 21 0,0-21 0,0 0 16,0 1-16,0-1 0,21 0 0,-21 0 15,21 0-15,0 0 0,0-21 0,22 0 16,-22 0-16,21 0 0,-21 0 16,22 0-16,-22 0 0,21 0 0,-21-21 15,22 0-15,-22 21 0,0-21 0,0 0 16,-21 0-16,0-1 0,21 1 15,-21-21-15,0 21 0,0-22 0,0 22 16,0-21-16,0 0 0,-21-1 16,21 22-16,-21-21 0,0 21 0,-21-22 0,20 22 15,1 0-15,-21 21 16,21-21-16,0 21 0,-22 0 0,22 0 16,-21 0-16,21 0 0,-22 21 0,22 0 15,0 0-15,0 0 16,0 22-16,21-22 0,0 21 0,0 1 0,0-1 15,0-21-15,0 21 0,0-20 0,21-1 16,0 21-16,0-21 0,21-21 16,-20 21-16,20 1 0,0-22 0,1 0 15,-22 0-15,21 0 0,0 0 0,1 0 16,-1-22-16,-21 1 0,22 21 0,-1-21 16,0 0-16,-21 0 15,22 0-15,-22-1 0,0 1 0,21-21 16,-20 21-16,-1 0 0,0-1 0,-21 1 15,0 0-15,21 21 0,-21 21 32,0 0-17,0 1-15,0 20 0,0-21 0,0 0 16,0 0-16,0 1 0,-21-1 16,21 21-16,0-21 0,0 0 0,0 1 15,-21-1-15,21 0 0,0 0 16,0-42 31,0 0-47,0 0 0,0-1 15,21 22-15,-21-42 0,0 21 16,21 0-16,0 0 0,-21-22 0,21 22 16,-21 0-16,22 0 0,-1 0 0,-21-1 15,21 1-15,0 21 0,0 0 16,0 0-16,1 0 15,-1 0-15,0 21 0,0 1 16,0-1-16,-21 0 0,0 0 0,21 21 16,-21-20-16,22-1 0,-22 0 15,0 0-15,0 0 0,0 0 16,0 1-16,0-1 0,0 0 0,0 0 16,21-42 30,-21 0-46,21 21 16,0-21-16,-21-22 0,21 22 0,0 0 16,1-21-16,-1 20 0,0-20 15,0 21-15,0-21 0,0 20 0,1 1 16,-22 0-16,21 0 0,0 0 16,0 21-16,-21 21 15,0 0-15,0 21 16,0-20-16,0-1 0,0 0 0,0 21 15,0-21-15,0 1 0,0 20 0,0-21 16,0 0-16,0 0 0,0 1 0,0-1 16,0 0-16,0 0 15,21-42 17</inkml:trace>
  <inkml:trace contextRef="#ctx0" brushRef="#br0" timeOffset="19950.18">8784 2498 0,'0'0'0,"0"-64"0,0 1 16,-21 20-16,0 1 15,0 21-15,21 0 0,-22 21 16,1-21-16,0 21 0,0 0 0,21 21 15,-21 0-15,21 0 0,-21 21 16,-1 1-16,22 20 0,0-20 0,-21 20 16,21 22-16,-21-22 0,0 1 15,21-1-15,0 1 0,-21-1 16,21 1-16,-21-1 0,21 1 0,0-1 16,0 1-16,0-22 0,0 0 0,0 1 15,0-1-15,0 0 0,0-20 16,0-1-16,0 21 0,0-21 15,0 0-15,0-42 47,0 0-47,0 0 0,21 0 0,-21 0 16,21-1-16,-21 1 0,21-21 0,0 21 16,-21 0-16,21-1 15,1 1-15,-1-21 0,-21 21 0,21 21 16,0-21-16,0-1 0,0 22 0,22 0 15,-22 0-15,0 0 0,0 0 0,0 0 16,1 0-16,20 22 0,-21-1 16,0 0-16,-21 0 0,21 0 0,-21 0 15,22 1-15,-22-1 0,0 21 0,0-21 16,0 0-16,0 1 0,0-1 0,-22 0 16,1 0-16,0 0 0,-21-21 15,21 21-15,-22 1 0,22-1 0,-21-21 16,21 21-16,-1-21 0,-20 0 15,21 21-15,0-21 0,0 0 0,-1 0 16,22-21 15,0 0-31,0 0 0,22 21 16,-1-22-16,0 1 0</inkml:trace>
  <inkml:trace contextRef="#ctx0" brushRef="#br0" timeOffset="20242.21">9250 3196 0,'0'21'16,"-21"1"-1,21-1-15,0 0 0,-22 0 0,22 0 16,0 22-16,0-22 0,0 0 0,0 0 15,0 21-15,-21-20 0,21-1 16,0 0-16,-21 0 0,21 0 0,0 0 16,0 1-16,0-1 0,0 0 15,0-42 32,21 21-47,-21-21 0,21-1 0,-21 1 16,0 0-16</inkml:trace>
  <inkml:trace contextRef="#ctx0" brushRef="#br0" timeOffset="20558.62">9292 3006 0,'-42'0'16,"21"0"-16,-1 0 15,22 21 1,0 0-1,22-21 1,-1 0-16,0 0 0,0 0 16,0 0-1,-21-21-15,0 0 16,0 0 0,-21 21-16,0 0 15,0 0-15,0 0 16,-1 0-16,22 21 0,-21 0 15,21 0-15,0 0 16,0 0-16,0 1 0,0-1 16,21 0-1,1-21-15,-1 0 0</inkml:trace>
  <inkml:trace contextRef="#ctx0" brushRef="#br0" timeOffset="21119.63">9525 3302 0,'0'-21'0,"0"0"15,0 42 32,0 0-31,0 0-16,0 0 0,0 1 15,0-1-15,0 0 0,0 21 0,0-21 16,0 1-16,-21-1 0,21 0 16,0 0-16,-21 0 0,21 0 15,0 1-15,0-44 63,0 1-63,0 0 0,0 0 15,0-21-15,21 20 16,-21 1-16,21-21 0,0 21 0,0 0 16,0-22-16,1 22 0,-1-21 0,0 21 15,0-1-15,21 1 0,-20 0 0,20 0 16,-21 21-16,0 0 0,22 0 16,-22 0-16,21 0 0,-21 0 0,0 21 15,22-21-15,-22 21 0,0 0 0,0 22 16,0-22-16,-21 0 0,0 0 0,0 22 15,0-22-15,0 0 0,0 0 16,0 0-16,0 0 0,-21 1 0,21-1 16,-21 0-16,0 0 15,21 0-15,-21 0 16,42-42 15,0 21-15</inkml:trace>
  <inkml:trace contextRef="#ctx0" brushRef="#br0" timeOffset="21650.37">10604 3281 0,'0'-21'0,"0"42"0,0-63 15,0 20-15,0 1 0,0-21 0,0 21 16,0 0-16,0-1 0,-21 1 15,0 21-15,0 0 16,0 0-16,0 0 0,-1 0 16,1 21-16,0 1 0,0-1 0,0 0 15,0 21-15,-1-21 0,1 22 0,0-22 16,0 21-16,21-21 0,-21 22 16,21-22-16,-21 21 0,21-21 0,0 1 15,0-1-15,0 0 0,0 0 16,0 0-16,21-21 0,0 0 0,0 0 15,0 0 1,0 0-16,1 0 0,-1 0 0,0-21 16,0 0-16,0 0 0,0 0 0,1-1 15,-1 1-15,-21 0 0,21 0 0,0-21 16,-21 20-16,0-20 0,21 21 16,-21 0-16,21 0 0,-21-1 0,0 1 15,0 0-15,0 42 31,0 0-31,0 1 0,0-1 16,0 0-16,0 0 0,0 0 0,0 22 16,0-22-16,0 0 0,0 21 15,0-21-15,0 1 0,0-1 0,0 0 16,0 0-16,0 0 0,0 0 16,22-21-16,-1 22 15,0-22-15,0 0 16,0 0-16,0 0 15,-21-22-15,22 22 0,-22-21 0,0 0 16,21 0-16</inkml:trace>
  <inkml:trace contextRef="#ctx0" brushRef="#br0" timeOffset="22002.27">11070 2519 0,'0'0'0,"0"-42"0,0-64 15,0 63-15,0 22 0,0-21 0,0 21 16,0 0-16,0-1 0,0 44 31,0 20-31,0-21 0,0 21 16,0 1-16,0 20 0,0 1 0,0-1 16,0 1-16,0-1 0,-21 1 0,21-1 15,0 1-15,-21-1 0,0 22 16,21-43-16,-22 22 0,22-1 15,0-20-15,-21 20 0,21-21 0,-21 1 16,21-1-16,0-21 0,0 22 0,0-22 16,0 0-16,0 0 0,0 0 15,0 0-15,0 1 0,21-22 32,0 0-32,1 0 0,-1-22 15,-21 1-15,21 0 0,0 0 16,0 21-16,0-21 0,1 0 0</inkml:trace>
  <inkml:trace contextRef="#ctx0" brushRef="#br0" timeOffset="23020.99">11409 3112 0,'0'0'0,"0"-22"16,0 44-1,0-1 1,0 0-16,-21 0 0,21 21 15,-22-20-15,22-1 0,0 21 16,0-21-16,-21 22 0,21-22 0,-21 0 16,21 21-16,-21-21 0,21 1 0,0-1 15,0 0-15,0 0 0,0 0 16,21-21 0,0 0-16,0 0 15,1 0-15,-1-21 0,0 21 16,0-21-16,0 0 0,0 21 0,1-21 15,-1-1-15,0 1 0,0-21 0,0 21 16,0 0-16,1-1 0,-1 1 0,-21 0 16,0 0-16,0 0 0,21 21 15,-21-21-15,0 42 32,-21 0-32,0 0 0,21 0 15,-22 0-15,1 1 0,21-1 16,-21 0-16,21 0 0,0 0 15,0 0-15,0 1 0,0-1 16,0 0-16,0 0 16,21-21-16,0 0 0,1 0 15,-1 0-15,0 0 0,0 0 16,0 0-16,0 0 0,1-21 16,-22 0-16,21 21 0,-21-21 0,0-1 15,0 1-15,0 0 0,0 0 16,0 0-16,-21 0 0,-1-1 15,1 22-15,0-21 0,0 0 16,21 0-16,-21 21 16,21-21-16,0 0 15,21 21-15,0-22 16,0 22-16,0-21 0,1 21 16,-1 0-16,0-21 0,21 21 0,-21 0 15,1 0-15,-1 0 0,0 0 0,0 0 16,0 0-16,-21 21 0,21 0 15,1 1-15,-22-1 0,0 0 16,0 0-16,21 0 0,-21 0 0,0 1 16,0-1-16,21 21 0,-21-21 15,0 0-15,0 1 0,0-1 0,0 0 0,0 0 16,0 0-16,0 0 0,0 1 16,0-1-1,0-42 16,0-1-31,0 1 16,0 0-16,0 0 0,0 0 16,0 0-16,21-1 0,0-20 0,0 21 15,1-21-15,-1 20 0,0-20 0,21 0 16,-21 21-16,1-1 0,20 1 0,-21 0 16,0 0-16,22 0 0,-22 21 15,0 0-15,21 0 0,-21 0 0,1 21 16,-1 0-16,0 0 0,0 0 15,0 1-15,-21-1 0,21 0 0,-21 21 16,0-21-16,0 1 0,0 20 0,0-21 16,0 0-16,0 0 0,-21 1 15,0-1-15,21 0 0,-21-21 0,21 21 16,-21-21-16,21 21 0,-21-21 16,21-21 15,0 0-16,0 0-15,0 0 0</inkml:trace>
  <inkml:trace contextRef="#ctx0" brushRef="#br0" timeOffset="23222.65">12192 2752 0,'0'0'0,"-21"0"0,0-21 0,-1 21 0,1 0 16,21-22-16,-21 22 16,0 0 15,21 22-15,-21-22-1</inkml:trace>
  <inkml:trace contextRef="#ctx0" brushRef="#br0" timeOffset="23427.77">10922 2900 0,'0'0'0,"-21"21"0,21 0 16,21-21-1,0 0-15,21 0 0,-20 0 16,20 0-16,21 0 0,-20 0 15,-1 0-15,0 0 0,1 0 0,-1 0 16,0 0-16,1 0 0,-22-21 0,0 21 16,0 0-16,-21-21 0</inkml:trace>
  <inkml:trace contextRef="#ctx0" brushRef="#br0" timeOffset="24658.29">13885 2963 0,'0'0'0,"0"-21"0,0 0 0,0 0 15,0 0-15,0 0 0,-21 21 16,21-22-16,-21 22 0,0 0 0,0 0 16,-1 0-16,1 0 0,0 0 15,0 0-15,0 22 0,0-1 0,-1 0 16,1 0-16,0 0 0,21 0 0,0 22 16,-21-22-16,21 21 0,0 1 0,-21-22 15,21 21-15,0 0 0,0 1 16,0-22-16,0 21 0,0-21 0,21 1 15,0-1-15,-21 0 0,21 0 0,0 0 16,1-21-16,-1 0 0,0 0 16,0 0-16,0 0 0,22 0 15,-22-21-15,0 0 0,0 0 0,21 0 16,-20-1-16,-1-20 0,-21 21 0,0-21 16,0 20-16,0-20 0,0 21 15,0-21-15,0 20 0,-21-20 0,-1 21 16,1 0-16,0-22 0,0 43 0,0-21 15,-22 0-15,22 21 0,0 0 0,0 0 16,0 0-16,0 0 16,42 0-1,0 0 1,0 0-16,21 0 0,1 0 16,-22 0-16,42 0 0,-20 0 15,20 0-15,-20-21 0,41 21 0,-20-21 16,-1 0-16,22 21 0,-22-22 0,1 1 15,-1 0-15,1 0 0,-1-21 16,1 20-16,-22 1 0,22-21 0,-43 0 16,21-1-16,-21 1 0,1 0 0,-22-1 15,0 22-15,0-21 0,0 21 16,0-22-16,-22 22 0,1 0 0,0 21 16,0-21-16,0 21 0,0 0 0,-1 0 15,1 0-15,0 0 0,0 21 16,21 0-16,-21 21 0,0 1 15,-1-1-15,22 0 0,0 1 0,0 20 16,-21 1-16,21-1 0,-21 1 0,21-1 16,-21 1-16,21 20 0,-21-20 15,21 21-15,0-22 0,-21 22 0,21-1 16,0-20-16,0-1 0,-22 22 0,22-21 16,0-1-16,0-21 0,0 22 0,0-1 15,0 1-15,0-22 0,0 22 16,-21-22-16,21 0 0,-21 1 0,21-1 15,0 0-15,-21-20 0,0-1 0,21 0 16,-21-21-16,21 21 0,-22-21 16,1 0-16,0-21 15,21 0-15,-21 0 16,21-1-16,-21-20 0,21 21 0,-21 0 16,21 0-16,0-1 0,0-20 0,-22 42 15,22-21-15,-21 0 0,21 0 0,-21 21 16,21-22-16,-21 22 0,21-21 15,0 0-15,0 0 0,0 0 16,0 0-16,0-1 0</inkml:trace>
  <inkml:trace contextRef="#ctx0" brushRef="#br0" timeOffset="25790.06">16891 2561 0,'0'0'0,"21"0"31,0-21-15,0 21-16,1-21 0,20 0 15,-21 0-15,21-1 0,1 1 0,-1 0 16,0 0-16,1 0 0,-1-22 0,0 22 16,-20 0-16,20-21 0,-42 21 15,0-1-15,0-20 0,0 21 0,0-21 16,-42 20-16,-1 1 0,1 21 0,-22-21 15,1 21-15,21 0 0,-22 0 16,1 0-16,20 0 0,-20 0 0,20 21 16,1-21-16,0 21 0,21 1 0,-1-1 15,1-21-15,21 21 0,0 0 16,0 0-16,0 0 0,21 1 0,1 20 16,-1-21-16,0 21 0,21-20 15,-21 20-15,64 43 16,-64-43-16,22 0 0,-22 22 0,21-22 15,-21 0-15,22 1 0,-22-1 0,0 0 16,-21 1-16,0-22 0,0 21 0,0-21 16,0 1-16,-42 20 0,20-21 15,-20 0-15,0-21 0,-1 21 0,-20 1 16,-1-22-16,22 0 0,-21 0 0,-1 0 16,1 0-16,20 0 0,-20 0 0,20 0 15,1-22-15,0 22 0,-1-21 16,22 0-16,0 0 0,0 0 0,21 0 15,0-22-15,0 22 0,0-21 16,0-1-16,21 1 0,0 0 16,0 21-16,1-22 0,20 22 0,-21-21 15,0 21-15,0 21 0,1 0 0,20 0 16,-21 0-16,0 0 0,0 21 0,1 0 16,-1 21-16,0-21 0,-21 22 15,21-22-15,-21 21 0,0 1 0,0-1 16,0 0-16,0-21 0,0 22 0,0-1 15,0-21-15,0 0 0,21 22 16,-21-22-16,21 0 0,-21 0 16,22-21-16,-1 21 0,0-21 15,0 0-15,0 0 0,0 0 0,1 0 16,-1 0-16,0 0 0,21-21 16,-21 0-16,22 21 0,-1-21 0,-21 0 15,22 0-15,-1-22 0,0 22 0,-21 0 16,22-21-16,-22 20 0,0-20 0,21 21 15,-20-21-15,-22 20 0,21 1 16,0 0-16,-21 42 31,0 0-31,-21-21 0,0 22 16,21-1-16,0 0 0,-22 0 0,22 0 16,-21 0-16,21 1 0,-21-1 15,21 0-15,0 0 0,0 0 16,-21 0-16,21 1 15,0-44 17,0 1-32</inkml:trace>
  <inkml:trace contextRef="#ctx0" brushRef="#br0" timeOffset="26090.51">17441 2540 0,'0'0'0,"-21"21"31,0 0-15,21 1-16,0-1 15,21-21 1,0 0-16,0 0 16,1 0-1,-22-21-15,0-1 0,0 1 16,-22 0-16,1 21 15,0-21-15,0 21 0,0 0 0,0 0 16,-1 0-16,1 0 0,0 0 16,0 0-16,21 21 0,0 0 15,0 0-15,0 1 0,0-1 16,0 0-16,0 0 0,21 0 0,0 0 16,0 1-16,1-22 0</inkml:trace>
  <inkml:trace contextRef="#ctx0" brushRef="#br0" timeOffset="26926.1">17759 2900 0,'0'0'0,"-21"42"16,-1-21 0,1 1-16,21-1 0,0 0 15,-21-21-15,0 21 0,21 0 0,-21 0 16,21 1-16,0-1 0,0 0 15,0-42 32,0 0-47,0-1 0,0 1 16,21 0-16,0 0 0,-21 0 16,21 0-16,0-1 0,1 1 0,-22 0 15,21 21-15,0-21 0,0 21 16,-21 21-1,0 0 1,0 0-16,0 1 0,0-1 16,0 0-16,0 0 0,0 0 0,0 0 15,0 1-15,0-1 0,0 0 16,21-21-16,-21 21 0,21 0 0,1-21 16,-1 0-16,0 0 0,0 0 15,0 0-15,0 0 0,22 0 0,-22 0 16,21-21-16,1 0 0,-1 21 15,0-21-15,1 0 0,-1-1 0,-21 1 16,21 0-16,-20 0 0,20 0 16,-42-22-16,21 22 0,-21 0 0,0-21 15,0 21-15,0-1 0,0 1 16,0 0-16,-21 21 0,0 0 0,0 0 16,-1 0-16,1 0 0,-21 0 0,21 0 15,0 21-15,-22-21 0,22 21 16,0 1-16,0-22 0,0 21 0,-1 0 15,22 0-15,-21-21 0,21 21 0,0 0 16,0 1 0,21-22-16,1 0 0,-1 0 15,0 0-15,21 0 16,-21 0-16,1 0 0,-1 0 0,0 0 16,-21 21-1,0 0 1,0 0-16,0 0 0,0 0 0,0 1 15,0 20-15,0 0 0,0 1 0,-21-1 16,0 64-16,-1-64 16,1 22-16,21-1 0,0-21 0,-21 22 15,0-1-15,0 1 0,0-1 0,-1 1 16,1-22-16,0 22 0,0-1 0,0-20 16,0-1-16,-1 0 0,1 1 0,0-22 15,0 0-15,21 0 0,-21-21 16,0 0-16,21-21 15,0 0 1,0 0-16,0-1 0,0-20 0,0 0 16,0-1-16,21 1 0,0 0 0,-21-22 15</inkml:trace>
  <inkml:trace contextRef="#ctx0" brushRef="#br0" timeOffset="27214.57">18923 2138 0,'0'-21'15,"0"42"1,-21-21-16,0 21 0,-1 21 16,22-20-16,-21 20 0,0 0 0,21 22 15,-21-1-15,0 1 0,21-1 0,-21 1 16,-1-1-16,1 1 0,21-1 15,0-20-15,-21 20 0,21-42 0,-21 22 16,21-1-16,0-21 0,0 0 0,0 0 16,0 1-16,21-22 31,0 0-31,0-22 0,-21 1 16,22 0-16</inkml:trace>
  <inkml:trace contextRef="#ctx0" brushRef="#br0" timeOffset="27554.29">18902 2815 0,'0'0'0,"0"21"0,0 1 15,0-1-15,0 0 0,0 0 16,21-21-16,-21 21 0,21-21 16,0 0-16,0 0 15,1 0-15,-1 0 16,0-21-16,0 0 0,0 0 0,0 0 15,-21-1-15,22 1 16,-22 0-16,0 0 0,0 0 16,0 0-16,0-1 0,0 1 0,-22 21 15,1 0-15,0 21 16,0 1-16,0-1 16,0 0-16,-1 21 0,22-21 0,-21 22 15,21-22-15,-21 21 0,21-21 0,0 1 16,0-1-16,0 0 0,0 0 15,0 0-15,0 0 0,21-21 0,0 0 16,1 22-16,20-22 0,-21 0 16,21 0-16,-20 0 0,20-22 0,21 22 15,-20 0-15</inkml:trace>
  <inkml:trace contextRef="#ctx0" brushRef="#br0" timeOffset="29551.65">19748 3027 0,'0'0'0,"22"0"31,-1 0-31,0-21 0,0 0 16,21 21-16,-20-22 16,-1 1-16,0 0 0,0-21 0,21 21 15,-20-22-15,20 1 0,0 0 16,-21-22-16,22 1 0,-1-1 0,-21 1 15,22-1-15,-22 1 0,0-1 0,-21 1 16,0-1-16,21 22 0,-21-1 16,0-20-16,0 21 0,0 20 0,0-20 15,0 21-15,0 0 0,-21 21 16,0 0-16,0 0 0,-1 0 16,1 21-16,0 0 0,0 21 0,0-20 15,0 20-15,-1 0 0,1 1 16,0-1-16,0 0 0,0 22 0,0-22 15,-1 22-15,1-1 0,0 1 16,0-1-16,0 1 0,21-1 0,0 1 16,0-22-16,0 21 0,0-20 15,0-1-15,0 0 0,0 1 0,21-22 16,0 21-16,0-21 0,0 1 0,1-1 16,20-21-16,-21 0 0,21 21 15,1-21-15,-1 0 0,-21 0 0,22 0 16,-1-21-16,0 21 0,1-21 0,-1-1 15,-21 1-15,21 0 0,-20 0 0,-1 0 16,-21 0-16,21-22 0,-21 22 16,21-21-16,-21-43 15,0 64-15,0 0 0,0 0 16,0-1-16,-21 22 0,0 0 0,0 0 16,-1 0-16,1 22 0,21-1 15,-21 0-15,0 0 0,0 0 0,0 0 16,-1 22-16,22-22 0,0 21 0,0-21 15,0 1-15,0-1 0,0 0 16,0 0-16,0 0 0,0 0 0,22-21 16,-1 0-16,0 0 0,0 0 0,0 0 15,0 0-15,22 0 0,-22 0 0,21 0 16,-21-21-16,22 21 0,-22-21 16,0 0-16,21 21 0,-20-21 15,-1 0-15,0-1 0,0 1 0,0 0 16,0 0-16,-21 0 0,22 0 15,-22 42 1,0 0 0,0 0-16,0 0 0,0 0 15,0 1-15,-22-1 0,22 0 0,0 0 16,0 0-16,0 0 0,0 1 16,0-1-16,0 0 15,22-21-15,-1 0 0,0 0 16,0 0-16,0 0 15,0 0-15,1-21 16,-1 21-16,-21-21 0,21-1 0,0 22 16,0-21-16,-21 0 0,21 0 0,1 0 15,-22 0-15,21-1 0,-21 1 16,21 0-16,0 21 16,-21-21-16,0 42 15,0 0 1,0 0-16,0 1 0,-21-1 15,21 0-15,-21 0 16,21 0-16,0 0 16,0 1-16,0-1 15,0 0-15,21-21 16,0 0-16,0 0 0,0 21 16,1-21-16,-1 0 0,0 0 0,0 0 15,0 0-15,0 0 0,22 0 0,-22-21 16,0 21-16,0-21 0,0 0 0,1 21 15,-1-22-15,-21 1 0,21 21 16,0-21-16,-21 0 0,21 0 0,0 0 16,-21-1-16,0 1 0,22 0 15,-1 0-15,-21 0 0,0 0 16,0-1-16,0 1 0,21 0 16,-21 0-16,21 21 0,-21-42 15,21 20-15,-21 1 0,0 0 0,0 0 16,21 0-16,-21 0 0,22-1 15,-1 1-15,-21 0 0,0 0 16,-21 21 234,-1 0-250,1 0 16,21 21-1,-21-21-15,0 0 0,21 21 16,-21 0-16,0 1 0,-1-1 16,22 0-16,-21 0 0,0 0 0,21 0 15,0 1-15,-21 20 0,0-21 16,21 21-16,-21-20 0,21-1 0,0 0 15,0 21-15,0-21 0,0 1 0,0-1 16,0 0-16,21 0 0,0 0 16,0 0-16,0-21 0,0 22 15,22-22-15,-22 0 0,0 0 0,21 0 16,-20 0-16,-1 0 0,21 0 0,-21 0 16,0 0-16,1 0 0,-1-22 15,0 1-15,0 0 0,0 0 0,0 0 16,1 0-16,-1-22 0,0 22 15,0-21-15,0-1 0,0-20 0,1-1 16,20 22-16,-21-43 0,21 22 0,-20-1 16,20 1-16,-21-1 0,0 22 15,22-21-15,-22 20 0,-21 1 0,21 21 16,-21 0-16,0-1 0,0 1 0,-21 21 31,0 21-31,-1 1 16,-20-1-16,21 0 0,0 21 15,0-21-15,-1 22 0,1-1 16,0 0-16,0 22 0,0-22 0,0 22 16,-1-22-16,1 22 0,21-22 0,0 0 15,0 1-15,0-1 0,-21 0 16,21-21-16,0 22 0,0-22 0,0 0 16,0 0-16,21 0 0,-21 1 0,0-1 15,21 0-15,1-21 0,-1 21 0,0-21 16,0 0-16,0 0 15,0 0-15,1 0 0,-1 0 16,0 0-16,0 0 16,0 0-16,0 0 0,1-21 0</inkml:trace>
  <inkml:trace contextRef="#ctx0" brushRef="#br0" timeOffset="29762.37">23072 2963 0,'0'22'0,"0"20"15,-22-21-15,1 0 16,0-21-16,0 21 0,0 1 16,0-1-16,-1 0 0,1 0 0,0 0 15,0 0-15,0 1 0,0-1 0,-1 0 16,1-21-16,0 21 0,0-21 0,0 0 15,0 0-15,-1 0 0</inkml:trace>
  <inkml:trace contextRef="#ctx0" brushRef="#br0" timeOffset="32418.18">720 4953 0,'0'0'0,"0"-21"16,0 0-16,0 0 0,-22 42 46,22 0-46,0 21 16,-21-21-16,21 22 0,0-22 0,0 21 16,0-21-16,-21 22 0,21-1 15,-21-21-15,21 22 0,0-22 0,-42 21 16,42-21-16,-22 0 16,22-42 15,0 0-16,0-21-15,0 21 16,22-1-16,-1 1 0,-21-21 0,21 0 16,0 20-16,-21-20 0,21 0 15,0 21-15,1-22 0,-1 22 0,0 0 16,0 0-16,0 0 0,0 21 16,1 0-16,-1 0 0,-21 21 15,0 0-15,21 0 0,-21 21 16,0-20-16,0 20 0,0 0 15,0-21-15,0 22 0,0-1 0,0-21 16,0 22-16,0-22 0,0 0 16,0 0-16,0 0 0,21-21 31,0 0-31,0 0 16,-21-21-16,0 0 0,22 0 15,-1 0-15,0-1 0,0-20 0,-21 21 16,21-21-16,0 20 0,1-20 15,-1 0-15,21 21 0,-21-22 0,0 22 16,1 0-16,-1 0 0,0 21 16,0 0-16,0 21 15,0 0 1,-21 21-16,0-20 0,0-1 0,0 21 16,0-21-16,0 22 0,0-22 15,0 21-15,0-21 0,0 0 0,0 1 16,22-1-16,-22 0 0,21-21 0,-21 21 15,21-21-15,0 0 0,0 0 16,0 0-16,1 0 0,-1 0 16,0-21-16,0 0 0,0 0 15,0-1-15,22 1 0,-22 0 0,0 0 16,-21-21-16,21 20 16,0-20-16,-21 21 0,22-21 0,-22 20 15,0 1-15,0-21 0,0 21 16,0 0-16,0 42 15,0 0 1,0 0-16,0 21 0,0-20 16,0-1-16,0 21 0,-22 0 0,22-20 15,0-1-15,-21 21 0,21-21 16,0 0-16,0 1 0,0-1 0,0 0 16,21-21-16,1 21 0,-1-21 15,0 0-15,0 0 0,0 0 16,22 0-16,-22-21 0,0 0 0,0 21 15,0-21-15,0-1 16,1 1-16,-1 0 0,0 0 0,0-21 16,0 20-16,-21-20 0,0 21 0,0-21 15,0 20-15,0-20 0,0 21 16,0 0-16,0 0 0,0-1 0,0 44 31,0-1-15,0 21-16,-21-21 0,21 0 0,0 22 15,0-1-15,-21-21 0,21 22 16,0-1-16,0-21 0,0 21 0,0-20 16,0-1-16,0 0 15,0 0-15,0 0 0,21 0 0,0-21 16,0 0-16,1 0 0,-1 0 0,0 0 16,0 0-16,21 0 0,-20 0 15,20 0-15,-21-21 0,21 0 0,-20 0 16,20 0-16,-21 0 0,0-1 15,0-20-15,1 21 0,-1-21 0,0-1 16,0 1-16,0-22 0,0 22 0,1 0 16,-22-22-16,21 1 0,0 20 15,-21 1-15,0-21 0,21 20 0,-21 22 16,21-21-16,-21 21 0,0-1 16,-21 22-1,0 22 1,0-1-16,21 21 0,-21-21 15,-1 22-15,22-1 0,-21 0 0,0 1 16,21-1-16,-21 21 0,0-20 0,21-1 16,0 22-16,0-22 0,-21 0 15,21-21-15,0 22 0,0-1 0,0-21 16,0 0-16,21 1 0,0-1 0,0-21 16,0 0-16,0 0 0,1 0 15,20 0-15,-21 0 0,0 0 0,22 0 16,-22-21-16,21-1 0,-21 1 0,22 0 15,-22 0-15,0 0 16,0-22-16,21 1 0,-20 21 0,-1-21 16,-21-1-16,21 1 0,0-22 0,0 22 15,-21 0-15,0-1 0,0 1 16,21 0-16,-21-1 0,0 1 0,0 21 16,0 0-16,0 0 0,0-1 15,0 1-15,0 0 0,0 42 31,-21 0-15,21 1-16,-21-1 0,21 21 16,0-21-16,0 22 0,-21-22 0,21 21 15,-21 0-15,21 1 0,-21-1 16,21 0-16,0 1 0,0-1 0,0 0 16,0 1-16,0-1 0,0-21 0,0 22 15,0-22-15,0 0 0,21 0 16,0 0-16,-21 0 0,21 1 0,0-1 15,0 0-15,1-21 16,-1 0-16,0 0 16,0 0-16,0 0 0,0 0 0,1-21 15,-1 21-15,0-21 0,0-1 0,0 1 16,0 0-16,1 0 0,-1 0 16,0-22-16,0 22 0,0-21 15,0 21-15,1 0 0,-22-22 0,0 22 16,21 0-16,-21 0 15,0 42 17,-21 0-32,21 0 0,-22 0 15,22 22-15,0-22 0,0 0 0,0 0 16,0 0-16,0 1 0,0-1 0,0 0 16,0 0-16,22-21 15,-1 0-15,0 0 16,0 0-16,0 0 0,0 0 15,1-21 1,-22 0-16,0 0 0,0-1 16,21 22-16,-21-21 0</inkml:trace>
  <inkml:trace contextRef="#ctx0" brushRef="#br0" timeOffset="32598.85">3704 4614 0,'-21'0'0,"42"0"0,-63-21 0,21 21 15,-1 0-15,1 0 0,0 0 16</inkml:trace>
  <inkml:trace contextRef="#ctx0" brushRef="#br0" timeOffset="32796.48">2942 4868 0,'0'0'16,"-21"0"-16,21 22 0,63-22 47,-41 0-32,-1 0-15,0-22 0,0 22 0,0 0 16,-21-21-16,21 21 0,1-21 16,-1 21-16,-21-21 0</inkml:trace>
  <inkml:trace contextRef="#ctx0" brushRef="#br0" timeOffset="34583.44">4212 5186 0,'0'0'16,"-21"0"-16,21 21 0,0-42 47,21 21-47,0-21 0,0 0 15,1 21-15,-1-22 0,0 1 0,21 0 16,-21 0-16,1 0 0,20 0 16,-21-22-16,21 22 0,-20-21 0,-1-1 15,0 22-15,21-21 0,-21 0 0,1-1 16,-1 1-16,0 0 0,-21-22 15,21 22-15,-21 21 0,21-22 0,-21 1 16,0 0-16,0 20 0,0 1 0,0 0 16,0 0-16,0 0 0,-21 21 15,0 0-15,0 21 16,0 0-16,-1 0 16,1 0-16,0 22 0,21-22 0,-21 21 0,0 1 15,0-1-15,-1 0 16,1 1-16,21-1 0,-21 0 0,21 1 15,-21-1-15,21 0 0,0 1 0,0-22 16,0 21-16,0 0 0,0-20 16,0 20-16,21-21 0,0 0 0,0 0 15,22 1-15,-22-1 0,21 0 0,1-21 16,-1 0-16,0 21 0,1-21 16,-1 0-16,0 0 0,1 0 0,-1 0 15,-21-21-15,21 0 0,1 21 0,-22-21 16,21-1-16,-21 1 0,1 0 15,-1 0-15,-21 0 0,0 0 16,21-22-16,-21 22 0,0 0 0,0-21 16,0 20-16,0 1 0,0 0 0,0 0 15,-21 21 1,0 0-16,21 21 16,-22 0-16,1 0 0,21 1 0,0-1 15,0 0-15,-21 21 0,21-21 0,0 1 16,-21-1-16,21 21 0,0-21 15,0 0-15,0 1 0,0-1 0,21 0 16,-21 0-16,21-21 0,0 0 16,1 0-16,-1 0 0,0 0 15,0 0-15,0 0 0,0 0 16,22 0-16,-22-21 0,0 21 0,0-21 16,0 0-16,1 21 0,-1-22 0,-21 1 15,21 0-15,0 0 0,-21 0 0,0 0 16,21-1-16,0 1 0,-21 0 15,22 0-15,-22 0 0,0 0 16,21 21 0,-21 21-1,0 0-15,0 0 0,0 0 16,0 0-16,0 1 0,0 20 16,0-21-16,0 0 0,0 0 0,0 1 15,0-1-15,0 0 16,21 0-16,0 0 0,0-21 15,0 0-15,1 0 16,-1 0-16,0 0 0,0 0 16,0-21-16,-21 0 15,21 21-15,1-21 0,-22 0 0,21-1 16,0 1-16,-21 0 0,21-21 0,0 21 16,0-1-16,1 1 0,-22 0 0,21 0 15,0 0-15,-21 0 0,21 21 16,-21-22-16,21 22 15,-21 22 1,0-1 0,0 0-16,-21 0 15,21 0-15,-21 0 0,21 1 0,0-1 16,0 0-16,0 0 0,0 0 0,0 0 16,0 1-16,0-1 0,21-21 15,-21 21 1,21-21-16,0 0 0,1 0 0,-1 0 15,0 0-15,0-21 0,0 21 16,0-21-16,1 21 0,-1-22 0,0 1 16,0 0-16,0 0 0,0 0 15,-21 0-15,22-1 0,-22-20 16,0 21-16,0 0 0,0 0 16,0-1-16,0 1 0,-22 21 31,1 0-31,21 21 15,-21 1-15,21-1 0,0 0 0,-21 0 0,21 0 16,-21 0-16,21 1 0,-21-1 0,21 0 16,0 0-16,0 0 0,0 0 0,0 1 15,0-1-15,0 0 16,21-21-16,0 0 16,0 0-16,0 0 0,0 0 0,1 0 15,-1 0-15,21 0 0,-21 0 0,0 0 16,1-21-16,20 0 0,-21 21 15,0-22-15,0 1 0,1 0 0,-1 0 16,0 0-16,0-22 0,-21 22 0,21-21 16,0 21-16,1-22 0,-22 1 0,21 0 15,0-1-15,-21 1 0,21 0 0,0-1 16,-21 1-16,21 0 0,-21-1 16,22 1-16,-22 0 0,0 21 0,0-1 15,0 1-15,0 0 0,0 42 31,-22 0-31,1 1 16,0 20-16,0 0 0,0-21 0,0 22 16,-1-1-16,1 0 0,21 1 0,-21-1 15,0 0-15,0 1 0,21-1 16,0 0-16,0 1 0,0-1 0,0 0 16,0-20-16,0 20 0,0-21 0,21 0 15,0 0-15,0 1 0,0-22 0,1 21 16,-1-21-16,0 0 0,21 21 15,-21-21-15,1 0 0,-1 0 0,0 0 16,0 0-16,0 0 16,0 0-1,-21-21-15,0 0 16,0-1-16</inkml:trace>
  <inkml:trace contextRef="#ctx0" brushRef="#br0" timeOffset="36502.17">8128 4974 0,'21'0'15,"-42"0"-15,63 0 0,-21 0 0,1 0 16,-1 0-16,0-21 0,0 21 16,-21-21-16,21 21 0,0-21 15,1 0-15,-1-1 0,0 1 16,-21 0-16,21 0 0,-21 0 15,0 0-15,0-1 0,0 1 0,0 0 0,0 0 16,0 0-16,-21 21 0,0-21 16,0 21-16,-1 0 0,1 0 15,0 0-15,-21 0 0,21 0 0,-22 21 16,22 0-16,-21 0 0,21 0 0,-22 22 16,22-22-16,0 21 0,0 0 15,0 1-15,-1-1 0,1 0 0,21 1 16,-21-1-16,21 0 0,0 1 0,0-22 15,0 0-15,0 21 0,21-42 16,0 22-16,1-1 0,-1-21 0,0 0 16,0 0-16,21 0 0,-20 0 0,-1 0 15,21-21-15,-21 21 0,0-22 0,22 1 16,-22 0-16,0 0 0,21 0 16,-20 0-16,-1-1 0,0-20 15,0 21-15,-21 0 0,21-22 0,-21 22 16,21 0-16,-21-21 0,22 21 0,-22-1 15,0 1-15,0 42 32,0 1-32,0-1 0,0 0 15,0 0-15,0 0 0,0 22 0,0-22 16,0 0-16,0 0 0,21 0 16,0 0-16,-21 1 0,21-22 0,0 21 15,22-21-15,-22 0 0,0 0 0,0 0 16,21 0-16,-20 0 0,20 0 15,-21 0-15,0-21 0,22 21 16,-22-22-16,0 1 0,0 21 0,0-21 16,0 0-16,1 0 0,-22 0 0,0-1 15,21 1-15,-21 0 0,0 0 0,0 0 16,0 0-16,0-1 16,-21 44-1,-1-1 1,22 0-16,0 0 0,-21 0 0,0 0 15,21 1-15,0-1 0,-21 0 16,21 0-16,-21 0 0,21 0 16,0 1-16,0-1 0,0 0 15,21-21 1,0 0-16,0-21 16,0 0-16,1-1 15,-1 1-15,-21 0 0,21 0 0,0 0 16,-21 0-16,21-1 0,0 1 0,1-21 15,-22 21-15,21 0 0,-21-1 0,0 1 16,21 21-16,-21-21 0,21 21 16,-21 21-1,21 0-15,-21 1 0,0-1 16,21 0-16,-21 0 0,0 0 0,0 0 16,22 1-16,-1 20 0,-21-21 15,21 0-15,0 0 16,0 1-16,0-1 0,1-21 0,-1 0 15,0 21-15,0-21 0,0 0 0,0 0 16,1 0-16,-1 0 0,0 0 0,0 0 16,0 0-16,0-21 0,-21 0 15,22 21-15,-1-22 0,0 1 0,0 0 16,0 0-16,0-21 0,1 20 0,-1-20 16,0 21-16,21-21 0,-21 20 0,22-20 15,-22 21-15,21 0 0,1 0 16,-22 21-16,21 0 0,-21-22 15,0 22-15,22 0 0,-22 0 0,0 22 16,0-1-16,-21 0 0,21 0 16,-21 0-16,0 0 0,0 1 0,0-1 15,0 0-15,22 0 0,-22 0 16,0 0 0,21-21-16,-21-21 31,0 0-16,0 0-15,0 0 0,0 0 16,0-1-16,0 1 16,0 0-16,0 0 0,-21 0 0,-1 0 15,1 21-15,21-22 0,-21 22 16,0 0-16,0 0 0,0 0 0,-1 0 16,1 0-16,0 0 0,-21 22 15,21-1-15,-1 0 0,-20 0 0,21 0 16,0 22-16,0-22 0,-1 21 0,1-21 15,0 0-15,0 22 0,21-22 0,0 0 16,0 0-16,0 0 0,0 1 0,0-1 16,21 0-16,0-21 0,0 21 15,1-21-15,-1 0 0,0 0 0,0 0 16,21 0-16,-20 0 0,-1 0 0,21 0 16,-21-21-16,0 21 0,22-21 15,-22 0-15,0-1 0,21 1 0,-20 0 16,-1-21-16,21 21 0,-21-22 15,0 1-15,22 0 0,-22-22 0,21 22 16,43-106 0,-64 84-16,0 22 0,22-1 0,-22-20 0,-21 21 15,0 20-15,21-20 0,-21 21 16,0 0-16,0 0 0,0-1 0,-21 22 16,0 0-16,-1 22 15,1-1-15,21 21 0,-21-21 0,0 22 16,0-1-16,0 0 0,21 22 15,-22-22-15,22 0 0,-21 22 16,21-22-16,0 1 0,-21-1 0,21 0 16,0 1-16,0-1 0,0 0 0,21-21 15,0 22-15,-21-22 0,22 0 0,-1 0 16,0-21-16,0 21 0,0-21 16,0 0-16,1 0 0,-1 0 15,0 0-15,0 0 16,0-21-16,-21 0 0,21 0 0</inkml:trace>
  <inkml:trace contextRef="#ctx0" brushRef="#br0" timeOffset="38094.43">11853 4720 0,'0'-21'16,"21"21"-16,1-21 16,-1 21-16,-21-21 0,21 21 15,0-21-15,0 21 0,-21-22 0,21 1 16,1 21-16,-1-21 0,63-64 31,-62 64-31,-22 0 0,21 0 0,-21-21 0,21 20 16,-21-20-16,0 21 0,0-21 0,21 20 15,-21-20-15,0 21 0,0 0 16,-21 21 0,21 21-1,-21 0-15,0 21 0,21 1 0,0-1 16,-22 0-16,1 1 0,21 20 15,-21-20-15,0-1 0,21 21 0,-21-20 16,0 20-16,-1-20 0,22-1 0,-21 0 16,21 1-16,-21-1 0,21 0 0,0-21 15,0 1-15,0-1 0,0 0 16,0-42 15,0 0-31,0-1 16,0 1-16,0 0 0,21-21 15,0 21-15,-21-22 0,22 22 16,-22 0-16,21-21 0,0 20 0,0 1 16,0 0-16,-21 0 0,21 0 0,1 21 15,-1 0-15,0 0 16,0 21-16,-21 0 16,0 0-16,0 0 0,0 22 0,0-22 15,0 0-15,21 0 0,-21 22 0,0-22 16,21 0-16,-21 0 0,0 0 0,0 0 15,22 1-15,-1-22 0,-21 21 0,21-21 16,0 0-16,0 0 16,0 0-16,1 0 0,-1 0 15,0 0-15,0-21 0,0-1 0,0 22 16,1-21-16,-1 0 0,0 0 0,0 0 16,0 0-16,-21-22 0,21 22 0,1 0 15,-22-21-15,21 20 0,-21 1 16,0 0-16,0 0 0,0 42 31,0 0-31,0 0 16,0 1-16,0-1 15,-21 0-15,21 21 0,0-21 0,0 1 16,0-1-16,0 0 0,0 0 0,0 0 16,0 0-16,21-21 15,-21 22-15,21-22 0,0 0 16,0 0-16,0 0 0,1 0 15,-1 0-15,21-22 0,-21 22 0,0-21 16,22 0-16,-22 0 0,0 21 0,0-21 16,22-22-16,-22 22 0,0 0 0,-21 0 15,21-21-15,-21 20 0,21 1 0,-21-21 16,0 21-16,0 0 0,0-1 16,0 1-16,0 0 15,-21 21-15,0 0 0,0 0 16,21 21-1,0 0-15,0 1 16,0-1-16,0 0 16,21-21-16,0 21 0,0 0 15,-21 0-15,21 1 0,1-1 16,-22 0-16,0 0 0,0 0 0,0 0 16,0 1-16,0-1 0,0 0 0,0 0 15,0 0-15,0 0 16,0 1-16,0-1 15,21-21 1,0 0-16,0 0 16,0 0-16,-21-21 0,21-1 31,-21 1-31,0 0 0,0 0 16,0 0-16,0-22 0,0 22 0</inkml:trace>
  <inkml:trace contextRef="#ctx0" brushRef="#br0" timeOffset="38271.6">12742 4509 0,'0'0'0,"-84"-22"16,62 22-16,1 0 16,42 0 30,1 0-46,-1 0 0,0 0 16</inkml:trace>
  <inkml:trace contextRef="#ctx0" brushRef="#br0" timeOffset="41370.12">13589 4890 0,'21'-22'16,"-42"44"-16,63-44 0,-21 1 0,-21 0 15,22 21-15,-1-21 0,0 0 0,-21 0 16,0-1-16,0 1 0,0 0 0,0 0 16,0 0-16,0 0 0,0-1 0,0 1 15,-21 0-15,0 0 0,-1 21 16,1 0-16,0 0 0,0 0 15,0 0-15,0 0 0,-1 21 0,1 0 16,0 0-16,0 1 0,0-1 0,21 21 16,0-21-16,-21 22 0,21-1 0,0-21 15,0 21-15,0-20 0,0 20 16,0-21-16,0 0 0,0 0 16,21 1-16,0-1 0,0-21 15,0 0-15,0 0 0,1 0 0,-1 0 16,0 0-16,0-21 0,0-1 0,0 22 15,1-21-15,-1 0 0,-21 0 0,21 0 16,0 0-16,-21-1 0,0 1 16,21-21-16,0 21 0,-21 0 0,22-1 15,-22-20-15,0 21 0,0 0 16,0 0-16,0 42 31,0 0-15,0 0-16,-22 0 0,22 0 0,-21 1 15,21-1-15,0 21 0,0-21 0,0 0 16,0 1-16,0-1 0,0 0 0,0 0 16,0 0-16,21 0 15,1-21-15,-1 0 0,0 0 16,0 0-16,0 0 0,0 0 0,1 0 16,-1-21-16,21 0 0,-21 21 0,0-21 15,1 0-15,-1 0 0,0-1 0,0 1 16,0-21-16,0 21 15,-21 0-15,0-1 0,0 1 0,0 0 16,0 0-16,0 0 0,-21 21 16,0 0-16,0 0 0,0 0 0,0 0 15,-1 21-15,22 0 16,0 0-16,0 0 0,0 1 16,0-1-16,0 0 0,0 0 0,0 21 15,0-20-15,0-1 0,22 0 0,-1-21 16,-21 21-16,21 0 0,0-21 0,0 0 15,-21 21-15,21-21 0,1 0 0,-1 0 16,0 0-16,0 0 0,0 0 16,22 0-16,-22-21 0,0 21 15,0-21-15,0 0 0,0 0 0,1 21 16,-1-21-16,0-1 0,0 1 0,0 0 16,-21-21-16,21 21 0,1-1 0,-1 1 15,-21 0-15,21 0 0,-21 0 0,21 0 16,0 21-16,0 0 15,1 21 1,-22 0 0,0 0-16,0 0 15,0 0 1,21-21 31,-21-21-47,0 0 0,0 0 15,0 0-15,0 0 16,0-1-16,0 1 16,0 0-16,-21 21 15,-1 0 1,1 21-16,0-21 0,0 43 16,0-22-16,21 0 15,-21 0-15,-1 21 0,22-20 0,-21-1 16,21 0-16,0 0 0,0 21 0,0-20 15,0-1-15,0 0 0,21 0 16,1 0-16,-1-21 0,0 0 16,0 21-16,0-21 0,0 0 0,1 0 15,-1 0-15,21 0 0,-21 0 16,0 0-16,22-21 0,-22 21 0,0-21 16,0 0-16,0 0 0,22 0 0,-22-1 15,0 1-15,0-21 0,0 21 0,-21-22 16,22 1-16,-1 0 0,0-1 0,0 1 15,-21-21-15,21 20 0,0-20 16,1 20-16,-1-20 0,-21 21 16,0-1-16,21 1 0,-21 0 0,0-1 15,0 22-15,0 0 0,0 0 0,-21 21 32,0 0-32,-1 21 0,1 21 15,21-21-15,-21 22 0,0-22 0,0 21 16,0 1-16,21-1 0,-22 21 0,22-20 15,-21-1-15,21 0 0,0 1 16,0-1-16,0 0 0,0 1 0,0-1 16,0-21-16,0 22 0,0-1 0,0-21 15,0 0-15,0 22 0,0-22 0,0 0 16,0 0-16,0 0 16,21-21 15,1-21-31,-22 0 0,21 0 15,0 0-15,-21-1 0,0 1 16,21 0-16,0 0 0,0 0 0,1 0 16,-22-1-16,21 22 15,0-21-15,0 21 16,-21 21 0,0 1-16,0-1 15,21 0-15,-21 0 0,0 0 16,0 0-16,0 1 0,21-22 15,1 21-15,-22 0 16,21-21-16,0 0 0,0 0 16,0 0-16,0 0 0,1 0 0,-1 0 15,0 0-15,0 0 0,0 0 0,-21-21 16,21 21-16,1-21 0,-1-1 0,0 1 16,0 0-16,-21 0 15,21 0-15,-21 0 0,21 21 0,-21-22 16,0 1-16,22 21 0,-22-21 15,0 42 1,0 0 0,0 1-1,0-1-15,0 0 0,0 0 16,0 0-16,0 0 0,0 1 16,21-22-16,0 0 0,0 0 15,0 0-15,0 0 0,1 0 0,-1 0 16,0 0-16,0 0 0,0 0 15,0 0-15,1-22 0,-1 22 16,0-21-16,-21 0 0,21 21 0,0-21 16,-21 0-16,21 0 0,-21-1 0,22 1 15,-22 0-15,21 0 0,0 0 0,-21 0 16,21-1-16,0 22 0,-21-21 16,21 21-1,-21 21 1,0 1-1,0-1 1,0 0-16,22-21 63,-22-21-63,0 0 15,0-1-15,21 22 0,-21-21 16,0 0-16,-21 21 31,-1 0-31,1 0 16,0 0-16,21 21 0,-21-21 15,0 21-15,0 1 0,-1-22 0,22 21 16,-21 0-16,0 0 0,0-21 0,21 21 16,0 0-16,0 1 0,0-1 15,0 0-15,0 0 0,0 0 0,0 0 16,0 1-16,21-1 0,0-21 15,0 21-15,1 0 0,20-21 0,-21 0 16,0 21-16,0-21 0,1 0 16,-1 0-16,21 0 0,-21 0 0,0 0 15,1 0-15,20 0 0,-21 0 16,0 0-16,22-21 0,-22 0 0,0 21 16,21-21-16,-21 0 0,1-1 0,-1 1 15,0 0-15,0 0 0,-21 0 0,0-22 16,21 22-16,-21 0 0,0 0 0,0 0 15,0 0-15,0-1 0,0 1 16,-21 21 0,0 0-1,0 0-15,0 21 0,21 1 0,-22-22 16,1 21-16,21 0 0,-21 0 16,21 21-16,-21-20 0,0-1 15,21 0-15,0 0 0,0 0 0,0 0 16,0 1-16,0-1 0,21-21 31,0 0-31,0 0 16,0 0-16,1 0 15,-1-21-15,-21-1 0,21 1 16,0 0-16,-21 0 0,21 0 16,-21 0-16,21-1 0,-21 1 15,0 0-15,0 42 47,0 0-47,0 1 0,0-1 16,0 0-16,0 0 0,0 0 15,0 0-15,0 1 0,0-1 16,22 0-16,-1-21 16,0 21-16,0-21 0,0 0 15,0 0-15,1 0 0,-1 0 0,0 0 16,0 0-16,0 0 0,0 0 0,1 0 15,-22-21-15,21 21 0,-21-21 16,21 0-16,-21-1 0,0 1 16,0 0-16,21 0 0,-21-21 15,21-1-15,0 22 0,1-21 0,-1-1 16,0-20-16,0 21 0,0-22 16,0 22-16,1-22 0,-1 1 0,0-1 0,0 1 15,0-1-15,-21 22 0,0 0 16,21-1-16,-21 22 0,0-21 0,0 21 15,0-1-15,0 1 16,-21 21-16,0 0 16,0 21-16,0 1 0,0-1 0,-1 21 15,1 0-15,0 1 0,0-1 16,0 22-16,0-22 0,-22 64 16,22-43-16,0-20 0,21 20 0,0-21 15,-21 1-15,21 20 0,-21-20 16,21-22-16,0 21 0,0 0 0,0-20 15,0-1-15,0 0 0,0 0 0,21 0 16,0 0-16,0-21 0,0 0 16,0 0-16,1 0 0,20 0 15,-21 0-15,0 0 0,0 0 0,1 0 16,-1-21-16,0 21 0,0-21 0,0 21 16,-21-21-16,21 0 0,1 0 15,-22-1-15,0 1 0,0 0 16,0 0-16</inkml:trace>
  <inkml:trace contextRef="#ctx0" brushRef="#br0" timeOffset="41582.22">15854 4297 0,'0'0'0,"-21"0"0,-1 0 0,1 0 16,42 0 31,1 0-47,-1 0 16</inkml:trace>
  <inkml:trace contextRef="#ctx0" brushRef="#br0" timeOffset="44426.49">19092 3958 0,'0'0'0,"-42"21"16,21 1-16,21-1 0,0 0 15,0 0-15,0 0 0,-21 0 16,21 1-16,0-1 0,0 0 16,0 0-16,0 0 0,21-21 15,0 0-15,0 0 0,0 0 0,22 0 16,-22 0-16,21 0 0,0 0 16,22-21-16,-22 0 0,1 21 0,-1-21 15,0 0-15,1-22 0,-1 22 0,-21 0 16,21-21-16,-42 20 0,0-20 0,0 21 15,0-21-15,0-1 0,0 22 16,0-21-16,-21 21 0,0-1 0,21 1 16,-21 0-16,0 0 0,0 21 0,-1 0 15,1 0-15,0 0 0,0 21 16,0 0-16,0 22 0,-1-22 0,1 21 16,21 22-16,-21-1 0,0 1 15,0-1-15,21 1 0,-21-1 16,-1 22-16,1-22 0,21 1 0,-21-1 15,0 1-15,21-22 0,0 22 0,0-1 16,-21-21-16,21 1 0,0-1 0,0 0 16,-21 1-16,21-22 0,-22 0 0,22 0 15,0 0-15,-21 1 0,0-1 16,0-21-16,0 0 0,0 0 0,-1 0 16,1 0-16,0 0 0,-21-21 0,21-1 15,-22 22-15,1-42 0,21 21 0,-22 0 16,22-22-16,-21 22 0,21-21 15,0 0-15,-1-1 0,1 1 16,0 0-16,0-1 0,0 1 0,21 0 16,0-1-16,0 22 0,0 0 0,-21 0 15,21 42 1,0 0-16,0 21 16,0-20-16,21 20 0,0 0 0,0 1 15,-21-1-15,21 0 0,0-21 0,22 22 16,-22-1-16,0 0 0,0-20 15,43 20-15,-43-21 16,0 0-16,21 0 0,-20-21 0,20 0 16,-21 0-16,21 0 0,1 0 0,-1 0 15,0-21-15,1 0 0,-1 0 16,0 0-16,1 0 0,-1-1 0,0 1 16,1-21-16,-1 21 0,-21 0 0,22-43 15,-22 22-15,0 21 0,-21-1 16,21 1-16,-21 0 0,0 0 0,-21 21 31,0 21-31,0 0 0,21 0 16,-22 1-16,1-1 0,0 21 0,21-21 15,-21 0-15,0 22 0,0-22 0,21 0 16,0 0-16,0 0 0,-22 1 16,22-1-16,22-21 31,-22-21-16,21 21-15,0-22 0,0 1 0,-21 0 16,21 0-16,0 0 0,1 0 16,-22-1-16,21-20 0,0 0 15,0-1 1,-21 65 0,0-1-16,0 0 15,0 0-15,0 0 0,0 0 0,0 1 16,0-1-16,0 0 0,0 0 15,0 0-15,0 0 0,0 1 0,21-1 16,0-21-16,1 21 0,-1-21 16,0 0-16,0 0 0,21 0 15,-20 0-15,-1 0 0,21-21 0,-21 0 16,22 21-16,-22-22 0,0 1 0,21 0 16,-21 0-16,1-21 0,-1 20 0,0-20 15,0 21-15,0-21 0,22-22 16,-22 22-16,0-1 0,-21-20 0,21-1 15,0 1-15,0-1 0,1 1 0,-22-1 16,21 22-16,-21-21 0,21 41 16,-21-20-16,0 21 0,0 0 0,0 42 31,-21 0-31,0 0 0,-1 22 16,1-1-16,21 0 0,-21 22 0,0-22 15,0 22-15,0-1 0,21 1 16,-22-22-16,1 21 0,21-20 0,0-1 15,-21 0-15,0 1 0,21-22 0,-21 21 16,21-21-16,0 1 0,0-1 0,0 0 16,0 0-16,-21-21 0,21-21 47,0 0-47,21 0 0,-21-1 15,0 1-15,21 0 0,0 0 0,0 0 16,-21 0-16,21-1 0,1 1 15,-1 0-15,0 0 0,0 21 16,0 0-16,0 0 16,1 0-16,-22 21 15,21 0-15,-21 0 0,0 1 16,0-1-16,0 0 0,0 0 16,0 0-16,0 0 0,0 1 0,0-1 15,0 0-15,0 0 0,0 0 16,0 0-16,21-21 0,0 22 15,0-22-15,0 0 0,1 0 16,-1 0-16,21 0 0,-21 0 16,22 0-16,-22 0 0,21-22 0,-21 1 15,0 0-15,22 21 0,-22-21 0,0 0 16,-21 0-16,21-1 0,-21 1 0,21 0 16,-21 0-16,0 0 0,0 0 0,0-1 15,0 1-15,0 0 0,0 0 16,-21 21-16,0 0 15,0 0-15,0 0 16,0 21-16,21 0 0,0 0 0,-22 1 16,1-1-16,0 0 0,21 0 15,-21 21-15,21-20 0,0-1 16,-21 0-16,21 0 0,0 0 0,0 0 16,0 1-16,0-1 0,0 0 15,21-21-15,0 0 0,0 0 0,0 0 16,1 0-16,-1 0 0,0 0 0,0 0 15,0-21-15,22 0 0,-22 21 16,0-22-16,21 1 0,-21 0 0,1 0 16,-1 0-16,0 0 0,-21-1 15,21 1-15,-21 0 0,0 0 0,0 0 16,0 0 0,0 42 15,0 0-31,0 0 15,0 0-15,0 0 0,0 1 16,21-1-16,-21 0 0,21-21 0,-21 21 16,0 0-16,0 0 0,0 1 15,0-1-15,22 0 0,-1 0 16,0-21 0,0 0-16,0 0 15,0 0-15,1 0 0,-1 0 16,0-21-16,0 21 15,0-21-15,0 0 0,1-1 16,-1 1-16,0 0 0,-21-21 0,21 21 16,-21-1-16,21 1 0,-21 0 0,0 0 15,21 0-15,-21 0 0,0-1 16,0 44 15,0-1-31,-21-21 0,21 21 16,-21 0-16,21 0 0,0 0 0,0 1 15,0-1-15,0 0 0,0 0 0,0 0 16,0 0-16,0 1 16,0-1-16,21 0 0,0-21 15,1 0-15,-1 0 16,0 0-16,0 0 0,0 0 0,0-21 16,1 21-16,-1-21 0,0-1 0,0 1 15,-21 0-15,21 0 0,0 0 16,1 0-16,-1-1 0,0-20 0,0 0 15,0 21-15,0-43 0,-21 22 0,22-1 16,-1-20-16,21-1 0,-21 1 0,0-1 16,1 1-16,-22-1 0,21 1 15,0-22-15,-21 43 0,21 21 16,-21 0-16,0 42 31,-21 0-31,0 21 0,0 1 16,21-1-16,-22 0 0,1 1 0,21 20 15,0-21-15,-21 1 0,0 20 0,21-20 16,-21-1-16,21 0 0,0 1 16,0-1-16,0 0 0,0 1 0,0-1 15,0-21-15,0 21 0,0-20 0,0-1 16,0 21-16,0-21 0,0 0 16,21-21-16,0 0 0,0 22 0,0-22 15,1 0-15,-1 0 16,0 0-16,0-22 15,-21 1-15,21 0 16,-21 0-16,0 0 16,0 0-16,0-1 0,0 1 0,0 0 15</inkml:trace>
  <inkml:trace contextRef="#ctx0" brushRef="#br0" timeOffset="44654.58">21632 4360 0,'0'-21'16,"21"21"-16,1 0 15,-1-21-15,0 21 0,0 0 0,0 0 16,0 0-16,22-21 0,-22 21 0,21 0 16,1 0-16,-22-21 0,21 21 15,-21-21-15,0 21 0,1 0 0,-22-22 16,-22 1 15,1 21-31</inkml:trace>
  <inkml:trace contextRef="#ctx0" brushRef="#br0" timeOffset="44838.52">21145 4255 0,'-21'0'15,"0"21"-15,42-21 63,0 0-47,1 0-16</inkml:trace>
  <inkml:trace contextRef="#ctx0" brushRef="#br0" timeOffset="46490.3">22267 4678 0,'21'-21'15,"1"0"-15,-22-1 0,0 1 16,21 21-16,-21-21 0,21 0 16,-21 0-16,0 0 0,0-1 15,0 1-15,0 0 0,0 0 16,0 0-16,-21 21 16,0 0-16,-1 0 0,1 0 15,-21 0-15,21 21 0,0 0 0,-1 0 16,1 0-16,0 1 0,0-1 0,0 0 15,21 21-15,0-21 0,-21 1 0,21-1 16,0 0-16,0 0 0,0 0 0,0 0 16,0 1-16,0-1 0,21-21 15,0 21-15,0-21 0,0 0 16,0 0-16,1 0 0,-1 0 0,0 0 16,-21-21-16,21 21 0,0-21 15,0-1-15,1 22 0,-22-21 16,0 0-16,21 0 0,0 0 0,-21 0 15,0-1-15,0 1 0,21 0 0,-21 0 16,0 0-16,0 42 31,-21 0-15,21 0-16,0 0 0,-21 1 0,21-1 16,-21 0-16,21 0 0,0 0 0,0 0 15,0 1-15,0-1 0,0 0 0,0 0 16,21 0-1,0-21-15,0 0 0,0 0 16,0 0-16,22 0 0,-22 0 0,0 0 16,0 0-16,0-21 0,1 21 0,-1-21 15,0 21-15,0-21 0,-21 0 0,21 21 16,-21-22-16,21 1 0,1 0 16,-22 0-16,0 0 0,21 0 0,0-1 15,-21 1-15,0 0 0,0 42 31,0 0-15,0 1-16,0-1 0,-21-21 0,0 21 16,-1 0-16,22 0 0,0 0 15,-21 1-15,21-1 0,-21 0 0,21 0 16,0 0-16,21-42 47,0 0-47,-21 0 0,22 21 15,-1-21-15,-21-1 0,21 1 0,0 21 16,0-21-16,0 0 0,1 0 16,-1 0-16,0-1 0,0 1 0,0 21 15,0-21-15,1 21 0,-1 0 0,-21 21 16,21-21 0,-21 21-16,0 1 0,0-1 15,0 0-15,0 0 0,0 0 16,0 0-16,0 1 0,0-1 0,0 0 15,0 0-15,0 0 0,21-21 16,-21 21-16,21-21 16,0 0-16,1 0 15,-1 0-15,0 0 16,-21-21-16,0 0 0,21 0 16,0 0-16,0 0 0,1-1 15,-22 1-15,21-21 0,0 21 16,0 0-16,0-1 0,0 1 15,1 0-15,-1 0 0,0 0 0,0 21 16,0 0-16,-21 21 31,0 0-15,0 0-16,-21-21 16,21 21-1,21-21 16,-21-21-31,21 21 16,-21-21-16,0 0 16,0 0-16,-21 21 31,0 0-15,0 0-16,0 0 15,0 0-15,-1 21 0,1-21 16,0 21-16,0 0 0,21 0 0,-21 1 15,21-1-15,-21 0 0,21 0 0,0 0 16,0 0-16,0 1 0,0-1 16,0 0-16,0 0 0,0 0 0,0 0 15,21-21-15,0 0 0,-21 22 16,21-22-16,0 21 0,0-21 0,1 0 16,-1 0-16,0 0 0,0 0 15,21 0-15,-20 0 0,20-21 16,-21-1-16,0 22 0,22-21 0,-22 21 15,0-21-15,21 0 0,-21 0 0,1 0 16,-1-1-16,0 1 0,-21-21 0,0 21 16,21 0-16,-21-1 0,0 1 15,0 0-15,0 0 0,-21 21 16,0 0-16,0 0 16,-1 21-16,1 0 0,0 0 15,21 1-15,0-1 0,0 0 0,0 0 16,0 0-16,0 43 15,0-43 1,21 0-16,0-21 0,1 21 0,-1-21 16,0 0-16,0 0 0,0 0 0,0 0 15,1 0-15,-1 0 0,0 0 0,0 0 16,0-21-16,0 0 16,1 0-16,-22 0 15,21-1-15,0 1 0,-21 0 0,21 0 16</inkml:trace>
  <inkml:trace contextRef="#ctx0" brushRef="#br0" timeOffset="46847.68">24172 3831 0,'0'-21'0,"21"21"16,-21-21-16,22 21 47,-22 21-47,0 0 15,0 0-15,0 1 16,0-1-16,0 0 16,0 0-16,0 0 0,0 0 15,0 1 1</inkml:trace>
  <inkml:trace contextRef="#ctx0" brushRef="#br0" timeOffset="47050.3">24363 3852 0,'0'0'15,"0"-21"-15,0 42 47,-21 1-47,21-1 0,-22-21 16,22 21-16,-21 0 0,21 0 0,0 0 15,-21 1-15,0-1 0,0 0 0,0 0 16,-1 0-16,1 0 16,0 1-16,0-1 0,0 0 0,0 0 15</inkml:trace>
  <inkml:trace contextRef="#ctx0" brushRef="#br0" timeOffset="48303.68">550 2731 0,'0'0'0,"0"-22"0,0 1 16,21 21-1,1 0 1,-22 21 0,0 1-16,21-1 15,-21 0-15,0 0 16,0 0-16,0 0 16,0 1-16,0-1 15,0 0-15,0 0 0,0 0 16,0 0-16,0 1 15</inkml:trace>
  <inkml:trace contextRef="#ctx0" brushRef="#br0" timeOffset="48507.8">762 2773 0,'0'0'0,"21"-21"15,-21 0-15,21 21 16,-21 21 15,0 0-31,0 0 0,0 0 16,0 0 0,0 1-16,0-1 15,0 0 1</inkml:trace>
  <inkml:trace contextRef="#ctx0" brushRef="#br0" timeOffset="64934.33">7747 14817 0,'21'-43'15,"-21"22"1,0 0 0,0 0-1,0 0 1,0 0-16,0-1 16,-21 22 77,21 22-93,0-1 16,0 0 0,-21-21-16,21 21 15,0 0-15,-21 0 0,21 1 16,0-1-16,0 0 0,0 0 15,0 0-15,0 0 16,0 1-16,0-1 0,0 0 16,0 0-16,0 0 0,0 0 15,0 22-15,-22-22 0,22 0 0,0 0 16,0 22-16,0-22 0,0 0 0,0 21 16,0-21-16,0 1 0,0 20 15,0-21-15,-21 0 0,21 22 0,0-22 16,0 0-16,0 0 15,0 0-15,0 22 0,0-22 0,0 0 16,0 0-16,0 0 0,0 0 0,0 1 16,-21-1-16,21 0 0,0 21 15,0-21-15,0 1 0,0-1 0,0 0 16,0 21-16,-21-21 0,21 1 16,0 20-16,0-21 0,0 0 0,0 22 15,0-22-15,0 0 0,0 21 0,0-21 16,0 1-16,0 20 0,0-21 15,0 0-15,0 0 0,0 22 0,0-22 16,0 0-16,0 0 0,0 0 0,0 1 16,0-1-16,0 21 15,0-21-15,0 0 0,0 1 0,0-1 16,0 0-16,0 0 0,0 0 16,0 22-16,0-22 0,0 0 0,0 0 15,0 21-15,0-20 0,0-1 0,0 0 16,0 0-16,0 0 0,0 22 15,0-22-15,0 0 0,0 0 0,0 0 16,0 0-16,0 1 0,0-1 16,0 0-16,0 0 0,0 0 15,0 0-15,0 1 0,0-1 0,0 0 16,0 0-16,0 0 0,0 0 16,0 1-16,0-1 15,0 0-15,0 0 0,0 0 16,0 0-16,0 1 0,0-1 0,0 0 15,0 0-15,0 0 16,0 0-16,0 1 0,0-1 16,0 0-16,0 0 15,0 0-15,0 0 16,0 1-16,0-1 16,0-42 46,0-1-46,0 1-16,0-21 0,0 21 15,0-22-15,0 1 0</inkml:trace>
  <inkml:trace contextRef="#ctx0" brushRef="#br0" timeOffset="66170.35">7916 14880 0,'0'-21'32,"-21"21"-32,21-21 15,-21 21-15,21-21 16,-21 21 0,21-21-16,-21 21 15,21-22 16,21 22 1,0 0-17,0-21 1,0 21-16,0 0 16,1 0-16,-1 0 0,0 0 15,0 0-15,0 0 0,0 0 0,1 0 16,-1 0-16,0 0 0,0 0 15,21 0-15,-20 0 0,-1 0 0,21 0 16,-21 0-16,22 0 0,-22 0 0,21 0 16,0 0-16,22 0 0,-22 0 15,1 0-15,20 0 0,-21 0 0,22 0 16,-22 0-16,22 0 0,-22 0 16,0 0-16,22 0 0,-22 0 15,1 0-15,-1 0 0,0 0 0,1 0 16,-1 0-16,0 0 0,1 0 15,-1 0-15,21 0 0,-20 0 0,-1 0 16,22 0-16,-1 0 0,1 0 16,-1 0-16,1 0 0,-1 0 0,1 0 15,-1 0-15,1 0 0,-1 0 0,-21 0 16,22-21-16,-22 21 0,22 0 16,-22 0-16,0 0 0,22 0 0,-22 0 15,1 0-15,20 0 0,-21 0 0,22 0 16,-1 0-16,-20 0 15,20 0-15,1 0 0,-1 0 0,1 0 16,-1 0-16,-20 21 0,20-21 16,1 0-16,-22 21 0,21-21 0,-20 0 15,-1 0-15,22 0 0,-22 0 0,0 0 16,1 0-16,-1 0 0,0 0 16,1 0-16,-1 0 0,0 0 0,-21 0 15,22 0-15,-1 0 0,-21 0 0,22 0 16,-1 0-16,-21 0 0,21 0 15,1 22-15,-22-22 0,0 0 0,21 0 16,-20 0-16,-1 0 0,21 0 16,-21 0-16,0 0 0,1 0 15,-1 0-15,-42 0 78,-1 0-62,1 0-16,0 0 0,0 0 16,0 0-16</inkml:trace>
  <inkml:trace contextRef="#ctx0" brushRef="#br0" timeOffset="67338.3">12594 14901 0,'21'0'16,"-21"-21"-16,21 21 15,-21-21-15,22 21 16,-1 0-16,0-21 15,0 21 1,0 0 0,0 0-1,1 0 1,-22 21 0,0 0-16,21 0 0,-21 1 15,0-1-15,21 0 0,-21 0 0,0 0 16,0 22-16,0-22 0,0 0 15,0 21-15,0-21 0,0 22 16,0-1-16,0-21 0,0 22 0,0-1 16,0 0-16,0-21 0,0 22 15,0-1-15,0-21 0,0 22 0,0-1 16,0-21-16,0 21 0,0-20 0,-21 20 16,21 0-16,0-21 0,0 22 15,0-1-15,-21-21 0,21 22 0,0-1 16,0-21-16,0 21 0,0 1 15,0-22-15,0 21 0,0-21 0,0 22 16,0-1-16,0-21 0,0 22 0,0-22 16,0 21-16,0-21 0,0 0 15,0 22-15,0-22 0,0 21 16,0-21-16,0 1 0,0 20 0,0-21 16,0 21-16,0-20 0,0 20 15,0-21-15,0 21 0,0 1 0,0-22 16,0 21-16,0-21 0,0 22 0,0-22 15,0 0-15,0 21 0,0-20 16,0 20-16,0-21 0,0 0 0,0 22 16,0-22-16,0 0 0,0 0 0,0 21 15,0-20-15,0-1 0,0 21 16,0-21-16,0 0 0,0 22 0,0-22 16,0 0-16,0 21 0,0-20 15,-22-1-15,22 0 0,0 21 16,0-21-16,0 1 0,0-1 0,-21 0 15,21 0-15,0 0 16,0 0-16,0 1 16,-21-22-1,0 0 1,21-22-16,0 1 0,0 0 0,-21 21 16,21-21-16</inkml:trace>
  <inkml:trace contextRef="#ctx0" brushRef="#br0" timeOffset="68702">7493 17547 0,'-21'0'0,"42"0"0,-63 0 0,20 21 0,1-21 0,21 22 16,-21-22-16,0 0 0,0 0 15,0 21 1,-1-21 0,22 21-1,0 0 17,22-21-17,-1 0-15,0 0 0,0 0 16,0 0-16,0 0 0,1 0 15,20 21-15,-21-21 0,0 0 16,22 0-16,-22 0 0,21 0 0,-21 21 16,22-21-16,-22 0 15,21 0-15,0 0 0,1 22 0,-1-22 16,0 0-16,1 0 0,-1 0 16,0 21-16,1-21 0,20 0 0,-20 0 15,20 0-15,-21 0 0,22 0 16,-1 0-16,1 0 0,-1 0 0,1 0 15,-1 0-15,1 0 0,-1 0 0,22 0 16,-21 0-16,-1 0 0,1 0 16,-1 0-16,1 0 0,-1 0 0,-21 0 15,22 0-15,-1 0 0,1-21 16,-1 21-16,1 0 0,-1 0 16,22 0-16,-21 0 0,-1 0 15,1 0-15,-1 0 0,1 0 0,-1 0 16,-21 0-16,22 0 0,-1 0 15,-20 0-15,20 0 0,-20 0 0,-1 0 16,21 0-16,-20 0 0,20 0 16,-20 0-16,20 21 0,-21-21 0,1 0 15,20 0-15,-20 21 0,-1-21 16,0 0-16,1 0 0,-1 0 0,0 0 16,1 0-16,-22 0 0,21 0 15,0 0-15,-20 0 0,-1 0 0,21 0 16,-21 0-16,22 0 0,-22 0 15,0 0-15,0 0 0,21 0 16,-20 0-16,-1 0 0,21 0 0,-21 0 16,22 0-16,-22 0 0,21 0 15,-21 0-15,22 0 0,-22 0 0,21 0 16,0 0-16,-20 0 0,20 0 16,0 0-16,-21 0 0,22 0 0,-22 0 15,21 0-15,-21 0 0,1 0 16,-1 0-16,0 0 0,21 0 0,-21 0 15,1 0-15,-1 0 0,0 0 16,0 0-16,0 0 0,0 0 16,1 0-16,-1 0 15,0 0-15,0 0 0,0 0 16,0 0-16,1 0 0,-1 0 16,0 0-1,0 0-15,-21-21 16,21 21-1,-21-21 1,0-1 0,0 1-16,-21 21 15,0-21-15,0 0 0,0 0 16,-1 0-16,-20-1 0</inkml:trace>
  <inkml:trace contextRef="#ctx0" brushRef="#br0" timeOffset="69918.45">7895 15685 0,'-21'0'0,"42"0"0,-63 0 0,21 0 16,-1 0-1,22-22-15,-21 22 0,21-21 47,21 21-31,1 0-16,-1 0 15,0 0-15,0 0 16,0 0-16,0 0 0,1 0 16,20 0-16,-21 0 0,21 0 0,-20 0 15,20 0-15,0 0 0,1 0 16,-1 0-16,0 0 0,1 0 0,20 0 16,-21 0-16,22 0 0,-22 0 15,22 0-15,-1 0 0,1 0 0,-1 0 16,1 0-16,-22 0 0,22 0 0,-1 0 15,-21 0-15,22 0 0,-22 0 16,22-21-16,-22 21 0,0 0 0,22 0 16,-22 0-16,1 0 0,20 0 0,-21 0 15,22-21-15,-1 21 16,1 0-16,-22 0 0,22 0 0,-1 0 16,1-21-16,-1 21 0,1 0 0,-1 0 15,1 0-15,-1 0 0,-20 0 16,20 0-16,1 0 0,-1 0 0,-21 0 15,22 0-15,-1 0 0,1 0 0,-1 0 16,1 0-16,-1 0 0,-20 0 16,20 0-16,-20 0 0,-1 0 0,0 0 15,1 0-15,-1 0 0,-21 0 0,21 0 16,1 0-16,-22 0 0,21 0 16,-21 0-16,22 0 0,-1 0 15,-21 0-15,22-21 0,-1 21 0,0 0 16,1 0-16,-1 0 0,0 0 0,1 0 15,-1 0-15,21 0 0,-20 0 16,-1 0-16,0 0 0,1 0 0,-22 0 16,21 0-16,-21 0 0,22 0 0,-22 0 15,0-22-15,0 22 0,0 0 16,1 0-16,-1 0 0,-21-21 62,-21 21-62,-1 0 0,1 0 16,0 0-16,0 0 0,0-21 16,0 21-16,-1 0 0</inkml:trace>
  <inkml:trace contextRef="#ctx0" brushRef="#br0" timeOffset="70690.03">11747 14944 0,'0'-21'15,"0"42"-15,-21-42 32,0 42-17,21 0-15,0 0 0,-21 0 16,21 0-16,-21 22 16,21-22-16,-21 0 0,21 21 0,0-20 15,-22 20-15,22-21 0,-21 0 0,21 22 16,-21-22-16,21 0 0,0 0 15,0 0-15,0 0 16,0-42 31,0 0-31,0 0-16,0 0 15,0-22-15,0 22 0,0 0 0,21 0 16,-21 0-16,21-22 15,-21 22-15,22 0 0,-1-21 0,-21 21 16,21-1-16,-21 1 0,21 0 0,0 0 16,-21 0-16,0 0 0,21 21 15,1-22-15,-1 22 16,0 0 0,0 0-1,-21 22-15,0-1 16,21 0-16,-21 0 0,21 0 0,-21 0 15,0 1-15,22-1 0,-22 0 0,0 21 16,0-21-16,0 1 0,0-1 16,21 21-16,-21-21 0,0 0 15,0 1-15,0-1 0,0 0 0,0 0 16,0 0-16,0 0 0,0 1 16,0-1-16,0 0 15,0-42 48,-21 21-63,-1-21 15,1-1-15,21 1 0,-21 21 0</inkml:trace>
  <inkml:trace contextRef="#ctx0" brushRef="#br0" timeOffset="70924.34">11515 15261 0,'0'-21'16,"21"21"-1,0 0 1,0 0-16,0-21 0,0 21 16,1 0-16,-1 0 0,0 0 15,0 0-15,0 0 16,-21-21-16,21 21 15,1 0-15,-1-21 16,0-1-16,0 22 16,0-21-16</inkml:trace>
  <inkml:trace contextRef="#ctx0" brushRef="#br0" timeOffset="71762.16">12065 14796 0,'-42'-22'16,"20"1"-16,1 21 0,0-21 16,0 21-16,0 0 0,0-21 0,-22 21 15,22 0-15,0 0 0,0-21 0,0 21 16,-1 0-16,-20 0 0,21 0 0,0 0 15,0 0-15,-22 0 0,22 0 16,-21 21-16,21-21 0,-22 21 0,22 0 16,-21-21-16,21 21 0,-22 1 0,22-1 15,-21 0-15,21 0 0,-22 21 16,22-20-16,0-1 0,0 0 16,0 21-16,-1-21 0,1 1 0,21 20 15,-21 0-15,21-21 0,0 22 16,0-1-16,0-21 0,0 22 0,0-1 15,0-21-15,0 21 0,0-20 0,21 20 16,0-21-16,1 0 0,-1 22 16,0-22-16,0 0 0,0 0 0,0 0 15,22 0-15,-22-21 0,0 22 0,21-1 16,-20-21-16,20 21 0,-21-21 16,0 0-16,22 0 0,-22 0 0,21 0 15,-21 0-15,22 0 0,-1 0 0,-21 0 16,21 0-16,-20 0 0,20 0 15,0-21-15,-21 0 0,1 21 16,20-22-16,-21 22 0,0-21 0,0 0 16,1 0-16,-1 0 0,0 0 0,0-1 15,0 1-15,0 0 0,-21-21 16,22 21-16,-1-22 0,0 22 0,-21-21 16,0-1-16,0 22 0,21-21 0,-21 0 15,0-1-15,0 22 0,0-21 16,0 21-16,0-1 0,-21-20 0,0 21 15,0 0-15,-1 0 0,1-1 0,0 1 16,0 0-16,0 0 0,0 0 16,-22 0-16,22-1 0,0 22 0,0-21 15,-22 21-15,22 0 0,0 0 16,-21 0-16,21-21 0,-22 21 16,22 0-16,-21 0 0,21 0 0,-22 0 15,22 0-15,-21 0 0,21 0 0,-1 0 16,1 0-16,0 0 0,0 21 15,0-21-15,0 21 0,-1-21 0,22 22 16,-21-1-16,0 0 0,0 0 16,0 0-16,21 0 0,-21 1 0,-1-1 15,22 0-15,0 0 0,-21 0 0,21 0 16,-21 1-16,21-1 0,0 0 16,0 0-16,0 0 0,0 0 15,0 1-15</inkml:trace>
  <inkml:trace contextRef="#ctx0" brushRef="#br0" timeOffset="73318.17">10202 12510 0,'0'0'0,"0"-22"16,0 1 0,0 42 46,0 1-46,0-1-16,0 0 0,0 0 15,0 0-15,0 0 0,0 1 0,0-1 16,0 0-16,0 21 0,0-21 16,0 22-16,0-22 0,0 21 0,0-21 15,0 22-15,0-1 0,0-21 0,0 22 16,0-1-16,0-21 0,0 21 15,0-20-15,0 20 0,0 0 0,0-21 16,0 22-16,0-22 0,0 21 0,0-21 16,0 22-16,0-22 0,0 21 15,0 1-15,-21-22 0,21 21 16,0 0-16,0-20 0,0 20 0,0-21 16,0 21-16,0 1 0,0-22 0,0 21 15,0-21-15,0 1 0,0 20 16,0-21-16,0 0 0,0 22 0,0-22 15,0 0-15,0 0 0,0 0 0,0 0 16,0 22-16,0-22 0,0 0 0,0 0 16,0 0-16,0 1 0,0-1 15,0 0-15,0 0 0,0 0 16,0 0-16,0 1 16,0-1-1,-21-21 1,21 21-16,0-42 47,0 0-47,0-1 15,0-20-15,0 21 0,0 0 0,0-22 16</inkml:trace>
  <inkml:trace contextRef="#ctx0" brushRef="#br0" timeOffset="74234.11">10075 12446 0,'-21'0'47,"21"21"-32,-21 0-15,0-21 0,0 22 16,21-1-16,0 21 0,-22-21 16,22 0-16,-21 22 0,0-22 0,21 21 15,-21 1-15,21-22 0,0 21 0,-21-21 16,0 22-16,21-22 0,-22 0 15,22 0-15,0 0 0,-21 0 0,21 1 16,-21-22-16,21 21 0,-21-21 16,21-21 15,0-1-15,0 1-16,21 0 15,-21 0-15,21 0 0,0 0 0,-21-1 16,22-20-16,-1 21 0,-21 0 0,21 0 15,0-22-15,-21 22 16,21 0-16,0 0 0,-21 0 0,22-1 16,-1 1-16,0 0 0,-21 0 0,21 0 15,-21 0-15,21 21 0,-21-22 16,21 1-16,1 21 0,-22-21 0,21 21 16,-21-21-16,0 0 15,21 21-15,0 0 31,-21 21-31,0 0 16,21 0-16,0 0 16,1 1-16,-22 20 0,21-21 0,0 0 15,0 0-15,0 22 0,0-22 16,1 21-16,-1-21 0,0 22 16,-21-22-16,21 0 0,0 21 0,0-20 15,-21 20-15,0-21 0,22 0 0,-22 0 16,21 1-16,-21-1 0,0 0 0,21 0 15,-21 0 1,21-21 0,-21 21-1,-21-21 17,0 0-17,0 0-15</inkml:trace>
  <inkml:trace contextRef="#ctx0" brushRef="#br0" timeOffset="74763.69">10096 14245 0,'22'0'15,"-22"21"-15,21-21 16,-21 22-1,0-1-15,21 0 16,-21 0-16,0 0 16,0 0-16,0 1 0,0-1 15,0 0-15,0 0 16,0 0-16,0 0 0,0 1 16,-21-22-16,21 21 15,-21-21 1,-1 0-1</inkml:trace>
  <inkml:trace contextRef="#ctx0" brushRef="#br0" timeOffset="76046.06">7345 10097 0,'0'-22'15,"0"1"17,-21 21-1,-1 0-15,1 0-1,21 21-15,-21 1 16,0-1-16,21 0 15,0 0-15,0 0 16,0 0-16,0 22 0,0-22 0,0 21 16,0 1-16,0-22 0,0 21 0,0 0 15,0 1-15,0-1 0,0 22 16,0-22-16,0 0 0,0 1 0,0-1 16,0 0-16,0 1 0,0-1 15,0 0-15,0 1 0,0-1 16,0 21-16,0-20 0,0-1 0,0 0 15,0 22-15,0-22 0,0 1 0,0-1 16,0 0-16,0 1 0,0-1 0,0 0 16,0 1-16,0-1 0,0-21 15,0 21-15,0 1 0,0-22 0,0 21 16,0 1-16,0-22 0,-21 21 0,21-21 16,0 22-16,0-22 0,0 21 0,-21-21 15,21 0-15,0 22 0,0-22 16,0 0-16,0 0 0,0 22 15,0-22-15,0 0 0,0 0 0,0 0 16,-22 0-16,22 1 0,0-1 16,-21 0-16,21 0 15,0 0 1,0-42 62,0 0-78,0 0 0,-21 0 16,21-1-16,0 1 0</inkml:trace>
  <inkml:trace contextRef="#ctx0" brushRef="#br0" timeOffset="77342.55">7239 10139 0,'0'0'0,"0"-21"0,21 0 15,-21-1 1,21 22-16,-21-21 15,0 0-15,0 0 16,21 0 0,1 21-1,-22-21-15,21 21 16,0 0-16,0 0 16,0-22-16,0 22 0,1 0 15,-1 0-15,0 0 0,21 0 0,-21 0 16,22 0-16,-1 0 0,0 0 15,1 0-15,-1 0 0,22 0 0,-1 0 16,-21 0-16,22 0 0,-1 0 16,1 0-16,-1 0 0,-20 0 0,20 0 15,1 0-15,-1 0 0,1 0 16,-1 0-16,1 0 0,-1 0 16,1 22-16,20-22 0,-20 0 0,-1 0 15,22 0-15,-21 0 0,-1 0 0,22 21 16,-22-21-16,1 0 0,20 0 15,1 0-15,-21 0 0,20 21 0,1-21 16,0 0-16,-22 0 0,22 0 0,-22 21 16,22-21-16,-22 0 0,22 0 15,-21 0-15,-1 0 0,22 0 0,-22 0 16,22 0-16,0 0 0,-1 0 0,1 0 16,21 0-16,-22 0 0,1 21 15,0-21-15,-1 0 0,1 0 16,0 21-16,-1-21 0,-20 0 0,21 22 15,-22-22-15,22 0 0,-1 0 0,-20 21 16,21-21-16,-22 0 0,22 0 0,-22 0 16,1 0-16,-1 0 0,1 0 15,-22 21-15,22-21 0,-1 0 0,-21 0 16,22 0-16,-22 0 0,22 0 0,-22 21 16,0-21-16,22 0 0,-22 0 0,1 0 15,-1 0-15,21 0 0,-20 0 16,-1 0-16,0 0 0,1 0 15,-1 0-15,0 0 0,-20 0 0,-1 0 16,21 0-16,-21 0 0,0 0 0,1 0 16,-1 0-16,0 0 15,0 0-15,0 0 0,0 0 16,-21-21 0,22 21-1,-22 21 32,0 0-47,0 0 16,0 1-16,0-1 0,0 0 15,-22 0-15,22 0 0,0 22 16,0-22-16,0 0 0,0 21 0,-21 1 16,21-22-16,0 21 0,0 0 0,-21 1 15,0-22-15,0 21 0,21 1 0,0-22 16,-21 21-16,21 0 0,-22 1 15,22-22-15,0 21 0,0 1 0,0-1 16,0 0-16,0 1 0,0-1 0,0 21 16,0-20-16,0-1 0,0 0 0,0 22 15,0-22-15,0 1 0,0-1 0,0 0 16,0 1-16,0-1 0,0-21 16,0 21-16,0-20 0,0 20 15,0-21-15,-21 0 0,21 22 0,0-22 16,0 0-16,-21 0 0,21 0 0,-21-21 15,21 21-15,0 1 0,0-1 16,-21 0 0,0-21-1,-1 0 1,22-21-16,-21 21 0,0-21 16,0-1-16,-21 22 0</inkml:trace>
  <inkml:trace contextRef="#ctx0" brushRef="#br0" timeOffset="78610.69">7578 12277 0,'-22'0'0,"44"0"0,-44 21 0,1-21 0,0 0 16,0 0-16,0 0 0,21 21 15,-21-21-15,-1 0 0,1 0 16,0 21-16,0-21 0,0 0 16,0 0-16,-1 0 15,22 21 1,22-21 15,-1 0-31,0 0 0,0 0 16,0 0-16,22 0 0,-22 0 15,0 0-15,21 0 0,1 0 16,-1 0-16,0 0 0,1 0 0,-1 0 16,0 0-16,22 0 0,-1 0 0,1 0 15,-22 0-15,22-21 0,-1 21 16,1 0-16,-1 0 0,1-21 0,20 21 16,-20 0-16,-1 0 0,22-21 0,0 21 15,-22 0-15,22 0 0,-22-21 16,22 21-16,-22 0 0,1 0 0,-1 0 15,1 0-15,-1-21 0,-20 21 0,20 0 16,1 0-16,-1 0 0,-20 0 0,20 0 16,1 0-16,-1 0 15,1 0-15,-1 0 0,1 0 0,-22 0 16,21 0-16,1 0 0,-22 0 0,22 0 16,-22 0-16,0 0 0,1 0 0,-1 0 15,0 0-15,1 0 0,-1 0 16,22 0-16,-22 0 0,0 0 0,1 0 15,-1 0-15,21 0 0,-20 0 0,-1 0 16,22 0-16,-22 0 0,21 0 0,-20 0 16,20 0-16,-20 0 0,-1 0 15,0 0-15,1 0 0,-1 0 0,-21 0 16,21 0-16,1 0 0,-1 0 16,0 0-16,1 0 0,-1 0 0,0 0 15,1 21-15,-1-21 0,0 0 0,1 0 16,-1 0-16,22 0 0,-22 0 15,0 0-15,1 0 0,20 21 0,-21-21 16,1 0-16,-1 0 0,-21 0 0,22 0 16,-22 21-16,21-21 0,-21 0 0,0 0 15,1 0-15,-1 0 0,0 0 16,0 0-16,21 0 0,-20 0 0,-1 0 16,0 0-16,0 0 0,21 0 0,-20 0 15,20 0-15,-21 0 0,0 0 16,22 0-16,-22 0 0,21 0 0,-21 0 15,0 0-15,1 0 0,-1 0 16,0 0-16,0 0 0,0 0 0,0 0 16,1 0-16,-1 0 0,0 0 0,0 0 15,0 0-15,0 0 0,1 0 16,-1 0-16,0-21 0,0 21 16,0 0-16,0 0 0,1 0 15,-1 0-15,0 0 16,0 0-16,0-21 15,0 21-15,1 0 16,-1 0-16,0 0 16,-21-21-16,21 21 15,0-22 1,-21 1-16,0 0 16,-21 0-16,0 0 0,0 0 15,0-1-15,-22 1 0,1 0 0</inkml:trace>
  <inkml:trace contextRef="#ctx0" brushRef="#br0" timeOffset="79966.2">7302 10562 0,'0'0'0,"-21"0"0,0 0 15,21 21 17,0 1-1,21-22-31,0 0 15,1 0-15,-1 0 0,0 0 0,0 0 16,21 0-16,-20 0 0,20 0 0,21 21 16,-20-21-16,20 0 0,-20 0 15,20 0-15,1 0 0,-22 0 0,21 0 16,1 0-16,-1 0 0,1 0 0,-22 21 16,22-21-16,-1 0 0,-20 0 15,20 0-15,1 0 0,-22 0 0,21 0 16,1 0-16,-1 21 0,1-21 0,-22 0 15,22 0-15,-1 0 16,1 0-16,-1 0 0,1 0 0,-22 0 16,22 0-16,-1 0 0,1 0 0,-1 0 15,1 0-15,-1 0 0,1 0 16,-1 0-16,1 0 0,-22 0 0,21 21 16,1-21-16,-1 0 0,-20 0 0,20 0 15,-20 0-15,-1 21 0,21-21 16,-20 0-16,-1 0 0,22 0 0,-22 0 15,0 0-15,1 22 0,20-22 0,1 0 16,-22 0-16,21 0 0,-20 21 0,20-21 16,1 0-16,-22 0 0,0 0 15,1 21-15,41-21 16,-41 0-16,-1 0 0,0 0 0,1 0 16,-1 0-16,0 0 0,-20 0 0,20 0 15,0 0-15,1 0 0,-1 0 16,0 0-16,1 0 0,20 0 0,-21 0 15,1 21-15,-1-21 0,0 0 0,1 0 16,-1 0-16,-21 0 0,22 0 16,-1 0-16,0 0 0,1 0 0,-22 0 15,21 0-15,0 21 0,-20-21 0,20 0 16,0 0-16,1 0 0,-22 0 0,21 0 16,0 0-16,1 0 15,-22 0-15,21 21 0,1-21 0,-22 0 16,21 0-16,-21 0 0,22 0 0,-22 0 15,21 0-15,-21 0 0,0 0 0,1 0 16,20 0-16,-21 0 0,0 0 16,0 0-16,22 0 0,-22 0 0,0 0 15,0 0-15,0 0 0,1 0 0,-1 0 16,0 0-16,0 0 0,0 0 0,0 0 16,1 0-16,-1 0 0,0 0 15,0 0-15,0 0 16,0 0-1,-42 0 48,0-21-63,0 21 16,0 0-16,0 0 0</inkml:trace>
  <inkml:trace contextRef="#ctx0" brushRef="#br0" timeOffset="81018.17">12425 10224 0,'0'0'0,"21"-22"16,-42 44 31,21-1-47,-21 0 15,21 0-15,0 0 0,0 0 0,-22 1 16,22-1-16,-21 0 0,21 21 0,0-21 16,0 1-16,0-1 0,-21 0 15,21 0-15,0 0 0,-21 0 0,21 1 16,0-1-16,0 0 15,0-42 32,0 0-47,0-1 16,0 1-16,0 0 0,0 0 16,0 0-16,0-22 0,0 22 15,0 0-15,21-21 0,-21 21 0,21-1 16,-21-20-16,0 21 0,21 0 0,1 0 15,-22-1-15,21 1 0,-21 0 0,21 21 16,0-21-16,0 0 16,0 21-16,1-21 0,-1 21 15,0 0-15,0 0 16,0 0-16,-21 21 16,0 0-16,0 0 15,0 0-15,0 0 0,0 1 0,0-1 16,-21 0-16,0 0 0,0 0 15,0 0-15,-1-21 0,22 22 0,-21-1 16,0 0-16,0-21 16,21 21-16,0-42 47,21 0-32,0 21 1,0-21-16,1-1 0,-1 22 15,0 0-15,0 0 16,0 0-16,0 0 0,1 0 0,-1 0 16,0 22-16,0-1 15,-21 0-15,21 0 0,0 0 16,-21 0-16,0 1 0,0-1 16,0 0-16,0 0 0,0 0 0,-21 0 15,0 1-15,0-1 0,0-21 0,0 21 16,-1 0-16,1-21 0,0 0 15,-21 21-15,21-21 0,-1 0 0,-20 0 16,21 0-16,0 0 0,0 0 16,-1 0-16,1 0 0,0 0 0,0 0 15,0 0-15,0 0 16,-1 0 0,22-21-1,22 21 1,-1 0-16,0 0 0,0 0 15,0 0-15,0-21 0,1 21 0</inkml:trace>
  <inkml:trace contextRef="#ctx0" brushRef="#br0" timeOffset="81571.64">13017 10774 0,'0'21'0,"-21"-21"16,0 0-16,21 21 15,-21-21-15,21 21 16,0 1 0,21-22-1,0 0 1,0 0-16,1 21 0,-1-21 0,0 0 15,0 0-15,21 0 0,-20 0 16,20 0-16,21 0 0,-20 0 0,-1 21 16,22-21-16,-22 0 0,0 0 0,22 0 15,-22 0-15,0 21 0,1-21 16,-22 0-16,21 0 0,-21 0 0,1 0 16,-1 0-16,0 0 15,0 0 1</inkml:trace>
  <inkml:trace contextRef="#ctx0" brushRef="#br1" timeOffset="88382.11">17293 3429 0,'0'0'0,"-21"0"16,0 0-16,0 0 0,-1 0 15,1 0-15,0 0 16,0 0-16,42 0 47,0 0-32,0 0-15,1 0 0,-1 0 16,0 0-16,0 0 0,0 0 16,22 0-16,-22 0 0,21 0 0,0 0 15,1 0-15,-1 0 0,0 0 0,22 0 16,-22 0-16,22 0 0,-22 0 0,22 0 15,-1 0-15,1 0 0,-1 0 16,1 21-16,20-21 0,-20 0 0,20 0 16,1 0-16,-21 0 0,20 21 15,-20-21-15,20 0 0,-20 0 16,21 0-16,-22 0 0,1 0 0,-1 0 16,1 0-16,20 0 0,-20 0 0,-1 0 15,1 0-15,-1 0 0,22 0 0,-22 0 16,1 22-16,21-22 0,-22 0 15,1 0-15,-1 0 0,1 0 0,-1 0 16,1 0-16,-1 0 0,1 0 0,-1 0 16,1 21-16,-1-21 0,1 0 15,-1 0-15,1 0 0,-1 0 0,1 0 16,-1 0-16,-21 21 0,22-21 16,-1 0-16,1 0 0,-1 0 0,1 0 15,-1 21-15,1-21 0,-1 0 16,22 0-16,-21 0 0,-22 0 0,21 21 15,1-21-15,-22 0 0,22 0 0,-22 0 16,0 0-16,1 0 0,-22 0 16,21 21-16,-21-21 0,22 0 0,-22 0 15,0 0-15,0 0 0,0 0 0,1 0 16,-22 22 15,-22-22-31,1 0 16,-21 0-16,0 0 0,-1 0 0,1 0 15</inkml:trace>
  <inkml:trace contextRef="#ctx0" brushRef="#br1" timeOffset="90520.19">7726 5842 0,'0'-21'31,"0"0"-31,0 0 31,0-1-15,0 44 62,0-1-63,-21 0 1,21 0-16,0 0 0,0 0 16,-22 1-16,22-1 0,0 0 15,0 21-15,0-21 16,0 1-16,0-1 0,0 0 0,0 0 16,0 0-16,0 22 0,0-22 0,0 0 15,0 0-15,0 0 0,0 22 16,0-22-16,0 21 0,0-21 0,0 22 15,0-1-15,0-21 0,0 21 16,0-20-16,0 20 0,0 0 0,0-21 16,0 22-16,0-22 0,0 21 0,0-21 15,0 22-15,0-22 0,0 0 16,0 21-16,0-20 0,0 20 0,0-21 16,0 0-16,0 22 0,0-22 15,0 21-15,0-21 0,0 0 0,-21 22 16,21-22-16,0 21 0,0-21 15,0 1-15,0 20 0,-21-21 0,21 0 16,0 22-16,0-22 0,0 0 0,0 0 16,0 0-16,0 0 0,0 22 15,0-22-15,0 0 0,0 0 0,0 0 16,0 1-16,0-1 0,0 0 0,0 0 16,0 0-16,0 0 0,0 1 15,0-1-15,0 0 0,0 0 16,-21 0-16,21 0 0,0 1 15,-21-1-15,21 0 16,0 0-16,0 0 16,0 0-16,0 1 15,0-44 32,0 1-31,0 0-16,0 0 0,0 0 0,0-64 15,0 64-15,21-43 0</inkml:trace>
  <inkml:trace contextRef="#ctx0" brushRef="#br1" timeOffset="92004.48">8086 5863 0,'0'-21'16,"0"0"0,0 0-1,-22 21 17,1 0-32,21-21 0,-21 21 15,21-22-15,-21 1 16,0 21-1,21-21-15,-21 0 16,-1 21 0,22-21-16,22 21 47,-1 0-47,0 0 0,0 0 15,21 0-15,-20 0 0,-1 0 16,21-21-16,-21 21 0,22 0 0,-1 0 15,0 0-15,1 0 0,-1 0 0,21 0 16,-20 0-16,20 0 0,22 0 16,-22 0-16,1 0 0,21 0 0,-22 0 15,22 0-15,-22 0 0,22 0 16,-22 0-16,1 0 0,21 0 16,-22 0-16,22 0 0,-1 0 0,1 0 15,0 0-15,-1 0 0,1 0 16,0 0-16,-22-22 0,22 22 0,-22 0 15,1 0-15,-1 0 0,1 0 0,21 0 16,-22 0-16,1 0 0,-1 0 16,22 0-16,-22 0 0,22 0 0,0 0 15,-22 0-15,22 0 0,-22 0 16,22 0-16,0 0 0,-22 0 0,22 0 16,-1 0-16,-20 0 0,21 0 15,-1 22-15,1-22 0,0 0 16,-1 21-16,1-21 0,0 21 0,-1-21 15,-20 21-15,20-21 0,-20 0 0,-1 21 16,22-21-16,-21 0 0,20 0 16,-20 0-16,-1 0 0,1 0 0,-1 0 15,1 0-15,-22 0 0,22 0 0,-1 0 16,-21 0-16,22 0 0,-1 0 16,-20 0-16,20 0 0,-20 0 0,-1 0 15,21 0-15,-20 0 0,-1 0 0,0 0 16,1 0-16,-1 0 15,0 0-15,-20 0 0,20 0 0,-21 0 16,21 0-16,-20 0 0,20 0 0,-21 0 16,0 0-16,0 0 0,1 0 15,-1 0-15,0 0 0,0 0 16,0-21-16,0 21 16,-21 21 93,0 0-93,0 1-16,-21-22 15,21 21 1,0 0 31,0 0-32,-21-21-15,21 21 16,0 0-16,0 1 16,-21-22-16,21 21 0,0 0 0,0 0 15,0 0-15,0 0 16,0 22-16,0-22 0,0 0 0,0 0 15,21 0-15,-21 1 0,21 20 0,-21-21 16,0 21-16,0-20 0,0 20 0,0 0 16,0 1-16,0-1 0,0 0 15,0 1-15,0 20 0,0-21 0,0 1 16,0-1-16,0 0 0,0 1 0,0-1 16,0-21-16,0 22 0,-21-1 15,21 0-15,0-21 0,-21 22 0,21-1 16,0-21-16,0 22 0,0-1 0,0-21 15,0 21-15,0-20 0,0-1 16,-21 0-16,21 21 0,0-21 0,0 1 16,-21-1-16,21 0 0,0 0 15,0 0-15,0 0 0,-22 1 16,22-1-16,-21-21 16,0 0-1,0 0 1,0 0-16,0-21 0,-1-1 0</inkml:trace>
  <inkml:trace contextRef="#ctx0" brushRef="#br1" timeOffset="93722.02">4995 10266 0,'0'0'0,"21"-21"0,22 0 16,-22 21-1,0-22-15,-21 1 16,0 0-16,0 0 16,0 0-1,-21 21-15,0 0 0,-22 0 16,22 0-16,-21 0 0,0 0 0,-1 0 16,-20 0-16,20 0 15,-20 0-15,-1 0 0,1 21 0,-1-21 16,1 21-16,-1 0 0,1 0 0,-1 1 15,22-22-15,-21 42 0,20-21 16,-20 0-16,20 0 0,1 22 0,0-22 16,21 21-16,-22-21 0,22 22 15,-21-1-15,21-21 0,-1 22 0,22-22 16,0 21-16,0-21 0,0 0 0,0 22 16,0-22-16,0 0 0,0 0 15,22 0-15,-22 1 0,21-1 0,21 21 16,-21-21-16,0 0 0,22 1 0,-22-1 15,21 0-15,-21 0 16,22 21-16,-22-20 0,21 20 0,1-21 16,-1 21-16,0 1 0,1-22 0,-22 21 15,21 1-15,0-1 0,-20 0 16,20-21-16,-21 22 0,0-1 0,0 0 16,1-20-16,-1 20 0,-21 0 0,21-21 15,-21 22-15,21-1 0,-21 0 16,0-20-16,0 20 0,0 0 0,0 1 15,0-1-15,0 0 0,0 1 0,0 20 16,-21-21-16,0 1 0,0-1 16,-1 0-16,-20 22 0,21-22 15,-21 1-15,20-1 0,-20 21 0,0-20 16,-1-1-16,22 22 0,-21-22 16,0 0-16,-1 1 0,22-1 0,-21 0 15,-1 1-15,1-22 0,0 21 0,-1-21 16,1 0-16,21 1 0,-21-1 15,-1 0-15,22-21 0,0 21 0,0-21 16,0 0-16,-1 0 0,1 0 16,21 21-16,-21-21 0,42 0 62,0 0-62,1-21 0,-1 21 16,0 0-16,21 0 15,-21 0-15,1 0 0,-1 0 0,0 0 16,0 0-16,0 0 0,0 21 0,1 0 16,-1-21-16,0 22 0,0-22 15,0 21-15,-21 0 0,21 0 0,-21 0 16,22 0-16,-22 22 0,0-22 0,0 21 16,0 1-16,21-1 0,-21 21 15,0-20-15,0-1 0,0 22 0,0-22 16,0 21-16,0-20 0,0 20 0,0 1 15,0-22-15,0 22 16,-21-1-16,21 1 0,0-1 0,-22 1 16,1-1-16,0 64 0,0-63 15,0-1-15,21 1 0,-21 20 16,-1-20-16,1-1 0,21 22 0,-21-22 16,0 22-16,21-21 0,-21 20 0,0-20 15,21 20-15,-22-20 0,1 21 16,0-22-16,21 22 0,-21-1 0,0-20 15,21 21-15,-21-1 0,-1-20 0,22 20 16,0-20-16,-21 21 0,0-1 16,21-20-16,-21 20 0,21-20 15,0 21-15,0-22 0,0 1 0,0 20 16,0-20-16,0-1 0,0 1 16,0-22-16,0 22 0,0-1 0,21 1 15,0-22-15,0 21 0,1-20 16,-1 20-16,0-20 0,21-1 0,1-21 15,-22 21-15,21-20 0,0 20 16,1-21-16,-22-21 0,21 21 0,1-21 16,-22 0-16,21 0 0,-21 0 15,22 0-15,-22-21 0,0 0 0,0 0 16,0 0-16,0-22 0,1 1 16,-22 0-16,0-1 0,21-20 15</inkml:trace>
  <inkml:trace contextRef="#ctx0" brushRef="#br1" timeOffset="94688.35">910 14224 0,'0'0'0,"42"0"15,-20-21-15,-1 0 0,0 0 16,0 21-16,0-22 0,0 1 0,1 0 16,-1 0-16,0 0 0,-21 0 15,0-1-15,0 1 0,0 0 0,-21 21 16,0-21-16,-1 21 15,-20 0-15,21 0 0,-21 0 0,-1 0 16,-41 42-16,41-42 16,-20 21-16,20 1 0,22-1 0,-21 0 15,21 0-15,0 0 0,21 0 16,0 1-16,0-1 0,0 0 16,0 0-16,21 0 0,0 0 0,0 1 15,21-1-15,-20 0 0,20 0 16,-21 0-16,21 0 0,-20 22 0,20-22 15,-21 0-15,0 0 0,0 0 16,1 1-16,-22-1 0,0 0 0,0 21 16,0-21-16,0 1 0,-43-1 0,22-21 15,-21 21-15,-1 0 16,1 0-16,0-21 0,-1 0 0,-20 21 16,21-21-16,-1 0 0,1 0 15,0 0-15,-1-21 0,1 21 0,21-21 16,0 0-16,-1 21 0,22-21 15,-21 0-15,21-1 0,0 1 16,21 21-16,1-21 0,20 21 16,-21-21-16,0 21 0,22-21 0,-22 0 15,21 21-15</inkml:trace>
  <inkml:trace contextRef="#ctx0" brushRef="#br1" timeOffset="94914.43">1228 14330 0,'0'21'16,"0"0"-16,-22 0 15,22 1-15,0-1 16,-21 21-16,0-21 0,21 0 16,-21 1-16,21-1 0,0 0 0,-21-21 15,21 21-15,0 0 0,-21 0 16,21-42 15,0 0-15</inkml:trace>
  <inkml:trace contextRef="#ctx0" brushRef="#br1" timeOffset="95078.63">1206 14161 0,'0'-22'15,"22"22"48,-1 0-63</inkml:trace>
  <inkml:trace contextRef="#ctx0" brushRef="#br1" timeOffset="95804.32">1566 14351 0,'0'0'0,"-21"64"15,0-43-15,0 0 0,0 0 16,-1 0-16,1 0 16,21 1-16,0-1 15,-21-21-15,21 21 16,0-42 15,21 21-31,-21-21 0,21-1 16,-21 1-16,22 0 0,-1 0 0,-21 0 15,0 0-15,21 21 0,0-22 16,0 22-16,0 0 31,-21 22-31,0-1 0,0 0 16,0 0-16,0 0 15,0 0-15,22 1 0,-1-1 16,0 0-16,0-21 16,0 21-16,0-21 0,1 0 15,20 0-15,-21 0 0,0 0 0,22-21 16,-22 0-16,21 21 0,-21-21 16,0-1-16,22 1 0,-22 0 0,0 0 15,0 0-15,0 0 0,-21-1 16,0 1-16,0 0 0,0 0 0,0 0 15,0 0-15,-21 21 16,0 0-16,0 0 0,0 0 0,0 0 16,-1 0-16,1 0 0,0 0 15,21 21-15,-21-21 16,21 21-16,0 0 0,0 0 16,0 0-16,0 1 15,21-22-15,-21 21 0,21 0 16,0 0-16,1 0 15,-22 0-15,0 1 0,0 20 16,0-21-16,0 0 0,0 22 16,0-1-16,0-21 0,0 21 0,0 1 15,0-1-15,0 0 0,0 1 0,0-22 16,-22 21-16,1 1 16,21-1-16,-21-21 0,21 21 0,0-20 15,0-1-15,-21 0 0,21 0 16,0 0-16,-21-21 0,21-21 31,0 0-15,0-21-16,0 20 0,21-20 0,0 0 15</inkml:trace>
  <inkml:trace contextRef="#ctx0" brushRef="#br1" timeOffset="96098.34">2625 13716 0,'0'-21'0,"0"42"0,-22-42 15,1 42 1,0 0-16,0 0 0,0 1 16,21 20-16,-21 0 0,-1 1 0,22-1 15,0 21-15,0-20 0,-21 20 16,21-20-16,-21 20 0,21-21 0,-21 22 15,21-22-15,-21 1 0,21-1 0,0-21 16,0 21-16,0-20 0,0-1 16,0 0-16,0 0 0,0 0 15,21-21 1,0 0-16,-21-21 16,21 0-16,0 0 0,1 0 0,-1-1 15</inkml:trace>
  <inkml:trace contextRef="#ctx0" brushRef="#br1" timeOffset="96429.72">2646 14372 0,'0'21'15,"21"-21"-15,0 0 16,0 0-16,0 0 16,1 0-16,-1 0 15,0-21-15,0 0 0,0 21 0,0-21 16,1 0-16,-1 0 0,-21-1 15,0 1-15,21 21 0,-21-21 0,0 0 16,0 0-16,0 0 0,-21 21 16,0 0-1,-1 0-15,1 0 0,0 21 0,0 0 16,0 0-16,0 0 0,-1 22 16,1-1-16,0 0 0,0-21 0,21 22 15,0-22-15,0 21 0,0-21 0,0 1 16,0-1-16,21 0 15,0-21-15,0 21 0,1-21 0,-1 0 16,0 0-16,21 0 0,-21 0 0,22-21 16,-22 0-16,0 0 0,0-1 15,0 1-15</inkml:trace>
  <inkml:trace contextRef="#ctx0" brushRef="#br1" timeOffset="98045.77">7895 7938 0,'-21'0'0,"42"0"0,-63 0 0,21 0 0,-1 0 15,1 0-15,0 0 16,0 0-16,21 21 63,21-21-48,0 0-15,0 0 0,1 21 16,-1-21-16,0 0 0,0 0 0,0 0 15,0 21-15,22-21 0,-22 0 16,21 0-16,1 0 0,-1 0 0,0 0 16,1 0-16,-1 0 0,0 0 15,1 0-15,-1 0 0,21 0 0,-20 0 16,20 0-16,1 0 0,-1 0 0,1 0 16,-1 0-16,1 0 0,-1 0 15,22 0-15,-22 0 0,1 0 0,-1 0 16,1 0-16,-1 0 0,1 0 0,-1 0 15,22 0-15,-21 0 0,20 0 0,-20 0 16,20 0-16,-20 0 0,21 0 16,-1 0-16,-20 0 0,-1 0 0,1 0 15,20 0-15,-20 0 0,-1 0 16,1 0-16,21 0 0,-22 0 0,22 0 16,-1 0-16,1 0 0,0 0 15,-1 0-15,-20 0 0,21 21 0,-1-21 16,-20 0-16,20 0 0,1 0 0,-21 0 15,-1 21-15,22-21 0,-22 0 0,1 0 16,-1 0-16,1 0 0,-1 0 0,1 0 16,-22 0-16,22 0 0,-22 0 15,0 0-15,22 0 0,-22 0 0,0 0 16,1 0-16,-1 0 0,0 0 16,22 0-16,-22 0 0,22 0 0,-22 0 0,22 0 15,-22 0-15,21 0 16,1 0-16,-1 0 0,-20 0 0,20 0 15,1 0-15,-22 0 0,22 0 0,-1 0 16,-21 0-16,1 22 0,-1-22 0,22 0 16,-22 0-16,0 0 0,-21 0 0,22 0 15,-1 0-15,0 0 0,1 0 16,-22 0-16,21 0 0,1 0 0,-22 0 16,21 0-16,-21 0 0,22 0 0,-22 0 15,0 0-15,0 0 0,0 0 0,0 0 16,1 0-16,-1 0 15,0 0 1,0 0-16,0 0 0,0 0 16,1 0-16,-1 0 0,0 0 15,0 0-15,0 0 0,0 0 16,1 0 0,-1 0-1,0 0 1,-42-22 15,0 1-15,-1 21-16,1-21 0</inkml:trace>
  <inkml:trace contextRef="#ctx0" brushRef="#br1" timeOffset="99338.23">7853 6519 0,'0'0'0,"-21"0"16,-1-21-1,22 0 17,22 21-1,-1 0-31,0 0 0,0 0 0,21 0 15,1 0-15,-1 0 0,0 0 16,1 0-16,-1 0 0,22 0 0,-22 0 16,21 0-16,1 0 0,-1 0 0,1 0 15,-1 0-15,1 0 0,21 0 16,-22 0-16,22 0 0,-22 0 0,22 0 16,-22 0-16,22 0 0,-21 0 0,-1 21 15,22-21-15,-22 0 0,22 0 16,-22 21-16,22-21 0,0 0 15,-1 0-15,1 0 0,0 22 0,-22-22 16,22 0-16,-22 0 0,22 0 16,-21 0-16,-1 0 0,1 0 0,-1 0 15,22 0-15,-22 0 0,22 0 0,-22 21 16,22-21-16,0 0 0,-1 0 16,-20 0-16,21 0 0,-1 21 0,-20-21 15,20 0-15,-20 0 0,21 0 0,-1 21 16,-20-21-16,20 0 0,-20 0 0,21 0 15,-1 0-15,-20 0 0,-1 0 16,1 21-16,-1-21 0,1 0 0,-1 0 16,-20 0-16,20 0 0,1 0 0,-22 0 15,21 0-15,1 0 16,-22 0-16,22 0 0,-1 0 0,1 0 16,-22 0-16,22 0 0,-1 0 0,1 0 15,-1 0-15,-21 0 0,22 0 0,-22 0 16,1 0-16,-1 0 0,0 0 15,1 0-15,-1 0 0,0 0 0,1 0 16,-1 0-16,0 0 0,1 0 0,-1 0 16,0 0-16,1 0 0,-1 0 15,0 0-15,1-21 0,-22 21 0,21 0 16,0 0-16,1 0 0,-22 0 0,21 0 16,-21 0-16,1 0 0,20 0 15,-21 0-15,0 0 0,0 0 16,1 0-16,-1 0 0,0 0 0,0 0 15,0 0-15,-21-21 16,0 0 0,0 0-1,0-1 1,-21 22-16,0-21 0,0 0 16,0 21-16</inkml:trace>
  <inkml:trace contextRef="#ctx0" brushRef="#br1" timeOffset="99842.29">13716 5948 0,'0'-21'15,"-21"21"1,21-21-16,-21 21 0,-1 0 15,1 0-15,0 0 0,0 0 16,0 0-16,-22 0 0,22 0 16,0 0-16,-21 21 0,21-21 0,-1 21 15,1-21-15,0 21 0,0 0 16,0 0-16,0-21 0,-1 22 0,22-1 16,-21 0-16,21 0 0,0 0 0,0 0 15,0 1-15,0-1 16,21 0-16,1 0 0,-1-21 15,0 21-15,0-21 0,0 0 16,0 0-16,22 21 0,-22-21 0,0 0 16,21 0-16,-20 0 0,-1 0 0,0 0 15,0 0-15,0 0 0,0 0 16,1-21-16,-1 0 0,-21 0 16,21 21-16</inkml:trace>
  <inkml:trace contextRef="#ctx0" brushRef="#br1" timeOffset="100450.23">13737 5673 0,'-21'0'16,"42"0"-16,-63-21 0,21 21 0,-1 0 0,1 0 15,0 0-15,0-22 0,0 22 0,0 0 16,-1 0-16,-20 0 0,21 0 16,-21 22-16,20-1 0,-20-21 15,0 21-15,-1 0 0,22 0 0,-21 0 16,0 22-16,20-22 0,-20 0 16,21 0-16,-21 22 0,20-22 0,1 0 15,0 21-15,0-21 0,21 1 0,0 20 16,0-21-16,0 0 0,0 0 15,0 22-15,0-22 0,0 0 0,0 0 16,21 0-16,0 1 0,22-1 0,-22 0 16,0 0-16,21 0 0,1 0 15,-1 1-15,0-22 0,1 21 0,-1-21 16,0 0-16,1 21 0,-1-21 0,0 0 16,1 0-16,-1 0 0,0 0 15,-21 0-15,22 0 0,-1-21 16,0 21-16,1-21 0,-1 21 0,-21-22 15,22 1-15,-1 0 0,0 0 0,-21 0 16,1 0-16,20-1 0,-21 1 16,0-21-16,-21 21 0,0 0 0,0-22 15,0 22-15,0-21 0,0-1 0,-21 22 16,0-21-16,0 21 0,0 0 16,-22-22-16,22 22 0,-21 0 0,-1 0 15,22 0-15,-21-1 0,0 1 0,20 0 16,-20 21-16,21-21 0,-21 21 15,20-21-15,-20 21 0,21 0 16,0 0-16,0 0 0,-1 0 0,1 0 16,0 21-16,0 0 0,0 0 15,21 0-15,0 1 0,0-1 0,0 0 16,0 0-16,0 0 0</inkml:trace>
  <inkml:trace contextRef="#ctx0" brushRef="#br1" timeOffset="101346.3">14372 7387 0,'0'0'0,"-21"0"0,21 21 0,-21 1 16,21-1-16,-21 0 16,21 0-16,0 0 0,0 0 15,-22 1-15,1 20 16,21-21-16,0 0 0,0 0 16,0 1-16,0 20 0,0-21 0,-21 0 15,21 22-15,0-1 0,0-21 0,-21 21 16,21-20-16,0 20 0,0-21 0,0 21 15,0-20-15,0-1 0,0 0 16,0 0-16,-21 0 0,21 0 0,0 1 16,-21-22 15,21-22-15,0 1-16,0 0 0</inkml:trace>
  <inkml:trace contextRef="#ctx0" brushRef="#br1" timeOffset="102674.37">10668 8149 0,'0'-21'16,"0"42"-16,0-63 0,0 21 0,0 0 16,0-1-1,0 1-15,21 0 0,-21 0 16,21 0-16,-21 0 15,0 42 32,-21-21-47,21 21 0,-21 21 16,21-21-16,0 1 0,0 20 16,-21-21-16,21 21 0,-21 1 0,21-1 15,0 0-15,0 1 0,0-1 0,-22 0 16,22 1-16,0-1 0,0 22 15,0-22-15,0 0 0,0 22 16,0-22-16,0 22 0,0-22 0,0 21 16,0 1-16,0-22 0,0 22 0,0-22 15,-21 0-15,21 22 0,0-22 0,0 1 16,0-1-16,-21 0 0,21 1 16,-21-1-16,21 0 0,0 1 0,-21-1 15,21 0-15,0-21 0,0 22 0,0-22 16,0 0-16,0 21 0,0-20 15,0-1-15,0 0 0,0 0 16,0 0-16,0 0 16,0 1-1,-21-1 1,21-42 46,0-1-62,0 1 0,0 0 16,0 0-16,0 0 0,0-22 0,21 1 16,0 0-16,-21-1 0</inkml:trace>
  <inkml:trace contextRef="#ctx0" brushRef="#br1" timeOffset="103514.36">10668 8170 0,'0'-21'16,"0"42"-16,0-63 0,0 21 15,0 0-15,0 0 16,0-1-16,-21 22 47,0 0-47,-1 0 0,1 22 15,0-1-15,0 0 0,0 0 0,-22 0 16,22 0-16,0 22 0,-21-22 16,21 21-16,-22-21 0,22 22 15,-21-22-15,21 21 0,-1-21 0,-20 22 16,21-22-16,0 0 0,21 0 0,-21 0 16,21 1-16,-22-1 0,22 0 15,-21-21-15,42 0 47,1 0-31,-1 0-16,0-21 0,0 0 15,0 21-15,0-22 0,1 1 0,-1 0 16,0 0-16,0 21 16,0-21-16,0-22 0,1 22 15,-1 21-15,0-21 0,-21 0 16,21 0-16,0 0 0,-21-1 0,21 1 15,1 0-15,-1 0 0,0 0 16,0 0-16,0 21 0,-21-22 16,21 22-16,1 0 0,-1-21 0,0 21 15,0 0-15,0 0 0,0 0 0,1 0 16,-1 0-16,0 0 0,0 0 16,0 0-16,0 0 0,1 0 15,-1 0-15,0 0 0,0 0 0,-21 21 16,21-21-16,0 22 0,-21-1 0,22 0 15,-22 0-15,21 0 0,0 22 16,-21-22-16,21 0 0,-21 0 16,0 21-16,21-20 0,0-1 0,-21 0 15,22 0-15,-22 0 0,21 0 16,-21 1-16,21-1 0,-21 0 16,21-21-1,-42 0 16,0-21-31</inkml:trace>
  <inkml:trace contextRef="#ctx0" brushRef="#br1" timeOffset="107138.39">6138 5927 0,'0'0'0,"21"-21"0,1 21 16,-1 0-16,0-22 15,0 22-15,-21-21 16,0 0 0,0 0-16,0 0 15,-21 21-15,0 0 0,0 0 16,-1 0-16,1 0 15,0 0-15,0 0 0,-21 0 0,20 0 16,-20 21-16,0 0 0,21-21 0,-22 21 16,1 0-16,0 1 15,-1-1-15,1 0 0,0 0 0,20 0 16,-20 0-16,21 1 0,-21-1 0,20 0 16,1 0-16,0 0 0,0 0 15,0 1-15,0-1 0,21 21 0,0-21 16,0 0-16,-22 1 0,22-1 0,0 0 15,0 21-15,0-21 0,0 1 16,0-1-16,0 21 0,0-21 0,0 0 16,0 1-16,0 20 0,0-21 15,0 0-15,0 0 0,22 22 0,-22-22 16,0 0-16,0 0 0,21 22 16,-21-22-16,21 0 0,-21 21 0,0-21 15,21 1-15,0 20 0,-21-21 16,21 0-16,1 0 0,-22 22 0,21-22 15,0 21-15,0-21 0,-21 22 0,21-1 16,0-21-16,1 22 0,-1-1 16,0-21-16,-21 21 0,21 1 0,0-22 15,0 21-15,1 1 0,-1-22 0,0 21 16,0-21-16,0 22 0,0-22 16,1 21-16,-1-21 0,-21 22 0,21-1 15,0-21-15,0 21 0,-21 1 16,21 20-16,1-20 0,-1-1 15,-21 0-15,21 1 0,0 62 16,0-62-16,-21-1 0,21 0 0,-21 1 16,22 20-16,-22-20 0,21-1 0,0 0 15,-21 1-15,21-1 0,-21 21 16,21-20-16,-21-1 0,0 0 0,21 22 16,-21-22-16,0 1 0,0-1 0,0 0 15,0 1-15,0-1 0,0 0 16,0 1-16,0-1 0,0 21 0,0-20 15,0-1-15,0 0 0,-21 22 0,21-22 16,-21 22-16,21-22 0,-21 0 0,21 22 16,-21-22-16,0 1 15,21-1-15,-22 0 0,1 1 0,21 20 16,-21-21-16,0 1 0,21-1 0,-21 0 16,0 22-16,21-22 0,-22 1 15,1-1-15,21 0 0,-21 1 0,0-1 16,21 0-16,-21-21 0,0 22 0,-1-1 15,22-21-15,-21 22 0,21-22 0,-21 0 16,21 21-16,-21-21 0,0 1 16,21-1-16,-21 0 0,-1 0 0,22 0 15,-21 0-15,0 1 0,21-1 0,0 0 16,-21 0-16,0 0 0,0 0 16,21 1-1,0-44 48,21 1-48,0 21 1,0 0-16,0 0 16,0 0-16,-21-21 0,22 21 0,-1 0 15,0 0-15,0 0 0,0 21 16,0-21-16,1 21 15,-1 1-15,0-22 16,0 21-16,-21 0 0,0 0 0,21 0 16,0 0-16,-21 1 0,0-1 0,0 0 15,22 0-15,-22 0 0,0 22 16,0-22-16,0 0 0,0 21 0,0-21 16,0 22-16,0-1 0,0-21 0,0 22 15,0-1-15,0-21 0,0 21 0,0 1 16,-22-1-16,22 0 0,0 1 15,0-1-15,0 0 0,-21 22 0,21-22 16,0 1-16,-21-1 0,21 0 0,0 1 16,-21 84-1,0-85-15,21 0 0,-21 1 16,21-1-16,0 21 0,-22-20 0,1-1 16,0 22-16,21-22 0,0 21 0,-21-20 15,21-1-15,-21 22 0,0-22 16,21 0-16,0 1 0,-22-1 0,1 21 15,21-20-15,-21 20 0,21-20 0,0 20 16,-21-21-16,21 22 0,-21-22 0,21 22 16,0-22-16,-21 0 15,-1 22-15,1-22 0,21 22 0,-21-22 0,0 0 16,21 22-16,-21-22 0,0 22 16,21-22-16,0 22 0,-22-1 0,1-21 15,21 22-15,-21-22 0,21 22 16,0-22-16,0 0 0,0 22 0,-21-22 15,21 1-15,0 20 0,0-21 0,0 22 16,-21-22-16,21 22 0,0-1 0,0-20 16,0 20-16,0-21 0,0 22 15,0-22-15,0 22 0,0-22 0,0 22 16,0-22-16,0 0 0,0 22 0,21-22 16,-21 22-16,21-22 0,-21 21 15,21 1-15,-21-22 0,21 22 0,1-22 16,-22 0-16,21 22 0,0-22 15,-21 1-15,21 20 0,0-21 0,-21 1 16,0 20-16,21-20 0,-21 20 16,22-21-16,-22 22 0,21-22 0,-21 22 15,0-22-15,0 22 0,0-22 0,21 21 16,-21-20-16,21-1 0,-21 22 16,0-22-16,21 0 0,0 22 0,1-22 15,-1 22-15,0-22 0,-21 0 0,21 22 16,0-22-16,0 0 0,22 1 15,-22-22-15,0 21 0,21 1 16,-20-22-16,20 21 0,-21-21 0,21 0 16,1 1-16,-1-1 0,22 0 15,-22 0-15,0-21 0,22 21 0,-22 0 16,22-21-16,-22 0 0,0 22 16,1-22-16,-1 0 0,0 0 0,1 0 15,-22 0-15,0 0 0,0 0 0,-21-22 16,0 1-16,0 0 0,0 0 15,0 0-15,21-22 0</inkml:trace>
  <inkml:trace contextRef="#ctx0" brushRef="#br1" timeOffset="110042.28">1185 6900 0,'0'0'0,"0"-21"15,0 0 1,0 42 0,0 22-1,0-22-15,0 0 0,0 21 16,0 1-16,0-1 0,-21 0 16,21 22-16,-21-22 0,21 22 15,-21-22-15,21 0 0,0 1 0,0-1 16,-21 0-16,21-21 0,0 22 15,-22-22-15,22 0 0,0 0 16,0-42 15,0 0-31,0 0 0,0 0 16,0-1-16,0-20 0,0 0 0,0-1 16,0 1-16,0 0 0,22-1 15,-1-20-15,0 21 0,-21-1 0,21 1 16,0 0-16,0 20 0,1 1 15,-1 0-15,0 0 0,0 21 16,0 0-16,0 0 0,1 0 16,-1 0-16,0 21 0,0 0 15,0 22-15,0-22 0,1 21 0,-22 0 16,21 1-16,-21-1 0,0 0 16,0 1-16,0-1 0,0-21 0,0 22 15,0-22-15,0 21 0,0-21 16,0 0-16,0 1 0,-21-22 31,21-22-15,0 1-16,0 0 0,0 0 15,0-21-15,0-1 0,21 1 16,0 0-16,0-1 0,0 1 0,-21 0 16,21-1-16,1 1 0,-1 21 15,0-22-15,0 22 0,0 0 0,0 0 16,1 21-16,-1 0 0,0 0 15,0 0-15,0 0 0,-21 21 16,0 0-16,21 0 0,-21 1 16,22-1-16,-22 0 0,0 21 0,0-21 15,0 22-15,0-1 0,21-21 0,-21 22 16,0-22-16,0 21 16,0-21-16,0 22 0,21-22 0,-21 0 15,0 0-15,21 0 16,0-21-16,0 0 0,1 0 15,-1 0-15,0 0 0,0-21 16,0 0-16,22 0 0,-22 21 16,0-43-16,0 22 0,0 0 0,0 0 15,1-21-15,-22 20 0,0-20 16,21 21-16,-21-21 0,0 20 0,0 1 16,0 0-16,0 0 0,0 0 0,0 0 15,0 42 32,0 0-47,0 0 0,-21 0 0,21 22 16,0-22-16,0 0 0,0 21 0,0-21 15,0 22-15,0-22 0,0 0 16,0 0-16,0 0 0,0 1 0,21-1 16,0-21-16,0 0 15,0 0-15,0 0 16,1 0-16,-1 0 0,0-21 0,0-1 15,0 1-15,0 0 0,1 0 16,-1 0-16,-21-22 0,21 22 0,0-21 16,0 0-16,0 20 0,-21-20 15,22 21-15,-22 0 0,21-22 16,-21 22-16,0 0 0,0 42 47,0 0-47,0 1 0,0-1 15,-21 21-15,21-21 0,-22 22 16,22-22-16,0 21 0,-21-21 0,21 0 16,0 22-16,0-22 0,0 0 0,0 0 15,0 0-15,0 1 0,0-1 16,21-21-16,1 0 0,-22 21 0,21-21 16,0 0-16,0 0 0,0 0 15,0 0-15,1-21 0,-1 0 16,0 21-16,0-22 0,0 1 0,0 0 15,1-21-15,-1 21 0,0-22 0,-21 22 16,21-21-16,0-1 0,0 1 16,-21 0-16,22-1 0,-1-20 0,-21 21 15,21-1-15,-21 1 0,0 0 0,21-1 16,-21 1-16,21 21 0,-21-22 16,0 22-16,0 0 0,0 0 0,0 0 15,0 42 1,0 21-1,0-21-15,0 1 0,0 20 16,0 0-16,0 1 0,0-1 16,-21 0-16,21 1 0,-21-1 0,21-21 15,-21 21-15,21 1 0,0-1 0,0 0 16,0 1-16,0-1 0,0-21 16,0 22-16,0-22 0,0 0 0,0 0 15,0 0-15,0 0 0,21 1 0,0-22 16,0 0-16,0 0 15,1 0-15,-1 0 0,0 0 16,0 0-16,21-22 0,-20 1 0,-1 0 16,0 0-16,0-21 0,0 20 15,0-20-15,1 0 0,-1-1 16,0 1-16,0 0 0,0-1 0,0 1 16,1-21-16,-1 20 0,0 1 15,0-22-15,0 22 0,-21 0 0,0-1 16,0 1-16,21 0 0,-21 21 0,0-22 15,0 22-15,0 0 0,0 42 32,-21 0-32,21 0 0,-21 22 15,0-1-15,0 0 0,0 1 16,-1-1-16,1 22 0,0-22 16,0 0-16,21 22 0,-21-22 0,0 0 15,-1 1-15,22-1 0,0 0 16,0 1-16,0-1 0,0 0 0,0-20 15,0 20-15,0-21 0,0 0 0,0 0 16,22-21-16,-1 22 0,0-1 16,0-21-16,0 0 0,0 0 0,1 0 15,-1 0-15,0 0 0,21-21 0,-21-1 16,1 1-16,-1 0 0,0 0 16,21 0-16,-21-22 0,1 22 15,-1-21-15,0 21 0,0 0 0,-21-22 16,21 43-16,-21-21 0,21 0 0,-21 42 47,0 0-47,0 0 0,0 1 0,0-1 15,0 0-15,0 0 0,0 0 16,0 0-16,0 1 0,22-1 16,-1-21-1,0 0-15,0 0 16,0 0-16,0 0 0,-21-21 15,22-1-15,-22 1 0,42-21 16,-42 0-16,0 20 0,21 1 16</inkml:trace>
  <inkml:trace contextRef="#ctx0" brushRef="#br1" timeOffset="110213.97">4149 6837 0,'-22'0'47,"1"0"16</inkml:trace>
  <inkml:trace contextRef="#ctx0" brushRef="#br1" timeOffset="110407.11">3535 6900 0,'0'0'15,"-21"22"-15,-1-22 0,44 0 16,-1 0 0,0 0-16,21 0 0,-21 0 15,22 0-15,-1 0 0,-21-22 0,22 22 16,-22 0-16,0 0 0,21-21 0,-21 21 15,1 0 1</inkml:trace>
  <inkml:trace contextRef="#ctx0" brushRef="#br1" timeOffset="112142.49">2582 8657 0,'21'0'31,"1"-21"-16,-1 0-15,0 21 0,0-21 0,21 0 16,-20-1-16,20 1 0,-21-21 0,21 21 16,1-22-16,-22 1 0,21 21 15,-21-21-15,1-1 0,20-20 0,-42 20 16,21 1-16,-21 0 0,21-22 16,-21 22-16,0 0 0,0 20 0,0-20 15,-21 21-15,0 0 0,0 21 0,0-21 16,-1 21-16,1 0 15,0 0-15,-21 0 0,21 21 0,-22 0 16,1 0-16,0 21 0,20 1 0,-20-1 16,21 0-16,0 22 0,0-22 15,-1 22-15,22-22 0,0 22 0,0-22 16,0 0-16,0 1 0,22-1 16,-1 0-16,0-21 0,21 1 0,-21 20 15,22-21-15,-22 0 0,21-21 0,1 21 16,-1-21-16,-21 0 0,21 0 15,1 0-15,-22 0 0,21 0 0,1 0 16,-1 0-16,-21-21 0,21 0 0,1 21 16,-22-21-16,21 0 0,-21 0 15,1-1-15,-1-20 0,0 21 16,-21 0-16,21-22 0,-21 22 0,0 0 16,0 0-16,0 0 0,0 0 15,-21-1-15,0 22 0,0 0 0,-1 0 16,1 0-16,0 22 0,0-1 15,21 0-15,-21 0 0,0 0 16,-1 22-16,22-22 0,0 0 0,-21 21 16,21-21-16,0 1 0,-21-1 0,21 0 15,0 0-15,0 0 0,0 0 16,21-21-16,0 22 0,1-22 16,-1 0-16,0 0 0,0 0 0,0 0 15,22 0-15,-22 0 0,21-22 16,-21 22-16,22-21 0,-22 0 0,21 21 15,-21-21-15,22 0 0,-22 0 0,0-1 16,0 1-16,21 0 0,-42 0 16,22 0-16,-1 0 0,0 21 0,-21-22 15,0 44 17,0-1-32,0 0 0,0 0 15,0 0-15,0 0 0,0 1 0,0-1 16,0 0-16,0 0 0,0 0 15,0 0 1,21-21-16,0 0 0,0 0 16,1 0-16,-1 0 15,0 0-15,0-21 0,-21 0 16,21 21-16,0-21 0,1 0 0,-22 0 16,21-1-16,-21 1 0,21 21 0,-21-21 15,0 0-15,21 0 0,-21 0 0,21-1 16,-21 1-1,0 42 1,0 1 0,0-1-16,0 0 15,0 0-15,0 0 0,0 0 16,0 1-16,0-1 0,0 0 16,0 0-16,21-21 0,-21 21 15,22-21-15,-1 0 0,0 0 16,0 0-16,0 0 0,22 0 15,-22 0-15,0 0 0,21 0 0,-21-21 16,22 21-16,-22-21 0,21 0 16,-21 0-16,22-1 0,-22 1 0,0 0 15,0 0-15,0 0 0,1 0 0,-22-22 16,0 22-16,21 0 0,-21 0 0,0 0 16,0-1-1,-21 22-15,-1 0 16,1 0-16,0 0 0,0 22 0,0-1 15,0 0-15,-1 0 0,1 0 16,0 0-16,0 1 0,21-1 0,0 0 16,-21 0-16,21 0 0,0 0 0,0 1 15,0-1-15,0 0 0,0 0 16,21-21-16,0 21 0,0-21 16,0 0-16,1 0 0,-1 0 15,21 0-15,-21 0 0,0-21 0,22 21 16,-22-21-16,21 0 0,-21 0 15,1 21-15,-1-43 0,21 22 16,-21 0-16,0 0 0,1-22 0,-1 1 16,0 0-16,21-1 0,-21-20 0,1 21 15,-1-22-15,0 1 0,0-1 16,0 22-16,0-1 0,-21-20 16,0 42-16,0-22 0,0 22 0,0 0 0,0 0 15,0 42 1,-21 0-16,0 0 0,21 1 15,-21 20-15,0 0 0,21 1 0,-21 20 16,-1-21-16,22 22 0,-21-1 0,21-20 16,0-1-16,0 0 15,0 1-15,0-1 0,0 0 0,0-20 16,0-1-16,21 0 0,1 0 0,-1 0 16,0-21-16,0 0 0,0 0 0,0 0 15,22 0-15,-22 0 0,21 0 16,-21 0-16,22-21 0,-22 0 0,0 21 15,0-21-15,-21 0 0,21-1 0</inkml:trace>
  <inkml:trace contextRef="#ctx0" brushRef="#br2" timeOffset="118322.73">16023 9991 0,'0'-21'15,"0"-1"1,0 1 0,0 0-16,0 0 15,0 42 48,0 0-48,0 0-15,-21 1 0,21-1 16,0 0-16,-21 0 0,21 0 16,0 0-16,0 1 0,0 20 0,0-21 15,0 0-15,0 0 0,0 1 0,0 20 16,0-21-16,0 21 0,0 1 15,0-1-15,0-21 0,-21 22 0,21-1 16,0 0-16,0 1 0,-22-1 0,22 0 16,-21-21-16,21 22 0,0-1 15,0 0-15,-21 1 0,21-22 0,-21 21 16,21 1-16,-21-1 0,21 0 0,0-21 16,0 22-16,-21-1 0,21 0 15,0 1-15,-22-1 0,22-21 0,0 22 16,0-1-16,0 0 0,0-21 0,0 22 15,0-22-15,0 21 0,0-21 0,0 22 16,0-22-16,0 0 0,0 0 0,0 22 16,0-22-16,0 0 0,0 0 15,0 0-15,0 0 0,0 1 16,0-1-16,0 0 16,-21 0-16,21 0 0,0 0 15,0 1-15,0-1 16,-21-21-1,21-21 17,0-1-32,0 1 15,0 0-15,0 0 0,0-21 0,21 20 16,0-20-16</inkml:trace>
  <inkml:trace contextRef="#ctx0" brushRef="#br2" timeOffset="119635.3">16044 9948 0,'-21'-21'0,"21"0"15,21 21 48,0 0-63,1 0 0,-1 0 15,0 0-15,0 0 0,0 0 16,22 0-16,-22 0 0,0 0 16,0 0-16,0 0 0,22 0 0,-22 0 15,21 21-15,-21-21 0,0 0 16,22 0-16,-1 0 0,-21 0 0,22 0 15,-1 0-15,0 0 0,-21 0 0,22 0 16,20 0-16,-20 0 0,-1 0 0,21 0 16,1 0-16,-1 0 0,1 0 15,-1 0-15,1 21 0,21-21 0,-22 0 16,1 0-16,-1 0 0,1 0 0,-1 0 16,-21 0-16,22 0 0,-1 0 0,1 0 15,-1 0-15,1 0 0,21 0 16,-22 0-16,1 0 0,20 0 0,-20 0 15,-1 0-15,22 0 0,-22 0 16,1 0-16,-1 0 0,1 0 0,-1 0 16,1 0-16,-1 0 0,1 0 0,-1 0 15,1 0-15,-1 0 0,1 0 16,21 0-16,-22 0 0,1 0 0,-1 0 16,1 0-16,-1 0 0,1 0 0,-1 0 15,-21 0-15,22 0 0,-22 22 0,22-22 16,-22 0-16,22 0 0,-22 0 15,21 0-15,1 0 0,-22 21 0,22-21 16,-1 0-16,1 0 0,-1 0 0,1 21 16,-1-21-16,1 0 0,-22 0 15,22 0-15,-1 21 0,-21-21 0,1 0 16,-1 0-16,0 0 0,1 0 16,-1 0-16,0 0 0,-20 0 0,20 0 15,0 0-15,-21 0 0,22 0 0,-1 0 16,-21 0-16,22 0 0,-22 0 0,21-21 15,-21 21-15,0 0 0,1 0 16,-1 0-16,0 0 0,0 0 0,0-21 16,0 21-16,-21 21 62,0 0-46,0 0-16,0 0 15,0 1-15,0-1 16,0 0-16,0 0 0,0 0 0,0 0 16,0 1-16,0-1 0,0 21 0,0-21 15,0 22-15,0-1 0,0 0 0,0 1 16,0-1-16,0 0 0,0 1 0,0 20 16,0-21-16,0 1 0,0-1 15,0 0-15,0 1 0,0-1 0,0 0 16,-21 1-16,21-1 0,-21 0 0,21 22 15,-21-22-15,0 1 0,21-1 16,0 0-16,-21 1 0,-1-1 0,22 0 16,-21-21-16,21 22 0,0-1 15,0 0-15,-21-20 0,21 20 0,-21-21 16,21 21-16,0-20 0,-21 20 0,21-21 16,0 0-16,0 22 0,0-22 0,0 0 15,0 21-15,0-21 0,0 22 0,0-22 16,0 0-16,0 21 0,0-20 0,0-1 15,0 0-15,0 21 0,0-21 16,0 1-16,0-1 0,0 0 16,0 0-16,0 0 0,0 0 15,-21 1 1,-1-44 31,22 1-47,-21 21 0,0-21 15,0 21-15</inkml:trace>
  <inkml:trace contextRef="#ctx0" brushRef="#br2" timeOffset="120752.58">15917 12002 0,'0'0'0,"-21"21"16,0-21-16,0 21 15,0 0-15,21 0 16,-22 0-16,22 1 15,-21-22-15,21 21 0,0 0 16,0 0-16,0 0 16,21 0-1,1 1-15,-1-22 16,0 0-16,0 21 0,0-21 16,22 0-16,-22 0 0,21 0 15,0 0-15,22 0 0,-22 0 0,22 0 16,-1 0-16,1 0 0,-1 0 0,1 0 15,-1 0-15,22 0 0,-22 0 16,22 0-16,0 0 0,-1 0 0,1 0 16,0 0-16,-1 0 0,1 0 0,0 0 15,-1 21-15,1-21 0,0 0 0,-22 21 16,22-21-16,-22 0 0,22 0 0,-21 21 16,-1-21-16,1 0 0,-1 0 0,22 0 15,-22 0-15,1 0 0,-1 0 16,22 0-16,-22 21 0,1-21 0,-1 0 15,1 0-15,-1 0 0,1 0 16,-22 22-16,22-22 0,-1 0 0,1 0 16,-1 0-16,1 21 0,-1-21 0,-20 0 15,20 0-15,1 0 0,-1 0 0,-21 0 16,22 0-16,-1 0 0,-20 0 16,-1 0-16,0 0 0,1 0 0,-1 0 15,0 0-15,1 0 0,-1 0 0,-21 0 16,22 0-16,-1-21 0,-21 21 0,21 0 15,1 0-15,-1 0 0,-21 0 0,22 0 16,-1 0-16,0 0 0,1 0 0,-22 0 16,21 0-16,0 0 0,-20 0 15,20 0-15,-21 0 0,21 0 16,-20 0-16,-1-22 0,0 22 0,0 0 16,0 0-16,0 0 0,22 0 0,-22 0 15,0 0-15,0 0 0,0 0 0,1 0 16,-1 0-16,0 0 0,0 0 0,0 0 15,0 0-15,1 0 0,-1 0 16,0 0-16,0 0 16,0 0-1,0 0-15,1 0 16,-22-21-16,21 21 0,0 0 16,0-21-16,0 21 15,-21-21-15,0 0 0,-21 0 16,0-1-16,-21 1 0</inkml:trace>
  <inkml:trace contextRef="#ctx0" brushRef="#br2" timeOffset="121883.81">15811 10605 0,'0'0'0,"-21"0"16,42 21 15,1-21-31,-1 0 0,0 0 16,0 21-16,21-21 0,-20 0 0,20 0 15,0 21-15,1-21 0,-22 0 0,42 0 16,-20 0-16,-1 0 0,21 0 0,-20 0 16,20 0-16,1 0 0,-1 0 0,1 0 15,-1 0-15,1 0 0,20 0 16,-20 0-16,-1 0 0,22 0 0,-21 21 15,20-21-15,1 0 0,-22 0 16,22 0-16,0 0 0,-22 0 0,22 0 16,-22 0-16,1 0 0,21 21 0,-22-21 15,1 0-15,-1 0 0,1 0 16,-1 0-16,1 0 0,-1 0 0,1 0 16,-1 0-16,1 0 0,-22 0 0,21 0 15,-20 0-15,20 0 0,-20 0 0,-1 0 16,21 0-16,-20 0 0,-1 0 0,0 0 15,22 0-15,-22 0 0,1 0 16,20 0-16,-21 0 0,1 0 0,-1 0 16,0 0-16,22 0 0,-22 22 15,1-22-15,-1 0 0,0 0 0,22 0 16,-22 0-16,0 0 0,1 0 0,-1 0 16,0 0-16,1 21 0,-1-21 0,0 0 15,1 0-15,-1 0 0,0 21 16,1-21-16,-1 0 0,0 0 0,22 21 15,-22-21-15,1 0 0,20 0 0,-21 21 16,1-21-16,-1 0 0,22 0 0,-22 0 16,0 21-16,1-21 0,-1 0 0,0 0 15,1 0-15,-1 0 0,-21 0 16,21 22-16,-20-22 0,20 0 16,-21 0-16,0 0 0,0 0 0,1 0 15,-1 0-15,0 0 0,0 0 0,0 0 16,0 0-16,1 0 0,-1 0 15,0 0-15,0 0 0,21 0 0,-20 0 16,-1 0-16,0 0 0,0 0 16,0 0-16,0 0 0,1 0 0,-1 0 15,0 0-15,0 0 16,-42 0 15,0-22-31,0 22 16,-1-21-16,1 21 0,-21-21 15,21 21-15</inkml:trace>
  <inkml:trace contextRef="#ctx0" brushRef="#br2" timeOffset="122302.53">20807 10266 0,'0'0'0,"-21"0"0,21-21 16,0 42 31,0 0-32,0 0-15,0 0 0,-22 1 0,22-1 16,0 21-16,-21-21 0,21 0 0,-21 22 16,21-22-16,0 21 0,0-21 15,-21 22-15,21-22 0,-21 0 0,21 0 16,-21 0-16,21 22 0,0-22 16,0 0-16,-22 0 0,22 0 15,0 1-15,0-44 47,0 1-31,0 0-16,0 0 0,0 0 15</inkml:trace>
  <inkml:trace contextRef="#ctx0" brushRef="#br2" timeOffset="122722.75">20637 10308 0,'0'0'16,"0"-42"-16,0 21 16,0 0-1,22 21-15,-1 0 0,0 0 16,0-22-16,0 22 0,0 0 16,22 0-16,-22 0 0,21 0 0,1 0 15,-1 0-15,0 0 0,1 0 0,-1 0 16,0 22-16,1-1 0,-1-21 0,0 21 15,1 0-15,-1 0 0,0 0 0,-21 1 16,22-1-16,-22 0 0,0 0 16,0 21-16,-21-20 0,0-1 0,0 0 15,0 0-15,0 0 0,-21 0 16,0 1-16,0-1 0,0 0 0,-22 0 16,22 0-16,-21 0 0,-1 1 0,1-22 15,0 21-15,-1 0 0,1-21 0,0 21 16,-1-21-16,1 21 0,0-21 15,-1 0-15,22 21 0,0-21 0,-21 22 16,21-22-16,-1 0 0,1 0 16,0 0-16,0 0 15,21-22 1,0 1-16,-21 0 16,21 0-16,-21 0 15</inkml:trace>
  <inkml:trace contextRef="#ctx0" brushRef="#br2" timeOffset="124000.07">17780 9546 0,'0'21'16,"0"1"-1,0-1 16,-21-21 32,21-21-47,-21 21-16,-1-22 0,1 1 15,0 0-15,-21 21 0,21-21 0,-1 0 16,-20 21-16,21-21 0,-21-1 0,-1 22 15,22-21-15,-21 0 0,-1 0 0,1 0 16,0 21-16,-1-21 0,22-1 0,-21 1 16,0 0-16,-1 0 15,22 21-15,-21-21 0,21 0 0,-22-1 16,22 22-16,-21-21 0,21 0 0,-1 0 16,-20 0-16,21 21 0,-21-21 0,20-1 15,-20 1-15,0 21 0,21-21 0,-22 0 16,1 0-16,0 0 0,-1-1 0,1 22 15,0-21-15,-1 0 0,1 0 0,0 0 16,-1 0-16,1-1 0,0 1 0,20 0 16,-20 0-16,0 0 0,21 0 0,-22-1 15,1 1-15,0 0 16,20 0-16,-20 0 0,0 0 0,-1-1 16,1 1-16,0 0 0,-1 0 0,22 0 15,-21 0-15,0-1 0,-1 1 0,1 0 16,0 0-16,-1 21 0,22-21 0,-42-22 15,20 43-15,22-21 0,-21 0 16,21 0-16,-22 21 0,22-21 0,0 21 16,-21-21-16,20 21 0,1 0 15,0-22-15,0 22 0,0-21 16,0 21-16,-1 0 0,1-21 16,0 21-16,0 0 15,0 0 1,21-21-16,0 0 109,0 0-109,0-1 16</inkml:trace>
  <inkml:trace contextRef="#ctx0" brushRef="#br2" timeOffset="124610.28">15134 7811 0,'0'0'0,"21"0"0,0-22 16,1 22-16,-1 0 0,0-21 0,0 0 15,-21 0 1,-21 21 15,0 0-15,0 0-16,-1 0 0,1 21 16,0-21-16,0 21 0,-21-21 15,20 21-15,-83 1 16,62-1-16,22 0 0,-21-21 0,-1 21 15,22-21-15,0 0 0,-21 21 0,21-21 16,-1 0-16,1 0 0,0 0 16,0 0-1,0 0 1,0 0 15,21 21-31,0 1 31,0-1-31,0 0 16,0 0-16,0 0 16,21-21-16,-21 21 0,21 1 15,0-1-15,0 21 0,0-21 0,1 0 16,-1 22-16,21-22 0,-21 0 0,22 21 16,-22 1-16,21-22 0,0 21 0,1-21 15,-1 22-15,0-22 0,1 21 0,-1-21 16,0 1-16,1-1 0,-22 0 0,21 0 15,-42 0-15,21 0 0,1-21 16,-22 22-16,21-22 16,0 0 46,0 0-62,21 0 0,-20 0 0</inkml:trace>
  <inkml:trace contextRef="#ctx0" brushRef="#br2" timeOffset="125342.16">17589 9462 0,'-21'0'16,"21"21"-16,0 0 15,0 0-15,0 0 16,0 0-16,21 1 0,1-1 16,-22 0-16,21 0 0,0-21 15,0 21-15,0 0 0,-21 1 0,21-1 16,1 0-16,-1 0 0,0 0 15,-21 0-15,21-21 0,-21 22 16,21-1-16,-21 0 31,-21-21-15,0-21 0,0 0-16</inkml:trace>
  <inkml:trace contextRef="#ctx0" brushRef="#br2" timeOffset="126886.72">7281 12912 0,'0'21'16,"21"-21"15,1 0-31,-1 0 16,21 0-16,-21 0 16,0 0-16,1 0 0,20 0 0,-21 0 15,0 0-15,22 0 0,-22 0 0,0 0 16,21-21-16,-21 21 0,1 0 0,20 0 15,-21 0-15</inkml:trace>
  <inkml:trace contextRef="#ctx0" brushRef="#br2" timeOffset="127100.35">8551 13060 0,'43'21'0,"-86"-42"0,107 42 0,-43-21 0,0 0 15,0 0-15,0 21 0,1-21 16,20 0-16,-21 0 0,21 0 0,-20 0 16,20 0-16,0 0 0,-21 0 15,22 0-15,-1 0 0,0 0 0,1 0 16,-1 0-16,0 0 0,1 0 16,-1 0-16,-21 0 0,22 0 0,-22 0 15</inkml:trace>
  <inkml:trace contextRef="#ctx0" brushRef="#br2" timeOffset="127250.57">10350 13208 0,'43'0'0,"-86"0"0,107 21 15,-22-21-15,-21 0 0,1 0 16,-1 0-16,0 0 16,0 0-16,0 0 15,0 0-15,1 0 0,-1 0 16,0 0-16,21-21 0,-21 21 0</inkml:trace>
  <inkml:trace contextRef="#ctx0" brushRef="#br2" timeOffset="127414.31">12298 13314 0,'0'0'15,"63"21"-15,22 0 0,-22-21 0,1 0 16,-1 21-16,-20-21 0,-22 0 15,21 22-15,-21-22 0,1 0 0,-1 0 16,0 0-16,0 0 0,0 0 16,0 21-16</inkml:trace>
  <inkml:trace contextRef="#ctx0" brushRef="#br2" timeOffset="127605.95">15346 13462 0,'106'21'0,"-212"-42"0,317 42 0,-126-21 15,0 21-15,-1-21 0,-20 22 0,-1-22 16,1 21-16,-1-21 0,-20 21 0,20-21 16,-20 0-16,-1 21 0,21-21 0,-20 0 15,20 0-15,1 21 0</inkml:trace>
  <inkml:trace contextRef="#ctx0" brushRef="#br2" timeOffset="127770.64">18754 13653 0,'0'0'15,"63"0"-15,1 0 0,-22 0 0,0 0 0,1 0 16,-22 0-16,0 0 0,0 0 0,0 0 15,0 0-15,1 0 16</inkml:trace>
  <inkml:trace contextRef="#ctx0" brushRef="#br2" timeOffset="127954.3">20913 13695 0,'63'21'0,"-126"-42"0,190 42 16,-64-21-16,1 0 0,-22 0 0,-21 0 16,21 0-16,-20 0 0,-1 0 0,0 0 15,0 0-15,0 0 16,0 0-16</inkml:trace>
  <inkml:trace contextRef="#ctx0" brushRef="#br2" timeOffset="129034.05">7853 5122 0,'0'0'0,"-43"0"0,22 0 16,0 0-16,0 0 0,0 0 16,21 22 15,21-22-15,0 0-16,0 0 0,22 0 15,-22 0-15,21 0 0,0 0 0,1 0 16,-1 0-16,22 0 0,-1 0 15,1 0-15,-1 0 0,106 0 16,-84 0-16,0 0 0,-1 0 16</inkml:trace>
  <inkml:trace contextRef="#ctx0" brushRef="#br2" timeOffset="129200.24">9673 5207 0,'254'21'15,"-677"-42"-15,592 21 0,149 21 0,-234-21 0,1 0 16,-22 0-16,22 0 0,-21 0 0,-1 0 15,22 0-15,-22 0 0,1 0 0,-1 0 16,1 0-16,-1 0 0,1 21 16,-1-21-16,-20 22 0,20-22 0,1 0 15,-1 21-15,-21-21 0,22 0 0,-22 0 16,22 0-16</inkml:trace>
  <inkml:trace contextRef="#ctx0" brushRef="#br2" timeOffset="129390.38">13356 5525 0,'85'0'0,"-170"0"0,254 21 0,-105-21 0,-1 21 15,1-21-15,-1 0 0,1 21 16,-1-21-16,1 0 0,-1 0 0,1 0 16,-1 0-16,1 0 0,-1 0 0,1 0 15,21 0-15,-22 21 0,22-21 16,-1 0-16,1 0 0,0 0 15,21 0-15,-1 21 0,1-21 0</inkml:trace>
  <inkml:trace contextRef="#ctx0" brushRef="#br2" timeOffset="130474.29">18754 5863 0,'0'21'47,"21"-21"-47,0 0 16,0 0-16,0 0 0,22 0 0,-1 0 15,0 0-15,1 0 0,20 0 16,1 0-16,-1 0 0,1 0 0,-1 0 16,1 0-16,20 0 0,-20 0 0,-1 0 15</inkml:trace>
  <inkml:trace contextRef="#ctx0" brushRef="#br2" timeOffset="130646.47">20764 5884 0,'22'0'0,"-44"0"0,65 0 0,-22 22 16,0-22-16,0 0 0,0 0 0,1 0 15,-1 0-15,0 0 0,0 0 16,0 0-16,0 0 0,1 0 0,-1 0 15,0 0-15,0 0 0,0 0 16</inkml:trace>
  <inkml:trace contextRef="#ctx0" brushRef="#br2" timeOffset="130822.64">21675 6160 0,'0'0'0,"0"21"15,0 0 1,0 0-16,0 0 16,0 0-16,21 1 15,0-1-15,0-21 16,0 21-16</inkml:trace>
  <inkml:trace contextRef="#ctx0" brushRef="#br2" timeOffset="131254.1">22288 9356 0,'0'21'0,"0"-42"0,0 63 0,0-21 0,0 0 16,0 1-16,0-1 0,0 0 16,0 0-16,-21 0 0,21 0 15,0 1-15,0-1 0,0 0 16,0 0-16,0 0 0,0 0 0,0 1 16,0-1-16,0 0 0,0 0 15,0 21-15,0-20 0,0 20 0,0-21 16,0 0-16,0 22 0,0-22 15</inkml:trace>
  <inkml:trace contextRef="#ctx0" brushRef="#br2" timeOffset="131399.82">22352 10478 0,'0'148'16,"-21"-339"-16,42 234 0,-21 126 0,0-127 16,0-21-16,0 1 0,0-1 15,0 0-15,0 0 0,0 0 16,0 0-16,0 1 0,0-1 15,0 0-15,0 0 0,0 0 16,0 0-16</inkml:trace>
  <inkml:trace contextRef="#ctx0" brushRef="#br2" timeOffset="131886.51">22183 11726 0,'0'22'0,"0"-44"15,-22 65-15,22-22 0,-21 0 0,0 0 16,21 0-16,0 1 0,0-1 0,0 0 16,0 0-16,0 0 0,0 0 15,0 1-15,0-1 16,0 0-16,0 0 0,0 0 0,0 0 16,0 1-16,0-1 0,0 0 0,0 0 15,0 0-15,0 0 16,0 1-16,0-1 15,0 0-15,0 0 16,0 0-16,0 0 0,-21-21 0,21 22 16,0-1-16,-21 0 0,21 0 0,0 0 15,0 0-15,0 1 0,0-1 0,0 0 16,-21 0-16,21 0 0,0 0 16,0 1-16,0-1 0,0 0 15,0 0-15,0 0 0,0 0 16,0 1-16,0-1 0,0 0 0,0 0 15,0 0-15,0 0 16,0 1-16,-22-1 16,22 0-1,-21-21-15,0 0 16,21 21-16,-21-21 0,0 21 16,0-21-16,21 21 0,-22-21 0,1 0 15,0 22-15,0-1 0,0-21 0,-22 0 16,22 0-16,0 0 0,0 0 0,0 0 15,0 0-15</inkml:trace>
  <inkml:trace contextRef="#ctx0" brushRef="#br2" timeOffset="133442.75">18563 7070 0,'0'0'0,"-21"0"0,0 0 16,0 0-1,42 0 32,0 0-47,0 0 16,0 0-16,22 0 0,-1 0 15,0 0-15,1 0 0,-1 0 16,21 0-16,-20 0 0,20 0 0,1 0 16,-1 0-16,22 0 0,-22 21 0,22-21 15,0 0-15,-1 0 0,-20 0 0,21 0 16,-22 0-16,1 0 0,-1 0 0,-21 0 15,1 0-15,-22 0 0,0 0 16,0 0-16,0 0 0,-21-21 0,0 0 16,0-1-16,-21 1 15,0 0-15,0 21 16,0 0-16,0 0 0,-1-21 16,-20 21-16,21 0 0,0 0 15,0-21-15,-1 21 0,1 0 0,0 0 16,0 0-16,42 0 31,21 0-15,-20 0-16,-1 0 0,0 0 15,0 21-15,0-21 0,0 21 0,1 0 16,-1-21-16,0 21 0,0 1 0,-21-1 16,0 0-16,0 0 0,0 0 0,0 0 15,-21 22-15,0-22 0,0 0 16,-22 21-16,22-20 0,-21-1 15,-1 21-15,1-21 0,0 0 0,-1 1 16,1 20-16,0-21 0,21 0 0,-1-21 16,22 21-16,0 1 0,22-22 15,-1 0-15,21 0 16</inkml:trace>
  <inkml:trace contextRef="#ctx0" brushRef="#br2" timeOffset="134237.44">20849 6562 0,'0'-21'15,"0"42"-15,0-64 0,0 22 16,-21 0-16,0 42 31,21 0-15,-21 1-16,21 20 0,-22 0 0,22 1 16,0-1-16,-21 0 0,21 1 0,-21 20 15,21-21-15,-21 1 0,21 20 16,0-20-16,0-1 0,0 0 0,-21 1 15,21-1-15,-21 0 0,21 1 0,-22-22 16,22 21-16,0-21 0,-21 0 0,0 1 16,21-1-16,0 0 0,0-42 47,0 0-47,0-1 0,21-20 15,0 21-15,1-21 0</inkml:trace>
  <inkml:trace contextRef="#ctx0" brushRef="#br2" timeOffset="134500.95">21209 6435 0,'0'0'0,"0"-21"0,0 42 31,0 0-31,-21 21 0,21 1 0,-21-1 16,21 21-16,0-20 0,0 20 0,0-20 15,0 20-15,-22-21 16,22 1-16,0-1 0,0 22 0,-21-22 16,21 0-16,-21-21 0,21 22 0,0-1 15,0-21-15,0 0 0,0 1 0,-21-1 16,21 0-16,0 0 0,-21-21 16,21 21-16,-21-21 15,-1 0-15,1-21 16,21 0-16,-21 0 0</inkml:trace>
  <inkml:trace contextRef="#ctx0" brushRef="#br2" timeOffset="134862.78">20722 7091 0,'-21'-21'32,"42"42"-32,-21-42 0,21 21 0,0 0 0,1 0 15,20 0-15,-21 0 0,21 0 0,1 0 16,-1 0-16,0 0 0,1 0 0,-1 0 15,22 0-15,-22-21 0,-21 21 16,21 0-16,1 0 0,-22-22 0,21 22 16,-21 0-16,1-21 0,-1 0 0,-21 0 15,21 21-15,-21-21 0,0 0 16,21 21-16,-21-22 16,0 44-1,0-1 1,0 0-16,-21 0 0,21 0 15,0 0-15,-21 1 0,21 20 0,0-21 16,0 0-16,0 0 0,0 1 16,0-1-16,0 0 0,0 0 0,-21 0 15,21 0-15,0 1 0,0-1 16,-22-21-16,22 21 0,-21-21 16,21-21-1,-21 0 1</inkml:trace>
  <inkml:trace contextRef="#ctx0" brushRef="#br2" timeOffset="135025.97">21442 6795 0,'0'-22'16,"0"44"-16,0-65 0,0 22 0,0 0 16,0 0-1,21 21 1,0 0-16,0 0 0,0 0 15,1 21-15,-1-21 0,0 21 0,0-21 16,0 21-16</inkml:trace>
  <inkml:trace contextRef="#ctx0" brushRef="#br2" timeOffset="135439.2">21696 6964 0,'0'-21'47,"21"21"-31,0 0-16,0 0 15,0 21-15,1-21 0,-1 21 16,0 0-16,0-21 0,0 21 0,-21 1 16,21 20-16,1-21 0,-22 0 15,0 22-15,0-22 0,0 21 0,0-21 16,0 0-16,0 22 0,0-22 0,0 0 15,0 0-15,0 0 16,-22-21-16,1 0 16,21-21-1,0 0-15,0 0 0,0 0 0,0 0 16,0-1-16,0 1 0,0-21 0,0 21 16,21 0-16,-21-22 0,22 22 15,-1-21-15,-21 21 0,21-1 0,0-20 16,0 21-16,-21 0 0,21 21 15,1-21-15,-1 21 16,0 0-16,0 0 16,0 21-16,0-21 15,-21 21-15,0 0 0,22-21 0</inkml:trace>
  <inkml:trace contextRef="#ctx0" brushRef="#br2" timeOffset="135918.31">22627 7091 0,'0'0'0,"0"-64"15,0 43-15,0 0 16,-21 0-16,0 21 0,0 0 16,-1 0-16,1 0 0,0 0 0,0 0 15,-21 0-15,20 0 0,1 21 0,0 0 16,0 0-16,-21 1 0,42-1 15,-22 0-15,1 0 0,0 21 0,21-20 16,0-1-16,0 21 0,0-21 0,0 0 16,0 1-16,0-1 0,0 0 15,0 0-15,21-21 0,0 0 16,1 0-16,-1 0 0,0 0 16,0 0-16,0-21 15,0 0-15,1 0 0,-1-1 0,-21 1 16,21 0-16,0 0 0,0-21 0,-21 20 15,21-20-15,1 21 0,-22 0 16,21 0-16,-21-1 0,21 1 0,-21 42 31,0 1-15,0-1-16,0 0 0,-21 21 16,21-21-16,0 1 0,0-1 0,0 0 15,0 21-15,0-21 0,0 1 0,21-1 16,0-21-16,-21 21 0,21 0 15,22 0-15,-22-21 0,0 0 0,0 21 16,0-21-16,0 0 0,1 0 16,-1 0-16</inkml:trace>
  <inkml:trace contextRef="#ctx0" brushRef="#br2" timeOffset="136310.09">22839 7049 0,'0'-22'15,"0"44"-15,0-65 0,0 22 0,0 0 16,21 21 0,0-21-16,0 21 0,0 0 15,22 0-15,-22 21 0,0-21 16,0 21-16,0 0 0,1 0 0,-1 1 16,0 20-16,0-21 0,0 21 15,-21-20-15,0 20 0,0-21 0,0 21 16,0-20-16,0 20 0,0-21 0,0 0 15,-21 0-15,21 1 0,-21-22 16,0 0-16,0 0 16,21-22-1,0 1-15,0 0 16,0 0-16,0 0 0,0 0 0,0-1 16,0-20-16,21 21 0,-21-21 15,21 20-15,0 1 0,-21-21 16,21 21-16,0 0 0,-21-1 0,0 1 15,22 0-15,-22 0 0,21 21 0,0 0 16,0 0 0,0 0-16,0 0 0,1 0 15</inkml:trace>
  <inkml:trace contextRef="#ctx0" brushRef="#br2" timeOffset="136574.59">23580 6985 0,'0'21'0,"0"-42"0,0 0 0,0 0 16,0 0-16,0-1 15,-22 22-15,1 0 0,0 0 16,0 0-16,0 22 0,0-1 16,21 0-16,-22-21 0,1 42 0,0-21 15,0 1-15,0-1 0,0 21 0,21-21 16,0 22-16,0-22 0,0 21 0,0-21 15,0 0-15,0 22 0,0-22 16,0 0-16,0 0 0,21 0 16,0 1-16,0-22 0,0 0 0,0 0 15,1 0-15,-1 0 0,0 0 16,0 0-16,21 0 0</inkml:trace>
  <inkml:trace contextRef="#ctx0" brushRef="#br2" timeOffset="137286.29">24024 6710 0,'21'-42'0,"-42"84"0,42-106 15,0 43-15,-21 0 0,0 0 0,0 0 16,-21 42 15,0 0-31,21 0 0,-21 0 0,21 22 16,-21-1-16,21-21 0,-21 22 0,-1-1 15,22 0-15,0-21 0,-21 22 16,0-1-16,0 0 0,21 1 0,-21-1 16,0 0-16,21 1 0,-22-1 0,22-21 15,-21 22-15,0-22 0,21 21 0,0-21 16,0 0-16,-21 1 0,21-1 16,-21 0-16,21-42 31,0 0-16,0-1-15,21 1 16,0 0-16,-21 0 0,21-21 0,0 20 16,-21 1-16,22-21 0,-1 21 0,-21 0 15,21-1-15,0 22 0,0-21 0,0 21 16,1 0-16,-1 0 16,-21 21-16,21 1 15,-21-1-15,0 0 0,0 0 16,0 0-16,0 0 0,0 1 15,0-1-15,0 0 0,21 0 16,-21 0 0,21-21-1,0 0-15,1 0 16,-1 0-16,-21-21 16,21 21-16,0-21 0,-21 0 0,21 21 15,-21-21-15,0-1 0,21 1 0,-21 0 16,22 21-16,-22-21 0,21 21 0,-21 21 31,0 0-15,0 0-16,0 1 0,0-1 0,-21-21 15,21 21-15,0 0 0,-22 0 0,22 0 16,0 1 0,0-44 30,0 1-46,22 0 16,-22 0-16,0 0 0,0 0 16</inkml:trace>
  <inkml:trace contextRef="#ctx0" brushRef="#br2" timeOffset="137434.57">24257 7049 0,'0'-22'0,"0"1"15,0 64-15,0-65 63,0 44-48,21-22-15</inkml:trace>
  <inkml:trace contextRef="#ctx0" brushRef="#br2" timeOffset="137694.67">24511 7091 0,'0'-21'0,"21"21"16,-21-21-16,0-1 16,-21 22-1,0 0 1,0 0-16,21 22 0,-22-1 16,1-21-16,21 21 0,-21 0 0,0 0 15,21 0-15,0 1 0,-21-1 0,0 0 16,21 0-16,-22 0 0,22 0 0,0 1 15,0-1-15,0 0 0,0 0 16,0 0-16,0 0 0,0 1 16,22-22-16,-1 0 0,0 0 0,0 0 15,0 0-15,0 21 0,1-21 0,-1 0 16</inkml:trace>
  <inkml:trace contextRef="#ctx0" brushRef="#br2" timeOffset="138417.01">24807 7260 0,'0'-21'0,"0"42"0,0-63 16,0 21-16,0 0 15,-21 21 17,0 21-32,0 0 0,0 0 15,-1 0-15,22 0 0,0 1 16,-21-1-16,0 0 15,21 0-15,-21-21 0,21 21 0,0 0 16,0 1 0,21-22-1,0 0-15,0 0 16,-21-22-16,22 1 0,-1 21 16,-21-21-16,21 0 0,0 0 0,-21 0 15,21-1-15,-21 1 0,21 21 16,-21-21-16,0 0 0,0 42 47,0 0-47,0 0 0,0 1 15,0-1-15,0 0 16,0 0-16,0 0 16,0 0-1,22-21-15,-1 0 16,0 0-16,0 0 0,0 0 15,0 0-15,1 0 0,-1-21 0,-21 0 16,21 21-16,0-21 0,0 0 0,-21-22 16,21 22-16,1 0 0,-1-21 15,-21-1-15,21 22 0,0-21 0,0 0 16,0-1-16,1 1 0,-1 21 0,-21-22 16,21 1-16,-21 21 15,21-21-15,-21 20 0,0 1 16,-21 42-1,0-21-15,0 22 0,-1-1 16,1 21-16,0-21 0,21 22 16,-21-22-16,21 21 0,-21-21 0,21 22 15,0-1-15,0-21 0,0 21 0,0 1 16,0-22-16,0 21 0,0-21 0,0 1 16,21-1-16,0 0 0,0 0 15,0 0-15,1-21 0,-1 0 16,0 0-16,0-21 15,0 0 1,0 0-16,-21 0 16,22-1-16</inkml:trace>
  <inkml:trace contextRef="#ctx0" brushRef="#br2" timeOffset="157429.93">13060 10287 0,'0'-21'15,"21"21"-15,0-21 16,-21 0-1,0-1 1,0 1-16,0 0 16,-21 0-16,0 0 15,0 21-15,-1-21 0,1 21 0,0-22 16,0 1-16,0 21 0,-22-21 0,22 21 16,0 0-16,0 0 0,0-21 0,-22 21 15,22 0-15,0 0 0,0 0 16,-21 0-16,20 0 0,1 0 0,-21 0 15,21 0-15,0 0 0,-22 21 0,22 0 16,-21-21-16,-1 21 0,22-21 16,-21 22-16,21-1 0,-22 0 0,22 0 0,0 0 15,-21 0-15,21 1 0,-1-1 16,1 0-16,0 0 0,0 21 0,0-20 16,21-1-16,0 21 0,-21-21 15,21 22-15,0-22 0,0 0 0,0 21 16,0-21-16,0 1 0,0-1 0,0 21 15,0-21-15,21 0 0,-21 1 0,21-1 16,0 0-16,0 0 0,0 0 16,1 0-16,-1-21 0,0 22 0,0-1 15,0-21-15,22 0 0,-22 21 0,21-21 16,0 0-16,1 0 0,-1 0 0,0 0 16,1 0-16,-1 0 15,0 0-15,1 0 0,-1 0 0,22 0 16,-22-21-16,0 0 0,-21 21 0,22-22 15,-1 1-15,-21 0 0,22 21 0,-22-42 16,0 21-16,0-1 0,-21-20 0,21 21 16,-21-21-16,21-1 0,-21 1 0,0-22 15,0 22-15,0 0 0,0-22 0,0 22 16,-21 0-16,0 20 0,0-20 0,-21 21 16,20 0-16,1 0 0,-21-1 0,21 22 15,-22 0-15,1 0 0,21 0 16,-21 0-16,20 0 0,-20 0 0,21 0 15,-21 0-15,20 22 0,1-22 16,0 21-16,0-21 0,0 21 0,0-21 16,21 21-16</inkml:trace>
  <inkml:trace contextRef="#ctx0" brushRef="#br2" timeOffset="181294.18">11282 13801 0,'0'0'0,"-21"0"0,21 21 0,-22 0 0,1 0 16,0-21-16,21 21 0,-21 1 16,42-22 30,0 0-46,0-22 0,1 1 0,-1 21 16,21-21-16,-21 0 0,0 0 16,22-22-16,-22 22 0,0 0 0,21-21 15,-20-1-15,-1 22 0,-21-21 0,0 0 16,21 20-16,-21 1 0,0-21 16,0 21-16,0 0 0,0-1 15,-21 22-15,0 0 16,-1 0-16,1 22 0,0-1 15,0 0-15,0 0 0,21 21 16,-21-20-16,21 20 0,-22 0 0,22 1 16,0-22-16,0 21 0,0 0 0,0-20 15,0 20-15,0-21 0,22 0 0,-1 0 16,0 1-16,0-1 0,0-21 16,0 0-16,1 21 0,-1-21 0,0 0 15,0 0-15,0 0 0,0 0 16,1-21-16,-1 0 0,0 21 15,0-22-15,0 1 0,0 0 16,1 0-16,-22-21 0,21 20 16,0 1-16,-21 0 0,21-21 0,0 21 15,0-1-15,1 1 0,-1 0 16,0 21-16,-21-21 0,21 21 0,0 0 16,0 0-16,-21 21 0,22 0 15,-22 0-15,0 1 16,0-1-16,0 0 0,0 21 0,0-21 15,0 1-15,-22-22 0,22 21 0,0 0 16,0 0-16,-21-21 0,21 21 0,0-42 63,21 21-63,1-21 15,-22 0-15,21 0 0,-21-1 16,21 1-16,-21 0 0,21 0 0,0-21 15,-21 20-15,21 1 0,-21 0 0,22 0 16,-22 0-16,0 42 31,0 0-31,0 0 0,0 22 16,0-22-16,-22 0 0,1 21 0,21-21 16,0 1-16,0 20 15,0-21-15,0 0 0,0 0 0,0 1 16,21-1-16,1-21 0,-1 21 0,0-21 15,0 0-15,0 0 0,0 0 0,22 0 16,-22 0-16,21 0 0,-21 0 16,22-21-16,-22 0 0,21-1 0,-21 1 15,22 0-15,-22-21 0,0 21 0,0-22 16,0 1-16,1 0 0,-22-1 16,0 1-16,21 0 0,-21-22 0,0 22 15,0-1-15,0 1 0,0 0 0,0-1 16,0 22-16,0 0 0,0 0 0,0 0 15,-21 21 1,21 21-16,-22 0 0,1 0 16,21 22-16,-21-22 0,0 21 0,0 0 15,0 22-15,-1-22 0,22 1 0,-21 20 16,21-21-16,0 1 0,0 20 16,0-20-16,0-22 0,0 21 0,21 0 15,1-20-15,-1-1 0,0 0 0,0 0 16,0 0-16,22 0 0,-22-21 0,21 0 15,-21 0-15,22 0 0,-22 0 16,21 0-16,-21 0 0,22-21 0,-1 21 16,-21-21-16,0 0 0,22 0 15,-22 0-15,0-1 0,0-20 0,-21 21 16,0 0-16,0-22 0,0 22 16,0 0-16,0 0 0,0 0 0,-21 21 15,0 0 1,21 21-16,-21-21 0,-1 21 0,1 21 15,21-20-15,0-1 0,0 0 16,0 0-16,0 43 16,0-43-16,0 0 0,0 0 0,21-21 0,1 21 15,-1 0-15,0-21 0,0 0 0,0 0 16,0 0-16,1 0 0,-1 0 16,0 0-16,0 0 0,0 0 15,0-21-15,1 21 0,-22-21 0,21 0 16,0 0-16,-21 0 0,0-1 0,21 1 15,0 0-15,-21 0 0,21 0 16,-21 0-16,0 42 31,0 0-31,0 0 0,-21 0 0,21 0 16,-21 1-16,0-1 0,21 0 16,0 0-16,0 0 0,0 0 15,0 1-15,0-1 16,21-21-1,0 0 1,0-21-16,1 21 16,-22-22-16,21 1 0,0 0 0,0 0 15,0 0-15,0 0 0,1-1 0,-1 1 16,0 0-16,0 21 0,0-21 0,0 21 16,1 0-1,-22 21-15,0 0 0,21 0 16,-21 1-16,0-1 0,0 21 0,0-21 15,0 0-15,21 1 0,0-22 0,0 21 16,-21 0-16,21 0 0,1-21 16,-1 21-16,0-21 15,0 0-15,0 0 0,0 0 0,1 0 16,-1 0-16,0 0 0,21-21 16,-21 0-16,1 21 0,-1-21 0,0 0 15,21-1-15,-21 1 0,1 0 16,-1 0-16,0 0 0,0 0 0,-21-22 15,0 22-15,21 0 0,-21-21 0,0 20 16,0 1-16,0 0 0,-21 0 16,0 21-16,0 0 0,0 0 15,-1 0-15,1 21 0,0-21 0,0 21 16,0 0-16,0 1 0,-1-1 0,1 0 16,21 21-16,0-21 0,-21 1 15,21-1-15,0 0 0,0 0 16,0 0-16,0 0 0,0 1 15,21-1-15,0-21 0,1 0 16,-1 0-16,0 0 0,0 0 16,0 0-16,0 0 15,1-21-15,-1-1 0,0 1 0,0 0 16,0 0-16,0 0 0,-21-22 16,22 22-16,-1-21 0,0 0 0,0-22 0,-21 22 15,0-1-15,21-20 0,-21 21 16,21-1-16,-21 1 0,0 0 0,0 20 15,0 1-15,0 0 0,0 0 16,0 42 0,0 0-1,0 22-15,-21-22 0,21 0 0,-21 21 16,21 1-16,0-1 0,0 0 0,-21 1 16,21-22-16,0 21 0,0 0 0,0 1 15,0-22-15,0 21 0,0-21 16,0 1-16,0-1 0,0 0 0,21 0 15,-21 0-15,21-21 0,0 21 16,1-21-16,-1 0 0,0 0 16,0 0-16,21 0 0,-20-21 15,-1 21-15,0-21 0,21 0 16,-21 0-16,1 0 0,41-22 16,-42 22-16,0-21 0,-21 21 0,22-1 15,-22 1-15,0 0 0,0 0 0,-22 42 47,22 0-47,-21-21 0,21 21 0,0 1 16,0-1-16,0 0 0,0 0 0,0 0 15,0 0-15,0 1 0,0-1 16,21 0-16,-21 0 0,0 0 16,22-21-16,-22 21 0,0 1 15,0-1 1,-22-21-1,1 0 1,21-21-16,-21-1 16,0 22-16,21-21 0</inkml:trace>
  <inkml:trace contextRef="#ctx0" brushRef="#br2" timeOffset="181574.16">12615 13504 0,'-21'0'0,"42"0"0,-63-21 0,42 0 16,21 21 0,0 0-16,0 0 0,22 0 15,-22 0-15,21 0 0,1-21 0,-1 21 16,0 0-16,1 0 0,-1 0 0,-21 0 15,21-21-15,1 21 0,-22 0 16,0 0-16,0 0 0,0 0 0,1-21 16,-22-1-1,0 1 1</inkml:trace>
  <inkml:trace contextRef="#ctx0" brushRef="#br2" timeOffset="184511.47">11472 8954 0,'0'0'16,"21"0"-16,1 0 15,-1 0 1,0-22-16,0 22 0,0-21 15,0 21-15,1-21 0,-1 0 16,0 0-16,0 0 0,0-1 16,0 1-16,1 0 0,-1 0 0,-21 0 15,21 0-15,-21-1 0,21 1 0,-21 0 16,0 0-16,-21 21 16,0 0-1,0 21-15,-1-21 0,1 21 0,0 0 16,0 22-16,0-22 0,0 0 15,21 21-15,0-20 0,0 20 16,-22-21-16,22 0 0,0 22 0,0-22 16,0 0-16,0 0 0,0 0 0,22 0 15,-1 1-15,0-22 0,0 0 16,0 0-16,0 0 16,1 0-16,-1 0 0,0 0 15,-21-22-15,21 1 0,0 0 0,0 0 16,-21 0-16,22 0 0,-1-1 0,0-20 15,0 21-15,0-21 0,0 20 0,1 1 16,-1-21-16,0 21 0,0 0 0,0 21 16,0-22-16,1 22 0,20 0 15,-21 0-15,0 0 0,0 0 16,1 22-16,-1-1 0,-21 0 0,0 0 16,0 0-16,0 0 0,0 1 0,0-1 15,0 21-15,0-21 0,0 0 16,0 1-16,-21-1 0,21 0 15,-22 0-15,1 0 0,21 0 0,-21 1 16,0-22-16,21-22 47,21 1-47,0 0 16,0 0-16,-21 0 15,22 0-15,-1-22 0,0 22 0,0 0 0,-21-21 16,21 20-16,0 1 0,1 0 15,-1 0-15,-21 0 0,0 0 0,21 21 16,-21 21 15,0 0-31,0 0 0,0 0 0,-21 0 16,21 1-16,-21 20 0,21-21 0,0 0 16,0 22-16,0-22 0,0 0 0,0 0 15,0 0-15,0 0 0,0 1 0,0-1 16,21-21-16,0 0 15,0 0-15,0 0 0,0 0 16,22 0-16,-22 0 0,0-21 0,21-1 16,-20 1-16,-1 0 0,21 0 15,-21 0-15,0 0 0,1-1 0,-1-20 16,0 21-16,0-21 0,-21-1 0,21 22 16,-21-21-16,21-1 0,-21 22 0,0-21 15,0 21-15,0 0 0,0-22 16,0 22-16,0 0 0,0 0 15,-21 21 1,0 21-16,21 0 0,-21 0 0,0 0 16,0 43-16,-1-1 15,1-20-15,21-1 16,-21-21-16,21 22 0,0-22 0,0 21 0,0-21 16,0 0-16,0 22 0,0-22 15,21-21-15,0 21 0,-21 0 0,22-21 16,-1 21-16,0-21 0,0 0 0,0 0 15,0 0-15,1 0 0,20 0 0,-21 0 16,0 0-16,22 0 0,-22-21 16,0 21-16,0-21 0,0 0 0,0 21 15,1-21-15,-1 0 0,0-1 0,0 1 16,-21-21-16,0 21 0,21 0 0,-21-1 16,0 1-16,0 0 0,-21 21 31,21 21-31,-21 0 0,0 1 15,0-1-15,21 0 0,-22 0 0,22 0 16,-21 0-16,21 1 0,0 20 0,0-21 16,0 0-16,0 0 0,0 1 15,21-22-15,1 21 0,-1-21 16,0 0-16,0 0 0,0 0 16,0 0-16,22 0 0,-22 0 0,0 0 15,0 0-15,0 0 0,1-21 0,-1 21 16,0-22-16,0 1 0,0 0 15,-21 0-15,21 0 0,-21 0 0,0-1 16,0 1-16,0 42 47,0 1-47,0-1 0,0 0 16,-21 0-16,21 0 0,-21 0 15,21 1-15,0-1 16,21-21 15,0-21-15,1 21-16,-22-22 15,21 22-15,0-21 0,0 0 16,-21 0-16,21 21 0,0-21 0,1 21 16,-1 0-1,-21 21 1,0 0-1,0 0-15,0 0 0,21 1 16,-21-1-16,21-21 16,-21 21-16,21-21 0,0 0 0,-21 21 15,22-21-15,-1 0 0,0 0 0,0 0 16,0 0-16,0 0 0,1 0 16,-1 0-16,0 0 0,0-21 15,0 21-15,-21-21 0,0 0 16,0-1-16,21 1 0,-21 0 0,0 0 15,0-21-15,0 20 0,0 1 16,0 0-16,0 0 0,0 0 16,0 0-16,0-1 0,-21 22 0,0 0 15,0 0-15,0 22 16,0-1-16,21 0 0,-22 0 16,22 0-16,-21 0 0,0 22 0,21-22 15,0 0-15,0 0 0,0 0 0,0 1 16,0-1-16,0 0 0,0 0 15,21-21 1,0 0-16,1 0 0,-1 0 16,0 0-16,0 0 15,0-21-15,-21 0 16,21 0-16,-21-1 0,22 1 0,-22 0 16,0 0-16,21-21 0,0-1 0,0 1 15,-21 0-15,0-1 0,21 1 0,0 0 16,1 20-16,-22-20 0,0 21 15,0-21-15,0 20 0,0 1 16,0 42 0,0 1-1,0-1-15,0 0 0,0 0 0,-22 21 16,22-20-16,0 20 0,-21 0 0,21-21 16,0 22-16,0-1 15,0-21-15,0 22 0,0-22 0,0 21 16,0-21-16,0 0 0,21 1 0,-21-1 15,22-21-15,-1 21 0,-21 0 0,21-21 16,0 0-16,0 0 0,0 0 16,1 0-16,-22-21 15,21 0-15,0 0 0,0-1 16,-21 1-16,21 0 0,-21-21 16,21 21-16,-21-1 0,22 22 0,-22-21 15,0 0-15,0 42 16,0 0-16,0 1 15,0-1-15,0 0 0,0 0 16,0 21-16,0-20 0,-22-1 0,1 0 16,21 0-16,0 0 0,0 0 0,0 1 15,-21-1-15,21 0 0,0 0 16,-21-21 0,0-21 15,0 0-31,-1 0 0,1-1 15,21 1-15</inkml:trace>
  <inkml:trace contextRef="#ctx0" brushRef="#br2" timeOffset="184793.97">12446 8488 0,'0'21'0,"0"-42"0,21 42 31,0-21-31,0 0 16,1 0-16,20 0 0,0 0 0,-21 0 16,22 0-16,-1-21 0,-21 21 15,22 0-15,-1 0 0,-21 0 0,0 0 16,0 0-16,1-21 0,-1 21 15,-42 0 17</inkml:trace>
  <inkml:trace contextRef="#ctx0" brushRef="#br2" timeOffset="187343.8">18246 8488 0,'0'0'0,"0"21"15,21-21 17,0 0-17,0 0-15,0-21 0,0 21 0,1-21 16,-1 0-16,21-1 0,-21 1 0,0 0 16,1 0-16,-1 0 0,0 0 0,-21-22 15,0 22-15,0-21 0,0 21 0,0-1 16,0-20-16,0 21 0,-21 0 15,0 21-15,-1 0 16,1 0-16,-21 0 0,21 21 0,-22-21 16,22 21-16,0 21 0,0-20 0,0 20 15,0 0-15,21-21 0,0 22 0,0-1 16,0-21-16,0 22 0,0-22 16,0 21-16,0-21 0,21 0 0,0 1 15,0-1-15,0 0 0,0 0 0,1-21 16,-1 21-16,21-21 0,-21 0 0,0 0 15,1 0-15,-1 0 0,0 0 0,0 0 16,0 0-16,0-21 0,-21 0 0,22 21 16,-1-21-16,0 0 0,0-1 15,0 1-15,0 0 0,1-21 16,-1 21-16,-21-1 0,21-20 0,0 21 16,0 0-16,0-22 0,1 22 0,-1 21 15,0-21-15,0 21 0,0 0 0,0 0 16,1 0-16,-1 21 15,-21 22-15,0-22 0,0 0 16,0 0-16,0 21 0,0-20 0,0-1 16,0 0-16,0 0 0,-21 0 0,21 0 15,-22 1-15,1-1 0,21 0 16,0 0-16,0-42 47,0 0-47,21 0 15,-21-1-15,22 1 0,-1 0 0,-21 0 16,21 0-16,0 0 0,-21-22 0,21 22 16,-21 0-16,0-21 0,21 20 15,1 1-15,-22 0 0,0 42 32,0 0-32,0 1 0,-22-1 15,1 0-15,21 0 0,0 21 0,0-20 16,-21-1-16,21 0 0,0 0 15,0 0-15,0 0 0,0 1 16,0-1-16,21-21 0,0 0 16,-21 21-16,22-21 0,-1 0 0,0 0 15,0 0-15,21 0 0,-20 0 0,20 0 16,-21 0-16,21-21 0,-20 21 0,20-21 16,-21-1-16,21 1 0,-20 0 15,-1 0-15,21 0 0,-21-22 0,0 1 16,1 21-16,-1-21 0,0-1 0,0-20 15,-21 20-15,0 1 0,0 0 0,0-1 16,0 22-16,0-21 0,0 21 0,0 0 16,-21 21-1,21 21-15,-21 0 16,0 0-16,-1 21 0,1 1 0,0-1 16,21 0-16,-21 1 0,21-1 0,-21-21 15,21 22-15,0-1 0,0 0 0,0-21 16,0 22-16,0-22 0,0 0 15,0 0-15,21 0 0,0-21 0,0 22 16,0-1-16,1-21 0,-1 0 0,0 0 16,0 0-16,21 0 0,-20 0 0,-1 0 15,21 0-15,-21 0 0,0 0 0,1 0 16,-22-21-16,21-1 0,0 22 0,-21-21 16,21 0-16,-21 0 15,0 0-15,0 0 0,0-1 16,0 1-16,-21 21 15,0 21 1,0 1-16,-1-1 0,22 0 16,0 0-16,0 0 0,0 0 15,0 1-15,0-1 0,0 0 0,0 0 16,0 0-16,22-21 16,-1 21-16,0-21 0,0 0 0,0 0 15,0 0-15,1 0 0,-1 0 0,0 0 16,0 0-16,0 0 0,0-21 0,1 0 15,-1 0 1,-21 0-16,0 0 0,21-1 16,-21 1-16,21 0 0,-21 0 0,0 0 15,0 0-15,0 42 32,0 0-32,0 0 15,0 0-15,0 0 16,0 1-16,-21-1 0,21 0 15,21-21 48,0-21-63,0 0 16,-21-1-16,22 22 0,-1-21 15,-21 0-15,21 21 0,0-21 0,0 21 16,0 0-1,-21 21 1,22-21-16,-22 21 0,21 0 16,-21 1-16,21-1 0,0 0 15,0-21-15,0 21 0,1 0 0,-1 0 16,21-21-16,-21 22 0,0-22 16,1 0-16,20 0 0,-21 0 0,0 0 15,0 0-15,1 0 0,-1 0 0,0 0 16,0 0-16,0-22 15,-21 1-15,21 0 0,-21 0 16,22 0-16,-22 0 0,0-1 0,0 1 16,0 0-16,21 0 0,-21 0 0,0 0 15,0-1-15,0 1 0,0 0 16,-21 21-16,-1 0 16,1 0-16,21 21 0,-21 0 15,0 1-15,0-1 0,0 0 0,21 0 16,0 0-16,-22 0 0,22 1 0,0-1 15,-21 0-15,21 0 0,0 0 16,0 0-16,0 1 0,21-1 16,1-21-1,-1 0-15,0 0 16,0 0-16,0-21 0,-21-1 16,21 22-16,-21-21 0,22 0 0,-22 0 15,21 0-15,-21 0 0,0-1 0,21-20 16,0 21-16,-21-21 0,21-1 15,-21 1-15,0 0 0,0-1 0,21-20 16,-21 20-16,0 1 0,0 0 0,0-1 16,22 22-16,-22 0 0,0 0 15,0 42-15,0 0 16,0 22-16,-22-1 0,22 0 16,-21 1-16,21-1 0,0 0 0,0 1 15,-21-1-15,21 0 0,0-21 0,0 22 16,0-22-16,0 0 0,0 0 0,0 22 15,21-43-15,0 21 0,1 0 0,-1 0 16,0-21-16,0 0 16,0 0-16,0 0 15,1-21-15,-1 21 16,0-21-16,-21 0 0,21-1 0,0 22 16,-21-21-16,21 0 0,1 0 0,-22 0 15,0 0-15,21 21 16,0-22-16,-21 44 15,0-1 1,0 0-16,0 0 0,0 0 0,-21 0 16,0 1-16,21-1 0,-22 0 15,22 0-15,-21 0 16,0-21 0</inkml:trace>
  <inkml:trace contextRef="#ctx0" brushRef="#br2" timeOffset="187399.2">20828 8551 0,'-85'-21'16</inkml:trace>
  <inkml:trace contextRef="#ctx0" brushRef="#br2" timeOffset="187626.35">18944 8234 0,'0'21'15,"21"-21"1,0 0-16,1 0 0,-1 0 0,0 0 0,21 0 16,1 0-16,-22 0 0,21 0 15,0 0-15,1 0 0,-1 0 0,0 0 16,-20 0-16,20 0 0,-21 0 16,0 21-16,-63-21 31,21-21-31,0 21 0,-22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DBEB-A341-4904-8FC9-12B7D84AD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7DBAB-928C-44A6-8C13-D82F62CBA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57837-59DC-439C-B5C0-01F9227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6601-CBFC-42A5-9BA0-806605B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1AFF-9D7F-40DF-BD9A-5B328ADB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8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CB9F-6D4B-4C77-8863-7B8CF941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793B7-A1A5-4048-B5BA-C59D240A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6ED0-79B6-4AED-848C-69A626E9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8EF0-4AC0-4CFB-8F6F-B5784776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0084-EE25-4195-B57B-D5717E7C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6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C0EC4-4D4F-454B-AC1A-059D930D7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27A84-99E2-4F19-9433-B2ADBB47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1959-6759-4825-BFBD-0FC2F666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EF44-5035-4249-A28D-1B516878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AEA1F-2E19-47A6-BF66-1A5E338F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7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2740-77E3-4555-8823-DBA76D0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4D21-3703-4AEE-97FD-091DFF64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0C7E-33AE-42D0-A7F6-8B986900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6DEA3-2A0C-42F8-89CA-EB335C33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02E3-0974-4EE9-8726-C74F7091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8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E2BB-004E-495B-A032-1E1CD4BF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2F8AD-46F3-40B4-9181-389E45818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D640E-2AA8-4B74-BD17-23C0F41A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F3C1-74B8-443A-B9B0-E0C6EC6C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ED1F-7C6C-4B77-BE69-C7AB16EA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9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9D8F-2AB1-48C4-B4FB-EFCA656A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BF601-42CF-4F79-80BD-204257E5B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FBA17-7C12-4325-84EC-83BD2F690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5709D-5174-45E9-B60D-428DB2CA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6E96-B7FC-4428-A966-AE494639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D6271-9745-46BB-A93A-7CF1FD32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7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6AD0-8FD7-4387-ADBB-6E6DF2E7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7D0C-A665-4CB8-85F3-6EC306F9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FAD48-DE8B-487F-B802-1B74F1DED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DBDAF-D4CF-4ED7-B988-6D6EDF4C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9EAD0-CFA9-4542-842B-D06454BD0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5D687-1D86-4A1B-AF18-F052D8EE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BE4F8-FCE1-4D42-BAE6-B4CB7740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E3E72-3D7E-40B5-B8C8-84F09059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034D-8D94-4261-BB78-BA20F68C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B7380-5161-4035-A830-C5BE73D6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8E03F-E13A-4495-8EE0-773FFC64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953A8-54EE-4750-817A-4D5182BF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3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24356-C13E-425C-8D09-CC417D46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7352D-8D54-476C-AC29-B53E9FD3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10FDF-2EE9-4CEA-B834-BCA947A7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B015-8A39-45BB-A109-1DB60C31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3AFD-B5BF-407E-B958-AB8F8545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96572-1436-491E-B4DF-5F2DDABA7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DB4B8-AACD-445E-AA47-2B8CB66D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3752D-EF31-4AB2-88FE-002E4AE2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92C56-D602-4D56-AF11-621F0F17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2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F0F7-354B-4A06-806B-D0CA392D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4C3DE-74D1-46F0-B3B5-1BA12214A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210D7-4E43-40EA-B49A-815A4F3F7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79537-DA85-4C35-9106-6C7D8468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47AFB-A5B6-4760-85D2-E43E2669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9630-A253-4290-9FF4-5FFCB995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03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AD17-CAEB-4B32-966E-8A5F646B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0523-CCB2-422E-A0B8-B2D3B697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6D01-0EFA-4F71-B401-CAECE7533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93F74-F9AD-45CF-B26E-5AB5A894B555}" type="datetimeFigureOut">
              <a:rPr lang="en-IN" smtClean="0"/>
              <a:t>31-10-2020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5EA4F-1C20-46C7-A80E-4E8DAE4B7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BFDC1-9B79-4DBB-9DA8-279B2BF2A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6E80-702C-41DA-BCC7-BA73EE746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0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F5A-92F2-4C7B-91EF-E0F353909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34DE-F160-479F-9410-284C1E615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C6CB37-046B-40A9-9032-B5DA46A92D9C}"/>
                  </a:ext>
                </a:extLst>
              </p14:cNvPr>
              <p14:cNvContentPartPr/>
              <p14:nvPr/>
            </p14:nvContentPartPr>
            <p14:xfrm>
              <a:off x="426600" y="182880"/>
              <a:ext cx="5715360" cy="2050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C6CB37-046B-40A9-9032-B5DA46A92D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240" y="173520"/>
                <a:ext cx="5734080" cy="20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9C84E8-C6FD-440B-858F-461A591D292B}"/>
                  </a:ext>
                </a:extLst>
              </p14:cNvPr>
              <p14:cNvContentPartPr/>
              <p14:nvPr/>
            </p14:nvContentPartPr>
            <p14:xfrm>
              <a:off x="563760" y="1394640"/>
              <a:ext cx="10592280" cy="502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9C84E8-C6FD-440B-858F-461A591D29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400" y="1385280"/>
                <a:ext cx="10611000" cy="50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821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F5A-92F2-4C7B-91EF-E0F353909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34DE-F160-479F-9410-284C1E615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1CDE57-8CF0-49E0-BD6A-4804D879F25C}"/>
                  </a:ext>
                </a:extLst>
              </p14:cNvPr>
              <p14:cNvContentPartPr/>
              <p14:nvPr/>
            </p14:nvContentPartPr>
            <p14:xfrm>
              <a:off x="457200" y="205920"/>
              <a:ext cx="7948080" cy="622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1CDE57-8CF0-49E0-BD6A-4804D879F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196560"/>
                <a:ext cx="7966800" cy="62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82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F5A-92F2-4C7B-91EF-E0F353909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34DE-F160-479F-9410-284C1E615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EEAA0B-B0D0-4D92-8D6E-B93699647A8E}"/>
                  </a:ext>
                </a:extLst>
              </p14:cNvPr>
              <p14:cNvContentPartPr/>
              <p14:nvPr/>
            </p14:nvContentPartPr>
            <p14:xfrm>
              <a:off x="662760" y="304920"/>
              <a:ext cx="903024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EEAA0B-B0D0-4D92-8D6E-B93699647A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295560"/>
                <a:ext cx="904896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4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F5A-92F2-4C7B-91EF-E0F353909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34DE-F160-479F-9410-284C1E615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41549C-7251-4671-9F3C-1EEA1CF0B26F}"/>
                  </a:ext>
                </a:extLst>
              </p14:cNvPr>
              <p14:cNvContentPartPr/>
              <p14:nvPr/>
            </p14:nvContentPartPr>
            <p14:xfrm>
              <a:off x="403920" y="53280"/>
              <a:ext cx="8550000" cy="56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41549C-7251-4671-9F3C-1EEA1CF0B2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43920"/>
                <a:ext cx="856872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32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F5A-92F2-4C7B-91EF-E0F353909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34DE-F160-479F-9410-284C1E615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918717-6EA8-4646-87AF-39C50388AD0D}"/>
                  </a:ext>
                </a:extLst>
              </p14:cNvPr>
              <p14:cNvContentPartPr/>
              <p14:nvPr/>
            </p14:nvContentPartPr>
            <p14:xfrm>
              <a:off x="312480" y="228600"/>
              <a:ext cx="1121688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918717-6EA8-4646-87AF-39C50388AD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19240"/>
                <a:ext cx="1123560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90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F5A-92F2-4C7B-91EF-E0F353909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34DE-F160-479F-9410-284C1E615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F3F1BA-52B6-42DD-AF64-D468EE15A0D7}"/>
                  </a:ext>
                </a:extLst>
              </p14:cNvPr>
              <p14:cNvContentPartPr/>
              <p14:nvPr/>
            </p14:nvContentPartPr>
            <p14:xfrm>
              <a:off x="259200" y="312480"/>
              <a:ext cx="10668240" cy="563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F3F1BA-52B6-42DD-AF64-D468EE15A0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303120"/>
                <a:ext cx="10686960" cy="56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18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F5A-92F2-4C7B-91EF-E0F353909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34DE-F160-479F-9410-284C1E615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77CA5C-3FF4-422F-9ECF-7DB3E075C320}"/>
                  </a:ext>
                </a:extLst>
              </p14:cNvPr>
              <p14:cNvContentPartPr/>
              <p14:nvPr/>
            </p14:nvContentPartPr>
            <p14:xfrm>
              <a:off x="159840" y="137160"/>
              <a:ext cx="906084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77CA5C-3FF4-422F-9ECF-7DB3E075C3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127800"/>
                <a:ext cx="907956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84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AF5A-92F2-4C7B-91EF-E0F353909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B34DE-F160-479F-9410-284C1E615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074CD1-A2EC-4CC6-94F4-2B21BD15BC38}"/>
                  </a:ext>
                </a:extLst>
              </p14:cNvPr>
              <p14:cNvContentPartPr/>
              <p14:nvPr/>
            </p14:nvContentPartPr>
            <p14:xfrm>
              <a:off x="106560" y="68760"/>
              <a:ext cx="9022680" cy="649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074CD1-A2EC-4CC6-94F4-2B21BD15B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59400"/>
                <a:ext cx="9041400" cy="65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82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2020-10-31T02:26:03Z</dcterms:created>
  <dcterms:modified xsi:type="dcterms:W3CDTF">2020-10-31T03:29:30Z</dcterms:modified>
</cp:coreProperties>
</file>